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7" r:id="rId2"/>
    <p:sldId id="304" r:id="rId3"/>
    <p:sldId id="305" r:id="rId4"/>
    <p:sldId id="306" r:id="rId5"/>
    <p:sldId id="322" r:id="rId6"/>
    <p:sldId id="323" r:id="rId7"/>
    <p:sldId id="274" r:id="rId8"/>
    <p:sldId id="310" r:id="rId9"/>
    <p:sldId id="336" r:id="rId10"/>
    <p:sldId id="257" r:id="rId11"/>
    <p:sldId id="258" r:id="rId12"/>
    <p:sldId id="266" r:id="rId13"/>
    <p:sldId id="261" r:id="rId14"/>
    <p:sldId id="337" r:id="rId15"/>
    <p:sldId id="338" r:id="rId16"/>
    <p:sldId id="339" r:id="rId17"/>
    <p:sldId id="282" r:id="rId18"/>
    <p:sldId id="284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864"/>
  </p:normalViewPr>
  <p:slideViewPr>
    <p:cSldViewPr snapToGrid="0" snapToObjects="1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F2325-0EB9-A548-839B-25717545C621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C50B5-B869-654F-9D1B-45C1373870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420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5E280C-AE87-A34A-B4D4-8B45185EC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CB6D9-DE12-FD4C-95C7-F24FD53FA100}" type="slidenum">
              <a:rPr lang="en-US" altLang="vi-VN"/>
              <a:pPr/>
              <a:t>5</a:t>
            </a:fld>
            <a:endParaRPr lang="en-US" altLang="vi-VN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419128FF-D8EF-204B-8FC4-9722337AFE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F199D3E5-61DF-2341-9873-1175FFBD8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9797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EC55-AC57-ED43-A7D1-3EF36B4F8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6FF0D-CFBF-CA41-B513-9968DC700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36605-05CB-EF48-BA4F-B2A0A1F2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5CE6-9DE9-BB45-BC04-779F388F88E5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B4DF3-C0EB-1C48-BD38-869B75D6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B31CB-55A9-1D47-BF96-74BBB97C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A2A-4923-1744-B8A6-6C1215FD2B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69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DE04-9F17-6344-9744-BF4E0950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80336-C2B3-0D4A-A95C-22B176C6B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746EA-5B0E-1E4B-BC03-E6FC4EDC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5CE6-9DE9-BB45-BC04-779F388F88E5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C5699-81AC-6247-83BB-B9954D888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0F8DA-958B-D44E-B159-9611A829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A2A-4923-1744-B8A6-6C1215FD2B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087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211FC0-E1DB-4E48-8EF6-AEF763EF5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56045-AC63-EE46-A418-6E06CD67A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66EA8-F41E-EF42-A7BD-D16FD502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5CE6-9DE9-BB45-BC04-779F388F88E5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7E10D-9785-1C4E-9D52-24BD1E01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87715-6F2D-CC4B-8113-61CD4FC5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A2A-4923-1744-B8A6-6C1215FD2B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152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D570-9ECB-184F-B5E6-B2BA0592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EBED7-4B0B-034A-897B-BEB811BB7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C68A4-5DC3-FF4E-88EE-0D166FAE9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5CE6-9DE9-BB45-BC04-779F388F88E5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47C3E-92E6-C547-8126-64F9EFD4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713DE-B964-DD49-BEE8-95E6A72A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A2A-4923-1744-B8A6-6C1215FD2B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73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CE5E6-78CA-0646-968D-0A645B04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D8ED5-094F-1249-96A7-5B1423EE1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4466-311E-BE46-9D93-BDA14B3A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5CE6-9DE9-BB45-BC04-779F388F88E5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2B655-5164-774E-A0E1-C290C688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C762C-B783-024A-A9D1-FC065179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A2A-4923-1744-B8A6-6C1215FD2B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2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16C2-64D3-7D4C-8FA0-B7DA740E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B1709-43D7-4C43-B085-CA5CA390D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53C5D-3748-284A-9F0F-F3391A585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0455E-1AE6-6F48-BFF9-9FEE80A6F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5CE6-9DE9-BB45-BC04-779F388F88E5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005B5-3250-3040-B4ED-ECFCAA58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01B2A-893D-9848-912F-A5E5D954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A2A-4923-1744-B8A6-6C1215FD2B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442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6A64-55FE-9344-A00D-4AEC8DF5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B25CC-AE8C-A444-9C21-22D12749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5E199-D338-9A4C-B919-5150BAF52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351ED-F964-2B41-8778-FF09F4FB4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C95F5-2F0E-2A46-BD6A-65274402B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006EAB-10D0-1F48-9F1F-D0B8AA7B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5CE6-9DE9-BB45-BC04-779F388F88E5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8F8CE-343D-BB48-9F43-1438E320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B6A9CA-C76F-674F-9125-695D9F39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A2A-4923-1744-B8A6-6C1215FD2B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941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C442-27F1-E34F-B643-92E42AD1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46DA9-CC83-AA44-9385-32221B29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5CE6-9DE9-BB45-BC04-779F388F88E5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D8FC9-2B06-9B4E-A3C1-FE697A2C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F2E3-3B39-D842-B8EF-7E6917DB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A2A-4923-1744-B8A6-6C1215FD2B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100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47848-DD4C-3545-B748-5FBAF9A0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5CE6-9DE9-BB45-BC04-779F388F88E5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F9DE9-DE1D-1F4F-B60B-545DE2A8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CC09D-056B-2F4B-9963-A31B44D7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A2A-4923-1744-B8A6-6C1215FD2B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824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A044-D786-0A46-BB81-DA795909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35056-9302-0546-B406-4F7A255FC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7E887-1F08-6D43-B3B1-0CCFC42F3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5BAAA-6444-A44C-A547-F38AF89F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5CE6-9DE9-BB45-BC04-779F388F88E5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6E3CE-A7FD-284F-BF41-AC88C106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528AB-C058-FC4A-91B0-4E3C6724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A2A-4923-1744-B8A6-6C1215FD2B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115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99F0F-6263-8D43-9C6A-104A99DA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00C31-6BB7-6E4B-803C-79FE5CCFD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7E631-5423-4E48-9BE8-4FEFB5783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2386B-6954-704F-AFF2-23A4F6ACD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5CE6-9DE9-BB45-BC04-779F388F88E5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1C0C9-DC34-C847-9B3A-474AAFF9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978D4-12C4-6447-9DEA-AD78C06D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A2A-4923-1744-B8A6-6C1215FD2B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492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946F0D-2BFB-2C4E-941F-AE5FEB0C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23CE8-2B00-EA46-A067-BC1A5029D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F447B-8DAF-F947-A3C0-92926E9F3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5CE6-9DE9-BB45-BC04-779F388F88E5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5F8D9-3D62-B744-85B4-56945D57F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F2AE4-5EE1-7B41-8AFC-86F3663B6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1AA2A-4923-1744-B8A6-6C1215FD2B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966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gif"/><Relationship Id="rId5" Type="http://schemas.openxmlformats.org/officeDocument/2006/relationships/image" Target="../media/image11.gif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882BFCD0-2D1B-B44A-88A0-F829886DBD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3" y="5181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>
            <a:extLst>
              <a:ext uri="{FF2B5EF4-FFF2-40B4-BE49-F238E27FC236}">
                <a16:creationId xmlns:a16="http://schemas.microsoft.com/office/drawing/2014/main" id="{688B18E2-35A7-A748-9231-D2C3E6A196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27" y="5181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>
            <a:extLst>
              <a:ext uri="{FF2B5EF4-FFF2-40B4-BE49-F238E27FC236}">
                <a16:creationId xmlns:a16="http://schemas.microsoft.com/office/drawing/2014/main" id="{5AC44541-2D43-C943-A524-D6D8698A56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3027" y="325913"/>
            <a:ext cx="1447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Picture 5">
            <a:extLst>
              <a:ext uri="{FF2B5EF4-FFF2-40B4-BE49-F238E27FC236}">
                <a16:creationId xmlns:a16="http://schemas.microsoft.com/office/drawing/2014/main" id="{975F7AD7-C8AE-6143-B6AE-E4436C2EA7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7" y="0"/>
            <a:ext cx="1447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>
            <a:extLst>
              <a:ext uri="{FF2B5EF4-FFF2-40B4-BE49-F238E27FC236}">
                <a16:creationId xmlns:a16="http://schemas.microsoft.com/office/drawing/2014/main" id="{023EC6BD-E6C7-C449-9C7E-4E18690293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347">
            <a:off x="268213" y="1600201"/>
            <a:ext cx="10668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7" name="Picture 7">
            <a:extLst>
              <a:ext uri="{FF2B5EF4-FFF2-40B4-BE49-F238E27FC236}">
                <a16:creationId xmlns:a16="http://schemas.microsoft.com/office/drawing/2014/main" id="{5C7D3939-848C-4A4E-A0DE-26A1880508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347">
            <a:off x="10091027" y="4191001"/>
            <a:ext cx="10668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>
            <a:extLst>
              <a:ext uri="{FF2B5EF4-FFF2-40B4-BE49-F238E27FC236}">
                <a16:creationId xmlns:a16="http://schemas.microsoft.com/office/drawing/2014/main" id="{C5D82873-0EF3-A842-AF14-E1B1137FDD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347">
            <a:off x="2286000" y="4267201"/>
            <a:ext cx="10668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>
            <a:extLst>
              <a:ext uri="{FF2B5EF4-FFF2-40B4-BE49-F238E27FC236}">
                <a16:creationId xmlns:a16="http://schemas.microsoft.com/office/drawing/2014/main" id="{81777237-10A8-B246-A3A5-40AC00D9E7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60">
            <a:off x="10243427" y="1524001"/>
            <a:ext cx="10668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0" name="Picture 10">
            <a:extLst>
              <a:ext uri="{FF2B5EF4-FFF2-40B4-BE49-F238E27FC236}">
                <a16:creationId xmlns:a16="http://schemas.microsoft.com/office/drawing/2014/main" id="{60788DB5-02DE-E441-B08D-2E2382AC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09800"/>
            <a:ext cx="19939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>
            <a:extLst>
              <a:ext uri="{FF2B5EF4-FFF2-40B4-BE49-F238E27FC236}">
                <a16:creationId xmlns:a16="http://schemas.microsoft.com/office/drawing/2014/main" id="{51EEC66C-BD0A-B345-84C8-0FCA74880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19939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2" name="Picture 12">
            <a:extLst>
              <a:ext uri="{FF2B5EF4-FFF2-40B4-BE49-F238E27FC236}">
                <a16:creationId xmlns:a16="http://schemas.microsoft.com/office/drawing/2014/main" id="{E7F29A21-F20D-C141-9354-A0A14C96D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19939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3" name="WordArt 13">
            <a:extLst>
              <a:ext uri="{FF2B5EF4-FFF2-40B4-BE49-F238E27FC236}">
                <a16:creationId xmlns:a16="http://schemas.microsoft.com/office/drawing/2014/main" id="{0FFA7DEE-363F-F348-91B6-984B928DE0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67621" y="2133600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Đề </a:t>
            </a:r>
            <a:r>
              <a:rPr lang="vi-VN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tài:</a:t>
            </a:r>
          </a:p>
          <a:p>
            <a:pPr algn="ctr"/>
            <a:r>
              <a:rPr lang="vi-VN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Thơ</a:t>
            </a:r>
            <a:r>
              <a:rPr lang="vi-VN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" Em làm thợ xây"</a:t>
            </a:r>
          </a:p>
          <a:p>
            <a:pPr algn="ctr"/>
            <a:r>
              <a:rPr lang="vi-VN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694" name="Picture 14">
            <a:extLst>
              <a:ext uri="{FF2B5EF4-FFF2-40B4-BE49-F238E27FC236}">
                <a16:creationId xmlns:a16="http://schemas.microsoft.com/office/drawing/2014/main" id="{B22C36E8-CA85-C94C-8244-3B62DEDB2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24600"/>
            <a:ext cx="6858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1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>
            <a:extLst>
              <a:ext uri="{FF2B5EF4-FFF2-40B4-BE49-F238E27FC236}">
                <a16:creationId xmlns:a16="http://schemas.microsoft.com/office/drawing/2014/main" id="{6180176B-2E06-4848-B8DA-26B0EFF9B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2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>
            <a:extLst>
              <a:ext uri="{FF2B5EF4-FFF2-40B4-BE49-F238E27FC236}">
                <a16:creationId xmlns:a16="http://schemas.microsoft.com/office/drawing/2014/main" id="{21EE9938-AB73-7C44-A4C5-497F20ED1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057400"/>
            <a:ext cx="17049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AutoShape 7">
            <a:extLst>
              <a:ext uri="{FF2B5EF4-FFF2-40B4-BE49-F238E27FC236}">
                <a16:creationId xmlns:a16="http://schemas.microsoft.com/office/drawing/2014/main" id="{6FD69A7F-251A-9442-A1E9-0516A7025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8600"/>
            <a:ext cx="3200400" cy="2057400"/>
          </a:xfrm>
          <a:prstGeom prst="cloudCallout">
            <a:avLst>
              <a:gd name="adj1" fmla="val 63491"/>
              <a:gd name="adj2" fmla="val 596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3800" name="AutoShape 8">
            <a:extLst>
              <a:ext uri="{FF2B5EF4-FFF2-40B4-BE49-F238E27FC236}">
                <a16:creationId xmlns:a16="http://schemas.microsoft.com/office/drawing/2014/main" id="{25A7A83C-4002-8248-9A08-61A9BD15D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95600"/>
            <a:ext cx="3200400" cy="2209800"/>
          </a:xfrm>
          <a:prstGeom prst="cloudCallout">
            <a:avLst>
              <a:gd name="adj1" fmla="val 68699"/>
              <a:gd name="adj2" fmla="val -375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3801" name="AutoShape 9">
            <a:extLst>
              <a:ext uri="{FF2B5EF4-FFF2-40B4-BE49-F238E27FC236}">
                <a16:creationId xmlns:a16="http://schemas.microsoft.com/office/drawing/2014/main" id="{D3A95A55-BC96-CD4C-941F-6AD190914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9277" y="304800"/>
            <a:ext cx="3657600" cy="2438400"/>
          </a:xfrm>
          <a:prstGeom prst="cloudCallout">
            <a:avLst>
              <a:gd name="adj1" fmla="val -51083"/>
              <a:gd name="adj2" fmla="val 7128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3802" name="AutoShape 10">
            <a:extLst>
              <a:ext uri="{FF2B5EF4-FFF2-40B4-BE49-F238E27FC236}">
                <a16:creationId xmlns:a16="http://schemas.microsoft.com/office/drawing/2014/main" id="{14AAA465-C4BE-0740-85C9-CB70A8711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505200"/>
            <a:ext cx="3048000" cy="1752600"/>
          </a:xfrm>
          <a:prstGeom prst="cloudCallout">
            <a:avLst>
              <a:gd name="adj1" fmla="val -53333"/>
              <a:gd name="adj2" fmla="val -5344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33803" name="Picture 11">
            <a:extLst>
              <a:ext uri="{FF2B5EF4-FFF2-40B4-BE49-F238E27FC236}">
                <a16:creationId xmlns:a16="http://schemas.microsoft.com/office/drawing/2014/main" id="{6BAD76BA-6D3D-EB49-B85D-4272A4B85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677" y="911226"/>
            <a:ext cx="1358900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4" name="Picture 12">
            <a:extLst>
              <a:ext uri="{FF2B5EF4-FFF2-40B4-BE49-F238E27FC236}">
                <a16:creationId xmlns:a16="http://schemas.microsoft.com/office/drawing/2014/main" id="{B7B4418B-886B-4E4D-A69B-95BC724C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19431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5" name="Picture 13">
            <a:extLst>
              <a:ext uri="{FF2B5EF4-FFF2-40B4-BE49-F238E27FC236}">
                <a16:creationId xmlns:a16="http://schemas.microsoft.com/office/drawing/2014/main" id="{AE3D78F6-CF7C-014A-AD2E-8348DBC08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429000"/>
            <a:ext cx="1912938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Picture 14">
            <a:extLst>
              <a:ext uri="{FF2B5EF4-FFF2-40B4-BE49-F238E27FC236}">
                <a16:creationId xmlns:a16="http://schemas.microsoft.com/office/drawing/2014/main" id="{6D9F2917-C292-4849-ACBE-1F3488F0B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15621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7" name="Rectangle 15">
            <a:extLst>
              <a:ext uri="{FF2B5EF4-FFF2-40B4-BE49-F238E27FC236}">
                <a16:creationId xmlns:a16="http://schemas.microsoft.com/office/drawing/2014/main" id="{A08CBBA7-89A9-5C44-9250-9968FB11B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214753"/>
            <a:ext cx="40386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vi-VN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bà, cho mẹ</a:t>
            </a:r>
            <a:br>
              <a:rPr lang="en-US" altLang="vi-VN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chị, cho cha</a:t>
            </a:r>
          </a:p>
        </p:txBody>
      </p:sp>
    </p:spTree>
    <p:extLst>
      <p:ext uri="{BB962C8B-B14F-4D97-AF65-F5344CB8AC3E}">
        <p14:creationId xmlns:p14="http://schemas.microsoft.com/office/powerpoint/2010/main" val="1918776589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>
            <a:extLst>
              <a:ext uri="{FF2B5EF4-FFF2-40B4-BE49-F238E27FC236}">
                <a16:creationId xmlns:a16="http://schemas.microsoft.com/office/drawing/2014/main" id="{411668FD-3267-3F4A-9310-64DF17E9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509" y="0"/>
            <a:ext cx="12884727" cy="615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DB3F95FA-1E09-DB44-9A03-ACD106F9D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292893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>
            <a:extLst>
              <a:ext uri="{FF2B5EF4-FFF2-40B4-BE49-F238E27FC236}">
                <a16:creationId xmlns:a16="http://schemas.microsoft.com/office/drawing/2014/main" id="{4F7C9442-2834-814C-BB9F-CABC20026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1" y="2719450"/>
            <a:ext cx="2495550" cy="19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Rectangle 7">
            <a:extLst>
              <a:ext uri="{FF2B5EF4-FFF2-40B4-BE49-F238E27FC236}">
                <a16:creationId xmlns:a16="http://schemas.microsoft.com/office/drawing/2014/main" id="{15D4F40C-FAB4-924D-BDF1-FAD4FA09E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980257"/>
            <a:ext cx="38100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vi-VN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b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altLang="vi-VN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72933"/>
      </p:ext>
    </p:extLst>
  </p:cSld>
  <p:clrMapOvr>
    <a:masterClrMapping/>
  </p:clrMapOvr>
  <p:transition spd="slow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4B217489-9AA1-BD42-961C-B4BE7FA6F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9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WordArt 3">
            <a:extLst>
              <a:ext uri="{FF2B5EF4-FFF2-40B4-BE49-F238E27FC236}">
                <a16:creationId xmlns:a16="http://schemas.microsoft.com/office/drawing/2014/main" id="{3186AF93-880F-DD45-95BE-46E726A54F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6080166"/>
            <a:ext cx="2506683" cy="47303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nhanh thoăn thoắt</a:t>
            </a:r>
          </a:p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bác thợ nề</a:t>
            </a:r>
          </a:p>
        </p:txBody>
      </p:sp>
    </p:spTree>
    <p:extLst>
      <p:ext uri="{BB962C8B-B14F-4D97-AF65-F5344CB8AC3E}">
        <p14:creationId xmlns:p14="http://schemas.microsoft.com/office/powerpoint/2010/main" val="280061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280C7CEA-1B8C-014C-9BAE-CB26630D2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04" y="0"/>
            <a:ext cx="12480966" cy="632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>
            <a:extLst>
              <a:ext uri="{FF2B5EF4-FFF2-40B4-BE49-F238E27FC236}">
                <a16:creationId xmlns:a16="http://schemas.microsoft.com/office/drawing/2014/main" id="{0C4060DE-8D7A-BD4E-90E4-5E92C32F0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1"/>
            <a:ext cx="2495550" cy="19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>
            <a:extLst>
              <a:ext uri="{FF2B5EF4-FFF2-40B4-BE49-F238E27FC236}">
                <a16:creationId xmlns:a16="http://schemas.microsoft.com/office/drawing/2014/main" id="{DDE79171-7DBC-8849-85FF-5E2EA7142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57912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Rectangle 6">
            <a:extLst>
              <a:ext uri="{FF2B5EF4-FFF2-40B4-BE49-F238E27FC236}">
                <a16:creationId xmlns:a16="http://schemas.microsoft.com/office/drawing/2014/main" id="{97189ACC-4F26-9744-8BA8-E6FB01295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032665"/>
            <a:ext cx="41148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vi-VN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làm chú thợ</a:t>
            </a:r>
            <a:br>
              <a:rPr lang="en-US" altLang="vi-VN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Xây nhà vui ghê</a:t>
            </a:r>
          </a:p>
        </p:txBody>
      </p:sp>
    </p:spTree>
    <p:extLst>
      <p:ext uri="{BB962C8B-B14F-4D97-AF65-F5344CB8AC3E}">
        <p14:creationId xmlns:p14="http://schemas.microsoft.com/office/powerpoint/2010/main" val="1160257762"/>
      </p:ext>
    </p:extLst>
  </p:cSld>
  <p:clrMapOvr>
    <a:masterClrMapping/>
  </p:clrMapOvr>
  <p:transition spd="slow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68D0EF9D-E288-6641-B601-981712852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1D58E0C-0FAC-0C40-AC21-1CAE2A1F0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61796" name="Picture 4">
            <a:extLst>
              <a:ext uri="{FF2B5EF4-FFF2-40B4-BE49-F238E27FC236}">
                <a16:creationId xmlns:a16="http://schemas.microsoft.com/office/drawing/2014/main" id="{377A2D55-7A28-524A-A2A6-A748C58B7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906"/>
            <a:ext cx="13258800" cy="71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7" name="WordArt 5">
            <a:extLst>
              <a:ext uri="{FF2B5EF4-FFF2-40B4-BE49-F238E27FC236}">
                <a16:creationId xmlns:a16="http://schemas.microsoft.com/office/drawing/2014/main" id="{375AC43D-E913-4B49-8912-9D9AB207BB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1" y="1143000"/>
            <a:ext cx="7477125" cy="857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Đọc thơ với tranh chữ to</a:t>
            </a:r>
          </a:p>
        </p:txBody>
      </p:sp>
    </p:spTree>
    <p:extLst>
      <p:ext uri="{BB962C8B-B14F-4D97-AF65-F5344CB8AC3E}">
        <p14:creationId xmlns:p14="http://schemas.microsoft.com/office/powerpoint/2010/main" val="29684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39B91A1C-1C46-5046-83F0-4255337D1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1000"/>
            <a:ext cx="9144000" cy="6692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600" b="1">
                <a:solidFill>
                  <a:srgbClr val="080808"/>
                </a:solidFill>
                <a:latin typeface="Arial" panose="020B0604020202020204" pitchFamily="34" charset="0"/>
              </a:rPr>
              <a:t>EM LÀM THỢ XÂY</a:t>
            </a:r>
          </a:p>
          <a:p>
            <a:pPr algn="ctr" eaLnBrk="1" hangingPunct="1"/>
            <a:r>
              <a:rPr lang="en-US" altLang="vi-VN" sz="3600">
                <a:solidFill>
                  <a:srgbClr val="080808"/>
                </a:solidFill>
                <a:latin typeface="Arial" panose="020B0604020202020204" pitchFamily="34" charset="0"/>
              </a:rPr>
              <a:t>Em làm chú thợ </a:t>
            </a:r>
            <a:br>
              <a:rPr lang="en-US" altLang="vi-VN" sz="3600">
                <a:solidFill>
                  <a:srgbClr val="080808"/>
                </a:solidFill>
                <a:latin typeface="Arial" panose="020B0604020202020204" pitchFamily="34" charset="0"/>
              </a:rPr>
            </a:br>
            <a:r>
              <a:rPr lang="en-US" altLang="vi-VN" sz="3600">
                <a:solidFill>
                  <a:srgbClr val="080808"/>
                </a:solidFill>
                <a:latin typeface="Arial" panose="020B0604020202020204" pitchFamily="34" charset="0"/>
              </a:rPr>
              <a:t>Xây những ngôi nhà</a:t>
            </a:r>
          </a:p>
          <a:p>
            <a:pPr algn="ctr" eaLnBrk="1" hangingPunct="1"/>
            <a:r>
              <a:rPr lang="en-US" altLang="vi-VN" sz="3600">
                <a:solidFill>
                  <a:srgbClr val="080808"/>
                </a:solidFill>
                <a:latin typeface="Arial" panose="020B0604020202020204" pitchFamily="34" charset="0"/>
              </a:rPr>
              <a:t>Cho bà cho mẹ </a:t>
            </a:r>
          </a:p>
          <a:p>
            <a:pPr algn="ctr" eaLnBrk="1" hangingPunct="1"/>
            <a:r>
              <a:rPr lang="en-US" altLang="vi-VN" sz="3600">
                <a:solidFill>
                  <a:srgbClr val="080808"/>
                </a:solidFill>
                <a:latin typeface="Arial" panose="020B0604020202020204" pitchFamily="34" charset="0"/>
              </a:rPr>
              <a:t>Cho chị cho cha</a:t>
            </a:r>
          </a:p>
          <a:p>
            <a:pPr algn="ctr" eaLnBrk="1" hangingPunct="1"/>
            <a:r>
              <a:rPr lang="en-US" altLang="vi-VN" sz="3600">
                <a:solidFill>
                  <a:srgbClr val="080808"/>
                </a:solidFill>
                <a:latin typeface="Arial" panose="020B0604020202020204" pitchFamily="34" charset="0"/>
              </a:rPr>
              <a:t>Nhà xây đẹp ghê </a:t>
            </a:r>
          </a:p>
          <a:p>
            <a:pPr algn="ctr" eaLnBrk="1" hangingPunct="1"/>
            <a:r>
              <a:rPr lang="en-US" altLang="vi-VN" sz="3600">
                <a:solidFill>
                  <a:srgbClr val="080808"/>
                </a:solidFill>
                <a:latin typeface="Arial" panose="020B0604020202020204" pitchFamily="34" charset="0"/>
              </a:rPr>
              <a:t>Tay cầm dao gạch</a:t>
            </a:r>
          </a:p>
          <a:p>
            <a:pPr algn="ctr" eaLnBrk="1" hangingPunct="1"/>
            <a:r>
              <a:rPr lang="en-US" altLang="vi-VN" sz="3600">
                <a:solidFill>
                  <a:srgbClr val="080808"/>
                </a:solidFill>
                <a:latin typeface="Arial" panose="020B0604020202020204" pitchFamily="34" charset="0"/>
              </a:rPr>
              <a:t>Tay nhanh thoăn thoắt</a:t>
            </a:r>
          </a:p>
          <a:p>
            <a:pPr algn="ctr" eaLnBrk="1" hangingPunct="1"/>
            <a:r>
              <a:rPr lang="en-US" altLang="vi-VN" sz="3600">
                <a:solidFill>
                  <a:srgbClr val="080808"/>
                </a:solidFill>
                <a:latin typeface="Arial" panose="020B0604020202020204" pitchFamily="34" charset="0"/>
              </a:rPr>
              <a:t> Như bác thợ nề</a:t>
            </a:r>
          </a:p>
          <a:p>
            <a:pPr algn="ctr" eaLnBrk="1" hangingPunct="1"/>
            <a:r>
              <a:rPr lang="en-US" altLang="vi-VN" sz="3600">
                <a:solidFill>
                  <a:srgbClr val="080808"/>
                </a:solidFill>
                <a:latin typeface="Arial" panose="020B0604020202020204" pitchFamily="34" charset="0"/>
              </a:rPr>
              <a:t>Em làm chú thợ</a:t>
            </a:r>
          </a:p>
          <a:p>
            <a:pPr algn="ctr" eaLnBrk="1" hangingPunct="1"/>
            <a:r>
              <a:rPr lang="en-US" altLang="vi-VN" sz="3600">
                <a:solidFill>
                  <a:srgbClr val="080808"/>
                </a:solidFill>
                <a:latin typeface="Arial" panose="020B0604020202020204" pitchFamily="34" charset="0"/>
              </a:rPr>
              <a:t> Xây nhà vui ghê</a:t>
            </a:r>
          </a:p>
          <a:p>
            <a:pPr algn="ctr" eaLnBrk="1" hangingPunct="1"/>
            <a:endParaRPr lang="en-US" altLang="vi-VN" sz="3600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  <p:sp>
        <p:nvSpPr>
          <p:cNvPr id="162819" name="Text Box 3">
            <a:extLst>
              <a:ext uri="{FF2B5EF4-FFF2-40B4-BE49-F238E27FC236}">
                <a16:creationId xmlns:a16="http://schemas.microsoft.com/office/drawing/2014/main" id="{B5283005-A7C9-B147-9FCA-189A8730F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019801"/>
            <a:ext cx="2514600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000" b="1" i="1">
                <a:solidFill>
                  <a:srgbClr val="0000FF"/>
                </a:solidFill>
              </a:rPr>
              <a:t>Sáng tác: Hoàng Dân</a:t>
            </a:r>
          </a:p>
        </p:txBody>
      </p:sp>
    </p:spTree>
    <p:extLst>
      <p:ext uri="{BB962C8B-B14F-4D97-AF65-F5344CB8AC3E}">
        <p14:creationId xmlns:p14="http://schemas.microsoft.com/office/powerpoint/2010/main" val="22810687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SZ169">
            <a:extLst>
              <a:ext uri="{FF2B5EF4-FFF2-40B4-BE49-F238E27FC236}">
                <a16:creationId xmlns:a16="http://schemas.microsoft.com/office/drawing/2014/main" id="{6894E8AF-2CFE-9E4A-9E91-1730D75C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12192000" cy="9296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Text Box 3">
            <a:extLst>
              <a:ext uri="{FF2B5EF4-FFF2-40B4-BE49-F238E27FC236}">
                <a16:creationId xmlns:a16="http://schemas.microsoft.com/office/drawing/2014/main" id="{80B724A7-6270-464D-A255-73A7F011D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57200"/>
            <a:ext cx="7467600" cy="637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7200" dirty="0" err="1">
                <a:solidFill>
                  <a:srgbClr val="FF0066"/>
                </a:solidFill>
                <a:cs typeface="Arial" panose="020B0604020202020204" pitchFamily="34" charset="0"/>
              </a:rPr>
              <a:t>Đàm</a:t>
            </a:r>
            <a:r>
              <a:rPr lang="en-US" altLang="vi-VN" sz="72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7200" dirty="0" err="1">
                <a:solidFill>
                  <a:srgbClr val="FF0066"/>
                </a:solidFill>
                <a:cs typeface="Arial" panose="020B0604020202020204" pitchFamily="34" charset="0"/>
              </a:rPr>
              <a:t>thoại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Cô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vừa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đọc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bài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thơ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gì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Do ai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sáng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tác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Em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bé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trong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bài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thơ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làm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thợ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gì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Em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bé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xây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nhà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cho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ai?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Xây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được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nhà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rồi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em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bé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thấy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thế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dirty="0" err="1">
                <a:solidFill>
                  <a:srgbClr val="FF0066"/>
                </a:solidFill>
                <a:cs typeface="Arial" panose="020B0604020202020204" pitchFamily="34" charset="0"/>
              </a:rPr>
              <a:t>nào</a:t>
            </a:r>
            <a:r>
              <a:rPr lang="en-US" altLang="vi-VN" sz="4000" dirty="0">
                <a:solidFill>
                  <a:srgbClr val="FF0066"/>
                </a:solidFill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948470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8316FBE0-62DB-544A-AF61-58C7466DE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15500" cy="728662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6803" name="Picture 3">
            <a:extLst>
              <a:ext uri="{FF2B5EF4-FFF2-40B4-BE49-F238E27FC236}">
                <a16:creationId xmlns:a16="http://schemas.microsoft.com/office/drawing/2014/main" id="{823A5589-4C6E-5F40-87CB-4980F942FE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2400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804" name="Group 4">
            <a:extLst>
              <a:ext uri="{FF2B5EF4-FFF2-40B4-BE49-F238E27FC236}">
                <a16:creationId xmlns:a16="http://schemas.microsoft.com/office/drawing/2014/main" id="{BF1D1976-9CC5-2046-813B-DE5A127A0F5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76805" name="Picture 5">
              <a:extLst>
                <a:ext uri="{FF2B5EF4-FFF2-40B4-BE49-F238E27FC236}">
                  <a16:creationId xmlns:a16="http://schemas.microsoft.com/office/drawing/2014/main" id="{7F4C5E10-74D4-1E40-8A5E-59F01F69E41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06" name="Picture 6">
              <a:extLst>
                <a:ext uri="{FF2B5EF4-FFF2-40B4-BE49-F238E27FC236}">
                  <a16:creationId xmlns:a16="http://schemas.microsoft.com/office/drawing/2014/main" id="{708B1C25-CEFF-CC44-A2DF-A02BE2D08E3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4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07" name="Picture 7">
              <a:extLst>
                <a:ext uri="{FF2B5EF4-FFF2-40B4-BE49-F238E27FC236}">
                  <a16:creationId xmlns:a16="http://schemas.microsoft.com/office/drawing/2014/main" id="{3DA8E480-D068-864D-A555-3C1BBF1AFC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4" y="-504"/>
              <a:ext cx="480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808" name="Picture 8">
              <a:extLst>
                <a:ext uri="{FF2B5EF4-FFF2-40B4-BE49-F238E27FC236}">
                  <a16:creationId xmlns:a16="http://schemas.microsoft.com/office/drawing/2014/main" id="{BBB6E2F6-176F-3B4B-A835-A205D627EA8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24" y="-48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09" name="Picture 9">
              <a:extLst>
                <a:ext uri="{FF2B5EF4-FFF2-40B4-BE49-F238E27FC236}">
                  <a16:creationId xmlns:a16="http://schemas.microsoft.com/office/drawing/2014/main" id="{1D196260-A01C-8344-87F4-F504B4D4039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6" y="-48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0" name="Picture 10">
              <a:extLst>
                <a:ext uri="{FF2B5EF4-FFF2-40B4-BE49-F238E27FC236}">
                  <a16:creationId xmlns:a16="http://schemas.microsoft.com/office/drawing/2014/main" id="{2D74DF29-AFD1-6144-B140-ECEE9B8C467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08" y="-48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1" name="Picture 11">
              <a:extLst>
                <a:ext uri="{FF2B5EF4-FFF2-40B4-BE49-F238E27FC236}">
                  <a16:creationId xmlns:a16="http://schemas.microsoft.com/office/drawing/2014/main" id="{32C3602A-8D2C-3C4C-8D9D-9326600AE64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44" y="96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D82BBD21-B8B5-0F45-9625-BE24ADC1C70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44" y="1488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3" name="Picture 13">
              <a:extLst>
                <a:ext uri="{FF2B5EF4-FFF2-40B4-BE49-F238E27FC236}">
                  <a16:creationId xmlns:a16="http://schemas.microsoft.com/office/drawing/2014/main" id="{6A0BCC96-2E63-5E48-B84F-A61E5BCA57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44" y="2688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4" name="Picture 14">
              <a:extLst>
                <a:ext uri="{FF2B5EF4-FFF2-40B4-BE49-F238E27FC236}">
                  <a16:creationId xmlns:a16="http://schemas.microsoft.com/office/drawing/2014/main" id="{85C2FBFF-37D2-CF42-A16A-2BAE194B3C9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764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5" name="Picture 15">
              <a:extLst>
                <a:ext uri="{FF2B5EF4-FFF2-40B4-BE49-F238E27FC236}">
                  <a16:creationId xmlns:a16="http://schemas.microsoft.com/office/drawing/2014/main" id="{4F227425-7B0D-DA4C-9C41-F52274A9C52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456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6" name="Picture 16">
              <a:extLst>
                <a:ext uri="{FF2B5EF4-FFF2-40B4-BE49-F238E27FC236}">
                  <a16:creationId xmlns:a16="http://schemas.microsoft.com/office/drawing/2014/main" id="{FFE017CC-AF9B-CA49-A00D-113FD8D10EB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12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7" name="Picture 17">
              <a:extLst>
                <a:ext uri="{FF2B5EF4-FFF2-40B4-BE49-F238E27FC236}">
                  <a16:creationId xmlns:a16="http://schemas.microsoft.com/office/drawing/2014/main" id="{575E2BA2-CD7A-AD44-941D-B47D794CF1E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72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8" name="Picture 18">
              <a:extLst>
                <a:ext uri="{FF2B5EF4-FFF2-40B4-BE49-F238E27FC236}">
                  <a16:creationId xmlns:a16="http://schemas.microsoft.com/office/drawing/2014/main" id="{80408769-6C7B-F24A-9CCE-AAD59F898C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19" name="WordArt 19">
            <a:extLst>
              <a:ext uri="{FF2B5EF4-FFF2-40B4-BE49-F238E27FC236}">
                <a16:creationId xmlns:a16="http://schemas.microsoft.com/office/drawing/2014/main" id="{FE5DBF1A-963C-7A40-AE1A-55BDE476C1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990601"/>
            <a:ext cx="6705600" cy="2701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Chúc các cô sức khỏe</a:t>
            </a:r>
          </a:p>
        </p:txBody>
      </p:sp>
    </p:spTree>
    <p:extLst>
      <p:ext uri="{BB962C8B-B14F-4D97-AF65-F5344CB8AC3E}">
        <p14:creationId xmlns:p14="http://schemas.microsoft.com/office/powerpoint/2010/main" val="321089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>
            <a:extLst>
              <a:ext uri="{FF2B5EF4-FFF2-40B4-BE49-F238E27FC236}">
                <a16:creationId xmlns:a16="http://schemas.microsoft.com/office/drawing/2014/main" id="{566AE00B-12AB-DB4B-8579-DA5B9DDBF36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524000" y="381000"/>
          <a:ext cx="89154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Image" r:id="rId3" imgW="8128000" imgH="5626100" progId="Photoshop.Image.7">
                  <p:embed/>
                </p:oleObj>
              </mc:Choice>
              <mc:Fallback>
                <p:oleObj name="Image" r:id="rId3" imgW="8128000" imgH="5626100" progId="Photoshop.Image.7">
                  <p:embed/>
                  <p:pic>
                    <p:nvPicPr>
                      <p:cNvPr id="78850" name="Object 2">
                        <a:extLst>
                          <a:ext uri="{FF2B5EF4-FFF2-40B4-BE49-F238E27FC236}">
                            <a16:creationId xmlns:a16="http://schemas.microsoft.com/office/drawing/2014/main" id="{566AE00B-12AB-DB4B-8579-DA5B9DDBF3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"/>
                        <a:ext cx="89154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Oval 3">
            <a:extLst>
              <a:ext uri="{FF2B5EF4-FFF2-40B4-BE49-F238E27FC236}">
                <a16:creationId xmlns:a16="http://schemas.microsoft.com/office/drawing/2014/main" id="{6C3DEAE3-2CC5-DC4A-BCF4-3CCA60B98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352800"/>
            <a:ext cx="381000" cy="304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52" name="Oval 4">
            <a:extLst>
              <a:ext uri="{FF2B5EF4-FFF2-40B4-BE49-F238E27FC236}">
                <a16:creationId xmlns:a16="http://schemas.microsoft.com/office/drawing/2014/main" id="{2819650A-DB6B-5E49-98B8-8D107C2FA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276600"/>
            <a:ext cx="381000" cy="304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53" name="Oval 5">
            <a:extLst>
              <a:ext uri="{FF2B5EF4-FFF2-40B4-BE49-F238E27FC236}">
                <a16:creationId xmlns:a16="http://schemas.microsoft.com/office/drawing/2014/main" id="{65844233-C28B-DD4E-A337-2E2CB7CEC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124200"/>
            <a:ext cx="381000" cy="304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54" name="Oval 6">
            <a:extLst>
              <a:ext uri="{FF2B5EF4-FFF2-40B4-BE49-F238E27FC236}">
                <a16:creationId xmlns:a16="http://schemas.microsoft.com/office/drawing/2014/main" id="{09EEA1FA-90D8-204E-8DB5-C537AF256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895600"/>
            <a:ext cx="381000" cy="304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55" name="Oval 7">
            <a:extLst>
              <a:ext uri="{FF2B5EF4-FFF2-40B4-BE49-F238E27FC236}">
                <a16:creationId xmlns:a16="http://schemas.microsoft.com/office/drawing/2014/main" id="{44FE977C-7812-4447-9FE0-B40DA85C0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667000"/>
            <a:ext cx="381000" cy="304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56" name="Oval 8">
            <a:extLst>
              <a:ext uri="{FF2B5EF4-FFF2-40B4-BE49-F238E27FC236}">
                <a16:creationId xmlns:a16="http://schemas.microsoft.com/office/drawing/2014/main" id="{502DFB5A-77F5-7541-8539-415C6EE8F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67000"/>
            <a:ext cx="381000" cy="304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57" name="Oval 9">
            <a:extLst>
              <a:ext uri="{FF2B5EF4-FFF2-40B4-BE49-F238E27FC236}">
                <a16:creationId xmlns:a16="http://schemas.microsoft.com/office/drawing/2014/main" id="{17353C88-699A-7844-B1A0-62A731802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362200"/>
            <a:ext cx="381000" cy="304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58" name="Oval 10">
            <a:extLst>
              <a:ext uri="{FF2B5EF4-FFF2-40B4-BE49-F238E27FC236}">
                <a16:creationId xmlns:a16="http://schemas.microsoft.com/office/drawing/2014/main" id="{C2760931-900D-2547-8653-5FBF2D85ACF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667000" y="2590800"/>
            <a:ext cx="3810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59" name="Oval 11">
            <a:extLst>
              <a:ext uri="{FF2B5EF4-FFF2-40B4-BE49-F238E27FC236}">
                <a16:creationId xmlns:a16="http://schemas.microsoft.com/office/drawing/2014/main" id="{4C9D2518-4710-0D49-8F37-6FE3DDA7E26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48000" y="22860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60" name="Oval 12">
            <a:extLst>
              <a:ext uri="{FF2B5EF4-FFF2-40B4-BE49-F238E27FC236}">
                <a16:creationId xmlns:a16="http://schemas.microsoft.com/office/drawing/2014/main" id="{62144F5C-D4DE-7140-81FD-38891B6F948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00400" y="25908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61" name="Oval 13">
            <a:extLst>
              <a:ext uri="{FF2B5EF4-FFF2-40B4-BE49-F238E27FC236}">
                <a16:creationId xmlns:a16="http://schemas.microsoft.com/office/drawing/2014/main" id="{AC7067CD-5132-9040-A401-F01D510C9D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76600" y="31242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62" name="Oval 14">
            <a:extLst>
              <a:ext uri="{FF2B5EF4-FFF2-40B4-BE49-F238E27FC236}">
                <a16:creationId xmlns:a16="http://schemas.microsoft.com/office/drawing/2014/main" id="{BFFCF04E-ACB3-034F-AB80-0F15A97FE38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24200" y="35814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63" name="Oval 15">
            <a:extLst>
              <a:ext uri="{FF2B5EF4-FFF2-40B4-BE49-F238E27FC236}">
                <a16:creationId xmlns:a16="http://schemas.microsoft.com/office/drawing/2014/main" id="{31A5AED5-9A45-864B-848C-5787479F992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33600" y="34290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64" name="Oval 16">
            <a:extLst>
              <a:ext uri="{FF2B5EF4-FFF2-40B4-BE49-F238E27FC236}">
                <a16:creationId xmlns:a16="http://schemas.microsoft.com/office/drawing/2014/main" id="{AF3732F4-E9A6-C14E-BF94-CFFE2DD886D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62200" y="35052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65" name="Oval 17">
            <a:extLst>
              <a:ext uri="{FF2B5EF4-FFF2-40B4-BE49-F238E27FC236}">
                <a16:creationId xmlns:a16="http://schemas.microsoft.com/office/drawing/2014/main" id="{C135C702-0FB2-E54F-8655-A6C4609DA8D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95600" y="37338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66" name="Oval 18">
            <a:extLst>
              <a:ext uri="{FF2B5EF4-FFF2-40B4-BE49-F238E27FC236}">
                <a16:creationId xmlns:a16="http://schemas.microsoft.com/office/drawing/2014/main" id="{E4C62F5F-5112-184A-A8A9-631DA75E942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38400" y="38862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67" name="Oval 19">
            <a:extLst>
              <a:ext uri="{FF2B5EF4-FFF2-40B4-BE49-F238E27FC236}">
                <a16:creationId xmlns:a16="http://schemas.microsoft.com/office/drawing/2014/main" id="{1190DABC-13F6-154C-B3DC-D4B9C36CF71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95600" y="28194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68" name="Oval 20">
            <a:extLst>
              <a:ext uri="{FF2B5EF4-FFF2-40B4-BE49-F238E27FC236}">
                <a16:creationId xmlns:a16="http://schemas.microsoft.com/office/drawing/2014/main" id="{6E48EA25-1851-AD41-8AFB-7D55157C83D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90800" y="28956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69" name="Oval 21">
            <a:extLst>
              <a:ext uri="{FF2B5EF4-FFF2-40B4-BE49-F238E27FC236}">
                <a16:creationId xmlns:a16="http://schemas.microsoft.com/office/drawing/2014/main" id="{8BF5F5A3-3124-5649-981A-E41F2A5D1FB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90800" y="33528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70" name="Oval 22">
            <a:extLst>
              <a:ext uri="{FF2B5EF4-FFF2-40B4-BE49-F238E27FC236}">
                <a16:creationId xmlns:a16="http://schemas.microsoft.com/office/drawing/2014/main" id="{60277171-A39B-4B48-BF63-F840BF16BD5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14600" y="32004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71" name="Oval 23">
            <a:extLst>
              <a:ext uri="{FF2B5EF4-FFF2-40B4-BE49-F238E27FC236}">
                <a16:creationId xmlns:a16="http://schemas.microsoft.com/office/drawing/2014/main" id="{4F7F981D-95AB-304B-872E-7D4CC448744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95600" y="32766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72" name="Oval 24">
            <a:extLst>
              <a:ext uri="{FF2B5EF4-FFF2-40B4-BE49-F238E27FC236}">
                <a16:creationId xmlns:a16="http://schemas.microsoft.com/office/drawing/2014/main" id="{1558982B-02E5-EC49-9FEA-EFA98653BE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1800" y="32004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73" name="Oval 25">
            <a:extLst>
              <a:ext uri="{FF2B5EF4-FFF2-40B4-BE49-F238E27FC236}">
                <a16:creationId xmlns:a16="http://schemas.microsoft.com/office/drawing/2014/main" id="{B23E124B-8D71-C343-9191-131DC22ADE6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43200" y="35814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74" name="AutoShape 26">
            <a:extLst>
              <a:ext uri="{FF2B5EF4-FFF2-40B4-BE49-F238E27FC236}">
                <a16:creationId xmlns:a16="http://schemas.microsoft.com/office/drawing/2014/main" id="{C130C698-70DE-AE4C-84E8-67746AE0A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75" y="5715000"/>
            <a:ext cx="381000" cy="381000"/>
          </a:xfrm>
          <a:prstGeom prst="cloudCallout">
            <a:avLst>
              <a:gd name="adj1" fmla="val 13750"/>
              <a:gd name="adj2" fmla="val 25833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vi-VN" altLang="vi-VN" sz="2800"/>
          </a:p>
        </p:txBody>
      </p:sp>
      <p:sp>
        <p:nvSpPr>
          <p:cNvPr id="78875" name="AutoShape 27">
            <a:extLst>
              <a:ext uri="{FF2B5EF4-FFF2-40B4-BE49-F238E27FC236}">
                <a16:creationId xmlns:a16="http://schemas.microsoft.com/office/drawing/2014/main" id="{DB859AF1-D2B4-C54C-936B-E3077153E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181600"/>
            <a:ext cx="228600" cy="533400"/>
          </a:xfrm>
          <a:prstGeom prst="cloudCallout">
            <a:avLst>
              <a:gd name="adj1" fmla="val -10417"/>
              <a:gd name="adj2" fmla="val 44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vi-VN" altLang="vi-VN" sz="2800"/>
          </a:p>
        </p:txBody>
      </p:sp>
      <p:sp>
        <p:nvSpPr>
          <p:cNvPr id="78876" name="AutoShape 28">
            <a:extLst>
              <a:ext uri="{FF2B5EF4-FFF2-40B4-BE49-F238E27FC236}">
                <a16:creationId xmlns:a16="http://schemas.microsoft.com/office/drawing/2014/main" id="{401C7EEE-1D1C-2743-88F3-3E0824D7B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76800"/>
            <a:ext cx="228600" cy="533400"/>
          </a:xfrm>
          <a:prstGeom prst="cloudCallout">
            <a:avLst>
              <a:gd name="adj1" fmla="val -10417"/>
              <a:gd name="adj2" fmla="val 44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vi-VN" altLang="vi-VN" sz="2800"/>
          </a:p>
        </p:txBody>
      </p:sp>
      <p:sp>
        <p:nvSpPr>
          <p:cNvPr id="78877" name="AutoShape 29">
            <a:extLst>
              <a:ext uri="{FF2B5EF4-FFF2-40B4-BE49-F238E27FC236}">
                <a16:creationId xmlns:a16="http://schemas.microsoft.com/office/drawing/2014/main" id="{80F05476-AAD8-B149-B47A-5CA8DEAF6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724400"/>
            <a:ext cx="228600" cy="533400"/>
          </a:xfrm>
          <a:prstGeom prst="cloudCallout">
            <a:avLst>
              <a:gd name="adj1" fmla="val -10417"/>
              <a:gd name="adj2" fmla="val 44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vi-VN" altLang="vi-VN" sz="2800"/>
          </a:p>
        </p:txBody>
      </p:sp>
      <p:sp>
        <p:nvSpPr>
          <p:cNvPr id="78878" name="AutoShape 30">
            <a:extLst>
              <a:ext uri="{FF2B5EF4-FFF2-40B4-BE49-F238E27FC236}">
                <a16:creationId xmlns:a16="http://schemas.microsoft.com/office/drawing/2014/main" id="{648E9244-905F-944D-986D-883F93E27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927350"/>
            <a:ext cx="228600" cy="533400"/>
          </a:xfrm>
          <a:prstGeom prst="cloudCallout">
            <a:avLst>
              <a:gd name="adj1" fmla="val -10417"/>
              <a:gd name="adj2" fmla="val 44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vi-VN" altLang="vi-VN" sz="2800"/>
          </a:p>
        </p:txBody>
      </p:sp>
      <p:pic>
        <p:nvPicPr>
          <p:cNvPr id="78879" name="Picture 31">
            <a:extLst>
              <a:ext uri="{FF2B5EF4-FFF2-40B4-BE49-F238E27FC236}">
                <a16:creationId xmlns:a16="http://schemas.microsoft.com/office/drawing/2014/main" id="{BC17A317-A6C1-2E4E-AB24-09FB63EBF7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1" y="5867400"/>
            <a:ext cx="8477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80" name="Picture 32">
            <a:extLst>
              <a:ext uri="{FF2B5EF4-FFF2-40B4-BE49-F238E27FC236}">
                <a16:creationId xmlns:a16="http://schemas.microsoft.com/office/drawing/2014/main" id="{3CF2E98A-A68A-E144-BE31-BBC3ACA97B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0201" y="5943600"/>
            <a:ext cx="8477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81" name="Picture 33">
            <a:extLst>
              <a:ext uri="{FF2B5EF4-FFF2-40B4-BE49-F238E27FC236}">
                <a16:creationId xmlns:a16="http://schemas.microsoft.com/office/drawing/2014/main" id="{7BF3C54C-93CE-4447-8758-936A735D9C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1" y="6019800"/>
            <a:ext cx="8477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82" name="Picture 34">
            <a:extLst>
              <a:ext uri="{FF2B5EF4-FFF2-40B4-BE49-F238E27FC236}">
                <a16:creationId xmlns:a16="http://schemas.microsoft.com/office/drawing/2014/main" id="{DF87305B-E9B2-4F45-9B11-D1DB641F4B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1" y="6019800"/>
            <a:ext cx="8477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83" name="Picture 35">
            <a:extLst>
              <a:ext uri="{FF2B5EF4-FFF2-40B4-BE49-F238E27FC236}">
                <a16:creationId xmlns:a16="http://schemas.microsoft.com/office/drawing/2014/main" id="{FA24628E-0E74-1640-B26B-E5AF860575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1" y="6019800"/>
            <a:ext cx="8477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84" name="Picture 36">
            <a:extLst>
              <a:ext uri="{FF2B5EF4-FFF2-40B4-BE49-F238E27FC236}">
                <a16:creationId xmlns:a16="http://schemas.microsoft.com/office/drawing/2014/main" id="{884E12D4-97DD-FA47-9BB7-0F21156962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1" y="6019800"/>
            <a:ext cx="8477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85" name="Picture 37">
            <a:extLst>
              <a:ext uri="{FF2B5EF4-FFF2-40B4-BE49-F238E27FC236}">
                <a16:creationId xmlns:a16="http://schemas.microsoft.com/office/drawing/2014/main" id="{C49B61E6-0B78-B445-A4F3-586C3A47DD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1" y="6096000"/>
            <a:ext cx="8477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86" name="Picture 38">
            <a:extLst>
              <a:ext uri="{FF2B5EF4-FFF2-40B4-BE49-F238E27FC236}">
                <a16:creationId xmlns:a16="http://schemas.microsoft.com/office/drawing/2014/main" id="{BDDBC800-EC39-274F-95D4-A06EC4CE53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1" y="5867400"/>
            <a:ext cx="8477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87" name="Picture 39">
            <a:extLst>
              <a:ext uri="{FF2B5EF4-FFF2-40B4-BE49-F238E27FC236}">
                <a16:creationId xmlns:a16="http://schemas.microsoft.com/office/drawing/2014/main" id="{29085A60-356F-BF49-9F2E-F35B7EF165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15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712054"/>
      </p:ext>
    </p:extLst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>
            <a:extLst>
              <a:ext uri="{FF2B5EF4-FFF2-40B4-BE49-F238E27FC236}">
                <a16:creationId xmlns:a16="http://schemas.microsoft.com/office/drawing/2014/main" id="{4E63E628-E17D-5940-872C-C3F6549A4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65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>
            <a:extLst>
              <a:ext uri="{FF2B5EF4-FFF2-40B4-BE49-F238E27FC236}">
                <a16:creationId xmlns:a16="http://schemas.microsoft.com/office/drawing/2014/main" id="{1E1E4836-B023-3B40-B892-292BB58BA3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0"/>
            <a:ext cx="12858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427" name="AutoShape 3">
            <a:extLst>
              <a:ext uri="{FF2B5EF4-FFF2-40B4-BE49-F238E27FC236}">
                <a16:creationId xmlns:a16="http://schemas.microsoft.com/office/drawing/2014/main" id="{A2B61FC7-64F5-1449-91A4-7A6A1DC9FA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0"/>
            <a:ext cx="12858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428" name="AutoShape 4">
            <a:extLst>
              <a:ext uri="{FF2B5EF4-FFF2-40B4-BE49-F238E27FC236}">
                <a16:creationId xmlns:a16="http://schemas.microsoft.com/office/drawing/2014/main" id="{EDC07C7F-EAAB-4943-B268-402771A796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0"/>
            <a:ext cx="12858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03429" name="Picture 5">
            <a:extLst>
              <a:ext uri="{FF2B5EF4-FFF2-40B4-BE49-F238E27FC236}">
                <a16:creationId xmlns:a16="http://schemas.microsoft.com/office/drawing/2014/main" id="{49EDF531-71BB-B84C-9E15-F3148F559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7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>
            <a:extLst>
              <a:ext uri="{FF2B5EF4-FFF2-40B4-BE49-F238E27FC236}">
                <a16:creationId xmlns:a16="http://schemas.microsoft.com/office/drawing/2014/main" id="{0E780E2E-C947-E945-BF10-805A8ECF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771" y="-914400"/>
            <a:ext cx="13775376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3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extLst>
              <a:ext uri="{FF2B5EF4-FFF2-40B4-BE49-F238E27FC236}">
                <a16:creationId xmlns:a16="http://schemas.microsoft.com/office/drawing/2014/main" id="{11765E42-5DC5-5040-8125-47D19D48D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268200" cy="9448800"/>
          </a:xfrm>
          <a:prstGeom prst="rect">
            <a:avLst/>
          </a:prstGeom>
          <a:solidFill>
            <a:srgbClr val="080808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0053" name="WordArt 5">
            <a:extLst>
              <a:ext uri="{FF2B5EF4-FFF2-40B4-BE49-F238E27FC236}">
                <a16:creationId xmlns:a16="http://schemas.microsoft.com/office/drawing/2014/main" id="{0149278F-BE08-364B-AF8D-657F95326E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1" y="685800"/>
            <a:ext cx="9267825" cy="434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Các chú công nhân </a:t>
            </a:r>
          </a:p>
          <a:p>
            <a:pPr algn="ctr"/>
            <a:r>
              <a:rPr lang="vi-VN" sz="54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đang làm gì?</a:t>
            </a:r>
          </a:p>
          <a:p>
            <a:pPr algn="ctr"/>
            <a:r>
              <a:rPr lang="vi-VN" sz="54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Những ngôi nhà </a:t>
            </a:r>
          </a:p>
          <a:p>
            <a:pPr algn="ctr"/>
            <a:r>
              <a:rPr lang="vi-VN" sz="54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này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08254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>
            <a:extLst>
              <a:ext uri="{FF2B5EF4-FFF2-40B4-BE49-F238E27FC236}">
                <a16:creationId xmlns:a16="http://schemas.microsoft.com/office/drawing/2014/main" id="{7CEE20FC-D502-BB4B-8729-BFD51F137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8153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3" name="Text Box 3">
            <a:extLst>
              <a:ext uri="{FF2B5EF4-FFF2-40B4-BE49-F238E27FC236}">
                <a16:creationId xmlns:a16="http://schemas.microsoft.com/office/drawing/2014/main" id="{61FBC47A-5B54-1647-B3BA-29CE0185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93726"/>
            <a:ext cx="2514600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000" b="1" i="1">
                <a:solidFill>
                  <a:srgbClr val="0000FF"/>
                </a:solidFill>
              </a:rPr>
              <a:t>Sáng tác: Hoàng Dân</a:t>
            </a:r>
          </a:p>
        </p:txBody>
      </p:sp>
      <p:pic>
        <p:nvPicPr>
          <p:cNvPr id="133124" name="Picture 4">
            <a:extLst>
              <a:ext uri="{FF2B5EF4-FFF2-40B4-BE49-F238E27FC236}">
                <a16:creationId xmlns:a16="http://schemas.microsoft.com/office/drawing/2014/main" id="{F9C9F1D3-8F4A-B14A-9187-AEDB4F91A6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6324600"/>
            <a:ext cx="9048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5" name="Picture 5">
            <a:extLst>
              <a:ext uri="{FF2B5EF4-FFF2-40B4-BE49-F238E27FC236}">
                <a16:creationId xmlns:a16="http://schemas.microsoft.com/office/drawing/2014/main" id="{8E0A3507-8EAB-A142-91F4-A5B5973C29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6324600"/>
            <a:ext cx="9048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6" name="Picture 6">
            <a:extLst>
              <a:ext uri="{FF2B5EF4-FFF2-40B4-BE49-F238E27FC236}">
                <a16:creationId xmlns:a16="http://schemas.microsoft.com/office/drawing/2014/main" id="{82C2F4C6-E6C7-A646-81FC-379B86195C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6324600"/>
            <a:ext cx="9048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7" name="Picture 7">
            <a:extLst>
              <a:ext uri="{FF2B5EF4-FFF2-40B4-BE49-F238E27FC236}">
                <a16:creationId xmlns:a16="http://schemas.microsoft.com/office/drawing/2014/main" id="{0CB72F7B-30C0-EC4F-A160-EB003BAF83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6324600"/>
            <a:ext cx="9048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8" name="Picture 8">
            <a:extLst>
              <a:ext uri="{FF2B5EF4-FFF2-40B4-BE49-F238E27FC236}">
                <a16:creationId xmlns:a16="http://schemas.microsoft.com/office/drawing/2014/main" id="{EAAEC81A-6D8F-AB41-B14D-B3F7B96782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1" y="6324600"/>
            <a:ext cx="1000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9" name="Picture 9">
            <a:extLst>
              <a:ext uri="{FF2B5EF4-FFF2-40B4-BE49-F238E27FC236}">
                <a16:creationId xmlns:a16="http://schemas.microsoft.com/office/drawing/2014/main" id="{9A7EACB4-6F53-5849-8ECB-5CAF264241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1" y="6324600"/>
            <a:ext cx="1000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0" name="Picture 10">
            <a:extLst>
              <a:ext uri="{FF2B5EF4-FFF2-40B4-BE49-F238E27FC236}">
                <a16:creationId xmlns:a16="http://schemas.microsoft.com/office/drawing/2014/main" id="{A59A238F-E50D-A74F-8C72-970B2B6D8C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8601" y="6324600"/>
            <a:ext cx="1000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1" name="Picture 11">
            <a:extLst>
              <a:ext uri="{FF2B5EF4-FFF2-40B4-BE49-F238E27FC236}">
                <a16:creationId xmlns:a16="http://schemas.microsoft.com/office/drawing/2014/main" id="{C8F70BB5-3388-9E4F-BEE9-074AB4BCF6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1" y="6248400"/>
            <a:ext cx="1000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2" name="Picture 12">
            <a:extLst>
              <a:ext uri="{FF2B5EF4-FFF2-40B4-BE49-F238E27FC236}">
                <a16:creationId xmlns:a16="http://schemas.microsoft.com/office/drawing/2014/main" id="{5CC0357E-DA69-A748-9DEB-B418214EB0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1" y="6324600"/>
            <a:ext cx="1000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3" name="Picture 13">
            <a:extLst>
              <a:ext uri="{FF2B5EF4-FFF2-40B4-BE49-F238E27FC236}">
                <a16:creationId xmlns:a16="http://schemas.microsoft.com/office/drawing/2014/main" id="{1CD4E607-CAE0-504D-BF5B-5A9B538320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324600"/>
            <a:ext cx="9048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4" name="Picture 14">
            <a:extLst>
              <a:ext uri="{FF2B5EF4-FFF2-40B4-BE49-F238E27FC236}">
                <a16:creationId xmlns:a16="http://schemas.microsoft.com/office/drawing/2014/main" id="{63FB6E46-C45A-864A-885F-F691AFD215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6324600"/>
            <a:ext cx="9048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5" name="Picture 15">
            <a:extLst>
              <a:ext uri="{FF2B5EF4-FFF2-40B4-BE49-F238E27FC236}">
                <a16:creationId xmlns:a16="http://schemas.microsoft.com/office/drawing/2014/main" id="{56973444-B6B2-DE43-87B4-0A008AC5EC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6324600"/>
            <a:ext cx="9048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6" name="Picture 16">
            <a:extLst>
              <a:ext uri="{FF2B5EF4-FFF2-40B4-BE49-F238E27FC236}">
                <a16:creationId xmlns:a16="http://schemas.microsoft.com/office/drawing/2014/main" id="{94442ABF-3F73-F44B-B55C-EB8C941300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324600"/>
            <a:ext cx="9048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7" name="Picture 17">
            <a:extLst>
              <a:ext uri="{FF2B5EF4-FFF2-40B4-BE49-F238E27FC236}">
                <a16:creationId xmlns:a16="http://schemas.microsoft.com/office/drawing/2014/main" id="{4B9923C2-DB2A-C44C-9DF1-30DF69CBE5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6324600"/>
            <a:ext cx="9048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8" name="Picture 18">
            <a:extLst>
              <a:ext uri="{FF2B5EF4-FFF2-40B4-BE49-F238E27FC236}">
                <a16:creationId xmlns:a16="http://schemas.microsoft.com/office/drawing/2014/main" id="{7FDD2E2C-1466-0840-91D2-D7998D1A4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6" y="6324600"/>
            <a:ext cx="9048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9" name="Picture 19">
            <a:extLst>
              <a:ext uri="{FF2B5EF4-FFF2-40B4-BE49-F238E27FC236}">
                <a16:creationId xmlns:a16="http://schemas.microsoft.com/office/drawing/2014/main" id="{106106AC-47C1-5149-8D3F-EC51850D54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1" y="6324600"/>
            <a:ext cx="1000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0" name="Picture 20">
            <a:extLst>
              <a:ext uri="{FF2B5EF4-FFF2-40B4-BE49-F238E27FC236}">
                <a16:creationId xmlns:a16="http://schemas.microsoft.com/office/drawing/2014/main" id="{EB421020-AA7A-D744-B525-A28A4A1575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1" y="6324600"/>
            <a:ext cx="1000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1" name="Picture 21">
            <a:extLst>
              <a:ext uri="{FF2B5EF4-FFF2-40B4-BE49-F238E27FC236}">
                <a16:creationId xmlns:a16="http://schemas.microsoft.com/office/drawing/2014/main" id="{E67C8F34-8FB2-214E-88C3-840D5E48A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1" y="6324600"/>
            <a:ext cx="1000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2" name="Picture 22">
            <a:extLst>
              <a:ext uri="{FF2B5EF4-FFF2-40B4-BE49-F238E27FC236}">
                <a16:creationId xmlns:a16="http://schemas.microsoft.com/office/drawing/2014/main" id="{FC3E219A-782F-D747-B8A0-54215E5861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1" y="6324600"/>
            <a:ext cx="1000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3" name="Picture 23">
            <a:extLst>
              <a:ext uri="{FF2B5EF4-FFF2-40B4-BE49-F238E27FC236}">
                <a16:creationId xmlns:a16="http://schemas.microsoft.com/office/drawing/2014/main" id="{D805D249-B791-174A-8904-F79FAC48ED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3401" y="6324600"/>
            <a:ext cx="1000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4" name="Picture 24">
            <a:extLst>
              <a:ext uri="{FF2B5EF4-FFF2-40B4-BE49-F238E27FC236}">
                <a16:creationId xmlns:a16="http://schemas.microsoft.com/office/drawing/2014/main" id="{16FF5E50-AFBE-914E-A77A-C3345FF465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4401" y="6324600"/>
            <a:ext cx="1000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5" name="Picture 25">
            <a:extLst>
              <a:ext uri="{FF2B5EF4-FFF2-40B4-BE49-F238E27FC236}">
                <a16:creationId xmlns:a16="http://schemas.microsoft.com/office/drawing/2014/main" id="{A377074B-87A6-E845-A2A4-00FE98A528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791201"/>
            <a:ext cx="8001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6" name="Picture 26">
            <a:extLst>
              <a:ext uri="{FF2B5EF4-FFF2-40B4-BE49-F238E27FC236}">
                <a16:creationId xmlns:a16="http://schemas.microsoft.com/office/drawing/2014/main" id="{55493D36-4A2E-F34D-B397-EC2ADA9B43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410201"/>
            <a:ext cx="8001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7" name="Picture 27">
            <a:extLst>
              <a:ext uri="{FF2B5EF4-FFF2-40B4-BE49-F238E27FC236}">
                <a16:creationId xmlns:a16="http://schemas.microsoft.com/office/drawing/2014/main" id="{5BDA7A74-CDA3-AB43-8BE4-C8E0FFBE89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867401"/>
            <a:ext cx="8001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8" name="Picture 28">
            <a:extLst>
              <a:ext uri="{FF2B5EF4-FFF2-40B4-BE49-F238E27FC236}">
                <a16:creationId xmlns:a16="http://schemas.microsoft.com/office/drawing/2014/main" id="{45110BDB-A247-024D-9269-57BE7267C8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9900" y="5562601"/>
            <a:ext cx="6477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9" name="Picture 29">
            <a:extLst>
              <a:ext uri="{FF2B5EF4-FFF2-40B4-BE49-F238E27FC236}">
                <a16:creationId xmlns:a16="http://schemas.microsoft.com/office/drawing/2014/main" id="{84532B7D-CA0A-334D-9780-2786580C5E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0" y="5791201"/>
            <a:ext cx="6477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0" name="Picture 30">
            <a:extLst>
              <a:ext uri="{FF2B5EF4-FFF2-40B4-BE49-F238E27FC236}">
                <a16:creationId xmlns:a16="http://schemas.microsoft.com/office/drawing/2014/main" id="{15F23FB0-F2F7-9A4E-A1B4-A593C966CF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0" y="5029201"/>
            <a:ext cx="6477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1" name="Line 31">
            <a:extLst>
              <a:ext uri="{FF2B5EF4-FFF2-40B4-BE49-F238E27FC236}">
                <a16:creationId xmlns:a16="http://schemas.microsoft.com/office/drawing/2014/main" id="{03A92B62-2521-3D40-8E6B-34003CEB4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00" y="1143000"/>
            <a:ext cx="0" cy="685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52" name="Line 32">
            <a:extLst>
              <a:ext uri="{FF2B5EF4-FFF2-40B4-BE49-F238E27FC236}">
                <a16:creationId xmlns:a16="http://schemas.microsoft.com/office/drawing/2014/main" id="{63CAFABB-8065-8445-9396-ABF1F1FAD6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56700" y="1447800"/>
            <a:ext cx="762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53" name="Line 33">
            <a:extLst>
              <a:ext uri="{FF2B5EF4-FFF2-40B4-BE49-F238E27FC236}">
                <a16:creationId xmlns:a16="http://schemas.microsoft.com/office/drawing/2014/main" id="{2348209A-B571-FD4E-9AAC-70E73A91AB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48775" y="1282700"/>
            <a:ext cx="533400" cy="381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54" name="Line 34">
            <a:extLst>
              <a:ext uri="{FF2B5EF4-FFF2-40B4-BE49-F238E27FC236}">
                <a16:creationId xmlns:a16="http://schemas.microsoft.com/office/drawing/2014/main" id="{3F1AD7F0-2169-FA4C-AD1D-0CA6F829A6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296400" y="1174750"/>
            <a:ext cx="457200" cy="533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55" name="Oval 35">
            <a:extLst>
              <a:ext uri="{FF2B5EF4-FFF2-40B4-BE49-F238E27FC236}">
                <a16:creationId xmlns:a16="http://schemas.microsoft.com/office/drawing/2014/main" id="{54AAC70D-D26F-3043-976F-8B511B5CB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100" y="1250950"/>
            <a:ext cx="457200" cy="4572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33156" name="Rectangle 36">
            <a:extLst>
              <a:ext uri="{FF2B5EF4-FFF2-40B4-BE49-F238E27FC236}">
                <a16:creationId xmlns:a16="http://schemas.microsoft.com/office/drawing/2014/main" id="{98493BAB-B380-6F47-90C2-2A2E2DEEC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4288"/>
            <a:ext cx="28291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</a:rPr>
              <a:t>EM LÀM THỢ XÂY</a:t>
            </a:r>
          </a:p>
        </p:txBody>
      </p:sp>
    </p:spTree>
    <p:extLst>
      <p:ext uri="{BB962C8B-B14F-4D97-AF65-F5344CB8AC3E}">
        <p14:creationId xmlns:p14="http://schemas.microsoft.com/office/powerpoint/2010/main" val="206230103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173 -0.01922 0.0033 -0.03565 0.00833 -0.05347 C 0.01111 -0.06343 0.01024 -0.06783 0.0184 -0.07107 C 0.03125 -0.08912 0.04843 -0.07014 0.06163 -0.06459 C 0.10017 -0.07084 0.09496 -0.06459 0.09166 -0.12014 C 0.09132 -0.12547 0.09045 -0.13056 0.08993 -0.13565 C 0.09201 -0.16158 0.08854 -0.15625 0.10173 -0.16227 C 0.11996 -0.16158 0.13836 -0.16135 0.15659 -0.15996 C 0.1717 -0.1588 0.18125 -0.13959 0.19496 -0.13334 C 0.19722 -0.13102 0.1993 -0.12847 0.20156 -0.12662 C 0.2033 -0.12547 0.20521 -0.12593 0.20659 -0.12454 C 0.22031 -0.10996 0.19566 -0.12547 0.2184 -0.11343 C 0.22968 -0.09815 0.2243 -0.10347 0.23333 -0.0956 C 0.23767 -0.08681 0.24271 -0.0831 0.24826 -0.0757 C 0.25746 -0.06343 0.24878 -0.06852 0.25833 -0.06459 C 0.27239 -0.04491 0.30364 -0.02871 0.32326 -0.02454 C 0.34323 -0.01412 0.36545 -0.00926 0.38663 -0.0044 C 0.43784 -0.00556 0.46736 -0.00232 0.51007 -0.01551 C 0.51614 -0.01991 0.52152 -0.02222 0.5283 -0.02454 C 0.54201 -0.0375 0.53559 -0.03287 0.5467 -0.04005 C 0.54843 -0.04236 0.54982 -0.04491 0.55173 -0.04676 C 0.55364 -0.04861 0.55642 -0.04908 0.55833 -0.05116 C 0.55972 -0.05278 0.56024 -0.05602 0.56163 -0.05787 C 0.56354 -0.06042 0.56614 -0.06227 0.5684 -0.06459 C 0.56996 -0.0713 0.57465 -0.08172 0.5783 -0.08681 C 0.58177 -0.09954 0.57847 -0.08727 0.58333 -0.10672 C 0.58385 -0.10903 0.58507 -0.11343 0.58507 -0.11343 C 0.58593 -0.12014 0.58767 -0.12662 0.58836 -0.13334 C 0.59027 -0.15209 0.59062 -0.16459 0.59496 -0.18218 C 0.596 -0.18611 0.59948 -0.1882 0.60173 -0.19121 C 0.60816 -0.19977 0.61475 -0.20926 0.62326 -0.21343 C 0.62882 -0.21898 0.63333 -0.22385 0.63993 -0.22662 C 0.65104 -0.23704 0.66354 -0.24722 0.67326 -0.25996 C 0.68021 -0.26898 0.68576 -0.27847 0.6934 -0.28681 C 0.69496 -0.29607 0.6967 -0.30232 0.70173 -0.30903 C 0.70746 -0.33241 0.70069 -0.35185 0.6967 -0.37338 C 0.6934 -0.39097 0.69271 -0.41273 0.68663 -0.42894 C 0.68541 -0.43218 0.68316 -0.43472 0.68159 -0.43773 C 0.66632 -0.46852 0.65538 -0.48218 0.6283 -0.49329 C 0.61458 -0.50579 0.59705 -0.50625 0.58159 -0.51343 C 0.54913 -0.51158 0.52048 -0.50648 0.48836 -0.50232 C 0.47934 -0.49815 0.48264 -0.49329 0.48003 -0.48218 C 0.47621 -0.46667 0.47291 -0.45162 0.46996 -0.43565 C 0.46927 -0.4331 0.46753 -0.43125 0.46649 -0.42894 C 0.46406 -0.42199 0.46423 -0.41366 0.46163 -0.40672 C 0.45382 -0.38635 0.46319 -0.41968 0.45503 -0.38681 C 0.45451 -0.38472 0.45277 -0.3838 0.45173 -0.38218 C 0.44618 -0.37292 0.43993 -0.36343 0.43507 -0.35347 C 0.43368 -0.3507 0.43316 -0.34699 0.43159 -0.34445 C 0.43038 -0.34236 0.42812 -0.3419 0.42673 -0.34005 C 0.41909 -0.32986 0.41319 -0.31991 0.4033 -0.31343 C 0.38975 -0.28588 0.36666 -0.27315 0.3467 -0.25556 C 0.34409 -0.25324 0.34236 -0.24954 0.33993 -0.24676 C 0.33663 -0.24283 0.33368 -0.23889 0.33003 -0.23565 C 0.32586 -0.23195 0.32066 -0.23079 0.31666 -0.22662 C 0.31666 -0.22662 0.29809 -0.20185 0.2934 -0.1956 C 0.28021 -0.17801 0.26007 -0.17338 0.2434 -0.16459 C 0.22951 -0.16528 0.21562 -0.16551 0.20156 -0.16667 C 0.18646 -0.16806 0.17205 -0.17778 0.15659 -0.1801 C 0.14739 -0.18357 0.14184 -0.18496 0.13333 -0.19121 C 0.12586 -0.19676 0.12014 -0.20648 0.11336 -0.21343 C 0.11041 -0.22871 0.10086 -0.24722 0.0934 -0.25996 C 0.09149 -0.26343 0.08854 -0.26551 0.08663 -0.26898 C 0.07864 -0.2831 0.08906 -0.27385 0.07673 -0.28218 C 0.06441 -0.30417 0.04514 -0.30834 0.02673 -0.31551 C 0.01389 -0.3206 0.00434 -0.32547 -0.00834 -0.32894 C -0.01702 -0.33611 -0.02379 -0.34236 -0.03334 -0.34676 C -0.03594 -0.35209 -0.03837 -0.35556 -0.03837 -0.36227 C -0.03837 -0.38218 -0.03802 -0.40232 -0.03664 -0.42222 C -0.03559 -0.43704 -0.02205 -0.44838 -0.01667 -0.45996 C -0.01146 -0.4713 -0.00834 -0.47801 0.00173 -0.48218 C 0.01441 -0.5 0.03871 -0.50093 0.05503 -0.50232 C 0.06215 -0.50695 0.0684 -0.51297 0.0684 -0.52454 " pathEditMode="relative" ptsTypes="fffffffffffffffffffffffffff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C -0.00782 -0.01042 -0.01268 -0.02315 -0.01841 -0.03565 C -0.01997 -0.03912 -0.02327 -0.04097 -0.025 -0.04444 C -0.03021 -0.0544 -0.03264 -0.06713 -0.03681 -0.07778 C -0.04132 -0.10394 -0.04115 -0.11458 -0.03177 -0.14005 C -0.03091 -0.14236 -0.02934 -0.14421 -0.02848 -0.14676 C -0.02709 -0.15093 -0.025 -0.15995 -0.025 -0.15995 C -0.02257 -0.18866 -0.02205 -0.18634 -0.025 -0.22662 C -0.02552 -0.23264 -0.02587 -0.23935 -0.02848 -0.24444 C -0.03525 -0.25718 -0.04098 -0.2669 -0.05174 -0.27338 C -0.05625 -0.27616 -0.06511 -0.28218 -0.06511 -0.28218 C -0.07171 -0.28079 -0.07865 -0.28056 -0.08507 -0.27778 C -0.0908 -0.27523 -0.09618 -0.24792 -0.09844 -0.24005 C -0.10903 -0.20324 -0.11268 -0.16273 -0.13177 -0.13125 C -0.13577 -0.11759 -0.13872 -0.10833 -0.14671 -0.09792 C -0.15348 -0.07153 -0.17414 -0.05463 -0.18837 -0.03565 C -0.19323 -0.02917 -0.1974 -0.02083 -0.20348 -0.01551 C -0.20973 -0.00995 -0.21962 -0.0088 -0.22674 -0.00671 C -0.24445 -0.0081 -0.26233 -0.0088 -0.28004 -0.01111 C -0.29132 -0.0125 -0.30226 -0.01944 -0.31337 -0.02222 C -0.32622 -0.03935 -0.32188 -0.04097 -0.32344 -0.07338 C -0.32292 -0.09468 -0.33091 -0.15926 -0.30348 -0.17107 C -0.29931 -0.17917 -0.29549 -0.18125 -0.28837 -0.18449 C -0.28559 -0.19722 -0.28924 -0.18634 -0.27865 -0.19792 C -0.2757 -0.20116 -0.2632 -0.21458 -0.26025 -0.22014 C -0.25 -0.2375 -0.24844 -0.25185 -0.24011 -0.26898 C -0.23837 -0.27801 -0.23646 -0.28657 -0.23507 -0.2956 C -0.23594 -0.34352 -0.23004 -0.45278 -0.28004 -0.47569 C -0.28941 -0.48773 -0.30261 -0.49375 -0.31511 -0.49792 C -0.3323 -0.49722 -0.34948 -0.49745 -0.36667 -0.4956 C -0.38299 -0.49375 -0.40816 -0.46875 -0.42344 -0.45995 C -0.43264 -0.45486 -0.44046 -0.45 -0.45 -0.44676 C -0.45365 -0.4456 -0.45643 -0.44074 -0.46007 -0.44005 C -0.47171 -0.43819 -0.48351 -0.43843 -0.49514 -0.43773 C -0.53993 -0.43935 -0.54601 -0.43796 -0.57674 -0.44444 C -0.58073 -0.4463 -0.58438 -0.44931 -0.58837 -0.45116 C -0.59775 -0.45532 -0.60868 -0.45764 -0.61841 -0.45995 C -0.63091 -0.4713 -0.62466 -0.4669 -0.63681 -0.47338 C -0.65556 -0.49931 -0.6441 -0.55602 -0.61841 -0.56667 C -0.60278 -0.58032 -0.58837 -0.58634 -0.57014 -0.58889 C -0.50035 -0.58773 -0.46493 -0.59167 -0.40834 -0.58009 C -0.39844 -0.57801 -0.38785 -0.57639 -0.37848 -0.57107 C -0.35365 -0.55671 -0.33299 -0.53032 -0.31181 -0.50903 C -0.28351 -0.48032 -0.2533 -0.45486 -0.22361 -0.42894 C -0.20608 -0.41389 -0.20348 -0.40694 -0.18681 -0.39792 C -0.17552 -0.3919 -0.1632 -0.38796 -0.15174 -0.38218 C -0.13525 -0.37361 -0.12118 -0.36157 -0.10348 -0.35787 C -0.07917 -0.34398 -0.05278 -0.33588 -0.02674 -0.33125 C -0.01285 -0.33194 0.00121 -0.33102 0.01493 -0.33333 C 0.02656 -0.33542 0.02118 -0.33912 0.025 -0.34676 C 0.02847 -0.3537 0.03663 -0.36667 0.03663 -0.36667 C 0.03958 -0.38426 0.04444 -0.4 0.04652 -0.41782 C 0.04566 -0.44676 0.04809 -0.47431 0.03489 -0.49792 C 0.02673 -0.53171 -0.00365 -0.55278 -0.02674 -0.56458 C -0.03525 -0.56898 -0.04271 -0.575 -0.05174 -0.57778 C -0.06302 -0.58519 -0.05973 -0.58495 -0.07848 -0.58009 C -0.08195 -0.57917 -0.08889 -0.56968 -0.09167 -0.56667 C -0.09289 -0.56528 -0.09514 -0.56227 -0.09514 -0.56227 " pathEditMode="relative" ptsTypes="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1331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extLst>
              <a:ext uri="{FF2B5EF4-FFF2-40B4-BE49-F238E27FC236}">
                <a16:creationId xmlns:a16="http://schemas.microsoft.com/office/drawing/2014/main" id="{38255CBC-1C5B-B547-9FCA-4849930AA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0"/>
            <a:ext cx="12496800" cy="98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1" name="Picture 3">
            <a:extLst>
              <a:ext uri="{FF2B5EF4-FFF2-40B4-BE49-F238E27FC236}">
                <a16:creationId xmlns:a16="http://schemas.microsoft.com/office/drawing/2014/main" id="{01D1F869-8E88-E943-9BDF-B5F7C0EA4A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7388"/>
            <a:ext cx="4648200" cy="23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Text Box 5">
            <a:extLst>
              <a:ext uri="{FF2B5EF4-FFF2-40B4-BE49-F238E27FC236}">
                <a16:creationId xmlns:a16="http://schemas.microsoft.com/office/drawing/2014/main" id="{30B838F5-54C0-5845-875B-B1D6C476B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828801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68618" name="WordArt 10">
            <a:extLst>
              <a:ext uri="{FF2B5EF4-FFF2-40B4-BE49-F238E27FC236}">
                <a16:creationId xmlns:a16="http://schemas.microsoft.com/office/drawing/2014/main" id="{215CAB2B-8A0A-7443-A67A-8C9E30642A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8610600" cy="3200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Book"/>
              </a:rPr>
              <a:t>Hoạt động 2: Cô đọc thơ</a:t>
            </a:r>
          </a:p>
        </p:txBody>
      </p:sp>
    </p:spTree>
    <p:extLst>
      <p:ext uri="{BB962C8B-B14F-4D97-AF65-F5344CB8AC3E}">
        <p14:creationId xmlns:p14="http://schemas.microsoft.com/office/powerpoint/2010/main" val="207205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3FAF6199-521C-C843-9FF8-7D513530B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72E54C8E-6B27-CE45-9A50-7E7600FD1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14692" name="Picture 4">
            <a:extLst>
              <a:ext uri="{FF2B5EF4-FFF2-40B4-BE49-F238E27FC236}">
                <a16:creationId xmlns:a16="http://schemas.microsoft.com/office/drawing/2014/main" id="{4587100A-EA91-C146-950E-C378DCE01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3153"/>
            <a:ext cx="12192000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3" name="WordArt 5">
            <a:extLst>
              <a:ext uri="{FF2B5EF4-FFF2-40B4-BE49-F238E27FC236}">
                <a16:creationId xmlns:a16="http://schemas.microsoft.com/office/drawing/2014/main" id="{B38A82E2-4C98-4B4A-A0AF-3814E3CA6F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1" y="1219201"/>
            <a:ext cx="8543925" cy="1019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Book"/>
              </a:rPr>
              <a:t>Đọc thơ với hình ảnh</a:t>
            </a:r>
          </a:p>
        </p:txBody>
      </p:sp>
    </p:spTree>
    <p:extLst>
      <p:ext uri="{BB962C8B-B14F-4D97-AF65-F5344CB8AC3E}">
        <p14:creationId xmlns:p14="http://schemas.microsoft.com/office/powerpoint/2010/main" val="27511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>
            <a:extLst>
              <a:ext uri="{FF2B5EF4-FFF2-40B4-BE49-F238E27FC236}">
                <a16:creationId xmlns:a16="http://schemas.microsoft.com/office/drawing/2014/main" id="{F9A5A140-3AC3-F749-80C6-622F52B2E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59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1" name="Picture 3">
            <a:extLst>
              <a:ext uri="{FF2B5EF4-FFF2-40B4-BE49-F238E27FC236}">
                <a16:creationId xmlns:a16="http://schemas.microsoft.com/office/drawing/2014/main" id="{BD53791C-C8E3-4241-AB88-EC3C8AA6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447801"/>
            <a:ext cx="15589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2" name="Picture 4">
            <a:extLst>
              <a:ext uri="{FF2B5EF4-FFF2-40B4-BE49-F238E27FC236}">
                <a16:creationId xmlns:a16="http://schemas.microsoft.com/office/drawing/2014/main" id="{5BB34114-7287-F343-A8E2-98BB330E7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51113"/>
            <a:ext cx="196215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3" name="Rectangle 5">
            <a:extLst>
              <a:ext uri="{FF2B5EF4-FFF2-40B4-BE49-F238E27FC236}">
                <a16:creationId xmlns:a16="http://schemas.microsoft.com/office/drawing/2014/main" id="{91AED59B-5D91-7943-BADC-AEDE72A1B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992089"/>
            <a:ext cx="48006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b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-US" altLang="vi-V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07489"/>
      </p:ext>
    </p:extLst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203</Words>
  <Application>Microsoft Macintosh PowerPoint</Application>
  <PresentationFormat>Widescreen</PresentationFormat>
  <Paragraphs>37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VNI-Book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2025-11-02T14:03:54Z</dcterms:created>
  <dcterms:modified xsi:type="dcterms:W3CDTF">2025-11-30T06:32:28Z</dcterms:modified>
</cp:coreProperties>
</file>