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jaVu Serif" panose="02060603050605020204" pitchFamily="18" charset="0"/>
      <p:regular r:id="rId23"/>
    </p:embeddedFont>
    <p:embeddedFont>
      <p:font typeface="DejaVu Serif Bold" panose="02060803050605020204" pitchFamily="18" charset="0"/>
      <p:regular r:id="rId24"/>
      <p:bold r:id="rId25"/>
    </p:embeddedFont>
    <p:embeddedFont>
      <p:font typeface="Muli Semi-Bold" pitchFamily="2" charset="77"/>
      <p:regular r:id="rId26"/>
      <p:bold r:id="rId27"/>
    </p:embeddedFont>
    <p:embeddedFont>
      <p:font typeface="ไอติม" pitchFamily="2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76841" autoAdjust="0"/>
  </p:normalViewPr>
  <p:slideViewPr>
    <p:cSldViewPr>
      <p:cViewPr varScale="1">
        <p:scale>
          <a:sx n="76" d="100"/>
          <a:sy n="76" d="100"/>
        </p:scale>
        <p:origin x="5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9.xml"/><Relationship Id="rId5" Type="http://schemas.openxmlformats.org/officeDocument/2006/relationships/image" Target="../media/image6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8.png"/><Relationship Id="rId10" Type="http://schemas.openxmlformats.org/officeDocument/2006/relationships/customXml" Target="../ink/ink11.xml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74704" y="736096"/>
            <a:ext cx="1130681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7591">
            <a:off x="12256413" y="-231227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1" y="0"/>
                </a:lnTo>
                <a:lnTo>
                  <a:pt x="9332791" y="2519854"/>
                </a:lnTo>
                <a:lnTo>
                  <a:pt x="0" y="2519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2253" y="3501656"/>
            <a:ext cx="15131718" cy="367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Mẫu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Thời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20 - 25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phút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9800" y="8981209"/>
            <a:ext cx="6896547" cy="65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Năm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học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2025 - 2026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:a16="http://schemas.microsoft.com/office/drawing/2014/main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:a16="http://schemas.microsoft.com/office/drawing/2014/main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:a16="http://schemas.microsoft.com/office/drawing/2014/main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:a16="http://schemas.microsoft.com/office/drawing/2014/main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90</Words>
  <Application>Microsoft Macintosh PowerPoint</Application>
  <PresentationFormat>Custom</PresentationFormat>
  <Paragraphs>17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DejaVu Serif</vt:lpstr>
      <vt:lpstr>DejaVu Serif Bold</vt:lpstr>
      <vt:lpstr>Calibri</vt:lpstr>
      <vt:lpstr>Arial</vt:lpstr>
      <vt:lpstr>ไอติม</vt:lpstr>
      <vt:lpstr>Muli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Microsoft Office User</cp:lastModifiedBy>
  <cp:revision>9</cp:revision>
  <dcterms:created xsi:type="dcterms:W3CDTF">2006-08-16T00:00:00Z</dcterms:created>
  <dcterms:modified xsi:type="dcterms:W3CDTF">2025-10-14T13:44:56Z</dcterms:modified>
  <dc:identifier>DAF17SZmcxo</dc:identifier>
</cp:coreProperties>
</file>