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1" y="1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3703866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Khám phá thuyền trên biển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MGB C2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: 20 - 25 phút</a:t>
            </a: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1941653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888740" y="225895"/>
            <a:ext cx="321011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vi-VN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Long Biên A</a:t>
            </a:r>
            <a:endParaRPr lang="en-US" altLang="vi-VN" sz="1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</a:rPr>
              <a:t>Tàu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cảnh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sát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PTGT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sánh</a:t>
            </a:r>
            <a:r>
              <a:rPr lang="en-US" dirty="0" smtClean="0"/>
              <a:t> </a:t>
            </a:r>
            <a:r>
              <a:rPr lang="en-US" dirty="0" err="1" smtClean="0"/>
              <a:t>tàu</a:t>
            </a:r>
            <a:r>
              <a:rPr lang="en-US" dirty="0" smtClean="0"/>
              <a:t> </a:t>
            </a:r>
            <a:r>
              <a:rPr lang="en-US" dirty="0" err="1" smtClean="0"/>
              <a:t>thủy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thuyền</a:t>
            </a:r>
            <a:r>
              <a:rPr lang="en-US" dirty="0" smtClean="0"/>
              <a:t> </a:t>
            </a:r>
            <a:r>
              <a:rPr lang="en-US" dirty="0" err="1" smtClean="0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178</Words>
  <Application>Microsoft Office PowerPoint</Application>
  <PresentationFormat>On-screen Show (4:3)</PresentationFormat>
  <Paragraphs>38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.VnArabia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HN</cp:lastModifiedBy>
  <cp:revision>49</cp:revision>
  <dcterms:created xsi:type="dcterms:W3CDTF">2016-11-23T13:34:46Z</dcterms:created>
  <dcterms:modified xsi:type="dcterms:W3CDTF">2025-05-12T09:45:58Z</dcterms:modified>
</cp:coreProperties>
</file>