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6" r:id="rId4"/>
    <p:sldId id="262" r:id="rId5"/>
    <p:sldId id="263" r:id="rId6"/>
    <p:sldId id="259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3" d="100"/>
          <a:sy n="33" d="100"/>
        </p:scale>
        <p:origin x="54" y="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A9CA4-C80E-4FA6-A4F1-2337AB9FB065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2ABB9-4DF9-4ACE-BCC3-454252A0B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79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12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2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43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445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815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30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57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19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6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D7634-EB02-4CF5-B80F-401378D7E06B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27F8D-C0E0-45E4-8F38-555A22E89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3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-13854"/>
            <a:ext cx="9187055" cy="68718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88553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2584771" y="21792"/>
            <a:ext cx="401751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GD-ĐT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 A</a:t>
            </a:r>
          </a:p>
        </p:txBody>
      </p:sp>
      <p:sp>
        <p:nvSpPr>
          <p:cNvPr id="6" name="AutoShape 2" descr="blob:https://chat.zalo.me/62218692-85ac-49cf-a577-9a9861d9ca9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14797" y="1962200"/>
            <a:ext cx="6157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Phát</a:t>
            </a:r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triển</a:t>
            </a:r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nhận</a:t>
            </a:r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thức</a:t>
            </a:r>
            <a:endParaRPr lang="en-U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0" name="Google Shape;2096;p35"/>
          <p:cNvSpPr txBox="1">
            <a:spLocks/>
          </p:cNvSpPr>
          <p:nvPr/>
        </p:nvSpPr>
        <p:spPr>
          <a:xfrm>
            <a:off x="3096977" y="4028530"/>
            <a:ext cx="3559645" cy="1030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None/>
              <a:defRPr sz="16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sz="1800" b="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indent="0"/>
            <a:r>
              <a:rPr lang="en-US" sz="1800" dirty="0" err="1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1800" dirty="0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1800" dirty="0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1800" dirty="0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1800" dirty="0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r>
              <a:rPr lang="en-US" sz="1800" dirty="0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– 5 </a:t>
            </a:r>
            <a:r>
              <a:rPr lang="en-US" sz="1800" dirty="0" err="1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1800" dirty="0">
              <a:solidFill>
                <a:srgbClr val="19373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en-US" sz="1800" dirty="0" err="1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800" dirty="0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1800" dirty="0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25 – 30 </a:t>
            </a:r>
            <a:r>
              <a:rPr lang="en-US" sz="1800" dirty="0" err="1" smtClean="0">
                <a:solidFill>
                  <a:srgbClr val="1937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1800" dirty="0">
              <a:solidFill>
                <a:srgbClr val="19373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72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\Desktop\tải xuống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4" y="0"/>
            <a:ext cx="8822935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35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esktop\bai-dinh-sam-s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950"/>
            <a:ext cx="9142728" cy="659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5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334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70" y="179315"/>
            <a:ext cx="8480930" cy="645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126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Administrator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123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191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istrato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40" y="152400"/>
            <a:ext cx="8942960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908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Administrator\Desktop\tải xuống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8991600" cy="670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61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C:\Users\Administrator\Desktop\du-lich-da-nang-iviv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899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30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Administrator\Desktop\5a7ce1fb4cabff6a0df4dfeda0d462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00" y="-29029"/>
            <a:ext cx="9144000" cy="68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57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42</Words>
  <Application>Microsoft Office PowerPoint</Application>
  <PresentationFormat>On-screen Show (4:3)</PresentationFormat>
  <Paragraphs>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Lato</vt:lpstr>
      <vt:lpstr>Times New Roman</vt:lpstr>
      <vt:lpstr>Office Theme</vt:lpstr>
      <vt:lpstr>Đề tài: Bé đi du lịch ở đâu?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Bé đi du lịch ở đâu?</dc:title>
  <dc:creator>AutoBVT</dc:creator>
  <cp:lastModifiedBy>HN</cp:lastModifiedBy>
  <cp:revision>6</cp:revision>
  <dcterms:created xsi:type="dcterms:W3CDTF">2017-04-26T01:17:38Z</dcterms:created>
  <dcterms:modified xsi:type="dcterms:W3CDTF">2025-05-12T09:03:55Z</dcterms:modified>
</cp:coreProperties>
</file>