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70" r:id="rId13"/>
  </p:sldIdLst>
  <p:sldSz cx="18288000" cy="10287000"/>
  <p:notesSz cx="6858000" cy="9144000"/>
  <p:embeddedFontLst>
    <p:embeddedFont>
      <p:font typeface="DejaVu Serif Bold" charset="0"/>
      <p:regular r:id="rId14"/>
    </p:embeddedFont>
    <p:embeddedFont>
      <p:font typeface="Wedges" charset="0"/>
      <p:regular r:id="rId15"/>
    </p:embeddedFont>
    <p:embeddedFont>
      <p:font typeface="Sigmar One" charset="0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22" autoAdjust="0"/>
  </p:normalViewPr>
  <p:slideViewPr>
    <p:cSldViewPr>
      <p:cViewPr>
        <p:scale>
          <a:sx n="53" d="100"/>
          <a:sy n="53" d="100"/>
        </p:scale>
        <p:origin x="-318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24" Type="http://schemas.openxmlformats.org/officeDocument/2006/relationships/image" Target="../media/image12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4.sv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12" Type="http://schemas.openxmlformats.org/officeDocument/2006/relationships/image" Target="../media/image23.png"/><Relationship Id="rId17" Type="http://schemas.openxmlformats.org/officeDocument/2006/relationships/image" Target="../media/image38.jpeg"/><Relationship Id="rId2" Type="http://schemas.openxmlformats.org/officeDocument/2006/relationships/image" Target="../media/image1.pn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18.svg"/><Relationship Id="rId15" Type="http://schemas.openxmlformats.org/officeDocument/2006/relationships/image" Target="../media/image56.svg"/><Relationship Id="rId10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24.svg"/><Relationship Id="rId1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1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42.svg"/><Relationship Id="rId12" Type="http://schemas.openxmlformats.org/officeDocument/2006/relationships/image" Target="../media/image21.png"/><Relationship Id="rId17" Type="http://schemas.openxmlformats.org/officeDocument/2006/relationships/image" Target="../media/image65.svg"/><Relationship Id="rId2" Type="http://schemas.openxmlformats.org/officeDocument/2006/relationships/image" Target="../media/image1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2.svg"/><Relationship Id="rId5" Type="http://schemas.openxmlformats.org/officeDocument/2006/relationships/image" Target="../media/image37.svg"/><Relationship Id="rId15" Type="http://schemas.openxmlformats.org/officeDocument/2006/relationships/image" Target="../media/image69.svg"/><Relationship Id="rId10" Type="http://schemas.openxmlformats.org/officeDocument/2006/relationships/image" Target="../media/image11.png"/><Relationship Id="rId19" Type="http://schemas.openxmlformats.org/officeDocument/2006/relationships/image" Target="../media/image14.svg"/><Relationship Id="rId4" Type="http://schemas.openxmlformats.org/officeDocument/2006/relationships/image" Target="../media/image19.png"/><Relationship Id="rId9" Type="http://schemas.openxmlformats.org/officeDocument/2006/relationships/image" Target="../media/image63.svg"/><Relationship Id="rId1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4.svg"/><Relationship Id="rId18" Type="http://schemas.openxmlformats.org/officeDocument/2006/relationships/image" Target="../media/image41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49.svg"/><Relationship Id="rId2" Type="http://schemas.openxmlformats.org/officeDocument/2006/relationships/image" Target="../media/image1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34.png"/><Relationship Id="rId10" Type="http://schemas.openxmlformats.org/officeDocument/2006/relationships/image" Target="../media/image6.png"/><Relationship Id="rId19" Type="http://schemas.openxmlformats.org/officeDocument/2006/relationships/image" Target="../media/image42.jpeg"/><Relationship Id="rId4" Type="http://schemas.openxmlformats.org/officeDocument/2006/relationships/image" Target="../media/image2.png"/><Relationship Id="rId9" Type="http://schemas.openxmlformats.org/officeDocument/2006/relationships/image" Target="../media/image56.svg"/><Relationship Id="rId1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2.svg"/><Relationship Id="rId3" Type="http://schemas.openxmlformats.org/officeDocument/2006/relationships/image" Target="../media/image2.svg"/><Relationship Id="rId7" Type="http://schemas.openxmlformats.org/officeDocument/2006/relationships/image" Target="../media/image24.sv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0.svg"/><Relationship Id="rId5" Type="http://schemas.openxmlformats.org/officeDocument/2006/relationships/image" Target="../media/image26.svg"/><Relationship Id="rId15" Type="http://schemas.openxmlformats.org/officeDocument/2006/relationships/image" Target="../media/image34.svg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28.sv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3.png"/><Relationship Id="rId18" Type="http://schemas.openxmlformats.org/officeDocument/2006/relationships/image" Target="../media/image22.svg"/><Relationship Id="rId3" Type="http://schemas.openxmlformats.org/officeDocument/2006/relationships/image" Target="../media/image2.svg"/><Relationship Id="rId7" Type="http://schemas.openxmlformats.org/officeDocument/2006/relationships/image" Target="../media/image12.png"/><Relationship Id="rId12" Type="http://schemas.openxmlformats.org/officeDocument/2006/relationships/image" Target="../media/image42.svg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46.sv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2.png"/><Relationship Id="rId5" Type="http://schemas.openxmlformats.org/officeDocument/2006/relationships/image" Target="../media/image37.svg"/><Relationship Id="rId15" Type="http://schemas.openxmlformats.org/officeDocument/2006/relationships/image" Target="../media/image24.png"/><Relationship Id="rId10" Type="http://schemas.openxmlformats.org/officeDocument/2006/relationships/image" Target="../media/image40.svg"/><Relationship Id="rId19" Type="http://schemas.openxmlformats.org/officeDocument/2006/relationships/image" Target="../media/image10.png"/><Relationship Id="rId4" Type="http://schemas.openxmlformats.org/officeDocument/2006/relationships/image" Target="../media/image19.png"/><Relationship Id="rId9" Type="http://schemas.openxmlformats.org/officeDocument/2006/relationships/image" Target="../media/image21.png"/><Relationship Id="rId14" Type="http://schemas.openxmlformats.org/officeDocument/2006/relationships/image" Target="../media/image4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2.svg"/><Relationship Id="rId2" Type="http://schemas.openxmlformats.org/officeDocument/2006/relationships/image" Target="../media/image1.png"/><Relationship Id="rId16" Type="http://schemas.openxmlformats.org/officeDocument/2006/relationships/image" Target="../media/image4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5" Type="http://schemas.openxmlformats.org/officeDocument/2006/relationships/image" Target="../media/image26.png"/><Relationship Id="rId10" Type="http://schemas.openxmlformats.org/officeDocument/2006/relationships/image" Target="../media/image25.jpe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0.png"/><Relationship Id="rId3" Type="http://schemas.openxmlformats.org/officeDocument/2006/relationships/image" Target="../media/image51.svg"/><Relationship Id="rId7" Type="http://schemas.openxmlformats.org/officeDocument/2006/relationships/image" Target="../media/image53.svg"/><Relationship Id="rId12" Type="http://schemas.openxmlformats.org/officeDocument/2006/relationships/image" Target="../media/image1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6.png"/><Relationship Id="rId5" Type="http://schemas.openxmlformats.org/officeDocument/2006/relationships/image" Target="../media/image2.svg"/><Relationship Id="rId10" Type="http://schemas.openxmlformats.org/officeDocument/2006/relationships/image" Target="../media/image24.sv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14" Type="http://schemas.openxmlformats.org/officeDocument/2006/relationships/image" Target="../media/image5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2.svg"/><Relationship Id="rId3" Type="http://schemas.openxmlformats.org/officeDocument/2006/relationships/image" Target="../media/image44.svg"/><Relationship Id="rId7" Type="http://schemas.openxmlformats.org/officeDocument/2006/relationships/image" Target="../media/image37.svg"/><Relationship Id="rId12" Type="http://schemas.openxmlformats.org/officeDocument/2006/relationships/image" Target="../media/image11.png"/><Relationship Id="rId2" Type="http://schemas.openxmlformats.org/officeDocument/2006/relationships/image" Target="../media/image23.png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40.svg"/><Relationship Id="rId5" Type="http://schemas.openxmlformats.org/officeDocument/2006/relationships/image" Target="../media/image2.svg"/><Relationship Id="rId15" Type="http://schemas.openxmlformats.org/officeDocument/2006/relationships/image" Target="../media/image53.svg"/><Relationship Id="rId10" Type="http://schemas.openxmlformats.org/officeDocument/2006/relationships/image" Target="../media/image21.png"/><Relationship Id="rId4" Type="http://schemas.openxmlformats.org/officeDocument/2006/relationships/image" Target="../media/image1.png"/><Relationship Id="rId9" Type="http://schemas.openxmlformats.org/officeDocument/2006/relationships/image" Target="../media/image58.sv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4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49.svg"/><Relationship Id="rId2" Type="http://schemas.openxmlformats.org/officeDocument/2006/relationships/image" Target="../media/image1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34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6.svg"/><Relationship Id="rId1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18" Type="http://schemas.openxmlformats.org/officeDocument/2006/relationships/image" Target="../media/image37.png"/><Relationship Id="rId3" Type="http://schemas.openxmlformats.org/officeDocument/2006/relationships/image" Target="../media/image2.svg"/><Relationship Id="rId7" Type="http://schemas.openxmlformats.org/officeDocument/2006/relationships/image" Target="../media/image42.svg"/><Relationship Id="rId12" Type="http://schemas.openxmlformats.org/officeDocument/2006/relationships/image" Target="../media/image21.png"/><Relationship Id="rId17" Type="http://schemas.openxmlformats.org/officeDocument/2006/relationships/image" Target="../media/image14.svg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2.svg"/><Relationship Id="rId5" Type="http://schemas.openxmlformats.org/officeDocument/2006/relationships/image" Target="../media/image37.svg"/><Relationship Id="rId15" Type="http://schemas.openxmlformats.org/officeDocument/2006/relationships/image" Target="../media/image65.svg"/><Relationship Id="rId10" Type="http://schemas.openxmlformats.org/officeDocument/2006/relationships/image" Target="../media/image11.png"/><Relationship Id="rId4" Type="http://schemas.openxmlformats.org/officeDocument/2006/relationships/image" Target="../media/image19.png"/><Relationship Id="rId9" Type="http://schemas.openxmlformats.org/officeDocument/2006/relationships/image" Target="../media/image63.svg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4.sv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12" Type="http://schemas.openxmlformats.org/officeDocument/2006/relationships/image" Target="../media/image23.png"/><Relationship Id="rId17" Type="http://schemas.openxmlformats.org/officeDocument/2006/relationships/image" Target="../media/image29.jpeg"/><Relationship Id="rId2" Type="http://schemas.openxmlformats.org/officeDocument/2006/relationships/image" Target="../media/image1.pn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18.svg"/><Relationship Id="rId15" Type="http://schemas.openxmlformats.org/officeDocument/2006/relationships/image" Target="../media/image56.svg"/><Relationship Id="rId10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24.sv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60350" y="-3842347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15026" y="520065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876774">
            <a:off x="-5975405" y="3941342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531552" y="-474506"/>
            <a:ext cx="3680002" cy="3126468"/>
          </a:xfrm>
          <a:custGeom>
            <a:avLst/>
            <a:gdLst/>
            <a:ahLst/>
            <a:cxnLst/>
            <a:rect l="l" t="t" r="r" b="b"/>
            <a:pathLst>
              <a:path w="3680002" h="3126468">
                <a:moveTo>
                  <a:pt x="0" y="0"/>
                </a:moveTo>
                <a:lnTo>
                  <a:pt x="3680001" y="0"/>
                </a:lnTo>
                <a:lnTo>
                  <a:pt x="3680001" y="3126468"/>
                </a:lnTo>
                <a:lnTo>
                  <a:pt x="0" y="31264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6795161">
            <a:off x="15308289" y="-1734529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8" y="0"/>
                </a:lnTo>
                <a:lnTo>
                  <a:pt x="4499458" y="5526458"/>
                </a:lnTo>
                <a:lnTo>
                  <a:pt x="0" y="55264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07962" y="818589"/>
            <a:ext cx="16068674" cy="8764123"/>
          </a:xfrm>
          <a:custGeom>
            <a:avLst/>
            <a:gdLst/>
            <a:ahLst/>
            <a:cxnLst/>
            <a:rect l="l" t="t" r="r" b="b"/>
            <a:pathLst>
              <a:path w="16068674" h="8764123">
                <a:moveTo>
                  <a:pt x="0" y="0"/>
                </a:moveTo>
                <a:lnTo>
                  <a:pt x="16068674" y="0"/>
                </a:lnTo>
                <a:lnTo>
                  <a:pt x="16068674" y="8764122"/>
                </a:lnTo>
                <a:lnTo>
                  <a:pt x="0" y="876412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62889" flipH="1">
            <a:off x="-217616" y="7509905"/>
            <a:ext cx="3093488" cy="2918190"/>
          </a:xfrm>
          <a:custGeom>
            <a:avLst/>
            <a:gdLst/>
            <a:ahLst/>
            <a:cxnLst/>
            <a:rect l="l" t="t" r="r" b="b"/>
            <a:pathLst>
              <a:path w="3093488" h="2918190">
                <a:moveTo>
                  <a:pt x="3093487" y="0"/>
                </a:moveTo>
                <a:lnTo>
                  <a:pt x="0" y="0"/>
                </a:lnTo>
                <a:lnTo>
                  <a:pt x="0" y="2918190"/>
                </a:lnTo>
                <a:lnTo>
                  <a:pt x="3093487" y="2918190"/>
                </a:lnTo>
                <a:lnTo>
                  <a:pt x="309348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5045230" y="6330353"/>
            <a:ext cx="5025576" cy="4711477"/>
          </a:xfrm>
          <a:custGeom>
            <a:avLst/>
            <a:gdLst/>
            <a:ahLst/>
            <a:cxnLst/>
            <a:rect l="l" t="t" r="r" b="b"/>
            <a:pathLst>
              <a:path w="5025576" h="4711477">
                <a:moveTo>
                  <a:pt x="5025576" y="0"/>
                </a:moveTo>
                <a:lnTo>
                  <a:pt x="0" y="0"/>
                </a:lnTo>
                <a:lnTo>
                  <a:pt x="0" y="4711478"/>
                </a:lnTo>
                <a:lnTo>
                  <a:pt x="5025576" y="4711478"/>
                </a:lnTo>
                <a:lnTo>
                  <a:pt x="5025576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942041">
            <a:off x="16991010" y="-521940"/>
            <a:ext cx="1343566" cy="3221336"/>
          </a:xfrm>
          <a:custGeom>
            <a:avLst/>
            <a:gdLst/>
            <a:ahLst/>
            <a:cxnLst/>
            <a:rect l="l" t="t" r="r" b="b"/>
            <a:pathLst>
              <a:path w="1343566" h="3221336">
                <a:moveTo>
                  <a:pt x="0" y="0"/>
                </a:moveTo>
                <a:lnTo>
                  <a:pt x="1343566" y="0"/>
                </a:lnTo>
                <a:lnTo>
                  <a:pt x="1343566" y="3221337"/>
                </a:lnTo>
                <a:lnTo>
                  <a:pt x="0" y="322133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623221" y="3826053"/>
            <a:ext cx="1664779" cy="2057400"/>
          </a:xfrm>
          <a:custGeom>
            <a:avLst/>
            <a:gdLst/>
            <a:ahLst/>
            <a:cxnLst/>
            <a:rect l="l" t="t" r="r" b="b"/>
            <a:pathLst>
              <a:path w="1664779" h="2057400">
                <a:moveTo>
                  <a:pt x="0" y="0"/>
                </a:moveTo>
                <a:lnTo>
                  <a:pt x="1664779" y="0"/>
                </a:lnTo>
                <a:lnTo>
                  <a:pt x="166477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837104" y="7775393"/>
            <a:ext cx="6010390" cy="2216331"/>
          </a:xfrm>
          <a:custGeom>
            <a:avLst/>
            <a:gdLst/>
            <a:ahLst/>
            <a:cxnLst/>
            <a:rect l="l" t="t" r="r" b="b"/>
            <a:pathLst>
              <a:path w="6010390" h="2216331">
                <a:moveTo>
                  <a:pt x="0" y="0"/>
                </a:moveTo>
                <a:lnTo>
                  <a:pt x="6010390" y="0"/>
                </a:lnTo>
                <a:lnTo>
                  <a:pt x="6010390" y="2216331"/>
                </a:lnTo>
                <a:lnTo>
                  <a:pt x="0" y="221633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299140" y="-210042"/>
            <a:ext cx="1691749" cy="1703818"/>
          </a:xfrm>
          <a:custGeom>
            <a:avLst/>
            <a:gdLst/>
            <a:ahLst/>
            <a:cxnLst/>
            <a:rect l="l" t="t" r="r" b="b"/>
            <a:pathLst>
              <a:path w="1691749" h="1703818">
                <a:moveTo>
                  <a:pt x="0" y="0"/>
                </a:moveTo>
                <a:lnTo>
                  <a:pt x="1691749" y="0"/>
                </a:lnTo>
                <a:lnTo>
                  <a:pt x="1691749" y="1703818"/>
                </a:lnTo>
                <a:lnTo>
                  <a:pt x="0" y="170381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309109" y="2835793"/>
            <a:ext cx="1472243" cy="1350783"/>
          </a:xfrm>
          <a:custGeom>
            <a:avLst/>
            <a:gdLst/>
            <a:ahLst/>
            <a:cxnLst/>
            <a:rect l="l" t="t" r="r" b="b"/>
            <a:pathLst>
              <a:path w="1472243" h="1350783">
                <a:moveTo>
                  <a:pt x="0" y="0"/>
                </a:moveTo>
                <a:lnTo>
                  <a:pt x="1472243" y="0"/>
                </a:lnTo>
                <a:lnTo>
                  <a:pt x="1472243" y="1350783"/>
                </a:lnTo>
                <a:lnTo>
                  <a:pt x="0" y="135078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3778285" y="1374658"/>
            <a:ext cx="10731431" cy="1387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UỶ BAN NHÂN DÂN QUẬN LONG BIÊN</a:t>
            </a:r>
          </a:p>
          <a:p>
            <a:pPr algn="ctr">
              <a:lnSpc>
                <a:spcPts val="5599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LONG BIÊN A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576779" y="4801539"/>
            <a:ext cx="13134441" cy="2616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31"/>
              </a:lnSpc>
            </a:pPr>
            <a:r>
              <a:rPr lang="en-US" sz="406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HOẠT ĐỘNG PHÁT TRIỂN NHẬN THỨC</a:t>
            </a:r>
          </a:p>
          <a:p>
            <a:pPr algn="ctr">
              <a:lnSpc>
                <a:spcPts val="6831"/>
              </a:lnSpc>
            </a:pPr>
            <a:r>
              <a:rPr lang="en-US" sz="406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ĐỀ TÀI: HÀ NỘI CỦA BÉ  </a:t>
            </a:r>
          </a:p>
          <a:p>
            <a:pPr algn="ctr">
              <a:lnSpc>
                <a:spcPts val="6831"/>
              </a:lnSpc>
            </a:pPr>
            <a:r>
              <a:rPr lang="en-US" sz="4066" dirty="0">
                <a:solidFill>
                  <a:srgbClr val="000000"/>
                </a:solidFill>
                <a:latin typeface="DejaVu Serif Bold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287121" y="-4541684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771831" y="6952903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818149" y="8470501"/>
            <a:ext cx="1469851" cy="1816499"/>
          </a:xfrm>
          <a:custGeom>
            <a:avLst/>
            <a:gdLst/>
            <a:ahLst/>
            <a:cxnLst/>
            <a:rect l="l" t="t" r="r" b="b"/>
            <a:pathLst>
              <a:path w="1469851" h="1816499">
                <a:moveTo>
                  <a:pt x="0" y="0"/>
                </a:moveTo>
                <a:lnTo>
                  <a:pt x="1469851" y="0"/>
                </a:lnTo>
                <a:lnTo>
                  <a:pt x="1469851" y="1816499"/>
                </a:lnTo>
                <a:lnTo>
                  <a:pt x="0" y="18164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219304" y="7531008"/>
            <a:ext cx="5520611" cy="1094916"/>
            <a:chOff x="0" y="0"/>
            <a:chExt cx="1453988" cy="28837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53988" cy="288373"/>
            </a:xfrm>
            <a:custGeom>
              <a:avLst/>
              <a:gdLst/>
              <a:ahLst/>
              <a:cxnLst/>
              <a:rect l="l" t="t" r="r" b="b"/>
              <a:pathLst>
                <a:path w="1453988" h="288373">
                  <a:moveTo>
                    <a:pt x="140237" y="0"/>
                  </a:moveTo>
                  <a:lnTo>
                    <a:pt x="1313752" y="0"/>
                  </a:lnTo>
                  <a:cubicBezTo>
                    <a:pt x="1391202" y="0"/>
                    <a:pt x="1453988" y="62786"/>
                    <a:pt x="1453988" y="140237"/>
                  </a:cubicBezTo>
                  <a:lnTo>
                    <a:pt x="1453988" y="148136"/>
                  </a:lnTo>
                  <a:cubicBezTo>
                    <a:pt x="1453988" y="225587"/>
                    <a:pt x="1391202" y="288373"/>
                    <a:pt x="1313752" y="288373"/>
                  </a:cubicBezTo>
                  <a:lnTo>
                    <a:pt x="140237" y="288373"/>
                  </a:lnTo>
                  <a:cubicBezTo>
                    <a:pt x="62786" y="288373"/>
                    <a:pt x="0" y="225587"/>
                    <a:pt x="0" y="148136"/>
                  </a:cubicBezTo>
                  <a:lnTo>
                    <a:pt x="0" y="140237"/>
                  </a:lnTo>
                  <a:cubicBezTo>
                    <a:pt x="0" y="62786"/>
                    <a:pt x="62786" y="0"/>
                    <a:pt x="140237" y="0"/>
                  </a:cubicBezTo>
                  <a:close/>
                </a:path>
              </a:pathLst>
            </a:custGeom>
            <a:solidFill>
              <a:srgbClr val="C5C5E4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453988" cy="3359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966344">
            <a:off x="-2340264" y="6902561"/>
            <a:ext cx="5025576" cy="4711477"/>
          </a:xfrm>
          <a:custGeom>
            <a:avLst/>
            <a:gdLst/>
            <a:ahLst/>
            <a:cxnLst/>
            <a:rect l="l" t="t" r="r" b="b"/>
            <a:pathLst>
              <a:path w="5025576" h="4711477">
                <a:moveTo>
                  <a:pt x="0" y="0"/>
                </a:moveTo>
                <a:lnTo>
                  <a:pt x="5025576" y="0"/>
                </a:lnTo>
                <a:lnTo>
                  <a:pt x="5025576" y="4711478"/>
                </a:lnTo>
                <a:lnTo>
                  <a:pt x="0" y="47114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72524" y="544666"/>
            <a:ext cx="1117127" cy="1024964"/>
          </a:xfrm>
          <a:custGeom>
            <a:avLst/>
            <a:gdLst/>
            <a:ahLst/>
            <a:cxnLst/>
            <a:rect l="l" t="t" r="r" b="b"/>
            <a:pathLst>
              <a:path w="1117127" h="1024964">
                <a:moveTo>
                  <a:pt x="0" y="0"/>
                </a:moveTo>
                <a:lnTo>
                  <a:pt x="1117127" y="0"/>
                </a:lnTo>
                <a:lnTo>
                  <a:pt x="1117127" y="1024965"/>
                </a:lnTo>
                <a:lnTo>
                  <a:pt x="0" y="10249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540892">
            <a:off x="14165336" y="-1620336"/>
            <a:ext cx="4156930" cy="3921371"/>
          </a:xfrm>
          <a:custGeom>
            <a:avLst/>
            <a:gdLst/>
            <a:ahLst/>
            <a:cxnLst/>
            <a:rect l="l" t="t" r="r" b="b"/>
            <a:pathLst>
              <a:path w="4156930" h="3921371">
                <a:moveTo>
                  <a:pt x="0" y="0"/>
                </a:moveTo>
                <a:lnTo>
                  <a:pt x="4156930" y="0"/>
                </a:lnTo>
                <a:lnTo>
                  <a:pt x="4156930" y="3921371"/>
                </a:lnTo>
                <a:lnTo>
                  <a:pt x="0" y="39213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7795344">
            <a:off x="6229778" y="6929358"/>
            <a:ext cx="511702" cy="1226858"/>
          </a:xfrm>
          <a:custGeom>
            <a:avLst/>
            <a:gdLst/>
            <a:ahLst/>
            <a:cxnLst/>
            <a:rect l="l" t="t" r="r" b="b"/>
            <a:pathLst>
              <a:path w="511702" h="1226858">
                <a:moveTo>
                  <a:pt x="0" y="0"/>
                </a:moveTo>
                <a:lnTo>
                  <a:pt x="511703" y="0"/>
                </a:lnTo>
                <a:lnTo>
                  <a:pt x="511703" y="1226858"/>
                </a:lnTo>
                <a:lnTo>
                  <a:pt x="0" y="122685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90883">
            <a:off x="5142379" y="8932150"/>
            <a:ext cx="1417221" cy="1204047"/>
          </a:xfrm>
          <a:custGeom>
            <a:avLst/>
            <a:gdLst/>
            <a:ahLst/>
            <a:cxnLst/>
            <a:rect l="l" t="t" r="r" b="b"/>
            <a:pathLst>
              <a:path w="1417221" h="1204047">
                <a:moveTo>
                  <a:pt x="0" y="0"/>
                </a:moveTo>
                <a:lnTo>
                  <a:pt x="1417221" y="0"/>
                </a:lnTo>
                <a:lnTo>
                  <a:pt x="1417221" y="1204047"/>
                </a:lnTo>
                <a:lnTo>
                  <a:pt x="0" y="12040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0062450" y="7585212"/>
            <a:ext cx="6181351" cy="1094916"/>
            <a:chOff x="0" y="0"/>
            <a:chExt cx="1628010" cy="28837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28010" cy="288373"/>
            </a:xfrm>
            <a:custGeom>
              <a:avLst/>
              <a:gdLst/>
              <a:ahLst/>
              <a:cxnLst/>
              <a:rect l="l" t="t" r="r" b="b"/>
              <a:pathLst>
                <a:path w="1628010" h="288373">
                  <a:moveTo>
                    <a:pt x="125246" y="0"/>
                  </a:moveTo>
                  <a:lnTo>
                    <a:pt x="1502764" y="0"/>
                  </a:lnTo>
                  <a:cubicBezTo>
                    <a:pt x="1535981" y="0"/>
                    <a:pt x="1567838" y="13196"/>
                    <a:pt x="1591326" y="36684"/>
                  </a:cubicBezTo>
                  <a:cubicBezTo>
                    <a:pt x="1614815" y="60172"/>
                    <a:pt x="1628010" y="92029"/>
                    <a:pt x="1628010" y="125246"/>
                  </a:cubicBezTo>
                  <a:lnTo>
                    <a:pt x="1628010" y="163127"/>
                  </a:lnTo>
                  <a:cubicBezTo>
                    <a:pt x="1628010" y="196344"/>
                    <a:pt x="1614815" y="228201"/>
                    <a:pt x="1591326" y="251689"/>
                  </a:cubicBezTo>
                  <a:cubicBezTo>
                    <a:pt x="1567838" y="275177"/>
                    <a:pt x="1535981" y="288373"/>
                    <a:pt x="1502764" y="288373"/>
                  </a:cubicBezTo>
                  <a:lnTo>
                    <a:pt x="125246" y="288373"/>
                  </a:lnTo>
                  <a:cubicBezTo>
                    <a:pt x="92029" y="288373"/>
                    <a:pt x="60172" y="275177"/>
                    <a:pt x="36684" y="251689"/>
                  </a:cubicBezTo>
                  <a:cubicBezTo>
                    <a:pt x="13196" y="228201"/>
                    <a:pt x="0" y="196344"/>
                    <a:pt x="0" y="163127"/>
                  </a:cubicBezTo>
                  <a:lnTo>
                    <a:pt x="0" y="125246"/>
                  </a:lnTo>
                  <a:cubicBezTo>
                    <a:pt x="0" y="92029"/>
                    <a:pt x="13196" y="60172"/>
                    <a:pt x="36684" y="36684"/>
                  </a:cubicBezTo>
                  <a:cubicBezTo>
                    <a:pt x="60172" y="13196"/>
                    <a:pt x="92029" y="0"/>
                    <a:pt x="125246" y="0"/>
                  </a:cubicBezTo>
                  <a:close/>
                </a:path>
              </a:pathLst>
            </a:custGeom>
            <a:solidFill>
              <a:srgbClr val="DADB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1628010" cy="3359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289651" y="2205049"/>
            <a:ext cx="7121781" cy="4747854"/>
          </a:xfrm>
          <a:custGeom>
            <a:avLst/>
            <a:gdLst/>
            <a:ahLst/>
            <a:cxnLst/>
            <a:rect l="l" t="t" r="r" b="b"/>
            <a:pathLst>
              <a:path w="7121781" h="4747854">
                <a:moveTo>
                  <a:pt x="0" y="0"/>
                </a:moveTo>
                <a:lnTo>
                  <a:pt x="7121781" y="0"/>
                </a:lnTo>
                <a:lnTo>
                  <a:pt x="7121781" y="4747854"/>
                </a:lnTo>
                <a:lnTo>
                  <a:pt x="0" y="474785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9144000" y="2226882"/>
            <a:ext cx="7674149" cy="4726021"/>
          </a:xfrm>
          <a:custGeom>
            <a:avLst/>
            <a:gdLst/>
            <a:ahLst/>
            <a:cxnLst/>
            <a:rect l="l" t="t" r="r" b="b"/>
            <a:pathLst>
              <a:path w="7674149" h="4726021">
                <a:moveTo>
                  <a:pt x="0" y="0"/>
                </a:moveTo>
                <a:lnTo>
                  <a:pt x="7674149" y="0"/>
                </a:lnTo>
                <a:lnTo>
                  <a:pt x="7674149" y="4726021"/>
                </a:lnTo>
                <a:lnTo>
                  <a:pt x="0" y="4726021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t="-1352" b="-1352"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2509807" y="7639046"/>
            <a:ext cx="4939605" cy="840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>
                <a:solidFill>
                  <a:srgbClr val="000000"/>
                </a:solidFill>
                <a:latin typeface="DejaVu Serif Bold"/>
              </a:rPr>
              <a:t>Chùa Một Cột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349765" y="7688576"/>
            <a:ext cx="5598170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>
                <a:solidFill>
                  <a:srgbClr val="000000"/>
                </a:solidFill>
                <a:latin typeface="DejaVu Serif Bold"/>
              </a:rPr>
              <a:t>Công viên Thủ Lệ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47745" y="4021138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441079">
            <a:off x="12293824" y="-4219994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09" y="0"/>
                </a:lnTo>
                <a:lnTo>
                  <a:pt x="11950809" y="7932349"/>
                </a:lnTo>
                <a:lnTo>
                  <a:pt x="0" y="79323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140294">
            <a:off x="1462848" y="667795"/>
            <a:ext cx="1059238" cy="1270450"/>
          </a:xfrm>
          <a:custGeom>
            <a:avLst/>
            <a:gdLst/>
            <a:ahLst/>
            <a:cxnLst/>
            <a:rect l="l" t="t" r="r" b="b"/>
            <a:pathLst>
              <a:path w="1059238" h="1270450">
                <a:moveTo>
                  <a:pt x="0" y="0"/>
                </a:moveTo>
                <a:lnTo>
                  <a:pt x="1059238" y="0"/>
                </a:lnTo>
                <a:lnTo>
                  <a:pt x="1059238" y="1270450"/>
                </a:lnTo>
                <a:lnTo>
                  <a:pt x="0" y="12704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5260234" y="-534017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7447426">
            <a:off x="-8030929" y="4990500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09" y="0"/>
                </a:lnTo>
                <a:lnTo>
                  <a:pt x="11950809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5605973" y="1085850"/>
            <a:ext cx="1653327" cy="491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600" spc="72">
                <a:solidFill>
                  <a:srgbClr val="000000"/>
                </a:solidFill>
                <a:latin typeface="Wedges"/>
              </a:rPr>
              <a:t>11</a:t>
            </a:r>
          </a:p>
        </p:txBody>
      </p:sp>
      <p:sp>
        <p:nvSpPr>
          <p:cNvPr id="8" name="Freeform 8"/>
          <p:cNvSpPr/>
          <p:nvPr/>
        </p:nvSpPr>
        <p:spPr>
          <a:xfrm>
            <a:off x="709253" y="8792773"/>
            <a:ext cx="1461842" cy="1472271"/>
          </a:xfrm>
          <a:custGeom>
            <a:avLst/>
            <a:gdLst/>
            <a:ahLst/>
            <a:cxnLst/>
            <a:rect l="l" t="t" r="r" b="b"/>
            <a:pathLst>
              <a:path w="1461842" h="1472271">
                <a:moveTo>
                  <a:pt x="0" y="0"/>
                </a:moveTo>
                <a:lnTo>
                  <a:pt x="1461842" y="0"/>
                </a:lnTo>
                <a:lnTo>
                  <a:pt x="1461842" y="1472271"/>
                </a:lnTo>
                <a:lnTo>
                  <a:pt x="0" y="14722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719115">
            <a:off x="108656" y="4689313"/>
            <a:ext cx="1779899" cy="1633057"/>
          </a:xfrm>
          <a:custGeom>
            <a:avLst/>
            <a:gdLst/>
            <a:ahLst/>
            <a:cxnLst/>
            <a:rect l="l" t="t" r="r" b="b"/>
            <a:pathLst>
              <a:path w="1779899" h="1633057">
                <a:moveTo>
                  <a:pt x="0" y="0"/>
                </a:moveTo>
                <a:lnTo>
                  <a:pt x="1779899" y="0"/>
                </a:lnTo>
                <a:lnTo>
                  <a:pt x="1779899" y="1633058"/>
                </a:lnTo>
                <a:lnTo>
                  <a:pt x="0" y="163305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845402" y="4581028"/>
            <a:ext cx="3059827" cy="5705972"/>
          </a:xfrm>
          <a:custGeom>
            <a:avLst/>
            <a:gdLst/>
            <a:ahLst/>
            <a:cxnLst/>
            <a:rect l="l" t="t" r="r" b="b"/>
            <a:pathLst>
              <a:path w="3059827" h="5705972">
                <a:moveTo>
                  <a:pt x="0" y="0"/>
                </a:moveTo>
                <a:lnTo>
                  <a:pt x="3059827" y="0"/>
                </a:lnTo>
                <a:lnTo>
                  <a:pt x="3059827" y="5705972"/>
                </a:lnTo>
                <a:lnTo>
                  <a:pt x="0" y="570597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5375316" y="1577340"/>
            <a:ext cx="5639464" cy="4282117"/>
            <a:chOff x="0" y="0"/>
            <a:chExt cx="1012911" cy="76911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12922" cy="769116"/>
            </a:xfrm>
            <a:custGeom>
              <a:avLst/>
              <a:gdLst/>
              <a:ahLst/>
              <a:cxnLst/>
              <a:rect l="l" t="t" r="r" b="b"/>
              <a:pathLst>
                <a:path w="1012922" h="769116">
                  <a:moveTo>
                    <a:pt x="660948" y="0"/>
                  </a:moveTo>
                  <a:lnTo>
                    <a:pt x="351936" y="0"/>
                  </a:lnTo>
                  <a:cubicBezTo>
                    <a:pt x="157552" y="0"/>
                    <a:pt x="0" y="133570"/>
                    <a:pt x="0" y="298336"/>
                  </a:cubicBezTo>
                  <a:cubicBezTo>
                    <a:pt x="0" y="417616"/>
                    <a:pt x="82597" y="520505"/>
                    <a:pt x="201930" y="568241"/>
                  </a:cubicBezTo>
                  <a:lnTo>
                    <a:pt x="201930" y="769116"/>
                  </a:lnTo>
                  <a:lnTo>
                    <a:pt x="440960" y="596663"/>
                  </a:lnTo>
                  <a:lnTo>
                    <a:pt x="660948" y="596663"/>
                  </a:lnTo>
                  <a:cubicBezTo>
                    <a:pt x="855345" y="596663"/>
                    <a:pt x="1012911" y="463092"/>
                    <a:pt x="1012911" y="298325"/>
                  </a:cubicBezTo>
                  <a:cubicBezTo>
                    <a:pt x="1012922" y="133570"/>
                    <a:pt x="855345" y="0"/>
                    <a:pt x="660948" y="0"/>
                  </a:cubicBezTo>
                  <a:close/>
                </a:path>
              </a:pathLst>
            </a:custGeom>
            <a:solidFill>
              <a:srgbClr val="FEC556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6422"/>
              <a:ext cx="1012911" cy="569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-224562" flipH="1">
            <a:off x="13626401" y="340580"/>
            <a:ext cx="2027196" cy="1359910"/>
          </a:xfrm>
          <a:custGeom>
            <a:avLst/>
            <a:gdLst/>
            <a:ahLst/>
            <a:cxnLst/>
            <a:rect l="l" t="t" r="r" b="b"/>
            <a:pathLst>
              <a:path w="2027196" h="1359910">
                <a:moveTo>
                  <a:pt x="2027196" y="0"/>
                </a:moveTo>
                <a:lnTo>
                  <a:pt x="0" y="0"/>
                </a:lnTo>
                <a:lnTo>
                  <a:pt x="0" y="1359911"/>
                </a:lnTo>
                <a:lnTo>
                  <a:pt x="2027196" y="1359911"/>
                </a:lnTo>
                <a:lnTo>
                  <a:pt x="2027196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250543" flipH="1">
            <a:off x="15003054" y="6701171"/>
            <a:ext cx="4462083" cy="4183203"/>
          </a:xfrm>
          <a:custGeom>
            <a:avLst/>
            <a:gdLst/>
            <a:ahLst/>
            <a:cxnLst/>
            <a:rect l="l" t="t" r="r" b="b"/>
            <a:pathLst>
              <a:path w="4462083" h="4183203">
                <a:moveTo>
                  <a:pt x="4462083" y="0"/>
                </a:moveTo>
                <a:lnTo>
                  <a:pt x="0" y="0"/>
                </a:lnTo>
                <a:lnTo>
                  <a:pt x="0" y="4183203"/>
                </a:lnTo>
                <a:lnTo>
                  <a:pt x="4462083" y="4183203"/>
                </a:lnTo>
                <a:lnTo>
                  <a:pt x="4462083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5498546" y="2363182"/>
            <a:ext cx="5393004" cy="2217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8"/>
              </a:lnSpc>
            </a:pPr>
            <a:r>
              <a:rPr lang="en-US" sz="3105">
                <a:solidFill>
                  <a:srgbClr val="000000"/>
                </a:solidFill>
                <a:latin typeface="DejaVu Serif Bold"/>
              </a:rPr>
              <a:t>Ngoài những cảnh đẹp trên, các con còn biết danh lam thắng cảnh nào khác?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475235" y="-350901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221422">
            <a:off x="-5284855" y="5733717"/>
            <a:ext cx="8321413" cy="5523338"/>
          </a:xfrm>
          <a:custGeom>
            <a:avLst/>
            <a:gdLst/>
            <a:ahLst/>
            <a:cxnLst/>
            <a:rect l="l" t="t" r="r" b="b"/>
            <a:pathLst>
              <a:path w="8321413" h="5523338">
                <a:moveTo>
                  <a:pt x="0" y="0"/>
                </a:moveTo>
                <a:lnTo>
                  <a:pt x="8321413" y="0"/>
                </a:lnTo>
                <a:lnTo>
                  <a:pt x="8321413" y="5523338"/>
                </a:lnTo>
                <a:lnTo>
                  <a:pt x="0" y="55233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474546" y="8268025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804159">
            <a:off x="3195047" y="8264496"/>
            <a:ext cx="2184467" cy="1855887"/>
          </a:xfrm>
          <a:custGeom>
            <a:avLst/>
            <a:gdLst/>
            <a:ahLst/>
            <a:cxnLst/>
            <a:rect l="l" t="t" r="r" b="b"/>
            <a:pathLst>
              <a:path w="2184467" h="1855887">
                <a:moveTo>
                  <a:pt x="0" y="0"/>
                </a:moveTo>
                <a:lnTo>
                  <a:pt x="2184467" y="0"/>
                </a:lnTo>
                <a:lnTo>
                  <a:pt x="2184467" y="1855887"/>
                </a:lnTo>
                <a:lnTo>
                  <a:pt x="0" y="18558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25451">
            <a:off x="7051130" y="8777349"/>
            <a:ext cx="1821451" cy="1547474"/>
          </a:xfrm>
          <a:custGeom>
            <a:avLst/>
            <a:gdLst/>
            <a:ahLst/>
            <a:cxnLst/>
            <a:rect l="l" t="t" r="r" b="b"/>
            <a:pathLst>
              <a:path w="1821451" h="1547474">
                <a:moveTo>
                  <a:pt x="0" y="0"/>
                </a:moveTo>
                <a:lnTo>
                  <a:pt x="1821451" y="0"/>
                </a:lnTo>
                <a:lnTo>
                  <a:pt x="1821451" y="1547474"/>
                </a:lnTo>
                <a:lnTo>
                  <a:pt x="0" y="15474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15860" flipH="1">
            <a:off x="-150482" y="7309823"/>
            <a:ext cx="3367948" cy="3177097"/>
          </a:xfrm>
          <a:custGeom>
            <a:avLst/>
            <a:gdLst/>
            <a:ahLst/>
            <a:cxnLst/>
            <a:rect l="l" t="t" r="r" b="b"/>
            <a:pathLst>
              <a:path w="3367948" h="3177097">
                <a:moveTo>
                  <a:pt x="3367948" y="0"/>
                </a:moveTo>
                <a:lnTo>
                  <a:pt x="0" y="0"/>
                </a:lnTo>
                <a:lnTo>
                  <a:pt x="0" y="3177097"/>
                </a:lnTo>
                <a:lnTo>
                  <a:pt x="3367948" y="3177097"/>
                </a:lnTo>
                <a:lnTo>
                  <a:pt x="336794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660966" flipH="1">
            <a:off x="16549250" y="1652621"/>
            <a:ext cx="3305950" cy="3099328"/>
          </a:xfrm>
          <a:custGeom>
            <a:avLst/>
            <a:gdLst/>
            <a:ahLst/>
            <a:cxnLst/>
            <a:rect l="l" t="t" r="r" b="b"/>
            <a:pathLst>
              <a:path w="3305950" h="3099328">
                <a:moveTo>
                  <a:pt x="3305950" y="0"/>
                </a:moveTo>
                <a:lnTo>
                  <a:pt x="0" y="0"/>
                </a:lnTo>
                <a:lnTo>
                  <a:pt x="0" y="3099328"/>
                </a:lnTo>
                <a:lnTo>
                  <a:pt x="3305950" y="3099328"/>
                </a:lnTo>
                <a:lnTo>
                  <a:pt x="330595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4664" y="81364"/>
            <a:ext cx="5947366" cy="4944947"/>
            <a:chOff x="0" y="0"/>
            <a:chExt cx="6299200" cy="52374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299200" cy="5237480"/>
            </a:xfrm>
            <a:custGeom>
              <a:avLst/>
              <a:gdLst/>
              <a:ahLst/>
              <a:cxnLst/>
              <a:rect l="l" t="t" r="r" b="b"/>
              <a:pathLst>
                <a:path w="6299200" h="5237480">
                  <a:moveTo>
                    <a:pt x="6299200" y="5237480"/>
                  </a:moveTo>
                  <a:lnTo>
                    <a:pt x="0" y="5237480"/>
                  </a:lnTo>
                  <a:lnTo>
                    <a:pt x="0" y="0"/>
                  </a:lnTo>
                  <a:lnTo>
                    <a:pt x="6299200" y="0"/>
                  </a:lnTo>
                  <a:lnTo>
                    <a:pt x="6299200" y="5237480"/>
                  </a:lnTo>
                  <a:close/>
                </a:path>
              </a:pathLst>
            </a:custGeom>
            <a:blipFill>
              <a:blip r:embed="rId14"/>
              <a:stretch>
                <a:fillRect l="-16339" r="-16339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6299200" cy="5237480"/>
            </a:xfrm>
            <a:custGeom>
              <a:avLst/>
              <a:gdLst/>
              <a:ahLst/>
              <a:cxnLst/>
              <a:rect l="l" t="t" r="r" b="b"/>
              <a:pathLst>
                <a:path w="6299200" h="5237480">
                  <a:moveTo>
                    <a:pt x="6299200" y="5237480"/>
                  </a:moveTo>
                  <a:lnTo>
                    <a:pt x="0" y="5237480"/>
                  </a:lnTo>
                  <a:lnTo>
                    <a:pt x="0" y="0"/>
                  </a:lnTo>
                  <a:lnTo>
                    <a:pt x="6299200" y="0"/>
                  </a:lnTo>
                  <a:lnTo>
                    <a:pt x="6299200" y="5237480"/>
                  </a:lnTo>
                  <a:close/>
                </a:path>
              </a:pathLst>
            </a:custGeom>
            <a:blipFill>
              <a:blip r:embed="rId15"/>
              <a:stretch>
                <a:fillRect l="-12" r="-12"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 rot="5312872">
            <a:off x="9202770" y="-574505"/>
            <a:ext cx="980985" cy="2352012"/>
          </a:xfrm>
          <a:custGeom>
            <a:avLst/>
            <a:gdLst/>
            <a:ahLst/>
            <a:cxnLst/>
            <a:rect l="l" t="t" r="r" b="b"/>
            <a:pathLst>
              <a:path w="980985" h="2352012">
                <a:moveTo>
                  <a:pt x="0" y="0"/>
                </a:moveTo>
                <a:lnTo>
                  <a:pt x="980985" y="0"/>
                </a:lnTo>
                <a:lnTo>
                  <a:pt x="980985" y="2352012"/>
                </a:lnTo>
                <a:lnTo>
                  <a:pt x="0" y="23520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804159">
            <a:off x="14926291" y="193695"/>
            <a:ext cx="2184467" cy="1855887"/>
          </a:xfrm>
          <a:custGeom>
            <a:avLst/>
            <a:gdLst/>
            <a:ahLst/>
            <a:cxnLst/>
            <a:rect l="l" t="t" r="r" b="b"/>
            <a:pathLst>
              <a:path w="2184467" h="1855887">
                <a:moveTo>
                  <a:pt x="0" y="0"/>
                </a:moveTo>
                <a:lnTo>
                  <a:pt x="2184467" y="0"/>
                </a:lnTo>
                <a:lnTo>
                  <a:pt x="2184467" y="1855887"/>
                </a:lnTo>
                <a:lnTo>
                  <a:pt x="0" y="18558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725451">
            <a:off x="11000187" y="657948"/>
            <a:ext cx="1821451" cy="1547474"/>
          </a:xfrm>
          <a:custGeom>
            <a:avLst/>
            <a:gdLst/>
            <a:ahLst/>
            <a:cxnLst/>
            <a:rect l="l" t="t" r="r" b="b"/>
            <a:pathLst>
              <a:path w="1821451" h="1547474">
                <a:moveTo>
                  <a:pt x="0" y="0"/>
                </a:moveTo>
                <a:lnTo>
                  <a:pt x="1821451" y="0"/>
                </a:lnTo>
                <a:lnTo>
                  <a:pt x="1821451" y="1547475"/>
                </a:lnTo>
                <a:lnTo>
                  <a:pt x="0" y="15474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1650212" y="4084398"/>
            <a:ext cx="6552013" cy="5447682"/>
            <a:chOff x="0" y="0"/>
            <a:chExt cx="6299200" cy="523748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299200" cy="5237480"/>
            </a:xfrm>
            <a:custGeom>
              <a:avLst/>
              <a:gdLst/>
              <a:ahLst/>
              <a:cxnLst/>
              <a:rect l="l" t="t" r="r" b="b"/>
              <a:pathLst>
                <a:path w="6299200" h="5237480">
                  <a:moveTo>
                    <a:pt x="6299200" y="5237480"/>
                  </a:moveTo>
                  <a:lnTo>
                    <a:pt x="0" y="5237480"/>
                  </a:lnTo>
                  <a:lnTo>
                    <a:pt x="0" y="0"/>
                  </a:lnTo>
                  <a:lnTo>
                    <a:pt x="6299200" y="0"/>
                  </a:lnTo>
                  <a:lnTo>
                    <a:pt x="6299200" y="5237480"/>
                  </a:lnTo>
                  <a:close/>
                </a:path>
              </a:pathLst>
            </a:custGeom>
            <a:blipFill>
              <a:blip r:embed="rId18"/>
              <a:stretch>
                <a:fillRect l="-14654" r="-14654"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6299200" cy="5237480"/>
            </a:xfrm>
            <a:custGeom>
              <a:avLst/>
              <a:gdLst/>
              <a:ahLst/>
              <a:cxnLst/>
              <a:rect l="l" t="t" r="r" b="b"/>
              <a:pathLst>
                <a:path w="6299200" h="5237480">
                  <a:moveTo>
                    <a:pt x="6299200" y="5237480"/>
                  </a:moveTo>
                  <a:lnTo>
                    <a:pt x="0" y="5237480"/>
                  </a:lnTo>
                  <a:lnTo>
                    <a:pt x="0" y="0"/>
                  </a:lnTo>
                  <a:lnTo>
                    <a:pt x="6299200" y="0"/>
                  </a:lnTo>
                  <a:lnTo>
                    <a:pt x="6299200" y="5237480"/>
                  </a:lnTo>
                  <a:close/>
                </a:path>
              </a:pathLst>
            </a:custGeom>
            <a:blipFill>
              <a:blip r:embed="rId15"/>
              <a:stretch>
                <a:fillRect l="-12" r="-12"/>
              </a:stretch>
            </a:blip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5825106" y="2410688"/>
            <a:ext cx="5825106" cy="4843294"/>
            <a:chOff x="0" y="0"/>
            <a:chExt cx="6299200" cy="523748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299200" cy="5237480"/>
            </a:xfrm>
            <a:custGeom>
              <a:avLst/>
              <a:gdLst/>
              <a:ahLst/>
              <a:cxnLst/>
              <a:rect l="l" t="t" r="r" b="b"/>
              <a:pathLst>
                <a:path w="6299200" h="5237480">
                  <a:moveTo>
                    <a:pt x="6299200" y="5237480"/>
                  </a:moveTo>
                  <a:lnTo>
                    <a:pt x="0" y="5237480"/>
                  </a:lnTo>
                  <a:lnTo>
                    <a:pt x="0" y="0"/>
                  </a:lnTo>
                  <a:lnTo>
                    <a:pt x="6299200" y="0"/>
                  </a:lnTo>
                  <a:lnTo>
                    <a:pt x="6299200" y="5237480"/>
                  </a:lnTo>
                  <a:close/>
                </a:path>
              </a:pathLst>
            </a:custGeom>
            <a:blipFill>
              <a:blip r:embed="rId19"/>
              <a:stretch>
                <a:fillRect l="-5501" r="-5501"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6299200" cy="5237480"/>
            </a:xfrm>
            <a:custGeom>
              <a:avLst/>
              <a:gdLst/>
              <a:ahLst/>
              <a:cxnLst/>
              <a:rect l="l" t="t" r="r" b="b"/>
              <a:pathLst>
                <a:path w="6299200" h="5237480">
                  <a:moveTo>
                    <a:pt x="6299200" y="5237480"/>
                  </a:moveTo>
                  <a:lnTo>
                    <a:pt x="0" y="5237480"/>
                  </a:lnTo>
                  <a:lnTo>
                    <a:pt x="0" y="0"/>
                  </a:lnTo>
                  <a:lnTo>
                    <a:pt x="6299200" y="0"/>
                  </a:lnTo>
                  <a:lnTo>
                    <a:pt x="6299200" y="5237480"/>
                  </a:lnTo>
                  <a:close/>
                </a:path>
              </a:pathLst>
            </a:custGeom>
            <a:blipFill>
              <a:blip r:embed="rId15"/>
              <a:stretch>
                <a:fillRect l="-12" r="-12"/>
              </a:stretch>
            </a:blipFill>
          </p:spPr>
        </p:sp>
      </p:grpSp>
      <p:grpSp>
        <p:nvGrpSpPr>
          <p:cNvPr id="21" name="Group 21"/>
          <p:cNvGrpSpPr/>
          <p:nvPr/>
        </p:nvGrpSpPr>
        <p:grpSpPr>
          <a:xfrm>
            <a:off x="611115" y="5342496"/>
            <a:ext cx="3972058" cy="1100485"/>
            <a:chOff x="0" y="0"/>
            <a:chExt cx="1397764" cy="38726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397764" cy="387260"/>
            </a:xfrm>
            <a:custGeom>
              <a:avLst/>
              <a:gdLst/>
              <a:ahLst/>
              <a:cxnLst/>
              <a:rect l="l" t="t" r="r" b="b"/>
              <a:pathLst>
                <a:path w="1397764" h="387260">
                  <a:moveTo>
                    <a:pt x="1397764" y="0"/>
                  </a:moveTo>
                  <a:lnTo>
                    <a:pt x="0" y="0"/>
                  </a:lnTo>
                  <a:lnTo>
                    <a:pt x="101600" y="193630"/>
                  </a:lnTo>
                  <a:lnTo>
                    <a:pt x="0" y="387260"/>
                  </a:lnTo>
                  <a:lnTo>
                    <a:pt x="1397764" y="387260"/>
                  </a:lnTo>
                  <a:lnTo>
                    <a:pt x="1296164" y="193630"/>
                  </a:lnTo>
                  <a:lnTo>
                    <a:pt x="1397764" y="0"/>
                  </a:lnTo>
                  <a:close/>
                </a:path>
              </a:pathLst>
            </a:custGeom>
            <a:solidFill>
              <a:srgbClr val="FEC556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88900" y="-47625"/>
              <a:ext cx="1219964" cy="434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944528" y="5543146"/>
            <a:ext cx="3342753" cy="622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7"/>
              </a:lnSpc>
            </a:pPr>
            <a:r>
              <a:rPr lang="en-US" sz="3597">
                <a:solidFill>
                  <a:srgbClr val="000000"/>
                </a:solidFill>
                <a:latin typeface="DejaVu Serif Bold"/>
              </a:rPr>
              <a:t>Văn Miếu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3287242" y="8965806"/>
            <a:ext cx="3972058" cy="1321194"/>
            <a:chOff x="0" y="0"/>
            <a:chExt cx="1397764" cy="46492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397764" cy="464927"/>
            </a:xfrm>
            <a:custGeom>
              <a:avLst/>
              <a:gdLst/>
              <a:ahLst/>
              <a:cxnLst/>
              <a:rect l="l" t="t" r="r" b="b"/>
              <a:pathLst>
                <a:path w="1397764" h="464927">
                  <a:moveTo>
                    <a:pt x="1397764" y="0"/>
                  </a:moveTo>
                  <a:lnTo>
                    <a:pt x="0" y="0"/>
                  </a:lnTo>
                  <a:lnTo>
                    <a:pt x="101600" y="232464"/>
                  </a:lnTo>
                  <a:lnTo>
                    <a:pt x="0" y="464927"/>
                  </a:lnTo>
                  <a:lnTo>
                    <a:pt x="1397764" y="464927"/>
                  </a:lnTo>
                  <a:lnTo>
                    <a:pt x="1296164" y="232464"/>
                  </a:lnTo>
                  <a:lnTo>
                    <a:pt x="1397764" y="0"/>
                  </a:lnTo>
                  <a:close/>
                </a:path>
              </a:pathLst>
            </a:custGeom>
            <a:solidFill>
              <a:srgbClr val="FEC556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88900" y="-47625"/>
              <a:ext cx="1219964" cy="5125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6909264" y="7282557"/>
            <a:ext cx="3972058" cy="1212829"/>
            <a:chOff x="0" y="0"/>
            <a:chExt cx="1397764" cy="426794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397764" cy="426794"/>
            </a:xfrm>
            <a:custGeom>
              <a:avLst/>
              <a:gdLst/>
              <a:ahLst/>
              <a:cxnLst/>
              <a:rect l="l" t="t" r="r" b="b"/>
              <a:pathLst>
                <a:path w="1397764" h="426794">
                  <a:moveTo>
                    <a:pt x="1397764" y="0"/>
                  </a:moveTo>
                  <a:lnTo>
                    <a:pt x="0" y="0"/>
                  </a:lnTo>
                  <a:lnTo>
                    <a:pt x="101600" y="213397"/>
                  </a:lnTo>
                  <a:lnTo>
                    <a:pt x="0" y="426794"/>
                  </a:lnTo>
                  <a:lnTo>
                    <a:pt x="1397764" y="426794"/>
                  </a:lnTo>
                  <a:lnTo>
                    <a:pt x="1296164" y="213397"/>
                  </a:lnTo>
                  <a:lnTo>
                    <a:pt x="1397764" y="0"/>
                  </a:lnTo>
                  <a:close/>
                </a:path>
              </a:pathLst>
            </a:custGeom>
            <a:solidFill>
              <a:srgbClr val="FEC556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88900" y="-47625"/>
              <a:ext cx="1219964" cy="4744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7069765" y="7264134"/>
            <a:ext cx="3651055" cy="1173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47"/>
              </a:lnSpc>
            </a:pPr>
            <a:r>
              <a:rPr lang="en-US" sz="3319">
                <a:solidFill>
                  <a:srgbClr val="000000"/>
                </a:solidFill>
                <a:latin typeface="DejaVu Serif Bold"/>
              </a:rPr>
              <a:t>Công viên</a:t>
            </a:r>
          </a:p>
          <a:p>
            <a:pPr algn="ctr">
              <a:lnSpc>
                <a:spcPts val="4647"/>
              </a:lnSpc>
            </a:pPr>
            <a:r>
              <a:rPr lang="en-US" sz="3319">
                <a:solidFill>
                  <a:srgbClr val="000000"/>
                </a:solidFill>
                <a:latin typeface="DejaVu Serif Bold"/>
              </a:rPr>
              <a:t> Lê nin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601895" y="9125765"/>
            <a:ext cx="3342753" cy="1123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7"/>
              </a:lnSpc>
            </a:pPr>
            <a:r>
              <a:rPr lang="en-US" sz="3197">
                <a:solidFill>
                  <a:srgbClr val="000000"/>
                </a:solidFill>
                <a:latin typeface="DejaVu Serif Bold"/>
              </a:rPr>
              <a:t>Hoàng Thành Thăng Long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4752" y="285750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290655" y="-6270125"/>
            <a:ext cx="25978107" cy="9579427"/>
          </a:xfrm>
          <a:custGeom>
            <a:avLst/>
            <a:gdLst/>
            <a:ahLst/>
            <a:cxnLst/>
            <a:rect l="l" t="t" r="r" b="b"/>
            <a:pathLst>
              <a:path w="25978107" h="9579427">
                <a:moveTo>
                  <a:pt x="0" y="0"/>
                </a:moveTo>
                <a:lnTo>
                  <a:pt x="25978107" y="0"/>
                </a:lnTo>
                <a:lnTo>
                  <a:pt x="25978107" y="9579427"/>
                </a:lnTo>
                <a:lnTo>
                  <a:pt x="0" y="95794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455067">
            <a:off x="-950969" y="8367865"/>
            <a:ext cx="2835234" cy="2601327"/>
          </a:xfrm>
          <a:custGeom>
            <a:avLst/>
            <a:gdLst/>
            <a:ahLst/>
            <a:cxnLst/>
            <a:rect l="l" t="t" r="r" b="b"/>
            <a:pathLst>
              <a:path w="2835234" h="2601327">
                <a:moveTo>
                  <a:pt x="0" y="0"/>
                </a:moveTo>
                <a:lnTo>
                  <a:pt x="2835234" y="0"/>
                </a:lnTo>
                <a:lnTo>
                  <a:pt x="2835234" y="2601327"/>
                </a:lnTo>
                <a:lnTo>
                  <a:pt x="0" y="26013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862889">
            <a:off x="14501873" y="6415520"/>
            <a:ext cx="4156930" cy="3921371"/>
          </a:xfrm>
          <a:custGeom>
            <a:avLst/>
            <a:gdLst/>
            <a:ahLst/>
            <a:cxnLst/>
            <a:rect l="l" t="t" r="r" b="b"/>
            <a:pathLst>
              <a:path w="4156930" h="3921371">
                <a:moveTo>
                  <a:pt x="0" y="0"/>
                </a:moveTo>
                <a:lnTo>
                  <a:pt x="4156930" y="0"/>
                </a:lnTo>
                <a:lnTo>
                  <a:pt x="4156930" y="3921371"/>
                </a:lnTo>
                <a:lnTo>
                  <a:pt x="0" y="39213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72362">
            <a:off x="-33617" y="1628506"/>
            <a:ext cx="3389904" cy="2880006"/>
          </a:xfrm>
          <a:custGeom>
            <a:avLst/>
            <a:gdLst/>
            <a:ahLst/>
            <a:cxnLst/>
            <a:rect l="l" t="t" r="r" b="b"/>
            <a:pathLst>
              <a:path w="3389904" h="2880006">
                <a:moveTo>
                  <a:pt x="0" y="0"/>
                </a:moveTo>
                <a:lnTo>
                  <a:pt x="3389904" y="0"/>
                </a:lnTo>
                <a:lnTo>
                  <a:pt x="3389904" y="2880006"/>
                </a:lnTo>
                <a:lnTo>
                  <a:pt x="0" y="28800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55067">
            <a:off x="15870414" y="3311261"/>
            <a:ext cx="1472243" cy="1350783"/>
          </a:xfrm>
          <a:custGeom>
            <a:avLst/>
            <a:gdLst/>
            <a:ahLst/>
            <a:cxnLst/>
            <a:rect l="l" t="t" r="r" b="b"/>
            <a:pathLst>
              <a:path w="1472243" h="1350783">
                <a:moveTo>
                  <a:pt x="0" y="0"/>
                </a:moveTo>
                <a:lnTo>
                  <a:pt x="1472243" y="0"/>
                </a:lnTo>
                <a:lnTo>
                  <a:pt x="1472243" y="1350783"/>
                </a:lnTo>
                <a:lnTo>
                  <a:pt x="0" y="13507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3008138" y="8376206"/>
            <a:ext cx="1013228" cy="1252187"/>
          </a:xfrm>
          <a:custGeom>
            <a:avLst/>
            <a:gdLst/>
            <a:ahLst/>
            <a:cxnLst/>
            <a:rect l="l" t="t" r="r" b="b"/>
            <a:pathLst>
              <a:path w="1013228" h="1252187">
                <a:moveTo>
                  <a:pt x="1013228" y="0"/>
                </a:moveTo>
                <a:lnTo>
                  <a:pt x="0" y="0"/>
                </a:lnTo>
                <a:lnTo>
                  <a:pt x="0" y="1252186"/>
                </a:lnTo>
                <a:lnTo>
                  <a:pt x="1013228" y="1252186"/>
                </a:lnTo>
                <a:lnTo>
                  <a:pt x="1013228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942041">
            <a:off x="15431324" y="-565734"/>
            <a:ext cx="787369" cy="1887798"/>
          </a:xfrm>
          <a:custGeom>
            <a:avLst/>
            <a:gdLst/>
            <a:ahLst/>
            <a:cxnLst/>
            <a:rect l="l" t="t" r="r" b="b"/>
            <a:pathLst>
              <a:path w="787369" h="1887798">
                <a:moveTo>
                  <a:pt x="0" y="0"/>
                </a:moveTo>
                <a:lnTo>
                  <a:pt x="787369" y="0"/>
                </a:lnTo>
                <a:lnTo>
                  <a:pt x="787369" y="1887798"/>
                </a:lnTo>
                <a:lnTo>
                  <a:pt x="0" y="188779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285712" y="3510503"/>
            <a:ext cx="11379939" cy="6117889"/>
          </a:xfrm>
          <a:custGeom>
            <a:avLst/>
            <a:gdLst/>
            <a:ahLst/>
            <a:cxnLst/>
            <a:rect l="l" t="t" r="r" b="b"/>
            <a:pathLst>
              <a:path w="11379939" h="6117889">
                <a:moveTo>
                  <a:pt x="0" y="0"/>
                </a:moveTo>
                <a:lnTo>
                  <a:pt x="11379939" y="0"/>
                </a:lnTo>
                <a:lnTo>
                  <a:pt x="11379939" y="6117889"/>
                </a:lnTo>
                <a:lnTo>
                  <a:pt x="0" y="6117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t="-24404" b="-24404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661335" y="341131"/>
            <a:ext cx="16204257" cy="1872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Sigmar One"/>
              </a:rPr>
              <a:t>Ổn</a:t>
            </a:r>
            <a:r>
              <a:rPr lang="en-US" sz="5199" dirty="0">
                <a:solidFill>
                  <a:srgbClr val="000000"/>
                </a:solidFill>
                <a:latin typeface="Sigmar One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Sigmar One"/>
              </a:rPr>
              <a:t>định</a:t>
            </a:r>
            <a:r>
              <a:rPr lang="en-US" sz="5199" dirty="0">
                <a:solidFill>
                  <a:srgbClr val="000000"/>
                </a:solidFill>
                <a:latin typeface="Sigmar One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Sigmar One"/>
              </a:rPr>
              <a:t>tổ</a:t>
            </a:r>
            <a:r>
              <a:rPr lang="en-US" sz="5199" dirty="0">
                <a:solidFill>
                  <a:srgbClr val="000000"/>
                </a:solidFill>
                <a:latin typeface="Sigmar One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Sigmar One"/>
              </a:rPr>
              <a:t>chức</a:t>
            </a:r>
            <a:r>
              <a:rPr lang="en-US" sz="5199" dirty="0">
                <a:solidFill>
                  <a:srgbClr val="000000"/>
                </a:solidFill>
                <a:latin typeface="Sigmar One"/>
              </a:rPr>
              <a:t> </a:t>
            </a:r>
          </a:p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Sigmar One"/>
              </a:rPr>
              <a:t>Cô</a:t>
            </a:r>
            <a:r>
              <a:rPr lang="en-US" sz="5199" dirty="0">
                <a:solidFill>
                  <a:srgbClr val="000000"/>
                </a:solidFill>
                <a:latin typeface="Sigmar One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Sigmar One"/>
              </a:rPr>
              <a:t>và</a:t>
            </a:r>
            <a:r>
              <a:rPr lang="en-US" sz="5199" dirty="0">
                <a:solidFill>
                  <a:srgbClr val="000000"/>
                </a:solidFill>
                <a:latin typeface="Sigmar One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Sigmar One"/>
              </a:rPr>
              <a:t>trẻ</a:t>
            </a:r>
            <a:r>
              <a:rPr lang="en-US" sz="5199" dirty="0">
                <a:solidFill>
                  <a:srgbClr val="000000"/>
                </a:solidFill>
                <a:latin typeface="Sigmar One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Sigmar One"/>
              </a:rPr>
              <a:t>hát</a:t>
            </a:r>
            <a:r>
              <a:rPr lang="en-US" sz="5199" dirty="0">
                <a:solidFill>
                  <a:srgbClr val="000000"/>
                </a:solidFill>
                <a:latin typeface="Sigmar One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Sigmar One"/>
              </a:rPr>
              <a:t>bài</a:t>
            </a:r>
            <a:r>
              <a:rPr lang="en-US" sz="5199" dirty="0">
                <a:solidFill>
                  <a:srgbClr val="000000"/>
                </a:solidFill>
                <a:latin typeface="Sigmar One"/>
              </a:rPr>
              <a:t> “ </a:t>
            </a:r>
            <a:r>
              <a:rPr lang="en-US" sz="5199" dirty="0" err="1" smtClean="0">
                <a:solidFill>
                  <a:srgbClr val="000000"/>
                </a:solidFill>
                <a:latin typeface="Sigmar One"/>
              </a:rPr>
              <a:t>Yêu</a:t>
            </a:r>
            <a:r>
              <a:rPr lang="en-US" sz="5199" dirty="0" smtClean="0">
                <a:solidFill>
                  <a:srgbClr val="000000"/>
                </a:solidFill>
                <a:latin typeface="Sigmar One"/>
              </a:rPr>
              <a:t> </a:t>
            </a:r>
            <a:r>
              <a:rPr lang="en-US" sz="5199" dirty="0" err="1" smtClean="0">
                <a:solidFill>
                  <a:srgbClr val="000000"/>
                </a:solidFill>
                <a:latin typeface="Sigmar One"/>
              </a:rPr>
              <a:t>Hà</a:t>
            </a:r>
            <a:r>
              <a:rPr lang="en-US" sz="5199" dirty="0" smtClean="0">
                <a:solidFill>
                  <a:srgbClr val="000000"/>
                </a:solidFill>
                <a:latin typeface="Sigmar One"/>
              </a:rPr>
              <a:t> </a:t>
            </a:r>
            <a:r>
              <a:rPr lang="en-US" sz="5199" smtClean="0">
                <a:solidFill>
                  <a:srgbClr val="000000"/>
                </a:solidFill>
                <a:latin typeface="Sigmar One"/>
              </a:rPr>
              <a:t>Nội”  </a:t>
            </a:r>
            <a:endParaRPr lang="en-US" sz="5199" dirty="0">
              <a:solidFill>
                <a:srgbClr val="000000"/>
              </a:solidFill>
              <a:latin typeface="Sigmar One"/>
            </a:endParaRPr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680695" y="3870325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441079">
            <a:off x="12293824" y="-4219994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09" y="0"/>
                </a:lnTo>
                <a:lnTo>
                  <a:pt x="11950809" y="7932349"/>
                </a:lnTo>
                <a:lnTo>
                  <a:pt x="0" y="79323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61349" y="1232514"/>
            <a:ext cx="8126651" cy="7821973"/>
            <a:chOff x="30480" y="591820"/>
            <a:chExt cx="12736830" cy="122593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0" y="2120900"/>
                    <a:pt x="8590280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20"/>
                    <a:pt x="1822450" y="10811510"/>
                    <a:pt x="2842260" y="11203940"/>
                  </a:cubicBezTo>
                  <a:cubicBezTo>
                    <a:pt x="5585460" y="12259310"/>
                    <a:pt x="8953501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6"/>
              <a:stretch>
                <a:fillRect l="-36330" r="-36330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 rot="1455067">
            <a:off x="16304635" y="1628755"/>
            <a:ext cx="1472243" cy="1350783"/>
          </a:xfrm>
          <a:custGeom>
            <a:avLst/>
            <a:gdLst/>
            <a:ahLst/>
            <a:cxnLst/>
            <a:rect l="l" t="t" r="r" b="b"/>
            <a:pathLst>
              <a:path w="1472243" h="1350783">
                <a:moveTo>
                  <a:pt x="0" y="0"/>
                </a:moveTo>
                <a:lnTo>
                  <a:pt x="1472243" y="0"/>
                </a:lnTo>
                <a:lnTo>
                  <a:pt x="1472243" y="1350783"/>
                </a:lnTo>
                <a:lnTo>
                  <a:pt x="0" y="13507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5418259" y="-6178158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719115">
            <a:off x="284717" y="329252"/>
            <a:ext cx="1793615" cy="1645642"/>
          </a:xfrm>
          <a:custGeom>
            <a:avLst/>
            <a:gdLst/>
            <a:ahLst/>
            <a:cxnLst/>
            <a:rect l="l" t="t" r="r" b="b"/>
            <a:pathLst>
              <a:path w="1793615" h="1645642">
                <a:moveTo>
                  <a:pt x="0" y="0"/>
                </a:moveTo>
                <a:lnTo>
                  <a:pt x="1793615" y="0"/>
                </a:lnTo>
                <a:lnTo>
                  <a:pt x="1793615" y="1645642"/>
                </a:lnTo>
                <a:lnTo>
                  <a:pt x="0" y="16456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4760311">
            <a:off x="9756667" y="4683113"/>
            <a:ext cx="1059238" cy="1270450"/>
          </a:xfrm>
          <a:custGeom>
            <a:avLst/>
            <a:gdLst/>
            <a:ahLst/>
            <a:cxnLst/>
            <a:rect l="l" t="t" r="r" b="b"/>
            <a:pathLst>
              <a:path w="1059238" h="1270450">
                <a:moveTo>
                  <a:pt x="0" y="0"/>
                </a:moveTo>
                <a:lnTo>
                  <a:pt x="1059237" y="0"/>
                </a:lnTo>
                <a:lnTo>
                  <a:pt x="1059237" y="1270450"/>
                </a:lnTo>
                <a:lnTo>
                  <a:pt x="0" y="12704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9291402">
            <a:off x="15696066" y="6034650"/>
            <a:ext cx="792241" cy="1899479"/>
          </a:xfrm>
          <a:custGeom>
            <a:avLst/>
            <a:gdLst/>
            <a:ahLst/>
            <a:cxnLst/>
            <a:rect l="l" t="t" r="r" b="b"/>
            <a:pathLst>
              <a:path w="792241" h="1899479">
                <a:moveTo>
                  <a:pt x="0" y="0"/>
                </a:moveTo>
                <a:lnTo>
                  <a:pt x="792241" y="0"/>
                </a:lnTo>
                <a:lnTo>
                  <a:pt x="792241" y="1899480"/>
                </a:lnTo>
                <a:lnTo>
                  <a:pt x="0" y="189948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560640" y="1028700"/>
            <a:ext cx="2240111" cy="1903161"/>
          </a:xfrm>
          <a:custGeom>
            <a:avLst/>
            <a:gdLst/>
            <a:ahLst/>
            <a:cxnLst/>
            <a:rect l="l" t="t" r="r" b="b"/>
            <a:pathLst>
              <a:path w="2240111" h="1903161">
                <a:moveTo>
                  <a:pt x="0" y="0"/>
                </a:moveTo>
                <a:lnTo>
                  <a:pt x="2240111" y="0"/>
                </a:lnTo>
                <a:lnTo>
                  <a:pt x="2240111" y="1903161"/>
                </a:lnTo>
                <a:lnTo>
                  <a:pt x="0" y="190316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7447426">
            <a:off x="-6804811" y="6137246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415726" y="8138909"/>
            <a:ext cx="2122991" cy="2138136"/>
          </a:xfrm>
          <a:custGeom>
            <a:avLst/>
            <a:gdLst/>
            <a:ahLst/>
            <a:cxnLst/>
            <a:rect l="l" t="t" r="r" b="b"/>
            <a:pathLst>
              <a:path w="2122991" h="2138136">
                <a:moveTo>
                  <a:pt x="0" y="0"/>
                </a:moveTo>
                <a:lnTo>
                  <a:pt x="2122991" y="0"/>
                </a:lnTo>
                <a:lnTo>
                  <a:pt x="2122991" y="2138136"/>
                </a:lnTo>
                <a:lnTo>
                  <a:pt x="0" y="213813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525279" y="3583267"/>
            <a:ext cx="9636069" cy="4843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95"/>
              </a:lnSpc>
            </a:pPr>
            <a:r>
              <a:rPr lang="en-US" sz="3925">
                <a:solidFill>
                  <a:srgbClr val="000000"/>
                </a:solidFill>
                <a:latin typeface="DejaVu Serif Bold"/>
              </a:rPr>
              <a:t>+ Các con có biết đây là ở đâu ? </a:t>
            </a:r>
          </a:p>
          <a:p>
            <a:pPr algn="just">
              <a:lnSpc>
                <a:spcPts val="5495"/>
              </a:lnSpc>
            </a:pPr>
            <a:r>
              <a:rPr lang="en-US" sz="3925">
                <a:solidFill>
                  <a:srgbClr val="000000"/>
                </a:solidFill>
                <a:latin typeface="DejaVu Serif Bold"/>
              </a:rPr>
              <a:t>+ Bạn nào đã đi thăm Lăng Bác chưa ? </a:t>
            </a:r>
          </a:p>
          <a:p>
            <a:pPr algn="just">
              <a:lnSpc>
                <a:spcPts val="5495"/>
              </a:lnSpc>
            </a:pPr>
            <a:r>
              <a:rPr lang="en-US" sz="3925">
                <a:solidFill>
                  <a:srgbClr val="000000"/>
                </a:solidFill>
                <a:latin typeface="DejaVu Serif Bold"/>
              </a:rPr>
              <a:t>+ Bạn nào biết trong Lăng Bác có gì ? </a:t>
            </a:r>
          </a:p>
          <a:p>
            <a:pPr algn="just">
              <a:lnSpc>
                <a:spcPts val="5495"/>
              </a:lnSpc>
            </a:pPr>
            <a:r>
              <a:rPr lang="en-US" sz="3925">
                <a:solidFill>
                  <a:srgbClr val="000000"/>
                </a:solidFill>
                <a:latin typeface="DejaVu Serif Bold"/>
              </a:rPr>
              <a:t>+ Bên ngoài ai đứng bảo vệ Lăng Bác ? </a:t>
            </a:r>
          </a:p>
        </p:txBody>
      </p:sp>
      <p:sp>
        <p:nvSpPr>
          <p:cNvPr id="15" name="Freeform 15"/>
          <p:cNvSpPr/>
          <p:nvPr/>
        </p:nvSpPr>
        <p:spPr>
          <a:xfrm>
            <a:off x="2366692" y="277838"/>
            <a:ext cx="7197351" cy="2654023"/>
          </a:xfrm>
          <a:custGeom>
            <a:avLst/>
            <a:gdLst/>
            <a:ahLst/>
            <a:cxnLst/>
            <a:rect l="l" t="t" r="r" b="b"/>
            <a:pathLst>
              <a:path w="7197351" h="2654023">
                <a:moveTo>
                  <a:pt x="0" y="0"/>
                </a:moveTo>
                <a:lnTo>
                  <a:pt x="7197351" y="0"/>
                </a:lnTo>
                <a:lnTo>
                  <a:pt x="7197351" y="2654023"/>
                </a:lnTo>
                <a:lnTo>
                  <a:pt x="0" y="265402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883178" y="738863"/>
            <a:ext cx="5845645" cy="1500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8"/>
              </a:lnSpc>
            </a:pPr>
            <a:r>
              <a:rPr lang="en-US" sz="4284">
                <a:solidFill>
                  <a:srgbClr val="000000"/>
                </a:solidFill>
                <a:latin typeface="DejaVu Serif Bold"/>
              </a:rPr>
              <a:t>Quan sát tranh và trả lời câu hỏi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409266" y="6833134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221422">
            <a:off x="-4483622" y="6320789"/>
            <a:ext cx="8321413" cy="5523338"/>
          </a:xfrm>
          <a:custGeom>
            <a:avLst/>
            <a:gdLst/>
            <a:ahLst/>
            <a:cxnLst/>
            <a:rect l="l" t="t" r="r" b="b"/>
            <a:pathLst>
              <a:path w="8321413" h="5523338">
                <a:moveTo>
                  <a:pt x="0" y="0"/>
                </a:moveTo>
                <a:lnTo>
                  <a:pt x="8321412" y="0"/>
                </a:lnTo>
                <a:lnTo>
                  <a:pt x="8321412" y="5523338"/>
                </a:lnTo>
                <a:lnTo>
                  <a:pt x="0" y="55233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846908" y="-3168228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394975" y="8621941"/>
            <a:ext cx="1498049" cy="1272718"/>
          </a:xfrm>
          <a:custGeom>
            <a:avLst/>
            <a:gdLst/>
            <a:ahLst/>
            <a:cxnLst/>
            <a:rect l="l" t="t" r="r" b="b"/>
            <a:pathLst>
              <a:path w="1498049" h="1272718">
                <a:moveTo>
                  <a:pt x="0" y="0"/>
                </a:moveTo>
                <a:lnTo>
                  <a:pt x="1498050" y="0"/>
                </a:lnTo>
                <a:lnTo>
                  <a:pt x="1498050" y="1272718"/>
                </a:lnTo>
                <a:lnTo>
                  <a:pt x="0" y="12727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6795161">
            <a:off x="15452441" y="-2659583"/>
            <a:ext cx="4624444" cy="5679972"/>
          </a:xfrm>
          <a:custGeom>
            <a:avLst/>
            <a:gdLst/>
            <a:ahLst/>
            <a:cxnLst/>
            <a:rect l="l" t="t" r="r" b="b"/>
            <a:pathLst>
              <a:path w="4624444" h="5679972">
                <a:moveTo>
                  <a:pt x="0" y="0"/>
                </a:moveTo>
                <a:lnTo>
                  <a:pt x="4624444" y="0"/>
                </a:lnTo>
                <a:lnTo>
                  <a:pt x="4624444" y="5679972"/>
                </a:lnTo>
                <a:lnTo>
                  <a:pt x="0" y="56799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028700" y="1411649"/>
            <a:ext cx="8115300" cy="7338260"/>
            <a:chOff x="0" y="0"/>
            <a:chExt cx="10820400" cy="978434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0"/>
            <a:srcRect l="6059" r="6059"/>
            <a:stretch>
              <a:fillRect/>
            </a:stretch>
          </p:blipFill>
          <p:spPr>
            <a:xfrm>
              <a:off x="0" y="0"/>
              <a:ext cx="10820400" cy="9784346"/>
            </a:xfrm>
            <a:prstGeom prst="rect">
              <a:avLst/>
            </a:prstGeom>
          </p:spPr>
        </p:pic>
      </p:grpSp>
      <p:sp>
        <p:nvSpPr>
          <p:cNvPr id="9" name="Freeform 9"/>
          <p:cNvSpPr/>
          <p:nvPr/>
        </p:nvSpPr>
        <p:spPr>
          <a:xfrm rot="115860" flipH="1">
            <a:off x="-137708" y="8157988"/>
            <a:ext cx="2332816" cy="2200623"/>
          </a:xfrm>
          <a:custGeom>
            <a:avLst/>
            <a:gdLst/>
            <a:ahLst/>
            <a:cxnLst/>
            <a:rect l="l" t="t" r="r" b="b"/>
            <a:pathLst>
              <a:path w="2332816" h="2200623">
                <a:moveTo>
                  <a:pt x="2332816" y="0"/>
                </a:moveTo>
                <a:lnTo>
                  <a:pt x="0" y="0"/>
                </a:lnTo>
                <a:lnTo>
                  <a:pt x="0" y="2200624"/>
                </a:lnTo>
                <a:lnTo>
                  <a:pt x="2332816" y="2200624"/>
                </a:lnTo>
                <a:lnTo>
                  <a:pt x="2332816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6055700" y="7976744"/>
            <a:ext cx="2464273" cy="2310256"/>
          </a:xfrm>
          <a:custGeom>
            <a:avLst/>
            <a:gdLst/>
            <a:ahLst/>
            <a:cxnLst/>
            <a:rect l="l" t="t" r="r" b="b"/>
            <a:pathLst>
              <a:path w="2464273" h="2310256">
                <a:moveTo>
                  <a:pt x="2464272" y="0"/>
                </a:moveTo>
                <a:lnTo>
                  <a:pt x="0" y="0"/>
                </a:lnTo>
                <a:lnTo>
                  <a:pt x="0" y="2310256"/>
                </a:lnTo>
                <a:lnTo>
                  <a:pt x="2464272" y="2310256"/>
                </a:lnTo>
                <a:lnTo>
                  <a:pt x="2464272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0695765" y="1411649"/>
            <a:ext cx="7068897" cy="2014349"/>
            <a:chOff x="0" y="0"/>
            <a:chExt cx="1861767" cy="53052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61767" cy="530528"/>
            </a:xfrm>
            <a:custGeom>
              <a:avLst/>
              <a:gdLst/>
              <a:ahLst/>
              <a:cxnLst/>
              <a:rect l="l" t="t" r="r" b="b"/>
              <a:pathLst>
                <a:path w="1861767" h="530528">
                  <a:moveTo>
                    <a:pt x="109521" y="0"/>
                  </a:moveTo>
                  <a:lnTo>
                    <a:pt x="1752246" y="0"/>
                  </a:lnTo>
                  <a:cubicBezTo>
                    <a:pt x="1812733" y="0"/>
                    <a:pt x="1861767" y="49034"/>
                    <a:pt x="1861767" y="109521"/>
                  </a:cubicBezTo>
                  <a:lnTo>
                    <a:pt x="1861767" y="421007"/>
                  </a:lnTo>
                  <a:cubicBezTo>
                    <a:pt x="1861767" y="450054"/>
                    <a:pt x="1850228" y="477911"/>
                    <a:pt x="1829689" y="498450"/>
                  </a:cubicBezTo>
                  <a:cubicBezTo>
                    <a:pt x="1809150" y="518989"/>
                    <a:pt x="1781293" y="530528"/>
                    <a:pt x="1752246" y="530528"/>
                  </a:cubicBezTo>
                  <a:lnTo>
                    <a:pt x="109521" y="530528"/>
                  </a:lnTo>
                  <a:cubicBezTo>
                    <a:pt x="80474" y="530528"/>
                    <a:pt x="52617" y="518989"/>
                    <a:pt x="32078" y="498450"/>
                  </a:cubicBezTo>
                  <a:cubicBezTo>
                    <a:pt x="11539" y="477911"/>
                    <a:pt x="0" y="450054"/>
                    <a:pt x="0" y="421007"/>
                  </a:cubicBezTo>
                  <a:lnTo>
                    <a:pt x="0" y="109521"/>
                  </a:lnTo>
                  <a:cubicBezTo>
                    <a:pt x="0" y="80474"/>
                    <a:pt x="11539" y="52617"/>
                    <a:pt x="32078" y="32078"/>
                  </a:cubicBezTo>
                  <a:cubicBezTo>
                    <a:pt x="52617" y="11539"/>
                    <a:pt x="80474" y="0"/>
                    <a:pt x="109521" y="0"/>
                  </a:cubicBezTo>
                  <a:close/>
                </a:path>
              </a:pathLst>
            </a:custGeom>
            <a:solidFill>
              <a:srgbClr val="9394C4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861767" cy="5781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4005772">
            <a:off x="9903442" y="1158393"/>
            <a:ext cx="950702" cy="2279404"/>
          </a:xfrm>
          <a:custGeom>
            <a:avLst/>
            <a:gdLst/>
            <a:ahLst/>
            <a:cxnLst/>
            <a:rect l="l" t="t" r="r" b="b"/>
            <a:pathLst>
              <a:path w="950702" h="2279404">
                <a:moveTo>
                  <a:pt x="0" y="0"/>
                </a:moveTo>
                <a:lnTo>
                  <a:pt x="950702" y="0"/>
                </a:lnTo>
                <a:lnTo>
                  <a:pt x="950702" y="2279404"/>
                </a:lnTo>
                <a:lnTo>
                  <a:pt x="0" y="227940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1000784" y="1546852"/>
            <a:ext cx="6137504" cy="1633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>
                <a:solidFill>
                  <a:srgbClr val="000000"/>
                </a:solidFill>
                <a:latin typeface="DejaVu Serif Bold"/>
              </a:rPr>
              <a:t>Cô có bức tranh gì đây? 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0378793" y="4094323"/>
            <a:ext cx="6864635" cy="2140413"/>
            <a:chOff x="0" y="0"/>
            <a:chExt cx="1807970" cy="56373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807970" cy="563730"/>
            </a:xfrm>
            <a:custGeom>
              <a:avLst/>
              <a:gdLst/>
              <a:ahLst/>
              <a:cxnLst/>
              <a:rect l="l" t="t" r="r" b="b"/>
              <a:pathLst>
                <a:path w="1807970" h="563730">
                  <a:moveTo>
                    <a:pt x="112780" y="0"/>
                  </a:moveTo>
                  <a:lnTo>
                    <a:pt x="1695190" y="0"/>
                  </a:lnTo>
                  <a:cubicBezTo>
                    <a:pt x="1725101" y="0"/>
                    <a:pt x="1753787" y="11882"/>
                    <a:pt x="1774937" y="33032"/>
                  </a:cubicBezTo>
                  <a:cubicBezTo>
                    <a:pt x="1796088" y="54183"/>
                    <a:pt x="1807970" y="82869"/>
                    <a:pt x="1807970" y="112780"/>
                  </a:cubicBezTo>
                  <a:lnTo>
                    <a:pt x="1807970" y="450950"/>
                  </a:lnTo>
                  <a:cubicBezTo>
                    <a:pt x="1807970" y="480861"/>
                    <a:pt x="1796088" y="509547"/>
                    <a:pt x="1774937" y="530698"/>
                  </a:cubicBezTo>
                  <a:cubicBezTo>
                    <a:pt x="1753787" y="551848"/>
                    <a:pt x="1725101" y="563730"/>
                    <a:pt x="1695190" y="563730"/>
                  </a:cubicBezTo>
                  <a:lnTo>
                    <a:pt x="112780" y="563730"/>
                  </a:lnTo>
                  <a:cubicBezTo>
                    <a:pt x="82869" y="563730"/>
                    <a:pt x="54183" y="551848"/>
                    <a:pt x="33032" y="530698"/>
                  </a:cubicBezTo>
                  <a:cubicBezTo>
                    <a:pt x="11882" y="509547"/>
                    <a:pt x="0" y="480861"/>
                    <a:pt x="0" y="450950"/>
                  </a:cubicBezTo>
                  <a:lnTo>
                    <a:pt x="0" y="112780"/>
                  </a:lnTo>
                  <a:cubicBezTo>
                    <a:pt x="0" y="82869"/>
                    <a:pt x="11882" y="54183"/>
                    <a:pt x="33032" y="33032"/>
                  </a:cubicBezTo>
                  <a:cubicBezTo>
                    <a:pt x="54183" y="11882"/>
                    <a:pt x="82869" y="0"/>
                    <a:pt x="112780" y="0"/>
                  </a:cubicBezTo>
                  <a:close/>
                </a:path>
              </a:pathLst>
            </a:custGeom>
            <a:solidFill>
              <a:srgbClr val="FEC556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1807970" cy="6113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0790501" y="4718028"/>
            <a:ext cx="6347786" cy="755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20"/>
              </a:lnSpc>
            </a:pPr>
            <a:r>
              <a:rPr lang="en-US" sz="4371">
                <a:solidFill>
                  <a:srgbClr val="000000"/>
                </a:solidFill>
                <a:latin typeface="DejaVu Serif Bold"/>
              </a:rPr>
              <a:t>Ở giữa hồ có cái gì ? 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0695765" y="6829336"/>
            <a:ext cx="6563535" cy="2025700"/>
            <a:chOff x="0" y="0"/>
            <a:chExt cx="1728668" cy="53351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728668" cy="533518"/>
            </a:xfrm>
            <a:custGeom>
              <a:avLst/>
              <a:gdLst/>
              <a:ahLst/>
              <a:cxnLst/>
              <a:rect l="l" t="t" r="r" b="b"/>
              <a:pathLst>
                <a:path w="1728668" h="533518">
                  <a:moveTo>
                    <a:pt x="117954" y="0"/>
                  </a:moveTo>
                  <a:lnTo>
                    <a:pt x="1610714" y="0"/>
                  </a:lnTo>
                  <a:cubicBezTo>
                    <a:pt x="1641997" y="0"/>
                    <a:pt x="1671999" y="12427"/>
                    <a:pt x="1694120" y="34548"/>
                  </a:cubicBezTo>
                  <a:cubicBezTo>
                    <a:pt x="1716240" y="56668"/>
                    <a:pt x="1728668" y="86670"/>
                    <a:pt x="1728668" y="117954"/>
                  </a:cubicBezTo>
                  <a:lnTo>
                    <a:pt x="1728668" y="415564"/>
                  </a:lnTo>
                  <a:cubicBezTo>
                    <a:pt x="1728668" y="480708"/>
                    <a:pt x="1675858" y="533518"/>
                    <a:pt x="1610714" y="533518"/>
                  </a:cubicBezTo>
                  <a:lnTo>
                    <a:pt x="117954" y="533518"/>
                  </a:lnTo>
                  <a:cubicBezTo>
                    <a:pt x="86670" y="533518"/>
                    <a:pt x="56668" y="521091"/>
                    <a:pt x="34548" y="498970"/>
                  </a:cubicBezTo>
                  <a:cubicBezTo>
                    <a:pt x="12427" y="476849"/>
                    <a:pt x="0" y="446847"/>
                    <a:pt x="0" y="415564"/>
                  </a:cubicBezTo>
                  <a:lnTo>
                    <a:pt x="0" y="117954"/>
                  </a:lnTo>
                  <a:cubicBezTo>
                    <a:pt x="0" y="86670"/>
                    <a:pt x="12427" y="56668"/>
                    <a:pt x="34548" y="34548"/>
                  </a:cubicBezTo>
                  <a:cubicBezTo>
                    <a:pt x="56668" y="12427"/>
                    <a:pt x="86670" y="0"/>
                    <a:pt x="117954" y="0"/>
                  </a:cubicBezTo>
                  <a:close/>
                </a:path>
              </a:pathLst>
            </a:custGeom>
            <a:solidFill>
              <a:srgbClr val="A3B990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1728668" cy="5811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1041278" y="6970673"/>
            <a:ext cx="5872510" cy="1651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13"/>
              </a:lnSpc>
            </a:pPr>
            <a:r>
              <a:rPr lang="en-US" sz="4652">
                <a:solidFill>
                  <a:srgbClr val="000000"/>
                </a:solidFill>
                <a:latin typeface="DejaVu Serif Bold"/>
              </a:rPr>
              <a:t>Trên bờ hồ chúng mình có thấy gì?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-13413424" y="9401175"/>
            <a:ext cx="25978107" cy="9579427"/>
          </a:xfrm>
          <a:custGeom>
            <a:avLst/>
            <a:gdLst/>
            <a:ahLst/>
            <a:cxnLst/>
            <a:rect l="l" t="t" r="r" b="b"/>
            <a:pathLst>
              <a:path w="25978107" h="9579427">
                <a:moveTo>
                  <a:pt x="0" y="0"/>
                </a:moveTo>
                <a:lnTo>
                  <a:pt x="25978108" y="0"/>
                </a:lnTo>
                <a:lnTo>
                  <a:pt x="25978108" y="9579427"/>
                </a:lnTo>
                <a:lnTo>
                  <a:pt x="0" y="95794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3764058" y="-3067870"/>
            <a:ext cx="12614063" cy="4651436"/>
          </a:xfrm>
          <a:custGeom>
            <a:avLst/>
            <a:gdLst/>
            <a:ahLst/>
            <a:cxnLst/>
            <a:rect l="l" t="t" r="r" b="b"/>
            <a:pathLst>
              <a:path w="12614063" h="4651436">
                <a:moveTo>
                  <a:pt x="0" y="0"/>
                </a:moveTo>
                <a:lnTo>
                  <a:pt x="12614064" y="0"/>
                </a:lnTo>
                <a:lnTo>
                  <a:pt x="12614064" y="4651436"/>
                </a:lnTo>
                <a:lnTo>
                  <a:pt x="0" y="46514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172716" y="-2559557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911992" y="702183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501632" y="7128436"/>
            <a:ext cx="11410360" cy="2579171"/>
            <a:chOff x="0" y="0"/>
            <a:chExt cx="3005198" cy="67928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05198" cy="679288"/>
            </a:xfrm>
            <a:custGeom>
              <a:avLst/>
              <a:gdLst/>
              <a:ahLst/>
              <a:cxnLst/>
              <a:rect l="l" t="t" r="r" b="b"/>
              <a:pathLst>
                <a:path w="3005198" h="679288">
                  <a:moveTo>
                    <a:pt x="67850" y="0"/>
                  </a:moveTo>
                  <a:lnTo>
                    <a:pt x="2937348" y="0"/>
                  </a:lnTo>
                  <a:cubicBezTo>
                    <a:pt x="2974820" y="0"/>
                    <a:pt x="3005198" y="30377"/>
                    <a:pt x="3005198" y="67850"/>
                  </a:cubicBezTo>
                  <a:lnTo>
                    <a:pt x="3005198" y="611438"/>
                  </a:lnTo>
                  <a:cubicBezTo>
                    <a:pt x="3005198" y="629433"/>
                    <a:pt x="2998049" y="646691"/>
                    <a:pt x="2985325" y="659415"/>
                  </a:cubicBezTo>
                  <a:cubicBezTo>
                    <a:pt x="2972601" y="672139"/>
                    <a:pt x="2955343" y="679288"/>
                    <a:pt x="2937348" y="679288"/>
                  </a:cubicBezTo>
                  <a:lnTo>
                    <a:pt x="67850" y="679288"/>
                  </a:lnTo>
                  <a:cubicBezTo>
                    <a:pt x="30377" y="679288"/>
                    <a:pt x="0" y="648910"/>
                    <a:pt x="0" y="611438"/>
                  </a:cubicBezTo>
                  <a:lnTo>
                    <a:pt x="0" y="67850"/>
                  </a:lnTo>
                  <a:cubicBezTo>
                    <a:pt x="0" y="49855"/>
                    <a:pt x="7148" y="32597"/>
                    <a:pt x="19873" y="19873"/>
                  </a:cubicBezTo>
                  <a:cubicBezTo>
                    <a:pt x="32597" y="7148"/>
                    <a:pt x="49855" y="0"/>
                    <a:pt x="67850" y="0"/>
                  </a:cubicBezTo>
                  <a:close/>
                </a:path>
              </a:pathLst>
            </a:custGeom>
            <a:solidFill>
              <a:srgbClr val="FAACB9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3005198" cy="7269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74689">
            <a:off x="1042501" y="1039815"/>
            <a:ext cx="1037159" cy="1281761"/>
          </a:xfrm>
          <a:custGeom>
            <a:avLst/>
            <a:gdLst/>
            <a:ahLst/>
            <a:cxnLst/>
            <a:rect l="l" t="t" r="r" b="b"/>
            <a:pathLst>
              <a:path w="1037159" h="1281761">
                <a:moveTo>
                  <a:pt x="0" y="0"/>
                </a:moveTo>
                <a:lnTo>
                  <a:pt x="1037158" y="0"/>
                </a:lnTo>
                <a:lnTo>
                  <a:pt x="1037158" y="1281761"/>
                </a:lnTo>
                <a:lnTo>
                  <a:pt x="0" y="12817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3501632" y="624057"/>
            <a:ext cx="11284735" cy="6099736"/>
            <a:chOff x="0" y="0"/>
            <a:chExt cx="15046314" cy="8132982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8"/>
            <a:srcRect t="9415" b="9415"/>
            <a:stretch>
              <a:fillRect/>
            </a:stretch>
          </p:blipFill>
          <p:spPr>
            <a:xfrm>
              <a:off x="0" y="0"/>
              <a:ext cx="15046314" cy="8132982"/>
            </a:xfrm>
            <a:prstGeom prst="rect">
              <a:avLst/>
            </a:prstGeom>
          </p:spPr>
        </p:pic>
      </p:grpSp>
      <p:sp>
        <p:nvSpPr>
          <p:cNvPr id="12" name="Freeform 12"/>
          <p:cNvSpPr/>
          <p:nvPr/>
        </p:nvSpPr>
        <p:spPr>
          <a:xfrm rot="7608826">
            <a:off x="16137667" y="6511310"/>
            <a:ext cx="1345234" cy="1234252"/>
          </a:xfrm>
          <a:custGeom>
            <a:avLst/>
            <a:gdLst/>
            <a:ahLst/>
            <a:cxnLst/>
            <a:rect l="l" t="t" r="r" b="b"/>
            <a:pathLst>
              <a:path w="1345234" h="1234252">
                <a:moveTo>
                  <a:pt x="0" y="0"/>
                </a:moveTo>
                <a:lnTo>
                  <a:pt x="1345234" y="0"/>
                </a:lnTo>
                <a:lnTo>
                  <a:pt x="1345234" y="1234252"/>
                </a:lnTo>
                <a:lnTo>
                  <a:pt x="0" y="12342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2435527">
            <a:off x="-957857" y="6559829"/>
            <a:ext cx="3973114" cy="3747971"/>
          </a:xfrm>
          <a:custGeom>
            <a:avLst/>
            <a:gdLst/>
            <a:ahLst/>
            <a:cxnLst/>
            <a:rect l="l" t="t" r="r" b="b"/>
            <a:pathLst>
              <a:path w="3973114" h="3747971">
                <a:moveTo>
                  <a:pt x="0" y="0"/>
                </a:moveTo>
                <a:lnTo>
                  <a:pt x="3973114" y="0"/>
                </a:lnTo>
                <a:lnTo>
                  <a:pt x="3973114" y="3747971"/>
                </a:lnTo>
                <a:lnTo>
                  <a:pt x="0" y="374797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76248">
            <a:off x="15926517" y="903999"/>
            <a:ext cx="1434603" cy="1218815"/>
          </a:xfrm>
          <a:custGeom>
            <a:avLst/>
            <a:gdLst/>
            <a:ahLst/>
            <a:cxnLst/>
            <a:rect l="l" t="t" r="r" b="b"/>
            <a:pathLst>
              <a:path w="1434603" h="1218815">
                <a:moveTo>
                  <a:pt x="0" y="0"/>
                </a:moveTo>
                <a:lnTo>
                  <a:pt x="1434603" y="0"/>
                </a:lnTo>
                <a:lnTo>
                  <a:pt x="1434603" y="1218815"/>
                </a:lnTo>
                <a:lnTo>
                  <a:pt x="0" y="121881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3709014" y="7374558"/>
            <a:ext cx="10995596" cy="2051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62"/>
              </a:lnSpc>
            </a:pPr>
            <a:r>
              <a:rPr lang="en-US" sz="2901">
                <a:solidFill>
                  <a:srgbClr val="000000"/>
                </a:solidFill>
                <a:latin typeface="DejaVu Serif Bold"/>
              </a:rPr>
              <a:t>Đây là Hồ Gươm nằm ở quận Hoàn Kiếm. Ở giữa hồ có Tháp Rùa rêu phong, cổ kính. Trên bờ hồ, những cây cổ thụ tỏa bóng mát cùng hàng liễu xanh rì  rủ bóng xuống mặt hồ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H="1">
            <a:off x="7982287" y="443090"/>
            <a:ext cx="792241" cy="1899479"/>
          </a:xfrm>
          <a:custGeom>
            <a:avLst/>
            <a:gdLst/>
            <a:ahLst/>
            <a:cxnLst/>
            <a:rect l="l" t="t" r="r" b="b"/>
            <a:pathLst>
              <a:path w="792241" h="1899479">
                <a:moveTo>
                  <a:pt x="792241" y="0"/>
                </a:moveTo>
                <a:lnTo>
                  <a:pt x="0" y="0"/>
                </a:lnTo>
                <a:lnTo>
                  <a:pt x="0" y="1899479"/>
                </a:lnTo>
                <a:lnTo>
                  <a:pt x="792241" y="1899479"/>
                </a:lnTo>
                <a:lnTo>
                  <a:pt x="79224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638652" y="4498041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7447426">
            <a:off x="14491748" y="9376940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09" y="0"/>
                </a:lnTo>
                <a:lnTo>
                  <a:pt x="11950809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447426">
            <a:off x="-7650372" y="-5995410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09" y="0"/>
                </a:lnTo>
                <a:lnTo>
                  <a:pt x="11950809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719115">
            <a:off x="16469248" y="8918078"/>
            <a:ext cx="1793615" cy="1645642"/>
          </a:xfrm>
          <a:custGeom>
            <a:avLst/>
            <a:gdLst/>
            <a:ahLst/>
            <a:cxnLst/>
            <a:rect l="l" t="t" r="r" b="b"/>
            <a:pathLst>
              <a:path w="1793615" h="1645642">
                <a:moveTo>
                  <a:pt x="0" y="0"/>
                </a:moveTo>
                <a:lnTo>
                  <a:pt x="1793615" y="0"/>
                </a:lnTo>
                <a:lnTo>
                  <a:pt x="1793615" y="1645642"/>
                </a:lnTo>
                <a:lnTo>
                  <a:pt x="0" y="16456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461230" y="-5030374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452446" y="55976"/>
            <a:ext cx="2122991" cy="2138136"/>
          </a:xfrm>
          <a:custGeom>
            <a:avLst/>
            <a:gdLst/>
            <a:ahLst/>
            <a:cxnLst/>
            <a:rect l="l" t="t" r="r" b="b"/>
            <a:pathLst>
              <a:path w="2122991" h="2138136">
                <a:moveTo>
                  <a:pt x="0" y="0"/>
                </a:moveTo>
                <a:lnTo>
                  <a:pt x="2122991" y="0"/>
                </a:lnTo>
                <a:lnTo>
                  <a:pt x="2122991" y="2138136"/>
                </a:lnTo>
                <a:lnTo>
                  <a:pt x="0" y="21381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9328147" y="1788950"/>
            <a:ext cx="6874394" cy="2380221"/>
            <a:chOff x="0" y="0"/>
            <a:chExt cx="1810540" cy="62688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10540" cy="626889"/>
            </a:xfrm>
            <a:custGeom>
              <a:avLst/>
              <a:gdLst/>
              <a:ahLst/>
              <a:cxnLst/>
              <a:rect l="l" t="t" r="r" b="b"/>
              <a:pathLst>
                <a:path w="1810540" h="626889">
                  <a:moveTo>
                    <a:pt x="112620" y="0"/>
                  </a:moveTo>
                  <a:lnTo>
                    <a:pt x="1697920" y="0"/>
                  </a:lnTo>
                  <a:cubicBezTo>
                    <a:pt x="1760118" y="0"/>
                    <a:pt x="1810540" y="50422"/>
                    <a:pt x="1810540" y="112620"/>
                  </a:cubicBezTo>
                  <a:lnTo>
                    <a:pt x="1810540" y="514270"/>
                  </a:lnTo>
                  <a:cubicBezTo>
                    <a:pt x="1810540" y="576468"/>
                    <a:pt x="1760118" y="626889"/>
                    <a:pt x="1697920" y="626889"/>
                  </a:cubicBezTo>
                  <a:lnTo>
                    <a:pt x="112620" y="626889"/>
                  </a:lnTo>
                  <a:cubicBezTo>
                    <a:pt x="50422" y="626889"/>
                    <a:pt x="0" y="576468"/>
                    <a:pt x="0" y="514270"/>
                  </a:cubicBezTo>
                  <a:lnTo>
                    <a:pt x="0" y="112620"/>
                  </a:lnTo>
                  <a:cubicBezTo>
                    <a:pt x="0" y="50422"/>
                    <a:pt x="50422" y="0"/>
                    <a:pt x="11262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1810540" cy="6745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309865" y="4592224"/>
            <a:ext cx="6302730" cy="1994477"/>
            <a:chOff x="0" y="0"/>
            <a:chExt cx="1659978" cy="52529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59978" cy="525294"/>
            </a:xfrm>
            <a:custGeom>
              <a:avLst/>
              <a:gdLst/>
              <a:ahLst/>
              <a:cxnLst/>
              <a:rect l="l" t="t" r="r" b="b"/>
              <a:pathLst>
                <a:path w="1659978" h="525294">
                  <a:moveTo>
                    <a:pt x="122834" y="0"/>
                  </a:moveTo>
                  <a:lnTo>
                    <a:pt x="1537144" y="0"/>
                  </a:lnTo>
                  <a:cubicBezTo>
                    <a:pt x="1569721" y="0"/>
                    <a:pt x="1600965" y="12941"/>
                    <a:pt x="1624001" y="35977"/>
                  </a:cubicBezTo>
                  <a:cubicBezTo>
                    <a:pt x="1647037" y="59013"/>
                    <a:pt x="1659978" y="90257"/>
                    <a:pt x="1659978" y="122834"/>
                  </a:cubicBezTo>
                  <a:lnTo>
                    <a:pt x="1659978" y="402460"/>
                  </a:lnTo>
                  <a:cubicBezTo>
                    <a:pt x="1659978" y="435038"/>
                    <a:pt x="1647037" y="466281"/>
                    <a:pt x="1624001" y="489317"/>
                  </a:cubicBezTo>
                  <a:cubicBezTo>
                    <a:pt x="1600965" y="512353"/>
                    <a:pt x="1569721" y="525294"/>
                    <a:pt x="1537144" y="525294"/>
                  </a:cubicBezTo>
                  <a:lnTo>
                    <a:pt x="122834" y="525294"/>
                  </a:lnTo>
                  <a:cubicBezTo>
                    <a:pt x="90257" y="525294"/>
                    <a:pt x="59013" y="512353"/>
                    <a:pt x="35977" y="489317"/>
                  </a:cubicBezTo>
                  <a:cubicBezTo>
                    <a:pt x="12941" y="466281"/>
                    <a:pt x="0" y="435038"/>
                    <a:pt x="0" y="402460"/>
                  </a:cubicBezTo>
                  <a:lnTo>
                    <a:pt x="0" y="122834"/>
                  </a:lnTo>
                  <a:cubicBezTo>
                    <a:pt x="0" y="90257"/>
                    <a:pt x="12941" y="59013"/>
                    <a:pt x="35977" y="35977"/>
                  </a:cubicBezTo>
                  <a:cubicBezTo>
                    <a:pt x="59013" y="12941"/>
                    <a:pt x="90257" y="0"/>
                    <a:pt x="12283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659978" cy="5729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867673" y="7009755"/>
            <a:ext cx="5498382" cy="1944726"/>
            <a:chOff x="0" y="0"/>
            <a:chExt cx="1448134" cy="51219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448134" cy="512191"/>
            </a:xfrm>
            <a:custGeom>
              <a:avLst/>
              <a:gdLst/>
              <a:ahLst/>
              <a:cxnLst/>
              <a:rect l="l" t="t" r="r" b="b"/>
              <a:pathLst>
                <a:path w="1448134" h="512191">
                  <a:moveTo>
                    <a:pt x="140804" y="0"/>
                  </a:moveTo>
                  <a:lnTo>
                    <a:pt x="1307330" y="0"/>
                  </a:lnTo>
                  <a:cubicBezTo>
                    <a:pt x="1344673" y="0"/>
                    <a:pt x="1380487" y="14835"/>
                    <a:pt x="1406893" y="41240"/>
                  </a:cubicBezTo>
                  <a:cubicBezTo>
                    <a:pt x="1433299" y="67646"/>
                    <a:pt x="1448134" y="103460"/>
                    <a:pt x="1448134" y="140804"/>
                  </a:cubicBezTo>
                  <a:lnTo>
                    <a:pt x="1448134" y="371388"/>
                  </a:lnTo>
                  <a:cubicBezTo>
                    <a:pt x="1448134" y="449151"/>
                    <a:pt x="1385094" y="512191"/>
                    <a:pt x="1307330" y="512191"/>
                  </a:cubicBezTo>
                  <a:lnTo>
                    <a:pt x="140804" y="512191"/>
                  </a:lnTo>
                  <a:cubicBezTo>
                    <a:pt x="63040" y="512191"/>
                    <a:pt x="0" y="449151"/>
                    <a:pt x="0" y="371388"/>
                  </a:cubicBezTo>
                  <a:lnTo>
                    <a:pt x="0" y="140804"/>
                  </a:lnTo>
                  <a:cubicBezTo>
                    <a:pt x="0" y="63040"/>
                    <a:pt x="63040" y="0"/>
                    <a:pt x="14080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1448134" cy="559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5534048" y="204803"/>
            <a:ext cx="1093526" cy="1351423"/>
          </a:xfrm>
          <a:custGeom>
            <a:avLst/>
            <a:gdLst/>
            <a:ahLst/>
            <a:cxnLst/>
            <a:rect l="l" t="t" r="r" b="b"/>
            <a:pathLst>
              <a:path w="1093526" h="1351423">
                <a:moveTo>
                  <a:pt x="0" y="0"/>
                </a:moveTo>
                <a:lnTo>
                  <a:pt x="1093526" y="0"/>
                </a:lnTo>
                <a:lnTo>
                  <a:pt x="1093526" y="1351422"/>
                </a:lnTo>
                <a:lnTo>
                  <a:pt x="0" y="135142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661513" y="1392829"/>
            <a:ext cx="8880449" cy="8547510"/>
            <a:chOff x="30480" y="591820"/>
            <a:chExt cx="12736830" cy="1225931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0" y="2120900"/>
                    <a:pt x="8590280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20"/>
                    <a:pt x="1822450" y="10811510"/>
                    <a:pt x="2842260" y="11203940"/>
                  </a:cubicBezTo>
                  <a:cubicBezTo>
                    <a:pt x="5585460" y="12259310"/>
                    <a:pt x="8953501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16"/>
              <a:stretch>
                <a:fillRect l="-4777" r="-4777"/>
              </a:stretch>
            </a:blipFill>
          </p:spPr>
        </p:sp>
      </p:grpSp>
      <p:sp>
        <p:nvSpPr>
          <p:cNvPr id="21" name="TextBox 21"/>
          <p:cNvSpPr txBox="1"/>
          <p:nvPr/>
        </p:nvSpPr>
        <p:spPr>
          <a:xfrm>
            <a:off x="9815946" y="1964376"/>
            <a:ext cx="5910484" cy="1953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5"/>
              </a:lnSpc>
            </a:pPr>
            <a:r>
              <a:rPr lang="en-US" sz="3711">
                <a:solidFill>
                  <a:srgbClr val="000000"/>
                </a:solidFill>
                <a:latin typeface="DejaVu Serif Bold"/>
              </a:rPr>
              <a:t>Các con đoán xem đây là bức tranh về địa danh nào ?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719919" y="4865016"/>
            <a:ext cx="5482621" cy="1372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4"/>
              </a:lnSpc>
            </a:pPr>
            <a:r>
              <a:rPr lang="en-US" sz="3888">
                <a:solidFill>
                  <a:srgbClr val="000000"/>
                </a:solidFill>
                <a:latin typeface="DejaVu Serif Bold"/>
              </a:rPr>
              <a:t>Xung quanh chùa là gì?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280923" y="7382930"/>
            <a:ext cx="4671884" cy="1205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40"/>
              </a:lnSpc>
            </a:pPr>
            <a:r>
              <a:rPr lang="en-US" sz="3386">
                <a:solidFill>
                  <a:srgbClr val="000000"/>
                </a:solidFill>
                <a:latin typeface="DejaVu Serif Bold"/>
              </a:rPr>
              <a:t>Vì sao gọi là chùa Một Cột ?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475235" y="-350901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221422">
            <a:off x="-5284855" y="5733717"/>
            <a:ext cx="8321413" cy="5523338"/>
          </a:xfrm>
          <a:custGeom>
            <a:avLst/>
            <a:gdLst/>
            <a:ahLst/>
            <a:cxnLst/>
            <a:rect l="l" t="t" r="r" b="b"/>
            <a:pathLst>
              <a:path w="8321413" h="5523338">
                <a:moveTo>
                  <a:pt x="0" y="0"/>
                </a:moveTo>
                <a:lnTo>
                  <a:pt x="8321413" y="0"/>
                </a:lnTo>
                <a:lnTo>
                  <a:pt x="8321413" y="5523338"/>
                </a:lnTo>
                <a:lnTo>
                  <a:pt x="0" y="55233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474546" y="8268025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804159">
            <a:off x="8823155" y="8373414"/>
            <a:ext cx="2184467" cy="1855887"/>
          </a:xfrm>
          <a:custGeom>
            <a:avLst/>
            <a:gdLst/>
            <a:ahLst/>
            <a:cxnLst/>
            <a:rect l="l" t="t" r="r" b="b"/>
            <a:pathLst>
              <a:path w="2184467" h="1855887">
                <a:moveTo>
                  <a:pt x="0" y="0"/>
                </a:moveTo>
                <a:lnTo>
                  <a:pt x="2184467" y="0"/>
                </a:lnTo>
                <a:lnTo>
                  <a:pt x="2184467" y="1855887"/>
                </a:lnTo>
                <a:lnTo>
                  <a:pt x="0" y="18558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25451">
            <a:off x="5565893" y="8124634"/>
            <a:ext cx="1821451" cy="1547474"/>
          </a:xfrm>
          <a:custGeom>
            <a:avLst/>
            <a:gdLst/>
            <a:ahLst/>
            <a:cxnLst/>
            <a:rect l="l" t="t" r="r" b="b"/>
            <a:pathLst>
              <a:path w="1821451" h="1547474">
                <a:moveTo>
                  <a:pt x="0" y="0"/>
                </a:moveTo>
                <a:lnTo>
                  <a:pt x="1821451" y="0"/>
                </a:lnTo>
                <a:lnTo>
                  <a:pt x="1821451" y="1547475"/>
                </a:lnTo>
                <a:lnTo>
                  <a:pt x="0" y="15474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15860" flipH="1">
            <a:off x="471379" y="7275899"/>
            <a:ext cx="3367948" cy="3177097"/>
          </a:xfrm>
          <a:custGeom>
            <a:avLst/>
            <a:gdLst/>
            <a:ahLst/>
            <a:cxnLst/>
            <a:rect l="l" t="t" r="r" b="b"/>
            <a:pathLst>
              <a:path w="3367948" h="3177097">
                <a:moveTo>
                  <a:pt x="3367948" y="0"/>
                </a:moveTo>
                <a:lnTo>
                  <a:pt x="0" y="0"/>
                </a:lnTo>
                <a:lnTo>
                  <a:pt x="0" y="3177097"/>
                </a:lnTo>
                <a:lnTo>
                  <a:pt x="3367948" y="3177097"/>
                </a:lnTo>
                <a:lnTo>
                  <a:pt x="336794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660966" flipH="1">
            <a:off x="16136699" y="2702034"/>
            <a:ext cx="3305950" cy="3099328"/>
          </a:xfrm>
          <a:custGeom>
            <a:avLst/>
            <a:gdLst/>
            <a:ahLst/>
            <a:cxnLst/>
            <a:rect l="l" t="t" r="r" b="b"/>
            <a:pathLst>
              <a:path w="3305950" h="3099328">
                <a:moveTo>
                  <a:pt x="3305949" y="0"/>
                </a:moveTo>
                <a:lnTo>
                  <a:pt x="0" y="0"/>
                </a:lnTo>
                <a:lnTo>
                  <a:pt x="0" y="3099328"/>
                </a:lnTo>
                <a:lnTo>
                  <a:pt x="3305949" y="3099328"/>
                </a:lnTo>
                <a:lnTo>
                  <a:pt x="3305949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9693263" y="1028700"/>
            <a:ext cx="7028470" cy="7239325"/>
            <a:chOff x="0" y="0"/>
            <a:chExt cx="1851120" cy="190665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51120" cy="1906653"/>
            </a:xfrm>
            <a:custGeom>
              <a:avLst/>
              <a:gdLst/>
              <a:ahLst/>
              <a:cxnLst/>
              <a:rect l="l" t="t" r="r" b="b"/>
              <a:pathLst>
                <a:path w="1851120" h="1906653">
                  <a:moveTo>
                    <a:pt x="110151" y="0"/>
                  </a:moveTo>
                  <a:lnTo>
                    <a:pt x="1740969" y="0"/>
                  </a:lnTo>
                  <a:cubicBezTo>
                    <a:pt x="1770183" y="0"/>
                    <a:pt x="1798200" y="11605"/>
                    <a:pt x="1818857" y="32262"/>
                  </a:cubicBezTo>
                  <a:cubicBezTo>
                    <a:pt x="1839515" y="52920"/>
                    <a:pt x="1851120" y="80937"/>
                    <a:pt x="1851120" y="110151"/>
                  </a:cubicBezTo>
                  <a:lnTo>
                    <a:pt x="1851120" y="1796503"/>
                  </a:lnTo>
                  <a:cubicBezTo>
                    <a:pt x="1851120" y="1825716"/>
                    <a:pt x="1839515" y="1853734"/>
                    <a:pt x="1818857" y="1874391"/>
                  </a:cubicBezTo>
                  <a:cubicBezTo>
                    <a:pt x="1798200" y="1895048"/>
                    <a:pt x="1770183" y="1906653"/>
                    <a:pt x="1740969" y="1906653"/>
                  </a:cubicBezTo>
                  <a:lnTo>
                    <a:pt x="110151" y="1906653"/>
                  </a:lnTo>
                  <a:cubicBezTo>
                    <a:pt x="80937" y="1906653"/>
                    <a:pt x="52920" y="1895048"/>
                    <a:pt x="32262" y="1874391"/>
                  </a:cubicBezTo>
                  <a:cubicBezTo>
                    <a:pt x="11605" y="1853734"/>
                    <a:pt x="0" y="1825716"/>
                    <a:pt x="0" y="1796503"/>
                  </a:cubicBezTo>
                  <a:lnTo>
                    <a:pt x="0" y="110151"/>
                  </a:lnTo>
                  <a:cubicBezTo>
                    <a:pt x="0" y="80937"/>
                    <a:pt x="11605" y="52920"/>
                    <a:pt x="32262" y="32262"/>
                  </a:cubicBezTo>
                  <a:cubicBezTo>
                    <a:pt x="52920" y="11605"/>
                    <a:pt x="80937" y="0"/>
                    <a:pt x="110151" y="0"/>
                  </a:cubicBezTo>
                  <a:close/>
                </a:path>
              </a:pathLst>
            </a:custGeom>
            <a:solidFill>
              <a:srgbClr val="FEC556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1851120" cy="19542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611115" y="641158"/>
            <a:ext cx="8086397" cy="6723448"/>
            <a:chOff x="0" y="0"/>
            <a:chExt cx="6299200" cy="523748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299200" cy="5237480"/>
            </a:xfrm>
            <a:custGeom>
              <a:avLst/>
              <a:gdLst/>
              <a:ahLst/>
              <a:cxnLst/>
              <a:rect l="l" t="t" r="r" b="b"/>
              <a:pathLst>
                <a:path w="6299200" h="5237480">
                  <a:moveTo>
                    <a:pt x="6299200" y="5237480"/>
                  </a:moveTo>
                  <a:lnTo>
                    <a:pt x="0" y="5237480"/>
                  </a:lnTo>
                  <a:lnTo>
                    <a:pt x="0" y="0"/>
                  </a:lnTo>
                  <a:lnTo>
                    <a:pt x="6299200" y="0"/>
                  </a:lnTo>
                  <a:lnTo>
                    <a:pt x="6299200" y="5237480"/>
                  </a:lnTo>
                  <a:close/>
                </a:path>
              </a:pathLst>
            </a:custGeom>
            <a:blipFill>
              <a:blip r:embed="rId14"/>
              <a:stretch>
                <a:fillRect l="-12358" r="-12358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6299200" cy="5237480"/>
            </a:xfrm>
            <a:custGeom>
              <a:avLst/>
              <a:gdLst/>
              <a:ahLst/>
              <a:cxnLst/>
              <a:rect l="l" t="t" r="r" b="b"/>
              <a:pathLst>
                <a:path w="6299200" h="5237480">
                  <a:moveTo>
                    <a:pt x="6299200" y="5237480"/>
                  </a:moveTo>
                  <a:lnTo>
                    <a:pt x="0" y="5237480"/>
                  </a:lnTo>
                  <a:lnTo>
                    <a:pt x="0" y="0"/>
                  </a:lnTo>
                  <a:lnTo>
                    <a:pt x="6299200" y="0"/>
                  </a:lnTo>
                  <a:lnTo>
                    <a:pt x="6299200" y="5237480"/>
                  </a:lnTo>
                  <a:close/>
                </a:path>
              </a:pathLst>
            </a:custGeom>
            <a:blipFill>
              <a:blip r:embed="rId15"/>
              <a:stretch>
                <a:fillRect l="-12" r="-12"/>
              </a:stretch>
            </a:blipFill>
          </p:spPr>
        </p:sp>
      </p:grpSp>
      <p:sp>
        <p:nvSpPr>
          <p:cNvPr id="15" name="Freeform 15"/>
          <p:cNvSpPr/>
          <p:nvPr/>
        </p:nvSpPr>
        <p:spPr>
          <a:xfrm rot="5312872">
            <a:off x="9202770" y="415343"/>
            <a:ext cx="980985" cy="2352012"/>
          </a:xfrm>
          <a:custGeom>
            <a:avLst/>
            <a:gdLst/>
            <a:ahLst/>
            <a:cxnLst/>
            <a:rect l="l" t="t" r="r" b="b"/>
            <a:pathLst>
              <a:path w="980985" h="2352012">
                <a:moveTo>
                  <a:pt x="0" y="0"/>
                </a:moveTo>
                <a:lnTo>
                  <a:pt x="980985" y="0"/>
                </a:lnTo>
                <a:lnTo>
                  <a:pt x="980985" y="2352013"/>
                </a:lnTo>
                <a:lnTo>
                  <a:pt x="0" y="235201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0038729" y="1293233"/>
            <a:ext cx="6291210" cy="6370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000000"/>
                </a:solidFill>
                <a:latin typeface="DejaVu Serif Bold"/>
              </a:rPr>
              <a:t>Chùa Một Cột </a:t>
            </a:r>
          </a:p>
          <a:p>
            <a:pPr algn="just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DejaVu Serif Bold"/>
              </a:rPr>
              <a:t>+ Nằm trên con đường Đội Cấn, quận Ba Đình. </a:t>
            </a:r>
          </a:p>
          <a:p>
            <a:pPr algn="just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DejaVu Serif Bold"/>
              </a:rPr>
              <a:t>+ Chùa được dựng từ một cột đá nằm giữa hồ nên được gọi là Chùa Một Cột. </a:t>
            </a:r>
          </a:p>
          <a:p>
            <a:pPr algn="just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DejaVu Serif Bold"/>
              </a:rPr>
              <a:t>+ Xung quanh chùa là các cây cổ thụ xanh mướt tỏa bóng mát. </a:t>
            </a:r>
          </a:p>
        </p:txBody>
      </p:sp>
      <p:sp>
        <p:nvSpPr>
          <p:cNvPr id="17" name="Freeform 17"/>
          <p:cNvSpPr/>
          <p:nvPr/>
        </p:nvSpPr>
        <p:spPr>
          <a:xfrm rot="1804159">
            <a:off x="15629499" y="8230573"/>
            <a:ext cx="2184467" cy="1855887"/>
          </a:xfrm>
          <a:custGeom>
            <a:avLst/>
            <a:gdLst/>
            <a:ahLst/>
            <a:cxnLst/>
            <a:rect l="l" t="t" r="r" b="b"/>
            <a:pathLst>
              <a:path w="2184467" h="1855887">
                <a:moveTo>
                  <a:pt x="0" y="0"/>
                </a:moveTo>
                <a:lnTo>
                  <a:pt x="2184468" y="0"/>
                </a:lnTo>
                <a:lnTo>
                  <a:pt x="2184468" y="1855886"/>
                </a:lnTo>
                <a:lnTo>
                  <a:pt x="0" y="18558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725451">
            <a:off x="13000964" y="8668985"/>
            <a:ext cx="1821451" cy="1547474"/>
          </a:xfrm>
          <a:custGeom>
            <a:avLst/>
            <a:gdLst/>
            <a:ahLst/>
            <a:cxnLst/>
            <a:rect l="l" t="t" r="r" b="b"/>
            <a:pathLst>
              <a:path w="1821451" h="1547474">
                <a:moveTo>
                  <a:pt x="0" y="0"/>
                </a:moveTo>
                <a:lnTo>
                  <a:pt x="1821451" y="0"/>
                </a:lnTo>
                <a:lnTo>
                  <a:pt x="1821451" y="1547474"/>
                </a:lnTo>
                <a:lnTo>
                  <a:pt x="0" y="15474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47745" y="4021138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441079">
            <a:off x="12293824" y="-4219994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09" y="0"/>
                </a:lnTo>
                <a:lnTo>
                  <a:pt x="11950809" y="7932349"/>
                </a:lnTo>
                <a:lnTo>
                  <a:pt x="0" y="79323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140294">
            <a:off x="1462848" y="667795"/>
            <a:ext cx="1059238" cy="1270450"/>
          </a:xfrm>
          <a:custGeom>
            <a:avLst/>
            <a:gdLst/>
            <a:ahLst/>
            <a:cxnLst/>
            <a:rect l="l" t="t" r="r" b="b"/>
            <a:pathLst>
              <a:path w="1059238" h="1270450">
                <a:moveTo>
                  <a:pt x="0" y="0"/>
                </a:moveTo>
                <a:lnTo>
                  <a:pt x="1059238" y="0"/>
                </a:lnTo>
                <a:lnTo>
                  <a:pt x="1059238" y="1270450"/>
                </a:lnTo>
                <a:lnTo>
                  <a:pt x="0" y="12704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3646176" y="-2521477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7447426">
            <a:off x="-8030929" y="4990500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09" y="0"/>
                </a:lnTo>
                <a:lnTo>
                  <a:pt x="11950809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09253" y="8792773"/>
            <a:ext cx="1461842" cy="1472271"/>
          </a:xfrm>
          <a:custGeom>
            <a:avLst/>
            <a:gdLst/>
            <a:ahLst/>
            <a:cxnLst/>
            <a:rect l="l" t="t" r="r" b="b"/>
            <a:pathLst>
              <a:path w="1461842" h="1472271">
                <a:moveTo>
                  <a:pt x="0" y="0"/>
                </a:moveTo>
                <a:lnTo>
                  <a:pt x="1461842" y="0"/>
                </a:lnTo>
                <a:lnTo>
                  <a:pt x="1461842" y="1472271"/>
                </a:lnTo>
                <a:lnTo>
                  <a:pt x="0" y="14722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719115">
            <a:off x="108656" y="4689313"/>
            <a:ext cx="1779899" cy="1633057"/>
          </a:xfrm>
          <a:custGeom>
            <a:avLst/>
            <a:gdLst/>
            <a:ahLst/>
            <a:cxnLst/>
            <a:rect l="l" t="t" r="r" b="b"/>
            <a:pathLst>
              <a:path w="1779899" h="1633057">
                <a:moveTo>
                  <a:pt x="0" y="0"/>
                </a:moveTo>
                <a:lnTo>
                  <a:pt x="1779899" y="0"/>
                </a:lnTo>
                <a:lnTo>
                  <a:pt x="1779899" y="1633058"/>
                </a:lnTo>
                <a:lnTo>
                  <a:pt x="0" y="163305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224562" flipH="1">
            <a:off x="13626401" y="340580"/>
            <a:ext cx="2027196" cy="1359910"/>
          </a:xfrm>
          <a:custGeom>
            <a:avLst/>
            <a:gdLst/>
            <a:ahLst/>
            <a:cxnLst/>
            <a:rect l="l" t="t" r="r" b="b"/>
            <a:pathLst>
              <a:path w="2027196" h="1359910">
                <a:moveTo>
                  <a:pt x="2027196" y="0"/>
                </a:moveTo>
                <a:lnTo>
                  <a:pt x="0" y="0"/>
                </a:lnTo>
                <a:lnTo>
                  <a:pt x="0" y="1359911"/>
                </a:lnTo>
                <a:lnTo>
                  <a:pt x="2027196" y="1359911"/>
                </a:lnTo>
                <a:lnTo>
                  <a:pt x="2027196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250543" flipH="1">
            <a:off x="15797297" y="7095598"/>
            <a:ext cx="3620639" cy="3394349"/>
          </a:xfrm>
          <a:custGeom>
            <a:avLst/>
            <a:gdLst/>
            <a:ahLst/>
            <a:cxnLst/>
            <a:rect l="l" t="t" r="r" b="b"/>
            <a:pathLst>
              <a:path w="3620639" h="3394349">
                <a:moveTo>
                  <a:pt x="3620639" y="0"/>
                </a:moveTo>
                <a:lnTo>
                  <a:pt x="0" y="0"/>
                </a:lnTo>
                <a:lnTo>
                  <a:pt x="0" y="3394350"/>
                </a:lnTo>
                <a:lnTo>
                  <a:pt x="3620639" y="3394350"/>
                </a:lnTo>
                <a:lnTo>
                  <a:pt x="3620639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566866" y="1303020"/>
            <a:ext cx="13865770" cy="9879361"/>
          </a:xfrm>
          <a:custGeom>
            <a:avLst/>
            <a:gdLst/>
            <a:ahLst/>
            <a:cxnLst/>
            <a:rect l="l" t="t" r="r" b="b"/>
            <a:pathLst>
              <a:path w="13865770" h="9879361">
                <a:moveTo>
                  <a:pt x="0" y="0"/>
                </a:moveTo>
                <a:lnTo>
                  <a:pt x="13865770" y="0"/>
                </a:lnTo>
                <a:lnTo>
                  <a:pt x="13865770" y="9879361"/>
                </a:lnTo>
                <a:lnTo>
                  <a:pt x="0" y="9879361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419515" y="2388626"/>
            <a:ext cx="8118442" cy="3117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9"/>
              </a:lnSpc>
            </a:pPr>
            <a:r>
              <a:rPr lang="en-US" sz="5899">
                <a:solidFill>
                  <a:srgbClr val="DADBFF"/>
                </a:solidFill>
                <a:latin typeface="DejaVu Serif Bold"/>
              </a:rPr>
              <a:t> Cô với các con vừa tìm hiểu về những cảnh đẹp nào ?</a:t>
            </a:r>
          </a:p>
        </p:txBody>
      </p:sp>
    </p:spTree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287121" y="-4541684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771831" y="6952903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818149" y="8470501"/>
            <a:ext cx="1469851" cy="1816499"/>
          </a:xfrm>
          <a:custGeom>
            <a:avLst/>
            <a:gdLst/>
            <a:ahLst/>
            <a:cxnLst/>
            <a:rect l="l" t="t" r="r" b="b"/>
            <a:pathLst>
              <a:path w="1469851" h="1816499">
                <a:moveTo>
                  <a:pt x="0" y="0"/>
                </a:moveTo>
                <a:lnTo>
                  <a:pt x="1469851" y="0"/>
                </a:lnTo>
                <a:lnTo>
                  <a:pt x="1469851" y="1816499"/>
                </a:lnTo>
                <a:lnTo>
                  <a:pt x="0" y="18164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219304" y="7531008"/>
            <a:ext cx="5520611" cy="1094916"/>
            <a:chOff x="0" y="0"/>
            <a:chExt cx="1453988" cy="28837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53988" cy="288373"/>
            </a:xfrm>
            <a:custGeom>
              <a:avLst/>
              <a:gdLst/>
              <a:ahLst/>
              <a:cxnLst/>
              <a:rect l="l" t="t" r="r" b="b"/>
              <a:pathLst>
                <a:path w="1453988" h="288373">
                  <a:moveTo>
                    <a:pt x="140237" y="0"/>
                  </a:moveTo>
                  <a:lnTo>
                    <a:pt x="1313752" y="0"/>
                  </a:lnTo>
                  <a:cubicBezTo>
                    <a:pt x="1391202" y="0"/>
                    <a:pt x="1453988" y="62786"/>
                    <a:pt x="1453988" y="140237"/>
                  </a:cubicBezTo>
                  <a:lnTo>
                    <a:pt x="1453988" y="148136"/>
                  </a:lnTo>
                  <a:cubicBezTo>
                    <a:pt x="1453988" y="225587"/>
                    <a:pt x="1391202" y="288373"/>
                    <a:pt x="1313752" y="288373"/>
                  </a:cubicBezTo>
                  <a:lnTo>
                    <a:pt x="140237" y="288373"/>
                  </a:lnTo>
                  <a:cubicBezTo>
                    <a:pt x="62786" y="288373"/>
                    <a:pt x="0" y="225587"/>
                    <a:pt x="0" y="148136"/>
                  </a:cubicBezTo>
                  <a:lnTo>
                    <a:pt x="0" y="140237"/>
                  </a:lnTo>
                  <a:cubicBezTo>
                    <a:pt x="0" y="62786"/>
                    <a:pt x="62786" y="0"/>
                    <a:pt x="140237" y="0"/>
                  </a:cubicBezTo>
                  <a:close/>
                </a:path>
              </a:pathLst>
            </a:custGeom>
            <a:solidFill>
              <a:srgbClr val="DADB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453988" cy="3359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966344">
            <a:off x="-2340264" y="6902561"/>
            <a:ext cx="5025576" cy="4711477"/>
          </a:xfrm>
          <a:custGeom>
            <a:avLst/>
            <a:gdLst/>
            <a:ahLst/>
            <a:cxnLst/>
            <a:rect l="l" t="t" r="r" b="b"/>
            <a:pathLst>
              <a:path w="5025576" h="4711477">
                <a:moveTo>
                  <a:pt x="0" y="0"/>
                </a:moveTo>
                <a:lnTo>
                  <a:pt x="5025576" y="0"/>
                </a:lnTo>
                <a:lnTo>
                  <a:pt x="5025576" y="4711478"/>
                </a:lnTo>
                <a:lnTo>
                  <a:pt x="0" y="47114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72524" y="544666"/>
            <a:ext cx="1117127" cy="1024964"/>
          </a:xfrm>
          <a:custGeom>
            <a:avLst/>
            <a:gdLst/>
            <a:ahLst/>
            <a:cxnLst/>
            <a:rect l="l" t="t" r="r" b="b"/>
            <a:pathLst>
              <a:path w="1117127" h="1024964">
                <a:moveTo>
                  <a:pt x="0" y="0"/>
                </a:moveTo>
                <a:lnTo>
                  <a:pt x="1117127" y="0"/>
                </a:lnTo>
                <a:lnTo>
                  <a:pt x="1117127" y="1024965"/>
                </a:lnTo>
                <a:lnTo>
                  <a:pt x="0" y="10249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540892">
            <a:off x="14165336" y="-1620336"/>
            <a:ext cx="4156930" cy="3921371"/>
          </a:xfrm>
          <a:custGeom>
            <a:avLst/>
            <a:gdLst/>
            <a:ahLst/>
            <a:cxnLst/>
            <a:rect l="l" t="t" r="r" b="b"/>
            <a:pathLst>
              <a:path w="4156930" h="3921371">
                <a:moveTo>
                  <a:pt x="0" y="0"/>
                </a:moveTo>
                <a:lnTo>
                  <a:pt x="4156930" y="0"/>
                </a:lnTo>
                <a:lnTo>
                  <a:pt x="4156930" y="3921371"/>
                </a:lnTo>
                <a:lnTo>
                  <a:pt x="0" y="39213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7795344">
            <a:off x="6229778" y="6929358"/>
            <a:ext cx="511702" cy="1226858"/>
          </a:xfrm>
          <a:custGeom>
            <a:avLst/>
            <a:gdLst/>
            <a:ahLst/>
            <a:cxnLst/>
            <a:rect l="l" t="t" r="r" b="b"/>
            <a:pathLst>
              <a:path w="511702" h="1226858">
                <a:moveTo>
                  <a:pt x="0" y="0"/>
                </a:moveTo>
                <a:lnTo>
                  <a:pt x="511703" y="0"/>
                </a:lnTo>
                <a:lnTo>
                  <a:pt x="511703" y="1226858"/>
                </a:lnTo>
                <a:lnTo>
                  <a:pt x="0" y="122685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90883">
            <a:off x="5142379" y="8932150"/>
            <a:ext cx="1417221" cy="1204047"/>
          </a:xfrm>
          <a:custGeom>
            <a:avLst/>
            <a:gdLst/>
            <a:ahLst/>
            <a:cxnLst/>
            <a:rect l="l" t="t" r="r" b="b"/>
            <a:pathLst>
              <a:path w="1417221" h="1204047">
                <a:moveTo>
                  <a:pt x="0" y="0"/>
                </a:moveTo>
                <a:lnTo>
                  <a:pt x="1417221" y="0"/>
                </a:lnTo>
                <a:lnTo>
                  <a:pt x="1417221" y="1204047"/>
                </a:lnTo>
                <a:lnTo>
                  <a:pt x="0" y="12040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77940" y="2497404"/>
            <a:ext cx="8666060" cy="4621899"/>
          </a:xfrm>
          <a:custGeom>
            <a:avLst/>
            <a:gdLst/>
            <a:ahLst/>
            <a:cxnLst/>
            <a:rect l="l" t="t" r="r" b="b"/>
            <a:pathLst>
              <a:path w="8666060" h="4621899">
                <a:moveTo>
                  <a:pt x="0" y="0"/>
                </a:moveTo>
                <a:lnTo>
                  <a:pt x="8666060" y="0"/>
                </a:lnTo>
                <a:lnTo>
                  <a:pt x="8666060" y="4621899"/>
                </a:lnTo>
                <a:lnTo>
                  <a:pt x="0" y="4621899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488789" y="2497404"/>
            <a:ext cx="8318752" cy="4621899"/>
          </a:xfrm>
          <a:custGeom>
            <a:avLst/>
            <a:gdLst/>
            <a:ahLst/>
            <a:cxnLst/>
            <a:rect l="l" t="t" r="r" b="b"/>
            <a:pathLst>
              <a:path w="8318752" h="4621899">
                <a:moveTo>
                  <a:pt x="0" y="0"/>
                </a:moveTo>
                <a:lnTo>
                  <a:pt x="8318753" y="0"/>
                </a:lnTo>
                <a:lnTo>
                  <a:pt x="8318753" y="4621899"/>
                </a:lnTo>
                <a:lnTo>
                  <a:pt x="0" y="46218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t="-7773" b="-12083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3138531" y="7573006"/>
            <a:ext cx="3682157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Lăng Bác 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1297538" y="7542787"/>
            <a:ext cx="5520611" cy="1094916"/>
            <a:chOff x="0" y="0"/>
            <a:chExt cx="1453988" cy="28837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453988" cy="288373"/>
            </a:xfrm>
            <a:custGeom>
              <a:avLst/>
              <a:gdLst/>
              <a:ahLst/>
              <a:cxnLst/>
              <a:rect l="l" t="t" r="r" b="b"/>
              <a:pathLst>
                <a:path w="1453988" h="288373">
                  <a:moveTo>
                    <a:pt x="140237" y="0"/>
                  </a:moveTo>
                  <a:lnTo>
                    <a:pt x="1313752" y="0"/>
                  </a:lnTo>
                  <a:cubicBezTo>
                    <a:pt x="1391202" y="0"/>
                    <a:pt x="1453988" y="62786"/>
                    <a:pt x="1453988" y="140237"/>
                  </a:cubicBezTo>
                  <a:lnTo>
                    <a:pt x="1453988" y="148136"/>
                  </a:lnTo>
                  <a:cubicBezTo>
                    <a:pt x="1453988" y="225587"/>
                    <a:pt x="1391202" y="288373"/>
                    <a:pt x="1313752" y="288373"/>
                  </a:cubicBezTo>
                  <a:lnTo>
                    <a:pt x="140237" y="288373"/>
                  </a:lnTo>
                  <a:cubicBezTo>
                    <a:pt x="62786" y="288373"/>
                    <a:pt x="0" y="225587"/>
                    <a:pt x="0" y="148136"/>
                  </a:cubicBezTo>
                  <a:lnTo>
                    <a:pt x="0" y="140237"/>
                  </a:lnTo>
                  <a:cubicBezTo>
                    <a:pt x="0" y="62786"/>
                    <a:pt x="62786" y="0"/>
                    <a:pt x="140237" y="0"/>
                  </a:cubicBezTo>
                  <a:close/>
                </a:path>
              </a:pathLst>
            </a:custGeom>
            <a:solidFill>
              <a:srgbClr val="DADB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1453988" cy="3359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2319010" y="7564356"/>
            <a:ext cx="3477667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Hồ Gươm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285</Words>
  <Application>Microsoft Office PowerPoint</Application>
  <PresentationFormat>Custom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DejaVu Serif Bold</vt:lpstr>
      <vt:lpstr>Times New Roman</vt:lpstr>
      <vt:lpstr>Wedges</vt:lpstr>
      <vt:lpstr>Sigmar One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khám phá t5</dc:title>
  <dc:creator>Admin</dc:creator>
  <cp:lastModifiedBy>NMT</cp:lastModifiedBy>
  <cp:revision>6</cp:revision>
  <dcterms:created xsi:type="dcterms:W3CDTF">2006-08-16T00:00:00Z</dcterms:created>
  <dcterms:modified xsi:type="dcterms:W3CDTF">2025-05-14T06:12:41Z</dcterms:modified>
  <dc:identifier>DAGDA_YaJmY</dc:identifier>
</cp:coreProperties>
</file>