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68" r:id="rId5"/>
    <p:sldId id="274" r:id="rId6"/>
    <p:sldId id="269" r:id="rId7"/>
    <p:sldId id="271" r:id="rId8"/>
    <p:sldId id="272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3333FF"/>
    <a:srgbClr val="FF0000"/>
    <a:srgbClr val="003399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5" autoAdjust="0"/>
    <p:restoredTop sz="92909" autoAdjust="0"/>
  </p:normalViewPr>
  <p:slideViewPr>
    <p:cSldViewPr>
      <p:cViewPr varScale="1">
        <p:scale>
          <a:sx n="81" d="100"/>
          <a:sy n="81" d="100"/>
        </p:scale>
        <p:origin x="25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1E66E-31F8-413F-83F8-93543D9CA6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9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B30A5-E871-4E21-9792-3BC3A7013D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2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B3120-0171-4650-849D-FDD6415D61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9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B039F-79C7-4D56-AB56-2C7C7170F1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5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F4B25-F775-430A-A1B4-70A92D73A7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8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AD2DF-EB12-49B0-96CB-4652C1F4C5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37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92DC5-9CC9-4665-A0A3-B34928DD2A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51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5A78D-E28B-44D2-B149-084FEFE4C6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7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DDFBE-C645-4F4C-8E5C-3F1A472F2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6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17CC5-EF9C-47A2-B393-CD00B91240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4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8B57A-4677-4EF3-91A0-2CA39AE8B0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1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9FD816-F219-418D-A739-D662AC0C86E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55+ Hình Nền Powerpoint Đẹp, Hấp Dẫn Như Lực Hút Trái Đ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200" y="10887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 A</a:t>
            </a:r>
            <a:endParaRPr lang="en-US" sz="20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********</a:t>
            </a:r>
          </a:p>
        </p:txBody>
      </p:sp>
      <p:sp>
        <p:nvSpPr>
          <p:cNvPr id="6" name="Rectangle 5"/>
          <p:cNvSpPr/>
          <p:nvPr/>
        </p:nvSpPr>
        <p:spPr>
          <a:xfrm>
            <a:off x="2590800" y="2212605"/>
            <a:ext cx="7385676" cy="2138065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7200" y="3106390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8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6212109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2024 2025</a:t>
            </a:r>
            <a:endParaRPr lang="en-US" sz="24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079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60+ khung nền đẹp, miễn phí dành cho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7"/>
            <a:ext cx="12192000" cy="685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00400" y="2438401"/>
            <a:ext cx="621356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nói về bạn nhỏ làm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 gì?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7900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60+ khung nền đẹp, miễn phí dành cho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7"/>
            <a:ext cx="12192000" cy="685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69" y="0"/>
            <a:ext cx="914400" cy="914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52801" y="2687702"/>
            <a:ext cx="61309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bài thơ có những ai?</a:t>
            </a:r>
          </a:p>
        </p:txBody>
      </p:sp>
    </p:spTree>
    <p:extLst>
      <p:ext uri="{BB962C8B-B14F-4D97-AF65-F5344CB8AC3E}">
        <p14:creationId xmlns:p14="http://schemas.microsoft.com/office/powerpoint/2010/main" val="2423772040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60+ khung nền đẹp, miễn phí dành cho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7"/>
            <a:ext cx="12192000" cy="685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69" y="0"/>
            <a:ext cx="914400" cy="914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02170" y="2539743"/>
            <a:ext cx="75086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đi nắng không đội nón (mũ) thì sẽ bị làm sao?</a:t>
            </a:r>
          </a:p>
        </p:txBody>
      </p:sp>
    </p:spTree>
    <p:extLst>
      <p:ext uri="{BB962C8B-B14F-4D97-AF65-F5344CB8AC3E}">
        <p14:creationId xmlns:p14="http://schemas.microsoft.com/office/powerpoint/2010/main" val="170344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60+ khung nền đẹp, miễn phí dành cho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7"/>
            <a:ext cx="12192000" cy="685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69" y="0"/>
            <a:ext cx="914400" cy="914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69882" y="2590801"/>
            <a:ext cx="593143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bị ốm (bệnh) cần phải</a:t>
            </a:r>
          </a:p>
          <a:p>
            <a:pPr algn="ctr"/>
            <a:r>
              <a:rPr lang="en-US" sz="4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làm gì?</a:t>
            </a:r>
          </a:p>
        </p:txBody>
      </p:sp>
    </p:spTree>
    <p:extLst>
      <p:ext uri="{BB962C8B-B14F-4D97-AF65-F5344CB8AC3E}">
        <p14:creationId xmlns:p14="http://schemas.microsoft.com/office/powerpoint/2010/main" val="331945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nền đẹp cho PowerPoint với những đóa hoa lan | Flower backgrounds,  Flower background wallpaper, Poster background 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"/>
            <a:ext cx="118872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69" y="0"/>
            <a:ext cx="914400" cy="914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95601" y="2057400"/>
            <a:ext cx="55358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THƠ LẦN 3</a:t>
            </a:r>
          </a:p>
        </p:txBody>
      </p:sp>
    </p:spTree>
    <p:extLst>
      <p:ext uri="{BB962C8B-B14F-4D97-AF65-F5344CB8AC3E}">
        <p14:creationId xmlns:p14="http://schemas.microsoft.com/office/powerpoint/2010/main" val="3282073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60+ ảnh nền Powerpoint dễ thương, cute để làm 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34045" y="1618421"/>
            <a:ext cx="788963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5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5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5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5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5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</a:t>
            </a:r>
            <a:r>
              <a:rPr lang="en-US" sz="5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5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5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5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5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5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5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5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5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5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5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5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5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62400" y="92076"/>
            <a:ext cx="4299014" cy="1090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70701" y="255064"/>
            <a:ext cx="3416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bác sĩ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69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01267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60+ ảnh nền Powerpoint dễ thương, cute để làm 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412" y="0"/>
            <a:ext cx="9200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69" y="0"/>
            <a:ext cx="914400" cy="91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59170" y="1614268"/>
            <a:ext cx="903263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54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 ngọt chứ  không đắng</a:t>
            </a:r>
            <a:br>
              <a:rPr lang="vi-VN" sz="54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54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Phải uống với nước sôi</a:t>
            </a:r>
            <a:br>
              <a:rPr lang="vi-VN" sz="54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54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tiêm thì đau lắm</a:t>
            </a:r>
            <a:br>
              <a:rPr lang="vi-VN" sz="54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54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lại khóc nhè thôi</a:t>
            </a:r>
            <a:endParaRPr lang="en-US" sz="5400" b="1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642831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60+ ảnh nền Powerpoint dễ thương, cute để làm 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412" y="0"/>
            <a:ext cx="9200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69" y="0"/>
            <a:ext cx="914400" cy="914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2601" y="1417639"/>
            <a:ext cx="811823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bỗng hỏi “ bác sĩ”</a:t>
            </a:r>
            <a:br>
              <a:rPr lang="en-US" sz="54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 mũi uống thuốc gì?</a:t>
            </a:r>
            <a:br>
              <a:rPr lang="en-US" sz="54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“Bác sĩ” chừng hiểu ý</a:t>
            </a:r>
            <a:br>
              <a:rPr lang="en-US" sz="54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Uống sữa với bánh mỳ!</a:t>
            </a:r>
            <a:br>
              <a:rPr lang="en-US" sz="54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400" b="1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494706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60+ ảnh nền Powerpoint dễ thương, cute để làm 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34"/>
            <a:ext cx="12192000" cy="686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69" y="0"/>
            <a:ext cx="914400" cy="91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95478" y="3124200"/>
            <a:ext cx="3801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66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lại!</a:t>
            </a:r>
          </a:p>
        </p:txBody>
      </p:sp>
    </p:spTree>
    <p:extLst>
      <p:ext uri="{BB962C8B-B14F-4D97-AF65-F5344CB8AC3E}">
        <p14:creationId xmlns:p14="http://schemas.microsoft.com/office/powerpoint/2010/main" val="117729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451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1177272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4800" y="2432020"/>
            <a:ext cx="457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mặc áo trắng</a:t>
            </a:r>
          </a:p>
          <a:p>
            <a:pPr algn="ctr"/>
            <a:r>
              <a:rPr lang="en-US" sz="36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chữ thập xinh</a:t>
            </a:r>
          </a:p>
          <a:p>
            <a:pPr algn="ctr"/>
            <a:r>
              <a:rPr lang="en-US" sz="36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 cho chúng mình</a:t>
            </a:r>
          </a:p>
          <a:p>
            <a:pPr algn="ctr"/>
            <a:r>
              <a:rPr lang="en-US" sz="36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 mau lành bệnh.</a:t>
            </a:r>
          </a:p>
          <a:p>
            <a:pPr algn="ctr"/>
            <a:r>
              <a:rPr lang="en-US" sz="36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 là ai?</a:t>
            </a:r>
          </a:p>
        </p:txBody>
      </p:sp>
    </p:spTree>
    <p:extLst>
      <p:ext uri="{BB962C8B-B14F-4D97-AF65-F5344CB8AC3E}">
        <p14:creationId xmlns:p14="http://schemas.microsoft.com/office/powerpoint/2010/main" val="1140455335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Đọc thơ: Làm bác sĩ - Tiếng Việt lớp 1 [OLM.VN]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1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4" t="6587" r="20035" b="12500"/>
          <a:stretch/>
        </p:blipFill>
        <p:spPr bwMode="auto">
          <a:xfrm>
            <a:off x="0" y="1"/>
            <a:ext cx="12192000" cy="686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39" b="87760" l="50366" r="76501">
                        <a14:foregroundMark x1="59810" y1="84896" x2="59810" y2="84896"/>
                        <a14:foregroundMark x1="58272" y1="65104" x2="58272" y2="65104"/>
                        <a14:foregroundMark x1="58199" y1="64193" x2="58199" y2="64193"/>
                        <a14:foregroundMark x1="57833" y1="66016" x2="57833" y2="66016"/>
                        <a14:foregroundMark x1="53001" y1="50781" x2="53001" y2="50781"/>
                        <a14:foregroundMark x1="52562" y1="49089" x2="52562" y2="49089"/>
                        <a14:backgroundMark x1="75256" y1="42969" x2="75256" y2="42969"/>
                        <a14:backgroundMark x1="70937" y1="52604" x2="70937" y2="52604"/>
                        <a14:backgroundMark x1="73060" y1="53646" x2="73060" y2="53646"/>
                        <a14:backgroundMark x1="58272" y1="50391" x2="58272" y2="5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87" t="5953" r="19682" b="12500"/>
          <a:stretch/>
        </p:blipFill>
        <p:spPr bwMode="auto">
          <a:xfrm>
            <a:off x="3581400" y="116361"/>
            <a:ext cx="9144000" cy="66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1"/>
          <p:cNvSpPr/>
          <p:nvPr/>
        </p:nvSpPr>
        <p:spPr>
          <a:xfrm>
            <a:off x="1524000" y="7034"/>
            <a:ext cx="4114800" cy="17455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 mẹ ngồi yên lặng</a:t>
            </a:r>
          </a:p>
          <a:p>
            <a:pPr algn="ctr"/>
            <a:r>
              <a:rPr lang="en-US" sz="2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“bác sĩ” khám cho</a:t>
            </a:r>
          </a:p>
        </p:txBody>
      </p:sp>
    </p:spTree>
    <p:extLst>
      <p:ext uri="{BB962C8B-B14F-4D97-AF65-F5344CB8AC3E}">
        <p14:creationId xmlns:p14="http://schemas.microsoft.com/office/powerpoint/2010/main" val="87101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2.96296E-6 L -0.53333 0.00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6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0" t="5532" r="19583" b="1188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4"/>
          <p:cNvSpPr/>
          <p:nvPr/>
        </p:nvSpPr>
        <p:spPr>
          <a:xfrm>
            <a:off x="1524000" y="7034"/>
            <a:ext cx="4114800" cy="17455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 lại đi đầu nắng</a:t>
            </a:r>
            <a:br>
              <a:rPr lang="en-US" sz="2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 này là bệnh ho.</a:t>
            </a:r>
          </a:p>
        </p:txBody>
      </p:sp>
    </p:spTree>
    <p:extLst>
      <p:ext uri="{BB962C8B-B14F-4D97-AF65-F5344CB8AC3E}">
        <p14:creationId xmlns:p14="http://schemas.microsoft.com/office/powerpoint/2010/main" val="4062998933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9" t="6420" r="19465" b="12161"/>
          <a:stretch/>
        </p:blipFill>
        <p:spPr bwMode="auto">
          <a:xfrm>
            <a:off x="0" y="1"/>
            <a:ext cx="12191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3"/>
          <p:cNvSpPr/>
          <p:nvPr/>
        </p:nvSpPr>
        <p:spPr>
          <a:xfrm>
            <a:off x="1524000" y="7034"/>
            <a:ext cx="5410200" cy="21265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 ngọt chứ không đắng</a:t>
            </a:r>
            <a:br>
              <a:rPr lang="vi-VN" sz="2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 uống với nước sôi</a:t>
            </a:r>
            <a:br>
              <a:rPr lang="vi-VN" sz="2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b="1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815796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9" t="5405" r="19465" b="1233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4876800"/>
            <a:ext cx="3733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nhè</a:t>
            </a:r>
            <a:r>
              <a:rPr lang="en-US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7183114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2" t="5376" r="19249" b="12088"/>
          <a:stretch/>
        </p:blipFill>
        <p:spPr bwMode="auto">
          <a:xfrm>
            <a:off x="0" y="1"/>
            <a:ext cx="12192000" cy="682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944" b="46667" l="31875" r="69375">
                        <a14:foregroundMark x1="45208" y1="25833" x2="45208" y2="25833"/>
                        <a14:foregroundMark x1="42708" y1="25000" x2="42708" y2="25000"/>
                        <a14:foregroundMark x1="36250" y1="27778" x2="36250" y2="27778"/>
                        <a14:foregroundMark x1="44167" y1="25833" x2="44167" y2="25833"/>
                        <a14:foregroundMark x1="41875" y1="27500" x2="41875" y2="27500"/>
                        <a14:foregroundMark x1="44167" y1="28611" x2="44167" y2="28611"/>
                        <a14:foregroundMark x1="45208" y1="29167" x2="45208" y2="2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67" t="14422" r="34769" b="53043"/>
          <a:stretch/>
        </p:blipFill>
        <p:spPr bwMode="auto">
          <a:xfrm>
            <a:off x="6858001" y="-152400"/>
            <a:ext cx="3387777" cy="218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4"/>
          <p:cNvSpPr/>
          <p:nvPr/>
        </p:nvSpPr>
        <p:spPr>
          <a:xfrm>
            <a:off x="1524000" y="7034"/>
            <a:ext cx="5410200" cy="21265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bỗng hỏi “bác sĩ”:</a:t>
            </a:r>
            <a:br>
              <a:rPr lang="en-US" sz="2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Sổ mũi uống thuốc gì?</a:t>
            </a:r>
            <a:br>
              <a:rPr lang="en-US" sz="2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“Bác sĩ” chừng hiểu ý:</a:t>
            </a:r>
            <a:br>
              <a:rPr lang="en-US" sz="2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Uống sữa với bánh mì!</a:t>
            </a:r>
          </a:p>
        </p:txBody>
      </p:sp>
    </p:spTree>
    <p:extLst>
      <p:ext uri="{BB962C8B-B14F-4D97-AF65-F5344CB8AC3E}">
        <p14:creationId xmlns:p14="http://schemas.microsoft.com/office/powerpoint/2010/main" val="379240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uyển chọn những khung PowerPoint đẹp nhất 2022 - Fptshop.com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5"/>
            <a:ext cx="12192000" cy="694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69" y="0"/>
            <a:ext cx="914400" cy="91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99360" y="1589649"/>
            <a:ext cx="44369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nội </a:t>
            </a:r>
          </a:p>
          <a:p>
            <a:pPr algn="ctr"/>
            <a:r>
              <a:rPr lang="en-US" sz="4800" b="1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dung bài thơ</a:t>
            </a:r>
          </a:p>
        </p:txBody>
      </p:sp>
    </p:spTree>
    <p:extLst>
      <p:ext uri="{BB962C8B-B14F-4D97-AF65-F5344CB8AC3E}">
        <p14:creationId xmlns:p14="http://schemas.microsoft.com/office/powerpoint/2010/main" val="3203540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171</Words>
  <Application>Microsoft Office PowerPoint</Application>
  <PresentationFormat>Widescreen</PresentationFormat>
  <Paragraphs>33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HTCOM</dc:creator>
  <cp:lastModifiedBy>NMT</cp:lastModifiedBy>
  <cp:revision>51</cp:revision>
  <dcterms:created xsi:type="dcterms:W3CDTF">2008-12-13T23:59:25Z</dcterms:created>
  <dcterms:modified xsi:type="dcterms:W3CDTF">2025-05-12T05:24:34Z</dcterms:modified>
</cp:coreProperties>
</file>