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271" r:id="rId3"/>
    <p:sldId id="275" r:id="rId4"/>
    <p:sldId id="278" r:id="rId5"/>
    <p:sldId id="284" r:id="rId6"/>
    <p:sldId id="277" r:id="rId7"/>
    <p:sldId id="280" r:id="rId8"/>
    <p:sldId id="281" r:id="rId9"/>
    <p:sldId id="259" r:id="rId10"/>
    <p:sldId id="286" r:id="rId11"/>
    <p:sldId id="283" r:id="rId12"/>
    <p:sldId id="282" r:id="rId13"/>
  </p:sldIdLst>
  <p:sldSz cx="30340300" cy="17419638"/>
  <p:notesSz cx="6858000" cy="9144000"/>
  <p:defaultTextStyle>
    <a:defPPr>
      <a:defRPr lang="en-US"/>
    </a:defPPr>
    <a:lvl1pPr marL="0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87">
          <p15:clr>
            <a:srgbClr val="A4A3A4"/>
          </p15:clr>
        </p15:guide>
        <p15:guide id="2" pos="9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D8FC"/>
    <a:srgbClr val="D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4" d="100"/>
          <a:sy n="24" d="100"/>
        </p:scale>
        <p:origin x="1104" y="72"/>
      </p:cViewPr>
      <p:guideLst>
        <p:guide orient="horz" pos="5487"/>
        <p:guide pos="9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D9FDC-41FC-46AE-87D1-7FEBB0F4876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5972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4C4C-74EE-4241-9D9C-9D964DC91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0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4C4C-74EE-4241-9D9C-9D964DC910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3" y="5411379"/>
            <a:ext cx="25789255" cy="37339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1045" y="9871128"/>
            <a:ext cx="21238210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6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2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9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5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8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5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96717" y="697594"/>
            <a:ext cx="6826568" cy="148631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015" y="697594"/>
            <a:ext cx="19974031" cy="148631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75" y="11193731"/>
            <a:ext cx="25789255" cy="3459734"/>
          </a:xfrm>
        </p:spPr>
        <p:txBody>
          <a:bodyPr anchor="t"/>
          <a:lstStyle>
            <a:lvl1pPr algn="l">
              <a:defRPr sz="11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675" y="7383187"/>
            <a:ext cx="25789255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6455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2911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0936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5823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2279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187355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5519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015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22986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3899258"/>
            <a:ext cx="13405568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015" y="5524283"/>
            <a:ext cx="13405568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412453" y="3899258"/>
            <a:ext cx="13410834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412453" y="5524283"/>
            <a:ext cx="13410834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016" y="693560"/>
            <a:ext cx="998175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2215" y="693561"/>
            <a:ext cx="16961070" cy="14867178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016" y="3645222"/>
            <a:ext cx="998175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911" y="12193746"/>
            <a:ext cx="18204180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6911" y="1556477"/>
            <a:ext cx="18204180" cy="10451783"/>
          </a:xfrm>
        </p:spPr>
        <p:txBody>
          <a:bodyPr/>
          <a:lstStyle>
            <a:lvl1pPr marL="0" indent="0">
              <a:buNone/>
              <a:defRPr sz="9600"/>
            </a:lvl1pPr>
            <a:lvl2pPr marL="1364559" indent="0">
              <a:buNone/>
              <a:defRPr sz="8400"/>
            </a:lvl2pPr>
            <a:lvl3pPr marL="2729118" indent="0">
              <a:buNone/>
              <a:defRPr sz="7200"/>
            </a:lvl3pPr>
            <a:lvl4pPr marL="4093677" indent="0">
              <a:buNone/>
              <a:defRPr sz="6000"/>
            </a:lvl4pPr>
            <a:lvl5pPr marL="5458236" indent="0">
              <a:buNone/>
              <a:defRPr sz="6000"/>
            </a:lvl5pPr>
            <a:lvl6pPr marL="6822796" indent="0">
              <a:buNone/>
              <a:defRPr sz="6000"/>
            </a:lvl6pPr>
            <a:lvl7pPr marL="8187355" indent="0">
              <a:buNone/>
              <a:defRPr sz="6000"/>
            </a:lvl7pPr>
            <a:lvl8pPr marL="9551914" indent="0">
              <a:buNone/>
              <a:defRPr sz="6000"/>
            </a:lvl8pPr>
            <a:lvl9pPr marL="1091647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6911" y="13633287"/>
            <a:ext cx="18204180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015" y="697593"/>
            <a:ext cx="27306270" cy="2903273"/>
          </a:xfrm>
          <a:prstGeom prst="rect">
            <a:avLst/>
          </a:prstGeom>
        </p:spPr>
        <p:txBody>
          <a:bodyPr vert="horz" lIns="272912" tIns="136456" rIns="272912" bIns="136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4064583"/>
            <a:ext cx="27306270" cy="11496156"/>
          </a:xfrm>
          <a:prstGeom prst="rect">
            <a:avLst/>
          </a:prstGeom>
        </p:spPr>
        <p:txBody>
          <a:bodyPr vert="horz" lIns="272912" tIns="136456" rIns="272912" bIns="136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7015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6269" y="16145425"/>
            <a:ext cx="9607762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43882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29118" rtl="0" eaLnBrk="1" latinLnBrk="0" hangingPunct="1">
        <a:spcBef>
          <a:spcPct val="0"/>
        </a:spcBef>
        <a:buNone/>
        <a:defRPr sz="1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3419" indent="-1023419" algn="l" defTabSz="272911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17409" indent="-852849" algn="l" defTabSz="2729118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98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775957" indent="-682280" algn="l" defTabSz="2729118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40516" indent="-682280" algn="l" defTabSz="2729118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05075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869634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3419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59875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559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29118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093677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5823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2279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187355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551914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16473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26" Type="http://schemas.microsoft.com/office/2007/relationships/hdphoto" Target="../media/hdphoto4.wdp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17" Type="http://schemas.microsoft.com/office/2007/relationships/hdphoto" Target="../media/hdphoto10.wdp"/><Relationship Id="rId25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microsoft.com/office/2007/relationships/hdphoto" Target="../media/hdphoto3.wdp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openxmlformats.org/officeDocument/2006/relationships/image" Target="../media/image7.png"/><Relationship Id="rId10" Type="http://schemas.openxmlformats.org/officeDocument/2006/relationships/image" Target="../media/image15.png"/><Relationship Id="rId19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5.png"/><Relationship Id="rId2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17" Type="http://schemas.microsoft.com/office/2007/relationships/hdphoto" Target="../media/hdphoto10.wdp"/><Relationship Id="rId25" Type="http://schemas.microsoft.com/office/2007/relationships/hdphoto" Target="../media/hdphoto4.wdp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openxmlformats.org/officeDocument/2006/relationships/image" Target="../media/image8.png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5.pn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26" Type="http://schemas.openxmlformats.org/officeDocument/2006/relationships/image" Target="../media/image8.png"/><Relationship Id="rId3" Type="http://schemas.microsoft.com/office/2007/relationships/hdphoto" Target="../media/hdphoto5.wdp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17" Type="http://schemas.microsoft.com/office/2007/relationships/hdphoto" Target="../media/hdphoto11.wdp"/><Relationship Id="rId25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jpe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24" Type="http://schemas.openxmlformats.org/officeDocument/2006/relationships/image" Target="../media/image7.png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microsoft.com/office/2007/relationships/hdphoto" Target="../media/hdphoto13.wdp"/><Relationship Id="rId28" Type="http://schemas.openxmlformats.org/officeDocument/2006/relationships/image" Target="../media/image4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microsoft.com/office/2007/relationships/hdphoto" Target="../media/hdphoto18.wdp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openxmlformats.org/officeDocument/2006/relationships/image" Target="../media/image19.jpeg"/><Relationship Id="rId21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16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24" Type="http://schemas.microsoft.com/office/2007/relationships/hdphoto" Target="../media/hdphoto18.wdp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10" Type="http://schemas.microsoft.com/office/2007/relationships/hdphoto" Target="../media/hdphoto15.wdp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B9BAB-98FB-4EB7-91BA-9D2A2085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40300" cy="17419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34E37-DDD7-433B-9364-AA04FB19A2F3}"/>
              </a:ext>
            </a:extLst>
          </p:cNvPr>
          <p:cNvSpPr txBox="1"/>
          <p:nvPr/>
        </p:nvSpPr>
        <p:spPr>
          <a:xfrm>
            <a:off x="8610600" y="404019"/>
            <a:ext cx="1311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UỶ BAN NHÂN DÂN PHƯỜNG LONG BIÊN</a:t>
            </a:r>
          </a:p>
          <a:p>
            <a:r>
              <a:rPr lang="en-US" b="1" dirty="0">
                <a:solidFill>
                  <a:srgbClr val="00B050"/>
                </a:solidFill>
              </a:rPr>
              <a:t>         TRƯỜNG MẦM NON LONG BIÊN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5BC24-5859-4AC9-90EF-CDED34940547}"/>
              </a:ext>
            </a:extLst>
          </p:cNvPr>
          <p:cNvSpPr txBox="1"/>
          <p:nvPr/>
        </p:nvSpPr>
        <p:spPr>
          <a:xfrm>
            <a:off x="8610600" y="5890419"/>
            <a:ext cx="14734931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5 -6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8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8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12168627" y="5906026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6398650" y="104543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</p:txBody>
      </p:sp>
      <p:pic>
        <p:nvPicPr>
          <p:cNvPr id="27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988" y="7828064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99" y="4519701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64E-6 5.14317E-7 L 0.01051 -0.014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" y="-7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8 0.02426 L 2.61206E-6 -2.4110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" y="-12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-304" r="1541" b="7949"/>
          <a:stretch/>
        </p:blipFill>
        <p:spPr bwMode="auto">
          <a:xfrm>
            <a:off x="2" y="-71110"/>
            <a:ext cx="30340297" cy="1749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45450" y="4518819"/>
            <a:ext cx="14249400" cy="494134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indent="457161" algn="ctr">
              <a:lnSpc>
                <a:spcPct val="115000"/>
              </a:lnSpc>
            </a:pPr>
            <a:r>
              <a:rPr lang="en-US" sz="137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 THƠ QUA TRANH CHỮ TO</a:t>
            </a:r>
          </a:p>
        </p:txBody>
      </p:sp>
    </p:spTree>
    <p:extLst>
      <p:ext uri="{BB962C8B-B14F-4D97-AF65-F5344CB8AC3E}">
        <p14:creationId xmlns:p14="http://schemas.microsoft.com/office/powerpoint/2010/main" val="281353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621" r="3328"/>
          <a:stretch/>
        </p:blipFill>
        <p:spPr bwMode="auto">
          <a:xfrm>
            <a:off x="0" y="0"/>
            <a:ext cx="30340300" cy="17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12350" y="2464336"/>
            <a:ext cx="22054576" cy="1024753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  <a:p>
            <a:pPr algn="ctr"/>
            <a:endParaRPr lang="en-US" b="1" dirty="0">
              <a:solidFill>
                <a:srgbClr val="00B050"/>
              </a:solidFill>
              <a:latin typeface=".VnAvant" pitchFamily="34" charset="0"/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T¸c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gi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¶: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TrÇn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ThÞ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Hư­¬ng</a:t>
            </a:r>
            <a:endParaRPr lang="en-US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0454" y="861219"/>
            <a:ext cx="16434329" cy="1629794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</a:p>
        </p:txBody>
      </p:sp>
    </p:spTree>
    <p:extLst>
      <p:ext uri="{BB962C8B-B14F-4D97-AF65-F5344CB8AC3E}">
        <p14:creationId xmlns:p14="http://schemas.microsoft.com/office/powerpoint/2010/main" val="10973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12207209"/>
            <a:ext cx="30483212" cy="5212429"/>
          </a:xfrm>
          <a:custGeom>
            <a:avLst/>
            <a:gdLst>
              <a:gd name="connsiteX0" fmla="*/ 0 w 9187071"/>
              <a:gd name="connsiteY0" fmla="*/ 0 h 1919757"/>
              <a:gd name="connsiteX1" fmla="*/ 9187071 w 9187071"/>
              <a:gd name="connsiteY1" fmla="*/ 0 h 1919757"/>
              <a:gd name="connsiteX2" fmla="*/ 9187071 w 9187071"/>
              <a:gd name="connsiteY2" fmla="*/ 1919757 h 1919757"/>
              <a:gd name="connsiteX3" fmla="*/ 0 w 9187071"/>
              <a:gd name="connsiteY3" fmla="*/ 1919757 h 1919757"/>
              <a:gd name="connsiteX4" fmla="*/ 0 w 9187071"/>
              <a:gd name="connsiteY4" fmla="*/ 0 h 1919757"/>
              <a:gd name="connsiteX0" fmla="*/ 0 w 9187071"/>
              <a:gd name="connsiteY0" fmla="*/ 54591 h 1974348"/>
              <a:gd name="connsiteX1" fmla="*/ 9187071 w 9187071"/>
              <a:gd name="connsiteY1" fmla="*/ 0 h 1974348"/>
              <a:gd name="connsiteX2" fmla="*/ 9187071 w 9187071"/>
              <a:gd name="connsiteY2" fmla="*/ 1974348 h 1974348"/>
              <a:gd name="connsiteX3" fmla="*/ 0 w 9187071"/>
              <a:gd name="connsiteY3" fmla="*/ 1974348 h 1974348"/>
              <a:gd name="connsiteX4" fmla="*/ 0 w 9187071"/>
              <a:gd name="connsiteY4" fmla="*/ 54591 h 1974348"/>
              <a:gd name="connsiteX0" fmla="*/ 0 w 9187071"/>
              <a:gd name="connsiteY0" fmla="*/ 110623 h 2030380"/>
              <a:gd name="connsiteX1" fmla="*/ 9187071 w 9187071"/>
              <a:gd name="connsiteY1" fmla="*/ 56032 h 2030380"/>
              <a:gd name="connsiteX2" fmla="*/ 9187071 w 9187071"/>
              <a:gd name="connsiteY2" fmla="*/ 2030380 h 2030380"/>
              <a:gd name="connsiteX3" fmla="*/ 0 w 9187071"/>
              <a:gd name="connsiteY3" fmla="*/ 2030380 h 2030380"/>
              <a:gd name="connsiteX4" fmla="*/ 0 w 9187071"/>
              <a:gd name="connsiteY4" fmla="*/ 110623 h 2030380"/>
              <a:gd name="connsiteX0" fmla="*/ 13647 w 9187071"/>
              <a:gd name="connsiteY0" fmla="*/ 50456 h 2052100"/>
              <a:gd name="connsiteX1" fmla="*/ 9187071 w 9187071"/>
              <a:gd name="connsiteY1" fmla="*/ 77752 h 2052100"/>
              <a:gd name="connsiteX2" fmla="*/ 9187071 w 9187071"/>
              <a:gd name="connsiteY2" fmla="*/ 2052100 h 2052100"/>
              <a:gd name="connsiteX3" fmla="*/ 0 w 9187071"/>
              <a:gd name="connsiteY3" fmla="*/ 2052100 h 2052100"/>
              <a:gd name="connsiteX4" fmla="*/ 13647 w 9187071"/>
              <a:gd name="connsiteY4" fmla="*/ 50456 h 205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071" h="2052100">
                <a:moveTo>
                  <a:pt x="13647" y="50456"/>
                </a:moveTo>
                <a:cubicBezTo>
                  <a:pt x="3076004" y="32259"/>
                  <a:pt x="6029179" y="-67825"/>
                  <a:pt x="9187071" y="77752"/>
                </a:cubicBezTo>
                <a:lnTo>
                  <a:pt x="9187071" y="2052100"/>
                </a:lnTo>
                <a:lnTo>
                  <a:pt x="0" y="2052100"/>
                </a:lnTo>
                <a:lnTo>
                  <a:pt x="13647" y="5045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" y="1"/>
            <a:ext cx="30483209" cy="12543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71941" y="371641"/>
            <a:ext cx="16434329" cy="7231558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pic>
        <p:nvPicPr>
          <p:cNvPr id="18" name="Picture 2" descr="Vẽ tay hoạt hình phong cảnh cửa sổ minh họa | Minh họa PSD Tải xuống miễn  phí - Pikbe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4981" r="13597" b="15229"/>
          <a:stretch/>
        </p:blipFill>
        <p:spPr bwMode="auto">
          <a:xfrm>
            <a:off x="49061" y="68153"/>
            <a:ext cx="9529422" cy="58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176741" y="2435306"/>
            <a:ext cx="16022320" cy="5230780"/>
          </a:xfrm>
          <a:prstGeom prst="rect">
            <a:avLst/>
          </a:prstGeom>
          <a:noFill/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16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16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</a:p>
          <a:p>
            <a:pPr algn="ctr"/>
            <a:endParaRPr lang="en-US" sz="16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21951" y="68153"/>
            <a:ext cx="349990" cy="7879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217150" y="7603199"/>
            <a:ext cx="17753494" cy="414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06271" y="68153"/>
            <a:ext cx="284479" cy="79495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17151" y="371641"/>
            <a:ext cx="17753494" cy="4133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8826007" y="9258248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>
            <a:off x="13501437" y="11300619"/>
            <a:ext cx="5793674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965" y="8147556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200520" y="7072518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82" y="4925859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ình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59337" y="306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8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1003 L -3.82105E-6 -3.339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5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1 0.02937 L -3.27982E-6 -4.772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" y="-1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0"/>
            <a:ext cx="30959425" cy="1731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3512" y="1699419"/>
            <a:ext cx="153924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¬ qua </a:t>
            </a:r>
            <a:r>
              <a:rPr lang="en-US" sz="23900" b="1" dirty="0" err="1">
                <a:solidFill>
                  <a:srgbClr val="FF0000"/>
                </a:solidFill>
                <a:latin typeface=".VnAvant" pitchFamily="34" charset="0"/>
              </a:rPr>
              <a:t>tranh</a:t>
            </a:r>
            <a:endParaRPr lang="en-US" sz="23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2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673350" y="687831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3536824" y="105806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263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55" y="461573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6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2462 L 3.90815E-6 1.92048E-6 " pathEditMode="relative" rAng="0" ptsTypes="AA">
                                      <p:cBhvr>
                                        <p:cTn id="18" dur="3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" y="-1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708E-6 -2.48039E-6 L 0.00596 -0.02535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12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9953653" y="11601901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403591" y="3828280"/>
            <a:ext cx="10795185" cy="6197968"/>
            <a:chOff x="18353687" y="3745879"/>
            <a:chExt cx="10795185" cy="6197968"/>
          </a:xfrm>
        </p:grpSpPr>
        <p:pic>
          <p:nvPicPr>
            <p:cNvPr id="27" name="Picture 3" descr="D:\Users\ADMIN\Downloads\images (2)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687" y="3745879"/>
              <a:ext cx="10795185" cy="61979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Thỏ Nâu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1522" y="4780497"/>
              <a:ext cx="3002882" cy="3620887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Users\ADMIN\Downloads\pngtree-a-dark-single-bed-illustration-png-image_4505718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7583" b="90000" l="0" r="90000">
                          <a14:backgroundMark x1="8500" y1="57667" x2="19667" y2="65000"/>
                          <a14:backgroundMark x1="60000" y1="29167" x2="72833" y2="28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6" b="16255"/>
            <a:stretch/>
          </p:blipFill>
          <p:spPr bwMode="auto">
            <a:xfrm>
              <a:off x="22679856" y="6153097"/>
              <a:ext cx="3342258" cy="2400009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3189509" y="7320565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45" y="225164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081604" y="708710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1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13766E-6 -1.79099E-6 L 0.02709 -0.03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" y="-16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18767 C 0.00899 0.1687 0.02411 0.15411 0.04257 0.15411 C 0.06156 0.15411 0.07678 0.1687 0.07678 0.18767 C 0.07678 0.20673 0.09195 0.22132 0.11093 0.22132 C 0.12935 0.22132 0.14457 0.20673 0.14457 0.18767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Premium Vector | School building cartoon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05020" y="9237878"/>
            <a:ext cx="5102225" cy="7364648"/>
            <a:chOff x="-4641850" y="10913726"/>
            <a:chExt cx="5102225" cy="7364648"/>
          </a:xfrm>
        </p:grpSpPr>
        <p:pic>
          <p:nvPicPr>
            <p:cNvPr id="9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22104350" y="15514638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324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816E-8 -3.18136E-6 L 0.55603 -0.0097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Đ¸nh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76750" y="10341037"/>
            <a:ext cx="7785839" cy="7118776"/>
            <a:chOff x="15703548" y="10386220"/>
            <a:chExt cx="7785839" cy="7118776"/>
          </a:xfrm>
        </p:grpSpPr>
        <p:pic>
          <p:nvPicPr>
            <p:cNvPr id="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5E-6 4.81444E-6 L -0.5449 0.0082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5" y="4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7080250" y="6812159"/>
            <a:ext cx="6740514" cy="10386219"/>
            <a:chOff x="7896236" y="6576219"/>
            <a:chExt cx="5434650" cy="10386219"/>
          </a:xfrm>
        </p:grpSpPr>
        <p:pic>
          <p:nvPicPr>
            <p:cNvPr id="8194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0154130" y="9520186"/>
            <a:ext cx="5914293" cy="6847755"/>
            <a:chOff x="21342350" y="10350623"/>
            <a:chExt cx="5914293" cy="6847755"/>
          </a:xfrm>
        </p:grpSpPr>
        <p:pic>
          <p:nvPicPr>
            <p:cNvPr id="8195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1075055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4 -0.03063 L 0.37536 -0.031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9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086E-6 0.03338 L -0.3751 0.01943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8" y="-70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Users\ADMIN\Downloads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0300" cy="174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82" y="4530657"/>
            <a:ext cx="7709711" cy="929640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103437" y="9178857"/>
            <a:ext cx="5102225" cy="7364648"/>
            <a:chOff x="-4641850" y="10913726"/>
            <a:chExt cx="5102225" cy="7364648"/>
          </a:xfrm>
        </p:grpSpPr>
        <p:pic>
          <p:nvPicPr>
            <p:cNvPr id="22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D:\Users\ADMIN\Downloads\pngtree-yellow-checkered-quilt-beautiful-plaid-quilt-yellow-pillow-hand-painted-quilt-png-image_387710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917" l="0" r="8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37" r="13799"/>
          <a:stretch/>
        </p:blipFill>
        <p:spPr bwMode="auto">
          <a:xfrm>
            <a:off x="12198350" y="7996424"/>
            <a:ext cx="9852758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 flipH="1">
            <a:off x="8508988" y="10077037"/>
            <a:ext cx="4923204" cy="7118776"/>
            <a:chOff x="15703548" y="10386220"/>
            <a:chExt cx="7785839" cy="7118776"/>
          </a:xfrm>
        </p:grpSpPr>
        <p:pic>
          <p:nvPicPr>
            <p:cNvPr id="3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21537445" y="4367555"/>
            <a:ext cx="7431255" cy="12096375"/>
            <a:chOff x="7896236" y="6576219"/>
            <a:chExt cx="5434650" cy="10386219"/>
          </a:xfrm>
        </p:grpSpPr>
        <p:pic>
          <p:nvPicPr>
            <p:cNvPr id="37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322294" y="1699420"/>
            <a:ext cx="7942856" cy="10027930"/>
            <a:chOff x="21342350" y="10350623"/>
            <a:chExt cx="5914293" cy="6847755"/>
          </a:xfrm>
        </p:grpSpPr>
        <p:pic>
          <p:nvPicPr>
            <p:cNvPr id="40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20732750" y="746920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83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7 0.01596 L 2.64187E-6 -1.8767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00" y="-80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478E-6 -2.78132E-6 L 0.01005 -0.019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00" y="-9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322</Words>
  <Application>Microsoft Office PowerPoint</Application>
  <PresentationFormat>Custom</PresentationFormat>
  <Paragraphs>35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Administrator</cp:lastModifiedBy>
  <cp:revision>60</cp:revision>
  <dcterms:created xsi:type="dcterms:W3CDTF">2006-08-16T00:00:00Z</dcterms:created>
  <dcterms:modified xsi:type="dcterms:W3CDTF">2025-09-27T01:46:47Z</dcterms:modified>
</cp:coreProperties>
</file>