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295" r:id="rId5"/>
    <p:sldId id="294" r:id="rId6"/>
    <p:sldId id="296" r:id="rId7"/>
    <p:sldId id="297" r:id="rId8"/>
    <p:sldId id="298" r:id="rId9"/>
    <p:sldId id="307" r:id="rId10"/>
    <p:sldId id="308" r:id="rId11"/>
    <p:sldId id="306" r:id="rId12"/>
    <p:sldId id="309" r:id="rId13"/>
    <p:sldId id="302" r:id="rId14"/>
    <p:sldId id="310" r:id="rId15"/>
    <p:sldId id="311" r:id="rId16"/>
    <p:sldId id="31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65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-19050" y="15240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PHƯỜNG BIÊN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0300" y="1683925"/>
            <a:ext cx="6781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5 – 6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A2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Hoa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D96E59-2C19-4A05-8564-C2F789C3AA92}"/>
              </a:ext>
            </a:extLst>
          </p:cNvPr>
          <p:cNvSpPr/>
          <p:nvPr/>
        </p:nvSpPr>
        <p:spPr>
          <a:xfrm>
            <a:off x="1043723" y="1767035"/>
            <a:ext cx="76583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 NẾP SỐNG</a:t>
            </a:r>
          </a:p>
          <a:p>
            <a:pPr algn="ctr"/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THANH LỊCH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FED233-B9ED-4704-9A73-4933DB992D93}"/>
              </a:ext>
            </a:extLst>
          </p:cNvPr>
          <p:cNvSpPr txBox="1"/>
          <p:nvPr/>
        </p:nvSpPr>
        <p:spPr>
          <a:xfrm>
            <a:off x="3457426" y="5551133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2025 - 2026</a:t>
            </a: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1381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Khi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385219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7" y="263916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63917"/>
            <a:ext cx="4190998" cy="316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49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8442"/>
            <a:ext cx="4058653" cy="3810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" y="0"/>
            <a:ext cx="92202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/>
          <a:stretch/>
        </p:blipFill>
        <p:spPr>
          <a:xfrm>
            <a:off x="2362200" y="1407478"/>
            <a:ext cx="4572000" cy="37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678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0" y="3581400"/>
            <a:ext cx="762000" cy="762000"/>
          </a:xfrm>
          <a:prstGeom prst="rect">
            <a:avLst/>
          </a:prstGeom>
        </p:spPr>
      </p:pic>
      <p:pic>
        <p:nvPicPr>
          <p:cNvPr id="1026" name="Picture 2" descr="Chim minh họa Vẽ Clip nghệ thuật hình ảnh - con chim png tải về - Miễn phí  trong suốt Cánh png Tải về.">
            <a:extLst>
              <a:ext uri="{FF2B5EF4-FFF2-40B4-BE49-F238E27FC236}">
                <a16:creationId xmlns:a16="http://schemas.microsoft.com/office/drawing/2014/main" id="{6B920FCE-EDEA-48D6-BD45-D44A52F46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90" b="98065" l="1778" r="98000">
                        <a14:foregroundMark x1="6111" y1="45484" x2="6111" y2="45484"/>
                        <a14:foregroundMark x1="1778" y1="45161" x2="1778" y2="45161"/>
                        <a14:foregroundMark x1="31556" y1="7097" x2="31556" y2="7097"/>
                        <a14:foregroundMark x1="57111" y1="5000" x2="57111" y2="5000"/>
                        <a14:foregroundMark x1="23333" y1="5161" x2="23333" y2="5161"/>
                        <a14:foregroundMark x1="92222" y1="70484" x2="92222" y2="70484"/>
                        <a14:foregroundMark x1="98000" y1="63548" x2="98000" y2="63548"/>
                        <a14:foregroundMark x1="77000" y1="93387" x2="77000" y2="93387"/>
                        <a14:foregroundMark x1="81556" y1="94355" x2="81556" y2="94355"/>
                        <a14:foregroundMark x1="76778" y1="98065" x2="76778" y2="98065"/>
                        <a14:foregroundMark x1="26667" y1="3871" x2="26667" y2="3871"/>
                        <a14:foregroundMark x1="61222" y1="1290" x2="61222" y2="1290"/>
                        <a14:backgroundMark x1="25889" y1="5806" x2="25889" y2="5806"/>
                        <a14:backgroundMark x1="24333" y1="7097" x2="24333" y2="7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51649"/>
            <a:ext cx="4331478" cy="298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02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43C4DD-1796-4073-9FA0-C609C4460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7778" l="9783" r="97826">
                        <a14:foregroundMark x1="35870" y1="7222" x2="35870" y2="7222"/>
                        <a14:foregroundMark x1="35870" y1="1667" x2="35870" y2="1667"/>
                        <a14:foregroundMark x1="41848" y1="88333" x2="41848" y2="88333"/>
                        <a14:foregroundMark x1="43478" y1="94444" x2="43478" y2="94444"/>
                        <a14:foregroundMark x1="44022" y1="97778" x2="44022" y2="97778"/>
                        <a14:foregroundMark x1="78261" y1="92778" x2="78261" y2="92778"/>
                        <a14:foregroundMark x1="97826" y1="52778" x2="97826" y2="52778"/>
                        <a14:foregroundMark x1="19565" y1="85556" x2="19565" y2="85556"/>
                        <a14:foregroundMark x1="27717" y1="97778" x2="27717" y2="97778"/>
                        <a14:foregroundMark x1="76630" y1="94444" x2="76630" y2="94444"/>
                        <a14:backgroundMark x1="12500" y1="85556" x2="12500" y2="85556"/>
                        <a14:backgroundMark x1="19022" y1="87778" x2="19022" y2="87778"/>
                        <a14:backgroundMark x1="34239" y1="91667" x2="34239" y2="91667"/>
                        <a14:backgroundMark x1="98370" y1="54444" x2="98370" y2="54444"/>
                        <a14:backgroundMark x1="95652" y1="51667" x2="95652" y2="51667"/>
                        <a14:backgroundMark x1="79348" y1="92222" x2="79348" y2="92222"/>
                        <a14:backgroundMark x1="77717" y1="93333" x2="7771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2667000" cy="260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186A250-BCAF-433C-BE03-BE86D99479E2}"/>
              </a:ext>
            </a:extLst>
          </p:cNvPr>
          <p:cNvSpPr/>
          <p:nvPr/>
        </p:nvSpPr>
        <p:spPr>
          <a:xfrm>
            <a:off x="894080" y="2708240"/>
            <a:ext cx="2240280" cy="1623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9BE98E-7815-407A-9BDC-319AA8C113FD}"/>
              </a:ext>
            </a:extLst>
          </p:cNvPr>
          <p:cNvSpPr/>
          <p:nvPr/>
        </p:nvSpPr>
        <p:spPr>
          <a:xfrm>
            <a:off x="5801360" y="2708239"/>
            <a:ext cx="2240280" cy="16232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415CA0-FA3F-47F9-BA55-9E56B62366BD}"/>
              </a:ext>
            </a:extLst>
          </p:cNvPr>
          <p:cNvSpPr/>
          <p:nvPr/>
        </p:nvSpPr>
        <p:spPr>
          <a:xfrm>
            <a:off x="894080" y="4973003"/>
            <a:ext cx="2240280" cy="1478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A66637-5497-4B69-9F02-DEF8B1DB9889}"/>
              </a:ext>
            </a:extLst>
          </p:cNvPr>
          <p:cNvSpPr/>
          <p:nvPr/>
        </p:nvSpPr>
        <p:spPr>
          <a:xfrm>
            <a:off x="5801360" y="4850130"/>
            <a:ext cx="2240280" cy="14785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492</Words>
  <Application>Microsoft Office PowerPoint</Application>
  <PresentationFormat>On-screen Show (4:3)</PresentationFormat>
  <Paragraphs>32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 tại sao lại phải lễ phép chào hỏi người lớn?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71</cp:revision>
  <dcterms:created xsi:type="dcterms:W3CDTF">2016-04-10T13:01:26Z</dcterms:created>
  <dcterms:modified xsi:type="dcterms:W3CDTF">2025-09-27T01:48:27Z</dcterms:modified>
</cp:coreProperties>
</file>