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7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1" r:id="rId14"/>
    <p:sldId id="290" r:id="rId15"/>
    <p:sldId id="292" r:id="rId16"/>
    <p:sldId id="293" r:id="rId17"/>
    <p:sldId id="294" r:id="rId18"/>
    <p:sldId id="29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4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9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3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6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21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3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35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5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7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3B55-2112-4E34-9429-F90E3B95D37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0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B3B55-2112-4E34-9429-F90E3B95D370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CB106-34CA-400A-8550-761B56800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6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7" y="5751"/>
            <a:ext cx="9181088" cy="683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21797" y="32766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/>
            <a:r>
              <a:rPr lang="vi-VN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 tài:  Truyện đôi bạn tốt</a:t>
            </a:r>
          </a:p>
          <a:p>
            <a:pPr lvl="0" algn="ctr" eaLnBrk="0" fontAlgn="base" hangingPunct="0"/>
            <a:r>
              <a:rPr lang="vi-VN" sz="20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Lứa tuổi: Nhà trẻ (24-36 tháng)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Giáo viên:  Trần Thị Huyền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 algn="ctr" eaLnBrk="0" fontAlgn="base" hangingPunct="0"/>
            <a:endParaRPr lang="vi-VN" sz="20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3810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16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UBND </a:t>
            </a:r>
            <a:r>
              <a:rPr lang="en-US" sz="16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PHƯỜNG</a:t>
            </a:r>
            <a:r>
              <a:rPr lang="vi-VN" sz="16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LONG BIÊN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vi-VN" sz="16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TRƯỜNG MẦM NON LONG BIÊN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Google Shape;87;p1"/>
          <p:cNvSpPr txBox="1"/>
          <p:nvPr/>
        </p:nvSpPr>
        <p:spPr>
          <a:xfrm>
            <a:off x="3357471" y="5686434"/>
            <a:ext cx="296024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2025 - 2026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97" y="1945856"/>
            <a:ext cx="50546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50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SC_00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72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SC_0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019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2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6019799"/>
            <a:ext cx="495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1.Cô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vừa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kể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câu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chuyện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gì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?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3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33600" y="6024112"/>
            <a:ext cx="495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1.Cô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vừa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kể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câu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chuyện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gì</a:t>
            </a: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ea typeface="+mj-ea"/>
                <a:cs typeface="+mj-cs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6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50++ hình nền powerpoint đẹp long l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2225" r="1792" b="4408"/>
          <a:stretch/>
        </p:blipFill>
        <p:spPr bwMode="auto">
          <a:xfrm>
            <a:off x="-76200" y="-34506"/>
            <a:ext cx="9135674" cy="677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kern="0" dirty="0">
                <a:solidFill>
                  <a:srgbClr val="330066"/>
                </a:solidFill>
                <a:latin typeface="Times New Roman" pitchFamily="18" charset="0"/>
              </a:rPr>
              <a:t>2.Trong </a:t>
            </a:r>
            <a:r>
              <a:rPr lang="en-US" sz="3200" b="1" kern="0" dirty="0" err="1">
                <a:solidFill>
                  <a:srgbClr val="330066"/>
                </a:solidFill>
                <a:latin typeface="Times New Roman" pitchFamily="18" charset="0"/>
              </a:rPr>
              <a:t>chuyện</a:t>
            </a:r>
            <a:r>
              <a:rPr lang="en-US" sz="3200" b="1" kern="0" dirty="0">
                <a:solidFill>
                  <a:srgbClr val="33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330066"/>
                </a:solidFill>
                <a:latin typeface="Times New Roman" pitchFamily="18" charset="0"/>
              </a:rPr>
              <a:t>có</a:t>
            </a:r>
            <a:r>
              <a:rPr lang="en-US" sz="3200" b="1" kern="0" dirty="0">
                <a:solidFill>
                  <a:srgbClr val="33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330066"/>
                </a:solidFill>
                <a:latin typeface="Times New Roman" pitchFamily="18" charset="0"/>
              </a:rPr>
              <a:t>những</a:t>
            </a:r>
            <a:r>
              <a:rPr lang="en-US" sz="3200" b="1" kern="0" dirty="0">
                <a:solidFill>
                  <a:srgbClr val="33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330066"/>
                </a:solidFill>
                <a:latin typeface="Times New Roman" pitchFamily="18" charset="0"/>
              </a:rPr>
              <a:t>nhân</a:t>
            </a:r>
            <a:r>
              <a:rPr lang="en-US" sz="3200" b="1" kern="0" dirty="0">
                <a:solidFill>
                  <a:srgbClr val="33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330066"/>
                </a:solidFill>
                <a:latin typeface="Times New Roman" pitchFamily="18" charset="0"/>
              </a:rPr>
              <a:t>vật</a:t>
            </a:r>
            <a:r>
              <a:rPr lang="en-US" sz="3200" b="1" kern="0" dirty="0">
                <a:solidFill>
                  <a:srgbClr val="330066"/>
                </a:solidFill>
                <a:latin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330066"/>
                </a:solidFill>
                <a:latin typeface="Times New Roman" pitchFamily="18" charset="0"/>
              </a:rPr>
              <a:t>nào</a:t>
            </a:r>
            <a:r>
              <a:rPr lang="en-US" sz="3200" b="1" kern="0" dirty="0">
                <a:solidFill>
                  <a:srgbClr val="330066"/>
                </a:solidFill>
                <a:latin typeface="Times New Roman" pitchFamily="18" charset="0"/>
              </a:rPr>
              <a:t>?</a:t>
            </a:r>
            <a:endParaRPr lang="en-US" dirty="0"/>
          </a:p>
        </p:txBody>
      </p:sp>
      <p:pic>
        <p:nvPicPr>
          <p:cNvPr id="4" name="Picture 9" descr="IMG_00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19200"/>
            <a:ext cx="2286000" cy="1676400"/>
          </a:xfrm>
          <a:prstGeom prst="rect">
            <a:avLst/>
          </a:prstGeom>
        </p:spPr>
      </p:pic>
      <p:pic>
        <p:nvPicPr>
          <p:cNvPr id="5" name="Picture 11" descr="IMG_00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724275"/>
            <a:ext cx="3657600" cy="2154238"/>
          </a:xfrm>
          <a:prstGeom prst="rect">
            <a:avLst/>
          </a:prstGeom>
        </p:spPr>
      </p:pic>
      <p:pic>
        <p:nvPicPr>
          <p:cNvPr id="6" name="Picture 13" descr="IMG_00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3724275"/>
            <a:ext cx="3505200" cy="2154238"/>
          </a:xfrm>
          <a:prstGeom prst="rect">
            <a:avLst/>
          </a:prstGeom>
        </p:spPr>
      </p:pic>
      <p:pic>
        <p:nvPicPr>
          <p:cNvPr id="7" name="Picture 16" descr="IMG_00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219200"/>
            <a:ext cx="2286000" cy="1676400"/>
          </a:xfrm>
          <a:prstGeom prst="rect">
            <a:avLst/>
          </a:prstGeom>
        </p:spPr>
      </p:pic>
      <p:pic>
        <p:nvPicPr>
          <p:cNvPr id="8" name="Picture 18" descr="IMG_008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2438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15.000+ hình nền PowerPoint đẹp, đa dạng, miễn phí 20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6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50985" y="6019800"/>
            <a:ext cx="6645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3.Thím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vịt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đem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đến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gửi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899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SC_0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5867400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5.Gà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tức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giận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gì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vịt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34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SC_0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53283" y="6096000"/>
            <a:ext cx="4437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6. Con </a:t>
            </a:r>
            <a:r>
              <a:rPr lang="en-US" sz="3200" dirty="0" err="1">
                <a:latin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rình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gà</a:t>
            </a:r>
            <a:r>
              <a:rPr lang="en-US" sz="3200" dirty="0">
                <a:latin typeface="Times New Roman" pitchFamily="18" charset="0"/>
              </a:rPr>
              <a:t> con?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34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Rectangle 1"/>
          <p:cNvSpPr/>
          <p:nvPr/>
        </p:nvSpPr>
        <p:spPr>
          <a:xfrm>
            <a:off x="2286000" y="5943600"/>
            <a:ext cx="5285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7.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34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0085" y="6172200"/>
            <a:ext cx="61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8.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con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thích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nhân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vật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</a:rPr>
              <a:t>nhất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  <a:endParaRPr lang="en-US" sz="3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" y="28575"/>
            <a:ext cx="9215887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2971800"/>
            <a:ext cx="7128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vi-VN" sz="3200" dirty="0">
                <a:solidFill>
                  <a:srgbClr val="000000"/>
                </a:solidFill>
                <a:latin typeface="Times New Roman"/>
              </a:rPr>
              <a:t>Cô và trẻ cùng hát bài : Cháu đi mẫu giáo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7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99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SC_0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84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35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DSC_0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0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_005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73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SC_0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33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1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225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108</Words>
  <Application>Microsoft Office PowerPoint</Application>
  <PresentationFormat>On-screen Show (4:3)</PresentationFormat>
  <Paragraphs>15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2.Trong chuyện có những nhân vật nào?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bbbb</dc:title>
  <dc:creator>Techsi.vn</dc:creator>
  <cp:lastModifiedBy>Techsi.vn</cp:lastModifiedBy>
  <cp:revision>14</cp:revision>
  <dcterms:created xsi:type="dcterms:W3CDTF">2025-09-08T02:12:11Z</dcterms:created>
  <dcterms:modified xsi:type="dcterms:W3CDTF">2025-09-27T02:33:00Z</dcterms:modified>
</cp:coreProperties>
</file>