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4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9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3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2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3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3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5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7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0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3B55-2112-4E34-9429-F90E3B95D370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CB106-34CA-400A-8550-761B56800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6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ình ảnh Nền Tết Trung Thu Hình Nền, Tết Trung Thu Hình Nền Vector Nền Và  Tập Tin Tải về Miễn Phí |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" y="0"/>
            <a:ext cx="91339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381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16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UBND </a:t>
            </a:r>
            <a:r>
              <a:rPr lang="en-US" sz="16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PHƯỜNG</a:t>
            </a:r>
            <a:r>
              <a:rPr lang="vi-VN" sz="16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LONG BIÊN</a:t>
            </a:r>
            <a:endParaRPr lang="vi-VN" sz="14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vi-VN" sz="16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MẦM NON LONG BIÊN</a:t>
            </a:r>
            <a:endParaRPr lang="vi-VN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Google Shape;87;p1"/>
          <p:cNvSpPr txBox="1"/>
          <p:nvPr/>
        </p:nvSpPr>
        <p:spPr>
          <a:xfrm>
            <a:off x="2507983" y="1601915"/>
            <a:ext cx="49276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NHẬN BIẾT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8;p1"/>
          <p:cNvSpPr txBox="1"/>
          <p:nvPr/>
        </p:nvSpPr>
        <p:spPr>
          <a:xfrm>
            <a:off x="1931138" y="3446253"/>
            <a:ext cx="547110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endParaRPr lang="en-US"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Lứa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(24-36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2000" b="1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kern="0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Hằng</a:t>
            </a: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8600" y="6145519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259019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1" y="30192"/>
            <a:ext cx="9144000" cy="68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92302"/>
            <a:ext cx="3538537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1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2438400"/>
            <a:ext cx="5788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tết</a:t>
            </a:r>
            <a:r>
              <a:rPr lang="en-US" sz="3200" dirty="0"/>
              <a:t> </a:t>
            </a:r>
            <a:r>
              <a:rPr lang="en-US" sz="3200" dirty="0" err="1"/>
              <a:t>trung</a:t>
            </a:r>
            <a:r>
              <a:rPr lang="en-US" sz="3200" dirty="0"/>
              <a:t> </a:t>
            </a:r>
            <a:r>
              <a:rPr lang="en-US" sz="3200" dirty="0" err="1"/>
              <a:t>thu</a:t>
            </a:r>
            <a:r>
              <a:rPr lang="en-US" sz="320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1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2"/>
            <a:ext cx="9144000" cy="68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431" y="1676401"/>
            <a:ext cx="3468688" cy="3087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1" y="30192"/>
            <a:ext cx="9144000" cy="68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ánh dẻo - chiếc bánh Trung thu thuần Việ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9888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85" r="16745"/>
          <a:stretch/>
        </p:blipFill>
        <p:spPr bwMode="auto">
          <a:xfrm>
            <a:off x="2199736" y="1524000"/>
            <a:ext cx="4201064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92"/>
            <a:ext cx="9144000" cy="68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Bánh nướng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Bánh nướng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3352800" cy="2562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3221249" cy="2562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04" y="3444096"/>
            <a:ext cx="3329796" cy="2325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44095"/>
            <a:ext cx="3221249" cy="2325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8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1" y="30192"/>
            <a:ext cx="9144000" cy="68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/>
          <a:stretch/>
        </p:blipFill>
        <p:spPr bwMode="auto">
          <a:xfrm>
            <a:off x="838200" y="609601"/>
            <a:ext cx="3276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23979"/>
            <a:ext cx="3437533" cy="272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3276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437533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44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15.000+ hình nền PowerPoint đẹp, đa dạng, miễn phí 20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90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</a:p>
        </p:txBody>
      </p:sp>
      <p:pic>
        <p:nvPicPr>
          <p:cNvPr id="7" name="Picture 2" descr="Hình nền Powerpoin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1" y="30192"/>
            <a:ext cx="9144000" cy="68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057400"/>
            <a:ext cx="3646487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39143"/>
            <a:ext cx="3538537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0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1" y="30192"/>
            <a:ext cx="9144000" cy="68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646487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1" y="30192"/>
            <a:ext cx="9144000" cy="682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49" y="1981199"/>
            <a:ext cx="3646487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65323"/>
            <a:ext cx="3535363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41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56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bbbb</dc:title>
  <dc:creator>Techsi.vn</dc:creator>
  <cp:lastModifiedBy>Techsi.vn</cp:lastModifiedBy>
  <cp:revision>16</cp:revision>
  <dcterms:created xsi:type="dcterms:W3CDTF">2025-09-08T02:12:11Z</dcterms:created>
  <dcterms:modified xsi:type="dcterms:W3CDTF">2025-09-27T02:30:14Z</dcterms:modified>
</cp:coreProperties>
</file>