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77" r:id="rId9"/>
    <p:sldId id="262" r:id="rId10"/>
    <p:sldId id="278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3B55-2112-4E34-9429-F90E3B95D370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B106-34CA-400A-8550-761B56800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644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3B55-2112-4E34-9429-F90E3B95D370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B106-34CA-400A-8550-761B56800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9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3B55-2112-4E34-9429-F90E3B95D370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B106-34CA-400A-8550-761B56800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34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3B55-2112-4E34-9429-F90E3B95D370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B106-34CA-400A-8550-761B56800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18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3B55-2112-4E34-9429-F90E3B95D370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B106-34CA-400A-8550-761B56800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960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3B55-2112-4E34-9429-F90E3B95D370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B106-34CA-400A-8550-761B56800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121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3B55-2112-4E34-9429-F90E3B95D370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B106-34CA-400A-8550-761B56800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932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3B55-2112-4E34-9429-F90E3B95D370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B106-34CA-400A-8550-761B56800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435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3B55-2112-4E34-9429-F90E3B95D370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B106-34CA-400A-8550-761B56800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352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3B55-2112-4E34-9429-F90E3B95D370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B106-34CA-400A-8550-761B56800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47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3B55-2112-4E34-9429-F90E3B95D370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B106-34CA-400A-8550-761B56800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808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B3B55-2112-4E34-9429-F90E3B95D370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CB106-34CA-400A-8550-761B56800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65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PowerPoint hình nền màu hồng nhạ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04"/>
            <a:ext cx="9109494" cy="688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38400" y="38100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vi-VN" sz="1600" b="1" kern="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UBND </a:t>
            </a:r>
            <a:r>
              <a:rPr lang="en-US" sz="1600" b="1" kern="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PHƯỜNG</a:t>
            </a:r>
            <a:r>
              <a:rPr lang="vi-VN" sz="1600" b="1" kern="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LONG BIÊN</a:t>
            </a:r>
            <a:endParaRPr lang="vi-VN" sz="1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lvl="0" algn="ctr">
              <a:buClr>
                <a:srgbClr val="000000"/>
              </a:buClr>
            </a:pPr>
            <a:r>
              <a:rPr lang="vi-VN" sz="1600" b="1" kern="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TRƯỜNG MẦM NON LONG BIÊN</a:t>
            </a:r>
            <a:endParaRPr lang="vi-VN"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Google Shape;87;p1"/>
          <p:cNvSpPr txBox="1"/>
          <p:nvPr/>
        </p:nvSpPr>
        <p:spPr>
          <a:xfrm>
            <a:off x="2507983" y="1601915"/>
            <a:ext cx="492768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HOẠT ĐỘNG NHẬN BIẾT</a:t>
            </a:r>
            <a:endParaRPr sz="28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Google Shape;88;p1"/>
          <p:cNvSpPr txBox="1"/>
          <p:nvPr/>
        </p:nvSpPr>
        <p:spPr>
          <a:xfrm>
            <a:off x="1819194" y="3200400"/>
            <a:ext cx="5471105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</a:t>
            </a:r>
            <a:r>
              <a:rPr lang="en-US" sz="20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Đề</a:t>
            </a:r>
            <a:r>
              <a:rPr lang="en-US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tài</a:t>
            </a:r>
            <a:r>
              <a:rPr lang="en-US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 </a:t>
            </a:r>
            <a:r>
              <a:rPr lang="en-US" sz="20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Nhận</a:t>
            </a:r>
            <a:r>
              <a:rPr lang="en-US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biết</a:t>
            </a:r>
            <a:r>
              <a:rPr lang="en-US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phân</a:t>
            </a:r>
            <a:r>
              <a:rPr lang="en-US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biệt</a:t>
            </a:r>
            <a:r>
              <a:rPr lang="en-US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màu</a:t>
            </a:r>
            <a:r>
              <a:rPr lang="en-US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đỏ</a:t>
            </a:r>
            <a:endParaRPr lang="en-US" sz="2000" b="1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kern="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000" b="1" kern="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Lứa</a:t>
            </a:r>
            <a:r>
              <a:rPr lang="en-US" sz="2000" b="1" kern="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kern="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tuổi</a:t>
            </a:r>
            <a:r>
              <a:rPr lang="en-US" sz="2000" b="1" kern="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2000" b="1" kern="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Nhà</a:t>
            </a:r>
            <a:r>
              <a:rPr lang="en-US" sz="2000" b="1" kern="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kern="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trẻ</a:t>
            </a:r>
            <a:r>
              <a:rPr lang="en-US" sz="2000" b="1" kern="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(24-36 </a:t>
            </a:r>
            <a:r>
              <a:rPr lang="en-US" sz="2000" b="1" kern="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tháng</a:t>
            </a:r>
            <a:r>
              <a:rPr lang="en-US" sz="2000" b="1" kern="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lang="en-US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lvl="0">
              <a:buClr>
                <a:srgbClr val="000000"/>
              </a:buClr>
            </a:pPr>
            <a:r>
              <a:rPr lang="en-US" sz="2000" b="1" kern="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</a:t>
            </a:r>
            <a:r>
              <a:rPr lang="en-US" sz="2000" b="1" kern="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Giáo</a:t>
            </a:r>
            <a:r>
              <a:rPr lang="en-US" sz="2000" b="1" kern="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kern="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viên</a:t>
            </a:r>
            <a:r>
              <a:rPr lang="en-US" sz="2000" b="1" kern="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 </a:t>
            </a:r>
            <a:r>
              <a:rPr lang="en-US" sz="2000" b="1" kern="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Trần</a:t>
            </a:r>
            <a:r>
              <a:rPr lang="en-US" sz="2000" b="1" kern="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kern="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Thị</a:t>
            </a:r>
            <a:r>
              <a:rPr lang="en-US" sz="2000" b="1" kern="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kern="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Bích</a:t>
            </a:r>
            <a:r>
              <a:rPr lang="en-US" sz="2000" b="1" kern="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kern="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Liên</a:t>
            </a:r>
            <a:endParaRPr lang="en-US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50892" y="5943600"/>
            <a:ext cx="3031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Long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259019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: 570 ý tưởng Hình nền PowerPoint để lưu hôm nay | hình, sản xuất  nghệ thuật và các ý tưởng khá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0853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Hơn 59.300 Nơ Cài Tóc Bức ảnh ảnh, hình chụp &amp; hình ảnh trả phí bản quyền  một lần sẵn có - i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12374" r="9955" b="7174"/>
          <a:stretch/>
        </p:blipFill>
        <p:spPr bwMode="auto">
          <a:xfrm>
            <a:off x="2514600" y="1295400"/>
            <a:ext cx="3810000" cy="399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33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: 570 ý tưởng Hình nền PowerPoint để lưu hôm nay | hình, sản xuất  nghệ thuật và các ý tưởng khá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0853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Áo thun trơn đồng phục cổ tròn màu vàng | May đồng phục Việ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80" b="19434"/>
          <a:stretch/>
        </p:blipFill>
        <p:spPr bwMode="auto">
          <a:xfrm>
            <a:off x="990600" y="1447800"/>
            <a:ext cx="3333750" cy="317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Áo Thun Trơn Unisex Form Rộng Oversized. Cotton 100%, Nhiều Màu, Nam Nữ,  Mặc Đẹp, Mát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91" b="93413" l="4192" r="952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9" t="2788" r="4199" b="9117"/>
          <a:stretch/>
        </p:blipFill>
        <p:spPr bwMode="auto">
          <a:xfrm>
            <a:off x="4542689" y="1447800"/>
            <a:ext cx="3581400" cy="302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42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: 570 ý tưởng Hình nền PowerPoint để lưu hôm nay | hình, sản xuất  nghệ thuật và các ý tưởng khá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0853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371600"/>
            <a:ext cx="4227513" cy="379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742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: 570 ý tưởng Hình nền PowerPoint để lưu hôm nay | hình, sản xuất  nghệ thuật và các ý tưởng khá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76200"/>
            <a:ext cx="90853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90800" y="2819400"/>
            <a:ext cx="44154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/>
              <a:t>Cho trẻ hát “ Em búp bê”</a:t>
            </a:r>
            <a:r>
              <a:rPr lang="pt-BR" dirty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70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: 570 ý tưởng Hình nền PowerPoint để lưu hôm nay | hình, sản xuất  nghệ thuật và các ý tưởng khá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1" y="0"/>
            <a:ext cx="90853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lồng đèn đỏ chữ phúc giá tốt Tháng 9, 2025 | Mua ngay | Shopee Việt N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lồng đèn đỏ chữ phúc giá tốt Tháng 9, 2025 | Mua ngay | Shopee Việt Na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lồng đèn đỏ chữ phúc giá tốt Tháng 9, 2025 | Mua ngay | Shopee Việt Na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8" name="Picture 10" descr="Hơn 31.300 Bóng Bida Bức ảnh ảnh, hình chụp &amp; hình ảnh trả phí bản quyền  một lần sẵn có - i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1" t="10991" r="22653" b="15809"/>
          <a:stretch/>
        </p:blipFill>
        <p:spPr bwMode="auto">
          <a:xfrm>
            <a:off x="2819400" y="1689339"/>
            <a:ext cx="3631721" cy="322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83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: 570 ý tưởng Hình nền PowerPoint để lưu hôm nay | hình, sản xuất  nghệ thuật và các ý tưởng khá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0853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Đầm váy voan ngắn tay bé gái Rabity 9308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6" t="18107" r="14188" b="18976"/>
          <a:stretch/>
        </p:blipFill>
        <p:spPr bwMode="auto">
          <a:xfrm>
            <a:off x="2590800" y="1219200"/>
            <a:ext cx="4129177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83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: 570 ý tưởng Hình nền PowerPoint để lưu hôm nay | hình, sản xuất  nghệ thuật và các ý tưởng khá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0853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Mũ Màu Đỏ Lưỡi - Ảnh miễn phí trên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990600"/>
            <a:ext cx="4294935" cy="405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83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: 570 ý tưởng Hình nền PowerPoint để lưu hôm nay | hình, sản xuất  nghệ thuật và các ý tưởng khá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0853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2667000"/>
            <a:ext cx="5638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THỬ TÀI THÔNG MINH</a:t>
            </a:r>
          </a:p>
        </p:txBody>
      </p:sp>
    </p:spTree>
    <p:extLst>
      <p:ext uri="{BB962C8B-B14F-4D97-AF65-F5344CB8AC3E}">
        <p14:creationId xmlns:p14="http://schemas.microsoft.com/office/powerpoint/2010/main" val="374683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: 570 ý tưởng Hình nền PowerPoint để lưu hôm nay | hình, sản xuất  nghệ thuật và các ý tưởng khá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43" y="0"/>
            <a:ext cx="90853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Hình ảnh Hộp Quà Màu Vàng Có Nơ PNG , Hộp Quà Màu Vàng, Hộp Quà, Cây Cung  PNG trong suốt và Vector để tải xuống miễn phí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1" t="18118" r="13253" b="13315"/>
          <a:stretch/>
        </p:blipFill>
        <p:spPr bwMode="auto">
          <a:xfrm>
            <a:off x="609600" y="1587260"/>
            <a:ext cx="3614469" cy="368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Gói Quà Nơ đỏ Hình ảnh PNG | Vector Và Các Tập Tin PSD | Tải Về Miễn Phí  Trên Png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0" t="11788" r="10880" b="18761"/>
          <a:stretch/>
        </p:blipFill>
        <p:spPr bwMode="auto">
          <a:xfrm>
            <a:off x="4724401" y="1447800"/>
            <a:ext cx="3429000" cy="340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42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: 570 ý tưởng Hình nền PowerPoint để lưu hôm nay | hình, sản xuất  nghệ thuật và các ý tưởng khá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0853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447800"/>
            <a:ext cx="3432175" cy="340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133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: 570 ý tưởng Hình nền PowerPoint để lưu hôm nay | hình, sản xuất  nghệ thuật và các ý tưởng khá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7937"/>
            <a:ext cx="90853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ơn 59.300 Nơ Cài Tóc Bức ảnh ảnh, hình chụp &amp; hình ảnh trả phí bản quyền  một lần sẵn có - i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ơn 59.300 Nơ Cài Tóc Bức ảnh ảnh, hình chụp &amp; hình ảnh trả phí bản quyền  một lần sẵn có - iStoc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 descr="Hơn 59.300 Nơ Cài Tóc Bức ảnh ảnh, hình chụp &amp; hình ảnh trả phí bản quyền  một lần sẵn có - i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12374" r="9955" b="7174"/>
          <a:stretch/>
        </p:blipFill>
        <p:spPr bwMode="auto">
          <a:xfrm>
            <a:off x="940280" y="1524000"/>
            <a:ext cx="2869720" cy="399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Tải miễn phí Nơ Vàng Sang Trọng Hoàn Hảo để Gói Quà Và Trang Trí Công cụ đồ  họa | PSD chuyên nghiệp - Pikbes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0" descr="Tải miễn phí Nơ Vàng Sang Trọng Hoàn Hảo để Gói Quà Và Trang Trí Công cụ đồ  họa | PSD chuyên nghiệp - Pikbes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2" descr="Tải miễn phí Nơ Vàng Sang Trọng Hoàn Hảo để Gói Quà Và Trang Trí Công cụ đồ  họa | PSD chuyên nghiệp - Pikbes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Tải miễn phí Nơ Vàng Sang Trọng Hoàn Hảo để Gói Quà Và Trang Trí Công cụ đồ  họa | PSD chuyên nghiệp - Pikbest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6" descr="nơ vàng sang trọng hoàn hảo để gói quà và trang trí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8" descr="nơ vàng sang trọng hoàn hảo để gói quà và trang trí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92" name="Picture 20" descr="Nơ, Ruy băng, Vàng, Vàng png | Klipartz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7" b="100000" l="811" r="986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113" y="1371599"/>
            <a:ext cx="3124200" cy="414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83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62</Words>
  <Application>Microsoft Office PowerPoint</Application>
  <PresentationFormat>On-screen Show (4:3)</PresentationFormat>
  <Paragraphs>10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bbbb</dc:title>
  <dc:creator>Techsi.vn</dc:creator>
  <cp:lastModifiedBy>Techsi.vn</cp:lastModifiedBy>
  <cp:revision>8</cp:revision>
  <dcterms:created xsi:type="dcterms:W3CDTF">2025-09-08T02:12:11Z</dcterms:created>
  <dcterms:modified xsi:type="dcterms:W3CDTF">2025-09-27T02:22:40Z</dcterms:modified>
</cp:coreProperties>
</file>