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5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36C1B-617B-FFAB-2E91-207392A9E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B8FF57-6EC0-1C05-D53B-C8FCEFE8A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BDF5AC-4186-F2A0-FC40-00A2BF61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631537-EF0B-6E3D-7854-F232442A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AC865F-AC2E-6AB7-BFF4-1A1C5181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4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D5E4B-1C3E-BD06-EB98-A416FAB3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63AD6B-9957-B69E-127B-6F196552E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E63573-6132-7BFA-C655-58734903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AEB00B-CD33-9B15-7FB1-868C8EDE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55D5A-EF03-0288-6A4A-CF39870B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C630F62-F995-1D25-24C4-483551FF0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21F6BB-86E9-9957-03DE-784B8BB43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B396A7-6CD5-CFEB-6C74-8A1E2647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C04200-D36D-452B-0880-39798B8F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49AA1-B9F7-4CBB-E8E0-85669FEC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46089-3294-9E29-C414-0F5C6B17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654A2F-612B-57CF-3C93-BEDDA57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C78261-106A-9847-17C2-A72542B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3CBCE2-4ACA-F82E-4E2E-7A9E6296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10DD8-138E-A8B2-07E3-471B8268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6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D74765-9825-8486-2BDC-7C07E15A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B5EA46-6809-7867-E0F0-726CC104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7041E1-E012-C034-BC2D-ACE40A3A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3437BA-4D34-49EE-9023-8D03E7A5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2AAB68-2E7A-C4C1-5B7C-71C2FC78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D97CA-A515-02DA-5D6F-FFBC3C4B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E9B108-7D02-EB32-6849-481344D78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3168B-E72C-D878-CA6F-3F8D70147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F6C3EF-5A95-0854-CBDE-95FA0A1B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62744C-4DC8-9533-1080-970D593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517238-9592-A295-5A17-8B30D090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B84E1-02DA-2449-A0A9-316CD0AB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0EED6D-C18C-6F4C-CA31-BB270414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6FDD2E-CDBA-0B4B-9E5B-AC1D310EB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917246-AD9F-AD51-4E9C-295FDC931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A360BF-265B-2F78-5E7B-6414B329B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102035-B039-184B-56F8-C623E30D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77261E-7A65-8E15-7563-14CB4F0D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3ADA268-5C78-CB2D-7570-D84D759D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DE866-AA6D-1E81-DED3-95A5DC18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E18969-5186-331B-BF4C-A9CA3D18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F288853-8BC7-15BB-D852-0DB05037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B1B897-B458-FBB5-BD51-AF1C9264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4C905FC-CF62-BEA8-4CB5-B5E442D4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395A84C-7E39-8607-5B9D-B27261FB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EF80B4-3710-528A-0426-950D9E56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34402-E0D5-FBBD-1F2E-8CFDD279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A860A-A248-5571-05A1-9B497AF9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7E7A1F-C970-FD99-A7EA-0D6BD949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D41E0B-93A5-DD08-C37E-000FC7A76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D2AFFC-858C-1D67-07FB-CCD070A4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E06D34-4B74-E98E-89E5-9625582A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22864-2001-63EE-BDBB-CFCFE468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6FC844-3FF0-3DEB-D005-94B6852CD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D063CA-52B2-ADAC-D7EE-9E19AB69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7E583C-5BB9-2AC1-3801-8FD7C57F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5A423F-CA3E-82E8-C6A4-F72D302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BA3B0E-65A0-6816-E0CD-4FC0CC4D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7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A74E51-4F01-60F7-2DE4-F81190F1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351C32-1903-8F36-BE7C-4FC6493B6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105C3-1F91-2F5D-202F-78FD335BA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DC433-A802-43D0-B764-48CCA028C26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0426A9-4E36-1F49-3CAF-4B187650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915882-B205-DF39-FFFB-2A3F0BCFF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border with flowers and birds&#10;&#10;Description automatically generated">
            <a:extLst>
              <a:ext uri="{FF2B5EF4-FFF2-40B4-BE49-F238E27FC236}">
                <a16:creationId xmlns:a16="http://schemas.microsoft.com/office/drawing/2014/main" xmlns="" id="{027995DF-C34B-BD3F-C2D2-3F968B7B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1A8566-85C0-1DE3-1B84-433AB492A713}"/>
              </a:ext>
            </a:extLst>
          </p:cNvPr>
          <p:cNvSpPr txBox="1"/>
          <p:nvPr/>
        </p:nvSpPr>
        <p:spPr>
          <a:xfrm>
            <a:off x="4071356" y="376249"/>
            <a:ext cx="4263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TRƯỜNG MẦM NON LONG BIÊN</a:t>
            </a:r>
            <a:endParaRPr lang="en-US" sz="2000" b="1" dirty="0">
              <a:latin typeface="+mj-lt"/>
            </a:endParaRPr>
          </a:p>
        </p:txBody>
      </p:sp>
      <p:pic>
        <p:nvPicPr>
          <p:cNvPr id="6" name="Picture 2" descr="Trường Mầm non Long Biên | Hanoi">
            <a:extLst>
              <a:ext uri="{FF2B5EF4-FFF2-40B4-BE49-F238E27FC236}">
                <a16:creationId xmlns:a16="http://schemas.microsoft.com/office/drawing/2014/main" xmlns="" id="{B5CB6E25-78F5-CB84-9C4A-F6FA7C3B9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5483467" y="1422898"/>
            <a:ext cx="1225062" cy="10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E5A815-449E-786E-3C40-127BE3621B3C}"/>
              </a:ext>
            </a:extLst>
          </p:cNvPr>
          <p:cNvSpPr txBox="1"/>
          <p:nvPr/>
        </p:nvSpPr>
        <p:spPr>
          <a:xfrm>
            <a:off x="2661138" y="2971203"/>
            <a:ext cx="6869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TRIỀN THẦM MỸ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8FB65C-A8E2-517A-E270-B21C382E65D7}"/>
              </a:ext>
            </a:extLst>
          </p:cNvPr>
          <p:cNvSpPr/>
          <p:nvPr/>
        </p:nvSpPr>
        <p:spPr>
          <a:xfrm>
            <a:off x="3470958" y="3413257"/>
            <a:ext cx="52500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HOẠT ĐỘNG ÂM NHẠC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18B31D-5AD6-4801-BAC3-41D5D8965782}"/>
              </a:ext>
            </a:extLst>
          </p:cNvPr>
          <p:cNvSpPr txBox="1"/>
          <p:nvPr/>
        </p:nvSpPr>
        <p:spPr>
          <a:xfrm>
            <a:off x="2661137" y="4090933"/>
            <a:ext cx="6869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Dạy hát: Búp bê</a:t>
            </a:r>
          </a:p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Trò chơi: Nhỏ và to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B8918A-7C2E-2D7E-3795-C726D8FE8F5F}"/>
              </a:ext>
            </a:extLst>
          </p:cNvPr>
          <p:cNvSpPr txBox="1"/>
          <p:nvPr/>
        </p:nvSpPr>
        <p:spPr>
          <a:xfrm>
            <a:off x="8100646" y="5596934"/>
            <a:ext cx="3200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viên: Tú Uyên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87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ctangular frame with a yellow border&#10;&#10;Description automatically generated with medium confidence">
            <a:extLst>
              <a:ext uri="{FF2B5EF4-FFF2-40B4-BE49-F238E27FC236}">
                <a16:creationId xmlns:a16="http://schemas.microsoft.com/office/drawing/2014/main" xmlns="" id="{DDAD913C-3072-6163-638B-DD307FE3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37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531B27-BFA0-C0C5-C340-6838F33EC608}"/>
              </a:ext>
            </a:extLst>
          </p:cNvPr>
          <p:cNvSpPr txBox="1"/>
          <p:nvPr/>
        </p:nvSpPr>
        <p:spPr>
          <a:xfrm>
            <a:off x="3344196" y="231244"/>
            <a:ext cx="550360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Bạn nhỏ đang chơi với ai?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B6014E-1B46-52E5-2094-BBF84A577694}"/>
              </a:ext>
            </a:extLst>
          </p:cNvPr>
          <p:cNvSpPr txBox="1"/>
          <p:nvPr/>
        </p:nvSpPr>
        <p:spPr>
          <a:xfrm>
            <a:off x="4520937" y="6097481"/>
            <a:ext cx="2708476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BÚP BÊ</a:t>
            </a:r>
            <a:endParaRPr lang="en-US" sz="28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C54BF0-5DD7-A85C-24E0-46EB43FED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021" y="871521"/>
            <a:ext cx="5099023" cy="51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loud with cartoon objects on it&#10;&#10;Description automatically generated">
            <a:extLst>
              <a:ext uri="{FF2B5EF4-FFF2-40B4-BE49-F238E27FC236}">
                <a16:creationId xmlns:a16="http://schemas.microsoft.com/office/drawing/2014/main" xmlns="" id="{2BA5A15C-62FD-3587-1779-C965CA67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B5A87E-9426-65A9-D8A9-25F7E1C9DD40}"/>
              </a:ext>
            </a:extLst>
          </p:cNvPr>
          <p:cNvSpPr txBox="1"/>
          <p:nvPr/>
        </p:nvSpPr>
        <p:spPr>
          <a:xfrm>
            <a:off x="2785242" y="2522483"/>
            <a:ext cx="706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HÁT:</a:t>
            </a:r>
          </a:p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Búp bê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xmlns="" id="{BD3A99B4-2DFD-55D1-6E56-875DF906E6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frame with clouds and stars&#10;&#10;Description automatically generated">
            <a:extLst>
              <a:ext uri="{FF2B5EF4-FFF2-40B4-BE49-F238E27FC236}">
                <a16:creationId xmlns:a16="http://schemas.microsoft.com/office/drawing/2014/main" xmlns="" id="{6D65538D-D2A7-C829-44B8-A120A5656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3D7184-5011-54EF-C448-69E192084215}"/>
              </a:ext>
            </a:extLst>
          </p:cNvPr>
          <p:cNvSpPr txBox="1"/>
          <p:nvPr/>
        </p:nvSpPr>
        <p:spPr>
          <a:xfrm>
            <a:off x="2569779" y="1983834"/>
            <a:ext cx="705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Các con vừa được nghe cô hát bài hát gì?</a:t>
            </a:r>
            <a:endParaRPr lang="en-US" sz="32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B543D98-CBAB-0131-BFA4-E4E015874519}"/>
              </a:ext>
            </a:extLst>
          </p:cNvPr>
          <p:cNvSpPr/>
          <p:nvPr/>
        </p:nvSpPr>
        <p:spPr>
          <a:xfrm>
            <a:off x="3124144" y="3072867"/>
            <a:ext cx="6087635" cy="1234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hát: Búp bê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CB05A6-2700-12AA-7BAC-31C7E296592A}"/>
              </a:ext>
            </a:extLst>
          </p:cNvPr>
          <p:cNvSpPr txBox="1"/>
          <p:nvPr/>
        </p:nvSpPr>
        <p:spPr>
          <a:xfrm>
            <a:off x="4029819" y="1983833"/>
            <a:ext cx="504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Bài hát do ai sáng tác?</a:t>
            </a:r>
            <a:endParaRPr lang="en-US" sz="3200" b="1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6302F2-E095-7FAD-0AD5-D2E301C220FC}"/>
              </a:ext>
            </a:extLst>
          </p:cNvPr>
          <p:cNvSpPr/>
          <p:nvPr/>
        </p:nvSpPr>
        <p:spPr>
          <a:xfrm>
            <a:off x="3763700" y="3184911"/>
            <a:ext cx="4664598" cy="101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Bài hát do nhạc sĩ Mông Lợi Chung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nk background with strawberries and flowers&#10;&#10;Description automatically generated">
            <a:extLst>
              <a:ext uri="{FF2B5EF4-FFF2-40B4-BE49-F238E27FC236}">
                <a16:creationId xmlns:a16="http://schemas.microsoft.com/office/drawing/2014/main" xmlns="" id="{B6AA1F0E-4190-BF37-AEC6-541326008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A4E6FC-E38E-955D-D7FA-6E0480129C74}"/>
              </a:ext>
            </a:extLst>
          </p:cNvPr>
          <p:cNvSpPr txBox="1"/>
          <p:nvPr/>
        </p:nvSpPr>
        <p:spPr>
          <a:xfrm>
            <a:off x="3514845" y="2782669"/>
            <a:ext cx="485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Cô hát lần 2 cùng nhạc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16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ctangular frame with a person and a hand&#10;&#10;Description automatically generated with medium confidence">
            <a:extLst>
              <a:ext uri="{FF2B5EF4-FFF2-40B4-BE49-F238E27FC236}">
                <a16:creationId xmlns:a16="http://schemas.microsoft.com/office/drawing/2014/main" xmlns="" id="{07F1A712-C108-6BFE-8CBF-85C6B0067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23146-9639-519E-B3F8-77EA05C1D289}"/>
              </a:ext>
            </a:extLst>
          </p:cNvPr>
          <p:cNvSpPr txBox="1"/>
          <p:nvPr/>
        </p:nvSpPr>
        <p:spPr>
          <a:xfrm>
            <a:off x="3961434" y="1555671"/>
            <a:ext cx="378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3C8B4D-BBE9-3093-DE75-72DED5B2E799}"/>
              </a:ext>
            </a:extLst>
          </p:cNvPr>
          <p:cNvSpPr txBox="1"/>
          <p:nvPr/>
        </p:nvSpPr>
        <p:spPr>
          <a:xfrm>
            <a:off x="3272982" y="2775793"/>
            <a:ext cx="5158933" cy="95410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Bài hát nói về em búp bê rất đáng yêu đi học không khóc nhè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60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order with paper planes and stars&#10;&#10;Description automatically generated">
            <a:extLst>
              <a:ext uri="{FF2B5EF4-FFF2-40B4-BE49-F238E27FC236}">
                <a16:creationId xmlns:a16="http://schemas.microsoft.com/office/drawing/2014/main" xmlns="" id="{029289C6-4AA2-CD76-ECC7-CD0CF077B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5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589A58-F808-18CC-5DDA-5F025CDDFE1B}"/>
              </a:ext>
            </a:extLst>
          </p:cNvPr>
          <p:cNvSpPr txBox="1"/>
          <p:nvPr/>
        </p:nvSpPr>
        <p:spPr>
          <a:xfrm>
            <a:off x="4056992" y="2354318"/>
            <a:ext cx="383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Cô và trẻ cùng</a:t>
            </a:r>
          </a:p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hát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xmlns="" id="{D77A8D25-6CE6-B9D2-5FAC-3B4C8146FB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rame of donuts&#10;&#10;Description automatically generated">
            <a:extLst>
              <a:ext uri="{FF2B5EF4-FFF2-40B4-BE49-F238E27FC236}">
                <a16:creationId xmlns:a16="http://schemas.microsoft.com/office/drawing/2014/main" xmlns="" id="{1B6E9221-A817-270E-0A8B-70D9EA82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93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75DAFC-D34C-546B-6E05-D30020369159}"/>
              </a:ext>
            </a:extLst>
          </p:cNvPr>
          <p:cNvSpPr txBox="1"/>
          <p:nvPr/>
        </p:nvSpPr>
        <p:spPr>
          <a:xfrm>
            <a:off x="2927131" y="2583575"/>
            <a:ext cx="6337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TRÒ CHƠI: 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Nhỏ và to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cartoon food&#10;&#10;Description automatically generated">
            <a:extLst>
              <a:ext uri="{FF2B5EF4-FFF2-40B4-BE49-F238E27FC236}">
                <a16:creationId xmlns:a16="http://schemas.microsoft.com/office/drawing/2014/main" xmlns="" id="{5CD8716C-EE3D-C988-DB1D-C6213C7C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109</Words>
  <Application>Microsoft Office PowerPoint</Application>
  <PresentationFormat>Custom</PresentationFormat>
  <Paragraphs>21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Danh Tu</dc:creator>
  <cp:lastModifiedBy>Techsi.vn</cp:lastModifiedBy>
  <cp:revision>4</cp:revision>
  <dcterms:created xsi:type="dcterms:W3CDTF">2024-03-21T13:54:01Z</dcterms:created>
  <dcterms:modified xsi:type="dcterms:W3CDTF">2025-09-27T02:35:08Z</dcterms:modified>
</cp:coreProperties>
</file>