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66" r:id="rId6"/>
    <p:sldId id="267" r:id="rId7"/>
    <p:sldId id="260" r:id="rId8"/>
    <p:sldId id="25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9" d="100"/>
          <a:sy n="59" d="100"/>
        </p:scale>
        <p:origin x="-1140" y="-2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27AE3C-2981-ECAE-7933-DFACE30CDC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E49747B-4985-9486-277F-62E2FBBDBD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7813424-8482-03FC-E486-14603F86F964}"/>
              </a:ext>
            </a:extLst>
          </p:cNvPr>
          <p:cNvSpPr>
            <a:spLocks noGrp="1"/>
          </p:cNvSpPr>
          <p:nvPr>
            <p:ph type="dt" sz="half" idx="10"/>
          </p:nvPr>
        </p:nvSpPr>
        <p:spPr/>
        <p:txBody>
          <a:bodyPr/>
          <a:lstStyle/>
          <a:p>
            <a:fld id="{FDBFA40D-E3B4-421F-BA75-6464F57CDADF}" type="datetimeFigureOut">
              <a:rPr lang="en-US" smtClean="0"/>
              <a:t>5/19/2025</a:t>
            </a:fld>
            <a:endParaRPr lang="en-US"/>
          </a:p>
        </p:txBody>
      </p:sp>
      <p:sp>
        <p:nvSpPr>
          <p:cNvPr id="5" name="Footer Placeholder 4">
            <a:extLst>
              <a:ext uri="{FF2B5EF4-FFF2-40B4-BE49-F238E27FC236}">
                <a16:creationId xmlns="" xmlns:a16="http://schemas.microsoft.com/office/drawing/2014/main" id="{3C0A8203-0869-9E0C-101D-84062AD3A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16428CE-EB83-935D-46A1-E0B6E6E37881}"/>
              </a:ext>
            </a:extLst>
          </p:cNvPr>
          <p:cNvSpPr>
            <a:spLocks noGrp="1"/>
          </p:cNvSpPr>
          <p:nvPr>
            <p:ph type="sldNum" sz="quarter" idx="12"/>
          </p:nvPr>
        </p:nvSpPr>
        <p:spPr/>
        <p:txBody>
          <a:bodyPr/>
          <a:lstStyle/>
          <a:p>
            <a:fld id="{B805BFE6-6F51-48C9-BD47-805E45AA1CB2}" type="slidenum">
              <a:rPr lang="en-US" smtClean="0"/>
              <a:t>‹#›</a:t>
            </a:fld>
            <a:endParaRPr lang="en-US"/>
          </a:p>
        </p:txBody>
      </p:sp>
    </p:spTree>
    <p:extLst>
      <p:ext uri="{BB962C8B-B14F-4D97-AF65-F5344CB8AC3E}">
        <p14:creationId xmlns:p14="http://schemas.microsoft.com/office/powerpoint/2010/main" val="779369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28C65C-389D-523C-64A3-FBC7B92FA9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3BEE638-4A3C-5B8A-3F30-0308D266DA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7504CEC-32BA-D9CA-23C4-D19A6405A001}"/>
              </a:ext>
            </a:extLst>
          </p:cNvPr>
          <p:cNvSpPr>
            <a:spLocks noGrp="1"/>
          </p:cNvSpPr>
          <p:nvPr>
            <p:ph type="dt" sz="half" idx="10"/>
          </p:nvPr>
        </p:nvSpPr>
        <p:spPr/>
        <p:txBody>
          <a:bodyPr/>
          <a:lstStyle/>
          <a:p>
            <a:fld id="{FDBFA40D-E3B4-421F-BA75-6464F57CDADF}" type="datetimeFigureOut">
              <a:rPr lang="en-US" smtClean="0"/>
              <a:t>5/19/2025</a:t>
            </a:fld>
            <a:endParaRPr lang="en-US"/>
          </a:p>
        </p:txBody>
      </p:sp>
      <p:sp>
        <p:nvSpPr>
          <p:cNvPr id="5" name="Footer Placeholder 4">
            <a:extLst>
              <a:ext uri="{FF2B5EF4-FFF2-40B4-BE49-F238E27FC236}">
                <a16:creationId xmlns="" xmlns:a16="http://schemas.microsoft.com/office/drawing/2014/main" id="{A18C6FC1-BC8B-B6D8-C5FF-BD8D55899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F6FF793-C227-D632-16AC-4AD20ED49976}"/>
              </a:ext>
            </a:extLst>
          </p:cNvPr>
          <p:cNvSpPr>
            <a:spLocks noGrp="1"/>
          </p:cNvSpPr>
          <p:nvPr>
            <p:ph type="sldNum" sz="quarter" idx="12"/>
          </p:nvPr>
        </p:nvSpPr>
        <p:spPr/>
        <p:txBody>
          <a:bodyPr/>
          <a:lstStyle/>
          <a:p>
            <a:fld id="{B805BFE6-6F51-48C9-BD47-805E45AA1CB2}" type="slidenum">
              <a:rPr lang="en-US" smtClean="0"/>
              <a:t>‹#›</a:t>
            </a:fld>
            <a:endParaRPr lang="en-US"/>
          </a:p>
        </p:txBody>
      </p:sp>
    </p:spTree>
    <p:extLst>
      <p:ext uri="{BB962C8B-B14F-4D97-AF65-F5344CB8AC3E}">
        <p14:creationId xmlns:p14="http://schemas.microsoft.com/office/powerpoint/2010/main" val="259606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2EB2CC6-3195-ECE0-63CF-F6273F5D11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4E8B6D4-39E4-7B34-12D9-30BAE1118B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FB633E4-CC4F-F577-59B0-BFC96FA1E365}"/>
              </a:ext>
            </a:extLst>
          </p:cNvPr>
          <p:cNvSpPr>
            <a:spLocks noGrp="1"/>
          </p:cNvSpPr>
          <p:nvPr>
            <p:ph type="dt" sz="half" idx="10"/>
          </p:nvPr>
        </p:nvSpPr>
        <p:spPr/>
        <p:txBody>
          <a:bodyPr/>
          <a:lstStyle/>
          <a:p>
            <a:fld id="{FDBFA40D-E3B4-421F-BA75-6464F57CDADF}" type="datetimeFigureOut">
              <a:rPr lang="en-US" smtClean="0"/>
              <a:t>5/19/2025</a:t>
            </a:fld>
            <a:endParaRPr lang="en-US"/>
          </a:p>
        </p:txBody>
      </p:sp>
      <p:sp>
        <p:nvSpPr>
          <p:cNvPr id="5" name="Footer Placeholder 4">
            <a:extLst>
              <a:ext uri="{FF2B5EF4-FFF2-40B4-BE49-F238E27FC236}">
                <a16:creationId xmlns="" xmlns:a16="http://schemas.microsoft.com/office/drawing/2014/main" id="{406C8ED6-6DA0-3FE4-3AAB-1FCC0013E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DD34955-C01B-B51B-6AAC-DE0CE0AD3A62}"/>
              </a:ext>
            </a:extLst>
          </p:cNvPr>
          <p:cNvSpPr>
            <a:spLocks noGrp="1"/>
          </p:cNvSpPr>
          <p:nvPr>
            <p:ph type="sldNum" sz="quarter" idx="12"/>
          </p:nvPr>
        </p:nvSpPr>
        <p:spPr/>
        <p:txBody>
          <a:bodyPr/>
          <a:lstStyle/>
          <a:p>
            <a:fld id="{B805BFE6-6F51-48C9-BD47-805E45AA1CB2}" type="slidenum">
              <a:rPr lang="en-US" smtClean="0"/>
              <a:t>‹#›</a:t>
            </a:fld>
            <a:endParaRPr lang="en-US"/>
          </a:p>
        </p:txBody>
      </p:sp>
    </p:spTree>
    <p:extLst>
      <p:ext uri="{BB962C8B-B14F-4D97-AF65-F5344CB8AC3E}">
        <p14:creationId xmlns:p14="http://schemas.microsoft.com/office/powerpoint/2010/main" val="2544662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3561DC-D386-C44D-D632-DA6E366BA1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25BE110-F25A-2DEA-53B7-76C13576AD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7EDA52B-0002-2B1B-006E-840E1A5F0373}"/>
              </a:ext>
            </a:extLst>
          </p:cNvPr>
          <p:cNvSpPr>
            <a:spLocks noGrp="1"/>
          </p:cNvSpPr>
          <p:nvPr>
            <p:ph type="dt" sz="half" idx="10"/>
          </p:nvPr>
        </p:nvSpPr>
        <p:spPr/>
        <p:txBody>
          <a:bodyPr/>
          <a:lstStyle/>
          <a:p>
            <a:fld id="{FDBFA40D-E3B4-421F-BA75-6464F57CDADF}" type="datetimeFigureOut">
              <a:rPr lang="en-US" smtClean="0"/>
              <a:t>5/19/2025</a:t>
            </a:fld>
            <a:endParaRPr lang="en-US"/>
          </a:p>
        </p:txBody>
      </p:sp>
      <p:sp>
        <p:nvSpPr>
          <p:cNvPr id="5" name="Footer Placeholder 4">
            <a:extLst>
              <a:ext uri="{FF2B5EF4-FFF2-40B4-BE49-F238E27FC236}">
                <a16:creationId xmlns="" xmlns:a16="http://schemas.microsoft.com/office/drawing/2014/main" id="{D9F58FDC-EDFF-B167-8E34-CF0ABCE41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200B4B8-75C1-D725-8C5C-60051B9F4F03}"/>
              </a:ext>
            </a:extLst>
          </p:cNvPr>
          <p:cNvSpPr>
            <a:spLocks noGrp="1"/>
          </p:cNvSpPr>
          <p:nvPr>
            <p:ph type="sldNum" sz="quarter" idx="12"/>
          </p:nvPr>
        </p:nvSpPr>
        <p:spPr/>
        <p:txBody>
          <a:bodyPr/>
          <a:lstStyle/>
          <a:p>
            <a:fld id="{B805BFE6-6F51-48C9-BD47-805E45AA1CB2}" type="slidenum">
              <a:rPr lang="en-US" smtClean="0"/>
              <a:t>‹#›</a:t>
            </a:fld>
            <a:endParaRPr lang="en-US"/>
          </a:p>
        </p:txBody>
      </p:sp>
    </p:spTree>
    <p:extLst>
      <p:ext uri="{BB962C8B-B14F-4D97-AF65-F5344CB8AC3E}">
        <p14:creationId xmlns:p14="http://schemas.microsoft.com/office/powerpoint/2010/main" val="1853169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6B2716-105B-905D-304E-94469DC583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EFDAB17-36CC-D5AE-E6F0-2960A51777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574A567-CD6C-EF76-80C3-17557938F40C}"/>
              </a:ext>
            </a:extLst>
          </p:cNvPr>
          <p:cNvSpPr>
            <a:spLocks noGrp="1"/>
          </p:cNvSpPr>
          <p:nvPr>
            <p:ph type="dt" sz="half" idx="10"/>
          </p:nvPr>
        </p:nvSpPr>
        <p:spPr/>
        <p:txBody>
          <a:bodyPr/>
          <a:lstStyle/>
          <a:p>
            <a:fld id="{FDBFA40D-E3B4-421F-BA75-6464F57CDADF}" type="datetimeFigureOut">
              <a:rPr lang="en-US" smtClean="0"/>
              <a:t>5/19/2025</a:t>
            </a:fld>
            <a:endParaRPr lang="en-US"/>
          </a:p>
        </p:txBody>
      </p:sp>
      <p:sp>
        <p:nvSpPr>
          <p:cNvPr id="5" name="Footer Placeholder 4">
            <a:extLst>
              <a:ext uri="{FF2B5EF4-FFF2-40B4-BE49-F238E27FC236}">
                <a16:creationId xmlns="" xmlns:a16="http://schemas.microsoft.com/office/drawing/2014/main" id="{1F4C5920-40DF-7974-BA7D-31685A0B2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9F071EE-98F3-9C0E-3C71-FE06565B4404}"/>
              </a:ext>
            </a:extLst>
          </p:cNvPr>
          <p:cNvSpPr>
            <a:spLocks noGrp="1"/>
          </p:cNvSpPr>
          <p:nvPr>
            <p:ph type="sldNum" sz="quarter" idx="12"/>
          </p:nvPr>
        </p:nvSpPr>
        <p:spPr/>
        <p:txBody>
          <a:bodyPr/>
          <a:lstStyle/>
          <a:p>
            <a:fld id="{B805BFE6-6F51-48C9-BD47-805E45AA1CB2}" type="slidenum">
              <a:rPr lang="en-US" smtClean="0"/>
              <a:t>‹#›</a:t>
            </a:fld>
            <a:endParaRPr lang="en-US"/>
          </a:p>
        </p:txBody>
      </p:sp>
    </p:spTree>
    <p:extLst>
      <p:ext uri="{BB962C8B-B14F-4D97-AF65-F5344CB8AC3E}">
        <p14:creationId xmlns:p14="http://schemas.microsoft.com/office/powerpoint/2010/main" val="1067516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17D988-2CDA-C927-0E8E-5E5253E0C1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3F79410-E4E3-5C66-22CC-B25509437F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1487E42-6C1D-126B-0B5C-117A58B7FB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898F1C9-BF69-C421-3EC8-D768D4575F0D}"/>
              </a:ext>
            </a:extLst>
          </p:cNvPr>
          <p:cNvSpPr>
            <a:spLocks noGrp="1"/>
          </p:cNvSpPr>
          <p:nvPr>
            <p:ph type="dt" sz="half" idx="10"/>
          </p:nvPr>
        </p:nvSpPr>
        <p:spPr/>
        <p:txBody>
          <a:bodyPr/>
          <a:lstStyle/>
          <a:p>
            <a:fld id="{FDBFA40D-E3B4-421F-BA75-6464F57CDADF}" type="datetimeFigureOut">
              <a:rPr lang="en-US" smtClean="0"/>
              <a:t>5/19/2025</a:t>
            </a:fld>
            <a:endParaRPr lang="en-US"/>
          </a:p>
        </p:txBody>
      </p:sp>
      <p:sp>
        <p:nvSpPr>
          <p:cNvPr id="6" name="Footer Placeholder 5">
            <a:extLst>
              <a:ext uri="{FF2B5EF4-FFF2-40B4-BE49-F238E27FC236}">
                <a16:creationId xmlns="" xmlns:a16="http://schemas.microsoft.com/office/drawing/2014/main" id="{AB61A442-D8F4-1B8D-D90E-D0562D784D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E606974-1DD6-48E4-0338-B5968A2B6EAF}"/>
              </a:ext>
            </a:extLst>
          </p:cNvPr>
          <p:cNvSpPr>
            <a:spLocks noGrp="1"/>
          </p:cNvSpPr>
          <p:nvPr>
            <p:ph type="sldNum" sz="quarter" idx="12"/>
          </p:nvPr>
        </p:nvSpPr>
        <p:spPr/>
        <p:txBody>
          <a:bodyPr/>
          <a:lstStyle/>
          <a:p>
            <a:fld id="{B805BFE6-6F51-48C9-BD47-805E45AA1CB2}" type="slidenum">
              <a:rPr lang="en-US" smtClean="0"/>
              <a:t>‹#›</a:t>
            </a:fld>
            <a:endParaRPr lang="en-US"/>
          </a:p>
        </p:txBody>
      </p:sp>
    </p:spTree>
    <p:extLst>
      <p:ext uri="{BB962C8B-B14F-4D97-AF65-F5344CB8AC3E}">
        <p14:creationId xmlns:p14="http://schemas.microsoft.com/office/powerpoint/2010/main" val="156291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B82361-DD32-5E57-625E-8B54CE097D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CA422FC-04A4-DABF-DED6-54748FF56A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B4C616B-CBDF-E530-DF6D-B23E1B0435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E71B7DA-2E9A-97C3-7698-25B1946623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14AAAB8-97AB-D353-3047-01E02AB697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1BCA7F5-FFBF-398D-8D85-96A91260A708}"/>
              </a:ext>
            </a:extLst>
          </p:cNvPr>
          <p:cNvSpPr>
            <a:spLocks noGrp="1"/>
          </p:cNvSpPr>
          <p:nvPr>
            <p:ph type="dt" sz="half" idx="10"/>
          </p:nvPr>
        </p:nvSpPr>
        <p:spPr/>
        <p:txBody>
          <a:bodyPr/>
          <a:lstStyle/>
          <a:p>
            <a:fld id="{FDBFA40D-E3B4-421F-BA75-6464F57CDADF}" type="datetimeFigureOut">
              <a:rPr lang="en-US" smtClean="0"/>
              <a:t>5/19/2025</a:t>
            </a:fld>
            <a:endParaRPr lang="en-US"/>
          </a:p>
        </p:txBody>
      </p:sp>
      <p:sp>
        <p:nvSpPr>
          <p:cNvPr id="8" name="Footer Placeholder 7">
            <a:extLst>
              <a:ext uri="{FF2B5EF4-FFF2-40B4-BE49-F238E27FC236}">
                <a16:creationId xmlns="" xmlns:a16="http://schemas.microsoft.com/office/drawing/2014/main" id="{9FA1BEDC-0975-A4FD-8B4F-D39E54EA2E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B199337D-0C30-F3A5-0F72-FBD15E81F261}"/>
              </a:ext>
            </a:extLst>
          </p:cNvPr>
          <p:cNvSpPr>
            <a:spLocks noGrp="1"/>
          </p:cNvSpPr>
          <p:nvPr>
            <p:ph type="sldNum" sz="quarter" idx="12"/>
          </p:nvPr>
        </p:nvSpPr>
        <p:spPr/>
        <p:txBody>
          <a:bodyPr/>
          <a:lstStyle/>
          <a:p>
            <a:fld id="{B805BFE6-6F51-48C9-BD47-805E45AA1CB2}" type="slidenum">
              <a:rPr lang="en-US" smtClean="0"/>
              <a:t>‹#›</a:t>
            </a:fld>
            <a:endParaRPr lang="en-US"/>
          </a:p>
        </p:txBody>
      </p:sp>
    </p:spTree>
    <p:extLst>
      <p:ext uri="{BB962C8B-B14F-4D97-AF65-F5344CB8AC3E}">
        <p14:creationId xmlns:p14="http://schemas.microsoft.com/office/powerpoint/2010/main" val="1881351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5A6BE4-6CEF-5AFC-521D-378F655EF8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5B246C2-43C4-FEE2-955D-28CBBE5B0CBE}"/>
              </a:ext>
            </a:extLst>
          </p:cNvPr>
          <p:cNvSpPr>
            <a:spLocks noGrp="1"/>
          </p:cNvSpPr>
          <p:nvPr>
            <p:ph type="dt" sz="half" idx="10"/>
          </p:nvPr>
        </p:nvSpPr>
        <p:spPr/>
        <p:txBody>
          <a:bodyPr/>
          <a:lstStyle/>
          <a:p>
            <a:fld id="{FDBFA40D-E3B4-421F-BA75-6464F57CDADF}" type="datetimeFigureOut">
              <a:rPr lang="en-US" smtClean="0"/>
              <a:t>5/19/2025</a:t>
            </a:fld>
            <a:endParaRPr lang="en-US"/>
          </a:p>
        </p:txBody>
      </p:sp>
      <p:sp>
        <p:nvSpPr>
          <p:cNvPr id="4" name="Footer Placeholder 3">
            <a:extLst>
              <a:ext uri="{FF2B5EF4-FFF2-40B4-BE49-F238E27FC236}">
                <a16:creationId xmlns="" xmlns:a16="http://schemas.microsoft.com/office/drawing/2014/main" id="{74D199E6-1CB5-9717-3351-947BBD8301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3A751AC-07AA-45CC-BE17-393EF2E95743}"/>
              </a:ext>
            </a:extLst>
          </p:cNvPr>
          <p:cNvSpPr>
            <a:spLocks noGrp="1"/>
          </p:cNvSpPr>
          <p:nvPr>
            <p:ph type="sldNum" sz="quarter" idx="12"/>
          </p:nvPr>
        </p:nvSpPr>
        <p:spPr/>
        <p:txBody>
          <a:bodyPr/>
          <a:lstStyle/>
          <a:p>
            <a:fld id="{B805BFE6-6F51-48C9-BD47-805E45AA1CB2}" type="slidenum">
              <a:rPr lang="en-US" smtClean="0"/>
              <a:t>‹#›</a:t>
            </a:fld>
            <a:endParaRPr lang="en-US"/>
          </a:p>
        </p:txBody>
      </p:sp>
    </p:spTree>
    <p:extLst>
      <p:ext uri="{BB962C8B-B14F-4D97-AF65-F5344CB8AC3E}">
        <p14:creationId xmlns:p14="http://schemas.microsoft.com/office/powerpoint/2010/main" val="1831013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CFB3904-EE42-611C-3328-AA3532B38917}"/>
              </a:ext>
            </a:extLst>
          </p:cNvPr>
          <p:cNvSpPr>
            <a:spLocks noGrp="1"/>
          </p:cNvSpPr>
          <p:nvPr>
            <p:ph type="dt" sz="half" idx="10"/>
          </p:nvPr>
        </p:nvSpPr>
        <p:spPr/>
        <p:txBody>
          <a:bodyPr/>
          <a:lstStyle/>
          <a:p>
            <a:fld id="{FDBFA40D-E3B4-421F-BA75-6464F57CDADF}" type="datetimeFigureOut">
              <a:rPr lang="en-US" smtClean="0"/>
              <a:t>5/19/2025</a:t>
            </a:fld>
            <a:endParaRPr lang="en-US"/>
          </a:p>
        </p:txBody>
      </p:sp>
      <p:sp>
        <p:nvSpPr>
          <p:cNvPr id="3" name="Footer Placeholder 2">
            <a:extLst>
              <a:ext uri="{FF2B5EF4-FFF2-40B4-BE49-F238E27FC236}">
                <a16:creationId xmlns="" xmlns:a16="http://schemas.microsoft.com/office/drawing/2014/main" id="{0D60491C-B763-3C3A-7DE0-E1D3A76AEF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5D5E3EE-747C-E380-B758-A23F02B1AADC}"/>
              </a:ext>
            </a:extLst>
          </p:cNvPr>
          <p:cNvSpPr>
            <a:spLocks noGrp="1"/>
          </p:cNvSpPr>
          <p:nvPr>
            <p:ph type="sldNum" sz="quarter" idx="12"/>
          </p:nvPr>
        </p:nvSpPr>
        <p:spPr/>
        <p:txBody>
          <a:bodyPr/>
          <a:lstStyle/>
          <a:p>
            <a:fld id="{B805BFE6-6F51-48C9-BD47-805E45AA1CB2}" type="slidenum">
              <a:rPr lang="en-US" smtClean="0"/>
              <a:t>‹#›</a:t>
            </a:fld>
            <a:endParaRPr lang="en-US"/>
          </a:p>
        </p:txBody>
      </p:sp>
    </p:spTree>
    <p:extLst>
      <p:ext uri="{BB962C8B-B14F-4D97-AF65-F5344CB8AC3E}">
        <p14:creationId xmlns:p14="http://schemas.microsoft.com/office/powerpoint/2010/main" val="3998357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B2CCD6-ED54-F645-BC69-6B5422B2C1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2807CDC-B687-254A-821F-700D4418D3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A3B30AA-D6FB-53B8-B479-D20F9C11AE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99CB06A-A3B0-F0CE-9163-16C8B0978A7D}"/>
              </a:ext>
            </a:extLst>
          </p:cNvPr>
          <p:cNvSpPr>
            <a:spLocks noGrp="1"/>
          </p:cNvSpPr>
          <p:nvPr>
            <p:ph type="dt" sz="half" idx="10"/>
          </p:nvPr>
        </p:nvSpPr>
        <p:spPr/>
        <p:txBody>
          <a:bodyPr/>
          <a:lstStyle/>
          <a:p>
            <a:fld id="{FDBFA40D-E3B4-421F-BA75-6464F57CDADF}" type="datetimeFigureOut">
              <a:rPr lang="en-US" smtClean="0"/>
              <a:t>5/19/2025</a:t>
            </a:fld>
            <a:endParaRPr lang="en-US"/>
          </a:p>
        </p:txBody>
      </p:sp>
      <p:sp>
        <p:nvSpPr>
          <p:cNvPr id="6" name="Footer Placeholder 5">
            <a:extLst>
              <a:ext uri="{FF2B5EF4-FFF2-40B4-BE49-F238E27FC236}">
                <a16:creationId xmlns="" xmlns:a16="http://schemas.microsoft.com/office/drawing/2014/main" id="{8AAF82C8-8EED-7A2C-A08E-666294EFB2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CBCE811-B68C-2980-CBFD-A56FA17A536B}"/>
              </a:ext>
            </a:extLst>
          </p:cNvPr>
          <p:cNvSpPr>
            <a:spLocks noGrp="1"/>
          </p:cNvSpPr>
          <p:nvPr>
            <p:ph type="sldNum" sz="quarter" idx="12"/>
          </p:nvPr>
        </p:nvSpPr>
        <p:spPr/>
        <p:txBody>
          <a:bodyPr/>
          <a:lstStyle/>
          <a:p>
            <a:fld id="{B805BFE6-6F51-48C9-BD47-805E45AA1CB2}" type="slidenum">
              <a:rPr lang="en-US" smtClean="0"/>
              <a:t>‹#›</a:t>
            </a:fld>
            <a:endParaRPr lang="en-US"/>
          </a:p>
        </p:txBody>
      </p:sp>
    </p:spTree>
    <p:extLst>
      <p:ext uri="{BB962C8B-B14F-4D97-AF65-F5344CB8AC3E}">
        <p14:creationId xmlns:p14="http://schemas.microsoft.com/office/powerpoint/2010/main" val="2335759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713838-D0F2-B398-AB04-F307B9AEB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5CCCC7F-FD63-67BF-4958-76161E17E5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640DF24-97DF-94A2-1627-04D5C9EE0B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ADCFAD6-F8AD-41FC-CC10-6EB49B585D34}"/>
              </a:ext>
            </a:extLst>
          </p:cNvPr>
          <p:cNvSpPr>
            <a:spLocks noGrp="1"/>
          </p:cNvSpPr>
          <p:nvPr>
            <p:ph type="dt" sz="half" idx="10"/>
          </p:nvPr>
        </p:nvSpPr>
        <p:spPr/>
        <p:txBody>
          <a:bodyPr/>
          <a:lstStyle/>
          <a:p>
            <a:fld id="{FDBFA40D-E3B4-421F-BA75-6464F57CDADF}" type="datetimeFigureOut">
              <a:rPr lang="en-US" smtClean="0"/>
              <a:t>5/19/2025</a:t>
            </a:fld>
            <a:endParaRPr lang="en-US"/>
          </a:p>
        </p:txBody>
      </p:sp>
      <p:sp>
        <p:nvSpPr>
          <p:cNvPr id="6" name="Footer Placeholder 5">
            <a:extLst>
              <a:ext uri="{FF2B5EF4-FFF2-40B4-BE49-F238E27FC236}">
                <a16:creationId xmlns="" xmlns:a16="http://schemas.microsoft.com/office/drawing/2014/main" id="{F0B93E34-F312-28FF-DCA1-8A755942EA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268775A-5EC6-8559-B2E5-F5B8D582ED92}"/>
              </a:ext>
            </a:extLst>
          </p:cNvPr>
          <p:cNvSpPr>
            <a:spLocks noGrp="1"/>
          </p:cNvSpPr>
          <p:nvPr>
            <p:ph type="sldNum" sz="quarter" idx="12"/>
          </p:nvPr>
        </p:nvSpPr>
        <p:spPr/>
        <p:txBody>
          <a:bodyPr/>
          <a:lstStyle/>
          <a:p>
            <a:fld id="{B805BFE6-6F51-48C9-BD47-805E45AA1CB2}" type="slidenum">
              <a:rPr lang="en-US" smtClean="0"/>
              <a:t>‹#›</a:t>
            </a:fld>
            <a:endParaRPr lang="en-US"/>
          </a:p>
        </p:txBody>
      </p:sp>
    </p:spTree>
    <p:extLst>
      <p:ext uri="{BB962C8B-B14F-4D97-AF65-F5344CB8AC3E}">
        <p14:creationId xmlns:p14="http://schemas.microsoft.com/office/powerpoint/2010/main" val="1896870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F09DB2B-8D68-A7CA-254C-7D6628DD9D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77C0289-A77A-C656-4A4D-55014B7D2B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CD00DF8-DEB7-F411-A0AB-5039CEA0E3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DBFA40D-E3B4-421F-BA75-6464F57CDADF}" type="datetimeFigureOut">
              <a:rPr lang="en-US" smtClean="0"/>
              <a:t>5/19/2025</a:t>
            </a:fld>
            <a:endParaRPr lang="en-US"/>
          </a:p>
        </p:txBody>
      </p:sp>
      <p:sp>
        <p:nvSpPr>
          <p:cNvPr id="5" name="Footer Placeholder 4">
            <a:extLst>
              <a:ext uri="{FF2B5EF4-FFF2-40B4-BE49-F238E27FC236}">
                <a16:creationId xmlns="" xmlns:a16="http://schemas.microsoft.com/office/drawing/2014/main" id="{34BFB85D-1B70-C85B-0EDC-F58CC03D7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 xmlns:a16="http://schemas.microsoft.com/office/drawing/2014/main" id="{5C644D1C-5940-0C63-6809-4571EBCF08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05BFE6-6F51-48C9-BD47-805E45AA1CB2}" type="slidenum">
              <a:rPr lang="en-US" smtClean="0"/>
              <a:t>‹#›</a:t>
            </a:fld>
            <a:endParaRPr lang="en-US"/>
          </a:p>
        </p:txBody>
      </p:sp>
    </p:spTree>
    <p:extLst>
      <p:ext uri="{BB962C8B-B14F-4D97-AF65-F5344CB8AC3E}">
        <p14:creationId xmlns:p14="http://schemas.microsoft.com/office/powerpoint/2010/main" val="624433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4"/><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jp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nd pink border with flowers and birds&#10;&#10;Description automatically generated">
            <a:extLst>
              <a:ext uri="{FF2B5EF4-FFF2-40B4-BE49-F238E27FC236}">
                <a16:creationId xmlns="" xmlns:a16="http://schemas.microsoft.com/office/drawing/2014/main" id="{50A33FC3-9764-6B6F-DC73-3D4AE09A11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 xmlns:a16="http://schemas.microsoft.com/office/drawing/2014/main" id="{FAD22A65-8DFB-7124-BC8B-1E80ACF30537}"/>
              </a:ext>
            </a:extLst>
          </p:cNvPr>
          <p:cNvSpPr txBox="1"/>
          <p:nvPr/>
        </p:nvSpPr>
        <p:spPr>
          <a:xfrm>
            <a:off x="4071356" y="283422"/>
            <a:ext cx="4263752" cy="707886"/>
          </a:xfrm>
          <a:prstGeom prst="rect">
            <a:avLst/>
          </a:prstGeom>
          <a:noFill/>
        </p:spPr>
        <p:txBody>
          <a:bodyPr wrap="square" rtlCol="0">
            <a:spAutoFit/>
          </a:bodyPr>
          <a:lstStyle/>
          <a:p>
            <a:pPr algn="ctr"/>
            <a:r>
              <a:rPr lang="vi-VN" sz="2000" b="1" dirty="0">
                <a:latin typeface="+mj-lt"/>
              </a:rPr>
              <a:t>UBND QUẬN LONG BIÊN</a:t>
            </a:r>
          </a:p>
          <a:p>
            <a:pPr algn="ctr"/>
            <a:r>
              <a:rPr lang="vi-VN" sz="2000" b="1" dirty="0">
                <a:latin typeface="+mj-lt"/>
              </a:rPr>
              <a:t>TRƯỜNG MẦM NON LONG BIÊN</a:t>
            </a:r>
            <a:endParaRPr lang="en-US" sz="2000" b="1" dirty="0">
              <a:latin typeface="+mj-lt"/>
            </a:endParaRPr>
          </a:p>
        </p:txBody>
      </p:sp>
      <p:pic>
        <p:nvPicPr>
          <p:cNvPr id="6" name="Picture 2" descr="Trường Mầm non Long Biên | Hanoi">
            <a:extLst>
              <a:ext uri="{FF2B5EF4-FFF2-40B4-BE49-F238E27FC236}">
                <a16:creationId xmlns="" xmlns:a16="http://schemas.microsoft.com/office/drawing/2014/main" id="{B1786EA8-100A-9F77-04A7-A246BE657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539" y="1365990"/>
            <a:ext cx="1225062" cy="12305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88DAFE69-B5BF-E01D-DA6D-EE14FB5BA5AA}"/>
              </a:ext>
            </a:extLst>
          </p:cNvPr>
          <p:cNvSpPr txBox="1"/>
          <p:nvPr/>
        </p:nvSpPr>
        <p:spPr>
          <a:xfrm>
            <a:off x="2661138" y="2971203"/>
            <a:ext cx="6869723" cy="430887"/>
          </a:xfrm>
          <a:prstGeom prst="rect">
            <a:avLst/>
          </a:prstGeom>
          <a:noFill/>
        </p:spPr>
        <p:txBody>
          <a:bodyPr wrap="square" rtlCol="0">
            <a:spAutoFit/>
          </a:bodyPr>
          <a:lstStyle/>
          <a:p>
            <a:pPr algn="ctr"/>
            <a:r>
              <a:rPr lang="vi-VN" sz="2200" dirty="0">
                <a:solidFill>
                  <a:schemeClr val="accent1">
                    <a:lumMod val="50000"/>
                  </a:schemeClr>
                </a:solidFill>
                <a:latin typeface="+mj-lt"/>
              </a:rPr>
              <a:t>LĨNH VỰC PHÁT TRIỀN THẦM MỸ</a:t>
            </a:r>
            <a:endParaRPr lang="en-US" sz="2200" dirty="0">
              <a:solidFill>
                <a:schemeClr val="accent1">
                  <a:lumMod val="50000"/>
                </a:schemeClr>
              </a:solidFill>
              <a:latin typeface="+mj-lt"/>
            </a:endParaRPr>
          </a:p>
        </p:txBody>
      </p:sp>
      <p:sp>
        <p:nvSpPr>
          <p:cNvPr id="8" name="Rectangle 7">
            <a:extLst>
              <a:ext uri="{FF2B5EF4-FFF2-40B4-BE49-F238E27FC236}">
                <a16:creationId xmlns="" xmlns:a16="http://schemas.microsoft.com/office/drawing/2014/main" id="{2E8E584F-D3FC-AB8A-338C-C7ED5F128903}"/>
              </a:ext>
            </a:extLst>
          </p:cNvPr>
          <p:cNvSpPr/>
          <p:nvPr/>
        </p:nvSpPr>
        <p:spPr>
          <a:xfrm>
            <a:off x="3470958" y="3413257"/>
            <a:ext cx="5250092" cy="630942"/>
          </a:xfrm>
          <a:prstGeom prst="rect">
            <a:avLst/>
          </a:prstGeom>
          <a:noFill/>
        </p:spPr>
        <p:txBody>
          <a:bodyPr wrap="none" lIns="91440" tIns="45720" rIns="91440" bIns="45720">
            <a:spAutoFit/>
          </a:bodyPr>
          <a:lstStyle/>
          <a:p>
            <a:pPr algn="ctr"/>
            <a:r>
              <a:rPr lang="vi-VN" sz="3500" b="1" cap="none" spc="0" dirty="0">
                <a:ln w="22225">
                  <a:solidFill>
                    <a:schemeClr val="accent2"/>
                  </a:solidFill>
                  <a:prstDash val="solid"/>
                </a:ln>
                <a:solidFill>
                  <a:schemeClr val="accent2">
                    <a:lumMod val="40000"/>
                    <a:lumOff val="60000"/>
                  </a:schemeClr>
                </a:solidFill>
                <a:effectLst/>
                <a:latin typeface="+mj-lt"/>
              </a:rPr>
              <a:t>HOẠT ĐỘNG ÂM NHẠC</a:t>
            </a:r>
            <a:endParaRPr lang="en-US" sz="3500" b="1" cap="none" spc="0" dirty="0">
              <a:ln w="22225">
                <a:solidFill>
                  <a:schemeClr val="accent2"/>
                </a:solidFill>
                <a:prstDash val="solid"/>
              </a:ln>
              <a:solidFill>
                <a:schemeClr val="accent2">
                  <a:lumMod val="40000"/>
                  <a:lumOff val="60000"/>
                </a:schemeClr>
              </a:solidFill>
              <a:effectLst/>
              <a:latin typeface="+mj-lt"/>
            </a:endParaRPr>
          </a:p>
        </p:txBody>
      </p:sp>
      <p:sp>
        <p:nvSpPr>
          <p:cNvPr id="9" name="TextBox 8">
            <a:extLst>
              <a:ext uri="{FF2B5EF4-FFF2-40B4-BE49-F238E27FC236}">
                <a16:creationId xmlns="" xmlns:a16="http://schemas.microsoft.com/office/drawing/2014/main" id="{85CC31E8-1F55-0397-771E-F3C2850A20BD}"/>
              </a:ext>
            </a:extLst>
          </p:cNvPr>
          <p:cNvSpPr txBox="1"/>
          <p:nvPr/>
        </p:nvSpPr>
        <p:spPr>
          <a:xfrm>
            <a:off x="2661137" y="4090933"/>
            <a:ext cx="6869723" cy="1815882"/>
          </a:xfrm>
          <a:prstGeom prst="rect">
            <a:avLst/>
          </a:prstGeom>
          <a:noFill/>
        </p:spPr>
        <p:txBody>
          <a:bodyPr wrap="square" rtlCol="0">
            <a:spAutoFit/>
          </a:bodyPr>
          <a:lstStyle/>
          <a:p>
            <a:pPr algn="ctr"/>
            <a:r>
              <a:rPr lang="vi-VN" sz="2800" dirty="0">
                <a:solidFill>
                  <a:schemeClr val="tx1">
                    <a:lumMod val="75000"/>
                    <a:lumOff val="25000"/>
                  </a:schemeClr>
                </a:solidFill>
                <a:latin typeface="+mj-lt"/>
              </a:rPr>
              <a:t>Dạy hát: Cháu  vẽ ông mặt trời</a:t>
            </a:r>
          </a:p>
          <a:p>
            <a:pPr algn="ctr"/>
            <a:r>
              <a:rPr lang="vi-VN" sz="2800" dirty="0">
                <a:solidFill>
                  <a:schemeClr val="tx1">
                    <a:lumMod val="75000"/>
                    <a:lumOff val="25000"/>
                  </a:schemeClr>
                </a:solidFill>
                <a:latin typeface="+mj-lt"/>
              </a:rPr>
              <a:t>Nghe hát: Cầu vồng</a:t>
            </a:r>
          </a:p>
          <a:p>
            <a:pPr algn="ctr"/>
            <a:r>
              <a:rPr lang="vi-VN" sz="2800" dirty="0">
                <a:solidFill>
                  <a:schemeClr val="tx1">
                    <a:lumMod val="75000"/>
                    <a:lumOff val="25000"/>
                  </a:schemeClr>
                </a:solidFill>
                <a:latin typeface="+mj-lt"/>
              </a:rPr>
              <a:t>Trò chơi: Đứng im </a:t>
            </a:r>
            <a:r>
              <a:rPr lang="vi-VN" sz="2800">
                <a:solidFill>
                  <a:schemeClr val="tx1">
                    <a:lumMod val="75000"/>
                    <a:lumOff val="25000"/>
                  </a:schemeClr>
                </a:solidFill>
                <a:latin typeface="+mj-lt"/>
              </a:rPr>
              <a:t>như </a:t>
            </a:r>
            <a:r>
              <a:rPr lang="vi-VN" sz="2800" smtClean="0">
                <a:solidFill>
                  <a:schemeClr val="tx1">
                    <a:lumMod val="75000"/>
                    <a:lumOff val="25000"/>
                  </a:schemeClr>
                </a:solidFill>
                <a:latin typeface="+mj-lt"/>
              </a:rPr>
              <a:t>tượng</a:t>
            </a:r>
            <a:endParaRPr lang="en-US" sz="2800" smtClean="0">
              <a:solidFill>
                <a:schemeClr val="tx1">
                  <a:lumMod val="75000"/>
                  <a:lumOff val="25000"/>
                </a:schemeClr>
              </a:solidFill>
              <a:latin typeface="+mj-lt"/>
            </a:endParaRPr>
          </a:p>
          <a:p>
            <a:pPr algn="ctr"/>
            <a:r>
              <a:rPr lang="en-US" sz="2800" smtClean="0">
                <a:solidFill>
                  <a:schemeClr val="tx1">
                    <a:lumMod val="75000"/>
                    <a:lumOff val="25000"/>
                  </a:schemeClr>
                </a:solidFill>
                <a:latin typeface="Times New Roman" pitchFamily="18" charset="0"/>
                <a:cs typeface="Times New Roman" pitchFamily="18" charset="0"/>
              </a:rPr>
              <a:t>GV: Nguyễn Thị Thu Trang</a:t>
            </a:r>
            <a:endParaRPr lang="en-US" sz="2400"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23047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rame with pencils and flags&#10;&#10;Description automatically generated">
            <a:extLst>
              <a:ext uri="{FF2B5EF4-FFF2-40B4-BE49-F238E27FC236}">
                <a16:creationId xmlns="" xmlns:a16="http://schemas.microsoft.com/office/drawing/2014/main" id="{F35D4C95-667F-256D-3408-B005BEF34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162"/>
            <a:ext cx="12192000" cy="7099161"/>
          </a:xfrm>
          <a:prstGeom prst="rect">
            <a:avLst/>
          </a:prstGeom>
        </p:spPr>
      </p:pic>
      <p:sp>
        <p:nvSpPr>
          <p:cNvPr id="6" name="TextBox 5">
            <a:extLst>
              <a:ext uri="{FF2B5EF4-FFF2-40B4-BE49-F238E27FC236}">
                <a16:creationId xmlns="" xmlns:a16="http://schemas.microsoft.com/office/drawing/2014/main" id="{C4DE1895-D0A7-7556-1D23-84E80F6819F0}"/>
              </a:ext>
            </a:extLst>
          </p:cNvPr>
          <p:cNvSpPr txBox="1"/>
          <p:nvPr/>
        </p:nvSpPr>
        <p:spPr>
          <a:xfrm>
            <a:off x="3048811" y="2708253"/>
            <a:ext cx="6094378" cy="1200329"/>
          </a:xfrm>
          <a:prstGeom prst="rect">
            <a:avLst/>
          </a:prstGeom>
          <a:noFill/>
        </p:spPr>
        <p:txBody>
          <a:bodyPr wrap="square">
            <a:spAutoFit/>
          </a:bodyPr>
          <a:lstStyle/>
          <a:p>
            <a:pPr algn="ctr"/>
            <a:r>
              <a:rPr lang="vi-VN" sz="3600" b="1" dirty="0">
                <a:solidFill>
                  <a:schemeClr val="accent4">
                    <a:lumMod val="75000"/>
                  </a:schemeClr>
                </a:solidFill>
                <a:latin typeface="+mj-lt"/>
              </a:rPr>
              <a:t>TRÒ CHƠI: </a:t>
            </a:r>
          </a:p>
          <a:p>
            <a:pPr algn="ctr"/>
            <a:r>
              <a:rPr lang="vi-VN" sz="3600" b="1" dirty="0">
                <a:solidFill>
                  <a:schemeClr val="accent4">
                    <a:lumMod val="75000"/>
                  </a:schemeClr>
                </a:solidFill>
                <a:latin typeface="+mj-lt"/>
              </a:rPr>
              <a:t>TRỜI NẮNG, TRỜI MƯA</a:t>
            </a:r>
            <a:endParaRPr lang="en-US" sz="3600" b="1" dirty="0">
              <a:solidFill>
                <a:schemeClr val="accent4">
                  <a:lumMod val="75000"/>
                </a:schemeClr>
              </a:solidFill>
              <a:latin typeface="+mj-lt"/>
            </a:endParaRPr>
          </a:p>
        </p:txBody>
      </p:sp>
    </p:spTree>
    <p:extLst>
      <p:ext uri="{BB962C8B-B14F-4D97-AF65-F5344CB8AC3E}">
        <p14:creationId xmlns:p14="http://schemas.microsoft.com/office/powerpoint/2010/main" val="2641934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cloud with cartoon objects on it&#10;&#10;Description automatically generated">
            <a:extLst>
              <a:ext uri="{FF2B5EF4-FFF2-40B4-BE49-F238E27FC236}">
                <a16:creationId xmlns="" xmlns:a16="http://schemas.microsoft.com/office/drawing/2014/main" id="{FC4F8117-4E89-2A74-E980-1C6CC05BD5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 xmlns:a16="http://schemas.microsoft.com/office/drawing/2014/main" id="{A4795FD5-519B-D459-35F2-C3FC29FD9D7C}"/>
              </a:ext>
            </a:extLst>
          </p:cNvPr>
          <p:cNvSpPr txBox="1"/>
          <p:nvPr/>
        </p:nvSpPr>
        <p:spPr>
          <a:xfrm>
            <a:off x="2152944" y="2493300"/>
            <a:ext cx="8129192" cy="1446550"/>
          </a:xfrm>
          <a:prstGeom prst="rect">
            <a:avLst/>
          </a:prstGeom>
          <a:noFill/>
        </p:spPr>
        <p:txBody>
          <a:bodyPr wrap="square" rtlCol="0">
            <a:spAutoFit/>
          </a:bodyPr>
          <a:lstStyle/>
          <a:p>
            <a:pPr algn="ctr"/>
            <a:r>
              <a:rPr lang="vi-VN" sz="4400" b="1" dirty="0">
                <a:solidFill>
                  <a:schemeClr val="accent2">
                    <a:lumMod val="75000"/>
                  </a:schemeClr>
                </a:solidFill>
                <a:latin typeface="+mj-lt"/>
              </a:rPr>
              <a:t>BÀI HÁT:</a:t>
            </a:r>
          </a:p>
          <a:p>
            <a:pPr algn="ctr"/>
            <a:r>
              <a:rPr lang="vi-VN" sz="4400" b="1" dirty="0">
                <a:solidFill>
                  <a:schemeClr val="accent2">
                    <a:lumMod val="75000"/>
                  </a:schemeClr>
                </a:solidFill>
                <a:latin typeface="+mj-lt"/>
              </a:rPr>
              <a:t>CHÁU VẼ ÔNG MẶT TRỜI</a:t>
            </a:r>
            <a:endParaRPr lang="en-US" sz="4400" b="1" dirty="0">
              <a:solidFill>
                <a:schemeClr val="accent2">
                  <a:lumMod val="75000"/>
                </a:schemeClr>
              </a:solidFill>
              <a:latin typeface="+mj-lt"/>
            </a:endParaRPr>
          </a:p>
        </p:txBody>
      </p:sp>
      <p:pic>
        <p:nvPicPr>
          <p:cNvPr id="6" name="Chiếc Khăn Tay ♫ Bài Hát Vui Nhộn Cho Trẻ Mầm Non">
            <a:hlinkClick r:id="" action="ppaction://media"/>
            <a:extLst>
              <a:ext uri="{FF2B5EF4-FFF2-40B4-BE49-F238E27FC236}">
                <a16:creationId xmlns="" xmlns:a16="http://schemas.microsoft.com/office/drawing/2014/main" id="{B99D4F71-A163-BBCE-FF54-6374AC2967A0}"/>
              </a:ext>
            </a:extLst>
          </p:cNvPr>
          <p:cNvPicPr>
            <a:picLocks noChangeAspect="1"/>
          </p:cNvPicPr>
          <p:nvPr>
            <a:videoFile r:link="rId1"/>
            <p:extLst>
              <p:ext uri="{DAA4B4D4-6D71-4841-9C94-3DE7FCFB9230}">
                <p14:media xmlns:p14="http://schemas.microsoft.com/office/powerpoint/2010/main" r:embed="rId2">
                  <p14:trim end="70682.0333"/>
                </p14:media>
              </p:ext>
            </p:extLst>
          </p:nvPr>
        </p:nvPicPr>
        <p:blipFill>
          <a:blip r:embed="rId7"/>
          <a:stretch>
            <a:fillRect/>
          </a:stretch>
        </p:blipFill>
        <p:spPr>
          <a:xfrm flipV="1">
            <a:off x="917205" y="6002327"/>
            <a:ext cx="81278" cy="45719"/>
          </a:xfrm>
          <a:prstGeom prst="rect">
            <a:avLst/>
          </a:prstGeom>
        </p:spPr>
      </p:pic>
      <p:pic>
        <p:nvPicPr>
          <p:cNvPr id="2" name="5469970767771 (1)">
            <a:hlinkClick r:id="" action="ppaction://media"/>
            <a:extLst>
              <a:ext uri="{FF2B5EF4-FFF2-40B4-BE49-F238E27FC236}">
                <a16:creationId xmlns="" xmlns:a16="http://schemas.microsoft.com/office/drawing/2014/main" id="{6F7E251D-C7DF-E238-9FF6-5E599FB02DB4}"/>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flipV="1">
            <a:off x="6096000" y="4839789"/>
            <a:ext cx="195943" cy="110218"/>
          </a:xfrm>
          <a:prstGeom prst="rect">
            <a:avLst/>
          </a:prstGeom>
        </p:spPr>
      </p:pic>
    </p:spTree>
    <p:extLst>
      <p:ext uri="{BB962C8B-B14F-4D97-AF65-F5344CB8AC3E}">
        <p14:creationId xmlns:p14="http://schemas.microsoft.com/office/powerpoint/2010/main" val="31598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3893" fill="hold"/>
                                        <p:tgtEl>
                                          <p:spTgt spid="6"/>
                                        </p:tgtEl>
                                      </p:cBhvr>
                                    </p:cmd>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9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100000">
                <p:cTn id="21" fill="hold" display="0">
                  <p:stCondLst>
                    <p:cond delay="indefinite"/>
                  </p:stCondLst>
                </p:cTn>
                <p:tgtEl>
                  <p:spTgt spid="6"/>
                </p:tgtEl>
              </p:cMediaNode>
            </p:video>
            <p:video>
              <p:cMediaNode vol="80000">
                <p:cTn id="22" fill="hold" display="0">
                  <p:stCondLst>
                    <p:cond delay="indefinite"/>
                  </p:stCondLst>
                </p:cTn>
                <p:tgtEl>
                  <p:spTgt spid="2"/>
                </p:tgtEl>
              </p:cMediaNode>
            </p:vide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B2C4224-35CF-B7AF-F4A8-68E0AB7460D9}"/>
              </a:ext>
            </a:extLst>
          </p:cNvPr>
          <p:cNvPicPr>
            <a:picLocks noChangeAspect="1"/>
          </p:cNvPicPr>
          <p:nvPr/>
        </p:nvPicPr>
        <p:blipFill>
          <a:blip r:embed="rId2"/>
          <a:stretch>
            <a:fillRect/>
          </a:stretch>
        </p:blipFill>
        <p:spPr>
          <a:xfrm>
            <a:off x="0" y="1"/>
            <a:ext cx="12192000" cy="6858000"/>
          </a:xfrm>
          <a:prstGeom prst="rect">
            <a:avLst/>
          </a:prstGeom>
        </p:spPr>
      </p:pic>
      <p:sp>
        <p:nvSpPr>
          <p:cNvPr id="11" name="TextBox 10">
            <a:extLst>
              <a:ext uri="{FF2B5EF4-FFF2-40B4-BE49-F238E27FC236}">
                <a16:creationId xmlns="" xmlns:a16="http://schemas.microsoft.com/office/drawing/2014/main" id="{20F6A5A9-A6BF-54F0-7D84-0BDC4EC53B81}"/>
              </a:ext>
            </a:extLst>
          </p:cNvPr>
          <p:cNvSpPr txBox="1"/>
          <p:nvPr/>
        </p:nvSpPr>
        <p:spPr>
          <a:xfrm>
            <a:off x="2869174" y="1229661"/>
            <a:ext cx="7052441" cy="584775"/>
          </a:xfrm>
          <a:prstGeom prst="rect">
            <a:avLst/>
          </a:prstGeom>
          <a:noFill/>
        </p:spPr>
        <p:txBody>
          <a:bodyPr wrap="square" rtlCol="0">
            <a:spAutoFit/>
          </a:bodyPr>
          <a:lstStyle/>
          <a:p>
            <a:r>
              <a:rPr lang="vi-VN" sz="3200" dirty="0">
                <a:latin typeface="+mj-lt"/>
              </a:rPr>
              <a:t>Các con vừa được nghe bài hát gì?</a:t>
            </a:r>
            <a:endParaRPr lang="en-US" sz="3200" dirty="0">
              <a:latin typeface="+mj-lt"/>
            </a:endParaRPr>
          </a:p>
        </p:txBody>
      </p:sp>
      <p:sp>
        <p:nvSpPr>
          <p:cNvPr id="12" name="Rectangle: Rounded Corners 11">
            <a:extLst>
              <a:ext uri="{FF2B5EF4-FFF2-40B4-BE49-F238E27FC236}">
                <a16:creationId xmlns="" xmlns:a16="http://schemas.microsoft.com/office/drawing/2014/main" id="{B0888164-3E05-B43A-C1ED-8B34C5A57C9A}"/>
              </a:ext>
            </a:extLst>
          </p:cNvPr>
          <p:cNvSpPr/>
          <p:nvPr/>
        </p:nvSpPr>
        <p:spPr>
          <a:xfrm>
            <a:off x="2895450" y="2811517"/>
            <a:ext cx="6579476" cy="123496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600" b="1" dirty="0">
                <a:solidFill>
                  <a:schemeClr val="accent2">
                    <a:lumMod val="75000"/>
                  </a:schemeClr>
                </a:solidFill>
                <a:latin typeface="+mj-lt"/>
              </a:rPr>
              <a:t>Bài hát: Cháu vẽ ông   mặt trời</a:t>
            </a:r>
            <a:endParaRPr lang="en-US" sz="3600" b="1" dirty="0">
              <a:solidFill>
                <a:schemeClr val="accent2">
                  <a:lumMod val="75000"/>
                </a:schemeClr>
              </a:solidFill>
              <a:latin typeface="+mj-lt"/>
            </a:endParaRPr>
          </a:p>
        </p:txBody>
      </p:sp>
      <p:sp>
        <p:nvSpPr>
          <p:cNvPr id="13" name="TextBox 12">
            <a:extLst>
              <a:ext uri="{FF2B5EF4-FFF2-40B4-BE49-F238E27FC236}">
                <a16:creationId xmlns="" xmlns:a16="http://schemas.microsoft.com/office/drawing/2014/main" id="{016F3DD7-255A-A8FD-5059-6D42E3BECCBD}"/>
              </a:ext>
            </a:extLst>
          </p:cNvPr>
          <p:cNvSpPr txBox="1"/>
          <p:nvPr/>
        </p:nvSpPr>
        <p:spPr>
          <a:xfrm>
            <a:off x="3735978" y="1800072"/>
            <a:ext cx="6048102" cy="584775"/>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Bài hát của tác giả nào?</a:t>
            </a:r>
            <a:endParaRPr lang="en-US" sz="32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 xmlns:a16="http://schemas.microsoft.com/office/drawing/2014/main" id="{CE40BB4E-A576-096A-0B20-E0DBF94D037C}"/>
              </a:ext>
            </a:extLst>
          </p:cNvPr>
          <p:cNvSpPr/>
          <p:nvPr/>
        </p:nvSpPr>
        <p:spPr>
          <a:xfrm>
            <a:off x="3970959" y="2466000"/>
            <a:ext cx="4428458" cy="123496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600" b="1" dirty="0">
                <a:solidFill>
                  <a:schemeClr val="accent2">
                    <a:lumMod val="75000"/>
                  </a:schemeClr>
                </a:solidFill>
                <a:latin typeface="+mj-lt"/>
              </a:rPr>
              <a:t>Tác giả</a:t>
            </a:r>
            <a:r>
              <a:rPr lang="vi-VN" sz="3600" b="1">
                <a:solidFill>
                  <a:schemeClr val="accent2">
                    <a:lumMod val="75000"/>
                  </a:schemeClr>
                </a:solidFill>
                <a:latin typeface="+mj-lt"/>
              </a:rPr>
              <a:t>: Tân Huyền</a:t>
            </a:r>
            <a:endParaRPr lang="en-US" sz="3600" b="1" dirty="0">
              <a:solidFill>
                <a:schemeClr val="accent2">
                  <a:lumMod val="75000"/>
                </a:schemeClr>
              </a:solidFill>
              <a:latin typeface="+mj-lt"/>
            </a:endParaRPr>
          </a:p>
        </p:txBody>
      </p:sp>
    </p:spTree>
    <p:extLst>
      <p:ext uri="{BB962C8B-B14F-4D97-AF65-F5344CB8AC3E}">
        <p14:creationId xmlns:p14="http://schemas.microsoft.com/office/powerpoint/2010/main" val="289748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xit" presetSubtype="0" fill="hold" grpId="1" nodeType="clickEffect">
                                  <p:stCondLst>
                                    <p:cond delay="0"/>
                                  </p:stCondLst>
                                  <p:childTnLst>
                                    <p:animEffect transition="out" filter="wedge">
                                      <p:cBhvr>
                                        <p:cTn id="17" dur="2000"/>
                                        <p:tgtEl>
                                          <p:spTgt spid="11"/>
                                        </p:tgtEl>
                                      </p:cBhvr>
                                    </p:animEffect>
                                    <p:set>
                                      <p:cBhvr>
                                        <p:cTn id="18" dur="1" fill="hold">
                                          <p:stCondLst>
                                            <p:cond delay="1999"/>
                                          </p:stCondLst>
                                        </p:cTn>
                                        <p:tgtEl>
                                          <p:spTgt spid="11"/>
                                        </p:tgtEl>
                                        <p:attrNameLst>
                                          <p:attrName>style.visibility</p:attrName>
                                        </p:attrNameLst>
                                      </p:cBhvr>
                                      <p:to>
                                        <p:strVal val="hidden"/>
                                      </p:to>
                                    </p:set>
                                  </p:childTnLst>
                                </p:cTn>
                              </p:par>
                              <p:par>
                                <p:cTn id="19" presetID="20" presetClass="exit" presetSubtype="0" fill="hold" grpId="1" nodeType="withEffect">
                                  <p:stCondLst>
                                    <p:cond delay="0"/>
                                  </p:stCondLst>
                                  <p:childTnLst>
                                    <p:animEffect transition="out" filter="wedge">
                                      <p:cBhvr>
                                        <p:cTn id="20" dur="2000"/>
                                        <p:tgtEl>
                                          <p:spTgt spid="12"/>
                                        </p:tgtEl>
                                      </p:cBhvr>
                                    </p:animEffect>
                                    <p:set>
                                      <p:cBhvr>
                                        <p:cTn id="21" dur="1" fill="hold">
                                          <p:stCondLst>
                                            <p:cond delay="1999"/>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xit" presetSubtype="32" fill="hold" grpId="1" nodeType="clickEffect">
                                  <p:stCondLst>
                                    <p:cond delay="0"/>
                                  </p:stCondLst>
                                  <p:childTnLst>
                                    <p:animEffect transition="out" filter="box(out)">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animBg="1"/>
      <p:bldP spid="12" grpId="1" animBg="1"/>
      <p:bldP spid="13" grpId="0"/>
      <p:bldP spid="13" grpId="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 xmlns:a16="http://schemas.microsoft.com/office/drawing/2014/main" id="{9D4C7B99-63D3-A5D4-BE6E-761A77FD7B88}"/>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6" name="TextBox 5">
            <a:extLst>
              <a:ext uri="{FF2B5EF4-FFF2-40B4-BE49-F238E27FC236}">
                <a16:creationId xmlns="" xmlns:a16="http://schemas.microsoft.com/office/drawing/2014/main" id="{06B359BC-EAB4-354F-CCA5-0BCB5EEB0BBB}"/>
              </a:ext>
            </a:extLst>
          </p:cNvPr>
          <p:cNvSpPr txBox="1"/>
          <p:nvPr/>
        </p:nvSpPr>
        <p:spPr>
          <a:xfrm>
            <a:off x="2686144" y="2450404"/>
            <a:ext cx="6819711" cy="2862322"/>
          </a:xfrm>
          <a:prstGeom prst="rect">
            <a:avLst/>
          </a:prstGeom>
          <a:noFill/>
        </p:spPr>
        <p:txBody>
          <a:bodyPr wrap="square">
            <a:spAutoFit/>
          </a:bodyPr>
          <a:lstStyle/>
          <a:p>
            <a:pPr algn="ctr"/>
            <a:r>
              <a:rPr lang="vi-VN" sz="3600" dirty="0">
                <a:latin typeface="+mj-lt"/>
              </a:rPr>
              <a:t>Bài hát “Cháu vẽ ông mặt trời” có giai điệu nhanh, vui tươi, nhí nhảnh nên khi hát các con cần thể hiện gương mặt vui tươi, nhí nhảnh để bài hát thêm sinh động và hay hơn</a:t>
            </a:r>
            <a:endParaRPr lang="en-US" sz="3600" dirty="0">
              <a:latin typeface="+mj-lt"/>
            </a:endParaRPr>
          </a:p>
        </p:txBody>
      </p:sp>
    </p:spTree>
    <p:extLst>
      <p:ext uri="{BB962C8B-B14F-4D97-AF65-F5344CB8AC3E}">
        <p14:creationId xmlns:p14="http://schemas.microsoft.com/office/powerpoint/2010/main" val="308254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3B5F8FB9-93B9-4832-A062-85E1B6A5AF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kids with a notepad&#10;&#10;Description automatically generated">
            <a:extLst>
              <a:ext uri="{FF2B5EF4-FFF2-40B4-BE49-F238E27FC236}">
                <a16:creationId xmlns="" xmlns:a16="http://schemas.microsoft.com/office/drawing/2014/main" id="{38653C60-F07C-E448-59EE-D6F1DB7EAF4E}"/>
              </a:ext>
            </a:extLst>
          </p:cNvPr>
          <p:cNvPicPr>
            <a:picLocks noChangeAspect="1"/>
          </p:cNvPicPr>
          <p:nvPr/>
        </p:nvPicPr>
        <p:blipFill rotWithShape="1">
          <a:blip r:embed="rId2"/>
          <a:srcRect t="21596" r="-1" b="116"/>
          <a:stretch/>
        </p:blipFill>
        <p:spPr>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12" name="Arc 11">
            <a:extLst>
              <a:ext uri="{FF2B5EF4-FFF2-40B4-BE49-F238E27FC236}">
                <a16:creationId xmlns="" xmlns:a16="http://schemas.microsoft.com/office/drawing/2014/main" id="{F37E8EB2-7BE0-4F3D-921C-F4E9C2C149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 xmlns:a16="http://schemas.microsoft.com/office/drawing/2014/main" id="{E77AE46B-A945-4A7E-9911-903176079D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0742" y="5649686"/>
            <a:ext cx="546100"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Rounded Corners 6">
            <a:extLst>
              <a:ext uri="{FF2B5EF4-FFF2-40B4-BE49-F238E27FC236}">
                <a16:creationId xmlns="" xmlns:a16="http://schemas.microsoft.com/office/drawing/2014/main" id="{8301ED43-58C8-5707-8575-1A03A4F49B31}"/>
              </a:ext>
            </a:extLst>
          </p:cNvPr>
          <p:cNvSpPr/>
          <p:nvPr/>
        </p:nvSpPr>
        <p:spPr>
          <a:xfrm>
            <a:off x="4349931" y="1149531"/>
            <a:ext cx="5394960" cy="195942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b="1" dirty="0">
                <a:latin typeface="+mj-lt"/>
              </a:rPr>
              <a:t>Cô cho trẻ hát</a:t>
            </a:r>
            <a:endParaRPr lang="en-US" sz="4000" b="1" dirty="0">
              <a:latin typeface="+mj-lt"/>
            </a:endParaRPr>
          </a:p>
        </p:txBody>
      </p:sp>
    </p:spTree>
    <p:extLst>
      <p:ext uri="{BB962C8B-B14F-4D97-AF65-F5344CB8AC3E}">
        <p14:creationId xmlns:p14="http://schemas.microsoft.com/office/powerpoint/2010/main" val="590749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 xmlns:a16="http://schemas.microsoft.com/office/drawing/2014/main" id="{6D6B688F-9609-E441-DFF9-02A1F85F31AE}"/>
              </a:ext>
            </a:extLst>
          </p:cNvPr>
          <p:cNvPicPr>
            <a:picLocks noChangeAspect="1"/>
          </p:cNvPicPr>
          <p:nvPr/>
        </p:nvPicPr>
        <p:blipFill>
          <a:blip r:embed="rId4"/>
          <a:stretch>
            <a:fillRect/>
          </a:stretch>
        </p:blipFill>
        <p:spPr>
          <a:xfrm>
            <a:off x="0" y="10257"/>
            <a:ext cx="12192000" cy="6847743"/>
          </a:xfrm>
          <a:prstGeom prst="rect">
            <a:avLst/>
          </a:prstGeom>
        </p:spPr>
      </p:pic>
      <p:sp>
        <p:nvSpPr>
          <p:cNvPr id="8" name="TextBox 7">
            <a:extLst>
              <a:ext uri="{FF2B5EF4-FFF2-40B4-BE49-F238E27FC236}">
                <a16:creationId xmlns="" xmlns:a16="http://schemas.microsoft.com/office/drawing/2014/main" id="{785B553C-4F0D-754A-F5CD-D4FB2EDC47A4}"/>
              </a:ext>
            </a:extLst>
          </p:cNvPr>
          <p:cNvSpPr txBox="1"/>
          <p:nvPr/>
        </p:nvSpPr>
        <p:spPr>
          <a:xfrm>
            <a:off x="2152944" y="2493300"/>
            <a:ext cx="8129192" cy="1446550"/>
          </a:xfrm>
          <a:prstGeom prst="rect">
            <a:avLst/>
          </a:prstGeom>
          <a:noFill/>
        </p:spPr>
        <p:txBody>
          <a:bodyPr wrap="square" rtlCol="0">
            <a:spAutoFit/>
          </a:bodyPr>
          <a:lstStyle/>
          <a:p>
            <a:pPr algn="ctr"/>
            <a:r>
              <a:rPr lang="vi-VN" sz="4400" b="1" dirty="0">
                <a:solidFill>
                  <a:schemeClr val="accent2">
                    <a:lumMod val="75000"/>
                  </a:schemeClr>
                </a:solidFill>
                <a:latin typeface="+mj-lt"/>
              </a:rPr>
              <a:t>NGHE HÁT:</a:t>
            </a:r>
          </a:p>
          <a:p>
            <a:pPr algn="ctr"/>
            <a:r>
              <a:rPr lang="vi-VN" sz="4400" b="1" dirty="0">
                <a:solidFill>
                  <a:schemeClr val="accent2">
                    <a:lumMod val="75000"/>
                  </a:schemeClr>
                </a:solidFill>
                <a:latin typeface="+mj-lt"/>
              </a:rPr>
              <a:t>CẦU VỒNG</a:t>
            </a:r>
            <a:endParaRPr lang="en-US" sz="4400" b="1" dirty="0">
              <a:solidFill>
                <a:schemeClr val="accent2">
                  <a:lumMod val="75000"/>
                </a:schemeClr>
              </a:solidFill>
              <a:latin typeface="+mj-lt"/>
            </a:endParaRPr>
          </a:p>
        </p:txBody>
      </p:sp>
      <p:pic>
        <p:nvPicPr>
          <p:cNvPr id="2" name="Bảy Sắc Cầu Vồng _ Ruby Bảo An">
            <a:hlinkClick r:id="" action="ppaction://media"/>
            <a:extLst>
              <a:ext uri="{FF2B5EF4-FFF2-40B4-BE49-F238E27FC236}">
                <a16:creationId xmlns="" xmlns:a16="http://schemas.microsoft.com/office/drawing/2014/main" id="{2F2DD623-C294-2083-2829-E34CFC76E3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0" y="4807974"/>
            <a:ext cx="126725" cy="71283"/>
          </a:xfrm>
          <a:prstGeom prst="rect">
            <a:avLst/>
          </a:prstGeom>
        </p:spPr>
      </p:pic>
    </p:spTree>
    <p:extLst>
      <p:ext uri="{BB962C8B-B14F-4D97-AF65-F5344CB8AC3E}">
        <p14:creationId xmlns:p14="http://schemas.microsoft.com/office/powerpoint/2010/main" val="187069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1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56BBE0A-8D7D-ADE1-2475-5EE2305E637F}"/>
              </a:ext>
            </a:extLst>
          </p:cNvPr>
          <p:cNvPicPr>
            <a:picLocks noChangeAspect="1"/>
          </p:cNvPicPr>
          <p:nvPr/>
        </p:nvPicPr>
        <p:blipFill>
          <a:blip r:embed="rId4"/>
          <a:stretch>
            <a:fillRect/>
          </a:stretch>
        </p:blipFill>
        <p:spPr>
          <a:xfrm>
            <a:off x="0" y="0"/>
            <a:ext cx="12192000" cy="6858000"/>
          </a:xfrm>
          <a:prstGeom prst="rect">
            <a:avLst/>
          </a:prstGeom>
        </p:spPr>
      </p:pic>
      <p:sp>
        <p:nvSpPr>
          <p:cNvPr id="9" name="TextBox 8">
            <a:extLst>
              <a:ext uri="{FF2B5EF4-FFF2-40B4-BE49-F238E27FC236}">
                <a16:creationId xmlns="" xmlns:a16="http://schemas.microsoft.com/office/drawing/2014/main" id="{8EB78E1D-79E7-2C6C-0009-579624DF0507}"/>
              </a:ext>
            </a:extLst>
          </p:cNvPr>
          <p:cNvSpPr txBox="1"/>
          <p:nvPr/>
        </p:nvSpPr>
        <p:spPr>
          <a:xfrm>
            <a:off x="3048811" y="2828835"/>
            <a:ext cx="6094378" cy="1323439"/>
          </a:xfrm>
          <a:prstGeom prst="rect">
            <a:avLst/>
          </a:prstGeom>
          <a:noFill/>
        </p:spPr>
        <p:txBody>
          <a:bodyPr wrap="square">
            <a:spAutoFit/>
          </a:bodyPr>
          <a:lstStyle/>
          <a:p>
            <a:pPr algn="ctr"/>
            <a:r>
              <a:rPr lang="vi-VN" sz="4000" b="1" dirty="0">
                <a:solidFill>
                  <a:schemeClr val="accent4">
                    <a:lumMod val="75000"/>
                  </a:schemeClr>
                </a:solidFill>
                <a:latin typeface="+mj-lt"/>
              </a:rPr>
              <a:t>TRÒ CHƠI: </a:t>
            </a:r>
          </a:p>
          <a:p>
            <a:pPr algn="ctr"/>
            <a:r>
              <a:rPr lang="vi-VN" sz="4000" b="1" dirty="0">
                <a:solidFill>
                  <a:schemeClr val="accent4">
                    <a:lumMod val="75000"/>
                  </a:schemeClr>
                </a:solidFill>
                <a:latin typeface="+mj-lt"/>
              </a:rPr>
              <a:t>ĐỨNG IM NHƯ TƯỢNG</a:t>
            </a:r>
            <a:endParaRPr lang="en-US" sz="4000" b="1" dirty="0">
              <a:solidFill>
                <a:schemeClr val="accent4">
                  <a:lumMod val="75000"/>
                </a:schemeClr>
              </a:solidFill>
              <a:latin typeface="+mj-lt"/>
            </a:endParaRPr>
          </a:p>
        </p:txBody>
      </p:sp>
      <p:pic>
        <p:nvPicPr>
          <p:cNvPr id="2" name="2024-05-23-10-24-35_vertical">
            <a:hlinkClick r:id="" action="ppaction://media"/>
            <a:extLst>
              <a:ext uri="{FF2B5EF4-FFF2-40B4-BE49-F238E27FC236}">
                <a16:creationId xmlns="" xmlns:a16="http://schemas.microsoft.com/office/drawing/2014/main" id="{CD61A2E6-A3C0-6F34-442F-CF3C69F5E26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flipV="1">
            <a:off x="5873545" y="4621028"/>
            <a:ext cx="133965" cy="236409"/>
          </a:xfrm>
          <a:prstGeom prst="rect">
            <a:avLst/>
          </a:prstGeom>
        </p:spPr>
      </p:pic>
    </p:spTree>
    <p:extLst>
      <p:ext uri="{BB962C8B-B14F-4D97-AF65-F5344CB8AC3E}">
        <p14:creationId xmlns:p14="http://schemas.microsoft.com/office/powerpoint/2010/main" val="206177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106</TotalTime>
  <Words>149</Words>
  <Application>Microsoft Office PowerPoint</Application>
  <PresentationFormat>Custom</PresentationFormat>
  <Paragraphs>22</Paragraphs>
  <Slides>8</Slides>
  <Notes>0</Notes>
  <HiddenSlides>0</HiddenSlides>
  <MMClips>4</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 Danh Tu</dc:creator>
  <cp:lastModifiedBy>Techsi.vn</cp:lastModifiedBy>
  <cp:revision>4</cp:revision>
  <dcterms:created xsi:type="dcterms:W3CDTF">2024-05-23T14:19:36Z</dcterms:created>
  <dcterms:modified xsi:type="dcterms:W3CDTF">2025-05-19T02:21:14Z</dcterms:modified>
</cp:coreProperties>
</file>