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74" r:id="rId3"/>
    <p:sldId id="261" r:id="rId4"/>
    <p:sldId id="294" r:id="rId5"/>
    <p:sldId id="282" r:id="rId6"/>
    <p:sldId id="284" r:id="rId7"/>
    <p:sldId id="295" r:id="rId8"/>
    <p:sldId id="296" r:id="rId9"/>
    <p:sldId id="297" r:id="rId10"/>
    <p:sldId id="288" r:id="rId11"/>
    <p:sldId id="293" r:id="rId12"/>
    <p:sldId id="289" r:id="rId13"/>
    <p:sldId id="290" r:id="rId14"/>
    <p:sldId id="291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01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F7FCE-5C57-4ED4-8D84-C162D6B752A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F0CB-BD2D-4903-915F-42686F854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235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F7FCE-5C57-4ED4-8D84-C162D6B752A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F0CB-BD2D-4903-915F-42686F854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910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F7FCE-5C57-4ED4-8D84-C162D6B752A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F0CB-BD2D-4903-915F-42686F854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787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F7FCE-5C57-4ED4-8D84-C162D6B752A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F0CB-BD2D-4903-915F-42686F854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419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F7FCE-5C57-4ED4-8D84-C162D6B752A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F0CB-BD2D-4903-915F-42686F854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86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F7FCE-5C57-4ED4-8D84-C162D6B752A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F0CB-BD2D-4903-915F-42686F854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320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F7FCE-5C57-4ED4-8D84-C162D6B752A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F0CB-BD2D-4903-915F-42686F854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34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F7FCE-5C57-4ED4-8D84-C162D6B752A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F0CB-BD2D-4903-915F-42686F854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944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F7FCE-5C57-4ED4-8D84-C162D6B752A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F0CB-BD2D-4903-915F-42686F854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462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F7FCE-5C57-4ED4-8D84-C162D6B752A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F0CB-BD2D-4903-915F-42686F854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488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F7FCE-5C57-4ED4-8D84-C162D6B752A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F0CB-BD2D-4903-915F-42686F854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277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F7FCE-5C57-4ED4-8D84-C162D6B752A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DF0CB-BD2D-4903-915F-42686F854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515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ảnh Nền Học Sinh Tiểu Học, Học Sinh Tiểu Học Vector Nền Và Tập Tin Tải  về Miễn Phí | Pngtree">
            <a:extLst>
              <a:ext uri="{FF2B5EF4-FFF2-40B4-BE49-F238E27FC236}">
                <a16:creationId xmlns:a16="http://schemas.microsoft.com/office/drawing/2014/main" id="{63D77DC6-8FFC-4977-A8FB-29C830DA53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83515" y="462227"/>
            <a:ext cx="5012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  <a:latin typeface="+mj-lt"/>
              </a:rPr>
              <a:t>TRƯỜNG MẦM NON LONG BIÊN</a:t>
            </a:r>
            <a:endParaRPr lang="en-US" sz="24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200" y="36823"/>
            <a:ext cx="3855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  <a:latin typeface="+mj-lt"/>
              </a:rPr>
              <a:t>UBND QUẬN LONG BIÊN</a:t>
            </a:r>
            <a:endParaRPr lang="en-US" sz="24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2200" y="1490932"/>
            <a:ext cx="47620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b="1" dirty="0">
                <a:solidFill>
                  <a:srgbClr val="FF0000"/>
                </a:solidFill>
                <a:latin typeface="+mj-lt"/>
              </a:rPr>
              <a:t>LĨNH VỰC PHÁT TRIỂN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THỨC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57536" y="2378310"/>
            <a:ext cx="3071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>
                <a:solidFill>
                  <a:srgbClr val="002060"/>
                </a:solidFill>
                <a:latin typeface="+mj-lt"/>
              </a:rPr>
              <a:t>Hoạt động</a:t>
            </a:r>
            <a:r>
              <a:rPr lang="en-US" sz="2400" b="1" dirty="0">
                <a:solidFill>
                  <a:srgbClr val="002060"/>
                </a:solidFill>
                <a:latin typeface="+mj-lt"/>
              </a:rPr>
              <a:t> : </a:t>
            </a:r>
            <a:r>
              <a:rPr lang="en-US" sz="2400" b="1" dirty="0" err="1">
                <a:solidFill>
                  <a:srgbClr val="002060"/>
                </a:solidFill>
                <a:latin typeface="+mj-lt"/>
              </a:rPr>
              <a:t>Khám</a:t>
            </a:r>
            <a:r>
              <a:rPr lang="en-US" sz="24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+mj-lt"/>
              </a:rPr>
              <a:t>phá</a:t>
            </a:r>
            <a:endParaRPr lang="en-US" sz="24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6117" y="3305304"/>
            <a:ext cx="414055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  <a:p>
            <a:r>
              <a:rPr lang="vi-V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5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tuổi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Bích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6600" y="6404770"/>
            <a:ext cx="24641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2024 - 2025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7F97E43-2538-4BCC-A189-7E1DFED788F0}"/>
              </a:ext>
            </a:extLst>
          </p:cNvPr>
          <p:cNvSpPr txBox="1"/>
          <p:nvPr/>
        </p:nvSpPr>
        <p:spPr>
          <a:xfrm>
            <a:off x="2598921" y="4173910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8119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99661-D6AC-4F33-B508-A0202610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266" name="Picture 2" descr="hình ảnh : Văn phòng, phòng học, trường học, phòng máy tính, Hội trường,  Phòng đào tạo, Đào tạo máy vi tính 4864x3648 - - 1218112 - hình ảnh đẹp -  PxHere">
            <a:extLst>
              <a:ext uri="{FF2B5EF4-FFF2-40B4-BE49-F238E27FC236}">
                <a16:creationId xmlns:a16="http://schemas.microsoft.com/office/drawing/2014/main" id="{5F3C4E07-7953-48AE-ABF9-6DAF54EFE0A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29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5C265-1260-4231-8285-0BA716E15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434" name="Picture 2" descr="Hình ảnh Nền Thư Viện, Thư Viện Vector Nền Và Tập Tin Tải về Miễn Phí |  Pngtree">
            <a:extLst>
              <a:ext uri="{FF2B5EF4-FFF2-40B4-BE49-F238E27FC236}">
                <a16:creationId xmlns:a16="http://schemas.microsoft.com/office/drawing/2014/main" id="{DB4C66B8-B5ED-465B-93AF-9E8EB3CE9C0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2651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4D9FD-8753-4DFA-A0E4-79D2FBAE0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 descr="Hơn 26.500 Giáo Dục Thể Chất ảnh, hình chụp &amp; hình ảnh trả phí bản quyền  một lần sẵn có - iStock">
            <a:extLst>
              <a:ext uri="{FF2B5EF4-FFF2-40B4-BE49-F238E27FC236}">
                <a16:creationId xmlns:a16="http://schemas.microsoft.com/office/drawing/2014/main" id="{DC90D77F-43F9-4799-8617-829EEC52716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6516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813D3-97DE-479D-989B-7F8197C06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338" name="Picture 2" descr="Sân bóng chuẩn Quốc tế tại Tây Hà Nội - Trường Tiểu học và THCS Tây Hà Nội  | Western Hanoi School (WHS)">
            <a:extLst>
              <a:ext uri="{FF2B5EF4-FFF2-40B4-BE49-F238E27FC236}">
                <a16:creationId xmlns:a16="http://schemas.microsoft.com/office/drawing/2014/main" id="{A103D198-1693-4E22-97CF-1D1CE1BF621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5658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2AC28-66D9-411D-B100-A763427A8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362" name="Picture 2" descr="TOP các mẫu balo siêu nhẹ cho bé trai, bé gái lớp 1 tại Hà Nội">
            <a:extLst>
              <a:ext uri="{FF2B5EF4-FFF2-40B4-BE49-F238E27FC236}">
                <a16:creationId xmlns:a16="http://schemas.microsoft.com/office/drawing/2014/main" id="{FB471B06-59AE-4930-9A9D-16A23C75384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3" y="-5862"/>
            <a:ext cx="9144000" cy="7010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6229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ình ảnh Nền Học Sinh Tiểu Học, Học Sinh Tiểu Học Vector Nền Và Tập Tin Tải  về Miễn Phí | Pngtree">
            <a:extLst>
              <a:ext uri="{FF2B5EF4-FFF2-40B4-BE49-F238E27FC236}">
                <a16:creationId xmlns:a16="http://schemas.microsoft.com/office/drawing/2014/main" id="{0407AC3E-5B80-4B30-98E0-B094CD5F3E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86000" y="2362200"/>
            <a:ext cx="51941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TC: </a:t>
            </a:r>
            <a:r>
              <a:rPr lang="en-US" sz="4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endParaRPr lang="en-US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405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E4169-C2BD-44B3-8D53-7473C3B35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883AB6-8CFF-43B6-AE81-51B41A0D6D16}"/>
              </a:ext>
            </a:extLst>
          </p:cNvPr>
          <p:cNvSpPr/>
          <p:nvPr/>
        </p:nvSpPr>
        <p:spPr>
          <a:xfrm>
            <a:off x="1752600" y="1981200"/>
            <a:ext cx="4343400" cy="137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 descr="Hình ảnh học sinh tiểu học dễ thương">
            <a:extLst>
              <a:ext uri="{FF2B5EF4-FFF2-40B4-BE49-F238E27FC236}">
                <a16:creationId xmlns:a16="http://schemas.microsoft.com/office/drawing/2014/main" id="{8CE77D13-91A2-4411-94AA-8BF560017ED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6824FD-B242-4057-B5B8-A3885E5CF621}"/>
              </a:ext>
            </a:extLst>
          </p:cNvPr>
          <p:cNvSpPr txBox="1"/>
          <p:nvPr/>
        </p:nvSpPr>
        <p:spPr>
          <a:xfrm>
            <a:off x="2652243" y="1657107"/>
            <a:ext cx="383951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Tạm biệt búp bê thân yêu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757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phông nền 05 chào mừng ngày nhà giáo Việt Nam 20/11">
            <a:extLst>
              <a:ext uri="{FF2B5EF4-FFF2-40B4-BE49-F238E27FC236}">
                <a16:creationId xmlns:a16="http://schemas.microsoft.com/office/drawing/2014/main" id="{BEFAD898-D735-4891-ABBB-4E3C5895617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10" descr="phông nền 05 chào mừng ngày nhà giáo Việt Nam 20/11">
            <a:extLst>
              <a:ext uri="{FF2B5EF4-FFF2-40B4-BE49-F238E27FC236}">
                <a16:creationId xmlns:a16="http://schemas.microsoft.com/office/drawing/2014/main" id="{88EBE1D2-8146-4AFA-856C-27FD9744DE8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81800" y="7645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phông nền 05 chào mừng ngày nhà giáo Việt Nam 20/11">
            <a:extLst>
              <a:ext uri="{FF2B5EF4-FFF2-40B4-BE49-F238E27FC236}">
                <a16:creationId xmlns:a16="http://schemas.microsoft.com/office/drawing/2014/main" id="{F8C866A9-AEA0-4FF7-8E60-A4EC65FB07C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phông nền 05 chào mừng ngày nhà giáo Việt Nam 20/11">
            <a:extLst>
              <a:ext uri="{FF2B5EF4-FFF2-40B4-BE49-F238E27FC236}">
                <a16:creationId xmlns:a16="http://schemas.microsoft.com/office/drawing/2014/main" id="{C6F6D457-413A-4074-8D55-63F4266AB34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724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8" descr="phông nền 05 chào mừng ngày nhà giáo Việt Nam 20/11">
            <a:extLst>
              <a:ext uri="{FF2B5EF4-FFF2-40B4-BE49-F238E27FC236}">
                <a16:creationId xmlns:a16="http://schemas.microsoft.com/office/drawing/2014/main" id="{FD1AF370-A2C0-4766-B27C-22B7E29D9C6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768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80" name="Picture 8" descr="Thông tin địa chỉ Trường Tiểu học Đoàn Kết, Hà Đông, Hà Nội">
            <a:extLst>
              <a:ext uri="{FF2B5EF4-FFF2-40B4-BE49-F238E27FC236}">
                <a16:creationId xmlns:a16="http://schemas.microsoft.com/office/drawing/2014/main" id="{94E2AB91-A2E0-4C53-8EEB-83DF8C002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2050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AB1A6-1447-4DDB-8987-A8138BDEB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Giữ gìn trường lớp Xanh- Sạch- Đẹp">
            <a:extLst>
              <a:ext uri="{FF2B5EF4-FFF2-40B4-BE49-F238E27FC236}">
                <a16:creationId xmlns:a16="http://schemas.microsoft.com/office/drawing/2014/main" id="{7A07E938-0C71-4F0D-A67C-16A1867398D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3330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F862F-D161-4E99-BC20-BB8BE470A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Phong trào “Đẹp trường - Đẹp lớp” tại trường Tiểu học Lê Hồng Phong thành  phố Tam Điệp - Ninh Bình">
            <a:extLst>
              <a:ext uri="{FF2B5EF4-FFF2-40B4-BE49-F238E27FC236}">
                <a16:creationId xmlns:a16="http://schemas.microsoft.com/office/drawing/2014/main" id="{02B14C18-77D5-44AF-A056-E99EE7E4E3C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679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0C283-860E-4750-93C1-D261E1D48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Hình ảnh cột cờ trường học có ý nghĩa như thế nào?">
            <a:extLst>
              <a:ext uri="{FF2B5EF4-FFF2-40B4-BE49-F238E27FC236}">
                <a16:creationId xmlns:a16="http://schemas.microsoft.com/office/drawing/2014/main" id="{41482FD9-F4EC-4B0A-BD07-166B8F80F59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125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0B07-0B0F-4C4E-BD5A-33A68E7AC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Trống Trường Học | Xưởng sản xuất trống tại làng nghề Đọi Tam Hà Nam | Thế  Giới Thùng Gỗ">
            <a:extLst>
              <a:ext uri="{FF2B5EF4-FFF2-40B4-BE49-F238E27FC236}">
                <a16:creationId xmlns:a16="http://schemas.microsoft.com/office/drawing/2014/main" id="{D7726C0D-B960-41EA-B17B-4C83F8769CE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1897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E2E8F-E3C3-47E6-81F5-669880B3F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99+ Hình Ảnh Lớp Học Cấp 1, 2, 3 Đẹp, Ấn Tượng">
            <a:extLst>
              <a:ext uri="{FF2B5EF4-FFF2-40B4-BE49-F238E27FC236}">
                <a16:creationId xmlns:a16="http://schemas.microsoft.com/office/drawing/2014/main" id="{D52D8362-0E8C-4FC0-B7D6-5DA9E0CB1F0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2771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ACBD-826E-4184-9589-6A16D8F91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Gương múa - gióng múa | Vadoto">
            <a:extLst>
              <a:ext uri="{FF2B5EF4-FFF2-40B4-BE49-F238E27FC236}">
                <a16:creationId xmlns:a16="http://schemas.microsoft.com/office/drawing/2014/main" id="{EC6DD3ED-60A6-426E-BE39-5FAAABFF898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8851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1809</TotalTime>
  <Words>65</Words>
  <Application>Microsoft Office PowerPoint</Application>
  <PresentationFormat>On-screen Show (4:3)</PresentationFormat>
  <Paragraphs>13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GHC</cp:lastModifiedBy>
  <cp:revision>33</cp:revision>
  <dcterms:created xsi:type="dcterms:W3CDTF">2023-09-25T13:25:52Z</dcterms:created>
  <dcterms:modified xsi:type="dcterms:W3CDTF">2025-05-07T03:22:50Z</dcterms:modified>
</cp:coreProperties>
</file>