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5" r:id="rId2"/>
    <p:sldId id="267" r:id="rId3"/>
    <p:sldId id="275" r:id="rId4"/>
    <p:sldId id="278" r:id="rId5"/>
    <p:sldId id="279" r:id="rId6"/>
    <p:sldId id="266" r:id="rId7"/>
    <p:sldId id="271" r:id="rId8"/>
    <p:sldId id="286" r:id="rId9"/>
    <p:sldId id="262" r:id="rId10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4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1110" y="-3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Users\Techsi.vn\Downloads\Mùa Hè Đến - Nhạc Thiếu Nhi Vui Nhộn Hay Nhất - Múa Hát Trẻ Em Sôi Động.mp4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5400"/>
  <ax:ocxPr ax:name="_cy" ax:value="14288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9C787-7EFB-425B-A1FC-B28B0FB541BA}" type="datetimeFigureOut">
              <a:rPr lang="vi-VN" smtClean="0"/>
              <a:t>17/05/2025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F998D-C96E-45E9-ADBC-22AA59146C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8961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AFC-BF68-4381-AD91-894327CCC5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18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60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58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92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1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27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8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47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18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8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AD2A1-DB3F-421F-8FA0-1BDD5B6A9D98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3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microsoft.com/office/2007/relationships/hdphoto" Target="../media/hdphoto7.wdp"/><Relationship Id="rId2" Type="http://schemas.openxmlformats.org/officeDocument/2006/relationships/image" Target="../media/image8.png"/><Relationship Id="rId16" Type="http://schemas.microsoft.com/office/2007/relationships/hdphoto" Target="../media/hdphoto9.wdp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2.png"/><Relationship Id="rId14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microsoft.com/office/2007/relationships/hdphoto" Target="../media/hdphoto11.wdp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microsoft.com/office/2007/relationships/hdphoto" Target="../media/hdphoto13.wdp"/><Relationship Id="rId4" Type="http://schemas.openxmlformats.org/officeDocument/2006/relationships/image" Target="../media/image17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2451" y="30312"/>
            <a:ext cx="5976257" cy="9002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/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  <a:endParaRPr lang="en-US" sz="1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NON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lvl="0" algn="ctr"/>
            <a:endParaRPr lang="en-US" sz="1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9141" y="1559099"/>
            <a:ext cx="5162888" cy="77713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7" name="Rectangle 6"/>
          <p:cNvSpPr/>
          <p:nvPr/>
        </p:nvSpPr>
        <p:spPr>
          <a:xfrm>
            <a:off x="2343196" y="1916890"/>
            <a:ext cx="5181508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TẬP NÓI: TRANG PHỤC MÙA HÈ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991" y="930558"/>
            <a:ext cx="698959" cy="6113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66" y="3181350"/>
            <a:ext cx="4219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 TUỔI: NHÀ TRẺ 24-36 THÁNG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THÂN THỊ HIỆP THẮNG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762" y="4616052"/>
            <a:ext cx="2441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Long </a:t>
            </a:r>
            <a:r>
              <a:rPr lang="en-US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b="1" i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i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2025</a:t>
            </a:r>
            <a:endParaRPr lang="en-US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550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029" name="WindowsMediaPlayer1" r:id="rId2" imgW="9142857" imgH="5144218"/>
        </mc:Choice>
        <mc:Fallback>
          <p:control name="WindowsMediaPlayer1" r:id="rId2" imgW="9142857" imgH="5144218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5143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0354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4000"/>
    </mc:Choice>
    <mc:Fallback xmlns="">
      <p:transition advTm="34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3889" r="968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5" t="9784" r="5895" b="6470"/>
          <a:stretch/>
        </p:blipFill>
        <p:spPr bwMode="auto">
          <a:xfrm>
            <a:off x="2852926" y="839917"/>
            <a:ext cx="3738067" cy="353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62501" y="4316234"/>
            <a:ext cx="2318919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ÁO CỘC TAY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 rot="8968171">
            <a:off x="2838297" y="1236268"/>
            <a:ext cx="921715" cy="13386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5400000">
            <a:off x="4392777" y="566927"/>
            <a:ext cx="746150" cy="14264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26388" y="1751720"/>
            <a:ext cx="835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 ÁO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04070" y="472897"/>
            <a:ext cx="835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 ÁO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77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120" y="680312"/>
            <a:ext cx="3885286" cy="388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62501" y="4316234"/>
            <a:ext cx="2318919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QUẦN ĐÙI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531059" y="3050438"/>
            <a:ext cx="585216" cy="212141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94789" y="2985580"/>
            <a:ext cx="1068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005326" y="1249680"/>
            <a:ext cx="585216" cy="212141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62963" y="1217250"/>
            <a:ext cx="1060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CẠP QUẦN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17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9" grpId="0"/>
      <p:bldP spid="11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06625" y="248717"/>
            <a:ext cx="316016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CÁC LOẠI TRANG PHỤC MÙA HÈ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87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" y="809324"/>
            <a:ext cx="1981201" cy="198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7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864" y="716246"/>
            <a:ext cx="2167356" cy="2167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86" b="9642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808" y="3096857"/>
            <a:ext cx="1772412" cy="177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545" b="54364" l="10000" r="90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698" y="667395"/>
            <a:ext cx="2265058" cy="226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3455" b="92727" l="25273" r="765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18" t="44903" r="26813" b="7531"/>
          <a:stretch/>
        </p:blipFill>
        <p:spPr bwMode="auto">
          <a:xfrm>
            <a:off x="3408883" y="1599020"/>
            <a:ext cx="1309421" cy="125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8861" y="2515570"/>
            <a:ext cx="2627930" cy="262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71" y="2563142"/>
            <a:ext cx="2306127" cy="2306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91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010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31188" y="2704124"/>
            <a:ext cx="5943599" cy="8540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7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sz="27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4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NHÌN NHANH CHỌN ĐÚNG</a:t>
            </a:r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817921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752" y="644784"/>
            <a:ext cx="552249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1810751" y="3721492"/>
            <a:ext cx="532653" cy="515984"/>
          </a:xfrm>
          <a:prstGeom prst="flowChartConnector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6389915" y="3713450"/>
            <a:ext cx="489857" cy="524026"/>
          </a:xfrm>
          <a:prstGeom prst="flowChartConnector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951" y="3631806"/>
            <a:ext cx="511517" cy="5471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9"/>
          <a:stretch/>
        </p:blipFill>
        <p:spPr>
          <a:xfrm flipV="1">
            <a:off x="1925273" y="3823810"/>
            <a:ext cx="329225" cy="38612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548942" y="1510712"/>
            <a:ext cx="2171802" cy="212109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3125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322" y="1682737"/>
            <a:ext cx="1777041" cy="1777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1003984" y="1507921"/>
            <a:ext cx="2171802" cy="212109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76" b="89602" l="5714" r="95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84" y="1589545"/>
            <a:ext cx="2101525" cy="196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75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752" y="644784"/>
            <a:ext cx="552249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1810751" y="3721492"/>
            <a:ext cx="532653" cy="515984"/>
          </a:xfrm>
          <a:prstGeom prst="flowChartConnector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6389915" y="3713450"/>
            <a:ext cx="489857" cy="524026"/>
          </a:xfrm>
          <a:prstGeom prst="flowChartConnector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951" y="3631806"/>
            <a:ext cx="511517" cy="5471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9"/>
          <a:stretch/>
        </p:blipFill>
        <p:spPr>
          <a:xfrm flipV="1">
            <a:off x="1925273" y="3823810"/>
            <a:ext cx="329225" cy="38612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548942" y="1510712"/>
            <a:ext cx="2171802" cy="212109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003984" y="1507921"/>
            <a:ext cx="2171802" cy="212109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84" y="1508667"/>
            <a:ext cx="2120347" cy="212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078" y="1484740"/>
            <a:ext cx="2144274" cy="2144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44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11" y="328354"/>
            <a:ext cx="8200379" cy="45661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26064" y="2417976"/>
            <a:ext cx="4079449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18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Trang bìa"/>
  <p:tag name="ISPRING_PLAYER_PLAYLIST_ID" val="1c028580129d8b2352767c3a7bd68590d65957e3"/>
  <p:tag name="GENSWF_ADVANCE_TIME" val="35.710"/>
  <p:tag name="TIMING" val="|0.284|2.039|2.25|2.577|2.119|2.002|2.717|2.984|2.952|4.397|4.462|4.12"/>
  <p:tag name="ISPRING_PLAYER_LAYOUT_TYPE" val="Full"/>
  <p:tag name="ISPRING_SLIDE_ID_2" val="{EB1E6A44-643D-434F-BC71-F0D0B9D66C0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97</Words>
  <Application>Microsoft Office PowerPoint</Application>
  <PresentationFormat>On-screen Show (16:9)</PresentationFormat>
  <Paragraphs>23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496NL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139</cp:revision>
  <dcterms:created xsi:type="dcterms:W3CDTF">2021-10-04T13:52:15Z</dcterms:created>
  <dcterms:modified xsi:type="dcterms:W3CDTF">2025-05-17T01:11:17Z</dcterms:modified>
</cp:coreProperties>
</file>