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5" r:id="rId4"/>
    <p:sldId id="266" r:id="rId5"/>
    <p:sldId id="267" r:id="rId6"/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60"/>
  </p:normalViewPr>
  <p:slideViewPr>
    <p:cSldViewPr>
      <p:cViewPr>
        <p:scale>
          <a:sx n="70" d="100"/>
          <a:sy n="70" d="100"/>
        </p:scale>
        <p:origin x="-1362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9D6B-284D-4C60-B1A2-52DE0C2DF0C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412" y="285750"/>
            <a:ext cx="4025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1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42875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PHÁT TRIỂN NHẬN THỨC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880921"/>
            <a:ext cx="445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BIẾT PHÂN BIÊT: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 NHẬN BIẾT HÌNH TRÒN – HÌNH VUÔNG</a:t>
            </a:r>
            <a:endParaRPr lang="en-US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246" y="2800350"/>
            <a:ext cx="300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D3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7898" y="4629150"/>
            <a:ext cx="32132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1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44" l="3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982877"/>
            <a:ext cx="350361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5666"/>
            <a:ext cx="3557952" cy="35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8537"/>
            <a:ext cx="34020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9" y="811340"/>
            <a:ext cx="37560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85750"/>
            <a:ext cx="3581400" cy="330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NHỮNG ĐỒ VẬT NÀO CÓ HÌNH VUÔNG</a:t>
            </a:r>
            <a:endParaRPr lang="vi-VN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0" b="96631" l="4912" r="9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83764"/>
            <a:ext cx="2362200" cy="23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08366"/>
            <a:ext cx="4109052" cy="2717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56" y="160836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71158"/>
            <a:ext cx="20542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664770"/>
            <a:ext cx="2209800" cy="2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64770"/>
            <a:ext cx="2667000" cy="266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85750"/>
            <a:ext cx="3581400" cy="330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NHỮNG ĐỒ VẬT NÀO CÓ HÌNH TRÒN</a:t>
            </a:r>
            <a:endParaRPr lang="vi-VN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285750"/>
            <a:ext cx="2514600" cy="330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HÌNH GÌ BIẾN MẤT</a:t>
            </a:r>
            <a:endParaRPr lang="vi-VN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1287426"/>
            <a:ext cx="3124200" cy="3124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5257800" y="1401726"/>
            <a:ext cx="2895600" cy="2895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3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68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Martin</dc:creator>
  <cp:lastModifiedBy>Techsi.vn</cp:lastModifiedBy>
  <cp:revision>31</cp:revision>
  <dcterms:created xsi:type="dcterms:W3CDTF">2021-12-12T04:01:07Z</dcterms:created>
  <dcterms:modified xsi:type="dcterms:W3CDTF">2025-05-17T01:07:31Z</dcterms:modified>
</cp:coreProperties>
</file>