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68" r:id="rId3"/>
    <p:sldId id="269" r:id="rId4"/>
    <p:sldId id="259" r:id="rId5"/>
    <p:sldId id="277" r:id="rId6"/>
    <p:sldId id="270" r:id="rId7"/>
    <p:sldId id="278" r:id="rId8"/>
    <p:sldId id="271" r:id="rId9"/>
    <p:sldId id="260" r:id="rId10"/>
    <p:sldId id="279" r:id="rId11"/>
    <p:sldId id="273" r:id="rId12"/>
    <p:sldId id="274" r:id="rId13"/>
    <p:sldId id="262" r:id="rId14"/>
    <p:sldId id="275" r:id="rId15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73"/>
  </p:normalViewPr>
  <p:slideViewPr>
    <p:cSldViewPr>
      <p:cViewPr>
        <p:scale>
          <a:sx n="80" d="100"/>
          <a:sy n="80" d="100"/>
        </p:scale>
        <p:origin x="-432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70BBC-A7DF-194D-A137-6BCFD1349395}" type="datetimeFigureOut">
              <a:rPr lang="x-none" smtClean="0"/>
              <a:t>4/25/2025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4DEB-61EA-2949-806C-9F83AD329BC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736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4DEB-61EA-2949-806C-9F83AD329BC5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000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11.wdp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35" y="0"/>
            <a:ext cx="91766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A15D5-29E5-FE47-8F83-13076FF50AC1}"/>
              </a:ext>
            </a:extLst>
          </p:cNvPr>
          <p:cNvSpPr/>
          <p:nvPr/>
        </p:nvSpPr>
        <p:spPr>
          <a:xfrm>
            <a:off x="2189264" y="1428750"/>
            <a:ext cx="4838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  <a:endParaRPr lang="x-non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A5D19F3-5F50-5041-930E-1C9C202EC5E1}"/>
              </a:ext>
            </a:extLst>
          </p:cNvPr>
          <p:cNvSpPr/>
          <p:nvPr/>
        </p:nvSpPr>
        <p:spPr>
          <a:xfrm>
            <a:off x="914400" y="3028950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x-none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BTN</a:t>
            </a:r>
            <a:r>
              <a:rPr lang="x-none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x-none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Phao </a:t>
            </a:r>
            <a:r>
              <a:rPr lang="x-non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– </a:t>
            </a:r>
            <a:r>
              <a:rPr lang="x-none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x-none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x-non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24 – 36 tháng</a:t>
            </a:r>
          </a:p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Đào Hằng Thủy</a:t>
            </a:r>
            <a:endParaRPr lang="x-non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212DDD5-B7B0-4EC4-A800-8986CD2E1E39}"/>
              </a:ext>
            </a:extLst>
          </p:cNvPr>
          <p:cNvSpPr txBox="1"/>
          <p:nvPr/>
        </p:nvSpPr>
        <p:spPr>
          <a:xfrm>
            <a:off x="2189264" y="211573"/>
            <a:ext cx="476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0176" y="426575"/>
            <a:ext cx="4109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2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258EF6-C4CF-4A85-BE0A-2E1DC9FE6BE0}"/>
              </a:ext>
            </a:extLst>
          </p:cNvPr>
          <p:cNvSpPr txBox="1"/>
          <p:nvPr/>
        </p:nvSpPr>
        <p:spPr>
          <a:xfrm>
            <a:off x="1600200" y="1786920"/>
            <a:ext cx="4724400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4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6A91AE-C42D-354F-8892-F685090D3B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0491"/>
            <a:ext cx="2929494" cy="1870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49443C-4E5F-3B42-875E-E1BECC5E6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2614"/>
            <a:ext cx="2689513" cy="1815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FD3541-AB66-E949-B33A-51497913D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71750"/>
            <a:ext cx="3200400" cy="21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68BF6E-A96C-DC49-A0FB-C6C34334E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EA3012-B289-C842-B210-4D13F21C67FA}"/>
              </a:ext>
            </a:extLst>
          </p:cNvPr>
          <p:cNvSpPr txBox="1"/>
          <p:nvPr/>
        </p:nvSpPr>
        <p:spPr>
          <a:xfrm>
            <a:off x="2124694" y="219075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“ĐI SIÊU THỊ”</a:t>
            </a:r>
          </a:p>
        </p:txBody>
      </p:sp>
    </p:spTree>
    <p:extLst>
      <p:ext uri="{BB962C8B-B14F-4D97-AF65-F5344CB8AC3E}">
        <p14:creationId xmlns:p14="http://schemas.microsoft.com/office/powerpoint/2010/main" val="424943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14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438" y="2266950"/>
            <a:ext cx="4037162" cy="3031846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341"/>
            <a:ext cx="1599841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5849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12" y="2809829"/>
            <a:ext cx="1717507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545"/>
            <a:ext cx="2041101" cy="204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4449"/>
            <a:ext cx="1663835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ppy  Ukulele.mp3" descr="Happy  Ukulele.mp3">
            <a:hlinkClick r:id="" action="ppaction://media"/>
            <a:extLst>
              <a:ext uri="{FF2B5EF4-FFF2-40B4-BE49-F238E27FC236}">
                <a16:creationId xmlns="" xmlns:a16="http://schemas.microsoft.com/office/drawing/2014/main" id="{EF77E543-59D9-7B42-B534-2E0C44E225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2.2218" end="119606.11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1000" y="4829780"/>
            <a:ext cx="313719" cy="3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00062E-6 L 0.53837 0.255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0" y="12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77833E-6 L 0.6007 -0.184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5" y="-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898F37-E0DA-D94F-8458-B6A16C8B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6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14" y="-1"/>
            <a:ext cx="9180013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66AFFB-AC46-2B41-91FC-6F44DEFC947F}"/>
              </a:ext>
            </a:extLst>
          </p:cNvPr>
          <p:cNvSpPr txBox="1"/>
          <p:nvPr/>
        </p:nvSpPr>
        <p:spPr>
          <a:xfrm>
            <a:off x="2877592" y="1251903"/>
            <a:ext cx="3675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</a:t>
            </a:r>
            <a:r>
              <a:rPr lang="x-none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endParaRPr lang="en-US" sz="32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32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x-none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biển lắm”</a:t>
            </a:r>
          </a:p>
        </p:txBody>
      </p:sp>
      <p:pic>
        <p:nvPicPr>
          <p:cNvPr id="5" name="y2mate (mp3cut.net) (1).mp3" descr="y2mate (mp3cut.net) (1).mp3">
            <a:hlinkClick r:id="" action="ppaction://media"/>
            <a:extLst>
              <a:ext uri="{FF2B5EF4-FFF2-40B4-BE49-F238E27FC236}">
                <a16:creationId xmlns="" xmlns:a16="http://schemas.microsoft.com/office/drawing/2014/main" id="{78DC4EF9-E15C-CC41-AC98-C5A8B725D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4891124"/>
            <a:ext cx="252376" cy="252376"/>
          </a:xfrm>
          <a:prstGeom prst="rect">
            <a:avLst/>
          </a:prstGeom>
        </p:spPr>
      </p:pic>
      <p:pic>
        <p:nvPicPr>
          <p:cNvPr id="6" name="4.m4a" descr="4.m4a">
            <a:hlinkClick r:id="" action="ppaction://media"/>
            <a:extLst>
              <a:ext uri="{FF2B5EF4-FFF2-40B4-BE49-F238E27FC236}">
                <a16:creationId xmlns="" xmlns:a16="http://schemas.microsoft.com/office/drawing/2014/main" id="{4F060A3D-8A5F-3F4A-8F97-7CE5C7896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1074" y="4935574"/>
            <a:ext cx="252376" cy="2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9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8558CA-B420-724E-8D4B-A551F8F71FB2}"/>
              </a:ext>
            </a:extLst>
          </p:cNvPr>
          <p:cNvSpPr txBox="1"/>
          <p:nvPr/>
        </p:nvSpPr>
        <p:spPr>
          <a:xfrm>
            <a:off x="990600" y="1735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cùng tìm hiểu về phao bơi và kính bơi nhé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1AE8F2E-EEE8-CE4A-A758-22B44940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75" l="417" r="100000">
                        <a14:foregroundMark x1="15000" y1="42625" x2="22583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93" y="1016583"/>
            <a:ext cx="3733800" cy="290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Thụy điển Kính Bơi ống Kính - kính bơi png tải về - Miễn phí trong suốt Kính  png Tải về.">
            <a:extLst>
              <a:ext uri="{FF2B5EF4-FFF2-40B4-BE49-F238E27FC236}">
                <a16:creationId xmlns="" xmlns:a16="http://schemas.microsoft.com/office/drawing/2014/main" id="{B42D31F8-4DB9-2E40-892B-4E7E6AD8B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333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5085"/>
          <a:stretch/>
        </p:blipFill>
        <p:spPr bwMode="auto">
          <a:xfrm>
            <a:off x="4736807" y="1646586"/>
            <a:ext cx="3733800" cy="16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52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75" l="417" r="100000">
                        <a14:foregroundMark x1="15000" y1="42625" x2="22583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17" y="436712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4248150"/>
            <a:ext cx="1578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itchFamily="34" charset="0"/>
              </a:rPr>
              <a:t>PHAO BƠI</a:t>
            </a:r>
          </a:p>
        </p:txBody>
      </p:sp>
      <p:sp>
        <p:nvSpPr>
          <p:cNvPr id="7" name="Left Arrow 6"/>
          <p:cNvSpPr/>
          <p:nvPr/>
        </p:nvSpPr>
        <p:spPr>
          <a:xfrm rot="20782879">
            <a:off x="6486526" y="1432321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17458" y="1705740"/>
            <a:ext cx="13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209550"/>
            <a:ext cx="448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Đây là cái gì? Có dạng hình gì?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4DB7FF-14DE-4E58-B6D8-D1A41940A554}"/>
              </a:ext>
            </a:extLst>
          </p:cNvPr>
          <p:cNvSpPr txBox="1"/>
          <p:nvPr/>
        </p:nvSpPr>
        <p:spPr>
          <a:xfrm>
            <a:off x="2400300" y="1002090"/>
            <a:ext cx="4343400" cy="11387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3460ED4-1B39-47F9-BE34-29F4FB15B25E}"/>
              </a:ext>
            </a:extLst>
          </p:cNvPr>
          <p:cNvSpPr txBox="1"/>
          <p:nvPr/>
        </p:nvSpPr>
        <p:spPr>
          <a:xfrm>
            <a:off x="1409700" y="2571750"/>
            <a:ext cx="6324600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dưới nước,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d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124BEC-B7B7-3E42-8FB3-A4F0E9415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3307"/>
            <a:ext cx="3098497" cy="2057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C92664-BA85-0342-BED2-D3B0AB381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9508"/>
            <a:ext cx="2979540" cy="1981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733E3A-F322-2D42-BB56-56A08FC1F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24150"/>
            <a:ext cx="2999267" cy="19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6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32D53E2E-FC65-448E-B09A-7B3712EBBEA4}"/>
              </a:ext>
            </a:extLst>
          </p:cNvPr>
          <p:cNvSpPr/>
          <p:nvPr/>
        </p:nvSpPr>
        <p:spPr>
          <a:xfrm>
            <a:off x="1676400" y="895350"/>
            <a:ext cx="6705600" cy="3657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605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"/>
            <a:ext cx="92964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7BFE75-CF5C-9842-9029-A79513B01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8778" l="111" r="99000">
                        <a14:foregroundMark x1="10889" y1="21667" x2="39333" y2="9556"/>
                        <a14:foregroundMark x1="39333" y1="9556" x2="51778" y2="8778"/>
                        <a14:foregroundMark x1="51778" y1="8778" x2="59556" y2="9556"/>
                        <a14:foregroundMark x1="37444" y1="3667" x2="57778" y2="3333"/>
                        <a14:foregroundMark x1="57778" y1="3333" x2="58667" y2="3556"/>
                        <a14:foregroundMark x1="69667" y1="12222" x2="81667" y2="26222"/>
                        <a14:foregroundMark x1="74778" y1="9667" x2="82778" y2="17667"/>
                        <a14:foregroundMark x1="82778" y1="17667" x2="89444" y2="30556"/>
                        <a14:foregroundMark x1="89444" y1="30556" x2="89444" y2="45667"/>
                        <a14:foregroundMark x1="91556" y1="36778" x2="93000" y2="52556"/>
                        <a14:foregroundMark x1="16556" y1="22111" x2="14222" y2="33444"/>
                        <a14:foregroundMark x1="14222" y1="33444" x2="20556" y2="58111"/>
                        <a14:foregroundMark x1="20556" y1="58111" x2="27889" y2="63667"/>
                        <a14:foregroundMark x1="7222" y1="31222" x2="4889" y2="52667"/>
                        <a14:foregroundMark x1="4889" y1="52667" x2="6000" y2="59333"/>
                        <a14:foregroundMark x1="42333" y1="86222" x2="67889" y2="82889"/>
                        <a14:foregroundMark x1="67889" y1="82889" x2="81222" y2="72778"/>
                        <a14:foregroundMark x1="35778" y1="90333" x2="64444" y2="87444"/>
                        <a14:foregroundMark x1="34444" y1="3889" x2="30333" y2="12222"/>
                        <a14:foregroundMark x1="30333" y1="12222" x2="33000" y2="32778"/>
                        <a14:foregroundMark x1="33000" y1="32778" x2="21111" y2="47778"/>
                        <a14:foregroundMark x1="31000" y1="12000" x2="35111" y2="28111"/>
                        <a14:foregroundMark x1="17556" y1="50000" x2="25778" y2="44333"/>
                        <a14:foregroundMark x1="25778" y1="44333" x2="35111" y2="27778"/>
                        <a14:foregroundMark x1="35111" y1="27778" x2="35111" y2="25000"/>
                        <a14:foregroundMark x1="49222" y1="12444" x2="80222" y2="35333"/>
                        <a14:foregroundMark x1="48111" y1="13444" x2="72333" y2="32000"/>
                        <a14:foregroundMark x1="72333" y1="32000" x2="79111" y2="34778"/>
                        <a14:foregroundMark x1="92556" y1="38667" x2="99222" y2="35778"/>
                        <a14:foregroundMark x1="33444" y1="74667" x2="28333" y2="83556"/>
                        <a14:foregroundMark x1="74222" y1="63889" x2="83667" y2="65889"/>
                        <a14:foregroundMark x1="50778" y1="75444" x2="52889" y2="89333"/>
                        <a14:foregroundMark x1="1000" y1="42222" x2="4556" y2="62222"/>
                        <a14:foregroundMark x1="4556" y1="62222" x2="13000" y2="81667"/>
                        <a14:foregroundMark x1="13000" y1="81667" x2="32889" y2="90000"/>
                        <a14:foregroundMark x1="32889" y1="90000" x2="53667" y2="91333"/>
                        <a14:foregroundMark x1="53667" y1="91333" x2="61556" y2="89556"/>
                        <a14:foregroundMark x1="60333" y1="89333" x2="54111" y2="98778"/>
                        <a14:foregroundMark x1="29556" y1="90111" x2="39000" y2="90556"/>
                        <a14:foregroundMark x1="39000" y1="90556" x2="48667" y2="90333"/>
                        <a14:foregroundMark x1="48667" y1="90333" x2="58111" y2="91556"/>
                        <a14:foregroundMark x1="333" y1="38000" x2="111" y2="54778"/>
                        <a14:foregroundMark x1="111" y1="54778" x2="3444" y2="65778"/>
                        <a14:backgroundMark x1="23556" y1="38667" x2="28667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0198"/>
            <a:ext cx="2241551" cy="2241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D3CDE7-D371-4A4E-AECD-C83526F7C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29" b="89949" l="9881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86347"/>
            <a:ext cx="2437066" cy="243706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1DDC8442-7839-224D-BEA3-D567B7B4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2768599" cy="27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73CCB9F7-DE0D-124A-9029-048518FC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494881"/>
            <a:ext cx="2622551" cy="262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6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4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hụy điển Kính Bơi ống Kính - kính bơi png tải về - Miễn phí trong suốt Kính 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333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5085"/>
          <a:stretch/>
        </p:blipFill>
        <p:spPr bwMode="auto">
          <a:xfrm>
            <a:off x="2192950" y="1193443"/>
            <a:ext cx="5791200" cy="25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038600" y="4248150"/>
            <a:ext cx="16548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itchFamily="34" charset="0"/>
              </a:rPr>
              <a:t>KÍNH BƠI</a:t>
            </a:r>
          </a:p>
        </p:txBody>
      </p:sp>
      <p:sp>
        <p:nvSpPr>
          <p:cNvPr id="6" name="Left Arrow 5"/>
          <p:cNvSpPr/>
          <p:nvPr/>
        </p:nvSpPr>
        <p:spPr>
          <a:xfrm rot="20205348">
            <a:off x="6743898" y="1241927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2027524">
            <a:off x="2288163" y="2585182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2207" y="1012761"/>
            <a:ext cx="111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 ĐEO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3010409"/>
            <a:ext cx="1258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 KÍNH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209550"/>
            <a:ext cx="448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Đây là cái gì?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178</Words>
  <Application>Microsoft Office PowerPoint</Application>
  <PresentationFormat>On-screen Show (16:9)</PresentationFormat>
  <Paragraphs>25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56</cp:revision>
  <dcterms:created xsi:type="dcterms:W3CDTF">2022-05-16T03:15:59Z</dcterms:created>
  <dcterms:modified xsi:type="dcterms:W3CDTF">2025-04-25T02:49:48Z</dcterms:modified>
</cp:coreProperties>
</file>