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Lst>
  <p:notesMasterIdLst>
    <p:notesMasterId r:id="rId17"/>
  </p:notesMasterIdLst>
  <p:sldIdLst>
    <p:sldId id="323" r:id="rId3"/>
    <p:sldId id="277" r:id="rId4"/>
    <p:sldId id="258" r:id="rId5"/>
    <p:sldId id="259" r:id="rId6"/>
    <p:sldId id="260" r:id="rId7"/>
    <p:sldId id="261" r:id="rId8"/>
    <p:sldId id="262" r:id="rId9"/>
    <p:sldId id="263" r:id="rId10"/>
    <p:sldId id="269" r:id="rId11"/>
    <p:sldId id="264" r:id="rId12"/>
    <p:sldId id="265" r:id="rId13"/>
    <p:sldId id="266" r:id="rId14"/>
    <p:sldId id="267" r:id="rId15"/>
    <p:sldId id="275" r:id="rId16"/>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C8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90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65BB4D-305D-405B-8C09-75EF1959C280}" type="datetimeFigureOut">
              <a:rPr lang="en-US" smtClean="0"/>
              <a:t>3/24/2025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F9B4A5-29FD-425D-81A2-2A58663F7849}" type="slidenum">
              <a:rPr lang="en-US" smtClean="0"/>
              <a:t>‹#›</a:t>
            </a:fld>
            <a:endParaRPr lang="en-US"/>
          </a:p>
        </p:txBody>
      </p:sp>
    </p:spTree>
    <p:extLst>
      <p:ext uri="{BB962C8B-B14F-4D97-AF65-F5344CB8AC3E}">
        <p14:creationId xmlns:p14="http://schemas.microsoft.com/office/powerpoint/2010/main" val="3673651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6" name="矩形 5"/>
          <p:cNvSpPr/>
          <p:nvPr/>
        </p:nvSpPr>
        <p:spPr>
          <a:xfrm>
            <a:off x="0" y="0"/>
            <a:ext cx="12192000" cy="6858000"/>
          </a:xfrm>
          <a:prstGeom prst="rect">
            <a:avLst/>
          </a:prstGeom>
          <a:gradFill flip="none" rotWithShape="1">
            <a:gsLst>
              <a:gs pos="0">
                <a:schemeClr val="bg1">
                  <a:alpha val="0"/>
                </a:schemeClr>
              </a:gs>
              <a:gs pos="34240">
                <a:srgbClr val="FFFFFF">
                  <a:alpha val="61000"/>
                </a:srgbClr>
              </a:gs>
              <a:gs pos="8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838200" y="365127"/>
            <a:ext cx="10515600" cy="430006"/>
          </a:xfrm>
        </p:spPr>
        <p:txBody>
          <a:bodyPr>
            <a:normAutofit/>
          </a:bodyPr>
          <a:lstStyle>
            <a:lvl1pPr algn="ctr">
              <a:defRPr sz="2800">
                <a:solidFill>
                  <a:schemeClr val="accent1"/>
                </a:solidFill>
              </a:defRPr>
            </a:lvl1pPr>
          </a:lstStyle>
          <a:p>
            <a:r>
              <a:rPr lang="en-US" altLang="zh-CN"/>
              <a:t>Click to edit Master title style</a:t>
            </a:r>
            <a:endParaRPr lang="zh-CN" altLang="en-US"/>
          </a:p>
        </p:txBody>
      </p:sp>
      <p:sp>
        <p:nvSpPr>
          <p:cNvPr id="3" name="日期占位符 2"/>
          <p:cNvSpPr>
            <a:spLocks noGrp="1"/>
          </p:cNvSpPr>
          <p:nvPr>
            <p:ph type="dt" sz="half" idx="10"/>
          </p:nvPr>
        </p:nvSpPr>
        <p:spPr/>
        <p:txBody>
          <a:bodyPr/>
          <a:lstStyle/>
          <a:p>
            <a:fld id="{17BE9790-7714-429F-987A-06BF3DED091E}" type="datetimeFigureOut">
              <a:rPr lang="en-US" smtClean="0"/>
              <a:t>3/24/2025</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FD0AEF63-23D1-4A0C-A065-FC4064E87AD4}" type="slidenum">
              <a:rPr lang="en-US" smtClean="0"/>
              <a:t>‹#›</a:t>
            </a:fld>
            <a:endParaRPr lang="en-US"/>
          </a:p>
        </p:txBody>
      </p:sp>
    </p:spTree>
    <p:extLst>
      <p:ext uri="{BB962C8B-B14F-4D97-AF65-F5344CB8AC3E}">
        <p14:creationId xmlns:p14="http://schemas.microsoft.com/office/powerpoint/2010/main" val="3470380437"/>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4105070-2F81-8C09-2AA3-060A863C3BA4}"/>
              </a:ext>
            </a:extLst>
          </p:cNvPr>
          <p:cNvSpPr>
            <a:spLocks noGrp="1"/>
          </p:cNvSpPr>
          <p:nvPr>
            <p:ph type="dt" sz="half" idx="10"/>
          </p:nvPr>
        </p:nvSpPr>
        <p:spPr/>
        <p:txBody>
          <a:bodyPr/>
          <a:lstStyle>
            <a:lvl1pPr>
              <a:defRPr/>
            </a:lvl1pPr>
          </a:lstStyle>
          <a:p>
            <a:pPr>
              <a:defRPr/>
            </a:pPr>
            <a:fld id="{61205388-E878-4856-A0DF-6289F24428B7}" type="datetimeFigureOut">
              <a:rPr lang="en-US"/>
              <a:pPr>
                <a:defRPr/>
              </a:pPr>
              <a:t>3/24/2025</a:t>
            </a:fld>
            <a:endParaRPr lang="en-US"/>
          </a:p>
        </p:txBody>
      </p:sp>
      <p:sp>
        <p:nvSpPr>
          <p:cNvPr id="4" name="Footer Placeholder 4">
            <a:extLst>
              <a:ext uri="{FF2B5EF4-FFF2-40B4-BE49-F238E27FC236}">
                <a16:creationId xmlns:a16="http://schemas.microsoft.com/office/drawing/2014/main" id="{8168809F-3B40-214A-1B5D-A75C6BCA88D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673F2D3-CFB9-CDFB-C514-C0999A8D1359}"/>
              </a:ext>
            </a:extLst>
          </p:cNvPr>
          <p:cNvSpPr>
            <a:spLocks noGrp="1"/>
          </p:cNvSpPr>
          <p:nvPr>
            <p:ph type="sldNum" sz="quarter" idx="12"/>
          </p:nvPr>
        </p:nvSpPr>
        <p:spPr/>
        <p:txBody>
          <a:bodyPr/>
          <a:lstStyle>
            <a:lvl1pPr>
              <a:defRPr/>
            </a:lvl1pPr>
          </a:lstStyle>
          <a:p>
            <a:pPr>
              <a:defRPr/>
            </a:pPr>
            <a:fld id="{248517F5-B6FE-4C93-A34C-8E270331BBB3}" type="slidenum">
              <a:rPr lang="en-US" altLang="en-US"/>
              <a:pPr>
                <a:defRPr/>
              </a:pPr>
              <a:t>‹#›</a:t>
            </a:fld>
            <a:endParaRPr lang="en-US" altLang="en-US"/>
          </a:p>
        </p:txBody>
      </p:sp>
    </p:spTree>
    <p:extLst>
      <p:ext uri="{BB962C8B-B14F-4D97-AF65-F5344CB8AC3E}">
        <p14:creationId xmlns:p14="http://schemas.microsoft.com/office/powerpoint/2010/main" val="4291138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C6C1F39-FC3E-A43A-FCEC-0380FC415353}"/>
              </a:ext>
            </a:extLst>
          </p:cNvPr>
          <p:cNvSpPr>
            <a:spLocks noGrp="1"/>
          </p:cNvSpPr>
          <p:nvPr>
            <p:ph type="dt" sz="half" idx="10"/>
          </p:nvPr>
        </p:nvSpPr>
        <p:spPr/>
        <p:txBody>
          <a:bodyPr/>
          <a:lstStyle>
            <a:lvl1pPr>
              <a:defRPr/>
            </a:lvl1pPr>
          </a:lstStyle>
          <a:p>
            <a:pPr>
              <a:defRPr/>
            </a:pPr>
            <a:fld id="{18FF9AB4-D93B-4C8A-B508-194B9BA3D227}" type="datetimeFigureOut">
              <a:rPr lang="en-US"/>
              <a:pPr>
                <a:defRPr/>
              </a:pPr>
              <a:t>3/24/2025</a:t>
            </a:fld>
            <a:endParaRPr lang="en-US"/>
          </a:p>
        </p:txBody>
      </p:sp>
      <p:sp>
        <p:nvSpPr>
          <p:cNvPr id="3" name="Footer Placeholder 4">
            <a:extLst>
              <a:ext uri="{FF2B5EF4-FFF2-40B4-BE49-F238E27FC236}">
                <a16:creationId xmlns:a16="http://schemas.microsoft.com/office/drawing/2014/main" id="{253A3C47-DED3-4A96-095B-05E99CDD90C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2ADCC6B-2A24-1917-4DE5-0E2D83128AC2}"/>
              </a:ext>
            </a:extLst>
          </p:cNvPr>
          <p:cNvSpPr>
            <a:spLocks noGrp="1"/>
          </p:cNvSpPr>
          <p:nvPr>
            <p:ph type="sldNum" sz="quarter" idx="12"/>
          </p:nvPr>
        </p:nvSpPr>
        <p:spPr/>
        <p:txBody>
          <a:bodyPr/>
          <a:lstStyle>
            <a:lvl1pPr>
              <a:defRPr/>
            </a:lvl1pPr>
          </a:lstStyle>
          <a:p>
            <a:pPr>
              <a:defRPr/>
            </a:pPr>
            <a:fld id="{1AE0E497-83DA-41F3-A5E0-554FE2890649}" type="slidenum">
              <a:rPr lang="en-US" altLang="en-US"/>
              <a:pPr>
                <a:defRPr/>
              </a:pPr>
              <a:t>‹#›</a:t>
            </a:fld>
            <a:endParaRPr lang="en-US" altLang="en-US"/>
          </a:p>
        </p:txBody>
      </p:sp>
    </p:spTree>
    <p:extLst>
      <p:ext uri="{BB962C8B-B14F-4D97-AF65-F5344CB8AC3E}">
        <p14:creationId xmlns:p14="http://schemas.microsoft.com/office/powerpoint/2010/main" val="3743095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CAD5BC9-0C36-E985-D3C9-776B58C4CADC}"/>
              </a:ext>
            </a:extLst>
          </p:cNvPr>
          <p:cNvSpPr>
            <a:spLocks noGrp="1"/>
          </p:cNvSpPr>
          <p:nvPr>
            <p:ph type="dt" sz="half" idx="10"/>
          </p:nvPr>
        </p:nvSpPr>
        <p:spPr/>
        <p:txBody>
          <a:bodyPr/>
          <a:lstStyle>
            <a:lvl1pPr>
              <a:defRPr/>
            </a:lvl1pPr>
          </a:lstStyle>
          <a:p>
            <a:pPr>
              <a:defRPr/>
            </a:pPr>
            <a:fld id="{58C8261D-4757-445F-9B32-0D58EF55FDDA}" type="datetimeFigureOut">
              <a:rPr lang="en-US"/>
              <a:pPr>
                <a:defRPr/>
              </a:pPr>
              <a:t>3/24/2025</a:t>
            </a:fld>
            <a:endParaRPr lang="en-US"/>
          </a:p>
        </p:txBody>
      </p:sp>
      <p:sp>
        <p:nvSpPr>
          <p:cNvPr id="6" name="Footer Placeholder 4">
            <a:extLst>
              <a:ext uri="{FF2B5EF4-FFF2-40B4-BE49-F238E27FC236}">
                <a16:creationId xmlns:a16="http://schemas.microsoft.com/office/drawing/2014/main" id="{094BDC0D-AF05-26EE-E4A4-A07AB89DC9F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D001258-AB03-6930-AE24-A5EA34253819}"/>
              </a:ext>
            </a:extLst>
          </p:cNvPr>
          <p:cNvSpPr>
            <a:spLocks noGrp="1"/>
          </p:cNvSpPr>
          <p:nvPr>
            <p:ph type="sldNum" sz="quarter" idx="12"/>
          </p:nvPr>
        </p:nvSpPr>
        <p:spPr/>
        <p:txBody>
          <a:bodyPr/>
          <a:lstStyle>
            <a:lvl1pPr>
              <a:defRPr/>
            </a:lvl1pPr>
          </a:lstStyle>
          <a:p>
            <a:pPr>
              <a:defRPr/>
            </a:pPr>
            <a:fld id="{CCC3FE67-08AA-49E7-80FF-075915B9678C}" type="slidenum">
              <a:rPr lang="en-US" altLang="en-US"/>
              <a:pPr>
                <a:defRPr/>
              </a:pPr>
              <a:t>‹#›</a:t>
            </a:fld>
            <a:endParaRPr lang="en-US" altLang="en-US"/>
          </a:p>
        </p:txBody>
      </p:sp>
    </p:spTree>
    <p:extLst>
      <p:ext uri="{BB962C8B-B14F-4D97-AF65-F5344CB8AC3E}">
        <p14:creationId xmlns:p14="http://schemas.microsoft.com/office/powerpoint/2010/main" val="3716440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188E3AD-C434-8FBF-BA50-68B07A848B5F}"/>
              </a:ext>
            </a:extLst>
          </p:cNvPr>
          <p:cNvSpPr>
            <a:spLocks noGrp="1"/>
          </p:cNvSpPr>
          <p:nvPr>
            <p:ph type="dt" sz="half" idx="10"/>
          </p:nvPr>
        </p:nvSpPr>
        <p:spPr/>
        <p:txBody>
          <a:bodyPr/>
          <a:lstStyle>
            <a:lvl1pPr>
              <a:defRPr/>
            </a:lvl1pPr>
          </a:lstStyle>
          <a:p>
            <a:pPr>
              <a:defRPr/>
            </a:pPr>
            <a:fld id="{05869110-D7E4-46D4-B1BB-68F46CD9A74C}" type="datetimeFigureOut">
              <a:rPr lang="en-US"/>
              <a:pPr>
                <a:defRPr/>
              </a:pPr>
              <a:t>3/24/2025</a:t>
            </a:fld>
            <a:endParaRPr lang="en-US"/>
          </a:p>
        </p:txBody>
      </p:sp>
      <p:sp>
        <p:nvSpPr>
          <p:cNvPr id="6" name="Footer Placeholder 4">
            <a:extLst>
              <a:ext uri="{FF2B5EF4-FFF2-40B4-BE49-F238E27FC236}">
                <a16:creationId xmlns:a16="http://schemas.microsoft.com/office/drawing/2014/main" id="{A5ABFF1D-3D9A-8B4F-041F-7EDD415ECF1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14094DA-93B3-1B63-0794-FCB48EF0D19C}"/>
              </a:ext>
            </a:extLst>
          </p:cNvPr>
          <p:cNvSpPr>
            <a:spLocks noGrp="1"/>
          </p:cNvSpPr>
          <p:nvPr>
            <p:ph type="sldNum" sz="quarter" idx="12"/>
          </p:nvPr>
        </p:nvSpPr>
        <p:spPr/>
        <p:txBody>
          <a:bodyPr/>
          <a:lstStyle>
            <a:lvl1pPr>
              <a:defRPr/>
            </a:lvl1pPr>
          </a:lstStyle>
          <a:p>
            <a:pPr>
              <a:defRPr/>
            </a:pPr>
            <a:fld id="{0E784FC0-662A-4511-ADD2-9B5675C39655}" type="slidenum">
              <a:rPr lang="en-US" altLang="en-US"/>
              <a:pPr>
                <a:defRPr/>
              </a:pPr>
              <a:t>‹#›</a:t>
            </a:fld>
            <a:endParaRPr lang="en-US" altLang="en-US"/>
          </a:p>
        </p:txBody>
      </p:sp>
    </p:spTree>
    <p:extLst>
      <p:ext uri="{BB962C8B-B14F-4D97-AF65-F5344CB8AC3E}">
        <p14:creationId xmlns:p14="http://schemas.microsoft.com/office/powerpoint/2010/main" val="3051638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F00BA8-F2EE-C00B-13C4-13416C853F0C}"/>
              </a:ext>
            </a:extLst>
          </p:cNvPr>
          <p:cNvSpPr>
            <a:spLocks noGrp="1"/>
          </p:cNvSpPr>
          <p:nvPr>
            <p:ph type="dt" sz="half" idx="10"/>
          </p:nvPr>
        </p:nvSpPr>
        <p:spPr/>
        <p:txBody>
          <a:bodyPr/>
          <a:lstStyle>
            <a:lvl1pPr>
              <a:defRPr/>
            </a:lvl1pPr>
          </a:lstStyle>
          <a:p>
            <a:pPr>
              <a:defRPr/>
            </a:pPr>
            <a:fld id="{323E2C67-5988-48E0-8446-D944145E6310}" type="datetimeFigureOut">
              <a:rPr lang="en-US"/>
              <a:pPr>
                <a:defRPr/>
              </a:pPr>
              <a:t>3/24/2025</a:t>
            </a:fld>
            <a:endParaRPr lang="en-US"/>
          </a:p>
        </p:txBody>
      </p:sp>
      <p:sp>
        <p:nvSpPr>
          <p:cNvPr id="5" name="Footer Placeholder 4">
            <a:extLst>
              <a:ext uri="{FF2B5EF4-FFF2-40B4-BE49-F238E27FC236}">
                <a16:creationId xmlns:a16="http://schemas.microsoft.com/office/drawing/2014/main" id="{1825C74C-D316-4EB3-908B-E8FD832AEAE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40BD560-F701-B163-3B82-6F13F6212A70}"/>
              </a:ext>
            </a:extLst>
          </p:cNvPr>
          <p:cNvSpPr>
            <a:spLocks noGrp="1"/>
          </p:cNvSpPr>
          <p:nvPr>
            <p:ph type="sldNum" sz="quarter" idx="12"/>
          </p:nvPr>
        </p:nvSpPr>
        <p:spPr/>
        <p:txBody>
          <a:bodyPr/>
          <a:lstStyle>
            <a:lvl1pPr>
              <a:defRPr/>
            </a:lvl1pPr>
          </a:lstStyle>
          <a:p>
            <a:pPr>
              <a:defRPr/>
            </a:pPr>
            <a:fld id="{1C5D09E3-96FF-4E45-BDDE-0F0A57927618}" type="slidenum">
              <a:rPr lang="en-US" altLang="en-US"/>
              <a:pPr>
                <a:defRPr/>
              </a:pPr>
              <a:t>‹#›</a:t>
            </a:fld>
            <a:endParaRPr lang="en-US" altLang="en-US"/>
          </a:p>
        </p:txBody>
      </p:sp>
    </p:spTree>
    <p:extLst>
      <p:ext uri="{BB962C8B-B14F-4D97-AF65-F5344CB8AC3E}">
        <p14:creationId xmlns:p14="http://schemas.microsoft.com/office/powerpoint/2010/main" val="3137693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5E3BB2-326A-EC8C-E2AE-93EE29B908D3}"/>
              </a:ext>
            </a:extLst>
          </p:cNvPr>
          <p:cNvSpPr>
            <a:spLocks noGrp="1"/>
          </p:cNvSpPr>
          <p:nvPr>
            <p:ph type="dt" sz="half" idx="10"/>
          </p:nvPr>
        </p:nvSpPr>
        <p:spPr/>
        <p:txBody>
          <a:bodyPr/>
          <a:lstStyle>
            <a:lvl1pPr>
              <a:defRPr/>
            </a:lvl1pPr>
          </a:lstStyle>
          <a:p>
            <a:pPr>
              <a:defRPr/>
            </a:pPr>
            <a:fld id="{B7D1D1AD-A32B-45B4-8A3D-684805BC8568}" type="datetimeFigureOut">
              <a:rPr lang="en-US"/>
              <a:pPr>
                <a:defRPr/>
              </a:pPr>
              <a:t>3/24/2025</a:t>
            </a:fld>
            <a:endParaRPr lang="en-US"/>
          </a:p>
        </p:txBody>
      </p:sp>
      <p:sp>
        <p:nvSpPr>
          <p:cNvPr id="5" name="Footer Placeholder 4">
            <a:extLst>
              <a:ext uri="{FF2B5EF4-FFF2-40B4-BE49-F238E27FC236}">
                <a16:creationId xmlns:a16="http://schemas.microsoft.com/office/drawing/2014/main" id="{A5EE559B-158C-EDEB-9DEA-4F690A2D3BB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F82C135-E596-724D-804F-0CA15BDFEBCE}"/>
              </a:ext>
            </a:extLst>
          </p:cNvPr>
          <p:cNvSpPr>
            <a:spLocks noGrp="1"/>
          </p:cNvSpPr>
          <p:nvPr>
            <p:ph type="sldNum" sz="quarter" idx="12"/>
          </p:nvPr>
        </p:nvSpPr>
        <p:spPr/>
        <p:txBody>
          <a:bodyPr/>
          <a:lstStyle>
            <a:lvl1pPr>
              <a:defRPr/>
            </a:lvl1pPr>
          </a:lstStyle>
          <a:p>
            <a:pPr>
              <a:defRPr/>
            </a:pPr>
            <a:fld id="{96883BE3-1370-4546-AAF8-24DC71834878}" type="slidenum">
              <a:rPr lang="en-US" altLang="en-US"/>
              <a:pPr>
                <a:defRPr/>
              </a:pPr>
              <a:t>‹#›</a:t>
            </a:fld>
            <a:endParaRPr lang="en-US" altLang="en-US"/>
          </a:p>
        </p:txBody>
      </p:sp>
    </p:spTree>
    <p:extLst>
      <p:ext uri="{BB962C8B-B14F-4D97-AF65-F5344CB8AC3E}">
        <p14:creationId xmlns:p14="http://schemas.microsoft.com/office/powerpoint/2010/main" val="2228964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7BE9790-7714-429F-987A-06BF3DED091E}" type="datetimeFigureOut">
              <a:rPr lang="en-US" smtClean="0"/>
              <a:t>3/24/2025</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FD0AEF63-23D1-4A0C-A065-FC4064E87AD4}" type="slidenum">
              <a:rPr lang="en-US" smtClean="0"/>
              <a:t>‹#›</a:t>
            </a:fld>
            <a:endParaRPr lang="en-US"/>
          </a:p>
        </p:txBody>
      </p:sp>
    </p:spTree>
    <p:extLst>
      <p:ext uri="{BB962C8B-B14F-4D97-AF65-F5344CB8AC3E}">
        <p14:creationId xmlns:p14="http://schemas.microsoft.com/office/powerpoint/2010/main" val="729399625"/>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en-US" altLang="zh-CN"/>
              <a:t>Click to edit Master title style</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日期占位符 3"/>
          <p:cNvSpPr>
            <a:spLocks noGrp="1"/>
          </p:cNvSpPr>
          <p:nvPr>
            <p:ph type="dt" sz="half" idx="10"/>
          </p:nvPr>
        </p:nvSpPr>
        <p:spPr/>
        <p:txBody>
          <a:bodyPr/>
          <a:lstStyle/>
          <a:p>
            <a:fld id="{17BE9790-7714-429F-987A-06BF3DED091E}" type="datetimeFigureOut">
              <a:rPr lang="en-US" smtClean="0"/>
              <a:t>3/24/2025</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FD0AEF63-23D1-4A0C-A065-FC4064E87AD4}" type="slidenum">
              <a:rPr lang="en-US" smtClean="0"/>
              <a:t>‹#›</a:t>
            </a:fld>
            <a:endParaRPr lang="en-US"/>
          </a:p>
        </p:txBody>
      </p:sp>
    </p:spTree>
    <p:extLst>
      <p:ext uri="{BB962C8B-B14F-4D97-AF65-F5344CB8AC3E}">
        <p14:creationId xmlns:p14="http://schemas.microsoft.com/office/powerpoint/2010/main" val="106734163"/>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idx="1"/>
            <p:custDataLst>
              <p:tags r:id="rId2"/>
            </p:custDataLst>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p:txBody>
          <a:bodyPr/>
          <a:lstStyle/>
          <a:p>
            <a:fld id="{17BE9790-7714-429F-987A-06BF3DED091E}" type="datetimeFigureOut">
              <a:rPr lang="en-US" smtClean="0"/>
              <a:t>3/24/2025</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FD0AEF63-23D1-4A0C-A065-FC4064E87AD4}" type="slidenum">
              <a:rPr lang="en-US" smtClean="0"/>
              <a:t>‹#›</a:t>
            </a:fld>
            <a:endParaRPr lang="en-US"/>
          </a:p>
        </p:txBody>
      </p:sp>
    </p:spTree>
    <p:extLst>
      <p:ext uri="{BB962C8B-B14F-4D97-AF65-F5344CB8AC3E}">
        <p14:creationId xmlns:p14="http://schemas.microsoft.com/office/powerpoint/2010/main" val="2103585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1689DA3-BF11-6E02-9EBE-12E26460E831}"/>
              </a:ext>
            </a:extLst>
          </p:cNvPr>
          <p:cNvSpPr>
            <a:spLocks noGrp="1"/>
          </p:cNvSpPr>
          <p:nvPr>
            <p:ph type="dt" sz="half" idx="10"/>
          </p:nvPr>
        </p:nvSpPr>
        <p:spPr/>
        <p:txBody>
          <a:bodyPr/>
          <a:lstStyle>
            <a:lvl1pPr>
              <a:defRPr/>
            </a:lvl1pPr>
          </a:lstStyle>
          <a:p>
            <a:pPr>
              <a:defRPr/>
            </a:pPr>
            <a:fld id="{CB623B7E-5C88-4E49-B802-5D769E3D4B59}" type="datetimeFigureOut">
              <a:rPr lang="en-US"/>
              <a:pPr>
                <a:defRPr/>
              </a:pPr>
              <a:t>3/24/2025</a:t>
            </a:fld>
            <a:endParaRPr lang="en-US"/>
          </a:p>
        </p:txBody>
      </p:sp>
      <p:sp>
        <p:nvSpPr>
          <p:cNvPr id="5" name="Footer Placeholder 4">
            <a:extLst>
              <a:ext uri="{FF2B5EF4-FFF2-40B4-BE49-F238E27FC236}">
                <a16:creationId xmlns:a16="http://schemas.microsoft.com/office/drawing/2014/main" id="{9E5331EB-29F6-6B46-21D9-3E14B84F847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2D60338-97E7-B134-2C42-8060F11F1DB6}"/>
              </a:ext>
            </a:extLst>
          </p:cNvPr>
          <p:cNvSpPr>
            <a:spLocks noGrp="1"/>
          </p:cNvSpPr>
          <p:nvPr>
            <p:ph type="sldNum" sz="quarter" idx="12"/>
          </p:nvPr>
        </p:nvSpPr>
        <p:spPr/>
        <p:txBody>
          <a:bodyPr/>
          <a:lstStyle>
            <a:lvl1pPr>
              <a:defRPr/>
            </a:lvl1pPr>
          </a:lstStyle>
          <a:p>
            <a:pPr>
              <a:defRPr/>
            </a:pPr>
            <a:fld id="{78450819-438A-4B30-A8AE-8EA2D4806C2F}" type="slidenum">
              <a:rPr lang="en-US" altLang="en-US"/>
              <a:pPr>
                <a:defRPr/>
              </a:pPr>
              <a:t>‹#›</a:t>
            </a:fld>
            <a:endParaRPr lang="en-US" altLang="en-US"/>
          </a:p>
        </p:txBody>
      </p:sp>
    </p:spTree>
    <p:extLst>
      <p:ext uri="{BB962C8B-B14F-4D97-AF65-F5344CB8AC3E}">
        <p14:creationId xmlns:p14="http://schemas.microsoft.com/office/powerpoint/2010/main" val="1226871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4D8DA-9661-77FD-B123-B6D506CE945C}"/>
              </a:ext>
            </a:extLst>
          </p:cNvPr>
          <p:cNvSpPr>
            <a:spLocks noGrp="1"/>
          </p:cNvSpPr>
          <p:nvPr>
            <p:ph type="dt" sz="half" idx="10"/>
          </p:nvPr>
        </p:nvSpPr>
        <p:spPr/>
        <p:txBody>
          <a:bodyPr/>
          <a:lstStyle>
            <a:lvl1pPr>
              <a:defRPr/>
            </a:lvl1pPr>
          </a:lstStyle>
          <a:p>
            <a:pPr>
              <a:defRPr/>
            </a:pPr>
            <a:fld id="{F7C096A1-450F-4214-95A4-7EF0FA08987C}" type="datetimeFigureOut">
              <a:rPr lang="en-US"/>
              <a:pPr>
                <a:defRPr/>
              </a:pPr>
              <a:t>3/24/2025</a:t>
            </a:fld>
            <a:endParaRPr lang="en-US"/>
          </a:p>
        </p:txBody>
      </p:sp>
      <p:sp>
        <p:nvSpPr>
          <p:cNvPr id="5" name="Footer Placeholder 4">
            <a:extLst>
              <a:ext uri="{FF2B5EF4-FFF2-40B4-BE49-F238E27FC236}">
                <a16:creationId xmlns:a16="http://schemas.microsoft.com/office/drawing/2014/main" id="{9F8AC66D-79DE-D545-1388-D61CD5106A8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9B711F7-579E-6B69-D45D-340025BCE523}"/>
              </a:ext>
            </a:extLst>
          </p:cNvPr>
          <p:cNvSpPr>
            <a:spLocks noGrp="1"/>
          </p:cNvSpPr>
          <p:nvPr>
            <p:ph type="sldNum" sz="quarter" idx="12"/>
          </p:nvPr>
        </p:nvSpPr>
        <p:spPr/>
        <p:txBody>
          <a:bodyPr/>
          <a:lstStyle>
            <a:lvl1pPr>
              <a:defRPr/>
            </a:lvl1pPr>
          </a:lstStyle>
          <a:p>
            <a:pPr>
              <a:defRPr/>
            </a:pPr>
            <a:fld id="{4E991AE3-52E9-479B-A55B-26F5CF052988}" type="slidenum">
              <a:rPr lang="en-US" altLang="en-US"/>
              <a:pPr>
                <a:defRPr/>
              </a:pPr>
              <a:t>‹#›</a:t>
            </a:fld>
            <a:endParaRPr lang="en-US" altLang="en-US"/>
          </a:p>
        </p:txBody>
      </p:sp>
    </p:spTree>
    <p:extLst>
      <p:ext uri="{BB962C8B-B14F-4D97-AF65-F5344CB8AC3E}">
        <p14:creationId xmlns:p14="http://schemas.microsoft.com/office/powerpoint/2010/main" val="1001910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B5AFCD-1644-2D5C-D7C1-85FDFFBFEC25}"/>
              </a:ext>
            </a:extLst>
          </p:cNvPr>
          <p:cNvSpPr>
            <a:spLocks noGrp="1"/>
          </p:cNvSpPr>
          <p:nvPr>
            <p:ph type="dt" sz="half" idx="10"/>
          </p:nvPr>
        </p:nvSpPr>
        <p:spPr/>
        <p:txBody>
          <a:bodyPr/>
          <a:lstStyle>
            <a:lvl1pPr>
              <a:defRPr/>
            </a:lvl1pPr>
          </a:lstStyle>
          <a:p>
            <a:pPr>
              <a:defRPr/>
            </a:pPr>
            <a:fld id="{3BBCFAD4-97C8-4102-9C4A-B128D5313BDF}" type="datetimeFigureOut">
              <a:rPr lang="en-US"/>
              <a:pPr>
                <a:defRPr/>
              </a:pPr>
              <a:t>3/24/2025</a:t>
            </a:fld>
            <a:endParaRPr lang="en-US"/>
          </a:p>
        </p:txBody>
      </p:sp>
      <p:sp>
        <p:nvSpPr>
          <p:cNvPr id="5" name="Footer Placeholder 4">
            <a:extLst>
              <a:ext uri="{FF2B5EF4-FFF2-40B4-BE49-F238E27FC236}">
                <a16:creationId xmlns:a16="http://schemas.microsoft.com/office/drawing/2014/main" id="{191D972A-E80F-BE5F-7320-1E06522C94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17EAE09-9E0C-136C-B448-F977BAE8EC69}"/>
              </a:ext>
            </a:extLst>
          </p:cNvPr>
          <p:cNvSpPr>
            <a:spLocks noGrp="1"/>
          </p:cNvSpPr>
          <p:nvPr>
            <p:ph type="sldNum" sz="quarter" idx="12"/>
          </p:nvPr>
        </p:nvSpPr>
        <p:spPr/>
        <p:txBody>
          <a:bodyPr/>
          <a:lstStyle>
            <a:lvl1pPr>
              <a:defRPr/>
            </a:lvl1pPr>
          </a:lstStyle>
          <a:p>
            <a:pPr>
              <a:defRPr/>
            </a:pPr>
            <a:fld id="{34E45A1A-72E5-449F-BEDA-5D0AD6F356A8}" type="slidenum">
              <a:rPr lang="en-US" altLang="en-US"/>
              <a:pPr>
                <a:defRPr/>
              </a:pPr>
              <a:t>‹#›</a:t>
            </a:fld>
            <a:endParaRPr lang="en-US" altLang="en-US"/>
          </a:p>
        </p:txBody>
      </p:sp>
    </p:spTree>
    <p:extLst>
      <p:ext uri="{BB962C8B-B14F-4D97-AF65-F5344CB8AC3E}">
        <p14:creationId xmlns:p14="http://schemas.microsoft.com/office/powerpoint/2010/main" val="4229074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28E8C0C-34BB-C255-A6DC-48FE61E4997F}"/>
              </a:ext>
            </a:extLst>
          </p:cNvPr>
          <p:cNvSpPr>
            <a:spLocks noGrp="1"/>
          </p:cNvSpPr>
          <p:nvPr>
            <p:ph type="dt" sz="half" idx="10"/>
          </p:nvPr>
        </p:nvSpPr>
        <p:spPr/>
        <p:txBody>
          <a:bodyPr/>
          <a:lstStyle>
            <a:lvl1pPr>
              <a:defRPr/>
            </a:lvl1pPr>
          </a:lstStyle>
          <a:p>
            <a:pPr>
              <a:defRPr/>
            </a:pPr>
            <a:fld id="{BCC46292-7109-4D42-BE67-94773778A268}" type="datetimeFigureOut">
              <a:rPr lang="en-US"/>
              <a:pPr>
                <a:defRPr/>
              </a:pPr>
              <a:t>3/24/2025</a:t>
            </a:fld>
            <a:endParaRPr lang="en-US"/>
          </a:p>
        </p:txBody>
      </p:sp>
      <p:sp>
        <p:nvSpPr>
          <p:cNvPr id="6" name="Footer Placeholder 4">
            <a:extLst>
              <a:ext uri="{FF2B5EF4-FFF2-40B4-BE49-F238E27FC236}">
                <a16:creationId xmlns:a16="http://schemas.microsoft.com/office/drawing/2014/main" id="{4666B924-1C23-33AD-A9F6-3F84DFF580B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7FD0993-1AE4-56F9-FB50-DCE1BB397BA0}"/>
              </a:ext>
            </a:extLst>
          </p:cNvPr>
          <p:cNvSpPr>
            <a:spLocks noGrp="1"/>
          </p:cNvSpPr>
          <p:nvPr>
            <p:ph type="sldNum" sz="quarter" idx="12"/>
          </p:nvPr>
        </p:nvSpPr>
        <p:spPr/>
        <p:txBody>
          <a:bodyPr/>
          <a:lstStyle>
            <a:lvl1pPr>
              <a:defRPr/>
            </a:lvl1pPr>
          </a:lstStyle>
          <a:p>
            <a:pPr>
              <a:defRPr/>
            </a:pPr>
            <a:fld id="{D3E09D47-10F8-4ED9-AD37-E2748EA84AD8}" type="slidenum">
              <a:rPr lang="en-US" altLang="en-US"/>
              <a:pPr>
                <a:defRPr/>
              </a:pPr>
              <a:t>‹#›</a:t>
            </a:fld>
            <a:endParaRPr lang="en-US" altLang="en-US"/>
          </a:p>
        </p:txBody>
      </p:sp>
    </p:spTree>
    <p:extLst>
      <p:ext uri="{BB962C8B-B14F-4D97-AF65-F5344CB8AC3E}">
        <p14:creationId xmlns:p14="http://schemas.microsoft.com/office/powerpoint/2010/main" val="1676718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B4CDA38-1ACF-E354-C6E7-4D7F2AFC1DA6}"/>
              </a:ext>
            </a:extLst>
          </p:cNvPr>
          <p:cNvSpPr>
            <a:spLocks noGrp="1"/>
          </p:cNvSpPr>
          <p:nvPr>
            <p:ph type="dt" sz="half" idx="10"/>
          </p:nvPr>
        </p:nvSpPr>
        <p:spPr/>
        <p:txBody>
          <a:bodyPr/>
          <a:lstStyle>
            <a:lvl1pPr>
              <a:defRPr/>
            </a:lvl1pPr>
          </a:lstStyle>
          <a:p>
            <a:pPr>
              <a:defRPr/>
            </a:pPr>
            <a:fld id="{23B2FF96-C626-4B6D-8D42-BD1560081A3D}" type="datetimeFigureOut">
              <a:rPr lang="en-US"/>
              <a:pPr>
                <a:defRPr/>
              </a:pPr>
              <a:t>3/24/2025</a:t>
            </a:fld>
            <a:endParaRPr lang="en-US"/>
          </a:p>
        </p:txBody>
      </p:sp>
      <p:sp>
        <p:nvSpPr>
          <p:cNvPr id="8" name="Footer Placeholder 4">
            <a:extLst>
              <a:ext uri="{FF2B5EF4-FFF2-40B4-BE49-F238E27FC236}">
                <a16:creationId xmlns:a16="http://schemas.microsoft.com/office/drawing/2014/main" id="{2661564B-BF79-441A-E3C1-4CBB765DF05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5DF56C1-3CC1-B4CE-DA17-08B6F44CCEB9}"/>
              </a:ext>
            </a:extLst>
          </p:cNvPr>
          <p:cNvSpPr>
            <a:spLocks noGrp="1"/>
          </p:cNvSpPr>
          <p:nvPr>
            <p:ph type="sldNum" sz="quarter" idx="12"/>
          </p:nvPr>
        </p:nvSpPr>
        <p:spPr/>
        <p:txBody>
          <a:bodyPr/>
          <a:lstStyle>
            <a:lvl1pPr>
              <a:defRPr/>
            </a:lvl1pPr>
          </a:lstStyle>
          <a:p>
            <a:pPr>
              <a:defRPr/>
            </a:pPr>
            <a:fld id="{2D0A778C-FB76-4D9F-8CAB-CD4248CDFF74}" type="slidenum">
              <a:rPr lang="en-US" altLang="en-US"/>
              <a:pPr>
                <a:defRPr/>
              </a:pPr>
              <a:t>‹#›</a:t>
            </a:fld>
            <a:endParaRPr lang="en-US" altLang="en-US"/>
          </a:p>
        </p:txBody>
      </p:sp>
    </p:spTree>
    <p:extLst>
      <p:ext uri="{BB962C8B-B14F-4D97-AF65-F5344CB8AC3E}">
        <p14:creationId xmlns:p14="http://schemas.microsoft.com/office/powerpoint/2010/main" val="21110119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l="-5000" r="-5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E9790-7714-429F-987A-06BF3DED091E}" type="datetimeFigureOut">
              <a:rPr lang="en-US" smtClean="0"/>
              <a:t>3/24/2025</a:t>
            </a:fld>
            <a:endParaRPr 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0AEF63-23D1-4A0C-A065-FC4064E87AD4}" type="slidenum">
              <a:rPr lang="en-US" smtClean="0"/>
              <a:t>‹#›</a:t>
            </a:fld>
            <a:endParaRPr lang="en-US"/>
          </a:p>
        </p:txBody>
      </p:sp>
    </p:spTree>
    <p:extLst>
      <p:ext uri="{BB962C8B-B14F-4D97-AF65-F5344CB8AC3E}">
        <p14:creationId xmlns:p14="http://schemas.microsoft.com/office/powerpoint/2010/main" val="39933834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0A5D024-B1E0-0FA7-4412-22F44B6CE295}"/>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C8AE664-250F-C4C0-FBC7-6FF2AA5FEBD3}"/>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01CB7DF-9780-4907-545B-690A7441EC18}"/>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3D8CC2B-EC92-4CDB-B5EE-0549DA60DC6D}" type="datetimeFigureOut">
              <a:rPr lang="en-US"/>
              <a:pPr>
                <a:defRPr/>
              </a:pPr>
              <a:t>3/24/2025</a:t>
            </a:fld>
            <a:endParaRPr lang="en-US"/>
          </a:p>
        </p:txBody>
      </p:sp>
      <p:sp>
        <p:nvSpPr>
          <p:cNvPr id="5" name="Footer Placeholder 4">
            <a:extLst>
              <a:ext uri="{FF2B5EF4-FFF2-40B4-BE49-F238E27FC236}">
                <a16:creationId xmlns:a16="http://schemas.microsoft.com/office/drawing/2014/main" id="{A8C86E52-9753-9889-7212-7EF04E2077F2}"/>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7FD97288-0D7F-B22A-9ABA-4642AA3B36F9}"/>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D9E82D5D-1FB4-47B7-A3F5-3DDB674AEF3E}" type="slidenum">
              <a:rPr lang="en-US" altLang="en-US"/>
              <a:pPr>
                <a:defRPr/>
              </a:pPr>
              <a:t>‹#›</a:t>
            </a:fld>
            <a:endParaRPr lang="en-US" altLang="en-US"/>
          </a:p>
        </p:txBody>
      </p:sp>
    </p:spTree>
    <p:extLst>
      <p:ext uri="{BB962C8B-B14F-4D97-AF65-F5344CB8AC3E}">
        <p14:creationId xmlns:p14="http://schemas.microsoft.com/office/powerpoint/2010/main" val="15105233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slideLayout" Target="../slideLayouts/slideLayout1.xml"/><Relationship Id="rId18" Type="http://schemas.openxmlformats.org/officeDocument/2006/relationships/image" Target="../media/image29.jpeg"/><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tags" Target="../tags/tag28.xml"/><Relationship Id="rId17" Type="http://schemas.openxmlformats.org/officeDocument/2006/relationships/image" Target="../media/image21.jpeg"/><Relationship Id="rId2" Type="http://schemas.openxmlformats.org/officeDocument/2006/relationships/tags" Target="../tags/tag18.xml"/><Relationship Id="rId16" Type="http://schemas.openxmlformats.org/officeDocument/2006/relationships/image" Target="../media/image28.jpeg"/><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tags" Target="../tags/tag27.xml"/><Relationship Id="rId5" Type="http://schemas.openxmlformats.org/officeDocument/2006/relationships/tags" Target="../tags/tag21.xml"/><Relationship Id="rId15" Type="http://schemas.openxmlformats.org/officeDocument/2006/relationships/image" Target="../media/image27.jpeg"/><Relationship Id="rId10" Type="http://schemas.openxmlformats.org/officeDocument/2006/relationships/tags" Target="../tags/tag26.xml"/><Relationship Id="rId19" Type="http://schemas.openxmlformats.org/officeDocument/2006/relationships/image" Target="../media/image30.emf"/><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tags" Target="../tags/tag41.xml"/><Relationship Id="rId18" Type="http://schemas.openxmlformats.org/officeDocument/2006/relationships/image" Target="../media/image9.jpeg"/><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tags" Target="../tags/tag40.xml"/><Relationship Id="rId17" Type="http://schemas.openxmlformats.org/officeDocument/2006/relationships/image" Target="../media/image18.jpeg"/><Relationship Id="rId2" Type="http://schemas.openxmlformats.org/officeDocument/2006/relationships/tags" Target="../tags/tag30.xml"/><Relationship Id="rId16" Type="http://schemas.openxmlformats.org/officeDocument/2006/relationships/image" Target="../media/image21.jpeg"/><Relationship Id="rId20" Type="http://schemas.openxmlformats.org/officeDocument/2006/relationships/image" Target="file:///C:\Program%20Files\Adobe\Adobe%20Presenter%2010.0\Images\InCorrect.png" TargetMode="Externa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5" Type="http://schemas.openxmlformats.org/officeDocument/2006/relationships/tags" Target="../tags/tag33.xml"/><Relationship Id="rId15" Type="http://schemas.openxmlformats.org/officeDocument/2006/relationships/image" Target="../media/image26.jpg"/><Relationship Id="rId10" Type="http://schemas.openxmlformats.org/officeDocument/2006/relationships/tags" Target="../tags/tag38.xml"/><Relationship Id="rId19" Type="http://schemas.openxmlformats.org/officeDocument/2006/relationships/image" Target="file:///C:\Program%20Files\Adobe\Adobe%20Presenter%2010.0\Images\Correct.png" TargetMode="External"/><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image" Target="../media/image15.jpeg"/><Relationship Id="rId3" Type="http://schemas.openxmlformats.org/officeDocument/2006/relationships/tags" Target="../tags/tag44.xml"/><Relationship Id="rId7" Type="http://schemas.openxmlformats.org/officeDocument/2006/relationships/tags" Target="../tags/tag48.xml"/><Relationship Id="rId12" Type="http://schemas.openxmlformats.org/officeDocument/2006/relationships/image" Target="../media/image14.jpe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image" Target="../media/image26.jpg"/><Relationship Id="rId5" Type="http://schemas.openxmlformats.org/officeDocument/2006/relationships/tags" Target="../tags/tag46.xml"/><Relationship Id="rId15" Type="http://schemas.openxmlformats.org/officeDocument/2006/relationships/image" Target="../media/image30.emf"/><Relationship Id="rId10" Type="http://schemas.openxmlformats.org/officeDocument/2006/relationships/slideLayout" Target="../slideLayouts/slideLayout1.xml"/><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image" Target="../media/image31.emf"/></Relationships>
</file>

<file path=ppt/slides/_rels/slide13.xml.rels><?xml version="1.0" encoding="UTF-8" standalone="yes"?>
<Relationships xmlns="http://schemas.openxmlformats.org/package/2006/relationships"><Relationship Id="rId8" Type="http://schemas.openxmlformats.org/officeDocument/2006/relationships/tags" Target="../tags/tag58.xml"/><Relationship Id="rId13" Type="http://schemas.openxmlformats.org/officeDocument/2006/relationships/tags" Target="../tags/tag63.xml"/><Relationship Id="rId18" Type="http://schemas.openxmlformats.org/officeDocument/2006/relationships/image" Target="../media/image33.jpeg"/><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tags" Target="../tags/tag62.xml"/><Relationship Id="rId17" Type="http://schemas.openxmlformats.org/officeDocument/2006/relationships/image" Target="../media/image21.jpeg"/><Relationship Id="rId2" Type="http://schemas.openxmlformats.org/officeDocument/2006/relationships/tags" Target="../tags/tag52.xml"/><Relationship Id="rId16" Type="http://schemas.openxmlformats.org/officeDocument/2006/relationships/image" Target="../media/image32.jpeg"/><Relationship Id="rId20" Type="http://schemas.openxmlformats.org/officeDocument/2006/relationships/image" Target="../media/image31.emf"/><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tags" Target="../tags/tag61.xml"/><Relationship Id="rId5" Type="http://schemas.openxmlformats.org/officeDocument/2006/relationships/tags" Target="../tags/tag55.xml"/><Relationship Id="rId15" Type="http://schemas.openxmlformats.org/officeDocument/2006/relationships/image" Target="../media/image26.jpg"/><Relationship Id="rId10" Type="http://schemas.openxmlformats.org/officeDocument/2006/relationships/tags" Target="../tags/tag60.xml"/><Relationship Id="rId19" Type="http://schemas.openxmlformats.org/officeDocument/2006/relationships/image" Target="../media/image30.emf"/><Relationship Id="rId4" Type="http://schemas.openxmlformats.org/officeDocument/2006/relationships/tags" Target="../tags/tag54.xml"/><Relationship Id="rId9" Type="http://schemas.openxmlformats.org/officeDocument/2006/relationships/tags" Target="../tags/tag59.xml"/><Relationship Id="rId14"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tags" Target="../tags/tag71.xml"/><Relationship Id="rId13" Type="http://schemas.openxmlformats.org/officeDocument/2006/relationships/tags" Target="../tags/tag76.xml"/><Relationship Id="rId18" Type="http://schemas.openxmlformats.org/officeDocument/2006/relationships/image" Target="../media/image30.emf"/><Relationship Id="rId3" Type="http://schemas.openxmlformats.org/officeDocument/2006/relationships/tags" Target="../tags/tag66.xml"/><Relationship Id="rId7" Type="http://schemas.openxmlformats.org/officeDocument/2006/relationships/tags" Target="../tags/tag70.xml"/><Relationship Id="rId12" Type="http://schemas.openxmlformats.org/officeDocument/2006/relationships/tags" Target="../tags/tag75.xml"/><Relationship Id="rId17" Type="http://schemas.openxmlformats.org/officeDocument/2006/relationships/image" Target="../media/image31.emf"/><Relationship Id="rId2" Type="http://schemas.openxmlformats.org/officeDocument/2006/relationships/tags" Target="../tags/tag65.xml"/><Relationship Id="rId16" Type="http://schemas.openxmlformats.org/officeDocument/2006/relationships/image" Target="../media/image26.jpg"/><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tags" Target="../tags/tag74.xml"/><Relationship Id="rId5" Type="http://schemas.openxmlformats.org/officeDocument/2006/relationships/tags" Target="../tags/tag68.xml"/><Relationship Id="rId15" Type="http://schemas.openxmlformats.org/officeDocument/2006/relationships/slideLayout" Target="../slideLayouts/slideLayout1.xml"/><Relationship Id="rId10" Type="http://schemas.openxmlformats.org/officeDocument/2006/relationships/tags" Target="../tags/tag73.xml"/><Relationship Id="rId19" Type="http://schemas.openxmlformats.org/officeDocument/2006/relationships/image" Target="../media/image23.jpeg"/><Relationship Id="rId4" Type="http://schemas.openxmlformats.org/officeDocument/2006/relationships/tags" Target="../tags/tag67.xml"/><Relationship Id="rId9" Type="http://schemas.openxmlformats.org/officeDocument/2006/relationships/tags" Target="../tags/tag72.xml"/><Relationship Id="rId14" Type="http://schemas.openxmlformats.org/officeDocument/2006/relationships/tags" Target="../tags/tag77.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g"/><Relationship Id="rId7" Type="http://schemas.openxmlformats.org/officeDocument/2006/relationships/image" Target="../media/image9.jpeg"/><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5.jpeg"/><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7.jpeg"/><Relationship Id="rId5" Type="http://schemas.openxmlformats.org/officeDocument/2006/relationships/image" Target="../media/image14.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8.jpeg"/><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1.jpg"/><Relationship Id="rId7" Type="http://schemas.openxmlformats.org/officeDocument/2006/relationships/image" Target="../media/image16.jpeg"/><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9.jpeg"/><Relationship Id="rId5" Type="http://schemas.openxmlformats.org/officeDocument/2006/relationships/image" Target="../media/image20.jpeg"/><Relationship Id="rId4" Type="http://schemas.openxmlformats.org/officeDocument/2006/relationships/image" Target="../media/image19.png"/><Relationship Id="rId9"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slideLayout" Target="../slideLayouts/slideLayout4.xml"/><Relationship Id="rId7" Type="http://schemas.openxmlformats.org/officeDocument/2006/relationships/image" Target="../media/image18.jpe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21.jpeg"/><Relationship Id="rId11" Type="http://schemas.openxmlformats.org/officeDocument/2006/relationships/image" Target="../media/image23.jpeg"/><Relationship Id="rId5" Type="http://schemas.openxmlformats.org/officeDocument/2006/relationships/image" Target="../media/image6.jpeg"/><Relationship Id="rId10" Type="http://schemas.openxmlformats.org/officeDocument/2006/relationships/image" Target="../media/image17.jpeg"/><Relationship Id="rId4" Type="http://schemas.openxmlformats.org/officeDocument/2006/relationships/image" Target="../media/image5.jpg"/><Relationship Id="rId9" Type="http://schemas.openxmlformats.org/officeDocument/2006/relationships/image" Target="../media/image14.jpeg"/></Relationships>
</file>

<file path=ppt/slides/_rels/slide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5.jpg"/><Relationship Id="rId7" Type="http://schemas.openxmlformats.org/officeDocument/2006/relationships/image" Target="../media/image9.jpeg"/><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0.jpeg"/><Relationship Id="rId4" Type="http://schemas.openxmlformats.org/officeDocument/2006/relationships/image" Target="../media/image6.jpeg"/><Relationship Id="rId9"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7CD3533D-08A9-2585-FDFB-9C22825B5AE1}"/>
              </a:ext>
            </a:extLst>
          </p:cNvPr>
          <p:cNvSpPr>
            <a:spLocks noGrp="1"/>
          </p:cNvSpPr>
          <p:nvPr>
            <p:ph type="title"/>
          </p:nvPr>
        </p:nvSpPr>
        <p:spPr/>
        <p:txBody>
          <a:bodyPr/>
          <a:lstStyle/>
          <a:p>
            <a:endParaRPr lang="en-US" altLang="en-US"/>
          </a:p>
        </p:txBody>
      </p:sp>
      <p:pic>
        <p:nvPicPr>
          <p:cNvPr id="3075" name="Content Placeholder 3">
            <a:extLst>
              <a:ext uri="{FF2B5EF4-FFF2-40B4-BE49-F238E27FC236}">
                <a16:creationId xmlns:a16="http://schemas.microsoft.com/office/drawing/2014/main" id="{AF7B300F-CD9A-DBCB-5C6F-39852CC9F6F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pic>
        <p:nvPicPr>
          <p:cNvPr id="3076" name="Picture 4">
            <a:extLst>
              <a:ext uri="{FF2B5EF4-FFF2-40B4-BE49-F238E27FC236}">
                <a16:creationId xmlns:a16="http://schemas.microsoft.com/office/drawing/2014/main" id="{6FB0D433-D295-152D-C660-78EC261A1A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1" y="274638"/>
            <a:ext cx="5413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1">
            <a:extLst>
              <a:ext uri="{FF2B5EF4-FFF2-40B4-BE49-F238E27FC236}">
                <a16:creationId xmlns:a16="http://schemas.microsoft.com/office/drawing/2014/main" id="{FB3F2001-75D1-DB53-502A-959D28358BDD}"/>
              </a:ext>
            </a:extLst>
          </p:cNvPr>
          <p:cNvSpPr txBox="1">
            <a:spLocks noChangeArrowheads="1"/>
          </p:cNvSpPr>
          <p:nvPr/>
        </p:nvSpPr>
        <p:spPr bwMode="auto">
          <a:xfrm>
            <a:off x="3781426" y="846138"/>
            <a:ext cx="5013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2400" b="1">
                <a:solidFill>
                  <a:srgbClr val="000000"/>
                </a:solidFill>
                <a:latin typeface="Times New Roman" panose="02020603050405020304" pitchFamily="18" charset="0"/>
                <a:cs typeface="Times New Roman" panose="02020603050405020304" pitchFamily="18" charset="0"/>
              </a:rPr>
              <a:t>TRƯỜNG MẦM NON LONG BIÊN</a:t>
            </a:r>
          </a:p>
        </p:txBody>
      </p:sp>
      <p:sp>
        <p:nvSpPr>
          <p:cNvPr id="3078" name="TextBox 2">
            <a:extLst>
              <a:ext uri="{FF2B5EF4-FFF2-40B4-BE49-F238E27FC236}">
                <a16:creationId xmlns:a16="http://schemas.microsoft.com/office/drawing/2014/main" id="{583CD7BD-3D8B-6013-CBAD-E7541A8E163E}"/>
              </a:ext>
            </a:extLst>
          </p:cNvPr>
          <p:cNvSpPr txBox="1">
            <a:spLocks noChangeArrowheads="1"/>
          </p:cNvSpPr>
          <p:nvPr/>
        </p:nvSpPr>
        <p:spPr bwMode="auto">
          <a:xfrm>
            <a:off x="4032250" y="1982789"/>
            <a:ext cx="3975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1800">
                <a:solidFill>
                  <a:srgbClr val="000000"/>
                </a:solidFill>
                <a:latin typeface="Times New Roman" panose="02020603050405020304" pitchFamily="18" charset="0"/>
                <a:cs typeface="Times New Roman" panose="02020603050405020304" pitchFamily="18" charset="0"/>
              </a:rPr>
              <a:t>LĨNH VỰC PHÁT TRIỂN NGÔN NGỮ</a:t>
            </a:r>
          </a:p>
        </p:txBody>
      </p:sp>
      <p:sp>
        <p:nvSpPr>
          <p:cNvPr id="3079" name="TextBox 4">
            <a:extLst>
              <a:ext uri="{FF2B5EF4-FFF2-40B4-BE49-F238E27FC236}">
                <a16:creationId xmlns:a16="http://schemas.microsoft.com/office/drawing/2014/main" id="{54200666-E996-E01A-E6B1-C8BCC1D2D744}"/>
              </a:ext>
            </a:extLst>
          </p:cNvPr>
          <p:cNvSpPr txBox="1">
            <a:spLocks noChangeArrowheads="1"/>
          </p:cNvSpPr>
          <p:nvPr/>
        </p:nvSpPr>
        <p:spPr bwMode="auto">
          <a:xfrm>
            <a:off x="4827588" y="3336925"/>
            <a:ext cx="26908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2000" dirty="0" err="1">
                <a:solidFill>
                  <a:srgbClr val="000000"/>
                </a:solidFill>
                <a:latin typeface="Times New Roman" panose="02020603050405020304" pitchFamily="18" charset="0"/>
                <a:cs typeface="Times New Roman" panose="02020603050405020304" pitchFamily="18" charset="0"/>
              </a:rPr>
              <a:t>Truyện</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Quả</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táo</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của</a:t>
            </a:r>
            <a:r>
              <a:rPr lang="en-US" altLang="en-US" sz="2000" dirty="0">
                <a:solidFill>
                  <a:srgbClr val="000000"/>
                </a:solidFill>
                <a:latin typeface="Times New Roman" panose="02020603050405020304" pitchFamily="18" charset="0"/>
                <a:cs typeface="Times New Roman" panose="02020603050405020304" pitchFamily="18" charset="0"/>
              </a:rPr>
              <a:t> ai</a:t>
            </a:r>
          </a:p>
        </p:txBody>
      </p:sp>
      <p:sp>
        <p:nvSpPr>
          <p:cNvPr id="3080" name="TextBox 5">
            <a:extLst>
              <a:ext uri="{FF2B5EF4-FFF2-40B4-BE49-F238E27FC236}">
                <a16:creationId xmlns:a16="http://schemas.microsoft.com/office/drawing/2014/main" id="{F03485D4-7556-DCDE-7E05-D8201FFFE69D}"/>
              </a:ext>
            </a:extLst>
          </p:cNvPr>
          <p:cNvSpPr txBox="1">
            <a:spLocks noChangeArrowheads="1"/>
          </p:cNvSpPr>
          <p:nvPr/>
        </p:nvSpPr>
        <p:spPr bwMode="auto">
          <a:xfrm>
            <a:off x="4856163" y="3871913"/>
            <a:ext cx="213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2000">
                <a:solidFill>
                  <a:srgbClr val="000000"/>
                </a:solidFill>
                <a:latin typeface="Times New Roman" panose="02020603050405020304" pitchFamily="18" charset="0"/>
                <a:cs typeface="Times New Roman" panose="02020603050405020304" pitchFamily="18" charset="0"/>
              </a:rPr>
              <a:t>Lứa tuổi: 3-4 tuổi</a:t>
            </a:r>
          </a:p>
        </p:txBody>
      </p:sp>
      <p:sp>
        <p:nvSpPr>
          <p:cNvPr id="3081" name="TextBox 6">
            <a:extLst>
              <a:ext uri="{FF2B5EF4-FFF2-40B4-BE49-F238E27FC236}">
                <a16:creationId xmlns:a16="http://schemas.microsoft.com/office/drawing/2014/main" id="{F1554736-733E-FD0C-5D80-4A2388CC001A}"/>
              </a:ext>
            </a:extLst>
          </p:cNvPr>
          <p:cNvSpPr txBox="1">
            <a:spLocks noChangeArrowheads="1"/>
          </p:cNvSpPr>
          <p:nvPr/>
        </p:nvSpPr>
        <p:spPr bwMode="auto">
          <a:xfrm>
            <a:off x="4827588" y="4484688"/>
            <a:ext cx="26912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2000" dirty="0" err="1">
                <a:solidFill>
                  <a:srgbClr val="000000"/>
                </a:solidFill>
                <a:latin typeface="Times New Roman" panose="02020603050405020304" pitchFamily="18" charset="0"/>
                <a:cs typeface="Times New Roman" panose="02020603050405020304" pitchFamily="18" charset="0"/>
              </a:rPr>
              <a:t>Giáo</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viên</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Trần</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err="1">
                <a:solidFill>
                  <a:srgbClr val="000000"/>
                </a:solidFill>
                <a:latin typeface="Times New Roman" panose="02020603050405020304" pitchFamily="18" charset="0"/>
                <a:cs typeface="Times New Roman" panose="02020603050405020304" pitchFamily="18" charset="0"/>
              </a:rPr>
              <a:t>Thị</a:t>
            </a:r>
            <a:r>
              <a:rPr lang="en-US" altLang="en-US" sz="2000">
                <a:solidFill>
                  <a:srgbClr val="000000"/>
                </a:solidFill>
                <a:latin typeface="Times New Roman" panose="02020603050405020304" pitchFamily="18" charset="0"/>
                <a:cs typeface="Times New Roman" panose="02020603050405020304" pitchFamily="18" charset="0"/>
              </a:rPr>
              <a:t> Yến</a:t>
            </a:r>
            <a:endParaRPr lang="en-US" altLang="en-US" sz="2000" dirty="0">
              <a:solidFill>
                <a:srgbClr val="000000"/>
              </a:solidFill>
              <a:latin typeface="Times New Roman" panose="02020603050405020304" pitchFamily="18" charset="0"/>
              <a:cs typeface="Times New Roman" panose="02020603050405020304" pitchFamily="18" charset="0"/>
            </a:endParaRPr>
          </a:p>
        </p:txBody>
      </p:sp>
      <p:sp>
        <p:nvSpPr>
          <p:cNvPr id="3082" name="TextBox 11">
            <a:extLst>
              <a:ext uri="{FF2B5EF4-FFF2-40B4-BE49-F238E27FC236}">
                <a16:creationId xmlns:a16="http://schemas.microsoft.com/office/drawing/2014/main" id="{BBF22087-9F0F-9BF7-F0C5-B51E0CD44DDC}"/>
              </a:ext>
            </a:extLst>
          </p:cNvPr>
          <p:cNvSpPr txBox="1">
            <a:spLocks noChangeArrowheads="1"/>
          </p:cNvSpPr>
          <p:nvPr/>
        </p:nvSpPr>
        <p:spPr bwMode="auto">
          <a:xfrm>
            <a:off x="4827588" y="5794375"/>
            <a:ext cx="22590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2000">
                <a:solidFill>
                  <a:srgbClr val="000000"/>
                </a:solidFill>
                <a:latin typeface="Times New Roman" panose="02020603050405020304" pitchFamily="18" charset="0"/>
                <a:cs typeface="Times New Roman" panose="02020603050405020304" pitchFamily="18" charset="0"/>
              </a:rPr>
              <a:t>Năm 2024 - 2025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 presetClass="entr" presetSubtype="21"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animEffect transition="in" filter="barn(inVertical)">
                                      <p:cBhvr>
                                        <p:cTn id="11" dur="500"/>
                                        <p:tgtEl>
                                          <p:spTgt spid="307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6" presetClass="entr" presetSubtype="21" fill="hold" nodeType="clickEffect">
                                  <p:stCondLst>
                                    <p:cond delay="0"/>
                                  </p:stCondLst>
                                  <p:childTnLst>
                                    <p:set>
                                      <p:cBhvr>
                                        <p:cTn id="15" dur="1" fill="hold">
                                          <p:stCondLst>
                                            <p:cond delay="0"/>
                                          </p:stCondLst>
                                        </p:cTn>
                                        <p:tgtEl>
                                          <p:spTgt spid="3077"/>
                                        </p:tgtEl>
                                        <p:attrNameLst>
                                          <p:attrName>style.visibility</p:attrName>
                                        </p:attrNameLst>
                                      </p:cBhvr>
                                      <p:to>
                                        <p:strVal val="visible"/>
                                      </p:to>
                                    </p:set>
                                    <p:animEffect transition="in" filter="barn(inVertical)">
                                      <p:cBhvr>
                                        <p:cTn id="16" dur="500"/>
                                        <p:tgtEl>
                                          <p:spTgt spid="307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nodeType="clickEffect">
                                  <p:stCondLst>
                                    <p:cond delay="0"/>
                                  </p:stCondLst>
                                  <p:childTnLst>
                                    <p:set>
                                      <p:cBhvr>
                                        <p:cTn id="20" dur="1" fill="hold">
                                          <p:stCondLst>
                                            <p:cond delay="0"/>
                                          </p:stCondLst>
                                        </p:cTn>
                                        <p:tgtEl>
                                          <p:spTgt spid="3078"/>
                                        </p:tgtEl>
                                        <p:attrNameLst>
                                          <p:attrName>style.visibility</p:attrName>
                                        </p:attrNameLst>
                                      </p:cBhvr>
                                      <p:to>
                                        <p:strVal val="visible"/>
                                      </p:to>
                                    </p:set>
                                    <p:animEffect transition="in" filter="barn(inVertical)">
                                      <p:cBhvr>
                                        <p:cTn id="21" dur="500"/>
                                        <p:tgtEl>
                                          <p:spTgt spid="307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nodeType="clickEffect">
                                  <p:stCondLst>
                                    <p:cond delay="0"/>
                                  </p:stCondLst>
                                  <p:childTnLst>
                                    <p:set>
                                      <p:cBhvr>
                                        <p:cTn id="25" dur="1" fill="hold">
                                          <p:stCondLst>
                                            <p:cond delay="0"/>
                                          </p:stCondLst>
                                        </p:cTn>
                                        <p:tgtEl>
                                          <p:spTgt spid="3079"/>
                                        </p:tgtEl>
                                        <p:attrNameLst>
                                          <p:attrName>style.visibility</p:attrName>
                                        </p:attrNameLst>
                                      </p:cBhvr>
                                      <p:to>
                                        <p:strVal val="visible"/>
                                      </p:to>
                                    </p:set>
                                    <p:animEffect transition="in" filter="barn(inVertical)">
                                      <p:cBhvr>
                                        <p:cTn id="26" dur="500"/>
                                        <p:tgtEl>
                                          <p:spTgt spid="307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nodeType="clickEffect">
                                  <p:stCondLst>
                                    <p:cond delay="0"/>
                                  </p:stCondLst>
                                  <p:childTnLst>
                                    <p:set>
                                      <p:cBhvr>
                                        <p:cTn id="30" dur="1" fill="hold">
                                          <p:stCondLst>
                                            <p:cond delay="0"/>
                                          </p:stCondLst>
                                        </p:cTn>
                                        <p:tgtEl>
                                          <p:spTgt spid="3080">
                                            <p:txEl>
                                              <p:pRg st="0" end="0"/>
                                            </p:txEl>
                                          </p:spTgt>
                                        </p:tgtEl>
                                        <p:attrNameLst>
                                          <p:attrName>style.visibility</p:attrName>
                                        </p:attrNameLst>
                                      </p:cBhvr>
                                      <p:to>
                                        <p:strVal val="visible"/>
                                      </p:to>
                                    </p:set>
                                    <p:animEffect transition="in" filter="barn(inVertical)">
                                      <p:cBhvr>
                                        <p:cTn id="31" dur="500"/>
                                        <p:tgtEl>
                                          <p:spTgt spid="3080">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ntr" presetSubtype="21" fill="hold" nodeType="clickEffect">
                                  <p:stCondLst>
                                    <p:cond delay="0"/>
                                  </p:stCondLst>
                                  <p:childTnLst>
                                    <p:set>
                                      <p:cBhvr>
                                        <p:cTn id="35" dur="1" fill="hold">
                                          <p:stCondLst>
                                            <p:cond delay="0"/>
                                          </p:stCondLst>
                                        </p:cTn>
                                        <p:tgtEl>
                                          <p:spTgt spid="3081"/>
                                        </p:tgtEl>
                                        <p:attrNameLst>
                                          <p:attrName>style.visibility</p:attrName>
                                        </p:attrNameLst>
                                      </p:cBhvr>
                                      <p:to>
                                        <p:strVal val="visible"/>
                                      </p:to>
                                    </p:set>
                                    <p:animEffect transition="in" filter="barn(inVertical)">
                                      <p:cBhvr>
                                        <p:cTn id="36" dur="500"/>
                                        <p:tgtEl>
                                          <p:spTgt spid="308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6" presetClass="entr" presetSubtype="21" fill="hold" nodeType="clickEffect">
                                  <p:stCondLst>
                                    <p:cond delay="0"/>
                                  </p:stCondLst>
                                  <p:childTnLst>
                                    <p:set>
                                      <p:cBhvr>
                                        <p:cTn id="40" dur="1" fill="hold">
                                          <p:stCondLst>
                                            <p:cond delay="0"/>
                                          </p:stCondLst>
                                        </p:cTn>
                                        <p:tgtEl>
                                          <p:spTgt spid="3082"/>
                                        </p:tgtEl>
                                        <p:attrNameLst>
                                          <p:attrName>style.visibility</p:attrName>
                                        </p:attrNameLst>
                                      </p:cBhvr>
                                      <p:to>
                                        <p:strVal val="visible"/>
                                      </p:to>
                                    </p:set>
                                    <p:animEffect transition="in" filter="barn(inVertical)">
                                      <p:cBhvr>
                                        <p:cTn id="41" dur="500"/>
                                        <p:tgtEl>
                                          <p:spTgt spid="3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3078" grpId="0"/>
      <p:bldP spid="3079" grpId="0"/>
      <p:bldP spid="3081" grpId="0"/>
      <p:bldP spid="308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14">
            <a:lum/>
          </a:blip>
          <a:srcRect/>
          <a:stretch>
            <a:fillRect l="-5000" t="-5000" r="-5000" b="-5000"/>
          </a:stretch>
        </a:blipFill>
        <a:effectLst/>
      </p:bgPr>
    </p:bg>
    <p:spTree>
      <p:nvGrpSpPr>
        <p:cNvPr id="1" name=""/>
        <p:cNvGrpSpPr/>
        <p:nvPr/>
      </p:nvGrpSpPr>
      <p:grpSpPr>
        <a:xfrm>
          <a:off x="0" y="0"/>
          <a:ext cx="0" cy="0"/>
          <a:chOff x="0" y="0"/>
          <a:chExt cx="0" cy="0"/>
        </a:xfrm>
      </p:grpSpPr>
      <p:pic>
        <p:nvPicPr>
          <p:cNvPr id="31" name="Picture 20" descr="con quạ"/>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601021">
            <a:off x="1700028" y="2801228"/>
            <a:ext cx="711038" cy="553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2" descr="con thỏ"/>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1626" y="2548414"/>
            <a:ext cx="712760" cy="88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5" descr="images"/>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6708" y="2012806"/>
            <a:ext cx="1188412" cy="1424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0" descr="con quạ"/>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601021">
            <a:off x="8436028" y="2720592"/>
            <a:ext cx="711038" cy="553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2" descr="con thỏ"/>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37967" y="2443227"/>
            <a:ext cx="712760" cy="88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5" descr="images"/>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33521" y="1992012"/>
            <a:ext cx="1188412" cy="1424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9" descr="nhím2"/>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55281" y="2497786"/>
            <a:ext cx="1062178" cy="99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2" descr="con thỏ"/>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3412" y="3918245"/>
            <a:ext cx="712760" cy="88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5" descr="images"/>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46038" y="3579755"/>
            <a:ext cx="1188412" cy="1424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9" descr="nhím2"/>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22576" y="3918245"/>
            <a:ext cx="1062178" cy="99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mmprod_answer10023"/>
          <p:cNvGrpSpPr/>
          <p:nvPr>
            <p:custDataLst>
              <p:tags r:id="rId2"/>
            </p:custDataLst>
          </p:nvPr>
        </p:nvGrpSpPr>
        <p:grpSpPr>
          <a:xfrm>
            <a:off x="506978" y="1647046"/>
            <a:ext cx="7209790" cy="365760"/>
            <a:chOff x="506978" y="1647046"/>
            <a:chExt cx="7209790" cy="365760"/>
          </a:xfrm>
        </p:grpSpPr>
        <p:sp>
          <p:nvSpPr>
            <p:cNvPr id="4" name="mmprod_s2_1041"/>
            <p:cNvSpPr txBox="1"/>
            <p:nvPr>
              <p:custDataLst>
                <p:tags r:id="rId10"/>
              </p:custDataLst>
            </p:nvPr>
          </p:nvSpPr>
          <p:spPr>
            <a:xfrm>
              <a:off x="881628" y="1647046"/>
              <a:ext cx="40640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a:latin typeface="Times New Roman" panose="02020603050405020304" pitchFamily="18" charset="0"/>
                </a:rPr>
                <a:t>1) </a:t>
              </a:r>
            </a:p>
          </p:txBody>
        </p:sp>
        <p:sp>
          <p:nvSpPr>
            <p:cNvPr id="5" name="mmprod_s1_1021"/>
            <p:cNvSpPr txBox="1"/>
            <p:nvPr>
              <p:custDataLst>
                <p:tags r:id="rId11"/>
              </p:custDataLst>
            </p:nvPr>
          </p:nvSpPr>
          <p:spPr>
            <a:xfrm>
              <a:off x="1288028" y="1647046"/>
              <a:ext cx="64287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dirty="0" err="1">
                  <a:latin typeface="Times New Roman" panose="02020603050405020304" pitchFamily="18" charset="0"/>
                </a:rPr>
                <a:t>Thỏ</a:t>
              </a:r>
              <a:r>
                <a:rPr lang="en-US" sz="2400" dirty="0">
                  <a:latin typeface="Times New Roman" panose="02020603050405020304" pitchFamily="18" charset="0"/>
                </a:rPr>
                <a:t>, </a:t>
              </a:r>
              <a:r>
                <a:rPr lang="en-US" sz="2400" dirty="0" err="1">
                  <a:latin typeface="Times New Roman" panose="02020603050405020304" pitchFamily="18" charset="0"/>
                </a:rPr>
                <a:t>Quạ</a:t>
              </a:r>
              <a:r>
                <a:rPr lang="en-US" sz="2400" dirty="0">
                  <a:latin typeface="Times New Roman" panose="02020603050405020304" pitchFamily="18" charset="0"/>
                </a:rPr>
                <a:t> </a:t>
              </a:r>
              <a:r>
                <a:rPr lang="en-US" sz="2400" dirty="0" err="1">
                  <a:latin typeface="Times New Roman" panose="02020603050405020304" pitchFamily="18" charset="0"/>
                </a:rPr>
                <a:t>và</a:t>
              </a:r>
              <a:r>
                <a:rPr lang="en-US" sz="2400" dirty="0">
                  <a:latin typeface="Times New Roman" panose="02020603050405020304" pitchFamily="18" charset="0"/>
                </a:rPr>
                <a:t> </a:t>
              </a:r>
              <a:r>
                <a:rPr lang="en-US" sz="2400" dirty="0" err="1">
                  <a:latin typeface="Times New Roman" panose="02020603050405020304" pitchFamily="18" charset="0"/>
                </a:rPr>
                <a:t>Bác</a:t>
              </a:r>
              <a:r>
                <a:rPr lang="en-US" sz="2400" dirty="0">
                  <a:latin typeface="Times New Roman" panose="02020603050405020304" pitchFamily="18" charset="0"/>
                </a:rPr>
                <a:t> </a:t>
              </a:r>
              <a:r>
                <a:rPr lang="en-US" sz="2400" dirty="0" err="1">
                  <a:latin typeface="Times New Roman" panose="02020603050405020304" pitchFamily="18" charset="0"/>
                </a:rPr>
                <a:t>Gấu</a:t>
              </a:r>
              <a:endParaRPr lang="en-US" sz="2400" dirty="0">
                <a:latin typeface="Times New Roman" panose="02020603050405020304" pitchFamily="18" charset="0"/>
              </a:endParaRPr>
            </a:p>
          </p:txBody>
        </p:sp>
        <p:pic>
          <p:nvPicPr>
            <p:cNvPr id="3" name="mmprod_answer_input10023"/>
            <p:cNvPicPr>
              <a:picLocks noChangeAspect="1"/>
            </p:cNvPicPr>
            <p:nvPr>
              <p:custDataLst>
                <p:tags r:id="rId12"/>
              </p:custDataLst>
            </p:nvPr>
          </p:nvPicPr>
          <p:blipFill>
            <a:blip r:embed="rId19" cstate="print">
              <a:extLst>
                <a:ext uri="{28A0092B-C50C-407E-A947-70E740481C1C}">
                  <a14:useLocalDpi xmlns:a14="http://schemas.microsoft.com/office/drawing/2010/main" val="0"/>
                </a:ext>
              </a:extLst>
            </a:blip>
            <a:stretch>
              <a:fillRect/>
            </a:stretch>
          </p:blipFill>
          <p:spPr>
            <a:xfrm>
              <a:off x="506978" y="1727665"/>
              <a:ext cx="205646" cy="204522"/>
            </a:xfrm>
            <a:prstGeom prst="rect">
              <a:avLst/>
            </a:prstGeom>
          </p:spPr>
        </p:pic>
      </p:grpSp>
      <p:grpSp>
        <p:nvGrpSpPr>
          <p:cNvPr id="8" name="mmprod_answer10025"/>
          <p:cNvGrpSpPr/>
          <p:nvPr>
            <p:custDataLst>
              <p:tags r:id="rId3"/>
            </p:custDataLst>
          </p:nvPr>
        </p:nvGrpSpPr>
        <p:grpSpPr>
          <a:xfrm>
            <a:off x="3805262" y="3205324"/>
            <a:ext cx="7209790" cy="365760"/>
            <a:chOff x="3805262" y="3205324"/>
            <a:chExt cx="7209790" cy="365760"/>
          </a:xfrm>
        </p:grpSpPr>
        <p:sp>
          <p:nvSpPr>
            <p:cNvPr id="9" name="mmprod_s2_1042"/>
            <p:cNvSpPr txBox="1"/>
            <p:nvPr>
              <p:custDataLst>
                <p:tags r:id="rId7"/>
              </p:custDataLst>
            </p:nvPr>
          </p:nvSpPr>
          <p:spPr>
            <a:xfrm>
              <a:off x="4179912" y="3205324"/>
              <a:ext cx="40640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a:latin typeface="Times New Roman" panose="02020603050405020304" pitchFamily="18" charset="0"/>
                </a:rPr>
                <a:t>2) </a:t>
              </a:r>
            </a:p>
          </p:txBody>
        </p:sp>
        <p:sp>
          <p:nvSpPr>
            <p:cNvPr id="10" name="mmprod_s1_1022"/>
            <p:cNvSpPr txBox="1"/>
            <p:nvPr>
              <p:custDataLst>
                <p:tags r:id="rId8"/>
              </p:custDataLst>
            </p:nvPr>
          </p:nvSpPr>
          <p:spPr>
            <a:xfrm>
              <a:off x="4586312" y="3205324"/>
              <a:ext cx="64287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dirty="0" err="1">
                  <a:latin typeface="Times New Roman" panose="02020603050405020304" pitchFamily="18" charset="0"/>
                </a:rPr>
                <a:t>Thỏ</a:t>
              </a:r>
              <a:r>
                <a:rPr lang="en-US" sz="2400" dirty="0">
                  <a:latin typeface="Times New Roman" panose="02020603050405020304" pitchFamily="18" charset="0"/>
                </a:rPr>
                <a:t>, </a:t>
              </a:r>
              <a:r>
                <a:rPr lang="en-US" sz="2400" dirty="0" err="1">
                  <a:latin typeface="Times New Roman" panose="02020603050405020304" pitchFamily="18" charset="0"/>
                </a:rPr>
                <a:t>Nhím</a:t>
              </a:r>
              <a:r>
                <a:rPr lang="en-US" sz="2400" dirty="0">
                  <a:latin typeface="Times New Roman" panose="02020603050405020304" pitchFamily="18" charset="0"/>
                </a:rPr>
                <a:t> </a:t>
              </a:r>
              <a:r>
                <a:rPr lang="en-US" sz="2400" dirty="0" err="1">
                  <a:latin typeface="Times New Roman" panose="02020603050405020304" pitchFamily="18" charset="0"/>
                </a:rPr>
                <a:t>và</a:t>
              </a:r>
              <a:r>
                <a:rPr lang="en-US" sz="2400" dirty="0">
                  <a:latin typeface="Times New Roman" panose="02020603050405020304" pitchFamily="18" charset="0"/>
                </a:rPr>
                <a:t> </a:t>
              </a:r>
              <a:r>
                <a:rPr lang="en-US" sz="2400" dirty="0" err="1">
                  <a:latin typeface="Times New Roman" panose="02020603050405020304" pitchFamily="18" charset="0"/>
                </a:rPr>
                <a:t>Bác</a:t>
              </a:r>
              <a:r>
                <a:rPr lang="en-US" sz="2400" dirty="0">
                  <a:latin typeface="Times New Roman" panose="02020603050405020304" pitchFamily="18" charset="0"/>
                </a:rPr>
                <a:t> </a:t>
              </a:r>
              <a:r>
                <a:rPr lang="en-US" sz="2400" dirty="0" err="1">
                  <a:latin typeface="Times New Roman" panose="02020603050405020304" pitchFamily="18" charset="0"/>
                </a:rPr>
                <a:t>Gấu</a:t>
              </a:r>
              <a:endParaRPr lang="en-US" sz="2400" dirty="0">
                <a:latin typeface="Times New Roman" panose="02020603050405020304" pitchFamily="18" charset="0"/>
              </a:endParaRPr>
            </a:p>
          </p:txBody>
        </p:sp>
        <p:pic>
          <p:nvPicPr>
            <p:cNvPr id="7" name="mmprod_answer_input10025"/>
            <p:cNvPicPr>
              <a:picLocks noChangeAspect="1"/>
            </p:cNvPicPr>
            <p:nvPr>
              <p:custDataLst>
                <p:tags r:id="rId9"/>
              </p:custDataLst>
            </p:nvPr>
          </p:nvPicPr>
          <p:blipFill>
            <a:blip r:embed="rId19" cstate="print">
              <a:extLst>
                <a:ext uri="{28A0092B-C50C-407E-A947-70E740481C1C}">
                  <a14:useLocalDpi xmlns:a14="http://schemas.microsoft.com/office/drawing/2010/main" val="0"/>
                </a:ext>
              </a:extLst>
            </a:blip>
            <a:stretch>
              <a:fillRect/>
            </a:stretch>
          </p:blipFill>
          <p:spPr>
            <a:xfrm>
              <a:off x="3805262" y="3285943"/>
              <a:ext cx="205646" cy="204522"/>
            </a:xfrm>
            <a:prstGeom prst="rect">
              <a:avLst/>
            </a:prstGeom>
          </p:spPr>
        </p:pic>
      </p:grpSp>
      <p:grpSp>
        <p:nvGrpSpPr>
          <p:cNvPr id="12" name="mmprod_answer10027"/>
          <p:cNvGrpSpPr/>
          <p:nvPr>
            <p:custDataLst>
              <p:tags r:id="rId4"/>
            </p:custDataLst>
          </p:nvPr>
        </p:nvGrpSpPr>
        <p:grpSpPr>
          <a:xfrm>
            <a:off x="7206957" y="1538262"/>
            <a:ext cx="6835140" cy="365760"/>
            <a:chOff x="7206957" y="1538262"/>
            <a:chExt cx="6835140" cy="365760"/>
          </a:xfrm>
        </p:grpSpPr>
        <p:sp>
          <p:nvSpPr>
            <p:cNvPr id="14" name="mmprod_s2_1043"/>
            <p:cNvSpPr txBox="1"/>
            <p:nvPr>
              <p:custDataLst>
                <p:tags r:id="rId5"/>
              </p:custDataLst>
            </p:nvPr>
          </p:nvSpPr>
          <p:spPr>
            <a:xfrm>
              <a:off x="7206957" y="1538262"/>
              <a:ext cx="40640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a:latin typeface="Times New Roman" panose="02020603050405020304" pitchFamily="18" charset="0"/>
                </a:rPr>
                <a:t>3) </a:t>
              </a:r>
            </a:p>
          </p:txBody>
        </p:sp>
        <p:sp>
          <p:nvSpPr>
            <p:cNvPr id="15" name="mmprod_s1_1023"/>
            <p:cNvSpPr txBox="1"/>
            <p:nvPr>
              <p:custDataLst>
                <p:tags r:id="rId6"/>
              </p:custDataLst>
            </p:nvPr>
          </p:nvSpPr>
          <p:spPr>
            <a:xfrm>
              <a:off x="7613357" y="1538262"/>
              <a:ext cx="64287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dirty="0" err="1">
                  <a:latin typeface="Times New Roman" panose="02020603050405020304" pitchFamily="18" charset="0"/>
                </a:rPr>
                <a:t>Thỏ</a:t>
              </a:r>
              <a:r>
                <a:rPr lang="en-US" sz="2400" dirty="0">
                  <a:latin typeface="Times New Roman" panose="02020603050405020304" pitchFamily="18" charset="0"/>
                </a:rPr>
                <a:t>, </a:t>
              </a:r>
              <a:r>
                <a:rPr lang="en-US" sz="2400" dirty="0" err="1">
                  <a:latin typeface="Times New Roman" panose="02020603050405020304" pitchFamily="18" charset="0"/>
                </a:rPr>
                <a:t>Quạ</a:t>
              </a:r>
              <a:r>
                <a:rPr lang="en-US" sz="2400" dirty="0">
                  <a:latin typeface="Times New Roman" panose="02020603050405020304" pitchFamily="18" charset="0"/>
                </a:rPr>
                <a:t>, </a:t>
              </a:r>
              <a:r>
                <a:rPr lang="en-US" sz="2400" dirty="0" err="1">
                  <a:latin typeface="Times New Roman" panose="02020603050405020304" pitchFamily="18" charset="0"/>
                </a:rPr>
                <a:t>Nhim</a:t>
              </a:r>
              <a:r>
                <a:rPr lang="en-US" sz="2400" dirty="0">
                  <a:latin typeface="Times New Roman" panose="02020603050405020304" pitchFamily="18" charset="0"/>
                </a:rPr>
                <a:t> </a:t>
              </a:r>
              <a:r>
                <a:rPr lang="en-US" sz="2400" dirty="0" err="1">
                  <a:latin typeface="Times New Roman" panose="02020603050405020304" pitchFamily="18" charset="0"/>
                </a:rPr>
                <a:t>Và</a:t>
              </a:r>
              <a:r>
                <a:rPr lang="en-US" sz="2400" dirty="0">
                  <a:latin typeface="Times New Roman" panose="02020603050405020304" pitchFamily="18" charset="0"/>
                </a:rPr>
                <a:t> </a:t>
              </a:r>
              <a:r>
                <a:rPr lang="en-US" sz="2400" dirty="0" err="1">
                  <a:latin typeface="Times New Roman" panose="02020603050405020304" pitchFamily="18" charset="0"/>
                </a:rPr>
                <a:t>Bác</a:t>
              </a:r>
              <a:r>
                <a:rPr lang="en-US" sz="2400" dirty="0">
                  <a:latin typeface="Times New Roman" panose="02020603050405020304" pitchFamily="18" charset="0"/>
                </a:rPr>
                <a:t> </a:t>
              </a:r>
              <a:r>
                <a:rPr lang="en-US" sz="2400" dirty="0" err="1">
                  <a:latin typeface="Times New Roman" panose="02020603050405020304" pitchFamily="18" charset="0"/>
                </a:rPr>
                <a:t>Gấu</a:t>
              </a:r>
              <a:endParaRPr lang="en-US" sz="2400" dirty="0">
                <a:latin typeface="Times New Roman" panose="02020603050405020304" pitchFamily="18" charset="0"/>
              </a:endParaRPr>
            </a:p>
          </p:txBody>
        </p:sp>
      </p:grpSp>
      <p:sp>
        <p:nvSpPr>
          <p:cNvPr id="13" name="Rectangle 12">
            <a:extLst>
              <a:ext uri="{FF2B5EF4-FFF2-40B4-BE49-F238E27FC236}">
                <a16:creationId xmlns:a16="http://schemas.microsoft.com/office/drawing/2014/main" id="{B1E91606-3BBC-3021-A760-4A035C4CE0B7}"/>
              </a:ext>
            </a:extLst>
          </p:cNvPr>
          <p:cNvSpPr/>
          <p:nvPr/>
        </p:nvSpPr>
        <p:spPr>
          <a:xfrm>
            <a:off x="2422883" y="586203"/>
            <a:ext cx="6732398" cy="7135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mj-cs"/>
              </a:rPr>
              <a:t>Trong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mj-cs"/>
              </a:rPr>
              <a:t>truyện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mj-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mj-cs"/>
              </a:rPr>
              <a:t>có</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mj-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mj-cs"/>
              </a:rPr>
              <a:t>những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mj-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mj-cs"/>
              </a:rPr>
              <a:t>nhân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mj-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mj-cs"/>
              </a:rPr>
              <a:t>vật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mj-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mj-cs"/>
              </a:rPr>
              <a:t>nào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mj-cs"/>
              </a:rPr>
              <a:t>?</a:t>
            </a:r>
            <a:endParaRPr lang="en-US" sz="3200" dirty="0"/>
          </a:p>
        </p:txBody>
      </p:sp>
    </p:spTree>
    <p:custDataLst>
      <p:tags r:id="rId1"/>
    </p:custDataLst>
    <p:extLst>
      <p:ext uri="{BB962C8B-B14F-4D97-AF65-F5344CB8AC3E}">
        <p14:creationId xmlns:p14="http://schemas.microsoft.com/office/powerpoint/2010/main" val="732345400"/>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15">
            <a:lum/>
          </a:blip>
          <a:srcRect/>
          <a:stretch>
            <a:fillRect l="-5000" t="-5000" r="-5000" b="-5000"/>
          </a:stretch>
        </a:blipFill>
        <a:effectLst/>
      </p:bgPr>
    </p:bg>
    <p:spTree>
      <p:nvGrpSpPr>
        <p:cNvPr id="1" name=""/>
        <p:cNvGrpSpPr/>
        <p:nvPr/>
      </p:nvGrpSpPr>
      <p:grpSpPr>
        <a:xfrm>
          <a:off x="0" y="0"/>
          <a:ext cx="0" cy="0"/>
          <a:chOff x="0" y="0"/>
          <a:chExt cx="0" cy="0"/>
        </a:xfrm>
      </p:grpSpPr>
      <p:pic>
        <p:nvPicPr>
          <p:cNvPr id="25" name="Picture 15" descr="images"/>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66446" y="1679186"/>
            <a:ext cx="2376825" cy="284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6" descr="con quạ"/>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2712" y="2681905"/>
            <a:ext cx="1727200"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9" descr="nhím2"/>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08958" y="2012494"/>
            <a:ext cx="2286000" cy="213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mmprod_answer10033"/>
          <p:cNvGrpSpPr/>
          <p:nvPr>
            <p:custDataLst>
              <p:tags r:id="rId2"/>
            </p:custDataLst>
          </p:nvPr>
        </p:nvGrpSpPr>
        <p:grpSpPr>
          <a:xfrm>
            <a:off x="2021312" y="3388245"/>
            <a:ext cx="1270000" cy="1270000"/>
            <a:chOff x="2021312" y="3388245"/>
            <a:chExt cx="1270000" cy="1270000"/>
          </a:xfrm>
        </p:grpSpPr>
        <p:sp>
          <p:nvSpPr>
            <p:cNvPr id="3" name="mmprod_s1_10033"/>
            <p:cNvSpPr/>
            <p:nvPr>
              <p:custDataLst>
                <p:tags r:id="rId11"/>
              </p:custDataLst>
            </p:nvPr>
          </p:nvSpPr>
          <p:spPr>
            <a:xfrm>
              <a:off x="2021312" y="3388245"/>
              <a:ext cx="1270000" cy="12700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mprod_s2_10033"/>
            <p:cNvSpPr txBox="1"/>
            <p:nvPr>
              <p:custDataLst>
                <p:tags r:id="rId12"/>
              </p:custDataLst>
            </p:nvPr>
          </p:nvSpPr>
          <p:spPr>
            <a:xfrm>
              <a:off x="2021312" y="3896245"/>
              <a:ext cx="1270000" cy="254000"/>
            </a:xfrm>
            <a:prstGeom prst="rect">
              <a:avLst/>
            </a:prstGeom>
            <a:noFill/>
            <a:ln>
              <a:noFill/>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t">
              <a:noAutofit/>
            </a:bodyPr>
            <a:lstStyle/>
            <a:p>
              <a:pPr algn="ctr"/>
              <a:r>
                <a:rPr lang="en-US" sz="1600">
                  <a:latin typeface="Times New Roman" panose="02020603050405020304" pitchFamily="18" charset="0"/>
                </a:rPr>
                <a:t>Quạ</a:t>
              </a:r>
            </a:p>
          </p:txBody>
        </p:sp>
        <p:pic>
          <p:nvPicPr>
            <p:cNvPr id="5" name="mmprod_s3_10033"/>
            <p:cNvPicPr>
              <a:picLocks noChangeAspect="1"/>
            </p:cNvPicPr>
            <p:nvPr>
              <p:custDataLst>
                <p:tags r:id="rId13"/>
              </p:custDataLst>
            </p:nvPr>
          </p:nvPicPr>
          <p:blipFill>
            <a:blip r:link="rId19"/>
            <a:stretch>
              <a:fillRect/>
            </a:stretch>
          </p:blipFill>
          <p:spPr>
            <a:xfrm>
              <a:off x="2529312" y="4150245"/>
              <a:ext cx="254058" cy="254058"/>
            </a:xfrm>
            <a:prstGeom prst="rect">
              <a:avLst/>
            </a:prstGeom>
          </p:spPr>
        </p:pic>
      </p:grpSp>
      <p:grpSp>
        <p:nvGrpSpPr>
          <p:cNvPr id="10" name="mmprod_answer10034"/>
          <p:cNvGrpSpPr/>
          <p:nvPr>
            <p:custDataLst>
              <p:tags r:id="rId3"/>
            </p:custDataLst>
          </p:nvPr>
        </p:nvGrpSpPr>
        <p:grpSpPr>
          <a:xfrm>
            <a:off x="5010833" y="3908814"/>
            <a:ext cx="1270000" cy="1270000"/>
            <a:chOff x="4991328" y="3555519"/>
            <a:chExt cx="1270000" cy="1270000"/>
          </a:xfrm>
        </p:grpSpPr>
        <p:sp>
          <p:nvSpPr>
            <p:cNvPr id="7" name="mmprod_s1_10034"/>
            <p:cNvSpPr/>
            <p:nvPr>
              <p:custDataLst>
                <p:tags r:id="rId8"/>
              </p:custDataLst>
            </p:nvPr>
          </p:nvSpPr>
          <p:spPr>
            <a:xfrm>
              <a:off x="4991328" y="3555519"/>
              <a:ext cx="1270000" cy="12700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mprod_s2_10034"/>
            <p:cNvSpPr txBox="1"/>
            <p:nvPr>
              <p:custDataLst>
                <p:tags r:id="rId9"/>
              </p:custDataLst>
            </p:nvPr>
          </p:nvSpPr>
          <p:spPr>
            <a:xfrm>
              <a:off x="4991328" y="4063519"/>
              <a:ext cx="1270000" cy="254000"/>
            </a:xfrm>
            <a:prstGeom prst="rect">
              <a:avLst/>
            </a:prstGeom>
            <a:noFill/>
            <a:ln>
              <a:noFill/>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t">
              <a:noAutofit/>
            </a:bodyPr>
            <a:lstStyle/>
            <a:p>
              <a:pPr algn="ctr"/>
              <a:r>
                <a:rPr lang="en-US" sz="1600">
                  <a:latin typeface="Times New Roman" panose="02020603050405020304" pitchFamily="18" charset="0"/>
                </a:rPr>
                <a:t>Bác Gấu</a:t>
              </a:r>
              <a:endParaRPr lang="en-US" sz="1600" dirty="0">
                <a:latin typeface="Times New Roman" panose="02020603050405020304" pitchFamily="18" charset="0"/>
              </a:endParaRPr>
            </a:p>
          </p:txBody>
        </p:sp>
        <p:pic>
          <p:nvPicPr>
            <p:cNvPr id="9" name="mmprod_s3_10034"/>
            <p:cNvPicPr>
              <a:picLocks noChangeAspect="1"/>
            </p:cNvPicPr>
            <p:nvPr>
              <p:custDataLst>
                <p:tags r:id="rId10"/>
              </p:custDataLst>
            </p:nvPr>
          </p:nvPicPr>
          <p:blipFill>
            <a:blip r:link="rId20"/>
            <a:stretch>
              <a:fillRect/>
            </a:stretch>
          </p:blipFill>
          <p:spPr>
            <a:xfrm>
              <a:off x="5499328" y="4317519"/>
              <a:ext cx="254058" cy="254058"/>
            </a:xfrm>
            <a:prstGeom prst="rect">
              <a:avLst/>
            </a:prstGeom>
          </p:spPr>
        </p:pic>
      </p:grpSp>
      <p:grpSp>
        <p:nvGrpSpPr>
          <p:cNvPr id="14" name="mmprod_answer10035"/>
          <p:cNvGrpSpPr/>
          <p:nvPr>
            <p:custDataLst>
              <p:tags r:id="rId4"/>
            </p:custDataLst>
          </p:nvPr>
        </p:nvGrpSpPr>
        <p:grpSpPr>
          <a:xfrm>
            <a:off x="8089900" y="3383995"/>
            <a:ext cx="1270000" cy="1270000"/>
            <a:chOff x="8089900" y="3383995"/>
            <a:chExt cx="1270000" cy="1270000"/>
          </a:xfrm>
        </p:grpSpPr>
        <p:sp>
          <p:nvSpPr>
            <p:cNvPr id="11" name="mmprod_s1_10035"/>
            <p:cNvSpPr/>
            <p:nvPr>
              <p:custDataLst>
                <p:tags r:id="rId5"/>
              </p:custDataLst>
            </p:nvPr>
          </p:nvSpPr>
          <p:spPr>
            <a:xfrm>
              <a:off x="8089900" y="3383995"/>
              <a:ext cx="1270000" cy="12700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mprod_s2_10035"/>
            <p:cNvSpPr txBox="1"/>
            <p:nvPr>
              <p:custDataLst>
                <p:tags r:id="rId6"/>
              </p:custDataLst>
            </p:nvPr>
          </p:nvSpPr>
          <p:spPr>
            <a:xfrm>
              <a:off x="8089900" y="3891995"/>
              <a:ext cx="1270000" cy="254000"/>
            </a:xfrm>
            <a:prstGeom prst="rect">
              <a:avLst/>
            </a:prstGeom>
            <a:noFill/>
            <a:ln>
              <a:noFill/>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t">
              <a:noAutofit/>
            </a:bodyPr>
            <a:lstStyle/>
            <a:p>
              <a:pPr algn="ctr"/>
              <a:r>
                <a:rPr lang="en-US" sz="1600">
                  <a:latin typeface="Times New Roman" panose="02020603050405020304" pitchFamily="18" charset="0"/>
                </a:rPr>
                <a:t>Nhím</a:t>
              </a:r>
            </a:p>
          </p:txBody>
        </p:sp>
        <p:pic>
          <p:nvPicPr>
            <p:cNvPr id="13" name="mmprod_s3_10035"/>
            <p:cNvPicPr>
              <a:picLocks noChangeAspect="1"/>
            </p:cNvPicPr>
            <p:nvPr>
              <p:custDataLst>
                <p:tags r:id="rId7"/>
              </p:custDataLst>
            </p:nvPr>
          </p:nvPicPr>
          <p:blipFill>
            <a:blip r:link="rId20"/>
            <a:stretch>
              <a:fillRect/>
            </a:stretch>
          </p:blipFill>
          <p:spPr>
            <a:xfrm>
              <a:off x="8597900" y="4145995"/>
              <a:ext cx="254058" cy="254058"/>
            </a:xfrm>
            <a:prstGeom prst="rect">
              <a:avLst/>
            </a:prstGeom>
          </p:spPr>
        </p:pic>
      </p:grpSp>
      <p:sp>
        <p:nvSpPr>
          <p:cNvPr id="17" name="Rectangle 16">
            <a:extLst>
              <a:ext uri="{FF2B5EF4-FFF2-40B4-BE49-F238E27FC236}">
                <a16:creationId xmlns:a16="http://schemas.microsoft.com/office/drawing/2014/main" id="{41B295B2-E985-188D-C80A-D1A1EA440D6C}"/>
              </a:ext>
            </a:extLst>
          </p:cNvPr>
          <p:cNvSpPr/>
          <p:nvPr/>
        </p:nvSpPr>
        <p:spPr>
          <a:xfrm>
            <a:off x="1988537" y="679909"/>
            <a:ext cx="7854871" cy="78883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rPr>
              <a:t>Thỏ</a:t>
            </a:r>
            <a:r>
              <a:rPr lang="en-US" sz="3200" dirty="0">
                <a:solidFill>
                  <a:schemeClr val="tx1"/>
                </a:solidFill>
              </a:rPr>
              <a:t> </a:t>
            </a:r>
            <a:r>
              <a:rPr lang="en-US" sz="3200" dirty="0" err="1">
                <a:solidFill>
                  <a:schemeClr val="tx1"/>
                </a:solidFill>
              </a:rPr>
              <a:t>đã</a:t>
            </a:r>
            <a:r>
              <a:rPr lang="en-US" sz="3200" dirty="0">
                <a:solidFill>
                  <a:schemeClr val="tx1"/>
                </a:solidFill>
              </a:rPr>
              <a:t> </a:t>
            </a:r>
            <a:r>
              <a:rPr lang="en-US" sz="3200" dirty="0" err="1">
                <a:solidFill>
                  <a:schemeClr val="tx1"/>
                </a:solidFill>
              </a:rPr>
              <a:t>nhờ</a:t>
            </a:r>
            <a:r>
              <a:rPr lang="en-US" sz="3200" dirty="0">
                <a:solidFill>
                  <a:schemeClr val="tx1"/>
                </a:solidFill>
              </a:rPr>
              <a:t> ai </a:t>
            </a:r>
            <a:r>
              <a:rPr lang="en-US" sz="3200" dirty="0" err="1">
                <a:solidFill>
                  <a:schemeClr val="tx1"/>
                </a:solidFill>
              </a:rPr>
              <a:t>lấy</a:t>
            </a:r>
            <a:r>
              <a:rPr lang="en-US" sz="3200" dirty="0">
                <a:solidFill>
                  <a:schemeClr val="tx1"/>
                </a:solidFill>
              </a:rPr>
              <a:t> </a:t>
            </a:r>
            <a:r>
              <a:rPr lang="en-US" sz="3200" dirty="0" err="1">
                <a:solidFill>
                  <a:schemeClr val="tx1"/>
                </a:solidFill>
              </a:rPr>
              <a:t>giúp</a:t>
            </a:r>
            <a:r>
              <a:rPr lang="en-US" sz="3200" dirty="0">
                <a:solidFill>
                  <a:schemeClr val="tx1"/>
                </a:solidFill>
              </a:rPr>
              <a:t> </a:t>
            </a:r>
            <a:r>
              <a:rPr lang="en-US" sz="3200" dirty="0" err="1">
                <a:solidFill>
                  <a:schemeClr val="tx1"/>
                </a:solidFill>
              </a:rPr>
              <a:t>mình</a:t>
            </a:r>
            <a:r>
              <a:rPr lang="en-US" sz="3200" dirty="0">
                <a:solidFill>
                  <a:schemeClr val="tx1"/>
                </a:solidFill>
              </a:rPr>
              <a:t> </a:t>
            </a:r>
            <a:r>
              <a:rPr lang="en-US" sz="3200" dirty="0" err="1">
                <a:solidFill>
                  <a:schemeClr val="tx1"/>
                </a:solidFill>
              </a:rPr>
              <a:t>quả</a:t>
            </a:r>
            <a:r>
              <a:rPr lang="en-US" sz="3200" dirty="0">
                <a:solidFill>
                  <a:schemeClr val="tx1"/>
                </a:solidFill>
              </a:rPr>
              <a:t> </a:t>
            </a:r>
            <a:r>
              <a:rPr lang="en-US" sz="3200" dirty="0" err="1">
                <a:solidFill>
                  <a:schemeClr val="tx1"/>
                </a:solidFill>
              </a:rPr>
              <a:t>táo</a:t>
            </a:r>
            <a:r>
              <a:rPr lang="en-US" sz="3200" dirty="0">
                <a:solidFill>
                  <a:schemeClr val="tx1"/>
                </a:solidFill>
              </a:rPr>
              <a:t>?</a:t>
            </a:r>
          </a:p>
        </p:txBody>
      </p:sp>
    </p:spTree>
    <p:custDataLst>
      <p:tags r:id="rId1"/>
    </p:custDataLst>
    <p:extLst>
      <p:ext uri="{BB962C8B-B14F-4D97-AF65-F5344CB8AC3E}">
        <p14:creationId xmlns:p14="http://schemas.microsoft.com/office/powerpoint/2010/main" val="2801689767"/>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11">
            <a:lum/>
          </a:blip>
          <a:srcRect/>
          <a:stretch>
            <a:fillRect l="-5000" t="-5000" r="-5000" b="-5000"/>
          </a:stretch>
        </a:blipFill>
        <a:effectLst/>
      </p:bgPr>
    </p:bg>
    <p:spTree>
      <p:nvGrpSpPr>
        <p:cNvPr id="1" name=""/>
        <p:cNvGrpSpPr/>
        <p:nvPr/>
      </p:nvGrpSpPr>
      <p:grpSpPr>
        <a:xfrm>
          <a:off x="0" y="0"/>
          <a:ext cx="0" cy="0"/>
          <a:chOff x="0" y="0"/>
          <a:chExt cx="0" cy="0"/>
        </a:xfrm>
      </p:grpSpPr>
      <p:pic>
        <p:nvPicPr>
          <p:cNvPr id="27" name="Picture 8" descr="nhím"/>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35930" y="2002367"/>
            <a:ext cx="3030533" cy="2853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 descr="táo"/>
          <p:cNvPicPr>
            <a:picLocks noChangeAspect="1" noChangeArrowheads="1"/>
          </p:cNvPicPr>
          <p:nvPr/>
        </p:nvPicPr>
        <p:blipFill>
          <a:blip r:embed="rId13">
            <a:clrChange>
              <a:clrFrom>
                <a:srgbClr val="FFF9FF"/>
              </a:clrFrom>
              <a:clrTo>
                <a:srgbClr val="FFF9FF">
                  <a:alpha val="0"/>
                </a:srgbClr>
              </a:clrTo>
            </a:clrChange>
            <a:extLst>
              <a:ext uri="{28A0092B-C50C-407E-A947-70E740481C1C}">
                <a14:useLocalDpi xmlns:a14="http://schemas.microsoft.com/office/drawing/2010/main" val="0"/>
              </a:ext>
            </a:extLst>
          </a:blip>
          <a:srcRect/>
          <a:stretch>
            <a:fillRect/>
          </a:stretch>
        </p:blipFill>
        <p:spPr bwMode="auto">
          <a:xfrm>
            <a:off x="7121825" y="1876628"/>
            <a:ext cx="1092815" cy="1062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mmprod_answer10041"/>
          <p:cNvGrpSpPr/>
          <p:nvPr>
            <p:custDataLst>
              <p:tags r:id="rId2"/>
            </p:custDataLst>
          </p:nvPr>
        </p:nvGrpSpPr>
        <p:grpSpPr>
          <a:xfrm>
            <a:off x="1971587" y="2124684"/>
            <a:ext cx="3210491" cy="365760"/>
            <a:chOff x="1971587" y="2124684"/>
            <a:chExt cx="3210491" cy="365760"/>
          </a:xfrm>
        </p:grpSpPr>
        <p:sp>
          <p:nvSpPr>
            <p:cNvPr id="4" name="mmprod_s2_1041"/>
            <p:cNvSpPr txBox="1"/>
            <p:nvPr>
              <p:custDataLst>
                <p:tags r:id="rId7"/>
              </p:custDataLst>
            </p:nvPr>
          </p:nvSpPr>
          <p:spPr>
            <a:xfrm>
              <a:off x="2215905" y="2124684"/>
              <a:ext cx="161835"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dirty="0">
                  <a:latin typeface="Times New Roman" panose="02020603050405020304" pitchFamily="18" charset="0"/>
                </a:rPr>
                <a:t>1) </a:t>
              </a:r>
            </a:p>
          </p:txBody>
        </p:sp>
        <p:sp>
          <p:nvSpPr>
            <p:cNvPr id="5" name="mmprod_s1_1021"/>
            <p:cNvSpPr txBox="1"/>
            <p:nvPr>
              <p:custDataLst>
                <p:tags r:id="rId8"/>
              </p:custDataLst>
            </p:nvPr>
          </p:nvSpPr>
          <p:spPr>
            <a:xfrm>
              <a:off x="2622058" y="2124684"/>
              <a:ext cx="256002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a:latin typeface="Times New Roman" panose="02020603050405020304" pitchFamily="18" charset="0"/>
                </a:rPr>
                <a:t>Đúng</a:t>
              </a:r>
              <a:endParaRPr lang="en-US" sz="2400" dirty="0">
                <a:latin typeface="Times New Roman" panose="02020603050405020304" pitchFamily="18" charset="0"/>
              </a:endParaRPr>
            </a:p>
          </p:txBody>
        </p:sp>
        <p:pic>
          <p:nvPicPr>
            <p:cNvPr id="3" name="mmprod_answer_input10041"/>
            <p:cNvPicPr>
              <a:picLocks noChangeAspect="1"/>
            </p:cNvPicPr>
            <p:nvPr>
              <p:custDataLst>
                <p:tags r:id="rId9"/>
              </p:custDataLst>
            </p:nvPr>
          </p:nvPicPr>
          <p:blipFill>
            <a:blip r:embed="rId14" cstate="print">
              <a:extLst>
                <a:ext uri="{28A0092B-C50C-407E-A947-70E740481C1C}">
                  <a14:useLocalDpi xmlns:a14="http://schemas.microsoft.com/office/drawing/2010/main" val="0"/>
                </a:ext>
              </a:extLst>
            </a:blip>
            <a:stretch>
              <a:fillRect/>
            </a:stretch>
          </p:blipFill>
          <p:spPr>
            <a:xfrm>
              <a:off x="1971587" y="2203449"/>
              <a:ext cx="205646" cy="204522"/>
            </a:xfrm>
            <a:prstGeom prst="rect">
              <a:avLst/>
            </a:prstGeom>
          </p:spPr>
        </p:pic>
      </p:grpSp>
      <p:grpSp>
        <p:nvGrpSpPr>
          <p:cNvPr id="8" name="mmprod_answer10043"/>
          <p:cNvGrpSpPr/>
          <p:nvPr>
            <p:custDataLst>
              <p:tags r:id="rId3"/>
            </p:custDataLst>
          </p:nvPr>
        </p:nvGrpSpPr>
        <p:grpSpPr>
          <a:xfrm>
            <a:off x="1971587" y="2903361"/>
            <a:ext cx="3320025" cy="365761"/>
            <a:chOff x="1971587" y="2903361"/>
            <a:chExt cx="3320025" cy="365761"/>
          </a:xfrm>
        </p:grpSpPr>
        <p:sp>
          <p:nvSpPr>
            <p:cNvPr id="9" name="mmprod_s2_1042"/>
            <p:cNvSpPr txBox="1"/>
            <p:nvPr>
              <p:custDataLst>
                <p:tags r:id="rId4"/>
              </p:custDataLst>
            </p:nvPr>
          </p:nvSpPr>
          <p:spPr>
            <a:xfrm>
              <a:off x="2224193" y="2903362"/>
              <a:ext cx="170824"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a:latin typeface="Times New Roman" panose="02020603050405020304" pitchFamily="18" charset="0"/>
                </a:rPr>
                <a:t>2) </a:t>
              </a:r>
            </a:p>
          </p:txBody>
        </p:sp>
        <p:sp>
          <p:nvSpPr>
            <p:cNvPr id="10" name="mmprod_s1_1022"/>
            <p:cNvSpPr txBox="1"/>
            <p:nvPr>
              <p:custDataLst>
                <p:tags r:id="rId5"/>
              </p:custDataLst>
            </p:nvPr>
          </p:nvSpPr>
          <p:spPr>
            <a:xfrm>
              <a:off x="2589382" y="2903362"/>
              <a:ext cx="270223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a:latin typeface="Times New Roman" panose="02020603050405020304" pitchFamily="18" charset="0"/>
                </a:rPr>
                <a:t>Sai</a:t>
              </a:r>
              <a:endParaRPr lang="en-US" sz="2400" dirty="0">
                <a:latin typeface="Times New Roman" panose="02020603050405020304" pitchFamily="18" charset="0"/>
              </a:endParaRPr>
            </a:p>
          </p:txBody>
        </p:sp>
        <p:pic>
          <p:nvPicPr>
            <p:cNvPr id="7" name="mmprod_answer_input10043"/>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1971587" y="2903361"/>
              <a:ext cx="205646" cy="204522"/>
            </a:xfrm>
            <a:prstGeom prst="rect">
              <a:avLst/>
            </a:prstGeom>
          </p:spPr>
        </p:pic>
      </p:grpSp>
      <p:sp>
        <p:nvSpPr>
          <p:cNvPr id="11" name="Rectangle 10">
            <a:extLst>
              <a:ext uri="{FF2B5EF4-FFF2-40B4-BE49-F238E27FC236}">
                <a16:creationId xmlns:a16="http://schemas.microsoft.com/office/drawing/2014/main" id="{F18B47B6-B0E8-B5AD-6FFF-7959D4D960F3}"/>
              </a:ext>
            </a:extLst>
          </p:cNvPr>
          <p:cNvSpPr/>
          <p:nvPr/>
        </p:nvSpPr>
        <p:spPr>
          <a:xfrm>
            <a:off x="1040423" y="422365"/>
            <a:ext cx="10376453" cy="117645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dirty="0">
                <a:solidFill>
                  <a:schemeClr val="tx1"/>
                </a:solidFill>
                <a:latin typeface="Times New Roman" panose="02020603050405020304" pitchFamily="18" charset="0"/>
              </a:rPr>
              <a:t>Quả táo đã rơi vào người của Nhím đúng hay sai?</a:t>
            </a:r>
            <a:r>
              <a:rPr kumimoji="0" lang="vi-VN" sz="2800" b="0" i="0" u="none" strike="noStrike" kern="1200" cap="none" spc="0" normalizeH="0" baseline="0" noProof="0" dirty="0">
                <a:ln>
                  <a:noFill/>
                </a:ln>
                <a:solidFill>
                  <a:schemeClr val="tx1"/>
                </a:solidFill>
                <a:effectLst/>
                <a:uLnTx/>
                <a:uFillTx/>
                <a:latin typeface="Times New Roman" panose="02020603050405020304" pitchFamily="18" charset="0"/>
                <a:ea typeface="微软雅黑"/>
                <a:cs typeface="+mj-cs"/>
              </a:rPr>
              <a:t> </a:t>
            </a:r>
            <a:r>
              <a:rPr kumimoji="0" lang="vi-VN" sz="2800" b="0" i="0" u="none" strike="noStrike" kern="1200" cap="none" spc="0" normalizeH="0" baseline="0" noProof="0" dirty="0">
                <a:ln>
                  <a:noFill/>
                </a:ln>
                <a:solidFill>
                  <a:srgbClr val="5BB814"/>
                </a:solidFill>
                <a:effectLst/>
                <a:uLnTx/>
                <a:uFillTx/>
                <a:latin typeface="Times New Roman" panose="02020603050405020304" pitchFamily="18" charset="0"/>
                <a:ea typeface="微软雅黑"/>
                <a:cs typeface="+mj-cs"/>
              </a:rPr>
              <a:t>ngQuả táo đã rơi vào người của Nhím đúng hay</a:t>
            </a:r>
            <a:endParaRPr lang="en-US" dirty="0"/>
          </a:p>
        </p:txBody>
      </p:sp>
    </p:spTree>
    <p:custDataLst>
      <p:tags r:id="rId1"/>
    </p:custDataLst>
    <p:extLst>
      <p:ext uri="{BB962C8B-B14F-4D97-AF65-F5344CB8AC3E}">
        <p14:creationId xmlns:p14="http://schemas.microsoft.com/office/powerpoint/2010/main" val="1427942551"/>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15">
            <a:lum/>
          </a:blip>
          <a:srcRect/>
          <a:stretch>
            <a:fillRect l="-5000" t="-5000" r="-5000" b="-5000"/>
          </a:stretch>
        </a:blipFill>
        <a:effectLst/>
      </p:bgPr>
    </p:bg>
    <p:spTree>
      <p:nvGrpSpPr>
        <p:cNvPr id="1" name=""/>
        <p:cNvGrpSpPr/>
        <p:nvPr/>
      </p:nvGrpSpPr>
      <p:grpSpPr>
        <a:xfrm>
          <a:off x="0" y="0"/>
          <a:ext cx="0" cy="0"/>
          <a:chOff x="0" y="0"/>
          <a:chExt cx="0" cy="0"/>
        </a:xfrm>
      </p:grpSpPr>
      <p:pic>
        <p:nvPicPr>
          <p:cNvPr id="31" name="Picture 22" descr="con thỏ"/>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45455" y="1416017"/>
            <a:ext cx="1137701" cy="1419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5" descr="images"/>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53389" y="2658115"/>
            <a:ext cx="1594991" cy="1912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9" descr="nhím2"/>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45455" y="4463650"/>
            <a:ext cx="1224671" cy="114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mmprod_answer10049"/>
          <p:cNvGrpSpPr/>
          <p:nvPr>
            <p:custDataLst>
              <p:tags r:id="rId2"/>
            </p:custDataLst>
          </p:nvPr>
        </p:nvGrpSpPr>
        <p:grpSpPr>
          <a:xfrm>
            <a:off x="1022350" y="1872652"/>
            <a:ext cx="1523105" cy="365760"/>
            <a:chOff x="1022350" y="1871345"/>
            <a:chExt cx="1523105" cy="365760"/>
          </a:xfrm>
        </p:grpSpPr>
        <p:sp>
          <p:nvSpPr>
            <p:cNvPr id="4" name="mmprod_s2_1041"/>
            <p:cNvSpPr txBox="1"/>
            <p:nvPr>
              <p:custDataLst>
                <p:tags r:id="rId11"/>
              </p:custDataLst>
            </p:nvPr>
          </p:nvSpPr>
          <p:spPr>
            <a:xfrm>
              <a:off x="1397000" y="1871345"/>
              <a:ext cx="40640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dirty="0">
                  <a:latin typeface="Times New Roman" panose="02020603050405020304" pitchFamily="18" charset="0"/>
                </a:rPr>
                <a:t>1) </a:t>
              </a:r>
            </a:p>
          </p:txBody>
        </p:sp>
        <p:sp>
          <p:nvSpPr>
            <p:cNvPr id="5" name="mmprod_s1_1021"/>
            <p:cNvSpPr txBox="1"/>
            <p:nvPr>
              <p:custDataLst>
                <p:tags r:id="rId12"/>
              </p:custDataLst>
            </p:nvPr>
          </p:nvSpPr>
          <p:spPr>
            <a:xfrm>
              <a:off x="1803400" y="1871345"/>
              <a:ext cx="742055"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dirty="0" err="1">
                  <a:latin typeface="Times New Roman" panose="02020603050405020304" pitchFamily="18" charset="0"/>
                </a:rPr>
                <a:t>Thỏ</a:t>
              </a:r>
              <a:endParaRPr lang="en-US" sz="2400" dirty="0">
                <a:latin typeface="Times New Roman" panose="02020603050405020304" pitchFamily="18" charset="0"/>
              </a:endParaRPr>
            </a:p>
          </p:txBody>
        </p:sp>
        <p:pic>
          <p:nvPicPr>
            <p:cNvPr id="3" name="mmprod_answer_input10049"/>
            <p:cNvPicPr>
              <a:picLocks noChangeAspect="1"/>
            </p:cNvPicPr>
            <p:nvPr>
              <p:custDataLst>
                <p:tags r:id="rId13"/>
              </p:custDataLst>
            </p:nvPr>
          </p:nvPicPr>
          <p:blipFill>
            <a:blip r:embed="rId19" cstate="print">
              <a:extLst>
                <a:ext uri="{28A0092B-C50C-407E-A947-70E740481C1C}">
                  <a14:useLocalDpi xmlns:a14="http://schemas.microsoft.com/office/drawing/2010/main" val="0"/>
                </a:ext>
              </a:extLst>
            </a:blip>
            <a:stretch>
              <a:fillRect/>
            </a:stretch>
          </p:blipFill>
          <p:spPr>
            <a:xfrm>
              <a:off x="1022350" y="1951964"/>
              <a:ext cx="205646" cy="204522"/>
            </a:xfrm>
            <a:prstGeom prst="rect">
              <a:avLst/>
            </a:prstGeom>
          </p:spPr>
        </p:pic>
      </p:grpSp>
      <p:grpSp>
        <p:nvGrpSpPr>
          <p:cNvPr id="8" name="mmprod_answer10051"/>
          <p:cNvGrpSpPr/>
          <p:nvPr>
            <p:custDataLst>
              <p:tags r:id="rId3"/>
            </p:custDataLst>
          </p:nvPr>
        </p:nvGrpSpPr>
        <p:grpSpPr>
          <a:xfrm>
            <a:off x="838200" y="3131122"/>
            <a:ext cx="2005721" cy="365760"/>
            <a:chOff x="838200" y="3131122"/>
            <a:chExt cx="2005721" cy="365760"/>
          </a:xfrm>
        </p:grpSpPr>
        <p:sp>
          <p:nvSpPr>
            <p:cNvPr id="9" name="mmprod_s2_1042"/>
            <p:cNvSpPr txBox="1"/>
            <p:nvPr>
              <p:custDataLst>
                <p:tags r:id="rId8"/>
              </p:custDataLst>
            </p:nvPr>
          </p:nvSpPr>
          <p:spPr>
            <a:xfrm>
              <a:off x="1212850" y="3131122"/>
              <a:ext cx="40640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a:latin typeface="Times New Roman" panose="02020603050405020304" pitchFamily="18" charset="0"/>
                </a:rPr>
                <a:t>2) </a:t>
              </a:r>
            </a:p>
          </p:txBody>
        </p:sp>
        <p:sp>
          <p:nvSpPr>
            <p:cNvPr id="10" name="mmprod_s1_1022"/>
            <p:cNvSpPr txBox="1"/>
            <p:nvPr>
              <p:custDataLst>
                <p:tags r:id="rId9"/>
              </p:custDataLst>
            </p:nvPr>
          </p:nvSpPr>
          <p:spPr>
            <a:xfrm>
              <a:off x="1619250" y="3131122"/>
              <a:ext cx="1224671"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dirty="0" err="1">
                  <a:latin typeface="Times New Roman" panose="02020603050405020304" pitchFamily="18" charset="0"/>
                </a:rPr>
                <a:t>Bác</a:t>
              </a:r>
              <a:r>
                <a:rPr lang="en-US" sz="2400" dirty="0">
                  <a:latin typeface="Times New Roman" panose="02020603050405020304" pitchFamily="18" charset="0"/>
                </a:rPr>
                <a:t> </a:t>
              </a:r>
              <a:r>
                <a:rPr lang="en-US" sz="2400" dirty="0" err="1">
                  <a:latin typeface="Times New Roman" panose="02020603050405020304" pitchFamily="18" charset="0"/>
                </a:rPr>
                <a:t>Gấu</a:t>
              </a:r>
              <a:endParaRPr lang="en-US" sz="2400" dirty="0">
                <a:latin typeface="Times New Roman" panose="02020603050405020304" pitchFamily="18" charset="0"/>
              </a:endParaRPr>
            </a:p>
          </p:txBody>
        </p:sp>
        <p:pic>
          <p:nvPicPr>
            <p:cNvPr id="7" name="mmprod_answer_input10051"/>
            <p:cNvPicPr>
              <a:picLocks noChangeAspect="1"/>
            </p:cNvPicPr>
            <p:nvPr>
              <p:custDataLst>
                <p:tags r:id="rId10"/>
              </p:custDataLst>
            </p:nvPr>
          </p:nvPicPr>
          <p:blipFill>
            <a:blip r:embed="rId20" cstate="print">
              <a:extLst>
                <a:ext uri="{28A0092B-C50C-407E-A947-70E740481C1C}">
                  <a14:useLocalDpi xmlns:a14="http://schemas.microsoft.com/office/drawing/2010/main" val="0"/>
                </a:ext>
              </a:extLst>
            </a:blip>
            <a:stretch>
              <a:fillRect/>
            </a:stretch>
          </p:blipFill>
          <p:spPr>
            <a:xfrm>
              <a:off x="838200" y="3211741"/>
              <a:ext cx="205646" cy="204522"/>
            </a:xfrm>
            <a:prstGeom prst="rect">
              <a:avLst/>
            </a:prstGeom>
          </p:spPr>
        </p:pic>
      </p:grpSp>
      <p:grpSp>
        <p:nvGrpSpPr>
          <p:cNvPr id="12" name="mmprod_answer10053"/>
          <p:cNvGrpSpPr/>
          <p:nvPr>
            <p:custDataLst>
              <p:tags r:id="rId4"/>
            </p:custDataLst>
          </p:nvPr>
        </p:nvGrpSpPr>
        <p:grpSpPr>
          <a:xfrm>
            <a:off x="1043846" y="4721849"/>
            <a:ext cx="3369128" cy="365760"/>
            <a:chOff x="1022350" y="4721849"/>
            <a:chExt cx="7209790" cy="365760"/>
          </a:xfrm>
        </p:grpSpPr>
        <p:sp>
          <p:nvSpPr>
            <p:cNvPr id="14" name="mmprod_s2_1043"/>
            <p:cNvSpPr txBox="1"/>
            <p:nvPr>
              <p:custDataLst>
                <p:tags r:id="rId5"/>
              </p:custDataLst>
            </p:nvPr>
          </p:nvSpPr>
          <p:spPr>
            <a:xfrm>
              <a:off x="1397000" y="4721849"/>
              <a:ext cx="40640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a:latin typeface="Times New Roman" panose="02020603050405020304" pitchFamily="18" charset="0"/>
                </a:rPr>
                <a:t>3) </a:t>
              </a:r>
            </a:p>
          </p:txBody>
        </p:sp>
        <p:sp>
          <p:nvSpPr>
            <p:cNvPr id="15" name="mmprod_s1_1023"/>
            <p:cNvSpPr txBox="1"/>
            <p:nvPr>
              <p:custDataLst>
                <p:tags r:id="rId6"/>
              </p:custDataLst>
            </p:nvPr>
          </p:nvSpPr>
          <p:spPr>
            <a:xfrm>
              <a:off x="1803400" y="4721849"/>
              <a:ext cx="64287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dirty="0">
                  <a:latin typeface="Times New Roman" panose="02020603050405020304" pitchFamily="18" charset="0"/>
                </a:rPr>
                <a:t>,  </a:t>
              </a:r>
              <a:r>
                <a:rPr lang="en-US" sz="2400" dirty="0" err="1">
                  <a:latin typeface="Times New Roman" panose="02020603050405020304" pitchFamily="18" charset="0"/>
                </a:rPr>
                <a:t>Nhím</a:t>
              </a:r>
              <a:endParaRPr lang="en-US" sz="2400" dirty="0">
                <a:latin typeface="Times New Roman" panose="02020603050405020304" pitchFamily="18" charset="0"/>
              </a:endParaRPr>
            </a:p>
          </p:txBody>
        </p:sp>
        <p:pic>
          <p:nvPicPr>
            <p:cNvPr id="11" name="mmprod_answer_input10053"/>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1022350" y="4802468"/>
              <a:ext cx="205646" cy="204522"/>
            </a:xfrm>
            <a:prstGeom prst="rect">
              <a:avLst/>
            </a:prstGeom>
          </p:spPr>
        </p:pic>
      </p:grpSp>
      <p:sp>
        <p:nvSpPr>
          <p:cNvPr id="13" name="Rectangle 12">
            <a:extLst>
              <a:ext uri="{FF2B5EF4-FFF2-40B4-BE49-F238E27FC236}">
                <a16:creationId xmlns:a16="http://schemas.microsoft.com/office/drawing/2014/main" id="{3172B7F9-B620-144F-AF31-DC5AC73DC58D}"/>
              </a:ext>
            </a:extLst>
          </p:cNvPr>
          <p:cNvSpPr/>
          <p:nvPr/>
        </p:nvSpPr>
        <p:spPr>
          <a:xfrm>
            <a:off x="697395" y="656030"/>
            <a:ext cx="10797209" cy="6797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mj-cs"/>
              </a:rPr>
              <a:t>Ai là người đã giúp các bạn phân xử công bằng?</a:t>
            </a:r>
            <a:endParaRPr lang="en-US" dirty="0"/>
          </a:p>
        </p:txBody>
      </p:sp>
    </p:spTree>
    <p:custDataLst>
      <p:tags r:id="rId1"/>
    </p:custDataLst>
    <p:extLst>
      <p:ext uri="{BB962C8B-B14F-4D97-AF65-F5344CB8AC3E}">
        <p14:creationId xmlns:p14="http://schemas.microsoft.com/office/powerpoint/2010/main" val="4069488978"/>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6">
            <a:lum/>
          </a:blip>
          <a:srcRect/>
          <a:stretch>
            <a:fillRect l="-4000" t="-4000" r="-4000" b="-4000"/>
          </a:stretch>
        </a:blipFill>
        <a:effectLst/>
      </p:bgPr>
    </p:bg>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838200" y="865477"/>
            <a:ext cx="10515600" cy="430006"/>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chor="ctr">
            <a:noAutofit/>
          </a:bodyPr>
          <a:lstStyle/>
          <a:p>
            <a:r>
              <a:rPr lang="en-US" dirty="0" err="1">
                <a:solidFill>
                  <a:srgbClr val="0070C0"/>
                </a:solidFill>
                <a:latin typeface="Times New Roman" panose="02020603050405020304" pitchFamily="18" charset="0"/>
              </a:rPr>
              <a:t>Nhím</a:t>
            </a:r>
            <a:r>
              <a:rPr lang="en-US" dirty="0">
                <a:solidFill>
                  <a:srgbClr val="0070C0"/>
                </a:solidFill>
                <a:latin typeface="Times New Roman" panose="02020603050405020304" pitchFamily="18" charset="0"/>
              </a:rPr>
              <a:t> </a:t>
            </a:r>
            <a:r>
              <a:rPr lang="en-US" dirty="0" err="1">
                <a:solidFill>
                  <a:srgbClr val="0070C0"/>
                </a:solidFill>
                <a:latin typeface="Times New Roman" panose="02020603050405020304" pitchFamily="18" charset="0"/>
              </a:rPr>
              <a:t>đã</a:t>
            </a:r>
            <a:r>
              <a:rPr lang="en-US" dirty="0">
                <a:solidFill>
                  <a:srgbClr val="0070C0"/>
                </a:solidFill>
                <a:latin typeface="Times New Roman" panose="02020603050405020304" pitchFamily="18" charset="0"/>
              </a:rPr>
              <a:t> chia </a:t>
            </a:r>
            <a:r>
              <a:rPr lang="en-US" dirty="0" err="1">
                <a:solidFill>
                  <a:srgbClr val="0070C0"/>
                </a:solidFill>
                <a:latin typeface="Times New Roman" panose="02020603050405020304" pitchFamily="18" charset="0"/>
              </a:rPr>
              <a:t>quả</a:t>
            </a:r>
            <a:r>
              <a:rPr lang="en-US" dirty="0">
                <a:solidFill>
                  <a:srgbClr val="0070C0"/>
                </a:solidFill>
                <a:latin typeface="Times New Roman" panose="02020603050405020304" pitchFamily="18" charset="0"/>
              </a:rPr>
              <a:t> </a:t>
            </a:r>
            <a:r>
              <a:rPr lang="en-US" dirty="0" err="1">
                <a:solidFill>
                  <a:srgbClr val="0070C0"/>
                </a:solidFill>
                <a:latin typeface="Times New Roman" panose="02020603050405020304" pitchFamily="18" charset="0"/>
              </a:rPr>
              <a:t>táo</a:t>
            </a:r>
            <a:r>
              <a:rPr lang="en-US" dirty="0">
                <a:solidFill>
                  <a:srgbClr val="0070C0"/>
                </a:solidFill>
                <a:latin typeface="Times New Roman" panose="02020603050405020304" pitchFamily="18" charset="0"/>
              </a:rPr>
              <a:t> </a:t>
            </a:r>
            <a:r>
              <a:rPr lang="en-US" dirty="0" err="1">
                <a:solidFill>
                  <a:srgbClr val="0070C0"/>
                </a:solidFill>
                <a:latin typeface="Times New Roman" panose="02020603050405020304" pitchFamily="18" charset="0"/>
              </a:rPr>
              <a:t>thành</a:t>
            </a:r>
            <a:r>
              <a:rPr lang="en-US" dirty="0">
                <a:solidFill>
                  <a:srgbClr val="0070C0"/>
                </a:solidFill>
                <a:latin typeface="Times New Roman" panose="02020603050405020304" pitchFamily="18" charset="0"/>
              </a:rPr>
              <a:t> </a:t>
            </a:r>
            <a:r>
              <a:rPr lang="en-US" dirty="0" err="1">
                <a:solidFill>
                  <a:srgbClr val="0070C0"/>
                </a:solidFill>
                <a:latin typeface="Times New Roman" panose="02020603050405020304" pitchFamily="18" charset="0"/>
              </a:rPr>
              <a:t>mấy</a:t>
            </a:r>
            <a:r>
              <a:rPr lang="en-US" dirty="0">
                <a:solidFill>
                  <a:srgbClr val="0070C0"/>
                </a:solidFill>
                <a:latin typeface="Times New Roman" panose="02020603050405020304" pitchFamily="18" charset="0"/>
              </a:rPr>
              <a:t> </a:t>
            </a:r>
            <a:r>
              <a:rPr lang="en-US" dirty="0" err="1">
                <a:solidFill>
                  <a:srgbClr val="0070C0"/>
                </a:solidFill>
                <a:latin typeface="Times New Roman" panose="02020603050405020304" pitchFamily="18" charset="0"/>
              </a:rPr>
              <a:t>phần</a:t>
            </a:r>
            <a:r>
              <a:rPr lang="en-US" dirty="0">
                <a:solidFill>
                  <a:srgbClr val="0070C0"/>
                </a:solidFill>
                <a:latin typeface="Times New Roman" panose="02020603050405020304" pitchFamily="18" charset="0"/>
              </a:rPr>
              <a:t>?</a:t>
            </a:r>
          </a:p>
        </p:txBody>
      </p:sp>
      <p:grpSp>
        <p:nvGrpSpPr>
          <p:cNvPr id="7" name="mmprod_answer10103"/>
          <p:cNvGrpSpPr/>
          <p:nvPr>
            <p:custDataLst>
              <p:tags r:id="rId3"/>
            </p:custDataLst>
          </p:nvPr>
        </p:nvGrpSpPr>
        <p:grpSpPr>
          <a:xfrm>
            <a:off x="1022350" y="1871345"/>
            <a:ext cx="7209790" cy="365760"/>
            <a:chOff x="1022350" y="1871345"/>
            <a:chExt cx="7209790" cy="365760"/>
          </a:xfrm>
        </p:grpSpPr>
        <p:sp>
          <p:nvSpPr>
            <p:cNvPr id="4" name="mmprod_s2_10103"/>
            <p:cNvSpPr txBox="1"/>
            <p:nvPr>
              <p:custDataLst>
                <p:tags r:id="rId12"/>
              </p:custDataLst>
            </p:nvPr>
          </p:nvSpPr>
          <p:spPr>
            <a:xfrm>
              <a:off x="1397000" y="1871345"/>
              <a:ext cx="40640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a:latin typeface="Times New Roman" panose="02020603050405020304" pitchFamily="18" charset="0"/>
                </a:rPr>
                <a:t>1) </a:t>
              </a:r>
            </a:p>
          </p:txBody>
        </p:sp>
        <p:sp>
          <p:nvSpPr>
            <p:cNvPr id="5" name="mmprod_s1_10103"/>
            <p:cNvSpPr txBox="1"/>
            <p:nvPr>
              <p:custDataLst>
                <p:tags r:id="rId13"/>
              </p:custDataLst>
            </p:nvPr>
          </p:nvSpPr>
          <p:spPr>
            <a:xfrm>
              <a:off x="1803400" y="1871345"/>
              <a:ext cx="64287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a:latin typeface="Times New Roman" panose="02020603050405020304" pitchFamily="18" charset="0"/>
                </a:rPr>
                <a:t>Chia thành 4 phần</a:t>
              </a:r>
              <a:endParaRPr lang="en-US" sz="2400" dirty="0">
                <a:latin typeface="Times New Roman" panose="02020603050405020304" pitchFamily="18" charset="0"/>
              </a:endParaRPr>
            </a:p>
          </p:txBody>
        </p:sp>
        <p:pic>
          <p:nvPicPr>
            <p:cNvPr id="6" name="mmprod_answer_input10103"/>
            <p:cNvPicPr>
              <a:picLocks noChangeAspect="1"/>
            </p:cNvPicPr>
            <p:nvPr>
              <p:custDataLst>
                <p:tags r:id="rId14"/>
              </p:custDataLst>
            </p:nvPr>
          </p:nvPicPr>
          <p:blipFill>
            <a:blip r:embed="rId17" cstate="print">
              <a:extLst>
                <a:ext uri="{28A0092B-C50C-407E-A947-70E740481C1C}">
                  <a14:useLocalDpi xmlns:a14="http://schemas.microsoft.com/office/drawing/2010/main" val="0"/>
                </a:ext>
              </a:extLst>
            </a:blip>
            <a:stretch>
              <a:fillRect/>
            </a:stretch>
          </p:blipFill>
          <p:spPr>
            <a:xfrm>
              <a:off x="1022350" y="1951964"/>
              <a:ext cx="205646" cy="204522"/>
            </a:xfrm>
            <a:prstGeom prst="rect">
              <a:avLst/>
            </a:prstGeom>
          </p:spPr>
        </p:pic>
      </p:grpSp>
      <p:grpSp>
        <p:nvGrpSpPr>
          <p:cNvPr id="12" name="mmprod_answer10105"/>
          <p:cNvGrpSpPr/>
          <p:nvPr>
            <p:custDataLst>
              <p:tags r:id="rId4"/>
            </p:custDataLst>
          </p:nvPr>
        </p:nvGrpSpPr>
        <p:grpSpPr>
          <a:xfrm>
            <a:off x="1022350" y="2409825"/>
            <a:ext cx="7209790" cy="365760"/>
            <a:chOff x="1022350" y="2409825"/>
            <a:chExt cx="7209790" cy="365760"/>
          </a:xfrm>
        </p:grpSpPr>
        <p:sp>
          <p:nvSpPr>
            <p:cNvPr id="9" name="mmprod_s2_10105"/>
            <p:cNvSpPr txBox="1"/>
            <p:nvPr>
              <p:custDataLst>
                <p:tags r:id="rId9"/>
              </p:custDataLst>
            </p:nvPr>
          </p:nvSpPr>
          <p:spPr>
            <a:xfrm>
              <a:off x="1397000" y="2409825"/>
              <a:ext cx="40640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a:latin typeface="Times New Roman" panose="02020603050405020304" pitchFamily="18" charset="0"/>
                </a:rPr>
                <a:t>2) </a:t>
              </a:r>
            </a:p>
          </p:txBody>
        </p:sp>
        <p:sp>
          <p:nvSpPr>
            <p:cNvPr id="10" name="mmprod_s1_10105"/>
            <p:cNvSpPr txBox="1"/>
            <p:nvPr>
              <p:custDataLst>
                <p:tags r:id="rId10"/>
              </p:custDataLst>
            </p:nvPr>
          </p:nvSpPr>
          <p:spPr>
            <a:xfrm>
              <a:off x="1803400" y="2409825"/>
              <a:ext cx="64287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a:latin typeface="Times New Roman" panose="02020603050405020304" pitchFamily="18" charset="0"/>
                </a:rPr>
                <a:t>Chia thành 3 phần</a:t>
              </a:r>
              <a:endParaRPr lang="en-US" sz="2400" dirty="0">
                <a:latin typeface="Times New Roman" panose="02020603050405020304" pitchFamily="18" charset="0"/>
              </a:endParaRPr>
            </a:p>
          </p:txBody>
        </p:sp>
        <p:pic>
          <p:nvPicPr>
            <p:cNvPr id="11" name="mmprod_answer_input10105"/>
            <p:cNvPicPr>
              <a:picLocks noChangeAspect="1"/>
            </p:cNvPicPr>
            <p:nvPr>
              <p:custDataLst>
                <p:tags r:id="rId11"/>
              </p:custDataLst>
            </p:nvPr>
          </p:nvPicPr>
          <p:blipFill>
            <a:blip r:embed="rId18" cstate="print">
              <a:extLst>
                <a:ext uri="{28A0092B-C50C-407E-A947-70E740481C1C}">
                  <a14:useLocalDpi xmlns:a14="http://schemas.microsoft.com/office/drawing/2010/main" val="0"/>
                </a:ext>
              </a:extLst>
            </a:blip>
            <a:stretch>
              <a:fillRect/>
            </a:stretch>
          </p:blipFill>
          <p:spPr>
            <a:xfrm>
              <a:off x="1022350" y="2490444"/>
              <a:ext cx="205646" cy="204522"/>
            </a:xfrm>
            <a:prstGeom prst="rect">
              <a:avLst/>
            </a:prstGeom>
          </p:spPr>
        </p:pic>
      </p:grpSp>
      <p:grpSp>
        <p:nvGrpSpPr>
          <p:cNvPr id="17" name="mmprod_answer10107"/>
          <p:cNvGrpSpPr/>
          <p:nvPr>
            <p:custDataLst>
              <p:tags r:id="rId5"/>
            </p:custDataLst>
          </p:nvPr>
        </p:nvGrpSpPr>
        <p:grpSpPr>
          <a:xfrm>
            <a:off x="1022350" y="2948305"/>
            <a:ext cx="7209790" cy="365760"/>
            <a:chOff x="1022350" y="2948305"/>
            <a:chExt cx="7209790" cy="365760"/>
          </a:xfrm>
        </p:grpSpPr>
        <p:sp>
          <p:nvSpPr>
            <p:cNvPr id="14" name="mmprod_s2_10107"/>
            <p:cNvSpPr txBox="1"/>
            <p:nvPr>
              <p:custDataLst>
                <p:tags r:id="rId6"/>
              </p:custDataLst>
            </p:nvPr>
          </p:nvSpPr>
          <p:spPr>
            <a:xfrm>
              <a:off x="1397000" y="2948305"/>
              <a:ext cx="40640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a:latin typeface="Times New Roman" panose="02020603050405020304" pitchFamily="18" charset="0"/>
                </a:rPr>
                <a:t>3) </a:t>
              </a:r>
            </a:p>
          </p:txBody>
        </p:sp>
        <p:sp>
          <p:nvSpPr>
            <p:cNvPr id="15" name="mmprod_s1_10107"/>
            <p:cNvSpPr txBox="1"/>
            <p:nvPr>
              <p:custDataLst>
                <p:tags r:id="rId7"/>
              </p:custDataLst>
            </p:nvPr>
          </p:nvSpPr>
          <p:spPr>
            <a:xfrm>
              <a:off x="1803400" y="2948305"/>
              <a:ext cx="64287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a:latin typeface="Times New Roman" panose="02020603050405020304" pitchFamily="18" charset="0"/>
                </a:rPr>
                <a:t>Chia thành 2 phần</a:t>
              </a:r>
              <a:endParaRPr lang="en-US" sz="2400" dirty="0">
                <a:latin typeface="Times New Roman" panose="02020603050405020304" pitchFamily="18" charset="0"/>
              </a:endParaRPr>
            </a:p>
          </p:txBody>
        </p:sp>
        <p:pic>
          <p:nvPicPr>
            <p:cNvPr id="16" name="mmprod_answer_input10107"/>
            <p:cNvPicPr>
              <a:picLocks noChangeAspect="1"/>
            </p:cNvPicPr>
            <p:nvPr>
              <p:custDataLst>
                <p:tags r:id="rId8"/>
              </p:custDataLst>
            </p:nvPr>
          </p:nvPicPr>
          <p:blipFill>
            <a:blip r:embed="rId18" cstate="print">
              <a:extLst>
                <a:ext uri="{28A0092B-C50C-407E-A947-70E740481C1C}">
                  <a14:useLocalDpi xmlns:a14="http://schemas.microsoft.com/office/drawing/2010/main" val="0"/>
                </a:ext>
              </a:extLst>
            </a:blip>
            <a:stretch>
              <a:fillRect/>
            </a:stretch>
          </p:blipFill>
          <p:spPr>
            <a:xfrm>
              <a:off x="1022350" y="3028924"/>
              <a:ext cx="205646" cy="204522"/>
            </a:xfrm>
            <a:prstGeom prst="rect">
              <a:avLst/>
            </a:prstGeom>
          </p:spPr>
        </p:pic>
      </p:grpSp>
      <p:pic>
        <p:nvPicPr>
          <p:cNvPr id="31" name="Picture 15" descr="1394179741_news"/>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58141" y="371923"/>
            <a:ext cx="2727278" cy="281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5" descr="1394179741_news"/>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545434">
            <a:off x="5381502" y="1475806"/>
            <a:ext cx="2727278" cy="281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5" descr="1394179741_news"/>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545434" flipH="1">
            <a:off x="6665459" y="506581"/>
            <a:ext cx="2347760" cy="2426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5" descr="1394179741_news"/>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31543" flipH="1">
            <a:off x="7647068" y="1351749"/>
            <a:ext cx="2716363" cy="280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711945622"/>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a:extLst>
            <a:ext uri="{FF2B5EF4-FFF2-40B4-BE49-F238E27FC236}">
              <a16:creationId xmlns:a16="http://schemas.microsoft.com/office/drawing/2014/main" id="{BED5E493-8E35-FF4E-6432-07BA53571AD0}"/>
            </a:ext>
          </a:extLst>
        </p:cNvPr>
        <p:cNvGrpSpPr/>
        <p:nvPr/>
      </p:nvGrpSpPr>
      <p:grpSpPr>
        <a:xfrm>
          <a:off x="0" y="0"/>
          <a:ext cx="0" cy="0"/>
          <a:chOff x="0" y="0"/>
          <a:chExt cx="0" cy="0"/>
        </a:xfrm>
      </p:grpSpPr>
      <p:pic>
        <p:nvPicPr>
          <p:cNvPr id="8194" name="Picture 4" descr="123">
            <a:extLst>
              <a:ext uri="{FF2B5EF4-FFF2-40B4-BE49-F238E27FC236}">
                <a16:creationId xmlns:a16="http://schemas.microsoft.com/office/drawing/2014/main" id="{EF0AD953-8CE2-EBE5-E7EF-A89518DD84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559126"/>
            <a:ext cx="781406" cy="727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5" descr="quạ">
            <a:extLst>
              <a:ext uri="{FF2B5EF4-FFF2-40B4-BE49-F238E27FC236}">
                <a16:creationId xmlns:a16="http://schemas.microsoft.com/office/drawing/2014/main" id="{B86B3171-D2CF-8E78-D574-CCAA88E22B2B}"/>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1800" y="4038600"/>
            <a:ext cx="1676400"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7" descr="2427_4a">
            <a:extLst>
              <a:ext uri="{FF2B5EF4-FFF2-40B4-BE49-F238E27FC236}">
                <a16:creationId xmlns:a16="http://schemas.microsoft.com/office/drawing/2014/main" id="{4CB9F3E8-4FA1-5835-3070-B73730D1EEA7}"/>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0" y="4495800"/>
            <a:ext cx="198755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9" descr="nhím2">
            <a:extLst>
              <a:ext uri="{FF2B5EF4-FFF2-40B4-BE49-F238E27FC236}">
                <a16:creationId xmlns:a16="http://schemas.microsoft.com/office/drawing/2014/main" id="{54FE6AF1-4018-2E25-86A9-41B43DB83446}"/>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9000" y="4725988"/>
            <a:ext cx="2286000" cy="213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4" descr="images">
            <a:extLst>
              <a:ext uri="{FF2B5EF4-FFF2-40B4-BE49-F238E27FC236}">
                <a16:creationId xmlns:a16="http://schemas.microsoft.com/office/drawing/2014/main" id="{C55CABF1-12C2-82BA-34BE-186C06E7B273}"/>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08500" y="3055144"/>
            <a:ext cx="25019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BB062DE1-A484-D885-CABE-5A7FBBD18D86}"/>
              </a:ext>
            </a:extLst>
          </p:cNvPr>
          <p:cNvSpPr/>
          <p:nvPr/>
        </p:nvSpPr>
        <p:spPr>
          <a:xfrm>
            <a:off x="2570922" y="551656"/>
            <a:ext cx="5739571" cy="9834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err="1">
                <a:latin typeface="Times New Roman" panose="02020603050405020304" pitchFamily="18" charset="0"/>
                <a:cs typeface="Times New Roman" panose="02020603050405020304" pitchFamily="18" charset="0"/>
              </a:rPr>
              <a:t>Truyện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táo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ai?</a:t>
            </a:r>
          </a:p>
        </p:txBody>
      </p:sp>
    </p:spTree>
    <p:custDataLst>
      <p:tags r:id="rId1"/>
    </p:custDataLst>
    <p:extLst>
      <p:ext uri="{BB962C8B-B14F-4D97-AF65-F5344CB8AC3E}">
        <p14:creationId xmlns:p14="http://schemas.microsoft.com/office/powerpoint/2010/main" val="2800243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068" name="Picture 20" descr="con quạ"/>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601021">
            <a:off x="1603828" y="798286"/>
            <a:ext cx="8382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22" descr="con thỏ"/>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319000" y="2576287"/>
            <a:ext cx="1793875"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5804313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afterEffect">
                                  <p:stCondLst>
                                    <p:cond delay="10000"/>
                                  </p:stCondLst>
                                  <p:childTnLst>
                                    <p:animMotion origin="layout" path="M -0.09804 0.06042 C -0.11966 0.05092 -0.14231 0.0412 -0.16471 0.03819 C -0.17903 0.02569 -0.19934 0.03403 -0.21471 0.04097 C -0.21614 0.04375 -0.21731 0.04676 -0.21888 0.0493 C -0.22083 0.05231 -0.22343 0.0544 -0.22513 0.05764 C -0.22695 0.06111 -0.22708 0.06574 -0.22929 0.06875 C -0.23164 0.07176 -0.23502 0.07199 -0.23763 0.0743 C -0.2401 0.07662 -0.24127 0.08079 -0.24388 0.08264 C -0.24544 0.0838 -0.26197 0.08796 -0.26263 0.08819 C -0.2776 0.10139 -0.29283 0.10926 -0.31054 0.11319 C -0.32721 0.12801 -0.35312 0.12014 -0.37096 0.11875 C -0.39908 0.10625 -0.39179 0.11065 -0.43763 0.11319 C -0.46132 0.12106 -0.47135 0.14143 -0.48763 0.16319 C -0.48971 0.16597 -0.49179 0.16875 -0.49388 0.17153 C -0.4957 0.17384 -0.49596 0.17801 -0.49804 0.17986 C -0.50143 0.18264 -0.51406 0.18657 -0.51888 0.18819 C -0.52174 0.18727 -0.525 0.18796 -0.52721 0.18542 C -0.52968 0.18287 -0.52929 0.17755 -0.53138 0.1743 C -0.53372 0.17083 -0.53684 0.16829 -0.53971 0.16597 C -0.5483 0.15949 -0.55742 0.15625 -0.56679 0.15208 C -0.56888 0.1493 -0.57044 0.1456 -0.57304 0.14375 C -0.57695 0.14097 -0.58554 0.13819 -0.58554 0.13842 C -0.59882 0.13912 -0.61197 0.13935 -0.62513 0.14097 C -0.63281 0.1419 -0.64778 0.15463 -0.65638 0.16042 " pathEditMode="relative" rAng="0" ptsTypes="AAAAAAAAAAAAAAAAAAAAAAAA">
                                      <p:cBhvr>
                                        <p:cTn id="6" dur="3000" fill="hold"/>
                                        <p:tgtEl>
                                          <p:spTgt spid="2070"/>
                                        </p:tgtEl>
                                        <p:attrNameLst>
                                          <p:attrName>ppt_x</p:attrName>
                                          <p:attrName>ppt_y</p:attrName>
                                        </p:attrNameLst>
                                      </p:cBhvr>
                                      <p:rCtr x="-27917" y="4954"/>
                                    </p:animMotion>
                                  </p:childTnLst>
                                </p:cTn>
                              </p:par>
                            </p:childTnLst>
                          </p:cTn>
                        </p:par>
                        <p:par>
                          <p:cTn id="7" fill="hold" nodeType="withGroup">
                            <p:stCondLst>
                              <p:cond delay="13000"/>
                            </p:stCondLst>
                            <p:childTnLst>
                              <p:par>
                                <p:cTn id="8" presetID="10" presetClass="entr" presetSubtype="0" fill="hold" nodeType="afterEffect">
                                  <p:stCondLst>
                                    <p:cond delay="4000"/>
                                  </p:stCondLst>
                                  <p:childTnLst>
                                    <p:set>
                                      <p:cBhvr>
                                        <p:cTn id="9" dur="1" fill="hold">
                                          <p:stCondLst>
                                            <p:cond delay="0"/>
                                          </p:stCondLst>
                                        </p:cTn>
                                        <p:tgtEl>
                                          <p:spTgt spid="2068"/>
                                        </p:tgtEl>
                                        <p:attrNameLst>
                                          <p:attrName>style.visibility</p:attrName>
                                        </p:attrNameLst>
                                      </p:cBhvr>
                                      <p:to>
                                        <p:strVal val="visible"/>
                                      </p:to>
                                    </p:set>
                                    <p:animEffect transition="in" filter="fade">
                                      <p:cBhvr>
                                        <p:cTn id="10" dur="3000"/>
                                        <p:tgtEl>
                                          <p:spTgt spid="2068"/>
                                        </p:tgtEl>
                                      </p:cBhvr>
                                    </p:animEffect>
                                  </p:childTnLst>
                                </p:cTn>
                              </p:par>
                            </p:childTnLst>
                          </p:cTn>
                        </p:par>
                        <p:par>
                          <p:cTn id="11" fill="hold" nodeType="withGroup">
                            <p:stCondLst>
                              <p:cond delay="20000"/>
                            </p:stCondLst>
                            <p:childTnLst>
                              <p:par>
                                <p:cTn id="12" presetID="0" presetClass="path" presetSubtype="0" accel="50000" decel="50000" fill="hold" nodeType="afterEffect">
                                  <p:stCondLst>
                                    <p:cond delay="11000"/>
                                  </p:stCondLst>
                                  <p:childTnLst>
                                    <p:animMotion origin="layout" path="M 8.33333E-7 -3.33333E-6 C 0.00469 -0.01342 0.01055 -0.01921 0.01458 -0.04074 C 0.01654 -0.05046 0.01797 -0.06319 0.02057 -0.07083 C 0.02682 -0.09189 0.03242 -0.09143 0.0388 -0.09977 C 0.04753 -0.10972 0.05508 -0.12916 0.06367 -0.13842 C 0.09284 -0.12569 0.11354 -0.11365 0.13906 -0.08102 C 0.1474 -0.04213 0.15664 -0.03333 0.16849 -0.02245 C 0.19154 0.05324 0.2112 -0.01134 0.23516 -0.03055 C 0.25365 -0.06898 0.2349 -0.03541 0.25963 -0.05856 C 0.26953 -0.06828 0.27331 -0.07801 0.28255 -0.09745 C 0.3224 -0.08287 0.35976 -0.1118 0.38568 0.00741 C 0.39284 0.04098 0.40677 0.04005 0.41484 0.07755 C 0.42851 0.07084 0.43333 0.07408 0.44583 0.04051 C 0.47096 0.05255 0.48333 0.04514 0.50117 0.08357 C 0.50742 0.07385 0.51471 0.07061 0.51185 0.11806 " pathEditMode="relative" rAng="360000" ptsTypes="AAAAAAAAAAAAAAA">
                                      <p:cBhvr>
                                        <p:cTn id="13" dur="5000" fill="hold"/>
                                        <p:tgtEl>
                                          <p:spTgt spid="2068"/>
                                        </p:tgtEl>
                                        <p:attrNameLst>
                                          <p:attrName>ppt_x</p:attrName>
                                          <p:attrName>ppt_y</p:attrName>
                                        </p:attrNameLst>
                                      </p:cBhvr>
                                      <p:rCtr x="26029" y="-15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4099" name="Picture 6" descr="1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0039" y="3601329"/>
            <a:ext cx="926307" cy="648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descr="nhím"/>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96800" y="4992688"/>
            <a:ext cx="1981200"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quạ"/>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3050" y="1"/>
            <a:ext cx="1797050"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descr="táo"/>
          <p:cNvPicPr>
            <a:picLocks noChangeAspect="1" noChangeArrowheads="1"/>
          </p:cNvPicPr>
          <p:nvPr/>
        </p:nvPicPr>
        <p:blipFill>
          <a:blip r:embed="rId7">
            <a:clrChange>
              <a:clrFrom>
                <a:srgbClr val="FFF9FF"/>
              </a:clrFrom>
              <a:clrTo>
                <a:srgbClr val="FFF9FF">
                  <a:alpha val="0"/>
                </a:srgbClr>
              </a:clrTo>
            </a:clrChange>
            <a:extLst>
              <a:ext uri="{28A0092B-C50C-407E-A947-70E740481C1C}">
                <a14:useLocalDpi xmlns:a14="http://schemas.microsoft.com/office/drawing/2010/main" val="0"/>
              </a:ext>
            </a:extLst>
          </a:blip>
          <a:srcRect/>
          <a:stretch>
            <a:fillRect/>
          </a:stretch>
        </p:blipFill>
        <p:spPr bwMode="auto">
          <a:xfrm>
            <a:off x="6046485" y="3601329"/>
            <a:ext cx="63341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46009402"/>
      </p:ext>
    </p:extLst>
  </p:cSld>
  <p:clrMapOvr>
    <a:masterClrMapping/>
  </p:clrMapOvr>
  <p:transition advTm="4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withEffect">
                                  <p:stCondLst>
                                    <p:cond delay="0"/>
                                  </p:stCondLst>
                                  <p:childTnLst>
                                    <p:animMotion origin="layout" path="M -2.08333E-6 -1.48148E-6 C 0.02162 -0.01273 0.00677 -0.00648 0.04597 -0.00324 C 0.05156 -0.00185 0.05729 -0.00162 0.06289 -1.48148E-6 C 0.06628 0.00116 0.06966 0.00417 0.07266 0.00625 C 0.07435 0.00741 0.07787 0.00926 0.07787 0.00949 C 0.08646 0.0331 0.09714 0.05208 0.10664 0.07454 C 0.11719 0.09954 0.1086 0.0875 0.11862 0.09931 C 0.12318 0.1257 0.13633 0.12546 0.14896 0.13333 C 0.15117 0.13658 0.15313 0.14097 0.15573 0.14259 C 0.15899 0.14537 0.16237 0.14421 0.16576 0.14583 C 0.17162 0.14861 0.17696 0.15278 0.18281 0.15509 C 0.19492 0.16991 0.18906 0.16597 0.19961 0.17083 C 0.2056 0.17778 0.21003 0.18033 0.21498 0.18935 C 0.21693 0.20046 0.21875 0.2213 0.22344 0.22986 C 0.23125 0.24375 0.24388 0.24653 0.25404 0.24838 C 0.27318 0.25185 0.29232 0.2544 0.31172 0.25764 C 0.3181 0.26158 0.33021 0.27292 0.33021 0.27361 C 0.33086 0.27639 0.33177 0.2794 0.3319 0.28241 C 0.33281 0.29167 0.33255 0.30139 0.33373 0.31065 C 0.3349 0.31991 0.33854 0.32037 0.34219 0.32593 C 0.34961 0.33727 0.34948 0.33704 0.35912 0.34121 C 0.37735 0.33033 0.3888 0.34977 0.40156 0.36921 C 0.40326 0.37222 0.40469 0.37593 0.40651 0.37871 C 0.40808 0.38102 0.41016 0.38241 0.41159 0.38496 C 0.41354 0.38773 0.41693 0.39445 0.41693 0.39491 " pathEditMode="relative" rAng="0" ptsTypes="AAAAAAAAAAAAAAAAAAAAAAAAA">
                                      <p:cBhvr>
                                        <p:cTn id="6" dur="2000" fill="hold"/>
                                        <p:tgtEl>
                                          <p:spTgt spid="4101"/>
                                        </p:tgtEl>
                                        <p:attrNameLst>
                                          <p:attrName>ppt_x</p:attrName>
                                          <p:attrName>ppt_y</p:attrName>
                                        </p:attrNameLst>
                                      </p:cBhvr>
                                      <p:rCtr x="20846" y="19352"/>
                                    </p:animMotion>
                                  </p:childTnLst>
                                </p:cTn>
                              </p:par>
                            </p:childTnLst>
                          </p:cTn>
                        </p:par>
                        <p:par>
                          <p:cTn id="7" fill="hold" nodeType="withGroup">
                            <p:stCondLst>
                              <p:cond delay="2000"/>
                            </p:stCondLst>
                            <p:childTnLst>
                              <p:par>
                                <p:cTn id="8" presetID="42" presetClass="path" presetSubtype="0" accel="50000" decel="50000" fill="hold" nodeType="afterEffect">
                                  <p:stCondLst>
                                    <p:cond delay="0"/>
                                  </p:stCondLst>
                                  <p:childTnLst>
                                    <p:animMotion origin="layout" path="M 5E-6 1.11111E-6 L 0.01745 0.25741 " pathEditMode="relative" rAng="0" ptsTypes="AA">
                                      <p:cBhvr>
                                        <p:cTn id="9" dur="3000" fill="hold"/>
                                        <p:tgtEl>
                                          <p:spTgt spid="4103"/>
                                        </p:tgtEl>
                                        <p:attrNameLst>
                                          <p:attrName>ppt_x</p:attrName>
                                          <p:attrName>ppt_y</p:attrName>
                                        </p:attrNameLst>
                                      </p:cBhvr>
                                      <p:rCtr x="872" y="12870"/>
                                    </p:animMotion>
                                  </p:childTnLst>
                                </p:cTn>
                              </p:par>
                              <p:par>
                                <p:cTn id="10" presetID="0" presetClass="path" presetSubtype="0" accel="50000" decel="50000" fill="hold" nodeType="withEffect">
                                  <p:stCondLst>
                                    <p:cond delay="0"/>
                                  </p:stCondLst>
                                  <p:childTnLst>
                                    <p:animMotion origin="layout" path="M -0.125 -0.00278 C -0.1415 -0.01019 -0.14618 -0.01134 -0.16459 -0.01389 C -0.175 -0.01042 -0.19011 -0.00486 -0.19792 0.00555 C -0.20799 0.01898 -0.22639 0.04861 -0.24167 0.05 C -0.25973 0.05162 -0.36875 0.05509 -0.37917 0.05555 C -0.39462 0.05972 -0.39358 0.06157 -0.41042 0.05833 C -0.42066 0.0493 -0.42431 0.03704 -0.43334 0.02778 C -0.44115 0.01967 -0.45018 0.01018 -0.45834 0.00278 C -0.4632 0.0037 -0.46841 0.00301 -0.47292 0.00555 C -0.47518 0.00694 -0.475 0.01204 -0.47709 0.01389 C -0.48507 0.0206 -0.4941 0.0206 -0.50209 0.02778 C -0.50903 0.04167 -0.51528 0.04143 -0.525 0.05 C -0.53542 0.04907 -0.54584 0.04884 -0.55625 0.04722 C -0.56354 0.04606 -0.56771 0.0375 -0.575 0.03611 C -0.59445 0.03241 -0.59462 0.03518 -0.61042 0.03055 C -0.61875 0.02801 -0.62118 0.02384 -0.62917 0.01667 C -0.63594 0.01065 -0.63542 0.00787 -0.63542 0.01389 " pathEditMode="relative" ptsTypes="ffffffffffffffffA">
                                      <p:cBhvr>
                                        <p:cTn id="11" dur="2000" fill="hold"/>
                                        <p:tgtEl>
                                          <p:spTgt spid="4104"/>
                                        </p:tgtEl>
                                        <p:attrNameLst>
                                          <p:attrName>ppt_x</p:attrName>
                                          <p:attrName>ppt_y</p:attrName>
                                        </p:attrNameLst>
                                      </p:cBhvr>
                                    </p:animMotion>
                                  </p:childTnLst>
                                </p:cTn>
                              </p:par>
                              <p:par>
                                <p:cTn id="12" presetID="59" presetClass="path" presetSubtype="0" accel="50000" decel="50000" fill="hold" nodeType="withEffect">
                                  <p:stCondLst>
                                    <p:cond delay="5000"/>
                                  </p:stCondLst>
                                  <p:childTnLst>
                                    <p:animMotion origin="layout" path="M 0.01745 0.2574 C 0.01745 0.22245 -0.04544 0.19537 -0.12174 0.19537 C -0.20039 0.19537 -0.26315 0.22245 -0.26315 0.2574 C -0.26315 0.29236 -0.32604 0.31944 -0.40468 0.31944 C -0.48099 0.31944 -0.54375 0.29236 -0.54375 0.2574 " pathEditMode="relative" rAng="0" ptsTypes="AAAAA">
                                      <p:cBhvr>
                                        <p:cTn id="13" dur="3000" fill="hold"/>
                                        <p:tgtEl>
                                          <p:spTgt spid="4103"/>
                                        </p:tgtEl>
                                        <p:attrNameLst>
                                          <p:attrName>ppt_x</p:attrName>
                                          <p:attrName>ppt_y</p:attrName>
                                        </p:attrNameLst>
                                      </p:cBhvr>
                                      <p:rCtr x="-28060" y="0"/>
                                    </p:animMotion>
                                  </p:childTnLst>
                                </p:cTn>
                              </p:par>
                              <p:par>
                                <p:cTn id="14" presetID="59" presetClass="path" presetSubtype="0" accel="50000" decel="50000" fill="hold" nodeType="withEffect">
                                  <p:stCondLst>
                                    <p:cond delay="5000"/>
                                  </p:stCondLst>
                                  <p:childTnLst>
                                    <p:animMotion origin="layout" path="M -0.63542 0.01389 C -0.63542 -0.02107 -0.69583 -0.04815 -0.76901 -0.04815 C -0.84453 -0.04815 -0.90482 -0.02107 -0.90482 0.01389 C -0.90482 0.04884 -0.9651 0.07592 -1.04062 0.07592 C -1.11367 0.07592 -1.17396 0.04884 -1.17396 0.01389 " pathEditMode="relative" rAng="0" ptsTypes="AAAAA">
                                      <p:cBhvr>
                                        <p:cTn id="15" dur="3000" fill="hold"/>
                                        <p:tgtEl>
                                          <p:spTgt spid="4104"/>
                                        </p:tgtEl>
                                        <p:attrNameLst>
                                          <p:attrName>ppt_x</p:attrName>
                                          <p:attrName>ppt_y</p:attrName>
                                        </p:attrNameLst>
                                      </p:cBhvr>
                                      <p:rCtr x="-2692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5000" r="-55000"/>
          </a:stretch>
        </a:blipFill>
        <a:effectLst/>
      </p:bgPr>
    </p:bg>
    <p:spTree>
      <p:nvGrpSpPr>
        <p:cNvPr id="1" name=""/>
        <p:cNvGrpSpPr/>
        <p:nvPr/>
      </p:nvGrpSpPr>
      <p:grpSpPr>
        <a:xfrm>
          <a:off x="0" y="0"/>
          <a:ext cx="0" cy="0"/>
          <a:chOff x="0" y="0"/>
          <a:chExt cx="0" cy="0"/>
        </a:xfrm>
      </p:grpSpPr>
      <p:pic>
        <p:nvPicPr>
          <p:cNvPr id="6159" name="Picture 15" descr="nhím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19800" y="4419601"/>
            <a:ext cx="2286000" cy="213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Picture 16" descr="con thỏ 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1800" y="4476750"/>
            <a:ext cx="21463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7" descr="quả táo"/>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53050" y="5485607"/>
            <a:ext cx="8953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con quạ"/>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62525" y="3567452"/>
            <a:ext cx="1447800" cy="122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7137323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2000" accel="50000" decel="50000" fill="hold" nodeType="withEffect">
                                  <p:stCondLst>
                                    <p:cond delay="0"/>
                                  </p:stCondLst>
                                  <p:childTnLst>
                                    <p:animMotion origin="layout" path="M 7.77778E-6 2.22222E-6 C 0.00539 -0.02176 0.01268 -0.03912 0.02501 -0.05556 C 0.03542 -0.03449 0.03022 -0.02084 0.01876 -0.00556 " pathEditMode="relative" ptsTypes="ffA">
                                      <p:cBhvr>
                                        <p:cTn id="6" dur="3000" fill="hold"/>
                                        <p:tgtEl>
                                          <p:spTgt spid="6160"/>
                                        </p:tgtEl>
                                        <p:attrNameLst>
                                          <p:attrName>ppt_x</p:attrName>
                                          <p:attrName>ppt_y</p:attrName>
                                        </p:attrNameLst>
                                      </p:cBhvr>
                                    </p:animMotion>
                                  </p:childTnLst>
                                </p:cTn>
                              </p:par>
                            </p:childTnLst>
                          </p:cTn>
                        </p:par>
                        <p:par>
                          <p:cTn id="7" fill="hold">
                            <p:stCondLst>
                              <p:cond delay="6000"/>
                            </p:stCondLst>
                            <p:childTnLst>
                              <p:par>
                                <p:cTn id="8" presetID="0" presetClass="path" presetSubtype="0" accel="50000" decel="50000" fill="hold" nodeType="afterEffect">
                                  <p:stCondLst>
                                    <p:cond delay="1500"/>
                                  </p:stCondLst>
                                  <p:childTnLst>
                                    <p:animMotion origin="layout" path="M -3.33333E-6 -1.48148E-6 C -0.00243 -0.01898 -0.00156 -0.0294 -0.01667 -0.03611 C -0.02014 -0.03519 -0.02413 -0.03588 -0.02708 -0.03333 C -0.02899 -0.03171 -0.02917 -0.02801 -0.02917 -0.025 C -0.02917 -0.01574 -0.02847 -0.00625 -0.02708 0.00278 C -0.02639 0.00671 -0.02448 0.01042 -0.02292 0.01389 C -0.02031 0.01968 -0.01458 0.03056 -0.01458 0.03056 C -0.01597 0.02176 -0.01962 0.00556 -0.01458 -0.00278 C -0.01302 -0.00532 -0.01042 0.00093 -0.00833 0.00278 C -0.00764 0.00926 -0.00625 0.02222 -0.00625 0.02222 " pathEditMode="relative" ptsTypes="fffffffffA">
                                      <p:cBhvr>
                                        <p:cTn id="9" dur="3000" fill="hold"/>
                                        <p:tgtEl>
                                          <p:spTgt spid="6159"/>
                                        </p:tgtEl>
                                        <p:attrNameLst>
                                          <p:attrName>ppt_x</p:attrName>
                                          <p:attrName>ppt_y</p:attrName>
                                        </p:attrNameLst>
                                      </p:cBhvr>
                                    </p:animMotion>
                                  </p:childTnLst>
                                </p:cTn>
                              </p:par>
                            </p:childTnLst>
                          </p:cTn>
                        </p:par>
                        <p:par>
                          <p:cTn id="10" fill="hold" nodeType="withGroup">
                            <p:stCondLst>
                              <p:cond delay="10500"/>
                            </p:stCondLst>
                            <p:childTnLst>
                              <p:par>
                                <p:cTn id="11" presetID="39" presetClass="path" presetSubtype="0" repeatCount="2000" accel="50000" decel="50000" fill="hold" nodeType="afterEffect">
                                  <p:stCondLst>
                                    <p:cond delay="1500"/>
                                  </p:stCondLst>
                                  <p:childTnLst>
                                    <p:animMotion origin="layout" path="M 0.01875 -0.00556 C 0.01875 0.01574 0.01979 0.03241 0.02136 0.03241 C 0.02292 0.03241 0.02422 0.01574 0.02422 -0.00556 C 0.02422 -0.02708 0.02526 -0.04352 0.02682 -0.04352 C 0.02839 -0.04352 0.02982 -0.02708 0.02982 -0.00556 " pathEditMode="relative" rAng="0" ptsTypes="AAAAA">
                                      <p:cBhvr>
                                        <p:cTn id="12" dur="3000" fill="hold"/>
                                        <p:tgtEl>
                                          <p:spTgt spid="6160"/>
                                        </p:tgtEl>
                                        <p:attrNameLst>
                                          <p:attrName>ppt_x</p:attrName>
                                          <p:attrName>ppt_y</p:attrName>
                                        </p:attrNameLst>
                                      </p:cBhvr>
                                      <p:rCtr x="547" y="0"/>
                                    </p:animMotion>
                                  </p:childTnLst>
                                </p:cTn>
                              </p:par>
                            </p:childTnLst>
                          </p:cTn>
                        </p:par>
                        <p:par>
                          <p:cTn id="13" fill="hold">
                            <p:stCondLst>
                              <p:cond delay="18000"/>
                            </p:stCondLst>
                            <p:childTnLst>
                              <p:par>
                                <p:cTn id="14" presetID="0" presetClass="path" presetSubtype="0" accel="50000" decel="50000" fill="hold" nodeType="afterEffect">
                                  <p:stCondLst>
                                    <p:cond delay="0"/>
                                  </p:stCondLst>
                                  <p:childTnLst>
                                    <p:animMotion origin="layout" path="M -0.01576 0.04584 C -0.0142 0.01204 -0.02084 0.00023 -0.00326 -0.01528 C 0.00091 -0.01157 0.00507 -0.00787 0.00924 -0.00416 C 0.01341 -0.00046 0.01406 0.00787 0.01757 0.0125 C 0.01966 0.01528 0.02174 0.01806 0.02382 0.02084 C 0.02448 0.02454 0.025 0.02824 0.02591 0.03195 C 0.02643 0.03472 0.02565 0.04028 0.02799 0.04028 C 0.03086 0.04028 0.03216 0.03472 0.03424 0.03195 C 0.03711 0.02014 0.03841 0.01134 0.03841 -0.00139 " pathEditMode="relative" rAng="0" ptsTypes="AAAAAAAAA">
                                      <p:cBhvr>
                                        <p:cTn id="15" dur="2000" fill="hold"/>
                                        <p:tgtEl>
                                          <p:spTgt spid="8"/>
                                        </p:tgtEl>
                                        <p:attrNameLst>
                                          <p:attrName>ppt_x</p:attrName>
                                          <p:attrName>ppt_y</p:attrName>
                                        </p:attrNameLst>
                                      </p:cBhvr>
                                      <p:rCtr x="2708" y="-30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7177" name="Picture 9" descr="C73_bea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7600" y="4125914"/>
            <a:ext cx="3200400" cy="273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con quạ"/>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7601" y="3429000"/>
            <a:ext cx="10128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descr="nhím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05800" y="3962400"/>
            <a:ext cx="160020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descr="con thỏ 1"/>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1" y="4114801"/>
            <a:ext cx="150177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8" descr="quả táo"/>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53363" y="4552156"/>
            <a:ext cx="627063"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1" descr="1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51864" y="1829973"/>
            <a:ext cx="479594" cy="44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9528481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3000" accel="50000" decel="50000" fill="hold" nodeType="withEffect">
                                  <p:stCondLst>
                                    <p:cond delay="0"/>
                                  </p:stCondLst>
                                  <p:childTnLst>
                                    <p:animMotion origin="layout" path="M 1.11022E-16 4.44444E-6 C 0.00226 -0.01551 0.00069 -0.01922 0.01042 -0.02778 C 0.02083 -0.02315 0.01597 -0.02778 0.02083 -0.00834 C 0.0217 -0.00463 0.025 -0.00278 0.02708 4.44444E-6 C 0.02969 -0.01019 0.03073 -0.02037 0.03333 -0.03056 C 0.03542 -0.02963 0.03802 -0.02987 0.03958 -0.02778 C 0.04115 -0.0257 0.04167 -0.01945 0.04167 -0.01922 " pathEditMode="relative" rAng="0" ptsTypes="ffffffA">
                                      <p:cBhvr>
                                        <p:cTn id="6" dur="3000" fill="hold"/>
                                        <p:tgtEl>
                                          <p:spTgt spid="7175"/>
                                        </p:tgtEl>
                                        <p:attrNameLst>
                                          <p:attrName>ppt_x</p:attrName>
                                          <p:attrName>ppt_y</p:attrName>
                                        </p:attrNameLst>
                                      </p:cBhvr>
                                      <p:rCtr x="2083" y="-1528"/>
                                    </p:animMotion>
                                  </p:childTnLst>
                                </p:cTn>
                              </p:par>
                              <p:par>
                                <p:cTn id="7" presetID="0" presetClass="path" presetSubtype="0" repeatCount="3000" accel="50000" decel="50000" fill="hold" nodeType="withEffect">
                                  <p:stCondLst>
                                    <p:cond delay="0"/>
                                  </p:stCondLst>
                                  <p:childTnLst>
                                    <p:animMotion origin="layout" path="M -3.33333E-6 -3.33333E-6 C 0.00278 -0.01134 0.00608 -0.01574 0.01459 -0.01944 C 0.0191 -0.01041 0.01875 -0.01435 0.01875 -0.00833 " pathEditMode="relative" rAng="0" ptsTypes="ffA">
                                      <p:cBhvr>
                                        <p:cTn id="8" dur="3000" fill="hold"/>
                                        <p:tgtEl>
                                          <p:spTgt spid="7174"/>
                                        </p:tgtEl>
                                        <p:attrNameLst>
                                          <p:attrName>ppt_x</p:attrName>
                                          <p:attrName>ppt_y</p:attrName>
                                        </p:attrNameLst>
                                      </p:cBhvr>
                                      <p:rCtr x="955" y="-972"/>
                                    </p:animMotion>
                                  </p:childTnLst>
                                </p:cTn>
                              </p:par>
                              <p:par>
                                <p:cTn id="9" presetID="0" presetClass="path" presetSubtype="0" repeatCount="3000" accel="50000" decel="50000" fill="hold" nodeType="withEffect">
                                  <p:stCondLst>
                                    <p:cond delay="0"/>
                                  </p:stCondLst>
                                  <p:childTnLst>
                                    <p:animMotion origin="layout" path="M 1.94444E-6 -3.7037E-7 C 0.00208 -0.00278 0.0033 -0.00764 0.00625 -0.00834 C 0.01042 -0.00926 0.01528 0.00278 0.01667 0.00555 C 0.01979 0.02245 0.01788 0.02037 0.02292 -3.7037E-7 C 0.02361 -0.00255 0.02569 -0.00371 0.02708 -0.00556 " pathEditMode="relative" ptsTypes="ffffA">
                                      <p:cBhvr>
                                        <p:cTn id="10" dur="3000" fill="hold"/>
                                        <p:tgtEl>
                                          <p:spTgt spid="7173"/>
                                        </p:tgtEl>
                                        <p:attrNameLst>
                                          <p:attrName>ppt_x</p:attrName>
                                          <p:attrName>ppt_y</p:attrName>
                                        </p:attrNameLst>
                                      </p:cBhvr>
                                    </p:animMotion>
                                  </p:childTnLst>
                                </p:cTn>
                              </p:par>
                            </p:childTnLst>
                          </p:cTn>
                        </p:par>
                        <p:par>
                          <p:cTn id="11" fill="hold" nodeType="withGroup">
                            <p:stCondLst>
                              <p:cond delay="9000"/>
                            </p:stCondLst>
                            <p:childTnLst>
                              <p:par>
                                <p:cTn id="12" presetID="0" presetClass="path" presetSubtype="0" accel="50000" decel="50000" fill="hold" nodeType="afterEffect">
                                  <p:stCondLst>
                                    <p:cond delay="500"/>
                                  </p:stCondLst>
                                  <p:childTnLst>
                                    <p:animMotion origin="layout" path="M -2.77556E-17 -4.44444E-6 C 0.01107 -0.01388 0.01458 -0.02754 0.03099 -0.03703 C 0.03346 -0.04583 0.03542 -0.05856 0.04466 -0.06527 C 0.09844 -0.10393 0.20521 -0.0868 0.2569 -0.08773 C 0.28008 -0.10694 0.26823 -0.10208 0.28776 -0.10763 C 0.2957 -0.12731 0.29375 -0.14791 0.30156 -0.16666 C 0.30508 -0.17592 0.32044 -0.1824 0.32878 -0.18935 C 0.35911 -0.18703 0.37409 -0.18379 0.40091 -0.178 C 0.4043 -0.17592 0.40703 -0.17361 0.4112 -0.17245 C 0.41393 -0.17106 0.41823 -0.17106 0.42122 -0.16967 C 0.42852 -0.1662 0.44193 -0.15833 0.44193 -0.15787 C 0.47383 -0.15925 0.50612 -0.15879 0.53802 -0.16134 C 0.54505 -0.16157 0.55833 -0.16666 0.55833 -0.1662 C 0.56914 -0.17546 0.57891 -0.17777 0.58932 -0.18634 C 0.59297 -0.19583 0.60286 -0.20277 0.60651 -0.21203 C 0.60755 -0.21458 0.60742 -0.21828 0.61003 -0.22037 C 0.6125 -0.22245 0.6168 -0.22245 0.62031 -0.22291 C 0.6431 -0.21689 0.63372 -0.21759 0.64779 -0.21759 " pathEditMode="relative" rAng="0" ptsTypes="AAAAAAAAAAAAAAAAAA">
                                      <p:cBhvr>
                                        <p:cTn id="13" dur="5000" fill="hold"/>
                                        <p:tgtEl>
                                          <p:spTgt spid="7177"/>
                                        </p:tgtEl>
                                        <p:attrNameLst>
                                          <p:attrName>ppt_x</p:attrName>
                                          <p:attrName>ppt_y</p:attrName>
                                        </p:attrNameLst>
                                      </p:cBhvr>
                                      <p:rCtr x="32383" y="-111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1000" b="-21000"/>
          </a:stretch>
        </a:blipFill>
        <a:effectLst/>
      </p:bgPr>
    </p:bg>
    <p:spTree>
      <p:nvGrpSpPr>
        <p:cNvPr id="1" name=""/>
        <p:cNvGrpSpPr/>
        <p:nvPr/>
      </p:nvGrpSpPr>
      <p:grpSpPr>
        <a:xfrm>
          <a:off x="0" y="0"/>
          <a:ext cx="0" cy="0"/>
          <a:chOff x="0" y="0"/>
          <a:chExt cx="0" cy="0"/>
        </a:xfrm>
      </p:grpSpPr>
      <p:pic>
        <p:nvPicPr>
          <p:cNvPr id="7170" name="Picture 4" descr="1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6343" y="3601372"/>
            <a:ext cx="775115" cy="722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15" descr="images"/>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85223" y="2794000"/>
            <a:ext cx="271145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16" descr="con quạ"/>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67000" y="3962401"/>
            <a:ext cx="1727200"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7" descr="2427_4a"/>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0" y="4495800"/>
            <a:ext cx="20447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8" descr="nhím"/>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0600" y="4743450"/>
            <a:ext cx="24384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5" name="Picture 23" descr="quả táo"/>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29000" y="5562601"/>
            <a:ext cx="8953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6" name="Picture 24" descr="1394179741_news"/>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0" y="5791200"/>
            <a:ext cx="76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7" name="Picture 25" descr="1394179741_news"/>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0" y="5638800"/>
            <a:ext cx="76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8" name="Picture 26" descr="1394179741_news"/>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7600" y="5105400"/>
            <a:ext cx="76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9" name="Picture 27" descr="1394179741_news"/>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24200" y="5257800"/>
            <a:ext cx="76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custDataLst>
              <p:tags r:id="rId2"/>
            </p:custDataLst>
          </p:nvPr>
        </p:nvSpPr>
        <p:spPr>
          <a:xfrm>
            <a:off x="4775200" y="3835400"/>
            <a:ext cx="342900" cy="203200"/>
          </a:xfrm>
          <a:prstGeom prst="ellipse">
            <a:avLst/>
          </a:prstGeom>
          <a:solidFill>
            <a:srgbClr val="C6C8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4151250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repeatCount="5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par>
                                <p:cTn id="8" presetID="10" presetClass="exit" presetSubtype="0" repeatCount="5000" fill="hold" grpId="1" nodeType="withEffect">
                                  <p:stCondLst>
                                    <p:cond delay="0"/>
                                  </p:stCondLst>
                                  <p:childTnLst>
                                    <p:animEffect transition="out" filter="fade">
                                      <p:cBhvr>
                                        <p:cTn id="9" dur="3000"/>
                                        <p:tgtEl>
                                          <p:spTgt spid="2"/>
                                        </p:tgtEl>
                                      </p:cBhvr>
                                    </p:animEffect>
                                    <p:set>
                                      <p:cBhvr>
                                        <p:cTn id="10" dur="1" fill="hold">
                                          <p:stCondLst>
                                            <p:cond delay="2999"/>
                                          </p:stCondLst>
                                        </p:cTn>
                                        <p:tgtEl>
                                          <p:spTgt spid="2"/>
                                        </p:tgtEl>
                                        <p:attrNameLst>
                                          <p:attrName>style.visibility</p:attrName>
                                        </p:attrNameLst>
                                      </p:cBhvr>
                                      <p:to>
                                        <p:strVal val="hidden"/>
                                      </p:to>
                                    </p:set>
                                  </p:childTnLst>
                                </p:cTn>
                              </p:par>
                            </p:childTnLst>
                          </p:cTn>
                        </p:par>
                        <p:par>
                          <p:cTn id="11" fill="hold">
                            <p:stCondLst>
                              <p:cond delay="15000"/>
                            </p:stCondLst>
                            <p:childTnLst>
                              <p:par>
                                <p:cTn id="12" presetID="1" presetClass="exit" presetSubtype="0" fill="hold" nodeType="afterEffect">
                                  <p:stCondLst>
                                    <p:cond delay="0"/>
                                  </p:stCondLst>
                                  <p:childTnLst>
                                    <p:set>
                                      <p:cBhvr>
                                        <p:cTn id="13" dur="1" fill="hold">
                                          <p:stCondLst>
                                            <p:cond delay="0"/>
                                          </p:stCondLst>
                                        </p:cTn>
                                        <p:tgtEl>
                                          <p:spTgt spid="8215"/>
                                        </p:tgtEl>
                                        <p:attrNameLst>
                                          <p:attrName>style.visibility</p:attrName>
                                        </p:attrNameLst>
                                      </p:cBhvr>
                                      <p:to>
                                        <p:strVal val="hidden"/>
                                      </p:to>
                                    </p:set>
                                  </p:childTnLst>
                                </p:cTn>
                              </p:par>
                            </p:childTnLst>
                          </p:cTn>
                        </p:par>
                        <p:par>
                          <p:cTn id="14" fill="hold">
                            <p:stCondLst>
                              <p:cond delay="15000"/>
                            </p:stCondLst>
                            <p:childTnLst>
                              <p:par>
                                <p:cTn id="15" presetID="10" presetClass="entr" presetSubtype="0" fill="hold" nodeType="afterEffect">
                                  <p:stCondLst>
                                    <p:cond delay="0"/>
                                  </p:stCondLst>
                                  <p:childTnLst>
                                    <p:set>
                                      <p:cBhvr>
                                        <p:cTn id="16" dur="1" fill="hold">
                                          <p:stCondLst>
                                            <p:cond delay="0"/>
                                          </p:stCondLst>
                                        </p:cTn>
                                        <p:tgtEl>
                                          <p:spTgt spid="8219"/>
                                        </p:tgtEl>
                                        <p:attrNameLst>
                                          <p:attrName>style.visibility</p:attrName>
                                        </p:attrNameLst>
                                      </p:cBhvr>
                                      <p:to>
                                        <p:strVal val="visible"/>
                                      </p:to>
                                    </p:set>
                                    <p:animEffect transition="in" filter="fade">
                                      <p:cBhvr>
                                        <p:cTn id="17" dur="2000"/>
                                        <p:tgtEl>
                                          <p:spTgt spid="8219"/>
                                        </p:tgtEl>
                                      </p:cBhvr>
                                    </p:animEffect>
                                  </p:childTnLst>
                                </p:cTn>
                              </p:par>
                              <p:par>
                                <p:cTn id="18" presetID="10" presetClass="entr" presetSubtype="0" fill="hold" nodeType="withEffect">
                                  <p:stCondLst>
                                    <p:cond delay="0"/>
                                  </p:stCondLst>
                                  <p:childTnLst>
                                    <p:set>
                                      <p:cBhvr>
                                        <p:cTn id="19" dur="1" fill="hold">
                                          <p:stCondLst>
                                            <p:cond delay="0"/>
                                          </p:stCondLst>
                                        </p:cTn>
                                        <p:tgtEl>
                                          <p:spTgt spid="8218"/>
                                        </p:tgtEl>
                                        <p:attrNameLst>
                                          <p:attrName>style.visibility</p:attrName>
                                        </p:attrNameLst>
                                      </p:cBhvr>
                                      <p:to>
                                        <p:strVal val="visible"/>
                                      </p:to>
                                    </p:set>
                                    <p:animEffect transition="in" filter="fade">
                                      <p:cBhvr>
                                        <p:cTn id="20" dur="2000"/>
                                        <p:tgtEl>
                                          <p:spTgt spid="8218"/>
                                        </p:tgtEl>
                                      </p:cBhvr>
                                    </p:animEffect>
                                  </p:childTnLst>
                                </p:cTn>
                              </p:par>
                              <p:par>
                                <p:cTn id="21" presetID="10" presetClass="entr" presetSubtype="0" fill="hold" nodeType="withEffect">
                                  <p:stCondLst>
                                    <p:cond delay="0"/>
                                  </p:stCondLst>
                                  <p:childTnLst>
                                    <p:set>
                                      <p:cBhvr>
                                        <p:cTn id="22" dur="1" fill="hold">
                                          <p:stCondLst>
                                            <p:cond delay="0"/>
                                          </p:stCondLst>
                                        </p:cTn>
                                        <p:tgtEl>
                                          <p:spTgt spid="8217"/>
                                        </p:tgtEl>
                                        <p:attrNameLst>
                                          <p:attrName>style.visibility</p:attrName>
                                        </p:attrNameLst>
                                      </p:cBhvr>
                                      <p:to>
                                        <p:strVal val="visible"/>
                                      </p:to>
                                    </p:set>
                                    <p:animEffect transition="in" filter="fade">
                                      <p:cBhvr>
                                        <p:cTn id="23" dur="2000"/>
                                        <p:tgtEl>
                                          <p:spTgt spid="8217"/>
                                        </p:tgtEl>
                                      </p:cBhvr>
                                    </p:animEffect>
                                  </p:childTnLst>
                                </p:cTn>
                              </p:par>
                              <p:par>
                                <p:cTn id="24" presetID="10" presetClass="entr" presetSubtype="0" fill="hold" nodeType="withEffect">
                                  <p:stCondLst>
                                    <p:cond delay="0"/>
                                  </p:stCondLst>
                                  <p:childTnLst>
                                    <p:set>
                                      <p:cBhvr>
                                        <p:cTn id="25" dur="1" fill="hold">
                                          <p:stCondLst>
                                            <p:cond delay="0"/>
                                          </p:stCondLst>
                                        </p:cTn>
                                        <p:tgtEl>
                                          <p:spTgt spid="8216"/>
                                        </p:tgtEl>
                                        <p:attrNameLst>
                                          <p:attrName>style.visibility</p:attrName>
                                        </p:attrNameLst>
                                      </p:cBhvr>
                                      <p:to>
                                        <p:strVal val="visible"/>
                                      </p:to>
                                    </p:set>
                                    <p:animEffect transition="in" filter="fade">
                                      <p:cBhvr>
                                        <p:cTn id="26" dur="2000"/>
                                        <p:tgtEl>
                                          <p:spTgt spid="8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8194" name="Picture 4" descr="1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559126"/>
            <a:ext cx="781406" cy="727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5" descr="quạ"/>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1800" y="4038600"/>
            <a:ext cx="1676400"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7" descr="2427_4a"/>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0" y="4495800"/>
            <a:ext cx="198755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9" descr="nhím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9000" y="4725988"/>
            <a:ext cx="2286000" cy="213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0" descr="1394179741_news"/>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00" y="5562600"/>
            <a:ext cx="76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2" descr="1394179741_news"/>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19400" y="5715000"/>
            <a:ext cx="76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3" descr="1394179741_news"/>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86200" y="4495800"/>
            <a:ext cx="76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4" descr="images"/>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08500" y="3055144"/>
            <a:ext cx="25019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1" name="Picture 15" descr="1394179741_news"/>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15200" y="5638800"/>
            <a:ext cx="76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285201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withEffect">
                                  <p:stCondLst>
                                    <p:cond delay="0"/>
                                  </p:stCondLst>
                                  <p:childTnLst>
                                    <p:animMotion origin="layout" path="M 1.33574E-16 4.07407E-6 C -0.01471 -0.00811 -0.02526 -0.01829 -0.03984 -0.02593 C -0.04258 -0.03241 -0.04466 -0.03912 -0.04779 -0.04514 C -0.05013 -0.05 -0.05365 -0.05371 -0.0556 -0.05787 C -0.06458 -0.07778 -0.06432 -0.10047 -0.08333 -0.11574 " pathEditMode="relative" rAng="0" ptsTypes="AAAAA">
                                      <p:cBhvr>
                                        <p:cTn id="6" dur="2000" fill="hold"/>
                                        <p:tgtEl>
                                          <p:spTgt spid="9231"/>
                                        </p:tgtEl>
                                        <p:attrNameLst>
                                          <p:attrName>ppt_x</p:attrName>
                                          <p:attrName>ppt_y</p:attrName>
                                        </p:attrNameLst>
                                      </p:cBhvr>
                                      <p:rCtr x="-4167" y="-578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custDataLst>
              <p:tags r:id="rId2"/>
            </p:custDataLst>
          </p:nvPr>
        </p:nvSpPr>
        <p:spPr>
          <a:xfrm>
            <a:off x="1998733" y="3994276"/>
            <a:ext cx="9123011" cy="1446550"/>
          </a:xfrm>
          <a:prstGeom prst="rect">
            <a:avLst/>
          </a:prstGeom>
          <a:noFill/>
        </p:spPr>
        <p:txBody>
          <a:bodyPr wrap="none" lIns="91440" tIns="45720" rIns="91440" bIns="45720">
            <a:spAutoFit/>
          </a:bodyPr>
          <a:lstStyle/>
          <a:p>
            <a:pPr algn="ctr"/>
            <a:r>
              <a:rPr lang="en-US" sz="8800" b="1" cap="none" spc="0" dirty="0" err="1">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Câu</a:t>
            </a:r>
            <a:r>
              <a:rPr lang="en-US" sz="88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8800" b="1" cap="none" spc="0" dirty="0" err="1">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hỏi</a:t>
            </a:r>
            <a:r>
              <a:rPr lang="en-US" sz="88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8800" b="1" cap="none" spc="0" dirty="0" err="1">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đàm</a:t>
            </a:r>
            <a:r>
              <a:rPr lang="en-US" sz="88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8800" b="1" cap="none" spc="0" dirty="0" err="1">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thoại</a:t>
            </a:r>
            <a:endParaRPr lang="en-US" sz="88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4703020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PERSISTENCEDATA" val="MMPROD_UIPERSISTENCEDATA"/>
  <p:tag name="MMPROD_0PHOTO" val="/9j/4AAQSkZJRgABAQAAAQABAAD/2wBDAAMCAgMCAgMDAwMEAwMEBQgFBQQEBQoHBwYIDAoMDAsKCwsNDhIQDQ4RDgsLEBYQERMUFRUVDA8XGBYUGBIUFRT/2wBDAQMEBAUEBQkFBQkUDQsNFBQUFBQUFBQUFBQUFBQUFBQUFBQUFBQUFBQUFBQUFBQUFBQUFBQUFBQUFBQUFBQUFBT/wAARCAHdAW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p8HceFdJHpbp/wCgitgkY6Vi+ESR4W0sf9O8f6qK1s+xr2DxZt3HAnNLTKXJoEOopuTRk0EhS5FNz7GjAoAM+xooz7GigBOPQ0ufY0Z9jRn2NABn2NFGeO9N3UAOz7GjPsaZHv8AmDnJ6jjoKcDzQQLRn2NLuWkz7GgAz7GjPsaNy03dQA7PsaM+xpu8Ubx7fjQA7PsaM+xpsj7Bk8/7qnH5mozdxKOZE9w0gBA/KrAm3LTcmoUuYZBiORHfOfvg4H0xUgZj6AeoB5osx8w7JpQTmk4+tL07GpuIXPsaM+xpuTSgnNFwFz7GjPsaM+xoz7GkAZ9jRRn2NGfY0AFFFGfY0AGfY0UZ9jRQAU7im0g47GgCSgAZppJxSqcirAHApAcUE5pKm4D6Kbk0UizJ8Jf8itpn/XvH/wCgitWsrwkceFtL97aP/wBBFatBctwz7GjPsaKM+xoEFGfY0UZ9jQSGfY0Z9jRn2NGfY1YBRn2NGfY0Z9jUAFGfY0Z9jRnjvVgGfY0nHoaTJoJzUEATk574xRS8ehpKAAAA0bgeOnbNQXN1HboWlcQoASSeeB1ryL4sftPeD/hTaH7befaL0g+XbxDO444BPbJoA9iOAeoGO+0n9elZ+ta7ZeH7Q3N7L5EIBJaTAXAGTzX5tfFb9vHxr4qvYx4Z26FYqSpYEOz+mQQQPwrw3xH8avHfi1ymseILu5jY8RrIwXJ9hgY9ulVzQHyyP1V1D9ovwVp3zvrNu0ChizhxkEDpXhfxF/4KDaToV69roGn/ANolc4lYnax7Ywa/PeXUbl1zLI5HPBY4Prx0NUJLsZOM57ZNQ6qWyubRoeZ9O+K/29/iDrEcptpo9PjYlVWCIFlB46nOPrXl2pftL+PdSuDPL4j1FHJz8smAT9AMV5b9obGPLX8AMn8etH2n5huGCDkDFY+1kdEaa7HqmlftP+P9IvBcR+JbwYIysrhgfbBHP0716h4Y/b5+ImnhEvJbS+gBHIjw2PcDivmBZVlwJYFdMg4wM1INPs5WLANARzwMVPtH3K9lHsfob8Ov+CgdlqMoh8Qaf9k6AyxKT+PpX0t4G+M/hf4hQIdK1OKSRh/q2YBgT0yK/GSCO9tW320zTgdAx4/Guo8L/Ei70C5QhriwuFIPm2zkcg9fShV31Qnh1JaH7UxSBxw6k/Q/oafXwt8Af2wr2wittP1uUa1p5wDPGw85Oe4GM496+yvCfjjSPGempd6ZcpcIwydrDKexHrW0akZdTjnTlDdHQA8j60A5J9qaOADnOelLnHNbGY7PsaM+xoU5B+lNyaAHZ9jRn2NICc0ufY0AFGfY0u5aTPsaADPsaKM+xooAKKM+xoz7GgAooz7GioAeoGOlFFFAGN4U/wCRZ0j0+yRH/wAdFa+5ayfC2P8AhGdI97SL/wBBFamB6UG0txc+xopATmlzx3oEGfY0Z9jSAnNLn2NBIZ4703JpSeKSgAyaMmiirAMmjJprH5vxp1BAUUUzJPA69qgB5kAGcZx29aq6rqNvpNlLdXMoigiUtI7EBVAGTk+wpuo6naaRZz3d24it4hlnc4VQBkkn0Aya/Pr9qj9qx/Fz3GhaNO0elKSs0qNhpGzjjHb+lXo1d6CipT6HUftF/tnFlutK8JcyRja18wBUckHAIIP5V8Waz4nvfE2oz3mpXMt/PISWDNkD146D8Kyb68N6dgY7OmCT+vr+NZj77afAcjjPB61ySk29DrhTtubn2+JIDhFAzggADj8Kp3VyHjyjFAOeDVKKYYIPO7rUIkwjZ4IPGfSlY6OVj/tAkbEuRnhWz37cVWnco2D8wPANI7DziT0IyPrSGTIwelQtNilGw1eo57+tPViN5c5Xk9KjUbifSjOKepoWIpCWVgd8eQMZxg+tWUn2FgD9QTmszeYjgcDOSKmR93zDjvilbyA2rS5Cj5DsPerDS/a1CyKEx91gPvHsKwYpvmPatS1ucAB/mQ8H6VhKLNo6BFFdaROJ7SVrZ85HlkgE++K9k+DX7SWseAtYi8+f7OhIXdkbScjkjGD9cV5OLtFwr/Oh4Cnt+PWq91aK4L8Oh7AAmpWmw2k9z9d/g98e9H+JFhBEZlgvSoI5G1vUivWQ+4BuNp4GD196/Fn4c/FHVPh1qdtLHO/2QHIViMrg9Rx29Olfpd+zt+0bpXxJ0uKzuJUTUU+VQzAbgBXbSq3XLLc8+vQa96Ox73nFFNzwmCGJyTjp7U6us4AoJzRTQTmgBwABpQ4NJSBQD/8AXoAfn2NLuWmE5pMYoAfn2NNLgcdaCSQajUMCPrQBNn2NGfrSAnNLn2NADlORRTaKgDJ8K/8AIs6QPS0i/wDQRWtn2NZXhTA8MaU3f7JEP/HRWnk0G0txePQ0ufY0gJzS5470CE6djSZNGTRQSGTRRTcmgB1FNyaMmggUjNJk0ZNIWGD/AI0AKT749/SoXmESGRyFjHUninjJ6HH4V8//ALWnxsHw78IyadYsP7XuwQgUjMSEEFsHqe/NF7DtfQ8Z/bN/aRju0Phbw9clzFIReyK2Bg8BeODnpXw1qDPdhnf14Gckc569at67rUt1PJPOTI8jMxLHJOTnJPU8+tZMLOlu8hOdxzg9hXLKbk9GdsIOJD5ghUsOBnH41BJKHkyep4BpZMPBtP8AfBH51Tlb5R7MPypG1mOMxSYDPcU6Vt5J71UkJzkVNC2U98c0amkRZWBAPccH6VHvFI5BPSkIABP49aNSyZCeccDvTGYhvxpsc3GB34pSc9jmjUBSu6nK3l/Uc0RMON3PNEi5PtRqBIw3rn161Ytrjy8I/Izx7VWhfnaenQCnMpLgE8Z49qTKiazW5iQSA7geo9KdBMY5Nx5jPGKbpTiVTE55HIz3FSNH5TMgHytXM9GbBLEkikAcYIGeev1rd+H3jnUfh94ggu7eZ1jRwwYHocjJ5/l0rCiYqcdu1Sy2olTKDB65zRzdeoW0s9j9Zf2dfjpa/E/wzCk7ql6iAFSQCwHU/wD1q9nVjtznOTkcdq/ID4EfFi/+HniO2kjdhblgFBIwhBHXPUH3r9U/ht43t/G/hu11GEqWMah0Q55PUmu2jU51Z7nkYihyPmjsddk0lGRRXWcYuTQCc0h4YD3p2BQAtFFL07GgA49DUbPg08nNNKAg8frQAKwIp4cGoQuKcOooAlz7Gim5NFQWZfhf/kWdH9PsUJ/8dFam5ay/DP8AyLGkf9ecQ/8AHRWjQVLcfQScU3JpQcmgkQE5p1JjikyasAyaSiioAKKKQE5qyBaQjg9velpAwHX9KgDJ8S65b+HNKur+7cR28KFic4OACTj34r8tf2hfiVc/EPxtd3shMcAZkiUHJwM4J9M19Y/tdfFDZY/2BZS4LEiQg4ODwa+AfHGqC3Z4ocAscsc5P5nmuSpV+yjsp0vtM5DVpwsvJzjOOal09HuInTPVTgY9qxJJWuZznJGefpWzpcnlz9cYXArLY7I67lOcjzMD+E4qo4yXH41oXcAjuW44bnGe9Z8qMhJ7URlc05SPBUUyOTEnI71YbII9CM/jUMy7SCBnnmndhykpw3amMOcdjxUixgBTnOSOPSmlPmrQLMjICH8aePmpPLyTkZqSBOSDxx0o5kTZke0VMDuX+VPMIx0piqdxFHMixgTDA++atsPNjBHBHJoEI2Zx81PgQvx09RWdwEgYxyJIOqkE49BXQrtnQYwcjOfQ1jLGEkGBhOhrR01ishtzwCcrn17c1hLc2jqLJa7D93Jqa1JMTYHUgA+g71qtZBXCOcBlyG7Z7VBFZlGMGCMAkH1rPmNeUqpF5Vyf7j46HHPY19ffsg/GefQ9YTR7tyIJCU+YjGMYH5V8ptY+fFsXO9eQcdxWz4a1qXRbyz1SIsDDJ84B5OCM/oKafK7mUoc0eVn7IW863MaSx4eN1DAg+tSk4Ga8m/Z78fx+NPCsCGXNxDGuSSMkEDt7V6wfl46+9ezCanFWPn6kHTlysVPn+bpjmn0yn1ZAUE5oooAXj0NJRk0UAMmkEa5x25NJFJvIwmR3JqQnj/61H+eKgBePQ0UmTRQO5k+GSR4a0gf9OsQ/DYDWnWb4Z/5FvSP+vWP/ANFitKg1luKRnpSUZxRQQLk0lFIxwasBaQHmkyaSoAeSMf8A16bSkDFNqyBS4wc9MVgeMdeTQNCu7zONikgk46A1uV4X+1N4qOmeEU02Dia+bbkHlFPBP5GsKsvZx5i6UPaT5T4o+MPjV9UvdT1CQl/NlZIS3VhyCfwr5n1y/lu79y2Tz1z0r0H4reJDcaktpFwEPGD90Dr+deYupmuSwJye9efBcy5z2Jx9muVFyxtTIjvnkAmrFrlJcn6fhU+mWxZZgp/gO0fQc1JZ2RuJUPVG4wO3rTlJIuCvoS31uJLGOcD5wdrD69DWc8KzRkYycEVvCLzFQHIWUEbSOhHSs4W3kzDKH5ThhzznoaxjNHX7IxpI2yAe3FOhi3BgeeOK0ZLPMxJHymhbIxXC8fuzjNa8xPszKjjKSnPTsPSri2/cjrVu608A716UyKRGXY3XtT5yeUqtBtbKjHrQsBLZAwf51dZSoGeh4B9KSNlLjI6HOaCOUjWENgdD3pslkYyD2J5q3JDwXxTi26IDHNLmL5CG2h3xE9SpzUTxlJAycc5PFSxObScoR8jD+dW/I3P8oyuM4o5g5CKKITqR2YYHsexqzHGXQPsPnR8DBIJAp1jaEXBhf5QRuU+/augtrVBLFOF3noVx0x1B+tYykXGJqWOmjUNHKIMvt3rySQQM4pLOza6tkc8SxZycelb/AIZtfsU4AHysNw5zjNOTSzFPeEfJHknH161hys0ujJsbYxXLHAw4+XgVV1uxe1nuIIl+XZ5i46dMkfjXQvbIqxIr/OCADjoDU2pWoMkLkjgAZPrXTGLZlJtM9p/Y/wDiMdJ1aKyuJiGRwrZwAUYgD8s1+gEEqyxRvnhlDAjnOelflD4AuP7D8W28qHyknJiOD0I6dfev0v8AhX4kHibwdYz9ZFjWNs9QV6n8RXThZ2k4M8vGQv76Oz3AUnme9NoAGa9I8wkQk06mAgDj+dJvyODQA+k30zL+v6UoBzQBJuWmEnFFIenv3qAHjpRTBuNFWBn+GufDmkf9esX/AKLFaNZnhk/8U3pP/XrF/wCixWnUG0twpuTRk0lBA4NSkg//AK6QgYptABRRRQAuTSUU0k4P0oIGscIfoa+Nv2pvEy3uvXOW/dW0ZGM4HAOa+u9cvVsNJu5y4UKp/ka/Nr9pHxd5kGqziQh5XKr+JIJrzsbJySij0cDDVyZ8q+Jr/wC3a9czbiQWYDmoNOjG4u4zjmqCOZpwSCdxJP0rRjbbatjhuRVRjyw5Tslvc09FuBFcE9sEAfWun8I6JJd3OFQ/JK2foRmuK0otJMoA53DH1zX0d8F/C41NhdMhwWG9WHU9M1xYiXJE6qKT3Oc134eXNtZm5ij8yIAMVA5Hc1wVxaCVhKPldiUePHXsP8ivs2fwzEts8eP3bDlcZzXhPxG+G8uhTHVLOMmIkh0AJxnvz0/CvKVWUdz14crVranjUsI2EMmSDjrSeXutTn74OPw9K09RjQMSmckg/KMjjqOaz2bDAnpmvQhLmimjKULFFuVYHgAHArNlTy3J9eh9K1ru3LfMgOD1qm0PmgoR2xn0rojJM5pR7EUVx5yNGT0GAaaSZPl6FeQfeopLd4GA6jPGKmt3Ez7D8mD1rQxsy9Zv9qTyzwVHX1qZLUs4APGeR7d6q2qnzChHlzr8wA5DAd62oIj8kmzAPDLn8zWctCytc6M8yB16rzj1A7VcstNddoY4YDO7HQelX57qKyjjlTDHjOT2+lZd74mNkwQAbmIYPgHApx1MZNpmtPpTeXFcEZCMCCD3ByM10lpDFHCJowP3hG6Mj06kVzFr4nt5IcY/dXCnCk/dPf35pI/ELqiRuQyxN5ZxgZVuM8egNLlHzHe2V5Elp5sRDhDhyeuewx6VLJqCPfywEgJMm9SDzwOQK8+tPEsSX8yHhHUjAOAeOOKguNcYyWcqOR5JIzn1o5SbnoV3JFGEljcKv3RuHOaLuSKaJEducZJz1FYEuqR3em3KBwQm2RQQOMcnnrVKDWkuLmCM8lcBj7HpVxkEtzqA7pp8tz/y0iKyqw6kg+nvivuH9lTxil/pwtHcfvUDqM98YP518K6dcK5lhPKOgjIPTOa9w/Zo8X/2NqlmshKLFMFIz2LAZpRkqc1JmdSHPFxR+hCMAeec8CnYFVbK5S6s4pozuR1DA/WrSnIr2rqXvLY+ca5dOoFRihYxjOaWgACgYUuTTSwDAD1paACgcHNOIGKbQA+imAkdaKAMzw3x4b0r/r0hP/jgFaJJxWd4a58OaZntaQ/+gitB+tQbS3EBOaWm06ggUk4pmTRk0VYBk0ZNFFQQGTRwTzwO59KKYWOKAOA+M+sDRvBt4Q/LggEn1Br8uv2hdbee6itkOAdxccdO1foH+0/rwGnJYjgH5mUHqRX5jfFzUft/imUbyQmRjPSvHrvnxCij3sNHkw7kzj7RAPmP8IOPpU6AOQO2QfpVaMbU44zwaTzijBc8E4Ndj7sjfQ6nwLo02r6zBAoL7nG5gO2RzxX3B4G8Jf2JocBijGQFJx1rwj9mzwL58f8Aac687gFDehNfVFtPBp1oRK5XC8hR6DpXj1Zc8rHqU48sdS3DaxzqgIAPUg96y/EXhaO/hfESujDlSMg+2KyNU8WXoQy6Zpks+07TnPI9azo/iJ4iiiJl0tBtPCvx+FJUoy+I0XMndM8P+LHwbu9Hke906MvbHLvEufk7k+vHpXiN600JeNhyhOQRzivtPUviHcw2ZkvdKU7zggDI/HPGPrXgnjKy0/xJezXMdl/Zl2WyNhBV/qDkD8KaXs9EaxlJrVHmGn6grpgrvTGCDwf8ajkgBkLoMIeNvtUlz4evbCeSVYyYt+G2jPHc1LZW7SPyQfYZ3fiK0ckhRUno0U2tgVII59D6VTuLAKQcEegA616JF8PrnVrMT2R8yUAkr0I+lURo13pzm21G0ZAflDMMdeOtR7ePc1+ry7HEx3Bt8LOhOTw3cD61r2N3sky4BQjh89vTHSurX4fxa2Abe4xJ0Cldw+hxVC8+DXiS2Ej29u0sYBYbFbkjnirjWg+pzToTg79DktVnM24hsAnHFYdzL5wCE/d7k9a3L3T7uxD295azRSIfmDqRx3xWJd2jiXbyEIyGxyfauunKLOOopdiOG6aFChOe4HoKuJdlJA4JwylcZ6E1mSAowI4PQ/SnR3GCB6nrVGNzTmuc7Hz8ykHP0qaK78y3dCevzEVkNPuYjqKekoz9Rg/Sgq50WnaoY3kTJIZCP0xUtnqQTUIyeA/BPuOlYEVz5FymOQccetWLx1gniB/i5BHYntWVrFHoOk6qDctHuxzuLe/eu78E6u2l+JZFRyiNKNvPGCBj9e9eMWmqJHd22RwykMc12Wlas8sFtOTmRSEdgMHIP+FYT8zSCP1T+C/ixPE/hCzZz+9RNrLn0HH516CGAHFfK/7Ini4X3n2RPzugbk9cV9RpknJ6dq9jDS56SR4GKioVbEnmGlJOKSiuo47jep9+1SKfWmAjNLjNBRJk0lNyaQk4oAcWBoqLBoqCCh4dY/8ACPaZg/8ALrD/AOgitAkms/w4P+Kd0r3tIs/ggrQqDperGhuaeWGKaQMU2rIFyaATmkooAfSUmTSEnFWQLuFRzuI42J44ODQeh7VneIbg2+j3cobhVIBPGODUuyVxpXdj4/8A2lfFSXGs3jbvkgBXOe+DX58+LLk3et3kpOSznB9q+oPj34ha5h1CfeczyH5Sfu4JBP5V8m6tKTdsc5BPFeFQlz1pTZ9JOPJRjFEbyfuwB171JZwG5vYIh/EwGPqRVRW4zXTfDmxOr+ONItim9HuBuX1AIrvnJWZz09Wj7h+EHh9NL8M2CMNj+WpPGOo4r0gafFKRvUHB7k1n6DaCDTYAFA2xqOPYcVqK5X3PpXkxXU9i3Qs2sEcO4KAOO1WEtba9DxyRIeDyQOTWFfavHYxmWVxGg65Oa4bxH8aLDRmIeWC0jUZ86Z8DA74zk/TvWtk2KTtqemXfhO1vYjE0cZiI5XaDx3rzPxP8BbK83vbhk3txgHgnv1rkP+Gv/D+nXHlSamspB4MEBYGuw8MftR+E9f2RDVbbzHYDy5z5LZJxwDnn61p7NmHtzyvV/hrqfhq/KTxGW0zgMFzkd6tw/DbT9XtxJFGILgcghcHPavo221TSPFVl5sEkc4PBUYYAHvnp+VYlxo9tFc/ugFAPQCuSpF7HdTqq1zxyy+H2r6GPMkjaS2HIe3+8AOcke1djpPhaPX7cJOkNzHjG2RQH/HivT9MtwECgY7Eev1re03RLZAXWCNWPJIUZriVDXc7Hivd0R46nwT06NjJCs9lI38UL8A+uM4rVt9O1fwxH5SXtveWoBAS4jw35gDn68V6Vq1sirhMA47DFcjf6eZ0eMudhBB5PFdKopHK68paM8X+IF+dUuGt00OC5lYEMY16E8Zz1rxTUvg/rGtXbnT7GbLtgDbwCegGePxr7L07wdZRP50qEk9SDgY9zmt+zn0jT+RhyvykKhOPxHGfc5rohF9DjqSUdz4Rv/wBl7xraWRunsg6bSxWNgWAAycivLte8L6n4bleC+gktjnALLzX6q/25pPCkogI/iGD/ACryv4tfCzSPHOmTywRxPNtYh05J4PbNaycoGUYxqeR+cqSiPK5L8ckipElz24PAruPiN8NrnwrfSgREICQCQentXDFTGwBXcOhHTBrSFRTMatJwZMX3rx1Aqyt1+7QPzgg89qoCTYeOPWpQ+4H6VZBqRXQLJj+E8V1WhX5ktruAAIQRIp9OOa4W3j8w4U49q1rK9Fnco7HjhSAexrKSTNYNn2R+yJ4wFn45sIS5w4MZFfobEd6Z7EAivyh/Z41pNJ+IumAuB5swCEngEkV+q+nS+dYxHgHauCDnjGa6cDPSUTzcxhZxl3LQJzSnpTaMmvUPG1AAZp1NoyaB3BiQaMmiigLhk0Uwk/hRUCM/w4x/sDShnj7JF/6AK06zPDYA8O6UfS1iGf8AgIrR3CoOgWmnk8dKXcMUg4qyQoopuTQA6m5NBJxTMmncB5wQccHHB9K80/aA8Rnw54Cv5on2PKRGoB55GD/OvSPr0r5h/a015JJ9O0aOUl8+bJg8ZHIrjxFTkoykdGGpudaKPif4/aw6+VABgSKWJB7dcV4FPIS3OSO1evfGW+TUr90AP7mTywM9sV5PexBRjFeZhvhue/iN7FUS46V6n+zlpzar8TtOOzckQMrfTtXlahQwJ6Dk/Svoj9jvTYrjxZqFyTkwwKgPoCeldNWXu6GFGHvH2lp0AW2QEYGBn8Kjvj5EbMMngkYFaNioaNQR7Cr0tnHJGAUB9K4T00fLvx01rxWLEQaHEBuYhmPJweuMg184ab8OvE/jTXY4NTkmjkd8Ga4JKAE4yAeBiv0Z1HwpBcguYkOBkkjP865o/DeylR3EQBJIBye/44pqUk1ZXCcVU6n55eP/AAbL4B8W3OiSvJLJGokViCNyEdRjjArm0UqGyiqepcjoPU46197fEX9nuy8bMJLkzfaFj8tZUI3ADoM9cfWuP0D9kXSLG6E129xclSCqu2BkHIBAIyK7PbI4nhprqeT/AA+1Dxn8HrPw94ouJZZNC1JtkltIWKquQMgHOMjpivtCzuBfRW9ynzRXEaSqR0wwGB+BNcj4r+FUvibR49Onuj9lUBY4NoCqBwMAdPrXf6LoqaPo1lpyHf8AZ4QmTnoOgzXDUlzS0PQowjGOpqaRACeR39a6mxt8KMCsHR0w+D2NdPaH5KIpMmpo7IyNaTbxjOeDxXKXSmNWcJkjOAe/tXZ6qhYn0ArnvEVhJPoV8lpGTc+WwTaeckHGO3WqkmtUEGm7M+RPjR+0lqFnrF3pHhxN6WgKXFzjIB9xjGD0rxJ/jv44nYMutvAnmAhIkAAOe5AzivpOw+FI0rStbtL7RWD6rbtFJMx3MGJOGyeQRnPGOlfNuo/BPxfYXUsH9jXU8ZcrHIgOGGeCcdOK6KM4uOuhyYiDUtNTTtv2lvHdvLGDqaXGwjMcighgD0PGcHvXpvw6/adj1XUEttWjGm3bEL5sbloHJOMYPIJ/KuR+EXwM1P8A4TAXvifTLm0sLRQVhkU7p3HIHHbOBW94p/Z6u/EmsT3dhZ/2VbFiq7Vx1746ZHWnUnHuZ0Kc5SPdPEXhDTfiJoPnALI7RlhKDlScHGMV8b/Ez4bah4N1qUSRObdmJWRQSD7V9V/CT4f6z4KsltrjUZrqEEYVzkV6B4i+H2n+LdMeC8gEhZSADnOSMcEGvPpylCV0tD1KkOaNup+bDngnbnBwQe1PtpOcEcV6F8afhfL8OfEJjBMlncFmidgRu9vw/WvOVYqfbuMdRXpwmpnjyg4Ssy5uEPK8Z96sWx32/XIznmqDN5i4/IVasRtjI9OQKHuEW7no3gPVzZ6nYToSJIpkYOOo5Ga/YH4eagmqeDdKu0JIlgVixOc8AV+MPha9Md0EPK8HGP61+sH7LPiQ+I/hHpJJ3mFfKJ46DoOP/wBdThJclVruZZhFypJnsW4U6owMU5DnrXtnzo6imswHSm7iO9AaklIehppJxSFzjrQPW4bzRUeTRQNoo+HCf+Ed0wf9OsXH/ARWhVHw/wD8gLTf+vaP/wBBFaBAxWJsNpcmkoqyRSTimgnNLTaAHUylyaPwz7UARzOEQk9DnrXwV8afFX/CQ/FDUEY5ggBQMOgA6819pfETV/7F8J39wH2uI2CkdR8pr86dWvnnl1u9dzuYsQxAzySDXjZlUVowR7OVwu5TZ4541VL/AFeeQyEo0hOQOuOv6VwGvWyW8UTqc7yQc16DPGt5epyDGhY/U1xPjJo1kiiTAABJArnw17Ho11c5snsBkngV9Pfsh2jWGsapvIHmKnGPTkV8yW6lZk2p5hBDYHoOa+kP2aNZLeK5wBhZIgMZ6Ed60rS0QsPHqz7W08gKo68Z/GtmOPcBn1FYWkv8o+g/Wt+B8gDtUROklNp5iEdscihNPRIyABt64PNTxthcfhU6qMGr22AznskkGCij6DFRLo0YcEDnPpWzHGCRkd6kdQOgH5VNkGyMN9LCgYUfLnFQz2vyg4wRW24I5rPu5AMknPepstwje1ijZr5UmenNblpKcYzWEsoMnHrWlazjZz1pxKcW9yxdKZM85HcetSWluvOBy3GTzVM3KhzmtK0YFQR36Ve+5jLTYoX/AIdiuTyik4IBI6ZrMj8JRrIcknLbhyevT/I6V2UMYccjJ+tNlj2sOOlaKK2sc7k29WctdeGY2iwSHIHBIyfzPIrKl8M4/g49CSa7sqD2FQSwBj04zUyprsa06nJszjYtBCL9wcDIxTxYGAcLjNdRLbgHAHt1qtcWwKqD61ko2Wht7R9z5w/ac8AR+LvAN/LHGBe2iieIgc8ZJA+uMV8CuhQnPBBwV9Ocfzr9T/HcIOmXCOoZGjKMCOoweK/L3Wo1XWdQQcIsrADPQBiRV0tHZHPV1jdlAdRVi2kKknPA9qrn7w+tT2w5rdnNHc6HRrgR3SnO3IGTiv0g/YI8Rm68Fajpch+a1mBTnkq3A/I1+aFsSXGeMfxelfb/AOwFrpg8X39kzkia3AXJ4JHJ4rnj7laLNa8eeg/I+/smjNNVgaWvoT5TUKKKVeOtAajqZSluDxTMmgeoUUUUAVNEGNF0/wBreP8A9BFXsmqWjjGkWI9IIx/46KuVl1NwoooqiRuTRRRUAFN3ccZz9KdR06VYdDxb9pbxQdF8LXESEfvhtHTIBGDXwXrN7u8OXLgOPOlKjjtnmvpj9sfWZjf2llBPnepBUY4J4B/Cvl7xu/2DTIbdH2YjxtznkjnrXy+Mlz1uVH1GX0+Slzdzzy33+Q7pkKpbB964HxFMLjUM5zjI/OvRraQnQpyRhEyc474NeX6nl7mUqf4uD71th97FVzV8GRJLq6BxuDKQc+leo/BWR9I8d2kgyElYg8+/FeV+B7y3tdbie5l8qNSASRxjIzXsGjSWGn63YPBKrzx3AUbDkFWI5/DOazxEpJ2SOrC8rjqz7k0WUSW6OO6qTXQW3qfwri/CVy02lW7nByq812NtLmMVpD4QkaUP3auwDceapWxyBmr0Qwa1JLAAFMc4OaduFRSybTzQSV7ucL3wD1rm7+9BlKKcnpVrXdQSI7d3J4H1rEtkMspc885JqJNGsYsuQlycj19K14UIhDY59ap2kkQ44roII4ngHIHHrREt3OfuXdGJ7fStLR9QEg2MeR0HvTNQEWCgIJwcc1hI8lpNvGcA5OKszaueg20meQalky9c/peprKUAOCRzW5FMCtXc5XHl3DZSH5VP0p5kz0NQyMQD9DVXZnuyCTk1WnTcpHQ44PpU7nFVrqQKhPtzWRucD8TLqPTvDmo3LkAQxMwJPopNflzqUguNQubrZsE8pZcEnA5J/M19+/tXeLBovw31OFWKT3A8lSO2QQfzBr8/t2bMDvkck9hVw0MJyTRDkZq1psZkmAxnkcVDDB5kiADOSBXSeG9Mee4yF4DAZ9OacmzGO5BAojmwwwM4IPpX01+yJqzaN8T9Ik37I3cxHAGDuwB/OvnvxNpgsdVRQMRSJkDPfua9a+BV7Jp+uaXcgD93OshY9sMCT+QrjqyaafY6t4NM/V2IjarZyGAI/GpST2rO0e4S60m0mB4aNcY5zwDWghyD9K+khLmjzHyFnFu4qnilPPWm5xQTmtBai8UlJgUZoDUM+xopN4ooJIdIUjS7T/rin/oIq1VfTMjTbUf9MlH6CrFYnUNyaMmilXkUEiUUUg57GrAM8d6zte1H+y9Lu7jAJVTtU8c4PH41fkbaDivOvjhrx0jwfe7OAY2JOcHoazqTsm0XBc0kj4k+LXi9vFHxCnYyFvKYgJ1AAPNeRePrr7RdAOcYIbn0HNdAjl5LvVgTI7SFdp64Jwf0rjvHtx9ovuoIRVQgcZY9T+Ar5Hm56rkz7KEeSmoozL+R7Xwy8QUZYEse+CDivKrmf944Iz82M16D4gmJsUyTgrg4PHSvPLgYlcds5r06FjirDSSQAMYzWnompSWWq2kvmuAsysTuPXI/zjpWX0UY709f3ajjoQQPeuqUU09DnjJxasz9Lvhle+f4etSTnMSMOfYV6FYyg4zzzXi3wJ1car4E0e537i1uFb6jivXLGcLj6ivOT5dD1Y+9qdJaT/Pt7ZrUifdj0rCtZtxHPfmtS3l2jrW3MhSL+R6Y96qX0mB7461KJQQfpVO6YsD3HpTuSeda9qjProjk+WJSCM8DOfWuV+J/xpsPhVoiXcllPqMkmVWKAcAnpk9h7nivQPEHhaLWc5Ow84wSOe3Nc63w5juA0F7Gl5FgjZKoYEHjBz61yJy5tUdsXBx10POvhN+0zp/xE1L7FLp0+mXhBI8wboiO2GHf9K9vbxLFaW0kjyhI0AYsx4UdST7Vy9r8GNMtwklhbQ6e68gQrtGfoOK1rXwBcSh4bm482JxgqVGCOmOlaKUl0Bxhy7nGf8NI+BY9b/s+fxDbx3gYqVbIGc4HNekRanbahbI8Esc6Om5ZEOVcEdQfUV5d4u/Zo8JavcNJdaJEk+DtnQMpye/BFdN4B8DTeG9OjsQ7fZITiISMSQPQZOa0U3fYy5Y9GdnYu0N0uOnFdVaT7kGe/FY9rZ7UBxzjrWpbZRRmtTmnruXd5UcGkeTK/wBaZ5nr071FJIMYH4UcxlYJDjvxWXqd0Iom+h49amuLgpx0Paud1+9Edo5J5wRQM+TP2yfEQvYbbTvMAzIZivHIxx718oKu7CZ68V6b+05r51j4pXNrHIXisoljyDxknJrzK3j/ANIjz0yD1rWJyy3NrwrYm7u4w4xGDy30ruvDVqkMNy0YDD5iD6YBJrldKuvsEDInB5I4BxWzoWpCC3uQpxgED8RzWUpFRiXdcgOp3Fk55IjHPTqcGur8AKbW8ES5wOAAfWuXW5V/szgZAUqD6Y6V1vgGU/2iHI53Dn8a4q0tDsjHQ/UD4W6guoeA9MkBy3lKDnnkAA11yGvL/gFN5vgCzOckZAr09K+kw/8ABifH4hWnJIfSZ9jS03letdJhqLn2NIeexpc8d6aScUBqJtHvRSZNFAWCwGLC2/65r/IVPUVqMWkP+4P5Cn5NYnQFFJtaloJCiimk8UABwTyM18uftaeMkttEvbLzNjqBGCD1JBz+Qr6fupRDbuxOMKTn04r86/2qfFia14rt7CHOGmeRiGJAA4wfrXFjKihT8zuwNL2lS76Hml1IbPT7KKMb1kIZh6gHNeYazdedqKO+SWmZ8ZPI6AV6Jrcvkh/LOBDBtGOcEjFeftbiTXbaMfcUDIPPGcnmvnaVj6mRQ18ECG2PJI3N/SuFuhtnkHcHFd5qBebVpD1GQpOK4e/XbfTg+pr1KJwViruPHtTgxOD3HIppAp6EEV1nIfZv7JOuR3vgSO3LZktZDGU74J4r6JtXBx2GeRXxT+yN4mGn+K7vSnl2rcxiRc45ZeTivtCFh8pzkEZFebUT5j16MvdOgtJgBxWhbXHJ56VgW8pGMGr8MuFJz9ajmRVmbiXI9aGkDH72B3rIe+SBdxycckDqfpXm/jL47aB4U1IWF1qES3jc+SOSB6mr5wjCU9kexL5ZHYmqslzHE5B2/TPNeIp+0Rpd4uLGXz5AOyHGapN8R77WJSwkWJTwMA5Fax1O6nl1apuj3yHU0GRsOKfFqiLJXg1t4zvreQYuycEEkrkfjW9J49ulRMSRsSOSFrSMGzollk9j2bel2CHxg8cmpIrSILxg4H1rxxPH13HgxkS4GWXIHStTTPi9apOsVyRbnjknIzT9m0c1TAV47I9PHynbQX29DXKR+PLG6liCzofNGVIYVsw3YlVSSDkZBB61lJs86cJxfvaGj5tRtJhhzVfzlpjSFuh57UEjLybqSenJPpXFeOtSTS9LuLmVv3EKF2zxwATXSwalBqSylCxEbFWJGOfSvAP2rfHJ8O+AbuCNwLm9PkKRjIyCCcfQ1p1M5aHxBr2rPr2v6nqUpMhnuHIJAGeSAePaq8LiSUYGDkAmqqD5QPTP681atFwSfbJrboci1epuRypGE398An271Na3LQxTqDkOT82O1ZZk3Rj0HarCSgQnI6g47VzSSOw67T5wLOIH5gCOT+tdp4JnyIpAMbn24988GuG06JDpbMecYAGema7fwfIIZLVMchlIH4iuCqdEdj9IP2fSo8BW2F4AHHPWvVohuUnpxmvLP2fTt8CRLjadxx9AM16ihr6fDfwYHxmI/jSRIpwwPvSSkE5HrRTHIHTvxW5z6hvppJxSUVY9RuTRRRQImhGIEH+yB+lOpseREg9gP0p1YnQKSf8AIpByRRRQAjcYpevHrRQD8wx60EnOeOtSGl+FdQuc7SsBwfcgg1+WnxJ1SW+8Y3N1Id0TT7YznkAN0r9GP2jtdOg/DTUp4z+8KgRqQPmPOR+PSvzI8WeZbTWt25JE8pchj905zwK8LMZe9GKPoMrhaMpGtrMizw3KRLgyyKmc54wK4W2nEXiKVjyijA9iOtdpPKRYeeHAwQ/Qda8/tJd1+XJ+8xOPfNedSPWkalnYm5sHu85LykH6ZrzbWlMWpzg/3jXqemypbabIgPybiQvofWvNvFaBNVYgcNz+NepT02POqmOScGgY2kn05prEhgKd29q6DnOi+H/iWXwh4r07UYxuEEgLHPUEjIP1GRX6MeGtcg1fTLW4gcNHJGsgwc8EdPwNfmJgKSSSucEkH0r6u/Zc+JZn0ttBuZMXNoB5e8j5kznj6VyV4tLmOzDzs7M+rIZ8k849quwz5XGfauZh1NJMFT1GfxrUtrkFgM9Rn8a4OY9TctalvkiIjO0kEZHavBfGvwQsNYvJtUni865ZifMLNu/DmvfoiH6nNVb7TxJEVQDB5x71d2b05+zaZ81f8KontAsdhclD1IPBA9PetFfhLr7W4kGqSJxkKDmvZL3Q1C4ztbqMDkn69aq263dk2N5I7AgV3U5prXQ+lp4+PKeR23wu8Q5K/wBqSktxyD3q1J8PvE9tF5Z1B3OMZKHp+Ve0W99OMDOCTjrWhDfTLkuokIB5zXTGUe455jJbJM8MHg/xJHANl4HcDptxn26Vh3Og+JbhyktsrvnaGzj+VfQN959yCY02lgRxSaf4fMgBnx1yBjHNVKUV1FLMo8mx87WXwU8VXWq2mpw6rNbtA4cQiQkAAgkYPBz719W+F45bbToIpmLyJGoLHue9WtPsI7e3xsUcenP51LEBE2AMAc15jvzXex8vXrqtLaxebhBSK4HWmfaFZPcVWluQre2emetbRkmcBBq16lnaSP8AKoAJO0AZx64r8+P2ofiJ/wAJj4+k02CXfZaYxjBGNryEctkfljpX01+0X8XoPAvhGcRSB726jMduqkEknIJI9s/pXwDLKZpZJHctK7F23HJ5OevetoxZx1JfZW4RMTJjPfHStCNNi49etUbVNz7vQ5q+5O8DtjOK0ZjEeuQMCrpH7kA9aqRckZ9auOMoB37VzyOqLOi0NZDaTgnIJAANd54ThnvNYs4YxtImVc+2RXGaavk6RI5HO4Z9xXf/AA8+TXNKJPztOHLewIOK82pudK2P0k+C9o1j4UhjfqD/AEr0eHBFcF8L23eH4mzu3KD+JGK7qHpX1WH/AIcV5Hx9b+JL1JioxUDgA1Nk1HIRXSc2o0kY/wDr03JpjEg0m4460BqKxINFM3569aKgC8BgAfhRRRUHQFFFFACZ9jQGx2NLTWbCscdBnmjbUnfQ+Z/20deOneELSyV/9c3Kgc+3PWvhX4yxpbz6XEg2FV5UE8AjPNfWP7V+t/8ACR+MdI0oHYAUBGOCSwFfL37QlrFZ+K5YozvaCNFyOgbAyPxFfNYqXPVPrMDHkpGRdMkegW+8/eiDNz1NcEXNu0Dk87ySfx4rodRv2n0OyAHEkZXg9MD+lc9q9u0acdQAR9aygknodErmqzYYBG2o4yR6muM8SEyXnrg/pW61y8kMTh8FQB0HNZd5El3cybBj5Tk56nFd0LnHNI5sjL0tI6lJHHcHB+lOTmuo5wIFa3hjxJc+FtZttQtnKSwurZ7MAQSDnjBxisl+hoQqRg8ipklJWY07O6PvX4c+PbTxdodpewSBi6YkCkHaw6g/WvR7S5BZTu4xXwN8HfHs/gzXAhLGwnI8xQeBz19se1fZvhnxJb6xZwTwOrxsoOQeleJWXs5Hs0nzwueiQTIVBHX61eEmUFYNjcqyDHqK2bchwMnNaU5J7gTvbCZOgJ9cVVk0TzOorVgwQBitO0tg4BP5VsLnaWhw9z4cdj8hZcehNLBolxbZPmMfY969EFrGVIIHSj7BG64UDFacrWwvavucSlnKqjINXIVZduR3ro7nTgicAdKoPbEHpQ0w53tciS4wuD6VE1wQTjvT5Yyh5qpNMEJz0xWe+hHUebvyskntyD0rk/H3juw8HaHcX93OscESsTIxA3HBOAKsa14gg0+1ed3AxkBTj86+Hf2iviPfeKtfGnh3i06FQRFngnOM1dPWXKZ1dI8yOL+J/wAQLv4keKp9RuHYQAmO3iIAAQHsAOp9etcmR8pGOpBPqSOlJksSPUjtT4wWkAHJz1r0DzLtu7LVmmFJ6cc1OeTnvjFKYvLQHPOeaQsMGo9TaKQ9H2sB74FaVqpnnRByBgkVlxqHnQDtiui0WARB5XGSeAaxqSXQ6YHSLH5OkAdAxH59q6jwBfJLrVgpGFRsk++RmuKu7yRraCI98kf0rb8HzvbXcJBw4YAHA9a8qs7RuehBJ6H6kfBi5S68HWUic5XDc9cCvRoeRxxXin7N2rm68IpB3jAIP1617TESR/KvqsJLmoxfkfEYqPJWkvMezHNROeaewOCajJzXSceoh5603IpT0NR1Yai7RRSZNFQBpN99vrSbaU85P403JqDoE2tS0pJ/yKSgAyCOOvaqmouyWEpBwSpGfwNWDhQTjpzVDxBMIdLuXGCwUlVz1OOn40CW58TfGhxN8T9KULvl81SCf7oYE18z/GvVEvdZ1O5jfe8l0d2ADwBgflXv/wAbNegtPG13c+aBJZ2rDb/tMD0r5m1dRqGkXcjHJaUtg9cdevWvkar/AHsvU+yw8bU4+hzNhOZ9HiQ5LQkgc9AaTU5TIsijhlUHn6U/RLeTbLGOrsOce/FM1v8Ac6hPEE/5Z4J9TitI/EaGAly4RjklAeRjvVmFCwEgOcHJFVooJEWSPaBkkjvSWc5trsxuchhj869BaHJJFDWLT7Ncb1HyvyW7ZqnH0roLuH7Xptwh5eNgyn2HOK55G+UjGGBwa1jqcskk9BZOhpoYKOBz2+tTBAVJIqCRBn/69WT0NXRGzcrl9hUZA65r2b4aeNrvwnrEds5aW0uF3Lk5Cn2rw/S3EN6D64zXrVvagQaPKOu4gc9BjNeZjEuW/U9jA6rlPrjw74iivI0YNwwBC+hNdtp0qSKhU9x3rw7wo7x6dBIGO/aCT9Pau+0PxOFARzsZe5ArzKNRLRnZUpW2PT7d1yPqMVqQThf8a46z1tJCnI5HrWrDqoyBkYJx1r04yRwyi0dKspPRuKnhnwSM/SsGPUFXuPzp41UA54/OtuYmxuTS7hjPTrVV2ArPGogtkkAfWqOpeIYLVCWkUYBJJPSlzLqTyss6jdxoDluxri/EfimGwGzAd2BCqD1J6D86zNb8Xy3khiskVyeA4OeTxmqOn+HnJNzd5edjkZJ4/DoK5JVLv3TZRt8Rz2tSXd/byS3II67V6DH4V8c/FyRG8aXKJ0QBcZr7b8WKtnp9wccopwCfavhD4hXZvPF1/KRj5iOPXtW2FTdTUwrtcpzx6HH3u1aWm2hYFj0fAU+nrVGzgku5QqDuBzW7KBZ2KgHOeIvVh3P4V6ErnnRi+pVmbdIUB+VB19TVdmOcA05yFQ44J5Oe9Rxn5svz6dqg1NLSbcz3YHTIwT6VvmQJILZDgAckVkWBFtGZDy7Dj6UQ3BdZZC2HAIz7VjNc2x1RLFxqDPdQYcjZkBvQ11WhXheWB4/vMQQPQg/1rz1p9ziMHIz/ADrqtBu/KnBPIwPzHSsK9NcmxtRm3I/Sz9kvUTqXhYscAqAGx3Ir6NtYiy59q+Sf2JdTSLS7+ydxnIZcnOQeuK+vbeVIcDqpHIr1sA/3KifMZhFrEN9CJwVBz6YqsxwauPIJVJA74qnL9816R5w0nNMPX8aMmirAa1FIzDNFBBq0hAxS0VidA2iiigBpOVPHavO/iT4o/s1JYwcRoMvz7V2Wu6zFpGnySSFc7Sck47V8kfG34tRGG9giIeeclQwOcDGOlclerGlDfU68NRlWmtND5q+NPiFr/wAUXBV8pIxBIxyAcivNrqYtosswb5C21R/OpfGuombUpHPOCSDmsvUJRbeFoIwM+YxIGe57183GLlLm7n1r9xcq6EGkX5trlJGx5RYKR75FT6zE+oajc7I8KoU5z271yk05sra2GSSZAxXPcHIrr3ZpSZCfnKBiOmcDpXQ4uLuZR1Oev7U21yHBIUrjHvWPf54mXjBAJrqNQtjcwwljySeB+lc60B8meFzkgkgdK6acubcyqRsWLS4E+0jkHAYetZep2Zt7kgDAPzZ/pT9Cn8qdUc8Ek/iOla+uWe+Vgn3NoYexrdvkZzxhfcw4Ii6Ed8YFV7iLYuffFdBoulG5mQDkZAI981T1awMFvNkfdfOPpUqonKzLdB8tzItsiZXzzkAGvW/DVw+pGzjQ/u7dSW47kV57Z+HpZ9Ba/wCTHG4BYDlie2P616d8JtO+0SRonz+YwJJ9AeRXHjHHl3OzAJxlqfQ3he1jTSozkk7QAPrWhc6eWwUGw+xqTw9aPGoUDCbQCMd66BtNMijivC9D05yXNY5m31G5tpNgZhtOAavDxPcwDJySBkH3q5caSzkjZjHVqrnw6ZFOMk44+tVz1EH7t7jovHcwADZz3NTHx7xxnPc+lU18FyPyc59K1tN+H5IyU+uSTVqpWlsKUaSKY8a3l9mOCPdxjcDT7fTdR1pwbjcFJxtzXYab4NS1VcBVOR/CK3oNLS2XGzkV1wjUfxHJOpGPwo5zSvDCWiD5FHvitOazSMAkdBg/Stgw7VBI4HJrL1eUW9q8hIHXFdKgqaOVyczyD4wawml6LcvgDcjAnPOMGvhLU5WvdVuZeW3SFue+DX0j+0P4wM++0Q5AJHB6V4HoWkvfTGeThEJJJ7+lb0Gk+YVWm3FIk0zTxbW4aTgkEs2eo9Pb8KqXNwb+4DYxHFwoxV7VLw3khtIBtTo5A6/j2/Cql0ghjRQPn6E+1dPMmzHkstCjOu5gc8A9KmtYvOcA8gEVDj58e/StBE+zW+7o55FEhRh3LdonmzZAwEHX6VRll2W8xcEndgHpxWjbSvHpjOGwSeuBWbdHNi+COSSeO9ZxNJaJ2K+mL585x68V1BYWULgdeAD9a5TRTiUkdVOc11OsjEMRXguoJPvU1NdApfDfqfXf7IOsONVgWNyNqgYzngkZ/wAmv0As5UeNMjJ2jBz3Nfmv+xtqynxULZ3wQwHOOnHFfpJZ4MKFDxtFduB+Fnh5n8cWaSoEj4GAeTVWQLuPHY1ZDExgZ+vvVKQ4dq9U8gjPFIehoJBpMmgBmPWikcnNFAGxRSEkGlkIVM5xxzWR0Dazdd1iLQ7FrqeQJGoJOSOwzxWb4m8c2Hhy2MryBtoJIz6V8gfH/wDaTu9VLwaUuLKMlSzEA7q561eNJWbN6OGnWl5Fj4/ftKrHHcpARFAGKR4Iyx6dPevlXUPFVzrly93cbkdwSqk9Aeprjdc8QXHiLUvNndpE3lgTyGweTjoMe1Ou9de301k2Y3cRv3x3r52rKVZ8z2Pq6NOFCKS3MzXr0Xt+RHkZYKFz74Jqzr0gt7KKIkYijztPqRxWVowF/rQeQ/u4VLMx4B74qDX7o3t2RnJaRR+APFawjpYc39ooPGby9gz0BAHtk12s3y3dvFIcARYY9M8cVzOmWzXWqJGvK7hjHpkZrrtYhSe7jcIwG0Lj6dTRWlrYKUW9SGwjjYEZyArYz9DXLT2xlvzg7c5BrqoZkBMcYwqA8+9ctPKDeyEcAEiqo/EOslymDt8q5cDqpPPt3rrbFRqdrK6dVULn3xXKMhM8hz3rqvCQ22c8Y6SMCBXTVdo3ZyUNZWZseCdOJvD5g+TzwoU9gMZNM8TaVE0mo+UMojDCgknJroNCtmSeVxwsaY6fxHqfyrDvG32l5sBMskmDyck9v8ivLU25OV9D1JQWx6b+zL8JX+I4vvtCl9IsozEQuQXlPfjHTNbHhHwFc+BPHmo6Hc/8ushaJwMF1Y8cdOK+jP2QvD0em/DKGJIhHKZC0jKMEsRkk+vHrWt8dPhbc3kVt4p0uDdeWT/6QsY5ki6kn1wM111sO50VNHk0MWqeJdOexyuh6cXwOxGSK6KPTDkY6A9KzvCM8V9BFIhxuzlT1AxjH512drY557VwU4J9D0qk9bmE+l7+Cn04qW10rGQQPyrovsApBZ7TkV0Klqc/MU7TTFxjYPxFaUOnJGOnTmpYQYx/9arA5UZrqhFJaIzuyu0ICDiojCMN6461cHzHB6VDKQD7d6skp3C7EwT25rzX4keIEsdPdQ+CAeBj0Ndrr2qJZ27sW5AOK+cvif4mlvHeJRufcQMelcOIrKOh24ai5SPBvGhm8Ta4558ssQSe9YviAJoWnraQAiScjoM59a9IXRcSRJwZJWAUd2JOP0zWF8T9LttP1+CBFG61iQSHJPznk9fT0qKFXodlamkedwQm2QAnLvyTjpWfe3GZiBzVvUb8Rh1Q8kkZrPt4TJl39OTXpx79Dx6kre7En0y1+0zAsMgEE0uqXIe5CDlV4wKs2l2LeG6MQyFXAPpxWOWLzF+m48+9VvJk9Ebcj7NKiUcBgSRWeF3RlOoPQe9XIyLnTgn8aEnPt3qCBQX29SOn1pLcczP0pzFclDyTkY9a6y+/0mwtiOSQUPt2rlpoTp+qRnochhn612NqkctpInRwAyAHoO9RU3HR1XKem/s064mgfEiyEz4jllCk9OpFfqp4SnefSoXc78qCDjqD0r8fPA8v9na7ZXZ5w4Y4PfIzX6pfBnxzb694N07n5zEBk+oFdOCqJS5DzcyotxU0enbtoJ56VTlIYkipmnVosg5yMVWyK9k+dGY4oB5oz7GmOSAasByYYZNFNQZLDsDRQBqzSiIlieM5wa4/xZ4zg06zkCSKGAOXY4CjFSeItYlEksQIQKSu5ugxkZNfK3xu+JJi8TWnhqzJllwJ50BBJBOACewHU+1efVrKlG8j08PQdaWhS+M/xFuJ4IrZJhBFdlgGyPMdehOOwxnkYNfJ3j3U5L28eytpGeM53Pnp/wDX967b4rePohqFw0hEt2i+QmCMJgckAcc9K8gXVwgllkc5kywXA/LNfOzlKtPmex9RRgqULW1G+UNMhADjg5KnB+o56ZrntRvDdzBBkYztA6AmrF20+pTfICkecEk9B607ybewXO8NJ6nmuiK0sJ6MhicWVq6A8vywHXNZ6TFnMhPIPBNJdz7piymoT8wAHqCfeumMOphKXQ6Pw4dkrSjgYIz9etXZ5pJbsDzGyAQDnoDVDTZEhtSAdvGSM9aj+25uHk3ZAUgcD0rklG8tTsjpG5oTXgtrSWRPlJOFHXn15rlZLpvMkAOMkn8au6pqIdUROCoOKyDIWJ9Txmt6VN7nLWqLYmdPLhznLk5+tdZ4YZFuokxmNV3EZ/MVxs02Jox1IArqfD86W0JlJwGIKn0x1qq2sLCw9lO5366jFpWhXlyfvuWYD3wcVh+CQus6vZRS4/fXqgg8ZG4Vka5rAlhjtA+YwC8jdM96t+ApDc+LtLhi5PnZBHGCMYP4Vw06L5Tvq1VZ2P0d/ZpcQ6PqNoMBFnyhx3xg17/Z2Mclg9u6CSJ12spGcj0r5/8AgFZy2eilG+VzKWJP8XFe23HiaPTbRUiG+fHze1fQYdL2fK9j4nEtyqXXQ8L8YeBbj4d6+0sQzpNxJlW5+Qk5x+frW5pMqXEcZHcA16M0cHjLS57S/wAENnbu6qSMZB9q8taxufDmrT2VxkCNgIzjhlJ659q8yrQ9lPmWx7eFxKqw5ZPU6LyAwOP500wgDpTbWbcoOatkbkyKk6blTZ7U7HH0qUjNROpUU1oURMcNVK9nEaMfQE1bkbHNc5r+pLbxv9Dx+FROSSuiowc3ocD8QPECRWzgPjAPFeITJLrOqPMABGnOWPcc5rr/AB/qr3EzjGRuwOa801nVnsLF4wShfIJU84PBr52rN1Jn0uHp+zhc1fDNvBf6zc6tMM6ZoymRSSQGk6heOuCO9eN+N/Eh1LVbyV3LvNKX3YHQdB+Vek6vq8mgfDSO2kHlG6lN2wxyQeFB/HmvBrycyyySE8liVJ7Zr0MLTctTzsXUtpEqeW1zcAHIOeVI6k9K1r6IWFnHEBiduv0+lWPDdpJrWqb3xlACxwAMD2HFZmuXW/Vp2D5CHapA4wOor118XKeRpBczHacnmWt0ME/MM81WlQgZHBB4rT8PnfHeofTIGPaoL618mNjnIIJ+lJy94te9G6FsZBaXUe9cxS4U+nPFSalD/ZVyCPnVhuBHp1xT7SE6lYGPOJIwWDfSoluTf23lSjMkJwMjkgUyX5kGsNHqCRTjh8BTg1oaVqISGKXODtMfPPbGa5+8IgmlQcICCBmlgusIoxwOgrRxvFXOeM7S0PS/DN0kcqEkZLDZnsM8192fs/64w0W0ghP3AAOeBnrX51affmNYDkgKQOOw719i/sleK0vNSjsnkygXdlvbtWEI8lXmNa8vaUuU+4LLVJjbxkhNgxnnmrkGpxXD7QwBB6Vj+fBFYgJjBXP44rCS7MV4XU9849a+jjqfJyjY9CEhPQD86YxyDn0rn11R4thB4IBIzWvDdCe3z3IqzMtRsNz0VGPvN+FFAHkHxx+Ilt4A0bV7+eRXeNnCIwOWY5wp9s4Ga/PpPH17d3ur6xIzS6jqMrfvpMZRDkYX0AHYV6H+2Z4nuT471e0fUJpwL64QW+QEjUSMAMDqQPXNfPovUtNNjJJcqCSMnr2r5bFN1Z26H2mCpRpwTe5Nqa20k0k1xI1w5GSrMeMc9jWY8hkPyRDZjAz2qlNqxuXJMGfxxmo3uZnHICJ6A9KmMGdEposSMiK5kk2FQSFHfFZE9x5mdnI9T6Uk0oLkk7j25qrKd/8AFj26V1Rgc8qiA8Hjn1pfMEAyTn0HpTWuY4ExjLeuazHmMkhJ5HSteVo5JS1NY37BPlbGetOiuMqQTx1rLRsrtx9KmD7FFHIr3L9q7WuOuJ903B56H6VEkvz4PSonYBie/emg45rRRtsYSnd6lhW3SZB56ZrbtbxFiSJ/uICQPU1zyOFPt3+lTNdlseg4qZwvozeFRQNC7vfNmOeUJGR64rr/AISyNL460dxw6yBie2MjPH0rgDP7Zr1b9nK2t7r4u6HaXuPs8pMZDHAJK5AyOeuDUyjaKsTKbmj9L/h5pz22hROAXdyCCvYEV1ktoZVAI68ZrB8I3v2cR2zn5FwFI4GOnb2r0O3sBPEOOoz+FehBe6jwK3xGLpFu9nLkDqQKseJfDkfibTANgW7iyUYcEnsPf8a1UsPLjJxnBxT7c7JAMEc461coqS1RlGq4O6PJ4IZLSV7aVCJEOCDxx61rxoGi4Hauw8VeFBqQF3BhJEBJI7gc4rl4IvLJiKkFep9a8edJwPfp11WjcreSPSoXhOea1ltw3bj61FNABnAqOVm3Oc3fN5WR04NeZeNdU2RSANhsEV6Xr37tX7HBrxDxndb2lGecmvPxc+SNj1cJHmkeZeJZ3knc5z3A964SOybVPFFlZybiJblQwHaPIzx9M12mtM0koCDnNc/Y3U3hzX7fVTGAJ1ZbcyDrxhmAPHHUfSvGifRSkowsY/7Ql7EdZuYI8RwR/JFFn+FcAV4lOd4TI4yPwr0H4kXH9papLI5Mm8E/Mc8k549OfSuGkTMA4wQa+iwqtC6PncRudZ4PshaeGdS1J3OFBVSBzjB4rz65w8kpTgbiwDHmvVbdRD8JLuPP7wsS2ODyOK8qeM7uefrzV4eXNOVzkxMbKJq6O5iuSM48xMHj2qxdRkggnIMbZH4GqET+W8DrwQQCfbNX7qTMeQOxAP1rdpXHDSAnhSTzL0Qu3DAgj9Kh1BTa60xQ4BODjuO9UtHn+zX8Ug6hiTz71Zv2NxqEpzgINxP9KFF8xi5LlTKWsR4ud4+42CfeoIo8JkDirWp3EcmwY3cc07ToTcRsmMkcj6Vt8KsznteTaLFlcZAU8jIGK96+A3ii38N+ItLDHaJZFjPOBuLAAk/U18/oHhyDwc4BxXeeF7ZNR8hI5fIk2kg7iPmHQ+3PpWNTZMqMklZn6iaVrP2m0iR8fcBDA8EnpUGpXVzsQWQBl3De0uANuecepxXz/wDBL4uefpSaVrcsdvexFY43Y8OAQASa9ds76S8usrL5g6gk/Lj2r1KVZOKXU8mtRad+h3NjJPJseQEbV554JFdlp5DWinPJHT0rk9JvINsUb8AgAjOefrXSWbhD8jZU9hXUedKNjVi3Etk55oqqlzt+6cZAJooM0fkv+0rq0upfFXxnJKxLR69ex4z2E7gfyry37YDEQTncMGu4+OU3nfF/4gRk5Da9qAGf+viTFeXzSPG5XqV5FfPxgnK59i58sVYtTag9vny48juc1QlvJN+4uQW4wKlB+0jnKN6CiKwIJ5B9jW6SRk25bDYixBJ9ODTJJAvUZI96slJUwoiyOnFEGmyyyEmNwPUjpVXtsTytma4LNkjj0ojieV8InfANbR0QsQ0sgiTPBHeopJorEGOIAnnLZo5huDj8RXe1FrGDI+X9BVCWcs+0dM06e6LycZ5OOeaYcHPHWqimYSkhuSTk9O1KTmjrSVRAADNPU46D9KLdDI2DzzUkkTK2Bxk0b7l2Y6NuQfQg11ngPWn0nxnoF8r+WY7uNtwx1DAH9M1ygTAxnmrccgS3jdfvxsCpHXOamTNI7WP1r8KanDqOmJLHIMxKh3DndkA16/4c1JbqzQk8hcGvkj9l3xcnizwRaS/MHQm3kVsfeUZLH6jjHSvo3wteGC48hz8hIIrpoyurHl4mnZ3O/s5A07xHgYyM96sNp4c7k4xzWbNJsnikB7AZFbkLbkB9Rmuk83Qq/ZWKFSeDkYrlfEWj/YXEqjKNwcdq7ZuRVHVrRby0dCMjBOM+1Z1IKSNaM3CW+hwkOMVBd4UccU8gwNIrdmwPpVO8nCrz6cV5UtGe9H3tUcl4jlZo5OeeQK8M8VoWnk75Jr2jxHOBDIQemSTXlepaHd+ItSFnZRF53IySDtweMk15GMUpP3Vc97BOMFzSdji/Dvhg+IfENtaEYiZgZf8AZGRkE+4qh+0xcWTnR7LTEQDTVOwRqAWGOc49D+de5aZ4Otvhrot/qNxOst665fzThVAGcCvmTxZPLfajqGs3BV3nJVUXoqA5wB059etRDDqjD3/iZUsX7at7vwo8i8YEKbSZR/rBknPcda54xebg44yCa7a5trTxLotzFa4N3aOWVCTkjqcc1x1uDulgb5JUyCGHSumnPTlQqi5nzdDpNOze+E9YtgSHWMSD6Dr+lcHLajaSB0OD9a7fw5dDcYy2EmjMLj1B4/r2rFu9ONpcSQHsSwz+lVSlySZNeHPFM5cs7xkpwV5PFX0ufNs1J+bHBpJYRaXTJL8iSDA9ie9ULWcJDLEPmCvkE+lejFc2p5rk4KxHamOK6zLL5eGyBjtnmn6jeifekaYRiCz55Yjp9PwqrdkGVZAOTwDimsDgH161poc7l0BjuIzz2rovCcaz3QXuSFz6Z4rmwCzYHY1v+GrpLK7LsMDGRz0PrUVPhuXR1lqaHiPTjYTh8Yizk+5qx4XzLIWVyNmSvPSk8Taqmo6aiA7nVsiqGhXBsQWZMo3DYPbvWcfejqFWylZHsNjK8ESSud4K4JB5HHUEc103hf8AaD1fwTfhZkGoaZgLsYjco7kHGScdMnrXktl4p+zwlEffGQRtPYfzqnPdxXKvkgAknk/dPr68UKMk9GVpJWaPvT4X/tC+GPFoEZvFtpyMGKchWUn09/rXtGj+J7fKHzQ4xuUEEAj1z0P4V+VMHhu7nSSewlRmUDlXIb8wc113hT4x+Ofh3NF5lxPc2UZB8q8zIuAQSATkjjvniu2Fe3us4auGT1R+o9ndS3i+YhwpAx+tFfNPw0/bR8K3miGPxBFc6HfwbVMaqJVk4PzA0V2e0RwexPgv4s3n/F0PFwaUzP8A2xeAyngufPfLH69a5CQibHOPU1d8V3kms+JtV1Fzk3d3LOTjqWct/WssRGME+xxXlLa57UnbRksAeNzg707kjtVpSM8HHrVEuUTrzUJmbqT70yeZLY2BK6DiTA78ClGpvGh/edulY4uSw6kDuKjbLc0uUfPbUu3WsMxxye30rOnkMzgnilpu41cUiJzc+omBS5NJRVmQUU5Rkc+lHHpUgWbePbg471NPwAahjlOAPQ8DFT3XATAxkVNzoWsSkCfN/GrqgC0zjJz0zVZYyXHGST1q+AFjVB6g/jS30JjFn0n+yD42l0vWpdKmuDHaEg7CRgseM568fWvu/TL/AMwxPnlcZ9wa/Kr4XatJpHiSwnLlUWQCQg44yK/S3wPrces6NbXaEE7ViJ9cAHP49KKU7T5RVqfuKTPZba4NzYpz84GR9K6PTrozQJz90YNcTo1yJYkw3PA/Cui0SYpcvEWyDzivTizwqkEtjoVY4zSFdx5703NHXiqOfrc8319xb6rLB9zcc5rH1A7o+ucA4J6VtfECDyNRilxliQM5qn4Q05dfuJTJzBAQGHZiffrXmTSc7Hv0p8tPnOZg8JXPiCTERZLbI3zSDA98etdAdG0zwZprJbIslwwO+Q5J6epzj8K9C/suKKMRogVAMBQSBXOa1oIm3lV4wc966Y4aK1ZyVMXKppHRHzZ8VZbjVrmx0oSblupwDzxwRkflXlHxM8Hvb6c08QAwpRlAxk4619J+MvDaRyR3SIDPbs0kZxzkjn8/0rxPx1qMVxZ3sbExyCN8gjgnBrgxNNc3O0d+Fq6ciPimLWLnQvEBnXI8uQqQOhGeQfXPvW/4lijvbcanZOM4DPGvY9TXP+LLB7e8mkyfmlJC+2etUrHXGs7d7dydj8H2PrXNGlFxuj01VknZ7GtZaqm5GB2FeD/Wma3rwmuhk5fABYcdK5yechmKfMjHOaiuJ/NCnPIrX2MdxPEO1ja1a7S6sUcY8wHrXPsSrdcdzjvVhpgbUDPfmqZcEnPPHSuiEbbHDOTmydyZEBHbmmrcckH8OKWHMa8tkNwB6ZqOVQDwM571ZmX7W3zKDngjNPlkMDED8KhsLgBhubpxSXchEpI6HpxUb6MtNrVFmCYzdckf0q/aSi2DYG4MCDntmqWnuIxuxk9T71PKwV0cfxEAgVSSWiJu3qTltsmUJHPNSLc+XnnqOR61AQcjA4JxTJVweasi7Ox8Naoj2zrEfLnJAJz1HpjpXrfw/iGsyR2V2mUlBBD8gE8Ac+tfPNjM9vMjISCGByPrXvWg+K7DTPDdzLPJHIWClZI2IdWHbA96zcEnctSuuUX4kfA+6g1GB9FMSWz79wdyvzDGeM+9FdYngHxl8cEXWVlk0bTYwI7UDGZh/E3T2FFbI5dj5EvJ8TSDsGIGPrUQkLjBpZeZX+p/nQq/L1rJbHa9W7kE3XFRyDAGOueakblj+dRt96mZjdpJ5/lT4wMkHpinKARTTweO/FADXUDPHHaogB6VO/zrjvURQg8mgLWIiTvIo5pyxncTmnbTQQJnHQGgHNOPIwOvekVDmgCSIcjHXIrRuQZIVcdAMGqlogdwG7nGfStiC2E1rJDnkAkHPWoZ2QV1Ypacm/5G6k4B9qJR5cu1xyDnd6iod0ttIT1IOAMdRWjfwCeOK4HAwAQOeam5SjdWNPwvE41a3i2CSOaRVPOMZIGePrX6G/BfOn6L/Zcr7pLYCJmP8QxkH+ma/PHwnJ5OuWRdygEqHcf4fmHP4V+g3w3/AHmq3EccudlvEx4GTkDmuRtqujadnR5We16HerA6pnqQK6+znEOpxP8A3gBnNeZW8skYDpzg8kCu8sJhPawz5y4wDXtxufO1Ujviw+Qg8EZpTjacdccVSsJBPFHnqBnrVpjg8Vv1OA434lQH7Ck4H3ep+lVPg9CYvCvnMMGeZ2Unrt5x+tbHxEUnw1dEDJRSw9jgml8C2wtPCOlx4xiInHpk1zKH7xtnd7S+H5fM3mPXIqlcyoiOSuQAT+lXTz2qjqUZaJsdMGuk4VoeVeNciOQ5zuJwAB0rwzxb4Zj1q1uUcAfK2GHBBweeOuPevd/GMLbyCcL0zjtXlHix/wCx/Dmo3ZHzpAxBPckHHHSuXEpcmx6OFvzKx8G+LtNN7fzFcJLDI8Rj/vAZGa4W+t2jRvlwN23BH616HrEUj6r58hIeYsxGO5JArmvEVuEUNjAJ2lvTNeHQqJ6H1Vai1G5ymWBweQOgqN1DHPTHNWcJFKBu35IG3HX2p11Z+UxQnJUA7vXPb8K9Ox49ysw2x4HTrUP3Tn8asSBVTrzUA9+nemQHnZ/GpVIKke2Kj2KTwOKnitwcEnAHJ+lBNyMYTkCtK1UXMJDjkghfr2qoYo1bO8kdhirtvJ+8CjpjOKg2jruOgtDC3PIBzUjR7Xz1GelaC+V5YPQ9zmqZR0kcqN6kHGaItmTJxN8g46VBIfMODyelG6QqB5ePX2p6R5IJHfNbx8zIdCgTrwO5Jr0H4S+CtS+IPiy00exADuyvIwGQigjJIOQSBzzXAMQflPfjn3r7p/YO8NaOfDeoajBAz6yLgw3LyqdqADICnpz7VduZ6EVJ+zjzdz3/AMN+CU8M6FZWBn814owrFRgZx6AgUV1dzdQrKwI+cdeKK7OVdjzeeXc/FK4wsrj3Iz+NRxvw2euDimudzsc85J+tRjk15h7j3FySfrTHBBqTFDHgk+lAhEYhTSE57c+tOijLfTtQ6lTjrQBGGKN6mnswlHoaWBQxfPYEioicOSOo6UAIVKZPelQ5pGcv1OaQEjpQBNHGuc4+vNNYfP8AL0FSxkBDnrg4qFTg57GgB6nDfzrRtJzG4JPt+FUxb7oy47DOKdGxMgBOBjOKg6INl69jUgOg4zk+9aWnxJLpTJjBJyATWbGxdNuR0wOK1hEI03pwqgZGevrWM720OqJUKGCeIA/vCwA+mRxX3Z8FvEH9oazLLIPLcWMKED+I8AV8JDN5qqYOEyNo9Oea+yP2WoZfEni68yC9tYiONz0DYwR09D+feuV83tIuxbSdKTZ9a6Rpfl2KMycuCSCfXpV/w5IWuLi0cbGUFlz+laUcYUIgGcqAR7VX1C3NlfW94nGCASPTIzX0KjY+WnK50ml3TI0W/ocg/Wtxmyu/2yK59ivliRB8gww+vetmxnFzbj2FVc5ZFDxXB9q0G9QjJ2E49sGqXha6EtjEgOPLULj2Hatu9hF1BJG3/LRSpPpkYrmvDsZttUngjGY1ySfeqH0sdRn2NU7mYGJ+ParRYgVTu2AjcAdiaCDz3xLGLlnz64rwv48ySx+Go7CAZlnIJIPRRz+le8a7/riMZ5zj1NeJfEnT/tviG0804jUPFjJxyMCvPxraoux6uC/jI+O9c0Z1eNjweVye3PH61wOvnMMsLD5om5/xr2/4maR9ju7iOL7kZyoz/WvE9dYTX0oBy7rhh0xgV81hW3Kx9pWfPS0OHMzRzBwcFWBBwOxq2jfaYMnnBOD9aq3ds0Mjo56nI+lPspjGNnbPSvoD5tpRlZkE64fB7dPao1y7YCkn2q5PGZWyPXmr2jwRRXKSOBtBGcnvmnzEqOuoW+iSRWwnuBsQjKr6n0qKaFIfnzx1xmtbVtdjdTGvRc44rl5LgyzEnJyeKUW30KlyrSJOZvOfaF4zjpWhZw7Dk+mBTtH09J0be4Ddc+1Wr1UtY8JzgcnNDGtiv5mJeckZ49quu+I1xway1ut5q4jmRF54BFCi0YyaLNt88nPOTzVm7aONQEHJ4zmqiHaeOKCGlbCjJ9T0rUgs+HNCv/FurRWGnxNNdSkBI1Gec4B/Ov1T+A/wutvhb8OrawT/AI/Z1FxdyZOWkZcHqcDHTAwK8A/Ya+CdtDDP4t1ODfcyLiyyDjy+7EZxknjkV9hapJtQKuOQFOBjiuqjDqzzcRO8uUxby+VH27MkE84oqO6jKkfU/wBKK6TE/FvOck+pH5UgOKsTWc0KkvGYw2GUsCMhhnI9c5qFIzIcBfqT2ryE11PbHOPlyKjOSCPWrLINmwcnvUUaHfgjJzxVAOjfCbcYqdIQ8bHHQE1X3bXII6DmtWW2NtbP/tqMD61BcUmjLVQhyBjPWq0o/eHHSrFwTG4A44yark9aI6kDKKKeAM1YCjk47dKkEecDGaibjpVq2kCrz070AIZ9gCAc9KdJHkiQdMYz71HcDDbk4FKkxaPYTx1Ax3qCtUSxSFCCD71pxX7LEUbkP14rKQFiPTPI9quoNwCgewzWcrX1Omm21uX9PgxdI/ZBkLnrX6AfsheG38PeFPPeNjc3zebJI4wCO2P/AK1fFnw68D3Pi/UMRy+SkYBMgXcMjtjv9K+0vhB4Z8a6XFFb/wBq2z20ceADFhsY4yOg/Ksad5VdNkb1nGNGzdmfTkE/lSRk4zx8o5q/dacb6ycEdQSKw/DWiXO1Hu51kkK4JXpmu3hj8uEIRk4x+Fe+fJVJK+hg6RcebbyWsv8ArF4z04FbGnnyeBWLIptNaHZJCBj6nFbUKlYyw5wf0qSC+xBUY69jWZp9l5F5K397JNX43EqdMEc0oTac/nVAIxx0qrfHER+hz+VWZGFZ2pXIWMqTyQRQScRqw3u7HnnAHSvK/iRAnkO6YEpcYbJO0njNeoa0xkRlQ8k9a4jV9H8xZRKN6sCTu9a4sVD2lOyPSwz5Gm9z5S+LcDW+nXB8vF2T95idpHqK8Cu7ZLyV3TmRVOdnPPvX0V8Z4jbSSocuN2cMc8D0FfPtxGNL1KeaAfupVOFyeD3NfL0U4yaProy54aHCayjrckuOQDiqEQPXp3rX1qf7XK7k8g9cAVnQwtK3y8884r34axuzyaqXOOMzKvpnrxQk+2MgHA6kVLLF+7II5wc1UigkmcoiMR06UWMZNjJZd3fjvSKM89qtHS3X7/yeoNNSAbiueB19xVXM0rO5d00mO4DnJ44GadexS3EhY8IenPSq4nVAMduBTpL8umMnI/SkacytoSRW2zg854q7CuwAHpVG3nJYZOeRV6OQOcEVZgTAEnpnPAHvW5oFjH/aNsk6/u3dQyjuCQCKyUQBxnOMcZHevY/2b/hvd/EXxvZfaYHGl2hEksjKQGIIIGeDjjtTW5EpcibZ+jHwx0WLSPCGnwRosUXkIy7RjAKjAx2HtWpfyESFevpVnTEFvpoRB8kSKpH0GARVNCJ7nkZANejHRWPIk7u5BcoVhhLjczZJP5UVNrWEFuF6YP8ASirEfkx4v+I1pfeHtO0P+x41v9Mt47KScqAWeNQhOR15BOTXnD3TvISQI89QK96f9lfX/E07axFqtkLK/ka4jKhmIViWAODjIBx6Zq74U/ZRim1j7NqmoTybQWPkgLuA7DNeJE9xy5dD53swXuYxyd4IPHU1PLC0U/AwVOa9Z8ffDWDwTeEW0LBICR87bjj1PpXl15dqblwTgnIwKsqOpVnXbdIw4QjDCtXUbkbYMdCAD7iswyCQAEZGetMu5iQgySBjHHSoKIbh99wSeR0H0quWG4jHFSB8vyKa45PvVkvcjYdx2p6fNimjjjtT14YY9asAKlSc8+lOUHb+FOkIcg9gP1qSJAwoAasoZMMO3FMKDORT5UwaYrYJ7gdvWgNTRsUQjLjPpXS+FfD7+INUit7dFY7gNpJzkkCsLRtMudUnEUUTuSQAFGetfZ3wC+CMfhvSYdTvoSb2UB1Vlzgdc/hXHUlzS5YnfTtCPNI6H4T/AAxj8M6XbwPAmZgGc45BPv1r6A8IaXb2kuAi72AGQo/CsnQNIRmDfwYxiu20fTUhukIPoQMV3YekoJO2p5eIqe0Wp2Om2ZhjTYMcZ4HetcLlB69zVKwmlCAFMjGPwq8JBtPGOK9A8ORzniWExskqD5lIIb6Ve0acywygdONv9am1G2FzCQemCMVFoMfk2755wcD6UGkdS+q7WyOKkLEjrUM0+wHntTI7rdjjJ7mpEJcypCuWOD9a5fVb17mZkjUkeo7VoXXmXl4VOQgPHan/AGdLRSUAyQQT1z+dUBzD2RQEsMk9vesrWdPUQlyOACce1dZNCSxY8ZrD1nYEKuex59KTSe5tCZ8jfHbQXmnM8ecq4BwOxPpXyt4q3WWpyx9Ah4H1619zfGS907T4J/O+dpVJAUZyQOPpz6V8K+NtRW71macw+QhYg5JycdOtfPTopVW0tGfTYaremcbqkR3synhuuO1JYTraIQV3EjBY0XF6N52jP61Skn8xueOenSu2MXaxzyleWpfW5DS5wCM8D1rqtKkjs9NeXyo/NOSPpXBhnOQgPQ4I7VMJplQAyNnvzRysnmTLuuX8k85yNoPQKKyvMYjGTTi7yMQTn0zSbcA5qzO4qvt680obLcDr1pinHFSp0oILFqx3D2Irct4VjQOSMnnnoPrWJZ4EgJ6ZBP0rXiV3jxtPzdCOSR6Y96AvY+gPgR8ILT4j6f8A2hdk4ScqigEBgOccY4NfbPw6+G1v4at4xCiQJtAKxjbnHTOK4X9nbwQnhP4c6PBKoS4aMTSNjBBPOcdOle8WF7bM5sw6faY1BkgUklAehz71106XLFSZ51epzaImlm8qERBvnOBx3FSWlvgE45Ixmqz25NyH9CMH0rRg+UfOcjqa6jjMbxKRE9uuf4T/AEorM8WzST3URjfCAEDge1FQUfDGpXfiv4AaxcvLHcXnhC5uGKKDvESFiQQeoAB6AgcV7T4H1jS/GIg1GylEqSx8ZPK5HIP/ANeuT0yz8a6n8KtIvBbW3imDUdOgupLa4wjgyRKxCk98k4FeSaX4q8QfCTXLmaDwxqMGm7g0ltcRltpzkhSO3ueBXiqTi7NHtuKl1KX7VHiW307U49Es8LdyHzroL1jBOAuevPWvnosqjJGSepPeuo+JPid/HHjnUNVdTCbuQEI4yVB4AyPT3rO8S+GJdAtbaRyJRMAwYHpW3Mi17pkJdBOgx+tTi9BXDgMvfgDiqSgFaeudpx6Uiiw627j5D5bngDrz+NRT2pUKRzk8+9IqbgO5Bz+NalvCZrTJGGHTNTcqyZiPHt9vakHFXby2c5IHI5JzVNeuDWpnJWY9cbCAPc0IdhH1pm0x5B6k5/CnKfmH1oAsud2Dtzz0z1rS8NeGLnxDdxRQRvIJGwWA5BJxis2CUbsPggHODxX0/wDs56Vpd+1vLG0RuQMYJwB/n1rGrNqNoo6aMIvWR3XwS+CFvosK3d+jPKApQMvQ8GvojQrN7VUgCH7OSF5/hzx16/hS6BpWyEvwSAMKOn1rpvsSGzIC7Tgnj1oo0+WN3uZVqrlKyWhq6Zp6W6BAg2EZJrbsI90q44GQM47VmWc4jto4yckLitewljAGTjPHWvTjJWPPmr6G8t3FZRgZ59c5qwjGZA/UHpXE3mrC41SCxjcGUnJCnIAz1/CuytJPKgSI9hkmr5kcE6fKJdEBMeox1qHTD5cT46ZyaiuJTLMADuAPNWrKMKCO3WggrtKZiRg9cVYhiEanjqOakMaq3yjAzmh+KAKMqgueKikFTzfe/GqznLMO1USVL84jJz0BNec+K9WeKTCnOO2K7fV7sRKyk9jXnmroLuZyQSMHp1oZtTs9zyPxzdWWl6bfavrBUQRBid/JwATwPWvgLxp4kPivxFcTwIYoGdhFHjGFGefqfevf/wBsr4kCXU4vCVlKAkKie9YHueFX/wDVXIfDj4PvF4TGu6vHsluCBFHgnap6Ma8yVm9T16TageLJCIoskkvnByKjhha5mCKM8gZrqfiJpEWmeIZba2GEwD3/AK1n6OYLDMkoDMOckntURka8ruRy2v2CAKcGVuCfaqaWct2+I1yatXN59vvWdBx0FXEuo9MhyD87jB79aq7AyJbP7KwEiYfOOCaqS/eIz+FS3d6Z2diSecA+lVY1M8oCg9R82OtUSKOKtRRZXPr0NOSwwPmPNSNhECZzQA+GEoyY5JIFe4/s+/Ca4+Ifi62nkgb+xrVleaVwQHYEHaMY64xketeIRuFA7YOTivuz9k34hW3iTRG0uHTFsLm1UCYqOD6H6mtIR97Uwq6RufS+madGU8pThQiquBgAAAY/KursrGO2XzfLXzWABkAG5gPU9TWVo8YwinHTJrb3ALjtXo9LdDx5DVcFueRUd/P9niCIf3jnAxzjNRW8wd3DcAHG4+lVLSU6jqDORiNGCjP160CKGvxmGO0OPmZWJPvkUVJ4ubabNQeArdvcUVBqeXfC+zeD4b+FLWeIRyxaTaRtHnIRhCoIH0Ix+FSeJ9JS8glhdPMVwcqSTnjpj09uhq/4eEsGk6YJUEEogiDRjkKQoyB9Dx+FS65EytvHcE5FefKKskd92ndH5/ftE/CibwR4hOo2SEaVfDAIyPLYHOPz9a8s1HVb3UrKK2uWJjhACMQO1fop458DW/xG8D3mnShTOgdkJHIODgj6Gvzm8RWFzo2t3un3MbR3FrK0cisMYGcAj1zWKjy7nQpc25Q27eOopVzn2PT2oVzt56d6cw8wDacY5xTNCSBCjhweQQRn1rbeRTpfmD93JnBUdzWEpJAXOCeM1pRzeZAU7qCc/Sg0jqigJiXKsTg8H8akSxieZW34TPI96ZIPm3DjHNSb98DLjtmgn1K10UkuCyD5B8uM9+maZ5Jj5KEjtTVby3NdRp1vDqsSJGMFBliD2HWiclCN2EYuUjmd205KHPXGOK2PDnie88NXUdzZXD20iMCuCcZznkdxXu+hfs6T6hottcB0M8sAlMZ7g9z6celc9J+zTqV9rEttbTqhYbomOcNjqD6YrmjXg9LHRyNHo/w9/bWvdKjgttb0+G4RQFFxC2Dx3I9K9l0X9r3w/wCIlWOCB45SQGMhwvPoa+U3/ZN8cQsfIht7hOuR1/D3qbRv2aPG0uoC2e3FqMgFixHfrjOKuVW2w4wi9ZH23bfG/SI0WWW7gt0K5BMoLfgPWsXVv2kYr6ZNM8Nxf2pqcx2qFHEfYEnp1ryHwn+xbd3skcms6xMF4JWM9u+D2NfUHw3+C+hfD+0jj0+yDyYBa4kILsR05OT+Aq6cqk9kYVHRhqbHwf8AB+p2dqL/AF2QPf3GZDg/cB5xXpdzdDPlxnoMZFZ8PmtAUJ28cqABnHQZq7Z2W2VCw44OCa9OKtFJ7njVJqpJvoWLC1xlz3FWogBnHpUgxjAGKAoHStTmG0w804nB9qa7KOn5UAUp2GTjqKqyOFXJ69zTo5xLLJkcgmqeobliznvgcUAcrr92HZhnBJIB9K4TxDr8Xh7QtR1eQgxWkDS89yASP1FdL4km8lWIODnNeCftPa4+ifCOdM7TfTJbKQcHBBJH9aynezOqnHVHx/4E8OXPxn+Lpe7LMl3O93O0nOFVs4PoCBgCvo/x/rEXhawn0+WIJAIAI2UcAYwBj261xn7JujRGXxBrG4IoC26nHIJPOKtftMa0LK3jJxmV2RCQMnK46V57+G56Mfi5UfPfjnWBrGsy3CYIRSC2McD6VyMs73MgjRCSewqa+ujO5A4zyRV7Q9kF2HnQEkcE8YpRRtcsWWlPZWcs8oAwAQCayL0mWQkZA9M10N9eW1zbyO8hAB/1QP3iOlYsCfbpyB8seeBRcQ3SNFfUXCnKISMmtrUra20m2RI2Uyd93WpSxsrEGE4OcFscgVg3d2ZZSZDvPYkdKV3LVF6R3IJLgyuT0xzSKu45wSe2KazDOccdTWro2gXuuXKW9hbT3kmMt5a5AJ6ZI6VdzI0PBngvWfF91jSrCa/8uRVcRLnGSBk+1foh8BPgnH8MvCcDylv7QuAJLh5M7iTyFx049qw/2PfhKfBPg5bi/gWLU9QImmRiQ0YzhV68k/nX0je2rfZVyfukYrrpRv70jzq9XmXKhdJhGFfHbB571qMgKkY6iqunxiK2AA6nP41LdXKQKXJwoBOPeuk4dzN1KfZF9miP7xzgkds8VeggFtbRp0PU+5rK0Uf2lfS3ZGEU4APc+taU8pknAU8g4qxmL4r/AOXP/db+Yoqt45naCSyUHHyN29xRUHRFKxy06mInB6H5R9OlXtQjMmnxy4yNvzY7VkTzM0jqTwGOPzqdtQaKy8vZnnqSa4mdVmcRdeII/D+rQGdhHbyttLHpycZPsK8L/an+C1rqdpdeLdP3C6toy8gjHyyrgkn06CvdNX8L2+sTym5cuqZZUxwP1qDxBoK6r4YutNlnf7PLE0RHXHykA1k9TaMbH5qr2HQtk/THUU4JsOQeevWvWdU+BMNjfTKutSsvnPgG3HHJ461T/wCFLxiZF/tiTDMMj7OPX61BvdHmyKH5Bwe1XLc7UOeuCK9FT4HxNOqrrMq/MOfs49frW9J+z7EIUI1yQPkZb7MP/iqz5mOMtDxOYHcD75qS1c8g85BFeuaj8A0hiLDXHJGetqP/AIqq2l/A0S5J1s7emPso/wDi6q4uY8fb77n0OBWp4f1h9GuzKkfmIwwRXb3/AMHEtZnC6s5+bvAP/iqqL8JVHI1Vx3x5P/2VNpNajU3F6H0t+z3rms+L9PS/nCQWSqIgWxkqOwr6Bi8LWbMJ4wsZGADjpnrXkf7N/h8aB4DFkZ/tKpJuVim0g5+pP617JDcs2nOrfNlutVToRIlVfc6HTdB2zRop2x4BJHetKHRIjdDoTkDJGSKzNL16W2WOIxrINu3J44rUsteIuQPs6YyO5rZUlfYycnbc63SdJhhTLAMSMdK2rbS4s5CAVzVv4rZEx9lU4/2//rVaj8YSf8+qf99GutQUdjgm29zp0sRF0GM9c81YMYADHr2rl18ZSY5tlP8AwP8A+tSyeMHOP9FXr/fP+FMws2dNRk1zJ8XSH/l3X/vr/wCtTx4rcj/j3X/vr/61BVjoHJzTM9/TmsAeK3J5tlP/AAL/AOtSHxU2QPsw5P8AfP8AhQX7MmIMd45PQn0pupEmEenWs+/10nDCAA/73/1qrXPiAtb8wDof4v8A61BJyHic78heu6vkj9t/XDBo/hPTFcgPevOyjuFQj+dfVerX3mXRBTjPTP8A9avj79s63+2614NkJARY5soQfm3HnkEYrKr8J1wVmmaP7KUKL4CuZ+DJNqDFz6gDI46cV5H+034qGqeMvskZBislI3KchnPXj6V6r+zKZNJ8A3mHEhjnllUkYGdp4xmvlbxrfTXPiTUZpn8xpbtyc+pbFcJ1p2m2ZcCGZ2dh71Ymud3APsuP1pC5ityRjkHtVA3BGwbRwcUGnMWVYyH5jniug0OwRmEpIEXGSeMeprnIJvn+73q/e6jJDZCNBtVuuDU3T0HGRf8AEd/bLiGB+QeSD1rAL5z/ADrPk1AZ5j3HPUt/9apY7gbgGUkE9M//AFqpe6RKV2WoydwAz16gZr3z9l3xHbeGtWkkv4mSC7BXcVBwRwD7V4d4ctF1TVrWy3GMSuFL9SMn8K978V+CIfhhqunHT7qWe0vGWNreYAlCR1DfXnFGzJeqsffHw8vLa5hD28izIcOZAc5J6fTHtXoE0Yktxxx1r5W/Zm1q6+z+U0rOA+0ZIwPwxX1bGwNqmR1WvRpu6szzasOV6EUZ8uKue8RXRkYW0R+Zzgge/FbdxKUjcgD5RnFcrpmb7W5Z3PzL0HatDCzOn06IWOnIG4IXcfqBmo7BvNuXc8jtSarKUtlC8ZG2ptIiHkhu9BfIcr8RHxc2XH8DfzFFJ8RWP2yz/wCuZ7e4ooNEmf/Z"/>
  <p:tag name="MMPROD_0LOGO" val="/9j/4AAQSkZJRgABAQAAAQABAAD/2wBDAAMCAgMCAgMDAwMEAwMEBQgFBQQEBQoHBwYIDAoMDAsKCwsNDhIQDQ4RDgsLEBYQERMUFRUVDA8XGBYUGBIUFRT/2wBDAQMEBAUEBQkFBQkUDQsNFBQUFBQUFBQUFBQUFBQUFBQUFBQUFBQUFBQUFBQUFBQUFBQUFBQUFBQUFBQUFBQUFBT/wAARCAeXB5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x9R8Y6Do+Rfa3p9mR1E90iH8iauEJ1HaCbfkY1a1KhHmqyUV5u35mxRXAah8ePAmm5EniCGVh2t45Jc/iqkVzd/+1R4OtciCHU7w9jFAqj/x5gf0r1KeUZhV+ChL7mvzPncRxTkeF/i4yn8pJv7ldnsdFfPV9+15Zpn7H4anm9DPdiP9ArVgXv7W+uyZ+yaHp8Hp5zySfyK16dPhjNZ70rerX+Z87X8ReGqOixDk/KMv1SX4n1JRXx/d/tQeNrnPlvYWv/XG2zj/AL6JrFu/j749vM7vEEkYPaKCJMfktehDg7MJfFKK+b/yPDreK2R0/gp1Jf8AbsV+cv0Ptqivg26+KnjG8z5nifVRntHdug/8dIrLuPFet3efP1i/mz18y6dv5mu2HBVd/HWS9E3/AJHj1PF3Br+FhJP1kl+jP0EZlRcsQo9Sapza7ptt/rdQtYv9+dR/M1+ess8k7bpJGkb1YkmmV1x4JX2sR/5L/wDbHmz8X5P+Hgfvqf8A2iPv+Xxz4bg/1viDS4/9+9jH/s1VJPif4Pi6+KNHP+7fRn+TV8F0VuuC6HWs/uRwy8Xca/hwkV/283/kfdj/ABe8Fp18TaafpOD/ACqFvjR4HTr4lsvwYn+lfDNFargzCdasvw/yOd+LeadMPT/8m/zPuM/G7wMP+ZktPyb/AApv/C8PAv8A0Mdr/wB8v/8AE18PUVX+pmC/5+S/D/Iz/wCItZt/0D0/ul/8kfcY+N3gY/8AMyWn/j3+FSL8Z/BD9PEtj+Lkf0r4Yopf6mYP/n5L8P8AIpeLWa9cPT/8m/8Akj7tT4ueC5OnifTR/vXCj+dWI/ib4Ql+74o0f6G+iH82r4KoqHwXhulWX4G0fFzMPtYWH3y/zZ+gMXjbw7cf6rXtMk/3LyM/+zVeh1nT7n/U31tL/uTKf5GvzworCXBVP7Nd/wDgP/BOuHi9XXx4NP0m1/7az9GgQwBBBB9KWvzphuprY5ileI+qMR/KtK38Ya9Z48jW9Rgx/wA87uRf5GuaXBM18NdP/t236s9Cn4v0n/EwTXpNP/21H6CUV8IWvxZ8Z2ePL8T6ocf89blpP/Qia2LT9oLx9aEAa80q+kttC2fxKZrjnwZjF8FSL+9foz1qXi1lMv4uHqL05X/7cj7Xor5CtP2pPGltjzBpt1/12tiP/QWFbtl+1zrEePtmgWM/r5Erx/z3VwT4TzOG0U/R/wCdj2qPidw7V+OcoesH/wC23PqCivn6x/a706TH2zw5dQevkXKy/wA1WuisP2pPBd3jzhqNl6+dbggf98M1edUyDM6XxUH8rP8AJs9+hxvw7iPgxkV63j/6Ukev0Vwun/HHwLqePK8R2sZP/PwHh/8AQwK6fTvE+j6xj7Bq1je56fZ7lJP5GvKq4TEUP4tOUfVNH0uHzTAYz/dq8J/4ZRf5M06KKK5D0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qO4uYrSFpZ5UhiXlnkYKo+pNcVrvxu8E+H9wn1+2uJB/yzs8zkn0ygIH4kV00cNXxD5aMHJ+Sb/I4MXmGDwEefF1o01/ekl+bO5orwTW/2ttIt9y6Tol5esOA91IsK/Xjcf5VwOtftS+MNR3LZJY6UnYxQ+Y4+pckfpX0WH4XzOvq4KK/vP8ARXf4HwON8RuHcHdRrOo+0It/i7R/E+uay9X8U6NoIJ1LVrKwxzi5uEQ/kTXw9rPxM8V+INwv/EF/MjdY1nKIf+ArgfpXNMxYkkkk8kmvoqHBUt69b5Jfq/8AI+Dxni7TV1gsI35ylb8En/6UfaGrftEeBdK3Aas19IP4LSB3/wDHiAv61xeq/tc6VCSNN0C7uvQ3Uyw/ou+vmKivfo8JZbS+NSl6v/Kx8Ti/FDiDEfwnCn/hjf8A9Kcj2zVf2rvFF1uWx0/TrBD0JR5XH4lgP0rkNT+O/jrVciTxBPCp/htUSHH4qoP61wVFe5RyfL6HwUI/NX/O58diuKs9xn8bGT9FJxX3RsjS1LxLq+sZ+36re32ev2m4eTP5k1m0UV6sYRgrRVkfM1Ks6suapJt927hRRRVmQUUUUAFFFFABRRRQAUUUUAFFFFABRRRQAUUUUAFFFFABRRRQAUUUUAFFFFABRRRQAUUUUAFFFFABRRRQBr6b4v13RsfYNZ1CzA6CC6dB+QNdZpnx/wDHel4C649yg/huoY5M/iVz+teeUVxVcFha/wDFpRl6pM9fDZvmOC/3bETh6SkvyZ7lpX7WfiK22jUNJ0+9UdTFvhY/jlh+ldlpP7W2hz4Go6LfWZPU27pMB+e0/pXy3RXi1uGsrrf8urPybX62/A+vwniDxHhLL6zzrtKMX+Nr/ifbGk/H7wLq+AuuJaSH+C7ieLH/AAIjb+tdppmvaZrce/TtRtb9MZ3W0yyD9Ca/POnRyvC4eN2jdeQynBH414NfgvDy/g1XH1Sf+R9pg/FvH07LF4aE/wDC3H8+Y/RmivhHRvi14x0DaLPxFfBF6RzSecg/4C+RXeaL+1X4psSq6hZ2Gpxjq2wxSH8VOP8Ax2vn6/B+Op60pRn87P8AHT8T7nBeKuTV7LEwnTfopL707/8Akp9ZUV4Zon7WXh+72rqelX2nOerRFZ0H1Pyn9K9C0L4weDfEW0WfiCzEjdI7h/Icn0AfGfwr5vEZRj8L/FoyS72uvvV0ff4HinJMxssNi4Nvo3yv7pWf4HY0U1HWVA6MHRhkMpyCKdXkH1O4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VT1PV7HRbY3GoXtvY246y3Eqxr+ZNVGLk7RV2ROcacXObsl1ZcoryfxL+0v4O0PelpNPrM4422keEz7u2Bj3Ga8q8R/tWeI9R3ppFjaaREejv+/lH4nC/+O19HheHcyxeqp8q7y0/Df8D4HMuPeH8svGWIVSS6Q978V7v3s+rGYIpZiFUcknoK43xD8Y/B3hjct5rts8y9YbVvPfPoQmcfjivjTxD468QeK2J1bWLy+UnPlSSnyx9EHyj8BWFX12F4LitcVVv5RX6v/I/Lcx8XKjvHLsKl5zd//JY2/wDSmfTfiD9rbToNyaLolxdnoJbyQRL9dq7ifzFeba/+0l421rcsN5BpUR/gsoQDj/ebcfyIry2ivq8Nw/luF1jSTfeWv56fgfmeYcccQZjdVMU4rtD3fxVn97Zf1bX9T16bzdS1C61CT+9czNIR+ZqhRRX0EYxguWKsj4epUnVk51G231erCiiiqMwooooAKKKKACiiigAooooAKKKKACiiigAooooAKKKKACiiigAooooAKKKKACiiigAooooAKKKKACiiigAooooAKKKKACiiigAooooAKKKKACiiigAooooAKKKKACiiigAooooA1dE8V614bfdpeq3mnnOcW8zIp+oBwfxr0bQP2nPGWkbVvJLXV4hwftMIV8ezJt/Mg15JRXn4jL8Ji/49JS9Vr9+57mAzzM8st9TxE4LspO33bfgfUvh/9rLRLvamsaTd6c54MluwnT6n7pH4A16Z4e+KPhTxVtGm67aSyt0hkfypD/wB8H9K+DqK+WxPCGBq60W4P71+Ov4n6Vl/innOFtHFxjWXmuWX3x0/8lP0bor4K8OfEvxT4T2jS9cu7eJekLP5kQ/4A2V/SvUvDf7WWsWmyPW9JttRjHBltmMMn1IOQfwAr5LFcIY6jrQamvuf3PT8T9Py3xTybFWjjIyovzXNH71r/wCSn1HRXmXhr9orwV4h2JJfvpE7f8s9QTYP++xlfzIr0azvbfUbdJ7WeK5gflZYXDqfoRxXyOIweIwj5a9Nx9UfqOAzXAZpHnwVaNRf3Wm16rdfMnooorjPV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iuLmK0geaeVIYUGWkkYKqj1JPSmlfRCbUVdktFeWeLf2jvCHhrfFbXL63dLx5diMoD7yH5cf7ua8Z8V/tP+Kdc3xaWkGhW54BiHmzY93YY/JRX0uD4dzHG2ahyx7y0/Df8D89zbj3IcpvGVb2k19mHvfj8K++59V6tren6Dam51K+t7C3H/LS5lCL+ZNeVeKP2ofCujb49MjudcnHQxL5UWfdmGfyU18panq99rd01zqF5PfXDdZbiQyMfxJqpX3GD4Ow1O0sVNzfZaL/AD/FH43mvivmGIvDLqUaS7v3pfpFfcz1vxP+0z4v13fHYvBolueMWqbpMe7tn8wBXl+p6vfa3cm51C8uL64PWW5laRvzJqpRX2mGwGFwath6aj6LX79z8lzHOsxzaXNjq8p+Tei9FsvkgoooruPFCiiigAooooAKKKKACiiigAooooAKKKKACiiigAooooAKKKKACiigDJwOTQAUVp2XhfWdRx9k0m+us9PJtnfP5Ctyz+EPjS+x5fhnUlz/AM9oDF/6FiuaeKoUv4lRL1aR6NHLsbiP4NGUvSLf5I5CivSLX9nfx9c4P9hiFT3luoR+m/Na1t+y541nxv8A7Ot/+ulyT/6CprhnnGXQ3rx/8CT/ACPZpcK57W+HBVPnCS/NI8hor3G3/ZL8Stjz9X0qP/rm0j/zQVowfsh3zf67xJbx/wC5as382FckuIsrjvXX3N/kj06fAnElT4cG/m4r85I+faK+kYv2QYx/rfFTt/uWAH/tQ1cj/ZF0sD954hu2/wB2BB/U1zPijKltVv8A9uy/yO+HhxxNLfDpes4fpJnzFRX1LH+yT4fH39a1Jv8AdEY/9lNTL+yX4YH3tV1c/R4h/wCyVk+K8rX2n9zOleGfEb3pxX/b6PlSivq8fsm+E++pa1/3+h/+NU7/AIZO8I/9BHWv+/8AD/8AGqn/AFsyzu/uL/4hjxF/JD/wJHydRX1ef2TfCfbUtZH1mi/+NVG37Jfhg/d1bVh9XiP/ALJTXFmWfzP7mJ+GXES+xH/wNHypRX1JJ+yRoJ+5reor/vLGf6Cq0v7Iumkfu/EV0h/2rdW/qK0XFWVv/l4//AX/AJGEvDbiSO1FP/t+P6s+ZKK+j5v2QFP+q8VEez6fn/2pVCf9kTUV/wBT4jtZP+ulsy/yY1vHiXKpf8vvwl/kcc/D7iaG+E+6UH+Uj5/or2+4/ZM8Tp/qNV0mX/feVT/6Aay7n9l/xtBnZHYXH/XO5xn/AL6ArpjnmWz2rx++35nnVODeIaXxYOfyV/yueSUV6Ldfs+ePrXJOgmVfWK5hb9N+axbz4T+MrHPm+GNUIHeK2aQf+Og12wzHB1PgrRf/AG8v8zyKuRZtQ/i4SpH1hJfocpRWhe+H9U03P2vTby1x186B0/mKz67oyjNXi7njzpzpvlmmn56BRRRVGYUUUUAFFFFABRRRQAUUUUAFFFFABRRRQAUUUUAFFFFABRRRQAVpaJ4k1Xw3cefpWo3Wny92t5SmfqB1/Gs2iplCM04zV0a06s6M1UpycZLZp2f3ns3hf9qXxRpGyPVYLbW4B1Zx5Mv/AH0ox+amvXvC37Svg/xBsjvJptEuW423ifuyfZ1yMe7Yr47or5fF8M5dirtQ5H3jp+G34H6NlfiHn+W2jKr7WK6T1/8AJtJfiz9E7HULXVLZLmzuYbu3f7ssEgdG+hHFWK/PbQ/Emq+Grn7RpWo3Onzd2t5Sm76gcEexr1zwp+1Tr+l7Itbs4NZhHBlT9zN+YG0/98j618RjOD8XSvLDSU122f8Al+J+w5V4q5ZirQzCm6Mu696P4e8vufqfVtFec+Evj74O8WbIxqP9l3bcfZ9RAi59mztP559q9ER1kVWVgysMhgcgivisRha+ElyV4OL80fruBzLB5nT9rgqsakf7rT+/t8x1FFFcp6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VHNPHbRPLNIsUSDczuwCqPUk9K8q8Z/tJeFfDBkgsHfXrxeNtoQIQfeQ8f8AfIau3C4LEY2XJh4OT8v1ey+Z5GY5vgMop+1x9aNNeb1fot38kz1muX8XfE3w14IRv7W1WGGcDItYz5kx/wCALkj6nA96+WPGX7Qni7xbviiuxo1k3HkWGUYj3k+8fwIHtXmju0js7sWdjksxySa++wPBs5WljalvKO/37fgz8SznxYo0708oo8z/AJp6L5RWr+bXofQfi/8Aaxup98PhvS1tk6C7v/mf6hAcA/Un6V4t4l8ba74xn83WdUuL45yEkfEan/ZQYUfgKxKK++weU4LAL9xTSffd/ez8QzbibN87b+u13KP8q0j/AOAqy+bu/MKKKK9c+XCiiigAooooAKKKKACiiigAooooAKKKKACiigAkgAZJ7UAFFdPonwx8V+ItpsPD99MjdJWhMcZ/4E2B+td7o37LHi7UNrX01hpad1klMjj8EBH/AI9Xl180wOG/i1op9r6/ctT6PBcOZxmNnhcLOSfXlaX3uy/E8bor6e0f9kfSodp1TXru7PdbWJYR9Mturt9I/Z98C6TtP9jC8kH8d3M8mf8AgOdv6V8/X4ty2l8HNP0X+dj7rB+F+f4mzrKFL/FK7/8AJVL8z4qALEADJPQCug0r4feJ9b2mx0DUbhT0kW2cJ/30Rj9a+6dK8NaRoagadpdlYAf8+1ukf8hWlXg1uNZbUaH3v9Ev1PtMJ4RQVni8Y35Rjb8W3+R8Z6Z+zf461HBk02GwU/xXVyg/RSx/Sus039kfWJcfb9esrb1+zRPN/PZX1BRXiVeLcyqfC4x9F/nc+vw3hfw/Q/iKdT/FK3/pKieEad+yToMWPt2tahckdfIVIgfzDV0+n/s2+BLHBk06e9I73F0/8lKivUKK8irnmZVfiry+Tt+Vj6nD8HcP4X+Hg4P/ABLm/wDSrnJWHwm8G6bjyfDOmkjoZbdZT+bZrobLR7DTgBaWVtagf88YlT+Qq5RXl1MRWq/xJt+rbPpKGBwmF/gUow9IpfkgooornO4KKKKACiiigAooooAKKKKACiiigAooooAKKKKACiiigAooooAKKKKACqF7oGl6nn7Zptpd56+fAr5/MVfoqoylB3i7Gc6cKq5ZpNeepx1/8HvBWpZ87wzp65/54ReT/wCgYrm9Q/Zn8DXufKs7uxz/AM+90xx/33ur1WivRp5njqPwVpL/ALeZ4WI4dybFfxsJTfnyRv8Afa54HqX7I2kS5+wa/e23p9piSb+WyuW1L9krXocmw1rT7sDoJ1eEn8g1fUtFetS4mzSl/wAvb+qX+Vz5jE+HnDeI1+r8r7xlJfhdr8D4t1P9nfx3puSNIW8Qfx2txG36Ehv0rkNV8E+INDydQ0TULNR/HNbOq/njFfoDRXs0eM8XH+LSjL0uv8z5PFeEuWVNcNiJw9eWS/KL/E/OSiv0D1bwdoOvZ/tHRrC9J/intkZvzIzXFav+zn4F1UMU0yTT5D/HZ3Dr+jEr+le5R4zwkv41OUfSz/y/I+NxfhLmdO7wuIhP1vF/+3L8T4xor6W1j9kWzfc2leIZ4fRLyASZ/wCBKV/lXC6z+zB4z03cbVbLVUHQW8+xvycL/M19BQ4hyzEfDWSfndfnofD4zgXiLBXc8K5LvG0vwi2/wPI6K39b8AeJPDm46lod9aIvWV4GMf8A32OP1rAr3qdWFWPNTkmvJ3Piq+HrYafs68HGXZpp/cwooorQ5wooooAKKKKACiiigAooooAKKKKACiiigArpvCnxJ8S+CXX+yNWnt4Qcm2Y74T/wBsj8RzXM0VlVo068XCrFSXZq51YbFV8HUVbDTcJLrFtP70fSXhD9rKN/Lg8S6UYz0N3p5yPqY2OR+DH6V7Z4Y8c6D4zg83RtUt77Ay0aNiRf95Dhh+Ir4BqW2uprKdJ7eZ4JkOUkiYqyn1BHSvi8dwlgsReWHbpv719z/R/I/W8n8UM2wNqeOiq8PP3ZfelZ/NN+Z+i1FfH/AIN/aW8U+G9kOosmv2a8YujtmA9pByf+BBq928F/tAeEvGHlwteHSL5uPs9/hAT/ALL/AHT+YPtX57juHsfgbycOaPeOv4br7j90ybjvJM5tCNX2dR/Zn7r+T+F/J38j0qikBDAEHIPIIpa+aP0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rG8TeMNF8HWX2rWdRgsIj90SN8z+yqOWP0BrwTxz+1ZNL5lt4VsfIXp9vvVBb6rH0H1Yn6V7GAyjGZi/3ENO70X3/wCV2fKZ1xRlOQR/22slL+VayfyW3q7LzPoXWdd07w7ZNeanewWFsvWSdwo+gz1PsK8R8bftWafZeZb+GbFtRlHAvLsGOEe4T7zfjtr5z17xJqnii+N5q1/Pf3B/jncnaPQDoB7Dis2v0nAcIYahaeLlzy7bR/zf4eh/P2d+KWYYy9LLIexh3es3+i+5vszpfF3xG8ReOZi2sanNcRZytsp2Qr9EHH49feuaoor7qlSp0IKnSiopdErI/GcTia+MqutiZuc3u22397CiiitTmCiiigAooooAKKKKACiiigAooooAKK0dF8N6r4jn8nS9OutQk7rbxM+PqQOPxr0/w5+y94t1fY+oNa6LCeomk8yTHsqZH5kV5+JzDCYNf7RUUfnr9257uXZHmebO2Bw8prulp85PRfNnj9Kql2CqCzE4AHU19Y+Hf2VvC+mBX1S6vNZlHVS3kRH8F+b/AMer03QPBGgeFlA0nR7OxYDHmRRAOfq3U/ia+RxPGODpaUIOb+5fjr+B+oZd4U5tiLSxtWNJdvil9ysv/Jj4x8P/AAf8Y+JtrWWgXYibpNcr5CY9QXxn8M16ToP7JesXO19X1m0sVPJjtUaZ/oSdoH619Q0V8rieLsfV0pJQXkrv8dPwP0vAeFuSYWzxTlVfm+VfdGz/APJmeR6F+zD4N0ra12l5q8g6/aZ9i5+ibf1Jr0LRPBmg+GwP7L0eysWH8cMChz9Wxk/ia2qK+YxGY4zFfx6speV9Pu2P0bA5DleWW+p4aEH3UVf79/xCiiivOPdCiiigAooooAKKKKACiiigAooooAKKKKACiiigAooooAKKKKACiiigAooooAKKKKACiiigAooooAKKKKACiiigAooooAKKKKACiiigAooooAKKKKACiiigArntc+HvhnxLuOpaHY3Tt1laECT/AL7GG/WuhorWnVqUZc1OTT8nY56+Go4qHs68FOPZpNfczxvXf2WfCWo7m0+a90mQ9Fjl82Mfg+T/AOPV5zr37KHiGx3PpWpWWpxjosmYJD+Byv8A49X1VRX0OH4kzPDaKrzL+9r+O/4nweP4A4ex928PyPvBuP4L3fwPgzxB8MPFfhfcdR0G8hjXrMkfmRj/AIGmV/WuXr9G65vxD8OPDHircdU0OzuZG6zeXsl/77XDfrX1OG406Yqj84v9H/mfm+YeEa1ll2K+U1/7dH/5E+CKK+qPEX7KGg3259H1K70uQ9I5gJ4x7Do36mvLfEn7NPjLQ972sEGswDndZy/Pj3RsHPsM19bheIstxWkavK+0tPx2/E/MMy4E4gy28p4dziusPe/Be996PKaKt6npF9otybfULK4sZx1iuYmjb8iKqV9FGSkuaLuj4KcJU5OE1ZrowoooqiAooooAKKKKACiiigAooooAKKKKAOx8F/FzxR4EZE07UnezX/lyuf3kJHoFP3f+AkV774J/aj0LWvLt9et30S6PHnLmS3Y/UfMv4gj3r5Ror5/H5Fgcwu6kLS7rR/5P53PuMk4zznIrQw9Xmpr7Evej8uq+TR+idhqFrqlpHdWVzFd20gyk0Dh0YexHFWK+APC3jbXPBd39o0bUp7FicsiNmN/95D8rfiK978DftV21x5dt4psvsknT7dZqWjPuydR+GfoK/N8w4TxmFvPD/vI+Xxfd1+X3H9AZH4m5VmNqWPXsJ+esH/290/7eSS7n0JRWfomvab4ksUvNLvYL+1bpJA4YA+h9D7HmtCviZRlBuMlZo/X6dSFWCqU5JxezWqfzCiiipN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rK8R+KdJ8Jae17rF/DYW46NK3LH0VerH2AJr578f/tUXN35lp4UtfskXT+0LpQZD7onQfU5+gr2cvyjGZlK1CGnd6L7/APK7PlM84oyvh+F8bV97pFayfy6ersvM9+8U+M9F8F2X2rWdRhsYyPlVzl39lUct+Ar598eftUX195lr4WtPsEPT7ddANKfdU5Vfxz+FeGapq17rl7JeahdzXt1IctNO5dj+JqpX6fl3CmEwtp4n95Lz+H7uvz+4/nHPvEzM8yvRwH7in5azf/b3T/t2z82W9V1e91y9kvNQu5r26k+9NO5dj+JqpRRX20YqKUYqyPyCc5VJOc3dvdsKKKKogKKKKACiiigAooooAKKKKACir+jaBqXiK7FrpdhcX9wf+WdvGXI9zjoPc1674T/ZY8Ratsl1q6g0WA8mMfvpvyB2j/vr8K87F5jhMCr4ioo+XX7tz38syHM85ly4ChKfna0V6ydkvvPE62vDvgvXfFkvl6RpV1f84LxRnYv1Y/KPxNfW3hX9nrwb4Z2SPYHV7lefO1FvMGf9zhfzB+tejwQR20KRQxpFEgwqIoVVHoAK+HxnGdKN44SnzectF9y1/I/Ycq8JsTUtPM66gv5Yav73ZL5KR8ueF/2Udbv9kuuajb6VGeTDAPPl+h6KPqCa9b8M/s7+C/Dmx5LBtXuF/wCWmoP5g/74GF/MGvTKK+KxfEGY4y6lU5V2jp+Wv3s/Xss4GyHKrSp4dTkvtT95/c/dXySIbSzgsIEgtoI7eBOFjiQKo+gHFTUUV88227s+8UVFKMVZBRRRSGFFFFABRRRQAUUUUAFFFFABRRRQAUUUUAFFFFABRRRQAUUUUAFFFFABRRRQAUUUUAFFFFABRRRQAUUUUAFFFFABRRRQAUUUUAFFFFABRRRQAUUUUAFFFFABRRRQAUUUUAFFFFABRRRQAUUUUAFFFFABRRRQBU1LSrLWbZre/s4L23PWK4iEin8CK8z8Tfs0+Dte3yWkM+i3B53Wb5TPujZGPYYr1eiu7DY7E4N3w9Rx9Hp92x4+YZNl2ax5cdQjU9Urr0e6+TPkzxR+yz4m0nfJpFzba3COiA+RN/3yx2/+PV5TrfhvVfDdz5Gq6dc6fL2W4iKbvoT1/Cv0JqvfWFrqds9veW0N3bv96KdA6N9QeK+ywnGOKpWjiYKa77P/AC/BH5NmnhTluJvPL6sqT7P3o/jaX4v0Pzsor7E8Vfs1+EPEO+Szhl0S5bndZtmPPvG2Rj2XFeNeK/2Y/Fehb5dNMGu2y8jyD5cuPdGP6Amvt8HxLl2LsnPkl2lp+O34n49mvh9n2V3kqXtYLrD3v/JdJfhbzPIKKs6hpt5pF09tfWs1ncp96G4jKOPqDzVavqE1JXT0PzmUZQk4yVmgooopkBRRRQAUUUUAFFFFABRRRQBp+H/E+q+Fb4XmkX89hcDq0LYDD0YdGHsQRXvngP8AarVjHa+K7Pb2/tCzXj6vH/Vf++a+cKK8jH5Tg8xjbEQu+60f3/56H1OS8TZrkE74Gq1HrF6xfy/VWfmfoVoXiLTPE1gl7pV9Bf2rf8tIXDYPoR1B9jzWjX57+H/E2q+Fb9b3SL+awuR/HC2Aw9GHRh7HIr6B8AftUQz+XaeLLXyH4X+0LRSUPu8fUfVc/QV+Y5lwnisLeeFftI9vtfd1+X3H9FZB4nZdmNqOZL2FTvvB/PePz0/vH0PRVPSdYsdesY73TruG9tZPuzQOGU+2R39quV8NKLi3GSs0fssJxqRU4O6ezWzCiiipL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RmCKWYhVAySeABXjfxF/aU0Twv5tnoYTXNSHBkVv8ARoz7sPv/AEXj3Fd2DwOIx9T2eHg5P8F6vZHjZrnOAyWh9Yx9VQj07vyS3b9D1rU9Vs9Fspby/uobO1iGXmncIo/E14J8Qv2p4YPNs/CVuJ35U6jdKQg90Tqfq2Poa8K8Y+Pdc8d332nWb97nB/dwj5YovZUHA+vU9ya5+v1LLOEqGHtUxr55dvsr9X+C8j+b+IfE/GY3moZTH2UP5n8b9Okfld+aNHXvEWp+KNQe+1W+mv7pv+WkzZwPQDoB7Dis6iivvowjCKjBWSPxKpUnWm6lSTlJ7tu7fqwoooqjIKKKKACiiigAooooAKKK0dD8O6n4lvRaaVYXF/cH+CCMtgep9B7mplKMIuUnZI1p051pqnTi5SeyWrfyM6lVS7BVBJJwAOpr3rwb+ylqV95c/iS/TTYjybW0xJMfYt91fw3V7p4Q+FnhjwOqHS9KiS5Uf8fcw8yY/wDAjyPoMD2r47HcVYHC3jR/eS8tvv8A8rn6tk3hpnOZWqYpKhB/zay/8BX/ALc4nyt4P+AXi/xcEl+wf2VZtz9o1DMeR7Jjcfyx717d4Q/Zd8N6Jsm1iabXbkclG/dQg/7qnJ/Fse1ez0V+f43ifMMZeMZcke0d/v3+6x+45P4d5Hldp1KftprrPVfKPw/em/Mp6XpFjolotrp9nBY2y9IreMIo/AVcoor5SUnJ80ndn6ZCEacVCCsl0QUUUVJYUUUUAFFFFABRRRQAUUUUAFFFFABRRRQAUUUUAFFFFABRRRQAUUUUAFFFFABRRRQAUUUUAFFFFABRRRQAUUUUAFFFFABRRRQAUUUUAFFFFABRRRQAUUUUAFFFFABRRRQAUUUUAFFFFABRRRQAUUUUAFFFFABRRRQAUUUUAFFFFABRRRQAUUUUAFFFFAGZrnhrSvE1qbbVtPttQh7LcRhtvuD1B9xXj3i/9lTRdR3zeH76XSJuot58zQ/QE/Mv1y30r3SivTweZ4zAO+HqNLt0+56Hzua8PZXnUbY6hGb77S+UlZ/ifDnjD4L+LfBW+S80x7mzX/l7sv3sePU45Uf7wFcPX6N1wvjH4LeE/Gwkku9NW1vG5+2WWIpM+pwMMf8AeBr73A8ZbRxtP5x/yf8An8j8Tzjwm3qZRX/7dn+kkvzXqz4eor2zxl+y3r+jeZPoVzHrdsOfJOIpwPoTtb8CCfSvHdS0u80e7e1v7WayuU+9DPGUcfga+/weYYXHx5sNUUvz+a3PxDNMizLJZ8mPoOHZ9H6SV0/kyrRRRXonghRRRQAUUUUAFFFFABRRRQBt+FfGuteCb77Xo2oS2UhxvRTlJB6Mp4b8RX0b8Pf2n9L1ryrPxNEukXhwBdx5Nu59+6fjke4r5Xorw8xybB5mv30fe/mWj/4PzPsch4szXh6S+qVLw6wlrF/Lo/NWZ+i1tcw3kEc9vKk8MihkkjYMrD1BHBFS18JeBPip4h+HlwDpd4WtC2ZLGfLwv6/L2PuuDX078Ov2gPD3jnyrS5caNqzYH2a5cbJD/sP0P0OD7GvyjM+G8Xl96kPfh3W69V/w6P6a4d8QMrzzlo1n7Gs/syejf92Wz9HZ9kz1Ciiivkj9Q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z9d8Qad4Z02S/1S8isbSP70szYGfQDqT7DmqjGU5KMVdszqVIUYOpUklFatvRJebNCuI+IPxe8PfDqFlvrj7RqJGUsLchpT6Fuyj3P4ZrxT4lftPXuq+bYeFUfTrQ5Vr+Qfv3H+wOiD36/SvCZ55LqZ5ppHmlkYs8jsWZiepJPU1+iZVwlUq2q498q/lW/wA+35+h+D8S+KFDDc2GyVc8/wCd/Cv8K+16uy9Ud98RPjb4i+ITSQSzf2dpRPFhbMQrD/bbq/48ewrz6iiv1HD4ajhKapUIqMV2P5wx2YYvM67xOMqOc31b/Bdl5LQKKKK6TzwooooAKKKKACiiigAoortvA/wd8T+PiklhYm3sW6313mOLHscZb/gINc9fEUsNB1K0lGPdndg8DiswrKhhKbnN9Erv/hvM4mun8HfDbxH47mC6Rpss0OcNdP8AJCv1c8fgMn2r6U8Dfs0eG/DXl3GrZ1++XnE67YFPtH3/AOBEj2FeuQQR2sKRQxpFEg2rHGoVVHoAOlfn+YcYUqd4YKHM+70XyW7+dj9xyPwqxFa1XOKns1/JGzl85bL5cx4V4K/ZV0vTvLuPEl62qTjk2tsTHCD6FvvN/wCO17Xo+h6f4fsltNMsoLC2XpFbxhB9Tjqfer1FfnWNzLF5hK+IqN+XT7tj97ynh/LMjhy4Ciovq95P1k9fle3kFFFFeYfQhRRRQAUUUUAFFFFABRRRQAUUUUAFFFFABRRRQAUUUUAFFFFABRRRQAUUUUAFFFFABRRRQAUUUUAFFFFABRRRQAUUUUAFFFY3ifxjovgyzF1rWow2ETZ2iQ5Z/XaoyW/AVpCnOrJQpptvotWY1q9LDU3VrSUYrdt2S9WzZorxfU/2rPCdoxW1s9SviOjrEiIf++mz+lYVx+15aKT5HhmeQf8ATS8CfyQ17tPh7NKivGg/nZfm0fFVuOuHKDtPGRfopS/9JTPoWivnWH9r6JnAl8Kuidyl+GP5eWK9O+Hfxm8PfEh2t7F5bTUVXc1ldAK5HcqQSGH059qyxWSZjg4OrWpNRXXR/k2dWXcYZFmtZYfCYlOb2TUot+nMld+SO8ooorwz7EKKKKACiiigAoorKvPFWi6exW61iwtmHUTXSIR+Zq4wlN2irmVSrTormqSSXm7GrRWJD438OXDbYtf0uVvRL2Mn/wBCrXhniuYxJDIksZ6MjAg/iKc6c6fxxa9URSxFGt/CmpejTJKKKKzOgKKKKACiiigAooooAKKKKACiiigAooooAKKKKACiiigAooooAKKKKACiiigAooooAKKKKACiiigArJ8ReE9H8W2f2XWNOt9Qh7ecmWX3Vuqn3BFa1FXCcqclODs11RlVo068HSrRUovdNXT9Uz538bfsoxSeZceF9RMLdfsV8cr9FkAyPoQfrXg/ijwVrngu7+z6zps9i5OFd1zG/wDuuPlb8DX6AVWv9OtdVtJLW9toru2kGHhnQOjD3B4r7XAcWYzDWhiF7SP3P7+vz+8/IM78McqzC9XAP2E/LWD/AO3enyaS7H520V9V+Of2W9G1jzLnw7cHRro8/Z5MyW7H/wBCX8Mj2r588Z/DPxF4CmK6vp0kUBOFuo/nhf6OOB9Dg+1fpWX53gsxsqU7S/lej/4Pyufz7nnB+b5A3LFUr019uOsfn1X/AG8kcvRRRXvHxQUUUUAFFFFABRRRQAUUUUAeq/Dj9oTX/BPlWl8za1pK4XyZ3/exD/Yf+hyPTFfT/gj4j6D8QbLz9IvVklUZltZPlmi/3l9PcZHvXwXVnTtTu9HvYryxuZbS6iO5JoXKsp9iK+PzThrC4+9Sl7lTutn6r9V+J+q8N+IWZZJy0MQ/bUV0b95L+7L9HddrH6JUV85/DX9qEN5Wn+L0weFXVIE4/wC2iD+a/l3r6E0/ULXVbOK7sriO6tZV3RzQuGVh6givyTH5ZistnyYiNuz6P0f9M/qHJOIsu4go+1wNS7W8XpKPqv1V12ZYoooryj6U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rI8T+LNJ8G6W+oaxex2dsvALnLOf7qqOWPsK+W/ih+0Vq3jEzWGjeZo+jnKkq2J5x/tMPuj/AGR+JNe9lmTYrNJfulaPWT2/4L8l+B8VxFxblvDdP/aZc1R7QXxP17LzfyuexfE79oTRvA/m2Om7NY1lcqY42/cwn/bYdSP7o59SK+W/GHjnWvHepG81m9e5cZ8uIcRxD0Reg/me+awaK/YssyTC5XG9NXn1k9/l2Xp87n8o8RcYZlxJNqvLlpdIR2+f8z838kgooor6A+HCiiigAooooAKKKKACiiuv8C/CnxH8QZh/ZlkVs84e+uMpCvr838R9lBNYVq9LDwdStJRiurOzCYPEY+ssPhabnN7JK7OQrufAnwa8TeP2SWzsza6ex5vrvKRY/wBnu34A/UV9EeAP2cfDnhLy7rUlGvakvO+4TEKH/Zj6H6tn8K9ZVQqhVAAAwAO1fneZcYRjengI3/vPb5L/ADt6H7zkHhXUqWr51PlX8kXr/wBvS2Xor+qPK/Af7Ovhnwj5dxex/wBu6ivPm3ajylP+zH0/76z+FeqKoVQqgKAMADoKWivzbFYzEY2ftMRNyfn+i2XyP6By7KsDlFH2GBpKEfJav1e7fm2wooorjPVCiiigAooooAKKKKACiiigAooooAKKKKACiiigAooooAKKKKACiiigAooooAKKKKACiiigAooooAKKKKAOQ+InxQ0X4aaek2pSPLczZ8izhwZJMd/QD3P614Br/wC1Z4lvpWGlWNlpcH8JdTNJ+JOF/wDHax/2mVvB8Vbw3O7yDbw/Zt3Ty9nOP+B768qr9jyTh/A/VKeIrR55SSeuyv0tt9/U/lDjDjnOf7Tr4HC1HRp05OPu6Sdna7lvrurWVrb7nf3vx58eXxO/xDNGD2hijjx/3yorMPxY8Zl93/CT6pn/AK+mx+WcVydFfXRy/BwVo0Yr/t1f5H5dUzzNar5qmKqN+c5P9T3P4b/tN6ppN1HaeKWOp6ex2/a1QCeH3OOHH6+56V9O6VqtnrenwX1hcx3dpOu+OaJsqwr8767n4X/FvVvhnqGbdjd6XK2biwkb5W/2lP8AC3v375r4/OuGKWJi62CSjPtsn/k/w/M/VOEvEbEZfNYTOJOpSe0nrKPr1kvxXS+x9xUVg+DPG+k+PNHTUdIuRNEcCSJuJIW/uuvY/oe2a3q/IqlOdGbp1FZrdM/qTD4iliqUa9CSlCSumtU0FfCPxX8Q3viT4g63cXsjs0V1JbxRseIo0Yqqgdun5knvX3dXgfxg/Zzm8Sard694cmjS8uCZZ7CY7VkfuyN2J9Dxkk5FfX8L47C4LFSeJduZWT7a/hfuflviPk2Y5xltNZenLkleUVu1bRpdbdt9dD5goqe+sbjTLya0u4Xt7mFzHJFIMMjDggioK/bE01dH8gSi4txkrNBXUfC2e6t/iP4aez3ef9vhXC91LgMPptJz7ZrnbKzm1G9t7S3Qy3E8ixRoOrMxwB+JNfYHwi+BFh8O2TU72UajrxTHmgYjt8jkRjue249ugGTn53O8zw+X4aUauspppLv/AMA+74P4dxue5hCeG92FKUXKXbW+ndu2n42PVaKKK/Aj+3goorlPiP8AEXTfhtoLahfHzZ3yltaKcPO/oPQDue31IB2o0amIqRpUleT2RyYvF0MDQnicTNRhFXbfRf195seIPEmmeFdNkv8AVr2KxtE6ySnqfQDqT7Dmvnzxx+1ZczPJbeFrFYI+gvr1dzn3WPoPxz9BXjnjjx7rHxA1hr/VrgvjIit04ihX+6q9vr1Peudr9dyvhTD4eKqYz359vsr/AD+enkfy3xH4mY7HzlQyl+ypfzfbl53+z8tfPob/AIg8e+IvFTsdV1m8vFbrE8pEY+iDCj8BWBRRX3NOlClHlpxSXZKx+N18RWxM3UrzcpPq22/vYVc03WL/AEacTafe3FjMP+WltK0bfmCKp0VUoqStJXRlCcqclKDs11R674O/aY8U+H3SLVCmvWY4In+SYD2kA5/4EDX0f4A+KegfEa1L6Zc7LtFzLZT4WaP3x3HuMj6V8J1Z03U7vRr+G9sbiS1u4W3xzRNtZT7Gvkcy4ZweNi5UV7OfdbfNf5an6lw/4h5rlE408VJ16PVSd5L/AAy3+TuvTc/RKivKPgl8aofiJaf2bqRS38QQJlgOFuVHV1HY+q/iOOnq9fjeLwlbA1nQrq0l/V15H9YZXmmFznCQxuDlzQl96fVNdGuv+QUUUVxnrBRRVXVNUtNE064v76dLWzt0Mks0hwFAppOTUYq7ZE5xpxc5uyWrb6ItUV4Pq/7Wmi2t08enaLd38KnAmlkWEN7gYY4+uPpT9L/a00C4cLf6Pf2YP8cTJMB9eVP6V9B/q9mnLz+wdvlf7r3Ph/8AXrhx1PZfXI39JW++1vxPdaK4vw98Y/BviYqtnr1qkrdIbomB8+gD4z+Ga7NWDAEEEHkEd68Wth62Hly1oOL801+Z9dhcbhcdD2mFqxnHvFpr8BaKKKwO0KKKKACiiigAooooAKKKKACiiigAooooAKKKKACiiigAooooAKKKKACo7i3iu4XhniSaFxteORQysPQg9akopp21Qmk1ZnjHjz9mTQfEPmXOhv8A2FfHny1G63Y/7vVf+A8D0r518a/DDxH4AmK6tp7rbk4S8h+eB/ow6fQ4PtX3jUdxbxXcDwzxJNDINrxyKGVh6EHrX2GXcUY3BWhVftIee/yf+dz8pz7w5ynN71cMvYVX1ivdfrHb7redz86KK+r/AB/+zDouveZdeHpBol6cnyCC1s5+nVPwyPavnHxh8P8AXvAl55Gs6fJbBjiOcfNFJ/uuOD9OvqK/UsuzrB5mrUZWl/K9H/wfkfzfn3CGbcPNyxVO9P8AnjrH59V80vK5z1FFFe6fFhRRRQAUUUUAFFFFABXWeAvifr3w6vPM0u6zbM2ZbKbLQyfUdj7jBrk6KxrUaeIg6dWKlF9GdeFxeIwNaOIws3CcdmnZn2v8NfjboPxFRLdXGm6xj5rGdhlj/wBM26OP19q9Er85o5HhkV0Yo6kMrKcEH1Br3X4X/tMXmjmLTvFXmahZDCrfqMzxj/bH8Y9/vfWvy3NuE5071sBqv5evyfX039T+kOGPE6liOXC537stlUXwv/Evs+q08kj6koqlo+tWPiDTob/TbuK9s5RlJoWyD/gfY8irtfnMouDcZKzR++wnCrFTg7p6prVMKKKKks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qWs61Y+HtOmv8AUrqKys4Rl5pWwB/ifYcmqjFzajFXbInOFKLnUdktW3okvMu15P8AFP8AaB0nwL51hpuzVtbXKmNW/cwH/pow6n/ZHPqRXlXxV/aQv/EvnaZ4bMumaWcq9192ece39xfpyfUdK8RJycnmv0vJ+FHK1fMNF0j/AJ/5L59j+euKvE2MObB5G7vZ1Ht/24nv/ienZPc2fFfjDV/GuqPqGsXj3c54UHhIx/dVeij6VjUUV+n06cKUVCmrJbJH851q1XEVJVq0nKUtW27tvzYUUUVoYBRRRQAUUUUAFFFWdM0u81m9is7C2lvLqU4SGFCzMfYCk2oq7ehcYSnJQgrt7IrVu+EvA+t+OL/7Jo1hJduMb5AMRxj1ZjwP84r234c/sts/lX3i6bYvDDTLZ+fpI46fRf8AvqvoTSNGsdAsI7LTbSGytI/uwwIFUe/Hf3r4LM+LKGGvTwa55d/sr/P5aeZ+18O+GONzDlxGat0af8v23+kfnd+R4/8ADz9mPSNA8u88RSLrV8MEW4BFsh+nV/xwPavaYII7aFIoY1iiQBVRFCqo7AAdKkor8txmPxOYT9piJuT/AAXotkf0jlOSZfklH2OApKC6vq/VvV/1YKKKK889wKKQnAyeBXm3i/8AaD8H+Epnt/tj6tdocNFpyiQKfdyQv5En2rrw+Er4ufJh4OT8keZj8zwWV0/bY2rGnHzdr+nf5HpVFec/DL43aT8TtSutPtbO5sryCLz9k+0q6BgpIIPUFhx716NSxOFrYOo6VePLJdB5fmOEzWgsVgqinB9V5b76hRRRXKekFFFFABRRRQAUUUUAFFFFABRRRQAUUUUAFFFFABUdxcRWkEk08qQwxgs8kjBVUdySegqSvjj47/FW98Z+JbzS7a4aPQrKUxRwo2FmdTgyN68g49BjuTXu5RlNTNq/soO0Vq32/wCCfGcU8TUOGMGsRVjzTk7Rjtd+b6JdX6dz2Xxj+074Z8Pu8Glxy69dLxuhPlwA/wC+Rz+AI968k139qHxjqbsLE2ekRfw+RCJHx7l8j8gK8hor9bwnDeW4VL93zvvLX8NvwP5dzPj/AD/MpO1f2Ue0Pd/H4vxPQbb4++PLW4Eo1+SXByUlhjZT7Y2/yr6X+C/xUHxP0CeS4hS31SyZUuY4s7GDA7XXPQHB47EGvievqD9lHwlc6doep69cApFqDLDbp/eVC25/++jgf7pryeJ8vwNLASrRgoTTVrJK+u2m+l38j6jw7zzOcTncMLOtOpSkpOSk3KyS0ave3vWWm97HvdFFFfjp/VoUUUUAFFFFABRRRQBzXjb4eaH8QbBbbWLQSlM+VcRnbLET12t/Q5HtXyl8YPgzd/DC4huIrg3+j3LlIrgrtdHxnY46ZxnBHXB4FfaVcT8Z/Dy+Jfhnrtts3SxW5uovUPH84x9QCPxr6rIs4r4HEQpOV6Tdmnsr9V27+Z+acZ8KYLOsDWxMaaWIjFuMlo3yq9n3va2u3Q+GqKKK/dj+LwooooA3fB3jTVvAmsx6lpFyYJhw8Z5jlX+669x/Ltg19hfC74u6T8TLDEJFnq0S5nsHb5h/tIf4l9+3ftn4gq1pmqXei38F7Y3ElpdwtvjmibDKfrXzWcZHQzWHN8NRbS/R91+R+g8K8ZYzhmryL36DfvQ/WPZ/g+vRr9EaK8b+Dnx+tPGiw6TrjR2Wu8Kkn3Yro+391/8AZ79vQeyV+JYzBV8BVdHERs19z815H9g5Tm+DzvCxxeBnzRf3p9muj/4daHyd+1XoEeneObLUYkCDULUGQgfekQ7Sf++Sg/CvFa+lf2vLQNp/hq6xzHLPHn/eCH/2Wvmqv27hyq62V0W90mvubS/A/j3j3DRwvEmKjBWTal/4FFN/i2dt8FLVbz4q+G42GQLoSc+qqWH6ivuWvh/4FyCP4s+HCe87L+cbD+tfcFfB8Zt/Xaa/u/qz9q8JUv7JxD6+0/8AbYhRRRX5+fuJS1jV7XQdKu9RvpRDaWsbSyueygZ/E+1fDPxH8e3vxF8T3GqXRKQ52W1vnIhiB4X69ye5Jr239q3xu1vaWHhe2kwZwLu72nqgOI1P1IJ/4CtfNVfr/CWWRo0PrtRe9PbyX/B/Kx/K/ifxFPF4z+x6Ev3dKzl5z7ekV+LfZBRRRX6CfhhqeGfDOpeL9Zg0vSrZrm7mPCjgKO7MewHrXutl+yHM9iDd+JUivCOUhtC8an03FwT+Qrq/2X/BkOjeCm1ySMG+1R2w5HKwqxUKPqwY+/y+lez1+T53xNiqeKlQwcuWMHZuybbW+99Oh/TfB/h7ltfLaeNzaDnOquZK7SjF7fC022tddr2tpc+FviL8KNc+Gt2i6jGs1lKcQ3sGTG59D3VvY++M1xtfoP4m8OWPi3Q7vSdRhE1pcoVYd1PZgexB5B9q+EfGHhi58G+JtQ0a75mtJSm/GA69VYexUg/jX1HD2ePNYOlW0qR/Fd/8z85464OXDdaGIwjboVNFfeMt+VvqmtU99Gntd41FFFfYH5UW9I1a70LU7bULGdre8tpBJFKnVWH+enevub4Z+O7f4ieErTVoQsc5/dXMIP8AqpR94fTkEexFfB1ev/s0eN28OeOBpM8mLHVwIsE8LMMmM/jyv/Ah6V8dxPlixuEdaC9+nr6rqv1X/BP1fw74ink+aRwlWX7ms1F+Uvsy+/R+Tu9kfXlFFFfiB/YgV5L+09b31x8L3NoGaKO7ie6C/wDPLDdfbeUr1qorm2ivLeW3njSaCVSkkcgyrKRggjuCK7cFifqeJp4i1+Vp2PHzjL/7Vy+vgebl9pFxv2v+nfuj86aK9G+Ofw3h+HXi5YrEn+y75DPbqxyY+cMme+DjHsR3rzmv6JwuJp4yjGvSfuyVz+Dsxy+vlWLqYLEq04Oz/wA15NaryCuy8BfFfxD8PryJrG8kmsFb95p8zloXXuAP4T7jn69K42irrUKWJg6daKlF9GZYTGYnAVo4jC1HCa2adn/Xlsz9A/CXiiy8Z+HrLWNPfdbXKbtp+8jdGU+4ORWxXyh+zN8Rv+Ee8Qv4dvZdthqbgwFjxHcdAP8AgYwPqFr6vr8CznLZZXi5UfsvWL8v+Bsf27wnn8OI8shi9qi92a7SX6PdetugUUUV4Z9iFFQXl9b6dbvcXdxFawJ96WZwir9SeKyLXx74ZvpvKtvEWlXEvTZFexMfyDVrGlUmnKMW16HNUxNCjJQqVEm9k2kzeopFYMAQQQeQR3payOkKKKKACiiigAooooAKKKKACiiigAooooAKKKKACiiigAooooAKrahp1rq1nLaXttFd2so2vDMgdGHuDVmimm4u63JlGM4uMldM+fviF+y1a3nm3vhOcWcxyx0+5YmJv9x+q/Q5HuK+d/EHhrVPCuovY6tYzWN0v8Eq4yPVT0Ye4yK/QmsnxJ4U0nxfpzWOsWEN9bnoJByh9VYcqfcEV91lnFeJwtqeK/eQ7/aXz6/P7z8Z4i8M8vzLmr5Y/Y1O32H8vs/LT+6fn1RXu3xG/Zg1DSPNvfC8j6paDLGylIFwg/2T0cfkfY14bcW8tpO8M8bwzRsVeORSrKR1BB6Gv1TBZhhswh7TDzv3XVeqP5rzfIswyKt7HH0nF9HvF+j2f5rqkR0UUV6J4AUUUUAFFFFABRRRQB0/gX4ja58PNR+06TdFY2IM1rJ80Mw/2l9fcYI9a+sfhl8atE+I8SQIw0/WAuXsJm5b1MbfxD9R3HevienwTyW0ySwyNFKjBkdGIZSOhBHQ181m2Q4bNFzNctT+Zfr3/PzP0HhnjTMeG5qnF+0o9YN/+kv7L/B9UfoxRXzV8Kv2mZLcw6X4vYyxcJHqqjLL/wBdQOv+8OfUHrX0faXcF/axXNtNHcW8qh45YmDKwPQgjqK/GsxyzE5ZU9nXjp0fR+j/AE3P60yLiPL+IqHtsFPVbxeko+q/VXT7k1FFFeSfT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ITgZPArwr4uftH22hedpPhZ47zURlJL/hoYT6J2dvfoPfpXo4HAYjMavssPG769l5tnhZzneByHDPFY6fKui6yfaK6v8F1aR3/AMSfi1ovw1ss3kn2rUnXMOnwsPMf0Lf3V9z+ANfIvj74la38RtR+0apcYgQkwWcWRFCPYdz7nmud1DULrVr2a7vLiS6upm3STSsWZj6kmq9ftGUZBh8rSm/eqfzdvTt+Z/I/FPG2P4km6S/d0FtBPfzk+r8tl2vqFFFFfTn5yFFFFABRRRQAUUUUAFFdB4N8B63481EWej2T3BBHmTN8sUQ9XboPp1PYGvqP4afs9aH4J8q91ELrOsLhhLKv7mI/7CHuP7x59MV8/med4TK1ao7z/lW/z7fP5XPueHeD8z4jkpUI8tLrOW3y/mfkvm0eJ/Db9nrXfGwivdQDaLpDYYSzL+9lH+wh7f7RwPTNfT/gr4eaF4Asfs+j2SxOwxJcv800v+839BgegrpaK/IMzzzF5o7VHyw/lW3z7/P5H9UcO8G5Xw5FTox56vWct/l0ivTXu2FFFFfPH3QUUUUAFRzzx2sEk00ixQxqXd3OAqgZJJ9KkrlPippF/r3w816w0sFr6e2Kxop5fkFlHuwBH41vQhGrVhTk7JtK/a73+RyYytPD4arWpx5pRi2kt20rpfPY+avjF8d7/wAb3c+maRNJZeH1JTCEq91/tOeoU9l/P28kp88EtrM8M0bwzRsVeN1KspHUEHoaZX9GYPB0MDRVHDxtFfj5vuz+B81zTGZxipYrHTcpv7l5JdEu36m74L8a6n4C12PVdJkRLlUMbLKu5JEPVWHpwDxjpXt2gftcPuRNb0BSv8U1hLgj6I/X/vqvnSpILeW6mSGGN5ppDtSONSzMT0AA6muTHZTgse+fE07vvs/vR6eT8T5xki9ll9Zxi3flsmm/Rp7+Vj9APCvivTfGmiwarpNx9otJcjJGGRh1Vh2I/wA8Vr15Z+zv4G1TwR4LmXVla3ub64+0C1brEu0AbvRjjJHbjPOa9Tr8Gx9GjQxVSlQlzQT0Z/auS4rFY3LqGJxtPkqyinKO1n6PVX3s9VswooorgPbCiiigAooooAKKRmCgkkADkk9q8u8bftE+FfCLPb20za5frx5VkQY1P+1J0/LJ9q7MNg8RjJ+zw8HJ+X69vmeXmOaYHKaXtsdVVOPm9/Rbt+STPUqK+SPEP7UnizVGZdNitNGhP3THH50g+rPx/wCOiuas/jx46s7xbn+35pyDkxTIjRt7FcfyxX1tPg/MJw5pSjF9rv8ARNfifl1fxVyOlU5KcKk13UUl8ryT/BH25RXA/Cb4t6f8TtKJAW01iBR9ps8/+Pp6qf06HsT31fH4jD1cJVlRrRtJH6rgMfhszw0MXhJqUJbNf1o11T1QUUUVzHoGb4l1I6P4c1W/BwbW0lnB/wB1C39K/PcksSSck9Sa+6fjFefYfhf4mkzjdZPF/wB9/J/7NXwrX61wXTtQrVO7S+5f8E/mHxdruWNwlC/wxk//AAJ2/wDbQooor9GPwIK+8fhWsK/DXwuIAAn9nQE4/vbBu/8AHs18HV9k/s2a4NY+FllCW3SWE0lq3r13r/464H4V8BxlSlLBU6i2jLX5p/18z9v8J8RCnm9ajLedPT5SWn3a/I9Sooor8eP6sCiiigAooooAKKKKACo54UuYJIZF3RyKUZT3BGDUlFGwmk1Zn526lZNpuo3Vo/37eV4m+qkg/wAqrV1nxYsv7P8AiX4mhAwPt8sgHszFv/Zq5Ov6Zw9T21GFTuk/vR/nljaH1XFVcP8AySkvubQUUUVucQUUUUAKrFWBBwRyCK+gPhN+0q2mRRaT4teSe3XCxamoLSIPSQDlh/tDn1B618/UV5uPy7D5lS9liI37PqvRn0OS59j+H8T9ZwM7PqnrGS7NdfzXRo92/aX+I+i+L4dF0/Rb1NQWBnnmliztUkAKuT3+9n04rwmiinl+Bp5dh44ak20r776u5GeZxXz7H1MwxCSlK2i2VkkrXv2Or+FFz9k+Jfhh84zqEKf99OF/rX3hX59eEbn7F4r0W4zjyr2GTP0kU1+gtfm/GkLV6M+6a+5/8E/oDwiq3wWLpdpRf3r/AIAUUVV1W8GnaZeXZ6QQvLz/ALKk/wBK/OUnJpI/e5yUIuUtkfD3xd8QnxP8SNevd26IXLQRHtsj+RcfULn8a4+nO7SOzsSzMSST3NNr+mKFKOHpQox2ikvuP888bip43E1cVU+KcnJ+rdwooorc4j7t+EkSw/DHwwqjANhE34lcn+dddXEfBS7F78KvDcgOQtqIv++GK/8AstdvX8249NYuqnvzS/Nn+gWSyjPK8LKOzpw/9JQV81/taeFViutH8RRJjzQbKcgfxDLRn643j/gIr6Urzv4/6INb+FWsgLultVW7Q+mxgWP/AHzur0cixTwmY0p30bs/R6f8E8LjTLlmeQ4qla7jHnXrH3vxSa+Z8UUUUV/QJ/DQVNZ3cun3kF1A5jngkWSNx1Vgcg/mKhopNJqzKjJxalF2aP0K8OazH4h0DTdUiwI7y3jnAHbcoOPwzitGvNP2dNTOo/CfSVY7ntnlgJ9hISP0YCvS6/m3G0Pq2Kq0F9mTX3M/0CyfGPMMuw+Me9SEZP1aTf4hRRRXEeufMn7Xdyraz4cgH30t5nP0ZlA/9BNfP9etftO6uNS+KEturZFjaxW/HTJBkP8A6M/SvJa/oHIaTpZZQi+1/vd/1P4b42xCxXEWMqR6S5f/AAFKP6BRRRXvnxA6OR4ZFkjYo6EMrKcEEdCDX2/8G/iEnxE8GW93I4/tK2xBeIP+egH38ejDn65Havh6vQPgn8RG+HnjOGadyNKvMW94vYKT8r/VTz9Nw718txFlf9pYRuC9+Gq8+6+f52P0ngTiP+wM0SrStRq2jLsu0vk9/Js+26KarB1DKQysMgg5BFOr8IP7SPjT9obxje+IviHqFhJM40/TH+zwW+flBAG5sepOefTAry+von9pX4Sskk/jLTBlG2jUIB/CeFEo9ugI/H1x87V/QORV8PXy+l9X2SSa7Nb3/Pz3P4a4zweOweeYj69rKcnJPvFt8tvJLS3S1uht6B421/wu4bSdXvLEA58uKUhD9V6H8RXq3hT9qvXtNZItcsrfV4ehliHkzfXj5T9MD614dRXXissweNX7+km++z+9anmZbxFm2UNPBYiUUul7x/8AAXdfgfeXgP4laF8RbFrjSLkmWMDzrWYbZos+q+nuMj3rqa+GPg1qt5pPxO8PPZMytPdx28qr0aN2CuD6jBz+APavuevxnP8AKoZViVClK8ZK6vuvI/rTgjiarxNl8q2Igo1IPldtnpdNdvNf52RRRRXzJ+iBRRRQAUUUUAFFFFABRRRQAUUUUAFFFFABRRRQAUUUUAFFFFABXF/ED4S+HviLATqFt5N+FxHf2+FlX0BP8Q9j+GK7Sit6Ferhqiq0ZOMl1RxYzBYbMKMsPi6anB7pq6/4fz3R8TfEf4I+IPh40lxJH/aWkg8X1spwo/6aL1T9R7157X6MuiyKysoZWGCCMgj0rxP4mfs06Z4h82/8NmPSNROWa1Ixbyn2A+4fpx7DrX6flXFsZ2pZgrP+ZbfNdPVaeSP5z4l8L6lHmxOSPmj/AM+29V/hfX0evm2fKVFaniPwxqnhLU3sNXspbK6T+GQcMPVT0Ye44rLr9HhONSKnB3T6o/AqtKpQm6VWLjJaNNWafmgoooqzIKKKKACiiigArvPhn8Yta+Gt0qQOb3SWbMunzN8vuUP8De44PcGuDormxGHpYqm6VeKlF9Gd+Bx+Ky2vHFYOo4Tjs1/Wq7p6M+9fAvxD0X4h6WLzSbncy4862kwJYT6Mv9RwfWumr89dA8Q6j4X1SHUdKu5LK8iPyyRnqO4I6EHuDxX1d8Jfj/p3joQ6bq3l6ZrpwqqTiK5P+wT0b/ZP4Z7fkGdcNVcDevhvep/ivXuvP7+5/VPCXiFhs55cHmFqdfZP7M/Ts/J79H0PXKKKK+HP2MKKKKACiiigAooooAKKKKACiiigAooooAKKKKACiiigAooooAKKKKACiiigAooooAKKKKACiiigAooooAKKKKACiiigAooooAKKKKACiiigAooooAKKKKACiiigAooooAKKKKACiiigAooooAKKKKACiiigAooooAKKKKACiiigAooooAKKKKACiiigAooooAKKKKACiiigAooooAKKKKACiiigAooooAKKKKACiiigAooooAKKKKACiiigAooooAKKKKACiiigAooooAKpaxrNj4f06e/1G6js7OFd0k0rYAH9T7Dk1i+PfiHo/wAOtIN7qk/ztkQWsfMszeij09SeBXx78SPinrHxK1Lzb6TyLGNs29hE37uP3P8Aeb/aP4YHFfUZPkNfNZc792mt338l3/JfgfnHFfGuD4ag6Uf3mIe0e3nJ9F5bv01Ox+Lv7Qd94zM2laGZNO0Q5V5PuzXI9/7qn+737+g8coor9qweCoYCkqOHjZfi/N92fyJmub43O8S8VjqnNJ/cl2S6L+nqFFFFdx4wUUUUAFFFFABRRXSeCPh7rfxB1L7JpFqZFUjzbmT5YoR6s39BknsKyq1adCDqVZJRW7Z04bDVsZVjQw8HOctEkrtnOIjSuqIpd2ICqoySfQV7r8MP2Zr3WvJ1HxSZNNsjhlsV4nkH+1/cHt976V698Mvgdofw7SO6ZRqes4+a9mXhD3Ea/wAP16+/avR6/Lc34slUvRy/Rfzdfkunrv6H9I8L+GNOhy4rPPeluqa2X+J9fRad2yhomhaf4b06Kw0yzisrOL7sUK4H1Pqfc8mr9FFfnEpSm3KTu2fvtOnClBU6aSitElokvJBRRRUmgUUUUAFFFFABRRRQByHjzwf4N1eylvvFFlYLFGMNezt5Lj0HmAg/QZrxO78BfBW9nIg8WXFkc/djuAUH4vGf51xfx2+J8vj/AMUy21rMTodg5jtkU/LKw4aU+ue3tj1NeZ1+xZRkeKpYaMqmJnBvXlT0Xyd9e5/KXFPGWW4jMKlPD4ClVjF255L3pNbtOLTt2u3ffrY+nPD3wM+Fuoyr9m8Svq7H/liNRh5/BFDV674X+HvhzwYv/En0i3s5MYMwXdKR6F2y3618DV0OgfELxL4XZf7L1u9tEXpEJS0f/fByp/KjH8O47FRaWMcl2lt+D/QMk47yfLailLKoQf8ANCzkvTmV/wDyY++qK+ePhT+0rdavrFpo3iaGHdcuIYtQgXZ854UOvTk8ZGMencfQ9fmGYZdiMsq+yxCs3s+j9D+i8jz/AAHEOHeJwMrpOzTVmn2a/VXXmFFFFeYfRBRRRQAVR1zWbTw7o95qd9J5VpaxNLI/XgDsO5PQD1q9XEfGnw/e+J/hnren6ejS3bIkiRJ1k2SK5UepIU4HriurC04Va9OnUdotpN9k3qzzsyr1sLgq9fDx5pxjJxXdpNpfNnzD8TPjfrnxCnmt1lfTdFJISxhbG8esjD7x9unt3rzmldGjdkdSrKcFWGCD6Ulf0ZhsLRwlNUqEVGK7f1r6n8D5hmOLzTESxONqOc31f5LsvJaIKKKK6jzTQ0HXr/wxq1vqWm3D2t5btuSRP1BHcHoQetfZnwl+LVh8TdI/gtdYt1H2qzz+G9PVT+nQ9ifiOtDQNfv/AAxq9vqemXD2t5btuSRP1BHcHoQetfN51ktLNqXaotn+j8vyPv8AhLi3E8M4nrKhJ+9H/wBuj2kvxWj6NfoXRXAfCX4tWHxN0jPy2usW6j7VZ5/8fT1U/p0PYnv6/DMRh6uEqyo1o2kj+zMBj8NmeGhi8JNShJXTX9aNdV0PL/2kr37J8JdTjzg3EsEQ/wC/it/7LXxpX1Z+1le+V4F0u1BwZtQVj7hY3/qwr5Tr9i4Rp8mW8380m/yX6H8peKNf2vEHJ/JCK/OX6hRRRX2p+QhX0B+yV4j8jWNa0ORsC4hW6iB/vIdrAe5DD/vmvn+up+F/if8A4Q/x7ouqM+yCKcJOe3lP8r/kGJ/CvHzfC/XcBVordrT1Wq/FH1XC2Zf2RnWGxcnaKlZ/4Ze6/uTufeVFFFfzuf3iFFFFABRRRQAUUUUAFFFFAHxV+0Na/Zfi7ruBhZPJkH4wpn9c15zXrf7T8Hk/FKR8f62zhf8Amv8A7LXklf0TlEufL6D/ALsfyP4N4pp+yz3Gx/6eTf3yb/UACSABkntWhqnh7VdDEZ1LTbzTxKMxm6gePePbcBmun+CemRat8VPDlvMoeMXBm2kcEojOP1UV9razolh4i06aw1K0ivbOUYeKVcg+/sfQjkV42c8QLKcTTounzJq711te2n3H1nCnAz4nwFbFqtySjLlirXTaSbv1tqtvxPzyor1v4xfAi98BSS6ppQkvtAJyWxmS19n9V9G/P38kr6PB4yhjqSrUJXT/AA8n2Z8DmmVYzJsVLCY2HLNfc13T6p9/1Ciiiu08gKKKKAHwytBMki/eRgw+or9FYpFmiSReVcBh9DX5z1+gvhO5+2+FtGuM586yhkz9UBr8y42h7uHn/iX5H9EeEFW1TG0u6g/u5l+prVieN8/8IZr+3739n3GPr5bVt1V1OzGo6bd2h4E8LxE/7ykf1r8xpSUKkZPo0f0Viabq0J047tNfej87qKdLE0MrxupV0JVlPUEdRTa/ps/zuatowooooEfXn7Luri/+Gf2Qt81jeSxbfRWw4P5ufyr1+vmD9krxALbXta0Z2wLqBbmMH+8hwQPqHz/wGvp+vwPiLDvD5nVXST5vv1/O5/bnAeOWO4dw0r6wXI/+3XZfhZhWb4k04av4d1SxI3C6tZYceu5CP61pUV87CThJSW6Pu6tONWEqctmmvvPzkoqxqEQhv7mMdElZR+BNV6/p1O6uf51SjytxfQKKKKZJ9c/srkn4ZzZ6f2hLj6bU/wDr17FXmH7N+nHT/hPpjsNrXUs0+PbeVH6KK9Pr+eM5kp5jXa/mf5n938J05UshwUZb+zi/vV/1CkJAGTwBS1yPxa8Q/wDCL/DnXr8NslFs0MR773+RSPoWz+FebQpSr1Y0obyaX36H0GMxUMFhqmKqfDCLk/RK58XeOdd/4SXxjrWqBtyXV3JJGf8AY3HaP++cVh0UV/StOnGlCNOOyVvuP8969aeJrTr1Pik236t3YUUUVoYBRRRQB9a/s1fEb/hJ/DJ0G9l3alpagRljzJb9FP8AwH7p9tvrXs1fAPgfxddeBvFFjrNoSXt3+ePOBJGeGQ/UZ+hwe1feGiaxaeINItNSsZBLaXUSyxuO4I7+hHQj1r8T4oyv6livb017lTX0fVfqv+Af1/4c8R/2xlv1KvK9ajZesfsv5bP5N7nP/Fu4itvhl4neUDYbCVBn+8ylV/UivhKvrn9qPXxpfw6XT1bEupXKRle+xPnJ/NUH418jV9hwdRcMDKo/tS0+SS/O5+VeK2LjWzmnh4/8u4K/q23+VvvCuw8A/CjxD8R2mbSbeNbWFtkl1cvsiVuu3OCScdgDjj1FcpaWkt/dw20CGWeZ1jjRerMTgD8zX3v4E8JW/gfwnp2jW4U/Z4x5rgf6yQ8u34nP4YFejxBnEspoxVJJzltfolu/8jwuBuFIcTYuo8S2qNNK9tG29lf5Nv087nnfwj/Z7g8A6mms6peJqOqxqRCkKkRQkjBYE8scEjOBjJ47j2OiivxjGY2vj6vtsRK8v07I/rXKcowWSYZYTAw5YXv3bfdt6t/8NsFFFFcJ7IUUUUAFFFFABRRRQAUUUUAFFFFABRRRQAUUUUAFFFFABRRRQAUUUUAFFFFAGL4q8H6R410xrDWLKO8gPKlhh4z/AHlYcqfpXy58T/2dtX8G+df6OZNY0dcs21f38I/2lH3gP7w/ECvr2iveyzOsVlcv3TvDrF7f8B+a+dz4riLhHLeJKf8AtEeWqtpr4l6/zLyfyaPzkor69+KP7PGk+NPOv9I8vR9ZOWJVcQTn/bUdCf7w/EGvlnxR4T1bwbqj6fq9nJZ3K8jcMq4/vK3Rh7iv2TK86wuaR/dO0+sXv/wV5/fY/k7iPhLMeG6n+0R5qb2mvhfr2fk/k2ZFFFFe8fFBRRRQAUUUUAFKCVIIOCOhFJRQM9++EP7SEumeTpHiyV7i04SLUzlpIvQSd2H+11HfPb6YtbqG+t4ri3lSeCVQ6SxsGVlPQgjqK/OmvR/hT8atV+G1yts+7UNDdsyWbNzHnq0Z7H26H9a/PM74XhiL4jAq0+sej9Oz/B+R+7cIeI1XA8uBzhuVLZT3lH/F1kvPdefT7UorH8K+LdL8aaPFqWkXS3Ns/Bxw0bd1YdQR6f0rYr8lnCVKThNWa3TP6eo1qeIpxrUZKUZK6a1TXkwoooqDYKKKKACiiigAooooAKKKKACiiigAooooAKKKKACiiigAooooAKKKKACiiigAooooAKKKKACiiigAooooAKKKKACiiigAooooAKKKKACiiigAooooAKKKKACiiigAooooAKKKKACiiigAooooAKKKKACiiigAooooAKKKKACiiigAooooAKKKKACiiigAooooAKKKKACiiigAooooAKKKKACiiigAooooAKKKKACiiigAooooAKKKKACiiigAooooAK81+LXxr034bWzWsOy/12Rcx2gb5Ys9GkI6D26n2HNcv8Z/2g4fDXn6J4blS41YZSa8GGjtj3C9mf8AQe54Hy3dXc19cy3FzK89xKxeSWRizOx6kk9TX6FkXDMsTbE41Wh0j1fr2X4s/C+M/EOGXc2X5RJSq7Snuo+S6OX4Lzeiv+JfE+p+L9Xm1LVrp7u7l/iboo7Ko6AD0FZdFFfrcIRpxUIKyWyP5dq1alepKrVk5Sk7tvVt92woooqzIKKKKACiiigAoxk8c1peHvDepeK9Vi07SrOS9u5OiRjoPUnoAPU8V9V/Cj9nzTPBHk6lq/l6rrYwykjMNuf9gHqf9o/gBXhZpnOGyqF6rvJ7RW7/AMl5/mfacOcJ5hxLVth48tNfFN7L07vyXzstTy74Vfs4X/ibydT8RiXTNLOGS2xtnnH4/cX3PJ7Ada+oNE0LT/DemxWGmWkVlZxDCxRLgfU+pPcnk1for8XzPN8Vmk+as7RW0Vsv835s/rjh7hbLuG6PJhY3m/im/if+S8lp3u9QooorxD68KKKKACiiigAooooAKKKKACvNfj/42Pg34fXSwSbL/UT9jgIPKhh87fguRnsSK9Kr5I/aj8TNq3xAj0tWzBpcCpt7eY4DsfyKD8K+k4ewSx2YQjJe7H3n8v8Ag2Pz/jrN5ZPkVapTdpz9yPrLd/KKbXmeN0AZOByaK+pf2c/hFDpOkxeJ9XtVk1G6AezjlXPkRdnwejN1z2GPU1+y5pmdLKsO69TV7Jd3/W5/JvDnD2J4kxyweHfKt5Seqiu/m+iXV+V2fPdl8O/FOpRiS18OarNGRkSLZybT9DjFXF+EnjRzgeGNT/G3YV93UV+dy40xN/dox+9n7xDwjwCXv4qbfkor/M+Qfh5+z/4rv/EunT6npzaVp0E6SzSzuoYqpB2qoOcnGOmBX19RRXyuaZtXzapGdZJcuyR+l8N8MYLhijOjhHKTm025NX022SVl+u4UUUV4h9eFFFFABRRRQBzfiD4ceGPFTvJqmh2d1M/3pzGFlP8AwNcN+tfKPxv+FX/CtNfiayLyaNegtbs5yY2H3oye+Mgg9wfY19pVwvxq8HDxr8PNStUTfeWy/a7bjJ8xATgf7y7l/Gvq8izitgcVCFSbdN6NN6K/VdrfkfmfGnCuEzjLa1WjSSrxTlGSSTbWrTa3utFfrZnw9RRRX7qfxgFFFFAGhoGv3/hjV7bU9MuWtby3bcki/qCO4PQg9a+zPhN8W9P+JukjGy11mBR9ps8/+Pp6qfzHQ9ifiOrWmapeaLexXlhdTWd1EcpNA5Rl+hFfOZzktHNqevuzWz/R+X5H33CfF2K4YxD5ffoy+KH6rtL81o+jXv8A+13qqNc+HNNVwZEWa4kXPIBKqp/8devnarmraxfa9fPeajeTX12+N01w5djjoMntVOu7K8F/Z2Dhhm7uN7vzbv8AqePxJnH9vZrWzFR5VNqy7JJJflcKKKK9U+ZCiiigD7j+C3iv/hL/AIcaRdu++5hj+y3GTzvj+XJ9yNrf8CruK+X/ANlDxd9i13UvDsz4jvU+0wAn/log+YD3K8/8Ar6gr+fs9wX1HMKlNL3W7r0ev4bfI/uXgzNv7ZyShiJO84rll/ijp+KtL5hRRRXgH2wUUUUAFFFFABRRRQB8m/tYR7PiLYMP49LjJ+vmyivFq9u/azx/wnulev8AZi/+jZK8Rr+gshd8soeh/DXGqtxFjLfz/oju/gXci0+LPhxz3naP/vqNl/rX3BXwB4F1MaN410G+Y7Ut76GRz/shxn9M19/18DxpTaxVKp3jb7n/AME/bvCOupZdiaHWM0//AAKKX/to2SNJo3jkRXRwVZWGQQeoIr5q+M37OzWXn654UgL2/Lz6Ygy0fq0Q7j/Z6jtxwPpeivkcuzPEZZV9rQfquj9f8z9Rz/h7A8RYX6vjI6r4ZL4ovun+a2f3H5yEYODxRX1d8Zv2fbfxWJ9Z8Oxpaazy8tsMLHdHuR2V/foe+OtfK97ZT6ddzWt1DJb3MLFJIpVKsjDqCD0r9wyvNsPmtLnpO0luuq/4HmfxvxHwzjuGsT7HFK8H8M1tJfo+63XmrMhooor2j5IK+7/hNdfbPhn4YkznGnwx/wDfKhf6V8IV9s/AG4+0/CLw83okqf8AfMzj+lfn3GcL4OnPtL80/wDI/cvCWpbNcRS707/dKP8AmehUUUV+QH9Unw18aPDbeF/iXrdrs2wzTG6h9CknzcfQkj8K4mvqT9qfwK2q6FaeJLWPdPp/7m52jkwseD/wFj/4+T2r5br+gcixqx2Ap1L+8lZ+q/z3+Z/DfGeUSyXO69C1oSfPH/DLX8HePyCiiivfPiDpPhx4pPgvxvpGr5IignAmx3ib5X/8dJr71R1lRXRg6MAVZTkEetfnNX1j+zr8V7bxFoNv4b1CdY9XsU8uDzDj7RCPu49WUcEegB9cfnPF+XSrU4Y2mruOkvTo/k7/AHn754WZ9TwlerlOIlZVHzQv/Ns16yVrelt2j2qo55ktoZJZGCxxqWZj2AGTUleVftBfEa38H+DbrTIZlOr6pG0EcSn5kjbh5D6DGQPc+xr8xweFqY3EQw9Nayf/AA7+R/ROa5lRyjBVcbXdowTfq+i9W9EfHtzMbi4llPBdy35nNR0UV/SaVtD/AD7bbd2FS2lrLfXUNtAhknmdY40XqzE4AH4moq9n/Zm8AN4h8WHXrmPOn6Ucxlhw9wR8oH+6Pm9jt9a4cfi4YDDTxE/sr730XzZ7WS5XVzrMKOAo7zdm+y6v5K7PqDwvoieGvDel6VGQVs7aODcP4iqgE/icn8a1KKK/nGc5VJOct3qf33SpQoU40qatGKSXotEFfP8A+1p4k8jRtG0KNvmuJWupQOu1BtXPsSx/75r6Ar4n+Pfif/hKPidqjo++3siLKL6Jnd/4+XNfW8K4T6xmKqPaCb+ey/O/yPy7xKzP6hkM6MX71ZqK9N5fgrfM88oort/g34JXx54+sNPnQvYxZuboesa44/4ESq/8Cr9oxFeGGoyrVNopt/I/kjA4OrmGKp4Sgrzm1Ferdvu7nI3GmXlpbQXM9pPDbzjMU0kZVJP90kYP4VWr9BPEnhTTfFXh+fRr+2R7GVNgRQB5eB8rL6Edq+FfGfhW78FeJr/RrwZltpNocDAkQ8q49iCDXzuS59Tzfng48s462ve67/LqfecX8F1+F1Sqqp7SlPS9rWl2au9916Ptri0UUV9UfmoV7T8BvjfB4Fil0TXXkGjuxkgnVS5t3P3gQOSp68dD25OPFqK4MdgqOYUHh66un96fdHt5PnGLyLGRxuDlaa77NPdNdU/+CtT0j45/E6L4k+JoWsd40mxQxW/mDBck5d8ds4Ax6KK83oorXC4ang6McPRVoxObMswxGa4upjcU7zm7v9EvJLReR6j+zh4YHiH4mWk8ibrfTI2vGyONwwqfjuYH/gNfZVeFfsn+HfsXhXVNZkXD31wIUJ/55xjqP+BMw/4DXutfi3FGK+s5lOKekLR/V/iz+uvDjLf7PyCnUa96q3N+j0j/AOSpP5hRRRXyR+nhRRRQAUUUUAFFFFAHn3xe+Ldr8LdMt2+z/btTuywgty21QBjLsfQZHHf8yPHdL/a21yO8B1HRdPntc8pal4nA+rMwP5V0H7V3g27vbTTfEluplgs1NtcqP4FZso/0ySD9Vr5nr9byDJ8txmXxqVIc8ne+r0d9vLSx/L/HHFef5Xnk8PQqunTjZxSSs01u7p31uuytY+7PAfxU8PfEO3B0u8C3YGZLG4wkyfh3HuuRXX1+dFtdTWVxHPbyvBPG25JYmKsp7EEcg17d8P8A9qHVdGEVp4lhOr2gwPtceFuEHv2f8cH3NeVmfCNWlepgXzL+V7/J7P8AB+p9Lw94pYfEctDOY+zl/Ovhfqt4/K69EfVNFc/4S8e6D44tPP0bUYrvAy8Odssf+8h5H16eldBX57UpToycKkWmuj0Z+54fEUcVTVbDzU4vZppp/NBRRRWZ0BRRRQAUUUUAFFFFABRRRQAUUUUAFFFFABWL4r8H6R420p9P1izS6gOSpPDxt/eRuqn6VtUVpTqTpSU6bs1s0Y1qFLE05Ua0VKMtGmrprzR8cfFP4B6v4BMt/Y79V0Mc+ei/vIB/00Udv9oceuK8rr9GiAwIIyDwQa8J+K/7Ntrrfnap4VWOxvzlpNPOFhmP+x2Rvb7v061+o5PxWp2oZho+kunz7eu3e25/N/FfhnKlzYzI1eO7p9V/gfX/AAvXs3sfLdFWdS0y70e+ms763ktLqFtskMylWU+4NVq/Sk1JXT0P59lGUJOMlZrdBRRRTICiiigAooooA6LwP491f4fawt/pNxsJwJbd+Ypl/usP69R2r7E+GnxV0j4mab5tm32bUIlBuLCRvnj9x/eX3H44PFfDNXdG1q+8PalBqGm3UlneQNujljOCP8R6g8GvmM5yKhmsede7UWz7+T7r8V+B+jcJ8aYzhqoqUrzw7esO3nHs/LZ9ddV+h1FeUfB746WPxBij07UTHY+IFX/V5xHc46snv6r+WRnHq9fiWLwdbA1XRrxtJf1dd0f1/leaYTOMLHF4KfNB/en2a6NdgooorjPWCiiigAooooAKKKKACiiigAooooAKKKKACiiigAooooAKKKKACiiigAooooAKKKKACiiigAooooAKKKKACiiigAooooAKKKKACiiigAooooAKKKKACiiigAooooAKKKKACiiigAooooAKKKKACiiigAooooAKKKKACiiigAooooAKKKKACiiigAooooAKKKKACiiigAooooAKKKKACiiigAooooAKKKKACiiigAooooAKKKKACiiq99f2+l2c13dzx21tCpeSWVtqoo6kmmk5OyJlJQTlJ2SJpJFiRndgiKMszHAA7kmvmj40/tDPqHn6F4VuDHa8pcalGcNL6rGey/7XU9uOTz/xo+PNz43kl0jRXktdAU7XflXu/dvRPRe/U+g8dr9XyHhlUrYrHK8uke3m/Py6eu38y8a+IUsVzZbk0rQ2lUW8vKPZd3u+mm5RRRX6QfgAUUUUAFFFFABRRQBk4HNABXe/DD4Paz8S7sPCpstIRsS38q/L7qg/ib9B3IrvPhD+zjPrXk6v4qje1sDh4tOOVlmHq/dF9up9u/03ZWVvptpFa2kMdtbQqEjiiUKqgdgB0r8+zriiGGvh8E+afWXRend/h6n7nwj4c1sx5cbm6cKW6htKXr/LH8X5aMw/A/gDRvh9pYstIthHux5tw/Msx9Wb+nQdhXR0UV+S1atSvN1Ksrye7Z/T+Gw1HB0o0MPBRhHRJKyQUUUVkdIUUUUAFFFFABRRRQAUUUUAFFFFABXxr+0X4XvtE+JF/fzxObLUSs1vPj5W+UBlz6gg8emD3r7KqC7srfUITDdW8VzCTkxzIHU/ga93Js0eU4h1lHmTVmtv62Pi+LOG4cT4BYR1OSUZKSdr62a1WmjT/rY+Q/gV8H5/HesRapqUDJ4ftX3MXGBcuDxGPUf3j+HU8fYBZIIiSVjjQZJPAUD+VEUSQRrHGixxqMKqjAA9AK8Q/al8cT6J4estAs5TFLqZZrhlOD5K4G3/AIET+Skd676+JxHE2YQp/CnolvZbt+b/AOAjxcHl+B8PMjrYj45LWT2c5bRS3sruy3tq+4zx5+1Jpui3Uln4dsxrEqEq13K5WDP+yBy/14HpmuEi/aw8WLNuk07SHj7oIpR+R8yvFKK/TaHDeWUKag6XM+71f9eh/O2N4/4hxlZ1ViHBdIxSSX6v5tn1T4Q/aq0XVZUt9dsZdGkY4+0Rt50P48Bl/I/WvadP1G11aziu7K5iu7WUbkmhcOjD2Ir87a6jwL8Sdd+Ht95+k3ZWFjmW0ly0Mv8AvL6+4wfevCzLhCjUTngXyy7PVP57r8T7XIPFLF4eapZzH2kP5opKS9UrJ/g/U+86K88+GHxp0X4kQrArDT9YVcvYTNy3qYz/ABD9R3HevQ6/LMThq2EqOjXi4yXRn9I4DMMLmmHjisHUU4PqvyfVPunqgooormPRCiiigAooooA+Evix4W/4Q74g6zpqJstxMZYABx5b/MoH0Bx+FcjX0T+1t4Z2z6J4gjThw1lM3uMvH/OT8hXztX9DZNi/ruApVm9bWfqtH/mfwlxZlf8AY+dYnCxVo814/wCGXvL7r2+QUVJb28t3cRQQxtLNKwREUZLMTgAfjWv4p8Fa54Kuo7fW9OlsJJV3R78MrjvhgSDjvzxXrOrCM1TclzPZX1duyPmY4etOlKvGDcI2TdnZX2u9lfoYlFFFaHOFFFFAH1D8Hfgv4f1z4VJcapYxz3+rLI4umXMluuSqbD26BvfODkV81a1pNxoOr3um3S7bm0meCQdtykg49uK+6vhpaCy+HnhmHGCunW5P1Mak/qTXzX+1D4YGjeP49TjTbBqsAkJHTzUwrfpsP41+bZDmtStmlehVldTba8rPZfL8j+guNeGaGF4cwWNw1NRlSUVNpWupJavu+b/0pnjtFFFfpJ/PpqeFvEE/hXxFp2r23+us51lC5xuAPKn2IyPxr790rU7fWdMtL+0fzLa6iWaJ/VWGR/Ovzur6o/Zb8dLqvhy48N3MubvTiZLcMeWgY8gf7rE/gy1+fcX4D22Hji4LWGj9H/k/zZ+5+FedrCY6pldV+7V1j/iXT5x/JI9zooor8gP6oCiiigAooooAKKK8F/ac+JOp+HI7Lw/pkrWn22EzXNxGcOUyVCKe2cHJ69B659HL8DUzHExw1LRvr2XU8HPM5oZDgKmPxCbUei3beiX39eiPLf2jPFFt4n+JU/2SRZoLCBLISIcqzKWZsfRnI/CvMKKK/oTCYaODw8MPDaKSP4WzTMKma42tjqqtKpJu3a/T5bBX2L8HfjZpXjPSLLTtQu0tPEEaLE8UzbftBAwGQngk9SvXOeMc18dUqsVYMpIIOQR2rzs2ymjm1JU6js1s10/4B73DHE+K4YxUq+HSlGVlKL6pba9GtbPXd6H6NUVxvwe1m88QfDTQb7UHaS7kgKvI/wB59rMoY+pIUHPvXZV+BV6Lw9WdGW8W19zsf27gsVHHYWlioKyqRUlfe0kn+oV5x8WvgvpvxKtGuY9lhrsa4ivAOJMdEkA6j36j36H0eirw2KrYOqq1CVpL+vuMcxy7C5rhpYTGQU4S6P8ANdmujWp+fHiXwzqXhHV5tM1W1e0u4jyrdGHZlPQg+orLr7x+IXw40j4j6QbPUotsyZNvdxgeZC3qD3Hqp4P1wR8cfEH4cav8ONXNnqUW6ByTb3kYPlzL6g9j6g8j6YJ/a8lz+jmkfZz92qt1381/luvxP5C4u4JxXDdR16V54dvSXWPlLt5PZ+T0OVr7Q/Zyz/wqDRc9N1xj/v8AvXxfX3T8HtFk8P8Awy8PWUylJRbeaynqpkYyEH3+avM4zmlgqcOrl+Sf+Z9H4TUZyzivVS91U2n6uUbfk/uOyooor8dP6sIbyzh1C0ntbmJZreZGjkjcZDKRgg/UV8SfF34Y3Xw18SPBteTSrgl7O5Pdf7hP95eh9eD3r7hrG8WeEtM8a6JPpWq24ntZOQRw0bdnU9iP/rdCa+kyPOJ5TXu9acviX6rzX4n5/wAY8K0+J8GoxajWhdwl+cX5P8Hr3T/P2ivQfif8F9a+HF1JMUa/0Zm/d38S8KOwkH8J/Q9j2rz6v3PDYmji6arUJc0X2P41x+X4rK8RLC4ym4Tj0f5ruuzWjCnwzSW8qSxO0UqEMrocMpHQg9jTKK6dzz02ndHe2/x38eWtmLVPEU5jAxukijd/++2Ut+Oa4vUtTu9YvZby+uZby6lOXmncuzH3JqtRXLSwuHoNyo01FveyS/I9HFZljsbCNPFV5zUdlKTkl6XbsFFFdf8AD74Xa58R78RadbmOzVsTX0wIii/H+I/7I5+g5q61elh6bq1pKMV1ZjhMHiMfWjh8LBznLZJXf9efQzvBHgvUfHviC30nTY8ySHdJKR8kKd3b2H6nA719x+DvCdj4I8O2ej6em2C3XBc/ekY/edvcn/DoKz/h58OdK+G+iix05N8z4a4u5B+8mb1PoBzgdvrknqq/E8/zx5rUVOlpSjt5vu/0P6/4I4Ohw3QdfEWeImtX0iv5V+r6vyWpRRWB4q8eaB4JgWXWtTgsdwykbEtI4/2UGWP1xXy1OnOtJQpxbb6LVn6RXxFHC03WrzUIrdtpJfNjPiD4qTwX4M1XWGID28J8oH+KU/Kg/wC+iK+CJJHmkaR2Lu5LMzHJJPU16x8cfjWPiPJBpulxy2+iW7+YTKMPcSdAxHYAE4Hvk9gPJa/bOGcrnl2FcqytObu12S2X5v5n8heIfEdHPsxjTwkuajSVk+jk/ia8tEl6X2YV9MfskeHhFpmua46/NNKtpEx7BRub8yy/9818z19sfADS10v4T6GAAHnV7hz6lnYj/wAd2j8Kz4txDo5dyL7bS/X9DbwwwKxWfqtLalCUvm7RX/pTfyPQ68Q/ac+Hf9veHo/ElnFm+01dtwFHL2+ck/8AACc/Qt6V7fTJoUuInilRZInUq6MMhgeCCK/I8BjZ5fiYYinun966r5n9R53lNHPMvq4CvtNaPs+j+T+/Y/Oeiu0+LvgGT4d+NLrT1VvsEv7+zc85iJ4GfVTlT9M964uv6JoV4YmlGtSd4yV0fwbjcHWy/E1MJiFacG015r9O3dBRRRW5xBRRXWfCnw7/AMJV8Q9C05l3wtcrJKOxjT52H4hSPxrGtVjQpSqz2im38tTrwmGnjcRTw1L4pyUV6t2R9lfDfw7/AMIp4E0TSyuyWC2Uyj/po3zP/wCPMa6Wiiv5qq1JVqkqs95Nt/M/0HwuHhhKFPD0vhglFeiVkFFFFZHSFFFFABRRRQAUUUUAc18SpbWH4feI3vQDbfYJgwbuShAA984x74r4Jr6c/aq8ciz0qz8L20n767IuboA9I1PyKfqwz/wAetfMdfs/COEnQwTqz+27r0Wl/n+Vj+SfFHMqWMziOFpa+xjZvzerXyVvncKKKK+5Pxonsb+50y6jurO4ltbmM5SaFyjqfYjkV7T4G/aj1nRvLtvEVuNZtRx9ojwlwo/9Bf8AHB968PorzsZl+Fx8eXEwUvPqvR7nvZTnuY5JU9pgKzh3W6frF6P7j7z8GfErw748hDaRqMcswGWtZPkmT6oefxGR711FfnRb3MtpOk0ErwzRnckkbFWU+oI6V7X8Ov2nNW0NorPxKraxYD5ftS4FzGPfs/44PvX5rmXCFWknUwMuZfyvf5PZ/h8z+g8g8U8NiXGhnEPZy/njdx+a3j+K9D6sorL8OeJdM8W6VFqOk3kd7aSdHQ8qe6sOoPsea1K/PZwlTk4TVmujP3WlVp14KrSkpReqad013TCiiioNQooooAKKKKACiiigAooooAKKKKACiiigDi/iP8KNF+JVjsvYvs+oRriC/hA8yP2P95fY/hjrXyF8QPhrrXw41P7NqcG6ByfIvIgTFMPY9j6qeR9Oa+8aoa5oVh4k0ybT9TtY72zmGHilGR9R3BHYjkV9Xk/EFfLGqc/ep9u3p/lt6bn5lxXwNguIouvStTxH83SXlJdfXdea0Pzzor174ufAC/8AA5m1PRxJqWhDLNxmW2H+2B1X/aH446nyGv2jB42hj6SrYeV1+Xk+zP5JzXKcZkuJlhMdTcZL7mu6fVf1uFFFFdp44UUUUAFFFFAD4ZpLeZJYnaKVGDK6HDKR0IPY19O/BX9oRNa8jQvFEyxahwlvqD4Cz+iv6N79D7Hr8v0V5GZZXh80o+yrLXo+q/rqj6nh/iPHcOYr6xhJaP4ovaS8/Ps916XT/RuivmP4J/tCNpnkaD4puC9nwltqMhyYfRZD3X0bt346fTSOsqK6MHRhkMpyCPUV+GZlllfK63sqy06Po1/W66H9l8P8RYLiPCrE4SWq+KL3i+z8uz2f3pOoooryT6cKKKKACiiigAooooAKKKKACiiigAooooAKKKKACiiigAooooAKKKKACiiigAooooAKKKKACiiigAooooAKKKKACiiigAooooAKKKKACiiigAooooAKKKKACiiigAooooAKKKKACiiigAooooAKKKKACiiigAooooAKKKKACiiigAooooAKKKKACiiigAooooAKKKKACiiigAooooAKKKKACiiigAooooAKKKKACiisvxL4m07wjo0+qarcra2kI5Y9WPZVHcnsKuEJVJKEFdvZGVWrToU5VaslGMVdt6JJdWybW9bsfDul3Go6lcpaWcC7pJZDwB/UnoAOTXx98YPjRffEm9a0tt9loET5its4aUjo8mOp9B0HueaofFf4t6j8TdU+bdaaRAx+zWQPA/239WP6dB3J4Kv2TIOHY4BLE4lXq9F0j/wfPp07n8ncbceVM6lLAZc3HDrd7Of+Uey67vsiiiivuT8aCiiigAooooAKKK3/AAV4G1fx9rKadpNuZX6yTNxHCv8Aeduw/U9s1nUqwowdSo7RW7Z0YfD1cVVjQoRcpydklq2zK0vSrzW9QgsbC2ku7udtscMS5Zj/AJ719V/CD9nyz8HCHVtdWO/1sYeOL70Vqfb+8w/vdB29a634Y/CXSPhnp+LZRdanKuJ7+Rfnb/ZUfwr7fnmu5r8gzviaeMvh8G+Wn1fWX+S/F9ex/VHB3h5Ryrlx2aJTr7qO8Yf5y89l0vuFFFFfBH7WFFFFABRRRQAUUUUAFFFFABRRRQAUUUUAFFFFABRRRQAV8x/tcaROmuaFqmCbaS2a2z2V1Yt+of8A8dNfTlcZ8XPBK+PfAuoaaqBrxF+0Wh9JVBwPxGV/4FXu5JjI4DH060/h2fo9L/Lc+M4xymedZJXwtL47c0fNxd7fO1vmfC9FKylWIIII4IPakr+gz+GAooooESQXEtrPHNDI8M0bBkkjYqykdCCOhr6O+Ef7SazeRpHi+UI/CRaqeAfQS+n+9+fc1820V5WY5Zhszpezrx9H1Xp/lsfTZFxDj+HcR7fBT0fxRfwyXmvya1XRn6Mo6yorowdGGVZTkEeop1fHfwi+PGoeAJItO1IyajoBOPLzmS394ye3+z09Md/rXQ9dsPEulwajpl1HeWcwyksZ4+h9CO4PIr8SzXJsRlVS1TWD2ktn/k/L7j+wOGeK8DxNQ5qD5aq+KD3Xmu68187Mv0UUV4J9qFFFFAHCfG7w3/wlHwy1q3VN08EX2uL13R/Mce5UMPxr4fr9GXRZEZHUMrDBU9CK+AfGvh9vCvi7V9JIIFpcvGme6Z+U/iuD+NfqvBeKvCrhX095fPR/p95/NPi3lvLWw2ZRXxJwfy1j995fcZ2lahJpOqWd9D/rbaZJ0z6qwI/lX3R4m8MaR8VPBqW90u+1vIUuLadQN8RZcq6+/P4gkV8G19k/s3+Jv+Eg+Gdpbu+6402RrR8nnaPmT8NrAf8AATXXxdSnClRxtJ2lB7rz2f3r8Ty/C7FUauIxWUYlKUK0b2ez5dGvmnf5Hyn418G6j4E8QXGk6lHtmjOUkX7kqHo6nuD+nI6isKvuP4sfDCz+Jnh5rd9sGp24L2d0R9xv7rf7J7/ge1fFOs6PeeH9UudO1CBra8tnMckT9Qf6juD3Fe1kecwzWj72lSO6/VeT/D7j5HjLhOrwzi7wu6E/gl2/uvzX4rXulSoop0cZlkVF+8xAFfTH56lfQ/Qjw5B9l8PaXDjHl2sSY+iAV5Z+1J4fGqfDyPUVXMum3SOW9Ef5GH/fRT8q9ijQRRqi/dUACvPP2gNTtdO+FOtLcuA1yqQQoeryFwQB9ACfwNfzzlVWccyo1IbuS/F6/gf3XxLhqU+HsVQrO0VTl98VdfikfFNFFFf0MfwmFXdG1q+8PalDf6bdS2V5CcpNE2CPX6j271SoqZRU04yV0zSE50pKcHZrVNaNPyPoj4ZftN6leazY6V4mhgnhuZFhF/CvlujE4BdR8pGeuAMdea+k6+GPhP4Bv/Hvi2zgtonFlbypLd3OPliQHOM/3jjAH9Aa+56/FuKcJg8JiYRwqSbXvJbLt6X7H9ceG2Z5rmeX1Z5jJzipJQlLd6e8r9UnbV31bV9NCiiivij9fCiiigAryT4/fCO6+ImnWl/pO06vYhlELsFE8Z52gngEHkZ45Net0V24PF1cDXjiKL95f1Y8jNsrw2dYOpgcWrwn23VtU15p/wDB0Pz11nw7qnh24MGp6fc2EoONtxEUz9M9fwrOr9GXjWRCrqHU9QwyDVVNIsI33LZW6t6iJQf5V+hw429336GvlL/gH4VW8IE5t0cbaPnC7+9SV/uR+f8Apnh/VNacJp+m3d8x4AtoGk/kK9W8BfszeINeuoZ9eX+xNNBBdGYNcSD0VRnb9W6ehr61AAGBwKWvOxfGOKrRcaEFC/Xd/LZfge5lnhTluFqKpja0q1uluWL9dW/uaKumabbaPp1tY2cQgtbaNYoo16KoGAKtUUV8C25Nt7n7dGMYRUIqyWyCiiikUFZviDw7pvirS5dO1W0jvbOX70cg6HsQeoI9RzWlRVRnKElKDs11M6lKFaDp1YqUXo09U12aPJtH/Zm8HaRrEd+RfXqxvvS1uplaEEcjICgkexJ9816zRRXXicZiMY1LETcmtrnm5flOAymMoYGjGmpO7srX9f07BRRRXEesFFFFADJYknieORFkjcFWRxkMD1BFeQeN/wBmXw54keS50l30C7bkrCu+An/rnkbf+AkD2r2Kiu7CY7E4GfPhpuL/AAfqtmeNmeTZfnNL2OPoqa6X3Xo1qvkz461/9mjxpo7sbW2t9XhHR7ScA491fac/TNcjdfC7xhZsVk8Matn1js5HH5qCK+86K+wo8ZY2CtUhGX3r9bfgflWK8J8oqycsPWnDy0kvxSf3tnwZa/C7xheNtj8Matz3ks5EH5sAK6zQ/wBmnxtq7Kbi0t9JiP8AHdzgnH+6m4/nivseiirxljZq1OEY/e/1DC+E+U0pc2IrTn5aRX5N/c0eJ+Df2WtA0V47jW7qXW5158kDyoAfcA7m/PHtXstlY2+m2sVraQRWttENqQwoERR6ADgVPRXyOMzDFY+XNiajl+S9FsfqOVZHluS0/Z4CioX3e7frJ3b+bCiiivPPdCvhP4uapd6v8SvEct4zGSO9lgRW/hRGKqB+AFfdleF/HL4CTeLbyXxB4eCf2oyj7TZsQouMDAZSeA2AAQeD7Hr9lwvj8PgcXL6w7KSsn216+T7n5P4j5Ljs4yuH1FOTpy5nFbtWa0XVrt5u2uh8sUVa1PSrzRb2S0v7WazuozhoZ0KMPwNVa/bVJSV4u6P4/nCVOThNWa3TCvrn9m34gWev+DrfQJJQmq6YpXyj1kh3fK6+uMhT6YHrXyNXefAtL1/ir4f+w7hIJiZCv/PLad+fbbn9K+dz/A08dgJqbs4Xkn5pP8Gfd8EZzXyfOqMqUeZVWoSXdSa2807Nfd1Pt+iiivwI/t082+PHw7/4T3wZI9tFv1bTs3FtgcuMfPH/AMCA49wK+La/Ruvjv9on4df8Ib4wbULSLZpWqlpk2jiOX+NPbk7h7HHav07hDM7N5fUfnH9V+v3n86+KfDvNGOeYeO1o1PyjL/21/wDbp5RRRRX6kfzcFe+fsl+HftOv6zrUi5W1gW2jJ/vOckj3ATH/AAKvA6+y/wBnDw7/AGD8L7KZ12zajI94+Rzgnan/AI6qn8a+R4pxP1fLZRW82o/q/wAEfqXhvl317iCnUkvdpJzfrsvxafyPUKKKK/DT+yQooooAKKKKACiiigAqnrGrW2g6Vd6jeyCK1tYmmkf0UDJx7+1XK+d/2qPiD5UFv4Ss5fnk23F8VPResaH6n5j9F9a9XK8DLMcXDDx2e77Lq/66nzXEedU8gyyrjp7pWiu8nsv1fkmzwbxn4oufGnifUNZu8iW6lLBM5CJ0VR9AAPwrFoor+h6dONKCpwVklZeiP4Qr1qmJqyrVXeUm233b1bCiium+G/gybx74x0/R49yxSPvuJF/5ZxLy5/Lge5FKtVhQpyq1HaMVd/IvC4arjK8MNQV5zaSXm9Ee4/s7fB3Tp/D3/CRa9p8N9LeZFpb3cYdEiHG/aeCWOcZ7AY61gftGfCHTPCdtbeINEgFnazTeRc2ifcRiCVZR2BwQR06Yr6dtLSGwtIba3jWG3hRY441GAqgYAH0Arxn9q3WYrPwJY6eSPtF5eKyr/sIpLH82QfjX47l2bYvGZzGopO03bl6cva3ktfXU/qvP+F8ryrhKpQnTjzUo357Lmc9Nb7+89LdtOh8oUUUV+zn8lHW/DX4j6l8NtfjvrN2ktHIW6sy3yTJ/Rh2Pb6Eg/cGiazaeItIs9TsZPOtLqMSxv7H19COhHYivzyr6o/ZP8QSX/hHVNJkYsNPuVePP8KSAnH/fSufxr874uy2nOh9egrSjZPzT0X3Ox+8+Fuf1qWNeTVZXpzTcV2ktXbyau35rzZ7nRRRX5Gf1EFFFFABRRRQAUUUUAFFFFABRRRQAUUUUAFFFFACEBgQRkHgg18//ABg/Zwjv/P1nwnCsNzy82mLwknqYv7p/2eh7Y6H6Bor0sBmOIy2r7XDyt3XR+qPns7yLA8QYZ4bHQuujXxRfdP8ApPqmfnPPBLazyQzRvDNGxV45FKspHUEHoaZX2b8W/gfpvxGge9tdmn68q/LcgfJNjosgHX03dR7jivkTxD4c1Hwpq0+m6ravZ3kJ+ZHHUdiD0IPYjiv27Kc6w+bU/c0mt4/5d1/TP4+4n4Sx3DNa1Vc1Jv3ZrZ+T7S8vubM2iiivoD4YKKKKACiiigAr2b4J/HmbwY8Oi67I9xoTHbHMcs9p9O5T27dvQ+M0Vw43BUMwouhXjdP715rzPayjN8ZkmLjjMFPlkvua6prqn/wVqforaXcN9bRXFtKk9vKoeOWNgyup6EEdRU1fHPwY+N118PLlNO1EyXfh6VuU6vbE9WT29V/Ec9frzTdStdYsIL2ynjurSdQ8c0ZyrA9xX4Xm+UV8pq8s9YPaXf8Ayfkf2ZwvxTg+JsN7Sl7tWPxQ6rzXeL6P5PUtUUUV4J9qFFFFABRRRQAUUUUAFFFFABRRRQAUUUUAFFFFABRRRQAUUUUAFFFFABRRRQAUUUUAFFFFABRRRQAUUUUAFFFFABRRRQAUUUUAFFFFABRRRQAUUUUAFFFFABRRRQAUUUUAFFFFABRRRQAUUUUAFFFFABRRRQAUUUUAFFFFABRRRQAUUUUAFFFFABRRRQAUUUUAFFFFABRRRQAUUUUAFFFFABRRRQAUUVi+LvF2meCNDn1XVZ/Jto+Ao5eRuyKO5P8A9c8CtKdOdWahBXb2RjWr0sNSlWrSUYxV23okl3HeLPFmmeCtEn1XVbgQW0Q4A5aRuyqO5Pp/TNfGHxP+KOp/EzWTcXJNvp8JItbJWysY9T6se5/Lio/iX8TNT+Jetm7vCYbOIlbWyVspCv8AVj3P9ABXH1+05DkEMtiq9dXqv/yXyXn3fyXn/InG3G9XiCo8Hg244aL9HNrq/Lsvm9bJFFFFfZn5KFFFFABRRRQAUUV6x8HPgXefECaPU9TEll4fRvv9HuSP4U9B6t+A5zjjxeMo4Gi69eVor8fJd2etleVYvOcVHB4KHNN/cl3b6Jd/1MH4W/CTVfiZqOIQbTSomxcXzrlV/wBlR/E3t279s/Yvg/wZpPgXRo9N0i2EEC8u55klbuzt3P8A+oYFaGk6TZ6Fp0Fhp9tHaWcC7Y4YhhVH+e/erlfiGcZ5XzWfL8NNbR/V93+R/YfCnBuD4Zpc/wAddr3p/pHsvxfXokUUUV80foQUUUUAFFFFABRRRQAUUUUAFFFFABRRUF9f22mWslzeXEVrbRjLzTOERR7k8Cmk27ImUlBOUnZInorz2b4/eAoLz7M3iCNnzt3pBKyA/wC8Fx+OcV3djfW+p2kV1aTx3NtMoeOaJgyuPUEda6a2ExGHSlWpuKe101f7zz8JmeBx8pQwleFRx3UZKVvWzdieiiiuU9IKKKKACiiigD4e+N3h1fDPxO1u2jXZBNKLqIAYGJBuIHsCWH4Vwte6/ta6aIfF+jXwGPtFkYifUo5P8nFeFV/Q+TV3icvo1Xvyr8NP0P4Q4rwUcvzzF4eKslNtekveX4MKK+n/AIOfBjwn4p+Ftje6np/2q9vjKz3IlZXjxIyALg4GNvpyc5rzf4qfADVvAfm6hpxfVtDHJlVf3sA/6aKO3+0OPUCuWhn+CrYqeDb5ZxbWuibWmj/zseljOCc3wmW0s1UVOlOKk+W7cU1dcyt23aul1PKKKKK+jPgQrsfhv8UNX+GmqefYv59lIR9osZG/dyj1/wBlvRh+o4rjqKwr0KeJpulWjeL3TOzB4zEZfXjicLNwnHVNf1962fU+9vAnxA0j4h6Ot/pU+SuBNbPxLA3ow/kehrpa/Pvwr4s1TwXrEWp6TdNbXMfBxysi91YdwfT+tfYPwp+Mml/EuzEPy2OtRrmayZvverRn+Jf1HfsT+M53w7Uy5uvQ96l+MfXy8/v8/wCtODuPMPnyjg8baGI/Cf8Ah7PvH7r9PQ6KKK+MP1sK+TP2qfD39m+PLXU0XEepWoLN6yR/Kf8Ax3y6+s68T/at0QXvgWx1FVzJY3gBPojqQf8Ax4JX1HDWI+r5nT7SvF/Pb8bH5v4hYBY7h6vZa07TX/br1/8AJWz5Qr2r9ljxWNI8aXWjSvtg1SH5AT/y1jyw/NS/6V4rVvSNVudD1W01Gzfy7q1lWaJ/RlORX7PmOEWOwlTDP7S/Hp+J/JWRZpLJszoY+P2JJvzW0l802j9EK8p+Ofwdj+IWmf2jpyLH4gtU+Q9BcoOfLY+v90/geDkO8LftH+D9dtIPt16dHvmUeZBcxtsDd8OARj3OPpXp9vcRXdvHPBKk0Mih0kjYMrKeQQR1FfhMVjslxEari4SXdaPuuzR/aNSeTcXYGeGjUjVpyWtmrx7O28Wul0fnbcW8tpPJBPG0M0bFHjdSGVgcEEdjV3w5B9q8Q6XDjPmXUSY+rgV9Q/HX4HL4yil13Q4lTXI1zNAvAu1H/s4HQ9+h7V8//CjQLnVPihoFiYJBJBfJLNGykFFjbc24dvukc1+yYPOaGYYGeIg7OKfMu2n5dmfydmnCmNyPOKWBqrmjOSUJJaSTaXya6rp6Wb+6a+ZP2uL2+OtaDaNuGmC3eVPRpd2G/JQn/fR9a+m6xPFng3R/G+mfYNZskvIAdy5JVkb1VhyDX45k+Ohl2NhiakbpX9dVa6P6w4qyetn2U1cBh58kpWavs7NOzt0dj8/6K+vY/wBlzwUk28nUnXP+ra5G39Fz+tdXoPwd8G+G2V7PQLQyryJLkGdgfUFycfhX6VV4xwMF+7jKT9Ev1/Q/nrDeFOdVZ2r1KcI+rb+SS/VHx14Y+HfiTxi6jSNHubuMnHn7dkQ+rthf1r2fwb+ye5eO48T6mqr1NnYck+zSEcfgPxr6QVQqhVAUAYAHQUtfJ43i3G4hONBKmvLV/e/0SP1DKfC/J8A1UxjdeS7+7H/wFa/e2vIzfD/hzTPCumR6fpNnFY2kfSOIdT6k9Sfc81pUUV8VOcqknKbu31P16lShRgqdKKjFaJJWSXkgoooqDQKKKKACiiigAooooAKKKKACiiigAooooAKKKKACiiigAooooAKKKKACiiigAooooAKKKKACiiigAooooAKKKKAMzXfDOk+J7byNW0621CIdBcRBiv0J5B9xXmWt/su+DtTZnszfaSx6Lbzb0/JwT+tewUV6GGzDF4P+BVcV2T0+7Y8LMMiyvNdcbh4zfdpX+/f8T59H7Ilh5uf+EkuPK/u/ZVz+e7+lenfDz4S6B8NY5G02KSa9lXbJeXLBpGXrtGAAoz2A9M5xXaUV1YnOcwxlP2Veq3Htovvslc87LuEskyqusTg8MozWz1bXpzN2+QUUUV4p9cFcr8TfA8HxB8H3ukybVnI822lb/lnMv3T9DyD7E11VFbUa08PUjVpu0ou6OXF4WjjaE8NXjeE0015M/Oq9s59OvJ7W5iaG4gdo5I34KsDgg/Qioa99/ai+HX9n6lD4rsosW92RDeBRwsoHyv8A8CAwfce9eBV/Q+W46GY4WGIh13XZ9V/XQ/g/P8nrZDmNXAVfsvR94vZ/Nb9nddC7omkz69rFjptsM3F3OkCfVmAH86/QTS9Oh0jTLSxtxtgtYUhjHoqgAfoK+Wf2XPBTaz4vm16eMm00tCI2I4adwQPyXcfYla+sK/MuMMaq2JhhYvSC19X/AMC33n9EeFWUvC5dVzGotazsv8Mb6/OTf3IKKKK/Pz9yCiiigAooooAKKKKAMfxf4ntPBvhu/wBYvT+4tYy23OC7dFQe5JA/GvgzxBrl34m1u91W+fzLq7lMsh7AnsPYDAA9BXsH7TfxI/t7XU8NWMu6x0591yVPEk+MY/4ACR9S3pXh9ftPC2V/U8N9YqL36n4R6ffv9x/IviTxH/a2Y/UKEr0qF16z6v5fCvn3Ciiivtz8eCvqv9ljwbFpnhO48QyKGutSdo42/uwoxGB9XDZ/3RXypXo/w5+Ouv8Aw6sRp0CQahpgYsttcggxknJ2sDkZPODkdfWvnc+weJx2CdDCvVtX6XXb77H3vBOa5fk2bxxmYp8qTs0r2k9LtdrXWmt2faUkiQxvJI6oiAszMcAAdSTXxN8bviEPiF41muLZy2l2g+z2noyg8v8A8CPP02+lX/iD+0F4h8eac+nBIdK06QYlitSS0o9GY9vYYz3zXmFeLw7w/PLpPE4q3PslvZdfm/y9T63jzjijn1OOX5df2Kd5Nq3M1skt7LfXd9NNSiiivvD8VCvpf9kTTpItL8SX5B8qaaGBT7orsf8A0YtfN1lZz6jdw2ttE09xM4jjiQZZ2JwAPxr7q+GHgtPAPgrTtI+VrhF8y5dejSty34DoPYCvh+LsZCjgfq9/em19yd7/AH2P2Twvyuris5+vW9yinr/eknFL7m38jq6KKK/Fz+twooooAKKKKACiiigAooooAKKKKACiiigAooooAKKKKACuT+Ifw10f4k6SbTUYvLuIwfs97GB5kJ9vUeqng+xwR1lFbUa1TD1FVpStJbNHJi8JQx1CWGxMFOEtGns/6/A+C/H/AMO9X+HOsGx1OHMbZMF1GP3c6+qn19R1H5VzFfoJ4p8K6Z4y0ebTNWtVubWTseGRuzKexHrXx38Vvg/qfwz1Ded15o0zYgvVXp/sP6N+h7dwP2fI+IqeYpUK/u1fwl6efl93l/JXGXAlfIJPGYK88M/vh5S7rtL5PWzfn9FFFfZn5IFFFFABRRRQAV6X8HfjNefDa/Frc77vQJ3zNbg5aIn/AJaR+/qOh+vNeaUVyYrC0cbSdCvG8X/X3np5bmWKynFQxmDnyzj1/R90+qP0P0jV7PXtNt9Q0+4S6s7hd8c0ZyGH9D7dquV8VfB/4w3vw01PyZt93oU75uLUHlD/AM9E9G9R0P5EfZGjazZeINMt9R064S6s7hd8cqHgj+h7EHkGvwzOcmq5TVs9YPZ/o/P8z+zeFOLMLxPhrx92tH4ofqu8X+Gz6Xu0UUV86fdhRRRQAUUUUAFFFFABRRRQAUUUUAFFFFABRRRQAUUUUAFFFFABRRRQAUUUUAFFFFABRRRQAUUUUAFFFFABRRRQAUUUUAFFFFABRRRQAUUUUAFFFFABRRRQAUUUUAFFFFABRRRQAUUUUAFFFFABRRRQAUUUUAFFFFABRRRQAUUUUAFFFFABRRRQAUUUUAFFFFABRRRQAUUUUAFFFFABRRWX4l8S6f4R0W51XVJxb2kC5Zj1Y9lUdyegFXCEqklCCu3sjKrVp0KcqtWSjGKu29Ekt2yPxZ4s03wVodxquqziG2iHAHLSN2RR3J/zxXxX8TPiXqXxL1w3l2TDZxEra2atlYV/qx7n+gAqX4o/E/UPiZrhubjMGnwkraWYOVjX1Pqx7n8Ogri6/asgyGOWwVeur1X/AOS+S8+7+S8/5D4341qcQVXg8G3HDRfo5tdX5dl83rZIooor7M/JQooooAKKKKACijGTxzX0b8EP2ff+PfxB4pt/SS10yUfk8o/kv5+leXmOY0MsoutXfourfkfSZDkGN4hxawuDj/ik9oru/wBFu+hj/BP9n+TxF5Gu+JYWh0vh7eybhrn0ZvRP1b6dfqOGGO2hSKKNYokUKiIMKoHQADoKcBgYHApa/C8zzSvmlb2lZ6LZdF/XVn9m8O8N4LhvC/V8KryfxSe8n+i7LZet2yiiivHPqgooooAKKKKACiiigAooooAKKKKACiiuN+K/xCi+G/hGfUtqy3kjeRaQt0eQg4J9gASfpjvW9ChUxNWNGkryk7I48bjKOX4epi8RLlhBNt+S/rTuVfih8XdJ+GdiBOftmqyrmCwjbDH/AGmP8K+/fsDzj5G8cfEbXfiDfm41a8Z4lOYrSPKwxf7q+vucn3rF1jWLzX9TuNQ1C4e6vLhi8kshySf6DsB2FU6/csnyLD5XBSa5qnWX6LsvxZ/GvFXGmO4jqunFuGHW0F185d35bLp3ZX0x+yPq97c6b4g06R2extXhkhVuiM+/cB7HaDj/ABr5nr6Q/ZF1SAReItNJC3RaK4Ud2T5lP5HH/fVRxPHmyqrpe1vl7y1NfDqfJxLh/e5U+devuS0++z9UfRdFFFfhJ/aIUUUUAFFFFAHz1+15Z79O8NXWP9XLPFn/AHgh/wDZa+aa+r/2sbXzfh/p0wHMWpID9DHJ/UCvlCv3LhWfNlcF2cl+N/1P428SqXs+JK0v5owf/kqX6H2D+zDf/bPhbFFnP2W7mh+mSH/9nr1kgEEEZB9a+c/2VfFlhp2ja/p19ewWYjlS7X7RKEBBXax5PbaufqK3fH37UGj6J5lr4chGs3g4+0vlbdD7d3/DA96/PcyynF4nNq1PD027u9+muu+3U/c+HuJssy/hnCYjHV1G0eW28nytxsorV7djmP2h/gxpmhabN4p0by7CMSKtzY9EYscBox2OTyo4xkjGDn57rofGHj/XvHd2J9Z1CS5CnMcA+WKP/dQcD69fU1z1frOVYbE4TCxpYupzyXXsu1+tu5/MnE2YZfmeZTxWWUfZU307vrKy0jfsr9+oUUUV658qFT2F/c6XeQ3dnPJbXMLB45omKshHcEVBRSaUlZlRk4NSi7NH1h8HP2g7bxYIdH8QyR2es8JFcnCxXR/kr+3Q9vSva6/OSu2sfjV4303S10+DxDcrbKNq71R3A9A7KW/WvzfM+EVWq+0wMlFPdO9l6Wv9x+/8PeKUsJh/q+cQlUcdpRtd+Uk2v/Ar37pvU+5a8V/ag8Y2GneCm8PmRZNS1B43EQPMcauGLn0yVwPXJ9DXG/AD4y67f+MYdB1u/l1O1vgwikuDueKQKWHzdSCARg98dOc+YfF6HU4fiT4gGrM7XRunKs/eLP7vH+zs24rzsq4fnhs1VPEyXuJTVuuun3Pf/gnvcS8c0sfw06+Apv8AfSdKXN9jS723bi/d+b3Vjj6KK3PDXgjXvGE4i0fSrm+5wZETEa/7znCj8TX6tUqQpRc6kkkur0P5noUKuJqKlQg5SeySbb+SMOvs/wDZ0hvoPhTpgvg4DPI9uH6iIsSv4E5I9iK4n4cfsuQ2E0V/4rnju5FIZdOtyTHn/po38X0HHuRX0BHGkMaxxqERQFVVGAAOgAr8o4nzvDY2msJhves7uXTrovv3P6Z8OuD8wyivLM8euRyjyqHXVp3l220W/e1tXVXj0+1hu5LqO2hS5lGHmWMB3HoW6mrFFfnabWx+8uMZWbWwUUUUigooooAKKKKACiiigAooooAKKKKACiiigAooooAKKKKACiiigAooooAKKKKACiiigAooooAKKKKACiiigAooooAKKKKACiiigAooooAKKKKACiiigAooooAKKKKACiiigDP1/QrPxNo13peoRCazuozHInt6j0IOCD2IFfON1+yRq39r7bbXLM6WW/1sqOJ1X/cA2k/8CH4V9PUV7OAzfGZapRw0rKXS1/n6nymd8L5VxBKE8fT5pQ2abTt2dt1+XS12Yfgvwfp/gXw9baRpqFYIhlnb78rn7zsfU/4DoK3KKK8qpUnVm6lR3b1bPpKFClhaUaFGKjCKSSWyS2QUUUVmbhRRRQAUUUUAFcB8aPiRH8OfCMs0Lr/a13mGzQ9Q2OXx6KDn6kDvXQ+KPHWheDbKW51bUoLbyxnyd4Mrn0VOpNfFvxM+IF38R/FE+qXAMVuP3drb5yIoh0H1PUn1Ppivr+HsmnmGIVWrH91HV+fl/n5ep+WcdcW0siwMsPhpp4ipoknrFdZPt/d8/JM5aWV55HkkdpJHJZnY5JJ6kmm0UV+4n8cN31YUUV2Pwn8Cv8QfG1lphVvsanz7tx/DCuM89ieFHu1YV60MNSlWqO0Yq7OvB4Stj8TTwuHV5zaSXm/61MMeFNbbSP7VGkXx0zr9sFu/lY9d2MY96yq/RaC2htbaO3hiSKCNBGkSLhVUDAAHpivlL9pb4cWPhHWrLV9LhW2s9S3iW3jGEjlXBJUdgwPT1B9a+NyjieOY4n6tUhyt35db+dn52P1ninw7qZBl/wDaFCt7SMbc6ata+l13V3tut9TxaiiivuT8aCtLQvDmqeJ75bPSrCe/uG/ggQtj3J6Ae54pmgSWMWu6c+po0umrcxm6RerRbhvAx7Zr780KDTYNJtf7Iit4tOeNXhFqoWMqRkEY46V8rnudyyiMVGnzOV7Porfn6aH6XwZwfDimdR1K/JGna6SvJ37dEtN9deh5d8FfgRF4DKaxrJjutdZf3aL80dqCOQD3bsT26D1PsNFFfi+MxtfH1nXryu3+HkvI/rjKcoweSYWODwUOWC+9vq2+rf8AwFoFFFFcJ7AUUUUAFFFFABRRVVtUskn8hruBZ848syruz9M5ppN7ImU4w+J2LVFFFIoKKKKACiiigAooooAKKKKACiiigAqrqml2mtafPY31vHdWk6lJIZRlWFWqKabi007NEzhGpFwmrp6NPqfHnxl+Bt38P55NT0wSXnh92+91e1J6K/qvo34HnGfJ6/Re4t4ruCSGeNJoZFKPHIoZWU8EEHqK+Vvjb8BJPChn1zw9E82jEl57UZZ7X3Hcp+o78c1+uZBxIsTbC412n0l38n5/n67/AMu8b+H8sv5syymN6W8oLePmu8e63j6beI0UUV+hn4QFFFFABRRRQAV6N8HvjBefDTU/JmL3WhXD5uLYHJQ9PMT0b1HcD6Eec0Vy4nDUsZSlQrxvFnpZdmOJyrEwxmDnyzjs/wBH3T6o/Q/SNXs9e0231DT7hLqzuEDxyxnIYf4+3arlfGHwZ+Md18NtSFrdl7nQLh8zQDkxN/z0T39R3HvivsbTtRtdXsIL2ynS5tJ0EkcsZyrKehFfhOcZPVymtyvWD+F/o/M/tDhTirDcT4Tnj7taPxx7ea7xfTtsyzRRRXz59yFFFFABRRRQAUUUUAFFFFABRRRQAUUUUAFFFFABRRRQAUUUUAFFFFABRRRQAUUUUAFFFFABRRRQAUUUUAFFFFABRRRQAUUUUAFFFFABRRRQAUUUUAFFFFABRRRQAUUUUAFFFFABRRRQAUUUUAFFFFABRRRQAUUUUAFFFFABRRRQAUUUUAFFFFABRRRQAUUUUAFFFFABRRVe+vrfTLKe7u5kt7aBDJJLIcKijqSaaTbsiZSUE5SdkiHW9bsvDulXOpajcJa2dum+SV+gH9SegA6k18X/ABb+K998Tda3fPbaRbsRa2hPT/bf1Y/p0Hcm/wDGj4wXHxJ1X7NaM8GgWznyITwZW6eY49fQdh7k15nX7Nw7kCwEVicSv3r2X8q/z79tu5/JnHnG0s6qPLsBK2Hi9X/O1/7aui67vpYooor7k/GQooooAKKKKAClVWdgqgsxOAAMkmljjeWRY41LuxCqqjJJPQAV9UfAz4Dp4YSDX/EMIk1ggPb2jjItfRm9X/8AQfr08fNM0oZVR9rV1b2XVv8Ay7s+r4c4cxnEmLWHwytFfFJ7RX6t9F19LtVPgb8Al0YW/iHxLAG1DiS1sJBkQejuO7+g/h+vT3yiivwjH4+vmNZ16716Lol2R/aOSZJg8gwkcJg42XV9ZPu33/BbLQKKKK8498KKKKACiiigAooooAKKKKACiiigAooooAK+dv2vvM+zeFsE+Tvudw7bsRY/9mr6Jrx39qTQjqfw5S+Rcvp12krH/YbKH9WX8q+h4fqxpZpQlLvb700vzPhOOcPPFcOYynDdRUvlGSk/wTPkaiiiv38/h8K6DwF4yuvAXiqx1m1yxhbEsWcCWM8Mh+o6ehwe1c/RWVWnCtCVOorpqzOjD4irhK0MRQlyzi00+zWqP0N0TWbTxDpFpqVhKJ7O6jEsbjuD6+hHQjsRV6vlX9m74rDw9qY8M6nNt029kzayOeIZj/D7K36H6k19VV/P2b5bPK8U6Mvh3i+6/wA+5/cvC/EFHiPLoYuGk1pOPaXX5PdeXmmFFFFeKfXBRRRQB5V+0xa/aPhReyYz5FxBJ/4/t/8AZq+Oa+3fjxa/bPhJ4iTGdsSSf98yo39K+Iq/ZeDp82AnHtN/kj+TfFelyZ3Sn/NTX4Skv8gooqazsrjUbqO2tYJLm4lO1IYULOx9ABya+6bSV2fjEYuTUYq7ZDTo43mkVI1LuxwqqMkn0Ar3LwH+y3quriO68SXP9kWp5+yw4e4Ye5+6n6n1Ar6B8IfDfw54GiC6RpcMEwGGuXG+Zvq55/AYHtXxuYcVYLBtwo/vJeW33/5XP1nI/DbN80Sq4r9xTf8AMryfpHT/AMmaPifUPAniPStO+33uhaja2XBM81s6qB2JJHH41hV+hut3VjZaReT6m8SackTG4M3KbMfMCO4x2r8+b5oGvbhrVWS2MjGJW6hM8A/hiujIc6qZvGo6lPl5barZ3/VHBxrwlQ4WnQVGvz+0T0dk1a2unR309OpBRRRX1Z+ZhRVzSdHvtevo7LTrSa9u5D8sMCFmPvgdvevof4ZfswLbvDqPi9llcYZdLhbKg/8ATRh1/wB1ePc9K8nMM1wuWw5q8teiW7+X67H1GR8N5lxDV9ngqd49ZPSK9X+iu/Iw/wBmT4aXd9r0fiu8iaHT7QOtqXGPPkIKkj/ZUE8+uPQ19D+JfA2geMVQazpVtfsgwkki4dR6Bhgge2a2YIIrWCOGGNIYY1CpHGoVVA4AAHQVJX4jmObV8fi/rSfK1orPZev5n9hZDwxg8kytZa0qibvLmSalJ21s7q2iSXZdzjdM+DngrSJBJb+G7EuOQZ0M2P8Avsmuvihjt4ljiRY41GFRBgAewp9FeVVxFau71puXq2/zPpMNgcLgly4WlGC/uxS/JIKKKKwO0KKKKACiiigAooooAKKKKACiiigAooooAKKKKACiiigAooooAKKKKACiiigAooooAKKKKACiiigAooooAKKKKACiiigAooooAKKKKACiiigAooooAKKKKACiiigAooooAKKKKACiiigAooooAKKKKACiiigAooooAK8F/al8daloVnpWi6dcS2a3oeW4liYqzKpACAjsSST9B7171Xm3xu+FB+JuhW5s5Eh1exLNbtJwkitjcjHtnAIPYj3r3MlrYehj6VTFfAn9zto/kz47i/C47G5JiKGXN+1aVraNq6ckvNq689up8XMxYkkkk8kmkrY8SeENZ8IXhttY064sJc4Uyr8r/wC6w4YfQmsev6BhOFSKnTaafVbH8N1qNXD1HSrRcZLdNWa9UwoooqzEK+vP2afAw8NeCRq1xHi+1cibJHKwj/Vj8clv+BD0r5P0azTUNXsbWWTyop50iZz/AAhmAJ/Wv0KtreO0t4oIUEcMShEReiqBgAV+d8Y4yVKhTwsftu79FbT7/wAj948KMqp4jG1sxqa+ySUfWV7v5JNfMlr5x/a61mM/8I9pKsDMPNupB6Lwq/nh/wAq+hdR1C20mxuL28mW3tYEMksrnAVQMkmvhT4leNJfH3jLUNYcMsMjbLeNuqRLwo+vc+5NfN8J4KVfHfWGvdp/m1ZL9T9B8T83p4LJ/qCf7ys0rdoxabf3pL5vscxRRRX7QfyMFfUf7KvjSTU9Cv8Aw7cyF308ia23HnymPzL9Fbn/AIHXy5XrP7MN49t8U4Y0JC3FpNG/0ADfzUV83xDho4nLavNvFcy+X/Auj7/gTMKmX8QYZwelR8jXdS0/B2fyPsKiiivwM/twKKKKACiiigAqG7u4bG1lubiVILeFDJJJIcKigZJJ9MUt1dQ2VvJcXEqQQRKXeWRgqqo6kk9BXyj8dPjkfGjvoehyMmho376flTdsDx9EHYd+p7V7eVZVWzWuqdNWit30S/z7I+Q4l4lwnDWDdeu7zfwR6yf6JdX09bIofF/466j421Gax0i5msNAjJVVjYo9z/tPjnB7L+fPTyaiiv3jCYOjgaSo0I2S/Hzfdn8VZpmuLzjEyxeNm5Sf3LyS6Jdj0X4a/G/XvAF5DFJcS6no2QJLKd921fWMn7p9uh7jvX2PoWt2fiTR7TU7CUT2d1GJI3Hoex9CDwR2INfnnX09+yZ4kku9D1jRJXLLZypcQgnosmQwHsCuf+BV8NxXlNF4d46lG0otc1uqel/VM/ZfDPifFLGrJsVNypzT5L68rSvZPs0np3tbdnvtFFFfkp/T4UUUUAFFFFABRRRQAUUUUAFFFFABSModSrAMpGCD0NLRQB8xfHL4BHSftHiHwzblrHmS60+Mcw+rxj+76jt246eA1+jdfNnx2+Af2cXHiPwzb/uuZLzToh931kjHp6r26jjgfqfD3EfNy4PGy12jJ/k/0f3n82cdcAez581yiGm84Lp3lFdu8em600XzvRRRX6afzuFFFFABRRRQAV6v8EPjRN8Pr9dM1J3m8PXD/MOptmP8aj09R+I56+UUVx4zCUcdRlQrq8X/AFdeZ62V5pismxcMbg5cs4/c11TXVPr/AJn6LW1zDe20VxbypNBKoeOSM5VlIyCD3FS18m/AX42N4PuYtB1uYtoczYhnc5+yOT/6AT19Dz619YKwdQykMrDII5BFfgua5XWyqv7KprF7Puv8+6P7X4Z4kwvEuCWJoaTWk49Yv9U+j6+qaHUUUV4p9cFFFFABRRRQAUUUUAFFFFABRRRQAUUUUAFFFFABRRRQAUUUUAFFFFABRRRQAUUUUAFFFFABRRRQAUUUUAFFFFABRRRQAUUUUAFFFFABRRRQAUUUUAFFFFABRRRQAUUUUAFFFFABRRRQAUUUUAFFFFABRRRQAUUUUAFFFFABRRRQAUUUUAFFFFABRRRQAUUUUANkkWJGd2CIoJZmOAB3JNfJHx4+NDeN719F0iUroNu/zyLx9rcH7x/2Aeg79T2xv/tDfGr+0JLjwroU/wDoqEpf3UZ/1p7xKf7o7nueOmc/P1frHDOQ+ySx2KXvP4V28359u3rt/MfiFxr9alLJstn7i0qSX2n/ACryXV9XptuUUUV+kH4AFFFFABRRRQAU6ON5pFjjVndiFVVGSSegApFVnYKoLMTgADJJr6p+A/wMXwxHD4h1+ANrDjdbWrj/AI9Qf4mH9/8A9B+vTx80zSjlVD2tXVvZdW/8u7PrOHOHMXxJjFhsOrRWspdIr9W+i6+l2n/Av4FJ4Ujh1/X4Q+tMN0Fs4yLQHuf9v+X1r26iivwbHY6tmFZ167u39yXZeR/amTZNhMiwkcHg42it31b6tvq3/wABaBRRRXAe2FFFFABRRRQAUUUUAFFFFABRRSEhQSTgDnJoAWivKfGH7SHhTwtdPaW7za1dIcP9iwY1PoXJwf8AgOateDP2hPCXi+VLd7l9HvGOBDf4RWP+y4JX8yD7V67yjHqj7d0Zcvp+m58tHinJJYr6msXD2m1r6X7X2v5XuemUUgIYAg5B7ilryD6kKwvHWh/8JL4N1rS9u57m0kSMf7e0lD/30BW7RWlOpKlONSO6d/uMK9GGJozoVPhkmn6NWZ+clFdN8TNC/wCEb8f69pwXZHFduY19EY7k/wDHWFczX9L0aka1ONWO0kn95/nrisPPCV6mHqfFBuL9U7MKKKK1OUAcHI4r65/Z++Lw8aaUNE1Wb/ieWafLI55uYh/F7sOh9evrj5Gq5o+r3eganbajYTtbXls4kilTqCP5jsR3rw83yunmuHdKWklrF9n/AJPqfY8LcR1+GsesTDWnLSce6/zW6fy2bP0PorifhR8TbP4meHVuk2w6lBhLy1B+4/8AeH+y3UfiO1dtX4HiKFTC1ZUaqtKOjP7dwWNw+Y4aGLwsuaE1dP8Arr0a6PQKKKK5ztOX+KFt9r+HHiePGT/ZtwwHuIyR/Kvgyv0D8YIJfCWtoejWM4P/AH7avz8r9Z4KlehWj5r8v+AfzF4uwSxmEn3jJfc1/mFfcHwm+G+jeB/DllLZ26Sajc26SXF64zI5ZQSAey+gHpzk818P17t4V/aluvD3hbT9Ln0Jb+5tIlgFybvYHVRhcrsPOAAeecZr1+JcFjcdQhTweqv7yulftu1sfL+H2b5Pk2Nq4jNbJ8q5JcrlZ31tZNptdeyavqfUtFeZfCP432fxPmubKSyOmapAnm+T5nmLImQCynA5BIyMdx15x6bX41isJWwVV0cRHlkj+sstzPCZvho4vBT54Prqtt007NP1PIP2obPUbr4bq1lva2hu0kvETvHhgCfYMV/Q9q+Q6/RiWJJ43jkRZI3BVkYZDA9QRXESfA7wLJem6Phy1EpOdqs4T/vgNt/Svs8i4jo5Zhnh61NvVtNW6972+8/JeM+AcXxFmEcfhK0VdJNSvpbqrJ/dprrfU+L9C8Oap4mvBa6VYXGoXB/ggjLY9yegHua9w8D/ALKl5dGO58U3os4upsrNg0h9mf7q/hu+or6P03SrLRrVbawtILK3XpFbxiNR+AFW6WP4uxWIThhY+zXfd/5L7vmVkvhbluCaq5jN1pdvhh927+bs+qMTwv4M0XwXZfZdG06GxjONzIMu/uzHlvxNbdFFfDVKk6snOo22+r1Z+yUaFLDU1SoRUYrZJWS9EgooorM3CiiigAooooAKKKKACiiigAooooAKKKKACiiigAooooAKKKKACiiigAooooAKKKKACiiigAooooAKKKKACiiigAooooAKKKKACiiigAooooAKKKKACiiigAooooAKKKKACiiigAooooAKKKKACiiigAooooAKKKKACiiigAooooAKKKKAK2oabaataSWt9bQ3ltIMPDOgdG+oPFeLeOf2W9H1jzLnw5cHRro8/Zpcvbsfb+JPwyPavcqK9HB5jisBLmw03Hy6P1Wx4GbZDlud0/Z4+ip9ntJeklqvvsfBPjH4c+IPAdx5esadJBGThLlPnhf6OOPwPPtXNV+it3aQX9tJb3MMdxbyDa8UqhlYehB4NeJfEP8AZg0vWRJeeGZV0m8PJtJCTbufbqU/Uewr9Ly3i+jWtTxseR91t81uvx+R/Pmf+FuKwqlXyeftY/yOykvR6KX4P1PlevX/AAj+014n8OWMdnexW+tQxKFSS5yswA6AuOv1IJ96848UeD9Y8GagbLWbCWym/hLjKSD1Vhww+hrHr7OvhcJmdJe1ipx3T/ya/Q/JMFmOacP4iX1acqNTaS2+Ti/1R6D8Rvjb4g+I8As7kxWGmBg32O1yA5HQuSctj04HtmvPqKK6MPhqOEpqlQioxXRHFj8wxeZ13icbUc5vq/y8l5LQKKKK6Tzgr3P9k/w8954t1PWGU+RZW3kq3/TSQjH/AI6rfmK8U07T7nVr6Cys4XuLqdxHFFGMszHoBX3H8KvAUXw68HWulgq923767lXo8rYzj2AAUewr4zinMI4XBOgn79TT5dX+nzP1rw3ySpmWcRxkl+6oe83/AHvsr1vr6LzR2FFFFfiR/YIUUVj+J/FukeDtPN7rF/FYwfw7z8zn0VRyx9gKuEJ1ZKEFdvojGtWpYem6taSjFatt2S9WzYrjfH/xY8P/AA6tz/aN15t8VzHYW5DTN6ZH8I9zj2zXhfxE/ag1LWPNsvDETaVaH5TeS4Nw4/2R0T9T7ivDrm5mvJ5J55Xnmkbc8kjFmYnqST1NfoeV8I1KtquOfKv5Vv8AN9Pz9D8J4j8UcPhubD5LH2kv538K9FvL1dl6o7r4lfGbXfiRK0M7/YNJDZTT4GO0+hc/xn68egFcDRRX6jh8NRwlNUqEVGK6I/nDHY/FZnXlicZUc5vq/wCtF2S0QUUUV0nnhXvH7JAb/hKdcI+59iXP13jH9a8Hr6O/ZD087fE18RwTBCp/77Lf+y181xJNQyqtfyX4o/QuAKTq8S4RLo5P7oSZ9G0UUV+CH9shRRRQAUUUUAFFFFABRRRQAUUUUAFFFFABRRRQB84fHn4D7Bc+JfDVv8vMl7p8S9O5kjH81/EV851+jdfNnx8+BX2b7R4m8OW/7rmS9sYl+53MiD09R26jjOP1HhziK/LgsZLyjJ/k/wBH8j+cOPeBOXnzfKYabzgvxlFfmvmup870UUV+nn85hRRRQAUUUUAFfQf7Pfxs+wvb+FdeuP8ARmISwu5D/qz2iY/3f7p7dOmMfPlFeZmGX0cyoOhWXo+qfdH0ORZ5iuH8bHG4R6rRrpJdU/60ep+jdFeE/s+fGn/hIIYfDOuT51OJcWlzIebhB/Ax/vgd+49xz7tX4Hj8DWy6u6FZar7mu6P7dyTOcLn2ChjcI9HuusX1T81+K1WjCiiivOPdCiiigAooooAKKKKACiiigAooooAKKKKACiiigAooooAKKKKACiiigAooooAKKKKACiiigAooooAKKKKACiiigAooooAKKKKACiiigAooooAKKKKACiiigAooooAKKKKACiiigAooooAKKKKACiiigAooooAKKKKACiiigAooooAKKKKACiiigArw39oT4z/8I1bS+G9Fnxq0y4uriM82yEfdB/vkfkPcjHUfGv4tQ/DbRPJtWSXXrtSLaI8+UvQysPQdh3PsDXxnd3U19dS3NxK89xM5kkkkOWdickk9zX6FwzkX1mSxuJXuL4V3ff0X4s/C/EPjP+zoSyjL5fvZL35L7KfRf3mvuXm1aKiiiv14/lgKKKKACiiigAoxnpyaK+jf2ffgh/x7+KfEFv6SWFnKPylYf+gj8fSvLzHMaOWUHXrP0XVvsfSZBkOL4hxscHhV5yl0iurf6Lq9DT+AXwN/sVIPEviG3/4mDAPZ2cg/1A7Ow/v+g/h+vT3uiivwTH4+tmNd16716Lol2R/bGSZJhMgwccHhI6Ld9ZPq35/ktFoFFFFece+FFFFABRRRQAUUUUAFFFFABRRTZJFiRndgiKCWZjgAepoDYrarqtpoenXF/f3CWtnboXkmkOAo/wA9u9fJHxd+PWo+O5ZtO0tpNO0AErsBxJcj1cjoP9kfjntD8cfjBN8QtXawsJGj8P2jkRKOPtDjjzG9v7o7D3NeWV+w8P8ADsMLFYrFxvUeqT+z/wAH8vU/lPjnjurmVSeW5ZPloLSUlvPvr/L/AOlddNAooor78/EDuPA3xk8UeAikdlfG5sF/5cbvMkWPRe6/8BIr6H8C/tJ+GvFHl2+pk6BftgYuGzAx9pO3/AgPqa+QKK+czDIMDmN5Tjyz7rR/Po/mffZFxtnGQ2hSqc9NfYnqvk94/J28mfoxHIk0ayRuskbAMrKcgj1Bp9fCPgr4q+JfAMijS9Qf7KDlrKf95A3/AAE9PquD719CeCP2oNA1xUt9dibQ7w8ebzJbsf8AeHK/iMD1r8zzDhfG4O8qS9pHy3+a/wArn9D5F4j5Rm1qeJfsKnaT91+ktvvsebftVaH/AGf4+tdRVcJqFopZvV0JU/8AjuyvF695/ah8Z6D4mbQbXSb+31Ke2815JbVw6IrBMDcOMnb07Yrwav0/IHUeW0VVTTStr2TaX4WP5z42jh48Q4p4aSlFtO6d1dpOWq82wopVUswABJPAA71Z1HS73R7j7Pf2c9lcYDeVcxNG2D0OCAa9/mSdr6nxKhJxc0tF1KtFFFMg3/A/jXUfAPiG31bTXxInyyRMfkmQ9Ub2P6HB7V9ueB/G2m+PvD8Gq6bJmN/lkiY/PC/dGHqP1GD3r4Errvhp8SNR+GuvLfWZM1rJhbq0ZsLMn9GHY9voSK+Rz/I45pT9rS0qx2812f6M/UuCOMZ8OV/q+JbeGm9V/K/5l+q6rbVa/dtFYvhHxfpfjfRYdT0m5We3cfMvR4m7q47Ef/qyK2q/EalOdKbhUVmt0z+wqFeliaUa1GSlGSumtU15HGfGDxNB4V+HWt3UzhZJrd7WBc8tJIpVQPpkn6A18L16l+0L45vvE/ju902Rmi07SpWt4YOxYcNIfUk9PbHvny2v2/hrLngMEpT+KpaT8lbRH8deIOfxzvNnCkv3dG8F5tP3n9+i8lfqFFSW9vLdzJDBG80znakcalmY+gA617d8Nf2ZdT1uSK+8Tl9KsOGFmv8Ax8Sj0P8AcH159h1r3MbmGGy+n7TETt5dX6I+OyjI8wzyt7DAUnJ9X9lebey/N9Lh+yv4SvLzxXc+ICjR6fZwvAJCMCSVsfKPXAyT6fL619U1S0fR7LQNNg0/TraO0s4F2xwxDAUf1Pqepq7X4Vm+YvNMXLEWstkvJH9ocLZDHhzLIYFS5pXcpPo5Pe3krJL0uFFFFeKfWhRRRQAUUUUAFFFFABRRRQAUUUUAFFFFABRRRQAUUUUAFFFFABRRRQAUUUUAFFFFABRRRQAUUUUAFFFFABRRRQAUUUUAFFFFABRRRQAUUUUAFFFFABRRRQAUUUUAFFFFABRRRQAUUUUAFFFFABRRRQAUUUUAFFFFABRRRQAUUUUAFFFFABRRRQAUUUUAFISAMngClry74i+PxcXH9gaVJveRvLuZkPQd419/U/h618/ned4XIsI8ViXrtGPWUuiX69lqcWLxdPB0/aVPku77Hp0UqTxJLGweN1DKw6EHoafUdvAtrbxQoMJGoRR7AYFSV7sOblXPv1OxXtqFFFFWMz9c0DTvEunvY6pZQ31o/WKZdwz6j0PuOa+fPiD+yvLEZLzwlc+anJ/s67fDD2SQ8H6Nj6mvpOivXwGa4vLZXw89Oqeqfy/Vany2d8M5XxBT5cdSvLpJaSXo/wBHdeR+emt+HtT8N3htdUsLiwuB/BcRlc+4z1HuKz6/RLUNMs9Wtjb31rBeW7dYriMSKfwIxXFX/wACPAeoyF5fDsCMef3EskI/JGAr9Bw/GlFx/wBppNP+7Z/nb9T8Nx/hHi4zbwGJjKPaacX98VK/3I+Iq6Dwj4C13xzeC30bT5brBw82NsUf+854H06+gr7A074G+BdLkEkPhy2dh/z8u84/J2IrtrW0gsbdILaGO3gQYWOJQqqPYDgVGK4zp8rWFpO/eX+Sbv8AejbLfCSu6ilmeJSj2hdt/OSVvuZ5t8Ivghp/w2iF7cumoa667WucfJCD1WMH9WPJ9hxXp1ea/En47aH8ONSj06WGfUdQKh5ILcgCJT03E9z1A9OeMjObpf7T/gq+h3XMl7p0ndJ7cv8AkU3f0r4yvgs1zH/balOU+brbp5Lt20sfrGDzbhnIf+EihXhS9num7a9byejl3u79D1yq2oaja6TZy3d7cxWlrENzzTOERR7k14d4u/au0qziaLw7p8uoXB6T3Y8qJffb95vp8v1rwHxj8Qdf8eXfnazqElwqnMduvyxR/wC6g4/Hr716eX8K4zFNSxH7uPnv93+dj53PfEvKcti6eBft6nlpFesuv/bt/VHuvxE/altrTzbLwnALqXlTqNypEa/7idW+pwPY188a94h1LxPqD32q3s19dP1kmbOB6AdAPYcVnUV+p5flOEyyNqEdererfz/RaH8255xPmfENTmxtT3ekVpFei/V3fmFdF4L+H+ueP9Q+y6PZtMFI824f5Yoh6s3b6dT2Brn4yqyIXBZARuUHBI+tfdXwv1vwzrPhS2/4RZYoLCIBWtUG14WxyHHXd7nOeuTXBn2a1cqoKdKnzN6X6L19eh7XBXDWG4lxsqOJr8kYJPlXxS/w30sur1tdadVy3w5/Z40DwYkd1qSJrmqjnzJ0zDGf9hD/ADOT6YrzD9q/TrCx8S6K9rbxQXMtq5mMShdwDYUnH/Ahmvqevjv9prWP7T+KVxbhsrYW0Vvx0yQZD/6M/SvhuHcTiswzb21abk0m32ttttuz9n49y/Lsj4YeFwlGMFKcUtNb73b3bsnq2eUUUUV+wH8qBX15+y5pH9n/AA0N0R819eSzA/7K4jH6o3518h196/DPRP8AhHfh/oGnldrxWcZkX0dhub/x5jXwXGNfkwUKS3lL8Ev87H7Z4UYP22b1cU1pTg/vk0l+CkdNRRRX44f1eFFFFABRRRQAUUUUAFFFFABRRRQAUUUUAFFFFABRRRQB8w/H34G/2O0/ibw9b/6ASXvLKMf6g95EH9z1H8PXp08Cr9GWUOpVgGVhgg8givlH49/BI+EriXxBocBOiytmeBB/x6MT2/2CenoePSv1fhviD2tsFi3732W+vk/Pt39d/wCZfEDgf6rz5vlcPc3nBfZ/vJfy9103228Uooor9JP5+CiiigAooooAkgnltZ454ZGimjYOkiHDKwOQQexr7E+B3xfj+Imk/Yb91TxBaIPNXoLhOnmKP5jsfY18b1f0HXb3w1q9rqenTtb3ls4eORf5H1BHBHcGvAznKaea4fkek18L7Pt6Pr959vwnxPX4ZxqrR96lLSce67r+8un3dT9DKK474X/Eiy+JXhxL6DbDexYS7tc8xP7f7J6g/wBQa7GvwWvQqYapKjVVpR0aP7YweMoZhh4YrDS5oTV01/X3ro9AooorA7AooooAKKKKACiiigAooooAKKKKACiiigAooooAKKKKACiiigAooooAKKKKACiiigAooooAKKKKACiiigAooooAKKKKACiiigAooooAKKKKACiiigAooooAKKKKACiiigAooooAKKKKACiiigAooooAKKKKACiiigAooooAKKKKACuY+Ifj2w+HXhufVL073+5b24OGmkI4Ue3cnsBW1rGsWegaXc6jfzrbWdshkkkboAP5nsB3NfEfxT+JF58SvEsl9LuisYsx2dqTxGmep/2j1J+g6AV9RkOTyzWveelOO77+S9fwXyPzjjXiuHDWD5aTTxFT4V27yfkund+VzB8T+Jb/AMX65datqUxmu7htzHso7Ko7ADgCsuiiv3WEI04qEFZLRI/jCrVqV6kqtWTlKTu2923u2FFFFWZBRRRQAUUV6x8C/g5J8QNSGp6lGyeH7V/m7G5cfwA+n94/gOTkceMxdHA0ZV67tFf1ZeZ62VZXis5xcMFg43nL7kurfZLr/mbv7P8A8E/+Eimh8Sa7B/xK423WlrIP+PlgfvMP7gPb+I+3X6mqOCGO2hjhiRYoo1CIiDCqBwAB2FSV+B5pmdbNK7rVNF0XZf1uz+2+G+HcLw3glhcPrJ6yl1k/8l0XRed2yiiivHPqgooooAKKKKACiiigAooooAKKKKACuM+Mj3SfC7xIbPd532RgdvXZkb//ABzdXZ0yWJJo3jkRXjcFWVhkMD1BFdGHq+wrQqtX5WnbvZ3OLHYZ4zC1cMpcvPGUb9rpq/yPznor651X9lrwhqOoPcwz6jp8btuNtbSpsX/d3ISPzNY/in9lHSJdLc+H7+6t9QQZRb1w8UnscKCv15+lfs9PivLZuKcmr91t6n8kV/DPiGjGcowjLl7S1fonb8bHy9RV3WdGvfD2qXGnajbPa3lu2ySKQcg/1HcEcEVSr6+MlNKUXdM/LJwlSk4TVmtGnun2YUUUVRmFFFFABRRRQB0Xw5uIbT4geG5rgAwpqMBfd0A8xefw619gfFn4X2fxM8PtAwSHVbcFrO6I+6391v8AZPf069q+H0do3V0YqynIYdQa/QHwhrq+JvC2k6qpH+mW0czAdmKjcPwOR+FfmvFrrYWth8bRdmrr9fx1P6C8MI4XMsJjsoxcVKMuWVu61T+52afRu58Dappd1ouo3Nhewtb3du5jliccqw61Vr6q/aQ+FA8RaW/ibTIc6nZx/wClRoOZ4R/F7so/MZ9BXyrX2GU5nTzTDKtHR7Ndn/l2Pyrifh6vw3mEsJU1g9YS/mj/AJrZrv5NBRRRXtHyRasNVvdKkaSyvLizdhgtbyshP4g10/hX4s+KPCusQX0Wr3l0iMDJbXM7SRyr3Ugk/n1FcdXX/C34f3PxF8WW2nRqy2aES3k46RxA88+p6D3PoDXBjI4VUZ1MTFcqWt10PbyqpmMsXSoZdOSqOS5Um1r/AFv5bnvvxR+A8fxNuoPEmh3cVhe3kKPNFcqfLlG0bWyoJVsYB4OcDp353w7+yPJ5ivruuoIx1h0+Mkn/AIG/T/vk19HRRJBEkUahI0UKqjoAOgp9fiVPiHMKFFYelUtFaLRXS7XP6/r8C5FjMW8diaHNUlrLVqLl1dk+r36PqjmPB/w28OeBIsaPpkUE2MNcv88zfVzz+AwPaunoorwKtapXm6lWTk31buz7fDYWhg6So4aChBbJJJfcgooorI6gooooAKKKKACiiigAooooAKKKKACiiigAooooAKKKKACiiigAooooAKKKKACiiigAooooAKKKKACiiigAooooAKKKKACiiigAooooAKKKKACiiigAooooAKKKKACiiigAooooAKKKKACiiigAooooAKKKKACiiigAooooAKKKKACiiigAooooAKKKQkKCScAdzQAtRzzxWsLzTSLFEg3M7nCqPUmuQ8S/FXRtADxwyf2ldjjy7dvlB936flk14/4o8cap4sl/0uby7YHKW0XCD6+p9zX5jxDx/leSxlSoy9tW/li9E/70tl6K78kfPY7O8NhE4wfNLsv1Z2Hj34sterJp+iO0cBysl50Zx6J6D36/SuW+HGnnUPFunqACElVzn/Z+Y/oprmK9P+C2m+Zqst0y5EURYH0ZiAP03V+BZdj8dxdxJhp46XN7ydltGKd2kumi9Xu2fGYatWzPH05VnfXbol5HslFFFf2WfqgUUUUAFFFFABRRRQAUUUUAfDHxm0y+0z4neIVvw2+a7eeJm6NE5ymPYLgfgR2ri6+3vi18KLH4naMEZltdWtwTa3mOn+w3qp/TqO4Pxr4l8M6l4R1efTNVtXtbuI8q3Rh2ZT0IPqK/dsgzejmGGjS2qQSTXppdeX5H8Xcb8L4rIsfUxDTlRqSbjLzbvyy81+K1XVLLooor6o/NSxZadd6nI0dnazXcijcUgjLkD1wKgZSrFWGCOCD1Ffd3wv0TQdG8F6Z/wj0afYriFJfPAG+ZiOWc/wB7ORjt04xWB8Ufgbo3xDhkuoVTTNbxlbyNflkPpIo+99eo9+lfn1Pi+h9adGtTcYXtfr81/wAPY/cq3hZjP7OhisLXjUqtX5bWTTV/dlfX5pJ90fF9bPhPxfqvgnV49S0i6a2uF4YdUkXurL0I/wA9aPFng/VfBOsSabq9q1tcJyp6pIvZkbuD/wDrwaxq+6/dYql0lCS9U0fjX+05dietOrB+alFr8Uz7H8A/tCeHPFOkNJql1BoeowIWmguJNqPgcmNj97/d+99ep+T/ABdrzeJ/FGq6swI+2XMkwU/wqWO0fgMD8KyKK8fLslw2WVqlWhf3unbyX/BPq8+4uzDiLC0MLjbfu7u60cnsm1tdLtbdhRRRXvnw5ueB9CPibxjo2l7dyXV3HG4/2Nw3H8Fya+/gMDA4FfI/7Lfh/wDtT4iSag65j021eQN/tv8AIo/Iv+VfXNfjvGOJ9pjIUFtBfi/+BY/q3wowHsMqq4yS1qzsvSKsvxcgooor4E/bgooooAKKKKACiiigAooooAKKKKACiiigAooooAKKKKACorm3ivLeWCeNJoZVKPG65VlIwQQeoNS0U07aoTSkrM+Ofjh8G5fh7qR1HTkeXw/cv8h6m2c/8s2Pp6H8DyOfKq/Q/VtJtNd0240+/gS6s7hDHLE44YH/AD17V8W/F34V3fwy14xjfcaRcktaXRHUd0b/AGh+vX2H7Jw5n316KwuJf7xbP+Zf5rr337n8ncfcFPJ6jzLAR/2eT1S+w3/7a+nZ6djgqKKK+7PxYKKKKACiiigDpvh549v/AId+JINUsjvQfJcW5OFmj7qf5g9jivuDwv4msPGGh2urabN51rcLuH95T3Vh2IPBFfnzXpnwQ+LMnw5137NeOz6DeuBcJ18luglUe3cdx7gV8VxHkizCl9YoL97H/wAmXb17fcfr3APGDyPEfUcZL/Z6j3/kk+vo/tff3v8AZ9FRwTx3UEc0MiywyKHR0OVZSMgg9xUlfimx/XiaaugooooGFFFFABRRRQAUUUUAFFFFABRRRQAUUUUAFFFFABRRRQAUUUUAFFFFABRRRQAUUUUAFFFFABRRRQAUUUUAFFFFABRRRQAUUUUAFFFFABRRRQAUUUUAFFFFABRRRQAUUUUAFFFFABRRRQAUUUUAFFFFABRRRQAUUUUAFITgZPApa8J/aP8Ai3/YVk/hbSZsajcp/pkyHmGIj7g/2mH5D6jHo4DA1cxxEcPS3fXsurZ4Od5zhshwM8dinpHZdZPol5v8Fd7I89/aD+Lv/CZ6qdD0qbOiWb/PIh4uZR/F7qOg9eT6Y8coor+gcFg6WAoRw9FaL8X3fmz+G83zbE53jamOxbvKX3JdEvJf8HcKKKK7jxgooooAKKK3/A3grUPH3iK30nTk+eT5pJWHywxj7zt7D9Tgd6zqVIUYOpUdorVs6MPh6uKqxoUIuU5OyS3bZufCT4W3fxM8QCEb4NKtyGvLoD7o7Iv+0e3pye3P2ppOk2mhabbafYQJbWdugjiiQcKB/nr3rP8ABng/T/Avh+20jTY9sEQyzt96Vz952Pcn/ADgVuV+EZ5nE81r+7pTj8K/V+b/AAP7R4O4UpcM4P37OvP45f8Atq8l+L17JFFFFfNH6EFFFFABRRRQAUUUUAFFFFABRRRQAUUUUAFFFFABRRRQB5h8bvhDD8RdHN3ZRrH4gtEPkSdPPUc+Ux/kex9ia+N7i3ltLiSCeNopomKPG4wysDggjsRX6L189ftJ/CP7XFL4u0iD99GM6hDGPvqP+WoHqP4vbnsc/ovC+dujNYHEP3X8L7Pt6Pp2fqfgniNwesXTlnOAj+8ivfS+0l9r1XXuvNa/NNFFFfrZ/L4UV9CfBP4V+CfiL4Aka8hlbW4pnS5miuGV4sklCq524K9yDyG9K5P4i/s76/4MEt5pwbW9KXLGSBP30Y/20/quffFeBTzzByxU8HNuE4u3vaJ+j/K9rn29bg7NqeXUs1pQVWlNc3uO7j/iVk9OtrpdWeT0UUV758QFfW37LXiP+1fAE2mO+ZdMuWQL6Rv86/8Aj2/8q+Sa9k/Za8R/2V8QJtNd8RanbMgHrInzr/46HH418vxLhfrWW1Lbx95fLf8AC5+j+H2Y/wBncQULu0al4P8A7e2/8mUT62IBBBGQfWvhv4zeFIPBvxG1bT7QBLMss8KDoiuA236AkgewFfctfFX7Qpnb4ua4Z0ZOYfLz0KCJACP1/WvhuDZyWNqQT0cbtejVvzZ+y+LNKm8oo1ZR95VEk+ycZX++y+5HnNFGCTxya9j+F37Omq+LXiv9dWXSNI4YRsMXE4/2Qfuj3P4A9a/U8ZjcPgKbq4iVl+L9F1P5syrJ8dnWIWGwNNzl17Jd29kvX5anD/Dz4a6x8SNWFrpsWy3Qj7ReSA+XCPc9z6KOT9MkfZfgHwBpfw70NNO0yMknDT3Lj95O/wDeY/yHQVqaD4f07wvpcOnaXaR2dnEMLHGPzJPUk9yeTWjX4tnWfVs1lyR92mtl383/AJbL8T+ueEeCsLw1D203z4hrWXReUey7vd+S0Ciiivlj9JCiiigAooooAKKKKACiiigAooooAKKKKACiiigAooooAKKKKACiiigAooooAKKKKACiiigAooooAKKKKACiiigAooooAKKKKACiiigAooooAKKKKACiiigAooooAKKKKACiiigAooooAKKKKACiiigAooooAKKKKACiiqU2s2EG7feQgr1UOCfyHNY1K1OiuarJRXm7EuSjuy7RWFP4z0uFcrK8x/upGQf1xVC4+Idqi/ubWZ29JCF/lmvErcQ5VQ+PER+Tv+VzCWJox3kjrKK4O4+JMxX91YojeryFh+gFZ1x8S9SVDlbSL/a2nj82rxK3G2TUdqjl6Rf62OWWY4ePX8D02ivF7j4o6khP/EzQeyRIf/ZTWNd/EbUZSSNQvCf9iQoP0r5zEeJ2UUvghNv/ALdX5Sf5HnVM+wsO/wCH+Z9A1FPdQ2q7ppo4V9ZGCj9a+bL3xbqF9/rbiaTH/PWZn/mazJNQnk6yEf7vFfO4jxboxuqGEb83K34cv6nnz4mpr4Kd/n/wD6Su/GOh2KbptVtAP9mUMfyGaw774v8AhuzB8u4mvGHaCE/zbArwIsWOSST6mkr5fFeK+bVLrD0YQ9byf5pfgeZU4lxMv4cEvvZ6rqvx0mYMum6akfpJcvu/8dGP51wuueM9Z8Q5F7fyPEf+WKfJH/3yOD+NYlFfn2Z8VZzm6ccXiZOL+yvdj90bJ/O54eIzLF4rSrUdu2y+5BRRRXyh5o6NDI6qOpOK93+EmnC10S4uMEGaUIPdVHH6lq8T0qHfcFz0QfrX0h4V0/8Aszw7YW5GGWIMw9Gb5j+pNft3hZl/tszni5LSnF/e9F+HMfZcOUOas6r6L/gf5mtRRRX9Tn6GFFFFABRRRQAUUUUAFFFFABXL+Pvhzo3xF0r7HqkH7xMmC6jwJYT6qfT1B4P5V1FFbUq1ShNVaUrSWzRy4rC0MbRlh8TBThLRp6pnxH8Rfgr4h+Hs0kssB1DSgfl1C2UlQP8AbHVD9ePQmuAr9GiAwIIyD61zsvw58Kz3ou5PDmltc53eYbSPJPqeOT71+jYPjOUKfLiqfNJdVpf1X+X3H4HmnhNTqVufLMRyQf2ZJu3o1v6NX82cR+zLp+pWHwzT7erpFPdSTWiSdRCQvIHYFgxH1z3r1qkACgADAHAApa+AxuJeMxE8Q1bmd7H7hlOXrKsBRwMZOSpxSu+tvy8l0WhzvjjwJpHxA0Z9P1WDevJinTiSFv7ynt9Oh718Z/Ej4bap8NdbNlfL5ttJlra8RcJMv9GHGR29wQT93V5X+0r/AGd/wqy9+3bPtHnRfY8/e83cM7f+Ab8+2a+l4bzavhMTDCr3oTaVuzfVfr5H55x/wxgs0y+rmLtCtSi5c38ySvyy732j1T8tD44ooor9uP49CiiigD6t/ZS8P/2f4Kv9VdcSajdbVPrHGMD/AMeZ69urnfh54f8A+EV8EaJpRXbJb2qCQf8ATQjc/wD48Wroq/nPNMT9cxtWv0bdvRaL8D+9+G8v/srJ8Ng2rOMVf/E9Zfi2FFFFeWfSBRRWL4m8ZaJ4OtRcazqUFhGRlVkb53/3VHLfgK0hTnVkoU0230WrMa1elhqbq1pKMVu20kvVs2qK8G8RftZ6RaM8ejaRc6iRwJrlxAh9wMMSPriuGv8A9q3xZcMfs1lpdonb907t+ZfH6V9NQ4YzOur+z5V5tL8N/wAD86xniLw7g5OCrubX8sW/x0T+TPrKivj9P2n/ABsjZMlg49GtuP0Nb2k/tba1CwGp6JY3adzbO8LfqXFdFThPM4K6UZej/wA7HDR8TuHqsuWcpw83H/5Ftn1FRXlHhX9pPwh4iZIbuaXRLluMXq/uyfaQZAHu2K9Tt7iK7gSaCVJoZBuSSNgysPUEda+axOCxODly4im4vzX5PZn6Fl2b4DNoe0wNaNReT1Xqt180SUUUVxHrhRRRQAUUUUAFFFFABRRRQAVjeLvCen+NdBudJ1OLzbaYcMPvRt2dT2I/+t0JrZorSnUlSmpwdmtUzGtRp4inKjWipRkrNPZp7o+CfiB4D1H4eeIptLv13AfPBcKMLPH2Yf1HY1zVfdfxP+HFj8SvDklhcbYbyPL2l1jmJ/6qehH9QK+JNf0G+8MaxdaXqMDW95bOUkQ/oQe4IwQe4NfueQ5zHNaPLPSpHdd/Nfr2fyP4y414SqcNYvnpJvDzfuvt/dfmundeaZn0UUV9Sfm4UUUUAFFFFAH0N+zd8Xvs0kXhHWJ/3TnGnTyH7rH/AJYk+h/h9+O4r6Vr85Udo3V0YqynIZTgg+tfY3wH+LK/EDQvsF/KP7esUAlz1nj6CUe/ZvfnvX5RxTkvspPH4daP4l2ff59fP1P6b8NuLvrEFkmOl78V+7b6pfZ9V08tOiv6pRRRX5sf0AFFFFABRRRQAUUUUAFFFFABRRRQAUUUUAFFFFABRRRQAUUUUAFFFFABRRRQAUUUUAFFFFABRRRQAUUUUAFFFFABRRRQAUUUUAFFFFABRRRQAUUUUAFFFFABRRRQAUUUUAFFFFABRRRQAUUUUAFFFFABRRRQAUUVS1rWLTw/pV1qV/MLeztozJJI3YD+ZPQDuTVRi5tRirtkTnGlBzm7JatvZJdTlfi38Sbf4a+F5Lw7ZdSnzFZW5/jfH3iP7q5yfwHeviPUNQuNVvri8u5muLqdzJLK5yWYnJJroviV4+vPiN4ouNUuN0cA/d2tuTkQxA8D6nqT6muVr93yDKFleH99fvJfF5eXy/M/i3jbimfEmPtSdqFO6gu/eT8307K3W4UUUV9OfnIUUUUAFFFAGTgc0AWtK0u71vUrawsYGubu4cRxRIOWY/5619sfCX4Y2nwz8OLbDZNqdxh7y5A+83ZV/wBlckD8T3rkv2ffg+PB2mrr2rQ41u7T93G45tYj29nPf0HHrXs1fjnE2d/XJvCYd/u47v8Amf8AkvxevY/q/wAPOD/7KorNMdH9/Ne6n9iL/wDbn17LTqwooor4I/bAooooAKKKKACiiigAooooAKKKKACiiigAooooAKKKKACiiigAprosiMjqGRhgqwyCPSnUUBufGvx3+FLfD3xB9ssYj/YV+xaAjpA/UxH+Y9voa8ur9AvF3hWx8aeHrzR9RTfb3C43D70bfwuvuDzXwv4y8J33gjxFeaPqCYngb5XA+WRD9119iP8ADqK/bOGs5/tCj7Cs/wB5D8V39e/39T+QPEDhT+wsX9dwsf8AZ6r/APAZbuPo94/NdDT+GPxBu/hx4pg1ODdLat+7urcHiWInkfUdQfUehNfcOjaxaa/pVrqNhMtxZ3MYkikXoQf5HsR2NfnjXsv7Pvxf/wCEM1IaHq02NEvH/dyueLWU9/ZT39Dz61hxNkv12n9boL95Hdd1/mun3djs8O+LllGI/szGy/cVHo39iT/9tl17PXue1/EX4C+HvHvm3Ucf9kau2T9rtlG2Q/8ATROjfUYPvXzB49+E/iH4dzn+0rQy2ROEvrfLwt6ZP8J9mx+NfdIIYAg5B9KZcW8V3A8M8aTQyAq8cihlYdwQetfDZXxJi8utTm+eHZ7r0f8Aw6P2XiPgDK895q1JexrP7UVo3/ejs/VWfds/Oitbwnrr+GfE+larHnNncxzED+JQw3D8RkfjX0x4+/Zh0bXjJd+HpRol43P2cgtbOfp1T8Mj2rwHxH8I/F3hi+FtdaJdTbm2xzWkZmjk9MMoP5HB9q/UcHnWAzSm4Kdm1rF6P/g/I/m/NeEs74crxqzpOSi01OF5K6enmvml5H3RFKk0SSRsHRwGVh0IPQ1y/jf4X+HfiCIm1ix824hG2O4icpIo9MjqPY561o+CrS7sPB2hW1+pW9hsYI51PJDiNQwP4itqvwyNSphKzlQm003Zpn9mToUczwihjKSlGaTcZK676p9UcV4U+DnhHwbOtxp+kRtdqcrc3LGV1Pqu7IU+4ArtaKKitiK2Jlz1puT7t3NcJgcLgKfscJSjTj2ikl+AUUUVgdoUUUUAFFFFABRRRQAUUUUAFFFFABRRRQAUUUUAFFFFABRRRQAUUUUAFFFFABRRRQAUUUUAFFFFABRRRQAUUUUAFFFFABRRRQAUUUUAFFFFABRRRQAUUUUAFFFFABRRRQAUUUUAFFFFABRRRQAUUUUAFFYes+M9J0Qsk9yJJ14MMHzvn0PYfiRXG6n8Ub25LJYW6WidpH+d/r6D8jXyeZcU5TlbcK1VOa+zH3n+Gi+bR59bH4ehpKV32Wp6Y7rGhd2CqoyWY4AFYt9400ixyPtQuHH8MA35/Hp+teUXmp3mqSb7u5lnOcje2QPoOg/CmB1iQs7BFHdjgV+dYzxDrTusFRUV3k7v7lZL72eVPNpS/hxt6nf3fxHLbhaWeP7rzN/NR/jWXP4v1W7Lf6R5KN/DEoGPoev61xFx4ms7bIQtO3+wOPzrMufGF3JkQIkA9cbj+vH6V8FjeNsXVv7bEv0hp/6Tb8WeTVzhL46l/Jf8A72W5luSGuJnmI7yuWx+dZ13r1haZEl1Hkfwqdx/SvPbnULm8/108kg9Gbj8qr18ZX4lnNt04a95O/8AX3nk1M5f/LuH3nY3XjS2XIhhklPq2FH9ay7jxddS/wCrjjiH0yawqK8GrmuLq7zt6af8E8upj8RU+1b0Lk2sXs/37h/+Anb/ACqozs5yxLH1JpKK82dSdTWcm/U4pTlP4ncKKKKzICiiigAooooAKKKKACiipLaHz50T1PP0ppOTshpXdkdR4L0j+0NTsLUrkTyguP8AZ6n9Aa+h68r+E+medqtzeFfkt49i/wC83/1gfzr1Sv668Nsu+qZTLENa1JfhHRfjzH6lkdD2WG5u/wCn/BuFFFFfrR9EFFFFABRRRQAUUUUAFFFFABXK+Nvib4d+H0SHWL4RzyDdHaxKXlceu0dB7nArZ8Rawnh7QNS1SRd6WVtJcFP72xS2PxxXwL4g1698T6zd6pqMxnvLly7uf0A9ABwB2Ar67h/JFm05Tqu0I9t2+3+Z+XcccYS4YpU6WGgpVql7X2il1e12+i9W+z+prf8Aar8HTTbHtdWgXP8ArJLeMr+khP6V6D4U+Ivhzxsv/Em1aC7lAyYMlJQPdGw2PfGK+CKltrqayuI57eWSCeNgySxMVZT2II5Br7XE8HYKpH9xJxl96/r5n5FgPFbNqNRfXKcKkOtlyv5PVfemfotVHXNTGjaJqGobDKLS3kn2D+LapbH6V5N+z98Y7jxzBNomsuH1e1j8yO4xj7RGCAc/7QyPqDnsa9jngjuYJIZUEkUilHRujAjBBr8txeDqZdiXQxC1X4ry9T+kMszWhn2XrG4CWkk7X3i+zXdP/gaHwDrfjDWPEGuTaveahO99I+4SLIV2egXB+UDsBVbVvEOq6+YjqepXmomIYjN3O8uweg3E4rqvi38Lr34aeIHiKtLpNwxazusZBX+4x/vDv69a4Wv6BwssNXpQrYdJxtpZbLt5eh/DeZU8wwWJrYTHOSnf3k29X3fe+6fXcKKKK7jxgrrPhT4e/wCEo+Img6eV3xNcrJKOxjT52H4hSPxrk694/ZM8Pfa/Eur6y65Szt1gjJ/vyHJI+ioR/wACryM3xP1PAVq3VLT1ei/Fn1PC+X/2pnWFwjV05Jv/AAx96X4Jn1HRRRX87H95BSMwRSzEKoGST0FLXy/+0D8bZNVubjwxoNwVsIyY726jPM7DrGp/uDue/wBOvr5ZllbNK6o0tF1fRL+tkfL8RcQ4XhvBPF4nVvSMVvJ9vTu+i87J73xX/aWTT5JtK8ItHPOuUk1RgGjU+kY6Mf8AaPHoD1r5w1TVbzWr2S8v7qa8upDl5p3LMfxNVaK/csuyrDZZT5KEder6v5/psfxrn3EmY8RV3Vxk/d6RXwx9F383q+4UUUV658sFFFFABXXeAvil4g+Hl0r6ZdlrQtmSxnJaGT1+XsfcYNcjRWFahSxEHTrRUovozswmLxGBrRxGFm4TWzTsz7l+GfxX0j4macZLQ/ZtRiUG4sJGy8fuD/Evv+eK7avz18PeIL/wtrFtqemXDW15btuR17+oI7g9CO9fbvwy+INp8SPC8GpwARXC/u7q3ByYpAOR9D1B9D65r8Z4gyF5ZL29DWk//JX29Oz+T8/604G41XEMHg8ZZYiKv2U13XZrqvmtLpdbRRRXxh+thRRRQAUUUUAFFFFABRRRQAV5X8dfhEnxC0f7fp8arr9mh8o9PtCdTGT691Prx349UorswmLq4KtGvRdpL+rPyZ5WaZZhs4wk8Fi43hJfNdmuzW6PzmlieCV4pEaORCVZGGCpHUEdjTa+kv2kPg/5yzeLtGg/eKN2o28Y+8P+ewHqP4vz9a+ba/f8szGlmeHVel812fY/h7iHIcTw7j5YLEareMuko9Gv1XR6BRRRXqnzQUUUUAFavhfxLfeENdtNW06Xyrq2fcuejDurDuCMg/WsqionCNSLhNXT0ZrSq1KFSNWlK0otNNbprZn334E8aWPj7w1a6xYHCyDbLCTloZB95D9P1BB710FfFHwU+KEnw38TD7Q7Not4RHdxjnb6SAeq5/EZ9q+04J47qCOaGRZYZFDpIhyrKRkEHuCK/Bc8ymWVYnlj/DlrF/p6r/gn9r8G8Tw4ly9TnpWhZTXn0kvKX4O66ElFFFfOH34UUUUAFFFFABRRRQAUUUUAFFFFABRRRQAUUUUAFFFFABRRRQAUUUUAFFFFABRRRQAUUUUAFFFFABRRRQAUUUUAFFFFABRRRQAUUUUAFFFFABRRRQAUUUUAFFFFABRRRQAUUUUAFFFFABRRRQAUUUUAFfKX7SHxV/4STVj4b0ybOl2Mn+kSIeJ5h291Xp7nPoK9V/aB+Kf/AAgvh7+zbCbbreooVQqeYIujSex7L75PavjwnJyea/TeFMn5n/aFdaL4V+v6L7+x/O/ibxVyReR4OWr1qNdt1D57y8rLqwooor9TP5sCiiigAooooAK95/Zx+EP9s3cfirV4M2Fu+bKFxxNID/rD/sqenqR7c8H8HfhhP8SvEqwuHj0i1IkvJ14+Xsin+82PwGT2r7XsrKDTrOG1tYkgtoUEccSDCooGAAPpX59xRnX1aDwWHfvy+J9l29X+Xqfufhzwj/aNZZvjY/uoP3E/tSXX/DH8X6NE9FFFfkB/VAUUUUAFFFFABRRRQAUUUUAFFFFABRRRQAUUUUAFFFFABRRRQAUUUUAFFFFABXlvx7+Fo8f+G/ttjFu1zT1Lw7RzMnVov6j347mvUqK7MJiquCrxxFF2lH+rfM8rNMtw+b4OpgcUrwmrenZrzT1R+cpBUkEYI6g0leyftK/DpPC3iZNbsowmn6qzM6qOI5xyw+jfe+u6vG6/obA4ynj8PDEU9pL7n1XyZ/CecZVXyXH1cBiPig9+63TXqtT2n4Z/tJXvg7SE0rV7N9YtIF228qy7ZY17Icg7gO3cdORjHbaP+1ppt7rENvfaFLYWEjBWuxciQx57lNg49cHPsa+YKuaNpF1r+q2mnWURmu7qRYo0Hck/y9TXjYrh7K60p1qlOzerabVvPe34WPq8u464jwkKWFw9fmjGyScYyb7Rvbmfbe/Zn6Go6yIrowZWGQynIIp1U9H0/wDsnSLGxDmT7NAkO89W2qBn9KuV+ESSTaWx/acHKUE5qz6oKKKKksKKKKACiiigAooooAKKKKACiiigAooooAKKKKACiiigAooooAKKKKACiiigAooooAKKKKACiiigAooooAKKKKACiiigAooooAKKKKACiiigAooooAKKKKACiiigAooooAKKKKACiiigAooooAKKKKACis3XvEVh4bszc384iXnYg5eQ+ijv/nNeP+KfiXqPiIvBbk2FiePLQ/O4/wBpv6Dj618VxBxbl3D0eWtLmqvaC39X/KvN/JM8rG5lQwStJ3l2W/8AwD0jxF8RtK0EtCj/AG67HHkwnhT/ALTdB+p9q841vx9q+vbkab7LbNx5Nv8AKCPc9T/L2rlYxUj3EduuXbHoB1r+es441zTOLxlP2VL+WOn3vd/l5HxuJzSvib3fLHsv1ZajFOlvIbQfvHAP90cmsW41WST5Y/3a+veqRJJyTk+pr8/nj1DSmrniyxajpBGvceIpDkQIIx/ebk1lzXEty26WRnP+0ajorzKuIq1vjkcM61Sp8TCiiiucxCiiigAooooAKKKKACiiigAooooAKKKKACiiigArU0iDCtKe/ArNjQyuqKMljgV1ui6Wb+/s7CLrI6pkdhnk/wAzXq5dhp4isowV22kvNvRHdhKTqTuv6Z658OdM/s7wzA7DElyTM30PC/oAfxrqKZDEkESRoNqIoVQOwHSn1/d+W4OOXYOlhIbQil9y1fzep+w0aSo04010QUUUV6JsFFFFABRRRQAUUUUAFFFFAFLWtKh1zR77TrjPkXkD28mOu1lKn9DXwd408Gan4E16fS9ThMciE+XLj5Jk7Op7g/p0PNff1Y3inwho/jTTjY6zYxXsHVd/DIfVWHKn6Gvqcizt5RUkpx5oS37rzX+R+bcZ8Hx4ooQlSnyVqd+VvZp9H19HrbXR3Pz9or6U8Q/skQSSvJoeuvAhPEF9Fvx/wNcf+g1i6d+yRrL3ai/1yxhts/M1sjyOR7AhR+tfqMOJMrnDn9rbyad/y/I/nGr4f8SUqvsvqt/NSjb776fOxjfsu6LdX3xGN/GrC1sbaQzP2y42qv1OSf8AgJr66rn/AAR4H0rwBoiaZpUJSMHdJK5zJM/dmPc/oO1dBX5JneYxzTGOvBWilZeiP6h4OyCfDmVRwdWV5tuUrbXdtF6JJeb1MvxJ4a07xbo8+mapbLdWkwwVbqp7Mp7EdiK+PPix8GtT+Gl6Zl332iStiG9C8r6JIOze/Q9u4H2vUF9Y2+pWk1rdwR3NtMpSSKVQyup6gg9avJ86r5TU933oPeP6rs/6ZjxVwjg+JqPv+5WivdmvyfeP4rp1v+ddFe6/Fz9nG60JptW8LRyXuncvJYDLTQD/AGO7r7dR79a8KIIJBGCO1ftuBx+HzGkquHldde68mj+Ps5yTHZDiXhcdDlfR9JLvF9V+K6pMK+wP2YdGXTfhhFdgfPqFzLOT3wp8sD/xw/nXx/X0n+y18RGngl8H3S/6lXubOQf3S2XQ/ixYfU+1eBxVRq1ctfsvstN+iv8ArZn2/hpisNheII/WHZzi4x/xO1vvSa9WfRFFFFfh5/Yx5R+0N8SG8EeFBYWMvl6tqgaKNlPzRRfxv7HkAfXPavjuu4+NHjBvGnxD1S7V99pbv9ktucjy0JGR9Tub/gVcPX75kGXLLsFGLXvy1l6vp8v8z+I+N8+lnub1Jxf7qm3GHay3f/bz19LLoFFFFfSHwAUoBJAAyT2FJX0/8APghHpVvbeJtftw9/IBJZ2ko4gXtIw/vnqB/D9enkZnmVHK6DrVd+i6t/1uz6jh3h7F8R4xYTDaJayk9oru/Psur8rtcX8Ov2ZdV8SwRX+vzvotk4DJbhc3Dj3B4T8cn2r1q3/Zm8DQW/lvZ3dw+MedJdMG+vy4H6V6tRX43i+IsxxU+ZVHBdFHT/gv5n9ZZZwHkOW0VTeHVWXWU1zN/J6L5JHy78Uf2Z5PD+nzar4ZnmvraEF5bGfDSqo6lCAN2PTGfrXg1fo3Xxj+0J4Ii8GePpXtIxFYain2uJFGFRiSHUf8CGcdgwFfb8M57Vxk3hMU7ytdPv3T/P7z8e8Q+DMNlNKOaZbHlpt2lHom9muyezXe1jzKvT/2evHD+EPH1tayybdP1Ui1mUngOT+7b8GOPoxrzCnRyNDIsiMUdSGVh1BHevucXhoYzDzw9TaSt/wflufjeV5hVyrG0sdRfvU2n6916NXT8mfozRXP+AfFMXjTwhperxMrNcQqZQv8Eo4dfwYGugr+bqtOVGcqc1Zp2fyP7+w9eniqMMRRd4zSafk1dBRRRWZ0BRRRQAUUUUAFFFFABRRRQA10WRWVlDKwwQRkEelfHvx6+EjeAda/tLToj/YN858sAcW8h5MZ9upX2yO3P2JWb4j8PWPirRLvStRhE1ncpsde49CD2IOCD6iveybNZ5ViVUWsHpJd1/mun3HxPFnDVHiXAOg9KsdYS7Ps/J7P5PdH57UV0vxD8CX3w88TXGk3gLqvz29xjCzRnow/kR2INc1X77Sqwr041abvF6pn8SYnDVsHWnh8RHlnFtNPo0FFFFanKFFFFABX0j+zN8VfNRfCGqTfOoLadK56jqYs+3JX8R2Ar5uqW0u5rC6hubeVobiFxJHIhwysDkEH1Bryszy+nmeGlh6nyfZ9H/n5H03Due1+HswhjaOqWkl/NF7r9V2aTP0Worhfg/8AEmH4k+FI7piqapbYivYV4w+OHA/ut1H4jtXdV/PmIw9TC1ZUKqtKLsz+58DjaGZYanjMNLmhNXT/AK6rZro9AooornO4KKKKACiiigAooooAKKKKACiiigAooooAKKKKACiiigAooooAKKKKACiiigAooooAKKKKACiiigAooooAKKKKACiiigAooooAKKKKACiiigAooooAKKKKACiiigAooooAKKKKACiiigArI8WeJ7Lwb4fvdY1B9ttbJuwOrt0VR7k4H41r18iftFfFD/hMfEP9jWE27R9NcqWU8TzdGb3A5Ufie9e9k2WSzTFKl9layfl/m9l9/Q+L4t4ip8N5bLE71JaQXeXf0W7+7qeceMPFV7418RXmsag+Z7h8hAfljX+FF9gOKxqKK/fqdONKCpwVktEj+H61apiasq1aXNKTbbe7b3YUUUVoYBRRRQAVpeG/D194r1uz0rTojNd3L7EXsPViewAySfQVm19e/s+fCn/hCND/ALX1GHbrd+gO1xzbxHkJ7E8E/gO1eFnOaQyrDOq9ZPSK7v8AyXX/AIJ9pwnw5V4lzCOHWlOOs5dl29Xsvv2TO6+H/gex+H3hm20iyG7YN805GGmkP3nP8gOwAFdJRRX4DVqzrzlVqO8nq2f29hsNSwdGGHoR5YRSSS6JBRRRWR0hRRRQAUUUUAFFFFABRRRQAjMFUkkADkk9q+V/Hf7T+u3WsXEPhpodP02JykU7RCSWUD+I7sgA9QMfjXqPx0+LWm+EvDmoaPa3Sza9dwmBYYjkwKwwXc/wnBOB1zjtzXx5X6ZwvktOtCWKxdO6ekU1p5u3Xy+Z/PHiPxdXwtanluV1+WSu5uL1T6RutU921vseq6d+0x46spA015a34HVLi1QA/wDfG016f4J/ao0vVZY7XxFZHSJWOPtUJMkOfcfeX/x6vluivscVw9luKi06Si+8dPy0+9H5Vl3HXEGXVFNYl1F1U/eT+b1XyaP0VtLuC/tori2mjuLeVQ6SxMGVgehBHUVNXxx8Dfi9deA9bg02+naTw/dyBJEc5FuxP+sX0GfvDuOeor7Hr8fzfKauU1/Zzd4vVPv/AMFdT+qeFuJsPxPg3XpLlnHScez6W7p9H6roFFFFeEfZhRRRQAUUUUAFFFFABRRRQB8+/ta+JIY9I0bQVw1xLOb1/VEVWRfzLN/3ya+Zq+qv2g/g1qnji9tdc0MLc3sMIt5rNnCl0BLKyE8Z+Y5BI7Yrynw5+zZ4z1q6Vby0i0a2z8091KrHHsikkn64HvX7NkGPy/CZZBSqpNXum9b37b+lj+SuN8kzzM+IqsqeFlKLsoOKbjypL7Wy1ve7Vn5Hmen6ddatew2dlBJdXUzBI4YlLMx9AK+ufgh8E4/h9bjVNUCT+IJkxgfMtqp6qp7se7fgOMk9F8N/hFofw1ts2cZutSddst/OB5jeoUfwr7D8Sa7ivlM94klj08NhdKfV9Zf5L8+vY/TODPD+GTSjmGZWlXWy3UPPzl57LpfcKKKK+EP2kKKKKACiiigAooooAKKKKACiiigAooooAKKKKACiiigAooooAKKKKACiiigAooooAKKKKACiiigAooooAKKKKACiiigAooooAKKKKACiiigAooooAKKKKACiiigAooooAKKKKACiiigAooooAKKKKACuS8c/EG08IwmFAtzqTrlIM8L/ALT+g9up9utV/iL8QY/Clt9ltCsuqyr8oPIhH95vf0H+T4RNcS3lxJPPI000jFndzksfU1+LcbcdrKHLLstd6/2pbqH+cvwXXXQ+TzbOVhm6GH1n1fb/AIP5F/VNYvNevnu76dp5m4y3RR6Adh7VEmAMnge9QBgi5PSoZZjJx0X0r+YqmInUm6taTlOWrbd233bPgZVHfmk7tlmW+2jEfX+8apsxckkkk9zSUVyTqSnuc8puW4UUUVmQFFFFABRRRQAUUUUAFFFFABRRRQAUUUUAFFFFABRRRQAUUU6KNppFRRlmOBQld2QJX0RpaLa7madhwvC/XvXp3wr0n7RqdxqDr8luuxCf7zdfyGfzrh4oFtoEjXooxn1r27wbpH9i+H7aFl2zOPNk/wB5u34DA/Cv2/w+yf6xmUKk17tFcz/xbR/HVf4T7jJsJeqr7R1fr0/ryNuiiiv6mPvQooooAKKKKACiiigAooooAKKKKACiiigAooooAKKKKACiiigArzL4j/ATw/4+eS8jB0jV25N3boCsh9ZE4DfUYPvXptFdeGxdfB1FVw83GXl/WvzPMzHLMHm1B4bHUlOD6P8ANPdPzVmfHur/ALMfjbT7ox2lva6nDniaC4VOPcOVI/DNev8AwL+CE/w9mm1jWJYpNXmj8qOGE7kgQkE5PdjgdOAO5zXsdFe9jOJMfjcO8PUaSe9lZv8AH8rHxOVeH+S5Rjlj6Ck5R1ipO6i+60Tuul2++4VzvxE11vDXgbXdTRtktvaSGJvSQjCf+PEV0VeY/tIXLQfCTVVU486SCM/TzVP/ALLXjZfSVfGUaUtnJL8T63PcTLBZVisTDeFObXqou34nxlRRRX9IH8ABRRRQB6z+zv8ADdPGvis6hfReZpWllZHVh8ssp+4nuOCx+gHevsKuC+B/hRfCXw20mEptubtPtk57l5ACAfou1fwrva/A8/zCWYY6bT92Oi+XX5vX7j+2+B8jhkeT0otfvKiU5vrdrRf9urT1u+oUUUV82foAV89fteWyNp3hq4wPNWWeMH1BCH/2UV9C18v/ALWuvrdeINF0dGz9kgeeTHZpCAAfwTP/AAKvqeGISnmtJx6Xb9LP/M/NvEWtTpcNYhVPtcqXrzJ/km/keCUUUV+7n8WnYfDr4o618NtRE1hMZbJ2BuLGQ5jlHf8A3Wx/EP1HFfcGkanDrWlWWoW5Jt7uFJ4yeu1lDD9DX55QwvPKkUal5HYKqjqSegr9BfDOlf2D4c0rTc5+x2kVvkd9iBf6V+WcZ0KEHSqxVpyvfzStv6H9J+EuMxlVYnDTk3RgotJ/Zbb0XZO12vn1NOiiivzI/ogKKKKACiiigAooooAKKKKACiiigDhPi/8ADOD4leGHt1Cx6rbZkspz2buhP91sYPpwe1fEt9ZT6beT2l1E0FzA5jkicYZGBwQa/RWvn79pb4Ufb7Z/F2lw/wCkwqBqESD76DgS/Veh9sHsa/QuFs5+rVPqNd+5L4X2fb0f5+p+F+JHCf1+g84wcf3sF76X2orr6x/GPoj5looor9eP5YCiiigAooooA674XfEC5+HHiu31KLdJaP8AuruAH/WRE8/iOo9x6E19yabqNtq+n219ZyrPa3EayxSp0ZSMg1+dtfQf7MXxQ+yXP/CI6jN+5mJewdzwr9Wi+h5I98+or8/4qyj6zS+u0V78N/Nf8D8vQ/cfDXij+z8T/ZGKl+6qv3W/sz7ekv8A0q3dn0xRRRX4+f1UFFFFABRRRQAUUUUAFFFFABRRRQAUUUUAFFFFABRRRQAUUUUAFFFFABRRRQAUUUUAFFFFABRRRQAUUUUAFFFFABRRRQAUUUUAFFFFABRRRQAUUUUAFFFFABRRRQAUUUUAFFFFABRRWfr+u2fhnRbzVL+TyrS1jMkjd8DoB6knAA9SKqMZTkoxV2zOpUhRhKpUdopXbeyS3Z5t+0J8Tv8AhCPDP9m2Mu3WdSUohU/NDF0aT2J6D3ye1fHtb3jnxheeO/E97rF6cPO37uLORFGPuoPoPzOT3rBr9+yTLI5XhVTfxvWT8+3otvx6n8QcYcRT4kzKVdP91H3YLy7+st38l0CiiivoD4cKKKKACiiuk+Hvge8+IPim10i0yiud88+MiGIfeY/yHqSBWVWrChTlVqO0UrtnThsNVxlaGHoR5pzaSS6tnpH7OHwq/wCEm1ceI9ThzpdjJ+4jccTzDnPuq9fc4HY19X1Q0LRLPw3o9pplhEILO1jEcaD0Hc+pPUnuSav1/P8Am+ZzzTFOtLSK0iuy/wA3uz+4+FuHqPDeXRwsNZvWcu8v8lsvLXdsKKKK8Q+vCiiigAooooAKKKKACiiigAr53+Nf7Qz2c0+g+FZwJVJjudTQ52nusR9fVvy9a1/2jvi0/hqx/wCEa0mYpqd3Hm5mQ8wRH+EejN+g+oNfKtfpfDWQRrRWNxcbr7KfXzf6L5n89eIPHFTCzlk+VztJfHNbr+7F9H/M+my1uOlleeV5JHaSRyWZ2OSxPUk02iuh8L/D7xH4zP8AxJtIub2MHBmC7YgfQu2Fz+NfqFSrTox56klFLq9EfzlQw9fF1FSoQc5vok238lqc9RXrMH7MPjeVAzQ2MJ/uvdAn9ARTh+y/42LYKWAHqbnj+VeX/bWXf8/4/ej6RcJZ+1f6lU/8BZ5KAWIAGSeABX6EeGobi38OaVFd5+1paRLNnrvCAN+ua8e+F/7NMHhfUoNW8QXcWo3kDB4bWAHyUcdGJIBYjsMAfWvc6/M+KM2w+YTp0sM7qF7vzfY/obw44Xx2RUq2Jx65JVLJR6pK+rt1d9F067hXJeNfil4b8AALq+oKlywytpCDJMR67R0HucCuE+N/x3TwWJNE0J0m1xhiWfhltAfbu/t0Hf0r5Svb241K7lurqeS5uZWLyTSsWZ2PUknrTyXhieOgsRim4weyW78/Jfn+JPF3iLSyapLA5alUrL4m/hi+2m8u+tl1u7o+z/CPx98IeMNRSwt7uaxu5DtijvoxH5h9AwJGfYkE9q9Gr85QSCCDgjuK++vh/dXl94G0C41Dcb2WxheUv94sUHJ9z1NY8RZHRypQq0JPllpZ/p5HVwFxji+JJVsPjYLngk1KKsmm7Wa117W3XTTXoKKKK+JP2AKKKKACiiigAooooAKKKKACiiigAooooAKKKKACiiigAooooAKKKKACiiigAooooAKKKKACiiigAooooAKKKKACiiigAooooAKKKKACiiigAooooAKKKKACiiigAooooAKKKKACiiigAooooAKKKKACiiigAooooAKKKKACiiigArnfHHi+Hwfo7XB2yXcuUt4SfvN6n2HU/gO9btzcxWdtLcTOI4YlLu56KoGSa+bvGXiibxZrk14+VhHyQRn+BB0/E9T7mvzbjnij/V3AclB/v6l1HyXWXy6efdJngZxmP1GjaHxy28vP+upk319PqV5NdXMrTXErFndupNRghRmmCgnNfxtKcpyc5u7erb6vuflfM23J7isxY80lFFQSFFFFABRRRQAUUUUAFFFFABRRRQAUVleIPFOk+FbVJ9Wv4bJJG2RLI2XlbsqIPmdv9lQT7VPpOoy6pB57WU1lC3Ma3ICysPUp/D9DhvUCtPZTUPaNad/8u5p7OfLz207l6iiiszMKKKKACiiigAooooAK29BssBrlh/sp/U1l2No17cpEvfkn0Hc11vlrDGqIMKowBXs5dh+eXtZbLb1/4B6WCo8z9o9l+ZseDdG/trX4I2XMER82T0wO34nAr2euT+HWi/2do32qRcTXZD/RB93+p/EV1lf19wVlX9m5XGc1adX3n6fZX3a+rZ+nZbQ9jQTe8tf8gooor749UKKKKACiiigAooooAKKKKACiiigAooooAKKKKACiiigAooooAKKKKACiiigArzT9oqza8+EmsFRkwtDLj2Eqg/oTXpdZHi7Q18TeF9W0psD7ZbSQqT2YqQp/A4P4V3YGssPiqVZ7Rkn9zPHznCSx+W4nCR3nCUV6uLS/E/PuinzQvbTSRSqUkjYqyt1BBwRTK/pLc/z9aadmFT2FuLy+toCcCWVUz9SBUFPgma3njlQ4eNgyn3BzUyu07FQaUk5bH6LRxrDGsaKFRQFVR0AFOqlouqw67o9jqNuQ0F3Ak6EejKCP51dr+Y5RcZOMt0f6KU5xqQU4O6auvQKKKKk0Cvgj4jeJW8X+ONZ1UtuSe4YRe0a/Kg/75Ar72I3Ag9DXwN488GXvgLxNeaTexsPLYmGUjiaIn5XB9x+RyO1fo3Bfsvb1uZ+/ZW9L6/ofgfi59ZeCwqgn7LmlzP8AvWXLf5ORz1FFdf8ADf4Z6t8SdYW1sozFZow+03zr+7hX+rei9/YZNfqdavTw1N1asrRW7P5swmDr4+vHDYWDlOTskv6+97Lqdd+zh8PJPFXjCPWLmI/2XpLiXcw4kn6oo+n3j9B619fVkeFPC2n+DNBtdJ0yLyrWBcZP3nbuzHuSf84rXr8EzrM3muKdVaRWkV5f5v8A4B/bXCPDseG8tjhm71Je9N/3n0Xklovv6hRVe/v7bS7OW7vLiK1tYl3STTOFRB6kmuNsfjh4F1C9+yQ+I7YSk7cyq8SZ/wB9lC/rXlUsNXrxcqVNyS3sm7fcfS4nMcFg5xp4mtGEpbKUkm/RN6ndUU1HWVFdGDowyGU5BHqKdXMehuFFFFABRRRQAUUUUAFFFFABTZI1lRkdQ6MCGVhkEdwRTqKA3Pi/45/C5vh34lM1pGf7EviZLZuoib+KI/Tt6j6GvNK++/HXg2y8e+GbzR74YSZcxygZMUg+64+h/MEjvXwt4j8P3vhXXLzStQi8q7tZCjjsfRh6gjBB9DX7fw3m/wDaOH9lVf7yG/muj/R/8E/jrj/hb+wcd9aw0f8AZ6r0/uy6x9OsfLToZtFFFfYn5SFFFFABUlvcS2lxFPBI0U0TB0kQ4KsDkEH1BqOik1fRjTcXdH3F8HviNF8R/CMN25VdTt8Q3sQ4w+OGA9GHI/Edq7mvhr4RfESX4ceL4L4lm06fEN7EOd0ZP3gPVTyPxHevuC2uYry2iuIJFlglQSRyIcqykZBB9CK/CeIcq/szFXgv3c9V5d18vyP7R4F4lXEOWqNZ/v6VlPz7S+fXzT8iWiiivlj9JCiiigAooooAKKKKACiiigAooooAKKKKACiiigAooooAKKKKACiiigAooooAKKKKACiiigAooooAKKKKACiiigAooooAKKKKACiiigAooooAKKKKACiiigAooooAKKKKACvl39p34lf2rqieFbCXNpZMHvGU8PN2T6KOvuf9mva/i98Qo/hz4OuL5WU6jPmCzjPOZCPvEeijk/QDvXw9PPJdTyTTO0ssjF3dzksxOSSfWv0bhLKva1Hj6q0jpH17/L8/Q/A/FDiX6tQWS4aXvT1n5R6R/wC3t35LsxlFFFfrR/MAUUUUAFFFFACojSuqIpd2ICqoySfQV9p/A74ZL8O/CqtdRj+2r4CW7bun92Mf7uefcn2ryH9mb4Yf21qh8U6jDmxsn22aOOJJh/H9F/8AQv8AdNfUtflHFmb+0l/Z9F6L4vXovlu/P0P6a8MeF/YU/wC3MXH3paU0+i6y+ey8rvqFFFFfmx/QIUUUUAFFFFABRRRQAUUUUAFZPizxHbeEfDeo6xd/6mzhMhXOCx6Ko9ySB+Na1eDftZeJGs/Dmk6JG2DeztPKB3SMDAPsWYH/AIDXqZXg/r+Mp4fo3r6LV/gfN8R5r/YuU4jHreEdP8T0j+LR82a9rd34j1m81S+k827upTLI3bJ7D0A6AdgKoUUV/RUYqEVGKskfwZUqTqzdSo7ybu33b3Z7B8Afg9H49vpdX1eNjolo+wRZx9pl67c/3QCM+uQPWvra1tILG2jt7aGO3gjUKkUShVUDoABwBXJ/B/SYdG+GPhuCFQokso7hsd2kHmH9Wrsa/A89zKrmGMnzP3ItqK8l19Wf23wZkGHyPKqXJFe0qRUpy6ttXtfstkvnu2FFFFfOn3gV5h8c/iynw60MWti6tr16pEC9fJToZSP0A7n6Gu/1/XLXw1ot7ql6/l2tpE0sh74A6D3PQe5r4O8ZeK7zxt4kvdYvm/fXD5VAciNBwqD2AwP1r7LhrKFmNd1ay/dw3830X6v/AIJ+T+IPFMshwSwuFlavVvZ/yx6y9ekfO76GRPPJdTyTTSNLNIxd5HOWZickk9zTKKK/bkraI/j1tt3ZPYzx217bzSxCeKORXeInAcA5K/j0r9AfDXiCx8U6FZ6ppsgls7mMMhHBX1UjsQcgj1FfnvXtn7MvxEfQfEh8OXcp/s/U2/c7jxHcY4x/vAY+oWvieKcsljcKq9P4qd3buuvzVrn694b8QwyjMXgq6XJXsr9pK/L8ne3q0+59X0UUV+Kn9eBRRRQAUUUUAFFFFABRRRQAUUUUAFFFFABRRRQAUUUUAFFFFABRRRQAUUUUAFFFFABRRRQAUUUUAFFFFABRRRQAUUUUAFFFFABRRRQAUUUUAFFFFABRRRQAUUUUAFFFFABRRRQAUUUUAFFFFABRRRQAUUUUAFFFFABRRRQAUUUyWVIInkkYJGgLMx6ADqaTaSuw2PMvjV4nNrZw6LA+JLjEs+OyA/Kv4kZ/4D7145Wn4m1p/EOu3uoPkedISin+FBwo/AAVmV/DPFWdSz7NquLv7l+WHlFbffu/Ns/HcyxbxuJlV6bL0X9XCiiivkTzAooooAKKKKACiiigAooooAKKwfGHjrQPAGlnUPEGq2+l2vO0zN80hHZFGWY+ygmvlX4lftraprU7aX4B057QSN5aahdRiS4kJ4HlxDIBz0zuJz0Br38ryLH5u/8AZoe71k9Ir5/ors9jAZTi8xf7iHu93ovv/wArn1N40+Ifhz4ead9t8Q6tb6ZCQdiyNmSTHZEGWY/QGvFrb45+NfjVqEunfDHRP7J0lG2T+JdYQFY/9xOV3e3zHkZC9a5D4W/spaz411FPFPxSvbueSYiQabNMzXEo7ec+coP9hefdcYr6w0vSrPQ9PgsNPtYbKygXZFbwIERB6ADpXp4iOV5P+7o2xFZbt/w4vyX236vl8uh31ll+We5T/fVe7+Bei+0/XT8jjfAXwh03wbdHVb26ufEniiVds2uao3mTY7rGDkRJ1+Ve3BJrvKKK+Vr4iriZ+0rSu/60XRLsloj56tWqYifPVd3/AF9y8gooornMQooooAKKKKACiitrw5pX2mX7TIv7qM/KD/E3/wBat6FCWIqKnDqbUqUq01CJpaLpv2G13OMTScn2HYVveH9HbXNYgtcHyyd0hHZB1/w/GqknevSvAGh/2dphu5FxPdYYZ7J2/Pr+VfsfC+RrMsdTw1v3cNZei6f9vPT7+x9vgcIqk40l8K3/AK8zqERY0VVAVVGAB0Ap1FFf1UlbRH3AUUUUwCiiigAooooAKKKKACiiigAooooAKKKKACiiigAooooAKKKKACiiigAooooAKKKKAPjr9o3wO3hXx5Nfwx7dP1fNzGQOBL/y0X8zu/4HXlNfd3xP8AW3xG8J3GlylY7kfvbWcj/VSgcH6HJB9jXw9rOjXnh/VbnTtQga2vLZzHJG/UH+oPUHuK/cOGs0jjsIqM3+8ho/NdH+j8/U/jjxB4cnk2ZyxVKP7ms3JPopPWUfv1Xk9NmUqKKK+wPys+lP2ZfinC9mvhDU5gk0ZLafI54dTy0X1ByR6gkdhn6Hr85opXglSSN2jkQhldTgqR0IPrX0R8Mf2nhBDDp3i9XcKAqapEu44/6aKOT/ALy8+3evy7iHhypOrLGYJXvrKPW/dd79Vvfby/o/gXj7D0cPDKs2ny8ukJva3SMu1tk9rb2tr9I0Vm6J4l0rxLbC40rUbbUIiM7reUNj6gcg+xrSr8zlCUJOM1Zo/oenVp1oKpSkpRezTuvvCsTxV4L0TxrZC11rT4r6JclC2Q6H1Vhgj8DW3RTp1J0pKdNtNdVoya9Cliabo14KUXumrp+qZ5Xa/s0eBra5EzWV1cKDnyZbptn6YP616TpWk2Wh2Mdnp9pDZWkYwsMCBVH4CrdFdOIx2KxaSr1HK3dtnnYHJ8uyxuWCw8Kbe7jFJv57hRRSMwRSzEKoGST0FcR7B4Z+1pcXEfg7SIo5ClvJe/vEB4YhCVz+tfLFe2/tJfFHT/GF5Z6JpEq3VpYSNJNdIcpJJjACHuAM89Dnjpk+JV+88N4ephsthGrGzd3brq9L/I/inxAx1DMOIK1TDT54pRjdaq6WtvK9/nc9M+E3xu1T4d3UdpctJqGgs2HtWOWhH96Mnp/u9D7HmvsDQ9csfEmlW+pabcJdWdwu6OVOh9j6EdCDyDX5516Z8Evi3N8OdbFtdu0mgXbgXEfXyW6eao9R3Hce4FeVxBw9DGQeKwsbVFuv5v8Ag/mfScDcc1cpqxy7MZ3w70Te8H/8j3XTddU/s+io4J47qCOaGRZYpFDo6HKspGQQe4qSvxvY/rFNNXQUUUUDCiiigAooooAKKKKACvFv2kPhd/wlGh/8JDp8OdV05D5yIOZoByfqV5I9s+1e00hGRg8iu/A4ypgMRHEUt1+K6r5ni5zlOHzvA1MBiV7slv1T6Neaf+Wx+ctFep/H74Y/8IH4nN7ZRbdF1FjJCFHEMnVo/Ydx7HHY15ZX9C4TFU8bQjiKT92S/pfI/hPNMtxGUYypgcSrTg7evZrya1QUUUV2HlBRRRQAV9OfswfEr+0LB/Cd/Lm5tlMlizHl4urR/Veo9iey18x1e0PWrvw5rFnqdjIYbu1kEsbe47H1B6Edwa8fNsuhmeFlQlvun2fT/J+R9XwzntXh3MqeNhrHaS7xe69VuvNI/Q2isHwP4vtPHXhex1mzOEuE+ePOTFIOGQ/Q/mMHvW9X891Kc6M3TqKzTs0f3Th69LFUYV6MuaEkmn3T1TCiiiszcKKKKACiiigAooooAKKKKACiiigAooooAKKKKACiiigAooooAKKKKACiiigAooooAKKKKACiiigAooooAKKKKACiiigAooooAKKKKACiiigAooooAKKKKACkZgilmIVQMkngAUteN/tKfEX/AIRfwuNDs5dupaqpVyp5jt+jH/gX3R7bvSu7A4Opj8RDD095P7l1fyR42c5rQyXAVcfiPhgtu76Jebeh4T8bfiI3xC8ZzSwSFtKss29mvZlB+aT/AIERn6BfSvPqKK/onDYenhKMaFJWjFWP4NzDHV8zxdTGYl3nNtv/ACXktl5BRRRXSeeFFFFABXQeA/Bt3498UWWj2YKmZsyy4yIox95z9B+ZIHeufr7E/Z7+Gn/CE+FRqN7Fs1jU1EkgYfNFF1RPY9z7kDtXz+d5msrwjqL43pH17/L/AIHU+54P4dlxHmcaEl+6h7035dvWWy+b6HpGhaJZ+HNHtNMsIhDZ2sYijQeg7n1J6k9yTV+iivwGUnOTlJ3bP7ep04UoKnTVopWSWyS2QUUUVJoFFFFABRRRQAUUUUAFFFFABXyZ+1bfNcfEOzt8/Jb6egx/tM7kn8sflX1nXyD+1FE0fxQ3HpJYwsv0yw/mDX2nCKTzK76Rf6H5H4oSlHh9pdZxv+L/ADSPIqKKK/bD+QD7X+AXiSPxH8MNJCsDPYp9ilX+6U4X802n8a9Er4q+CPxRb4beJSLos2jXu2O6Qc7CPuyAeoycjuCe+K+z7S7gv7WK5tpUnt5VDxyxtlXUjIIPcV+D8Q5bPAYyUre5Ntp+u6+X5H9qcCcQUc7ymnTcv3tJKMl100UvRr8bomooor5c/RzwP9rHxW9loel6BCxH22Q3E+D1RMbQfYsc/wDAK+YK+jv2svCl7cSaT4ggiaWzhiNrcMoz5R3ZUn2OSM+oHqK+ckRpHVEUs7HAVRkk+lfuvDCpRyun7N97+t+vyt8j+MPEWeJnxHXVdOyUVH/DZbfO/wA7iUV9BeF/2UpdS8NxXWrarJpuqzpvFskIdYc9A/IJPrjGOnNePeOfAuqfD7XZNL1SMCQDfFNHykydmU/5Ir1MLm2CxtWVChUTlH+tO/yPnMy4YzfKMNTxmMoONOez0dr7KSWsX5O3bc56pbS6lsLuG5gcxzwuskbjqrA5B/MVFRXrNJqzPmE3FprdH6EeGdZTxF4d0zVIwAt5bRz7R23KCR+GcVp1598Ablrr4ReHnc5ISWP8FmdR+gFeg1/NmMorD4mrRW0ZNfc7H+gmU4qWOy/D4qW9SEZf+BRT/UKKKK4z1QooooAKKKKACiiigAooooAKKKKACiiigAooooAKKKKACiiigAooooAKKKKACiiigAooooAKKKKACiiigAooooAKKKKACiiigAooooAKKK5eLxlDaeL7vQ75xEzFXtJW4D5UZQ++c49en18/F4/D4F0/rEuVTlypvbmabSfa9rLzsupjVrQo8vO7XdvmdRRRRXoGwUUUUAFFFFABRRRQAUUUUAFFFFABRRRQAUUUUAFFFFABRRRQAVx/xV1g6T4NughKyXRFspH+1kt/46GH412FeP8Ax11Hde6XYDI2RtO3PB3HaP8A0Fvzr4fjXMHluQYmrF2k1yr1k+X8E2/keRm1f6vgqklu1b79Dyyiiiv4iPyEKKKKACiiigAooooAKKR3WNGZmCqoySTgAV89fF39sTw94LM2neGFj8SawuVMyt/ocJ93H+sPsvH+0K9LAZbi8zq+xwlNyf4L1eyO7B4HEY+p7PDwcn+C9X0Pdtd1/TfDGmTajq19b6dYwjL3FzIEUe2T39B1NfLPxX/bdji87T/Adp5rcqdXvo8KPeOI9fYv/wB8180ePfiZ4k+Jmp/bvEOqS3zqT5UOdsMI9EQcD69T3Jr0z4Ffst6z8UGg1bWPN0XwwSGEpXE92PSIHoP9s8egbnH6zheFctyOj9dzqopNdPs37Jbyf4eR+iYfh/A5VS+tZnNSa6dPS28n/VjivDvhjxx+0F4vcRPda3qDkG4v7yQ+Vboe7N0VeuFHpgCvtv4Lfs4eHfhFBHdlV1fxEVxJqU6f6vPURL/APf7x55xxXoPhHwbo3gTQ4dI0Kwi0+xi6Rxjlj3Zm6sx7k5NbVfHZ5xVXzNfVsKvZ0FpyrRtedunktPU+azXiCrjl7CguSl2W79fLyWnqFFFFfCnyQUUUUAFFFFABRRRQAUUVLbW0l3OkMSl5HOABTScmktxpNuyJ9L02TVLtYk4Xq7f3RXcRwJbQpFGNqIMAUml6VHpNoIl+Zzy7/wB41MUaRgqgsxOAB1Jr7/L8B9Up+98b3/yPrcJhPq8Ly+J/1Y0PC+hnXNVSNhm3j+eU+3p+P+NesgBQABgDoBWT4Y0RdD0xYyB58nzyt7+n4Vr1/UfC2Tf2RgV7RfvJ6y8uy+X5tn2+Cw/sKeu73Ciiivsj0AooooAKKKKACiiigAooooAKKKKACiiigAooooAKKKKACiiigAooooAKKKKACiiigAooooAK83+L3wZsfiZZC4hZLLXYVxDdEfLIP7kmOo9D1Hv0PpFFdWFxVbB1VWoStJHm5jl2FzXDSwmMhzQluv1XZro0fn34n8Kar4O1R9P1ezks7legYfK4/vK3Rh7isiv0H8Q+GNK8Wae1lq9hDf2x5CyrkqfVT1U+4INeH+Lv2TbWcyTeG9Va1Y8i0vhvT6BxyB9QfrX6xl/F2FrpQxa5Jd94v9V/Wp/Mee+F+Y4OcqmVv21Ps2lNffZP5NN9j5ooroPGPgLXfAd8LbWbB7Ytny5h80Un+6w4P06juK5+vuadWFaCqU5JxfVao/GsRh62Eqyo4iDhOO6as18mOjleFw8bsjjoynBFenfAbxVrsPxK0eyt765mtbqRo57Z5WZGTaSSQTjIxnPtXDeG/CWs+Lr0Wuj6dPfzZwfKX5U92Y8KPckV9WfBT4JR/DiN9S1KSO612dNhMfKW6HqqnuT3b8B3J+Z4gzDCYXCVKVW0pyTSju9evklv+R+h8D5FmmY5nRxGGUoUoSUpT1SsndpPq3tbXfXQ9Yooor8KP7QCiivOPil8bdH+HEL2yldR1tl+SyjbhPQyH+Ee3U/rXVhsLWxlVUaEeaTPNzDMcJlWHlisbUUILq/yXVvslqdj4n8VaX4O0mTUdXu0s7VOMtyzn+6o6sfYV8n/ABW+Peq+PmlsNP8AM0vQiceSrfvJx6yEdv8AZHHrmuI8ZeONY8eaq1/rF008nIjiHEcS/wB1F7D9T3JrBr9hybhqjgLVsR79T8F6d35/cfypxZ4g4vO+bCYG9Kh/5NL1a2X91fNvYKKKK+1PyEKKKKAPpr9l/wCJTX9pJ4Tv5S01splsXY8tH/FH/wAB6j2J7CvoGvz78IeIZvCfifTNXgJD2k6yED+Jc/Mv4jI/Gv0CR1kRWU7lYZBHcV+LcV5fHCYtV6atGpd/Nb/fdP1uf114ZZ5UzTK5YOu7zoNK/wDdd+X7rNeiQ6iiiviD9hCiiigAooooAKKKKACiiigDn/Hng2z8e+F73R7wACZcxS4yYpB91x9D+YJHevhLXdEu/DesXmmX8Rhu7WQxSJ7juPUHqD3BFfobXgn7Tvw0/tTTV8V2EObuzUJeqo5eHs/1XofY/wCzX3nCubfVK/1Sq/cnt5S/4O3rY/FfErhn+08H/amGj+9or3v70Ovzjv6X8j5fooor9kP5OCiiigAooooA9j/Zt+I//CLeKDod5Lt0zVWCqWPEU/RT/wAC+6f+A+lfXFfnKrFGDKSCDkEdq+2Pgh8Qx8QfBcMs8gbVbLFveA9WIHyyf8CHP1DelflXF2V8klj6S0ekvXo/nt93c/pbwt4j9pTlkmIlrG8qfp9qPy3XlfsehUUUV+aH9ChRRRQAUUUUAFFFFABRRRQAUUUUAFFFFABRRRQAUUUUAFFFFABRRRQAUUUUAFFFFABRRRQAUUUUAFFFFABRRRQAUUUUAFFFFABRRRQAUUUUAFFFFABRRRQBV1XU7bRdNur+8lENrbRtLLIf4VAya+DvH3jG58eeK7/WbnK+e+Ioif8AVRjhF/AdfU5Pevdf2pviF5Ftb+ErOX55ttxfFT0XOUjP1I3H6L6181V+wcJZZ7Cg8bUXvT28o/8AB/JI/lbxP4h+u4yOU0Je5S1l5z7f9urT1b7BRRRX6AfhoUUUUAFFFWtM0251nUbaws4jNdXMixRRr1ZicAUm1FNvYuEZTkoQV29kem/s9fDb/hNvFY1C9i36RpbLLIGHyyy9UT3HGT7DHevsSua+Hngq28AeE7LR7fDPGu+eUD/Wyn7zf0HsAK6WvwHPMzeaYt1F8EdI+nf57/h0P7e4N4djw5lcaMl+9n70359vSK09bvqFFFFfPH3QUUUUAFFFFABRRRQAUUUUAFFFFABXzN+1zojJqugauq5WWF7V29CrblH472/I19M1598dfB7eMvhzqEEKb7yzxeW4AySyA7gPqpYfUivfyLFrB5jSqS2vZ+j0/Dc+J40yyWbZFicPTV5Jcy9Yvmt80mvmfEtFFFf0Cfw0FenfCP44aj8OJVsroPqGgu2Wts/PCT1aMn89p4Psea8xorkxWEo42k6NeN4v+tOzPUy3M8XlGJji8FNwmuv6NbNPsz9AvC3i/SPGmmJf6Pex3kB+8FOHjP8AdZeqn61s1+e3h/xJqnhbUEvtJvprC6X+OJsZHoR0YexyK928HftYyxIkHibS/OxwbywwGPuYycfkR9K/KMx4SxNBueDfPHttJfo/l9x/TWQeJ+X42KpZqvY1O+rg/wA3H53XmfR88EdzDJDNGksTgqyOoKsD1BB6iuc0v4ZeFNF1MahY6BY294p3LKkQ+Q+qjov4YrL0X44+CNcRTFr9tbOeqXuYCPxcAfka3m8d+Gki8xvEOlCPGd5vYsfnur5N0Mdhr0+Wcb7qzV/8z9NWMybMeWv7SlU5dU7xlb0fQ3a8C/a5jtD4f0B32/bhdOsfqY9nz/hnZXV+Lf2jPCHhuBxaXZ1y8A+WGy5TPbMh+XH0yfavlvx/4/1T4i66+pak4XA2Q28f3IU/uj+p719dw3k2L+twxdWLhCPfRvS1kv1Py7xA4syt5XVyzD1FVq1LL3XdRs07trS+mi3vuc1RRWl4b0OfxNr+n6VbA+deTpCpAztycE/QDJ/Cv16cowi5ydkj+WqVOdapGlTV5SaSXdvY+0fglpzaX8KfDcLDBa28/HtIzSD/ANCruKgsbOLTrK3tYF2QQRrFGvoqjAH5Cp6/mrE1vrFedb+Zt/e7n+g2X4X6jg6OFX/LuMY/+ApL9AooormPQCiiigAooooAKKKKACiiigAooooAKKKKACiiigAooooAKKKKACiiigAooooAKKKKACiiigAooooAKKKKACiiigAooooAKKKKACiiigArx7446eU1DT74YAeMx8dcqc5/8eFew1xPxa0v+0PC5lCgtBIGJPYHj+ZX8q+D45wLx/D+JhFaxSkv+3Xd/hc8fN6Pt8FUit1r9xxfgz4vz6YkdnrIe7thwtyvMiD3/vD9frXrmk65Ya7bCewuo7qPvsPK/UdR+NfLRGDg9amtLyewnWa2nkt5l6SRMVYfiK/BOH/EjMcphHD42Ptqa2u7TS/xa39Gr+aPisDn1fDJU6q54/j9/wDmfVtFeAaZ8XfEWnKFknivUHGLmPJ/NcH866Gz+O0o4utJRz6wzFf5g1+w4TxM4fxCXtZypv8AvRb/APSeY+ppcQYGp8TcfVf5XPXqK86svjZpc5xPaTQ/7rBv54rXtfihot2Rjz0HqyAj9Ca+nocXZFibeyxcfndfmkelTzHCVfgqI66isOPxrospwt6M+8bj+Yq/HrWnzEBL63YnoBKufyzXu0sywNf+FXhL0kn+TOyNanL4ZJ/Mu0UgORkcilr0jYKKKKACiiigAooooAKKKKACiiigAr5/+Lt01x44u0Y5EEcca+w2Bv5sa+gK+bPH8xn8aawxOSLhl/Lj+lfinivWcMno0l9qovuUZfq0fJcSzthYx7y/RnP0UUV/Kp+bhRRRQAUUVBe3tvptpNdXc8drawqXkmmcIiKOpLHgD3ppNuyBJt2RPXA/FP42+FvhHY79YvfMv3XdBptth7iX0OP4V/2mwODjJ4rwb41ftnrF5+j+AcO3KSa3MnA9fJQ9f95h9B0NfJWpaneazfz31/dTXt5OxeW4ncu7t6ljya/Usi4IrYu1fMbwh/L9p+v8q/H0Pv8AKeFauItWxvux/l6v17fn6HqPxe/aT8VfFh5bRpjo+gsfl0y0c4cdvNfgyH24X2ryuysrjUbuG1tIJLm5mcRxQwoWd2PAAA5JPpWv4L8D618Qdfg0fQrGS9vZecLwsa93duiqPU/zr75+Bn7OWifCC0S8m2ar4mkTEuoOvyxZHKQg/dHbd1PsOB+hZlm2W8K4ZUKEFzdIL85P9Xq/M+yx2YYLIKCpUoq/SK/N/wCb1Z5r8A/2QIdJ+za/47hS6vRiSDRjhoovQzdnb/Y6DvnoPqhVCKFUBVAwAOABS0V+A5nmuKzev7fFSu+i6Jdkv6b6n5Bj8wxGY1fa15X7LovRBRRRXkHmhRRRQAUUUUAFFFFABRRSqpdgqgsxOAB3oAWNGldURSzMcBR1JrvfD+gLpMHmSgNdOPmP90egqHw14eGnKLi4ANyw4H9wf41vvX32UZV7BfWKy97ou3/B/I+sy/AeyXtqq97ou3/BIJO9dR4G0Dzpf7RnX5EOIQe7d2/D+f0rJ0PRX1q/EQysK/NI47D/ABNemwwpbxJFGoSNAFVR2FftPCORfW639oYhe5B+75y7+i/P0Z9Xg8Pzy9pLZD6KKK/bj3gooooAKKKKACiiigAooooAKKKKACiiigAooooAKKKKACiiigAooooAKKKKACiiigAooooAKKKKACiiigAooooAqappNlrllJZ6haQ3trJ96GdA6n8DXJ2vwT8DWc/mx+G7NnznEoaRf++WJH6V29FdNLFV6MXGlUcU+ibX5HnYjLsFi5qpiaMZyWzlFNr0bRBZ2Ntp1utvaW8VrAn3YoUCKPoBxU9edfEr44aF8NrlLKdJtQ1NlDm1tsfu1PQux6Z7Dk/gaq+E/wBorwd4mASe8bRbnvHqACKfo4JX8yD7V2rK8fUo/WVSk4vra/z7/M8l8R5LQxTy+WJhGpHTlva3lfa/le/ken1X1DULXSrKW7vbiO1tYl3STTMFVR6kmvLvHH7R/hfwxC8emzDX7/Hyx2rfuQf9qTpj/dz+FfNPjz4n6/8AES78zVbvFsrZisocrDH9F7n3OTXs5Zwzi8c1OqvZw7vd+i/V6ep8lxF4hZXk0XSw0lWrdov3V/ilt8ld97bnrPxT/abkuxNpnhAtDEcq+qOuHb/rmp+7/vHn0A618+zTSXMzyyu0srsWd3OWYnqST1NMor9ewGW4bLafs8PG3d9X6v8ApH8tZ3n+YcQYj2+OqX7JaRj5Jfru+rYUUUV6Z86FFFezfCD9nu68aQwaxrjvYaK/zRRJxNcj1H91T69T29a4cbjqGX0nWxErL8X5I9rKcnxud4lYTAw5pP7ku7fRf8MtTzHw14Q1nxheG20bTp9QlXlvKX5U/wB5jwv4mtnXvg/4y8NRebfeH7oRdTJb7Z1X6mMtj8a+2tC8P6d4Y02Kw0qzisbSP7sUS459SepPueTWhX5rV40re1vSpLk873+9aL7mf0FhvCTCfVrYnEy9t3ilyr5NXfrdeiPh34d/CPXfHmtQQrZT2umq4+03s0ZRETPIUn7zegH44HNfcEaLEioo2qoAA9BWR4v8VWXgrw7eazqBb7NbKCVQZZ2Jwqj3JIFfNt/+1l4lkv2ez0vTILTPywzLJI+PdgwyfoBXHiP7R4qkqtKmowhotertfXq9umh6uCeQ+GkHh8RXlOtVs37utldLRaJb7ttu/bT6rorzD4UfHXS/iOwsLiMaXrQGRbM+UmA6mNu/rtPP1wTXp9fHYrCV8FVdHER5ZL+vmfq2W5ng83w0cXgqinB9V+TW6fkwooorkPUCiiigAooooAKKKKACo54I7qCSGZFlhkUo6OMhlIwQR6VJRTTtqhNJqzPhv4v/AA9k+HXjG4sUVjp0+Z7OQ85jJ+6T6qeD+B71xFfbfxr+HS/EPwbNDCgOq2eZ7Nu5YDlPowGPrtPaviV0aNijAqynBUjBBr944fzT+08Iud/vIaS/R/P87n8Vcc8OPh7M2qS/c1Lyh5d4/wDbr/BoSiiivpz86CiiigAru/gz8QW+HnjS2upXI0y5xb3i9thPD/VTg/TI71wlFc+Iw9PFUZUKqvGSszvwGNrZbiqeMw7tODTXy/R7Puj9GUdZFV0YMrDIYHIIp1eOfs1/EL/hKPCZ0W7l3ajpICKWPMkHRD/wH7v0C+tex1/OuOwlTAYieHqbxf3ro/mj+88nzSjnWApY+h8M1e3Z9V8ndBRRRXCeyFFFFABRRRQAUUUUAFFFFABRRRQAUUUUAFFFFABRRRQAUUUUAFFFFABRRRQAUUUUAFFFFABRRRQAUUUUAFFFFABRRRQAUUUUAFFFFABRRRQAVleKfEVp4S8PX+r3rYt7SIyMAcFj0VR7kkAfWtWvmb9qjx/9qvrXwpaS/urfFxebT1kI+RD9Ad3/AAIelezlGXyzLGQodN36Lf8Ay9WfJ8UZ5Dh/K6uNfxbRXeT2+7d+SZ4d4i1668Ua5farevvuruUyuewz0A9gMAewrOoor+hYRjCKhFWSP4VqVJ1pyqVHeUm233b3YUUUVRkFFFFABX0V+y18Od7zeLr6Lhd0FgGHfo8g/VR/wKvEvA/hK68ceKbDRrTIe4fDyYyI4xyzn6DP6DvX3jo2kWugaTaabZRiG0tYlijQdgBjn1Pqa+B4szP6tQWDpv3p7+Uf+Dt6XP27wx4d/tDGvNcRH93Rfu+c/wD7Va+rRdooor8dP6tCiiigAooooAKKKKACiiigArmvEvxI8M+D7hYNX1m2s7gjPkkl5AOxKqCQPc1znxv+KS/Dfw2FtGVtavcpaoefLH8UhHoM8epI7A18ZXl5PqF1Lc3Mz3FxKxeSWRizMx6kk9a+2yPhx5nB4ivJxh0tu/v6H4/xlx9Hh6ssDgoKpW3le/LG+ydrNt72urK3c/QTQ/EOmeJrEXmlX0F/bE48yBwwB9D6H2NaNfGX7OviO70T4m6dawyMLXUd1vcRZ4YbSVOPUMBz6Z9a+za8jOsr/snE+xUuaLV0/wANfuPqeEOJP9Z8veLlDknGTjJLa6Sd15NP5fiFFFFeAfbnxd8d/hu3gLxhLLbRFdH1Bmntio+VDn5o/wACePYj3rzWvvvxz4K0/wAfeHLjSNRX5JPmimUfNDIPuuvuP1BI718SeOPA+qeANdl0zVIdrr80Uy/cmTs6n0/l0NftvDmcxx9BUKr/AHsV967/AOf3n8fcfcJVMjxksbho/wCz1HdW+zJ7xfZfy+WnQ5+iiivsz8lCiiigAooooAKKKKACvoj9ln4eM9xP4uvYsRoGt7EMOpPEkg+g+UfVvSvMvhJ8LL34ma8sQDwaRbsGu7sDoP7i+rH9Ov1+1tM0210bTraxsoVt7S3jEcUSdFUDAFfnvFWcRoUngaL9+XxeS7er/L1R+6+GvCs8XiY5zio2pU37l/tS7+ke/wDN6MtUUUV+Qn9TBRRRQAUUUUAFFFFABRRRQAUUUUAFFFFABRRRQAUUUUAFFFFABRRRQAUUUUAFFFFABRRRQAUUUUAFFFFABRRRQAUUUUAFFFFABRRRQAUUUUAFUtZsBqmk3docZmiZBnsccH8DirtFZVaUK9OVKaupJp+j0JlFSTi9mfK+qW5t7twQVzzg9j3qpXc/E7RPsGvXm1cK5+0J9G6/rn8q4av4GzfAzy3HVcLPeMmvuZ+MYyg8PXlTfRhRRRXkHGFKCQcg4NJRQBah1S7t/uXDj2JyP1rRtvF17DjeI5h7jB/SsSiuuni69H4JtfM6IYirT+GTO20/x9FC4Zo5rV/78LZ/wNdHp/xBnIAttT83nOybBJ/765/KvJqK+jwfFOZYO3JUfybi/wANPwPUpZxiaejd/wAPyPdrX4lSxkC7s1cZ5aBiuB9DnP5iug03xtpGpYVboW8h/wCWdx8h/PofwNfOltq11a4CTMV/utyK0odfjmG2ZPLb+8vIr9By7xLzCi0qzU12kvykrfjc9qhxBPaX4/5r9T6WorwbR/F+paJtNldloP8Ani/zxn8O34YNegeHfipp+pMsGogadcHjeTmJj9f4fx496/Xso48yrMmqVZ+xm+kn7r9JbffY+kw+bYes1GT5X57fedzRSKwZQQQQeQR3pa/SD2wooooAKKKKACvmnx0hTxjrAP8Az9OfzOa+lq+e/ivam18c3527VlEci++UAJ/MGvxLxYouWU0Kq+zUS++Mv8j5HiWLeGhLtL9GchRRRX8rn5wFFFeIfHv9prSvhRFLpOl+Vq3ill/4985itcjhpSO/cIOT3wMZ78DgcRmNdYfCw5pP8PN9kdeEwlbG1VRoRvJ/1d9kd78Tvi14d+E2im/1y72yOD9nsosNPcMOyL6erHAHr0r4M+Mn7QXiT4w3jRXMh07QkfdBpVu52D0aQ/xt7ngdgOa4bxV4t1fxtrdxq+t38uoahOctLKeg7Ko6Ko7AYArIr+g8g4Uw2TpVqvv1u/Rf4V+u/psfsmUcP0MtSqVPeqd+i9P89/QK7z4R/BvXvjDr32LSovIsoiDd6jKp8q3U/wDoTHso5PsMkbvwH/Z91b4yap57+Zp/hu3fF1qBXlz/AM84s/eb36LnJ7A/oH4R8IaR4F0G20bRLKOxsLcYWNOrHuzHqzHuTXLxLxXTypPC4W0q34R9e77L5vs+fPOIIZenQoa1fwj6+fl9/njfC/4UaB8JfD66Zotvh3wbm9lAM1y47sfT0UcD8TnsqKK/n2vXq4mpKtWk5Se7Z+O1atSvN1Ksrye7YUUUViZBRRRQAUUUUAFFFFABRRUttay3kojiUsx/IfWnGLk7RWo0nJ2QyONpXVEUszHAA6muy8P6Aun7Z5gHuD09E+nvS6Po8WmruOHnPV/T2FbMfavtcsyxUWqtbWXRdv8Agn02BwSptVKm/wCRZSrFtaS39ykEK7pHOAP61DbxPNIscal3YgBR1Jr0Pw/oSaRBucBrlx87eg9BX6tkWTVM3rcu1NfE/wBF5v8A4J9Xh6LrO3Qs6PpUWkWawR8t1d+7H1q9RRX9B0aNPD040aStGKskfQxioqy2CiiitigooooAKKKKACiiigAooooAKKKKACiiigAooooAKKKKACiiigAooooAKKKKACiiigAooooAKKKKACiiigAooooAKKKKAPhP4vtcP8T/ABMbkkyfbpAN39wHCf8Aju2uQr3b9qnwU2neIrTxJAh+zagohnYD7syDAz9UA/74NeE1/ROUYiGKwFGpDsl6NaNH8HcU4Crl2dYqhW3520+6k+ZP5p/eFFFFeufKhRRRQAUV6B4H+Bvirx5ai7tLWOxsWGUur9jGkn+6ACxHvjHvXKeJ/C+peDtZn0vVrZra7i7HlWXsynuD61x08Zh6tWVCnUTmt0nqetXynH4bDQxlajKNKe0mmk/+H6d+hlV91fCfxlZ+NvA+nXlrtSSGNbe4gXjypFUAjHp0I9iK+Fa734N/E2X4beKEmkLPpN1iK9hHPy9nA/vLkn3GR3rweIsreZ4X938cNV5918+nmfacB8SQ4ezL9/8AwatoyfbtL0V9fJt9D7eoqG0u4b61hubeVJreZBJHKhyrqRkEH0IrB8c/EDRvh7pJvtWuAhbIhtk5lmb0Uf16Dua/D6dGpWqKlTi3J6W6n9j18VQwtCWJrzUYJXbb0t6nC/tQ3kNv8MjC8gWWe8iWNM8sRlj+QH8q+Qq674lfErU/iXrn229Pk20WVtrNDlIVP82OBk9/YACuRr95yHL6mW4JUar95tt+V+h/FPGme0eIc3li8Mv3aSjFvdpX1t0u27eVr6ktrdTWNzFcW8rwTxMHjljbaysOQQR0NfY3wO+LsfxG0c2d8ypr1mg85RwJ06CVR+hHY+xFfGlanhfxJfeENes9W06Xyrq2fcvow7qfUEZB+tPOspp5rh3Daa+F+fb0f/BJ4S4nr8NY5VU26MtJx7ruv7y6d9up+g9FYXgrxdZ+OfDVlrFicRTr88ZOWiccMh9wfz4Pet2vwOpTnSm6c1ZrRo/tuhXpYqlGvRlzQkk011T1TCiiiszcKKKKACiiigAooooAK+S/2lvhz/wjPiVdfsotunaqxMgUcR3HVh/wIfN9d1fWlYHjrwja+OfC1/o11hVuE/dyYyY5Byrj6HH1GR3r3slzJ5ZjI1X8L0l6f8Dc+K4uyCPEWVzwyX7yPvQf95dPR7P1v0PgOirmsaTdaDqt3p17EYbu1laKVD2YHH5VTr+gIyUkpRd0z+HJwlTk4TVmtGuzCiiiqICiiigDpvhx40n8A+MLDWItzRRtsuI1/wCWkTcOv5cj3Ar7usr2HUbOC7tpFmt541ljkXoykZBH4Gvzrr6l/Zc8f/2toU/hm7kzdaePNttx5aAnkf8AAWP5MPSvzvi7LfbUVjaa1ho/T/gP8/I/ePC3iD6ripZPXfuVNY+UktV/28l96Xc92ooor8jP6jCiiigAooooAKKKKACiiigAooooAKKKKACiiigAooooAKKKKACiiigAooooAKKKKACiiigAooooAKKKKACiiigAooooAKKKKACiiigAooooAxPGfii28F+GNR1m6wY7WIsqZxvc8Ko+rED8a+CtW1S51zVLvULyQy3V1K00rnuzHJr3L9qjx39u1W08LWsmYbPFxd4PWUj5FP0U5/4H7V4FX7Rwpl31XCfWZr3qmv8A270+/f7j+RvEzPv7SzP6hRf7uhp6zfxfd8Pk0+4UUUV9wfjoUUUUAFFFdf8ACnwLJ8QvGllpmGFmp867df4YVI3c+p4Ue7CsK9aGHpSrVHaMVdnZg8JWx+Ip4XDq85tJLzZ7/wDsx/D3+wPDkniK8j232qLiAMOUtwcj/vo8/QLXttRwQR20McMSLHFGoREUYCgDAAFSV/O2Pxk8fiZ4ipvJ/cui+SP7zyTKaOSZfSwFHaC1fd9X83/kFFFFeee4FFFFABRRRQAUUUUAFV9Qv4NLsbi8upVhtreNpZZG6KqjJP5CrFeH/tT+MZNI8K2Wh27lZdUkLTEHnykwcfixX/vk16OXYOWPxVPDR+0/w3b+48HPc1hkmW1swmr8i0XdvSK+baPnv4keN7j4g+Lr3V5tyxOfLt4Sf9VEPur9e59ya5iiiv6Jo0oUKcaVNWjFWR/BmKxNXG154mvLmnNtt92zb8FeJW8H+K9L1lIvP+xzCRo843L0YZ9cE190+FvFWmeMtGh1PSblbm1lHbhkburDsR6V+fddD4K8e614A1QXuj3RhJwJYH+aKYejL3+vUdiK+Yz7Ilm0VUpu1SK07Ndn/mfo3BXGcuGakqFePNQm7u28Xtdd9N15Kz7/AH1RXlvw2+P+g+OhFaXjLo2sNhfs87/u5T/0zfv/ALpwfTPWvUq/F8VhK+CqOliIOL/rbuf1vluaYLN6CxOBqKcH26eTW6fk9Qrn/GvgbSPH2jtp2r2/mp1jmTiSFv7yN2P6HvmugorCnVnRmqlN2ktmjsxGHo4ulKhXipQkrNPVNHxX8SvgZr3w+kluUjbVNGByt7Av3B/00Xqv16e/avOK/RogMCCMg+tea+Mv2ffCPi55J1tG0i9bkz2GEDH3TG0/gAfev03LeMEkqePjr/Mv1X+X3H88Z/4VScnXyWorfySe3+GX6S/8CPi+ivc9d/ZO1+0Zm0rVbLUYh0WcNBJ+XzD9RXI3f7Pnj60Yg6C0o7NFcxMD/wCP5r7WjnWXV1eFePzdvwdj8hxXCOfYOXLVwc/+3YuS++N0edUV6Ha/s/ePrpwBoDxj+9LcRKB+b11+g/sn+ILx1bVtTstNiPVYd08g/Dhf1orZ1l1BXnXj8nf8FcWF4Sz7GS5aWDn/ANvRcV98rI8Nr1X4XfAHWPHUkN7qCyaToZIYzSLiWYekansf7x49M9K9/wDBXwD8J+DHjuBaHVb9ORc3+H2n1VMbR7HBI9a9Hr4fM+L+aLp4CNv7z/Rfq/uP2Th7ws5JxxGdzTt9iO3/AG9L9I/+BGZ4d8Oad4U0iDTNLtktbOEYVF6k9yT3J7k1p0UV+aTnKpJzm7tn9C0qUKMI0qUVGKVklokl0SCiiioNQooooAKKKKACiiigAooooAKKKKACiiigAooooAKKKKACiiigAooooAKKKKACiiigAooooAKKKKACiiigAooooAKKKKACiiigAooooAKKKKACiiigDg/itpH2jT7e/VcmFvLk/wB1umfof/Qq8PvbY2tw0fbqp9q+otTsI9U0+4tJPuTIUJ9PQ/h1r578RaTJH5qOuLi2Yqw+nWv5l8TsldPGRzCmtKi1/wAUdH96s/kz4PiDB3n7aK3/AE/4BzVFFFfgh8MFFFFABRRRQAUUUUAFFFFAD4pnhbKMR/WriXizDDfK36GqFFawqyhotjSNSUdDt/CXxDv/AApKsMha703PzQMeU90Pb6dD+te36PrNpr1hHeWUyzQv3B5U9wR2I9K+XVlONrcjsa3fBvjC68H6qJ4iZLWQgTwZ4dfUe47H/Gv13g/jytk9SODx0nPDvTXVw813j3XTddn9PlmcywslTrO8Py/4Hl9x9JUVW03UbfVrGC8tZBLbzLuRx3H+PbFWa/rCnUhVgqlN3i1dNbNPZo/SYtSSlF6MKKKKsYV5d8bfDj3Npa6zCpY248mfHZCcqfwJI/4EK9RqO4gjuoJIZkWSKRSjowyGB4INfPZ/k9PPstq4Co7cy0faS1T+/furo4cbhY4yhKjLr+D6HyhRXeePPhhdeHZJLzT0e60w8kDl4fY+o9/z9/hr9qX9phtDa68G+ErrGoYMeo6lC3Nv6xRkfx/3m/h6DnO3+Of9Vc0jmX9l1afLNbt/Dy/zX6r9dN9D8zoZNi6+L+qKNn1fRLvft/wxa/aR/apTwwbrwt4OuFl1gZjvNTTBW19Uj7GT1PRf977vxbcTy3U8k00jzTSMXeSRizMxOSST1OajJySScn1or+gcnybDZLQ9jQWr3l1b/wAuy6fiftOW5ZQyyj7Kiter6t/1sgr2v9nn9nO++LmoLqepCWx8K274knHD3TDrHH/Vu316L+zn+zxdfFzVBqeprJa+FbSTEso+Vrpx/wAskPp/ebt0HPT7/wBL0u00TTrawsLaO0srZBFDBCu1EUdABXxvFXFSy9PBYJ3q9X/L/wDbfl6nzXEHECwaeFwr/edX/L/wfyGaJolh4c0m10zTLWKxsLVBHDbwrhUUf569SeTV2iivwOUnNuUnds/IZScm5Sd2wooopCCiiigAooooAKKKKACinxRPM21FLH2rXstIRCGmw7f3ewroo0J1naKNqdGVV6FKw0qW9IY/JF/ePf6V1NjaRWcYSJcDue5+tMjGAAOBVmOvrMHhKeH1Wr7nv4bDwparcspVu3jeaRERS7scBQMkmobO1lvJ0hgjMkjHAVa9L8NeF49FjEsuJLwjluyew/xr9GyHI8RnNW0NILeXReS7vy+8+iwuHlXem3cPDXhxdKjE04DXbD6hB6D3963qKK/o3BYKhl9COHw8bRX4+b8z6qEI048sQoooruNAooooAKKKKACiiigAooooAKKKKACiiigAooooAKKKKACiiigAooooAKKKKACiiigAooooAKKKKACiiigAooooAKKKKACiiigDC8b+EbTxz4YvtGvBiO4T5JMZMbjlXH0OPryO9fCfiLw/e+FtbvNK1GIw3drIUdex9CPUEYIPoa/QmvJfj18IB4+0oappkYGvWaEKo4+0xjnyz/tDkqfqO/H23DOcrAVnh67/AHc/wff0fX5M/H/EPhOWd4VY7BxvXpLbrKO9vVbrvqt2j4+op0sTwSvHIjRyISrIwwVI6gj1ptftR/IrVtGS21tNe3MVvbxPPPKwSOKNdzMxOAAB1Jr6h+En7ONpoccGq+KYkvdSOHjsGw0MH+92dv0Hv1rkv2TvDdpqOv6zq9xGJLjTo4kt9wyEaTflh74TH/AjX1FX5dxPnlanWlgMO+VK3M+rur2XZWev9X/o/wAOeDsJiMLDOsdFTcm+SL2XK2uZrq7p2Wy332QAKAAMAcACuC+MPwutviX4daNAkWsWwL2dweOe6Mf7rfocH2PfUV+c4fEVcJVjXou0o7H73j8Bh8zws8Hio80JqzX9bNbp9GfnVe2U+m3k9pdRPBcwOY5InGGRgcEGoa+gv2rfBtpY3mneI7fZFcXjG2uYxwZGVcq+PoMH/gNfPtf0JluOjmOFhiYq1912a3P4X4gyapkOZVcvqO/K9H3T1T9bb+Z6P4E+PPiTwDocmlWn2a8teTALxWYwE9duCOO+Dxn8a4rxD4k1LxXqsuo6reSXt3J1kkPQdgB0A9hxWbRW1LBYajVlXp00py3dtWceIzbH4vDU8HXrSlSh8MW9F/w3TstFoFFFFdp5AUUUUAe1fsxePG0LxW/h+4k/0HVf9WCeEnA4P/AgCvudtfWNfnloV5Pp2t6fdW2ftEFxHLHt67gwI/UV+htfj3GOEhRxUMRH7a19VbX7mvuP6s8Kczq4vLa2CqO6oyVvSV3b5NN/MKKKK+AP28KKKKACiiigAooooAKKKKAPm/8Aan+Hmx7fxdZxcNtt74KO/SOQ/wDoJ/4DXzpX6Ga7otr4j0a90u9TzLW7iaKRe+COo9x1B9RXwV4u8MXXg7xJf6PeD99aSlN2MB16qw9iCD+NfsfCeZ/WcO8JUfvQ284/8Db0sfyh4ncPf2fj1mlBfu63xeU+v/gS19VIyKKKK+9PxMKKKKACt3wP4ruPBHirTtZtslraQF0Bx5kZ4dfxBIrCorOpTjVhKnNXTVn6M6KFepha0K9F2lFpp9mtUz9EdM1K31jTrW+tJBNa3MazRSD+JWGQf1q1Xgv7LHjz+0dGuvDF1JmexzPa7jyYWPzL/wABY5/4H7V71X87ZlgpZfip4eXR6ea6P7j+8sgzennuW0cfT+0tV2ktJL79vKzCiiivMPoQooooAKKKKACiiigAooooAKKKKACiiigAooooAKKKKACiiigAooooAKKKKACiiigAooooAKKKKACiiigAooooAKKKKACiiigArG8YeJrbwd4Z1HWbrmK0iLhc43t0VR7liB+NbNfNf7Vnjnzbmx8K20nyxYu7zB/iI/dofoCWx7r6V7GUYB5jjIUOm79Fv/l6s+U4ozqOQZTWxv2krR85PRfdu/JM8D1fVbnXNUu9QvJPNurqVppX9WY5NVKKK/oaMVFKMVoj+EpzlUk5zd29WwoooqiAooooAK+wf2cfAH/CJeC11K5j26lq22dtw5SL/lmv4glv+Be1fO/wa8CHx/45s7OVC2n2/wDpN2e3lqR8v/AjhfxJ7V9wqoVQqgAAYAHavzTjDMuWMcBTe+svTov1+SP6F8K8g9pUnnVdaRvGHr9qXyWi9X2Fooor8qP6WCiiigAooooAKKKKACiiigAr5w/a08OXss+ja3HG0ljHG1tKyjIibdlSfTOSM+30r6PqK4tobyCSC4iSeGQFXjkUMrDuCD1FerlePeW4uGJSvbp5PQ+a4jyWHEGWVcvlPl5rNPezTutOq7n51AEkADJPYV0v/CsfFv2AXv8Awjepm2xu3/ZXzj1xjOPfFfZ2k/DPwpoWo/brDQLG2uwdyyrECUPqufu/hiunr7vEcaar6tR068z/AMv68j8XwPhH7snj8Vr05Fp6ty/Ky9T85XRo3KOpV1OCpGCDSV90+OvhL4b+IETnUbFYr0jC31thJl+p/i+jA18ufFH4I6z8NibvcNS0Zm2rexLgoT0Ei/wn35B9c8V9LlfEeEzJqm/cqPo+vo+v4M/PeI+AczyCMsRH97RX2o7r/FHdequu7POa9U+HX7QviDwT5VpfMdb0lcDybh/3sY/2H6/gcj0xXldFe/isHQxtP2WIgpL+tu3yPiMtzXG5RXWIwNVwl5dfJrZrydz7w8DfE3w/8QrXzNJvQbhVzJZzfJNH9V7j3GR711dfnVZXtxp11Fc2k8ltcxNuSaFirqfUEcivefh1+1Hd2HlWXiyE3sAwo1C3UCVf99ejfUYPsTX5dmnCVWjepgXzx/le69O/5+p/R/DnihhcXy4fOI+zn/Ovgfqt4/ivNH05RWboHiPTPFOnJfaTew39q/SSFs4PoR1B9jg1pV+fzhKEnGas10Z+506sK0FUpSUovVNO6fowoooqDQKKKKACiiigAooooAKKKKACiiigAooooAKKKKACiiigAooooAKKKKACiiigAooooAKKKKACiiigAooooAKKKKACiiigAooooAKKKKACiiigAooooAKKKKACiiigAooooAKKKKACvNviRon2bUI9QjX93cfJJ7OB/UfyNek1R1vS01nTJ7R8DePlb+6w6H86+a4iypZxl08Ol761j/iW336r5nHi6H1ik4denqfNOsaebC6O0fun5Q+ntVCu81TSDcJNZzr5cyMRz/Cwrhp4HtpnikXa6nBBr+JsywUsJVvayf4Pqj8mxmGdCd0tH/VhlFFFeQeeFFFFABRWfrOlvqlrshvrnTrleY7m2YZQ+6sCrD2YEfQ815lr3xa1/wCFE4HjnRTf6CW2p4l0OMmNecDz4CS0Z9wzA549K7sNg6mM92g05/y7N+l9/Ra+R2UMLPE+7Racu2zfp39N/I9dorE8J+NtB8daaL/QNVttVteNzW75ZCezL1U+zAGtuuSpTnSk4VE01unozmnCVOThNWa6MKKKKggKKKKAPSvg34tNhqJ0W5f/AEa6O6AsfuSen0YfqB617TXyhBPJazxzROY5Y2Do69VIOQRX094e1dNe0Sy1BMATxBmA6K3Rh+BBH4V/UXhdnssXhKmVVneVLWP+B7r/ALdf4NLofonDuMdWlLDTesdvT/gP8zRooor9zPsQoorjvi78T9J+DXw51zxhrTf6FpluZBEGw08h4jiX/adyqj0zk8A1MpKKcnshpNuyPnr9vj9rQ/A7wmvhPwzd7fHGtQkiaM/Np1scgzeztghPTDN2GfyPkkaV2d2Lux3FmOST6muj+JPxC1n4q+OdY8V6/cG51TVJzPKcnag6LGoPRVUBQOwUVzVfDYvEyxNTme3Q96jSVKNuoV6t+z/8C734yeJP3vmWvh2yYG+vFGC3cRJ/tn1/hHJ7A8v8LfhrqnxW8YWmhaYu3f8APcXJXKW8II3SN+eAO5IHev0p8D+CtK+Hvhiy0LRrcQWVquAT9+Rv4nc92J5J/LAwK/MOLOI1lFL6thn++mv/AAFd/Xt9/r8rxDnSy6n7Gi/3svwXf17ff66GiaLY+HNJtdM0y1jsrC1jEUMEQwqKP89epPJq9RRX86yk5tyk7tn4tKTk3KTu2FFFFIQUUUUAFFFFABRQOaljjB6800mxpXI1RnOFGTVyCw3HMh/AU+MAYAGKsx130qEb3lqddOlHdk8EaxqAqhR7Vaj7VWSrUSlyqqCzE4AHevcpLZI9SmuiLCVs6FoV3rlx5dunyj78rfdX6n+lbXhr4d3F5sn1LdbQdRCP9Y31/u/zr0azs4LC3SC3iWGJeiqK/Y+HeCsTjeXEY9OnT7fal/kvXXsup9Rg8unUtOrovxZR0Lw7baDBtiG+Zh88zDlv8B7Vq0UV++4bDUcHSjQoRUYrZI+qhCMI8sVZBRRRXSWFFFFABRRRQAUUUUAFFFFABRRRQAUUUUAFFFFABRRRQAUUUUAFFFFABRRRQAUUUUAFFFFABRRRQAUUUUAFFFFABRRRQAUUUUAFFFFABRRRQB5F8XfgFZePnk1TS3j03XCPnLD91c/7+Ojf7Q/EHt893PwO8c2t/wDZD4euZHLYEkRVoz77wcAfUivuGivrcv4mxuApex0nFbXvp809j8wzzw8yjO8Q8W+alN/FyWtLzaaav5q3d3Z5t8DfhdL8M/DtwL6RJNUv3WS4EZysYUHagPcjLZPqfbJ9JrxH40ftAy+B9WbQ9Dt4bjUo1DXFxcAskRIyFCgjLYIOc4GR15xwvh/9rHXrEldX0q01ROzQsbdx9ThgfyFazyXNc1TzCUU3PW10m10t5W2u9jmpcX8M8MyjkcJtRpe62k5JPrdrVu972TV7n1RXnfxK+N2g/DuOS3Mg1LWMfLYwMMqf+mjdEHt19q8A8a/tI+KPFUT21iU0GzbgraMTMw9DIeR/wELXlDMzsWYlmJySTkk17eWcISbVTHvT+Vfq/wDL7z4/iHxTpqLoZJG7/nktF/hi9/WVvRnReOfH2r/ELWDqGrThiuVhgj4jhX0Uf1PJ71zlFFfp1KlChBU6atFbJH864nE1sZWliMRNynJ3berbCiiitTmCnRxvLIqIpd2ICqoyST0AFdJ4F+HOufEPUPs2k2paNSPNupPlhhH+03r7DJ9q+r/hn8END+HUcdztGpazj5r6ZfuH0jX+Ee/X37V83mue4XK1yyfNP+Vfr2/PyP0DhrgvMeJJKpBezo9Ztaf9ur7T/Du0eMfD39mLVfEEMd74imfRbRhlbZVBuXHuDwn45PsK6bxT+yVbvGH8OaxJHIOsOp4ZT/wNFBH/AHya+h6K/LqnE+Zzre1jOy7JK347n9HYfw64eo4T6tOi5vrNt81++jSXolbvc8B+GP7Mr+Hdct9W8R3tvdvauJIbO03MhccqzswBODzgDr37H36iivGx2YYjMqntcTK7W3ZH12S5FgMgw7w+Ahypu7d7tvzb/wCGCiiivNPfCiiigAooooAKKKKACiiigArwL9qbwB9v0q28U2keZ7PEF3tH3oiflb/gLHH0b2r32q2padb6vp11Y3cYmtbmNopYz0ZWGCP1r08txs8uxUMRHo9fNdUfPcQZPTz3LauAqfaWj7SWqf37+V0fnbRW9458J3HgjxXqOjXGSbaQiOQj/WRnlG/EEfrWDX9E06ka0I1IO6auvRn8G4ihUwtadCsrSi2muzWjQUUUVoc4UUUUAb3gXxZP4I8WadrNvkm2lBkjB/1kZ4dfxUn9K+9dPv4NUsLa8tZBNbXEayxSL0ZWGQfyNfnZX1V+y345/tjw1ceHbmTddaYd8GTy0DHp/wABYkfRlFfnnF+X+1oRxsFrDR+j/wAn+Z+7+Fme/VcZPKaz92r70f8AElqv+3o/+krue40UUV+RH9SBRRRQAUUUUAFFFFABRRRQAUUUUAFFFFABRRRQAUUUUAFFFFABRRRQAUUUUAFFFFABRRRQAUUUUAFFFFABRRRQAUUUUAFFFFAFDXdZtvDujXup3jbLa0haaQ98AZwPc9BXwL4k1658Ua/f6teHNxeTNKwzwuTwo9gMAewr6M/as8bfYtHsfDNvJiW8IubkA9IlPyA/Vhn/AIBXzDX7Dwjl/sMNLFzXvT2/wr/N/kj+U/FLO/rmYQyyk/co6vzm/wDJW+baCiiivvz8QCiiigAoortvg74HPj7x3Y2EiFrGE/abs9vKUjI/4EcL+Nc+Irww1KVao/dirs7sDg6uYYmnhKCvObSXq/07n0h+zp4E/wCER8DR31xHt1HVsXMmRyseP3a/kS31b2r1WkVQqhVAUAYAHQUtfznjMVPG4ieIqbyd/wDJfJaH98ZVl1HKMDSwND4YJL1fV+rd2/UKKKK4z1QooooAKKKKACiiigAooooAKKK5bxH8UPCnhTeNT1y0hlXrBG/myj/gC5I/EVtSo1K8uSlFyfZK5y4nF4fBw9riaihHvJpL72dTRXgniP8Aaz0m13R6JpFzfuOBNdMIU+oA3Ej64ry3xH+0Z411/ckV9HpMDf8ALOwj2H/vs5b8iK+owvC2ZYjWUVBf3n+iu/vsfm+Y+JGQYC8adR1ZdoLT73Zfc2fYOqazYaJbG41G9t7CAf8ALS5lWNfzJrxL4vftAeGbjwzqmh6STrNzeQPbmUIRBFuGC2T94jqMDGR1r5mv9Su9VuGuL26nvJ26y3Ehdj+J5qtX2mA4Rw+GnGrXqObWtlov1f5H5JnXiljcwozw2DoqnGSabb5pWemmyX3MKKKK++PxEKKKKANfw14s1fwdqK3uj38tjcDqYz8rj0ZTww9iK+kvht+03puuGGw8TImk3xwovE/495D755Q/XI9xXytRXiZjk+EzOP76PvdJLf8A4Poz7DIOK804dnfCVLw6wesX8uj81Zn6MxyJNGskbK8bAMrKcgg9CDTq+LvhT8b9W+HVxHazs+o6EzfPaO2WiHdoyeh/2eh9jzX2FoWuWXiXSLXU9OnW5srlN8ci9x3B9CDkEdiK/Gs2yavlM7T1g9pfo+z/AKR/WfC/FuC4not0fcqx+KD3Xmn1Xn96Whfooor58+4CiiigAooooAKKKKACiiigAooooAKKKKACiiigAooooAKKKKACiiigAooooAKKKKACiiigAooooAKKKKACiiigAooooAKKKKACiiigAooooAKKKKACiiigAooooAKKKKACiiigDiPHmg/Oupwr6LMB+jf0/KvN/EOhf2jB58C/6Qg5A/jHp9a98liSeJ45FDo4Ksp6EV5rrWivol8YuWhbLRue49PqK/C+N+HIOcsZCP7up8XlLv8AP8/U+czHAxqXbWj38n3PGSMHBorptY8PNcQS3tuC0nnS+ZH6gSMMj8O1czX804nC1MLJRmt9U+6PzWtQnQlaXXYKKKK5DnCo54IrqCSGaNJoZFKPHIoZWUjBBB6g1JRRsCdtUfMPxS/Zbv8AQNSk8V/Cm9n0XVI8u+lW8xjD+vktnjP/ADzb5T2xwKwPh3+2hqWh3x0X4jaVIJoX8mW/tofLniYcHzYTgE567cYx9019e15R8bP2edA+MVk1wyrpniKNMQ6nEnLY6JKP41/Udj1B+7wOd4XGRWEzyHPHZVPtx9Xu19/zPrsJmtDFRWGzaPNHZT+1H57tf1qd/wCFvF+i+NtJj1PQtSt9TsX4EsDZ2n0YdVPsQDWxX5m3tt47/Zz8bvEs1zoeppyskLboLuPPBGflkQ+hHB6gEV9SfBr9sTRvGLQaV4tWLQNXbCLdg4tJz9TzGf8AeJHuOla5rwhiMLT+t4CXtqL1ut0vRbrzX3I0zDhutQh9Ywb9pTeum9v19V9x9HUUisHUMpBBGQR0NLX5+fGhXt/wS1I3Phq5tGYs1rOdoPZGGR+oavEK9V+BE+251mH+8kT/AJFh/Wv0zw5xMsPxHQinpNSi/wDwFtfikfQZDUcMfBd7r8L/AKHr1FFFf2SfqoV+Yv8AwVI+OT6/4z0v4ZabcH7BoqrfamEPD3ci/u0P+5G2frKfSv0f8beLLHwH4O1vxJqTbbDSbKa9nwQCUjQsQPc4wPcivwM8a+LdQ8e+L9a8SarJ5uo6tdy3tww6b3YsQPQDOAOwArws1r8lNUl1/I78JC8nJ9DFqexsbjVL23s7OCS5u7iRYoYIVLPI7HCqoHJJJAA96gr7w/4Jkfs4r4n8R3HxT12136bpEpttHjlXKy3ePnmweojBAB/vtkHKV85Qoyr1FTj1PSqTVOLkz3/4L/skQ/Av4HWzyQrN40nxe6zOhDYBH+oUj+GIfmd57gCavrIgEEEZB7GvFfiB8K59Mml1DR4mnsWO57dBl4foO6/qP1r808ROD61SSzbL4OSSSmlq9NpW66aS7WT72/KOIcuqV5/XKSu/tL9Tzeiiiv51PgAooooAKKKKACiiigBR1qePpUA61r6P4f1LWmAsbGe5HTciHaPq3QV14ahVxFRU6MXKT6JNv7kb0oSm+WCuyCPtViIZrvNE+Dd9NtfUrpLRO8UXzv8ATPQfrXoOh+CtI8P7WtrUPMP+W83zv+B7fhiv1vJvD7OMdaeIj7GH974vlFa/fY+pwmS4mrZzXKvPf7v87HmXh74eaprO2SSP7DbHnzJhgkey9T+gr03w/wCDtO8PKGhj8247zy8t+Hp+FbtFfvGScIZZklqkI89Rfalq/ktl+fmfY4XLqGF1SvLuwooor7c9QKKKKACiiigAooooAKKKKACiiigAooooAKKKKACiiigAooooAKKKKACiiigAooooAKKKKACiiigAooooAKKKKACiiigAooooAKKKKACiiigAooooAKKKKACiiigD4i+O+mTaZ8VteWYHE0qzox7qygjH05H4VwNfU37Ufw/bWNEt/EtnHuudOXyrkKOWgJyG/wCAsT+DE9q+Wa/oDIcZDG5fTlHeK5X6rT8dz+HeNcpqZRnmIpzXuzbnF91Jt/g7r5BRRRX0B8MFFFbHhXwjqvjXVo9O0i0e6uG5bHCxr3Zm6Ae9ROpClFzm7Jbtm1GjUxFSNGjFylJ2SSu2/JGQql2CqCSTgAdTXunws/ZpvNc8nUvFIk06wOGSxHyzyj/a/uD2+99OteqfCv4DaT8P1ivrzZqmu4z9odf3cJ9I1P8A6Eefp0r1Kvy3OOK5TvQy/RdZdfl29d/Q/pHhXwzhS5cZni5pbqn0X+J9fRad29ilo+jWPh/T4bDTrWKztIhhIYVwB/ifc8mrtFFfm0pOTcpO7Z/QMIRpRUIKyWiS0SQUUUVJYUUUUAFFFFABRRRQAUUUUAFFFFABRRRQAUUUUAeDftT+BP7S0S18TWsebiwxDc7Ry0LH5T/wFj/4+fSvl2v0R1PTbfWNOurG7jEtrcxNDKh/iVhgj9a+CfGvhe48F+KdR0a5yXtZSquRjeh5RvxUg/jX69whmPtqEsHN6w1X+F/5P80fyx4pZF9UxsM2or3KukvKaX/ty/FN9TEooor9CPwsKKKKACuq+GPjJ/AfjbTdWBP2dH8u5UfxQtw/HfA5HuBXK0VjWpQr05UqivGSs/mdeExVXBYiniaDtODTT807o/RiKVJ4kljcSRuoZXU5BB6EU+vJf2bfG3/CT+A00+eTde6QRbtk8mI8xn8gV/4BXrVfzljcLPBYieHnvF2/yfzWp/fOUZlSzfAUcfR2qJP0fVfJ3XyCiiiuI9cKKKKACiiigAooooAKKKKACiiigAooooAKKKKACiiigAooooAKKKKACiiigAooooAKKKKACiiigAooooAKKKKACo55o7aGSaVxHFGpd3Y4CgDJJqSvJv2kvGn/AAjHgB7CF9l7q7G2XB5EQ5kP5YX/AIHXbgsLLG4mGHhvJ2/zfyWp5Gb5jTyjAVsfV2pxb9X0Xzdl8z5h+I3i6Txx4z1PWHJ8qaUiBT/DEvCD8gM+5Nc3RRX9HUqUKFONKCsopJeiP4ExOIq4yvPEVnec2235t3YUUUVqcwUUUUAFfXf7NHgb/hGvBP8Aa1xHtvtXIlGRysIz5Y/HJb6MPSvmr4beD5PHfjTTdIUN5Msm+4cfwxLy5/IYHuRX3jBBHawRwxIscUahERRgKAMACvzjjDMPZ0o4KD1lq/Rbfe/yP3/wpyP22IqZxVWlP3Yf4mvefyWn/bxJRRRX5Mf04FFFFABRRRQAUUUUAFFFVNV1O20XTbq/vJRDa20bSyyHsoGTTinJqMVqyJzjTi5zdktWzE8dfETRPh3py3WsXJRpMiG3iG6WUjrtX+pwPevBvEv7WeqXRePQ9It7GPoJrtjLJj1AGAD+deUfEPxvd/EHxTd6vdFlRzst4SciGIfdUfzPqSTXNV+zZXwthKFKM8XHnqPe+y8rdfnc/k3iPxIzPG4mdLLKnsqKdk0veku7b1V+iVrdTqfEfxQ8V+K966nrl3NC3WCN/KiP/AFwD+VctRRX2dKjToR5KUVFdkrH5HicXiMZP2uJqOcu8m2/vYUUUVscoUUUUAFFFFABRRRQAUV0vh74beKPFW06Xod5cxt0mMeyI/8AA2wv616d4e/ZP1692vrGp2mmRnrHCDPIPY9F/U15WJzXA4P+PVSfa939yuz6bLuGs4zWzweGlJPra0f/AAJ2X4nhlfWH7KdvqEPgS+e5DrYy3ha1D9/lAcj2yMfUGtTw1+zT4O0JkluoZ9ZnXnN5J8mf9xcAj2Oa9StraGzt44LeJIII1CpHGoVVA6AAcAV+cZ/xFh8ww/1XDxbTad3pt2/pH77wRwHj8jxyzLH1Emk0oxd9/wCZ7adlfWzvoS0UUV+dn7wFFFFABRRRQAUUUUAFFFFABRRRQAUUUUAFFFFABRRRQAUUUUAFFFFABRRRQAUUUUAFFFFABRRRQAUUUUAFFFFABRRRQAUUUUAFFFFABRRRQAUUUUAFFFFABRRRQAUUUUAFFFFABVPVdMi1a0aCXg9Vfup9auUVjWo08RTlSqq8Xo0JpSVmeV6lpH9iXD2uWOD5hJ7lvmbHtkkfhXF6/wCHhMzXFqAsnVo+ze496921zRItattjfJMv3JMdP/rV5fqthPpty8FwhRx+RHqPav5w4t4a+oya5b0W/da+z5eTXTuvmj5LMcDHl5Wvd6eR5eylGKsCCOCD2pK6vVdLivct9yX++O/1rmrm0ltHxIvHZh0NfhuJwc8NLXVdz4Kvh5UX3RDRRRXCcoUUUUAcr8RvhpoXxS8PSaRrtqJouWhnTAlt3/vo3Y/oehBr89/jJ8E9c+Deu/Zb9TdaZOx+x6lGuI5l9D/dcd1P4ZHNfplWP4t8JaT450C60bWrNL3T7lcPG/UHsynqGHUEdK+z4e4lr5JU5Je9Re8e3nHs/LZ/ivp8mzyrlc+SXvU3uu3mvP8AP8T4Q+B37UOufCySDTNTMut+GQdv2Z2zLbD1iY9v9g8em3Oa+7PB3jPRvHug2+saFfR39hN0dOqN3Vl6qw7g1+e3x2+BOqfBnXgpL32gXTH7FqG3r38uTHAcD8COR3AxfhP8Xdd+EPiFdR0mYyW0hAu7CRj5Vyg7EdmHOGHI+hIP6RnHDmC4hw/9o5W0py100UvJ9pefffuvt8yyTC5zR+uYFpTevlL17P8Apn6fV6t8CIMz6zN/dWJB+JY/0FeB/Cr4gaZ8YtAtNT8PF7hpiI5LPGZoZe8bAd/foRzX1n8PvCh8JeH0t5cG8mbzZyOQGIwFB9AB+efWvD8O8lxdTP1XqU2o0ObmuvtNOKXrrf0R8ZkmCrRx16kWvZ3vfva1jpqKKK/rY/Sj5D/4KcfEc+EP2fE8PwTbLzxNfx2pUdTbxfvZCP8AgSxKfZzX5J19t/8ABVfxu2sfGPw14Zjm32+iaT57p/cnuJCW/wDHIoT+NfElfFZjU9piJeWn9fM9zDR5aa8zpPhv4B1T4o+PNC8J6NH5mpatdJbREglUBPzO2P4VUMx9lNfu/wDDfwDpXwt8CaH4T0WLytM0m1S2iyAGcjlnbH8TMWYn1Y18F/8ABK34JiWbXvijqVuCIt2k6SXHRiA1xKPwKICPWQV+jNezleH5KftXvL8jhxdTmlyLoFFFFe4cJzPiL4daJ4kdpZ7Y29y3JuLY7HP17H6kZrgdT+Bl7G2dP1GCdeu24Uxke2RnP6V7JRXxOacGZHm8nUxGHSm/tR91/O2jfqmeRicqweKfNOGvdaf18z54uvhZ4mtQxOmmVR3ilRs/hnP6Vn/8IP4g3bf7Gvc/9cWx+dfS9FfDVfCfKpSvSr1EvPlf/tqPHlw1hm/dnJfd/kfOMXw28SzY26TKM/32Vf5mr9v8IPEsx+e2hg/66Tqf/QSa9/orel4U5LDWpVqS+cUv/Sb/AIlx4bwi3lJ/Nf5Hi9p8DNSkx9p1G1hH/TJWkP6gVv2HwO0uEg3d9c3JHZAsan+Z/WvSaK+kwvh/w5hXf6vzP+9KT/C9vwO+nkmAp6+zv6tv/gHPaZ8P/D+kkGDS4GcfxzAyH6/NnFdAqhFCqAqjgAdBS0V9vhcDhcDHkwtKMF2ikvyPYp0adFWpxSXkrBRRRXaahRRRQAUUUUAFFFFABRRRQAUUUUAFFFFABRRRQAUUUUAFFFFABRRRQAUUUUAFFFFABRRRQAUUUUAFFFFABRRRQAUUUUAFFFFABRRRQAUUUUAFFFFABRRRQAUUUUAFFFFABRRRQBHcW8d1BJBNGssMqlHjcZVlIwQR6EV8T/Gb4YzfDbxO8cSs+j3ZMlnMecDvGT6rn8Rg96+3K5/xz4K0/wAfeHbjSNRT93J80cqj5oZB9119x+oJHevpMizeWVYjmlrTlpJfr6o/P+M+F4cS4DkhpWhdwf5xfk/wdmfAlFdB448D6n4A16bS9Ti2uvMUyj5Jk7Op9P5dDXP1+70qsK0FUpu8Xsz+LMRh6uEqyoV4uM4uzT3TOx+GHwz1D4m699itT9ns4cPdXbDKxKemB3Y4OB7HsDX2X4M8D6R4C0hNP0i2EMfBklbmSZv7zt3P6DtivJv2SMf8Irrny4P21fmx1/djj/PrXvFfjXFGZV6+MnhG7QhbTu7Xu/07H9Z+HGQYLB5VSzNRvWqptyfRXasuy016v0sgooor4k/YAooooAKKKKACiiigAooooAKKKKACiiigAooooAKKKKACiiigAr58/as8DfabCy8U20f7y3ItbvA6oT8jH6MSv/Ah6V9B1neIdDtvEuh32lXi7ra7haF/UZHUe4PI9xXq5XjpZdi4YhbJ6+ae/wDXc+a4jyeGe5XWwMt5L3X2ktYv79/K5+etFaHiHQ7nw1rl9pV4u25tJmhf0JB6j2PUexrPr+iYyjOKlF3TP4NqU50Zyp1FaSdmuzW4UUUVRmFFFFAHovwG8af8IZ8Q7JpZNljf/wCh3GTwAxG1j9G28+ma+1q/OTp04r7l+DvjP/hOfAGm38j77yJfs11zz5qYBJ/3htb/AIFX5bxlgLOGNgt/df6P819x/SXhPnXNGtk9V7e/D8pL8n82ztqKKK/MT+iQooooAKKKKACiiigAooooAKKKKACiiigAooooAKKKKACiiigAooooAKKKKACiiigAooooAKKKKACiiigAooooAK+MP2hPGX/CW/ES7iifdZaYPscWDwWU/vG/76yPoor6m+Jvi5fBHgfVdW3ATxxFLcHvK3yp9cE5PsDXwc7tI7O5LOxyWJySa/S+DcDzTqY2S291evX8Lfefz34sZz7OjRyim9Ze/L0WkV83d/JCUUUV+qn80BRRRQAUUVo+HdDuPE2u2GlWgzcXkywpxwMnkn2A5P0qZSjCLlJ2SNadOdacadNXlJ2S7t7H0j+yr4K/s/Qb3xLcR4nv28i3JHIhU/MR/vMMf8AFe81R0PR7fw/o9lplouy2tIVhjHfCjGT71er+dMyxsswxdTEPq9PTp+B/enD+UwyPLKOAjvFavvJ6yf33t5WCiiivMPogooooAKKKKACiiigAr57/AGqfHptbO08KWkmHuALm82n+AH5E/Egsf91fWvoSvhD4r61J4g+I/iG7kJI+2PCmeyIdi/oor7ThTBRxWO9rPamr/Pp/n8j8i8Tc3nl2TfVqTtKu+X/t1K8vv0Xo2cnRRRX7YfyCFFFFABRRRQAUV0/w48CXPxF8U2+j286WoZWklncZ2IvUgdzyAB719U+GP2efBnhxEaTTjq9yvWbUG8wE/wC5wuPwNfOZpn2EyqSp1bub1sv1PvuHOC8z4lg6+H5Y007c0n16pJJt/gvM+PNK0PUdduPI02wub+b/AJ520TSH8gK9I8Pfs1eNNb2vcW1vpEJ53Xso3Y/3V3HPscV9f2djbadbrBaW8VrAv3Y4UCKPoBxU9fC4njLEz0w9NR9dX+i/M/Zsu8Jsvo2lj68qj7RtFfq/xR4P4e/ZN0a02vrOrXWouOTHbKIE+hzuJ/AivTvD3wt8KeFdp03QrSKVek0iebIP+Bvkj866qivk8Tm+Oxn8aq2u2y+5WR+n5dwvkuVWeEwsU11a5pf+BSu/xCiiivIPqAooooAKKKKACiiigAooooAKKKKACiiigAooooAKKKKACiiigAooooAKKKKACiiigAooooAKKKKACiiigAooooAKKKKACiiigAooooAKKKKACiiigAooooAKKKKACiiigAooooAKKKKACiiigAooooAKoaxottrdsYbheR9yRfvKfar9FYV6FLE05Ua0VKL3TJlFTXLJXR454l8L3mgyEyL5tuT8s6D5T9fQ1y1yoYEMAQexr6JliSaNo5EV0YYKsMgj6VwviP4XQXm+bS5BbSnnyZMlD9D1H6/hX4PxFwDXhzV8r9+P8j3Xo+q/H1PlcblU9ZUNV26njFzYqCSh2+x6VSZGQ8iun1zQNQ0OTZe2skHPDkZVvow4Nc/PX8+43CTwtR06sHCS3TVn9zPhK9H2cmmrMrUUUV5ZwhRRRQBkeLfCel+N/D95ous2q3mn3SbXjbqPRlPZgeQR0NfnJ8bPg3qfwb8VNp91uudMuMyWF/twJkz0Po65AI+h6EV+mVT6h+zrpv7QngjW9J1kG3t/KIsb5Vy1vd4ykg9Qv8Q7hiMjOa/SeBsbjY5lDAYdc0Km67WXxeVuvfbex9hw1mFfC4pUI6wnuu3n/n3+4/N39mX9oPVv2c/iZZ+IbINdaVNi31TTu1zbk84z0deqt6jB4JB/bnwt4n0zxr4b0zXtGu0vtK1K3S6triPo8bDIPsfUHkHIPNfgX498Dax8NPGWr+F9ftTZ6vpdw1vPEeRkdGU91YYZT3BB71+gX/BLH45yX2n6z8LdUuCzWatqmj726RFgJ4Rn0ZlcAf35D2r+ocsrulUdCWz/ADP1rE0lKPtIn6D0UUV9WeUfiL+2v4obxb+1L8Q7sn5bfUf7PUDoBbosH84yfxrxvS9Nuta1O00+xha5vbuZIIIUGWkkZgqqPckgVr/ETXH8T/EDxPrEjGR9Q1S6u2Y9zJKzE/rXv/8AwTo+Fw+In7R+mahcxeZp3hmB9Xk3DgyqQkAz6iR1cf8AXM18AovEV7L7T/M+hv7Onfsj9Uvgr8NLT4PfCrwz4Os9pTSrNIpZE6SzH5pZP+BSM7fjXbUUV97GKhFRWyPn223dhRRRVCCiiigAooooAKKKKACiiigAooooAKKKKACiiigAooooAKKKKACiiigAooooAKKKKACiiigAooooAKKKKACiiigAooooAKKKKACiiigAooooAKKKKACiiigAooooAKKKKACiiigAooooAKKKKACiiigAooooAKKKKACiiigAooooAwfGPgjR/HmlGw1i0FxEOY5AdskTf3kbsf0PfNeKzfsh25v90XiWVLLOfLe0DSAem4OB+OPwr6Ior18Hm+OwEXDD1Gk+mjX4p2+R8tmvC+T53UVbH4dSmut2n6NxauvW5g+C/BemeAtBi0nSomS3Ql3eQ5eVz1Zj3JwPyFb1FFeZUqTrTdSo7t6tn0VChSwtKNChFRhFWSWySCiiiszcKKKKACiiigAooooAKKKKACiiigAooooAKKKKACiiigAooooAKKKKAPmP9qzwT9j1Ww8T28eIrsC1uiB0kUfIx+qgj/gArwCvvf4ieEo/HHgzVNHYDzJ4iYWb+GVeUP5gZ9s18FzwSWs8kMqGOWNijowwVIOCDX7Xwpj/AK1gvYSfvU9Pl0/y+R/IfiZkv9m5v9cpq0K65v8At5fF9+kvVsZRRRX2p+QBRRRQAV7h+yx4y/snxVdaBO+LfU03wgngTICf1Xd/3yK8Pq5o2rXGg6vZalatsubSZJoz/tKcj8OK87McHHH4Sph39paevT8T38hzWeS5nQx8PsPXzi9JL5ps/Q+is/w/rVv4k0Ow1S1Obe8hSZPUAjOD7jofpWhX85Si4ScZKzR/fFOpCtCNSm7xaun3T2CiiipNAooooAKKKKACiiigAooooAKKKKACiiigAooooAKKKKACiiigAooooAKKKKACiiigAooooAKKKKACiiorm4itLeWeZxHDEpd3boqgZJP4U0r6ITairs+bf2sfF/n32l+G4XykC/bLgA/xnKoD7gbj/wACFfPdbfjfxLL4x8WaprMuc3c7OinqqdEX8FAH4ViV/RGU4NYDBU6HVLX1er/E/g3ibNnneb18bf3W7R/wrSP4K782wooor1z5cKKKKACve/2UvBv27W7/AMSTx5isl+zW5I/5asPmI+i8f8DrwVVLsFUEknAA6mvu74WeEB4H8C6VpZULcrH5tyfWVvmb8icfQCvjOKsd9VwPsYv3qmny6/5fM/W/DTJv7SzlYqorwoLm/wC3npH9Zf8Abp1lFFFfiR/YAUUUUAFFFFABRRRQAUUUUAFfInxp+C+u6P4s1DU9M0+fUtKvpmuFe1jMjRMxyyso5ABJwemMc5r67or2sqzWtlNZ1aSTTVmn1PkOJeGsLxPhY4fEScXF3jJbp9dHumfG3gT9njxP4vkWW9gbQdP7zXsZEjf7sfBP44HvXoeo/si2ptv9A8RSrcAf8vFuCjH8CCP1r6Gor1cRxVmVWpz05KC7JJ/fe9z5rA+GvD+Foeyr03Vk95OTT+Si0l+fds+IPGfwR8WeCVkmutPN5ZJybuxJljA9SMblHuQBXB1+jdebePfgL4Y8cCSdbf8AsjU25+12agBj/tp0b68H3r6PL+MU2oY6Fv70f1X+X3HweeeFLinVyarf+5P9Jfo1/wBvHxbRXe/EH4LeI/h6zzXNv9u0wHi/tQWQD/bHVPx49Ca4Kv0XD4mjiqaq0JKUX1R+B47AYrLazw+MpuE10at/w681oanhjxLf+ENctdW0ybybu3bcpIyrDoVYdwRkGvr/AOGXxx0P4hRRWzyLpmtEYaymbiQ+sbfxfTr7d6+LKVWKsCDgjkEV4+bZJh82inP3ZraS/J90fV8McX4/hio1R9+lJ3lB7PzT6Pz1XdOyP0aor4+8BftH+I/CSx2uon+3tPXgLcPiZB/syck/8CB/CvZ9P/ad8E3dmJZ5ryxmxzBLbMzZ9iuR+or8oxnDeY4SVlT513jr+G6P6aynj/Iszp806ypS6xn7v3PZ/J38ketUV81+Jv2tbn7aU8P6ND9kU483USxd/wDgKEbfzNen/CL4x2fxRtJ4mg+watbKGmtt25WXpvQ+meCO2R1zXNicix+EofWa1O0euquvVHo5fxnkmaY36hha959NGlK29m1r+vS56LRRRXgH2wUUUUAFFFFABRRRQAUUUUAFFFFABRRRQAUUUUAFFFFABRRRQAUUUUAFFFFABRRRQAUUUUAFFFFABRRRQAUUUUAFFFFABRRXnPxz+NGmfBPwe2qXaC71G4JisLANgzyY5J9EXgk+4HUiurC4atja0cPh4805OyR24PB18wxEMLhY805uyS/r730Wp3Wq6xYaFYyXupXtvp9nH9+4upVijX6sxAFec3f7UHwss7kwSeMrJnBxmJJJF/76VSP1r87PiJ8UfEvxT1l9S8RalLePkmK3BKwQD+7GnRR+p7knmuUr9twPhvR9mnjq75u0bJL5tO/3I/ovLvCOh7FPMsTLnfSFkl85J3+5H62+E/iL4Y8dRs3h/X9P1cqMtHa3Cs6D/aT7w/EV0dfjxp2pXekXsN5YXU1leQtviuLeQo6H1DDkGvuP9lb9qWfx5cxeEPF0ytru0/YtQIC/bABko4HHmAAkEfeAPcfN81n/AANWyujLFYOftIR1aa95Lv2a77W7WPkOKPDbEZNh5Y3AVPa046yTVpRXfTRpddmu1rs+pKKKK/LT8WCiiigAooooAKKKKACsvxF4n0nwjpkmo61qVtpdjH96e6lEa59BnqfYcmvHv2gv2pdI+D6SaTpiR6z4qZc/Zd37q1yOGmI5z3CDkjqQCCfgjx38RfEXxK1ltT8RapNqNwc7Fc4jiH91EHCj6D61+jcP8F4vOIrEV37Ok9nbWXou3m/kmfrPC/h7js+hHFYl+yoPZ296S/urt5v5Jn2h44/bx8IaHJJB4d0y88SSrwJ3P2W3P0LAuf8AvgV5DrP7e3ju9kYafpei6bF2zDJK4+pLgf8AjtfNNFfseE4MyTCRS9jzvvJt/ht+B+/YHw+4dwMUvq/tH3m27/LSP3I9+j/bf+JyPuNxpcg/utYjH6EGus8Pf8FAfE1rIo1vw1peoxDgmykktnI9fmLjP4CvlWiu6rwtktaPLLCx+St+KsejX4L4exEeWeDgvRcr++Nmfo78Pf2xvh744kitrq8l8NX74Ai1UBYmPtKCVx/vbfpXuEUqTxJJE6yRuAyuhyGB6EHvX45V6t8G/wBo/wAV/B26ihtbhtU0Hd+90i7cmPHcxnrG3049Qa/PM48O4OLq5XOz/lls/SXT539UflefeFNNwdbJajUv5JPR+Sl0/wC3r+qP06ori/hV8W/D3xg8OrquhXOWTC3NnLgTWzn+F1/PBHB7Hg47SvxKvQq4WrKjXi4yjo090fzpicNWwdaWHxEHGcXZp6NBRRRWBzDJYknjaOVFkjYYKuMg/hXJ6x8K9A1fcy27WMh/itW2j/vk5H5CuvorzMdleBzOHs8bRjUXmk7ej3XyOeth6OIVqsU/U8f1D4FXCkmx1SKQdluIymPxGf5VgXXwg8S25Oy2huR6xTqP/QsV7/RX55ivDPh/EO9OM6f+GX/ySkeHU4fwNT4U4+j/AM7nzfP8O/Elv97SLg/7mH/kTU1p8MPE15grpjRL6zSKmPwJz+lfRVFeRHwnyhTvKvUa7Xj+fL+hyrhrC31nK3y/yPJvD/wP2yrLrN4rqDn7Pa5+b6ucfoPxr1KxsbfTbSK1tYVgt4htSNBgAVPRX6Rk3DmWZBBxwFLlb3k9ZP1b6eSsvI97CYDD4JWoxtfr1Pgv/gp/+z4mu+GLP4qaPbD+0dKCWesCNeZbZmxHKfUo52k9drjslfCH7O/xKk+EPxs8H+KxI0dvY36C72/xWz/u5x/37d/xxX7o+JPD1h4u8PanomqQLdaZqNtJaXMLdHjdSrD8ia/Bj4u/Dm++EnxM8SeD9Q3NcaRePbiRl2+bH1jkA9HQqw9mrLMqLo1Y14dfzR9NhZ88HTl/SP34BBAIOQfSqHiDUf7I0HUr8Yza20s/P+ypb+lcH+zP4wPj39n/AMAa27mSe40e3Sd2OS00aCOQ/i6NXR/FWUw/C/xhIOqaPeMPwgevpefmp866q55nLaXKz8ASSxJJyTzX6of8Er/hz/wj3wa1zxbPEUufEWo+XExH3re3BRSD/wBdHmH/AAEV+V1fvN+z54EHwz+CPgnwyYjBPYaVAtwh6idl3zf+RGc18tlVPmrOb6L8z1cXK0Ldz0KiiivrjxwooooAKKKKACiiigAooooAKKKKACiimSypBE8kjrHGgLM7HAUDqSaNxNqKux9YXiLxtovhVf8AiY3yRS4yIE+aQ/8AARz+J4ry/wAffGyWd5LDw85ihHyvfY+Zv9wdh79fTFeSTTSXErSSu0kjnLO5ySfUmvsMDw/OslUxL5V26/8AAP5y4r8YMLl1SWEyOCrTWjm/gT8krOXrdLs2ey6v+0Iisy6ZpJYdpbuTH/jq/wCNc3cfHbxLMxKCygHokJP82Ned0V9VTyjA0lZU0/XX8z8AxviNxTjpOU8bKPlC0V/5Kk/vbPQ4Pjr4miYF/scw9HhI/kRXRaT+0J8yrqek8d5LST/2Vv8A4qvGqKdTKMDVVnTS9NPyFg/EXinBTUoY2UvKVpL/AMmT/Cx9V+G/HmieKgFsL1Gnxk28nySD/gJ6/hmugr42jkaJ1dGKOpyGU4IPqK9V8BfGu4sHjsdfdrm1OFW8xmSP/e/vD36/Wvlcdw9OknUwr5l2e/y7n75wr4w4fHVI4TPYKlJ6Kcfgv/eTu4+t2u9ke6UVHb3EV3BHPBIs0MihkkQ5VgehBqSvj2raM/pCMlNKUXdMKKKKRQUUUUAFFFFABUVxcw2cLTTypBEvLSSMFUfUmsfxj4ttPBuiyX9z87Z2Qwg4Mj9h/Un0r5s8UeMNU8XXhn1C4ZkBzHApxHGPQL/XrXvZblNXH+/flguv+R+T8aeIWB4Rth1D2uIkrqKdkl0cnra/RJXfktT6HuPih4WtpCj61bk+sYZx+agitXSPFGk69xp+o2922MlI5BuH1XrXyRT4ZpLeVZInaORDlXQ4IPqDX0c+GqLj7lR387f8A/FMN43ZnGsnicJTdPtFyT+9uS/A+yKK8h+FXxYl1K5i0bWpd87/AC2923Vz2R/f0PfvzXr1fF4vB1cFV9lVX+TP6c4d4iwHE+BjjsBLTZp/FF9mv6TWqCiiiuI+nCiiigAooooAKKKKACiiigAooooAKKKKACiiigAooooAKKKKACiiigAooooAKKKKACiiigAooooAKKKKACiiigAooooAKKKKACiiigAooqjrGt6f4esHvdTvIbG0TgyzuFXPpz1PtVRjKbUYq7ZE6kKUXOo0kt29Ei9RXGeGPjB4S8Y6wdL0rVRcXuCyRvE8fmAddpYDOBzjrjmuzrWtQq4eXJWg4vs1b8zlwmNwuPp+1wlWNSN7Xi01ftdBRRWZr3iXSvC9kbvVr+Cwtx/HO4G72UdSfYc1nCEqklGCu32OirVp0YOpVkoxW7bsl6s82/aN+IWoeCPDFnbaVMbW+1KRk+0p96ONQC230J3KM9ue+DXy3pHjbXtC1VdSstWu4rwNuMhlZt/swPDD2Oa7X48/FS1+JWuWaabHIumaerrFJKNrSsxG5sdh8q4zz9M4ry+v3PIMsjhcvjCvTSnK7ldeeifytofxpxtxDUzLPJ1sHXbpU7KDTaSsldr/ALevr1Vulj7p+FPxCh+JPhGDUgqw3kbeTdwr0SQAZx7EEEfXHauyr5K/Zd8WnRvHM2kSvi21WIqoPTzUBZf03j6kV9a1+VZ7l6y7HSpQXuvVej/yd0f0twXnks/yeniarvUj7s/8S6/NNP1YUUUV88fdBRRRQAUUUUAFFFFABXx5+0l4N/4Rnx/Jfwx7bPV1NypA4EvSQfnhv+B19h15j+0P4O/4Sv4dXc0SbrzTD9siwOSoH7wf985P1UV9Pw7jvqOYQcn7s/dfz2+52+R+d8e5N/bGR1VBXqUvfj8t1843+dj4yooor95P4oCiiigAooooA+p/2VPF/wDaXhi+0CZ8zadJ5sIJ/wCWTkkgfRt3/fQr3Svh/wCCfi7/AIQ74jaXdO+y0uW+yXHOBsfAyfYNtb/gNfcFfh/FOC+q491Ir3amvz6/jr8z+xvDfN/7SySNCbvOg+R+m8X92n/boUUUV8efqoUUUUAFFFFABRRRQAUUUUAFFFFABRRRQAUUUUAFFFFABRRRQAUUUUAFFFFABRRRQAUUUUAFFFFABXln7R3i3/hGvhxc20T7brVHFomDyEPMh+m0bf8AgQr1Ovkb9p/xZ/bnj1NLifdb6TCI8A8ea+Gc/lsH/ATX03DuD+uZjBNe7H3n8tvxsfnnHubf2TkNaUXadT3I/wDb2/3Rv8zx2iiiv3o/icKKKKACiiigD0f4BeD/APhLviPYeam+z0//AE2bI4O0jYPxcrx6A19qV4x+y74R/sTwRNrEyYudWl3KSORCmVX8zvP0Ir2evwvifG/XMwlGL92Hur16/jp8j+zPDvJ/7LyOnUmrTre+/R/Cv/AbP1bCiiivkz9PCiiigAooooAwvF/jXR/AulHUNZu1toSdqKBueRv7qqOSf8mvJZP2ttBFyVTRNRa3z/rC0YbH+7nH615j+0vrt1qfxQvLKV2+zadFFFDHngbkV2OPUluvoBXlNfrOUcL4SrhIV8VeUppPeySeq28j+YuKPEfNMPmdXB5daEKUnG7Sbk4uzvfRK+1unU+5vBHxh8L+PnEOm33lXpGfsV2vlyn6Do3/AAEmu1r854Znt5Ulido5UYMrocFSOhB7Gvqn4BfG1/Fyr4f12YHWI1zb3LcfalA5B/2wOfcc9Qc+LnfDDwNN4nCNygt0915+a/LzPruEPEWOcVo4DM4qFWXwyWkZPs09m+mtnto7J+30UUV8Aft4UUUUAFFFFADXUSKysoZWGCp5BFeNfEf9mrR/E3m3ugFNE1I5Ywgf6NIfdR9z6rx7V7PRXfg8diMBU9ph5uL/AAfqup4ua5NgM7ofV8fSU107rzT3Xy+Z+f3ivwZrHgnUjY6zYyWc3VGblJB6qw4YfSsWv0I8Q+GtM8V6ZJp+rWUV9aP1SQdD6qeqn3HNfLvxW/Z01Dwgk2p6CZNU0hcu8RGZ7cdyQPvKPUcjuOM1+s5RxPQxzVHE+5U/B+nb0f3n8wcUeHOMydSxWXt1aK1f88V5pbrzXzSWp4zRRRX3B+OhXrn7L0cz/FBTFnYtlMZcf3flHP8AwIrXkdfUX7KfgxtO0K/8RXCFZL9vIt8j/lkh+Yj2Lcf8Ar5viLEQw+W1eb7S5V6v/gXfyP0DgPAVcfxBhlT2g+dvso6/i7L5nvNFFFfgZ/bYUUUUAFFFFABRRRQAUUUUAFFFFABRRRQAUUUUAFFFFABRRRQAUUUUAFFFFABRRRQAUUUUAFFFFABRRRQAUUUUAFFFFABX5rftb+PpvG/xo1iDzS1hozf2bbx54Uof3p+pk3c+gHpX6U1+THxVgltfif4vinB85NYuw+fXznzX654cYenPH1q0vijHT5vV/hb5n7r4S4WlUzPEYia96ENP+3nq/wALfM5aiiiv6EP6oCrWlandaJqdpqFjM1ve2kqTwzJ1R1IKkfQgVVopNKSaa0ZMoqacZK6Z+snwr8e23xN+H+i+JLbav22AGaJT/qph8sifgwI+mD3rrK+JP2DPif8A2frep+Br2bEN8De2AY9JlH7xB/vIA3/bM+tfbdfyLxFlTyfMqmGS93eP+F7fdt6o/hPivJHkGb1sGl7l+aH+F7fds/NMKKKK+aPkAooooAK8F/am/aHX4Q6EukaNKj+K9RjJiPDCzi6ecw/vE5Cg8ZBJ4GD67458YWPgDwjqviHUm22enwNMwBwXPRUHuzEKPcivyp8ceMtS+IPizUvEGrS+be30xkYZ+VB0VF9FUAAewr9J4K4ejm+JeJxKvSp9P5pdF6Ld/JdT9d8POFYZ7jHjMXG9Ck9ukpbpei3fyWzMe8vJ9Qu5rq6mkuLmZzJLNKxZ3YnJYk8kk96ioor+lkklZH9fpJKyCiiimMKKKKACiiigDqvhp8Sda+FXiu113RLgxzxnbLAxPl3Eefmjcdwf0OCORX6dfC/4k6T8V/Btl4h0h/3Uw2zQMcvbyj70be4/UEHoa/Juvc/2SfjE/wAMviLDp17OV8P62621yGPyxSk4jl9sE7Sf7rE9hX5vxnw7DNcK8XQj++pq/wDiS3Xr1X3dT8k8QOFIZ1gpY7DR/wBopK+n2oreL7tbx89Op+jtFFFfzOfx6FFFFABRRRQAUUUUAFFFFABX5kf8FWvhgmk+OfC3ju1iCx6xbNp14yj/AJbQ4MbMfVo32j2hr9N6+bP+ChfgMeOP2XfEcqxmS70OWHV4ABnHltskP4RSSn8K4MfS9rh5Ltr9x0YeXLURR/4Jua62r/sqaFbMc/2bfXtoPoZml/8Aate8/FOIz/DHxfEBkvo94oH1gevmH/glfKZP2cdVUnPl+JLlR/4D2x/rX1vr2nf2voeo2P8Az9W0kHP+0pH9aeFvLCx9Aq6VX6n4Q/Afwevj/wCNPgfw9Im+DUNYtYZwBn9z5imQ/wDfAav3tr8ef+Cbvhdte/ap0W5aPeuj2N5fuCM4/dGEH8GmX8cV+w1cGUQtSlPu/wAjfGO80gooor3TgCiiigAooooAKKKKACiiigAooooAK8A+LfxKfX7qTSNNlI0yFsSyIf8Aj4Yf+yjt69fSu7+M3jJvDugiwtZNt9fgruU8pF/Efqeg/H0r54r7jIMuUl9bqr/D/n/kfyx4ucaVKUnw7gJ20vVa311UPmtZd00u6Ciiivuz+UQooooAKKKKACiiigD0P4VfEl/C96mnX8hbSJmwCx/492P8Q/2fUfj65+h1YMoIIIPII718a1798EfGTazo76RdSbruxUGIseXh6D/vk8fQivh8/wAuVvrdJf4v8/8AM/qbwj40qOouHcfO6afsm+ltXD0trHtZrqkvTaKKK+EP6vCiiigAoornPiD4mHhPwreXqsBcEeVAPWRun5cn8K1pU5VqkacN27HBj8bRy3CVcbiHaFOLk/RK/wDwx4n8Y/FP/CQeK5LaJ91np+YEAPBf+Nvz4/4DXB0rMXYsxJJOST3pK/ZcNQjhqMaMNkj/ADSzrNa2d5jXzHEfFUk36LovRKyXkgooorpPGHRyNE6ujFHUgqwOCD619XeC9cPiTwtpuotzJNEPMx/fB2t+oNfJ9fSXwXjdPh9YFujPKV+m8j+YNfI8SU4vDQqPdO33p/5H9EeCeLrQzrEYSL9ydPma84yik/uk18zuaKKK/Oj+zQooooAKKKKACiiigAooooAKKKKACiiigAooooAKKKKACiiigAooooAKKKKACiiigAooooAKKKKACiiigAooooAKKKKACis7XvEOm+GNNkv9VvIrGzTgyytgZ7ADqT7DmuZ8KfGbwl4z1T+ztM1QNeHPlxTRNEZcf3dwGfp19q6oYXEVabrQptxW7Sdl8zza2ZYLD14YWtWjGpLaLkk36K9zt6KKK5T0gr58/a40m7l0zQNSR2ayglkgkTPCu4BVsfRWGfp616v4p+KvhXwdvXU9Zt0uF620J82XPoVXJH44rwD4vftDWnjrw/daDpekvHZzsha7vGAk+Vgw2oMgcjqSeCeK+x4dwWNWNpYmnSfKnq3orPR2vvo+h+U8eZvk8snxOX18SlUktIp3fMmmk0r2Tas72R4/4e1u48N67YaranE9nMkyc9cHOD7HofrX1vrv7SXg3R9OgnguZdTuJoxILW1T5kyOjscBT6jJPtXxxRX6jmWS4XNJwnXv7t9tL+TP5w4f4uzHhujWo4K1qln7yvZrqtbXfW99ke0eLP2pPEmsh4dHt4NDgPG9f302P95hgfgufevItU1i+1y7a61G8nvrlustxIXb8zVSiu7CZfhcCrYemo/n9+542Z55mWcy5sfXlPyb0XpFWS+SCiiivQPCLui6tPoOr2WpWrbbi0mSeM/7SkEfyr7/ANC1i38Q6LY6natut7uFJk9QGGcH3HSvzzr6m/ZW8Z/2n4bvPDs8mZ9OfzYATyYXPIH0fP8A32K+A4vwPtsLHFRWsHr6P/J2+9n7h4V5x9UzGpltR+7WV1/ijr+Mb/cj3Wiiivx4/qsKKKKACiiigAooooAKbJGksbRuodGBVlYZBB6inUUA1fRnwT8SPCbeCfG2q6RgiKGYmAnvE3zIf++SAfcGuar6R/ay8Ib4dK8Swpyh+xXJA7HLRn894z7ivm6v6GyfG/X8DTrt62s/VaP79/mfwlxXlH9iZxXwcVaF7x/wy1X3beqCiiivaPkQooooAK+6/hL4s/4TT4f6RqTvvufK8m4PfzU+Vifrjd/wKvhSvoX9kzxX5V7q/hyV8LMovLcE/wAQwrj6kbD/AMBNfF8V4P6zgPbRWtN3+T0f6P5H654ZZt/Z+dfVZv3K65f+3lrH9UvU+lqKKK/Ez+vwooooAKKKKACiiigAooooAKKKKACiiigAooooAKKKKACiiigAooooAKKKKACiiigAooooAKKKKAKOt6tBoOj32pXJxb2kLzyf7qgk/wAq/P3V9Un1vVbzULlt1xdTPPIf9piSf519W/tQ+KP7F8Ax6ZG+2fVZxGQOvlJhn/XYP+BV8j1+vcHYP2eGnipLWbsvRf8ABv8Acfyx4r5r9YzCll0HpSjd/wCKX+UUvvCiiiv0I/CwooooAKv6Bo0/iLXLDS7YZnvJ0gT2LHGT7Dr+FUK9s/ZY8Kf2t4zutalTMGlw4Qn/AJ6yZUfkof8AMV52Y4tYHCVMQ/srT12X4nv5Dlks5zShgFtOSv8A4VrJ/JJn1HpGlwaJpVnp9quy2tYUhjHoqgAfyq5RRX85Sk5Nyluz++YQjTioQVktEFFFFSWFFFFABRRRQB89ftJfCO+1m8HinRrd7uQRCO9tohl8L92RR344IHoD64+aSCDg8Gv0brA1PwD4a1m6NzfaBpt3cMctLNaozMfc4yfxr7/KeKpYGgsPiIcyjs09bdmfiHE/hrDOMZLH4Gsqcpu8k1dN9WmtVfqrPXXQ+G/Dng/W/F87w6NplxqDxjLmJflX6seB+JqKSHVfBuvKJY59M1WylVwrqVeNhgg/yPvX6AWGn2ul2yW1lbQ2lun3YoIwiL9AOK+YP2sI9MbxVpU9tdRSal9naG7gjYFowpBjLY6E7m684Ar6TK+JJZpjfqrpWg0/N6d+lmfAcR+H8OG8o/tGOJcqsJK+0Vq7e71unrvtd2R9B/DvxhF478HadrMYCSTpiaNf4JV4cfTI49iK273UbTTIvNvLqG0i/vzyBF/M18J6D8SfEnhjQ5tI0nVZdPs5pTM4gwr7iADh8ZHCjoRWBe391qU7T3dzNdTN1kncux/E815j4Mc685e1UYXdkld2/D9T6GPi1Gjg6UPqznWUUpNtRjzdWrJt336H3RdfFjwbZsVk8TaYSOojuVf/ANBJqGL4x+CZm2r4m08H/bl2j8zXwtRXauC8LbWrK/y/yPHfi3mXNphqdv8At7/P9D9CdL8S6Rrn/IO1Wyv/APr2uEk/9BJrSr85Udo2DKxVgcgg4Iru/Cnxw8Y+EnRYNWkvrZf+Xa/zMhHoCfmH4EV5mJ4LqRV8NVT8mrfir/kfR5f4t4eclHMMM4rvF834O35s+36K8h+Hf7SGheLnistVUaHqT4VfNfMEh/2X7H2bH1NevV8Fi8FiMDU9liIOL/P0ezP2rLM3wOc0PrGAqqcfLdeTT1T9UFFFFcR7B8WftA+FbTwn8SbyGxiEFrdxJdrEowqFshgPbcpOO2cV5vX1l+0F8HNR8fSWesaLsm1C1h8iS1dgplTcWXaTxkFm4PXPXjnxLQfgB421u/W3fSH06LOHuL1giIPX1b8Aa/c8nzjCzy+nKtWSlFWd3rp+d/xP404q4VzKlnleGEwsnCpJuHLFuNnrutFZ7p2t6GB8OvA138QvFNrpNqGWNjvuJwMiGIH5m/oPUkV916Vpltoum2thZxCG1to1iijH8KgYFcz8NPhnpnwz0T7HZ/v7qXDXN464eZv6KOcD+ZJNdhX5vxBnH9q11Gl/Djt5+f8Al5ep+/8AA3Cn+reDc8RZ16lub+6ukU/Ldvq+6SCiiivlD9MCiiigAooooAKKKKACiiigAooooAKKKKACiiigAooooAKKKKACiiigAooooAKKKKACiiigAooooAKKKKACiiigAooooAK/Pf8Aba+G7+Evil/b8EZGneII/OyBwtwgCyL+Pyv9WPpX6EV5Z+0r8MR8U/hRqlhBF5mq2Y+3WGBljKgPyD/eUsv1IPavseE82/sjNKdSbtCfuy9H1+Ts/S599wRnf9hZ1SrVHanP3Jejtr8nZ+lz8wqKOnB60V/V5/b4UUUUAavhTxLe+DvEuma5pz+Xe6fcJcRHsSpzg+x6EdwTX6w+DPFdl448KaVr+ntus9Qt0uEGclcjlT7qcg+4NfkTX2l+wX8T/tFhqvgW9m+e3zf6eGP8BIEqD6MVYD/aY9q/KvEDKfreBjjqa96lv/he/wBzs/S5+J+KOR/XstjmVJe/R384Pf7nZ+SufX1FFFfzofycFFFFAHyF+358QGttP0DwbbS7Tck6jeKDyUUlIgfYt5h+qCviyvX/ANrLxI3iT48+JW3bobJ0sYh/dEaAMP8AvvefxryCv614WwMcBk9CmlrJcz9Za/ht8j+5+C8tjleQ4aklrKKm/WWv4JpfIKKKK+rPtgooooAKKKKACiiigAooooA/UX9nPx+3xJ+EGgarPJ5t/HF9jvGJyTNH8pY+7AK//Aq9Lr5A/wCCfHiRpNN8X6A7/JDLBfRLnu4ZHP8A45HX1/X8icSYGOXZtiMPBWindekveS+V7H8I8XZbHKc8xWFgrRUrr0klJL5Xt8gooor5o+QCiiigAooooAKKKKACsLx14Zj8aeCPEPh6UgRatp1xYMW6ASxsh/8AQq3aKTSasxp21Pj3/glvZyWX7OurrKpRz4lusqeoIgt1P6qa+wq8Y/ZR8DjwH8PNdsVULHL4r1t4wBj5Ev5YVP4iEH6EV7PXNhYuFCEX2NKr5qjaPzj/AOCa3guTRv2hfi9I8e06NG+lNx90vdtx/wCSx/Kv0cr5d/ZR8Hv4U+Pv7ShdCjXXiK2n5HUSJNcD9LgH8a+oqxwMPZ0FHzf5suvLmnf0/IKKKK9A5wooooAKKKKACiiigAooooAKKKy/FGpHR/Dep3qnDwW0jqf9oKcfrirhFzkoLdnPia8MLRnXqfDBNv0Suz5v+JPiA+JPGN/cBt0ET+RD6bF4yPqcn8a5iiiv2qjSjRpxpx2Ssf5hZjjquZ4yrja7vOpJyfq3f/hgooorY88KKKKACiiigAooooAK3vAviA+GfFWn3+7bEsgSb3jbhv0OfwFYNFZVKcasJU5bNWOzBYurl+KpYug7TpyUl6p3R9lA5pawvAupHV/B+kXTHc726K59WUbSfzBrdr8VqQdKcoPdO33H+nuCxUMdhaWKp/DUipL0kk1+YUUUVmdgV8//ABy8Uf2t4hj0uF829gMPg8GU9fyGB9c17R4t8QR+F/D17qUmCYU/dqf4nPCj8yK+ULm4ku7iWeZzJNKxd3PVmJyTX2PDuE56ksTJaR0Xr/wF+Z/NnjNxF9VwVLI6Mveq+9P/AAJ6L/t6Sv8A9u+ZHRRRX6Efx6FFFFAE9hZTalewWlum+ed1jRfVicCvrTQNIj0HRbLTojlLaJY9394gcn8Tk/jXjHwH8L/btXn1qZMw2Y8uHI4MrDk/gp/8eFe71+d8RYv2lZYeO0d/V/5L8z+yvBrh54LLqmc1l79fSP8Agi9/+3pfhFPqFFFFfIH9FhRRRQAUUUUAFFFFABRRRQAUUUUAFFFFABRRRQAUUUUAFFFFABRRRQAUUUUAFFFFABRRRQAUUUUAFFFFABRRRQAUUUUAfKf7V2tXVx410/TGdhZ21msqR54Luzbm/JVH4GvFLa5ls7iK4gkeGeJg8ciHDKwOQQexzX0t+1d4Le803T/E9uhZrT/RbrA6Rsco30DEj/gYr5lr964cqUq2V0lT6XT9ev37/M/ijj3D4nC8R4iVZu8mpRf91rS3pa3qj2e3/ar8WQabHbtaabPcqu03UkT7m9yoYDP049q4nxN8X/F/i0Ml/rdwIG4NvbHyYyPQhcZ/HNcdRXoUcpwGHnz0qMU/T8u3yPBxfE2dY6kqOIxc5R2tzNJ+tt/ncKKKK9Y+ZCiiigAoopVUuwVQSScADqaBiUV6N4P+AXi/xd5cv2D+yrNuftGoZjyPZMbj+WPevX9L/ZL0GKxK6jrF/c3hH+stwkUan2Uhifzr57F5/l2Dly1Kl32Wv5aH3WV8EZ9m0PaUcO4x7z91P0vq/VK3mfLVdb8K/GbeA/HOm6qWItQ/lXIHeFuG+uOGHuorP8b+ErnwP4pv9FumEkls+FlAwJEIyrD6gjjt0rCr15RpY3DuO8Jr700fL054nKMcppctWlL7pRe33o/RlHWVFdGDowyrKcgj1FOry79nXxkfFXw8t7eZ995pbfZJMnkoBmM/98/L/wABNeo1/OuMw08HiJ4ee8Xb/g/Pc/vPKswp5rgaOOo/DUin6d18ndfIKKKK4z1QooooAKKKKACiiigDnfiD4WTxn4M1bR2AL3MBERPRZB8yH/voCvgiWJ4ZHjkUo6EqysMEEdQa/Rmviz9oLwn/AMIt8S9QaNNlrqGL2LA4+YneP++w34EV+lcG43lqVMHJ7+8vVaP8Lfcfz54s5Tz0KGawWsXyS9HrH7ndfM83ooor9WP5nCiiigAro/h34nPg7xto+r5Kx28483HeJvlcf98k1zlFZVaca1OVKe0k0/RnThsRUwleGIpO0oNSXqndH6MqwdQykMrDII5BFOrz/wCBXij/AISr4Z6TM777m0U2U3ruj4GfcpsP416BX824mhLC150J7xbX3H+gWXY2nmODpYyl8NSKkvmr2+WwUUUVzHoBRRRQAUUUUAFFFFABRRRQAUUUUAFFFFABRRRQAUUUUAFFFFABRRRQAUUUUAFFFFABRRVPV9Th0XSr3ULg7be1heeQ/wCyqkn+VVGLk1GO7InONOLnN2S1Z8lftM+J/wC3fiM9jG+630uFbcAdPMPzOfryF/4DXktW9X1ObWtWvNQuTuuLqZ55D/tMxJ/nVSv6QwOGWDwtPDr7KS+fX8T+Ac5zGWbZjXx0vtybXkui+SsgoooruPFCiiigAr7Q/Z68K/8ACM/DOweRNtzqJN7Jkc4bGz/xwKfxNfJPgvw6/izxXpWkR5/0u4SNivVUzlm/BQT+FffsEEdtBHDEgjijUIiL0UAYAr824zxnLSp4SL+J8z9Fovx/I/oHwmyr2mJr5nNaQXJH1er+5JL/ALeJKKKK/KD+mgooooAKKK4z4lfFTR/hlYQy6h5lxdXBIgtIMb3A6sc8BR61vQoVcTUVKjHmk9kjixmNw+X0JYrFTUIR3b/r/hzs6K8zi/aI8FP4cXVX1Fo5COdP2ZuQ393b0/HOPevEPGn7THibX7pk0d10KwB+VYwHmYerORx9FA/GvewfDuYYybjyciW7lov838j4rNuO8jyqjGo63tXJXUYWk7d3qkvm0/I+u6K8S/Z0+K2seOf7S0vW5Bd3FpGs0V3sCsyk4KtjAOOMH65ro/jt8Sz8PPCZSzkC6xqG6G19Yxj5pPwBGPcj3rkqZTiaeOWX2Tm2tttdb+ltT1KHFGX18meeJtUkm3fe6drb2u3otdbo5D46fHpvD0k/h7w5MP7SGUur5efs/qif7fqf4fr0+YJppLiV5ZXaWV2LM7nLMT1JPc013aV2d2LuxJZmOST6mkr9uyzLKGV0VSpLXq+rf9bLofx5xFxFjOI8W8RiXaK+GPSK8vPu936WSKKKK9g+VCiiigAooooAK9p+C/x9uvCc0Gja/M91ojEJHcNlpLT09ynt1Hb0rxaiuDG4GhmFF0a8bp/evNeZ7eUZxjMjxUcXgp8slv2a7NdU/wDgqzP0XgnjuoI5oZFlhkUOkiHKsp5BBHUVJXzV+zP8VnhuE8IapMWhkydPlc/cbqYs+h5I98juK+la/BMzy6plmJlQqa9U+67/ANdT+2uHc+w/EWXwxtDR7Sj/ACyW6/VPqmgoooryT6YKKKKACiiigAooooAKKKKACiiigAooooAKKKKACiiigAooooAKKKKACiiigAooooAKKKKACiiigAooooAKKKKACiiigAooooAKKKKACiiigD81v2sfhh/wrb4tXzW0Xl6RrGdQtMDCqWP7xB/uvnjsGWvGK/R/9r34Yf8ACw/hPdXlrF5mraEWv7fAyzRgfvkH1Ubsdyi1+cFf1Twfm39q5XBzd50/dl8tn81+Nz+2OAs8/tvJabqO9Sl7kvls/mra97hRRRX25+ihXS/DXxxd/Dfx1o3iSzyZLC4Ejxg48yM8SJ/wJSw/GuaorKrShXpypVFeMk013T0ZjXoU8TSnQqq8ZJpruno0fsHo2r2niDSLLU7GUT2V5ClxBKvRkZQyn8iKu18v/sLfE/8A4SHwVe+D7ybde6K3m2oY8tbOeg/3HJH0dR2r6gr+PM3y6eU46rg5/Zej7rdP5o/gfPspqZJmVbAVPsPR94vWL+at8wooorxzwD8mPirdtf8AxP8AF9y5y0usXbkn3mc1y1dZ8XLFtN+KvjG1YYMWsXa/h5z4P5Vydf2pg7PDUuXblX5H+h2XuLwdFx25Y/kgooorsO8KKKKACiiigAooooAKKKKAPpv9gK7ZPitrltn5JNFdyPdZ4QP/AEI19618HfsAWTSfFDX7zHyRaO0RPu88RH/oBr7xr+Y+Pbf23O38sfyP448TXH/WOpb+WF/u/wAgooor87PykKKKKACiiigAqC+vrfTLOe7u547W1gQySzzMFRFAyWYngADvUOs6zY+HtLutS1K6isbC1jMk1xM21EUdya/Pf9pL9p2++Ll5JouitLYeEYX4Q/LJesDw8novcJ+J5xj6rIOHsTn1fkp+7TXxS6L/ADfZffofa8L8LYzibE+zo+7Tj8U+i8l3k+i++yPRvjD+3TdfbZ9M+H9vFHbxkodZvI9zSH1ijPAHu4Of7orwC/8A2hfiVqVwZpfG2so5OcQXTQr/AN8pgfpXntFf0lgOHMry6kqdGhF+ckm36t/ktPI/rrLOE8lymiqVDDxb6yklKT9W1+CsuyPa/h3+1z8QPAUqxy30WvaaZXlktNQjGWZ3LuwkUBgxZickkZOcGvuD4MfHLw/8a9De70p2tdQtwBeabOw82Anv/tKezD8cHivy0rrPhZ8RNQ+FnjjTPEWnu262kAnhBwJ4SfnjP1H5EA9q+ez/AIOwOY4eU8JTVOslpyqyfk0tNe+6/A+W4o4By7N8NOpgaSpV0rpxVlJ9pJaa990+60P0y0Xwvb+EPGHjbxHNJHDba0bW6llY4CtFB5Jz/wABRD+NcD4u+O93PM9voEa28AOBdzLud/cKeAPrk/SofjL49j1yDTbDTZ9+nz28d67r0kDgNGPptIb8R6V5VX5Bk2SUo01WxMbt3sn016n+Q/iZ4i5hQzCpkmU1HSVL3ZzWknJbxT3io7NqzunrbfoZfiF4lmk3trl6G9EmKj8hxW7oHxp8RaRKoupl1S37x3AAbHs4Gc/XNcDRX1M8DhqkeWVNW9EfgeF4ozzBVliKGNqKX+Nu/qm2n80z6u8I+MtO8Z6f9psZCHXAlgfh4z7j09DW7XyN4f8AEF94Z1OK+sJjFMnUdVde6sO4NfSXgbx5Y+N9P8yEiG8jA8+1Y8ofUeq+9fn2a5RLBP2tLWn+Xr/mf2JwD4iUOJ4LBY60MWltsppdY+fePzWl7dPRRRXzZ+1BRRRQAUUUUAFch8W5TD8PNYYdSsa/nIo/rXX1yXxYgNx8PdYQckIj/wDfMit/Su3A2+tUr/zR/NHzHFCk8hx6hv7Grb15JHzDRRRX7Mf5ohRRRQAUUUUAFFFFABRRRQAUUUUAfSXwXlMnw+sFP/LN5VH/AH2T/Wu5riPg1AYfh7pxPHmNK/8A5EYf0rt6/HMwt9cq2/mf5n+k3B6kuHMv5t/Y0/8A0hW/AKKKo65q8Og6Rd6hcHENvGZCPX0A9ycD8a4Yxc5KMVqz6mtWp4elKtVdoxTbb6Jat/JHjnx68UfatQttDhfMdsBNPg9XI+Ufgpz/AMCryWrWqajNq+o3N7ctunuJGkc+5OfyqrX7HgsMsHh40V039ep/mzxRnlTiPN6+ZT2m/dXaK0ivu387sKKKK7j5YKfFE88qRxqXkdgqqvUk9BTK9F+CXhf+2vE/9oTJm104CQZ6GU/cH4cn8BXLisRHC0ZVpbJf8Me9kOUVs+zOhltDepJK/ZbyfyV38j2rwX4cTwr4astOUDzETdMw/ikPLH8+PoBW5RRX41UqSqzdSb1ep/pXg8JRwGGp4TDq0IJRS7JKyCiiiszsCiiigAooooAKKKKACiiigAooooAKKKKACiiigAooooAKKKKACiiigAooooAKKKKACiiigAooooAKKKKACiiigAooooAoa9ott4j0W90u8XfbXcLQuO4BGMj3HUe4r4D8Q6JceG9cv9Luhi4tJmhf0JBxkex6j61+hdfLH7VfhD+zfE1j4ghTEOox+VMR/wA9UAAJ+qY/74Nff8IY72OKlhJPSa09V/mr/cj8P8VMmWKy6GZ0171F2f8Ahlp+Erfezwuiiiv2E/lQKKdFE80ixxo0jscKqjJJ9AK9M8Ifs7+L/FOyWa0Gi2bc+bf5VyPaP735gD3rkxOLw+Djz4iaivN/l3PUy/K8dmtT2WBoyqS8le3q9l8zzGivr3wh+zL4V8P7JdS83Xroc5uPkhB9ox/7MTXnX7Tvw6s/Ds2la1pFhb2FjKDaTxWsQjRZBllbA4yRuH/ARXz2F4lweMxccJRvrezeiv8Amfc5j4f5tlWVzzPFOK5bXindpN2u2tNPJvTU88+EPgix+IPjSDSNQvZLOBonlHkgb5CuDsUngHGTnB+6a+u/CXwu8MeCFU6VpUMdwo/4+pR5kx/4G2SPoMCviTwr4gn8KeI9O1e2/wBbZzrKFzjcAeV+hGR+Nff2n30OqWFte2777e4iWaN/VWAIP5GvmOMZYqlUhab9lJbdLre/fdbn6N4U08txFCtzUYvEU5J8zV3ytaWvtZp3tboWKKKK/Mj+iD5W/azsYofGek3SgCSex2vjvtdsH/x7H4V4bXpf7QnjGHxf8Rbj7LIJbPT4xZxup4cqSXI/4ESM9worzSv6FySlOjl1GFTe356r8D+FOL8RRxWfYuth3eLm/nbRv5tNnsP7L/ig6N8QW0x3xb6rA0WM8eYmXQ/kHH/Aq+uq/PjwtrDeHvEulampINpdRz8dwrAkfiK/QYEMAQcg85FfnXGOGVPFwrr7a/Ff8Bo/e/CjMXiMrrYKT/hSuvSev5qT+YtFFFfn5+4BRRRQAUUUUAFFFFABXiP7VXhX+0/B1nrUSZm0ybbIR/zykwD+TBPzNe3VmeJ9Ch8T+HdS0mfHlXkDwkn+EkYDfgcH8K9LLcW8DjKeI/levps/wPn+IMsWc5XiMC95xdv8S1j+KR+e9FTXtnLp95Pa3CGOeCRopEP8LKcEfmKhr+jU01dH8DSi4txkrNBRRRTJCiiigD379kzxR9m1rVtAkfCXUQuoQf76cMB7lWB/4BX07XwR8OPEp8IeOdG1bdtiguF80/8ATNvlf/x0mvvYEEAg5B9K/GOLsJ7DHKulpUX4rR/hY/rbwtzP65k8sHJ+9Rlb/t2Wq/HmXyFooor4Y/ZQooooAKKKKACiiigAooooAKKKKACiiigAooooAKKKKACiiigAooooAKKKKACiiigAryf9pfxL/Yfw1mtEfbPqcyWwx12D53P0wuP+BV6xXyl+1Z4j/tHxpY6Qj5j0623OPSSTk/8AjoT86+l4dwv1vMqae0fefy2/Gx+fce5l/ZnD+IlF2lUXIv8At7R/+S3Z4jRRRX72fxKFFFFABRRRQB7p+yj4X+3+KdR1yVMx6fB5URP/AD0kzyPooYf8Cr6nrzP9nfwz/wAI58MbCR023Gos17Jn0bAT/wAcVT+Jr0yvwHiDF/XMxqST0j7q+Wn53Z/b3A2Wf2VkOHpyVpTXPL1lqvuVl8gooor50+9CiiigAr4V+LfjF/G/j3VNQ8wvapIbe1GeBEhIXH15b6sa+0/F96+m+E9au4iRJb2U8qkeqxsR/Kvz7r9M4Lw0XOtiHurJfPV/kj+ePFzH1IU8LgIv3ZOUn52sl+b/AACiivQfg98KLv4la4pkR4dEtmBu7npnv5an+8f0HPoD+l4nE0sJSlXrO0Ufz5l+AxOaYmGDwkeac3ZL9X2S3b6I9r/ZZ8GyaN4UvNcuEKTao4EII58lMgH8WLfgAa8T+OfjFvGPxF1GRH3Wdk32O3GeNqEhiPq24/QivrrxXqEPgvwJqd1aotvFp1i5gjQYVSqYRR+OBXwMzFmJJyTySa+D4cbzHG4jM6i1ei8v+GSSP2nj6MchyfAcO0Hok5S82uvo5OTt5ISiitLw94c1LxXqsOm6VaPeXkv3Y07DuSTwAPU8V+hTnGnFzm7JdT8KpUp1pqlSi5SeiS1bfZIzaK+kvCn7JkIhSXxHq8jSnk22nAAL7F2Bz+Cj6131j+zn4Cs1AbR3umH8c91KT+QYD9K+QxHFmW0ZcsW5+i/zaP1TBeGXEGLgp1IxpX6Slr90VL8T4vor7ePwJ8BkY/4Ry3x/10k/+Kqjd/s5+AboHboz27H+KG7l/kWI/SuSPGWAe8Jr5L/5I9OfhNnUVeNak/nL/wCQPi+ivqrVv2TfDtyrHT9V1Cxc9BLsmQfhhT+tec+Jv2XPFOjo8umTWutxLztibypSP91uPyY16+H4kyzEvlVXlf8AeVvx2/E+Xx/AHEOAi5yw/PFdYNS/Be9+B43RVnUdNu9IvJbS+tpbO6iOHhnQo6n3BqtX0qakrrY/PpRlCTjJWaJbW6lsrmG4gkaKeFxJHIhwVYHII+hr7x+HPi5PHPgzTNYXAlnjxMi/wyr8rj6ZBx7EV8E19K/sj6+0ljr2iu3EUiXcS/7w2v8A+gp+dfD8XYNV8D9YS96m/wAHo/xsz9h8L82lg84eBk/crJr/ALeim0/uuvmj6Gooor8YP63CiiigAooooAKKKKACiiigAooooAKKKKACiiigAooooAKKKKACiiigAooooAKKKKACiiigAooooAKKKKACiiigAooooAKKKKACiiigAooooAayh1KsAykYII4Nfl3+0P8ADI/Cn4qatpEUZTTZm+2WB7GBySFH+6Qyf8Br9Rq+cf23Phh/wl/w4j8SWcO/UvD7GR9o5e1bAkH/AAEhX9gG9a/QuCM2/s3M1Sm/cq+6/X7L+/T5n6p4c55/ZGcxoVHanX91/wCL7L+/T0kz8/aKKK/p4/skKKKKAO7+CPxHl+FXxM0bxAGb7JHJ5N6i/wAdu/Egx3IHzD3UV+qNvcRXdvHPDIssMqh0kQ5VlIyCD6EV+Odfob+xd8T/APhN/heuiXcu/VPDxW1O4/M9ucmFvwAZP+AD1r8a8RMp9pRp5nTWsfdl6PZ/J6fNH8/eK+R+2w9LOKS1h7s/8Lfuv5PT/t5dj6Dooor8EP5jPzZ/bC8MN4b+PGtyBCkGppFfxe4ZArn/AL7R68Vr7m/b0+Hb6v4R0nxfaxbpdJkNtdlRz5EhG1j7K+B/20r4Zr+seE8fHMMnoTT1iuV+sdPxVn8z+4eB8zjmmQYaafvQXJL1jp+Ks/mFFFFfXn3gUUUUAFFFFABRRRQAUUU6KJ55UiiRpJHYKqKMliegAoDY+2/+Cfnhhrbwz4p8QSJgXl1FZRMfSJSzY9iZR/3zX1nXC/BHwAPhl8LtA8PsoW6ggEl0R3nc75Oe+GYgewFd1X8gcQ49ZlmlfFRd4t2XotF96R/BnFOZxzfOsTjIO8ZSsv8ADH3U/mkmFFFFfPHyoUUUUAFZfiXxNpfg7Q7vWNZvY7DTrRN8s8p4A7AdySeAByScCq3jXxro3w98OXWua7eJZafbjLO3LO3ZEHVmPYCvzi+PX7QGs/G3XMvvsPD1s5NlpitwO3mSY+85H4DOB3J+z4c4axGfVr/DRj8Uv0Xd/lu+if6DwlwhiuJ8Rf4KEX70/wD22PeX4Ld9E9L9of8AaQ1T40aobK083TvCltJm3ss4aYjpLLjq3ovRfc5J8Xoor+n8DgcPl1COGwseWEf6u+7fVn9lZdluFynDQweDhywj0/V92+rCiiiu49IKKK2fBvhTUPHPinTNB0uIy31/OsMYxwuerH2UZJPYA1FSpGlB1JuySu32SM6tSFGEqtR2jFNtvoluz6W8Izz3HhHQWuCTINPtkG7+4IlCf+OgVrV3/wAVPh9H4KTRvsCH+zY7OGxDY6NEgRc/VFH5GuAr8PpYqnjY+3pbSuf86viLRqUuL80nUjb2lapNf4ak3OL+6SCiiitj87Cruj6xeaDqEN7YzNBcxHKsvf2I7g+lUqKmUVJOMldM1pValCpGrSk4yi7pp2aa2afRn058PviJZ+N7LadtvqcS/vrbPX/aX1X+X5E9fXx5p+o3Ok3sN3aTNb3MTbkkQ4INfRXw4+Jlt4zthbXG231eNfni6LKP7yf1HavzjNsneFbr0FeHVdv+Af2n4e+JFPPoxyzNZKOJWkZbKp/lPutnuuy7miiivlT99CiiigAqhr+m/wBsaHqFj3uLd4hnsSpAP51foqoycJKS3RjXowxFKdGorxkmn6NWZ8aspRirAqwOCD2NJXY/Fjw6fD3jO82rttrs/aYjjj5j8w/Bs/hiuOr9qoVo4ilGrHZq5/mLm2XVcox9bAV/ipycX52e/o1qvIKKKK3PKCiiigAooooAKKKKACiiuo+G3h0+JvF9jbld1vE3nz+mxecH6nA/Gsa1WNCnKrPZK56OXYGtmeMpYGgrzqSUV6t2+5dfI+i/CGlnRfC+lWTDa8Nugcf7WMt+pNbFFFfis5upNzlu9T/TrC4eGDw9PDUvhglFeiVkFeO/HzxRsitNBhfl8XFxg9v4F/PJ/AV63fXsOm2U93cP5cECNI7HsoGTXyb4j1ubxHrl5qU/37iQsF/ur0VfwAA/CvpuH8J7fEe2ktIfn0+7f7j8P8XuIv7LydZZRl+8xGj8oL4vvdo+a5uxm0UUV+lH8SBRRRQAAZr6i+G3hf8A4RTwna2zptupR59x6727fgMD8K8T+Efhf/hJPFsDyputLLFxLnoSD8q/if0Br6Vr4PiPF3ccLF+b/T/P7j+sPBfh3lhWz6vHV+5D0+2/vtFPykgooor4g/qUKKKKACiiigAooooAKKKKACiiigAooooAKKKKACiiigAooooAKKKKACiiigAooooAKKKKACiiigAooooAKKKKACiiigAooooAK4P43+E/+Ev+G+q2yJvurZPtlvxzvTJIHuV3L+Nd5SEAjB5Brpw1eWGrQrw3i0/uODH4OnmOEq4Ot8NSLi/mrfgfnLU1nbPe3cFuhAeZ1jXPTJOB/Ouk+KPhU+C/HmsaWqbII5jJB6eU/wAyfkCB9Qa5dHaN1dCVZTkEdQa/pClVjiKUatN6SV18z+AMThp4LEzw1de9CTi15p2Z91eAPhdoXw80+KKwtI5L4KBNfyKDNI3fn+Ef7I4/nXX1yvw08b2/j/wfY6rE6m4KCO6jHWOYAbhj9R7EV1VfznjHiHiJrFNuadnc/vjKY4KOBpPLopUWk422s1+ffrfcK57x74Pt/HnhS/0W4byxcL+7lxkxyA5VsexH4jIroaK56VSdGcalN2ad16o7sRh6WLozw9aN4TTTXdPRo+XtC/ZL1iTUQNY1azt7FW5NnukkcewZQF+vOPQ19L6Xp0Gj6ZaWFquy2tYUgiUnOEVQoH5AVarz7xv8cfCvgdZIpb0ajqC8fY7EiRgfRm+6v4nPsa9zEY3Mc+qRpyTm1skvx/4LPjMBlGQ8F0aleDVNS3lKWrtslf8AJK78z0BmCgkkADkk9q+efjb+0HDFb3GgeFrgSzODHc6lEflQd1iPc/7XQdueR5n8Rvjt4h+IAktQ/wDZWkNx9jtmOXH/AE0fq304HtXm9fcZNwqqEliMdrJbR6L17+m3qfjvFniU8ZTlgcmvGD0c3o2v7q6Lzevkgooor9HPwEK/Qrw7I0vh/THf77WsTHPqUFfn9plhLqupWllCMzXMqQoPVmIA/U1+h1vAtrbxQoMJGoRR7AYFfmPG01ahDr7z/I/ovwgpT5sbV6e4vn735fqSUUUV+Wn9IBRRRQAUUUUAFFFFABRRRQB8a/tHeF/+Ed+Jd3PGm231NFvEwONx4f8AHcpP/Aq8ur6r/as8M/2j4OsdZjTMum3GxyO0UmAf/Hgn5mvlSv3zh7F/XMupyb1j7r+X/AsfxHx3ln9l5/iIRVozfOvSWr+6V18gooor6Q+ACiiigAr7m+DfiX/hKvhtol4z750hFtN674/kJPucA/jXwzX0j+yR4j3Qa5oMjfcZb2FfY/I/8o/zr4ri3C+3y/2q3g0/k9H+j+R+veGGZfU88+rSfu1ouPzXvL8mvmfRVFFFfih/XoUUUUAFFFFABRRRQAUUUUAFFFFABRRRQAUUUUAFFFFABRRRQAUUUUAFFFFABRRRQAjMFUsxCgDJJ6CvgLx14hbxX4x1jViSVurl3jz2TOEH4KAK+yvjH4h/4Rj4a67eK22Zrc28RHXfJ8gI+m7P4V8MV+p8F4W0auKfW0V+b/Q/mzxczG9TC5dF7Jzfz92P5S+8KKKK/TT+dwooooAK0fDeiy+I9f07S4ciS8uEgBHbcwGfw6/hWdXsH7L3hz+1/iI2oOuYdMt2lBPTzG+RR+Rc/hXn5hiVg8JUxH8qf39PxPdyLLnm2Z4fArackn6by+5XZ9a2dpFYWkFtAgjhhRY40H8KgYA/IVNRRX84Ntu7P79ilFKK2QUUUUhhRRRQBW1Kwj1TTrqzmz5VxE8L4/usCD/Ovh7XvhJ4r0LXJtNOh312yuVjmtbd5I5V7MrAEYI/LvX3VRX0WUZ3Wyhz9nFSUuj7o+C4p4QwvFKpOtNwlTvZqzuna6afpp2Plr4d/sv6nqksV54pc6ZZg7vsUTBp5PYkZCD8z7CvpjRtFsfD2mwafptrHZ2cK7Y4YhgD/E+pPJq7RXNmObYrNJXry0WyWy/ruz0cg4Xy3hym44KHvPeT1k/n0XkrI83/AGh7k23wi1zacGTyY8+xmTP6Zr4sr7U/aFtWuvhFroUZaPyZPwEyZ/TNfFdfpfBtvqE7fzv8on89eLHN/bdK+3so2/8AAphX1v8AsveGLTTfAH9sLGrXupTPvlI5CIxRU+mQT+P0r5Ir6J/Zh+J1rZQv4S1KZYGklMtjI5wrFvvRZ7HPI9ckeme/iilWrZbJUejTfov+DZ/I8Xw4xWEwufweLsuaLjFvpJ2t96ul5ux9JUUUV+GH9lhRRRQAUUUUAcP8Vfhdp/xJ0KWKSNItVhQm0vMYZG7Kx7qe498jmviC4t5LS4lgmQxyxMUdD1VgcEV+iV1dQ2NtNc3EiwwQoZJJHOAqgZJJ9AK/PvxNqaa14k1XUIl2R3d3LOq+gZywH61+q8GYivOFWjJ3hG1vJu+n9fqfzR4tYHCUauGxdNJVZ8ylbqlazfmr2v126GbXsn7K12bf4k3EWfln0+RSPcOjf0NeN16/+y3AZficWA4isZXP0yg/rX1+eJPLa9/5WflnB7kuIMFy/wA6/wCD+B9eUUUV/PZ/dQUUUUAFFFFABRRRQAUUUUAFFFFABRRRQAUUUUAFFFFABRRRQAUUUUAFFFFABRRRQAUUUUAFFFFABRRRQAUUUUAFFFFABRRRQAUUUUAFFFFABUF9ZQalZXFpdRLPbXEbRSxOMq6MMMp9iCRU9FNNp3Q03F3W5+T/AMXvh/P8L/iLrfhyXcY7Wcm3kbrJA3zRt9SpGfcEdq4+vtn9vb4bfbdF0jxtaRZmsmFhelR1iYkxMfZXLL/20FfE1f11w5mn9r5ZSxLfvWtL/Et/v3+Z/dvCecrPsno4xv37csv8S0f37+jCiiivpT68K9V/Zo+J/wDwqz4r6XfXEvl6Ten7Df5OFETkYc/7jBW+gI715VRXHjMLTx2HqYasrxmmn8zgx+Co5lhKuDrq8Jpp/P8AVbrzP2Qorxf9lD4qL8TPhVZRXM/ma1owWxvAx+ZgB+6kP+8o692Vq9or+Ocdg6uX4qphKy96Da/4Po1qvI/gPMsvrZVjKuCrr3qbaf6P0a1XkzO8RaBY+KtBv9H1KET2F9A9vNGe6sMHHofQ9jX5X/Ff4baj8KPHGo+HdRBYwPut7jGBcQn7kg+o6+hBHav1hryX9oj4D2Xxs8KiOMx2niKxDPYXjDjJ6xP/ALDYH0OCO4P2XB/EKyXFOlXf7mpv5PpL9H5eh+gcBcVLh3GujiX+4q2Uv7r6S/R+WvSx+ZNFaXiLw5qXhLWrvSNXs5bDUbRzHNBMMMp/qD1BHBBBHFZtf09CcZxU4O6ezP7IhONWKnB3T1TWzXkFFFFUWFFFFABRRRQAV9IfsX/Bd/GvjRfFupQE6HokgaHePlnuxygHqE4c++z1NeZ/BP4Kaz8afFCafYI1vpkJDX2osuUt0/q55wvf2AJH6ZeDfCGl+AvDNhoOjW4ttOso/LjTqT3LMe7E5JPck1+W8a8SQy/Dyy/DS/ezVnb7MX+r6eWva/4v4icW08rwssrwkr16is7fYi9/nJaLste19qiiiv5xP5KCiiigArl/iL8R9D+Fvhm41zX7sW9tH8sca8yTvjiONe7H8hyTgAms74t/GDQPg54bbVNam3TPlbSwiI865cdlHYDjLHgfUgH83viz8Xde+MXiZ9W1qbbGmVtbGMnybWP+6o9TxljyfyA++4Y4VrZ5UVareNBbvrLyj+r2Xrofp/B3BOI4kqrEV7ww0XrLrLyj+r2Xm9DQ+Nnxw1z41+Ize6gxtdLgJFlpkbExwL6n+857t+WBgV5zRRX9MYXC0cFRjh8PFRhHRJf1/wAOf2Fg8Hh8vw8MLhYKEIqyS/r73u3qwooorqOwKKK1/CfhPVvHGv2mi6JZSX+o3TbY4Yx+bE9AoHJJ4AqJzjTi5zdktW3skZ1KkKMHUqNKKV23okl1bK+g6DqHijWLXStKs5b/AFC6cRw28K5Z2P8ATuSeAOTX6I/s3fs22XwZ006lqJjvvFl3HtmnXlLZDyYo/wBMt3x2FX/2ff2ddJ+Cmj+fL5eo+J7lMXeobeEH/PKLPRB3PViMnsB7DX868WcXyzNywWBdqPV9Z/5R8uvXsfyhxxx5POXLLstdsOt3s5/5R8t317FHWtFtPEOmT2F9EJreUYI7g9iD2Ir5s8eeAL3wRf7XzPYSn9xdAcH/AGW9G/n2r6hqpqulWmt2E1lewrcW0owyN/Meh96+Gy3M6mXztvB7r9V5/mfyPxvwNhOL8NzaQxEF7k//AG2XeP4xeq6p/H9Fdn8Q/hxd+Cbsyx7rnSpWxFcY5U/3X9D79/0HGV+pUK9PEU1VpO6Z/BuaZXjMmxc8DjqbhUjun+afVPo1owooorc8oKltbqaxuY7i3laGeNgySIcFSO4NRUUmk1ZlRlKElKLs1sz6I+GfxSh8VxJYagywaug47LcAd19G9R+I9vQ6+NopXglSSN2jkQhldTgqR0INe8fDL4tx64ItL1mRYtR4WK4PCz+x9G/n9a/Ps2yV0b18Mvd6rt6eX5em39g+HnibHMVDKc7nattCo9p9lLtLs9pf4vi9Rooor44/pIKKKKAOK+K3gw+LvDpa3TdqNnmWDHVx/En4gfmBXzUQVJBGCOoNfZVeL/F74YuJJte0mHcrZe7t0HIPeRR/Mfj64+zyHMo0v9lrPR7Pz7fP8z+aPFngmpj4/wBv5dC84q1SK3cVtJd3FaP+7Z9GeOUUUV+gH8ghRRRQAUUUUAFFFFABX0b8H/BbeF9AN1dR7dQvgHcEcxp/Cv15yfrjtXF/CL4YvfTQ65q0JW1Qh7aBx/rT2cj+6O3r9OvuVfA59mSqf7JRen2n+n+Z/W3hNwTUwtuIMxhaTX7qL3Se836rSPk2+qCiio5547WCSaZxHFGpd3Y4CgDJJr4tK+iP6elJRTlJ2SPMPjv4o+waPBo0L4mvD5kuOoiU8D8W/wDQTXg9bnjXxG/ivxLe6iSfKdtsKn+GMcKPy5+pNYdfruWYT6nhY03vu/V/5bH+dPHPEL4lz2tjIu9Ne7D/AAx2f/bzvL5hRRRXqnwIUUV0XgDw2fFXiuxsWXNvu82f/rmvJ/PgfjWVWpGjTlUnslc7sBgq2Y4qlg8OrzqSUV6t2PcfhB4Y/wCEd8Iwyyptu77FxJnqFI+Rfy5+pNdxSABQABgDoBS1+M4ivLE1ZVp7tn+l+T5ZRybL6OXYf4acVH17v1bu35sKKKK5z2AooooAKKKKACiiigAooooAKKKKACiiigAooooAKKKKACiiigAooooAKKKKACiiigAooooAKKKKACiiigAooooAKKKKACiiigAooooA+cv2tPCmRo/iOJOmbK4YD6tGf/Qx+VfONffnjrwpB438J6los5Ci5jIjkP8AyzkHKN+DAfhmvg3VNMudF1K5sLyIwXVtI0UsbdVYHBr9n4Sx6xGD+rSfvU/ye36r7j+SfE/JZYHNVmEF+7rr7pLRr5qz89exv+APiPrPw41U3mlyqY5MCe1l5imA6ZHYjsRyPzFfQmhftXeG7yBRqlhfadcfxeWqzR/gQQf/AB2vlKivbx+R4HMpc9aHvd1o/wDg/M+QyTjHOMgh7HCVL0/5ZK6+XVfJo+v7n9qHwTAhZH1C5P8AcitsH/x4gVx+v/tcrtZNE0A7v4Zr+XgfVE/+Kr5worzqPCuWUndxcvV/5WPexXiXxFiY8sKkaf8Ahir/APk3N+B2vi34yeLfGavHfatJFavwbW0/cxkehA5Yf7xNcVRRX1FHD0cNHkowUV2SsfnOLx2Kx9T22LqynLvJtv8AEKKKK3OEKKKvaHod74k1a103ToGuby5cJHGvc+p9AOpPYCplKMIuUnZI0p051ZqnTV5N2SW7b6I9N/Zr8Fv4k8ex6lLHmx0geezEcGU5Ea/XOW/4DX2BXKfDPwDa/DnwpbaVAVluD+9upwMebKep+gwAPYCurr8Cz3MlmeMlUh8C0j6Lr83qf25wXkD4eymGHq/xZe9P1fT5Ky9bvqFFFFfPH3YUUUUAFFFFABRRRQAUUUUAYvjTw+nivwnq2kOB/pds8aE9A+PlP4Ng/hXwBLG0MjxyKUdCVZTwQR1FfozXxD8c/Dn/AAjPxP1mFU2wXMn2yLsMSfMcfRtw/Cv0vgzFWqVcK+q5l8tH+a+4/nvxby3moYbMor4W4P0esfuaf3nBUUUV+qn80BRRRQAV3/wJ8Rf8I38UNGkZtsF05s5fcSfKv/j20/hXAU+CeS2njmiYpLGwdGHUEHINc2KoRxVCdCW0k1956OXYyeXYyjjKe9OSl9zv+J+jFFZfhfW08SeHNM1WPG28to58DsWUEj8DkfhWpX81zg6cnCW60P8AQWlVhWpxq03eMkmvR6oKKKKg1CiiigAooooAKKKKACiiigAooooAKKKKACiiigAooooAKKKKACiiigAooooA+f8A9rbxB5GjaJoqN81xM11IB6INq5+pc/8AfNfMlepftI6//bXxRvIVbdFp8UdouOmQNzf+POR+FeW1+/cP4b6rltKPVrmfz1/Kx/D/ABxmH9o8QYqonpF8i/7d91/im/mFFFFfRHwgUUUUAFfWX7K3h3+zPAl1qjpiXUrklW9Y4/lH/j3mV8nKpdgqglicADvX394I0AeFvCGj6SAA1pbJG+O74+c/ixJ/GvguMcT7LBwoLeb/AAWv52P23wpy76xm1XGyWlKOn+KWi/BSNyiiivxw/q4KKKKACiiigAooooAKKKKAMbxlof8AwkvhPWNKAG67tZIUz2Yqdp/A4Nfn88bROyOpV1OCpHINfo1Xxj+0H4Hbwh4/ubiKPbp+qE3cDAcBif3i/gxzj0YV+kcG4xQq1MJJ/FqvVb/h+R/P/izlM6uHoZnTXwNxl6S1i/RO69WjzKlBIIIOCO4pKK/WD+ZD1fwZ+0j4p8LQR2t4Y9cs0wAt2SJVHoJBz/30Gr1TRv2sPDl2qjUdM1DT5D1MYWZB+OQf/Ha+VKK+axXDuW4tuUqfK31jp+G34H6DlvHmf5ZBU6dfniuk0pfi/e/E+1bP9oXwFeAf8TzyWP8ADNbSrj8duP1rQX41eB2GR4lsvxJH9K+GqK8aXBmBb92pJfd/kfXU/FnOErToU38pL/25n3BP8c/AlsCX8R2x/wCuaSP/ACU1z+q/tPeCrBGNtLe6m46C3tyoP4vtr4/oq6fB2Ai7zlJ/NfojCv4rZ3UVqdOnDztJv8ZW/A9R+KHx81j4hwPp8EQ0nR2PzW8b7nmx03txx/sgAeueK8uoor7DC4Shgqao4ePLH+t+5+WZlmmMzfEPFY6o5zfV9uyS0S8loFfQn7I2is+peINWZcLHDHao3qWO5h+Gxfzr57r7a+BPg9vBvw50+GZPLvLzN5cA9QzgbQfcKFB9wa+Z4rxSw+XOnfWbS/V/lb5n6H4aZbLG59HEW92inJ+rXLFfe7/I9Booor8QP7DCiiigAooooAKKKKACiiigAooooAKKKKACiiigAooooAKKKKACiiigAooooAKKKKACiiigAooooAKKKKACiiigAooooAKKKKACiiigAooooAKKKKAMHx34RtfHng7WPD96B9n1G2eAsRnYxHyuPdWww9xX5M61pF14f1i+0u+jMN7ZTvbzRn+F0Yqw/MV+wlfnx+2/4AHhb4rR65bx7LPX4BOSBgCePCSAfUeW31Y1+v8Ah1mXscVUy+b0muZf4lv96/I/efCjOPYY2rldR+7UXNH/ABR3++Ov/bp87UUUV/QJ/UgUUUUAelfs/wDxen+DfxCtNWJeTSbj/RtRgXnfCT94D+8pww+hHc1+n2n39tqthb3tnOlzaXEazQzRnKyIwyrA+hBzX4719e/sXftALYSxfD7xBc4glY/2Rcytwjk5NuT6E8r7kjuor8j474eeMpf2nho+/Be8u8e/rH8vRH4V4l8KvMKH9sYON6lNe+l9qK6+sf8A0n0R9p0UUV/PZ/K55h8a/wBn/wAOfGvTAL9PsGswpttdVgUGSP8A2XH8aZ/hPTnBGTXwL8VvgD4w+EN2/wDa+ntPpm7Eeq2gMlu47ZOMofZsH0z1r9SajmgjuYXiljWWJwVZHUFWB6gg9RX3WQ8XY7JEqP8AEpfyvp/hfT01XkfpPDPHeY8OJUP4tD+Vvb/C+npqvK+p+OdFfpN44/ZC+G3jWSSddJk0G7fkzaPIIQT/ANcyCn5KK8h1n/gnsDIzaT40wnaK9sMkf8DV/wD2Wv2HCce5NiIr2snTfZpv8Y3/AEP3zA+JvD+LivbzlSl2lFv8Y8342PjeivrCP/gnzr5fEni3TVT1W2kJ/LIrrPD3/BPrRreRX1zxZe369THYWyW/4bmL/wAhXdV40yKlG/t7+SjL/Kx6VfxD4aox5vrPN5KMm/8A0m33s+JFUuwVQWYnAA5Jr6F+C37HPib4gTW+o+JEl8NeHzhv3y4u7hfREP3Qf7zfUBq+yPAHwD8CfDNkm0Tw/bpfJ0vrnM8+fUO+dv8AwHFehV+eZx4h1K0XSyyHJf7UrX+S1S9W36H5Vn3irVrwdDJqbhf7crc3yjql6tv0RheC/BOi/D7w/b6LoFhHp+nwDhE5Lt3Zm6sx7k81u0UV+O1Kk603UqNuT1berbPwKrVqV6kqtWTlKTu29W33bCiikJAGTwKzMha8i+PP7RuhfBXTWgJTU/EsyZttLRvu56PKR91P1bt3I83/AGgv2yLLwoLnQPA00OpayMxzaoMPb2p9E7SOPX7o/wBrkD4e1TVLzW9RuL/ULqW9vbhzJNcTuXeRj1JJ61+t8M8EVMa44vMk4091HZy9ey/F+W5+58H+HVbMXHHZunCjuobSl69Yx/F9LLU1/Hfj7XPiT4iuNb1+9e9vZeBnhIk7Ii9FUeg+pySTXPUUV/QFKlCjBU6UUorRJbJH9SUaNPD040aMVGMVZJaJLskFFFFamwUUV1nwz+GOu/FjxPBomg23mzN80075EVvHnl3bsP1J4GTWNatTw9OVatJRjHVt7IwxGIpYSlKvXkowirtvRJFTwJ4D1v4k+JLXQ9Bs2u76c59EiTu7t/Co7n8BkkCv0g+BfwF0X4JaB5NsFvdbuVH23U3XDSHrsT+6gPQd+pz2v/Br4L6F8F/DS6dpcfn3swDXuoyKBLcuPX+6o5wo4HuSSfQK/m3iri2pnMnhcK3Ggvvl5vy7L5vXb+RONeOavEE3g8E3HDJ+jn5vy7R+b1skUUUV+bn5IFFFFAEF9Y2+pWktrdQpPbyrteNxkMK+d/iT8MbjwfO15Zh7jSHbh+rQk/wt7eh/r1+j6juLeK7gkhmjWWGRSro4yGB6givWy/MauX1Lx1i91/XU/PuMODcDxdhPZ1vdrR+CaWq8n3i+q+asz44or0f4m/CuXwxJJqWmK02kscsnVrc+h9V9D+fqfOK/U8NiaWLpqrSd0/6sz+CM7yTHcP42eAzCHLOP3NdHF9U/+A7NNBRRRXUeEFAODkUUUAew/Db4xmDytL8QSlo+FivnPK+gk9v9r8/WvaEdZEV0YMrDIZTkEetfG1d78Pvite+EWSzu917pOf8AV5+eH3Qnt/s9PpXxmaZGqt62FVn1Xf0P6X4E8VJ4FQyzP5OVPaNTdx8p9WvPddbrb6Ooqjo2t2XiCwjvNPuEubd+jKeQfQjqD7Gr1fAyi4NxkrNH9cUa1PEU41qMlKMldNO6a7prcKKKKk2PK/H3wWg1d5L/AEPZaXbfM9qeI5D6r/dP6fSvFNV0e90S7a2v7WW0nX+CRcZ9x6j3FfX9U9U0ex1q2Nvf2kN3D/dlQNj3HofpX1OBz6thkqdZc8fxX+f9an4PxX4TZdndSWLy2XsKz1ateEn6fZb7rT+7fU+QKK+gdX+A+g3zM9nNc6cx/hVvMQfg3P61zlx+zzdKx8jWoXX/AKaQFT+hNfVU89wNRXc7eqf6XR+AY3wp4qwkmoYdVF3jONvuk4y/A8hor12D9nm7Zv32swovqkBY/qRXRaT8BdDs2V724udQYdUyI0P4Dn9adTPcDTV1O/on+tkTg/CrivFzUZ4dU13lONvui5S/A8K07TLvV7pLaytpLqdukcSlj9fp717N4C+Ccdg8d/4g2TzjDJZKdyKf9s/xH2HH1r03SdD0/QrfyNPs4bSLuIkAz9T1P41er5XHZ/WxCdOguWP4/wDA/rU/fOFfCTL8nqRxeaS9vVWqVrQT9HrL52X90QAAAAYA7Cloor5U/fQryL44+NxbWw8PWcn76UB7tlP3U6hPqep9setdx498aW/grRHuX2yXcmUtoCfvt6n2HU/l3r5gvr2fUrya6uZGmuJnLu7dST1r67Icudap9aqL3Y7eb/4H5n87eLHGcctwjyPBS/fVV77X2YPp6z/9Jv3TIKKKK/RT+MwooooAK91+Anhz7Jo91rEq4ku28qIn/nmp5I+rf+g14hZWkt/eQWsK75pnWNF9WJwP519b6JpUWh6RZ6fD/q7aJYwfXA5P4nn8a+S4ixPssOqC3l+S/wCDY/oPwayP69m9TNKq92gtP8crpfdHm9G0XqKKK/OT+0gooooAKKKKACiiigAooooAKKKKACiiigAooooAKKKKACiiigAooooAKKKKACiiigAooooAKKKKACiiigAooooAKKKKACiiigAooooAKKKKACvCP2i/g9J4hhbxPo0BfUYExeW8Y5njA4cDuyjjHcD2593or0cBjquXYiOIo7rp3XZng53k2Fz7AzwOKWj2fWL6Nea/FXWzPzkor6n+L37OUPiSWfWPDIjs9SfLzWTfLFOe5U/wMfyPtyT8zazoeoeHb+Sy1OzmsbpPvRToVP1HqPccV+65bm2GzSnzUZe91i91/wADzP4w4g4YzHhyu6eKheH2Zr4ZfPo/J6/LUo0UUV7R8iFFFFABRVrTNKvdau0tdPtJ725f7sVvGXY/gK9o8Cfst6vqzR3PiScaRaHk20RD3DD68qn6n2rzcZmOFwEebETS8ur9Fue/lOQ5lndT2eAoufd7RXrJ6L779jyPwx4V1Txjq0WnaRaPd3T9lHyoP7zHoo9zX2D8I/g7YfDLTzK7Lea3OuJ7vHCj+5Hnovv1OOewHU+E/Bmj+CdNFjo1lHaQ8F2HLyH1Zjyx+v4Vt1+R51xHVzJOjRXLT/F+vl5H9R8I8A4bh9rF4tqpiO/2Y/4b7v8AvP5Ja3KKKK+NP1kKKKKACiiigAooooAKKKKACiiigAr5z/a48O5TQtdROQXspW/8fQf+jK+jK4H46eHv+Ej+F+txKu6a2j+2R+oMZ3HH1UMPxr3cjxP1TMaNR7Xs/R6frc+N4xy7+08ixVBK8lHmXrH3l99rfM+IqKKK/oM/hYKKKKACiiigD6+/Zi8Qf2v8NVsnbMum3DwYPXY3zqf/AB5h/wABr12vln9k3X/snivVtIdsJe2omUHu8bdB/wABdj+FfU1fgnEWG+rZnVS2l7y+er/G5/bXAWYf2hw9hpN+9Bcj/wC3dF/5LYKKKK+aP0EKKKKACiiigAooooAKKKKACiiigAooooAKKKKACiiigAooooAKKKKACo7m4jtLeWeVgkUSl3Y9gBkmpK4X43a7/wAI/wDC7X5w22SaD7KnqTIQhx+DE/hXThqLxFeFGO8ml97scGYYuOAwdbFz2pxlL7k2fFuv6tJr2uahqUufMvLiSdgexZicfrVCiiv6VjFQiox2R/nvUqSqzdSbu27v1YUUUVRmFFFFAHY/B/w//wAJN8StAsmXfELgTyA9CkfzkH67cfjX3VXy9+yXoP2nxJrOsOuVtLdbdCf70jZJH0CH/vqvqGvxfi7E+1x6pLaCS+b1/Kx/XHhbgPquSPFNa1ZN/KPur8VL7wooor4c/YwooooAKKKKACiiigAooooAK474q/Dy3+JPhSfTnKxXsZ820nb/AJZyAcZ/2T0P1z1ArsaK3oV6mGqxrUnaUXdHHjMHQx+HnhcTHmhNWa8n/Wj6H536tpV3oepXNhfQPbXlu5jliccqR/nr3qpX2Z8ZfgtafEi0+22ZSz1+FMRzEYWZR0R/6N2+lfIWu6DqHhrU5tP1S0ks7yE4aKUYP1B6EHsRwa/ecnzmjmtK8dJreP6ry/pn8VcVcKYvhnEuM05UZP3Z9H5PtJduu6KFFFFfQHwoUUUUAFFFFABRRXW/Dj4a6r8SdaWzsUMVpGQbm9dfkhX+rHsvf2GSMa1anh6bq1ZWit2dmEwlfH14YbDQcpydkl1/rq+nU6L4CfDN/HnitLu7iJ0XTmEs5YfLK/VY/fPU+w9xX2ZWN4S8Kad4K0G20nTIvKtoRyx+9I3d2Pcn/PFbNfgud5rLNcT7RaQWkV5d/V/8A/tbhDhqHDWXqg9as9Zvz7Lyjsvm+oUUUV8+fchRRRQAUUUUAFFFFABRRRQAUUUUAFFFFABRRRQAUUUUAFFFFABRRRQAUUUUAFFFFABRRRQAUUUUAFFFFABRRRQAUUUUAFFFFABRRRQAUUUUAFFFFABXg/7Z/gUeLvgzd38Ue+90OZb9CByY/uyj6bW3H/cFe8VT1jSrfXNJvdNvE8y0vIHt5k/vI6lWH5E16eWY2WXY2li4/Ykn8uq+a0PXyfMJ5VmFDHQ3pyT9VfVfNXR+PdFanijQLjwp4l1XRbof6Tp91LaycYyyMVJ/HFZdf2VCcakVOLunqj/QOnONWCqQd01dejCiiirLCnRyNE6ujFHUhlZTgg+optFAbn39+yt+01F8RbCDwt4luVj8U26bYLiQ4GoIB1z/AM9AOo79R3x9JV+OlrdTWVzFcW8r29xE4kjliYqyMDkEEcgg85r7c/Z4/bItNditfDvj25jstUGI4NZfCw3HYCXsj/7X3T3wev4HxZwZOjKWPyyN4PWUFuvOK6ry6dNNv5i448PqmHnPM8nheD1lBbx7uK6x7pbdNNvq+ikVg6hlIZSMgjoRS1+Nn8/hRRRQAUUUUAFFFFABRVXU9Us9FsZr3ULuCxs4V3SXFzII40HqWPAr5f8Ai9+3LpGhrPp3ga3XWr4ZU6ncqVtYz6ovDSH8h7sK9nLMnx2b1PZ4Om5d30Xq9l+fY+gyfIcxz2r7LAUnLu9or1ey/N9EfQ/jr4h+Hvhroj6r4i1OHTrUZCBzmSVv7qIOWPsPx4r4R+O37XGvfFEXGkaGJdA8MtlWjVsXF0v/AE1YdFP9xePUtXjnjHxvrvj/AFqTVfEGpz6nfPx5kzcIP7qqOFX2AArDr9+4f4KwmVNYjFfvKq/8Bj6Lq/N/JI/qDhbw7wOSOOKxtq1df+Axf91Pd+b+SQUUUV+kn66FFFFABRRXo/wS+B2ufGvxELPT1NppcBBvtTkXMcC+g/vOey/ngc1y4rFUcFRliMRJRhHVt/1/w5x4zG4fL8PPFYqahCKu2/6+5bt6Io/CL4P698ZPEyaVo8WyBMNd38inyrWM/wATepPOF6n6AkfpL8K/hRoPwh8MRaPodvjOGubuQDzrmTH33P8AIdAOlXPh58OtD+F/hm30PQbQW1rF8zyNzJO+OZJG/iY/pwBgACumr+ZeJ+Ka2e1PZUrxoLZdX5y/RdPXU/jvjHjTEcSVfYUbww0XpHrL+9L9FsvXUKKKK+DPzIKKKKACiiigAooooAbJGssbI6h0YEMrDII7givCPih8Jm0Uy6to0ZfT/vTW68mD3Hqv8vp095pCAQQRkHsa9HA46rgKnPT26roz4vinhTAcWYJ4XFq0l8E18UX+qfVbPyaTXxrRXr3xR+EhtfO1jQ4cwcvPZoPuerIPT1Hbtx08hr9UwmMpY2kqlJ+q6r1P4F4i4cx/DGNlgsfGz3jJfDJd4v8ATdbMKKKK7j5gKKKKANjwz4r1Lwlfi606cxk/fiblJB6MO/8AMdq998D/ABU0vxeqW8jCw1M8G3kbhz/sHv8ATr/OvmqlBKkEHBHcV42Pyuhj1eWku6/XufpPCfHma8JzUKL9pQb1pyenrF/Zfpo+qZ9lUV8++DPjVqWhCO21UNqdkOA5P75B7E/e+h/OvafDni/SfFVv5um3iTMBloj8sifVTz+PSvzvG5ZiMC7zV491t/wPmf2Xwzxzk3FEFHC1OWr1py0l8ukl5xv52NmiiivJP0EKKKKACiiigAooooAKyfE3iax8J6VJf30m1F4RB96RuyqPWqHjLx7pngq033Unm3bDMVpGfnf3PoPc/rXzp4s8Xah4x1I3d9JwOIoV+5EvoB/M96+hyzKKmNkp1NKffv6f5n47x14h4ThelLC4Vqpi2tI7qHnP9I7vrZajfFviq88YaxJf3jYz8sUQPyxJ2Uf49zWNRRX6dTpxpRUIKyR/C2LxdfHV54rEzcpzd23u2wooorQ5QooooA9B+CWhf2t4xW6dcw2EZmOem8/Ko/Un/gNfRVebfAnRfsHhOW+ZcSX0xYH/AGE+Ufrv/OvSa/Ks7xHt8bJLaOn3b/jc/vzwvyj+yeGaEpK0616j/wC3vh/8lUQooorwT9ZCiiigAooooAKKKKACiiigAooooAKKKKACiiigAooooAKKKKACiiigAooooAKKKKACiiigAooooAKKKKACiiigAooooAKKKKACiiigAooooAKKKKACszXvDWleKLT7Nq2n2+oQdlnjDbfdT1B9xWnRVwnKnJSg7NdjKrSp1oOnVipRe6aun8jxrXP2WPCWouz2E99pTHokcokjH4OCf/Hq5ef9kEFiYfFRC+j2GT+Ykr6Nor36XEOaUVaNZ/NJ/mmfEYjgThvFS554SKf91yj+EWl+B88Wf7IVsjA3XieWVe4hsgh/Muf5V12h/sy+CtJZXuYbvVnHP+lz4XP0QL+RzXrNFTWz/M66tOu/lZfkkaYXgjh3By5qeDi3/evL/wBKbM/R9A03w9a/Z9MsLbT4P7ltEqA+5wOTWhRRXgylKbcpO7PtKdOFKKhTSSWyWiCiiipNAooooAKKKKACiiigAooooAKKRWDjKkMPUGloAKKqnVLIXoszeQC8IyLfzV8zH+7nNWqbTW6JjOMr8rvYKjuII7qCSGVQ8UilHU9CCMEVJRQnbVDaTVmfnt4k0aTw74h1LS5M77O5kgJPfaxGfxxms2vVv2l9B/sf4n3Fyq7YtRgjuRjpuxsb9Uz+NeU1/SGAxH1vC0q/8yT+fX8T/P8AzrAPLMyxGC/knJL0vp96sFFFFd54oUUUUAdd8JNe/wCEb+JHh++LbIxdLDIewST5GJ+gYn8K+7a/OVWKMGUkMDkEdq/QPwjrY8SeFtI1QEE3drHM2OzFQWH4HIr8s40w9p0cQut4v5ar82f0p4R4+9LFYCT2amvn7svyia9FFFfmR/Q4UUUUAFFFFABRRRQAUUUUAFFFFABRRRQAUUUUAFFFFABRRRQAUUUUAFeCftba39n8OaJpKthrq5a4YD+7GuOfxk/Sve6+Rv2pda/tH4jx2StlNPtI4yvo7Zcn8mX8q+r4Xw/t8zg3tFOX6L8Wj8y8Rsb9T4drRT1qOMF83d/+SpnjtFFFfup/GIUUUUAFFFABJAAyT2oA+v8A9mLQv7K+GaXbLiTUbmSfJ67QdgH/AI4T+NeuVi+DNEHhvwlo+l4w1paRxP7sFG4/icmtqv5wzHEfWsZVr/zSdvTp+B/f2Q4H+zcrw2DtrCEU/W2v43CiiivOPdCiiigAqOaaO2hkmldY4o1LO7HAUDkkmpK474wJcP8ADDxKLXd5v2JydvXZ/H/47urfD0vbVoUm7czS+9nFjcQ8JhauIUbuEZSt3sm7fM8P8fftSapc6hNbeFo4rKxjYqt5PGHllx/EFbhQfQgn6dK5bTf2lPHdjMHm1GDUEB5iuLSMKf8AvgKf1ry6iv3ylkeXUqapKjF+bSb+/c/iTE8Y5/isQ8Q8XOLfSMnGK8uVafffzPrr4b/tIaN4wnisNWiGianIQqMz5glb0DH7pPofzJr2Gvzkr6R/Z4+NUt3LB4U16cySEbLC7lPJ9ImPf/ZP4elfC57wzHDweKwK0W8d7Luv1R+z8F+IlTG1o5dnDXPLSM9rvopLa76NW7NdT6Kooor82P6BCuc8afD/AEPx/YfZdYslnKg+XOnyyxH1Vu306HuDXR0VrSq1KM1UpSaktmjmxGGo4ulKhiIKcJbpq6fyPk/xv+y9r2itJPoMy63ZjkREiO4UfQ8N+ByfSvH9U0e+0S6a21CyuLG4HWK4iaNvyIr9EKq6hpdnq0BgvrSC9hPWK4iWRfyIr7zBcYYmilHFQU132f8Ak/uR+LZt4U5fipOpl1V0X/K/ej8tVJfez87qK+3dS+A/gTVWLS+H4IWPe2kkhA/BWA/Ssk/sz+Bd2fsV0B6fa3x/OvpIcY4Br3oST9F/mfn9XwozuMrQq05L1kv/AG0+OKt6XpF9rV2trp9nPfXLdIreMux/AV9oad8BPAmmMGTQIpmHe5lklB/BmI/Su00zSLDRbfyNPsrexg/5520Sxr+QArjxHGlBL/Z6Tb87L8rnq4Hwkxk5J47Exiv7icn+PLb8T5m+H/7Lup6pJFd+KJv7LtOG+xwsGncehPIT9T7CvpTQPD2neFtLh07SrSOys4h8scY6nuSepJ9TzWjRXwGY5vi80levLRbJaJf13Z+35DwtlnDsLYKHvveT1k/n0XkkkFFFFeKfXBRRRQAUUUUAFFFFABRRRQAUUUUAFFFFABRRRQAUUUUAFFFFABRRRQAUUUUAFFFFABRRRQAUUUUAFFFFABRRRQAUUUUAFFFFABRRRQAUUUUAFFFFABRRRQAUUUUAfnR+2p4SHhv433l5GmyDWLWK+XHTdgxv+OY9x/3q8Gr7Y/4KC+GxNoHhPX1TBt7mWxkYdxIodQfp5T/ma+J6/rHhLF/XMlw829Yrlf8A267L8Ej+4eBsc8w4ewtST1iuR/8Abr5V+CTCiiivrz7wKKKKACiiigD2T4PftTeMPhKsNiJRrugJx/Zt65/dj0ik5KfTlfavsD4e/tefDzx0kUVxqX/CN6i2AbbVsRpn2l+4R9SD7V+bdFfEZvwflmbydWUeSo/tR0v6rZ/n5n5znvAWTZ7J1pQ9nVf2oaX9Vs/WyfmfsVaXkF/bpcW08dxA4yksThlYeoI4NTV+QeieKdZ8MymTR9Xv9KkJyXsrl4T+akV2tl+0j8TrBAsXjTVGA/57SCU/m4Jr86r+G2Ki/wBxiIteaa/LmPyfE+EWMjL/AGXFxkv7ycfy5j9R6QkAZPAr8vbr9pf4oXalZPGeoqD/AM8isZ/NVFcjrvxA8T+KFZdY8RarqiHql5eySr+TMRUUfDbGN/vsRFLyTf58pnQ8IsfJ/v8AFQivJSl+fKfpn4w+PHgDwIsn9r+KdPjnTrbW8nnzZ9Nke5h+IFfPXxB/b8hRZbbwXoDSPyBf6udqj3ESHJ+pYe4r4yor7PL+AMrwjU8Q3VfnovuX6tn6DlfhfkuBaninKtJd9I/cv1bR1nj74reK/ide/aPEmtXOoBW3R25OyCL/AHY1wo+uM+prk6KK/RqNGlh4KlRioxWySsvuR+s4fD0cLTVHDwUIrZJJJfJBRRRWx0BRRRQAUUV7T+zt+zdqfxo1Rb6883TvCltJie9Aw05HWKLPU+rdF9zgVwY7HYfLqEsTipcsI/1Zd2+iPNzLMsLlOFnjMZPlhHr+i7t9EZvwD/Z91j4265lN+n+HbZwLzUivHr5cefvOR+Cg5PYH9HfBngvR/h/4dtdE0KySx0+3XCovVj3dj1Zj3Jqz4b8NaZ4Q0O00fR7KKw061TZFBEMBR6+pJPJJ5JOTWnX8wcR8S4jPq1vhpR+GP6vu/wAtl1b/AI04t4vxXE+It8FCL92H/t0u8vwWy6tlFFFfGn5+FFFFABRRRQAUUUUAFFFFABRRRQAV4/8AFH4R/aPO1jQocS8vPZIPverIPX1Hftz19goruweMq4KoqlJ+q6P1Pl+IuHMBxPgpYLHxut4yXxRfdP8ANbPZnxoRg4PBor3f4ofCZdZEuraNEEv+Wmtl4E/qV9G/n9evhTo0TsjqUdTgqwwQfQ1+qYHHUsfT56e/VdUfwLxTwrj+FMa8LjFeL+Ca+GS8uzXVbrzTTbaKKK9E+MCiiigAqW2uprOdJreV4JkOVkjYqyn2IqKik0mrMqMpQalF2aPSfDfxz1nSgkWpRpqsA43MdkoH+8Bg/iM+9el6H8YfDWshVe7OnTH/AJZ3i7B/31yv61810V4GJyPB4jVR5X5f5bH63knilxHk6VOdVV4LpU1fykmpfe2vI+xba7gvYhLbzRzxno8TBgfxFTV8dW15PZSeZbzyQSf3onKn8xW3bfELxLaACPW70gf89JS//oWa8GpwzUT/AHdRP1Vv8z9bwfjhhJRX1zBSi/7slL81E+qqK+XW+KHiphg6zPj2Cj+lZl94t1vU1K3WrXs6Hqjztt/LOKyjw1Xb96ol97/yO2v435VGN6GEqSfm4xX3py/I+mdc8a6H4cVvt+pQRSD/AJYq2+T/AL5GTXlniz48z3Kvb6Dbm1Q8fargAv8A8BXoPqc/QV5HRXu4XIMLQfNU99+e33f53PyrPvFzPc2g6ODSw8H/AC6z/wDA3t6xUX5k13dz39zJcXMzzzyHc8kjFmY+5NQ0UV9KkkrI/EZSlOTnN3b3YUUUUyQooooAKVVLsFUEsTgAd6Suh+H2m/2v410e2I3KbhZGHqq/Mf0U1lVqKlTlUeyTf3HdgMJPH4ulhKfxVJRivWTSX5n0z4d0pdE0HT7BQP8AR4EjOO5A5P4nJrRoor8TlJzk5S3Z/qBQoQw1GFCkrRikl6JWQUUUVJuFFFFABRRRQAUUUUAFFFFABRRRQAUUUUAFFFFABRRRQAUUUUAFFFFABRRRQAUUUUAFFFFABRRRQAUUUUAFFFFABRRRQAUUUUAFFFFABRRRQAUUUUAFeefFX4z6X8L1ggkt31HVJ08yO0jcIAmcbnbBwCQQOD0Neh18c/tMlz8VrzeSVFvBsz6bP8c19Lw9l9HMcb7Kv8KTdu9rafifnvHWeYrIMoeJwdlUlJRTava6bvZ6dLa6anr/AMMv2kLPxtrqaRqenrpNzOcW0izb45G/uHIGCe3r04OM+z1+c0cjRSK6MUdSGVlOCCOhBr6F+Hv7U32OyhsfFVpNcvGAo1C1wXYf7aEjn3B59K+mzvhdwarZdDTrG+vqr7+n3eX55wf4jxqReEz+raX2Z2sn5SsrK3R2tbfz+lKK4fRvjX4J10L5HiG0hc/wXZMBB9PnAH5V2FnqFrqMXm2lzDdR/wB+GQOPzFfntbDV8O7VoOPqmvzP3XC5hg8cubC1ozX92Sf5MsUUUVzHoBRRRQAUUUUAFFFFABRRRQBV1TVLXRdOuL6+nS1tLdDJLNIcKoFfI3xa+Pep+OLmaw0qWXTdBUlQiNtkuB6uR2/2enrnto/tH/FKTxLr0nhywmI0rT5NsxQ8Tzjrn2XoB65PpXjljZy6je29pAu+aeRYkX1ZjgD8zX67w7kNPD0ljcWrzeqT+yu/r+Xqfy1x5xrXx2InlGWSapRfLJreb2aT/lW3970sfSf7JNrqi6XrlxK7jSHkRIY2JwZQCXKjtwVB9ePSu6+OfxLPw68KZs3Uaxfkw2uedmB80mP9kEY9yPeuw8I+GrXwf4b0/R7QAQ2kQTdjBdurMfckk/jXyN+0J4qfxN8S9QjD5tdN/wBCiXPAK/fP13lvyFfP4KlDP86nXlH92tbd0rJX9d38z7jN8RW4I4QpYOE/38vdT7OV5Sa8oq6j52Z549/cyXpvHuJWuy/mmcud+/Od27rnPOa+v/gB8UJfH/huW01GTzNZ07akrnrNGfuv9eCD9Ae9fHNek/s9eIH0H4paWu4rDfBrOUeu4ZX/AMfC195xDl8MbgJu3vQV18t181+h+L8C57WyjOqScn7Oq1Ga6Pmdk/VN3v2uup9pUUUV+DH9qngH7W+hedomh6wq82872zkejruGfoUP518x19v/ABz0P+3vhZr0QXdJBD9qT1BjIc/+Ohh+NfEFftXCOI9rl3s3vBtfJ6/qz+Q/FDA/Vc9+sJaVYRfzXuv8EvvCiiivtj8gCiiigAr7E/Zm1v8AtX4X29uzZfT7iW2OeuCd4/R8fhXx3X0L+yNrWzUPEGkM2fMijukX02kqx/8AH0/KvkOKsP7bLJS6waf6fkz9S8Ncb9U4hpwb0qxlH8OZfjFI+lqKKK/Dj+yQooooAKKKKACiiigAooooAKKKKACiiigAooooAKKKKACiiigAooooAK+CviZrP/CQfEDxBfhtySXkiofVFO1f/HVFfcPinVxoHhrVtSJA+yWss4z6qhI/lX58sxZiSSSeSTX6bwVQvKtXfkv1f5I/nbxdxlqeEwSe7lJ/KyX5yEooor9TP5tCiiigArp/hjon/CRfEHw/YFdySXiNIvqinc3/AI6prmK9k/ZY0b+0PiLNfMuUsLN3DejsQg/8dL/lXl5pX+rYKtW6qLt67L8T6PhzBf2jnGFwrV1Kcb+id3+CZ9b0UUV/OZ/fAUUUUAFFFFABTJI0mjaORQ8bgqysMgg9QRT6KBNX0Z8u/Ej9mLVLO/nvfCgW+sJGLCxeQLLD7KWOGUduc9uetcNpfwF8c6pdCEaFLajOGlunWNF9+Tk/gDX23UdxOltBJNIcJGpdj7AZNfbUOLcwpUlSajJ9G07/ADs1c/IMb4YZHicQ8RGU6cXq4xa5fldNpfP0sfPcPwU+HfgnSVtfGOuRNrEybi4ujEY8/wBxByQPVgc+g6V8/axbR6Hr9zFYXy3cVtOfs95A2A6g5Vx6HofY03xBrl14l1u91S9kMlzdStK5JzjJ4A9gMAD0FZ9fqGX4PEYe88TWc5S3T2T8l0P5xzzNsDjuWjl+EjRhTb5ZK/PJf331fXutrn3h8LvFx8b+BdJ1WRlN1JFsuAvaRSVY47ZKk/Q11dfnVa3k9jKJbaeS3lHR4nKsPxFdjovxs8baEFFv4hupUH8F2ROMenzgn8q+GxnBtSVSU8NUVm20mmreV1fb0P2XKvFihToU6OY4eXNFJOUWndpWbs+W197XZ9yUV8p6R+1j4ktdq6hpmn36jq0YaFz+OSP0rtNK/a20SfaNR0S+syept3SYD89p/Svm63DOaUf+XfMvJp/8H8D9AwniJw5irJ4jkfaUZL8bNfie8UV5zpP7QXgXVtoGtC0kP8F3C8eP+BY2/rXZ6V4m0jXVB03VLK/B5/0a4ST+Rrwq2CxOH/jU5R9U0fZ4TN8ux/8AumIhP/DJP8EzTooorjPWCiiigAooooAKKKKACiiigAooooAKKKKACiiigAooooAKKKKACiiigAooooAKKKKACiiigAooooAKKKKACiiigAooooAKKKKACiiigAooooAKKKKACiiigAooooAKKKKACiiigAooooA8R/bJ0Qax8A9cl27pLCa3u0/CVUJ/75dq/N2v1T+PVgNS+C3jeEjONIuZQPdIy4/Va/Kyv6I8OaznltWk/sz/ADS/yP6t8JcQ55RXov7NS/3xj+qYUUUV+sH7gFFFFABRRRQAUUUUAFFFFABRRRQAUUUUAFFFFABRRRQAUUV9JfsyfsrXHxGlt/E3imGS18LoQ8FscrJqBH6rH6t1PQeo8vMszw2U4eWKxUrRX3t9kur/AKeh4ub5xg8jwksZjZ8sV97fRJdW/wDguy1Mr9mz9mG9+Ld5FreuJLY+EYX+8PlkvmB5SP0XsX/Ac5K/oPo+kWWgaXa6dptrFZWNsgiht4F2oijoAKlsrK302zgtLSCO2toEEcUMShURQMBQBwAB2qev5cz/AIgxOfYj2lXSC+GPRf5vu/u0P4w4n4pxnE2K9pW92nH4YdF5vvJ9X91kFFFFfLHxYUUUUAFFFFABRRRQAUUUUAFFFFABRRRQAUUUUAFeb/E74VReJkk1LS0WHVVGXTotx9fRvfv39R6RRXVhsTVwlRVaTs/z8meDneR4HiHBTwGYQ5oP74vpKL6Nf8B3TaPjieCS1nkhmjaKWNiro4wVI6gio6+jfiV8MIPF8DXtkEt9XReG6LOB/C3v6H8+Onzze2U+nXctrdRPBcRNteNxgqa/U8vzGlj6fNHSS3X9dD+COMODcdwji/ZV/epS+CaWj8n2kuq+auiCiiivWPz8KKKKACiiigAooooAKKKKACiiigAooooAKKKKACiiigAr0b4EWP2nxq8xHFtau4PuSq/yY15zXr/7PFuGvNbn7pHEn5lj/wCy14+bz9ngar8rfe7H6L4d4ZYvirA030k5f+Axcv0PbKKKK/JD/RAKKKKACiiigAooooAKKKKACiiigAooooAKKKKACiiigAooooAKKKKACiiigAooooAKKKKACiiigAooooAKKKKACiiigAooooAKKKKACiiigAooooAKKKKACvlX9rLSjbeNNK1ALhLqy8sn1ZHbP6OtfVVeJ/tWeHzqPgey1RF3Pp10A59I5BtP/jwjr6fhqusPmdK+0rr71p+Nj868QcE8bw7iFFXcLTX/AG69f/JbnyhRRRX7yfxSFSW9zNaSiSCV4ZB0eNipH4imMjJjcCM8jIpKWjRSbi7rRnWaX8WfGOjYFr4k1AKvRJpjKo/B8iuw0v8Aag8a2GBcPY6kB1+0W20n/vgrXkdFebWyvA1/4lGL+Sv9+59BheIs4wX+74upFduZ2+5u34H0Xpf7XbjC6l4bVvWS1usf+Osp/nXWad+1R4PuwBcwalYt3MkCuv5qxP6V8kUV4lXhbK6u0HH0b/W59fhvEniPD6Tqqf8Aiiv0sz7Ytfj/AOArtcrr6Rn0lt5Ux+aVLcfHjwHbIWfxFAR/0zikc/kFNfEVFee+DMDf+JO3qv8A5E91eLOc8tnRpX9Jf/Jn1tq/7VHhGxytnBqGpN2aOERofxYg/pWJaftdabJdhbrw7dQ22eZIrhZHA/3Sqj9a+ZKK7ocKZXGNnFvzbf6WX4HjVfEziOpPnjUjFdlBW/G7/E/QDwn4y0fxvpYv9GvEu4M4cDh42/usp5B/yKZ4815vDHgvWtVQ4ltbWR4/9/GF/wDHiK+Lvhj49uvh54stNRhdvsjMI7uAHiWInnj1HUe4+tfXHxitzqvwo8RC3PmA2ZmUrzlVIcn8lNfAZjkkcszCjTbvSm1Zv1V0/vP2/IeL58Q5Hiq8Y8uIowldLa/K3GS66tbdGj4cd2kdndizsclickn1rqvhREk3xL8MLJgr/aELc+ocEfqBXKVoeH9WfQde03Uoxl7O5juAPUqwbH6V+z4iDqUJ047tNfgfyVgK0aGMo1qm0ZRb9E02foXX54axdtqGr3105y887ysT3JYk/wA6/QiyvIdQs4Lq3cSQTxrLG46MrDIP5GvgDxXpj6L4n1awdSrW13LDj/dcivzPgqyqYiL3tH9b/of0L4u808PgqkdYXn+Kjb8LmVXWfCeynv8A4l+GI7dWd11CGUheyo4dj+Cqa1vgd8P/APhP/HFvFcReZpdli5u8jhlB+VD/ALx4+m70r7NtdHsLKUS29jbW8oXYHihVWC+mQOntXvZ9n9PL3LCRjzSlF9dr7f5nxXBXBFfPIwzOdT2dOE1ZWu5crTdtVbtfXW/YuUUUV+Kn9eEF7aR39nPazDdDNG0br6qRg/zr89dV0+TSdTvLGbiW2meF/wDeViD/ACr9Ea+Jfj1ov9ifFXXEVcR3Ei3Sn13qGY/99Fq/RuC6/LXq0H1Sf3O36n4H4t4LnwWGxqXwScX/ANvK/wD7b+J59RRRX60fzAFFFFABXpP7PGs/2P8AFbSgW2x3YktX99ykqP8AvpVrzatHw3qzaF4i0vUlJBs7qKfj/ZYH+lcWNofWcNUo/wA0WvvR6+UYz+z8xw+L/knGXyTV/wAD9CqKarB1DKQVIyCOhFOr+bD/AEECiiigAooooAKKKKACiiigAooooAKKKKACiiigAooooAKKKKACiiigDzX9ojVv7K+FGrANtkumjtl/4E4Lf+Oq1fF1fTv7XOreVoGgaaD/AK+5kuCP9xQo/wDRhr5ir9s4So+yy1T/AJpN/p+h/IHihi/rHEDpX/hwjH77y/8Abgooor7Q/IwooooAK+nv2R9H8nw/r2qFebi5S3Un0jXcf/Rn6V8w19q/s+6R/ZHwo0bK4kuRJcv77nO3/wAdC18XxbX9llvJ/PJL9f0P13wvwf1nP1Wa0pQlL5u0f/bmejUUUV+Jn9fBRRRQAUUUUAFFFFABXN/Em+Om/D7xJcKcOmnz7T6MUIH6kV0lcr8U7GTUfhx4kt4gWkawlKqOpIUnA/KuvCcrxNPm25l+Z5maOawGIdP4uSVvXldj4OoorsPht8L9W+JuqSW1htgtoADcXkoOyMHoOOrHnA9u1f0dXr08NTdWtK0Vuz+A8Hg8Rj68cNhYOc5aJLr/AF1fQ4+ivoq4/ZBkEeYPFKvJ6SWJUfmJD/Kue1H9lLxXa5a1vdMvVHQCV0Y/gVx+teJT4hyuq7RrL5pr80j7GvwJxJh1eeEb9HGX/pLZ4tRXfan8B/HWlZMnh+adR/FayJNn8FYn9K5DU/D+qaK23UNNu7Fs4xcwNH/MCvXo4vD4j+DUjL0aZ8tisrx+B/3qhOH+KLX5ooUqsUYMpKsDkEHkUlFdZ5h12gfFrxf4aK/YdfvBGvSGd/Ojx6bXyB+Fet+Df2sJRJHB4m0xWjPBvLDgj3MZPP4EfSvnaivFxeTYDGp+1pK/daP71+p9blfFmdZRJPDYmXKvsyfNH7ne3ys/M/QrQPEOm+KNMi1DSryK9s5PuyRHofQjqD7HmtGvhH4cfEjU/htriXtk5ktXIFzZs2EmT+jDs3b6ZB+2/DXiKy8WaHZ6tp0vm2l0m9D3HYqR2IOQfcV+QZ3klTKaiafNTls/0fn+Z/VHB/GFDiii4yXJXh8UejX80fLut09H0b06KKK+YP0UKKKKACiiigAooooAKKKKACiiigAooooAKKKKACiiigAooooAKKKKACiiigAooooAKKKKACiiigAooooAKKKKACiiigAooooAKKKKACiiigAooooAKKKKACiiigAooooA5f4qAN8MPF4b7p0e8z/34evyXr9VvjpqK6X8GfG07Hb/AMSe6jB/2njZB+rCvypr9+8NotYTES6cy/L/AIJ/UHhFBrA4ufRzS+5f8EKKKK/Yj99CiiigAooooAKKKKACiiigAooooAKKKKACiiigAoorvfgr8JNS+Mvje20Sz3QWi/vb6925FvCDyfdj0UdyfQEjmxOIpYSjKvXlyxirtnJi8XRwNCeJxEuWEFdt9Ev6+Z6D+yp+zy/xX1/+3NagYeFNOlG9WGPtso5EQ/2RwWPoQO+R+h8USW8SRRIscSKFVEGAoHQAdhWZ4V8L6b4L8PWGiaRbLaadZRCKGJfTuSe5JySe5JNa1fylxFn1XPsW60tKcdIx7Lv6vr93Q/iLiviavxNj3XlpSjpCPZd35vd/dskFFFFfKnxQUUUUAFFFFABRRRQAUUUUAFFFFABRRRQAUUUUAFFFFABRRRQAV598V/h2vizTzfWUYGrW68Af8t0/uH39Py78eg0V04bEVMLVVWm9UeJnOT4TPsDUy/GxvCa+afRrs09V/kfGrKUYqwKsDggjBBpK9h+NPw88lpPEOnRfIx/0yJR0P/PQfXv+frXj1frmCxdPG0VVp/Ndn2P87uJeHsXwxmU8vxS21jLpKL2kv1XR3XQKKKK7j5YKKKKACiiigAooooAKKKKACiiigAooooAKKKKACvaf2dwPs+unvuh/k9eLV7D+zxcBbnXICeXSFwPoXB/9CFeFnavgKlvL80fqvhdNQ4uwfN15199OZ7VRRRX5Sf6ABRRRQAUUUUAFFFFABRRRQAUUUUAFFFFABRRRQAUUUUAFFFFABRRRQAUUUUAFFFFABRRRQAUUUUAFFFFABRRRQAUUUUAFFFFABRRRQAUUUUAFFFFABRRRQAVl+J/D9v4q8PahpF1/qLyFombGSpI4Ye4OD+FalFXCcqclOLs1qjKrShXpypVFeMk013T0aPz28R+H73wrrd5pWoRGK7tZCjjsfRh6gjBB9DXov7NGhR6z8TIppoFnhsbaS4O9dyhuFU898tkfT2r6b8ZfDLw3498ttZ05LieIbUuEYxyAem5SMjrwcjmrPhDwHoXgS0kt9EsEs1lIMj7i7yEdNzMST1PHQZNfpGL4sp4nL5UeRqrJWfbzd73+Vj+f8s8MsRl+eU8W6sZYenLmW/M7apNWtvu7+duhc8R+GtO8V6TcadqdrHc28yFfnUEpkfeU9iOoIr4G13SJtA1q/wBMuP8AX2c7wP7lWIz+lfobXxt+0noY0f4pXkyrtjv4Y7pQOmcbG/8AHkJ/GseDcXKOIqYVvSSuvVf5p/gdfixlkKmBoZjCPvQlyt+Ulpf0a09Ty2voP9nf4aeE/HHhPULnWNO+338V4YiWmkTbHsUrgKw7lufavnyvev2Stc+zeJNa0lmwt1bLcKD/AHo2xx+En6V9vxD7aOXVJ0JOMo2ejs7X128j8d4E+qzz+hRxlOM4TvG0kmrtO2j030+Z6Vffsy+BrvPlWt5Zf9cLpjj/AL73Vy+s/skaZJDIdK127gmx8i3kayKT6EqFx9cfhXv9eCfGz9oGLSI7jQfDM4m1A5juNQjOVg7FUPd/foPr0/M8rx2dYyuqOGqyb631SXd3uf0RxHk3COVYOWKzDDQiuiiuWUn2iota/gt3ofM19ZyadfXFrLt82CRon2nIypwcH8KgpSSSSTknuaSv29Xtqfx1Kzb5dgooopkhX354SsvP8BaLaXqeYX0yGKdH/izEoYH9a+NPhN4Fl+IHjWx0/YTZRsJ7x8cLEp5GfVuFHua+6VUKAAAAOAB2r8t4zxUHKjh4v3ldvyvt+p/SXhLl1VU8Vjqi9yVoLztdy+66X39j4I+IPg258B+LL7R7gMVifdBIR/rYj9xvy6+hBHaucr7g+LHwpsPidoyxuwtdUtwTa3mM7fVG9VP6dR3B+O/F3gnWfA2ptZaxZPayc7JMZjlHqjdCP8nFfU5HnVLM6KhN2qrdd/Nf1ofmvGPCGJ4dxUqtOLeGk7xl2v8AZl2a2Xda73S+jP2ZfiVHrOhDwveygahYKTa7jzLB6D3Xp9MehrW+JX7O2m+P9fbWINSk0i7mAFwFgEqSkDAbG5cHAAPPbp1z8maVqt3oepW9/YTvbXlu4kilQ4Kkf56d6+rfhT+0Rp/jSa10nV4v7O1uUhEZeYbhvY/wk+h49D2r5rOMsxmW4mWZZY2k781tbd9Hunv5M/Q+FeIcp4gy+nw/xCk5QaUG20pW0iuZNNSW26utNXc7n4dfDnS/hroh0/Tg8jyNvnuZcb5m98dAOw7fUknqqKK/M61apiKjq1XeT3Z/Q2FwtDA0IYbDQUYRVklsgooorE6gr5e/a30fyPEeh6oFwLm1e3JHrG2f5SfpX1DXi37VmkfbPAFnfKuXsr1ST6I6sp/XZX0vDlf2GaUn0d196/zsfnvH+D+ucOYlJawSkv8At1pv8LnybRRRX72fxMFFFFABRRRQB96fDLVv7c+Hvh69Lbnksolc+rqu1v1Brp68k/Zh1b+0PhdFbk5NjdywY9iRJ/7UNet1/OOZUfq+NrUu0n919PwP774exf17KMLiW9ZQjf1sr/jcKKKK80+gCiiigAooooAKKKKACiiigAooooAKKKKACiiigAooooAKKKKAPlD9q/VftXjvT7FTlLSxUkejO7E/oFrxOu++O+p/2r8V/EEgOVimW3A9NiKh/UGuBr+iMno+wy+hD+6n9+v6n8H8VYr65nuMrf35JekXyr8EFFFFewfKBRRRQAAFiABknoBX6E+GtKGh+HdL04AAWlrFBx/soF/pXwt8PdK/tvx1oFiV3JNfQq4/2d4LfoDX33X5bxrW96hRXm/yS/U/pHwiwloYzFtbuMV8rt/mgooor8xP6KCiiigAooooAKKKKACkIDAgjIPBBpaKAPCfEf7KGk6prEl3pusTaVayuXa0+ziULnqEO4YHoCDivWvBvg3TPAmhQ6VpUJjgT5mduXlc9XY9yf8AADgVuUV6uJzTG4ylGjXqOUVsv8+/zufN5fw3lOVYieLwWHUKk92r/ck3aK8o2QUUUV5R9IFNZQ6lWAZTwQRkGnUUAc3q3w28K65uN74e06Z26yC3VX/76AB/WuF179mDwdqisbJbvSJT0MExkTPuHyfyIr16ivSoZnjcN/CrSXzdvu2Pn8Zw9lGYJrFYWEr9eVX+9a/ifF3xK+A+u/DyJ70FdV0hTzdwKQY/+uic7fqCR715rX6MTQx3MMkUqLLFIpV0cZVgeCCO4r4g+M/gZPAHjy8sLdSthMBc2oPaNs/L+DBh9AK/VOHc/nmTeGxPxpXT7r/P0/Q/mvjzgmjkEY4/L7+xk7OL15W9rPdp+eqfV304avfv2VPG72mr3vhi4kzBdKbm1BP3ZFHzqPqoz/wD3rwGt/wBrjeG/G2h6kG2rb3cbOf9gthx+KkivpM1wccdgqlBrVrT1Wq/E+A4ZzSeTZvh8ZF2SklL/C9Jfh+Nj78ooor+dT+8wooooAKKKKACiiigAooooAKKKKACiiigAooooAKKKKACiiigAooooAKKK5/xr498P/DvR21TxFqkGl2Y4VpT80h/uooyzH2ANaU6U601TpRcpPZLVv5G1GjUxFRUqMXKT0SSu36JHQUV8eeOf+CgEUM0kHhDw356KSFvdXkKhv8Atkhzj6uD7CvMbv8Abg+J1zKXjuNLtVz/AKuGxBUf99En9a++w3AmdYiPPKCh/iev3K9vmfpuD8NOIcXBTlTjTv8AzSs/uV7fOx+iNFfA/h/9vXxxp8qjVdK0jVoP4tkbwSH6MGKj/vmvZ/B37dfgTXfLj1u11Dw3OfvPJH9ogH/Ak+b/AMcFcmM4MzrBrmdHnX91834b/gcWYeH3EOXrmeH9ou8Gpfh8X4H0jRXPeFfiD4Z8cQ+ZoGvafqwxkra3Cu6/7y53L+IFdDXxtSlUoycKkXFro1Zn5/Vo1aE3TrRcZLo1Z/cwooorIxCiiigAooooAKKKKACiiigAooooAKKKKACiiigAooooAKKKKAPBf21vFC6B8Dr2yD7Z9XuobNADzgN5rH6Yjx/wKvzpr6V/bl+JCeKPiJaeGrOXzLPQYiJip4NzJguPfaoQex3Cvmqv6k4JwEsBk9PnVpVG5v57fgkz+0fDvK5ZZkFJ1FaVVub+dlH/AMlSfzCiiivvD9MCiiigAooooAKKKKACiiigAooooAKKKKACiiigC7o2j3viHVrPTNOt3u7+7lWGCCMZZ3Y4AFfp18Bfg3Y/BfwPBpcYSbVrjE2o3ij/AFsuOgP9xeij6nqTXjP7FPwJ/sLTF8fa3b41C9jK6XFIOYYDwZfZnHA/2f8Aer6vr+eOOeIvrtZ5bhpfu4P3n/NJdPSP5+iP5T8SeK/7RxDyjBy/dU37zX2pLp6R/GXogooor8mPw4KKKKACiiigAooooAKKKKACiiigAooooAKKKKACiiigAooooAKKKKACiiigBk0SXETxSoskbqVZGGQwPUEV80fE3wK/gzWz5Ks2mXJL27nnb6oT6j9Rj3r6arH8WeGbbxbodxp1yMBxmOTGTG46MP8APTIr2srzB4Ctd/A9/wDP5H5nx7whT4syxwgksRTu6b8+sX5S/B2fQ+TKKuaxpNzoWp3FheR+XcQOUYdvYj2I5H1qnX6vGSklKLumf591aVShUlSqxcZRbTT3TWjT80FFFFUZBRRRQAUUUUAFFFFABRRRQAUUUUAFFFFABXoHwQ1Qaf44jhY4W8geHnpnhh/6Dj8a8/q1peoy6RqVrewHE1vKsq/UHNcmLo/WKE6XdM9/IMzeTZthsw6U5xb9L6r5q6PsGiqekapBrWl2t/bNuguIxIvtnsfcdKuV+Myi4txluj/TGlVhXpxq0neMkmmtmnqmFFFFSahRRRQAUUUUAFFFFABRRRQAUUUUAFFFFABRRRQAUUUUAFFFR3FxFaRNLPKkMS9XkYKB+JppX0RMpKKcpOyRJRXGaz8XfDGj7l+3fbpR/BZr5mf+BcL+tcLq/wC0HcuSul6VFEvaS7cuT/wFcY/M161DKcZiNY02l56fmfn2a+IHDWUXjXxcZSXSHvv/AMlul82j22ivnN/jh4oZ8ia2Uf3RAMfrWppfx/1eBwL+wtbuPuYt0T/nkj9K7pcP42Kukn8/87HytDxg4YrVOScqkF3cNP8AyVyf4HvFFcj4T+J+ieLWWGGY2t6f+XW4wrE/7J6N+HPtXXV4FajUw8uSrFp+Z+tZdmeCzagsVgKsakH1i7/J9n5PUKKKKxPTCiiigAooooAKKKKACiiigAooooAKKKKACiiigAooooAKKKKACiivIfiB+0jongvWJtLtbKXWby3bZOY5BHHG3dd2DkjvgYHTPWu3CYLEY6p7PDQ5n/XXY8jM83wOTUfrGPqqEb21vq/JK7fyR69Xzh+13pQDeHNTUckTWzn/AL5Zf/Z69j+HHxI0v4l6Kb/T90MsTbLi1lI3xN2zjqD2PfnuCB5z+1rNAvgrSImYC6bUAyL3KCNwx/Mp+de7kUK2DzilSqRakm018n/w58XxnVwuacKYjEUJqUHGMotbaSX49Lb9D5WrqPhn4yHgLxtputPG80ELMs0cf3mjZSrYz3Gcj3Arl6K/cK1KFenKlUV4yTT9GfxzhcTVwWIp4mg7Tg1JPzTuj2n4pftIX/i2CXTdAjl0nTHG2SZyBcTD04OEHsCSfXHFeLUUVzYLA4fL6XssPGy/F+r6no5tnOOzvEPE4+o5S6dkuyWyX9PUKKKK7zxArU8M+GdR8X6zb6Xpdu1zdzHAUdFHdmPYDuaveB/Aer/EHWV0/SoN5GDLO/EcK/3mP9Op7V9kfDX4YaV8NNI+zWS+feygfab11w8p9PZR2X+Z5r5bOs9o5VDkj71V7Lt5v+tfxP0jhHgzFcS1VVqXhh09Zd/KPd93svXRp8LvhpY/DPw8tlARPezYe7u8YMr+g9FHOB9T1JrsqKK/D69epiasq1V3k92f2Ng8HQy/DwwuFjywgrJL+vvfV6sKp6ro9jrtk9pqNnBfWr/ehuIw6n3we/vVyisoycWpRdmdU4RqRcJq6e6ex494i/Ze8Jau7SWDXejSHnbBJ5kf/fL5P5EVR8Ffsw2XhXxPY6vca5JqK2comitxbCL5xypLbznBwcYHSvb6K9tZ7mSpOj7ZuLVtbN/e1f8AE+OlwZw+8THFLCRU4tNWulda/Cmo/egooorwj7QKKKKACuK+M+k/218LfEdvjcUtTcD6xkSf+y12tV9Qs01GwubSXmOeJom+jAg/zrpw1V0K8Ky+y0/udzgzDDLG4OthX9uMo/emj87KKlurd7O5lglG2SJyjD0IODUVf0sndXR/nq04uzCiiimSFFFFAH0f+yJquY/EemsehhuEH13K38kr6Mr5F/Za1P7D8SpLYni8spYgPVgVf+Smvrqvw3iqj7LNJy/mSf4W/Q/srw1xX1nhylB705Sj+PN+UkFFFFfIn6iFFFFABRRRQAUUUUAFFFFABRRRQAUUUUAFFFFABRRRQAUUVj+MtR/sfwjrd9nBtrKaUH3VCR/KrpwdSagt27GNarGhSlVltFN/dqfB3iXUv7Z8Rarf5z9qupZ8+u5y39azaKK/puEVCKitkf531akqs5VJbttv5hRRRVGQUUUUAen/ALN+mf2h8WNNkI3JaRTXDD/gBUfq4r7Mr5f/AGR9N83xJr1/j/UWiQZ/33z/AO06+oK/EuLavtMycf5Ypfr+p/YHhfhvYcPqp/z8nKX3Wj/7aFFFFfGH62FFFFABRRRQAUUUUAFYXi7xvongawW71q/Szjc7Y1ILPIfRVGSf6Z5rdr4Y+L3jeTx5451C+Epexic29oueBEpwCP8AeOW/Gvpciyj+1sQ4TdoRV21v5Jev6H59xpxT/qxgY1KUVKrUdop7abt2s2lppfdo+r/CXxo8JeNNQWw07U8Xr/cguI2iZ/8AdJGCfYHNdxX51Wd3NYXcF1byGKeF1kjdeqsDkEfiK++vBvim18ZeGrDV7SRHS4iVnVDny3x8yH0IORXdxDkUMq5KlBtwlpr0frpv+h43AvGdXiVVcPjYxjVhZrluuaL8m3qna+vVG3RRRXxh+tBRRRQAUUUUAFfMn7XUcY1vw7IMea1vKrfQMuP5mvpuvjr9pTxTH4i+I8ttA4eDTIVtMqcgyZLP+Rbb/wABr7LhOlKeZxnHaKbf3W/Nn5P4m4mnR4enSnvOUUvVPmf4JnlNFFFftx/Hh+h+kXJvNJsrhjlpYEcn3Kg1cqno9ubTSbKBhhooEQj6KBVyv5inbmdtj/RWjzeyjzb2QUUUVBsFFFFABRRRQAUUUUAFFFFABRRRQAUUUUAFFFFABRRRQAUUUhIUEk4A5JNAHnnxv+M2l/BXwg+qXoFzqE5MVhYBsNcSY7+irwWPbgdSAfzY+IHxF174neIZtZ8QXz3l0+QidI4U7JGvRVH/ANc5OTXUftE/FWb4tfE3UtSSYvpNqxtNOjz8ohUn58ernLH6gdhXmVf1Fwnw5SybCxrVY3rzV2/5b/ZXa3Xu/Kx/Z3A3CVHIMFHEVo3xNRXk3vFP7K7W6935JBRRRX3x+nhRRRQBJBcS2syTQSPDKh3LJGxVlPqCOlep+Dv2o/iV4L2Jb+JJ9Rtl/wCXfVQLpSPTc3zgfRhXlFFcWKwWGxseTE04zXmk/wAzz8Zl2DzGHs8ZRjUX95J/mfZXg7/goGh2ReKvC5X+9daPLn8opD/7PXufg79pz4beNtiWnia2srluPs2p5tXB9MvhSf8AdJr8wqK+Dx3AOUYq8qKdJ+Tuvud/waPzPMvDDIsbeWHUqMv7ruvulf8ABo/Y2KZJ4lkidZI3GVdDkEeoNPr8kvCfxI8U+BZQ+ga/qGlDOTHbzsI2P+0n3W/EGvcfB37d3jfRNkWvWOn+I4B95yv2ac/8CQbP/HK/P8d4d5jQu8JUjUX/AIC/xuv/ACY/LMy8KM1w15YGrGqu3wS+53j/AOTH35RXzv4O/bj+H/iHy4tXW/8ADdweCbmLzoc+zx5P4lRXtvhnxt4f8Z23n6FrVhq8WMk2dwshX/eAOR9DX5/jcox+XP8A2ujKPm1p9+34n5dmGRZplLtjcPKC7taf+BLR/Jm3RRRXkHhBRRRQAUUUUAFFFFABRRRQAUUUUAFeW/tCfG2y+C/gqW7Dxy69eK0Wm2h5LPjmRh/cTIJ9Tgd6z/jd+014Z+D1rNaCVNY8SbcR6XbuD5Z7GZh9we33j2GOR+enj/4ga38TPE1zruvXZur2bgKOI4UHSNF/hUen1JySTX6ZwrwjWzSrHF4yPLQWuu8/JeXd/Jd1+w8E8C4jOa0Mdj4OOGWuujn5L+73fXZd1h319canfXF5dzPcXVxI0ss0hyzuxyzE+pJJqCiiv6TSSVkf12koqy2CiiimMKKKKACiiigAooooAKKKKACiiigAooooAK9h/Zi+Cj/GHx7GLyJv+Ed0wrcag/aTn5IQfVyDn0UN3xXlOkaTd69qtnpthA11fXcqwQQoOXdjgAfia/Uj4JfCqz+D/wAP7DQYNkl5jz765Uf6+4YDc30GAo9lHevgOMc+/sbBezov97U0j5LrL5bLz9Gfl/H3E39gZd7LDytXq3Uf7q6y+Wy83fozuookgiSKNFjjRQqogwFA6ADsKfRRX8vH8ZbhRRRQAUUUUAFFFFABRRRQAUUUUAFFFFABRRRQAUUUUAFFFFABRRRQAUUUUAFFFFABRRRQB5j8avA39taZ/bNnHm9s0/eqo5ki6n8V6/TPtXgVfZRAYEEZB7Gvmn4qeCv+EQ8Qs0CY067zJBjoh/iT8M8exFfe8P5hzL6pUeq+H9UfyV4wcI+xqLiLBx92VlVS6PaM/ns/Oz3bOLooor7Y/l8KKKKACiiigAooooAKKKKACiiigAooooAKKKKAPV/gp4+TTJ/7Bv5NltM+62kY8I56ofY9vf617pXxpXsPw5+Mwt44tN8QSMUXCxXx5IHYSf8AxX5+tfEZ1lEqknicOrt7r9V+p/Ufhn4i0MJRhkecz5Yx0pzeyX8kn0S+y9ktHZJHtVFRwXEV1Ck0MiTRONyyRsGVh6gjrUlfCNW0Z/WEZKSUou6YUUUUigooooAKKKKACiiigAooooAKKZLKkEbSSOscajJZzgD8a5PWfiv4Z0Xcrait3KP+WdoPNJ/EfL+tb0qFWu7UouXojysfmuAyqHtMfXjTX96SX3X3+R19FeK6z+0HK25NK0tUHaW7fJ/75X/GuF1n4leJNc3LPqk0cR/5ZW58pceny4z+Oa9+hw/i6utS0V57/gfkea+L/DuAvHCc1eX91Wj98rfekz6P1fxTpGgKTqGo29qw52O43n6KOT+VcNrPx70Wz3Lp9rcai46Mf3SH8Tk/pXgbMWYkkknkk96SvoaHDmGp61ZOX4L/AD/E/HM18Z87xd45fShQXf45fe7R/wDJT0LWfjh4i1Lctq0Gmxn/AJ4pufH+82f0AridS1i+1iXzL68nu3/vTSFsfTPSqdFfQ0cJh8P/AAoJfL9T8ezPiHNs5d8wxM6i7OTt8o7L5IKKKK6z58KKKKAFVijBlJDA5BHUV7Z8J/irJqEsWiazLvuG+W2u3PLn+4x9fQ9+nXr4lSo7RurKxVlOQwOCDXn43BUsdSdOotej7M+v4Y4nx3C2PjjMJL3ftR6Tj2fn2e6fzT+yqK5f4ceKT4t8K213IwN3H+5uP99e/wCIIP411FfkValKhUlSnunY/wBFcux9DNMHSx2Gd4VIqS9Guvmtn5hRRRWJ6IUUUUAFFFFABRRRQAUUUUAFFFFABRRRQAUUUUAFFFFAEN5I8NpPJGMuqMyj3A4r87ZpnuJnllYvI7FmZuSSeSTX6MV+eev6cdI17UrAjBtbmSAj02sV/pX6dwTKN8RHr7v6n86+L8JuOCqfZ99fP3Lfky14X8Yaz4K1A3ui38lhcMuxmQBlYejKwIP4imeJfFmseML8Xms381/cAbVaQjCj0VRgKPYCsmiv0v2FL2ntuRc+17K/37n89fXMT9X+q+1l7O9+W75b97bX87BRRRW5xhRRToonmkSONGd3IVVUZJJ6ACgaV9ENr0b4VfBTVviRcJcuG0/Q1bEl668vjqsY/iPv0H6H0D4S/s1PceTq3i+NoouHi0rOGb0Mp7D/AGRz646V9IW1tFZ28cEESQwxqESONQqqB0AA6CvzvOuKYUL0MC7y6y6L07v8PU/eOEfDerjOXG5ynCnuobSl/i/lXl8T8uuX4U8I6V4K0iPTdItVtrdOWPV5G7sx7k/54rZoor8mnUnVk5zd292z+nKNGlh6caNGKjGKsklZJeSCiiioNgooooAKKKKACiiigAooooAKKKKAPhD4saZ/Y/xK8SW2Nqi+kkUeiud4/RhXJ16x+05pv2H4qXE2MfbLWGf64Bj/APadeT1/RuWVfb4KjU7xX321P4F4hw31POMXQW0akrel3b8Aooor0z54KKKKAO1+C+pf2V8U/Dc2cb7sQZ/66Ax/+zV9zV+eGi6gdJ1ixvl4NtPHMMf7LA/0r9DlYMoZTkEZBFfk3GlK1ejV7pr7nf8AU/p7wixPNgsXhv5ZRl/4Erf+2i0UUV+cH76FFFFABRRRQAUUUUAFFFFABRRRQAUUUUAFFFFABRRRQAVwHx41D+zfhN4gkBw0kSQj33yKp/Qmu/rxz9qi/wDsvw1hgB5ub+KPHsFdv5qK9fKKftcwoQ/vL8Hc+X4pxH1XI8ZV/wCncl82rL8WfI9FFFf0SfwYFFFFABRRRQB9Sfsk6d5XhPWr7GDPeiHPqEQH/wBqGvd68v8A2bdP+w/CfTZCMG6mmmP/AH8Kj9EFeoV/PeeVfa5lXl/ea+7T9D+6eDsP9V4fwdPvBS/8C979Qooorwz7IKKKKACiiigAooooA4/4veIT4X+G+vXyNsm+zmGIg8h5CEBH03Z/CvhSvqr9rHVja+C9L09Wwbu93sPVUQ5H5sv5V8q1+z8IYdU8A6vWcn9y0/O5/JXipjniM7jhk9KUEvnL3n+HL9wVreH/ABXrPhS4M2kanc6fI33vIkKh/wDeHQ/iKyaK+2nCNSLjNXT6M/H6VapQmqlKTjJbNOzXzR65o/7UHjTTgq3TWOqKOpubfax/FCv8q7fR/wBrqBtq6r4dkj9ZLO4D/krAf+hV82UV4Ffh7LK/xUUvS6/LQ+2wfHXEWCsoYuUl/etL8ZJv8T7L0f8AaQ8DattEmoTaa5/gvLdh+q7lH513Oj+LdE8QAHTNXsr8n+G3uFdh9QDkV+fdAJBBBwR3r5+vwZhZ60ako+tn/l+Z9xg/FrMqVli8PCa8rxf/ALcvwP0bpksyQRtJI6xxqMs7nAA9Sa/P+08ZeILBAlrrmpWyDosN3Io/Q1X1LxDqusjGoaneXw64uZ3k/mTXmLgqpza11b0/4J9HLxeocl4YN83+NW+/l/Q+m/i3+0Xp2h2c+meGLhNQ1VwUN5Ed0Nv7g9Hb0xwO54xXytJI80jSSMXdiWZmOSSepJptFfeZZlWHyqk6dFavdvd/12PxTiLiXHcS4hV8W7KPwxW0V+rfVvf0sgrZ8GaSde8XaNpwXcLm8iiYf7JcZP5ZrGr179mHwydZ+In9oumbfS4GmJPTzGBRB+RY/wDAa6MxxCwmDq139lP7+n4nDkOAeZ5phsGlfnmk/S939yuz69ooor+cD+/QooooAKKKKACiiigAooooAKKKKACiiigAooooAKKKKACiiigArz/4/eI5PCnwY8X6lC5jmTT5IY3HVXkxGpHuC4NegV5F+1nbPd/s9eL0jBLCOCQ49FuYmP6A162UU41cxw1OeznBP0cke5kVKFbNsJSqfDKpBP0clc/Myiiiv7KP9AQooooAKKKKACiiigAooooAKKKKACpbW7nsLhJ7aaS3nQ5WSJyrKfYjkVFRSaTVmJpNWZ6b4Z/aV+JnhTYtn4uv54l48q/Iulx6fvQxA+hFeqeHf2/PF9iFXWdB0rVkHVoC9tI31OWX8lr5eor5/FcPZTjda2Gi33Ss/vVmfLY3hXI8wu8RhINvqlyv742f4n3ZoP7f/hO72jV/Duraa56m2aO4QfiSh/Su/wBG/a8+FesBR/wkv2GQ/wDLO8tJo8fVtpX9a/NSivlcR4fZPW1p88PSV/8A0pM+KxXhbkFfWlz0/SV1/wCTKT/E/V/TPjH4E1kD7F4x0Kdj/ANQiD/98ls/pXTWeq2WogG0vLe6B7wyq/8AI1+PVGcHPQ14VXw1ov8AhYpr1in+qPmq3hBh5fwcZJesE/ylE/ZCivx7i1nULcYivrmMeiTMP6099f1OUYfUbtx6NOx/rXH/AMQ0n/0Fr/wD/wC2OD/iD9S/+/L/AMF//bn683d/bWEfmXVxFbJ/emcKPzNchrnxv8AeHA39oeMdGiZescd4ksg/4AhLfpX5UPI0jFnYsx6ljk02uyj4a0Iv99im/SKX5uR34fwgw8X/ALRjJSX92Cj+bl+R+gXi79urwDoaumjQah4jnH3TFF9nhP1aTDD8ENfOvxI/bJ8eeO45bXT54/C+mvkGLTSfOYejTH5v++dteD0V9nl3B+T5c1ONLnkus/e/D4fwP0HKuAchymSqQo+0mus3zfhpH52HSSNK7O7F3YlmZjkknqSabRRX2p+h7BRRRQAUUUUAFFFFABRRRQAUUUUAFFFFABRRRQAUUV1Hwx8A33xO8c6T4csAVkvJQJJcZEMQ5eQ/RQT7nA71jWqwoU5VartGKbb7JbmFevTwtKdetK0Yptvslq2fTP7DHwaFxNP8QdUgykRe20pXHVuksw+nKD3L+gr7PrN8N+HrHwnoGn6NpkIt7CxhWCGMdlUY59SepPckmtKv5Ez3NqmdY+eLns9IrtFbL9X5tn8I8S55V4hzOpjqmkXpFdorZfq/NsKKKK8A+XCiiigAooooAKKKKACiiigAooooAKKKKACiiigAooooAKKKKACiiigAooooAKKKKACiiigArn/HXhSLxj4duLFsLOP3kEh/gkHT8D0Psa6CitaVSVGaqQdmtTix2CoZjhqmDxMeanNOLXk/607Hxxc28lpcSwTIY5omKOjdVYHBBqOvWPjr4P8AsV9Fr1smIbkiO4AH3ZMcN+IH5j3ryev2HB4qOMoRrR6/g+p/m9xLkVfhvNa2W19eR6P+aL1i/mt+zuugUUUV2nzAUUUUAFFFFABRRRQAUUUUAFFFFABRRRQAUUUUAbvhvxtrPhOTOnXjxxE5aB/mjb/gJ/mMGvT9D/aCgdVTV9NeJu8todyn/gLEEfma8Tory8TluFxetWGvdaP+vU+5yPjbPuHkqeBxD9mvsS96PyT2/wC3bH1Dp3xR8L6mB5erwwsf4bnMWPxYAfrW/a6tY3wBtry3uAehilVv5Gvj+ivBqcNUX/DqNeqT/wAj9bwnjfmNNJYvBwm/7spQ/PnPsuivjmO6miGEmkQf7LEU86hdMMG5mI95DXN/qw/+f3/kv/BPcXjnTtrlzv8A9fP/ALQ+wXdY1yzBR6k4qhc+ItKs8/aNTs4Mf89LhF/ma+R3dpDlmLH1JzTa0jwzH7VX8P8AgnHW8cqrX7nL0vWo3+UF+Z9R3nxP8LWWfM1m3bH/ADx3Sf8AoINYF98d/DltkQJeXjdvLiCj/wAeIP6V890V20+HMJH4nJ/P/gHy+L8Z+Ia2lCnTpryi2/xlb8D2HUP2hpmyLHR0T0e4mLf+OgD+dctqfxl8U6jkLeR2SH+G2iA/U5P61w9FepSyrBUfhpL56/nc+Dx/H/E+Y3VbHTSfSNof+kKJc1DWb/Vn3Xt7cXbZzmeVnx+ZqnRRXqRioq0VZHwlWrUrzdSrJyk+rd397CiiiqMgooooAKKKKACiiigAooooAKKKKAPXv2etSZb/AFawJyrxJOo9Cp2n/wBCH5V7bXgf7P8AEx8WX0g+6tkyn6mRMfyNe+V+W59FRx0rdUvyP7z8JqtSrwrRU9oyml6czf5thRRRXzx+xBRRRQAUUUUAFFFFABRRRQAUUUUAFFFFABRRRQAUUUUAFfEnx60f+xfitrqBcR3Ei3Sn13qGJ/76LflX23XzF+1voXk65oesKvy3ED2rkeqNuGfqHP5V9rwliPZZj7N/bTXzWv6H5D4oYL6zkPt0taU4y+TvF/jJfceA0UUV+1n8hBRRXqfwq+Auq/EBor++36XoROfPZf3k49Iwe3+0ePTPSuPFYuhgqTrYiXLFf1p3Z6uW5XjM3xEcLgqbnN9unm3sl5s4jwh4L1fxzqq6fo9o1zMcF36RxL/edugH8+2TX1n8LPgbpHw7jjvJwup65j5ruRfliPcRr2/3up9s4rtPC3hLSvBmlR6dpFmlpbLydvLO395m6sfc1sV+O5xxJXzG9Gj7lP8AF+v+X33P6t4U4AweQ8uKxdquI7/Zj/hT6/3nr2SCiiivjT9ZCiiigAooooAKKKKACiiigAooooAKKKKACiiigD5l/a707y9Y8O3+P9dBLAT/ALjKw/8ARhr5+r6n/a00/wA7wbo96BkwX3lk+geNj/NBXyxX7twxV9pldNdrr8X+h/F3iLh/q/EmIa2koy++KT/FMKKKK+qPzUKKKKACvv8A8D6h/a3gzQb3OTPYQSH6mNSf1r4Ar7b+At//AGh8JfD7k5aON4T7bJGUfoBX55xpTvhaVTtK33r/AIB+7+EmI5cyxOH/AJoJ/wDgMkv/AG49Aooor8iP6kCiiigAooooAKKKKACiiigAooooAKKKKACiiigAooooAK+ev2vL7ZpvhqzB/wBZLPMR/uhAP/QzX0LXy3+1ve+Z4r0O0z/qrJpcf78hH/slfVcMU+fNaT7Xf4M/NfEWv7HhrELrLlX/AJMn+SZ4RRRRX7sfxcFFFFABRRQBk4HNAH3d8JrH+zfhp4ZhxgmwikI93Xef/Qq62qej2Q03SbK0AwLeBIsf7qgf0q5X8z4ip7WtOp3bf3s/0NwFD6rhKND+SMV9ySCiiiuc7gooooAKKKKACiiigD5l/a7vS+s+HLTPEVvLLj/eZR/7JXz9XuP7Wgb/AITfSDzt/s4Y+vmv/wDWrw6v37h6KjldBLs/zZ/EPHc3U4kxjl/Ml90Ugooor6I+CCiiigAooooAKKKKACiiigAr7O/Z+8CN4K8BwyXMfl6jqZF1MCOUUj92h+g5x2LGvFP2fvhDJ4x1ePXdUgI0OzfciuOLqUdFHqoPX16euPrivyzi3NYztgKL21l+i/V/I/pPwv4ZnSvneKja6tTT7PeXz2XdX6WCiiivzI/ogKKKKACiiigAooooAKKKKACiiigAooooAKKKKACiiigAooooAKw/HHhmPxn4N1vQZSFTUrOW13n+EuhAb8CQfwrcorSnUlSnGpB2ad16o1pVZ0akatN2lFpr1WqPx41LTrjR9RurC8iaC7tZWgmibqjqSGB+hBqtX1f+2z8DZtJ1p/H+j25fTr0quqJGv+om6CX/AHX4BP8Ae/3q+UK/sLJ80pZxgqeLpPdars+q/rpZn975BnNDPsup46g/iWq/ll1Xyf3qz6hRRRXtH0IUUUUAFFFFABRRRQAUUUUAFFFFABRRRQAUUUUAFFFFABRRRQAUUUUAFFFFABRRRQAUUUUAFFFFABRRRQAUUUUAFFFFABRRRQAUUUUAFfd/7Dnwm/4RvwjceM7+HbqOsjyrTeOY7VT1H++wz9FU96+RPg58Obj4q/EXR/DsO5YZ5d91Kv8AyygXmRvrjge5A71+qmn2FvpVhbWVpCtva20awwxIMKiKAFUewAAr8f8AELOPYYeOWUn71TWX+FbL5v8ABeZ+C+Kmf/VsLDJ6D96p70/KKei/7ea+5eZYooor+fz+XAooooAKKKKACiiigAooooAKKKKACiiigAooooAKKKKACiiigAooooAKKKKACiiigAooooAKKKKACiiigDP1/RYPEOj3enXIzDcIUJxyp7MPcHB/Cvk/VtLn0XU7mwuV2T28hjcfTuPY9a+wK8Y+PfhTDW2vwJwcQXOB3/gY/wAv++a+s4fxvsazw8npLb1/4P8Akfz74wcNf2llkc4oR/eUPi86b3/8BevknI8booor9HP4sCiiigAooooAKKKKACiiigAooooAKKKKACiiigAooooAKKKKACiiigAooooAKKKKACiiigAooooAKKKKACiiigAooooAKKKKACiiigAoorX8K+GbvxbrUGn2i8ucySY4jTux/wA8nArOc404uc3ZI6cLha2Nrww2Hi5Tm0klu29keu/ADQ2tdHv9UkXH2qQRR5/upnJH1JI/4DXq9VNJ0u30XTLawtV2W9ugjQd8Dufc9at1+PY3E/W8ROt3f4dPwP8ASPhfJVw9k2GyxO7hHV95N3k/Tmbt5BRRRXCfUhRRRQAUUUUAFFFFABRRRQAUUUUAFFFFABRRRQAUUUUAFeY/tE+Fz4k+GV9JEm+4051vUwOcLkP/AOOMx/CvTqZNClxDJFKgkikUoyMMhgeCDXXhMRLCYiGIjvFp/wBep5eaYCGaYGtgqm1SLj6XWj+T1PznpURpHCqCzMcBQMkmuz+K/wAObr4ceKbi0aN202ZjJZXBGQ8efu5/vL0P59CKg+EumS6t8SvDcMUJm230UzrjICIwZifYAGv6HWMpTwrxdN3ja/4XP4ReVYilmKyyvFxqc6g15t2+fdd0e3/CH9nC3sI7fWPFkK3F2QHi0xuY4vQyf3m/2eg757e/KoRQqgKoGABwAKWiv5/x+YYjMqvtcRK/ZdF6I/uLJciwOQYZYbBQsur+1J92+v5LokFFFFeafQBRRRQAUUUUAFFFFABRRRQAUUUUAFFFFABRRRQAUUUUAeX/ALSVh9s+E2pSYybaWGYf9/Ap/RjXxpX3Z8XbL+0Phj4mixnFjJLj/cG//wBlr4Tr9i4Nqc2CqQ7S/NI/lLxZocmcUay+1TX3qUv0aCiiivvj8RCiiigAr66/ZZvvtXwzkhJ5tr+WMD2Ko/8A7Ma+Ra+m/wBkS98zRfEVpn/VXEUuP99WH/slfH8V0+fK5S/laf42/U/VfDOv7LiKnD+eM1+HN/7afQFFFFfh5/YwUUUUAFFFFABRRRQAUUUUAFFFFABRRRQAUUUUAFFFFABXx/8AtQXf2n4oyR5z9ns4YvpnLf8As1fYFfEvx9uvtnxc8QNnIWSOMe22JB/SvuuDoc2YSl2i/wA0fjPitW9nkdOH81SP4Rk/8jz6iiiv2Y/koKKKKACtPwvZ/wBo+JtItMZ8+8hix67nA/rWZXX/AAitPt3xO8Mx4zi+jk/74O7/ANlrmxU/ZUKk+yb+5Ho5dR+sY2jR/mlFfe0j7sooor+aD/QoKKKKACiiigAooooAKKKKAPHP2jfhje+N9Gs9T0mE3GpaduDW6D5pomwSF9SCMgd8nvgV8x6V4H8Qa3qQsLPR72a7LbTH5LLt/wB4kAKPc4r7/or7LLOJq+XYb6tyKSW13tf819x+TcQ+HeCz/MP7QdV03K3Mkk+a2l1fZ206ryPFfh/+zLoOj6dHL4ki/tjU3GXjEjLDEfRQCC31P5Cuiv8A9nnwHfqQNFNs/wDft7mRSPw3EfpXpFFeNVznMKtR1XWkm+zaX3LQ+tw/CeRYbDxw0cJBxXWUVJvzbau2eDax+yTos+46Zrd7ZMeguY0nUfltNcNrP7Kniqy3NYXmn6kg6KHaJz+DDH/j1fWVFejQ4nzSjvU5l5pP8dH+J4GM8OuHcXdqg6b7xk1+DuvwPhTWPhB4z0Ld9q8OXxVer28fnqPxTIrk57eW1laOaN4ZF6pIpUj8DX6L1WvtMs9Tj8u8tILtP7s8YcfkRX0FHjWqv49FP0dvzv8AmfD4vwiw8tcHi5R8pRUvxTj+R+dtFfd158JfBl+SZfDOmgnqYrdY/wD0HFUk+B/gWN9w8N2pP+0zkfkWr1VxnhLe9Slf5f5nzc/CTNE/cxFNrz5l+j/M+Ira2mvJ0ht4nnmc4SONSzMfQAda9x+F/wCzRqGsTQ6h4qR9O08EMLHOJ5vZv7g/8e+nWvpHRfCujeHFK6VpVnp+Rgm2gVC31IGT+NateFmHF9evF08JHkT67v5dF+J9nkXhZg8FUVfM6ntmvspWj8+svTRd7lexsbfS7OG0tIUtraFQkcUa7VVR0AFWKKK/Pm23dn7lGKglGKskFFFFIoKKKKACiiigAooooAKKKKACiiigAooooAKKKKACiiigAooooAKKKKAK9/YW2q2U9neQR3VpOhilgmUMkiEYKkHqCK+IPjt+xZqmg3NzrPgKJ9V0piXfSc5ubf2jz/rF9B97p97rX3PRX0OTZ7jMjre0wstHvF7P/g+a1Pq+H+Jcw4brutg5e6/ii9Yy9V37Na/LQ/HS7s59PuZLa6gktriJiskUyFHQ+hB5BqKv1q8X/DTwr4+i2eIfD9hqrY2iWeEGVR/syD5l/AivDPGP7B3gvWd8ugalqHh2Y/djY/aoB/wFiH/8fr9pwHiJl1e0cXCVN9/iX4a/gf0LlnitlWJSjjqcqUu/xR+9e9/5KfBFFfQnjH9iD4h+HN8ulrY+JLdeR9kmEUuPdJMDPspNeJ+JPB2u+D7r7Prmj32kTZwFvLdot30yOR7iv0DBZtgMxV8JWjPyT1+7f8D9Sy/PMszVXwWIjPyTV/mt180Y9FFFese2FFFFABRRRQAUUUUAFFFFABRRRQAUUUUAFFFFABRRRQAUUUUAFFFFABRRRQAUUUUAFFFFABRRRQAUUUUAFFFFABRRXRfDzwZdfEPxvo3hyyyJtQuFiLgZ8tOrv9FUM34VlVqwo05VajtGKbb7JbmNatTw9KVaq7Rim2+yWrZ9mfsLfC//AIR/wbe+MbyHbe6y3k2pYcpbI3JH++4P4Ip719RVR0TR7Tw7o1jpdhEILKygS3gjH8KKoVR+Qq9X8eZxmM82x1XGT+09F2WyXyR/A+fZtUzzMq2Pqfbei7RWkV8lb5hRRRXjngBRRRQAUUUUAFFFFABRRRQAUUUUAFFFFABRRRQAUUUUAFFFFABRRRQAUUUUAFFFFABRRRQAUUUUAFFFFABVDXdHg1/R7vTrgfuriMoTj7p7Ee4OD+FX6KqMnCSlHdGNajTxFKVGrG8ZJpp9U9Gvmj4+1PTptI1G5srldk9vI0bj3Bx+VVa9Y+PXhn7JqltrcKYjuh5MxHaRR8p/FR/47Xk9fseCxKxeHhWXXf16n+bPE+ST4dzfEZbPaD9194vWL+5q/ndBRRRXcfLBRRRQAUUUUAFFFFABRRRQAUUUUAFFFFABRRRQAUUUUAFFFFABRRRQAUUUUAFFFFABRRRQAUUUUAFFFFABRRRQAUU6ON5nVEVndjgKoyTXV6N8K/E2tbWj017aI/8ALS7PlD8jyfwFYVa9KguarJJebPTwGV47NKnssDQlUl2jFv77LT5nJUV7Po37Pija2q6qT6xWaY/8fb/4mu70b4Y+GtD2tDpkU0o/5a3P71s+vzcD8AK8CvxBg6WkLyflt+J+uZV4QcRY+0sUo0I/3neX3Rv9zaPBPCXw71nxfKhtrcwWZPzXcwKxge394+w/SvoTwb4LsPBWm/ZrNd8r4M1w4+eQ/wBB6D/9db4AUAAYA4AFLXx2YZtXx/uv3Ydl+vc/pThDw9yvhN+3g/a17W55K1u6iteW/XVvpe2gUUUV4Z+pBRRRQAUUUUAFFFFABRRRQAUUUUAFFFFABRRRQAUUUUAFFFFABRRRQBS1fRdP1+za01Kygv7ZjkxXEYdc+uD396xvDek+EfDt5Ja6JBpVlet8rx2pjExx2OPm/CvK/wBp34lXeg21p4a0y4a3nvIzPdyxthhFkhUB7biGz7DHQmvmGGeS2mSaGRopY2DI6HDKR0IPY1+gZTw5Xx+D9rOs4Rlst0/N6o/DuJuPsFkubfV6WEVWpTspTbSa68sXZvRPXXfSx+jFFeP/AAb+O2m+KdGgsNdv4bLXYB5bPcMI1uR2dSeN3qPXke3rsciTIHjdXQ9GU5Br43GYKvgaro142a+5+a8j9YyrN8HnOGhisHNSjJbdV5NdGh9FFFcJ7IUUUjMFBJIAHc0ALRWdd+I9JsATdapZWwHXzrhFx+Zrm9U+M/gjSFYz+JLGTHa1czn/AMcBrqp4XEVnanTcvRNnnYjMsDhVfEV4Q9ZJfmzta+Z/iV+03qdv4guLDwuLaOxtnMZvJY/MaZhwSuTgLnpwc9e+Km+J/wC03banpF1pXheCdGuFMUmoTjYVU8Hy165I7nGPTuPnav0jh/hy18RmFP0i/wA2vyT/AMj+f+OePudwwWRV9tZzj+EYv8W15JPc+r/gn8fJfHWo/wBh65FDBqjKWt54AVSfAyVKknDYyeOCAemOfbK/PbwzrUnhzxFpuqREiSzuEmGO4VgSPxHH41+g6MHUMpBUjII7ivC4oyull+IhOgrRmnp2a3t96PtPDjiPE55gatHGy5qlJr3nu4yva/dppq/a19R1FFFfFH66FFFFABRRRQAUUUUAZ3iKy/tLw/qdpjPn2ssWPXchH9a/PWv0br88NYtP7P1e+tcY8id4sfRiP6V+o8Ez0r0/8L/M/nDxfo64Ksv76/8ASWv1KdFFFfp5/OYUUUUAFe/fsi3mzXvENrn/AFttFLj/AHWI/wDZ68Br2T9lW68j4k3MWeJ9OlTHuHjb+hr5/P4e0yuuvK/3NM+54Irew4jwcv71v/Ak1+p9b0UUV/P5/cQUUUUAFFFFABRRRQAUUUUAFFFFABRRRQAUUUUAFFFFABXwb8VLr7Z8SfE8mcj+0Z0B9lcr/SvvKvz58V3H2zxRrE+c+beTPn6uTX6PwVC9etPskvvf/APwHxdqWweEpd5Sf3Jf5mVRRRX6yfzEFFFFABXpH7O9r9q+Luh5GVjE0h/CF8fqRXm9evfsuW3n/E/fjPk2Mz/TlV/9mryM4nyZdXf92X4qx9VwrS9tnuCj/wBPIP7pJ/ofXtFFFfzsf3iFFFFABRRRQAUUUUAFFFFABRRRQAUUUUAFFFFABRRRQAUUUUAFFc78QfF8XgXwhqWsyBXa3j/dRseJJDwi/mRn2zXyYv7QnjtdT+2f2zkbs/ZzAnlY/u7cdPfOfevo8syLFZrTlVotJLTW+r7KyZ8FxFxplvDVenh8UpSlJXtFJ2V7Xd2t9beh9q0Vwnwj+KNt8T9Ae5Ea2upWxCXdspyFJ6Mv+ycHHpgjtk93XiYjD1cLVlRrK0o7n12Bx2HzLDQxeFlzQmrp/wBdVs10YUUUVzneFFFFABRRRQAUUUUAFFFFABRRRQAUUUUAFFFFABRRRQAUUUUAFFFFABRRRQAUUUUAFV76wtdTtXtry2hu7eQYeGeMOjD3B4NWKKabTuhpuLunqeOeMf2Sfhn4w3udBGi3L/8ALfR5Ps+PonMf/jteGeMf+Cf2owb5fC3iaC7XqttqkRiYe3mJuBP/AAEV9rUV9XgeKs4wFlSrtrtL3l+N2vk0fb5bxrn+V2VHEylFdJe8v/JrtfJo/LXxj+zv8RPAvmPqfha9e2Tk3VkouYgPUtHnaP8AexXnRBUkEEEHBBr9j65Hxh8JPBvj5X/t/wAN6fqMrcG4eELN+Ei4cfga/QcD4kyVo47D384P9H/8kfqWW+Lk1aOZYW/nB2/8llf/ANKR+TtFfd/jH9gjwnqvmS+HdZv9BmPIhnAuoR7AHa4+pY14Z4x/Yp+I/hnfJYW1p4jtl53afOFkx7pJtOfZd1foGB4vybHWUayg+0vd/F6fifqeW8e8P5lZRxChJ9J+7+L937meB0Vp694Y1jwrdm11nSr3Srn/AJ5Xtu0TH6BgM1mV9hCcakVKDun2PvYVIVYqcGmn1WqCiiirLCiiigAooooAKKKKACiiigAooooAKKKKACiiigAooooAKKKKACiiigAooooAKKKKACvsD9gb4b+dd6143uosrCP7OsSw/iIDSsPoNi5/2mFfIUEElzNHFEjSSyMERFGSxJwABX6t/B/wFH8M/htoPh1FUTWluDcMv8c7fNIf++mbHtivzPj7M/qWWLCwfvVnb/t1ay/RfNn494n5z/Z+TrB03add2/7dWsvv0Xo2dlRRRX81n8hhRRRQAUUUUAFFFFABRRRQAUUUUAFFFFABRRRQAUUUUAFFFFABRRRQAUUUUAFFFFABRRRQAUUUUAFFFFABRRRQAUUUUAYPjjw6vinwvfafgGV03wk9pF5X9ePoTXymylGKsCrA4IPUGvsqvmn4veHf7A8Z3LRrtt70faY8dASfmH/fQP4EV9tw3irSnhpddV+v9eR/L/jVkXtKGHzuktY/u5+j1i/k7r/t5HFUUUV96fyUFFFFABRRRQAUUUUAFFFFABRRRQAUUUUAFFFFABRRRQAUUUUAFFFFABRRRQAUUUUAFFFKql2CqCzE4AA5NAJX0QlFdTo3wy8S65tMOlywxH/lrc/ulx6/NyfwBrutG/Z8c7W1XVAvrFZpn/x5v/ia8uvmeDw/x1FfstX+B93lXA3EWc2eFwcuV/al7kfW8rX+VzxytDStA1LXJNmn2FxdnOCYoywH1PQfjX0do3wq8M6LtZNNS6lH/LS7Pmk/gfl/IV1ccSQxqkaKiKMBVGAPwr56vxLBaUKd/N6fgj9iyrwRxU7TzXFqP92Ccn/4FKyX3M+ftG+BOv3+1r2S302M9Q7eY/5Lx+td1o3wJ0Gw2teyXGpSDqGby0/Jef1r0mivnq+dY2vpz8q8tPx3/E/Y8q8MeGMrtL6v7WS61Hzf+S6Q/wDJTP0rw/pmhps0+wt7QYwTFGAT9T1P41oUUV4kpSm+aTuz9Oo0KWGgqVCCjFbJJJL5IKKKKk3CiiigAooooAKKKKACiiigAooooAKKKKACiiigAooooAKKKKACiiigAooooAKKKKAPiz9oe+a++LetAnKQCGFB6ARKT+pP515vXoHx7hMHxc8RKe8kbfnEh/rXn9f0blaSwFBL+SP5I/gbiOUpZ1jXPf2tT/0phUkU8sBzFI8Z9UYio6K9O19z55Np3RfTXtTjGF1G7Ue07D+tOPiPVj11O8P/AG8P/jWdRWfsofyr7jf6xWX2397Lj61qEn3r+5b6zMf61WknkmOZJGc/7TE0yiqUYx2RnKpOfxSbCiiiqMwooooAK/QjwxObrw1pMxOTJaQuT9UBr896/QHwSrJ4M0BWGGGn24I9/LWvzXjVL2VB+b/JH9BeEMn9ZxkenLD82bVFFFflJ/TIUUUUAFFFFABRRRQAV8EfEq1+xfEPxNDjAXUrggexkYj9DX3vXw/8c7b7L8WPEaYxmdX/AO+kVv61+h8Fzti6sO8b/c1/mfhPi3SvlmGq9qlvvi3+hwlFFFfrp/LQUUUUAFem/s4XX2f4uaQmcCaOeM/9+mb/ANlrzKu4+CNx9l+K3ht84zc7P++lZf615mZw58DXj3hL8mfQ8O1PY5zg6napD/0pH3HRRRX85H99BRRRQAUUUUAFFFFABRRRQAUUUUAFFFFABRRRQAUUUUAIzBFLHgAZNfnRPKZ5pJD1dix/E1+hWuz/AGbRNQm6eXbyP+Sk1+eVfqXBMdMRL/D/AO3H83+L87ywMP8Ar4//AEj/ACCiiiv04/nQKKKKACvcv2S7fd421efH3NOKf99SIf8A2WvDa+gv2Q4N2reJJv7kEKfmzn/2WvnOIpcuV1n5L8Wkfe8CU/acSYOPm390ZP8AQ+maKKK/Aj+3gooooAKKKKACiiigAooooAKKx/FvivTvBWhXGrapN5NrCOg5aRj0RR3J/wA8CvkL4ifHPxF48uJYkuZNL0kkhLK2cruX/pow5Y+3T2r6LKckxObNun7sFvJ/ku7PhOJuMcBwzFRrXnVlqoLe3dvovvb6J6n13qXjXw9o8hjvtd02zkHBSe7jRvyJzTdP8c+HNVkEdlr+mXch4CQ3kbN+QOa+AKK+2/1Ko8tvbu/ovyv+p+P/APEXcVz3+qR5e3M7/fb9D9G6K+HvAfxm8S+Ap41tr173T1IDWF2xeMj/AGe6H6fiDX138P8Ax/pnxG0BNS05ipB2T2zn54X/ALp/oe4/EV8Zm2Q4nKvfl70O6/VdPy8z9Z4Z41y/iW9GmnTrJX5H1XeL62+T8rHTVi+J/GWieDbMXOtalBYRn7okbLv/ALqjlvwFZHxV+Ilv8NvCs2ouqzXkh8m0t2P+skI7/wCyByfy7ivifxD4i1HxTqs+papdSXl5Mcs7noOwA6ADsBwK68j4fnmqdarLlprTzfp/meZxjxzS4aawuHgqldq9n8MV0cratvolbTVtaX+ldc/ay0Gzdk0vSbzUiOA8zLAh+n3j+YFcff8A7W2uyE/Y9E063Hbz2klx+RWvCKK/SKPDOV0V/C5n5tv9bfgfgOK8Q+I8U2/rHIu0YxX42b/E6/x18VfEXxEEUer3am1ibfHawIEjVumcdScepOMn1rkKKK+ho0KWHgqdGKjFdFofB4vGYjH1niMVUc5vdt3f4nrH7MuuvpXxOt7PcRDqMEkDL2yF8xT9fkx+NfYdfDPwWdk+Knhor1+1AfgQQa+5q/IuMaajj4TX2oq/ybP6l8KMROpktWlJ6QqO3o4xdvvu/mFFFFfBn7UFFFFABRRRQAUUUUAFFFFABRRRQAUUUUAFFFFABRRRQAUUUUAFFFFABRRRQAUUUUAFFFFABRRRQAUUUUAFFFFAFTU9JsdatHtNRs7e/tX+9BcxLIjfVWBBrx/xj+x98M/F2949Hk0G5b/ltpEvlAf9szuQfgor2uivRwmY4zAS5sLVlD0bX3rZ/M9XA5rj8slz4KvKm/7ra+9bP5nxB4x/YA1qz8yXwx4jtNSTqLfUYzBJ9Ay7gx+oWvDPGPwF8f8AgPe2seFr+O3TrdW6efCB6l49wH4kV+qVFffYHxBzXDWjiFGqvNWf3rT8Gfp+W+KWdYS0cWo1l5rll98dPviz8byMUV+rXjH4LeBvH29tc8MafeTP965WLypz/wBtEw3614Z4x/YE8N6j5kvhrXr7R5TyILxBcxfQEbWA9yWr9AwPiFleIssTGVJ+nMvvWv8A5KfqWW+KmTYq0cZGVF+a5o/fHX/yU+GKK908ZfsZ/ErwrvktdPt/ENsvPmaXMGbH/XN9rE+yg14xq+h6j4evXs9VsLrTbxPvQXcLROPqrAGvv8HmWCzBc2Eqxn6NX+a3XzP1DAZvl+aR5sFXjU9Gm16rdfNFKiiivSPXCiiigAooooAKKKKACiiigAooooAKKKKACiiigAooooAKKKKAPaf2RfAA8dfGjS5Jo/MsdHB1OfI4JQgRj/v4UOPQGv0nr5l/YQ8CjQ/hvqHiSaPbc63clYmI/wCWEOVH5uZPyFfTVfy9xvmP1/N5wi/dpe6vVfF+N18j+MvEbNv7Tz6pTi/co+4vVay/8mbXyQUUUV8Afl4UUUUAFFFFABRRRQAUUUUAFFFFABRRRQAUUUUAFFFFABRRRQAUUUUAFFFFABRRRQAUUUUAFFFFABRRRQAUUUUAFFFFABXm3x08P/2n4Wj1BFzNYSbiR18tsBv12n8DXpNVtTsItV065spxmG4jaJ/oRiuzCV3ha8Ky6P8ADr+B87xFlMM9ynE5bP8A5eRaXlLeL+UkmfHtFWNRsZdM1C5s5hia3kaJx7qcH+VV6/Zk1JXR/mfUpypTdOas07NdmgooopkBRRRQAUUUUAFFFFABRRRQAUUUUAFFFFABRRRQAUUUUAFFFdJovw68Ra8Fa10uZYm6Szjykx6gtjP4ZrKpVp0VzVJJLzdjvwWX4zManscFRlUl2jFyf4I5uivX9G/Z8uH2vquqJEO8VohY/wDfTYx+RrutG+EnhjRtrCwF7KP+Wl43mZ/4D939K8Gvn2Do6Rbk/L/Nn6zlXhJxJmNpV4RoR/vvX/wGN38nY+c9N0W/1mXy7Gynu37iGMtj646V2+jfA3xDqO1rvyNNjPXzX3vj/dXP6kV9BwQRW0SxwxpFGvARFAA/AVJXz1fiSvPSjFR/F/5fgfseVeCuU4a0syrzrPsvcj+svukjzLRvgLollta/uLjUXHVc+Uh/Ac/+PV3WkeGdJ0FQNP0+3tTjG+OMbj9W6n8606K+er47E4n+LUb/AC+7Y/Ysq4XyXJLf2fhYQa62vL/wJ3l+IUUUVwn1AUUUUAFFFFABRRRQAUUUUAFFFFABRRRQAUUUUAFFFFABRRRQAUUUUAFFFFABRRRQAUUUUAFFFFABRRRQAUUUUAfJH7U2hvp/xDh1Db+51C0Rg/q6fIw/ABPzrxuvuX4sfDO2+J3hv7E0gtr+BvNtLkjIRsYKt/snv9Ae1fNY/Zs8dnURbHToBFux9r+1R+Vj1xndj/gOfav2bIM7wjwMKVeooygrau10trd9D+S+N+D8zjnNXE4KhKpTrPmTim7N/EnbbW7u9LPfc5HwV8P9b+IGoNaaNaGYxgGWZztiiB6Fm/oMk4PFet6f+yLqkqA33iG0t27i3gaUD8SVr3P4a+AbX4c+FbfSbdhNNkyXFxjBlkPU/TgAD0Arqq+YzHizFTrSjg2owWztdvz1/wAj9EyHwxyylhITzaLnVau1zNRj5Lls3bq76vbQ+eI/2QrcD954olY/7NiB/wC1DVe//ZDYRMbLxMGkHRJ7PAP/AAIOcfka+j6yPFPijTvBuh3Oq6pOILWAZ/2nbsqjux7CvKp8RZxOajCrdvpyx1/A+lr8BcK0aMqlXDKMYq7fPNWS635j4U8YeE7/AMEeILrR9SVBdW5GWibcjAjIZT6EGsat3xx4suPHHirUNauVEb3UmVjByI0Awq/gABnv1rCr9uw/tXRh7f47K9tr9fxP49xywyxVVYO/suZ8t9+W+l/OwUUUV0HCFFFbvgrwZqXjzX4NK0yLfLJy8jfciTu7HsB+vAHJrOpUhRg6lR2S1bOihQq4qrGhQi5Tk7JLdtmn8Lfh5d/EfxTBYQqy2UZEl5cAcRR555/vHoB6+wNfdEUSQRJFGoSNFCqo6ADoK57wD4D034eeH4dL05M4+ae4YfPPJ3Zv6DsK6SvwrPs3ea4hOGlOOkf1fzP7P4K4WXDOBaqu9apZzfRW2ivJXevVt9LBRRRXzB+iBRRRQAUUUUAFFFFABXxl+0jb+T8XNVfH+tigf/yEq/8AstfZtfIf7UsHk/E5X/562ET/AKuv/stfccHy5cxa7xf5pn474qU+fIYy/lqRf4SX6nkFFFFftB/IwUUUUAFdL8Mp/s3xG8MSZwBqduD9DIoP865qtXwnN9m8VaNNnHl3sL/k4Nc+Jjz0Zx7p/kd+An7LGUanaUX9zR+g1FFFfzOf6GBRRRQAUUUUAFFFFABRRRQAUUUUAFFFFABRRRQAUUUUAYfjmXyPBXiCXps0+4b8o2r4Ar70+J8nlfDfxSf+oZcj842H9a+C6/WeC1+4rPzX5H8w+Lsr43CR7Rl+L/4AUUUV+jn4EFFFFABX0j+yDFiHxVLj7zWy/kJf8a+bq+nP2RY8aF4hkx965iXP0U/418pxQ7ZVVXfl/wDSkfpnhxDm4mw77Kb/APJJL9T3+iiivwo/s8KKKKACiiigAooooAKKKwvHeunwx4N1rVVOJLW0kkjz/f24T/x4itKdOVWcacd27feYYitDDUZ16nwxTb9Ers+V/wBof4iSeMfGUum28pOlaU7Qxqp4klHDv78/KPYe5rymlZi7FmJZicknqTSV/SGDwtPBYeGHp7RX/Dv57n8A5rmVbN8bVx2IfvTd/RdEvJLRBRRRXYeSFdr8KPiXc/DHxGb5ImurKdPKurUNt3r1BH+0D0+pHeuKorCvQp4mlKjVV4y0aO7BY2vl2Jhi8LLlnB3T/r8V1R3nxe+Kc/xR1yC4+ztZ6faoUt7dm3EZ5ZmPqcDp2A+tcHRRU4fD0sJSjQoq0Y7IePx2IzPEzxmLlzVJu7f9dlol2Ciiiuk4AooooA9I/Z50p9U+LGjkLmO2ElxIfQBCB/48V/OvtOvE/wBmj4az+F9GuNf1KEw3+pIEhicYaODrk+hY4OPRV9a9sr8M4nxsMZmD9m7qC5fnq3+Lt8j+y/DnKauVZHF11adWTnZ7pNJL8Ff5hRRRXyR+oBRRRQAUUUUAFFFFABRRRQAUUUUAFFFFABRRRQAUUUUAFFFFABRRRQAUUUUAFFFFABRRRQAUUUUAFFFFABRRRQAUUUUAFFFFABRRRQAVk+I/Cmi+L7E2Wt6VZ6tan/lleQrIB7jI4PuOa1qKuE5U5KcHZrqjSnUnSkp0201s1oz5l+If7CnhLxAJbjwve3Hhq8OSIHJuLYn0wx3r9dxA9K+WPiZ+zf47+Fgln1PSWvNLT/mJacTNAB6tgbk/4EBX6g0hAIIIyD2r9AyvjjNcvajWl7WHaW/ylv8Afc/Ucl8R86ytqFeXt6fafxfKW/383ofjhRX6O/Fn9kPwX8SFmvLCAeGNbfLfarCMCKRv+mkXCn6rtPqTXxN8V/gN4u+D13jWrHzdOZtsOqWmXt5PQbsZU/7LAH0z1r9syXirLs6tCnLkqfyy3+T2fy18kf0Tw9xtlPENqdKfJV/klo/+3XtL5a90jzuiiivsT78KKKKACiiigAooooAKKKKACiiigAooooAKnsLGfU763s7aMy3NxIsUUa9WZiAB+JNQV7N+yL4NHjH45aIZI99rpQfU5eOnl48s/wDfxo64MwxccBhKuKntCLf3Lb5nmZpjoZZga2NntTi5etlovm9D9DfA3haDwT4O0XQLbBi060jttwGN5VQGb6k5P41u0UV/GVSpKrOVSbu27v1Z/n1Vqzr1JVajvKTbb83qwooorMyCiiigAooooAKKKKACiiigAooooAKKKKACiiigAooooAKKKKACiiigAooooAKKKKACiiigAooooAKKKKACiiigAooooAKKKKAPnb44aJ/ZfjI3SLiK+iEvHTePlYfoD+Nee19A/HjRft3hSG/VcyWMwJPoj/Kf12V8/V+r5NiPrGCg3vHT7tvwsf5+eJmU/wBkcTYiMVaNW1Rf9vb/APkykFFFFe4floUUUUAFFFFABRRRQAUUUUAFFFFABRRRQAUVZ0/TrrVruO1s7eS5uHOFjjXJNeveD/gOoCXPiGbcev2KBuPozj+S/nXn4vH4fBRvWlr26v5H1/D3Ceb8T1fZ5dSvFbyekI+r/RXfkeTaRoeoa/dC30+0lu5e4jXIHuT0A9zXqHhv4A3EwWXW70W69Tb2vzP+LHgfgDXsem6XZ6ParbWNtFawL0SJQo+vuferVfD4viGvV92guRfe/wCv6uf1Lw/4O5Tl6jVzabxFTtrGC+S1fzaT/lOf0DwHoXhoKbHTolmX/lvIN8n/AH0eR+GK6CiivmKlWdWXNUk2/M/dMHgcLl9JUMHSjTgukUkvuQUUUVmdoUUUUAFFFFABRRRQAUUUUAFFFFABRRRQAUUUUAFFFFABRRRQAUUUUAFFFFABRRRQAUUUUAFFFFABRRRQAUUUUAFFFFABRRRQAUUUUAFFFFABRRVXVNUtNF064vr6dLW0t0LyzSHAUCmk5NJK7ZM5xpxc5uyWrb6EOva7Y+GtJudT1K4W1s7dd0kjfoB6k9AO5NfF3xY+Kl98Tdb81t1vpVuSLSzz90f3m9WP6dB73PjH8Xrv4l6t5UG+20K2Y/ZrY8Fz08x/9o9h2HHqT5zX7Pw9kCwEVicQv3r/APJV/n3+4/knjvjaWd1Hl+AlbDxer/na6/4V0XXd9LFFFFfcH44FFFW9J0m813UrfT7C3e6vLhwkUUY5Y/579qmUlFOUnZIuEJVJKEFdvRJbtljw34b1DxbrVtpWmQG4vLhsKo6KO7MewA5Jr7W+GHw00/4aaAtnbYmvZcNd3hGGlf29FHOB/UmqHwg+E1p8M9F+fZca1cqDdXQHTv5aeij9TyewHoNfi3EOfPMZvD4d/ul/5M+/p2Xz9P664F4LjkVJY7Gq+Jkv/AE+i/vPq/ktLtlFFFfFH68FFFFABRRRQAUUUUAFFFFABXyj+1nFt8faXJ/e0xF/KWX/ABr6ur5d/a4jx4o0KT+9Zsv5Of8AGvr+FHbNILun+R+V+Jkebhyq+0of+lW/U8Gooor9xP44CiiigAqxp0vkahay9Nkqt+RFV6KTV1YqMuWSkuh+jdFMgk82GN/7yg/pT6/mA/0YTuroKKKKBhRRRQAUUUUAFFFFABRRRQAUUUUAFFFFABRRRQByHxefy/hh4mP/AE4yD8xivhOvub40Ns+FniU/9OhH5kV8M1+vcGL/AGSq/wC9+iP5Z8W3/wAKmHX/AE7/APbmFFFFfoR+FBRRRQAV9S/skx48Ia0/rfAflGv+NfLVfVn7Ja48Caq3rqTD/wAhR/418fxW7ZXL1X5n6r4Zq/EdN9oz/I9vooor8PP7GCiiigAooooAKKKKACvNv2irg2/wi1sKcGQwJkehmTP6CvSa81/aLi834Qa2R/A0Df8AkdB/WvVyq39oYe/88fzR81xNf+w8by/8+qn/AKSz4uooro/h74Mm8feLrHRYZPJE7FpZsZ8uNRlmx64HHuRX9DVasKFOVWo7Rirv0R/CWGw9XGV4YehG85tJLu27I5yivufw18HfCHha2jittEtbiVRzc3kYmlY+uWHH4YHtXQSeFdFmTZJo9g6f3WtUI/lX59U40w6lanRbXdtL8NT9zoeEeOnTUq2KjGXZJtffdfkfnxRX2P4+/Z58M+KdPnbTLKLRNVCkxTWq7Ii3YOg4wfUAH+VfH17Zzadez2lwhiuIJGikQ9VZTgj8xX1OVZxh82g3RunHdP8ArY/N+JeFMdwxVhHFWlCd+WUdnbda6p/0myGiivZ/g9+z4/jrTo9a1m5lstJkYiGGEDzZwDgtk8KuRjoScHpwT3Y3HUMvpOtiJWX5vsjxcoyfG55ilhMDDmnv2SXdvov+GWp4xV3TNF1DWpvK0+wub+X+5bQtIfyANfbOhfBnwX4eVfs3h+0lkX/lrdr57Z9cvnB+mK7GC3itYlihjSGNeiRqFA/AV8JX40pLTD0W/V2/BX/M/acF4R4iVnjcUo+UYuX4vl/Jnxt4d/Zz8a68yNLYR6TA3/LW/kCn/vgZb8wK9x+Hn7OOg+Dp4r7UXOualGQytMm2GNvVU5yR6sT64FeuVCl7byztAk8TzJ96NXBYfUV8pjeJMwx0XDm5Y9VHT73ufpmUcAZFk1SNVwdSotnNp6+UbJemja7k1FFFfKH6YFFFFABRRRQAUUUUAFFFFABRRRQAUUUUAFFFFABRRRQAUUUUAFFFFABRRRQAUUUUAFFFFABRRRQAUUUUAFFFFABRRRQAUUUUAFFFFABRRRQAUUUUAFFFFABVfUNPtdWsprO9tory0nUpLBOgdHU9QyngirFFNNxd1uNNxaadmj40+PX7FHlLca78PEZgMyTaC7ZPuYGPX/cP4HotfH1xby2k8sE8TwzxMUkikUqyMOCCDyCPSv2Mrwf9or9l/S/i7aTavpCxaZ4tjTKz42x3mBwkuO/YP1HQ5GMfsnDXHNSi44TNZc0dlPqv8Xdee6636fv/AAf4kVcPKOBzuXNDZVOq/wAXdee6636fnPRV/XdC1DwxrF3pWq2ktjqFpIY5reZcMjD/ADkEcEHIqhX7zGUZxUou6Z/TcJxqRU4O6eqa2aCiiiqKCiiigAooooAKKKKACiiigAr7Z/4J/eEBb6B4n8TyJ811cJYQsRyFjXe+PYl0/wC+K+Jq/UL9mrwoPB3wQ8KWTJsnmtBezZHO6YmTn3AYD8K/M/EDG/Vsp9gnrUkl8l7z/FJfM/H/ABRzD6pkf1aL1rSS+S95/ikvmenUUUV/NZ/IQUUUUAFFFFABRRRQAUUUUAFFFFABRRRQAUUUUAFFFFABRRRQAUUUUAFFFFABRRRQAUUUUAFFFFABRRRQAUUUUAFFFFABRRRQAUUUUAZ3iPSl1zQdQsGA/wBIgeMZ7MRwfwODXyM6GNirAqwOCD2NfZVfLXxJ0n+xvG+rQBdqNMZk9MON3H0zj8K+24ar2lUoPrr+j/Q/l7xvyzmoYPNIr4W6b+a5o/daX3nM0UUV96fyWFFFFABRRRQAUUUUAFFFFABRRRQAV1/gX4a6j41mEqg2mmqcPdOvX2QfxH9BW98MfhO/iLy9U1ZGi0zOY4ejT+/svv37ete9W9vFaQRwwRrDDGAqRoMKoHYCvkc0ztYdujhtZdX0X+b/ACP6H4C8L6mcRhmedJwoPWMNpTXd9Yxf3y6WVm8nwv4P0vwhZ+Rp1uEYj95M/Mkh/wBo/wBOlbVFFfn1SpOrJzm7tn9h4TCYfA0I4bCwUIR0SSsl8gooorM6wooooAKKKKACiiigAooooAKKKKACiiigAooooAKKKKACiiigAooooAKKKKACiiigAooooAKKKKACiiigAooooAKKKKACiiigAooooAKKKKACiiigAoopksqW8TyyuscaKWZ3OAoHUk9hRuJtJXYy8vINPtZrm5lSC3hQvJLI2FRQMkk9hXx78bfjNP8AETUDp+nu8Hh+3f8Adp0Nww/5aMPT0Hbqeel/46/Gx/HF0+i6PK0egQv88g4N2wP3j/sDsO/U9seO1+v8OcP/AFVLGYpe+9l/L5+v5eu38scfccPMpSyrLZfuV8Ul9t9l/dX/AJN6blFFFfoJ+GBRRRQBLaWk1/dRW1tE89xK4SOKNcszE4AA7mvsT4JfBuH4daaL+/VJvEFyn7x+ot1P/LNT6+p7/Qc4H7Ofwjh0HSrfxRqcQfVLyPfao4z9niYcN/vMOc9gcdzXuNfkXEufPESlgsM/cXxPu+3ovx9N/wCpfD3guOBpwzjMI3qyV4Rf2U+r/vNbdl57FFFfPnx/+OGoeH9W/wCEd8OXQtp4lDXl2gDMrHkRrnoQOSevIHGDXx2X5fWzKuqFDfdt7Jd2fque55hOHsG8bjG7Xskt230W3r6I+g6K+LvB/wAfvFnhvV4Z7zU59XsSw8+1u237l77WPKn0xx6g19kabqEGr6da31q/mW1zEs0Tj+JWAIP5Gu3NcmxGUyj7VpqWzX5HlcM8W4HiiFR4ZOM4WvGVr2ezVm7r8vuvZooorwD7YKKKKACiiigAooooAK+Zv2u48at4bf1gmH5Mv+NfTNfNn7Xy4uvCzeqXI/WL/GvquF3bNaX/AG9/6Sz808RlfhnEvs4f+lxPneiiiv3Y/i8KKKKACiiigD9D9HfzNJsX/vQIf/HRVys3w22/w7pbetrEf/HBWlX8x1Facl5n+imHfNRg/JfkFFFFZm4UUUUAFFFFABRRRQAUUUUAFFFFABRRRQAUUUUAcN8bjj4U+JP+vb/2Za+Ha+4fjj/ySjxH/wBe4/8AQ1r4er9g4M/3Kp/i/RH8q+LX/I2w/wD17X/pUgooor9APw4KKKKACvrD9k0f8W81I/8AUVk/9ExV8n19Y/snf8k61H/sKyf+iYa+N4s/5Fj9UfrHhj/yUUP8EvyPaqKKK/ET+wwooooAKKKKACiiigArg/jpF53wm8RrjOIFb8pFP9K7yuL+M2P+FWeJc/8APo38xXoZe7Yyi/70fzR4eexUspxcX1pz/wDSWfDFdx8G/HNr8PvHNtql9G8lm0bwSmIZZQ38QHfBA/DNcPRX9EYihDFUZUKnwyVmfwdgcZWy7FU8ZQdpwakvVH29afHbwJeqCniKBM9po5IyP++lFalv8UvB91/q/E+k5PZ7xEP6kV8G0V8LPgzCP4Ksl9z/AER+zUvFvNF/Fw9N+nMv1Z+ga+MtAeMyLrmmtGOSwu4yPzzXxD8S9QtNV+IHiG8sZFmtJr2V45E+64LH5h6gnnNc1RXsZPkFPKKk6kajlzK21j5XirjatxRQpYepQVNQd9G3fS3ZWCvtr4afEDwrc+CtDtrfWbCCSCzihe2muFjkRlQAgqSD1B5718S0V15vlEM3pxhObjyu+h5nC3FNbhavUrUqSnzpJp3Wzvo1/kfoUPEeksMjVLIj2uE/xqvc+NPD9kpa413TYFHUyXca/wAzX5+0V8ouCqV9a7/8B/4J+mS8XsRb3cHG/wDjf/yJ9K/HP492v9m/2J4U1ETTz/8AH1f2zcRp/cRu5PcjoPc8fONpf3NheR3dtcS291G29Jo3KureoI5zUFFfaZdlmHy2h7Ckr33b3fqfkefcRY3iDGfXMVKzXwpXtFeXn1b3b+R9z/CDxpJ488BafqdwQb0ZgudoxmRTgn8RhvxrtK8I/ZJvDJ4T1u1JysV6JAP96MD/ANkr3evw3OMPHCY+tRgrJPT0ev6n9lcK4+pmeSYXFVXeUoq77taN/Nq4UUUV459UFFFFABRRRQAUUUUAFFFFABRRRQAUUUUAFFFFABRRRQAUUUUAFFFFABRRRQAUUUUAFFFFABRRRQAUUUUAFFFFABRRRQAUUUUAFFFFABRRRQAUUUUAFFFFABRRRQB4f+0x+zrafGLQm1LTI47bxbZRn7PNwoukHPkyH/0Fj0PsTX5zX1jcaZez2d3BJbXUEjRSwyqVeNwcFSD0IIr9ia+R/wBtX4CrqNjJ8QdCtsXduoGrwxj/AFsY4E+PVeA3+zg/wnP7DwRxNLD1I5Xi5e5L4G/sv+X0fTs/J6fvfhzxjLCVY5Lj5fu5O0G/st/Z9H07PyenxPRRRX7+f1EFFFFABRRRQAUUUUAFFFFAGx4N8Pv4s8XaLokWd+o3sNqCO29wufwzmv10t4I7WCKGFBHFGoREXoqgYAr84f2N/DX/AAkPx40eV03xaZDNfuP91Nin8HkQ/hX6RV/PviPi/aY2jhVtCN/nJ/5RR/LPi3jva5jh8EnpTg5fOT/yivvCiiivyE/CAooooAKKKKACiiigAooooAKKKKACiiigAooooAKKKKACiiigAooooAKKKKACiiigAooooAKKKKACiiigAooooAKKKKACiiigAooooAK8L/aC0vyda0zUFXAnhaJiPVDn+T/pXulec/HbTftngxbkD5rS4Ryf9lsqf1K/lXtZNV9jjqb76ff/AME/MfErL/7R4WxcUtYJTX/bjTf/AJLc+eqKKK/WT/PgKKKKACiiigAooooAKKKKACvSfhN8NP8AhJZ11XUoz/ZcTfJG3/Lww/8AZR39enrXOfD7wbL401+O1+ZLOLElzKP4U9B7noPxPavp+zs4dPtYra3jWGCJQiRqOFA6Cvk87zR4aP1ei/fe77L/ADZ/QXhdwLHO639sZjC+Hpv3Yvacl37xj16N6bJolVQihVAVQMAAYAFLRRX5wf2mlbRBRRRQAUUUUAFFFFABRRRQAUUUUAFFFFABRRRQAUUUUAFFFFABRRRQAUUUUAFFFFABRRRQAUUUUAFFFFABRRRQAUUUUAFFFFABRRRQAUUUUAFFFFABRRRQAUUUUAIzBQSSABySe1fK3x7+OB8TyzeHdBnI0iNttzdRn/j6Yfwg/wBwf+PfTr2n7UXxAvNB0uy8PWDtAdSRnuZlOG8oHAQH/aOc+wx3NfLVfqPC+SQlGOYYhX/lXp1f6ff2P5w8SOMKsKk8iwT5Uv4kurur8q8rP3n122vcooor9PP5zCiiigAooooA9o8I/tQa34c0a10670y11OO1jWKOXe0UhVRgBiMg4A64FbE37XeosD5Xh21Q/wC3cs38gK+f6K+enw/llSbqSoq783+V7H3VHjjiKhSjRp4t8qVlpFu3q03+J67r37T/AIw1e3eG1FlpKsMeZaxEyAf7zkgfUAV5LPPJczSTTSNLLIxZ5HOWYnkkk9TTKK9PC4HDYJOOHpqN+x87mOcZhm8lPH1pVGtrvRei2XyCvtf9n6/bUPhJoTOdzxLLCfosrBf0xXxRX2L+zKxb4U2g/u3Mw/8AHs/1r5PjGKeXxl2kvyZ+n+FNRxzypDo6cv8A0qJ6tRRRX4yf1oFFFFABRRRQAUUUUAFfOH7YA+bwmfa7/wDaNfR9fOP7YH/Mpf8Ab3/7Rr6jhj/kbUf+3v8A0ln5x4if8kxiv+3P/TkD5yooor94P4rCiiigAooooA/Qbwmc+FtGP/TlD/6AK1ayfCP/ACKmi/8AXlB/6LWtav5lrfxZerP9EMJ/u1P/AAr8gooorE6wooooAKKKKACiiigAooooAKKKKACiiigAooooA4f43DPwp8Sf9e3/ALMtfDlfc/xnXf8ACzxKP+nRj+RBr4Yr9f4M/wBzqf4v0R/K/i0v+FXDv/p3/wC3SCiiiv0E/DAooooAK+r/ANk0/wDFvdSH/UUk/wDRUVfKFfVf7JbZ8C6svpqTH/yFH/hXx3Fi/wCEyXqvzP1fwyduIof4Z/ke4UUUV+IH9iBRRRQAUUUUAFFFFABXAfHm6Fn8JfETk43RJGP+BSIv9a7+vJv2nbo2/wALJ4wf9fdwxn8y3/sterlMPaZhQj/ej+Z8zxPW9hkmNqf9O5/jFo+PaKKK/os/goKKKKACiiigAooooAKKKKACiiigD6X/AGQ8/wBmeJfTzoP/AEF6+hK8D/ZGtyvhzX58cPdomf8AdTP/ALNXvlfgfEbvmta3df8ApKP7b4Bi48NYRPtL/wBLkFFFFfNn6AFFFFABRRRQAUUUUAFFFFABRRRQAUUUUAFFFFABRRRQAUUUUAFFFFABRRRQAUUUUAFFFFABRRRQAUUUUAFFFFABRRRQAUUUUAFFFFABRRRQAUUUUAFFFFABRRRQAVHcW8V3bywTxpNDKpSSNxlWUjBBHcEVJRTTtqhptO6Py9/aJ+Ez/B/4k3ulxK39kXP+l6dI3OYWJ+Qn1Qgr+APevMa/Rf8AbI+GK+PPhRcapbRb9V8Plr2IgfM0OP3yfTaA/wBYxX50V/VvCecPOcthUqO9SHuy9Vs/mtfW5/bvA+fPP8nhVqu9WHuz82tn/wBvKz9bhRRRX2R9+FFFFABRRRQAUUUUAfYH/BPjw9vv/GGuuuDHFBZRN67izuP/AByP86+0K+ef2GtBGlfBP7cVw2p6jPcBvVV2xAfnG35mvoav5P4uxP1rO8RLony/+ApL80z+H+O8X9c4jxc76Rly/wDgKUX+KYUUUV8efBBRRRQAUUUUAFFFFABRRRQAUUUUAFFFFABRRRQAUUUUAFFFFABRRRQAUUUUAFFFFABRRRQAUUUUAFFFFABRRRQAUUUUAFFFFABRRRQAVheOdO/tXwfrFtjczWzso9WUbl/UCt2kZQ6lWGVIwQe9aU5unOM10d/uOPG4aONwtXCz2nFxfo01+p8a0Va1WyOm6peWh628zxHP+yxH9Kq1+2xakk11P8uqtOVGcqc1ZptP1QUUUVRmFFFFABRRRQAUqI0jqqgszHAAGSTSV6B8FvDA13xULyZN1rp4ExyODIfuD8wT/wABrlxNeOFoyrS2SPbyPKa2eZlQy2h8VSSV+y6v5K7foexfDjwgng7w3Dbuo+2zYluW/wBsj7v0A4/M966miivxytVnXqSqzd2z/SnLsvw+VYOlgcLG1OmkkvT9Xu31eoUUUVieiFFFFABRRRQAUUUUAFFFFABRRRQAUUUUAFFFFABRRRQAUUUUAFFFFABRRRQAUUUUAFFFFABRRRQAUUUUAFFFFABRRRQAUUUUAFFFFABRRRQAUUUUAFFFFABRRRQB5x8ZPhBD8UdPtnhuVstVs9wglcZR1OMo+OcZAwR054Oa+ctX/Z78daTIwGj/AG2MdJbSZHB/DIb8xX2pRX1GXcRY3LaaowtKC2TW3pZo/OM+4DyniDEPF1uaFR7uLWttFdNNbdrHwhJ8J/GcRIPhjVD/ALtqzfyFIvwn8ZP08Mar+Nq4/pX3hRXuf66Yr/n1H8T47/iEeXX/AN5n90f8j4Xj+DXjeTp4avx/vR4/masR/Azx3J08OXI/3njH82r7gorN8Z4zpTj+P+ZtHwlyn7WIqf8Akv8A8ifEyfs/+P5Onh5x/vXMI/m9Tp+zp8QG66Gqf715B/R6+0qKzfGWP6Qh90v/AJI6I+E2SLetV/8AAof/ACB8aL+zZ48brpsC/W7j/wAaST9m7x6g+XS4ZPZbuL+rCvsyio/1xzH+WH3P/wCSNP8AiFORWt7Sr/4FH/5A+FtY+DnjTQYmlvPDt4I0GWeACYAep2E8VxvSv0br5h/aG+DV7DrUviTQrF7mzuvmvILZNzRSd32jna3UkdDknrX02TcU/Xa3sMXFRb2a2v21/DXyPz3izw3/ALHwn13LJyqRj8UWk5JfzJpK6XXTz2TPAq+yv2bLZoPhLprkY86aeQe48xl/9lr5W8L+ANe8X6nFZabptxI7MA0rxlY4h3Z2xgAf/qr7j8JeHYfCXhrTdHtzvis4Fi34xvP8Tficn8ay4xxlL6tDDRleTlf0ST/zOnwpyrE/X62Yzg1TUHFNq122np3sk79ro16KKK/JT+nwooooAKKKKACiiigAr5w/a/Pz+Ex7Xf8A7Rr6Pr5s/a+bN34WX0S5P6x/4V9Twx/yNqP/AG9/6Sz838RXbhjFf9uf+nInzvRRRX7ufxYFFFFABRRRQB+g3hQY8LaOPSzh/wDQBWrWd4cXZ4e0tfS1iH/jgrRr+ZKutSXqz/RLCq1CmvJfkFFFFZHSFFFFABRRRQAUUUUAFFFFABRRRQAUUUUAFFFFAHI/FxPM+GPicf8AThKfyXNfCVfe3xNj834c+KF/6hdyfyiY18E1+ucFv/Zqq/vfofy74uRtmGFl/cf/AKU/8wooor9EPwYKKKKACvqT9kiTPhLW09L4N+ca/wCFfLdfTf7IsudE8RR/3biJvzVv8K+S4qV8rqesfzR+oeG0uXiSiu6n/wCktn0BRRRX4Yf2WFFFFABRRRQAUUUUAFeTftPWb3XwsmkQEi3u4ZXx2GSn83Fes1neItBtfE+hX2k3qlrW7iaJ8dRnoR7g4I9xXfgMQsJi6VeW0Wm/S+p4md4CWZ5ZiMFB2dSEkvVrT8T89av6JoOoeJNRjsNLs5b68k+7FCuTjuT6D3PFd/4g/Z18aaRqz21ppv8AatsWxFdW8iBXHbIYgqfXPHua+hfgj8Kh8NfDzm8EcmtXhD3MiciNR92MH0HU+pPsK/Zsx4hwmEw3tqE1OT2Sf59Vb/gH8l5BwJmeaZj9VxlKVGnH4pONvlFvRt9LXVtdevgtl+zF43ukDSQ2NoT/AAzXQJH/AHyGFWj+yr4yA/4+NKPt9of/AOIr64or8/fF2ZN3XKvl/wAE/cY+FuQRVn7R/wDby/RI+Qn/AGXPGqdP7Of/AHbk/wBVqu/7MvjlOlpaP/u3S/1r7FoqlxfmK6R+5/5kS8LMgezqL/t5f/InxjJ+zf4+TppMUn+7eRf1aq0v7Pvj+Lr4fY/7t1A38nr7XorVcZZgt4Q+5/8AyRzy8J8je1Wqv+3o/wDyB8M3XwX8b2gJk8NXzf8AXJRJ/wCgk1zWqeHtV0NgupabeaexOALqBo8/99AV+hdRXVpBfW8lvcwx3EEg2vFKoZWHoQeDXXS40rp/vaKa8m1+dzysT4R4OUX9WxUov+8lJfhyn500V7J8ffg0PBV7/bWi27f2FcHEkSZItZPT/cPb0PHpXnXgnwTqfjzXYNM0yBnZ2HmzbTshTu7HsB+vQc1+jYbMcNisKsZGVoW1v07p+h+B5hkOPy7MXldSm3VvZJa819nHun/w9mmfUf7MekNpnwvinZdpv7qW4GeuBiMf+i/1r1mqGg6Lb+HdFsdLtBttrSFYUz1IUYyfc9T9av1+A4/E/W8VUxH8zb+XT8D+4MlwH9l5bh8E96cUn621/G4UUUVwHtBRRRQAUUUUAFFFFABRRRQAUUUUAFFFFABRRRQAUUUUAFFFFABRRRQAUUUUAFFFFABRRRQAUUUUAFFFFABRRRQAUUUUAFFFFABRRRQAUUUUAFFFFABRRRQAUUUUAFFFFAEc8Ed1BJDMiyxSKUdGGQykYII9K/J/4seCn+HXxH8QeHWDCOxu2WEt1aE/NET9UZT+NfrJXwj+314Wj034haDrsYC/2pYtFIB3khYDcf8AgMiD/gNfqnh5jnQzKWEb0qx/GOq/DmP2rwqzJ4bN54Fv3a0X/wCBR1X4cx8u0UUV/Rh/WYUUUUAFFFFABRRUlvA91cRQxDdJI4RR6knAobtqwbSV2fqT+z3og8P/AAS8F2m3aTpsVww9GlHmn9XNeh1U0nT49I0qysYv9VawpAn0VQB/KrdfxVi67xOIqV39qTf3u5/nhjsQ8Zi6uJf25Sl97bCiiiuQ4QooooAKKKKACiiigAooooAKKKKACiiigAooooAKKKKACiiigAooooAKKKKACiiigAooooAKKKKACiiigAooooAKKKKACiiigAooooAKKKKAPl/4qWP2Dx9rCAYDyCUe+9Qx/UmuUr0r492fkeMbecDie0Qk+4Zh/ICvNa/Ysuqe1wlKXkvw0P8ANvjLCfUeIsdQS0VSTXpJ8y/BhRRRXonxwUUUUAFFFFABX0l8HNAGi+CraVlxPfE3Ln2PCf8AjoB/E187aZZNqWpWlmp2tcTJED6FmA/rX19b26WlvFBEu2KNQiqOwAwBXxvEldxpQoL7Tu/l/wAP+B/SvgnlMa+PxOaTX8OKjH1nq38krf8AbxJRRRX58f2AFFFFABRRRQAUUUUAFFFFABRRRQAUUUUAFFFFABRRRQAUUUUAFFFFABRRRQAUUUUAFFFFABRRRQAUUUUAFFFFABRRRQAUUUUAFFFFABRRRQAUUUUAFFFFABRRRQAUUUUAFFFFABRRRQAUVT1LWdP0aLzdQvraxi/v3Myxr+bEVyt58avA9ixWTxJZMR/zxJkH5qDXTSwtevrSpuXom/yPPxOY4LBu2JrRh/ikl+bO2orgovjt4DmbaviOAH/bjkUfmVrodI8c+HdeYJp2uafeSHpHFcoX/wC+c5q6mCxVJXqUpJeaa/QxoZvl2Kly0MTCb7KcX+TNyiiiuM9YKKKKACiiigAooooAKKKKACiiigAooooAK+Zf2u5M6x4cT0gmb82X/Cvpqvlz9reXPirQ4/7tkzfm5/wr63hZXzWn6S/Jn5h4ky5eG667uH/pSZ4PRRRX7mfxmFFFFABRRQAScDkmgD9ENJTytLs0/uwoP/HRVumRJ5caIOigCn1/MMndtn+jEI8sFHsFFFFSWFFFFABRRRQAUUUUAFFFFABRRRQAUUUUAFFFFAGL41i+0eDdei677C4X842r8/q/Q/WYPtOj30OM+ZBIn5qRX54V+q8FS/d14+cf1P5o8XoWr4KfdTX3OP8AmFFFFfpZ/PYUUUUAFfR/7IE2U8VRZ6G1Yf8AkX/AV84V9AfsiT7dZ8Rw/wB+3hf8mYf+zV8zxLHmyqt8v/Skfonh9Pk4mwj/AMS++Ej6booor8FP7XCiiigAooooAKKKKACiiigAoornvFvj/wAP+B4BLrOpw2jMMpDndK/0QZJ+uMVrTpVK0lCnFtvotWc+IxNHCU3WxE1CK3baSXzZ0NFeBa1+1vpdvIy6VoV1eqOBJdTLCD74Ab+lVtE/a4tprtI9W8Pva27HBntbjzCv/ASoz+dfQLhzNXDn9i7eqv8Ade58NLj7huNX2P1tX78srffy2+d7H0NRVPSdWs9d0231CwuEurO4QSRSp0Yf57dquV85KLi3GSs0ffQnGpFTg7p6prZoKKKKksKKKKAGuiyIUdQysMFSMgio7a0gso9lvDHAmc7YkCj8hU1FO7tYnlTfNbUKKKKRQUUUUAFFFFABRRRQAUUUUAFFFFABRRRQAUUUUAFFFFABRRRQAUUUUAFFFFABRRRQAUUUUAFFFFABRRRQAUUUUAFFFFABRRRQAUUUUAFFFFABRRRQAUUUUAFFFFABRRRQAUUUUAFfG/8AwUPj/wCRBf8A6/1P/kvX2RXyB/wUMjzpvgd/Sa8X81h/wr7fgp2z/D/9vf8ApEj9G8PHy8T4T/t//wBNyPi6iiiv6pP7XCiiigAooooAK674QaUNc+K3g+xI3JPq1qrj/Z81S36Zrka9c/ZN00ap+0D4SjIykUs059tkEjD9QK8zNK31fAV638sJP7kzx86r/VcsxVf+WnN/dFs/TSiiiv4yP8+gooooAKKKKACiiigAooooAKKKKACiiigAooooAKKKKACiiigAooooAKKKKACiiigAooooAKKKKACiiigAooooAKKKKACiiigAooooAKKKKACiiigDxj9oe0+bRLkDqJY2P/fJH9a8br3z4/23meFbGcDmO8C/gUb+oFeB1+p5FPmwEF2uvxP4I8V8P7DivESX21CX/kiX5oKKKK+gPyEKKKKACiiigDY8GLv8YaGvrfQf+jFr6zr5R8CLu8a6EP8Ap9hP/j4r6ur8+4lf76mvJ/mf2D4IR/4TcZL++v8A0kKKKK+NP6UCiiigAooooAKKKKACiiigAooooAKKKKACiiigAooooAKKKKACiiigAooooAKKKKACiiigAooooAKKKKACiiigAooooAKKKKACiiigAooooAKKKKACiiigAooooAKKKKACiivHvjf8cY/AcbaPozJNr8i/O5+ZbRSOCR3c9h+J7A92CwVbH1lQoK7f4eb8jx82zbCZJhJY3Gy5YL72+iS6t/8ABel2dd8QfixoHw4t/wDiY3BmvmXMdjb4aVvQkfwj3P4Zr5w8Z/tJ+KvEryRadIug2R4CWpzKR7yHnP8Au7a8tv7+51S8mu7yeS5upmLyTSsWZj6kmoK/ZMt4aweBipVV7Sfd7fJf56n8ncQeIWbZxOVPDSdGj0UXaTX96W/yVl67k95fXOo3DT3VxLczty0szl2P1J5qCiivrUklZH5fKTk3KTu2FFFFMk7Lwn8X/Fngx0Fhq80lsv8Ay63R82Ij0w33f+AkV9CfDr9pTRfFLxWWtouh6i2FWRmzbyH2Y/c+jce9fJNFfPZhkWCzFNzhyy/mWj+ff5n3WR8aZxkUkqVVzp/ySu1by6x+VvNM/RoEMAQcg+lLXyL8HPj3eeCpoNJ1uSS90EkKrn5pLT3XuV9V7dvQ/WlneQajaQ3VrMlxbzIJI5YzlXUjIINfjea5TXyqryVdYvZ9H/k/I/rHhvijBcTYb2uGfLOPxQe8f80+j/J6E1FFFeIfYBRRRQAUUUUAFFFFABRRRQAV8oftZS7viDpsfZNMQ/iZZf8ACvq+vkH9qKfzfigV/wCeVlCn6s39a+04SjfMk+0X+h+SeKE+Xh5rvOK/N/oeRUUUV+2H8fhRRRQAVa0uLz9TtIuu+ZF/NhVWtfwfB9p8XaJDjPmX0CfnIorKrLlpyl2TOnDQ9pWhDu0vxP0Eooor+ZD/AESCiiigAooooAKKKKACiiigAooooAKKKKACiiigAooooAQgMCCMg8V+dV1Cba5liPWNyp/A4r9Fq/Pvxhb/AGTxbrcGMeVfTpj6SMK/TOCZWnXj3Ufwv/mfzx4v070sFU7Oa+9R/wAjIooor9UP5rCiiigAr2/9ky42eO9Vg/56aczflLH/APFV4hXrf7L9z5HxRRM486zmj+v3W/8AZa8LPY8+WV1/df4an2fBtT2XEODl/fS+/T9T7Aooor+fD+6AooooAKKKKACiiigAoorkfizr914Z+HOu6lZErdRQbY3XqhZgm4e43Z/Ct6FKVerCjHeTS+92OTGYmGCw1TFVPhhFyfold/kebfGj9oUeHJ59C8NOkupJlLi+IDJbnuqDozDuTwOnJ6fMd/qF1qt5Ld3txLdXUp3PNM5ZmPqSagZizEkkk8knvSV/QOWZVh8rpclFa9X1f/A8j+GuIeJcfxHiXWxUrQXwwXwxX6vu936aBRRWr4Z8L6n4v1eHTdJtXu7qQ/dXoo7sx6AD1NerOcacXObsluz5qlSqV6kaVKLlKTsktW32SPpP9k3U7i58HarZyMzQW14DFn+HcoJA/EZ/4Ea9zrkfhf8AD+D4b+E4NKikE9wzGa5nAwJJSBkj2AAA9hXXV/PObYilisdVrUfhb0/z+e5/dvDGBxGW5NhsJiv4kY6+XW3yWnyCiiivIPqAooooAKha7gWcQGaMTHkRlxuP4Vwvxw8dS+AvAV1dWknl6jdMLW1YdVZsksPooY/XFfFMt3PPctcyTSSXDNvMzMS5b1z1z719jk3Dk81oyryqckb2Wl7/AIrQ/KOLOPaPDOKhg4UfazavL3uVJPZbPV7+St3P0WorxP8AZw+Ktz4usLjQdXnNxqdkgkhnkOXmhzg7j3ZSRz3BHoTXtlfO47BVcvxEsPV3X4roz7zJs3w+eYGnj8L8Muj3TW6fmn/mFFFFcB7YUUUUAFFFFABRRRQAUUUUAFFFFABRRRQAUUUUAFFFFABRRRQAUUUUAFFFFABRRRQAUUUUAFFFFABRRRQAUUUUAFFFFABRRRQAUUUUAFFFFABRRRQAUUUUAFFFFABRRRQAV8k/8FCI8+G/Bz+l3cL+aJ/hX1tXyl/wUFjz4J8Kv6ahIv5x/wD1q+y4Pds9w3q//SWff8BPl4lwj85f+kyPhyiiiv6uP7eCiiigAooooAK+hP2GdP8AtnxxE2M/ZNMuJvpkon/s9fPdfUn/AAT+tFf4j+I7n+KPSfLH0aaM/wDsgr5bimp7PJcVL+619+n6nxfGlX2PDuMl/ca++y/U+7KKKK/kg/hYKKKKACiiigAooooAKKKKACiiigAooooAKKKKACiiigAooooAKKKKACiiigAooooAKKKKACiiigAooooAKKKKACiiigAooooAKKKKACiiigAooooA4T412/nfD+7f/njLE/8A4+F/9mr5vr6g+KcQm+H+sqe0St+Tqf6V8v1+kcNyvhJLtJ/kj+KvGqjycQUai+1Sj96lNflYKKKK+rP5/CiiigAooooA6L4eLu8caGP+npD+tfVNfLXw0Xd480Uf9PAP6GvqWvzviV/7RBf3f1Z/ZPgjH/hHxUv+nv8A7bEKKKK+QP6MCiiigAooooAKKKKACiiigAooooAKKKKACiiigAooooAKKKKACiiigAooooAKKKKACiiigAooooAKKKKACiiigAooooAKKKKACiiigAooooAKKKKACiiigAooooAKKKKAOG+L/wAR4vht4TlvF2vqVwTDZxNzl8csR6KOT+A718SXt7PqV5Pd3Urz3MzmSSWQ5Z2JySTXoPx98bN4x+IN4kchaw00m0twDwSp+dvxbPPoBXm9fuvDmVxy/CKcl789X+i+X5n8Y8e8RTzzNJUqcv3NFuMV0bXxS+b28kvMKKKK+rPzIKKKKACiiigAooooAK93/Zs+Kz6PqcfhTU5idPu3xZO5/wBTKf4P91v/AEL6mvCKdHI8MiSRsUdSGVlOCCOhFedmGBpZjh5Yer12fZ9Ge/kecYjIcfTx2Hesd10lHrF+v4Oz3R+jNFcj8KfGY8eeBdN1R2Buynk3QHaVeG+meG+jCuur+d69GeHqyo1F70W0/kf3hg8VSx2Hp4qg7wmlJejVwooorA7AooooAKKKKACiiigAr4w/aOuPP+LusLnIiSBP/IKH+tfZ9fDnxuuftfxW8SPnOLny/wDvlVX+lfe8Gxvjpy7Qf5o/E/Fmpy5NRp96q/CMv8zh6KKK/Yz+UAooooAK6f4XQfaPiR4XTGf+JlbsfoJAf6VzFd18Dbf7V8WPDiYzidn/AO+UZv6Vw46XJhKsu0Zfkz2cmp+2zPC0+9SC++SPuGiiiv5tP9AgooooAKKKKACiiigAooooAKKKKACiiigAooooAKKKKACvhD4s2v2P4meJ48YzqE0n/fTFv619318UftBWn2T4u68MYWRopB75iQn9c1+gcGTtjKkO8fya/wAz8O8WqXNlOHq9qlvvjL/I87ooor9gP5VCiiigAr0X9ny6+y/F3QSThXM0Z/GFwP1xXnVdX8J7z7D8S/DEucA6hDGT/vMF/rXn5hD2mDrQ7xl+TPcyKr7DNsJV/lqQf3SR94UUUV/N5/f4UUUUAFFFFABRRRQAVn6/o1v4i0S+0u6Gbe8heF/UBhjI9x1rQoqoycJKUXZozqU4VYOnNXTVmu6Z+d+saXNomrXunXIxcWkzwSD/AGlYg/yqpXpH7Q+lrpfxY1jYu1LkR3AHuyDd/wCPBq83r+ksHX+tYanX/mSf3o/z9zXBf2dmFfB/8+5yj9zaR1Pwz8CTfEXxbbaPFMLaNlMs8xGSka9SB3PIA+tfaXgzwLo3gLSxY6PaLApx5kzcyzH1du/8h2Ar4f8ABvjDUfAmvwavpjotzECpWVdyOp6qw9DXr5/a41nygBoNiJccsZX2/l/9evjOI8uzPMKkYYd3pW2vbXz7+R+tcA5/w7kVCdXHprENu0uVy92yso2vbrfa/d9PqGivkS//AGpvGd3kQJptiOxhtyx/8fY1zd/8dfHeo5EniK4jB7W8aRY/75UV8xT4PzCfxyjH5v8ARH6NiPFXI6WlKFSfpFJfjK/4H2/VO+1mw0sZvL62tB6zzKn8zXwTf+M/EGq5+265qN2D2mu5HH5E1jkliSTknqTXqU+Cpf8AL2v90f8Ag/ofN4jxegtMPgr+cp2/BRf5n3Xf/F7wXpufO8S6c2OogmEp/wDHM1yWtftPeC9Njb7HJd6tIPurb25RSfcvt/ka+QKK9alwdgYO9Scpfcl+V/xPmcV4r5zVTjQpU4edm3+Lt+B2/wAU/irqPxQ1aKe5iWzsbYFbazRtwTPVie7HA5wOnSuIoor7TD4elhaUaNGNorZH5FjcbiMxxE8Xi5udSWrb/r5JLRLY7D4R+Im8LfEbQr7fsiNwsEvp5cnyNn6Bs/hX3XX5yqxRgykqwOQR2r9CvD2pf2zoGmagOftdtFPx/tIG/rX5lxph0qlHELqmn8tV+bP6I8I8a5UcXgZPSLjJfNNP8kaFFFFfmh/QoUUUUAFFFFABRRRQAUUUUAFFFFABRRRQAUUUUAFFFFABRRRQAUUUUAFFFFABRRRQAUUUUAFFFFABRRRQAUUUUAFFFFABRRRQAUUUUAFFFFABRRRQAUUUUAFFFFABRRRQAV8t/wDBQGPPw48OP6att/OGT/CvqSvmT9v2PPwm0N/TW41/OCf/AAr63hN2zvDf4v0Z9zwO+XiPBv8Avfoz4Kooor+sz+5AooooAKKKKACvqX/gn7Jj4h+JU9dLB/KZP8a+Wq+nf2AZMfFTXk9dFdvynh/xr5LixXyPE/4f1R8NxwubhzGL+7+qPvOiiiv5MP4bCiiigAooooAKKKKACiiigAooooAKKKKACiiigAooooAKKKKACiiigAooooAKKKKACiiigAooooAKKKKACiiigAooooAKKKKACiiigAooooAKKKKAOV+KTbfAGsn/AKZAf+PCvl6vpz4tNt+HmsH/AGEH/kRa+Y6/RuG1/ss3/e/RH8X+Nkv+F3Dx/wCnK/8AS5hRRRX1p/PQUUUUAFFFFAHV/Cxd3xA0Yf8ATVj/AOONX1BXzH8I13fETRx/tSH/AMhPX05X5zxI/wDaoL+7+rP7Q8E4/wDCDiJf9Pn/AOkQCiiivkj+hQooooAKKKKACiiigAooooAKKKKACiiigAooooAKKKKACiiigAooooAKKKKACiiigAooooAKKKKACiiigAooooAKKKKACiiigAooooAKKKKACiiigAooooAKKKKACsLxzr3/AAjHg7WtVBAktbWSSPP9/b8g/wC+sVu15h+0jetafCbU0U4M8sMWfbzFY/8AoNd+X0ViMXSovaUkvlc8TPMXLA5XicVDeEJNeqi7fifGjMXYsxJJ5JPekoor+kT+AAr0T4d/A7xF8QkS6ijXTdKJ/wCP26BAcf7C9W+vA962/wBnz4SxeO9Vl1bVY9+i2DhfKPS4l67D/sgYJ9cgdzX11HGkMaRxoqIgCqqjAAHQAV8Bn3EjwM3hcIrzW7ey8vN/gj9u4J4AjnVFZjmbaov4YrRyt1b6R6aavula/kfhn9mLwjoqI2oLca3cDq1xIY48+yJj8iTXoGneAfDWkoFs9A023x3S1Td+Jxk1vUV+X4jMsZinetVk/np92x/RuCyDKsuio4XDQj58qv8ANvV/NlM6Np5XabG2K+nkrj+VZeofD/wxqqkXfh7TJyf4mtE3fnjIroKK5I1qsHeMmvmz1KmEw1ZctSnFrzSZ5D4o/Zj8Ja1G7acs+h3J6NA5kjz7oxPHsCK+ePiN8Ite+G04a+iW50922xX9vkxsewburex/AmvuWqmq6Vaa5p1xYX8CXVncIY5YpBkMD/nr2r6nLeJsbg5pVpOpDqnv8nv9+h+b5/4eZTm1KUsJTVGt0cVaLfnFaW80k/XY/O+iuq+J3gl/h/4zv9HLNJboRJbyN1eJuVJ9xyD7g1ytftdGrCvTjVpu8ZK6+Z/IWLwtXBYieGrq04NprzWjPor9kfX2E2vaI7ZUql5GvoQdjn9Y/wAq+ka+P/2X7loPiikYOBPZzRn6fK3/ALKK+wK/FeK6KpZnJr7ST/T9D+vPDTFSxPDtOEv+XcpR+V+b/wBuCiiivjz9UCiiigAooooAKKKKACvgX4i3X23x/wCJJ85D6lcEfTzGx+lffJIAJJwBX53aldG+1G6uT1mleTn3JP8AWv0rgqF6tefZJfff/I/nzxeq2w+Do95Tf3KK/UrUUUV+rH8zhRRRQAV6f+zba/aPi3pj4z5EU8n/AJCZf/Zq8wr2f9lK0874i3kxHEOnSHPuZIx/ImvFzqfJltd/3Wvv0PruEaXts/wUf+nkX9zv+h9aUUUV/PJ/doUUUUAFFFFABRRRQAUUUUAFFFFABRRRQAUUUUAFFFFABXyF+1JafZvieJMY+0WMUv1wWX/2Wvr2vl/9rmy8vxJoF3j/AFto8Wf9x8/+z19jwnPkzOMe6a/X9D8o8TqPteHZz/klB/jy/qeCUUUV+3n8dhRRRQAVoeH73+zdf027zjyLmKXP+64P9Kz6KmUVOLi+ppTm6U4zjunf7j9G6KoaBe/2noWm3mc/aLaOXPruUH+tX6/mOUXCTi+h/onTmqsIzjs1f7woooqTQKKKKACiiigAooooA+U/2srDyfHGl3YGBPYBD7ssj5/RhXiFfSf7XlhutPDV6B9ySeFj9QhH/oJr5sr974cqe1yui+ya+5tH8S8fYf6vxJio9G1L/wACin+dwooor6U/PgooooAKKKKACiiigAooooAK+5vgte/b/hZ4alJzttBF/wB8Ep/7LXwzX2j+zpIZPhBogPOxp1/8juf618DxnG+Bpy7TX4pn7d4TVHHOK9Po6bf3Sj/mz0qiiivx0/q0KKKKACiiigAooooAKKKKACiiigAooooAKKKKACiiigAooooAKKKKACiiigAooooAKKKKACiiigAooooAKKKKACiiigAooooAKKKKACiiigAooooAKKKKACiiigAooooAK+bf29o9/wAGdNP9zW4G/wDIM4/rX0lXzt+3XHv+CUJ/uatA3/jkg/rX1HDDtnWF/wASPsuDXy8Q4J/30fnxRRRX9cH91hRRRQAUUUUAFfSn7A8mz4x6qv8Af0OYf+R4D/Svmuvor9hGTZ8a7kf39InX/wAiRH+lfL8UK+S4r/Cz4zjNc3D2NX9xn6DUUUV/I5/CoUUUUAFFFFABRRRQAUUUUAFFFFABRRRQAUUUUAFFFFABRRRQAUUUUAFFFFABRRRQAUUUUAFFFFABRRRQAUUUUAFFFFABRRRQAUUUUAFFFFABRRRQBxnxhbb8OtW9/KH/AJFSvmevpP4ztt+HuoD1eIf+RFr5sr9I4b/3SX+J/kj+KPGqV+IqK7UY/wDpdQKKKK+rPwEKKKKACiiigDtPg4u74i6UfQTH/wAhPX0vXzZ8F1z8QrA+iSn/AMhtX0nX5txH/vkf8K/Nn9seC0bcO1n3rS/9IphRRRXyp++hRRRQAUUUUAFFFFABRRRQAUUUUAFFFFABRRRQAUUUUAFFFFABRRRQAUUUUAFFFFABRRRQAUUUUAFFFFABRRRQAUUUUAFFFFABRRRQAUUUUAFFFFABRRRQAUUUUAFeU/tMwNL8KbxwOIrmFz9N23+or1auT+K+ht4j+HHiCwRd8r2rSRqP4nTDqPzUV6WWVVQxtGpLZSX5nz/EOGljMnxdCG8qc0vXldvxPhCiiiv6OP4EPtL9neK2i+Emim3KkuZmlI67/NYHP4AD6AV6TXxL8LPjNq3wwklgiiTUNKmbfJZysVw3Tcjc7TgDPBBx0r1DWv2tYJdImTS9Enh1F0KpJcSqY4yR97jlsenFfjeacOZhUx050o80ZybvdaXd9b9j+sOHOPsjoZPRo4mp7OpSgouNm78qteNk0727379zzP4ofF7XvFvia+EOpXFnpcMzR21tbymNdgOAzY+8x65PrxxW98FfjbrGheJbLS9Y1CbUNHvJFgP2py7W7McKyseQM4yOmMmvHCcnJ5NKrFGDKSCOQR2r9MqZThKmF+qci5bW228/Xrc/nmhxNmlHMv7UVaTnzXers1f4WtrW0tslsfo1RVDQb86roenXp5NzbRzH/gSg/wBav1/PMouEnF9D+7ac1Vgpx2av94UUU2SRYkZ3YIigszMcAAdSTUmmx8tftapGPGWjMMecbDDf7vmNj+bV4XXc/GfxtH488fX1/bsXsYQLa1Y/xRrn5vxYs30NcNX9EZPQnhsvo0qnxJa/PW3yP4P4rxtHMM7xWJoO8JSdn3tpf52uet/swWxn+KUbgcQ2czn9F/8AZq+wK+Z/2RtFaTVdf1dlwsUKWqN6lm3N+Wxfzr6Yr8o4rqqpmcor7KS/X9T+mvDLDSocOwnL7cpS/Hl/9tCiiivjj9WCiiigAooooAKKKKAMvxTe/wBm+GNXu848izmlz/uoT/Svz4r7o+Ml9/Z/wu8Sy5xus3i/77wn/s1fC9frXBdO2HrVO7S+5f8ABP5g8XK/NjsLQ/lg3/4E7f8AtoUUUV+jH4GFFFFABX0D+yJab9X8SXWP9VBDFn/eZj/7JXz9X09+yNZeX4d1+7x/rbqOLP8AuJn/ANnr5biafJlVXzsvxR+keHdH23EuG7R5n90JfrY99ooor8IP7TCiiigAooooAKKKKACiiigAooooAKKKKACiiigAooooAK+fv2u7HzNF8O3mP9VcSw5/31U/+yV9A15B+1HYfa/hiJsZ+y30UufTIZP/AGevoMgqeyzOhLzt96a/U+H43ofWOHcZDtG//gLUv0PkOiiiv6AP4cCiiigAooooA+6vg9f/ANo/C/wzNnO2ySLP+58n/stdjXlX7M+ofbfhTZxZz9kuJoPplt//ALPXqtfzlmdP2OOrQ7Sl+Z/fXDuI+tZNhK3enC/ryq/4hRRRXmH0IUUUUAFFFFABRRRQB43+1TYfavhvBOBza38bk+xV1/mwr5Ir7b+Pdh/aPwl8QIBlo40mHtskVj+gNfElfs/B9Tny+UP5ZP8AJM/knxVw/ss9hVX26cX805L8kgoor034X/AjVviVZHUftUOmaUHMYnkUu8hHXagxkDpkkfjX12KxdDBU3WxEuWJ+XZdlmMzbELC4Gm5zfRdu7b0S82zzKivqzTP2TvDNuqm91LUrxx1CMkSH8NpP610tj+zt4CssE6M1yw/inupT+gYD9K+UqcX5dD4eaXov82j9Mw/hbn9ZXqOEPWTf/pKkfF1Ffd9n8J/BthjyvDOmHHQy2yyH/wAeBrbtPDmk2GPsul2Vtjp5Nui/yFedPjWgvgot+rS/zPeo+EWMl/GxcV6Rb/NxPz9ttPurw4t7aac/9M4y38q0ofBHiK5GYtA1SUf7FnIf5LX6AAADA4FLXDLjWo/hoJf9vX/RHsU/CGgv4mNb9IJf+3M/P+58EeI7KMyXGgapBGOS0llIoH4laxK/Ruvlz9p/4crpGqweJtPtglnefu7wRLhUm7OcdNw/VfU17GUcULMMQsNWgot7O/XsfK8U+HEsjwEsfhKzqKPxJqzS7qz6ddNteh4PX2v+z7atafCLQFYYZ1mk/BpnI/TFfHfhvw5f+LNZttL0y3a4u52CqqjhR3Zj2A6k197eHNFi8N6Bp2lQHdFZ26QK397aoGfx61y8Z4mCoUsNf3m+b5JNfqej4S4CrLG4jHuPuKHJfo22np6KOvqu5pUUUV+TH9PBRRRQAUUUUAFFFFABRRRQAUUUUAFFFFABRRRQAUUUUAFFFFABRRRQAUUUUAFFFFABRRRQAUUUUAFFFFABRRRQAUUUUAFFFFABRRRQAUUUUAFFFFABRRRQAUUUUAFFFFABXz/+3DHv+Bc5/uajbt+rD+tfQFeEftrR7/gJqZ/uXds3/kQD+tfRcOO2cYX/ABx/M+s4TfLn+Cf/AE8j+aPzmooor+vj+8QooooAKKKKACvoH9hyTZ8cox/f024X/wBBP9K+fq95/Ymk2fHrTx/fs7kf+OZ/pXznEavk+K/wS/I+T4tXNkGNX/TuX5H6L0UUV/IR/BwUUUUAFFFFABRRRQAUUUUAFFFFABRRRQAUUUUAFFFFABRRRQAUUUUAFFFFABRRRQAUUUUAFFFFABRRRQAUUUUAFFFFABRRRQAUUUUAFFFFABRRRQBwfxsbHgC6HrNEP/Hq+cK+ivjk23wJIPW4jH86+da/S+HV/sb/AMT/ACR/EHjLK/EsV2pR/wDSphRRRX1B+EhRRRQAUUUUAd78EV3ePrc+kMp/8dr6Or52+Bi7vHSn0tpD/KvomvzTiJ/7Yv8ACv1P7g8Go24ak+9Wf5RCiiivlz91CiiigAooooAKKKKACiiigAooooAKKKKACiiigAooooAKKKKACiiigAooooAKKKKACiiigAooooAKKKKACiiigAooooAKKKKACiiigAooooAKKKKACiiigAooooAKKKKAPhf4veCX8B+O9RsBGUs5G+0WhxwYmJIA/wB05X/gNcZX2x8aPhdH8S/DYSDbHrFnmS0lbgNnrGx9GwOexAPrXxdf2Fzpd7PZ3kL211A5SSKQYZWHUEV+85BmscywqUn+8jpJfr8/zP4p434aqcP5lKUI/uKjbg+i7x9Y9PKz7kFFFFfTn50FFFKiGR1VRuZjgAdzQM++/AClPAnhtW+8NNtgf+/S1v1U0myGm6VZ2g6W8KRf98qB/SuW+LHxHg+GnhZ9QZFnvpm8m0gY8PJjOT/sgcn8B3r+bFSnjMT7OiruT0+bP9A5YijlOXKti5csKcVd+i/qy6s6LX/EemeFtOe+1a+hsLVf+WkrYyfQDqT7DJr5e+MX7Qdx40hm0bQlkstGb5Zpn4luR6f7Ke3U98dK8v8AFHi7V/Geptf6xeyXk5+7vOFjHoq9FHsKx6/W8o4XoYFqviHz1F9yfl3fm/uP5d4o8RsZnMJ4TAx9lRej/nkvN9E+qXzbWgUUV0nw2s7TUPiB4dtr5Q9rLfwo6Ho2XGFPsTgfjX2dWoqVOVR9E39x+TYag8TXhQi7OTS+92Prb4F+Dm8GfDrT4Jk8u9u83lwpHIZwMA+4UKPqDXoNFFfzbicRPFVp16m8m2f6BZfgqWW4Slg6Pw04qK+S39XuwooormPQCiiigAooooAKKKKAPK/2l7/7H8KL2LOPtVxDD9cOH/8AZK+OK+o/2t9Q8rwtodjnHn3jTY9diEf+1K+XK/beEqfJlil/NJv9P0P4/wDE/Ee24hlD+SEY/nL/ANuCiiivsz8kCiiigAr6+/ZdsfsnwvEuMfar2aX64Cp/7JXyDX3B8DLD+zvhP4dixgvA03/fbs//ALNXwvGNTlwEYd5L8Ez9o8KaHtM7qVX9im/vcor8rnd0UUV+Mn9ZhRRRQAUUUUAFFFFABRRRQAUUUUAFFFFABRRRQAUUUUAFcL8cdP8A7T+FHiOLGSluJv8Avh1f/wBlruqzPE+nf2x4a1awxu+1WksGPXchH9a68JV9hiKdX+WSf3M8zNMP9cwFfDfzwlH74tH570UUV/Sp/nuFFFFABRRRQB9P/sj6j5vhzX7DP+ou0nx/vpt/9p175Xy1+yTqXk+LdasC2BcWQlA9Sjgf+1DX1LX4RxNS9lmlXzs/wX6n9p+HmJ+s8N4e+8eaP3SdvwaCiiivlj9ICiiigAooooAKKKKAOW+KQU/DbxRv6f2bcfn5Zx+tfBtfdvxbgmuPhn4ljt1LymxkO1epAGW/TNfCVfrnBf8AutX/ABfofy54uN/2jhlb7D/9KYV618HPjvN8OLY6VqFo1/ozSGRfKIEsBPXbnhgfQ45715LRX2+MwdDHUnQxEbxf9XPx7K81xmTYqOMwM+Wa+d11TT3T/rU+9/B/xD8P+O7cy6NqMdy6jL27fJKn1Q8/j0966SvzrsL+50u7iurO4ltbmJtyTQuVZT6givrb4BfGGb4g2U2l6sVOt2aCTzVAAuI843YHRgSAe3IPrX5LnXDMsvg8Rh5c1Nbp7r/NH9P8I+IdPPa0cBjoKnWezXwy8tdU/K7T73sj16iiivhj9lCiiigAqK4toryB4Z4knhkG145FDKw9CD1qWimnbVCaUlZmfpXh/S9CV103TbPTw/3hawLFu+u0DNaFFFOUpTfNJ3ZFOnClFQpxSS6LRBRRRUmgUUUUAFFFFABRRRQAUUUUAFFFFABRRRQAUUUUAFFFFABRRRQAUUUUAFFFFABRRRQAUUUUAFFFFABRRRQAUUUUAFFFFABRRRQAUUUUAFFFFABRRRQAUUUUAFFFFABRRRQAV4j+2XHv/Z88QH+5Nat/5MRj+te3V41+2BH5n7O3iv1X7If/ACbhr3chds2wj/6eQ/8ASkfS8MPlzzAv/p7T/wDS0fmpRRRX9hn98BRRRQAUUUUAFe4fsYybP2gdCH9+C6X/AMgOf6V4fXs/7Hkmz9ojwsP763a/+Ssp/pXg5+r5Ri1/07n/AOks+Z4nXNkWOX/Tqp/6Sz9KaKKK/j0/ggKKKKACiiigAooooAKKKKACiiigAooooAKKKKACiiigAooooAKKKKACiiigAooooAKKKKACiiigAooooAKKKKACiiigAooooAKKKKACiiigAooooA86+O7bfBCD1u4x+jV8819A/HxseC7Yet8g/wDHJK+fq/TuHl/sXzZ/DHjDK/E7XanD9Qooor6U/EQooooAKKKKAPRvgOu7xtIfSzkP/jy19C18/wDwBXPjO6PpYuf/ACJHX0BX5jxA/wDbX6I/ufwfjbhiL71J/oFFFFfNH7cFFFFABRRRQAUUUUAFFFFABRRRQAUUUUAFFFFABRRRQAUUUUAFFFFABRRRQAUUUUAFFFFABRRRQAUUUUAFFFFABRRRQAUUUUAFFFFABRRRQAUUUUAFFFFABRRRQAUUUUAFedfFT4K6T8SoTc5Gn60i4jvY1zvA6LIP4h79R9OK9Forqw2JrYOqq1CXLJHnZhl2FzXDywuNpqcJdH+a6p9mtT4P8bfC/wAR+ALhl1WwcW2cLeQ/PA/0YdPocH2rlK/RiSJJo2jkRZI2GGVhkEehFfJX7TPgvTfCninTrjS7JLGC/gZpIoV2x+YrckDoOCvA4/Ov1rI+JXmNVYWvC02t1s7eXT8T+X+MfD6OQ4aWY4OrzUk1eMt1d2Wq0er7L5njldV8LNCPiP4ieH7ALvR7tJJB/sJ87/8AjqmuVr6F/ZQ8GPLfaj4nnjIiiX7Jalh95jguw+gwP+BH0r6POMWsFgatZvW1l6vRHwPCuWSzfOcNhUrrmTl/hjq/wVvVo+lq+c/2vLS5aPwzdAMbNDPGxHRXOwjP1Cn/AL5NfRlZHirwtp3jPRLjStVg8+0mHbhkYdGU9iPX+lfh+U42OX42niZK6W/o1b9T+xuJ8onnuUV8vpy5ZTSs+l01JJ+Tasfn3RXtfiz9lnxHplxI2hzwazaE5RGcQzAehDfKfqD+ArkD8CvHYk2f8I5cZ9fMjx+e7FfuNHOMvrx54V4/NpP7nZn8b4rhXPMHUdKrg6l/KLkvk43T+84OtfwfY3mpeKtIttPVnvZLqPytvUMGBz9BjOfavTPDn7LnizVZVOpva6LB/EZJBNJj2VCQfxYV798Ofg7oHw2Qy2cbXepMu17+4wXx3Cjoo+nPqTXjZnxLgcNSlGjJVJtaJar5va3ofW8PeH2cZjiIVMVTdGkmm3LSXoo7382kvyO6ooor8QP7ECiiigAooooAKKKKACiiigD5g/a51LzfEWgWGf8AUWsk+P8Affb/AO068Dr1L9pXUvt/xWvogci0ghgH/fG8/q5ry2v6DyKl7HLKEf7t/v1/U/hjjPE/WuIcZU7Tcf8AwH3f0CiiivdPiwooooAK/QTwjp/9k+FNFscY+zWUMOP91AP6V8GeHNO/tjxDpdhjP2q6igx67nC/1r9Cq/MONaulCkv7z/JL9T+jPCHD64zEv+5Ff+TN/oFFFFflx/R4UUUUAFFFFABRRRQAUUUUAFFFFABRRRQAUUUUAFFFFABRRRQB+ffi/Tf7G8WazYY2i2vZoQPZXIH8qyK9D+P+mf2X8WdcUDCTtHcL77o1J/8AHt1eeV/SeCq+3wtKr/NFP70f595vhfqWY4jDfyTkvuk0FFFFdp5AUUUUAek/s7an/ZvxZ0gE7UuVlt2/GNiP/HgtfaVfn94J1X+w/GOiagTtW2vYZWP+yHGf0zX6A1+Q8Z0eXF0qv80bfc/+Cf1N4S4r2mWYjDP7E7/KUV+sWFFFFfnp+6hRRRQAUUUUAFFFFACMoYEEAg8EHvXzb8Vf2Zrj7VPqnhFVkicl30tmClD38ongj/ZOMds9B9J0V6uXZnicsq+0w733T2fr/Vz5rPeHsBxFh/q+Oje20lpKL8n+ad0+x+d2paXeaNePaX9rNZXKcNDPGUYfgaq1+hWs+HdL8RW/kapp1rqEXZbmJXx9Mjj8K4LU/wBnDwLqLl00yayY8n7NcuB+TEgfgK/R8NxnhpK2IpuL8rNfo/zPwHH+EuPpybwGIjOP968X+Ckn+B8ZV7n+yr4XvrnxZd675bR6dbW7QeaRxJIxHyj1wASfTj1r1XTv2avA1hOsj2Vze7TkJc3LFfxC4zXpWn6da6TZxWllbxWlrENscMKBUUewFcGccU0MVhpYbCxfvaNvTTy1Z7nCvhtjMuzCnj8yqRtTd1GLbba2u2kklvpe+2hZooor8yP6HCiiigAooooAKKKKACiiigAooooAKKKKACiiigAooooAKKKKACiiigAooooAKKKKACiiigAooooAKKKKACiiigAooooAKKKKACiiigAooooAKKKKACiiigAooooAKKKKACiiigAooooAKKKKACiiigAryT9q+Ez/ALPnjBQMkQwt+VxEf6V63XLfFLwu3jX4ceJdDjG6a+0+aGEH/noUOz/x7bXpZZWjh8dQrT2jOLfyaZ6+T4iOEzLDYie0KkJP0Ukz8mKKV0aN2R1KspwVYYINJX9nH+gwUUUUAFFFFABXsH7Iqsf2h/CO0ZIa5J+n2WbNeP19I/sJeFJNX+LN5rJQm20ewc78dJZfkUfivmn8K+d4irRoZPipz25JL5tWX4s+U4sxEMNkONqT29nJfOS5V+LR9/0UUV/IJ/BoUUUUAFFFFABRRRQAUUUUAFFFFABRRRQAUUUUAFFFFABRRRQAUUUUAFFFFABRRRQAUUUUAFFFFABRRRQAUUUUAFFFFABRRRQAUUUUAFFFFABRRRQB5l8fwf8AhD7L0+3Jn/v3JXgNfS/xf0ltV8B32xd0lsVuQPZT83/jpavmiv0zh6alg+VdGz+HvGPDVKPEiqyWk6cWvk2n+X4hRRRX05+FhRRRQAUUUUAeofs/JnxVfv2FkR+cif4V73Xj37Pekslvq2pMvyuyW8Z+mWb+a17DX5Xns1PHTt0svwP758KsLPDcKYdzVudzl8nJpfelcKKKK8A/XAooooAKKKKACiiigAooooAKKKKACiiigAooooAKKKKACiiigAooooAKKKKACiiigAooooAKKKKACiiigAooooAKKKKACiiigAooooAKKKKACiiigAooooAKKKKACiiigAooooAK5T4i/DjS/iVoq2Go74pImL291FjfE3fGeoPcd/qAR1dFbUa1TD1FVpStJbM5MXhKGOoTw2JgpQkrNPZnzvp37IkEd+rX3iR57MNkxwWgjdh6bi7Afka960TRLLw5pNtpunW62tlbpsjiTsP6knknuTV6iu/G5pjMxSWJqcyWy0S+5WPFyjhvKshcpZfRUHLd3bdu15Nu3ktAoooryj6UKKKKACiiigAooooAKKKKACiiigAooooAKKKp6xqCaRpN7fP9y1geds+iqSf5VUYuTUVuyJzjTi5y2Wp8LfE3U/7Y+IXiK7B3K99KqH1VWKr+gFczTpZWmleR23O5LMT3J602v6Yo01RpRpr7KS+4/wA8cVXeKxFTES3nJv73cKKKK2OUKKKKAO6+B2m/2r8VvDsWMiO4M59vLVn/AJqK+4a+Sv2VdM+1/ES6u2X5bSxdgfRmZVH6Fq+ta/GOMKvPmEYL7MV+Lb/yP628KsN7HI51nvOo38kkvzTCiiivhj9lCiiigAooooAKKKKACiiigAooooAKKKKACiiigAooooAKKKKAPlb9rPSvs/jLSdQAwt1ZeWfdkc5/R1rw2vqP9rbSfP8ACui6iBk2140JPoJEz/OMV8uV+88NVvbZXS7q6+5v9LH8VeIOE+q8R4my0nyyXzir/jcKKKK+nPzkKKKKACv0D8H6t/b3hPRtR3bjdWcUzH/aKAn9c1+flfZ37Oer/wBq/CjTELbpLN5bZj9HLL/46y1+e8Z0ebC0q38srfev+Aj918JcX7PM8RhW/jhf5xf+Umem0UUV+Qn9TBRRRQAUUUUAFFFFABRRRQAUUUUAFFFFABRRRQAUUUUAFFFFABRRRQAUUUUAFFFFABRRRQAUUUUAFFFFABRRRQAUUUUAFFFFABRRRQAUUUUAFFFFABRRRQAUUUUAFFFFABRRRQAUUUUAFFFFABRRRQAUUUUAFFFFABRRRQAUUUUAFFFFABRRRQAUUUUAFFFFAH50/tf/AAel+HXxFn1qzgI0DXZGuInUfLDOeZYj6c5YexwPumvBa/W/x54E0f4keF7zQNctvtFjcr1HDxsPuuh7MD0P4HIJFfnH8bP2efEnwY1ORrmF9R0B3xb6tCh8sg9FkH8D+x4PYmv6Q4O4opZhh4YHFStWirK/2ktrefdbvfvb+t+AeMqGaYWGW4ydsRBWV/tpbW/vJbrd7rrbyyiiiv1A/ZgooqexsbnVLyG0s7eW7upmCRQQIXd2PQKo5J9qTaSuxNqKu9iKONppFjjVndiFVVGSSegAr9L/ANl/4RP8JPhpbwX0QTXNSYXl+D1jYjCRf8AXr/tFq8y/Zg/ZNfwhdWvi3xnAjawmJLHSzhhantJJ2MnoOi9fvfd+rK/n3jfianmFsuwUr007yktm1sl3S79Xttr/ACz4jcY0c0tlOXy5qUXecltJrZLulvfZu1trsooor8iPwkKKKKACiiigAooooAKKKKACiiigAooooAKKKKACiiigAooooAKKKKACiiigAooooAKKKKACiiigAooooAKKKKACiiigAooooAKKKKACiiigAooooAZNClxE8Uih43UqynoQeCK+WPHXhObwd4huLJwTbk+ZbyH+OM9PxHQ+4r6qrn/Gvgyy8a6SbS5/dzJloLhRlo2/qD3H/wBavdyjMfqFb3/glv8A5n5T4h8Hf62Zcvq9liKV3C/W+8W+l7Kz6NLo2fKlFbXijwjqfhC+NtqEBQE/u5l5jkHqp/p1FYtfqVOpCrFTg7pn8F4vCYjA15YbFQcJxdmmrNfIKKKK0OQKsadp9xqt9BZ2sZmuJnCIg7k07TNLu9ZvI7Sxt5Lq4c/LHGMn6+w96+g/hn8MYvBsP2y8Kz6tIuCw5WFT/Cvv6n8Pr5GY5jSwFNtu8nsv66H6HwbwZjeLcZGFOLjQi/fn0S7LvJ9F03eh03hLw9F4V8P2emxEN5KfO4/jc8sfzz+GK2KKK/JpzlUk5zd29T/QjC4algqFPDYePLCCUUuySsl9wUUUVB1BRRRQAUUUUAFFFFABRRRQAUUUUAFFFFABRRRQAUUUUAFFFFABRRRQAUUUUAFFFFABRRRQAUUUUAFFFFABRRRQAUUUUAFFFFABRRRQAUUUUAFFFFABRRRQAUUUUAFFFFABRRRQAUUUUAFFFFABRRRQAUUUUAFFFFABRRRQAUUUUAFFFFABRRRQAVwnxy1b+xvhV4hlBw0sAtlHr5jBD+jGu7rw/wDaw1f7L4K0zT1bD3d7vI9URTn9WWvYyej9YzCjT/vJ/Jav8j5TivF/Ucixle9nySS9Ze6vxZ8qUUUV/RB/B4UUUUAFFFFAH0r+yLpWzT/EWpEf6yWK3U+m0Mzf+hr+VfQ1eV/s0aT/AGb8KrOYjDXtxNcn/vrYP0jFeqV/P2fVvb5nXl2dvu0/Q/uXgrCfU+HsHTtvHm/8Dbl+oUUUV4B9sFFFFABRRRQAUUUUAFFFFABRRRQAUUUUAFFFFABRRRQAUUUUAeefH/Sf7X+FGuKq5kt1S5X22OCx/wC+d1fE9foZr2lrreh6jpz42XdvJAc+jKV/rX56yxtDI8bgq6EqynsR1r9b4Lr82Hq0P5Wn96/4B/L3i3g/Z4/DYtL44OP/AIC7/wDtw2iiiv0U/BQooooAK+l/2RdY36b4h0pmx5U0d0i+u5Srf+gL+dfNFeufswa1/ZvxNW1ZsJqFrLBjtuXEg/RD+dfO8Q0PrGWVo9Ur/c7/AJH3vAuN+o8RYWbeknyv/t5OK/Fo+v6KKK/AT+3gooooAKKKKACiiigAooooAKKKKACiiigAooooAKKKKACiiigAooooAKKKKACiiigAooooAKKKKACiiigAooooAKKKKACiiigAooooAKKKKACiiigAooooAKKKKACiiigAooooAKKKKACiiigAooooAKKKKACiiigAooooAKKKKACiiigAooooAKKKKACiiigAqG7tIL+2ltrqGO5t5VKSQyoGR1PUEHgipqKabTuhptO6PAfHX7FPw+8WzSXOnRXXhm6c5P8AZzgwk/8AXNwQB7KVFeXXn/BPO4Ep+y+OInjzx52mlSPylOa+z6K+uwvFud4SHJTxDa/vJS/GSb/E+6wfHPEWBgqdLFtpfzKMvxkm/wAT5I8P/wDBPnSbeZX1vxdeX0ecmKxtFtz9NzM/8q9++HXwT8GfCuL/AIp7RYba6K7Xvpcy3Djv+8bJAPoMD2ruaK4sfxDmuZx5MVXbj20S+aVk/mefmfFWdZxB08biZSi+itFP1UUk/mFFFFfOnygUUUUAFFFFABRRRQAUUUUAFFFFABRRRQAUUUUAFFFFABRRRQAUUUUAFFFFABRRRQAUUUUAFFFFABRRRQAUUUUAFFFFABRRRQAUUUUAFFFFABRRRQAUUUUAFFFFAFe/0+11S1e2vLeO5gf70cqhlP4GvPNa+A+h37tJYz3Gmsf4FPmRj8Dz+tel0V2YfGYjCu9GbX5fdsfOZvw7lOexUcyw0altm17y9JK0l8meKt+zvMH+XXIyvqbYg/lurU0v9n7Tbdw1/qVxeAfwRIIgfr94/wAq9WorvlnWPmrOp+CX6HyNDwy4Tw9T2kcGm/OU5L7nJp/O5maH4a0zw1b+RptnFaofvFRlm+rHk/ia06KK8ec5VJOU3ds/ScPh6OEpRoYeChCOySSS9EtEFFFFQdAUUUUAFFFFABRRRQAUUUUAFFFFABRRRQAUUUUAFFFFABRRRQAUUUUAFFFFABRRRQAUUUUAFFFFABRRRQAUUUUAFFFFABRRRQAUUUUAFFFFABRRRQAUUUUAFFFFABRRRQAUUUUAFFFFABRRRQAUUUUAFFFFABRRRQAUUUUAFFFFABRRRQAUUUUAFFFFABXyx+1nrH2rxfpGmq2VtLMykejSMcj8kX86+p6+HfjdrX9u/FPxBOG3JFcfZl9AIwEP6qT+NfccIUPaZg6j+xFv5vT8mz8d8U8b9XyNYdPWrOK+SvL80jhqKKK/aD+RgooooAKKK1/B+j/8JB4r0fTcbhd3cULf7pcAn8s1E5qnBzlstTajSlXqxpQ3k0l6vQ+5Ph9pH9heB9BsCu14LKJXH+3tBb9Sa6Ciiv5mq1HVnKpLdtv7z/Q3D0I4ajChDaKSXolYKKKKzOgKKKKACiiigAooooAKKKKACiiigAooooAKKKKACiiigAooooAK+Efi1o39gfEnxFZhdqC7eVF9Ff51H5MK+7q+Tf2q9F+w+PbPUFXCX1muT6uhKn/x3ZX3fB9f2eOlSf24v71r+Vz8X8VcF7fJoYlLWnNfdJNP8eU8Wooor9lP5MCiiigArf8AAGt/8I5420PUi21Le8jaQ/7G4B//AB0msCis6tONWEqctmmvvOjD154atCvT+KLTXqndH6N0Vz3w91z/AISTwPoepFtzz2kZkP8AtgYf/wAeBroa/mirTlSqSpy3Ta+4/wBC8NXhiqEK9P4ZpNejV0FFFFZHQFFFFABRRRQAVV1DVLLSYllvruCziZtoe4lWNSeuMk9eDVquP+LGj/2z4F1FVXdLbgXKe2zk/wDju6ujD041a0Kc3ZNpX9Tx84xdfAZdiMXhoKc6cZSUX15Ve2nexr/8Jn4f/wCg7pv/AIGR/wCNH/CZ+H/+g7pv/gZH/jXybRX3H+rNL/n4/uR/LH/EcMw/6Aof+BSPrL/hM/D/AP0HdN/8DI/8aP8AhM/D/wD0HdN/8DI/8a+TaKP9WaX/AD8f3IP+I4Zh/wBAUP8AwKR9Zf8ACZ+H/wDoO6b/AOBkf+NH/CZ+H/8AoO6b/wCBkf8AjXybRR/qzS/5+P7kH/EcMw/6Aof+BSPrL/hM/D//AEHdN/8AAyP/ABo/4TPw/wD9B3Tf/AyP/Gvk2ij/AFZpf8/H9yD/AIjhmH/QFD/wKR9Zf8Jn4f8A+g7pv/gZH/jR/wAJn4f/AOg7pv8A4GR/418m0Uf6s0v+fj+5B/xHDMP+gKH/AIFI+sv+Ez8P/wDQd03/AMDI/wDGj/hM/D//AEHdN/8AAyP/ABr5Noo/1Zpf8/H9yD/iOGYf9AUP/ApH1l/wmfh//oO6b/4GR/40f8Jn4f8A+g7pv/gZH/jXybRR/qzS/wCfj+5B/wARwzD/AKAof+BSPrL/AITPw/8A9B3Tf/AyP/Gj/hM/D/8A0HdN/wDAyP8Axr5Noo/1Zpf8/H9yD/iOGYf9AUP/AAKR9Zf8Jn4f/wCg7pv/AIGR/wCNH/CZ+H/+g7pv/gZH/jXybRR/qzS/5+P7kH/EcMw/6Aof+BSPrL/hM/D/AP0HdN/8DI/8aP8AhM/D/wD0HdN/8DI/8a+TaKP9WaX/AD8f3IP+I4Zh/wBAUP8AwKR9Zf8ACZ+H/wDoO6b/AOBkf+NH/CZ+H/8AoO6b/wCBkf8AjXybRR/qzS/5+P7kH/EcMw/6Aof+BSPrL/hM/D//AEHdN/8AAyP/ABo/4TPw/wD9B3Tf/AyP/Gvk2ij/AFZpf8/H9yD/AIjhmH/QFD/wKR9Zf8Jn4f8A+g7pv/gZH/jR/wAJn4f/AOg7pv8A4GR/418m0Uf6s0v+fj+5B/xHDMP+gKH/AIFI+sv+Ez8P/wDQd03/AMDI/wDGj/hM/D//AEHdN/8AAyP/ABr5Noo/1Zpf8/H9yD/iOGYf9AUP/ApH1l/wmfh//oO6b/4GR/40f8Jn4f8A+g7pv/gZH/jXybRR/qzS/wCfj+5B/wARwzD/AKAof+BSPrL/AITPw/8A9B3Tf/AyP/Gj/hM/D/8A0HdN/wDAyP8Axr5Noo/1Zpf8/H9yD/iOGYf9AUP/AAKR9Zf8Jn4f/wCg7pv/AIGR/wCNH/CZ+H/+g7pv/gZH/jXybRR/qzS/5+P7kH/EcMw/6Aof+BSPrL/hM/D/AP0HdN/8DI/8aP8AhM/D/wD0HdN/8DI/8a+TaKP9WaX/AD8f3IP+I4Zh/wBAUP8AwKR9Zf8ACZ+H/wDoO6b/AOBkf+NH/CZ+H/8AoO6b/wCBkf8AjXybRR/qzS/5+P7kH/EcMw/6Aof+BSPrL/hM/D//AEHdN/8AAyP/ABo/4TPw/wD9B3Tf/AyP/Gvk2ij/AFZpf8/H9yD/AIjhmH/QFD/wKR9Zf8Jn4f8A+g7pv/gZH/jR/wAJn4f/AOg7pv8A4GR/418m0Uf6s0v+fj+5B/xHDMP+gKH/AIFI+sv+Ez8P/wDQd03/AMDI/wDGj/hM/D//AEHdN/8AAyP/ABr5Noo/1Zpf8/H9yD/iOGYf9AUP/ApH1l/wmfh//oO6b/4GR/40f8Jn4f8A+g7pv/gZH/jXybRR/qzS/wCfj+5B/wARwzD/AKAof+BSPrL/AITPw/8A9B3Tf/AyP/Gj/hM/D/8A0HdN/wDAyP8Axr5Noo/1Zpf8/H9yD/iOGYf9AUP/AAKR9Zf8Jn4f/wCg7pv/AIGR/wCNH/CZ+H/+g7pv/gZH/jXybRR/qzS/5+P7kH/EcMw/6Aof+BSPrL/hM/D/AP0HdN/8DI/8aP8AhM/D/wD0HdN/8DI/8a+TaKP9WaX/AD8f3IP+I4Zh/wBAUP8AwKR9Zf8ACZ+H/wDoO6b/AOBkf+NH/CZ+H/8AoO6b/wCBkf8AjXybRR/qzS/5+P7kH/EcMw/6Aof+BSPrL/hM/D//AEHdN/8AAyP/ABo/4TPw/wD9B3Tf/AyP/Gvk2ij/AFZpf8/H9yD/AIjhmH/QFD/wKR9Zf8Jn4f8A+g7pv/gZH/jR/wAJn4f/AOg7pv8A4GR/418m0Uf6s0v+fj+5B/xHDMP+gKH/AIFI+sv+Ez8P/wDQd03/AMDI/wDGj/hM/D//AEHdN/8AAyP/ABr5Noo/1Zpf8/H9yD/iOGYf9AUP/ApH1l/wmfh//oO6b/4GR/40f8Jn4f8A+g7pv/gZH/jXybRR/qzS/wCfj+5B/wARwzD/AKAof+BSPrL/AITPw/8A9B3Tf/AyP/Gj/hM/D/8A0HdN/wDAyP8Axr5Noo/1Zpf8/H9yD/iOGYf9AUP/AAKR9Zf8Jn4f/wCg7pv/AIGR/wCNH/CZ+H/+g7pv/gZH/jXybRR/qzS/5+P7kH/EcMw/6Aof+BSPrL/hM/D/AP0HdN/8DI/8aP8AhM/D/wD0HdN/8DI/8a+TaKP9WaX/AD8f3IP+I4Zh/wBAUP8AwKR9Zf8ACZ+H/wDoO6b/AOBkf+NH/CZ+H/8AoO6b/wCBkf8AjXybRR/qzS/5+P7kH/EcMw/6Aof+BSPrL/hM/D//AEHdN/8AAyP/ABo/4TPw/wD9B3Tf/AyP/Gvk2ij/AFZpf8/H9yD/AIjhmH/QFD/wKR9Zf8Jn4f8A+g7pv/gZH/jR/wAJn4f/AOg7pv8A4GR/418m0Uf6s0v+fj+5B/xHDMP+gKH/AIFI+sv+Ez8P/wDQd03/AMDI/wDGj/hM/D//AEHdN/8AAyP/ABr5Noo/1Zpf8/H9yD/iOGYf9AUP/ApH1l/wmfh//oO6b/4GR/40f8Jn4f8A+g7pv/gZH/jXybRR/qzS/wCfj+5B/wARwzD/AKAof+BSPrL/AITPw/8A9B3Tf/AyP/Gj/hM/D/8A0HdN/wDAyP8Axr5Noo/1Zpf8/H9yD/iOGYf9AUP/AAKR9Zf8Jn4f/wCg7pv/AIGR/wCNH/CZ+H/+g7pv/gZH/jXybRR/qzS/5+P7kH/EcMw/6Aof+BSPrL/hM/D/AP0HdN/8DI/8aP8AhM/D/wD0HdN/8DI/8a+TaKP9WaX/AD8f3IP+I4Zh/wBAUP8AwKR9Zf8ACZ+H/wDoO6b/AOBkf+NH/CZ+H/8AoO6b/wCBkf8AjXybRR/qzS/5+P7kH/EcMw/6Aof+BSPrL/hM/D//AEHdN/8AAyP/ABo/4TPw/wD9B3Tf/AyP/Gvk2ij/AFZpf8/H9yD/AIjhmH/QFD/wKR9Zf8Jn4f8A+g7pv/gZH/jR/wAJn4f/AOg7pv8A4GR/418m0Uf6s0v+fj+5B/xHDMP+gKH/AIFI+sv+Ez8P/wDQd03/AMDI/wDGj/hM/D//AEHdN/8AAyP/ABr5Noo/1Zpf8/H9yD/iOGYf9AUP/ApH1l/wmfh//oO6b/4GR/40f8Jn4f8A+g7pv/gZH/jXybRR/qzS/wCfj+5B/wARwzD/AKAof+BSPrL/AITPw/8A9B3Tf/AyP/Gj/hM/D/8A0HdN/wDAyP8Axr5Noo/1Zpf8/H9yD/iOGYf9AUP/AAKR9Zf8Jn4f/wCg7pv/AIGR/wCNH/CZ+H/+g7pv/gZH/jXybRR/qzS/5+P7kH/EcMw/6Aof+BSPrL/hM/D/AP0HdN/8DI/8aP8AhM/D/wD0HdN/8DI/8a+TaKP9WaX/AD8f3IP+I4Zh/wBAUP8AwKR9Zf8ACZ+H/wDoO6b/AOBkf+NH/CZ+H/8AoO6b/wCBkf8AjXybRR/qzS/5+P7kH/EcMw/6Aof+BSPrL/hM/D//AEHdN/8AAyP/ABo/4TPw/wD9B3Tf/AyP/Gvk2ij/AFZpf8/H9yD/AIjhmH/QFD/wKR9Zf8Jn4f8A+g7pv/gZH/jR/wAJn4f/AOg7pv8A4GR/418m0Uf6s0v+fj+5B/xHDMP+gKH/AIFI+sv+Ez8P/wDQd03/AMDI/wDGj/hM/D//AEHdN/8AAyP/ABr5Noo/1Zpf8/H9yD/iOGYf9AUP/ApH1l/wmfh//oO6b/4GR/40f8Jn4f8A+g7pv/gZH/jXybRR/qzS/wCfj+5B/wARwzD/AKAof+BSPrL/AITPw/8A9B3Tf/AyP/Gj/hM/D/8A0HdN/wDAyP8Axr5Noo/1Zpf8/H9yD/iOGYf9AUP/AAKR9Zf8Jn4f/wCg7pv/AIGR/wCNH/CZ+H/+g7pv/gZH/jXybRR/qzS/5+P7kH/EcMw/6Aof+BSPrL/hM/D/AP0HdN/8DI/8aP8AhM/D/wD0HdN/8DI/8a+TaKP9WaX/AD8f3IP+I4Zh/wBAUP8AwKR9Zf8ACZ+H/wDoO6b/AOBkf+NH/CZ+H/8AoO6b/wCBkf8AjXybRR/qzS/5+P7kH/EcMw/6Aof+BSPrL/hM/D//AEHdN/8AAyP/ABo/4TPw/wD9B3Tf/AyP/Gvk2ij/AFZpf8/H9yD/AIjhmH/QFD/wKR9Zf8Jn4f8A+g7pv/gZH/jR/wAJn4f/AOg7pv8A4GR/418m0Uf6s0v+fj+5B/xHDMP+gKH/AIFI+sv+Ez8P/wDQd03/AMDI/wDGj/hM/D//AEHdN/8AAyP/ABr5Noo/1Zpf8/H9yD/iOGYf9AUP/ApH1l/wmfh//oO6b/4GR/40f8Jn4f8A+g7pv/gZH/jXybRR/qzS/wCfj+5B/wARwzD/AKAof+BSPrL/AITPw/8A9B3Tf/AyP/Gj/hM/D/8A0HdN/wDAyP8Axr5Noo/1Zpf8/H9yD/iOGYf9AUP/AAKR9Zf8Jn4f/wCg7pv/AIGR/wCNH/CZ+H/+g7pv/gZH/jXybRR/qzS/5+P7kH/EcMw/6Aof+BSPrL/hM/D/AP0HdN/8DI/8aP8AhM/D/wD0HdN/8DI/8a+TaKP9WaX/AD8f3IP+I4Zh/wBAUP8AwKR9Zf8ACZ+H/wDoO6b/AOBkf+NH/CZ+H/8AoO6b/wCBkf8AjXybRR/qzS/5+P7kH/EcMw/6Aof+BSPrL/hM/D//AEHdN/8AAyP/ABo/4TPw/wD9B3Tf/AyP/Gvk2ij/AFZpf8/H9yD/AIjhmH/QFD/wKR9Zf8Jn4f8A+g7pv/gZH/jR/wAJn4f/AOg7pv8A4GR/418m0Uf6s0v+fj+5B/xHDMP+gKH/AIFI+sv+Ez8P/wDQd03/AMDI/wDGj/hM/D//AEHdN/8AAyP/ABr5Noo/1Zpf8/H9yD/iOGYf9AUP/ApH1l/wmfh//oO6b/4GR/40f8Jn4f8A+g7pv/gZH/jXybRR/qzS/wCfj+5B/wARwzD/AKAof+BSPrL/AITPw/8A9B3Tf/AyP/Gj/hM/D/8A0HdN/wDAyP8Axr5Noo/1Zpf8/H9yD/iOGYf9AUP/AAKR9Zf8Jn4f/wCg7pv/AIGR/wCNH/CZ+H/+g7pv/gZH/jXybRR/qzS/5+P7kH/EcMw/6Aof+BSPrL/hM/D/AP0HdN/8DI/8aP8AhM/D/wD0HdN/8DI/8a+TaKP9WaX/AD8f3IP+I4Zh/wBAUP8AwKR9Zf8ACZ+H/wDoO6b/AOBkf+NH/CZ+H/8AoO6b/wCBkf8AjXybRR/qzS/5+P7kH/EcMw/6Aof+BSPrL/hM/D//AEHdN/8AAyP/ABo/4TPw/wD9B3Tf/AyP/Gvk2ij/AFZpf8/H9yD/AIjhmH/QFD/wKR9Zf8Jn4f8A+g7pv/gZH/jR/wAJn4f/AOg7pv8A4GR/418m0Uf6s0v+fj+5B/xHDMP+gKH/AIFI+sv+Ez8P/wDQd03/AMDI/wDGj/hM/D//AEHdN/8AAyP/ABr5Noo/1Zpf8/H9yD/iOGYf9AUP/ApH1l/wmfh//oO6b/4GR/40f8Jn4f8A+g7pv/gZH/jXybRR/qzS/wCfj+5B/wARwzD/AKAof+BSPrL/AITPw/8A9B3Tf/AyP/Gj/hM/D/8A0HdN/wDAyP8Axr5Noo/1Zpf8/H9yD/iOGYf9AUP/AAKR9Zf8Jn4f/wCg7pv/AIGR/wCNH/CZ+H/+g7pv/gZH/jXybRR/qzS/5+P7kH/EcMw/6Aof+BSPrL/hM/D/AP0HdN/8DI/8aP8AhM/D/wD0HdN/8DI/8a+TaKP9WaX/AD8f3IP+I4Zh/wBAUP8AwKR9Zf8ACZ+H/wDoO6b/AOBkf+NH/CZ+H/8AoO6b/wCBkf8AjXybRR/qzS/5+P7kH/EcMw/6Aof+BSPrL/hM/D//AEHdN/8AAyP/ABo/4TPw/wD9B3Tf/AyP/Gvk2ij/AFZpf8/H9yD/AIjhmH/QFD/wKR9Zf8Jn4f8A+g7pv/gZH/jR/wAJn4f/AOg7pv8A4GR/418m0Uf6s0v+fj+5B/xHDMP+gKH/AIFI+sv+Ez8P/wDQd03/AMDI/wDGj/hM/D//AEHdN/8AAyP/ABr5Noo/1Zpf8/H9yD/iOGYf9AUP/ApH1l/wmfh//oO6b/4GR/40f8Jn4f8A+g7pv/gZH/jXybRR/qzS/wCfj+5B/wARwzD/AKAof+BSPrL/AITPw/8A9B3Tf/AyP/Gj/hM/D/8A0HdN/wDAyP8Axr5Noo/1Zpf8/H9yD/iOGYf9AUP/AAKR9Zf8Jn4f/wCg7pv/AIGR/wCNH/CZ+H/+g7pv/gZH/jXybRR/qzS/5+P7kH/EcMw/6Aof+BSPrL/hM/D/AP0HdN/8DI/8aP8AhM/D/wD0HdN/8DI/8a+TaKP9WaX/AD8f3IP+I4Zh/wBAUP8AwKR9Zf8ACZ+H/wDoO6b/AOBkf+NH/CZ+H/8AoO6b/wCBkf8AjXybRR/qzS/5+P7kH/EcMw/6Aof+BSPrL/hM/D//AEHdN/8AAyP/ABo/4TPw/wD9B3Tf/AyP/Gvk2ij/AFZpf8/H9yD/AIjhmH/QFD/wKR9Zf8Jn4f8A+g7pv/gZH/jR/wAJn4f/AOg7pv8A4GR/418m0Uf6s0v+fj+5B/xHDMP+gKH/AIFI+sv+Ez8P/wDQd03/AMDI/wDGtKzvrbUbdbi0uIrqBs7ZYXDqcHBwRx1r47r6z8H6R/YXhfS7ErteGBQ4/wBsjLfqTXh5rldLLoRcZtuT/r9D9T4B48x3GOKr0q2HjThTim2m27t6LXyUn8jYooor5s/bAooooAKKKKACiiigCrquoR6Rpd5fTcQ2sLzv/uqpJ/lX56Xt3Jf3k91Md0s0jSOfVicn+dfaHx/1z+w/hXrJDbZbtVtE997AMP8AvjdXxTX61wXh+XD1cQ/tNL7l/wAE/mDxbx3tMbhsEn8EXJ+snb8o/iFFFFfox+BhRRRQAV6j+zdo39rfFSwlK7o7GGW6YfRdg/8AHnWvLq+jP2RdFOfEOrsv/PK1jb82cf8AoFeBn1f6vltafdW+/T9T7jgnBfX+IcJStopcz/7cXN+h9H0UUV/Px/cYUUUUAFFFFABRRRQAUUUUAFFFFABRRRQAUUUUAFFFFABRRRQAUUUUAFeGftZaJ9r8H6Vqarl7K7MbH0SReT+aL+de51x3xg0L/hIvhp4gswu6QWzToO5aP94APrtx+NevlGI+q4+jV6KSv6PR/gz5binA/wBpZJi8MlduDa9Y+8vxSPhWiiiv6JP4NCiiigAooooA+t/2Wdd/tL4eTaezZk067dAvoj4cf+PF/wAq9kr5V/ZQ177D4x1LSnbEd/a+Yo9XjOR/46z/AJV9VV+C8SYf6tmdVLaXvffv+Nz+1+AMf9f4ew7b1heD/wC3XZf+S2CiiivmT9ECiiigAooooAKZNClxC8Uiho3UqynuDwRT6KNhNKSs9j5C1zTH0XWb2wkzutpmiye+DgH8etUa9H+Oui/2f4uS9VcR30Icn/bX5T+m0/jXnFfs+Dr/AFnDwrd1+PX8T/M7iTK3kmcYrL2tKc2l/h3i/nFphRRRXYfO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v+AtH/ALd8YaVZld0bTB5B/sL8zfoDX1ZXhv7P2jefq2o6m6/LBEIUJ/vMcnH0C/8Aj1e5V+acQ1/aYtU1tFfi9f8AI/t3wcyr6lkEsbJe9Xm3/wBux91fipP5hRRRXy5+8BRRRQAUUUUAFFFFAHzv+1zru2z0DRkb77yXci+m0bE/9Cf8q+bK9N/aM17+3PinqEatuisI47RPwG5v/HmYfhXmVf0BkGH+q5bRg92rv56n8O8bY/8AtHiDFVU9Iy5V/wBue7+LTfzCiiivoD4YKKKKACvsz9nDRP7H+FenyMu2S+lku2H1bav/AI6imvjaGF7iZIo1LySMFVR1JPAFfoP4d0hNA0DTdMjxss7aOAEd9qgZ/SvzzjPEcmGp0F9p3+SX+bP3fwlwPtcxxGNa0pwUfnJ/5Rf3mjRRRX5Ef1IFFFFABRRRQAUUUUAFFFFABRRRQAUUUUAFFFFABRRRQAUUUUAFFFFABTXRZUZHUMjDBB6EU6igNz8+fFeiN4b8T6rpbZzZ3UkIJ7hWIB/EYP41lV63+05oH9kfEuS8VcRalbx3GR03AbGH/jgP/Aq8kr+kMvxH1vCUq/8AMk/n1/E/gDPMB/ZmZ4jB20hOSXpfT8LBRRRXoHhhRRRQB1Hww8Qf8Iv8QNB1ItsjiulWVvSN/kf/AMdY1951+clfe/w38Q/8JV4E0PVC2+Se2XzT/wBNF+V//HlNfl/GmG/g4pecX+a/U/o/wjzDTFZdJ9pr/wBJl/7adJRRRX5ef0YFFFFABRRRQAUUUUAedfHLRP7S8IC8Rcy2Eokz32N8rfqVP4V8819garp0er6Zd2M3+quImib2BGM18i3tpLp95PazLtmhkaN19GBwf5V+icOYjnoSoPeLv8n/AME/jXxpyj6tmlDNILStHlf+KH+cWkvQhooor68/nQ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uaNpkms6tZ2EX+suZViB9MnGfwqZSUU5PZGtKlOvUjSpq8pNJLu3oj6I+Dui/2P4Gs2Zdst4Tct9G4X/wAdC/nXb1FbW8dnbRQRLtiiQIi+gAwBUtfi2IrPEVp1X9ptn+m+TZdDKMtw+Xw2pwjH1aWr+b1Ciiiuc9kKKKKACiiigAqvf3sWm2Nzdzttgt42lkb0VQST+QqxXm/7QfiH/hH/AIW6ptbbNfbbKP33n5h/3wHrrwmHeKxFOgvtNL72eXmmNjluBrYyW1OLl9yul83ofHGsanLrWr3uoTnM13O87/7zMWP86p0UV/ScYqKUVsj/AD7nOVSTnN3b1YUUUVRAUUUUAdv8FdB/4SL4n6BbFd0UVwLmT02xgvz9SoH419yV8xfsk6B5+ua3rLr8tvAttGT/AHnbccfQIP8Avqvp2vxXi7E+2zD2S2gkvm9f1R/XfhdgPquRvEyWtWTfyXur8U/vCiiiviT9gCiiigAooooAKKKKACiiigAooooAKKKKACiiigAooooAKKKKACiiigAooooA8I/ay8P/AGvwtpOsIuXsrkwuR2SQdT/wJFH/AAKvluvvH4peHv8AhKvh9rumhd8slszxD1kT50/8eUV8HV+z8IYn2uBdF7wf4PX87n8leKeX/Vc6ji4rStFP/t6Puv8ADlCiiivuT8ZCiiigAr6o/ZQ8RfbvCWp6O7ZksLkSoD2jkHQf8CVvzr5Xr1b9mrxJ/YfxLt7V32walC9q2em776H65XH/AAKvm+IsL9ay2rFbx95fLf8AC5+gcCZj/ZvEGHm3aM3yP/t7Rf8Ak1n8j7Fooor8DP7bCiiigAooooAKKKKACvnP416F/ZPjOS5RcQ36CcY6bujD8xn/AIFX0ZXnHxz0H+0/CaXyLmawkDk99jfK367T+Fe9kmI+r4yN9pafft+Nj8n8T8m/tjhqs4K86P7xf9u/F/5K5fNI+e6KKK/VT+A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r0j4FaH/AGj4skv3XMVhEWB/22+Vf03H8K83r6L+Cehf2T4MS5dcTX8hmOeuwfKo/Qn/AIFXg53iPYYKSW8tPv3/AAufrPhfk/8Aa3EtCUleFG9R/wDbvw/+TOP3M9Aooor8qP78CiiigAooooAKKKKACvmn9rfxF5uoaHoUbcRRteSqD3Y7U/IK/wCdfS1fC/xi8Sf8JT8SNcvVffAs5t4SOmyP5AR9dufxr7bhLC+3zD2r2gm/m9F+v3H4/wCKGZfU8k+qxfvVpJfJe8/xSXzOMooor9qP5ECiiigAooqewspdSvre0gXfPPIsUa+rMQAPzNJtJXZUYuTUYq7Z9g/s2eH/AOxPhfaTsu2XUZpLts9cZ2L/AOOoD+Nep1R0TSotC0aw02D/AFNpAkCfRVCj+VXq/m7HYh4vFVK7+02/8vwP9AcnwCyzLqGCX/LuMU/VLV/N3YUUUVwnsBRRRQAUUUUAFFFFABRRRQAUUUUAFFFFABRRRQAUUUUAFFFFABRRRQAUUUUAFfBXxL8Of8In481vSwuyKG5YxD/pm3zJ/wCOsK+9a+XP2svDf2TxJpOtxpiO8gMEhH9+M5BP1VgP+A191whivY450XtNfitV+Fz8Z8U8t+tZNHGRWtGSf/bsvdf48p4PRRRX7MfyUFFFFABVvSNTm0XVrLULc4ntJknjP+0rAj+VVKKmUVJOL2ZcJypyU4OzWqP0Q0rUodZ0uzv7c7re6hSeM+qsoI/Q1bryj9mrxN/b3w2htJH3XGlytbNk87PvIfphtv8AwGvV6/m/HYZ4PE1MO/str5dPwP8AQDJswjmuXUMdH/l5FP0dtV8ndBRRRXCewFFFFABRRRQAVW1Gwi1TT7mznG6G4jaJx7EYNWaKabi7ozqU41YOnNXTVmu6Z8fapp0ukaldWU4xNbytE31BxVWvTPjt4f8A7O8TQ6lGuIb+P5iP+ei4B/Tb+teZ1+zYPELFYeFZdV+PX8T/ADS4kyieQ5victl/y7k0vOL1i/nFphRRRXYfN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SsjIcMpU4BwRjg8ikpA1bRhRRRTAKKKKACiiigAooooAKKKKACiiigAooooAKKKKACiiigAooooAKKKKACiiigAooooAKKKKACiiigAooooAuaPpkus6raWEP+tuZViU+mTjP4V9cWVpFp9nBawrthgjWNF9FAwP5V4R8B9A/tDxLPqUi5isY8KT/AM9HyB/47u/Svfq/OuI8T7SvGgtor8X/AMCx/Zvgxkv1TKa2aVF71eVl/hhdfjJy+5BRRRXyJ/RAUUUUAFFFFABRRRQBznxF8SDwj4H1rVg22S3tm8o/9NG+VP8Ax4rXwOSSSSck96+oP2svE32Tw/pWhRvh7yY3EoH9xBgA+xZs/wDAK+X6/ZuEMJ7HAuu1rN/gtF+Nz+S/FPM/recRwcX7tGNv+3pav8OUKKKK+6PxgKKKKACvSf2evDn/AAkPxR01mXdBYBr2T22cJ/4+Urzavpz9kvw39n0bWdckTDXMq2sRP91BuYj2JYf9818/n+K+qZdVmt2rL56fldn3XBOW/wBp5/hqTV4xfO/SOv4tJfM9/ooor+fz+4QooooAKKKKACiiigAooooAKKKKACiiigAooooAKKKKACiiigAooooAKKKKACiiigArzL9orw1/wkPwwv5ETdPpzrepxzheH/8AHGY/hXptQXtnFqNnPazoJIJ42ikQ/wASsMEfka7MHiHhMRTrx+y0zys1wEc0wFbBT2qRcfRtaP5PU/OuitHxHok3hvxBqOlT582zuHgJPfaSM/j1/Gs6v6ShJTipxejP8/qtOdGcqdRWlFtNea3CiiiqMgooooA9p/ZY8Uf2T44udIkfbDqkBCg/89Y8sv8A47v/AEr6yr89vDetzeGvEGnarBky2c6TgZ+9tIJH4jj8a/QHT76HU7C2vLd/Mt7iNZY3H8SsAQfyNfj/ABjhPZYqGJitJrX1X/At9x/VXhTmn1jLauXzetKV1/hlr/6Un96LFFFFfn5+4hRRRQAUUUUAFFFFAHGfFrw9/wAJB4Lu9i7ri0/0mPHX5R8w/wC+SfxxXzPX2Uyh1KsAQRgg96+UvHHh8+GPFN/p4BESSboc9425X9Dj6g195w3irxnhpdNV+p/JfjXkfJWw+d0lpL93P1V3F/NXXyRhUUUV9ufy8FFFFABRRRQAUUUUAFFFFABRRRQAUUUUAFFFFABRRRQAUUUUAFFFFABQBk4HJrW8OeFdT8V3gttOtmmI+/IeEjHqzdv51714G+E2m+E/LurnbqGpjnznHyRn/YX+p5+lePjs0oYBWk7y7L9ex+jcKcCZtxXUUqEeSh1qSWn/AG7/ADPyWndo4DwD8F7nVzHfa4r2dl95bbpLKPf+6P1+nWvSvFHwv0bxFpEdpFbx6fLbrtt54EAKexH8Qz6+/NdhRX55iM1xVesq3Na2yWy/z+Z/ZGUeH+Q5Tl08v9gqiqK05S1lL5/Zs9Uo2s9d9T5M8T+FNR8I6gbTUIdhPMcq8pIPVT/kisevrvXNBsfEenvZahbrcQN2PVT6g9j718/+PvhTf+EWe6tt19pWc+cB88Q9HA/9CHH0r7TLc6p4u1Kt7s/wfp5+R/MXG/hljOHnLG5derht31lD/F3X95fNLd8JRRRX05+HBRRRQAUUUUAFFFFABRRRQAUUUUAFFFFABRRRQAUUUUAFFFFABRRRQAUUUUAFFFFABRRRQAUUUUAFFFFABRRRQAUUVoaJoN/4ivltNOtnuZj1CjhR6k9APc1EpRgnKTskbUKFXE1I0aEXKcnZJK7b7JLcz6sXenXVgITc20tuJk8yMyoV3r6jPUV734F+Ddh4e8u81TZqOoDkKRmKI+wP3j7n8q7XxB4c0/xPYNZ6jbrPEeVPRkPqp7GvlK3EVCnWUKceaPV/5H9BZZ4M5pi8uliMXVVKs1eEHr/4G1tfyvbr2Pkeiu68d/CnUfCLSXVvuv8ASxz5yj5ox/tj+o4+nSuFr6WhiKWJgqlKV0fh+bZPjsjxUsHmFJ05ro+q7p7Nea0Ciiiuk8cKKKKACiiigAooooAKKKKACiiigAooooAKKKKACiiigAooooAKKKKACiiigAooooAKKKKACiiigAooooAKKKKACiiigAqW1tZr24jgt4nnmkO1I41LMx9ABXT+DPhtq3jKRZIY/sthnDXcw+X/AICP4j9OPUive/CHgHSfBlvizh8y6YYku5eZG/wHsP1rwMfnFDBXgven2XT1f9M/WuEfDfNeJ3HEVF7HD/zyWsl/cXX10j5t6Hid98GfEVjoa6gYkml+9JZxHdKi+voT7D9e3CkFSQRgjgg19lVwvjr4Uab4uD3MG2w1Q8+ei/LIf9sd/qOfr0rxMFxE3Llxa0fVdPVH6lxR4NwhQVfh6bcorWE38VusZaJN9np2a2Pm6itbxH4W1Pwpem21G2aFj9yQcpIPVW7/AM/Wsmvt4TjUipwd0z+XMThq+DrSw+Jg4Ti7NNWafmmFFFFWcwUUUUAFFFFABRRRQAUUUUAFFFFABRRRQAUUUUAFFFFABRRRQAUUUUAFFFFABRRRQAUUUUAFFFFABRRRQAUUV3vgn4Q6p4o8u5uw2m6cefMkX95IP9lf6nj61zV8RSwsPaVpWR7WU5NmGeYlYTLqTqTfbZebeyXm2kcbpmlXmtXsdpY28l1cP92OMZP19h7mvbvAnwVtdIMd7rmy9vB8y2w5ijPv/eP6fXrXdeGvCemeE7P7Pp1sIs/flbmSQ+rN3/lWxX5/mGe1cRenh/dj36v/ACP6+4P8KMDk3LjM3tWrrVR+xF+j+J+b07K+pyvjb4eab40tMSqLa9jXEV1GvzL7EfxL7flivnfxR4R1Lwhfm11CErnPlzLzHIPVT/TqK+sqo6xotlr9hJZ6hbpc279VYdD6g9QfcVzZbnFXBPkn70O3b0/yPb418OMDxRF4rDWpYr+a2kvKaX/pS1XW6SR8hUV6F4++EV94XMl5p++/0sckgZkhH+0B1H+0PxxXntfpGHxNLFQ9pRldH8T5xkuPyHFSweY0nCa+5runs15r8wooorqPECiiigAooooAKKKKACiiigAooooAKKKKACiiigAooooAKKKKACiiigAooooAKKKKACiiigAoora8G6A3ibxNp+nAEpLIDIR2QcsfyBrOpONKDnLZanXhMLVx2Ip4WgrznJRS827L8T334R+H/wCwfBVoXXbcXn+lSZ6/N90f98gfma7SmoixoqqAqqMADoBTq/GMRWliKsqst27n+mmUZdSyjL6GX0fhpxUfWy1fq3q/NhRRRXOesFFFFABRRRQAUUVh+N/EieEPCOraw5H+iW7OgPRn6IPxYgfjWlOnKrONOC1bsvmYV60MNSnXqu0YptvySuz5F+P3ij/hJ/ibqZR99vY4sYv+AZ3f+Pl686p80zzyvLIxeR2LMzdST1NMr+ksLh44WhChHaKS+4/z9zLHTzLG1sbU3qScvve3y2Ciiiuo80KKKKACvvH4W+Gv+ES+H+iaYy7Jo7dXmGP+Wj/O4/AsR+FfHnwl8M/8Jd8Q9E09k3wGcTTDt5afOwP1C4/Gvu2vy7jTF/wsIv8AE/yX6n9H+EmWaYnM5LtCP/pUv/bQooor8wP6MCiiigAooooAKKKKACiiigAooooAKKKKACiiigAooooAKKKKACiiigAooooAKKKKACiiigD5K/ak8L/2R47g1WNMQarAGY4482PCt/47sP4mvGa+xP2lPC3/AAkHw3mu403XOlyrdLgc7PuuPpg7v+A18d1+7cM4v63l0E3rD3X8tvwsfxf4h5X/AGZn9WUVaNX318/i/wDJk/vCiiivqj80CiiigAr7E/Zr8Vf8JB8OYbOR91zpUhtWB67PvRn6YO3/AIDXx3Xr/wCzF4r/ALC+IB02V9ttq0RhwTx5q5ZD/wChL/wKvluJcH9by6dlrD3l8t/wufpPh9mv9l59SUnaFX3H/wBvfD/5Ml8rn15RRRX4Qf2kFFFFABRRRQAUUUUAFeRfH7w551nZa3EvzQn7PMR/dPKn8Dkf8CFeu1n+INHi8QaLe6dN/q7iIpn+6ex/A4P4V34DEvCYmFbonr6dT5HizJI8RZLiMufxSjePlJax/FWfk2fIlFTXtnLp15Pazrsngdo3U9mBwahr9jTTV0f5tThKnJwmrNaNBRRRTJCiiigAooooAKKKKACiiigAooooAKKKKACiiigAopURpGCqpZmOAAMkmvQ/CXwW1jXSk+oZ0mzPP71cysPZO344+hrlxGKo4WPPWlZHu5RkeZZ9X+r5bRdSXW2y9W9EvVo8/t7eW7nSGCJ5pnOFjjUszH0AHWvVvBfwMuLzy7rX3NrD1FnGf3jf7x/h+g5+lepeF/A+j+EIdun2wExGHuZfmlf6nt9BgVv18NjuIKlW8MKuVd+v/A/rY/qjhXwewmBccVnslVnvyL4F6veXpou6aKmmaVZ6LZpaWNvHa26dI4xgfU+p9zVuiivkZScnzSd2f0ZSpQowVOlFRitEkrJLsl0CiiipNApGUMpVgCDwQe9LRQB5T48+CdvqXmXughLW6OWazPETn/Z/un26fSvEtQ0660q7ktbyCS2uIzho5FwRX2HWJ4o8HaV4vtPJ1G3DsoxHOnEkf0b+h49q+ry/PqmHtTxHvR79V/mfz9xh4T4LN3LGZNajWerj9iT+XwvzWnl1Pk+iu68afCPVvC3mXFup1LThz50S/Og/21/qMj6Vwtff0MRSxMPaUZXR/Iea5Pj8kxLwmY0nTmuj6+aezXmm0FFFFdJ44UUUUAFFFFABRRRQAUUUUAFFFFABRRRQAUUUUAFFFFABRRRQAUUUUAFFFFABRRRQAUUUUAFKql2CqCWJwAOprrfCPww1rxaUljh+x2J/5ergEKR/sjq34ce9e4eD/hlo3g8LLFF9rvgObucAsD/sjov4c+9eFjs4w2DvG/NLsv1fT8z9W4X8N854lcazj7Gg/tyW6/ux3l66R8zy3wV8FNQ1ry7rWC+m2R5EWP3zj6H7v48+1e3aH4e0/wAN2S2mnWqW0I67R8zH1Y9SfrWjRX57jcyxGOf7x2j2W3/BP7C4Y4KyjhWn/sdPmqvepLWT9P5V5K3nd6hRRRXln3ohAYEEZB4INeX+OfgpaauZLzRNlheHlrc8QyH2/un9Pp1r1GiuzDYutg589GVn+D9T53POH8t4iwzwuZUlOPR7Si+8Xun+D6po+QNW0e90K9e0v7aS1uE6pIMZ9we49xVOvrfxB4a03xRZG21K1S4j/hY8Mh9VbqK8S8ZfBTUtE8y50ktqdkOfLA/fIPp/F+HPtX6DgM9oYm0K3uS/B/P/ADP494s8Ks0yPmxOXXxFBdl78V5xW/rH1aR5rRSspRirAqwOCCMEGkr6Y/DmraMKKKKACiiigAooooAKKKKACiiigAooooAKKKKACiiigAooooAKKKKACiiigAooooAKKKKACiiigAoqxY2FzqdylvaQSXM7/djiUsx/AV6t4R+A805S41+byI+v2OBgXP8AvN0H0GfqK4MVjaGDjzVpW8ur+R9VkPC+bcSVfZZbRcl1k9Ix9ZPT5at9EzzHRdA1DxFeC1061kupj1CDhR6segHua9p8F/A+y0vy7rXGXULkci2X/Uoff+9/L2Nei6RotjoNmtrp9rHaQL/DGMZPqT1J9zV2vg8dn1bE3hR9yP4v59Pl95/WnCvhPlmS8uJzO2IrLo17kX5RfxestP7qY2ONYkVEUIijCqowAPQU6iivlz92SSVkFFFFAynqukWet2T2l/bR3Vu/VJBn8R6H3FeLeNfgddaf5l1oLNe2/U2jn96v+6f4v5/WvdaK9LB5hiMDK9J6dnsfE8S8H5TxTS5MfT99bTjpNfPqvJ3Xlc+N5YXglaOVGjkQ4ZHGCD6EUyvqfxZ8P9H8YRk3lv5d1jC3UPyyD6nuPY5rxLxd8Ida8M75oE/tOxHPmwL86j/aTqPqMiv0HBZ1h8XaMnyy7P8ARn8f8UeGOc8POVehH29BfaitUv70dWvVXXdo4WiiivoD8gCiiigAooooAKKKKACiiigAooooAKKKKACiiigAooooAKKKKACiiigAooooAKKKKACiitfw94T1XxTceVptnJcYOGkxhE+rHgVnOcacXKbsl3OnDYWvjasaGGg5zlsoptv0S1Mit7wv4H1fxfPt0+2JhBw9zJ8sSfU9/oMmvWvCXwLsNO2XGtyjUbgc/Z48rCp9+7foPavT7e3itYUhgjSGJBhY41Cqo9AB0r5HG8Q06d4YVcz7vb/gn9FcMeDmLxfLiM+n7KH8kbOb9Xqo/i/RnDeDPhBpPhjy7i6A1PUBz5kq/Ih/2V/qcn6V3tFFfD18RVxM+etK7P6oynJsvyPDrC5dRVOC7bvzb3b822wooormPaCiiigArzTx18GLLXfMvNI2affn5mixiGU/QfdPuOPbvXpdFdeGxVbCT9pRlZ/n6nz+dZDl3EOFeEzGkpx6d4vvF7p+m+zuj5C1jRL7w/evaahbPazr/C46j1B6Ee4qjX1xr3hzTvE1kbXUrVLiP+EnhkPqp6g14j4z+Cmo6J5lzpJbU7Ic+WB++QfQfe/Dn2r9BwGe0cTaFb3Jfg/n/mfx5xb4VZnkblictvXoeS9+K84rdecfVpHmtFKylGKsCGBwQeopK+nPw3YKKKKACiiigAooooAKKKKACiiigAooooAKKKKACiiigAooooAKKKKACiiigAooooAK9o+AHh3al/rcq8t/o0JPpwXP/oI/A141BBJczxwxKXlkYIqjqSTgCvrPwroUfhrw9Y6bHg+RGA7D+Jzyx/Ek18txBivY4ZUVvP8AJb/ofvPg/kX9o53LMai9zDq6/wAcrqP3Lmfk0jVooor81P7cCiiigAooooAKKKKACvBP2sPFX2PQNM0CJ8SXspuJgD/yzThQfYsc/wDAK97r4g+N/iz/AIS/4karcI++1tn+xwc5GxMgkexbc3419jwrg/rOYKpJaU1f57L/AD+R+U+JWbf2dkcqEH79Z8q9N5fhp8zg6KKK/bz+OgooooAKKKKAPon9krwvun1rxDKnCAWMDH1OHk/9p/ma+kq4v4O+Fv8AhEPhzo1i6bLh4vtE47+Y/wAxB9xkL/wGu0r+e87xf13H1aqel7L0Wn47n91cIZX/AGRkmHw0laVuaX+KWr+69vkFFFFeGfYhRRRQAUUUUAFFFFABRRRQAUUUUAFFFFABRRRQAUUUUAFFFFABRRRQAUUUUAFFFFABRRRQBX1Cxh1SwubO4TzLe4iaGRD/ABKwwR+Rr8/vEmhzeGvEGo6Vcf62zneEnGN204B+hHP41+hNfKX7VPhP+y/F9nrcSYh1OHbIQP8AlrHgH81Kfka+/wCD8Z7LFyw0npNaeq/4Fz8Q8Vcq+tZZTzCC96jKz/wy0/CVvvZ4jRRRX7CfymFFFFABVnTNRn0jUbW+tn8u5tpVmib0ZSCD+YqtRSaUk09i4ylCSlF2aP0J8N65B4m0DT9Vtj+5vIEmUZztyMkH3ByPwrSrwv8AZU8X/wBpeGL7QJnzNp0nmwgn/lk5JIH0bP8A32K90r+c8ywbwGMqYd9Hp6br8D+9+Hs1jnWV0Mct5x18pLSS+9MKKKK8w+hCiiigAooooAKKKKAPAfjr4a/szxDFqsSYgv1+fHQSrwfzGD+deZV9S/EXwz/wlXhO8s0XdcoPOg9fMXoPxGR+NfLRBBweCK/UMixf1nCqEn70NPl0/wAvkfwh4q8P/wBjZ9LE0laliPfX+L7a+/3v+3kFFFFfRn4yFFFFABRRRQAUUUUAFFFFABRRU9pY3GoTCK1t5bmU9EhQsx/AUm0ldlQhKpJQgrt9EQUV3Oi/BrxLq5VpbZNOiP8AHdvg/wDfIyfzAr0LQfgLpFiVk1O5m1KQdY1/dR/ocn8xXjYjOMHh953fZa/8D8T9Kyfw44lzlp08M6cH9qp7i+5+8/lFnhljYXOp3CwWlvLdTN0jhQsx/AV6N4a+BOq6lsl1aZNMgPPljDykfQcD8z9K9w0vRrDRLfyLC0htIu6xIFz9fX8au18riuIq1T3cPHlXfd/5fmfvuQ+DOW4Nqrm9V1pfyr3YfN/E/vj6HO+GfAGieE1U2NmpuAMG5m+eU/j2/DFdFRRXytSrOtLnqSbfmfv2CwGFy2isPg6UacFsopJfh+YUUUVkdwUUUUAFFFFABRRRQAUUUUAFcJ4w+EOj+J989uv9mX7c+bCvyOf9pOn4jB+td3RXRQxFXDT56MrM8bNcny/O8O8LmNFVIPv08090/NNM+WfFXw91rwi7NeWxktc8XUHzRn6nt+OK5qvsl0V1KsAykYIIyCK4HxT8F9E17fNZqdJuzzugGYyfdP8ADFfa4PiOMrRxUbea2+a/yP5h4k8GK9Jyr5BV51/z7m7P/t2Wz/7et6s+dKK7DxL8KvEHhou7WpvbUc+faZcAe46j8se9cfX19GvSxEeelJNeR/OuY5XjsprPD4+jKnPtJNfd3XmtAooorc8sKKKKACiiigAooooAKKKKACiiigAooooAKKKKACiiigAooqS3tpryZYYInnlY4WONSzH6AUm7asqMXNqMVdsjor0Pw58Etd1jbJe7NJtz3m+aQj2Qf1Ir1bwz8J/D/hrZILb7fdLz593hsH2XoPyz714OKzvCYbRPmfZf57H61kHhfxDndqlSn7Cm/tVNH8o/E/mkn3PEfC3wz13xWUkgtjbWh/5ernKIR7d2/AV7H4T+Dui+HCk9yv8Aal6OfMnX5FP+ynT8813tFfFYzOsVi7xT5Y9l+rP6c4b8Mci4f5a1SHt6y+1NKyf92Oy+d2ujEAwMDgUtFFeAfroUUUUAFFFFABRRRQAUUUUAct4s+G+i+L1Z7mDyLwji7gwr/j2b8f0rxfxX8H9c8N75oI/7Ushz5tup3qP9pOo/DIr6Ror2sFm+JwVoxfNHs/07H5jxL4eZHxLzValP2VZ/bho2/wC8tpfPXzR8aEYODwaK+o/E/wAN9C8V73urQQ3Tf8vVv8kmffs34g15L4k+Bms6Xul02RNVgHO1fklA/wB0nB/A/hX2+EzzC4mym+SXnt9/+dj+W+IPCvP8lbqYeH1ikusPi+cN/wDwHmXmebUVNd2Vxp87QXUElvMv3o5UKsPwNQ19Cmmro/HpwlTk4TVmt0wooopkhRRRQAUUUUAFFFFABRRRQAUUUUAFFFFABRRRQAUUUUAFFFFABRXReHvh9r3iYq1lp8nkN/y8TfJHj1yev4Zr1Dw38A7K12y61dtev1MFvlI/oW+8fwxXlYrNMJhNKk9ey1f9ep99kXAuf8Q2lhMO1Tf25+7H1Ter/wC3UzxfTdKvNYuVt7G1lu5z/BEhY/U+g969R8LfAW5uNk+u3ItY+v2W3IZz7Fug/DNeyaXo9jolsLewtIrSEfwxKBn3Pqfc1cr47F8Q16t44dcq77v/ACX9an9JcPeDmV4DlrZvN15/yr3YL/26XzaT6xMvQfDOmeGbbyNNs47VD95lGWf/AHmPJ/GtSiivlZzlUk5Td2z99w+Ho4SlGhh4KEI7JJJL0S0CiiioOgKKKKACiiigAooooAKKKKAOR8VfC/QvFe+WW3+x3jc/abbCsT/tDo348+9eP+J/g1rugF5bWMarajnfbj5wPdOv5Zr6Oor28Hm+KwdoqXNHs/06o/MOIvDrIeIuarUpeyqv7cNG3/eXwy821fzPjV0aNyrqVZTgqRgg0lfV3iHwRovihT/aFhHJLjAnQbJB/wACHP4HivMPEP7P80ZaTRb9Zl6iC7G1vwYcH8QK+xwuf4WtpV9x+e33/wCdj+a898Is+yxupgbYimv5dJfOL/8AbXI8gorY1vwhrPhxiNR06e3UHHmFd0Z+jDI/Wsevo4ThUXNB3Xkfi+JwuIwVV0cTTcJrdSTT+56hRRRWhyhRRRQAUUUUAFFFFABRRRQAUUUUAFFFFABRRRQAUVf0rQdR1yXy9PsZ7xs4PlRkgfU9B+Neg6B8BdWvdsmqXMWnRnrGn72T9PlH5muHEY3D4VfvppeXX7tz6jKOF85z6SWXYaU1/Na0f/AnaP4nl9dJ4b+Huu+KSrWdky25/wCXmf5I/rk9fwzXvHh34VeHfDu10sxeXC/8t7v94c+w+6PwFdcBgYFfK4riRL3cND5v/L/gn79kPgpOVqueYiy/kp7/ADm199ovyZ5l4X+BWl6Zsm1aVtTnHPlDKRA/Tq344HtXpNraQWMCQW8McEKDCxxKFVR7AVLRXyGIxdfFy5q0m/y+4/ozJuHcq4fpeyy2hGn3e8n6yd2/mwooorjPowooooAKKKKACiiigAooooAKKKKAOU8XfDTRfF4aSeH7NenpdwABz/vDo348+4rxTxZ8Jtc8L75Vi/tGxHP2i2UkqP8AaXqP1HvX0tRXt4LN8Tg7RT5o9n+nb8vI/LuJvDrJOJeatOHsqz+3DRt/3ltL10fmfGlFfTnin4W6D4p3yyW/2O8bn7Ta4Vif9odG/EZ968k8S/BXXdELyWarq1sOcwDEgHuh/pmvuMJneFxVlJ8suz/z2P5Y4h8MM/yNyqUqft6S+1DV284fEvldLuefUU+aGS3laKWNopFOGRxgg+4NMr39z8jacW01qFFFFMQUUUUAFFFFABRRRQAUUUUAFFFFABRRRQAUUUUAFFFOiieeRY40aR2OFVRkk+wpDSbdkNorvfDfwZ1/XNslzGulWx533I+cj2Tr+eK9X8MfCHQPDmyWSE6ldrz510AQD7J0H45PvXhYvOsJhdFLml2X+ex+r5B4ZcQZ61UlS9jSf2qmmnlH4n5aJPuebfBrwTdaj4hg1a6tZE0+1BkjkkXCySdF256465HoK+gKQDAwOBS1+eY/HTx9b2slbokf2PwjwthuEcu+o0JObbcpSatduy26JJKyu/XUKKKK80+2CiiigAooooAKKKKAOS+Kviz/AIQrwFq+pq+y5WLyrf181/lUj6E5+gNfCJJJyeTX0J+1j4v8+/0vw3C+UgX7ZcAH+M5VAfcDcf8AgQr57r9s4UwX1bA+2kveqO/yWi/V/M/kHxMzf+0M6+qwfuUFy/8Abz1l+i+QUUUV9ofkQUUUUAFdb8J/C3/CZfEDRtNZN9uZhLOO3lJ8zA/UDH4iuSr6S/ZL8KbINX8Rypy5FlbkjsMNIfz2D8DXiZ1jPqOAq1k9bWXq9F92/wAj7DhLKv7ZzrD4Vq8b80v8MdX99rfM+iaKKK/no/usKKKKACiiigAooooAKKKKACiiigAooooAKKKKACiiigAooooAKKKKACiiigAooooAKKKKACiiigArzn4++Ev+Es+G2oiNN93Yf6bDgc/IDvH4oW49cV6NTXRZFZWUMrDBU8giurC4iWErwrw3i0zzcywNPM8HVwVX4akXH71v8tz85qK6b4k+FG8E+N9W0jaRDDMWgJ7xN8yf+OkD6g1zNf0jRqxr041YbSSa+Z/AGKw1TB154asrSg3F+qdmFFFFanKFFFFAHc/Bbxh/whXxD0y8kfZZzt9luSTgeW+Bk+wba3/Aa+4q/OSvuH4LeMf+E2+Hmm3cj77y3X7Jc5OT5iADJ/3l2t/wKvy/jLA/w8bFf3X+a/X8D+jfCbOP4+UVH/fj+CkvydvVndUUUV+Xn9HBRRRQAUUUUAFFFFABWHqngfQNaZmvNJtZZG5aQR7HP1ZcH9a3KK0hUnSfNCTT8tDjxWDw2Oh7LFUo1I9pJSX3O55zqHwJ8OXZJt2u7I9hHKGX/wAeBP61zt7+zw4JNprQI7LNb4/UN/SvaKK9SnnGOpbVG/Wz/M+Cxnhzwrjm3UwUYv8AuuUPwi0vwPn26+AniGHJiuLC4HYLKyn9V/rWbP8ABnxZD93TkmHqlxH/AFYV9KUV3x4ixkd1F/L/ACZ8nX8G+GqrvCVWHpNf+3RZ8wP8KfFaHnRpT9JEP8mpg+F3ion/AJA0/wCa/wCNfUVFbf6yYn+SP4/5nmvwSyO+mJq/fD/5A+Y4/hJ4tl6aO4/3po1/m1Xrf4I+KZsb7e3g/wCuk6n/ANBzX0dRUS4jxb2jFfJ/5nVS8FuHYO86taX/AG9FflC/4ng9p+z7q8hH2nUrKEf9Mg8h/UCugsP2e9Oiwb3Vbm49oEWL+e6vWKK4qmd46ppz29Ej6bCeF3CmEd/qvO/70pP8Lpfgcdpnwk8LaZgjTVuXH8Vy5kz+BOP0rqrSxttPiEVrbxW0Q6JCgRfyFT0V5VXEVq/8Wbfqz9AwGT5dlatgcPCn/hil+S1Ciiiuc9cKKKKACiiigAooooAKKKKACiqkWq2U99LZR3cMl3EAZIFkBdQfUdat03Fx3RnTqwqpunJNJtaO+q3XquoUUUUjQKKKKACiiigAooooAK5zxD8PtB8T7mvbCMTn/l4h/dyZ9SR1/HNdHRWtOrUoy5qcmn5HBjcBhMxpOhjKUakH0kk1+J4lr37P1xFuk0fUUmXtDdja3/fQ4P5CvPta8D674eLG+0yeKNesqrvj/wC+lyK+rqK+jw/EOKpaVUpr7n96/wAj8XzjwdyHHtzwUpYeT7Pmj/4DLX7pJHxpRX1dq/gbQNd3G90q2ldusipsc/8AAlwf1rjtT+AeiXWWsru6sWPRSRIg/A4P619BR4iws/4icfxX4a/gfj+ZeDOfYVt4KpCsvXll90vd/wDJjwKivVNQ/Z+1aHJs9StLkD/nqGiJ/LcP1rnrz4P+K7PJ/s3z1H8UMyN+mc/pXsU8zwVX4aq+bt+dj86xnA3EuBb9tgKmn8sedffDmRxlFbVz4K8QWZPm6LfqB/ELdyPzAxWdNpt5b/621nj/AN+Mj+ld0atOfwyT+Z8pWwGLwztWoyj6xa/NFailIIOCMH3pK1OEKKljtppv9XE7/wC6pNXYPDOsXX+p0q9m/wCudu7fyFZynCPxOx00sLiK7tSpuXom/wAjNorp7T4ZeKb3Hl6LcLn/AJ64j/8AQiK3bH4FeJbrHnG0sx382bcf/HQa454/CU/iqx+9H0mF4R4gxr/cYGq135JJfe0l+J53RXtGnfs8xjBv9YZvVLaHH/jxJ/lXWaX8G/C+mYLWb3rj+K6kLfoMD9K8urn+Cp/C3L0X+dj73L/CLifGWdaEKK/vST/CHN+Nj5wtrWa8mEVvDJPKeiRqWY/gK7HRfg94m1jazWYsIj/HeNsP/fPLfpX0ZY6ZZ6XF5Vnaw2kf9yCMIPyFWa8KvxJVlpRgl66/5fqfquVeCWAotTzPFSqPtBKK+98zfy5TyrQvgFptptfVb2W/fvFEPKT6E8k/mK9E0fw9pugQ+Vp1jDaLjBMaAM31PU/jWjRXzeIx2JxX8abfl0+7Y/bMn4VyXIV/wnYaMH/Na8v/AAJ3l+IUUUVwn1QUUUUAFFFFABRRRQAUUmaWgAooooAKKKKACiiigAooooAoatoWna9B5OoWUN3H2EqAlfoeo/CvO9e+Ael3m6TSruXT3PSKT97H9P7w/M16nRXdh8dicL/Bm15dPu2Pls44XybP1/wo4aM3/Na0v/AlaX4nzVrfwf8AE2jbmWzGoRD+Ozbef++eG/SuOuLaazlaKeJ4JV6pIpVh+Br7Gqrf6XZarF5V7aQXcf8AdnjDj9a+kocSVY6V4J+mn+f6H4lmvglga155XipU32mlJfeuVr58x8fUV9Jap8GPC+pZKWkli5/itZSP0OR+lcnqP7PI5aw1j6JcQ/8AswP9K96ln+CqfE3H1X+Vz8ozDwj4nwbbo041l/ckvynyv7rnjNFeg33wN8TWmfJS1vR28mbBP/fQFYV38N/E9lnzNEu2x/zyTzP/AEHNepTx+Fq/BVj96PgsXwnn+Cf+0YGqvPkk196TX4nN0VeuNB1O0z5+nXcOOvmQMv8AMVSZWQ4YFT6EV2xlGXwu581VoVaLtVg4vzTX5iUUUVRiFFKAScAZPoKtwaNf3RxDY3M3/XOFm/kKlyUd2a06VSs7U4tvyVynRXQWvw+8S3mPL0S9Ge8kJQf+PYrcsvgn4pu8eZbQWgPeedT/AOg5rknjcLT+OpFfNH0WF4Xz3G/7vgqsvPklb77WODor17T/ANnq6bBvtYii9Vt4i/6kj+VdTpnwL8N2WDcfar9u4ll2r+S4P615dXPcDT2k5ei/zsfc4Dwo4pxtnOjGkn1nJflHmf4HzwBk4HJrotH+HniLXdptdKn8s/8ALWZfLTHrlsZ/CvpTSvC2j6Hj7BpttbMP40jG/wD766/rWrXiV+JW9KFP5v8AyX+Z+oZX4IU1aWaYxv8Au01b/wAmlf8A9JPE9E/Z9nfa+r6kkQ7w2i7j/wB9NgD8jXomg/DTw74dKvb6ek04/wCW9z+8fPqM8D8AK6iivncRmmLxOk5u3ZaL8P1P2fJ+BOHcjtLC4WLmvtS9+XqnK9v+3Ugoooryj74KKKKACiiigAooooAKKKKACiiigAooooAKKKKACiiigAooooARlDqVYAqeCD3rlta+F/hrXCzTabHBKf8Alra/uj9cDg/iDXVUVtSrVaD5qUmn5Ox5uOyzBZnT9ljqMake0oqX57Hjer/s9octperFfSO7jz/48v8A8TXHap8HPFGm5K2SXqD+O1kDfocH9K+laK92jn+NpaSal6r/ACsflOZeEfDOOvKjCVF/3JafdLmX3WPkG/0TUdKJF7YXNof+m0TJ/MVSr7KIBGCMisq98J6LqOTc6TZTMf4ngUt+eM17FPiZf8vKX3P/AIH6n5zjPA6abeCxyflKFvxUn/6SfJVFfTd18JPCd0SW0lY29YpXT9A2KzJvgX4Zl+6LyH/cm/xBrvjxHg3upL5L/M+Sr+DHEVN/u6lKa8pSX5wX5nzvRXvr/s/6CT8t9qK/V4z/AOyVH/wz7ov/AEEb/wDNP/ia2/t/A939x5j8IuKVtTg/+30eDUV76n7P+gj799qLfR4x/wCyVbh+BfhmL732yb/fmA/kBUviDBLZt/I2p+D/ABPN+9GnH1n/AJJnzvRX01bfCLwna4I0pZGHeWaRv0LYrasvCOh6dg22kWULD+JYF3fnjNck+JcOvgg362X+Z7+G8Ec3m/8AacVTj/h5pfmo/mfK1jpF/qbbbOyuLs+kETP/ACFdRpnwh8U6lg/2d9kQ/wAdzIEx+H3v0r6XVQoAAAA6AUtebV4lrS/hU0vXX/I+4wHgjllJp47Fzqf4UoL8ed/ieLaT+z3ISG1PVlX1jtI8/wDjzY/lXb6N8I/DGjbWFh9tlH8d43mZ/wCA/d/SuyorxK+a4yvpOo7eWn5H6hlfAHDWU2lh8HFyXWfvv1966XySI4YI7aJY4Y1ijXgIigAfQCpKKK8pu+rP0BJRSUVZBRRRSGFFFFABRRRQAUUUUAFFFFABRRRQAUUUUAFFFFABRRRQAUUUUAZWueFtJ8SR7NSsIbrjAdlw6/RhyPwNeca9+z/azbpNI1B7duohuhvX8GHI/I165RXoYbH4nCfwptLtuvuZ8hnPCOR5/d5hhoyl/Mvdl/4FGz+TbXkfMGt/CzxLoZYyac91EP8AlrafvQffA5H4iuVkjaJyjqUcHBVhgivsmqGp6BputJtv7C3uxjAM0QYj6E8ivpaHEs1pXp381p+B+I5r4I4ao3PK8W4f3ZrmX/gSs19zPkOivozU/gj4Zv8AJhiuLBj3t5SR+TZrltQ/Z5cEmx1kH0S4hx/48D/SvcpZ9ganxScfVf5XPyzH+EvFGDb9lSjVXeE1+UuV/geOUV6HefAvxNbZ8oWl2P8AplNj/wBCArHuPhZ4qtfv6NM3/XNkf/0EmvShmGEqfDVj96PiMTwhxDhH++wFVeahJr70mjlKK25fBHiGH7+h6j9RauR+gqufC+sqedJvh9bZ/wDCulV6T2mvvR4k8rx9N2nh5r1jL/IzKK1F8La0/wB3SL9vpbP/AIVZi8C+I5vu6HqH/ArZ1/mKHXpLea+9DhlWYVHaGHm/SMn+hhUV1tt8J/Fd1jbpEiD1lkRP5tWzZ/AjxHcYM0llajv5kpY/+Og/zrlnmODp/FVj96Pcw3B3EWLf7rAVfnCSX3tJHnNFez6f+zygwb7WSfVLeHH/AI8T/Sup0z4LeF9OwZLWW+cfxXMpP6LgfpXm1c/wVP4W5ei/zsfcYDwj4oxjXtqcKK/vzX5Q5mfOUUMk8ixxI0kjcBUGSfwrrNF+FHibWtpXTmtIj/y0vD5YH4H5v0r6Q07RrDSI9ljZW9ovpBGEz9cVcrw6/EtR6UKaXrr/AJH6llfgjhKbU80xcp+UEor73zN/cjyTQv2f7SHbJq+oSXLdTDbDYv0LHJP5CvRdD8K6R4bj26bYQ2pxguq5c/VjyfzrWor5vEZhicV/Fm2u2y+5H7Zk3COR5BZ5fhYxkvtP3pf+BSu/udgooorzz68KKKKACiiigAooooAKKKKACoby7isLSe5uHEUEKNJI7dFUDJP5Cpq8i/aX8Y/8I74BOmwvtvNXfyAAeREMGQ/+gr/wKu7A4WWNxNPDx3k7fLq/ktTxs4zKnlGX1sfU2pxb9X0Xzdl8z5c8a+JZfGPivVNZmyGu52dVPVU6Iv4KAPwrEoor+jqdONKCpwVklZeiP4Er1qmJqzr1XeUm233bd2FFFFaGAUUUUAORGldURSzsQAoGST6V96/DnwqvgvwTpOkYAlghBmI7yt8zn/von8MV8ofs/wDhH/hK/iTYGRN1pp3+mzZHHykbB+LlePQGvtOvyrjLG806eDi9vefq9F+F/vP6X8Jso5KNfNai1l7kfRay+92XyYUUUV+aH9CBRRRQAUUUUAFFFFABRRRQAUUUUAFFFFABRRRQAUUUUAFFFFABRRRQAUUUUAFFFFABRRRQAUUUUAFFFFAHzt+1l4Q3waV4lgTlD9iuSB2OWjJ/HeM+4r5tr7+8c+GIvGfhHVNGlwPtUJVGbosg5RvwYA18DXVtLZXMtvOhjmicxujdVYHBB/Gv2fhLHfWME8PJ603+D1X6r7j+SfFDJ/qObRx1Ne5XV/8At6Nk/vVn6tkVFFFfcn40FFFFABXtn7LXjP8Asfxbc6FPJi21RMxAngTICR+a7h7kLXidWtL1K40bUrW/tZPLubWVZonHZlOR/KvOzDBxx+FqYaX2l+PR/ee9kWaTyXMqGPh9h6+a2kvmm0fojRWT4T8RW/i3w3p2sWv+pvIVl25ztP8AEv1ByPwrWr+c5wlTk4TVmtGf3vRqwxFONak7xkk0+6eqYUUUVBsFFFFABRRRQAUUUUAFFFFABRRRQAUUUUAFFFFABRRRQAUUUUAFFFFABRRRQAUUUUAFFFct4w+IukeDY2W5l8+9xlbSE5c+mf7o9z+Ga2pUaleahSjds87MMxwmVYeWKx1VU6cd23Zf8F9ktX0OluLiK1heaaRIYkG5pHYBVHqSa8a8f/GwyCWw8OsVX7r35GCf+uY7f7x/D1rhfGXxD1bxpMRcyeRZA5S0iOEHoT/ePufwxXL197l2Qwo2q4rWXbovXv8Al6n8k8Z+LWIzFSwORXp0no6m05f4f5V5/F/h2Jor24guhdRTyR3IbeJlchw3rnrmvUPCHx1vLHZba7Eb6EcC5iAEq/UdG/Q/WvKaK+jxOCoYuPLWjf8ANejPxjI+Jc14dr+3y6u4X3W8Zf4ovR+u66NH1xoXiTTfEtr9o028juk/iCnDJ7Mp5H41p18e6fqV1pN0lzZ3ElrOnSSJipr1Twp8ep4NkGvW/wBoTp9rtwA492Xofwx9DXw+M4erUrywz5l26/8AB/rQ/qbhrxhy7H8tDOoewqfzK7g/1j87rvI9uorN0TxHpviO28/TbyK6TuEPzL/vKeR+NaVfKShKEnGas0f0DQxFHFUo1sPNThLZppp+jWjCiiioNwooooAKKKKACiiigAooooAKKKKACiiigBCobqAfrSBFXooH0FOooFZbhRRRQMKKKKACiiigAooooAKKKKACiiigAooooAKKKjnnitYXmmkSKJBuZ3YBVHqSaaV9EKUlFOUnZIkrmvGXj7S/Bdtuu5PNu2GY7SM/O/ufQe5/WuE8c/HGOHzLPw8BLJ91r51+Uf7inr9Tx7GvGru8nv7mS4uZnnnkO55JG3Mx9zX12XZDOtapivdj26v/AC/M/nbjLxawuWqWCyJqrV2c94R9P53/AOS+b1Rv+KfiBq/irUkuprh7ZIW3QQwMVWL3Hq3vXYeD/jpeafsttdjN9AOBcxgCVfqOjfofrXlVFfZVcuwtakqMoKy28vmfzPgOMs+y7HzzKjipOpN3ld3UvWL08l2W1j660PxDp3iO0Fzpt3HdRd9h+ZT6MOoP1rRr4/0zVbzRrtbmxuZbWdejxNg/Q+o9q9Z8J/Horst/EFvuHT7ZbLz9WT+o/Kvisbw/Wo3nh3zLt1/4P9aH9P8ADPi/luZcuHziPsKn829N/PePzuv7x7PRVHSNbsNetRc6fdxXcJ/ijbOPYjqD7Gr1fKyi4PlkrM/faNaniKaq0ZKUXqmndNeTWjCiiipNgooooAKKKKACiiigAooooAKKKKACmuiyDDKGHuM06igTSejK7adaP961hP1jFINOtF6WsI+kYqzRVc0u5j7Cle/IvuQxIkjGERVH+yMU+iipNkktEFFFFAwooooAKKKKACiiigAooooAKKKKACiiigAopks0dvE0krrHGgyzucAD1JrzDxj8cbHTN9toiLqFyODcNkQqfbu36D3NdmGwlfFy5KMb/kvVnzmd8RZXw7Q+sZlWUF0W8pf4YrV/kurR6HrOuWHh+ya71C6jtYF/ic8k+gHUn2FeL+Lfjpf3tyI9CX7Dao2fOlUNJJj2OQB7dfftXneueINQ8R3putRupLqY9Nx4UeijoB9Kz6++wOQ0cP79f35fgv8AP5/cfyNxX4s5nnDeHym+Ho90/wB5L1a+H0jr3k1oe/8Agv42afrPl2usBNNvDwJc/uXP1/h/Hj3r0tWDqGUhlIyCOhr41rrPB/xM1nweyxwy/arEHm0nJKj/AHT1X8OPY1x47h6M7zwjs+z2+TPpOFPGKtQ5cLxBHnjt7SK95f4o7P1Vn5Nn0/RXIeEfihovi0JFHN9jvj/y63BAJP8Asno38/auvr4itQqYefJVi0/M/qTLs0wWb4dYrAVVUg+qd/k+qfk7NBRRRWB6gUUUUAFFFFABRRRQAUUUUAFFFFABRRRQAUUUUAFFFFABRRRQAUUUUAFFFFABRRRQAUUUUAFFFFABRRRQAUVna54h07w3aG51K7jtYu28/Mx9FHUn6V4x4y+OV7qW+20NGsLc8G5fBmb6dl/U+4r08Hl2Ixz/AHUdO72/r0PhuJONMn4Xpv69VvU6QjrN/LovOVkeo+L/AIh6R4NiIupvOvCMpaQkGQ/X+6Pc/hmvFtV+M3iK/wBXjvLe4FlDEfktIxlCP9vP3v8AOMVw8srzytJK7SSOcs7nJJ9SaZX6Bgslw2Fj7655Pq/0R/IXEvidnefVUsNN4elF3UYNp6bOUtG35Ky8r6n0Z4H+L2meJxHa3pXTdSPGx2/dyH/ZY9/Y/rXf18aV6B4L+MOqeGhHbXudT08cBJG/eRj/AGW/of0rxcfw9vUwn/gL/R/5/efpnCXjDpHCcRLyVWK/9Livziv+3ep9F0Vi+GvGOk+LbbzdOulkYDLwt8sifVf69PetqviqlOdKThNWa7n9P4TF4fHUY4jC1FOEtnFpp/NBRRRWZ1hRRRQAUUUUAFFFFABRRRQAUUUUAFFFFABRRRQAUUUUAFFFFABRRRQAUUUUAFFFFABRRRQAUUUUAFFFFABRRRQAUUUUAFfFv7QHjP8A4S/4iXiwyb7LTv8AQ4cHglT87fi2efQCvqH4teMx4F8B6lqSOFuynkWvqZX4Uj6ct9FNfCzMWYknJPJJr9M4NwF5Txs1t7q/V/kvmz+ePFjOuWnRyek9X78vRaRXzd38kJRRRX6ofzWFFFFABRRWp4X0CfxV4i07SLb/AF15OsQbGdoJ5Y+wGT+FROcacXOTslqzWlSnXqRpU1eUmkl3b0R9Q/sveEP7D8ES6xMm251aXcpPUQplV/M7z9CK9mqrpmnQaPptrY2qeXbW0SwxJ6KoAA/IVar+cswxcsdiqmIl9p/h0XyR/fWSZZDJstoYCH2IpPze8n83dhRRRXnnuBRRRQAUUUUAFFFFABRRRQAUUUUAFFFFABRRRQAUUUUAFFFFABRRRQAUUUUAFFFFABRRRQAUUUUAFFFFABXx/wDtLeDf+Eb8fNqMKbbPV1NwMDgSjiQfnhv+B19gV5r+0B4L/wCEw+Hl40Kb77Tv9MhwOSFB3r+K549QK+l4ex31HHwcn7svdfz2+52Pz3jvJv7ZySrGCvUp+/H1juvnG69bHxdRRRX72fxMFFFFABRRRQB9Jfso+NvMt9Q8L3EnzR5vLTJ/hOBIo+h2tj3avomvz/8ABXiifwZ4p03WbfJe1lDMgP306Ov4qSPxr7306/g1Wwtr21kEttcRrLE46MrDIP5GvxjizAfVsYsRBe7U/Nb/AH7/AHn9b+GOd/2hlTwFV+/Q0XnB/D92q8kkWaKKK+GP2QKKKKACiiigAooooAKKKKACiiigAooooAKKKKACiiigAooooAKKKKACikZgilmIAHJJ7VyHiH4r+HPDwZGvRe3A/wCWNniQ592+6PzrejQq15ctKLb8jyswzXAZTS9vj60ace8ml93d+S1OwrG8ReL9J8KweZqV4kDEZWIfNI/0Uc/j0rxbxL8ctZ1YPFpqJpVueNynfKR/vHgfgM+9edXFzNeTPNPK80znLSSMWZj7k19XhOHKk/exMuVdlq/v2X4n8/8AEPjPgsMpUcjpe1l/PK6h8o6Sl8+X5npXi/44ajqwe30dDplqePOJzMw+vRfw5968zkkeaRpJGZ3Y5ZmOST6k02ivtcNhKOEjyUY2/P5s/mHOuIcz4hr/AFjMqzm+i2iv8MVovkteoUUUV2HzoUUUUAFFFFAE9jf3OmXKXFpPJbTp92SJirD8RXp3hf48X9jsh1q3GoRDjz4sJKPqOjfp9a8sRGldURS7scBVGST6CrWqaPe6Jci3v7WW0mKhwkq4JB6GuDE4TDYv3K8U307/AC6n1mR5/nfD98TldWUIJrm6wu9lJO8buzt13sfUXhzxvovipB/Z99HJLjJgf5ZB/wABPP4jIrdr42R2jdXRirKchlOCDXc+G/jJ4g0HZHPKNUthxsuuXA9n6/nmvkMVw5OPvYaV/J7/AH/8Mf0ZkHjTh6tqWeUOR/zw1j84vVfJy9D6QorgfDvxp8P61tjuZG0q4P8ADc/cz7OOPzxXdQTx3MSywyJLEwyrowII9iK+Tr4athpctaLR/QWV55lud0/a5dXjUXk9V6rdfNIkooormPbCiiigAooooAKKKKACiiigAooooAKKKKACiiigAooooAKKKKACiiigAooooAKK5PxT8TtC8Kh45rkXV2vH2a2wzA/7R6L+Jz7V414t+L+t+Jd8MD/2XZNx5Vu3zsP9p+p/DAr28HlGKxlmlyx7v9O5+YcSeIuRcOKVOdT2tZfYhZu/957R87u/kz13xj8VdG8Jh4RJ9v1AcfZoGHyn/bbov6n2rwzxd8QNX8ZSn7ZP5dqDlLSHiNfTI7n3P6VzdFfe4HKcPgveS5pd3+nY/kjinxCzjii9GpL2VD+SOz/xPeXzsuyQUUUV7Z+YBRRRQAUVseGPCmo+LtQFpp8JcjBklbhIx6sf8k12njf4L3Ph3S477TZn1GOJP9KQrhlPd1A/h9uo9+3DVx2Ho1Y0ZzSk/wCtex9VgeFs4zLL6uZ4XDylRp7vv35VvK3W17dTz7TNXvdFulubC6ltJx/HExBPsfUexr1Pwv8AHyeHZDrtr9oXp9qtgFf6leh/DH0ryGilisDh8YrVo38+v3lZFxVnHDk+bLq7iusXrF+sXp81Z+Z9a6D4r0nxND5mm30VzgZaMHDr9VPIrWr44guJbWZJYZHhlQ5V42KsD7EV3/hv43a7o+2O+2atbjj998soHs46/iDXxuK4cqQ97DS5l2ej+/b8j+k8g8aMHiLUs7oulL+eF5R+cfiXy5j6IoriPD3xg8O69tSS5Om3B/5Z3fyjPs/3fzIrtY5FlRXRg6MMhlOQRXytbD1sPLlqxafmfv2W5xl+cUvbZfXjUj/dadvVbr0aTHUUUVznsBRRRQAUUUUAFFFFABRRRQAUUUUAFFFFABRRRQAUUUUAFFFFABRRRQAUUUUAFFVdQ1O00m2a4vbmK1hHV5nCj9a828S/HjTbHdFo9u2ozDjzpMpEP6n9PrXbhsFiMW7UYN/l9+x8znXEuUcPw58yxEYPot5P0iryf3WPUXdYkZ3YIijJZjgAV574r+NWjaHvh0//AIm12OP3TYiU+79/wz9RXjHiXx3rXixz9vvGMGci2i+SIf8AAR1+pya5+vssHw5CNpYqV/Jbffv+R/NfEfjPiK/NQyGl7Nfzzs5fKOsV8+b0R0Pinx5rPi+Q/b7oi3zlbaL5Yl/Dv9Tk1z1FFfX06UKMVCmrLyP5yxuOxWY15YnGVHUm93Jtv8fy6BRRSojOwVQWYnAAGSTWpwpX0QlFdxH8HfEb6A2pG2CyD5hZE/vmXucev+z1/lXEMpRirAqwOCCMEGueliKNe/spJ23sexmGT5hlSpvH0JU/aK8eZNXX9dN1p3EBwciu88J/GLWvDmyG5b+1LIceXO3zqP8AZfr+ea4OilXw9LEx5K0U0PKs5zDI66xOXVpU5+T0fk1s15NNH1D4W+JeheKwkdvci3uz/wAutzhHz7dm/A11VfGnSu08MfFrX/DeyI3H9oWi8eTdZYgezdR+o9q+NxfDjV5YWXyf6P8Az+8/pbh3xohJRoZ9Rs/54bfOH5uLflE+l6K4Dw38aNA1zZHdO2k3J/huD+7J9n6fniu8imSeNZInWSNhlXQ5BHsa+Qr4athpctaLTP6LyrO8tzul7bLq8akfJ6r1W6+aQ+iiiuY9sKKKKACiiigAooooAKKKKACiiigAooooAKKKKACiiigAooooAKKKKACiiigAorD8Q+NdF8Lof7Qv44pMZECndIf+Ajn8TxXlXib493dzvh0S1FnH0FxcANJ9QvQfjmvUwuWYrGa046d3ov69D4TPuN8i4cTjja6dRfYj70/uW3/bzSPY9X1uw0G1NzqF3FaQj+KRsZ9gOpPsK8m8WfHonfb6Bb7e32y5Xn6qn9T+VeTalqt5rN01zfXUt3O3V5WLH6D0HtVSvtMHw/Qo2lXfO/w/4Pz+4/mPiTxfzXM+ahlUfq9N9d6j+e0fkrr+Yt6nqt5rN211fXMl1O3V5WyfoPQewqpRSqpZgACSeAB3r6lJRVkrI/BqlSpXm6lSTlJ6tvVt+b6iUV6DZ/BTXrvw82oEJFdfejsJOJGX3PQH0B/HFcFPBLazPDNG0UqEq6OMMpHYiuejiqOIclSmm1uevmWRZnlEKVTH0JU41FeLatdfo/J2eztqR0UUV1Hhk1neT6fcpcWs0lvOhyskTFWB9iK9W8I/Hee22W+vw/aY+n2uAAOP95eh/DH0NeR0Vw4rBUMZHlrRv59V8z6nIeJ824bre1y2s4p7x3jL1i9PnuujR9d6Nr+neIbUXGnXcV3F3KHlfYjqD7GtCvj7TdVvNHulubG5ltZ16SRMVP09x7V6n4X+PdxBsh121+0p0+1WwCv+K9D+GPpXw+M4erUryw75l26/5P8ArQ/qbhzxiy3H8tDOIewqfzK7g/8A26Pzuu8j26isjQPFmk+J4fM02+iuSBlowcOv1U8itevlZwlTk4zVn5n77hsVQxlJV8NUU4PZxaafo1oFFFFQdIUUUUAFFFFABRRRQAUUUUAFFFFABRRRQAUUUUAFFFFABRRRQAUUUUAFFFFABRRRQAUUUUAFFFFABRRWL4y8T2/g3wvqWs3ODHaRFwpON79FX8WIH41pThKrNU4K7bsvVmNetTw1KVaq7Rim2+yWrZ82/tS+Nv7Y8U23h+3kzbaYu+bB4MzjP/jq4H1Zq8Qqzqeo3GsajdX11IZbm5laaVz/ABMxyT+ZqtX9F5dg44DC08NH7K1831f3n8EZ7mtTO8yrY+p9t6LtFaRXyVgooor0TwQooooAK9+/ZR8G/a9W1DxLPHmO0X7LbEj/AJaMMuR7hcD/AIHXgccbzSLHGpeRyFVVGSSegFfePwz8IJ4G8EaXpGAJ4499ww/ilbl+e/JwPYCviuK8d9VwPsYv3qmny6/5fM/XfDPJv7Szj63UXuUFzf8Abz0j+svkdRRRRX4of18FFFFABRRRQAUUUUAFFFFABRRRQAUUUUAFFFFABRRRQAUUUUAFFFFABRRRQAUUUUAFFFFABRRRQAUUUUAFFFFABSEBgQRkHgg0tFAHwr8XPBh8CePNS01EK2jN9otfQxPyoH05X/gNcdX1d+1H4J/trwpb6/bx7rrS2xLgctAxwf8AvlsH2BavlGv6AyLH/wBoYGFRv3lo/Vf5rX5n8OcZ5J/YWc1cPBWpy96H+GXT5O6+QUUUV9AfDhRRRQAV9V/st+Of7Y8M3Hh25kzdaYd8OTy0DH/2Vsj6MtfKldR8NPGcngLxnp2rqWMEb7LhF/jibhx+XI9wK8HO8v8A7RwU6SXvLWPqv89vmfa8H548gzelipO1N+7P/C+vydpfI+86Kjt7iO7ginhdZYZVDo6nIZSMgj8Kkr+fmraM/uVNNXQUUUUhhRRRQAUUUUAFFFFABRXPeO9FvNa8O3EenXM9pqMQ82B4JCjFh/DkEcEZH1we1fPMXxE8T2jFRrV7lTgiWQsR/wB9Zr3MBlUswpuVOaTW6Z+V8V8fUOEMXToY3DTlCavGUWrO26s7arTrs0fU9FfMsXxe8WxDA1csP9qCI/zWrKfGrxWvW9ib626f0Fdz4cxa2lH73/kfKw8aeHZfFRrL/t2H/wAmfSNFfOP/AAu3xT/z82//AH4WmP8AGrxW3S9iT6W6f1FL/VzGd4/e/wDI1fjPw2v+XdX/AMBj/wDJn0jRXzJN8XPFs2c6uyj/AGIY1/ktZ1z4/wDEl3/rNbvgD2SZk/litY8NYl/FOK+//JHn1vG3JYr9zhqsvXkX5SkfVbMqKWYhVHUk4ArF1DxtoGlg/adYs42HVBMGb/vkZNfK91qF1fNm5uZrg+sshb+dV67qfDMV/Eq/cv8Ags+VxnjjXkmsHgUvOU2/wUY/mfQ2qfHTw5ZZFt9p1Buxii2L+bYP6VxusfH/AFS53Lp1hb2Kn+OUmV/6D9DXldFexRyPBUdXHmfm/wBNvwPzjMvFPijMU4xrqlF9KcUvxd5L5SNjWvF+s+Iif7Q1Ke5Q8+WW2p/3yMD9Kx6KK9uFOFNcsFZeR+XYnFYjG1HWxNRzm+sm2/veoUUUVocoUUUUAFFFFABRRTkRpXVEUu7HAVRkk0gSbdkNrX8NeFNT8WXwttOtzKR9+VuI4x6s3b+fpXd+CPgjeap5d3rhextTyLYcTP8AX+6P1+le26VpFnodklpYW6WtunRIxj8T6n3NfLZhntLD3p4f3pd+i/zP33hDwox+cOOLze9Chvy/bkvR/CvN69l1OX8C/C7TfBqLO+L3UyObl14T2Qdvr1/lWz4r8Iad4x082t/FkrkxTpw8R9Qf6dDW3RXwM8XXqVvbym+buf1vhuHsqwmXPKaWHiqDVnG10/N31b83r5ny1418Aal4Ku9tynnWbnEV3GPkb2P90+x/DNczX2JeWUGoWsltdQpcQSDa8ci5Vh7ivFfHfwRmszJe+Hw1xByzWTHMif7h/iHt1+tfdZdnsK1qWK92Xfo/8vyP5T408KMVljljsjTq0d3DecfT+Zf+TLs9WeS1paN4l1Tw9L5mnX01oc5Ko3yt9VPB/EVnyRvDIySKyOpwysMEH0IptfVyjGpHlkrpn8/0K9fB1VVoTcJrZptNfNao9X0H4/X9ttj1axivV6GaA+W/1I5B/DFeh6H8WfDWubVF+LKY/wDLK8Hln/vr7v618y0V4GIyHB19Yrlfl/l/lY/Xcn8WOI8rtCvNV4LpNa/+BKzv5y5j7IjlSaNXjdXRhkMpyD+NPr5E0rxBqehvu0+/uLQ5yRFIQD9R0P4122kfHXxBYYW7W21FB1MibH/NcD9K+br8OYiGtGSl+D/y/E/acr8acnxNo5jQnRfdWnH71aX/AJKz6Fory7Svj9o9ztW/sbqyc9WTEqD8eD+ldbpvxG8NatjyNYtgx6LM3lH8mxXhVsvxdD+JTf3XX3o/Vsv4x4fzW31TGwbfRy5Zf+Ays/wOkopkUyToHjdZEPRkOQafXn7H2CakroKKKKBhRRRQAUUUUAFFFFABRRSE4oAWisTVPGug6Nn7Zq1rEw6oJAz/APfIyf0rjdX+PWh2YZbG2udQcdDjykP4nn9K76OAxWI/h02/lp970PlMy4ryLKE/ruMhFrpzJy/8BV5fgem1XvdQtdMgM93cRWsI6yTOFUfia8B1r45eINS3JZiDTIj08pd74/3m4/ICuE1HVbzV5zNe3U13L/fmcsf1r6DD8OV5615KK8tX/l+Z+O5x405Xhk4ZXQlWl3l7kf1k/S0fU958RfHPRNLDR6ckmqzjjKfJED/vEZP4D8a8s8S/FXxB4l3xvdfYrVuPItMoCPc9T+ePauPor6rC5RhMLrGN33ev/APwLPvETiHP06dav7Om/sU/dXzd+Z+jbXkFFFFe0fmgUUUUAFFFX9F0G/8AEV6tpp1rJdTHsg4UepPQD3NTKUYJyk7JG1GhVxNSNGhFylLRJK7b7JLVlCu98BfCbUPFjR3d3usNKPPmEfPKP9gHt/tHj616D4H+CtlohjvNYKahejkQ4zDGfofvH68e3evTAMDA4FfFZjn6V6WE/wDAv8v8z+nuDfCGc3HG8RaLdUk9X/ja2/wrXu1qihoeg2PhzT0stPt1t4F7Dqx9SepPvWhRRXwspSnJyk7tn9VUKFLDUo0aEVGEVZJKyS7JLY8j+JXweW9MuqaDEEuOWmsl4D+pT0Pt37c9fEpI2ikZHUo6khlYYIPoRX2TXCfEH4V2XjBHu7bbZasBxLj5JfZx/Xr9a+wyvPHStRxTvHo+3r5H85ceeFkMwc8zyGKjV3lT2UvOPRS8tn5Pf5voq9rWh33h6/ks9Qt3trhP4WHBHqD0I9xVGvv4yjNKUXdM/kStRq4epKjWi4yi7NNWafZp7BWtonizWPDj7tO1Ce2GcmNWyh+qng/lWTRSnCNSPLNXXmXhsVXwdVVsNUcJrZxbTXzWp61oX7QF7BtTVtPjul6GW2OxvqVOQf0r0DRfiz4Z1vaovxZSn/lneDyyP+Bfd/WvmWivn8RkODraxTi/L/I/Xso8WeJMstCvNV4r+da/+BRs/m+Y+yIpo541kidZI25DIcg/jT6+QdM1vUNGk32F7cWbZyfJkK5+uOtdnpPxv8S6fhZ5INQQf8/EWGx9Vx+ua+ercN14a0ZqXro/1/M/Y8s8a8pxFo5hh50n3jacf/bX+DPouivJNM/aEspMDUNKngPdreQSD8jt/rXVad8XPC2o4A1MW7n+G4jZMfjjH614lXK8ZR+Kk/lr+Vz9QwHHXDWZW9hjoXfST5H90+VnY0VSsda0/UwDZ39tdZ/54zK/8jV2vNlFxdpKx9tSrU68eelJSXdO6/AKKKKk1CiiigAooooAKKKKACiiq15qNpp6brq6htl/vTSBB+tNJydkROpClFzm0kur0LNFcnqPxU8LabkPq0UzD+G2Blz+Kgj9a5PVP2gtOhyNP0y4um7NOwiX9Nx/lXpUstxlb4KT+en52Pi8w434cyy/1nHQuukXzv7o8z/A9YqOe4itYmlmkSGJeS8jBQPqTXz1q/xw8R6juW2aDTkP/PCPc2Pq2f0AritS1q/1mXzL+9nvH7GaQtj6Z6V7lDhuvPWtNR9NX+iPyvNPGrKsPeOXYedV95WhH9Zfgj6H1z4w+GtF3Kl2dRmH8FmN4/764X8jXnOv/HnV7/dHplvFpkZ6SH97J+ZGB+X415jRX0mHyPB0NXHmfn/lsfimc+KnEmbXhTqqhB9Kas//AAJ3l9zXoW9S1a91i4M99dTXcx/jmcsR9M9KqUUV70YqKtFWR+SVatStN1KsnKT3bd2/VhRRRVGYUVYsNPudUuktrSCS5uHOFjiUsTXr/gv4FBfLuvET7j1FjC3H/A2H8h+defi8dQwUeatLXt1fyPruHuFM24nreyy6leK3k9IR9X+iu+yPNvCngjVfGNz5dhbnyVOJLmTiNPqe59hk1734J+F+leDlWbb9t1LHN1Kv3f8AcH8P16+9dZZ2cGn20dvbQpbwRjCRxqFVR7AVNX55mGc18beEfdh27+r/AEP7H4R8NMr4a5cTX/fYhfaa0i/7ken+J3fa2wVwPxA+FFl4tV7yz2WWrYz5mPkm9nA7/wC0OfrXfUV5GHxFXC1FUpOzP0bN8mwOe4SWCzCmpwffdPunumu6PkLWtDvvD1/JZ6hbvbXCfwt0I9QehHuKo19aeJPC2m+LLE2uo24lUfckHDxn1U9v5eteB+OPhTqfhEvcwg3+mDnz41+aMf7Y7fXp9Olfo2XZ1RxlqdT3Z/g/T/L8z+LeMvDLMOHHLF4K9bDd0veiv7yXT+8tO6icPRRRX0h+LBWtofirV/Dcm/Tb+a1GclFbKH6qeD+VZNFROEakeWauvM6cNia+DqqthpuE1s4tpr0a1PXtA/aAuItsesaes695rQ7W/wC+TwfzFei6H8S/Dmv7Vt9Sjhmb/ljc/umz6c8H8Ca+XKK+dxGQYStrC8H5bfc/0sfseTeLnEOWWhinHEQX86tL/wACVvvkpH2UCCMjkGlr5L0fxfrXh/A0/Uri2Qf8sw+U/wC+TkfpXcaR8fdZtNq39nbX6Dqy5ic/iMj9K+cr8O4mnrSakvuf46fiftOV+M2R4u0cfTnQl3tzx++Pvf8Akp75RXmul/HnQLvC3kN1YP3JQSIPxXn9K6zTvHnh7VcfZtYtGY9EeQIx/BsGvDq4DFUP4lNr5afefqmX8WZDmlvqmMpyb6cyUv8AwF2f4G9RTUdZFDIwZT0KnINOrgPq001dBRRRQMKKKKACiiigAooooAKKKp32sWGlruvL23tB6zyqn8zVRi5O0Vcyq1adGLnVkopdW7IuUVxep/F/wtpuR/aBu3H8FtGz5/HgfrXIar+0JGMrpmks3pJdyY/8dXP869OjlWNr/DTfz0/M+FzHj3hnK7+3xsG10g+d/wDkl7fOx7HVHVNb0/RIvNv72CzTsZpAufoD1/CvnXWPi74n1jcv2/7FGf4LNfLx/wAC5b9a5Ce4lupWlmleaVuS8jFifxNe9Q4aqS1rzS9Nf8v1PyXNvG3B07wyrCym+82or7ldv74nvWvfHjRrDcmmwTanKOj48qP8yM/pXm3iH4veI9e3It0NOtzx5VmNhx7t979a4qivpsNlGDw2sYXfd6/8D8D8OzrxG4jzy8KuI9nB/Zp+6vvXvP0cmhXdpGLMSzE5JJySaSiivaPzRu+rCiiu88D/AAk1PxUY7m6Dadph5811+eQf7C/1PH1rmr4ilhoe0rSsj2cpybH55iVhMupOpN9tku7eyXm2kcjouh33iG/Sz0+3e5uH/hXoB6k9APc1798P/hNZeExHeXuy+1XqHx8kJ/2Ae/8AtH8MV1PhzwvpvhWxFrp1usKfxueXkPqx7/5xWtX55mWd1MXelR92H4v1/wAj+yeCvC/BcPOONzG1bErVfyQf91Pd/wB57dEt2Vx/jv4aad41hMuBaamowl0g+96Bx3H6j9K7Civn6Neph5qpSdmj9fzPK8HnGFlg8fTU6ct0/wA11TXRrVHyV4k8L6j4UvzaajAYn6pIOUkHqp7/AOc1k19d63oNh4isHs9Qt0uYG7N1U+oPUH3FeC+PPhDf+F/Mu7DfqGmDksB+8iH+0B1HuPxxX6Ll2d0sVanW92f4P+ux/GPGnhfjsgcsblt62G3f88F/eS3X95fNLd+fUUUV9OfhgUUUUASQTy2sqywyPFKpyroxVgfYiu98O/GzXtGCx3hTVrcdp+JMezj+oNefUVy18LRxMeWtBM93Ks9zPI6ntctxEqb8no/VbP5pn0doHxo8O6yFS4mfS5zxtuR8mfZxx+eK7i3uYbyFZYJUniblXjYMp+hFfHNXtL1zUNEl8ywvZ7N+5hkK5+o7/jXy+I4bpS1w8+Xyeq/z/M/eMm8a8dQSp5vh1VX80Pdl6taxfy5T69or580b47a9YBUvY7fUox1Z18tz+K8fpXcaT8edCvNq3sFzp7nqSvmIPxXn9K+br5JjaP2OZeWv4b/gftWV+J/C+Z2TxHspPpUXL/5NrH/yY9LorF0zxnoWs7fserWkzHonmhX/AO+Tg/pW1XjTpzpu000/M/S8Ni8PjIe0w1SM494tNfegooorM6wooooAKKKKACiiigAooooAKKKpahrWn6Su69vre0HX9/KqfzNVGLk7RV2ZVa1OhB1KslGK6t2X3su0Vwuq/GfwxpmRHdSX8g/htYif1bA/WuL1j9oO6k3LpelxQDtJdOXP/fIxj8zXrUcoxtf4abS89PzPz7M/EPhjKrqrjIzkukPff/kt0vm0e3UVyfw3l1jUNBXU9buWluL0+ZFFtCrFF/DgAdT1z6EV1lebWpexqSptp27bH2eW45Zlg6WMjBwVRcyUrKVntdJuza1tfTrqFFFFYnphRRRQAUUUUAFFFFABXzX+1Z45824sfCttJ8sWLu82n+Ij92h+gJbHutfQfiLXbXwzod9qt4222tImlf1OBwB7k4A9zXwN4j1658T69f6teNuubuZpX9Bk8AewGAPYV97wll/1jFPFTXu09v8AE/8AJa/cfinihnv1HLo5ZSfv1t/KC3/8CenmkzOooor9jP5PCiiigAooooA9U/Zy8Ff8JV8QIbyaPdY6SBdSEjgyZ/dr/wB9fN/wA19j15r8APBP/CHfD61eaPZf6li8nyOQGHyL+C449Sa9Kr8G4ix/1/HycX7sPdXy3fzf4WP7X4DyT+xclpqatUqe/L57L5K2ne4UUUV8wfogUUUUAFFFFABRRRQAUUUUAFFFFABRRRQAUUUUAFFFFABRRRQAUUUUAFFFFABRRRQAUUUUAFFFFABRRRQAUUUUAFFFFAFfULCDVbC5srqMS21xG0UsZ6MrDBH5Gvgfxt4Xn8F+KtS0a4yWtZSquf40PKN+KkH8a/QCvnz9qvwN9psbLxTbR/Pb4tbvaP4CfkY/RiV/4EPSvuOE8w+q4z6vN+7U0/7e6fft9x+O+JuR/wBo5UsdSX7yhr6wfxfdpLySfc+Z6KKK/aD+RgooooAKKKKAPrT9mTx5/wAJD4RfQ7mTdfaThU3Hl4D93/vk5X2G2vZ6+Dvhj41k8AeNLDVlLG3VvKuUX+OFuGH4cEe6ivu23uIru3inhdZYZVDo6nIZSMgg+mK/EOKMu+pY11YL3Kmvz6r9fmf2J4c59/a+UrDVXerQtF+cfsv7tPlfqSUUUV8cfq4UUUUAFFFFABRRRQAV89/Grwd/YWujVLdMWV+xZsDhJerD8ev5+lfQlY/izw5B4r0G602fA81cxvj7jj7rfn+ma9bLMa8DiFUfwvR+n/APz7jnhmPFOTVMJFfvY+9Tf95dPSS0frfofJlFWNRsJ9Kvp7O5Qx3EDmN1PYg1Xr9cTUldbH+d1SnOlN06itJOzT3TXQKKKKZAUUUUAFFFFABRRRQAUUUUAFFFFABRRRQAUV1nhf4Ya94pKSQ2ptbRuftNzlFI9h1b8Bj3r2Lwn8HdE8ObJrlf7VvBz5lwvyKf9lOn55rxMZm+Fwd05c0uy/Xsfp3Dnh1nvEbjUhS9lRf253St/dW8vKyt5o8g8IfC/WvFxSWOL7HYn/l6uAQCP9kdW/l717j4P+G2j+DlWSCL7TfY+a7nAL/8BHRR9OfUmuqAwMDgUtfB47N8Rjbxvyx7L9X1/LyP6z4W8Ocm4Z5ayj7WuvtyWz/ux2j66y8wooorwz9UCiiigAooooA5Txj8N9I8ZIzzxfZr7Hy3cIAf/gQ6MPr+BFeGeL/hlrPhFnllh+12I6XcAJUD/aHVfx496+nqQgEEEZB7GvcwOcYjBWjfmj2f6Pp+R+V8U+HOTcT81dx9jXf24rd/3o7S9dJeZ8a0V9G+K/g3oniHfNar/ZV43O+Bf3bH3Tp+WK8g8T/C7X/C5eSS1N5aDn7Ra5dQPcdV/EY96+8web4XF2Slyy7P9O5/JnEXh1n3DrlUnS9rSX24Xat/eW8fO6t5s5GiiivbPzEKKKKAJ7S/ubB99tcS27/3onKn9K37L4l+KLAARa1csB/z2Il/9CBrmaKwqUKVX+JFP1SZ6eEzTH4DXCV50/8ADKUfyaPQrT45+JrfHmNaXX/XWDH/AKCRWtb/ALQmpLjz9JtZP+ubsn8815PRXBPKsDPekvlp+R9bh/EDinDK0MfN/wCK0v8A0pM9ni/aIX/lpoJHul3n/wBkqwv7Q1kfvaNOPpMp/pXiFFczyPAP/l3+L/zPah4q8XQ3xSfrTp/pFHuJ/aFsMcaRc/8Af1aik/aHth9zRJW/3rgD/wBlNeJ0UlkWA/k/F/5ly8V+LXtiUv8AuHD/AORPYJ/2h52/1Ohxp/v3Jb+Sisu6+Puvy5ENpYQD12OxH5tj9K8zoreOT4GG1Jfi/wA2eVX8R+K8RpPHSXoox/8ASYo7K9+L3iu9yP7TMCn+GGJF/XGf1rndQ8Qapq2ftuo3V0D2mmZh+RNZ9FehTw1Cj/Dgl6JHyWMz3NcxTWMxVSov705Nfc3YKKKK6TxAooooAKKKKACiirulaNfa3ciCwtJruX+7EhOPc+g9zUykormk7I1pUqleapUouUnskrt+iRSqa0tJ7+4SC2hkuJ3OFjiUszH2Ar1Xwx8BLq42Ta5dC1j6m2tyGk+hboPwzXrXh/wppXhe38rTbKO3yMNIBl3+rHk18zi8/wANQvGj78vw+/8AyP2/h3wjzrNXGtmP+z0vPWb9I9P+3mmuzPIvCHwJurwpca9KbOHr9lhIMjfU9F/U/SvZNG0Kw8PWa2unWsdrCOyDlj6k9Sfc1for4bGZjiMa/wB7LTstv69T+q+HODcn4Xp2wFL3+s5azfz6LyikvIKKKK80+2CiiigAooooAyPEvhTTfFtgbXUYBIB9yReHjPqp7fy9a8A8cfC3U/B7vOgN9pmeLmNeUH+2O316fyr6WpGUOpVgCpGCD0NezgM0r4B2jrHs/wBOx+bcW8B5XxZBzrL2ddLSpFa+kl9peuq6NHxrRXvnjX4JWOsGS60Upp12eTAR+5c+2Pu/hx7V4prfh/UfDl4bXUbWS1l7bhww9VPQj6V+jYLMsPjl+7evZ7n8XcTcF5vwtUaxtO9PpUjrF/Po/J2fa61M6iiivUPhAooooAKKKKAAHFaVn4m1fT8C21S9twO0dw6j8gazaKiUIzVpK50UcRWw0uehNxfdNr8jq7b4qeKrTGzWZm/66oj/APoQNacHxu8UxY3XFvN/vwKP5YrgaK45YDCT+KlH7kfSUOLeIMNpSx9VLt7STX3N2PSo/j74hT71rp0nuYnB/R6sL+0FrX8WnWB+gcf+zV5bRWDynAv/AJdI9WHiDxTDbHz+dn+aPUj+0FrPbTrEfUP/APFVFJ8f9fb7llpy/WOQ/wDs9eZUUllOBX/LpFS8QuKZaPHT/Bfkj0Gb45+J5futaQ/7kH+JNZ1z8W/Fl1kHVmjHpFFGv6hc1x9Fbxy/Bw2pR+5Hl1uMeIsRpUx9X5TkvyaNi88Ya7f5FxrF9Kp/hNw238s4rId2kYszFmPUk5JpKK7IU4U9IJL0PmsRi8Ri3zYipKb/ALzb/MKKKK0OUKKKKACiiigAop8UTzyLHEjSSMcKiDJJ9hXofhX4JaxrWybUiNJtTztkGZmHsvb8fyrkxGKo4WPNWkl/XY97KMhzPPq3sMtoSqPrZaL1k9F82jzuON5ZFRFLuxwqqMkn0Ar0nwh8EdT1nZcasx0u0PPlkZmYfT+H8efavXvC/gHRfCKA2NqDcYw11N80p/Ht9Biuir4rG8RTneGFVl3e/wAl0P6e4Z8GsNhuXEZ9U9pL/n3G6j/29LRy9FZebRj+HPCel+FLXyNNtUhyPnkPMj/7zdT/ACrYoor4+c5VJOc3dvuf0fhsLQwVGOHw0FCEdlFJJeiQUUUVB1BRRRQAUhAIweQaWigDzbxr8FtO10yXWlFNMvjyYwP3Mh9wPu/UflXiPiDwxqfhe7+z6laPbsfuseUceqt0NfW9VtR0211a0e2vbeO6t36xyqGFfS4HPK+FtCr78fxXz/zPxDivwqyrPXLE4D/Z677L3JPzj0fnG3dps+PaK9q8WfAWOTfcaBceUev2O4bK/RX6j6HP1ryTWdB1Hw/dG31GzltJewkXhvcHoR7ivvcJmGHxq/dS17dfuP5M4g4QznhmbWYUWodJrWD/AO3uno7PyKFFFFeifGBRRRQAUUUUAWLTUbvT23Wt1NbN6wyFD+lbtn8SvFFjjy9aumx/z2YS/wDoQNc1RWE6FKr/ABIJ+qTPTwuaY/A/7piJ0/8ADKUfyaO+tvjd4pgxvuLe4/66wKM/984rRh/aA1xR+9sNPk/3Vdf/AGY15hRXFLK8FPekvut+R9RR474nw+kMfUfrLm/9Kuetp+0LfD7+j27f7srD+hqUftDz99Dj/wDAk/8AxNeP0Vg8lwD/AOXX4v8AzPTj4mcWx2xr/wDAaf8A8ievN+0Pcn7uiRD63BP/ALLVeX9oPVD/AKvS7RP95mb+orymimsmwC/5dfi/8yZ+JXFk9Hjn8owX5RPSLj49eI5chIbCD3SJif1Y1lXXxg8WXWR/afkqe0UKL+uM/rXGUV0Qy7Bw2pR+6542I404kxOlTH1flNx/Jo173xfrmo5Fzq97Kp/hadtv5ZxWSzFiSSST1JpKK7oU4U1aCS9D5bEYrEYuXPiKkpvvJt/mFFFFaHKFFFFABRRWz4e8Iav4pm2abZSTqDhpSNsa/Vjx+HWs51IUouc3ZeZ1YXCYjHVY0MLTc5vZRTbfyRjVt+GfBureLbjy9OtWkQHDzv8ALGn1b+g59q9b8KfAmxsCk+tzf2hMOfs8WViB9z1b9PpXqFraw2NukFvCkEKDCxxqFVR7AV8ljeIadO8MKuZ93t/m/wAD+huGfBzG4xxxGez9lD+SNnN+r1jH/wAmfkjgvBnwb0vw55dzf7dUvxyDIv7qM/7K9/qfyFehUUV8NiMTWxU+etK7P6pyjJMuyHDrC5dRVOHlu/NvdvzbYUUUVzHuBRRRQAUUUUAeceOPg1p/iHzLvS9mm6geSoH7mQ+4H3T7j8jXhuveHNR8M3ptdStXtpf4SeVceqnoR9K+uapato1jrtm1pqFtHdQN/BIM4PqD1B9xX02AzythbQq+9H8V6P8AzPw7i7wry3PnLFZfahXeui9yT/vRWzfePq02fINFeteMPgVc2pe50CU3UPU2kxAkX/dbo344P1ryq6tJ7G4eC5heCdDho5FKsp9wa+/wuNoYyPNRlfy6r5H8h57wzmvDdb2OZUXG+0t4y9JbP03XVIioooruPlwooooAKKKKACtHT/EWq6Tj7FqV3agfwxTMo/IHFZ1FRKMZq0ldG9GvWw0/aUZuMu6bT+9HaWXxh8V2WB/aQuFH8M8KN+uM/rW5aftAa3HgXFhYzj1QOh/9CP8AKvL6K8+eWYOp8VJfdb8j7DC8b8S4PSlj6nzk5f8ApVz2aD9ojoJ9C/GO6/oU/rV6L9oTTD/rNKu1/wB11b/CvC6K45ZFgHtC3zf+Z9JS8VuLaejxSl6wh+kUe+L+0BoR+9YaiPokZ/8AZ6U/tAaD2sdRP1SP/wCLrwKisv7AwPZ/edv/ABF3in/n5D/wBHu8n7QekD7mmXrf7xQf1NUp/wBoeEf6nQ5H/wB+5C/yU14rRWkciwC3hf5v/M5avivxZUXu4hR9IQ/WLPV7r9oTU3z9n0q0i9PNdn/lisW8+Nvim6z5dzBaZ/54wKf/AELNcFRXXDKsFT2pL56/mfP4nj3ijF6VMfNf4Xyf+kpG5f8AjjxBqeRc6xeOp6ospVT+AwKxGYuxZiWY8kk8mkor0YU4U1aEUvQ+NxONxWNlz4qrKb7ybb/FsK6r4b+EW8YeJoLd1Jsof31y3+wP4fxPH5+lcsASQAMk9hX018L/AAcPCHhqNJk2391ia4PcHHCfgP1Jrx83x31LDvlfvS0X6v5fnY/R/DrhZ8TZzFVo3oUrSn2f8sf+3nv/AHVI69VCKFUBVAwABgAUtFFflB/oFsFFFFABRRRQAUUUUAFFFZ3iHXbXwzod9qt6+y1tImlc9zjoB7k4A9yKqMZTkoxV2zOpUhRhKpUdoxV2+yW7PBv2q/HmyKz8KWsnzPi6vdp7f8s0P45bHstfN1afifxDdeK/EF/q942bi7lMrDOQo7KPYDAHsKzK/ofKcBHLcHDDrfd+be/+XofwjxNnU8/zWrjn8LdortFbf5vzbCiiivXPlgooooAK7f4NeCP+E88e2FlIm+xgP2m79PLUj5T/ALx2r+NcRX13+zR4G/4RrwUdWuI9t9q5EoyOVhH+rH45LfRh6V87n+Yf2fgZzi/elovV9fktT73gnI/7dzmlSmr04e/P0XT/ALedl6X7Hr4AAwOAKWiivwE/t4KKKKACiiigAooooAKKKKACiiigAooooAKKKKACiiigAooooAKKKKACiiigAooooAKKKKACiiigAooooAKKKKACiiigAooooAKz9e0S28SaLe6XeJvtbuJoZB3AI6j3HUe4rQoqoycJKUXZozqU4VYSp1FeLVmu6e5+e/ibw/deFPEF/pF4MXFpK0THHDDsw9iMEexrMr6P/ar8B7ls/FdrH0xa3u0dv+Wbn9VJ/wB2vnCv6HyrHxzHBwxC3ej8mt/8/Q/hHibJZ5BmtXAv4U7xfeL2/wAn5phRRRXrnywUUUUAFfV/7MPj/wDt7wxJ4eupN17pYzDuPL25PH/fJ4+hWvlCui+H/jG48CeLdP1mDLLC+Jogf9ZEeHX8R098HtXg51lyzPBypL4lrH1X+ex9pwhnz4ezanipP92/dn/hfX5Oz+Vup980VW07ULfVtPtr20lE1rcRrLFIvRlYZB/I1Zr+fmnF2e5/csZRnFSi7phRRRSKCiiigAooooAKKKKAPHPjr4M3oniG1j+ZcRXYUdR0V/8A2U/hXi9fYt5aQ39pNbXEYlgmQo6N0ZSMEV80eLPhprPh7VLmOGwubyxViYrmGMuCnbOOh7HPev0LIcxjOl9Wqys47X6rt8vyP488WODK2Hx39tZfScoVfjUU3yz/AJtOklu/5k77o5GinSRPC5SRGRx1Vhgim19gfzc007MKKKKYgooooAKKKlt7Se8fZBDJO/8AdjUsf0pNpasqMZTajFXbIqK6jTfhl4n1QjytHuI1P8VwBEP/AB7FddpP7P2pTkNqOo29ov8AdgUyt+uB/OvOrZlhKHx1F+f5H2eXcF8RZq19VwU2n1a5V98rL8TymrWnaXeavcCCytZruU/wQoWP6V9B6L8FPDel7Wnhl1KUc5uX+XP+6uB+ea7eysLbToBDaW8VtCOkcKBFH4CvAxHElGOlCDl66L/P8j9dyjwUzGu1PNcRGku0fel6X0ivlzHg3h74E6zqO2TUpYtLhPVP9ZL+QOB+f4V6l4a+Fvh/wzskjtBd3S8/aLrDsD7DoPwGa66ivlsVm2LxekpWXZaf8E/esi8POHsgaqUKHPUX25+8/l9lPzSTCiiivGP0kKKKKACiimu6xozuwVVGSxOABQJu2rHUV5D8QPjXHbCWw8POJZuVe+xlV/3PU+/T0z1rI8B/Gu404pZa+z3dt0W8+9Kn+9/eHv1+te9HJcZOh7ZR+XW3p+m5+UV/E7hyhmqyyVa62dRa01Ls5fnJLlXV7291oqvYX9tqlpHc2k6XFvIMrJG2QasV4TTi7M/VYThVipwd09U1qmvIKKKKRYUUUUAct4j+Gvh/xNue5sVhuG/5eLb92+fU44P4g15nr/wC1G13SaTeR30fURTfu5Ppnof0r3WivWw2a4vC6Qnddnqv69D89zvgHh7P254nDqNR/bh7svV20b/xJnyPrHhnVfD7ldR0+e05xudDtP0bofwNZlfZLosiFXUMpGCrDINctrHwv8M61uaXS4oJD/y0tf3R+uF4P4ivp6HEsHpXp281/k/8z8MzbwRrwvPKcWpL+WorP/wKN0//AAFHy/RXtmqfs92z5bTtWli9EuYw/wD48Mfyrk9S+B/iayJMMVvfr/0wmAP5Ptr3aWb4KttUS9dPzPyfMPDrijLm/aYOU13haf4Rbf3pHn9FbV94K1/Tc/adHvY1HVxCzL+Y4rHeNomKupRh1DDBFerCpCorwkn6HweJweJwcuTE0pQfaSa/MbRRRWhxhRRRQAUUUUAFFFFABRWlZeGtX1LH2XTLy4B7xwMw/PFdHp/wd8VX+CdPW1Q/xXEqr+gJP6Vy1MVQo/xKiXq0e9gsgzbMbfU8LUn/AIYSa++1jiqK9e0z9nu5fB1HVoovVLaMvn8Wx/Kux0n4K+GdM2tLBNqEg/iuZDj8lwPzzXj1s+wVL4ZOT8l/nY/Rcu8JuJ8fZ1aUaMe85L8o8z+9I+dbW0nvZlht4ZLiVukcSlmP4Cu10P4M+JNYKtNbppsJ/jumw3/fIyfzxX0PYaXZ6VF5VlaQWkf92CMIP0q1XgYjiSrLShBLzev9fifr2UeCeAoWnmmJlUf8sVyr0bd2/lynmvh/4FaLpu2TUZZdUlHO0/u4/wAgcn8T+Feg2GnWul26wWdtFawr0jhQKPyFWaK+ZxGMr4p3rTb/AC+7Y/cco4dynIYcmW4eNPzS95+sneT+bCiiiuM+jCiiigAoorjvG3xO0rwajQlhe6jj5bWJvu/75/h/n7VvRoVMRNU6Ubtnl5nmmCyfDSxePqqnTXV/klu32Su2dNqurWeiWMl5fXCW1tGMs7n9B6n2FYPhL4jaN4xllhs5WiuUJxBOAruo/iXnkfqK+ePFXjHU/GF79o1Cfcqn93AnEcY9h/U81kQTyWsyTQyNFKh3K6HDKfUEV9rS4bj7F+1n777bL/M/mDMPGusszi8Bh08LHRqWk5+ae0bdFr5+X2PRXjfgP43hhHY+Ijg/dS/UcH/fA/mPxHevYIJ4rqFJoZElicbldGBVh6gjrXyWLwVfBT5Ky9H0fof0Rw9xPlnE+G+sZdUu18UXpKPqv1V0+jZJRRRXAfVhVPVdHstctGtb+1juoG6pIuce49D7irlFVGTi+aLszKrSp14OlVipRejTV012ae54x4s+ArAvcaBcbh1+x3Lc/RX/AKH868o1XRb7Q7o2+oWktpMP4ZVxn3B7j3FfX1VNS0qz1i2a3vrWK7hP8EqBh9eeh96+pwfEFejaNdc6/H/g/wBan4JxH4P5VmTlXyqX1eo+m8H8t4/J2XSJ8f0V7t4j+AmnXm6XR7p7CQ8iGXMkf0B+8P1rzPX/AIY+I/DxZp9Pe4gX/lva/vFx68cj8QK+xw2a4TFaQnZ9no/69D+bc74A4hyFuWIw7nBfbh70fV21X/byRytFBGDg8GivXPzwKKKKACiiigAooooAKKKKACiiigAooooAKKKtafpd5q03lWVpNdy/3IYy5/SpbUVdvQ0p051pqnTi3J7Jat/Iq0V6HofwP8Qante78nS4j/z2bc+PZV/qRXougfBDQNJ2yXnm6rMP+ex2x59lH9Sa8TEZ1g8Ppzcz7LX8dvxP1HJvDLiXOLS9h7GD+1U93/yXWX/ktvM8G0nQtQ1648nT7Oa7k7iJCQPqeg/GvS/DfwCu7jbLrd2tonU29th3+hboPwzXtdpZ29hAsFrBHbwr92OJAqj8BU1fKYriHEVfdoLkX3v/AC/A/f8AIvBzKMA1VzSbxE+3ww+5PmfzlZ9UYnh3wZo3haMDTrGOGTGDM3zSN9WPP4dK26KK+YnUnVlzzd35n7thcHh8DRWHwtNQgtlFJJfJBRRRWZ1hRRRQAUUVz3izx1pPg633X1xmcjKWsXzSP+HYe5wK1p0p1pKFNXb7HDjcdhsuoSxWMqKFOO7k7L+uy6nQ0V4baftAXo1lpLnT4jpjcCCM/vEHruPBPtgfhXrfhzxXpfiu08/TbpZgPvxniRP95eo/lXdistxODSlVjp3WqPlMh41yPiSpKjl9e8037slyyaXVJ7r01XVI16KKK8w+5CiiigAqtqGm2uq2zW95bxXUDdY5UDD9as0U03F3W5nUpwqwdOok4vdPVP1R5Z4k+A2nXxaXR7ltOlPPky5kiP0PUfr9K8u8Q/DfxB4a3Nc2DywL/wAvFt+8THqccj8QK+pKK+iwue4vD6TfOvPf7/8AO5+N574T8P5u3Uw0Xh6j6w+H5wen/gPKfGlFfVOu/D7w/wCIizXmmxGZus0Q8t8+pK4z+Oa8/wBZ/Z8ibc+laoyekV2mR/30v+FfU4fiDCVdKl4Pz1X3r/I/Bc38H+IMA3LB8uIj/dfLL5xlZfJSZ4tRXZat8IvFGk5P9nm8jH8dowkz/wAB+9+lcpd2NzYS+Xc28tvJ/clQqfyNe/SxFGur0pp+jPyPH5PmOVS5cdh50/8AFFr7m1Z/IgoooroPICiiigAooooAKKKKACiiigAoorR0zw5quskCx065ugf4oomK/n0FRKcYK8nZG9DD1sTNU6EHKT6JNv7kZ1FehaT8DvEmoYa5W305D186Tc2Pouf1IruNF+AekWe19Ru59QcdUT90h/LJ/UV49fOcFQ3nd+Wv/A/E/SMr8NeJ81accK6cX1qe5+D977os8HiieeRY40aR2OAqjJJ9hXbeHvg94i10q8lsNNtz/wAtLv5Wx7J978wK+gNH8NaV4fj26dYQWnGC0aDcfq3U/ia06+bxPElSWmHhbzev4f8ADn7ZkvgphKLVTOMS6j/lh7q+cndteiizzzw38EtC0bbLe79WuBz++G2MH2QdfxJrv4YI7aJYoY1iiQYVEUAAewFSUV8rXxVbFS5q0m/67H77lORZZkVL2OW0I011stX6yer+bYUUUVynuhRRRQAUUVw3jX4s6V4UElvCw1HUhx5ETfKh/wBtu30HP0rooYeriZ+zpRuzx81zfAZJhni8wqqnBdX18kt2/JJs7mivOfA/xl0/xEUtNTCabqB4BJ/cyH2J6H2P5mvRqrEYathJ+zrRs/62MsmzzLs/wyxeXVVOPW26faS3T9fyCiiiuU90KKKKACsfxF4R0nxVB5epWaTkDCyj5ZE+jDn8OlbFFXCc6clODs12OXFYXD42jLD4qmpwlupJNP5M8J8UfAe/st82i3Av4Rz9nmISUfQ9G/SvMr/TrrS7lre8t5bWdescyFT+Rr7DqjquiWGuW/kahZw3cXZZUBx7g9j9K+rwnEVal7uIXMu+z/yf4H4BxB4N5bjm62T1HQn/ACu8of8AyUfva7I+QqK928QfAPTrstJpN5JYOeRDN+8j+gP3h+tec658J/EuhlmawN5CP+WtmfMH5fe/SvrcPm2DxOkZ2fZ6f18j+eM58PuI8kbdfDOcF9qHvr101S/xJHH0U6SN4XZJFZHU4KsMEU2vXPztpp2YUUUUxBRRRQAUUUUAFFFFABRRRQAUUVp6T4Y1bXSBYadc3QP8ccZ2j6t0H51EpxguabsjooYatiqipYeDnJ9Em39yMyivTNF+A2t321tQnt9NjPVc+bIPwHH/AI9Xf6F8E/Duk7XuY5dTmHObhsJn2UY/XNeHiM7wVDRS5n5a/jsfqWUeF3E2a2lKh7GD61Hy/wDkqvL70jzr4L+DP7e1z+07mPNjYMGAI4eXqo/Dqfw9a+hahtLOCwgWC2hjt4V+7HEgVR9AKmr8/wAxx0sfW9o1ZbJdj+weDeFaHCWWLBQlzTb5pytbmf8Aklovv3bCiiivLPugooooAKKKKACiiigAr5w/ap8f5a18J2kvA23N9tPf/lmh/wDQiP8Adr3bxf4ntfBvhq/1m8P7m1jL7c4Lt0VR7kkD8a+C9d1q68RazeaneyeZdXcrSyN2yT0HsOgHoK++4Sy36xiHi6i92G3+L/gb+tj8S8T+IPqGAWV0X+8rfF5QX/yT09FIo0UUV+xH8ohRRRQAUUUUAdX8MPBUnj7xrp+kgN9nZvNuXX+GFeWPtnoPdhX3ZDDHbQxxRIscUahVRRgKBwAK8a/Zi8B/8I/4Uk126j23uq4Me4crAPu/99HLe4217TX4hxRmP13GulB+5T0+fV/p8j+xPDjIf7JyhYmqrVK9pPyj9lfdr8/IKKKK+OP1cKKKKACiiigAooooAKKKKACiiigAooooAKKKKACiiigAooooAKKKKACiiigAooooAKKKKACiiigAooooAKKKKACiiigAooooAKKKKAM7xDoVr4m0O+0q9Tfa3cTROO4z0I9wcEe4r4I8TeH7rwp4gv8ASL1dtzaSmJuOGHZh7EYI9jX6EV88ftU+APOtrXxZaRfPFi2vdo6qT+7c/QnafqvpX3fCeZfVcU8LN+7U2/xdPv2+4/F/E3IP7Ry5ZlRX7yhv5we//gL19OY+a6KKK/ZT+TAooooAKKKKAPpv9lr4h/bdPn8KXsuZrYGeyLH70ZPzp+BOR7MfSvoCvz28NeILvwrr1jq1i+y6tJRIno3qp9iMg+xr7z8K+JLTxf4esNYsWzb3cYcA8lD0ZT7ggg/SvxrivLPquJ+tU17lTfyl1+/f7z+s/DPiL+0sveW15fvKO3nDp/4Dt6cprUUUV8IftAUUUUAFFFFABRRRQAUUUUAQXNjb3q7bi3inX0lQMP1rGuvh/wCG7skyaJZAnqUhCf8AoOK6CitYVqlP4JNejPPxOXYLGf7zRjP/ABRT/NHGy/CDwlN10kKfVJ5R/wCzVXb4LeFCeLKUewuH/wAa7qiupZhi1tVl97PCnwjw7Ud5ZfR/8Fw/yOGX4L+E162EjfW4k/xq3D8JvCcGNujo3+/LI382rrqKHj8XLerL72VT4T4epO8Mvop/9e4f5GJa+CfD9kQYdFsVYdGNupP5kZrXhgjt0CRRrEg/hRQBUlFck6k6nxyb9We9h8FhcIrYelGH+FJfkgooorM7QooooAKKKKACiiigAorO1vxDpvhy1+0aleRWkfbefmb2UdT+FeP+L/jtc3Ye20GE2kR4N3MAZD/ur0X6nJ+lelhMuxGNf7qOnd7f16HxPEXGWTcMQbx9b3+kI6zfy6esrLzPUvFXjfSfB9vvv7gecRlLaP5pH+g7D3OBXgvjf4oap4xZoM/YtNzxaxN97/fP8X06e1cldXU19cPPcSvPM5y0kjFmY+5NRV+g4DJqGCtOXvT7vp6I/j/i7xLzXiXmw1H9zh39lPWS/vy6+isu99wooor6A/IDd8K+NNV8H3Xm6fcERscyW8nMcn1Hr7jmvdvBnxZ0jxWEglYadqJ48iZvlc/7Dd/ocGvmyivGx2VYfHayVpd1+vc/SuFePs34VkqdGXtKHWnLb/t17xfpp3TPsuivm/wh8X9Z8MhILhv7TsV48qdvnUf7L9fwORXtHhb4j6H4tCpa3Qguz1tbj5JM+3ZvwzX5/jcpxODu2uaPdfr2P6+4a8Q8j4lUadOp7Ks/sTsnf+69pfLXukdRRRRXin6aFFFFABRRRQAUUUUAFQ3FnBdrtngjmX0kQMP1qaimm1qiZRjNcsldGHc+BvD13nzNEsCT1K26qfzArOm+FHhOf72jxj/ckdf5MK62iumOLxEPhqSXzZ4dbh/J8RrWwdKXrTi/zRxD/Bjwm3TTnT6XEn9WqP8A4Up4Vz/x6Tf+BD/413dFbLMMYv8Al7L72ea+DuHJavL6P/guP+Rwy/BfwmvWwkb63D/41Zi+EfhKHppCn/fmkb+bV2FFJ4/FverL72aQ4S4ep6xy+j/4Lh/kc9b/AA+8NWuNmh2Rx/z0hD/zzWtaaTY2GPs1nb2+P+eUSr/IVbormnWq1Pjk36s9rD5ZgcJrh6EIf4YpfkgooorE9IKKKKACiiigAooooAKKKparrNjodqbm/uorSEfxStjPsPU+wqoxcnyxV2ZVatOhB1aslGK1bbsl6tl2s7W/EGneHLM3Wo3cdrEOm88sfRR1J+leWeLPj0oD2/h+33Hp9suV4+qp/U/lXkmq6xe65dtdX91Jdzt1eRs49h6D2FfU4Lh+tWtPEe5Ht1/4H9aH4HxP4vZZlilh8nX1ir/NtTXz3l8rJ/zHovjT433uqiS10RX0+1PBuG/1zj2/u/hz7ivL3dpHZmYszHJYnJJpKK+8w2Eo4SHJRjb836n8m55xDmfEWI+s5lWc30W0Y+UVsvzfW4UUUV2HzoV03hD4g6v4NmAtJvNtCcvaTcxn1I/un3H45rmaKxq0qdeDhUjdM9DAZhi8rxEcVgqjp1I7NOz/AOCu6ej6n054O+J+j+L1SJJPsV+etpOQCT/sno38/auvr41BKkEHBHcV6B4S+M2seHwkF6f7VsxxiZsSqPZ+/wCOfwr4nG8OtXnhHfyf6P8Az+8/qLhfxlpzUcNxDDlf/PyK0/7eitV6xv8A4UfRVFc14X+Ieh+LVVbO7EdyetrP8kg+g7/hmulr42rSqUZclSLT8z+lMDmGEzOgsTgqsakH1i01+HXy3QUUUVkd4UUUUAY2teDdE8Q5Ooabb3DnrJt2v/30MH9a4bVvgDpF1uawvrmxY9FkAlQfyP616lRXfQx+Kw2lKo0u3T7nofJZpwlkWdNyx+EhOT+1a0v/AAKNpfifPupfAbX7Qk2s1pfJ2CuUb8mGP1rmb/4c+JtOz52i3ZA6mFPNH5rmvqiivbpcR4uGk0pfh/X3H5fjvBjIMQ3LDVKlJ9rqS/FX/wDJj46ubK4s223EEsDekiFT+tQ19lModSrAMD1BFUJ/D2lXX+u0yzm/66QI38xXow4mX26X3P8A4B8biPA2ad8PmCf+Knb8VN/kfIlFfV0ngXw5L97QtP8A+A2yD+QqP/hXvhrP/IDsv+/IrdcS0OtN/geVLwQzS/u4un90v8j5Vor6tTwH4cj6aFp5/wB62Q/zFXIfDWkW3+p0qyi/3LdB/IVL4mpdKb+9G1PwPx7f7zGwXpGT/VHyVDby3D7Yo3lb+6ikn9K2LLwN4h1DHkaNesD0ZoWVfzOBX1bHEkS7URUX0UYFOrknxNN/BSS9Xf8ARH0GF8DsLF/7VjpS/wAMFH8XKX5Hzlp/wQ8T3uPNht7EHvPMD/6DurqtM/Z6QYbUdXZvWO1ix/48xP8AKvY6K8yrn2OqbSUfRf53PucB4S8L4KzqUpVWv55P8o8q+9HGaT8IvC+k4b+z/tkg/ju3Mmf+A/d/SuutrSCyhEVvDHBEvRIlCqPwFS0V4tXEVq7vVm5erP07L8ny7Ko8mAw8KS/uxS+9pXfzCiiiuc9cKKKKACiiigAoorM1vxJpnhy387Ur2K1XGQHPzN9FHJ/AVcISqSUYK7OeviKOFpSrYiahBbttJL1b0NOqGs67p/h+0NzqN3HaQjoZDy3sB1J9hXknin49ySb4NBtfKHT7XcjLfVU6D8c/SvKdU1e91q7a5v7qW7nbq8rZ/Aeg9hX1OD4frVrSxD5V26/8D+tD8E4k8YMsy5SoZPH29T+bVU1895fKyfSR6f4x+Otxd77bQIjaxHg3cwBkP+6vRfqcn6V5Tc3M15O888rzzOctJIxZmPqSajor7nC4Khg48tGNvPq/mfyrn3E2a8SV/bZlWcrbR2jH0itF67vq2FWLDULnS7pLmznktrhDlZImKkVXortaUlZnzVOpOlJTptprVNaNPyPYvCPx4eMJbeIIPMHT7Zbrz9WT+o/KvXNJ1mx120W50+6iu4D/ABRtnHsR1B9jXyDVzStZvtDuhc2F1LaTD+KJsZ9j6j2NfK43h+hXvOg+R/h/wPl9x+98M+L2aZWo4fNo/WKa67VF89pf9vav+Y+v6K8U8L/HyWPZDrtp5o6farUYb6lOh/DH0r1bQvFOleJYfM02+iueMlFOHX6qeR+VfE4rLsTg3+9jp3Wq+/8AzP6iyHjLJOJIr6hXXP8AyS92a/7de/rG68zVooorzT7UKKKKACiiigAqK4tobuMxzxJNGeqSKGH5GpaKadtUTKKmnGSumczqHw18MalkzaNbKT3gBi/9AIrn7z4EeG7nJie9tT2EcwI/8eBr0aiu6nj8XS+Cq/vPlMXwjw/j23iMDTb78iT+9JP8TyG5/Z4tWz9n1qaP08yAP/JhWdN+zzeL/qtZgf8A34WX+pr2+iu6Od4+P/Ly/wAl/kfLVvC3hKtr9U5X5Tmvw5rfgeDP+z7rI+7qNifqXH/stN/4Z+1zP/IQ0/8A76f/AOJr3uitf7fx38y+5Hnvwj4Vf/Lqf/gcjwmP9nzVT9/U7Nf90Of6CrsH7O8p/wBdriL7JbFv5sK9poqJZ7j3tO3yX+R0U/CjhOn8WGcvWc/0kjym1/Z80pMfadUvJf8Arkqp/MGtuy+CvhW0wXtJrsjvPO3/ALLiu7orknmmNqb1X8tPyPocLwHwxhHengKb/wAS5/8A0q5jaf4N0LSsG10mziYdHEKlv++jzWwBgYFLRXnzqTqO822/M+zw+Ew+Dh7PDU4wj2ikl9yCiiiszqCiiigAooooAKKK5nxN8RdC8Khlu7xZLlf+Xa3+eTPoR0H4kVrSpVK0uSnFt+R5+OzDCZZReIxtWNOC6yaS/Hr5bnTVz/ijx1o3hGIm/uh5+MrbRfNK34dvqcCvHPFXxv1fWA8OmKNKtjxvU7pmH+92/Dn3rzqWV55WkldpJGOWdzkk+pNfXYPh2c7TxTsuy3+/b8z+d+JPGbC4dSoZDT9pL+eSaivSOkn8+X0Z3njH4x6v4kD29mTpdgeNsTfvHH+039Bj8a4Ciivt6GGo4WHJRjZH8uZtnWYZ7iHisxrOpPz2Xklsl5JIK7vwT8XNU8K+XbXJOpacOPKkb54x/sN/Q8fSuEoor4eliYezrRuhZTnOPyPErF5dVdOa7dV2a2a8mmj6w8MeMtJ8XW3m6dch3Ay8D/LIn1X+o49626+OrO9uNOuY7i1mkt54zlZImKsPxFes+D/jvLDstvEEJmToLyBcMP8AeXofqMfQ18JjuH6tK88M+Zduv/B/M/rHhXxgwOP5cNnkVRqfzr4H69Y/iut0e2UVS0nWrHXbRbrT7qO7gP8AFG2cexHUH2NXa+SlFwfLJWZ/Q1KtTxFNVaMlKL1TTumvJrcKKKKk1CiiigAooooAoapoOm62m2/sLe7GMAzRhiPoeorjtU+CHhm/JaCO4sGP/PCXI/Js/pXoFFddHF4jD/wptfP9D57MeHsoze7x+FhUfdxV/wDwLf8AE8Wv/wBnmUZNlrKN6JcQlf1BP8q5+7+Bnia2z5a2l1/1ymx/6EBX0TRXr08/x0N5J+q/ysfnWL8JOFsS26dKVP8Awzf/ALdzHzBcfCrxXbZ36NK3/XN0f+RNUZPAXiSProd+f923Y/yFfVtFdseJcR9qEfx/zPmavgjk7f7rFVV68j/9tR8nf8IV4h/6AOp/+Acn+FSR+A/EcnTQtQH+9bsP5ivq2irfEtbpTX4mC8EMtv72MqfdE+XoPhZ4qucbNGmH/XRkT+ZFatr8D/FFxjzIba1/66zg4/75zX0ZRXPLiPFv4YxXyf8AmerQ8FuH6bvVq1Z/9vRS/CF/xPELH9nq9fH2zV4IfUQRNJ/MrXSad8BNBtsG6uLy9buC4RT+AGf1r0uivPqZzjqu9S3pZf8ABPsMF4a8K4Gzjg1J95uUvwb5fwOf0vwB4d0bBtdItlcdHkTzGH4tk1vgBQABgDoBS0V5VSrUqu9STb83c/QMJgcJgIezwlKNOPaMVFfckgooorI7gooooAKKKKACiiigAooooAKKK5P4oeOYfh74OvdVcq1zjyrWJv8AlpM33R9ByT7A1tRozxFSNKmryk7I5MXiqOBw88ViJWhBNt+SPB/2oviH/ausw+F7OXNrYES3RU8PMRwv/AQfzY+leEVLd3c1/dzXNxI01xM5kkkc5LMTkk/Umoq/ojLsFDL8LDDw6b+b6s/g7Ps3q57mNXH1vtPRdorZfJfe7sKKKK9I8AKKKKACuq+GPgqXx/4z0/SVDC3ZvMuXX+CFeWPtnoPciuVr64/Zo8Af8I14ROtXUe2/1YB13DlIB9wf8C+99CvpXz+eZistwUqifvvSPq+vy3PueDchfEGbU8PNfu4+9P8Awrp/287L5t9D1+3t4rS3ighjWKGJQiIowFUDAA/CpKKK/AG76s/uFJJWQUUUUhhRRRQAUUUUAFFFFABRRRQAUUUUAFFFFABRRRQAUUUUAFFFFABRRRQAUUUUAFFFFABRRRQAUUUUAFFFFABRRRQAUUUUAFFFFABRRRQAVT1jSbXXtKu9OvYxLa3UTQyIe6kY/P3q5RVRk4tSi7NEThGpFwmrp6Nd0fn/AONfCt14K8Uaho12CZLaQqr4wJEPKuPqCDWJX1R+1B8PP7a0GLxLZx5vNOXZchRy8BPX/gJOfozelfK9f0Fk2YrM8HGt9raXqv8APc/hjizIZcPZrUwlvcfvQfeL2+a2fmgooor3D44KKKKACvdv2YPiN/ZGsSeF72XFpft5lozHhJscr/wID8wPWvCakt7iW0uI54XaKaJg6SIcFWByCD6g152YYKGYYaeHqddn2fRnv5Fm9bIswpY+jvF6rvF7r5r7nZ9D9F6K4v4S/ECL4i+DrbUCVF/F+5vIhxtlA5OPRhyPrjtXaV/O9ehUw1WVGqrSi7M/u/BYyjmGGp4vDyvCaTT8n+vfswooorA7QooooAKKKKACiiigAooooAKKKKACiiigAooooAKKKKACio57iK2jMk0iRRjq7sFA/E1y+rfFPwxo+RJqkdxIP4LXMpP4jj8zW9KhVrO1KLfornl47NcBlkOfHV4U1/eko/mzrKK8b1r9oNBuTSdLLHtLePj/AMcX/wCKrz/XfiT4i8Q7ludRkihP/LG3/dpj0OOT+JNe9h8gxdbWpaC89/uX/APyTN/F3h3L044RyxE/7qtH5ylb70pH0D4h+IWg+GAy3l/GZ1/5d4f3kmfTA6fjivLPE3x6v73fDo1sthEePPmw8p+g+6P1ryqivqsLkOFw/vT99+e33f53PwPPvFnP83TpYVrD030h8Xzm9f8AwFRLF/qN1qty1xeXEt1O3WSVyx/Wq9FFfRJKKstj8YqVJ1ZudRtt7t6thRRXonw/+EV54n8u91LfY6WeVGMSTD/ZB6D3P4Vz4jE0sLTdStKy/rY9nJskx+f4uODy6k5zf3Jd5PZLzfotTl/Cng7U/GN99nsIcopHmTvxHGPc/wBBzWn4/wDhzeeBp4mLm7sJQAtyF24fHKkc4PXHqPxr6Q0nSLPQ7GOzsLdLa2jHCIP1Pqfc07U9MtdZsJrK8hWe2mXa6N3/AMD718Q+I6jxCko/u+3X1v3/AA/M/qWl4L4KOTzo1K18Y9VPXkTX2bdYvq373VW+E+PqK7D4hfDq78E3pdd1xpcrfubjHT/Zb0P8/wAwOPr7qhXp4imqtJ3TP5SzPK8Xk2LngcdTcKkHqn+a7p9GtGFAJBBBwR3oorc8s7fwx8X9f8O7IpJhqVovHlXRJYD2fqPxyPavVvDnxo8P62FjuZG0q4PG25+5n2ccfnivnKivDxWTYTFauPK+60/DY/U8g8SeIchSpxq+1pL7NT3vul8S8ley7H2RDNHcRLJE6yxsMq6HII9jT6+R9F8Tar4ek36dfz2nOSqN8p+qng/iK9D0P4/ajbbU1SxhvU6GWE+W/wBSOQf0r5PEcO4mnrRakvuf+X4n9BZN4y5LjUoZlTlQl3+OP3pc3/kvzPdaK4jRvjH4Z1far3bafKf4LtNo/wC+hlf1rsLS9t7+ES2s8VzEejxOGU/iK+drYath3arBr1R+zZdnWW5vHnwGIhUX92SbXqt180T0UUVzHtBRRRQAUUUUAFFFFABRRRQAUUUUAFFFFABRRSEhQSTgDuaAFornNY+InhzQ9wudVgMg/wCWcJ81s+mFzj8a4PW/2grePcmk6a8x7S3bbR/3yMk/mK9KhluLxP8ADpu3d6L8T4nNeNeHslTWMxceZfZi+aX3Ru187Hr9c94h8e6F4YDC+1CMTj/l3iO+T/vkdPxxXz/r3xO8R+Idyz6g9vA3/LG1/drj045P4k1ypOTk19NhuG3viZ/Jf5v/ACPw/O/GyCTp5Lhrv+ap/wDIxf5yXoes+JPj5eXQaLRbRbNDwLi4w8n1C9B+Oa8x1PV73Wro3F/dS3cx/jlYsR7D0HsKqUV9bhsDh8IrUYW8+v3n89Z3xTnHEU+bMsQ5rpHaK9Iqy+dr+YUUUV3HyoUUUUAFOaNkVWZSoYZUkdRnHH5V6J8NfhRP4oePUNSV7fSQcqvR7j2Hovv+XqPYfE/gLSvE2iJp0kC2ywLi2khUAwfT29R3/WvncXneHwtZUd+7XT/Pz/zP2Th/wuzjPcsnmN1Tur04y3n/APIpr4W932Wp8sUVteK/COoeD9Sa0vo+DkxTL9yVfUH+nUVi171OpCrFTg7pn5Ni8JiMBXnhsVBwqRdmno0wooorQ5BQSpBBII5BFdv4Z+MGv+HtkUsw1O1XjyroksB7P1/PI9q4eiueth6WJjy1oprzPYyzOMwyat9Yy6vKnL+67X9Vs15NNH0Z4d+NPh/Wtsd1I2lXB423HKZ9nHH54ru4LiK6iWWGRJomGVeNgyn6EV8cVo6P4i1PQJfM06+ntGzkiNyFb6jofxr5TE8N05a4efL5PVffv+Z+/ZJ41Y2glTzjDqqv5oe7L5x+Fv05T66orwXQ/j5q1ntTU7SDUEHWRP3Un6ZH6Cu90b41eGtU2rNPLp0p/huY+M/7y5H54r5mvk+Nw+8Lrutf+D+B+5ZT4j8M5ukoYpU5P7NT3H9791/KTO9oqrYarZarF5lldwXcf96CQOP0q1XjNOLs1Zn6TTqQrQU6ck09mtUFFFFI0CiiigAooooAKKKKACiiigAooooAKKKKACiiqeo6xYaRHvvr23tE65nkCZ/M1UYuTtFXZlVq06EHUqyUYrq3Zfey5RXBav8AGvw1pm5YZptRkH8NtGcZ/wB5sD8s1wmtfH7VLoMmmWUFgp6SSnzX+o6Afka9ihk+Nr7QsvPT/g/gfnGa+I/DOU3U8Uqkl0p++/vXur5yR7tJIsSM7sERRksxwAK4zxB8XfDmghkW7/tCcf8ALKzG8fi33f1r591nxTq3iF92o6hPdDOdjv8AIPoo4H4CsuvpMNw3COuInfyWn4/8MfiWdeNmJq3p5PhlBfzT1f8A4CtE/VyR6R4j+OWtarvi05I9KgPG5PnlI/3iMD8B+Nee3d5PfzvPczSXEznLSSsWY/UmoaK+qw+EoYVctGCX5/fufgeb8QZrn1T2mZYiVR9E3ovSKtFfJBRRRXWfPhWt4b8L6j4s1AWenQ+bJjc7twiD1Y9q0PBHgHUPG17st18mzjP767cfKnsPVvb88V9H+GfC+n+E9NSy0+LYg5eRuXkb+8x7mvnc0zeGBXs6etT8vX/I/ZeBfDrFcUTWLxd6eFXXrPyhfp3lstld3t8q6rpN3ol9LZ30D21zGcMjj9R6j3FVK+q/GHgjTfGlj5N7HsnQfurlB88Z/qPY187eMfAup+C7zy7yPzLZziK6jHyP/gfY1eW5vSxy5Je7Pt39P8jl418PMfwrN4ilerhXtPrHymlt/i2fk9DnaKKK98/JAqSC4ltZllhkeGVDlXjYqwPsRUdFJq+jHGTi1KLs0eg+HvjZr+j7Y7tk1WAcYn4kx7OP6g16VoHxr8PavtS6eTS5z/DcDKZ9nHH54r50orw8TkuDxOvLyvutPw2P1XJPE3iTJbQ9t7aC+zU977pXUvxt5H2LaXlvfwLNbTx3ELdJInDKfxFTV8f6dq17pE3m2N3PaSf3oZChP1xXcaN8cfEWm7VujBqUY/57JtfH+8uP1Br5ivw3XhrRmpeuj/yP3PKfGrK8RaGZ0JUpd4+/H9JL7mfRFFeXaT8ftHutq39lc2LnqyYlQfjwf0rsdL8f+HdYx9l1i1LHokj+Wx/BsGvArZfi6H8Sm1+K+9aH67lvF+QZtb6njISb6N8sv/AZWl+B0FFIrB1DKQynkEdDS1559fuFFFFABRRRQAUUUUAFFFFABRRRQAUUUUAFFMllSBC8jrGg6sxwBXOap8SvDOkZE+r27uP4LcmU59Plzj8a2p0alZ2pxb9Fc87GZlgsuhz42tGmu8pKP5tHTUV5Nq/7QNhDuXTdNnum6B7hhGv1wMk/pXDa18ZvE2r7ljuU06I/w2ibT/30cn8iK9uhkWNrayjyrz/yV2fl2a+K/DOXXjSqutJdILT/AMClyx+5s+htT1ix0aDzr+8htI+zTOFz9M9a8+8QfHfR9P3R6ZBLqco6Of3cf5kZP5fjXg11dz30zTXM0lxK3WSVyzH8TUVfSYbhyhT1rycn9y/z/E/E858Z82xd6eV0Y0I9378vxSiv/AX6nYeI/it4h8R742u/sVs3HkWmUGPc/eP54rjyc0UV9PRoUsPHlpRSXkfhmY5rjs2re3x9aVSXeTbt6dl5LQKKKK3PLCrul6Jf63JLHYWkt28SGR1iXJVR3rV8GeB9Q8a3/k2q+XboR5104+SMf1PoP/119I+FvCth4Q0xbKwj2jrJK3LyN6sf84r5/M83p4FckPen27ep+v8ABHh3jOK5fWcQ3Swy+1bWT7RT3t1ey21e3yaQQSCMEdjSV9EfEL4SWninzL7T9llqvVuMRzH/AGvQ/wC1+deBarpN5ol9JZ31u9tcxn5kcfqPUe4rrwGY0cfC8HaXVdf+Cj57izgvMuEsRyYqPNSb92ovhfk/5ZeT+Ta1KlFFFeqfAl3Sdav9Cuxc6fdS2kw/ijbGfYjoR7GvWPC3x8I2Qa9a57fa7Ufqyf4flXjVFefisBh8YrVo69+v3n2GQcW5zw1Pmy6u1HrF6wfrF6fNWfmfXWi+IdN8Q2/n6dexXcffy2+ZfqOo/GtGvjuzvrjTrhZ7WeS2nX7skTlWH4ivQ/Dvx01nTAsWpRR6rCON5/dyj8QMH8R+NfGYrhyrD3sPLmXZ6P8Ay/I/pXIfGfL8UlSzmk6Mv5o3lD7viXp73qfQNFcVoPxe8N65tRrs6fOf+Wd4Ng/76+7+tdlFKk0ayRusiMMhlOQfxr5eth6uHfLVi4vzP3nLs3y/N6ftcvrxqR/utO3qt16Ow+iiiuc9cKKKKACiiigAooooAKKKKACiiigAooooAKKKKACiiigAooooAKKKKACiiigAooooAK+N/wBoP4jf8Jv4vaztJd+k6WWhhKniST+N/fkYHsM9691/aC+JH/CD+EWsrSXbq+phoYdp5ij/AI5Pbg4Huc9q+N6/UOEcr3zCqvKP6v8ARfM/nLxS4j+HI8PLtKp+cY/+3P8A7d8wooor9QP5xCiiigAooooA7X4Q+A3+IXjaz091P2CL9/eOO0SnkZ9WOF/HPavuOONIY1jjUJGgCqqjAAHQCvMv2f8A4e/8IP4LjuLqPZqup7bifcPmRMfu0/AHJ92PpXqFfhfEmZf2hjHGD9yGi831f9dEf2b4f8Pf2HlSqVo2rVrSl3S+zH5LV+bYUUUV8mfpwUUUUAFFFFABRRRQAUUUUAFFFFABRRRQAUUUUAFFFFABRRRQAUUUUAFFFFABRRRQAUUUUAFFFFABRRRQAUUUUAFFFFABRRRQAUUUUAFFFFABRRRQBFc28V5by288aywyoUeNhkMpGCD7EV8MfFTwJL8PPGV5phDG0Y+daSN/HCxO3n1HKn3Br7sry/8AaA+HX/Cc+DnubSLfq2mBp4No+aRMfPH+IGR7qB3r63hvM/7PxahUfuT0fk+j/roz8v8AEDh3+3MrdajG9ajeUe7X2o/NarzSXU+NKKKK/cz+NAooooAKKKKAPQvgj8Rz8PPGEclxIRpN7iC8Xsoz8sn/AAEn8i1fa6OsiqysGVhkEHII9a/Oavq39mj4ljxFoR8N38udR05M27MeZbfoB9U4H0K+hr814tyrniswpLVaS9Oj+Wz8rdj+g/C/iX2NR5JiZe7K7p+T6x+e6879We3UUUV+Un9MBRRRQAUUUUAFFFFABRRRQBy/jjxq3gm3gupNNkvLORtjSxSAGNuwII6H1zXKx/tBaMfv6dfL/uhD/wCzCvR9V0u21rTrixu4xLbToUdT6eo9x1Br5a8Y+Fbnwfrs+n3GWQfNDLjiRD0b+h9wa+ryfC4LHRdKtH315vVf8A/n7xHz3ijharDHZfVTws9LOEXyS7Xte0t0297rsexj4/8Ah/vZamP+2Uf/AMXSN+0BoA+7Y6kfrHGP/Z68Cor6T/V/A9n95+KPxe4pt8cP/AEe6TftCaYv+q0q7f8A33Vf8azrn9ohyCLfQ1X0aS5z+gUfzrxyitY5HgI/Yv8AN/5nBW8VeLaqssUo+kIfrFnpd58fNfnyILaxth6hGZv1bH6Vz9/8VPFOo5D6vLEp7W6rFj8VAP61ylFd1PLsJS+Gkvuv+Z8vi+MuIscmq+OqNPopOK+6NkWLzULrUJPMurma5k/vTSFz+ZqvRRXoJJKyPkJznUk5zd2+rCiiimQFFFFABU9lY3GpXUdtawvcXEh2pHGMsTW54P8AAmqeNLrZZxeXbKcS3UgxGn+J9h+lfQfg3wFpfgq122kfm3TDEt3IPnf2HoPYfrXg5jm9HArlXvT7f5n6vwd4eZlxVJV5/usN1m1v5QXX1+Fd29Dkfh/8GINI8u/1xUur0fMlr96OI/7X94/p9etep0UV+bYrF1sZP2lZ3f4L0P7byLh/LuHMIsJl1Plj1e8pPvJ9X+C2SSCisbxP4t03wjYfatRn2A8JEnMkh9FH9elXNI1iz17T4r2xnW4tpRlXX+RHYj0rB0qigqri+V6X6HpxzDCTxUsDGrF1ormcbrmSfVre3/A7kt/YW+qWctpdwpcW8q7XjcZBFfPvxG+FN14UeS+sA91pBOSerwezeo/2vz9/oqkZVdSrAMpGCCMgivQwGY1cBO8NYvdd/wDgnyPFvBuX8XYb2eJXLVj8E1vHyfePdP5NPU+NaK9r+IHwUW4MuoeHkEcn3nsM4U+6Ht/u9PTHSvGLi3ltJ3hnjeGZDteORSGU+hBr9OweOo46HPSfquqP4W4k4VzPhbE/V8fDR/DJaxkvJ/mnZrqiOiiivQPkQooooAKntL64sJRLa3EttKP44nKn8xUFFJpNWZUJypyU4OzXVHYaZ8W/FOmYUak1yg/hukEmfxPzfrXVaf8AtCX8eBfaTbz+pgkaP+e6vJaK8yrlmDrfHSXy0/Kx9xgOOuJctSWHx07LpJ86+6fMj32x+P2hzYFzZ3ts3qqq6j8cg/pW5afF7wpd4/4mghY/wywuuPxxj9a+ZqK8ufDuDl8N18/80z7vC+MnElDSqqdT1i0//JZRX4H1fb+OPD10B5et2BJ7NcIp/ImtCHV7C4/1V7byf7kqn+tfIFFccuGab+Gq/u/4Y+lo+OONj/GwMX6Ta/NSPslXVxlWDD2OadXxpnFP85x/G351j/qx/wBPv/Jf+CejHx0/my3/AMq//cz7HJx1qCW/tYP9Zcwx/wC84FfHpYt1JP1pKa4YXWt/5L/wSJ+Ocn8GXffV/wDuaPrWfxbodr/rtYsI/ZrlAf51l3XxS8K2md+swNj/AJ5K0n/oINfL1FdEeGqC+Oo39y/zPHr+N2ay/wB3wlOPq5S/JxPoe9+Ovhq2z5QvLs9vKhAH/jxFc9f/ALQw5Flo30e4n/8AZQP614zRXfTyHAw3i36v/Kx8ljPFrirFXVOtGn/hgv8A27mZ3+pfG/xPfZEMtvYKf+feEE/m2a5LVPEmq60T9u1G5ugf4ZZSVH0HQVm0V61LB4eh/CppfL9T8+zDiPOM1usdi51E+jk7fde34BRRRXYfOhRRRQAUUUUAFFFa/hvwpqfiy9Ftp1uZSPvyHhIx6s3b+fpWc5xpxc5uyR04XC18bWjh8NBznJ2SSu2/JIyo42ldURS7scKqjJJ9BXsnw6+DGDFqXiGP0aOwP6GT/wCJ/P0rr/Anwt07wcq3EmL3VMc3DjhPZB2+vX+VdtXwWZ566t6OF0Xfq/Tt+Z/W/BHhPTwLhmGfpTqbqnvGPnLpJ+Xwrz6IqhFCqAqgYAHQClrm/GXjzTPBdpvu5PNumGYrSM/O/v7D3P61S8A/Eqw8bQmLAtNSQZe1Zs7h/eQ9x+o/WvmVg8Q6LxCg+Tv/AF+Z+4y4iymnmUcnliIrENXUb6+nZPqo3u1raxv6/wCHrDxNp0llqEAmhbkHoyHsynsa+dvHnw21DwVOZebrTHbEd0o6eiuOx/Q/pX03UdxbxXcEkM8aTQyAq8bjKsPQiu3Ls0q4CVlrB7r/AC7M+Z4x4Fy/i6jzVP3deK92olr6SX2o/iuj3v8AHFFeueP/AIKSWhlv/DytND957HOXT/cP8Q9uv1ryR0aN2VlKspwQRgg1+mYTGUcbDnou/l1Xqfw3xBw3mXDOKeFzGnyvpJaxku8X19N11SEoooruPmAooooAKKKKAJIJ5baQSQyPFIOjoxBH4iul0z4n+J9KwItXnlQfw3GJR/48Ca5aisKlGlWVqkU/VXPSwWZ47LZc+Crzpv8AuycfyaPUdP8Aj/rEGBeWFpdAd03Rsf1I/Sujsv2g9Mkx9r0q6gPfyXWT+e2vC6K8qpkuBqf8u7eja/4B+g4PxO4rwVksXzrtKMZfjbm/E+kLT41+FbnG+7mtie0sDf8AsoNa9v8AEjwxdY2a3aLn/no+z/0LFfLFFefPhvCv4ZSX3f5H1+H8as+p6VqFKfykn/6U1+B9bw+KdFuP9Vq9hJ/uXKH+tWk1Ozl+5dwP/uyKf618fUVyvhmHSq/u/wCCe5T8ccUv4mAi/SbX/trPsYXMRHEqH/gQoN1CvWVB9WFfHNFT/qwv+f3/AJL/AME6f+I5z/6Fy/8ABv8A9zPsCTV7GL797bp/vSqP61Tm8X6Fb583WtPT2a6TP86+S6KtcM0/tVX93/BOSp444t/w8DFes2//AG1H1Hc/E/wta5361btj/nnuf/0EGsi7+OHhe2z5c1zdY/55QEZ/76xXznRXVDhzCR+KUn81/keFiPGniCppRo0ofKTf4yt+B7ffftC2SZ+x6PPN6GeVY/5Bq53UPj5rtxkWtrZ2inodrOw/EnH6V5lRXoU8mwNPanf1uz4/GeJfFWNupYxxXaKjH8Ur/idLqXxI8TatkT6xcqp/hgIiH/juK5ySV5nLyOzueSzHJNNor1adGnRVqcUvRWPgMZmONzCXPjK0qj7yk5fm2FFFFbHnhRRRQAUUVb0vSrvWr2O0sbd7m4f7scYyfqfQe5qZSUVeTsjSlSnWmqVKLlJuySV232S6lSvR/h78IbrxIYr7VA9npn3lTpJOPb0X3/L1rtvAXwYtdEMd9rOy9vh8ywdYoj/7Mf0/nXp1fEZln29LCf8AgX+X+f3dz+pOCfCRtwzDiJabql/8m/8A21f9vPeJW07TrXSbOK0s4Et7aIYSNBgD/PrVmiqOr65p+g26z6hdxWkTMFVpWxknsK+ISnVlpq382f1HKWHwVC8moU4LyjFJfckkXqr3+n22qWklrdwJcW8gw8cgyDUsM0dxEksTrJG43K6HIYeoNPpJuLutGjWUadeDjJKUZL1TT/NM8H8efBW50rzL3Qg95Z/ea1PMsY/2f7w/X69a8tIKkgggjgg19lVxXjb4V6V4vD3CAWGpHn7TEvDn/bXv9etfZ5fxA4Wp4vVfzdfn39T+ZuMfCGniHLG8PWjLd0m7Rf8Agb+H/C9OzS0Pmmit7xT4J1bwfc+XqFsREThLiP5on+h9fY4NYNfdU6kKsVOm7p9j+VMZgsTl9eWGxdNwnHdSVmgooorQ4wooooAKKKKALlhrOoaU2bK+ubQ/9MJWT+RrpLD4t+KrDAGqNOg/hnjV8/iRn9a4+iuaphqNb+JBP1SPZwWdZnlv+5YmdP8AwzkvwTPT7P4/63FgXFjZXA9VDIT/AOPEfpW1bftDxnAuNEZfUxXIP6FR/OvFqK86eTYCe9P7m1+p9phvEvivC6Rxra/vRhL8XFv8T3yD9oDQnx5tjqER/wBlEYf+hCr0Xxy8MSfee7j/AN6D/AmvnWiuSXD2Ce118z6Gl4w8T0/idOXrD/Jo+kl+NHhNut/Iv1t5P8Kf/wALl8Jf9BJv/AaX/wCJr5qorL/VzB/zS+9f5HcvGniNf8uqP/gM/wD5YfST/GnwovS+lb6W7/1FVpfjn4Yj+613L/uwf4kV87UVS4dwa6y+9f5GU/GbiSW0KS9Iy/WbPep/2gdETPk2F/If9tUUf+hGsu6/aHHIttDJ9Gluf6Bf614zRXRHIsBHeF/mzxq/ivxZW0jiFD0hD9Uz0y8+PuvT5Fva2NsPXYzt+rY/Sufv/ir4p1DIfV5YlPaBVjx+KgH9a5Oiu+nl2DpfDSX3X/M+TxnGfEWOuq+OqNPopOK+6NkWb3UrvUn33d1PdP8A3ppC5/U1WoorvSUVZHyFSpOrJzqNtvq9WFFFFUQFFFFABRRViw0+51W7jtbOCS5uJDhY41yTSbUVd7F06c6s1TppuT0SWrb8ivXf/D74T3vixo7y932Wk9Q5GHmH+wD2/wBr8s12vgP4KQaaY77Xgl1dD5lsxzGh/wBr+8fbp9a9WACgAAADgAV8VmWfKN6WE1f83+X+Z/TvBXhLOq44/iJcsd1S6v8Axvov7q17tbOppOkWeh2EVnYwJbW0YwqIP1Pqfc1corM17xJpvhm0W51K6S2iZgq5ySx9gOTXwyU607K7k/m2f1ROeFy3Dc03GnSgvKMYpfckkadYfirwbpnjCy8jUIcuo/dzpxJGfY/0PFa9tcw3tvHPbypNDIoZJIzlWHqDUtOE50ZqUHZoMThcLmWHlQxEFUpzWqeqa/rZ/NHzD42+G2qeC5WkkX7VpxOEu4xx7Bh/Cf09DXJV9kSxJPE8cqLJG4KsjjIYehFeS+OPgdFc+ZeeHiIJerWLn5G/3Cen0PHuK+8y/P41LU8Xo+/T59vy9D+TOMfCKvg3LG8P3qU93TfxL/C/tLyfvf4jxGirF/p9zpd3JbXkEltcRnDRyLgiq9fYpqSutj+balOdKbp1E01o09Gn5hRRRTICtHSPEeqaC+/T7+4tDnJWNyFP1HQ/jWdRUShGa5ZK6N6GIrYWoqtCbjJbNNpr5rU9K0f4867ZBVvoLbUUHVivlufxXj9K7TS/j3od1tW9tbqxc9SAJEH4jn9K8Borxa2S4Gtrycr8tPw2/A/Tct8TuKMtSj9Z9rFdKiUv/JtJf+TH1Tp3xC8N6pj7PrNrk9FlfyifwbBrfhnjuEDxSLIh6MhBFfG9S293PaPvgmkhb+9GxU/pXj1OGab/AIdVr1V/8j9JwXjhio2WNwUZecJOP4NS/M+xqK+UrXx54jsgBFrd8AOgedmH5HNakHxf8WwYH9qlx6PBGf125rz5cNYlfDOL+9foz6+h425LJfv8NVj6ckvzlE+maK+co/jf4oTrNbSf70A/piph8dvEo/hsj9YT/wDFVg+Hcav5fv8A+AerHxk4aktVVX/bi/SR9D0V87t8dfEx6fY1+kJ/xqvL8bPFUg+W7hj/AN23X+oNC4dxj6x+/wD4Ap+MvDUdo1X6QX6yR9IUV8wz/FjxZcjDaxIo/wCmccafyUVl3XjPX73Im1m/cH+H7Q4H5A4rojw1iH8c0vvf6I8ev43ZRH/d8LUl68sfylI+rp7mK1TfNKkSf3nYKP1rCv8A4heG9Nz5+tWmR1WKTzCPwXJr5YmnkuHLyyNI5/idiTUljYz6leQ2ltG01xM4REXqSa7ocNUoq9Wq7eSt+dz5bEeNuNryVPAYCKk9FzScrvppFR+659O+HfiFpfivUpLTSluLkRrvkuPK2RoO2S2Dk9hiunrnfAvhCDwZoMVlHh7hvnuJh/G/f8B0FdFXxmJ9iqrWHvyra+78z+mMjeZywFOpm7j7eWslFWjG/wBlau9uru9b9LBRRRXKe8FFFFABRRRQAUUUUAFVdT1K20fTrm+vJVgtbeNpZZG6KoGSatV83ftQ/EsOyeENPm+VSsuoMp6nqkX8mP8AwH3r1sry+eZYqOHht1fZdX/l5nzPEeeUeHstqY6rq1pFfzSey/V+SZ458SPHFx8QfFt5q8+5ImPl28JP+qiH3V+vc+5NcxRRX9CUaUKFONKmrRirI/hTFYmrja88TXlzTm22+7YUUUVscoUUUUAFenfAH4d/8Jz4zjnuot+k6aVnuNw+V2z8kf4kZPsp9a81traW8uIoII2lmlcIkaDJZicAAeua+5vhR4Ci+Hfg2003Cm9f99dyL/FKw559Bwo9h718lxJmf9n4Rwg/fnovJdX/AF1Z+n+H/Dv9uZoqtaN6NG0pdm/sx+b1fkmup2NFFFfhh/ZgUUUUAFFFFABRRRQAUUUUAFFFFABRRRQAUUUUAFFFFABRRRQAUUUUAFFFFABRRRQAUUUUAFFFFABRRRQAUUUUAFFFFABRRRQAUUUUAFFFFABRRRQAUUUUAFFFFAHxz+0J8OP+EJ8XNfWkW3SdULTRbR8sUn8ae3JyPY47V5VX3p8R/BFt8QfCV5pE+1JXHmW8xH+qlH3W+nY+xNfCmpadc6RqFzY3kTQXVvI0UsbdVYHBFfuHDWafX8L7Ko/3kNH5ro/0f/BP458QuG/7EzJ4ihG1Gtdrspfaj+q8nboVqKKK+wPyoKKKKACtTwx4jvPCWv2Wr2D7Lq1kDr6MOhU+xGQfrWXRUThGpFwmrp6M1pVZ0KkatJ2lFpprdNbM/QHwf4qsvGvhyy1iwbMFymShPMbDhkPuDkVtV8h/s7fE/wD4Q3xF/Y9/Nt0fUnC7mPywTdFf2B4U/ge1fXlfgGdZZLK8U6X2HrF+X+a2f39T+4eEeIqfEmWxxG1WOk12l39Jbr5roFFFFeCfahRRRQAUUUUAFFFFABXJ/EfwRF410NokCrqEGXtpD691J9D/AIHtXWUVtRrTw9RVabs0ebmWXYbNsHUwOMjzU6is1+q7Nbp9HqfHFxby2lxJBMjRTRsUdGGCpHBBqOvbvjV8PvtcT+INPi/fRr/pcaj76j+P6jv7c9q8Rr9dwOMhjqKqw36rsz/OzirhrE8LZnPAYjWO8JdJR6P16NdHf1CiiivQPjwooooAKKKKACiprWznvp1htoZLiZvuxxIWY/QCvQvDHwO1nVikupMulWx52t80pH+6OB+J/CuTEYuhhY81aaX5/dufQ5Rw/mufVfZZbh5VH1aXur1k7RXzZ53Bby3UyQwxvNK52qiKWZj6ACvWvA/wOluDHeeISYYuq2KN87f77Dp9Bz7ivTfC3gTR/CEWLC2HnkYa5l+aVvx7fQYFdBXw+P4gnVvTwq5V36/Lt+fof1Lwn4QYXAOOLz2Sq1FqoL4F/ie8vTSPfmRBZWVvp1rHbWsKW8EYwkca4VR9Knopk00dtC8ssixRICzO5wFHqTXyGsn3Z/RcYwowUYpRil6JJfkkPrhfH/xTsfB6Pa2+291UjiEH5Yvdz/Tr9Otch8QPjWZPN0/w65Vfuvf4wT7Rjt/vfl614+7tK7O7F3Y5LMckn1NfZZZkLqWq4tWX8vV+vb03P5q438WKWE58v4fkpVNnV3jH/B0k/wC98K6X6Xdb12+8RahJe6hcNcXD926KPQDsPYVqeCvHWoeCb/zbVvNtXI861c/JIP6H3/nXOUV9zOhSnT9jKK5drH8sYfNcdhcasxo1pKsnzc99b9bt736332Z9Y+FfF2neMNOF1YS5IwJIW4eI+jD+vQ1tV8h6Jrl94d1CO90+4a3uE7r0YehHQj2Ne++Avi1YeKxHaXuyw1Q8eWT+7lP+wT3/ANk8+ma/OsyyWphL1aPvQ/Ff8Dz+8/szgnxPwefqGBzNqlidl0jP0fST/le/2W9l39cv4y+Hmk+NISbmPyL0DCXcQw49Af7w9j+GK6iivnqVapQmqlJ2aP2TH5dhM0w8sJjaaqU5bpq6/wCA+zWq6Hy94w+HGseDpGeeL7TY5+W7hBKf8C/un6/gTXK19kuiyoyOodGGCrDII9K838XfBHS9ZL3GlMNKuzz5YGYWP0/h/Dj2r7jA8QxlaGLVn3W3zX+R/K3FPg5XouWJ4flzx/59yfvL/DJ6P0lZ+bZ8/UVu+JPBOs+E5SNQs3SLOFuE+aJvow/kcGsKvsadSFWKnTd15H834vB4nAVpYfF03Ca3Uk0/uYUUUVocYUUUUAFFFFABRRRQAUUUUAFFFFABRRRQAUUUUAFFFFABRRRQAUUU+GGS4lWOJGkkY4VEGST6AUthpOTstxlSQQS3UyRQxvLK5wqIpZmPoAOteh+Ffgjq+s7JtTP9k2p52uN0zD/d7fj+Vey+F/A2j+EYsafagTEYa5k+aVv+BdvoMCvncbnmGw1403zy8tvv/wAj9n4a8K86zxxrYuP1ei+sl7zXlDR/OVl2ueV+C/gbc33l3WvO1nB1FpGf3rf7x/h+nX6V7Ppek2eiWaWlhbR2tunRIxj8T6n3NXK5jxd8RNH8HRst1P515jK2kPMh9M/3R7n8M18NXxeLzWoovXslt/Xmz+qMqyDh3gLBSrxtTSXvVJtcz8r+fSMUr9mzpXdYkZ3YIijJZjgAepryjx38boLESWXh8rc3H3WvWGY0/wB0fxH36fWvOvGfxL1bxk7Ryv8AZLDPy2kJ+U/7x/iP6e1clX1OX8Pxp2qYvV9unz7/AJep+DcYeL1bFqWD4fvCGzqPST/wr7K8373ZRZPe31xqV1Jc3Uz3FxIdzySNliaba3U1lcRz28rwzRsGSRDhlPqDUVFfY8qty20P5tdWo6ntXJ8173vrfe997+Z7x8O/jJBrAi0/XHS2vuFS6PyxzH3/ALrfofbpXqdfGlejeAfjBe+GhHZanvv9NHyqc5lhHsT1HsfwNfE5lkN71cIv+3f8v8vu7H9QcEeLTpqGX8RSuto1ev8A2+uv+Ja/zLdn0LXGeOPhdpfjFXnA+w6lji5jX73++O/16+9dLo2t2PiCxS80+5S5gb+JDyD6EdQfY1er42lVrYSpzQbjJf1qf0rjcBlvEOC9jioRrUZq66rycWtn2ad/M+UfFPgvVfCF15WoW5WNjiO4T5o5Pof6HmsKvsS8srfUbaS3uoY7iCQYaOVQykfQ15L4x+BCSF7nw9KI26mynb5f+At2+h/Ovu8DxBTq2hivdffp/wAD8j+UOK/CDG4ByxWRt1qe/I/jXp0mvul5Pc8Voq5qmkXuiXbW1/ay2k69UlXGfceo9xVOvrYyUlzRd0fzzVpVKE3SqxcZLRpqzT80woooqjIKKKKACiiigAooooAKKKKACiiigAooooAKKKKACiiigAooooAKKKKACiuo8KfDfW/FzK9tbeRaHrdXGVTHt3b8K9r8H/CTRvCxSeRP7Sv158+dflU/7K9B9Tk+9eJjc3w2CvFvml2X69j9P4Z8O874lcasIeyov7c9E1/dW8vlp3aPKvBfwg1XxMY7m8DaZpx58yRf3kg/2V/qePrXuvhrwlpnhKz+z6dbCLP35W5kkPqzd/p0rYor8+x2aYjHO03aPZbfPuf2DwtwJlHCsFPDw563WpL4vl0ivJa92worH8R+LNL8KWvn6ldLDkfJEOZH/wB1ep+vSvDvG3xi1PxJ5lrYbtM088EI372Qf7TDoPYfmaMDleIxzvBWj3e3/BHxRx1lHCsHHEz563SnHWXz6RXm/kmek+Ofi9p3hcSWtjt1HUxwUU/u4j/tEdT7D8cV4Nr3iLUPE1+13qNy1xKeADwqD0UdAKzaK/RcDllDAL3FeXd7/wDAP4w4q44zXiypbEy5KKelOPwrzf8AM/N/JI6jwf8AEXV/BsoW2l8+yJy1pMcofXH90+4/HNe7+D/iXo/jBFjhl+y3xHNpOcN/wE9G/Dn2FfMFKrFGDKSrA5BBwQaxx2UYfG3lbln3X6rr+Z6XCniLm/C/LQT9rh19iT2/wy3j6ax8j7Kor588IfGzVNE2W+qA6rZjjexxMg9m/i/H869o8NeM9I8WQb9Ou1kcDLQN8sifVT/Mce9fn+MyvE4J3nG8e62/4HzP6/4a47yXieKjhavJV605aS+XSX/brfmkat3aQX9u8FzCk8Egw0cihlYe4NeUeMPgTBcl7nQJRbSdTZzElD/ut1H0OfqK9dornwuNr4OXNRlby6P5Hs59wxlXEtH2OZUVK20tpR9JLX5bPqmfIWsaHf6Bdm21G0ltJh/DIOG9wehHuKo19f6ppFlrdo1tf2sV3Af4JVzj3HofcV5X4o+AcUu+fQbryW6/Zbkkr9FfqPxz9a+5wfENCraOIXK+/T/gf1qfytxH4PZnl7lWyeXt6f8AK7Ka/SXys30ieKUVq674W1Xw1N5epWMtqScB2GUb6MOD+dZVfUwnGpFSg7ryPwTEYavhKroYmDhNbqSaa9U9QoooqznCiiigAooooAKKKKACiiigAooooAKKKKACiiigAooooAKKKKACiu08LfCXXvEuyVoP7Os258+6BUkf7K9T+g969k8JfCrRPCuyYRfb75eftNwAdp/2V6L/AD968LGZzhcJeN+aXZfq+h+rcN+Gue8QuNV0/Y0X9uaauv7sd5eWy8zyTwb8H9X8TGO4u1OmaeefMlX944/2V/qcD617n4X8G6V4QtfJ063COww87/NJJ9W/oOPatuivgcdmmIxztN2j2W3z7n9ccLcBZPwrFVMPDnrdaktZf9u9Ir017thRUVzdQ2Vu89xKkEMY3PJIwVVHqSa8d8d/G/cJLLw7kD7rX7j/ANAB/mfy71zYTA18bPlor1fRHtcRcU5Xwvh/b5hUs38MVrKXov1dkurO38d/ErTvBcLRZF3qbDKWqH7voXPYfqf1r548ReJdQ8U6i17qM5llPCqOEjH91R2FZ000lzM8ssjSyuSzO5yWPqTTK/SsvyujgI3Ws+r/AMux/EXGHHeY8W1eSp+7w6fu009PWT+0/wAF0S1v13gX4kaj4KnEaE3WnM2ZLVzwPdT/AAn9DX0J4Y8W6Z4usRc6dOJMY8yJuJIz6MP69K+TauaVq95od6l3YXD2twnR0P6H1Hsa58xyaljb1Ie7Pv0fr/mexwZ4k4/hjlwmJvWw38t/ej/gb/8ASXp2tqz6/oryzwT8b7PUxHaa4FsbroLlf9S/1/un9PpXqMciyorowdGGQynII9RX51icJWwc+StG35P0Z/Z+R8RZZxHh/rOW1VNdVtKPlKO6/J9G0ZHiXwhpXi218nUbZZSB8ky/LJH/ALrf06e1eI+MPgvq2gF7jTs6rYjn92v75B7r3+o/IV9D0V14LNMRgXaDvHs9v+AfP8T8CZNxTFzxVPkrdKkdJfPpJevyaPjUgqSCCCOCDSV9Q+K/hroni0PJcW/2e8PS6t8K+f8Aa7N+NeOeKfg1rmgb5bVP7VtBzvt1/eAe6dfyzX3mDzrC4q0ZPll2f6M/kviTwwz3IHKrSh7eivtQWqX96G6+V0u5wNFKyMjFWBVgcEEYINJX0B+QtW0YUUUUAFFFFABRRRQAUUUUAFFFFABRRRQAV7v8F/AH9lWi67fx4vLhf9HRhzHGf4vq38vqa4r4SfD8+KdT+33sedLtWGQw4mfqF+g6n8B3r6IAwMDgV8Rn2ZWTwlJ/4v8AL/M/qPwl4J9pJcRZhHRfwk+r6z+W0fO76Ji0UUV8Gf1kFFFFABRRRQAUUUUAFFFMmmjtoZJZXWOKNS7u5wFAGSSfSjcTaSuzk/in8QLf4c+ErnUnKveP+6tIG/5aSkcfgOp9h7ivhq+vp9TvZ7u6lae5nkaWWVzksxOST+Ndv8Z/iTJ8R/Fsk8LMNJtMw2cZ4yueXI9WIz9MDtXA1+68O5T/AGbheaov3k9X5dl8uvmfxjx5xN/rBmPs6D/cUrqPm+svn08ku7Ciiivqz8zCiiigAoorY8IeF7zxn4jsdHsVzPdSBdxGRGvVnPsBk/hUVJxpQc5uyWrNqNGpiKsaNKN5SaSS6t6JHsH7MHw4/tXV5PFN9Fm0sWMdoGHDzY5b6KD+Z9q+o6zPDXh+z8K6FZaTYJ5draRiNPU+rH3JyT7mtOv58zfMZZni5V38OyXZf1qz+6OFshp8O5ZTwa1nvN95Pf5LZeSCiiivFPrQooooAKKKKACiiigAooooAKKKKACiiigAooooAKKKKACiiigAooooAKKKKACiiigAooooAKKKKACiiigAooooAKKKKACiiigAooooAKKKKACiiigAooooAKKKKACvnP8Aah+Gu5U8X6fFyNsOoKo7dEl/kp/4D719GVX1Cwt9Vsbiyu4lntbiNopYn6MpGCK9XLMfPLcVHEQ6bruuq/rqfNcRZJR4gy6pgaujesX/ACyWz/R+TaPzsorrPif4CuPh14tutLk3PbH97azN/wAtIieD9RyD7g1ydf0LRrQxFONWm7xkro/hTF4WtgcRPC4iPLODaa80FFFFbHIFFFFABX17+zx8Uf8AhNPD39kahNu1nTUClmPzTw9Ff3I4B/A96+Qq1/Cfii98G+ILPV9PfZc2z7sH7rr0ZT7EZFeDnWVxzTCul9taxfn/AJPZ/f0PteEuI6nDeYxxG9OWk13j39Y7r5rqfoJRWL4P8V2Pjbw7Z6xp75guEyUJ+aNh95G9weK2q/AalOVKbpzVmtGj+4KFaniaUa1GXNGSTTWzT2YUUUVmbBRRRQAUUUUAFFFFACMoZSrAEHgg96+c/iv8Pj4S1P7bZxn+ybpjsx/yxfqU+ncfl2r6NprIrjDKGHoRmvUy/MKmX1eeOqe67nwfGHCOE4vwH1Ws+SpF3hO13F9dLq6a3V10e6R8eQWc9z/qYJJf9xCf5Vo2/hDXbrHk6NfyD1W2fH54r6zAxS19DLiab+Gkvv8A+Aj8co+B2Gj/ABsfJ+kEvzlI+Xrb4WeKrvGzRpl/66sqf+hEVsWnwL8TXOPMFpaj/prNn/0EGvomiuSfEeLl8MYr5P8AzPosN4L8PUta1WrP/t6KX4Rv+J4rYfs8ykg3usonqtvCW/UkfyrqtK+CHhrTyGnjuNQcf8/EuFz9Fx+ua9Aorzaub46tpKo16afkfbYDw74Wy5qVLBRk+87z/CTa/Ap6bo9jo8PlWNnBZx91hjC5+uOtXKKK8mUnJ3k7s/QqVKnQgqdKKjFbJKyXyQUVj6/4u0jwzEX1G/it2xkRZ3SN9FHJryTxb8d7u9D2+hQGyiPH2qYAyH6Dov6/hXpYTLcTjH+7jp3ei/r0PiuIeNck4ai/rtZOovsR96b+XT1k0vM9T8WeOdJ8HW2++nzORmO2j5kf8Ow9zxXgPjb4k6p40lMcjfZdPBylpGePqx/iP6egrl7q6mvbh57iV55nOWkkYszH3JqKv0DL8noYK05e9Pv29F/TP5B4v8SM04n5sNS/c4f+RPWX+OXX0Vl5O1wooor3z8iCiiigAoBwciiigD0vwR8ab/QxHaauH1GxHAlz++jH1P3h7Hn3r2/Q/EOneJLMXWnXUdzF32n5lPow6g/WvkWrmk6zfaFeLdWF1JaTr/HGcZHoR0I9jXzGPyKjirzo+5L8H8v8j9z4T8VczyJRwuYp16C01fvxXlJ7ryl6JpH1/RXj3hL48xyBLfX4PKbp9st1yp92TqPwz9K9W0zVbPWbVbmxuYruBujxMGH0PofavgsVgcRg3atGy79PvP61yHivKOJKfPl1dSl1i9Jr1i9fmrrsyxLEk8bRyIskbDDKwyCPcVwPiX4K6Fre+WzVtJuTzmAZjJ90PH5Yr0GisaGJrYaXNRk0z0c1yPLc8pexzKhGpHzWq9Huvk0fNviH4OeItD3PDbjU7cfx2hy2PdOv5ZriZoZLeRo5UaORThkcYIPuK+yKzdX8OaXr8ezULCC7GMAyICw+h6j8K+qw3ElSOmIhfzWj+7/hj8CzrwUwdZupk+IdN/yz96PykrSS9VJnyNRXv2s/AXRL3c1hc3GnOeik+ag/A8/+PVxOq/AjxBZFms5LbUE7BH8tz+DcfrX0lDOsFW+3yvz0/wCB+J+LZn4ZcUZY2/q3tYrrTfN+Hxf+Snm9FbWpeC9e0jP2vSbuJR1fyiy/99DIrFIwcHg17EKkKivBpryPzfE4TE4Ofs8TTlCXaSaf3MKKKK0OQKKKKACiiigAooooAKKKs2WmXmpPstLSe6b+7DGXP6CpbUVdl06c6slCmm2+i1ZWorsdL+EfinUypGmm1Q/x3ThMfh979K7LSP2e2O1tU1UD1jtEz/483/xNeZWzTB0PiqL5a/kfd5bwFxLmrXsMFNJ9ZrkX/k1r/K545WtonhPWPEbhdO0+e5XOPMC4QfVjwPzr6H0X4VeGtDKtHpy3Uo/5a3Z80/kflH4CusRFjQKihVAwABgCvnsRxLFaYeF/N/5L/M/Ysn8Eq82p5vilFfy01d/+BSSS/wDAWeLeHfgBLJtl1u/ES9Tb2nLfi5GB+AP1r1Hw/wCDtH8Lx7dOsY4HxgzEbpG+rHn8OlbVcz4k+Iug+Fgy3d6slyv/AC7W/wA8mfQgcD8SK+aq4zHZlLku35Lb7l+p+3YDhvhfgqj9aUIU7f8ALyo05fKUtm+0bX7HTVjeI/GGk+FIPM1K8SFiMrCPmkf6KOfx6V4z4o+Oeq6pvh0qJdLtzx5n35iPr0X8Bn3rze5uZryd5p5Xnmc5aSRizMfcmvawfDtSdpYp8q7Lf/JfifmfEfjNgsKpUMjp+1l/PK6gvRaSl8+X5npPi/44alq4e30hDplqePNzmZh9ei/hz715pJI80jPIzO7HLMxySfUmm0V9thsJRwkeSjG39dWfy9nXEGZ8Q1/rGZVnN9F0X+GK0XyWvUKKKK6z54KKKKACiiigDT8P+JdR8L3outNuWt5P4lHKuPRh0Ir3HwX8aNM14R22qbdMvjxuY/uZD7Mfu/Q/ma+e6K8nG5Zh8cv3itLut/8Agn3/AAvxvm/Cs7YSfNSe9OWsX6dYvzXzufZQIYAg5B7ilr5h8I/E7WvCOyKGb7XYj/l1uCSoH+yeq/hx7V7R4V+LeheJtkTzf2beHjyLkgAn/Zfof0PtXwGNybE4S8kuaPdfqj+veGfEvI+IVGlOfsKz+xN6N/3ZbPyWj8jp9Y0LT9ftTbajaRXcPYSLyvuD1B9xXlHij4B8vNoN37/Zbo/orj+o/GvZqK4cLj8Rg3+5lp26fcfUZ9wjk3EsLZjQTl0mtJr/ALeWr9HdeR8ja14b1Pw7P5OpWU1o2cAuvyt9GHB/A1m19jXNrDewNDcQxzwuMNHKoZT9Qa4LxB8EvD+r7pLQSaVOecwHdHn3Q/0Ir7HC8R0paYiPK+61X+f5n83554LY6g3Uyauqsf5Z+7L0T+F/PlPnaivRNc+B3iDTCzWfk6pEOnlNsfHurf0JrhtR0i+0iXy76zntJP7s8ZTP0z1r6ahi8PiVejNP8/u3PwzNOHs2yWXLmGGnT82vd+Ul7r+TKlFFFdh88FFFFABRRRQAUUUUAFFFFABRRRQAUU5EaVwiKXYnAVRkmuo0b4X+JdbKmLTJLeI/8tbr90MeuDyfwBrCrWpUVzVZJLzdj0sDlmOzOp7LA0ZVJdoxb/LY5WlVS7BVBZicAAZJr2nQv2fYk2vrGpNIe8NmuB/323X8hXo2g+DNF8MqP7O0+GCQDHnEbpD/AMCOTXz2J4hwtLSleb+5fe/8j9lyXwez3MGp49xw8PP3pf8AgMXb75J+R4N4b+EHiDxAUkkt/wCzbY8+bd5ViPZOv54HvXrPhf4O6D4e2SzxnVLtefMuQNgPsnT8813dFfI4vOcXirx5uWPZf57n9D8P+GfD+QuNX2Xtqq+1Us7Pyj8K8tG13EACgADAHQClrK13xRpXhqDzdSvorUYyEY5dvoo5P4CvKfFHx8lk3w6DaeUOn2q6GW+qp0H45+lcmFy7E4x/uo6d3ovv/wAj6LPuMsk4bi1j66U/5I+9N/8Abq29ZWXmevatrVjoVo1zqF1FaQD+KRsZ9gOpPsK8i8X/AB4eTfbeH4fLXp9snX5vqqdvqfyryrVdZvtcujc391LdzH+KVs49h6D2FU6+2wXD9Chadd88vw/4Pz+4/l3ibxezTNFLD5TH6vTfXeo/ntH/ALd1X8xYv9QudUunubueS5nc5aSVizH8TVeiivqklFWR+CTnOrJzqO7erb1b9QooopkBRRRQAVJb3EtpMk0ErwyocrJGxVlPqCKjopNX0Y4ycWpRdmj03wt8c9U0vZBq0Y1S3HHmj5ZgPr0b8efevXfDXj3RPFaqLG9Xzz1tpfklH4Hr+GRXyrSqxRgykhgcgjqK+dxeRYXE3lD3JeW33f5WP2fh3xWz3JeWjin9YpLpN+8l5T3/APAlI+yqK+a/Dfxf8Q+H9sclwNSthx5V3lmA9n6/nke1eoeHvjdoOr7Y73zNKnP/AD2+aPPs4/qBXxuKyTF4bVR5l3X+W5/SeReJ/DudWhOr7Co/s1NF8pfD6XafkegXFvFdwtFPEk0TjDJIoZSPcGuB8Q/BPQNY3SWYfSpzzmDmPPuh/oRXeWl5BfwLNbTx3ELfdkicMp/EVNXmUcTXwkr0pOL/AK3R93meS5Vn9FQx9CNWL2bWv/bslqvk0fOmvfBPxDpO57VI9UhHObdsPj3U/wBM1w15Y3OnTmG6t5baYdY5kKMPwNfYlVr7TbTVITDeWsN1Ef4Jow4/I19Nh+JK0NK8FLzWj/y/I/Ds48FcuxDc8qxEqT/ll78fRPSS+bkfHtFfR+r/AAW8M6oWaK3l0+Q/xWsmB/3y2R+WK47VP2e7pMnTtWilHZLmMpj8Rn+VfQUc+wVX4pOL81/lc/Hsy8JuJ8A26VKNaPeEl+UuV/cmeQ0V2mofB/xVp+SNOF0g/it5VbP4ZB/SucvfDeradn7Vpl5b47ywMo/MivYp4qhW/hzT9Gj84xmQ5tlzf1zC1If4oSS+9qxnUUUV1HhBRRRQAUUUUAFFKAWIABJPYVqWPhPWtSx9l0m9mB/iWBtv54xUSnGCvN2Omhha+KlyYem5vsk2/wADKorudO+C/im/wXtIrJT/ABXEyj9Fyf0rrdK/Z66NqWr/AFjtY/8A2Zv8K8urm2Co/FUT9NfyPusv8PuJ8ya9lgpRXedof+lWf3JnjNaOkeHtT16Xy9PsZ7s5wTEhKj6noPxr6K0f4TeGNGKsuni7lH/LS7bzM/8AAT8v6V1sUMdvGscSLHGowFQYA/CvBr8SwWlCF/N6fgv+AfrOU+CWKqNTzbFKC/lguZ/+BOyX3SPDPD/wD1K7Kyavdx2EfeGH95J9M/dH616h4b+HOg+Ftr2lkslyv/LzcfPJn1BPA/ACumor5fFZri8XpOdl2Wi/r1P3fIuAuH+H2p4XDqVRfbn70vVX0i/8KQUUhIUEk4A5JNcT4n+L2geHQ8cc/wDad2OPKtSCoPu/Qfhk+1cNHD1cRLkoxbfkfV5nm+X5NR+sZhWjTj/edr+i3b8kmzt64fxh8WtG8LB4InGpX448iBvlU/7TdB9Bk+1eQeK/ixrnigPCJf7Psm4+z2xI3D/abqf0HtXF19lguHdp4t/Jfq/8vvP5q4n8ZrqWH4fp/wDcSa/9Jh+sv/ATofFnjzV/GM+6+n224OUtYvljX8O59zmueoor7SnShRioU1ZLsfzJjcdisyryxWMqOpUlu5O7/rstkFFFFanCFFFFABXTeE/iJrPg9wtpcedaZ+a0ny0Z+n90/T9a5misatKnXi4VI3XmehgMwxeV144rBVXTqLZxdn/wV3T0fU+j/Cnxi0TxEEiuX/sq8PHl3DfIx/2X6fniu7BDAEHIPcV8a10nhr4ha74UKrZXjPbj/l2n+eP8B2/DFfH4vhyMrywsreT/AM/8/vP6Q4d8aKtJRoZ9R51/PCyfzjon6xa/wn1PRXlnh349aZehY9XtpNPl6GWL95F9f7w/I/WvRtL1qw1uDzrC8hu4+5hcNj6+n418hiMFiMK7VoNefT79j+jcm4nyfP4qWXYmM3/Le0l6xdpfhYzfEXgbRPFIJ1CxjebGBcR/JIP+BDr9DkV5f4h+AF1Buk0a+W5TqILr5H+gYcH8QK9vorbC5nisJpTnp2eq/r0PMz3gfIeIbzxuHSqP7cfdl82t/wDt5M+Sda8K6v4dcrqOnz2ozjey5Q/RhwfwNZVfZLosiFXUMpGCpGQa5XWfhb4Z1ss0umR28p/5aWp8o/XA4P4ivqcPxLF6YinbzX+T/wAz8FzfwRrwbnlGKUl/LUVn/wCBRun/AOAo+YKK9q1X9nuFstpurOnpHdRhv/Hlx/KuT1H4I+J7Inyobe+Ud4JgP0bbXvUs3wVbaol66fmfkuYeHfFGXN+0wUpLvC0/wi2/vSOBorcvfA3iHT8+fo16oHVlgZl/MZFZE1tNbNtmieI+jqR/OvThVp1Pgkn6M+GxGBxeDdsTSlB/3otfmiKiiitTiCiip7exubw4gt5Zz6RoW/lSbS1ZcISqPlgrvyIK3PB3hS68Y63FYW+VT7002MiNO5/oB61LYfD3xJqLKIdFvAG6NLGYx+bYr6E8A+CrfwToi2y7ZLyXD3M4H329B7DoPz714GZ5rTwlJqlJOb26282frnA3AON4hzCMsdSlTw0NZNpx5u0Y3tdvq1svO19nR9ItdB0y3sLOMRW8C7VXufUn1JPJNXaKK/LpScm5Sd2z+8aVKnQpxpUoqMYpJJaJJaJLyQUUUVJqFFFFABRRRQAUUUUAFfP37TfxR+wWn/CI6bNi4uFD37oeUjPKx/Vup9sf3q9S+KPxBtvhx4UuNSl2yXb/ALq0tyf9ZKRx+A6n2HqRXw5qWpXOsahcX15M1xdXEhlllfqzE5Jr7/hXKPrNX67WXuQ283/kvz9Gfh/iVxT/AGfhv7Iwkv3tRe819mD6esvyv3RWooor9hP5UCiiigAooooAK+sv2a/hr/wjPh4+IL6LbqWpoPKDDmK36j8W4b6bfevFvgX8ND8QvFivdRltGsCs10SOJD/DH/wIjn2B9q+0VUKoVQFAGAB0FfmnFua8sf7PpPV6y9Oi+e7+Xc/oXwv4Z9pN55io6Ruqd+r2cvlsvO/ZC0UUV+VH9LBRRRQAUUUUAFFFFABRRRQAUUUUAFFFFABRRRQAUUUUAFFFFABRRRQAUUUUAFFFFABRRRQAUUUUAFFFFABRRRQAUUUUAFFFFABRRRQAUUUUAFFFFABRRRQAUUUUAFFFFABRRRQB538bvhqvxF8Jutug/tiyzNZv3Y4+aP6MAPxAr4qkjaGRkdSjqSrKwwQR1BFfozXy3+0x8L/7G1P/AISrTocWV4+28RBxHMej/Ru/+1/vV+kcJ5t7Of1Cs9H8Pr1Xz6efqfz/AOJ3DHt6X9t4WPvR0qJdY9Jf9u7Pyt0R4RRRRX6wfzIFFFFABRRRQB6p8A/iofAPiL7DfykaHqDBZSx4gk6LJ9Oze3PYV9jKwYAggg8gjvX5y19Sfs2fFf8AtuwXwrqk2b+1T/QpHPM0Q/g/3lHT/Z/3TX5pxXk/Ov7QoLVfEvLv8uvlr0P6F8M+K/ZSWR4yXuv+G30fWHz3j53XVHu9FFFflR/SwUUUUAFFFFABRRRQAUUUUAFFFZHiptXj0WeTRDCdQQblSZNwcDqo5GD6f5NXCPPJRva/fY5sVX+q0J1+Vy5U3aKvJ26JaXfZdTXor5m1D4seLbl3jk1N7cgkGOKJYyp7jpn9a56+8R6rqeftep3dyD2lnZh+RNfW0+Gq8vjqJel3/kfzzjPG3K6V1hcJUm/7zjD8nL8j6pv/ABFpel5+2alaWpHaWZVP5E1zWo/GPwtp+QL9rtx/DbxM36kAfrXzVRXp0+GqEf4k2/Sy/wAz4bG+NubVbrB4WnT/AMTlN/8Atq/A9p1X9oWIBl03SXc9pLqQLj/gK5/nXEa38XPE2tBlN99iiP8Ayzs18v8A8e+9+tcbRXtUMqweH1hTV/PX8z8zzTj/AIlzdOOIxklF9IWgvT3bN/NsdJI80jPIzO7HJZjkk/Wm0UV6p+fttu7CiiimIKKKKACiiigAooooAKKKKACrula1f6FdC40+7ltJh/FE2M+xHcexqlRUyipLlkro1pVqmHqKrRk4yWzTs16NHrXhv4+3duFi1qzW7Tobi2wj/ivQ/hivT9A+IOgeJdq2eoxec3/LCY+XJn0wev4Zr5Wor5zE5BhK+tP3H5bfd/lY/aMj8W8/ypKni2sRBfz6S/8AA1r85KR9l0V8r6J8Q/EPh/atpqcxiXpDMfMTHoA2cfhiu70f9oO4QKuqaXHN6yWrlD/3yc5/MV8xX4exdLWnaS+5/j/mfumVeMPD2OSjjFKhLzXNH743f3xR7bRXDaX8Z/C+pYD3cli5/huYiP1XI/Wuq0/XtN1YA2WoW13ntDMrH8ga8Krha9D+LBr5H6tgM/ynNEvqOKhUv0Uk3917r5ov1SvtE07U8/bLC2us/wDPaFX/AJirtFc8ZOLvF2PZq0adePJVipLs1dficnefCvwre5L6PCh/6Ys0f/oJFZFx8C/DM+dgvLf/AK5z5/8AQga9DoruhmGLh8NWX3s+WxHCHD2Kd62ApN9+SKf3pJnlsv7PujE/utRvk/3yjf8Asoqs37PVifu6xcD6wqf6163RXSs4x6/5ev8AD/I8SfhxwpU1eBj8nJflI8iH7PNn31mf/vwP8amj/Z70wff1W7b/AHUUf416vRQ85x7/AOXr+5f5Ex8NuE46rAr/AMCm/wA5HmkHwD8PRkGS51Cb2MqAfolalr8GvClsQW095yO8s7/yBArt6KwlmWMnvVl99vyPVocE8NYd3hgKfzipf+lXMSy8EeH9OINvo1kjDoxhVm/M5NbKRrEgVFCKOiqMAVn6h4k0rSs/bNStLYj+GWZVP5ZzXL6n8aPC+n5Ed1LfOP4baIn9WwP1qI0MXi3dRlL72dVbNOH8gi41K1Kh5XjF/ctX9x3VFeLat+0JI25dM0lU9JLqTd/46uP51xOsfFPxNrW5ZNTktoj/AMs7UeUPzHJ/E161Hh/GVdZ2ivN/5XPzzM/F/hvA3jhnKvL+7Gy++XL96TPozWPEulaBHv1G/gtOMhZHG4/Rep/AV59r3x90y03R6VZy38naWX93H9cfeP5CvCpJHldndi7sclmOSabX0eH4dw1PWs3J/cv8/wAT8ZzjxlzrG3hl1ONCPf45fe1y/wDkvzOs8Q/FHxF4j3JLem1t2/5YWn7tcehPU/ia5OiivpKVGlQjy0opLyPxLMMzxua1fb46tKpPvJt/dfZeS0CiiitzzAooooAKKKKACiiigAooooAKKKKACiiigDqfDPxK17wtsS2uzPar/wAu1z86Y9B3X8CK9U8O/HfSNQCx6pDJpkx4Mg/eRH8RyPy/GvAqK8fFZVhMXrONn3Wj/wCD8z9GyHxA4g4eSp4avz019ifvR9F1j/260fYOnapZ6vbieyuobuE/xwuGH6Var48sdRutMnE9ncy2sw6SQuUb8xXc6J8b/EWl7Uumh1OIcfv02vj/AHlx+oNfKYjhutDWhNSXno/8vyP3/J/GrLcQlDNaEqUv5o+/H1tpJeiUj6KqOe3iuYjHNGksZ6o6hgfwNeaaR8fNGu9q39pc2Dnqy4lQfiMH9K7LS/HPh/WcfZNXtZGPRGk2P/3y2D+lfP1sBisO/wB5Ta8+n3rQ/Ycu4syDOY8uExcJ3+y2lL/wGVn+BQ1T4WeF9WyZNKigc/x2xMWPwXj9K5XUP2fdMmJNlqd1bE9pkWUD8tteqgggEHIPelqqWZYyj8FV/n+dznx/BPDeZ3licDBt9UuV/fGz/E8Hvf2ftYiybXUbO4H/AE03Rk/of51i3PwX8V25OyxiuAO8Vwn/ALMRX0lRXqQ4hxsd7P1X+Vj4bE+DvDFd/u1Up/4Z3/8ASlI+W5fhl4ph+9otyf8Acw38jVZvAXiROuh3/wCFux/pX1bRXSuJcR1gvx/zPCn4I5Q37mKqL15X+iPlEeBPEbf8wLUPxtnH9Kni+HHieX7uiXY/3k2/zr6nopviWv0pr8SY+COVJ+/i6j+UV+jPme3+D/iy4I/4lflD1knjH6bs1rWnwE8Qz4M1xY2w7hpGY/ouP1r6CornnxFjJbKK+X+bPZw/g1w3Rd6kqs/WSX/pMV+Z45Yfs8xjBvdZZvVLeDH6kn+VdPpvwU8L6fgyW018w73Mx/kuBXeU13WNSzMFUckk4ArzqubY6tpKq/lp+Vj7PBeH/C+Xe9SwUG11nef/AKW2ilpmhaboybbCwt7QdD5MQUn6kdav1z+p/EDw7pGftOsWoYdUjfzGH4Lk1x+rfH3RrXcthZ3N846M+IkP4nJ/SsqeBxmKd4wbv1f+bO7GcU8N5DT9nWxVOml9mLTa/wC3Y3f4HqFRXN1BZQtNcTRwRL1klYKo+pNfPus/HPxDqG5bQQabGe8Sb3/Nsj8gK4fUtZv9Zm82+vJ7uTs00hbH0z0r3aHDleetaSivLV/5H5Tm3jTlWGThllCVaXd+5H9ZP7kfQOv/ABp8O6PuS3lfVJx/DbD5M+7nj8s15p4i+NuvaxujsymlQHtB80mPdz/QCvPaK+mw2S4PDa8vM+71/DY/DM78TuI86Tpqt7GD+zT9375XcvxS8iS4uJbuZpp5Xmlc5aSRizE+5NR0UV7qVtEflMpObcpO7YUUUUxBRRRQAUUUUAFFFFABRRRQAUUUUAFFFFAF3S9av9Em82wvJ7OTuYXK5+vr+Nd9ofx41uw2pqEEGpxjqxHlSfmOP0rzSiuKvg8Piv40E/z+/c+lyniXOMjd8uxMqa7J3j84u8X80fROjfHDw7qW1bpptNlPaZNyZ9mXP6gV2um6zYaxH5lje294ncwyB8fXHSvkGnxSvBIrxu0bryGU4I/Gvna/DdCetGbj+K/R/ifs2V+NWbYe0cxw8Ky7q8Jf+3R+6KPsiivlzS/id4n0jAh1eeVB/BcYlH0+bJH4V1mnftA6rBgXunWt0B3iZomP/oQ/SvDq8PYuHwWl87fn/mfqmX+MfDuKssUp0X5x5l98W3/5Kj3eivLrD9oDRpsC7sLy2Y902yKPxyD+ldBZ/F3wpeYxqghY/wAM0Trj8cY/WvJqZbjKXxUn8lf8j7/B8b8N463scfT/AO3pKL+6VmdRc6ZZ3uftFpBPn/nrGG/mKzJ/A3h24OX0PTyfUWyA/oKktfGGhXoHk6zYSE9hcJn8s5rThuYbgZilSUeqMDXNevR0u4/ej3PZ5VmevLTq3/wy/wAznX+GXhaTrotsP90EfyNR/wDCrPCv/QGh/wC+n/xrq6Kv65iV/wAvZfezB8N5JJ3eCpf+C4f5HMJ8M/C8fTRbY/7wJ/mauQeCfD1v/q9E08H1NshP5kVt0VDxVeXxVG/mzenkeVUXelhKcfSEV+hBbWFtZjFvbxQD/pmgX+VT0yWaOFd0jrGvqxwKzLrxZollnz9XsYj6NcID+WayUJ1HomzuqV8Lgo2qTjBebSX6GtRXH3vxb8KWWc6qszD+GGN3z+IGP1rndQ/aA0iDIs9Pu7ph3kKxqfxyT+ld1PLcZV+Gk/mrfmfK4zjfhvAX9vj6enSMuZ/dG7PUqK8D1T4+61dZWys7WyU/xMDK4/E4H6Vxur+Otf13cL3VbmRG6xq+xD/wFcD9K9ijw7ip/wARqP4v8NPxPznMvGbIcKmsFTnWfpyx++Xvf+Sn0hrfjnQfD24X2pwRyL1iRt8n/fK5Nee69+0DCgaPRtOaVu014dq/98qcn8xXilFfQ4fh7C0tal5v7l9y/wAz8dzjxhz/ADBOGCUcPF9lzS/8Clp90Uzf8Q+PNc8UFlv7+RoT/wAu8fyR/wDfI6/jmsCiivo6dKFKPLTikvI/FsZjsVmFV18ZVlUm+sm2/vYUUUVqcQUUUUAFFFFABRRRQAUUUUAFFFFABU1reT2M6zW08lvMvSSJyrD8RUNFJpNWZUZyhJSg7NdTu9E+NHiTSdqTTx6lEP4bpMtj/eGD+ea7vSP2gNMuNq6jp9xZt3eEiVP6H9DXhNFePXyfBYjVws/LT/gH6RlXiNxNlCUaeKc4rpU99fe/eXyaPqnSviF4c1nH2bV7bceiSt5Tfk2DXQqwdQykMp5BHQ18a1d0/WtQ0ls2V9c2h/6YSsn8jXg1eGYvWjUt6r9Vb8j9Xy/xwrxtHMcEpecJNf8AkslL/wBKPr6ivmaw+L3iqwwP7S+0IP4biJX/AFxn9a6Gy/aC1eLAutNs7gf9Mi0ZP5k15NTh7GQ+G0vR/wCdj9CwfjFw1iLe29pSf96N1/5K5fke8UjKGBBAIPY15NaftC2D4+1aRcw+vkyrJ/PbWza/HLwxcY8x7u2/66wZx/3yTXnzyrHU96T+Wv5H2OG8QOFsX8GPgv8AFeP/AKUkdtJpNjMcvZW7n/aiU/0qP/hH9L/6Btp/34X/AArDtvin4VusbNZhXP8Az0V0/wDQgK1LfxfoV3jydZsJCey3KZ/LNc0qOKp/FGS+TPbo5jkOMd6NajP0lB/ky7FpdnD/AKu0gj/3Y1H9KsgYHFRw3MNyuYpUlHqjA/yqWuSTk37x9BSjSjH90lby/wCAFFFFSbBRRRQAUUUUAFFFFABRRRQAVBfX0Gm2c93dSrBbQIZJJXOFRQMkmp6+Zf2lviv9vuX8I6VNm2hYHUJUP33HSL6L1PvgdjXr5Xl1TM8TGhDbdvsv628z5fiTPqHDuXzxtbV7Rj/NLovTq+yPNPi58R5/iV4qlvMtHpsGYrOBv4Uz94j+83U/gO1cTRRX9A4ehTwtKNGkrRirI/hrHY2vmOJqYvEy5pzd2/66LZLotAoooroOEKKKKACrWlaXda3qVtYWUTT3dzIsUUa9WYnAqrX01+zH8L/sFp/wl2oxYuLhSlgjjlIzw0n1boPbP96vIzXMYZZhZV5b7Jd30/4PkfVcNZDW4izGGCp6R3k/5Yrd+vRebR6x8NvAtr8PPCdrpMG15gPMuZwP9bKfvN9OgHsBXU0UV/PlarOvUlVqO8pO7P7nwuFo4KhDDYePLCCSS7JBRRRWJ1BRRRQAUUUUAFFFFABRRRQAUUUUAFFFFABRRRQAUUUUAFFFFABRRRQAUUUUAFFFFABRRRQAUUUUAFFFFABRRRQAUUUUAFFFFABRRRQAUUUUAFFFFABRRRQAUUUUAFFFFABRRRQAVS1rR7TxBpN3pt/EJ7O6jMUkZ7g+noe4PYirtFVGTg1KLs0ROEasHCauno0+qZ8FfEXwLd/DzxTdaTdZeNTvt58YE0R+6317H0INczX2x8avhlH8R/CzLAijWLPMtnIeNx/ijJ9Gx+BAPrXxVPBJbTSQyo0UsbFHRxgqQcEEdjX7zkObLNMMnL+JHSX+fz/O5/FHGnDM+G8xcaa/c1LuD/OPrH8VZjKKKK+lPz4KKKKACrOm6lc6PqFvfWUzW91byCSKVDyrA5BqtRSaUk09i4ylCSlF2a2Z9z/Cj4kW3xK8LxXqbYtQhxFeW4P3JMdR/st1H4jsa7Svg/4a/EC9+HHieDU7bMluf3d1bZwJoyeR9R1B7H2zX3DoWt2XiTSLTU9PmFxZ3KCSOQenofQg8EdiDX4XxBk7yyvz01+7lt5eX+Xl6M/svgbiuPEWC9lXf+0U17395dJL169n5NF+iiivlD9NCiiigAooooAKKKKACiiigDyL4xfDX7Ykuv6XF+/UbruBB98f89APUd/Xr9fEa+y68H+Lvwz/ALGmk1rS4v8AQJDmeFB/qWP8Q/2T+h9un3eR5re2Erv/AAv9P8vuP5Q8UuAORz4gyqGm9WK6d5pf+l/+BdzyyiiivuD+WQooooAKKKKACiiigAooooAKKKKACiiigAooooAKKKKACiiigAooooAKAcHI4NFFAGrZeK9a07AtdWvYFH8KTsB+WcVt2vxc8WWmANVaRfSWJG/UrmuPorlnhcPV+Omn6pHu4XPs2wOmFxdSH+Gcl+TPRIPjt4lhxvWyn/66QkfyYVdj/aB1of6zT7Bv90OP/ZjXl1FcksqwUt6SPoqXH3FFFWjj5/Np/mmerj9oTUu+lWh+jtSN+0JqZ+7pVoPqzH+teU0Vn/Y+A/59L8f8zq/4iPxXt9el90P/AJE9Pl/aA11v9XYaen+8jn/2cVRuPjl4nmzse0g/65wZ/wDQia8+orSOV4KO1JHFV484nraSx9T5O35WOsuvit4rvM79YlQekSJH/wCggViXviPVdSyLvU7y5B7Szsw/Ims6iuyGGoUvggl6JHzmKzvNMdpisVUn/inJ/mwooorpPGCiiigAooooAKKKKACiiigAooooAKKKKACiiigAooooAKKKKACiiigAooooAKKKKACiiigC9p+u6lpRH2LULq0x2hmZB+hrorL4ueK7EADVGmUfwzxo/wCpGf1rj6K5qmGoVv4kE/VI9rB53mmXWWDxVSn/AIZyS+5M9Mtfj7r8WBNaWE49djKf0bH6VqQftDzqB52hxufWO5K/zU14/RXnyyfAz3pL8V+TPrqHiPxXh9IY6T9VGX/pUWe2x/tD2p+/osy/7s4P/soqYftCab30q6H0da8MorB5FgH9j8X/AJnrR8V+LI74lP8A7ch+kUe5N+0Jpw+7pN0frIoqCX9oeAf6vQ5G/wB65C/+ymvFKKFkWAX2Pxf+Yp+K/FstsSl6U4frFnrtx+0NeNnyNGgj/wCuk5f+QFZN18efEc+RFFY2w7FImJ/VjXnFFdMMowMNqS+d3+Z4+I8ROKsTpPHSX+Hlj/6SkdZffFTxVf5D6xLGD2gVY8fioBrnb3Vr7Um3Xl5cXR9Z5Wf+ZqrRXfTw9Gl/Dgl6JI+QxmcZlmH++YmdT/FOUvzbCiiiug8kKKKKACiiigAooooAKKKKACiiigAooooAKKKKACiiigAooooAKKKKACiiigAooooAKKKKACiiigAoBIOQcGiigCzHqd5D/q7udP8AdkYf1qdfEWrL01O8H0uH/wAaz6KzdOD3SOuGLxNPSFSS9GzRPiTVm66pen63D/41DJq99L9+9uH/AN6Vj/WqlFCpwW0UOWMxM9JVZP5sVnZ2yzFj6k5pKKKs4276sKKKKYBRRRQAUUUUAFFFFABRRRQAUUUUAFFFFABRRRQAUUUUAFFFFABRRRQAUUUUAFFFFABRRRQAUUUUAFFFdV8PvAlz431YRjdFYQkG4nA6D+6P9o/p1rGtWhQpupUdkj0cuy7FZti6eCwcHOpN2SX9aJbt7Jamt8Kfh5J4q1AX92rR6VbtyRwZm/uA+nqfw+n0SiLGoVQFVRgADAAqDTtOt9JsYbO0iWC2hUIka9AKs1+T5jj54+tzvSK2X9dT/QbgzhLDcI5csNT96rLWcu77L+6tkvnu2FFFFeUffBRRRQAUUUUAFFFFABRRWB448Z2HgLw3daxqDfu4hiOIHDTSH7qL7n9Bk9q0p051pqnTV29EjnxGIpYWlKvXlywim23sktzjvjt8Vl+Hvh/7JYyD+3b5SsAHJhToZT/Iep+hr42d2ldndi7sSWZjkk+prV8WeKb/AMZ6/d6vqMnmXNw2cD7qL/CqjsAOKyK/fMlyqGVYZQ3m9ZPz7ei/4J/EvF/E1XiXMHW1VKGkI9l3fnLd/JdAooor6A+GCiiigAooq5o2j3fiDVbXTrCEz3lzII4o17k/yHcnsKmUlBOUnZI0hCVWShBXb0SW7bO0+C/wzk+JHipI5lYaRZ4lvJBxkZ4jB9Wx+QJ7V9rwwx20McMSLHFGoREQYCgDAAHpXNfDfwHafDvwrbaVb4eYfvLmcDBmlP3m+nYewFdTX4Nn2bPNMTeP8OOkf8/n+Vj+1eCuGY8N5co1F++qWc327R9I/i7sKKKK+aP0IKKKKACiiigAooooAKKKKACiiigAooooAKKKKACiiigAooooAKKKKACiiigAooooAKKKKACiiigAooooAKKKKACiiigAooooAKKKKACiiigAooooAKKKKACiiigAooooAKKKKACiiigAooooAK+a/wBpj4VeRK3i/S4f3chC6hEg+63QS49+A3vg9zX0pUN3aQ39pNbXMSzW8yGOSNxlWUjBBHoRXrZZmNTLMTGvT26ruuq/y8z5niLIqHEWXzwVbR7xf8sls/0fdNn51UV3nxi+Gc/w18TvAgd9JuiZLKY8/L3Qn+8uce4we9cHX9A4fEU8VSjXpO8ZK6P4Zx+Br5biqmDxUeWcHZr+uj3T6oKKKK6TgCiiigAr174AfFw+B9XGj6nMRoV6/wB9jxbSngP/ALp4B/A9jnyGiuLG4Olj6EsPWWj/AA815o9jKc1xOS4ynjsI7Si/k11T8n/Wp+jQIYAg5B5BFLXz7+zj8YP7Qhh8J6zP/pMa40+4kP8ArFH/ACyJ9QOnqOOwz9BV/P2Y4CrluIlh6vTZ910Z/ceRZ3huIMDDHYZ6PRrrGXVP+tVZ9QooorzT6AKKKKACiiigAooooAKZNElxE8UqLJG4KsjDIYHqCKfRRsJpSVnsfOXxR+G8nhC8N7ZIz6RO3y9zAx/gPt6H8PrwNfYd9Y2+p2c1rdRLPbzKUeNxwRXzb8Rvh7ceCdR3R7ptLmY+RMf4f9hvcfqPxx+j5Nm31lLD13762ff/AIP5n8WeJXh88kqSzfK4f7NJ+9Ff8u2//bG9v5XptY46iiivrD+f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tTw34cvfFOqxWFjHvlflmP3Y17sx7AVE5xpxc5uyR0YfD1sXWhh8PFynJpJLVtvZIseD/CN54y1hLK0G1B8005GViT1Pv6DvX074e8P2fhjSYdPsY9kMY5J+87d2Y9yaq+EPCVl4N0hLK0Xc33ppyPmlf1P9B2rcr8uzXNJY+fLDSC28/Nn94eH/AtLhTC+3xKUsVUXvP+VfyR/V9X5JBRRRXgH66FFFFABRRRQAUUUUAFFFFAEF7ewadaTXVzKkFvChkklkOFRQMkk18V/GT4pT/ErxGXiLxaNaEpZwHjI7yMP7zfoMD1z237Rfxg/t67k8L6PPnTbd8Xk6HieQH7gPdVP5kewz4TX6/wxkn1WCxuIXvy+Fdl39X+C9T+V/EXjD+0aryjAy/dQfvtfakun+GL+9+iYUUUV+gn4YFFFFABRRRQAV9Vfs3fCr/hHdLHibU4calepi1jccwwn+L2Zv0GPU15f+z/APCk+Odd/tXUYd2h2DgsrDi4l6iP3A4LfgO9fYAGBgcCvzLivOOVf2fQer+J/wDtv+f3dz+iPDPhTnks8xkdF/DT79Z/LaPnd9ExaKKK/LD+kwooooAKKKKACiiigAooooAKKKKACiiigAooooAKKKKACiiigAooooAKKKKACiiigAooooAKKKKACiiigAooooAKKKKACiiigAooooAKKKKACiiigAooooAKKKKACiiigAooooAKKKKACiiigAooooAKKKKAOZ+IfgWy+Ifhi50m8AR2+e3nxkwyj7rD+RHcE18N+IdAvfC+tXelajCYLy2co6nofQj1BGCD3Br9Cq8j+P8A8JR460X+1dNhzrtihwqjm5iHJT/eHJX8R34+44azr6jV+rV3+7k/uff0fX7+5+OeIXCX9s4b+0MHH9/TWqX249vVbrvqux8gUUpBUkEYI6g0lftB/JAUUUUCCiiigB8E8trPHNDI0U0bB0kQ4ZWByCD2Ir7J+B/xbi+IuifZb11TXrNAJ06ecvQSqP5gdD7EV8Z1peHPEV/4U1q11XTZzb3ls+5GHQ+qkdwRwR6Gvn86ymnmuH5Npr4X+no/+Cfc8JcT1uGccqq1pS0nHuu6/vLp811P0Jork/hr8Q7D4k+HItRtCIrhMJdWuctDJjp7g9Qe49wQOsr8FrUamHqSpVVaS0aP7XwmLoY6hDE4aXNCaumuq/r7gooorE6wooooAKKKKACiiigAqnq+k2muadNY3sKz20y7WQ/zHoR61coqoycWpRdmjKrSp16cqVWKlGSs09U09012Z8u+PvAd34I1Py33TWMpJt7nH3h/dPow/wDr1y1fXmuaHZ+I9MmsL6ITW8o5HdT2YHsRXzR458D3ngjVDBNmW0kJMFyBw49D6MO4r9LyjNljI+yqu1Rfj/we6P4e8RPD6pw1VeYZfFywkn6um30f91/Zfyetm+aooor6Y/E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q7o+j3evajDY2MLT3Mpwqjt6knsB61MpKCcpOyRrSpVK9SNKlFylJ2SWrbeyS7jtD0O88RanDYWMRmuJTwOyjuSewHrX0x4G8EWfgnShbwYlupMNcXJHMjf0A7CovAPgO08EaZ5aYmv5QDcXOPvH+6PRR/9eupr8zzfNnjJeypaU1+P/A7H9w+Hfh9T4apLMMelLFyXqqafRf3n9p/JaXbKKKK+aP28KKKKACiiigAooooAKKKKACvEf2hfjF/wi9k/hzR58avcp/pE0Z5toyOgPZ2H5DnuK6r4zfFe3+GmhbYCk2t3akWsB529jIw/uj9Tx64+L76+uNTvJ7u7me4uZ3MkkshyzsTkkmv0DhnI/rU1jcSvcWy7vv6L8WfhviHxl/ZtN5TgJfvpL3mvsRfT/E19y13aIKKKK/YD+VgooooAKKKKACui8A+CL74geJrbSLEbS53TTEZWGMfec/09SQO9YdlZz6jdw2trE09zM4jjijGWdicAAV9r/Bz4YQfDXw0sUgSTV7oCS8nHPzdkU/3Vz+Jye/HzWe5vHKsPeP8SXwr9fRfiz9B4M4XqcS45KatQhZzf5RXm/wV32v1Xhrw5Y+EtDtNJ06LyrS2TYo7se7E9yTkk+9alFFfg85yqSc5u7e5/atKlChTjSpK0YpJJbJLZBRRRUGoUUUUAFFFFABRRRQAUUUUAFFFFABRRRQAUUUUAFFFFABRRRQAUUUUAFFFFABRRRQAUUUUAFFFFABRRRQAUUUUAFFFFABRRRQAUUUUAFFFFABRRRQAUUUUAFFFFABRRRQAUUUUAFFFFABRRRQAUUUUAFFFFABRRRQB8xftIfCH+zLiXxZpEOLSZs38CD/VOT/rQPRj19Dz348Br9Frq1hvraW3uIkmglQpJHIMqykYII9CK+MPjV8KZvhtr++2VpNDvGLWsp52HqYmPqO3qPxx+u8L539YgsDiH76+F9129V+K9D+W/EbhD6jVecYGP7qT99L7Mn9r0k9+z9dPOKKKK/Qz8ICiiigAooooA6f4d+P9Q+HPiKHU7E74z8lxbE4WePup9+4PY/iK+3fCvinT/GWhWuraZMJrWdc/7SN3Vh2I71+fdegfB/4rXfwz13L77jRrlgLu2B6f9NF/2h+o49CPjOIsjWY0/b0F+9j/AOTLt69vu9P1vgTjKWQV/qWMd8NN/wDgD/mXk/tL5rXR/bdFVdL1S11rTre/sZ0ubS4QSRSochlNWq/E2nFtNWaP69hONSKnB3T1TXUKKKKRYUUUUAFFFFABRRRQAVna9oNl4l0yWwv4hLBIP+BKezKexFaNFVGUoSUouzRhXoUsVSlQrxUoSVmnqmnumj5Y8ceBr3wTqZgnBltJCTBcgfLIPQ+jDuK5uvrvXdCsvEmmS2F/CJreQfip7MD2Ir5r8d+A73wRqPly5mspCfIugOGHofRh6V+mZTm8cYvZVdKi/H/g90fw/wCIPh5V4aqPH5enLCSfq6bfR/3f5ZfJ62b5iiiivpT8R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q/oeh3viLUorGwhM1xIeAOijuSewHrUylGEXKTskbUaNXE1Y0aMXKcnZJK7beySG6Po93r2ow2NjC09zKcKo7epJ7AetfSfgDwBaeCNO2rtn1CUDz7nHX/ZX0Ufr1+jvAfgGz8EadsjxPfygefckct/sj0UV1NfmubZu8Y/Y0dIL8f+B5H9ueHnh3T4cprMcxSlipLRbqmn0XeXeXyWl2yiiivmD9zCiiigAooooAKKKKACiiigArlviL8QNP8Ahz4dl1K9IeU5S2tgcNPJ2Ueg7k9h+AOl4q8U6f4N0O51bU5hDawLnjlnbsqjuT6V8SfEb4g6h8R/EUupXpMcK5S2tQcrBH2A9T3J7n8APq8hySWaVeeppSju+/kv17I/M+NuL6fDeG9jQaeImvdX8q/mf6Lq/JMzPFPifUPGOu3WranN511O2Tj7qL2VR2AHAFZNFFfuUIRpxUIKyWiR/G1atUxFSVWrJylJ3be7b3bCiiirMQooooAKKK9l/Z9+EH/CY6kuu6tDnRLR/wB3G44upR291Xv6nj1xw43GUsBQliKz0X4vsvNntZPlOJzvGwwOEV5S+5Lq35L/AIC1O8/Zx+EP9jWkfirV4cX9wn+hQuOYYyP9Yf8AaYdPQH3496pAABgcClr+fswx1XMcRLEVd3suy6JH9x5Hk2GyHAwwOFWi3fWT6t+b/BWWyCiiivOPeCiiigAooooAKKKKACiiigAooooAKKKKACiiigAooooAKKKKACiiigAooooAKKKKACiiigAooooAKKKKACiiigAooooAKKKKACiiigAooooAKKKKACiiigAooooAKKKKACiiigAooooAKKKKACiiigAooooAKKKKACiiigArH8W+FdP8aaDdaRqUXmW064yPvRt2dT2IP+cVsUVcJypSU4OzWqZjWo08RTlRrRUoyVmns090fA3j3wPqHw+8R3Gk365K/NDOBhZoz0cf1HYgiudr7m+Kvwzs/iZ4dazl2w6hDl7O6I/1b+h/2TwCPoeoFfE2taNeeHtVutN1CBra8tnMckTdj/UHqD3Br92yLOY5rQtPSpHdd/NeT/B/I/jDjThOpw1jOakm8PN+4+391+a6d1rve1Kiiivpz85CiiigAooooA9Y+Bvxlk+H+ojTNTkaTw/cv83c2zn+NR/d9R+I54P1/b3EV3BHNDIs0Mih0kQ7lZSMggjqK/OivbvgJ8bT4Uni8Pa7OTo0rYt7hz/x6sT0P+wT+R56Zr884kyD6ynjcKvfXxLv5rz/AD9d/wB38P8Ajf8As+UcpzKX7p6Qk/svs/7r6P7L8tvq2ikVg6hlIZSMgjoaWvyI/qQKKKKACiiigAooooAKKKKACqWsaPZ69p81jfQrPbSjDK3b0IPYj1q7RVRk4NSi7NGVWlTr05UqsVKMlZp6pp7prsfMfxA+Hd54Ivdw3XGmStiG5x0/2W9G/n+YHIV9hahp9tqtlLaXcKXFtKu143GQRXzx8R/hhc+Dp2u7Xfc6Q7fLJ1aEn+F/6Gv0bKc5WKSo13afR9/+Cfxb4g+G1TIpTzPKYuWG3lHd0/8AOHnuuvc4Siiivqz8B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3PCPg/UPGWpi1skwi4Ms7D5Il9T7+g71nUqQpQc5uyR2YPB4jMMRDC4WDnUm7JLdv+vuK/hzw3feKdTjsdPi8yVuWY8LGvdmPYV9J+CPA1j4J03yLcebdSAGe5YfNIf6AdhVjwl4QsPB2mLaWSZY4Ms7D55W9T/Qdq3K/M81zaeNfs6elNfj6/wCR/cXAPh5Q4XprG4y08XJb7qCfSPn3l8lpe5RRRXzh+zhRRRQAUUUUAFFFFABRRRQAVT1jV7PQNMudQ1C4S1s7dC8krnhR/U9gO5qW9vYNOtJrq6mS3toULySyNhUUDJJNfHfxs+Mc/wARtTNlYs8Ph+2f91GeDO3/AD0YfyHYe5r38nyirm1fkWkF8T7eS82fEcV8U4bhnB+0n71WXwR7vu/7q6/cjM+LnxVvPibrm8b7fSLckWlqT0H99vVj+g4HcngqKK/eMPh6WEpRo0VaK2P4rx+OxGZ4meLxc+ac3dv+tktkuiCiiiuk88KKKKACiitzwZ4P1Dx14gttI02PfPKcs5+7Eg+87HsB/gOprOpUhSg6lR2S1bN6FCriasaFGLlKTskt23sjc+Evwxu/iZ4jW2G+HTLfD3lyB91eyr/tNjA/E9q+2NK0u00TTbawsYEtrS3QRxRIOFUf561leBvBWn+AfDtvpOnJ8kfzSTMPmmkP3nb3P6DA7V0FfhOe5xPNa/u6U4/Cv1fm/wAEf2jwZwpT4awf7yzrz+N9v7q8l+L17WKKKK+ZP0MKKKKACiiigAooooAKKKKACiiigAooooAKKKKACiiigAooooAKKKKACiiigAooooAKKKKACiiigAooooAKKKKACiiigAooooAKKKKACiiigAooooAKKKKACiiigAooooAKKKKACiiigAooooAKKKKACiiigAooooAKKKKACiiigAooooAK8o+OnweT4g6WdS02NU8QWifJ2+0oOfLPv/dP4dDker0V2YPF1cDWjXou0l/Vn5M8nNMrwucYSeCxcbwl96fRrs10Pznmhkt5nilRopY2KsjjBUjggjsaZX1B+0J8Ff7aim8UaFB/xMI13XtrGP8AXqP+Wij+8B1Hce45+X6/fcrzKjmmHValv1XZ/wBbM/iPiPh7FcOY6WExGsd4y6SXf17ro/KzZRRRXrnywUUUUAFFFFAHv3wC+OX9ktb+GfENx/oJISyvZD/qT2jc/wB30Pbp06fTtfnJX0T8A/jsLf7P4Z8R3H7riOyv5T93sI3Pp2B7dDxjH5lxHw9zc2Nwcdd5RX5r9V8z+ieAOOvZ8mUZrPTaE307Rk+38r6bPS1vpKiiivyw/pIKKKKACiiigAooooAKKKKACo54I7qCSGaNZYpFKujjIYHqCKkopp21QpRUk4yV0zwH4l/CSXQDLqekI02mfekhHLwe/uvv1Hf1rzKvsogEYPINeOfEr4Ob/N1Tw/FhuWmsEHX1Mf8A8T+XpX3mVZ5zWoYp69Jf5/5/efyZx/4Wujz5rkELx3lSXTu4Lqu8en2dNF4xRSspRirAgg4IPakr7Y/l7Y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9A+HPwqufFrpfXwe10gHO7o8/svt/tfl7c2IxNLC03VquyR7eT5Njs+xkcDl9NznL7kurb6Jd/1MnwJ8Pr/AMb3v7sG30+NsTXTDgf7K+rfy719H+H/AA9Y+GdNjsdPhEMKck9Wc92Y9zVnT9OttJsorSzhS3tohtSNBgAVZr8vzLNKmPlbaC2X6vzP7s4K4EwXCNDn/iYiS96f/tse0fxe76JFFFFeKfpwUUUUAFFFFABRRRQAUUUUAFRzzx2sEk00iRQxqXeRzhVUDJJJ6ClllSCJ5ZXWONFLM7nAUDqSewr5P+OvxxfxlNLoWhytHoUbYlmXg3bA/wDoA7Dv1PavayrKq2a1/Z09Ird9Ev8APsj5HiXiXCcNYN4ivrN/DHrJ/ol1fT1aRV+Ofxrk8d3b6PpEjReH4X5YcG7YfxH/AGR2H4nnAHkNFFfvODwdHAUY0KCsl+Pm/M/irNs1xedYueNxkrzl9yXRJdEv+C9QooortPHCiiigAoop8ML3EqRRI0krsFREGSxPQAdzRsNJt2RY0nSrvXNSttPsIHuby4cRxRIOWJ/z17V9qfCP4W2nwz0ARfJPq1yA15dAdT2Rf9kfryfpg/Ar4Np4B04apqcav4guk5B5Fqh/gH+0f4j+A45PrVfjXEme/XZvCYZ/u1u/5n/kunffsf1jwBwZ/Y9JZnj4/v5L3U/sJ/8Atz69lp3CiiivhD9pCiiigAooooAKKKKACiiigAooooAKKKKACiiigAooooAKKKKACiiigAooooAKKKKACiiigAooooAKKKKACiiigAooooAKKKKACiiigAooooAKKKKACiiigAooooAKKKKACiiigAooooAKKKKACiiigAooooAKKKKACiiigAooooAKKKKACiiigAooooAK+ZP2g/gn/Zj3HinQYP8AQ3Je+tIx/qj3kUf3T3Hbr06fTdNdFlRkdQ6MMFWGQR6GvWyzMq2V11WpbdV0a/rZnzHEPD+F4jwUsJiVZ7xl1i+68u66r5M/OaivZvjz8E28GXUmu6LCW0KZ8ywqM/ZHJ6f7hPQ9unpnxmv3zBY2jmFCNeg7p/g+z8z+Jc3yjF5HjJ4LGRtKP3NdGn1T/wCA9UwoooruPFCiiigAooooA+jPgP8AHnYLfw14luPl4js9Qlbp2Ech/QN+Br6Pr85K+iPgV8fPswt/Dnia4/c8R2eoyn7npHIfT0bt0PHI/MOIuHL82MwUfOUV+a/Vfcf0ZwJx7y8mU5vPTaE3+EZP8n8n3PpOiiivy4/o8KKKKACiiigAooooAKKKKACiiigDzr4jfCa38UiS/wBNCWuq4yw6JP8A73o3v+fqPAb/AE+50u8ltbuF7e4iO145Bgg19h1y/jf4f6d42s9s6+ReoMRXaD5l9j6r7flivq8rzqWGtRxGsO/Vf5o/AOPPDChnnPmOUJQxG7jtGp/8jJ99m97bny5RWz4o8J6j4Q1A2moQ7M5Mcq8pIPVT/TqKxq/RIVI1YqcHdM/jPFYSvga88NioOE4uzTVmmFFFFaHK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ABJwOSasafp1zqt5FaWcD3FxKcJHGMk1758OvhHbeGRHf6mEu9U+8q9Y4D7ere/5eteXjsxo4CF5u76Lq/+B5n3fCnB2ZcW4n2eFjy04/FN/DH/ADl2ivnZanNfDj4NNceVqfiCIpFw0Vi3Bb0MnoP9n8/Q+1IixIqIoRFGAqjAA9BTqK/L8Zja2Oqc9V+i6I/uzhrhfLuFsIsLgIav4pP4pPu3+SWi+8KKKK4D64KKKKACiiigAooooAKKKKACmSypBE8srrHGilmdzgKB1JPYUk9xFawSTTSLFDGpd5HYBVUDJJJ6CvlD44fHWTxlJLoehyNDoSNiWYZVrsj+Seg79T6V7WVZVXzWt7OnpFbvol/n2R8jxLxLg+GsJ7fEO838Mesn+iXV9PN2Q/46fHR/F8kug6FK0eiI22a4Xg3ZHYeie3fvXilFFfu+BwNHL6KoUFZL72+78z+Lc4zjF55i5YzGSvJ7Lol0SXRL/gvUKKKK7zxAooooAKKKKACvqP8AZ++Cf9gxQ+JtegxqUi7rO1kH/Hup/jYf3z2HYe/TE/Z9+CHnm28U+IIP3QxJYWcg+96SuPT+6O/X0z9J1+W8S5/zc2Bwj02k/wBF+v3dz+kvD3gjk5M5zOGu9OL/AAm1/wCkr59gooor8xP6JCiiigAooooAKKKKACiiigAooooAKKKKACiiigAooooAKKKKACiiigAooooAKKKKACiiigAooooAKKKKACiiigAooooAKKKKACiiigAooooAKKKKACiiigAooooAKKKKACiiigAooooAKKKKACiiigAooooAKKKKACiiigAooooAKKKKACiiigAooooAKKKKACiiigCK7tYb62ltriJJ7eVSkkUi5V1IwQR3FfH3xu+DE3w8vzqOnI83h64f5G6m2Y/wMfT0P4Hnr9jVV1LTbXWLCeyvYEubSdDHLDIMqyntXvZRm9XKa/PHWD+Jd/8AgrofFcU8L4bibB+yqe7Vj8Euz7PvF9V81qfndRXpfxm+Dt18NtT+02oe50C4f9xOeTEf+eb+/oe49815pX7vhcVSxtGNeg7xf9fefxZmWW4rKcVPB4yHLOO/+a7p9GFFFFdZ5gUUUUAFFFFAHvnwN+Pp0f7P4e8SzlrDiO1v5DkweiOf7nof4e/HT6dVg6hlIZWGQRyCK/Oava/gl8e5fCLQ6Hr8rz6KSFhuTlntPb1Ke3UdvSvzbiDhv2t8Xgl727j3815+XX13/oDgfxA+q8mV5vP3NoTf2eyl/d7Pp102+sKKitrmK8t454JUmglUOkkbBlZTyCCOoqWvylq2jP6aTUldbBRRRSGFFFFABRRRQAUUUUAFFFFAGfrmg2PiPT5LLULdbiB+x6qfVT2PvXz34/8AhdfeDpGuYN17pRPE4HzR+gcdvr0Pt0r6UpskayoyOodGGGVhkEehr18vzOtgJe7rHqv62Z+dcXcD5bxbR/fLkrpe7US1Xk/5o+T26NHxtRXs/wAQfgoG83UPDqAHlpLDPH1jP/sv5eleNyxPBK8ciNHIhKsjjBU9wRX6bg8bRxsOek/VdUfw3xHwvmfC+K+rZhTsn8MlrGS7p/mnZrqhlFFFd58m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W94S8F6l4yvvIsYsRqR5tw/EcY9z6+w5rp/h/8IbzxN5d9qW+x0w/MoxiSYf7I7D3P4ete96VpNnoljHZ2NultbRjCog/U+p9zXy2ZZ3Twt6VD3p/gv82fvXBHhdi895MdmqdLD7pbTn6fyxfd6votbrF8F+AtN8FWey1TzbpxiW7kHzv7D0HsP1rpaKK/OqtWdebqVHds/szAYDC5ZhoYTBU1CnHRJbf8P3b1b1YUUUVkd4UUUUAFFFFABRRRQAUUUUAFQXt7b6daTXV1MlvbQqXklkbaqKOpJqLWNYstA0241DUbmO0s4F3yTSHAUf1PYDqa+QPjH8bL34jXbWNl5ln4fibKQZw05HR5P6L0Hua9/KMnr5tVtHSC3l28l3Z8RxTxXg+GcNz1Peqy+GHV+b7R8/ki98a/jnceO5pNI0h3tvD6Nhm+692R3b0X0X8T2A8hoor90weDo4CiqFCNkvx835n8Z5rm2LzrFSxmNnzTf3JdEl0S/rUKKKK7TxwooooAKKKKACvdPgH8Dz4jkg8R6/BjSkO61tJB/wAfJH8TD+4PT+L6daXwK+B7+Mp4tc1uJk0KJsxQtwbtgf8A0AHqe/Qd8fWMUSQxpHGixxoAqoowFA6ACvzjiPiD2KeCwkve+0108l59+3rt++8A8DfW3DNs0h+73hB/a/vNfy9l9rfbdwAUAAYA7Cloor8mP6eCiiigAooooAKKKKACiiigAooooAKKKKACiiigAooooAKKKKACiiigAooooAKKKKACiiigAooooAKKKKACiiigAooooAKKKKACiiigAooooAKKKKACiiigAooooAKKKKACiiigAooooAKKKKACiiigAooooAKKKKACiiigAooooAKKKKACiiigAooooAKKKKACiiigAooooAKKKKAKer6RZ69ptxp+oW6XVncIUkikGQw/oe+e1fG3xh+D958NNU86HfdaFcOfs9yRkof+eb+jeh7j8QPtWqWs6NZeINMuNP1G3S7s7hdkkUg4I/oe4I5Br6LJs5q5TVutYPdfqvP8z4TizhPDcT4Xlfu1o/BL9H3i/wAN12f540V6P8YPg7e/DTUvPh33ehTtiC6IyUP/ADzf0b0PQ/mB5xX7phsTSxlKNehK8WfxjmOXYrKsTPB4yHLOO6/Vd0+jCiiiuo80KKKKACiiigD1X4N/HC8+HtwmnaiZL3w/I3MfV7Ynqye3qv4jBzn660nVrPXdOgv9PuY7uznXfHNEcqw/z27V+eFd78K/i7qnwy1HEZa80iZs3FizcH/aT+636Hv2x8Jn3DkcdfE4VWqdV0l/k/Pr17n7TwVx9UydxwGZNyw+ye7h/nHy3XTsfb1FY3hPxdpfjXRotT0m5W4tn4I6PG3dWHYj/wDVxWzX47OnOlJwmrNbpn9WUa1PEU41qMlKMldNapryYUUUVBsFFFFABRRRQAUUUUAFFFFABXHeOvhlpvjONpsCz1MD5bpF+97OP4h+o/SuxorejXqYeaqUpWaPKzPK8FnOFlg8fSVSnLo/zT3TXRrVHyZ4m8Kal4Svja6jAYyfuSrykg9VPf8An61j19faxotlr9i9nqFulzbv1Vx0PqD1B9xXhPjz4OX3h7zLzSt+oacOSgGZYh7gfeHuPxHev0PLs8pYq1Ov7s/wf+R/G/GfhZjsj5sblV62H3a3nBeaXxLzXzSSueb0UUV9Sfg4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dZ4J+G2qeNJQ8S/ZdPBw93Kvy+4UfxH9PU1hWrU8PB1KsrJHp5dlmMzfExwmBpOpUlsl+b6JLq3ZLqc5p2m3Wr3kdpZwPc3EhwscYyT/AJ9a9y8AfBm20Xy77Wgl5fDDLb9Yoj7/AN4/p9etdl4T8FaX4Ns/JsIf3rD95cScySfU+nsOK3q/Psxz2piL0sP7se/V/wCR/YfBfhVhMm5cdnFqtfdR3hB/+3SXd6LotEwooor5Q/fwooooAKKKKACiiigAooooAKKKKACsjxT4q0zwbo02p6tcrbWsXryzt2VR3Y+lZvxA+IukfDnRze6nLmV8i3tIz+8nb0A9PUngfkD8bfEH4jat8R9YN7qUu2FMi3tIz+7gX0A7n1PU/kB9XkmQ1c0l7Sfu0lu+/kv89kfmfF/G2G4bpuhRtPENaR6R85fot35LU1Pit8XdT+JupYfdaaRCxNvYq3A/23/vN+g6DuTwVFFftmHw9LCUlRoxtFdD+QMfj8TmeIni8XNznLdv+tEuiWiCiiiuk88KKKKACiiigAr2H4HfA+XxxcR6zrMbw6BE3yRnIa7Ydh6IO579B3IX4H/A6bxxPHrOsxvDoEbZSM/K12w7D0T1PfoO5H1pbW0VnbxQQRJDBEoRI41CqqgYAAHQV+ecRcRLDJ4TBv3+r7eS8/y9dv3fgTgR5g45pmkf3W8Yv7fm/wC72X2vTdbe3itII4YY1hhjUIkaLhVUDAAA6CpKKK/I276s/qNJJWQUUUUhhRRRQAUUUUAFFFFABRRRQAUUUUAFFFFABRRRQAUUUUAFFFFABRRRQAUUUUAFFFFABRRRQAUUUUAFFFFABRRRQAUUUUAFFFFABRRRQAUUUUAFFFFABRRRQAUUUUAFFFFABRRRQAUUUUAFFFFABRRRQAUUUUAFFFFABRRRQAUUUUAFFFFABRRRQAUUUUAFFFFABRRRQAUUUUAFFFFABRRRQBT1fSLPXtNuNP1C3S6s7hdkkMgyGH+Pv2r48+MfwZvPhtfm7tQ93oE74iuCMtET/BJ7+h6H68V9n1W1HTrXV7GeyvYI7q0nUpJDKMqwPYivoMnzitlNW8dYPeP6rzPhuKuFMJxPhuWfu1Y/DPt5PvF9um6Pztor1f40fBC6+H1y+paYsl14fkbhjy9sT0V/b0b8Dz18or90wmMo46iq9CV4v+rPzP4zzTK8Xk2Klg8bDlnH7mujT6p9/wBQooorsPJCiiigAooooA6XwH8QNX+Hmsrf6XNgNgTWz8xzr6MP5HqK+xvhx8T9H+JWlfaLCTybyMD7RYyH95Ef6r6MP0PFfClaGg6/qHhjVYNR0y6ks7yE5SWM/mCOhB7g8Gvls5yGjmseePu1Fs+/k/8APdfgfpHCXGuL4aqKlO88O3rHt5x7Py2fk9V+hdFeV/CL466f8Qoo9Pv/AC9P19RzDnEdx6mMnv8A7J59M849Ur8UxeErYKq6NeNpL+rruj+vsszTCZxho4vBTUoP8H2a6NdmFFFFcZ6oUUUUAFFFFABRRRQAUUUUAFFFFAHnvjr4P6f4m8y70/Zp2pHkkD91Kf8AaA6H3H4g14Rr3h3UPDN81pqNs9vKOhPKuPVT0Ir65rP1vQbDxFYtaajbJcwN2YcqfUHqD7ivpsvzuthLU6vvQ/Fen+R+H8YeFuX8Qc2Ly+1DEPXb3JP+8ls3/MvmmfIlFeleN/gtf6H5l3pG/UrEcmLGZox9B94e459q81IIODwRX6FhsVRxcOejK6/rc/jnOshzHh7EvC5lScJdOzXeL2a9NutmFFFFdZ4AUUUUAFFFFABRRRQAUUUUAFFFFABRRRQAUUUUAFFFFABRRRQAUUUUAFFFFABRRRQAUUUUAFFFFABRRRQAUUUUAFFFFABRRRQAUUUUAFFFFABRRRQAUUUUAFFFFABRRRQAUUUUAFFFFABRRRQAUUUUAFFFFABRRRQAUUUUAFFFFABRRRQAUUUUAFFFFABRRRQAUUUUAFFFFABRRRQAUUUUAFFFFABRRRQAUUUUAFFFFABRRRQAUUUUAFFFFABRRRQAUUUUAFTWdlPqNzHb2sL3E8hwkcalmY+wrq/Bfwv1bxgyTBfsWnE83Uy/eH+wP4v5e9e9eE/A+leDrby7CDMzDElzJzI/1PYew4r5/H5zQwV4R96fbt6v9D9f4R8Nc04lccTXXscO/tNayX9yPX/E7LtfY4DwN8D0g8u98Q4lk+8tihyo/wB8jr9Bx7mvXIYY7eJIokWONBtVEGAo9AKfRX51i8bXxs+etK/l0Xof2bw/wzlnDOG+r5dS5b7yespecn19NEuiQUUUVwn1IUUUUAFFFFABRRRQAUUUUAFFFFABXnfxX+M2l/DSzMC7b7W5FzDZK33fR5COi+3U9vUcr8Yv2hbbwv5+j+HHjvNXGUluxhorY9wOzOPToO+eRXyzfX1xqd5Nd3c8lzczMXkllYszMepJNfoGR8MzxVsTjVaHRdX69l+LPw3jLxDpZbzYDKZKVbZy3jD06OX4Lrd6F/xP4p1PxjrE2p6tdNdXUnc8Ki9lUdgPSsmiiv12EI04qEFZLZH8uVa1TEVJVasnKUndt6tvu2FFFFWYhRRRQAUUUUAFez/A/wCBUvjKSLW9dieHQkOYoTlWuyP5J6nv0HrV34H/AADfxGYNf8RwtHpXD29k4w1z6M3on/oX06/UkUSQxpHGixxoAqoowFA6ACvzjiDiNUb4TBP3tnLt5Lz8+nrt++8DcAvF8maZtD93vCD+12cv7vZfa66bpBbxWkEcMMaQwxqESNFAVVHAAA6CpKKK/J276s/p1JJWQUUUUhhRRRQAUUUUAFFFFABRRRQAUUUUAFFFFABRRRQAUUUUAFFFFABRRRQAUUUUAFFFFABRRRQAUUUUAFFFFABRRRQAUUUUAFFFFABRRRQAUUUUAFFFFABRRRQAUUUUAFFFFABRRRQAUUUUAFFFFABRRRQAUUUUAFFFFABRRRQAUUUUAFFFFABRRRQAUUUUAFFFFABRRRQAUUUUAFFFFABRRRQAUUUUAFFFFAEVzbQ3tvLb3ESTwSqUeKRQysp6gg9RXyl8bPgLN4PebW9Bje40MktLAMs9p/inv1Hf1r6yprqHVlYBlIwQeQRXtZXmtfKq3tKWsXuuj/4PZnyPEnDOC4lwvsMSrTXwzW8X+qfVdfJ2Z+c1FfQfxs/Z6ax8/XvCtuXtuXudNjGTH6tEO6+q9u3HA+fK/c8vzChmVFVqD9V1T7M/jPPMixvD+LeExsbPo1tJd0/6a6hRRRXpnzwUUUUAFFFFADopXglSSJ2jkQhldTgqR0IPY19IfB/9pBZvI0bxdMEk4SHVW4Degl9D/t/n3NfNtFeVmOWYfM6Xsq69H1XofTZDxDj+HcT9YwUtH8UX8Ml2a/J7rofoyjrIqsrBlYZDA5BHrTq+O/hJ8etR8AvFp2peZqWg5wIicyW49Yye3+yePTHf6y8PeI9N8V6VDqOlXcd5Zy9JIz0PcEdQR6HmvxLNcmxOVTtUV4PaS2f+T8vuP6/4a4swHEtG9B8tVfFB7rzXdea+aTNKiiivBPtgooooAKKKKACiiigAooooAKKKKACuK8a/CrSfFwedFFhqJ5+0xLw5/wBte/14PvXa0V0UK9XDTVSlKzPJzTKcDnWGeEzCkqkH0f5p7p+aaZ8qeK/A2reDrjZf258gnCXMXzRv+PY+xwa5+vsa5tYb23eC4iSeGQbXjkUMrD0INeTeMvgVDceZdeH5BBJ1NlM3yH/dbt9Dx7ivu8BxBTq2hivdffp/wPy9D+TuK/CDGYHmxWRN1ae/I/jXo9pL7peUmeJUVb1TSbzRbx7W+tpLW4Xqki4P1HqPcVUr66MlJc0XdH861aVSjN06sXGS0aas0+zTCiiiqMwooooAKKKKACiiigAooooAKKKKACiiigAooooAKKKKACiiigAooooAKKKKACiiigAooooAKKKKACiiigAooooAKKKKACiiigAooooAKKKKACiiigAooooAKKKKACiiigAooooAKKKKACiiigAooooAKKKKACiiigAooooAKKKKACiiigAooooAKKKKACiiigAooooAKKKKACiiigAooooAKKKKACiiigAooooAKKKKACiiigAoqSCCW6mSKGN5ZXOFRFLMx9AB1r1Pwb8DLq+8u615zZQdRaxkGVv949F/U/SuLFYyhg481aVvzfoj6bIuG804jr+wy2i593tGP+KWy9N30TPOdD8P6h4kvRa6davczHrtHCj1Y9APrXtngr4J2GjeXdayU1G8HIhx+5Q/Q/e/Hj2r0DR9EsdAs1tdPtY7WBf4UHU+pPUn3NXq+Ax+e1sTeFH3I/i/n0+X3n9d8J+FOWZJy4rMrYiuu69yL8ov4n5y9VFMRVCKFUAKBgAdBS0UV8wfumwUUUUAFFFFABRRRQAUUUUAFFFFABRRWB4z8caP4C0ltQ1e6EMfIjiXmSZv7qL3P6DuRWlOnOtNU6au3skc+IxFHC0pV68lGEdW27JL1Ni8vbfTrWW5upo7e3iUvJLKwVUUdSSelfMPxg/aLn17z9H8LySWumnKS34yss47hO6r79T7dDxPxR+Mmr/Eq6MTk2OjI2YrCNuD6M5/ib9B29T5/X63knDEMLbEY1c0+kei9e7/AAXmfy/xf4i1cx5sDlDcKWzntKXp/LH8X5aoKKKK/QT8MCiiigAooooAKKKfDDJcSpFEjSyuwVUQZLE9AB3NGw0m3ZDK+iPgh+z6bj7P4g8U25EXD2umSj73o8o9PRe/fjg7fwT/AGfk0HyNe8TQrLqXD29g/K2/oz+r+g6D69PeK/Lc/wCJea+EwMtOsl+S/wA/u7n9I8EeHvJyZnnMNd403+Dmvyj9/YQAKAAMAdhS0UV+Yn9EhRRRQAUUUUAFFFFABRRRQAUUUUAFFFFABRRRQAUUUUAFFFFABRRRQAUUUUAFFFFABRRRQAUUUUAFFFFABRRRQAUUUUAFFFFABRRRQAUUUUAFFFFABRRRQAUUUUAFFFFABRRRQAUUUUAFFFFABRRRQAUUUUAFFFFABRRRQAUUUUAFFFFABRRRQAUUUUAFFFFABRRRQAUUUUAFFFFABRRRQAUUUUAFFFFABRRRQAUUUUAFFFFABXhPxp/Z8j8QefrnhmFINTOXuLFflS4Pdk7B/bofY9fdqK9HA4+vl1ZVqDs+vZrszws5yTBZ9hXhMbC66PrF90+j/B7O6PzouLeW0nkhnjeGaNijxyKVZWHUEHoajr7J+L/wOsPiJA9/Y+XYa+i/LPjCXGOiyY/Ruo9xXyLrug6h4a1SfTtTtZLO8hOHikHPsR6g9iODX7hlOc4fNad4aTW8eq9O68/vP444n4TxvDNflqrmpP4ZrZ+T7S8vuuihRRRXvnxAUUUUAFFFFABXS+BPiFrPw81UXmk3G1Wx51tJkxTD0Yf1HIrmqKyq0qdeDp1Y3i90zqw2JrYOtHEYebjOOqadmj7g+Gfxf0X4lWgW3f7HqqLmbT5W+cepU/xL7jp3Aru6/OuyvbjTbuK6tJ5La5iYPHLExVkI7gjpX0n8KP2lob/ydK8Wultc8JHqYG2N/wDroP4T/tDj1x1r8mznhaphr18D70Oseq9O6/H1P6d4T8SKGP5cHnDUKuyntGXr/K//ACV+Wx9A0U2ORZUV0YOjAFWU5BHYg06vz0/dNwooooAKKKKACiiigAooooAKKKKACiiigDN13w5pviWzNtqVpHcx/wAJYYZD6qw5B+leMeMPgbfabvudEkOoWw5+zvgTKPbs36H2Ne80V6mDzLEYF/upadnt/XofC8ScF5NxRD/baVqnScdJr59V5STXY+N5oJLaV4pY2ilQ4ZHBDKfQg0yvqvxR4F0fxfERf2o88DC3MXyyr+Pf6HIrxjxb8FtY0HfPp+dWsxz+6XEqj3Tv+GfoK+8wWeYbFWjP3Jee3yZ/JPE3hbnWQ81fCr6xRXWK95L+9DV/NXXex53RSspRirAqwOCCMEGkr6M/GmraMKKKKACiiigAooooAKKKKACiiigAooooAKKKKACiiigAooooAKKKKACiiigAooooAKKKKACiiigAooooAKKKKACiiigAooooAKKKKACiiigAooooAKKKKACiiigAooooAKKKKACiiigAooooAKKKKACiiigAooooAKKKKACiiigAooooAKKKKACiiigAooooAKKKKACiiigAooooAKKKKACiiigAooooAKKK7Hwl8K9b8V7JVh+w2Lc/abgEAj/ZXq38vesK1elh489WSS8z1MtyrHZxXWGwFGVSb6RV/m+iXm7I47rXfeEPg7rHiTZPdqdLsTzvmX944/2U/qcfjXrvhH4W6J4T2SpD9tvl5+1XABIP+yOi/wA/euwr4rG8RN3hhF83+i/z+4/pzhjwahDlxPEFS7/59wen/b0uvpG3+JnPeFvAmj+EIQLC2HnkYa5l+aVvx7D2GBXQ0UV8bUqzrSc6ju33P6XwWBwuXUI4bB01ThHZRVl+H59QooorI7gooooAKKKKACiiigAooooAKKKKACioL2+t9NtJbq7njtraJS0k0rBVQepJ6V82fFf9paa/87SvCLvb23KyaoRtkf8A65j+Ef7R59Mda9fLsrxOZ1OShHTq3sv67bny+fcSZfw7Q9tjZ6v4Yr4pei7eb0R6V8VvjtpPw9SSxtNmp67jAtlb5IT2MhHT/dHJ9s5r5L8U+LNV8Z6tJqOr3b3dy/AzwqL2VR0A9hWS7tK7O7F3YkszHJJ9TSV+05VkuGyqHuK83vJ7/Lsv6Z/IvE3F+YcS1f3z5KS+GC2Xm/5n5v5JBRRRX0B8MFFFFABRRRQAUUVt+D/Bmq+OtZj03SLYzzNy7nhIl7s7dh/+oZNZ1KkKUHUqOyW7ZvQoVcTVjRoRcpSdklq2/Iz9K0m813UYLDT7aS7vJ22RwxDLMf8APftX1t8G/gVZ+AYo9T1QR3viBl4brHa57J6t6t+A4znf+Fvwj0r4Z6f+5Au9WlXFxfuuGP8AsoP4V9u/ftju6/Hs94knjb4bCO1Pq+sv8l5devY/qvgzgClk/Lj8zSlX3Ud1D/OXnsuncKKKK+EP2kKKKKACiiigAooooAKKKKACiiigAooooAKKKKACiiigAooooAKKKKACiiigAooooAKKKKACiiigAooooAKKKKACiiigAooooAKKKKACiiigAooooAKKKKACiiigAooooAKKKKACiiigAooooAKKKKACiiigAooooAKKKKACiiigAooooAKKKKACiiigAooooAKKKKACiiigAooooAKKKKACiiigAooooAKKKKACiiigAooooAKKKKACiiigArjviR8L9I+JWl+RfJ5N7GD9nvox+8iPp/tL6qf0PNdjRW9CvUw1RVaMrSWzRx4zB4fMKEsNioKcJaNP+vue66HwV49+HmsfDvVzZapBhGyYLqPmKZfVT/MHkVzNfoN4m8L6Z4w0iXTdWtEu7ST+FuqnsynqCPUV8i/Fn4H6n8OZnvLbfqOgs3y3QX5oc9FkA6em7ofY8V+yZJxHSzC1DEe7V/CXp5+X3H8ncYcA4jI3LGYG9TD9esoevdf3vv7vzOiiivtT8hCiiigAooooAKKKKAPS/hd8c9Z+Hbx2kpbU9EzzZyt80Q9Y27fTofbrX1h4N8daL490wXuj3izqMeZC3yyxH0de38j2Jr4ErS8P+I9S8K6nFqGk3ktldx9JIz1HoR0I9jxXx2b8N4fMb1aXuVO/R+q/Vfifq3C3H+OyHlw2KvVodvtR/wALfT+69O1j9CaK8W+F37SGmeKPJ07xD5ek6qcKs+cW8x+p+4fY8e/avaAQRkcivx/GYHEYCp7LERs/wfo+p/VeU5zgc7w6xOBqKUevdPs1un/S0FooorgPaCiiigAooooAKKKKACiiigAooooAKKKKAOZ8VfDvRPFys15aiO6I4uoPlkH1PRvxzXjfiv4L61oO+axH9rWg5zCuJVHunf8ADP4V9FUV7ODzbFYOyjK8ez/TsfmvEnh9kfEvNUr0vZ1n9uGj/wC3ltL5q/Zo+NXRo2KsCrA4IIwQaSvqnxN4A0TxYrG+s1FwRgXMPySj8e/45ryHxR8DdW0rfNpUg1S3HOwfJMB9Oh/A59q+3wme4XE2jN8kvPb7/wDOx/LfEXhVnuS81XCx+sUl1gveS84b/wDgPMeaUVJc201nO8M8TwTIcNHIpVlPuDUdfRJ31R+NSi4NxkrNBRRRTJCiiigAooooAKKKKACiiigAooooAKKKKACiiigAooooAKKKKACiiigAooooAKKKKACiiigAooooAKKKKACiiigAooooAKKKKACiiigAooooAKKKKACiiigAooooAKKKKACiiigAooooAKKKKACiiigAooooAKKKKACiiigAooooAKKKKACiiigAooooAKKKKACiiigAopVUuwVQWYnAAGSa7vwv8G9d1/ZLcxjSrQ8+Zcj5yPZOv54rmr4mjho89aSSPayrJcxzut9Xy6hKpLyWi9Xsl5tpHB12PhX4V674p2SrB9hs25+03IKgj/ZXq38vevafC3wr0HwvslW3+23i8/aLrDEH/ZXoP5+9djXx2M4j3jhY/N/ov8/uP6R4c8F/hr5/W/7hw/8Abp/mor0kcT4U+Emh+GNkzxf2lerz59yAQp/2V6D9T7121FFfHVsRVxMuetJtn9J5ZlGAyagsNl9GNOHZLfzb3b822wooornPXCiiigAooooAKKKKACiiigAooooAKKKZNNHbQvLLIsUSKWd3ICqB1JJ6CjcTaSux9ch8Qfijofw4sfM1K48y8dcw2MJBlk/DsP8AaPH1PFeW/FH9puCx87TfCO26uOVfU3XMaf8AXNT94+549jXzdqWpXesX015fXEt3dTNukmmYszH3Jr7/ACjhWribVsb7kO3V/wCS/H03PxDinxKw2X82Eyi1Srs5bwj6fzP8PN7HXfEj4ua58Sbs/bJfsumo2YtPhY+WvoW/vN7n8AK4iiiv1mhh6WFpqlRioxXRH8xY3HYnMa8sTi6jnOW7f9aLslougUUUV0HCFFFFABRRRQAUUV7L8IP2fbzxj5Ora8slhohw8cX3Zboe391f9rqe3rXDjcbQwFJ1sRKy/F+S7ntZTk+NzvErCYGHNJ/cl3b6L/hlqcl8MfhLq/xM1DFsptNMibE9/IvyL/sqP4m9vzxX2H4K8DaR4B0dNO0m3EScGSZuZJm/vO3c/oO2K1dL0qz0TT4LGwto7S0gXbHDEuFUVbr8TzjPa+az5fhpraP6vu/wX4n9fcKcGYPhqn7T467Ws+3lHsvxfXsiiiivmT9DCiiigAooooAKKKKACiiigAooooAKKKKACiiigAooooAKKKKACiiigAooooAKKKKACiiigAooooAKKKKACiiigAooooAKKKKACiiigAooooAKKKKACiiigAooooAKKKKACiiigAooooAKKKKACiiigAooooAKKKKACiiigAooooAKKKKACiiigAooooAKKKKACiiigAooooAKKKKACiiigAooooAKKKKACiiigAooooAKKKKACiiigAooooAKKKKACiiigAqOeCO6hkhmjWWGRSrxuoZWB6gg9RUlFNO2qE0mrM+avi9+za9t5+seEYjJFy82lDll9TF6j/Z6+melfPTo0bsjqVZTgqwwQfSv0aryv4s/AfTPiAkt/YbNM17GfPA/dzn0kA7/AO0OfXNfpGS8UypWw+Pd10l1Xr39d/U/AOLvDaGI5sdkiUZ7unsn/h7Py27W2fxxRWr4l8L6p4Q1WXTtWtJLO6T+Fxww/vKejD3FZVfqkJxqRU4O6fVH81VaVShUlSqxcZLRpqzT80FFFFWYhRRRQAUUUUAFep/DH4/a14D8qyvS2r6KuALeVv3kI/6Zse3+yePTHWvLKK48VhKGNpuliIqUf627Hq5bmmMyjELE4Go4TXbr5NbNeTPvrwb480Tx7pwvNHvVuAAPMhb5ZYj6MvUfXoexNdDX55aJruoeG9Riv9MvJbG7j+7LC2D9D6j2PBr6S+Gn7TtnqnlWHitUsLo4VdQjH7lz/tj+A+/T/dr8nzXhWvhb1cJ78O32l/n8tfI/pzhnxKweZ8uGzS1Gr/N9iXz+y/XTz6HvdFRwTxXUMc0MiTRSKGSSNgysD0II6ipK+Eatoz9pTTV0FFFFIYUUUUAFFFFABRRRQAUUUUAFFFFABRRRQBk694V0nxND5epWUVzgYVyMOv0YcivKvEvwClj3zaHeCVev2a64b6BxwfxA+te10V6WFzHE4P8AhT07PVf16HxOfcGZHxIm8fh1z/zx92f3rf0ldeR8iaz4f1Lw/ceTqNlNaSdvMXhvoeh/Cs+vsS8srfULdoLqCO5hb70cqBlP4GvPPEfwL0bVN0mmySaVOedo/eRE/wC6Tkfgfwr7DC8R0p+7iI8r7rVf5/mfzfn3gxmGFvVyasq0f5ZWjP5P4X8+X0Pn6iuw8RfCjxF4d3O1mb23X/ltafOMe6/eH5YrjyCCQRgjtX1VGvSrx5qUk15H4JmOVY7KavsMfRlTl2kmr+ndea0CiiitzywooooAKKKKACiiigAooooAKKKKACiiigAooooAKKKKACiiigAooooAKKKKACiiigAooooAKKKKACiiigAooooAKKKKACiiigAooooAKKKKACiiigAooooAKKKKACiiigAooooAKKKKACiiigAooooAKKKKACiiigAooooAKKKKACiiigAorpfDvw61/wATbXtLB0t2/wCXi4/dx49QT1/AGvUPDnwE0+02y6xdPfydTDDmOP6E/eP6V5OKzTCYTSc7vstX/XqfoORcB8QcQWlhcO4039ufux9VfWX/AG6meJ6fpl3q1ytvZW0t1M3RIULH9K9K8NfAbUb7ZLrFwunxHkwxYeU/j90fr9K9s0zR7HRbYW9haQ2kI/hiQLn3Pqfc1cr5DFcRVqnu4dcq77v/ACX4n9GZB4NZZgrVc3qOvP8AlV4w/wDkn96XdHP+G/AeieFFBsLJBOBg3Evzyn/gR6fQYFdBRRXy1SrOtLnqSbfmfveDwOFy6isPg6UacFsopJfcgooorI7QooooAKKKKACiiigAooooAKKKKACiiigAoqrqWp2mj2Ut5fXMVpaxDc80zhVUe5NfPHxL/ahaTzdP8IIUXlW1SdOT/wBc0PT6t+XevWy/K8Vmc+TDx06vovV/pufMZ5xHlvD1H2uOqWb2itZS9F+rsvM9i8f/ABT0H4c2hfUrnzLxlzFYwENNJ+H8I9zgfXpXyj8SfjPr3xHleGeT7BpIbKafAx2n0Lnq5+vHoBXEX19c6ndy3V3PJdXMrbpJpnLOx9STyagr9fynh3C5bapL36nd9PRdPXc/lfibjzMeIOahT/dUP5U9X/ifX00Xk9wooor6s/MwooooAKKKKACiiigAqazsrjUbqK2tYZLi5lYJHFEpZmY9AAOtbngjwDrPxA1UWOkWpkxjzZ34ihHqzdvp1PYV9d/DD4O6N8NbUSRKL3V3XEt/Kvze6oP4V/U9ye3zWb57h8qjyv3qnSP+fZfifoXC/BmP4lqKolyUFvNr8Irq/wAF1fR8H8If2cYNG8nV/FUaXV+MPFpxw0UJ9X7M3t0Hv295AAGBwKWivxXHZhiMxq+2xErvoui8kj+u8myPA5DhlhcDCy6vrJ92+r/BdEkFFFFece8FFFFABRRRQAUUUUAFFFFABRRRQAUUUUAFFFFABRRRQAUUUUAFFFFABRRRQAUUUUAFFFFABRRRQAUUUUAFFFFABRRRQAUUUUAFFFFABRRRQAUUUUAFFFFABRRRQAUUUUAFFFFABRRRQAUUUUAFFFFABRRRQAUUUUAFFFFABRRRQAUUUUAFFFFABRRRQAUUUUAFFFFABRRRQAUUUUAFFFFABRRRQAUUUUAFFFFABRRRQAUUUUAFFFFABRRRQAUUUUAFFFFABRRRQAUUUUAFFFFAHP8AjTwJo3j7SjYaxaiZRkxTLxLC395G7fyPcGvkj4ofBTWfhvM9xtOoaKWwl9Ev3PQSD+E+/Q+vavteo54IrqGSGaNJYZFKvHIoZWB6gg9RX0eU55icqlyx96n1i/07P+mfAcT8G5fxLDnmuSstppa+kl9pfiujR+dFFfSPxV/ZmEnnap4QUK3LSaUzYB/65Men+6fwPQV853dpPYXMtvcwyW9xExWSKVSrIR1BB5Br9oy/M8NmdP2mHl6rqvVfrsfyTnvDuYcPV/Y42Fk9pLWMvR/o7NdURUUUV6p8yFFFFABRRRQAUUUUAdv8Pfi/4h+HUypZXH2nTi2X0+4JaI+pXup9x+INfUnw6+Nfh74hokMM39n6qR81hcsAxP8AsHo4+nPqBXxJSo7RurqSrKchgcEGvmM04fwmZ3nbkqfzL9V1/PzP0XhzjnM+HmqSftKP8knt/he8fxXkfo1RXyX8Of2ltZ8M+VZa+r63pwwomLf6TGP94/f+jc+9fSvhHx1onjmw+1aNfx3SgDfF92SM+jKeR/I9s1+SZlkuLyx3qxvH+Zbf8D5n9RZBxdlfEUUsNPlqdYS0l8u681fzsb9FFFeCfaBRRRQAUUUUAFFFFABRRRQAUUUUAFFFFABRRRQAVgeIPAmh+Jwxv9PieY/8t4xsk/76HJ/HNb9FaU6k6UuanJp+RxYvBYXMKToYulGpB9JJNfczxXxB+z/Km6TRdQEg7QXgwfwcDB/IV5vrvg7WvDbH+0dOmt0Bx5u3dGf+BDI/WvrKkZQ6lWAZSMEHoa+kw3EOKpaVUpr7n9//AAD8UzrweyLML1MBKWHm+3vR/wDAW7/dJLyPjWivpzXvhV4b1/cz2AtJ2/5bWZ8s/l90/iK881z4AX1vufSb+K7TqIrgeW/0BGQf0r6jD59g6+k3yvz/AM/87H4TnHhNxHll54eCrwXWD1/8BdnfyjzHk1FbGteENa8Ok/2hps9uo/5aFdyf99DI/WsevfhUhUXNB3XkfkWJwuIwVR0cTTcJrdSTT+56hRRRWhyhRRRQAUUUUAFFFFABRRRQAUUUUAFFFFABRRRQAUUUUAFFFFABRRRQAUUUUAFFFFABRRRQAUUUUAFFFFABRRRQAUUUUAFFFFABRRRQAUUUUAFFFFABRRRQAUUUUAFFFFABRRRQAUUUUAFFFFABRWlpHhvVNffbp9hcXfOC0aEqPq3Qfia7/Q/gHq15tfU7uHTkPWNP3sn6YH6muGvjsNhf4s0vLr9259TlPC2dZ61/Z+FlNP7VrR/8Cdo/ieXVpaN4b1TxBJs06wnuznBaNPlH1boPxNfQWhfB7w3om13tTqMw/jvDvH/fPC/mDXaQwx28SxxIsUajCogwAPYV8ziOJKcdMPC/m9Pw/wCGP3HJvBPF1bVM4xKgv5Ye8/8AwJ2SfopHh2gfAG/udsmr3sdknUwwDzH+hPQfhmvS/D3wz8PeG9rW9gs9wv8Ay3uv3j59RngfgBXU0V8tic1xeK0nOy7LRf16n7zknAXD2Q2nhsMpTX2p+9L1V9E/8KQUUUV5J+hBRRRQAUUUUAFFFFABRRRQAUUUUAFFFFABRRRQAUUVyfjr4n+Hvh7bb9VvB9pK5jsofnmk+i9h7nA962o0amImqdKLlJ9EcmKxeHwNGWIxU1CC3bdkdZXlnxI/aC0DwP5tpZMutauuV8iB/wB3Ef8Abfp+AyfXFeFfEb9oPxB43820s2Oi6S3HkW7/ALyQf7b9fwGB65ryyv0rK+EdquYP/t1fq/0X3n8+8R+KXxYfI4/9xJL/ANJi/wA5f+A9Tp/HHxI174g3vn6veF4lOYrWL5YYv91fX3OT71zFFFfpVKjToQVOlFRiuiP57xOKr42rKviZuc5btu7YUUUVscoUUUUAFFFFABRRV3R9GvvEGoQ2GnWst5eTHCQxLkn/AAHv0FTKSgnKTskXCEqklCCu3oktW2Uq9a+FH7P+p+OTDqOqeZpehnDBiMTXA/2Aeg/2j+ANeofCr9m6y8OmHU/Ewj1HUhhksx80EJ/2v77foPfg17gBgYHAr80zjitRvQy93fWX/wAj/n93c/oXhTwzlPlxmeKy3VPr/wBvvp/hWvdrYzPDnhrTPCWlRadpNpHZ2kfREHLHuWPUk+p5rUoor8vnOVSTnN3b6n9HUqVOhBUqUVGK0SWiS7JBRRRUGo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wvxJ+D+hfEm2LXUf2PVFXEWoQKN49Aw/jX2P4EV3VFdGHxFXC1FVoycZLqjhxuBw2ZUJYbGU1OEt0/wCtH2a1XQ+EviD8Ltd+HF95WpW++0dsQ30IJik/HsfY8/Uc1yNfolqOm2ur2U1nfW8V3azLtkhmQMrD3Br5w+KH7MU1oZtS8I7riDln0yRsuv8A1zY/eH+yefc9K/WMo4qpYm1HG+5Pv9l/5fl6H8x8UeGuJy/mxWUXq0t3H7cfT+Zfj5Pc+fKKkuLeW0nkgnieGaNirxyKVZSOoIPQ1HX36d9Ufh7TTswooopiCiiigAooooAKuaTrF9oN9He6ddzWV3GcrNA5Vh+Xb2qnRUyipJxkrplwnKnJTg7NbNbo+ivh7+1OyeVZ+LrfePujUrVOfq8Y/mv/AHzX0Fouvad4jsEvdLvYb61fpLA4YZ9D6H2PNfnnWx4Z8Xax4O1AXmj381jPxu8s/K49GU8MPYivhMz4Tw+JvUwj5Jdvsv8Ay+WnkftPD3idj8v5aGaL21P+b7a+e0vnZ/3j9A6K8C8AftTWOoeXaeKbYafOePt1spaFv95eWX8Mj6V7pp2pWmr2cd3Y3MN5ayDKTQOHVh7EV+X43LcVl0+XEQa8+j9Gf0dk/EGW57T9pgKql3W0l6p6/PbsyzRRRXmH0IUUUUAFFFFABRRRQAUUUUAFFFFABRRRQAUUUUAFFFFACEBgQRkHsa5jWvhp4b13c1xpkUUp/wCWtv8Aumz6/LwfxBrqKK2p1qlF81OTT8nY87G5dgsyp+xxtGNSPaUVJfieN6z+z4p3PpOqFfSK8TP/AI+v/wATXC6x8KvE2jbi+mvdRj/lpaHzQfwHzfmK+nqK96hn+MpaTakvP/NH5JmvhFw3mF5YaMqEv7juv/AZX+5NHxvLDJBI0cqNHIvBVxgj8KZX19qWi6frEey+sre8XsJow2PpnpXG6t8EfDWo7mgin05z3t5Mrn6Nn9MV9BR4koT0rQcfTVfofkWZ+Cma0Lyy7EQqrtK8Jf8Aty/FHznRXrOq/s+38WW07U4LkdkuEMZ/MZB/SuP1T4YeJ9IyZdJmlQfx22JR/wCO5P517lHMsHX+Covnp+Z+U5jwTxHlV3isFOy6xXOvvjdHLUU+aCS2kMcsbxSDqrqQR+BplelufFOLi7SVmFFFFMQUUUUAFFFFABRRRQAUUUUAFFFFABRRRQAUUUUAFFFFABRRRQAUUUUAFFFFABRRRQAUUUUAFFFFABRRRQAUUUUAFFFFABRRRQAUUUUAFFOjjeVwiKXc8BVGSa6LS/hx4l1jBt9IuFQ/xzjyl+uWxn8KxqVqdFXqSSXm7HoYPLsZmM/Z4OjKpLtGLk/wTObor1TSv2f9UuMNqGoW1mp/hiUyt/Qfqa7PSfgZ4dsMNdfaNRfuJZNi/kuD+prxq2eYKjtLmfkv6X4n6ZlvhXxRmNnKgqUX1nJL8FeX/kp88ojSMFUFmJwABkmum0f4Z+Jdb2mDSpooz/y0uP3S49fmwT+Ga+k9K8O6Xoa7bDT7e07boowGP1PU1o14NfiWT0oU7ev+S/zP1jK/BGhG0s0xjl/dppL/AMmle/8A4CjxXRv2fJm2vquqJGO8Vom4/wDfTY/ka7vRfhT4Z0Tayact3KP+Wl4fNP5H5fyFdfRXz9fNcZiNJ1HbstPyP2HKeAuG8mtLD4SLkvtT99+vvXS+SQ2ONIUVEUIijAVRgCnUUV5J9+kkrIKKKKBhRRRQAUUUUAFFFFABRRRQAUUUUAFFFFABRRRQAUUVna74h03wzYPe6rfQ2FqvWSZwuT6DuT7DmqjGU5KMVdszqVIUYOpUkoxW7eiXqzRrG8T+L9G8G2BvNZv4bGHnaHOWc+iqOWP0FeE+P/2qSfMtPCdrgcj+0btOfqkf9W/75rwHWtd1DxFfyXup3k19dP1lncsceg9B7DivvMt4SxGItUxb5I9vtP8Ay+evkfi3EHifgMBejla9tU/m2gv1l8rL+8e0/EP9qLUdV82z8Lwtpdqcqb2YAzuP9kchP1PuK8Ou7ye/uZLi5mkuLiRtzyysWZj6knk1DRX6hgsuwuXw5MPC3n1fqz+cM3z7Mc9q+2x9Vy7LaK9FsvzfVhRRRXpHgBRRRQAUUUUAFFFFABRVrS9KvNbv4rKwtpby7lO1IYVLMx+gr6Q+F/7McFh5WpeLtl1cDDJpkbZjQ/8ATRh94+w49zXkZjmuFyyHNXlr0S3fy/XY+pyHhrMeIq3s8FD3VvJ6Rj6vv5K78jyX4Z/BfXPiPMs0aHT9IBw9/Mp2n1CD+M/p6mvrLwH8N9D+Hen/AGfSrbEzgCa7l+aaY/7TensMD2rpoYY7aFIoo1iiRQqIgAVQOgAHQU+vxvNs+xOaPlb5af8AKv17/l5H9YcM8FZdw3FVIr2lbrNr/wBJX2V+L6sKKKK+aP0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G+I3we0H4jwF7uH7JqYXEeoW4AkHoGHRx7H8CK+U/iJ8Itf+HFwTfQfadOLYj1C3BMTegb+6fY/hmvuWorm2hvLeSC4iSeCRSrxyKGVgeoIPBFfU5VxDisstB+/T7Pp6Pp+Xkfm3EvAuW8Qp1or2Vf+dLf/Euvro/PofnTRX058Sv2YLXUPNv/AAm62Vycs2nSt+6c/wCw38J9jx9BXzjrWhah4c1GSx1OzmsbuP70Uy7T9R6j3HFfr+XZthczhzUJa9U918v1Wh/LGe8M5lw7V5MbT917SWsX6Po/J2fkUaKKK9g+UCiiigAooooAKKKKACt7wn4613wRefaNG1GWzJOXiB3Ryf7yHg/lWDRWdSnCtFwqRTT6PVHRQxFbC1FWoTcZLZp2a+aPqLwJ+1PpupeXa+J7X+y7g8fbLcF4GPuvLL/49+Fe36bqdprFnHd2N1DeWsgyk0Dh1b6EV+d1bfhfxrrfgu8+06NqM1i5OWRDmN/95Dw34ivgcx4QoVrzwcuR9nqv81+PoftmReKWNwlqObQ9rD+ZWU1+kvwfds/QCivnzwN+1Za3Pl23imxNpJ0+3WSloz7snUfhn6CvctD8Q6Z4lsVvNKvoL+2b/lpA4YA+h9D7HmvzbHZXi8ulbEQaXfdff/TP6CyfiPK89hzYGspPrHaS9YvX57eZo0UUV5R9KFFFFABRRRQAUUUUAFFFFABRRRQAUUUUAFFFFABRRRQAUUUUAFFFFAFa90201KPy7u1huk/uzRhx+Rrl9S+EnhbU8k6aLZz/ABWztHj8AcfpXY0V0UsRWofwptejPHx2TZbmatjsNCp/iin+LR5LqP7PdjJk2OrXEHotxGsn6jbXL6h8BvEFrk209neL2CuUb8iMfrX0FRXr0s8x1Ped/VL/AIc/O8d4VcK427jh3Tb6wlJfg24/gfLN/wDDbxPpufO0W6YDvColH/jma5+5tJ7N9lxDJA/92RCp/Wvsao5oI7hCksayoequoIr1afE1RfxKafo7f5nwON8D8FO7wWNlH/FFS/FOH5HxxRX1Ze+AvDuoZ87RbIk9WSIIT+K4NYN78EvC11ny7ae0J/54zsf/AELNelT4kw0vjjJfc/1PiMX4K55S1w1enNeblF/+ktfifONFe5Xf7PenPn7Lq11D6edGsn8ttYt3+z3qKZ+zatazenmxtH/LdXoQzvAT/wCXlvVP/I+QxPhfxZhtfqnMu8ZQf4c1/wADyeivQbr4G+J4M7I7W5/65T4/9CArJufhX4rtc79Gmb/rm6P/AOgk12wzDCT+GrH70fL4jhHiHC/xcBVXnySa+9Jo5Siti48H69a583Rb+Meptnx+eKzZ7K4tv9dBLF/voR/OuuNSE/hkmfPVsFisN/HpSj6pr80Q0UUVqcYUUUUAFFFFABRRRQAUUUUAFFFFABRRRQAUUVLDaT3JxDDJKf8AYUn+VJtLcqMZTdoq7IqK1rfwlrl1jydGv5B6rbOR+eK07b4XeKrrGzRp1z/z0Kp/6ERXPLE0IfFUS+aPYoZHmuK/gYWpL0hJ/kjlqK7+2+B/iifG+G2tv+us4OP++c1r2n7PmqPj7TqlpD6+UrP/ADC1xzzXBQ3qr5a/kfSYfgHijFfw8BNf4ly/+lNHlNFe4Wn7PVimPtWsXE3r5MSx/wAy1bln8D/C9rjzIbm7x/z2nIz/AN87a4J8QYGGzb9F/nY+swvhDxTiP4kIU/8AFNP/ANI5j5zqSC3luXCQxvK5/hRST+lfU1l8PfDen48nRbMkdDLGJD+bZrct7WG0TZBDHCn92NQo/SvOqcTU1/DpN+rt/mfZYPwPxcrPGY6Mf8MXL8W4/kfLdh8PPEupY8jRbvB6NKnlg/i2K6TT/gR4ju8G4e0sl7iSUs35KCP1r6ForzKnEeKl8EUvx/r7j7rBeC+Q0LPE1alR+qivuSv/AOTHkOnfs9WqYN/q80vqtvEE/Uk/yrqdN+D3hbTsE2Bu3H8VzIzfoMD9K7WivJq5pja3xVX8tPysfoOA4C4Zy6zoYGDa6yXO/wDydyKlhpFjpSbLKyt7RfSCJU/kKt0UV5kpOTvJ3Z9zTpU6MFClFRS6JWQUUUVJqFFFFABRRRQAUUUUAFFFFABRRRQAUUUUAFFFFABRRRQAUUUUAFFFYvifxlovg2z+06zqUFhGRlVkbLv/ALqjlvwFaQpzqyUKabb6LVmNavSw1N1a0lGK3bdkvVs2qztc8Q6Z4ZsGvNVvoLC2X/lpO4XJ9AOpPsOa+fPHP7Vk0vmW3hWx8hen2+9UFvqsfQfVifpXhOveI9U8T3zXmrX89/cn+Ody2B6AdAPYcV9zl/CWKxFp4p+zj23l/kvn9x+NZ74oZdgb0ssj7affaC+e8vkkn3PoDx5+1WieZa+FLPzG6f2hergfVI+p+rY+leA+IfE+q+K79rzV7+e/uD0aZshR6KOij2GBWZRX6ZgMpweWxth4a93q38/8tD+eM64mzXP53x1VuPSK0ivl+ru/MKKKK9c+WCiiigAooooAKKKKACiitjwv4Q1fxnqS2Oj2Mt7Pxu2DCoPVmPCj3NROpClFzm7JdWbUaNXEVI0qMXKT0SSu36JGPXpPw0+BevfEJo7p1Ol6MTk3s68yD/pmvVvrwPftXtPw1/Zr0nwz5V94gMes6kMMIMf6NEfofvn3bj2717QqhVCqAoAwAOgr83zXi2Mb0sv1f8z2+S6+r+5n7/wz4XzqcuKzx8q/59p6v/E1t6LXzWxy/gT4baF8O7HyNJtQszDEt3L800v1b09hge1dTRRX5hVrVK83UqycpPqz+jMLhaGCoxw+GgoQjskrJBRRRWJ1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WD4u8D6L450/wCx6zYx3SDOyTpJEfVWHI/ke+a3qK0p1J0ZqpTbTWzRhXw9LFUpUa8FKEt01dP1TPkf4jfs2a14W8280MvrmmDLFEX/AEiIe6j731X8hXjrKVYgggjgg9q/RqvPfiH8EPDvxBElxLD/AGdqrdL+1UBmP+2vR/x59xX6PlfF0oWpY9XX8y3+a6/L7mfgPEfhbTqc2IySXK/+fcnp/wBuy6ej080fE1Fd38Qfgz4j+HrvLdW32zTQflv7UFo8f7Q6ofrx6E1wlfpuHxFHFU1VoSUovqj+eMbgMVltZ4fGU3Ca6NW/4dea0Ciiiug4AooooAKKKKACiiigArQ0PxDqfhq9W80q+nsLkf8ALSBypI9D6j2PFZ9FTKMZxcZK6ZpTqTozVSnJqS2a0a+Z7/4K/atvrTy7fxPYC/i6G8swEl+pT7rfhtr3jwl8RfDvjiEPo+qQ3MmMtbk7Jl+qHB/Hp718EU+CeS2mSWGRopUO5XRiGU+oI6V8Zj+FMFiryofu5eW33f5WP1vJfEzN8ttTxlq8F/NpL/wLr/28m/M/Riivjzwb+0l4q8M7Ib+RNes142XZxKB7SDnP+8Gr3Xwd+0P4R8V+XFPdHRb1uPJv8KhPtJ9388H2r87x3DuYYG8nDnj3jr+G6+6x+8ZNx7kecWgqvsqj+zPT7n8L8tb+R6dRTY5EljV42DowyrKcgj1Bp1fMH6InfVBRRRQAUUUUAFFFFABRRRQAUUUUAFFFFABRRRQAUUUUAFFFFABRRRQAUUUUAFFFFABRRRQAUUUUAFFFFAFabTLO4/1tpBL/AL8YP9Koy+ENCn/1mi6e/u1qh/pWvRWkas4/DJr5nFVwOFr/AMWlGXrFP80c7J8O/DMv3tEsh/uxBf5VWk+FfhSTro0I/wB13H8jXV0VusXiI7VJfezzJ8O5NV+PBUn604P9DjX+D/hF/wDmEgfS4lH/ALNUTfBjwmemnOv0uJP/AIqu3orRY/Fr/l7L/wACf+Zxy4R4dlvl9H/wVD/I4U/BXwof+XOYfS4f/Gk/4Up4V/59Jv8AwIb/ABru6Kr+0cZ/z9l97Mv9TeG3/wAy+l/4Lj/kcIPgp4UH/LnMf+3h/wDGnr8GPCY66fI31uJP/iq7iil/aGM/5+y+9jXB3Di/5l9H/wAFx/yOMX4PeEV/5hOfrcS//FVPH8KvCkfTRoj/ALzuf5tXWUVDx2Ke9WX/AIE/8zohwtkEPhwFFf8AcKH/AMic5H8OvDMX3dEsz/vR7v51bi8H6DB/q9F09D6i1TP8q2KKyeIrS3m/vZ6FPJsso/w8LTXpCK/QqQ6VY2/+qs7eL/ciUfyFWgMDA4FLRWLk5bs9SFKFJWpxSXkrBRRRUmgUUUUAFFFFABRRRQAUUUUAFFFFABRRRQAUUUUAFFFFABRRRQAUUUUAFFFFABRRRQAUUUUAFFFFABRUN3eQWFu9xczx28CDLyyuFVR6kngV5R4x/aY8LeHd8OmmTX7xeMW3ywg+8hHP/AQa7sLgcTjZcuHpuT8tvm9l8zxsyzjL8op+0x9aNNeb1fot38kz12uO8ZfFrwv4FV01LU0a7X/lztv3kxPoVH3f+BECvl7xl+0B4u8X+ZCt4NIsm4+z2GUJH+0/3j+YHtXm7MWYknJPJJr77A8Gydp42dvKP6v/ACT9T8RzrxYpxvSyejd/zT0XyitX82vQ9u8a/tS63rHmW/h+2TRbY8ee+JJyPx+VfyJ968Z1HU7vV7uS7vrqa8uZDlpp3Lu31JqtRX6Hg8uwuAjy4amo+fV+r3PwnNc9zLO6ntMfWc+y2ivSK0X3BRRRXonghRRRQAUUUUAFFFFABRRRQAVJbW0t5PHBBE880jBUjjUszE9AAOpr0n4d/AHxF468u6njOjaS2D9quUO5x/sJwT9Tge9fTvgL4UeHvh3AP7NtPMvSuHvrjDzN68/wj2XAr5LM+JMJl94QfPPstl6v/h2fp/Dvh/mmectaqvY0X9qS1a/ux3fq7Ls2eG/Dj9mC/wBV8q+8UyNptocMLGIgzuP9o9EHtyfpX0h4f8N6X4V05LDSbKKxtU/giXqfVj1Y+5ya06K/JsxzfF5nK9eXu9Etl/Xdn9P5DwtlnDtPlwdP33vN6yfz6LyVkFFFFeKfW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10WRGR1DKwwVYZBFePfEL9mvQvFHmXeildC1E87I1zbyH3T+H6rx7GvY6K7sJjsRgKntMPNxf4P1WzPGzTJ8BnVH2GPpKcel916PdfJnwV40+HHiDwBdeVrFg8UROI7qP54ZP91hx+BwfauZr9FL2yt9RtZLa7gjubeQbXimQMjD0IPBrxDx/+y5pmrebd+GZxpV0efscxLW7H2PLJ+o9hX6dlvF1GtanjVyPutvn1X4/I/nXiDwtxWF5q+Ty9pD+R2Ul6PRS/B+TPlqit3xX4H1zwRefZtZ06azYnCSEZjk/3XHB/OsKv0CnUhVip05Jp9Vqj8Pr0K2FqOjXg4yW6as16phRRRWhzhRRRQAUUUUAFFFFABRRRQB0vhP4keJPBLj+yNWntoQcm3Y74T/wBsj8ete2eEf2so32Q+JdKMZ6G7085H4xsf5MfpXzdRXi43J8Dj7uvTV+60f3rf53Prso4rzjJLLB13yL7L96P3Pb5WZ98+F/iD4d8ZxhtH1a3vHxkwBtsq/VGww/Kuir85opXgkWSN2jkU5V1OCD6g16N4T/AGgvGXhbZG2of2tar/yx1EGQ49nyG/XHtXweM4NqRvLB1L+UtH960/BH7VlPizQnaGa0HF/zQ1X/AIC9V8mz7TorxHwr+1V4f1PZFrdncaNMeDKn7+H65A3D/vk/WvWtC8T6R4nt/P0nUrbUIu5t5QxX6jqPxr4fF5bjMC/9opuPn0+9aH7HlnEGVZyr4HERm+17S/8AAXZ/galFFFeafQBRRRQAUUUUAFFFFABRRRQAUUUUAFFFFABRRRQAUUUUAFFFFABRRRQAUUUUAFFFFABRRRQAUUUUAFFFFABRRRQAUUUUAFFFFABRRRQAUUUUAFFFFABRRRQAUUUUAFFFFABRRRQAUUUUAFFFFABRRRQAUUUUAFFFFABRRRQAUUUUAFFFYfiTxvoHhGIvrGrWtjxkRyPmRh7IMsfwFaU6c6slCnFt9lqYVq9LDQdWvNRit22kvvZuUV4J4q/aw0qz3xaBpk2oydBcXR8qP6hRliPrtrxvxX8b/GHi7elxqr2dq3/LtYfuUx6Ej5iPqTX1uD4VzDFWdRKmvPf7l+tj8wzXxKyPLrwoSdafaO3/AIE7L7rn1l4s+KvhbwUHXU9XhW5X/l1hPmzZ9Cq5I/HArxTxf+1jdT74fDelraoeBdX/AM7/AFCA4B+pP0r58JJJJOSaK+7wXCmBw1pVr1Jeei+5fq2fi+b+JmdZheGFtQh/d1l/4E/0SNvxL4113xjcedrOqXF+QcqkjYRT/soMKPwFYlFFfYU6cKUVCmkkui0R+U1q9XE1HVrzcpPdttt/NhRRRWhgFFFFABRRRQAUUUUAFFFFABRXVeCvhj4i8fzhdJ093t84e8m+SBPqx6/QZPtX0d4A/Zp0Dwz5d1rRGvagOdki4t0Psn8X/AuPYV8/mOeYLLU1UleX8q1fz7fM+5yHg3NuIGp4eny0/wCeWkfl1l8k/No+fPAfwh8SfEKRX0+zMFhnDX9zlIR64PVj7KD74r6W+Hv7P3hzwR5V1cxjWtVXB+03SDYh/wBiPkD6nJ9xXp0caQxqkaqiKAqqowAPQCnV+V5lxJjMwvCL5Idlu/V/8Mj+lOHvD/Ksj5a1Re2rL7Ulon/djsvV3fmFFFFfJn6c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V1LTLTWLOS0vrWG8tZBh4Z0Dq31Brw/x5+yxp2o+ZdeGLr+zLg8/Yrkl4SfRW5Zf/AB78K96or08FmWKy+XNh5teXR+q2Pns3yDLc9p+zx9FS7PaS9JLX5bd0fAXizwLrvgi7+z6zp01mScJKRujk/wB1xwfzrBr9E7/T7XVLSS1vLeK7tpBh4Z0Dow9weDXi3jn9lvRtY8y58O3B0a6PP2eTMlux9v4l/DI9q/Ssv4voVbQxseR91qv81+J/Pme+FmMwt62Uz9rH+WVlL5P4Zf8Akvoz5VorqvGXwx8SeA5SNW02SO3zhbuL54W9PnHT6HB9q5WvvaVanXgqlKSlF9VqfieKwmIwVV0MTTcJrdNNP7mFFFFbHIFFFFABRRRQAUUUUAFFFFABU1ne3Gn3CXFrPLbTocrLC5Rl+hHIqGik0mrMqMnFqUXZo9R8L/tHeMvDuyOe7j1m3HGy/Tc2P98YbP1Jr1rwz+1Z4e1HZHrNjc6PKeskf7+IfiAG/wDHTXypRXzmL4ey7GXcqfK+8dP+B+B97lnHef5XaMMQ5xXSfvL737y+TR+gPh/xpoXiuMPpGrWl/wAZKRSguPqvUfiK2q/OaKV4ZFkjdkdTlWU4IPsa7vw58c/GnhnYsOtS3kC/8sb8eeCPTLfMPwIr47FcGVFrhaqflLT8Vf8AJH6xlvi3QlaOZYZx84O6/wDAXZr72fb1FfOfh39rhSETXdCIP8U+nyZ/JH/+Kr07w98dPBXiPasWtxWcx/5ZX4MBHtlvlP4E18hicjzHCa1KLt3Wq/C/4n6ll3GORZpZUMVFSfSXuv7pWv8AK531FRwXEV1CssMiTRMMq8bBlI9iKkrxGraM+xTTV0FFFFIYUUUUAFFFFABRRRQAUUUUAFFFFABRRRQAUUUUAFFFFABRRRQAUUUUAFFFFABRRRQAUUUUAFFFFABRRRQAUUUUAFFFFABRRRQAUUUUAFFFFABRRRQAUUUUAFFFFABRRRQAUUUUAFFV72/ttNgae7uIrWBeskzhFH4niuA8Q/tB+CPD+5f7V/tKZf8Allp6GXP0bhP/AB6uvD4TEYp2oU3L0TZ5eNzTA5bHmxlaNNf3ml9yer+R6PRXzT4i/a2upN0ehaHFAO09/IXP/fC4x/30a8t8R/GLxh4p3re65cpC3WC1Pkpj0ITGfxzX1eF4SzCvrVtBebu/uX+aPzPMvFDJMHeOF5q0vJWX3ys/uTPsXxJ8RfDXhEMNW1q0tJF6w798v/fC5b9K8n8TftZaVab49C0mfUH6Ce6YQx/UAZY/jtr5fJJJJOSe9FfYYThDA0bOu3N/cvuWv4n5VmfinnGLvHBxjRj5e9L73p/5Kei+KPj94z8T70Op/wBmW7f8sdOHlf8Aj2S//j1eeyyvPI0krtJIxyzuckn1JplFfYYfC0MLHloQUV5Kx+V47MsbmU/aY2tKo/7zb+7t8gooorqPNCiiigAooooAKKKKACiiigAooooAKK7fwR8GvFPjwpJZWBtrFv8Al9vMxxY9Rxlv+Ag19CeBv2aPDnhry7jVidfvhziZdsCn2j/i/wCBEj2FfO5hn+By+8Zz5pdlq/n0XzPvcj4JznPbTpUuSm/tz0Xy6y+St5o+b/BXww8R+PpgNJ092t84a8m+SBf+BHr9Bk+1fQ/gP9mLQvD5jutdk/t29HPlEbbdT/u9W/Hj2r2WGGO3iSKKNYokG1UQYVR6ADpUlfmWY8UY3G3hSfs4eW/zf+Vj+h8h8OMpym1XEr29RdZL3V6R2++/yI7e3itII4YIkhhjAVI41Cqo9AB0qSiivj276s/VkklZBRRRS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yWJJ4njlRZI3G1kcZBHoRXlPjb9m3wv4n8yfT0bQL5ud1quYSfePoP+Ala9ZortwuNxGCnz4ebi/L9Vs/meRmWUYDN6XscfRVRea1Xo918mj4p8afAbxZ4M8yVrL+1LFeftVhmQAerL95fyx71510r9G64nxn8HfCvjnfJf6asN43/L5afupc+pI4b/AIEDX6DgOMmrQxsL+cf1X+T+R+G514Txlerk9a39yf6SX6p+bPhqivcPGX7LGuaTvn0C6j1m3HIgkxFOPzO1vzH0rxvVtGv9BvGtNSsp7G5XrFcRlG+uD296/QMHmOEx8b4eopeXX7tz8MzXIczyWfJj6Dh57xfpJXT+8p0UUV6R4AUUUUAFFFFABRRRQAUUUUAFFFFABRRRQBpaN4k1bw7N5ul6ld6e+ck20zJn64PP416JoP7S/jXR9q3NxbavEONt3AA2P95Np/E5rymiuDEYDC4v+PTUvVa/fue1gM6zLLH/ALFiJw8lJ2+7Z/cfTmhftb6ZNtXWNDubQ9DJZyrKPrhtpH5mvQ9D+OfgjXtoi16C1kPWO9BgI/FgB+Rr4gor5jEcI5dV1p3g/J3X43/M/RcD4oZ7hbLEclVecbP742X4M/RS0vbe/hE1rPFcwnpJC4dT+Iqevzu0/Vb3SZvOsbyezl/56W8rRt+YNdto3x68c6LtVNclu4x/Beos2fqzDd+tfN1+C68daFVP1TX5XP0DBeLeCnZY3Cyh5xal+fL+p9t0V8vaP+1vrEG0apodneAdWtpGhP67xXcaR+1X4Vvdq31nqGnOerGNZUH4qc/+O18/X4czShvSuvJp/hv+B91g+P8AhzGWSxKg+0k4/i1b8T2miuK0n4zeCdax9n8R2SE/w3TGA/8AkQLXW2eoWuoxCS1uYbqP+/C4cfmK8Krhq9B2rQcfVNfmfZ4bMMHjVfC1ozX92Sf5MsUUUVzHeFFFFABRRRQAUUUUAFFFFABRRRQAUUUUAFFFFABRRRQAUUUUAFFFFABRRRQAUUUUAFFFFABRRRQAUUUUAFFFFABRRVPUNXsNJj3317b2add1xKsY/MmqjFydoq7InONOPNN2XmXKK4TVvjl4G0bIl8Q207D+G0DT5/FAR+tcVq/7WPhy13Lp+mahfuOhkCwofxyT+letRyfMMR/Doy+asvvdj5fF8V5Hgb+3xkLropcz+6N3+B7hRXyvrH7WfiC63Lpuk2Fgp6NMXncfjlR+lcLrPxu8b65uE/iC5gQ/wWeIAB6ZQA/ma+gocIZhU1qOMPV3f4XX4nxGM8U8jw91h1Oq/KNl/wCTNP8AA+2NQ1Wy0iHzr68t7KH/AJ6XEqxr+ZNcJrnx/wDA+h7gdZW+lH/LOxjaXP8AwIfL+tfF93e3F/MZrmeW4mbrJK5Zj+JqGvosPwXh464iq5eiS/zPgsd4t42pdYLDRh5ybk/w5V+Z9Ka7+1zbpuTRtAll/uy30wTH1Rc/+hV5xr37RnjfXNyx6hFpcTf8s7GEL/482WH4GvMqK+mw2QZbhdYUU356/nc/PMfxtxBmN1VxUortH3P/AEmzfzbLmp6xf61cGfUL24vpj/y0uZWkb8yap0UV70YqKtFWR8TOcqknObu31YUUUVRAUUUUAFFFFABRRRQAUUUUAFFFFABRRWpoHhfV/FV39m0jTrjUJu4gQkL7seij3NROcacXKbsl1ZrSpVK81TpRcpPZJXb9EjLp0cbzSLHGjPIxwqqMkn0Ar3zwb+yjf3flz+JdRWwjPJtLPEkv0Ln5V/DdXuvhD4Z+G/A0Y/sjS4oZ8YN1IPMmb1+c8j6DA9q+Nx3FeBwt40f3kvLb7/8AK5+sZN4Z5xmVqmLtQh/e1l/4Cv8A25o+YPBX7OXirxUY5ryEaFYtz5l4D5pHtH1/7621774J+AHhPwd5czWn9r368/ab4BwD/sp90fkT716VRX51j+Isfj7xcuSPaOn3vd/l5H71knAeS5Laap+0qL7U9fuWy8tL+YgAAwOAKWiivmT9E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rP1rw/pniSzNrqlhb6hbn/lncRhwPcZ6H3FaFFVGUoNSi7NGdSnCtB06kU4vdPVP5Hhfi/wDZU0XUt82gXsukTHkW82ZofoCfmH1yfpXifi74J+L/AAcXe60t7u0X/l6sf30ePU4+ZR/vAV9wUV9dguKcfhLRqP2kfPf79/vufl2b+G+SZledCLoT7w2+cXp93KfnJRX3X4t+EvhXxpvfUtIh+0t/y9W48qXPqWX73/As14z4r/ZMuYd8vhzV1uF6i21AbW+gdRgn6gV95g+K8BibRrXpvz1X3r9Uj8WzbwyzrL7zwtq8P7ukv/AX+jZ89UV0Xif4d+JPBrH+19HubSMHHn7d8R+jrlf1rna+vp1adaPPSkpLundH5XiMNXwlR0sRBwkujTT+5hRRRWpzBRRRQAUUUUAFFFFABRRRQAUUUUAFFFFABRRRQAVLb3U1nKJbeaSCQdHjYqR+IqKik0noyk3F3R1mmfFjxjpGPs3iTUQq9FlnMqj8HyK6zTf2nPHFjjzriy1DH/PzagZ/74K15PRXm1cswVf+JRi/kvzPfw3EOcYPShi6kV25nb7r2PoHTv2u9QjwL/w7bT+ptrhov0Iaum0/9rXw9NgXuj6lbE94fLlA/Nl/lXyxRXkVeGMrqbU7ejf+dj6nD+IvEmH0eIUl/ejF/ikn+J9l2H7SXgS8wJNSnsye09rJ/NQRXQ2Xxd8F6hjyvE2mqT2mnEX/AKFivhOivLqcG4KXwVJL7n+h9JQ8Wc4hpWo05fKSf/pTX4H6FWXiLStRx9k1Ozus9PJuEfP5GtGvzkq5aaxf6fj7LfXNtj/njKyfyNedPgn/AJ91/vj/AME96j4vvatgvun+jj+p+h9FfBFr8SvFtljyfE2rKB/Cb2Qj8icVr23xz8d2uNniO5bH/PREf/0JTXDPgvFr4KsX63X6M9ml4t5Y/wCLhqi9OV/m0fcFFfGVv+0j49h+/qsM/wD10tIh/wCgqK0YP2pfGkWNy6bN/v2xH8mFccuD8xjs4v5v9UepT8VMhn8UakfWK/STPryivlGL9rPxUv8ArNL0h/8AdjlX/wBqGrkf7XGtAfvNCsGP+zI4/wAa53wpmi2gn80d0PEzhyW9WS9YP9Ln1FRXzNH+13fj7/hu3b/dumH/ALKamX9r6cfe8LRn6XxH/tOsnwvmq/5df+TR/wAzpXiNwy98S1/25P8A+RPpOivnAftgN38Jj/wY/wD2ql/4bA/6lL/ypf8A2qp/1Yzb/nz/AOTR/wAzT/iInDH/AEFf+SVP/kD6Oor5wP7X7dvCYH11H/7VUbftfXB+74XjH1vif/adNcMZt/z5/wDJo/5kvxF4YX/MV/5JU/8AkT6Tor5lk/a71A/c8OWy/wC9csf/AGUVWl/a31wj93oenqf9p3b+orRcLZq/+Xa/8CX+ZjLxJ4bjtXb/AO3Jfqj6jor5Qm/ay8Vt/q9N0eMe8UpP/oyqE/7UXjWX7h06H/ctif5sa3jwlmT3UV8/+Acc/FDh6Ozm/SP+bR9fUV8YXH7R3j6fO3WI4B/0ztIf6qay7n43eObvO/xJdrn/AJ5BY/8A0ECumPBuOfxTgvm/8jzqnizk0f4dGq/lFf8AtzPuOkJCgkkADua+B7r4i+Kr3Pn+JNWkB/hN7Jj8t2KxrvUru/Obm6nuD6yyFv5mu2HBVV/HXS9Ff9UeRV8XsOv4ODk/WaX5RZ9/XvinRdNz9r1ewtcdfOuUT+ZrAvfjJ4J0/Pm+JbBsf88JPN/9AzXwvRXoU+C8Ov4lZv0SX+Z4dbxcx0v4GFhH1bl+XKfY9/8AtMeBbPPlXt1e4/54WrjP/fe2ub1D9rfRIs/YdDv7n0890iz+RavlyivTp8JZZD4lKXq/8rHz2I8T+Ia3wShD/DH/AOScj3zUf2udXlz9g0CytvT7TM838tlctqX7Svjq/wAiK+trAHtbWqfzfca8sor1qWRZZR+GhH56/nc+YxPGfEOK/iYya/wvl/8ASbHTan8TfFmsZF34j1KRT1RblkQ/8BUgfpXNyyvPIzyO0jtyWY5J/Gm0V69OjSoq1OKj6Kx8tXxeIxT5sRUlN+bb/MKKKK2OQKKKKACiiigAooooAKKKKACiiigAooooAKKKKACiiigAorrvCvwn8V+Mtjabo87W7f8ALzOPKix6hmwD+Ga9k8J/smRJsl8R6uZD1Nrp4wPxkYZP4KPrXiYzOsBgbqtUV+y1f3Lb52PsMq4RzrObPC4d8r+1L3Y/e7X+Vz5vSNpXVEUu7HAVRkk+1ejeEf2f/GHivZIbD+ybRufP1DMfHsmNx/LHvX1f4W+HXhvwWg/sjSbe1lAwZyu+U/V2y34ZxXSV8LjeMpyvHB07ectX9y0/Fn7PlHhNRhapmtfmf8sNF/4E9X8kvU8Z8IfsveGtE2TaxLNrtyOSj/uoAf8AdByfxOPavXNO0yz0e0S1sLWGztk+7DbxhEH4DirVFfCYvMMVjpc2IqOX5fJbI/aMsyTLcmhyYChGHmlq/WT1fzYUUUV557g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1lWRSrAMrDBBGQRXA+KPgV4M8Vb3m0lLC5b/l408+S2fXA+Un6g16BRXTQxNfCy56E3F+TsefjcuweY0/ZYylGpHtJJ/dfb5HzF4n/ZM1G23y6Dq8N6nUQXq+U/0DDIJ+oWvJfEvw48TeECx1bRrq1iXrOE3xf99rlf1r73pCAQQRkH1r7DCcXY6hZV0qi+5/etPwPyrM/C3J8ZeWDlKjLy96P3PX7pI/OWivubxL8G/B3ire15olvFO3/Le0Hkvn1JXGT9c15V4j/ZIjbc+g64yf3YNQjyP++0/+Jr7LC8W5fX0q3g/NXX3r9Uj8nzLwwzzB3lhuWtH+67P7pW/Bs+bqK7/xF8CfGvhvc0mjSX0C/wDLawPng++0fMPxArg54JbaVopo3ilU4ZHUqwPuDX1lDFUMTHmoTUl5NM/MsZl2My6fJjKMqb/vJr89xlFFFdJ5wUUUUAFFFFABRRRQAUUUUAFFFFABRRRQAUUUUAFFFFABRRRQAUUUUAFFFFABRRRQAUUUUAFFFFABRRRQAUUUUAFFFFABRRRQAUUUUAFFFFABRRRQAUUUUAFFFFABRRRQAUUUUAFFFFABRRRQAUUUUAFFFT2Vhc6lcLBaW8t1O33Y4ULsfoBzSbSV2VGLk1GKu2QUV6T4c/Z58beIdrNpo0uBv+WuoP5eP+ADL/8AjtepeG/2S9Pt9smuazPeN1MNkgiX6bmySPwFeBis/wAuwmk6qb7LX8tPvZ9vlvBOf5nZ0sM4xfWfur8bN/JM+ZK6/wAM/CXxb4u2Np+iXJgbpcTjyYseoZsA/hmvsLw18LfCvhLa2maJaxTL0nkXzZf++2yR+Brqq+OxfGnTCUvnL/Jf5n6tlnhItJZnif8At2C/9ul/8ifNvhf9kqRtkniHWlQd7fTlyf8Av4w4/wC+TXr3hb4O+EfCGx7HRoJLhf8Al5uh50mfUFs7T/ugV2lFfGYvO8fjbqrVduy0X4b/ADP1vK+EMkyi0sNh1zL7Uvel97vb5WCiiivDPsQ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rL1vwxpHiSLytV0y01BMYH2iFXI+hIyPwrUoq4TlTfNB2fkZVaVOtB06sVKL6NXX3M8j8QfsxeDtX3PZpd6PKeR9mm3pn3V8/kCK811/9k3XbPc+katZ6ig5CTq0Dn2H3h+ZFfU1FfQ4biLM8NoqvMu0tfxev4nwmYcBcPZhdywyhLvD3fwXu/gfCWvfCTxh4b3G+8P3gjXrLAnnIB6lkyB+NckylGKsCrA4IPUV+jVZGt+EdE8RqRqmk2V+TxuuIFZh9CRkfhX1GH40mtMTRv5xdvwd/zPzjH+EdJ3lgMU15TV//ACaNv/ST8+6K+xNb/Zm8E6rua3t7rSnPObS4JGfo+79MVwGtfsjXabm0jxBDN/djvYDHj6spbP8A3zX0uH4qyyt8UnB+a/yuj89xvhrxDhLuFONVf3ZL8pcr+5Hz1RXpOs/s8eOdH3EaUt/GP47KZXz/AMBJDfpXD6r4b1bQmK6lpl5YH/p5gaP+YFfRUMbhcT/BqRl6NM+ExmUZjl/+94ecP8UWl99rGdRRRXaeQFFFFABRRRQAUUUUAFFFFABRRRQAUUUUAFFFFABRRRQAUUUUAFFFFABRRRQAUUUUAFFFFABRRRQAUUUUAFFFFABRRRQAUUUUAFFFFABRRRQAUUVsaP4P13xBj+zdHvr4H+KC3dl/MDAqJzhTXNN2XmbUqNWvLkpRcn2Su/wMeivUdG/Zt8cattMthBpiN/HeXCj9F3EflXd6L+yKcq2r+IR7xWUH8nY/+y14dfPstw/x1k/TX8rn2WC4J4hx9vZYSSXeVof+lWPnOnwwyXEqxxRtLIxwqIMk/QV9k6J+zh4H0ba0mnzanIv8d7Ozf+OrtU/iK77SPDulaBF5emabaaemMYtoVjz9cDmvm8RxnhoaUKbl62S/U++wPhLmNWzxuIhTX91OT/8AbV+LPizQfgr418RbTbaBcwxH/lreAQLj1+fBP4A16PoH7JOpT7X1nW7a0XqYrOMyt9NzbQPyNfTtFfMYni7MK2lK0F5K7/G/5H6LgPC7I8LaWJcqr83ZfdGz/Fnlnh/9m3wVom1p7SfVpl/jvZiRn/dXaPzBr0bStE0/Q7fyNOsbawh/5520Sxj8gKu0V8viMdisW716jl6v9Nj9IwGT5dlitgqEafmkk/m9382FFFFcJ7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NZVdSrAMp4IIyDTqKAOY1b4ZeE9c3G98PadK7dZFt1Rz/wJcH9a4vVv2YfBOokm3ivdMJ6fZrksB/38DV63RXpUcyxuH/hVpL5u33bHz+L4eyjHa4nCwk+/Kr/fa/4nznqv7IinLab4jK+kd1bZ/wDHlb+lcjqf7LXjGyybZ9O1BewhnKN/4+oH619dUV7lHirNKXxTUvVL9LHx2K8NeHMRrClKm/7sn/7dzL8D4Z1L4LeN9Kz53hu9fH/Pson/APQCa5fUNF1DSW231hc2bdMXELRn9RX6HUjKGBDAEHgg17NLjSuv4tFP0bX53Pk8T4RYKX+7YuUf8UVL8uU/OWiv0A1DwP4d1bP23QdNuif4pbSNj+eM1zV/8BfAeoZL+H4omPeCWSPH4KwFetT40wr/AIlKS9LP/I+YxHhJmUf93xMJeqlH8lI+JKK+ub79lnwbdZMMmp2Z7CK4Uj/x5TWDe/siaa+fsniK6g9POtlk/kVr06fFeVz+KTj6p/pc+dr+GfEdL4KcZ+k1/wC3cp8yUV79efsi6omfsviG0m9POgaP+RasW6/ZV8YwE+VcaVcjt5c7g/8AjyCvQhn+V1Nq6+d1+aPDrcEcR0PiwcvlaX5NnjdFem3X7OPj23+5pEdwPWK7i/qwrKuPgj45tc7/AA3dtj/nntf/ANBJrthmeBn8NeD/AO3l/mePU4dzmj/EwdRf9uS/yOHorpZ/hl4uts+Z4Y1cAdxYyEfmBWfN4T1y2/1ujahEf9u1cfzFdccTQn8M0/mjzZ4DF0v4lGS9YtfoZVFWJdOuoP8AW200f+/GRVet009jilGUdJKwUUUUyQooooAKKKKACiigAk4AyaACirUOl3lx/qrSeT/ciY/0q7D4P165/wBTomoy/wC5aSN/IVlKrTj8UkvmdEMPWqfBBv0TMiiung+F3jC5xs8Matz3eykUfqBWnb/A3x3dY2eHLkZ/56Mif+hMK5pY7CQ+KrFf9vL/ADPRp5Nmdb+Hhaj9ISf6HC0V6fa/s2+PLjG/S4Lb/rrdxH/0FjWxafspeLp8Ga80q3HfdNIx/RP61xzzrLYb14/J3/I9Wlwjn9b4cFU+cWvzseMUV9BWf7Il++PtXiS2h9fJtWk/my1uWX7I2kx4+2eIL2f18iFI/wCe6uCfE2VQ/wCXt/RP/I9qj4d8S1v+YblXnKC/9uv+B8w0V9fWP7Lvgq0x5o1G9x/z3uQM/wDfCrXQ2HwL8CadjyvDtu5H/Pd3l/8AQ2NebU4xwEfgjJ/JL9T6Ch4U53U1q1KcPm2/wjb8T4grR07w5q2sY+waXe3uen2e3eT+QNfeen+EdC0nH2HRdPs8dDBaon8hWvXl1eNVtSoffL9Ev1PpMP4QvfE4z5Rh+rl+h8Pab8DfHWq48rw7cxA97llhx/32Qa63TP2VfFt3hru602wXuGlZ3H4KuP1r60orx6vGGYT0hGMfk3+b/Q+qw3hVkdHWtOpN+bSX4JP8T550r9kS1TB1LxFNL6pa24TH/AmLfyrstJ/Zp8D6bgzWd1qTDvd3LfyTaK9Uorxa2fZnX+Ku16aflY+vwnBXD2D/AIeDi/8AFef/AKU2c/pPw/8ADOhbTYaDp1s69JEtl3/99EZ/WugoorxKlWdV81STb83c+uoYejho8lCCiuySS/AKKKKzOg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qOSCOX78av/ALyg1JRRsJpPcpvo9hJ96xtm+sSn+lQt4b0h/vaXZN9bdP8ACtKitFUmtpMxeHoy3gvuRlHwpoh66Pp5+tqn+FJ/wiOhf9AXTv8AwFj/AMK1qKr21X+Z/eZ/VMP/AM+4/cjKHhTRB00ewH/bqn+FSL4c0lPu6XZL9LdB/StGil7ao/tP7ylhaC2pr7kVE0mxj+5ZW6/7sSj+lWEiSMfIip/ujFPoqHJvdm0YQj8KsFFFFSW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9k="/>
  <p:tag name="MMPROD_2PHOTO" val="/9j/4AAQSkZJRgABAQAAAQABAAD/2wBDAAMCAgMCAgMDAwMEAwMEBQgFBQQEBQoHBwYIDAoMDAsKCwsNDhIQDQ4RDgsLEBYQERMUFRUVDA8XGBYUGBIUFRT/2wBDAQMEBAUEBQkFBQkUDQsNFBQUFBQUFBQUFBQUFBQUFBQUFBQUFBQUFBQUFBQUFBQUFBQUFBQUFBQUFBQUFBQUFBT/wAARCAeXB5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kzQAtFFFABRRRQAUUUUAFFFFABRSUtABRRRQAUUUUAFFFFABRRRQAUUUUAFFFJkUAL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SZFLQAUUUUAFFFFABRSZpaACiimlgOpoFcOcU0jFMa4jjB3Oq/U1ian450HRiRe6vZ2pHUSzqh/U1Uac5u0U36HNUxVCir1JqK83Y3s0vavO7/48+B9PJWTW45CP+eCPKPzUEVzOpftSeF7Vitvb314v95IQo/8AHmB/SvRp5Xjavw0pfczwq/E2T4b+JiY/Jpv7ke0jjmlGSK+db79raBM/Y/D8svoZ7gR/oA1YGo/tWa9Pn7JpVnbenmu8n8ttepT4bzKf/Lu3q1/mfPVvEHh+joq3M/JP/I+qd1KWHrXx3dftLeM7oHZLZ2//AFyhzj/vomsa4+OXji5znXJEB7JBEMfktd8OEcfL4nFfP/gHhVvFLJqfwRlL5Jfmz7bMyD+IfnTTdRf89F/Ovg67+JHiq9J8zxDqPPaO4ZB/46RWfP4p1m6z52r30ueu+6dv5muyHBuIfx1EvRN/5Hk1PFnBr+Hh5P1aX+Z9/G8hTrIgH+9VSfxDplr/AK2/gj/35QP5mvz7lnedt0kjSN6sSTTK7I8Fv7Vb8P8Agnmz8W/5ML98v+Afe8/xC8NW/wDrdd09P965Qf1qk/xa8IL18R6Z+F1H/wDFV8LE57Cl+X3rZcGU+tV/cccvFnEv4cMl82z7if4xeDlHPiGxP+7Op/kaib42eC1669afg+a+IKK2XBmH61H+ByPxYzDpRj+P+Z9uH44+Ch/zHbb8zTf+F6eCf+g3B+Tf4V8S0Vf+puF/5+S/D/Iz/wCIsZl/z5j+P+Z9uj45eCj/AMx62/M/4U9fjZ4Mfpr9p+L4r4fopf6m4b/n5L8P8il4sZj1ox/H/M+5V+L/AIOk6eItPH+9Oo/mamX4r+EH6eI9MP8A29x/418Kkj0pKyfBlHpVf3I3j4s437WHj97PveD4g+HLn/Va1ZSf7twh/rWhDrmn3P8Aqb+CT/dkB/rX58UVjLguP2az+7/gnXDxaqL48Mn6O36H6JC7gPSVMfUU4XUR/wCWin8a/PCG6mtjmKV4j6oxH8q0YPFuu2wAi1nUIQP7l3Iv8jXNPguqvgqp/K36noU/Fui/4mFa9Gn+iP0BEqn+JT+NLnPTFfB1p8TPFdjjyvEGocf89ZjJ/wChE1sWvx48dWpUDXXkX0eCI5/HZmuOfB+MXwzi/v8A8j1aXitlcv4lKS9LP9T7YGfUU4mvj63/AGmfGVvje1jP/wBdYGH/AKCwrcsP2sNZhA+2aNaXHr5MzR/zDVwT4XzGG0U/R/5ntUfEnIavxzlH1T/S59SClNfPFh+1raPj7ZoE8Pr5Ewl/mFrotN/ai8J3ePPS8svXzYdwH/fBavPqZHmNL4qL+Wv5HvUOM8ixHwYmK9br80eyAGl5rz/T/jr4J1LHl67BHn/n4DQ/+hgV02meL9F1pc2OqWl1/wBcZlf+Rry6mEr0vjpteqaPoaGa4DE/wa8Zekk/1NyioRcRN0dfzp4IPQ5rntY9NSjLZj6KKKRY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JRQAtFFFABRRRQAUUmaCQKAGYPrS9KqXOoW9pEzzTxxqvJLMAB9a4rWvjn4N0L5ZdainkH8NrmY59PkBA/HFdFLDV675aUHJ+SbPNxOZYPBx5sRWjFebSO+BJBz+RFOxXz9rH7WGnwhhpmjXN0w4DTusS/Xjcf5VwmtftN+LtRLi0NppqdjHHvcfUsSP0r36HDWY19eTlXm/03/A+GxviFkODulVc32ir/jovxPrkzIv3mH51kav4x0XQVzqGqWtp3/fzKv8AM18S6t8RfE+vFvt2vXsgbqiSlFP/AAFcD9K50sWYkksTySa+hocG1HrWq/JL9WfC4zxZpK6wmHb827fgr/mfY2rftE+C9M3BNSa8kH8NvC7A/wDAsBf1rjNS/a1sY/8Ajw0K4nP/AE8SrF/6Dvr5qpfl9K+go8JYCn8d5er/AMrHxOL8Ts7r/wALlh6K/wCdz2TVP2o/E9y7CztLGzjPTcjyMPxLAfpXI6n8bPG2qgrJrsyIf4YESPH4hQf1riKMmvbo5Ll9DWNJfNX/ADPj8VxXnWLd6mJl6JtL7loaF/4j1TVAReapeXgPUXE7v/Mms+lBx2zR96vTp0KVNWhGyPnauLr1pc1Sbb7t3EooorqOK7CiiigQUUUUAFFFFABRRRQAUUUUDCiiigQUUUUAFFFFABRRRQAUUUUAFFFFABRRRQAUUUUAFFFFAwoooqJRjLdGkak4fDI1bHxVrOlgCz1a/tlHRYrl1H5A11Wm/HXxxpgCprUk0Y/hnijfP47c/rXAUfhXBUy/CVf4lKL9Uj2cPnWZYT+BXlH0k1+p7bpP7VHiK0YG+0+yvUHURl4ifxyw/Suv0z9rLSpgo1DR7u1Y9TAyygfntP6V8x/pRjHFeJW4Zy2r9iz8m1/wD6zCeIGfYWy9tzrtJJ/ja/4n2hpX7QHgrVCqDV1tXPa5jaLH/AiNv612WleKNL1uHzLHULe7T+9DKrj9Ca/P4nNLHK8Lh43aN15DKcEfjXh1+DaL/g1GvVJ/5H2eD8WMXTssVQUvRtfnc/RNZkbowP0NOyCOK+EdH+KXi3QnBs9evAAOBK/nKPwfIrudH/ai8U2TKL+3tNQjHXCmOQ/iDj/x2vn6/CONp602pfOz/H/M+5wXihlFeyrxlB+l196/yPrbPpQTgV4Nov7V2i3WxdT026sXPVo8SoPqeD+leg6J8ZfCOvbVttbtVdjhUmbymJ9AGxn8K+dxGVY3DfxKTS72uvvR95guJ8nx9vYYiLb6N2f3M7oCg/SoIrmKUArIrA9CGzmpc4715dmtz6aMozV4sfRRRSL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jXIzkUD8qQggccCs7VfEFhocDT395Dawr1kmkVFH4k1Si5O0VdmFSrToxcqjsl1ZpnNITgeleR+Jf2lvCujFo7GSXV5gcbbZMJn3dsDHuM15V4k/af8RaqWTTLS30uMjgsfOcficD9K9/C5BmGL1jTsu70/wCCfD5jxxkmXXUqynJdI6/itPxPq17iOIEu6KB3Jri9f+M/hLw6WW61mCSVTgxW581wfQhc4/HFfHWueMtd8TMx1PVLm7VjkxPIfL/BB8o/AVi19dhuDVviKnyS/V/5H5fmPixLWOAoJecnf8F/mfSmvftYWkYKaRo81y3TzLlxGo98LuJ/SvONd/aG8Z6xuEd7FpsR/htYgDj6tuP5EV5nkkUmcHpmvqsNw9l+G19mm+71/PT8D80x/HGeY+6nXcV2jp+K1L2p65f60/mX9/c37jobiVnI/M1SUbj120ZA6Cjg+1e/TpU6S5acbI+Jq4mrXk5VZNt9XqxKKKK6DkCiiigAooooAKKKKACiiigAooooAKKKKACiiigAooooAKKKKACiiigAooooAKKKKACiiigAooooAKKKKACiiigAooooAKKKKACiiigAooooAKKKKACiiigAooooAKKKKACiiila5UZOPwmno3ifV/D7Z07U7uy5ziCVlU/UA4P416Don7SHjDSCou5odTiB58+MK+PZl2/mQa8rPJoP1rya+WYTE/xaafy1+/c+hwWf5nl7X1avJLtd2+4+nNA/au0u5Kpq2l3FixOC8LCZAPU9D+QNemeH/ir4V8T7BYaxbvK/SF22Sf8AfDYP6V8L0EYr5jE8I4OrrRk4v70fo2X+J+a4W0cVGNReas/vWn4H6KLMkg+Vw30NPznpXwXoPxE8S+Fiv9ma3dQoowI2fzEH/AWyv6V6f4c/ap1qzKprGnQahH0MkDGJx7kHIP4AV8niuFMbR1pWmvuf3P8AzP0/LfE7KMXaOJTpvzV196/yPqbsKaAR1P6V5Z4b/aJ8Ia+ESe7Olzt0S8XYP++hlfzNekWWpWupwJPa3MVxC4yskThgfoRXylfCV8M+WrBx9UfpmCzfA5jHmwtaMl5NXXqtzQopAaWuQ9c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BmjNIfrVO71CCyiaWeeOFEGWZ2CgD1JPSmot6IznONNXmy0efrRnFeTeK/2jfC/h4vFaTNrFwONloMoD7uflx9M1454p/aV8Ua8zJp4h0aA8Dyh5kmPdmGP/HRX0WDyDH4yzjDlj3en/BPgc145yXKrxlV55r7Mdfx2PqnVfEmm6DatcahfW9rAvWSaQIB+JNeVeKf2n/Dulbo9Ljm1aYdCi7I8+7MM/kDXy1qGp32sXHnX13NeTHrJPIZG/Mmqtfb4PhChTtLEzcn2Wi/z/I/Hs18U8bXvDAU1Bd3q/8AI9V8R/tH+LNc3x2csWkW57QJukx7s2fzAFea6hqd7q9x9ov7ue9m/wCelxI0jfmTVU4Y8cUmK+xw2XYXCL9zTS+Wv3n5Rj89zHM5c2KrSl5X0Xotgooor1T58KKKKBBRRRQAUUUUAFFFFABRRRQAUUUUAFFFFABRRRQAUUUUDCiigDJwOTWbnGO7NY0qktoh+NH41pWvhrV74A22l3tyD08q2d8/kK2LH4V+LtQx5Xh++Gf+esXl/wDoWK4543DUtJ1EvVo9KllOPr/w6MpekW/0OUyKWvQoPgF46mYD+xGiU95J4v5B81rW/wCzN4zmALLYwe0kxP8AJTXHPOcBD/l9H77/AJHrUuFc6rfDhZfNNfmjyc0uD617Ra/sreJnx599YRf7hd/5qK1Lf9krUHH77xBDF/u2pb+bCuOXEWWx/wCXq+5s9OnwLxBPbDP5tL82eBUV9FRfsjMB+98Slv8Acs8f+zmrsf7JdiB+8125P+7Eo/xrCXFGWLad/k/8juh4dcQy3operX6NnzRRn2r6fT9k3RcfPrGoN/ulB/7Kal/4ZP8AD466rqR+jxj/ANkrB8WZeu/3HSvDXPnvCK+aPluivqb/AIZM8P8A/QV1T/vuL/43R/wyZ4f/AOgrqf8A33F/8bqf9bsv8/uNP+IZZ72j958s0V9Sf8MneH+2qap/38j/APjdI37J2gdtV1L8XjP/ALJTXFuA8/uJfhpnq+zH7z5dyPSkr6dk/ZN0cj5NYvx/vbD/AOyiq8v7JVmR+6124Q/7cSt/hWq4qy1/af3Mwl4cZ/Hamn81/mfNVGM19EzfsjyMP3fifHs1ln/2eqFx+yZqS/6nXoJf9+2K/wAmNbx4myyX/Lz8H/kcc+AOIYb4f7mn+p4Nik47mvZrn9ljxRH/AKi906X/AH2kU/8AoJrOuP2afGkGdkVnP/1zmPP/AH0BXTHP8vnoqq/L8zz6nBue0viw0vkr/lc8qor0C4+A/jm2JzoTSL6pPEf035rFvfhn4ssCRL4f1DjvFCZB/wCOg12QzPBz+GtF/NHlVOH82o/Hhpr1i/8AI5oqB3pK0LvQNS08H7Vpt5a46+bA6fzFZ9dtOvSmrxlc8qeEr03acGn5qwUUUV0XTORxkviCiiimSFFFFABRRRQAUUUUAFFFFABRRRQAUUUUAFFFFABRRRQAGtLR/Eeo+H5/O03ULmwl7mCQqD9QOv41mjpS4xziuerRp1k41FdHZQxNXDyU6UnGS2admeu+Gf2m/FGjlE1FINXhHUuPKk/NRj/x01654W/aU8L66yx3ryaROxwBcr8hPs65GPc4r5GzxyaM+2K+XxfDOAxN3GPI+6/y2P0PK/EHOsvtGc/aRXSWv47/AIn6D6XrFnq1sk9ndQ3MTjKvE4ZWHsRxWgfu1+fGjeINT8PXHn6Zf3FjL1JgkK7vqBwR7GvVvC/7UPiDSikWsQRatEOC6/upPzA2n/vkfWvicZwli6N5UJKa7bP/AC/E/YMq8UMuxVoY6Lpy7rVf5o+scZx2pG/KvM/Cnx/8J+J9qNe/2bct/wAsb4CP8mztP559q9HiuI50DRuGU8gqc5r46vhq2GlyVYOL80frGCzPB5hDnwtWM15NMsUtFFcx6g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G2ePlzRnjNV7q7hs4mlmkWKNRkszAAD1Oa8p8Y/tIeG/DheHTi2t3S8YtyBGD7ueP++Qa68NgsRi5ctGDk/L9eh42PzfA5XD2mLqxivN6v0W7PXWbby3T1Ncj4s+KnhzwchGp6lFHOBn7Oh3y/98rkj69Pevl3xf8AHnxX4q3xpef2VZtx5NmSrEe7/eP4ED2rzt3aRmeRizsclmOSTX3eB4PqTtLFzt5Lf79vzPxfOfFOjTvTyynzP+aWi+S3fzPe/Fv7VF5dBofD+nC1HQXV58zH6IDgH6k/SvG/EPjDW/FU3m6vqVxenOdkj4QH/ZQYUfgKxwSOnFAx35r73B5Pg8Ev3VNX77v72fimacUZrm7f1ms+X+VaL7kJRRRXunyLdwooooEFFFFABRRRQAUUUUAFFFFABRRRQAUUUAEkADJPaplJR3NIwlPSKCj8M10mj/DjxP4gdVsdDvZQ3IkeIxof+BNgfrXc6P8Asy+LNR2NeNaach6iRy7j8FBH/j1ePXzbA0F+8qpeV9fuWp9JhOGs2x1vYYeTT62aX3vQ8iz6cUpOepr6V0j9k2wjwdR1u5uD6W8axD6c7q7fSv2fPBWllWOlfa5B/FcyvID/AMBJ2/pXz9fi3A0/gTl6L/M+5wfhjnWJs63LD1d3+B8ZbSxAAyT0Are0zwH4i1cr9i0K/mB6OLdwv/fRGP1r7i0nwjo+hJtsNMtbMekMKp/IVqeRGOigfQV4VbjOp/y6pfe/0/4J9phPCamrPFYlvySt+Lv+R8aaf+zz42v2HmadHZA/xXEy/wDspY/pXU6X+ylrdwgN9q9ranuIYml/nsr6nA9qRh7V4tbirManwtR9F/nc+tw3hpkdD405+r/yseBWH7JulIB9r1e8mYdfKCxg/gQa6jT/ANmzwVZKPNsZrtx/FLcOP0UgV6tgDpSEZ715NXOcwq/FVl8nb8j6jD8I5Jhfgw0X6q/53OMsvg/4OswPL8PWPHQvArn8zmuitPD+nacgW1sYIF9ERV/kK0dxpCD9K82eIrVPjm36ts9+jl2DofwqUY+kUv0GC2iXoi/9808Io6KPyp+cUZFY3bO5U4x2QYoxS0UjQKKKKACiiigApMUtFABRRRQAUUUUAFFFFABRRRQAUmKWigBNo9KYYkPVR+VSU0inclxTIfIjcHKKf+A1nX3hnSdUGLqwt5we0kSt/MVrdaQj3xVKc4u6djCeHo1VacU15nE3nwY8G36kSeH7Nf8ArjGIv/QcVzeqfs0eDrtf3FtcWZPeO4Y/+hbq9bPAoxx0rsp5jjKXwVZL5s8evw9lOI/iYaD8+VX+8+fr39kuwlX/AELXLq2b/p4jWX+W2uX1b9lTXrY5sdVs7wDp5qNCT+W6vqgDFKc4r1qXEeZUtql/VL/hz5rE8AZBiNfY8r7ptfht+B8V6j8APG+nk40gXaD+O2nQj8iQ36VyepeD9d0fJvNIv7ZR/HLbuq/njFff2BjnmmtBEw5RT9RXs0uMcXH+LCMvS6PlMV4VZdU1w9aUPWzX5Jn510DHc4r761TwNoOunOoaRaXZPeaFWP6iuK1j9nHwZqYYxWD2Uh/jt5mGPwJK/pXt0eMcPLSrTcfSz/yPjcX4U4+nd4atGXrdP9T48K7funNNwTX0dqv7JULZOm67LF6LcxCTP4qV/lXD6x+zX4x03JgitdRQdBBLtb8mC/zNe/Q4hy6ttUs/PT/gHxOM4Fz3B3cqDku8bP8ABanlQUntSYxW5rHgXxDoBb7fo95bKnWVoWMf/fY4/WsNfeveo4ilWV6ck15O58bXwWJwz5a1NxfZpr8wooorqOAKKKKBBRRRQAUUUUAFFFFABRRRQAUUUUAFdH4Y+IfiLwY6nStUnt4gcmBjviP/AAFsj8RzXOUA/wB5q5K2HpYiLjVipLs1c9HC47EYKSqYabhJdU2vyPonwj+1WcpD4i04gng3Nmcj6mNjkfgT9K9q8M+PtA8YQeZpOpwXWBlkDYdf95Tgj8RXwbkduKktrqaznSe3meCVDlJImKsp9QR0r4vG8J4WteWHbg/vX3f8E/WMn8TcywVoYyKqx89H9+z+aP0S3ZHBzSZPfivj7wd+0V4m8MlI7111q0XjbcHbKB7OOT+IavcvB/7QHhfxWUgkuTpd43Hk3nyZP+y/3T+efavz/G5BjcFdyhzR7rX/AIY/ccn44yjN0oRqck39mWj+T2f3nqW6l61FFMkw+Vgw6gg1ItfPWsffxkpK8R1FFJkUFC0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SZFLQAUUUnAFADMZPSkBGTisHxP430XwhafaNW1CGzT+EM2Wc+iqOWPsAa8H8b/tR3N0ZLfwzaeQvT7bdDLfVU6D6sfwr1cFleLx8rUYad3ovvPk834nyvJY3xVVc38q1b+S/U+g9Z8Rab4ctGutRvYbKFeryyBR9Bnv7CvEPGn7U1rbeZb+G7Nrx+gurgGOMe4X7zfjtr591vxDqXiS9N3qd9PfXB/imY4UegHQD2HFZtfo+A4SoUbTxUuaXbZf5v8D8DzvxOxuLvSy6Ps493q3+iOi8V/EHxB40nZ9W1CWeMnIt1OyIfRBx+PX3rnaU/P1NITn3r7mjQp0IqFKKil0Ssj8cxWMr42bq4mbnJ7ttv8wooorrPPCiiigAooooAKKKKACiiigAooooGlfYD7cUowR1rQ0jQNT12bytOsbm+buIImfH1IHH416T4f/Zo8V6sUe9EGkwnr5j+Y4Hsq5H5kV4+JzPCYVfvqiXz1+7c+jwGQZnmTthqEpLvbT5t6Hk2B60BS7BUyzE4AHU19UeHf2WNAsCr6rdXGqOOqbvKQ/gvzf8Aj1emaH4A8P8AhlCNL0q1tGxgvHGNx+p6n8TXyuJ4vw1PSjByf3L/AD/A/TMu8LMxxFpYuooLtu/w0/E+N9B+FHi3xIR9i0S62H/lpcL5Cgeo34z+Ga9G0L9lXWblg2q6pb2K9StsjSsfYk7QP1r6iSNFA2qB9BTiM8V8pieK8dV0p2ivJXf4n6XgPDLJ8LZ4huo/N2X3L/M8d0P9mTwppoDXgutVcf8APebaM/RNv65r0HRfAmg+G+dM0q0tGIwXjhUMfqcZP4muiPXikOV6mvmq+YYvEfxajflfT7j9BweQ5ZgbfV6EYvvZX+8RIUXooH0FSYoxS1xXue6oqOwUUUUigooooAKKKKACkxS0UAFFFFABRRRQAUUUUAFFFFABRRRQAUUUUAFFFFABRRRQAUUUUAFFFFABRRRQAUUUUAFFFFABRRRQAUUUUAFFFFABRRRQAUhFLRQBA0KMvMan61zetfDfw34kLNqOjWs8rcGUxgP/AN9Dn9a6jbntmkKkdOK0hVqUpc0JNPyZx18Jh8THlrQUl2aTPFta/Za8NX5ZtPmutMJHCpL5qD8Hyf1rzvXf2WvEWnFjpt7a6jGBwHBhc/hyP1r6uIz2pD7V72H4hzHD7VLrz1/Hf8T4jH8B5Fj7uVHlfeLt+Gx8G638OvE/hvd9v0S7iVRkukfmKP8AgSZX9a5qv0WaJJBhlVvqK5bxD8L/AAz4o3tqGkW80jdZQmyT/vpcN+tfVYbjJrTE0/mn+j/zPznMPCeOssBX+Ul+q/yPhLg96O3Svp7xD+yrpF3vfStQuNPJ6RuBKg9h0b9TXmPiL9nPxfoe94LeLVYBzutpMNj3Vsc+wzX1eF4iy/E6Kpyvs9Px2PzHMuBc8y+8nRc4rrHX8FqeX0fSrV/pV3pM3k3tnPZS/wDPO4iZD+RFVgcV9FTqQqrmg7o+Fq0KlCTjVjZroxKKKK3OUKKKKACiiigAooooAKKKKACiiii1yoycdUdd4O+KfiTwRKi2GoO1sv8Ay6z/ADxEegU/d/4CRXu/gr9p7R9VMdtrtu+kznjzhl4WP1HK/iMe9fLZOTSV8zjshwWOu5QtLutH/kz7vJuM83yZqNKpzQX2Zar5dUfoTpur2erWsdxZXUV1C4yskTBlYexHFXc5OK+AvDfjDWfCNz5+k6hPZtnJVGzG3+8h+VvxFe7+B/2pYZPLtvE1p9nfp9stgWQ+7L1H4Z+gr84x/C2Lwt50ffj5b/cfv2R+JGW5jaljP3U/PVP59PmfQ3tmnbse1Y2heJNM8SWa3Wm3kV5CejwsGH0Pv7da1lHP1r46UZQbjJWaP1mlWp14KdKScXs1qn8yaiiipN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hHHtTc8VieJPF2k+ErI3eq38VnEOhduWPoq9WPsATXz748/afvL3faeGoPssXT7bOoLt7qnQfU5+gr1sDlWKzCVqMNO70X3nyWc8T5bkcL4qp73SK1b+XT5nv3ifxzovgyz+0atfw2ykYVWbLMfRQOT+Ar5+8c/tP6hqO+38N232GHp9ruMNIfdV5Ufjn8K8T1LU7zWLtrm+uZbq4frLMxdvzNVwo7n8a/TMu4Vw+HtPE+/L8P+Cfzvn3iTmGYXpYL91Dy1b+fT5FnU9UutXvHur66lu7lxgyTMXP5mqvI5pKcSX4r7enTjSSjBWR+RVa1SvJzqO7e7Y2iiitzmCiiigAooooAKKKKACiiigYqjIz0pQAx61b0rQ7/XbkW+m2dxeyn+CGMsR7nHQe5r1jwr+zF4i1fZJq08WkQHkr/rZPyB2j/vr8K8bFZphMGr1qiXl1+4+ly3h7M82ly4WjJ+drJerZ41knrzWz4f8AB+ueKJvL0nTLm9ycb40Oxfqx+Ufia+rPDH7PPhPw5tkls21SdefMvW3jP+7wv5j8a9JtrGCziWOGFIo1GFVFAAHoAK+LxfGMI3jhad/N7fcj9dyrwqr1LTzGqor+WOr+96L8T5d8L/st65qREms3sOlxnny4x50n0PRR9QTXrPhv9njwjoO2Sa0bVJl/5aXrbx/3zwv5ivUTSgZFfFYvPsfjLqVSy7LT8tT9cy3grJcstKnRUpLrLV/jp9xTsdNtdPiWK3t44Y14VUQKB9AKvLSZAo2/LXhtuTuz7eFOFNKMFZDsClpKWpNRKWiigAooooAKKKKACiiigAooooAKKKKACiiigAooooAKKKKACiiigAooooAKKKKACiiigAooooAKKKKACiiigAooooAKKKKACiiigAooooAKKKKACiiigAooooAKKKKACiiigAooooAKKKKACkpaKACkIBFLRQBlanoVhrNq1vfWUF1A33o5Ywyn8CK818Ufs1+FNb3SWUcukTk53Wz5Qn3RsjHsMV60fzpwBrsoY3EYZ81Gbj6P9Dxcdk2X5lHlxVGMvVK69Huj5H8T/syeJdI3yaZLBrEQ6Kp8qX8mO3/x6vMNX8P6p4fn8rUrC4sX7CaMru+hPX8K/QXGeD0qjqOj2eqwPDeWsVxC4wySKGVvqDX2GE4uxVK0a8VNd9n/AF8j8rzTwuy/E3ngpum+z1X+Z+e/OaUg9ua+ufFX7NfhjXd8ljHJpEzc5tm+XP8AuHIx7DFeO+Kf2bfFOglnsRDrNuOR5R8t8e6sf0BNfbYPiXAYqycuSXZ/57H4/mvh/nOW3lGHtILrHX8N/wADyeirN5YXWlztBeW0ttMvWKZCjj6g81Wr6iFSNRc0XofndWjUoycais0FFFFbHMFFFFABRRRQAUUUUAFFFFAzS0PxHqXhm9F3pV9NZTjktE2Aw9GHRh7EEV7r4F/akYGO18T23y9Pt1suQPd0/qv/AHzXzyNuOaSvCx2T4PHr99DXutH959fk/FGZ5JO+FqPl6xeqfy/U/QDw/wCKdL8TWK3WmX0V5C38UbA4PoR1B9jzWvk9xX586F4i1Pwzfrd6VfS2VwP4omwG9mHRh7HIr3vwH+1EriO08UWvlPwv262BKn3ZOo+oz9BX5lmPC2Jwt54f349uv3dfkf0NkHiTgMxtRxy9lU77xfz6fM+iw3ekVs981m6Pr1jr9lHdWF3HdQPyskThlP4itJAFycYr4uUXFuMlZo/X6dWFaKnTd09mtmS0UlLUmw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ERPzAUoORUbSLCheRwqgZyeMV4x8Qv2kNI8OiWz0PGrX44MoP7lD7sPvfRePcV2YXBV8bU9nQg5P8EeJmecYLJ6XtsZUUV07vyS3Z67q2t2Wh2sl1fXUVrbxjLSSsFUfia8C+IH7T8aeZaeFoPMPK/brkEJ9VTqfq2Poa8R8V+N9Z8bXpudXv3uDnKRdI4/ZUHA+vU9yawa/Tss4TpUbVMW+aXbov8z+deIfEvE4vmoZWuSH8z+J+nY0dd8Qah4j1Br3Ub2W/uW/5aTHOB6AdAPYcVn9OtJRX31KjCjFQpqyR+KV8RVxM3UqycpPdt3b+YUUUV0HIFFFFABRRRQAUUUUAFFODEcVe0Xw/qGv3ottOsZ7+c/wQIWAHqfQe5rnqVYUYuU3ZI7KGHq4map0ouUnslq2UBmhAzMFUEknAA6mvc/Bv7Lmp6mY5/EF2mmxdTb22HlPsW+6v4bq9y8I/Cfw34MVG0/TYhcqP+PmUb5T/wACPI+gwPavjsdxVhMPeNH35eW33/5XP1PJvDbNcwtPFWpQffV/cv1Z8teEvgb4r8WlHWw/s61PJmvcpx7Jjcfyx717X4R/Zh0HSSs2sTS6xOOdh/dRA/7oOT+Jx7V7SihF+VQv0p2COgr4HG8SY7F3Slyx7L/Pc/b8n8P8nyy05w9pNdZar5LYztI8P2GhWy29jZw2sK/dSKMIo/AVogkdelBOPalPQc18u5OTvJ3Z+j06VOjFQpqyXRD6KKKRsFFFFACYFLRRQAUUUUAFFFFABRRRQAUUUUAFFFFABRRRQAUUUUAFFFFABRRRQAUUUUAFFFFABRRRQAUUUUAFFFFABRRRQAUUUUAFFFFABRRRQAUUUUAFFFFABRRRQAUUUUAFFFFABRRRQAUUUUAFFFFABRRRQAUUUUAFFFFABRRRQAlLRRQAUUUUAFIQGHrS0UAYWu+EtI8TW3kalYW95H1AljBx7g9j7ivH/Fn7LGl3peXQr19Nk6iCbMsf0BPzL9cn6V71ggelNIOP6ivRwuY4rBu9Go15dPuZ85mXD+W5tG2Koxb77P71qfDniv4Q+KfB+97zTXntF/5eLUeYmPU45Uf7wFcZj3r9FnjWRcMoI964Hxj8EvC/jLzJJ9PW2vH5+1Wp8uTPqccMf94GvusDxhJWji4fNf5f8E/F848K071Msq/9uy/R/wCZ8UYPVeRS5z1Ga9j8X/sz6/ofmT6NMmsWo58vAjlA+hO1vwIJ9K8kv9OvNJumt722ls7hfvRTRlHH4GvvcJmeFx0b0Jp/n9x+KZnkGZZPPkxdJx7Po/mtCrRRRXsHzQUUUUAFFFFABRRRQAUUUUDNnw54t1bwfe/adJv5bVjgsoOVcejKeG/EV9D/AA//AGnLDVRDaeJIl026OALtCTA59+6fjke9fL9FfO5hkuEzFfvI2l/MtH/wT7bI+LszyKS9hUvDrF6p/wCT80fodZXsF/bpPbzJPC6hlaNgVI9QR1FTjIJA6fSvhXwT8Tde8BXAbTLw/ZS2Xs5iXib1+XsfdcGvpf4efH/QfGXl2l0f7I1NsDyJ3G2Q/wCw/Q/Q4PtX5VmXD2Ly+84+/Dut16o/pXh/jzLc6UadV+zqvo3o35PY9XxTqYjhxlSCPan18sfpyaewUUUUD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kyKKAIyx3be/rRuwMdW9KRgTz1HpWR4h8R6b4Y0+S+1K7itIUHLynA+gHc+w5qoxlOSjFXbMKtWGHg6lWSUVq29El6mx830rg/iD8YNC8ARbbqYXGoEZWzgIaQ+hPZR7n8M14r8R/2k77WGksfDQextDlWvHH7xx/sDoo9+v0rxOeaS5meaeR5pZGLO7sWZiepJPU19/lXCtStarjHyrst/n2Pw3iTxLoYXmw2VLnn/M9l6dzt/iB8ZfEHjx5Ip5mstNJ4srdiFYf7bdW/Hj2FcKMY5/KkBKtyKXJzu71+n4bCUcHTVOhFRR/OmPzLF5nWdfFVHKT6t/guyEooor0DyAooooAKKKKACiiigYA+lGGHJpffvXY+DfhN4k8csj2FgYrVuTd3GY48exxlv8AgINcOIxVHCx560lFeZ6mBy/FZhVVLCU3OT6JXONrpPCfw91/xrMqaVp8s0WcG4b5Ih9XPH4DJ9q+jfBH7NOg6AUudWJ1u6XnbKu2JT7J3/4ESPYV69aWcVlCsUEaRRqMKiKAAPYCvgcw4uhC8MHG77vb5I/bcj8Lq1W1XNJ8q/ljq/m+nyueE+C/2W7Cz8q48RXbX8o5NtBlYgfQt95v0r2nRfDun+H7MWun2UFlAOiQxhR9eO/vWr0oA9+a/PMXmOKx0uavNvy6fcfu2V8P5bk0OXB0lF9Xu36t6jwMUtFFecfRhRRRQAlGKWigAooooAKKKKACiiigAooooAKKKKACiiigAooooAKKKKACiiigAooooAKKKKACikoyKADIoyKQuo70nmp/fH507E8yXUfRScEUtIoKQ9KWkoAYhNBOKbt6AHArB8TeNNE8G2v2jWL+KzQ52q5yzeu1RyfwFOFOdWShBNt9Fuc9bEUsNTdWtJRit23ZL5s6AcHtQevrXiepftVeGraRktrO/vcdHSNVU/8AfTA/pWJcftbwjPkeHZJB/wBNLkJ/JTXu08hzGovdpP52X52Pjq3G2Q4d2niV8rv8kz6G3e+KceK+b4f2uDvAl8N+Wncpebj+WwV6b8PfjPoXxDka3tTJaXyruNpcAByPVSCQR9OaxxOT47CQ9pWptJddH+R04Di3Jszqqjhq6cnsndX9LpXPRaWkHSlrxz7AKKKKACiiigBB+VMJI7E02SdIR8zqv1NY194w0PTiVutUs7dh1Ek6qR+Zq4wnL4Vc5amJo0v4kkvV2NzfQTnvXO2/xA8N3L7YtbsJG9FuEJ/nWxDfW9yoaOaN1PQqwOacqU4/FFr1RNPGYer/AA5p+jTLtFIGHY0tZnYFFFJQAtFFFABRRRQAUUUUAFFFFABRRRQAUUUUAFFFFABRRRQAUUUUAFFFFABRRRQAUUUUAFFFFAEJO45AyKw/EngzR/Flt9m1XTob2Lt5i/Mvup6g+4IreRSODSlQ1VCcqbUoOzXVHPVw9HEQdOtFSi901dP7z508Z/srhvMuPDV+YznP2S7OV+iuBkfQg/WvCvEnhHWPCNz5OrafPZuTgM65jb/dcfK34Gvv4Anqapano9nq9rJBe2sd1C4w8cqBlYe4PFfY4DinF4a0K3vx+5/f/mfkud+G2WZherg/3U/LVP5dPkfntQSPTNfUXjr9mDStT8y58PznSrg8/Z2y8DH+a/hx7V4F4v8Ah1r/AIImZNU0+SKHOBcRjfE30ccD6HB9q/ScBnmDx9lCVpdno/8Ag/I/As64NzXJG5VafNBfajqvn1RzVFFFfSHwgUUUUCCiiigAooooAKKKKTSe5UZOOsT1D4efHvXvBTR2927avpa4UxTt+8jH+y/9DkemK+mfBHxN0Px7a+Zp12plUZkt5Pllj+q/1GR718L8/dH5VPY6hdaVeR3NpcS2tzGcrLE5VlPsRXxWZ8NYbGp1KPuT8tn6r/I/WeHfEDMMn5aOJftKS6N6peT/AEZ+h4J60u3ivm34c/tNspSw8VjOcAajCvH/AANB/Nfy719CaZqlprNpHdWdxHc20i7kkiYMrD1BFflGOy3E5fPkrxt2fR+jP6aybiHAZ7R9rhKl31i9GvVGjRRRXmH0w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IaWkoAjxx0odlRdzEL9aw/FPjHS/Bumve6reR2kK9CxyWPoAOSfYV8vfEv9oDVvF7S2mltJpelnK/K2JpR7sPuj2H4k17eW5PicylamrR6yex8VxBxZl/D9P9/Lmm9ord+vZep698Tf2gtL8HiWx0wrqerLlWRG/dxH/aYdSP7o59cV8yeKvGWr+NdSN5q920787YukcY9EXoP5nvmsTlevJpB15r9fyzJMLl0bxV59W9/l2R/LHEPGGYZ/NqpLlp9Irb59wooor6Y+ACiiigAooooAKKKKADr0pcluM0ldX4M+GOv+O5wNMs2Ftn5rubKRD1+b+I+yg1x4jE0sNFzrSUUurPTwWBxOPqqjhqblJ7JK5yldt4I+EPiPx4ySWdk1vZMebu5ykZH+z3b8AfqK+gPAP7OmgeFylzqa/2zqC8hplxEh/2U6H6nP4V67FCkKARqEA4wOK/O8y4tWtPBRv/AHn+iP3XIPC+c7V82lZfyp6/N9PRHlHgX9nbw94WCz38f9tXo58y4UeWp/2U6fnn8K9YiiSFQsahABwAOKeox9KQjb/9evznE4uvi589abk/M/fMuyrBZVT9lhKSivJav1e7JaKQdKWuU9cKKKKACiiigAooooAKKKKACiiigAooooAKKKKACiiigAooooAKKKTNAC0UgYHvS0AFFFFABRRRQAUUUUAFFFIelAHDfET4o6P8OLJZb6R5bqXPk20Yy74/QD3NeCa7+1F4lv5X/s21tdNgP3dwMsg+pOB+lZH7Ry3g+KF6bnIgMMX2fPTy9vOP+B768yJDMT2r9cyTIcFLDQr1lzykr67Lysfyrxhxrm0cwq4PDydOEG1po3brffXyO4u/jh43vciTXpVB7JFGuPyUVmf8LM8WNJv/AOEg1DP/AF3OPyziuZYikx719fHLcHFWjSivkj8wln+a1HzSxE2/Nv8AzPbPh1+0lq2kXUdr4ikOoWDHb9pCgSxe5xww/X3PSvpzSdas9d0+G+sp47i2mXekqNkMK/PfGDxyK7b4cfFLVfhxqAa3kNzp0jZmsnb5W/2lP8Le/fvmvj854ZhWi62DSjLtsn/kz9S4T8Q62CmsLmsnOm9pPVr17o+4t2fpTHyeh/A1zXgrx3pfjnSY77TJxIDgSRNw8Tf3WHY/p6Zrpg2RnHavyepTnSm4TVmt0z+ncNiaWKpRrUJKUZK6a1TQ2U7Iy3UgV8K/E/XrvxD481q4vpXcxXMkESMeI0RiqgDt0/Mk96+7CN30r5++L/7PE+uanea54fkRZ5yZJrGT5Vd+7K3Yn0PGSTkV9Vw3jcNgsU5YjS6sn21PzLxCyrH5pl8VgU3yu8ordq26727HzVRU91az6dczW11C0M0bFHjcYZGHBBFQV+3wkpq8T+QqlOVOThNWaD72K6T4bT3MHxA0CSz3if7bEuE6lSwDD6bSc+2awrS1lv7u3toFMlzLIsUajqzMcAfiTX1n8I/gZZ+A5I9UvZRfawU++BhIcjkIO57ZPboBk5+Xz7MqGCw0qVTWU00l/XQ++4O4fxmcY6FWh7sKck5S7a307t2PXYs7Fz6U4CnUnQV+GH9qRVlYZ36Ugbrk0hbH0xzXHfEj4k6b8O9Fa8um864kytvbIcPI3oPQDue31IB0pUp15qnTV5PZHJi8XRwNGWIxE1GMVdtm34i8UaX4V0173U7yOzt0HLOep9AOpPsOa+ffG/7Ud3cyPb+GbX7PGOBeXQyze6p2/HP0FeReM/GureOdWa81S4LYyI4RxHEv91V7fXqe9c+OelfrGV8LUaUVUxnvS7dF/mfzFxH4kYzGTlQyx8lP+bq/O/T5G5rnjfX/ABM7nU9Wu7tX6xtIRH+CDCj8BWIoBbmkJJ6NRX29PDUqUeWnFJdkrH4/XxuJxEnUrVHKT6ttsVl2nFWrDVbzSpBLZXk9lL/ft5Wjb8wRVQEDrS8fSrnRhNcso3RlTxVelJShNprqj1Xwh+0h4n8PSIl+6a1aDgrP8koHs4HP4g19GeAfirofxCgzYXXl3aLmS0mwsqe+O49xkV8PYJ5qxp+pXGl30V3Zzva3MR3JLG2GB9jXyOZcNYXFRcqC5J+W3zX+R+n8P+IOZZXONPFSdWl1Td2vR/ofobnIpcd68h+Cnxoi8d2g0zU2WHXIV7cLcKOrKOx9R+I46eu7jx0xX5BisLVwlV0aytJf1dH9U5XmmGzbDQxeFlzRl96fVNdGiWiiiuU9ci3EZP8ADQrZwOhNKf1rP1nV7TQtPuL69lWC2hUtJK5wFAppOTUYq7ZlOpGlBzm7JatvojRzx6UE8V4Fqv7V2lW9yyafpFzexA4EskgiDe4GCcfXH0qTTf2r9GmZVvtJvLUH+OIrIo+vIP6V7n9hZjy8/sXb5X+7c+M/11yH2nsvrMb/ADt99rHvI4FHX2rhNA+NHhHxEyJa6zBHK3AiuCYmJ9AGxn8M120dwk6gpIGB7qa8irh6tCXLVi4vzVj6nC4/C42PNh6sZLyaZYooorE7wooooAKKKKACiiigAooooAKKKKACiiigAooooAKKKKACiiigAooooAQ1UvLGG9haKaJJo3G1kkUMCPQg9atg0mKabWqM5QjNcsjxDx1+zVouteZc6G/9j3h5EajdAx/3eq/8B4HpXz54v+HHiDwPOyapYukGcLdxfPC30I6fQ4PtX3iSMVVu7GC/gaK4gSWJhhlcBgR6HNfWZdxLi8FaE3zx89/kz8uz7w+yzNr1KC9lUfVLR+q/ysfniMmjODX1N48/Zl0rWBJd6BKNJuuT5JBaFz9Oq/hx7V88eLPAut+CrwwatYPbZOEnHzRP/uuOD9OvqK/T8vzvCZirQlaXZ6P/AIPyP50zzg/NMjbdaF6f80dV8+qMCiiivpD4UKKKKACiiigQUUUUAFdT4J+JOueALsSaXckQFsyWsmWib6jsfcYNcxu29KQZHUVx18PTxMHTrRUovoz0cHjcRgKqrYabjJbNOx9lfDb426L4+VbdnGn6rj5rWZhlj/sN0cfr7V6YpyMg5r860keBldGKOpDKynBB9Qa9s+GX7R19ohisPEhkvrIYVbxRmWMf7Y/iHv8Ae+tfl2a8Kzo3rYPVfy9fl3P6N4Y8SaWI5cLm3uy2Uls/VdPU+qGwvNNzu6dKzNE12x8SafFe6fdR3VvIMrJE2Qf8/pWmqhTuxg1+fOLg3GSs0fu9OrCtFTpu6eqa1TJaWikyKk2F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iL7eo4HelVg4z+lNYbl6ZPpWXreu2PhrTpr2/uo7WCMZaSQ4A/xP86qMXNqMVdsxqVYUYudR2S1beiSNVztXPp3NeQfFD4/ab4N87T9M26lq4yrAH91Cf8AbYd/9kc+uK8v+KH7RGoeJWm0/QHl07TOVNx92WYe391fpyfUdK8YPPzHmv0XJ+F3UtWxui6R/wA/8j8B4p8SI0ubCZQ7vZze3y7+pseJfFeqeMNRe91W7e7nPCg8JGPRV6KPpWOfQ0pPORxSA7Dmv0+nRhQgoU1ZLZI/nXEYiriqkq1eTlKWrbd22FFFFdRxBRRRQAUUUUAOA3mm0VZ07TrvUryO2soJLq4k+7HEhYk+wFYznGnHmk9DopUalaahTV29kVhW54X8Gav4zvxa6RYvcuMbpAMRoPVmPA/zivZvh5+zHNO8d74pfy4+GGnwPz9HcfyX/vqvoPRdB0/QLGO10+0hs7ZOFjhQKB+X86+AzPiqlRvTwi5pd+i/zP2rh3w1xWO5cRmTdOH8v2n/AJHj3w+/Zo0zRTHeeIHXVLsYIgAIhQ/Tq348e1e1WtpDYwLFBGsUSgAIoAAHYACrODmkB/KvzLGY/EY6fPXm2/wXotj+i8ryTA5NS9lg6aiur6v1e5LRRSGuE94YDz60H2FRyyrDHuchV7kmvMvFn7QnhTwtK0CXD6ndKcNHZKHC/ViQv4A59q6qGGrYmXJRg5PyR5eOzPB5bD2mLqxgvN2+49QHI5HFKMgc8ivM/hv8b9L+I+qTafBaXFndRx+cFnC7XUMASCD1BI4969L3VFfD1cNN0qseWS6FYHMMNmVFYjCTU4PqvIlooorA9IKKKKACiiigAooooAKKKKACikyKWgAoopKAFooooAj4zVS+vYNPt3muJUhiQFmZyAAO5JParLyBELk5AGa+OPjf8T73xl4ju9PhnaPR7SUxRwqcCVlOC7evIOPQY7k17OVZXUzSv7KDslq32PjeJuJKHDmEVaouacnaMe7/AMl1PYvF/wC03oGhu8GlxvrM6nG6I7Igf98jn8AR715Prv7Svi/VJGFm9vpUWfl8mMSPj3L5H5AV5PRX63hOG8vwqV4c77vX8Nj+Ycz4+zvMJPlq+zj2jp+O531t8dvG9tKJRrskmDkpJDGVPtjb/Kvo/wCDHxQ/4WTo85uY1h1O0IW4VCdrAg7XXPY4PHYg18ZnBHSvpf8AZX8KXNjpOp63MCsN6VjhXP3ghbc3/fRwP92vF4ly/BUsG6sYKM01aytfy+4+p8Ps8zbFZtHDzqynTabkpNuyS0avtrY+g6KSlr8lP6nCiiigAooooAKKKKAOQ8b/AA50Xx/ZiDVLbzHXPlTo22SMnrg/0OR7V8r/ABZ+EN38NLuKVZvtml3DlYp8YdGxna46ZxnBHXB4FfaWPxrg/jT4eTxD8ONaiCbpo4DPGR13p8wx9cEfjX0uS5vXwOIhTcrwbs09lfqu3c/NuMOF8Hm2Cq4hU0q0YtqS0bsr2fe58S0UUV+9LVH8YSXK7BRRRTJNrwp4v1TwXq0eo6XcGGUfeTqkq/3XXuP5dsGvrj4X/GDTPiLZ7EItNUjXM1o7cj/aU/xL79u/bPxdzt9qs6dqVzpF5Dd2Vw9tcxHckkbYYH618nm+RUczhzL3ai2f6Pufo/C/GWL4eqqEvfot6x/VdmfoZnI+tLivFPg/8e7fxWsOla46Wur8Kkn3Y7g+391v9nv29B7UGBGQfxFfi+LwdfBVXRrRs19z80f1xlWb4TOcPHE4SfNF/en2a6HyZ+094fTSvHFtfxosaX8GW2j7zodpP/fJQfhXjjcgV9G/tbWgaHw/df8APN5Y8/7wU/8AstfOVftnDlR1ctpt7q6+5n8hcd4aOFz/ABEYKybT+9Jv8Tsfg9aLefEzQI3GQJ/M59VUsP1Ffc0YAjA9OK+H/grIIvijoLHvK4/ONh/WvuFBlQa+D4wb+uQX939WftHhSl/ZdV9eb9EPooor4M/cDJ13Wrfw/pV1qN24itreNpJHPZQM18P+P/Gt34/8RXOp3BKR7tsEGciKMHgfXuT3JNe0/tS+NmjitPDVs+PNxc3W09VBwin6kE/8BFfOOa/WeFMsjTpfXKi96W3kv+Cfy34l8RTxOK/sqhL3IWcvN9vRBRRRX6OfhJp+HfDl/wCKdWh03S4GnupTwo4CjuzHsB617bY/smXclirXWvpFckcpFbllU+mS4J/IV1P7Mvg6HSfCj63JGrXeoMwViOVjViAv4kE+/HpXtmNw5/KvyLOeJMVDEyo4SXLGLs3ZNtrffof07wlwBl9bL4YrMoOc5q6V2kk9tup8MePvhfrXw7vEW/jElpI2IruLJjc+h7q3sffGa5P7xPrX314p8OWfi3Q7rS7+ES286FSO6nsQexB5Br4a8VeHbjwn4hvtJuf9daylNxGAy9VYexUg/jX03D2dvMoOlX0qR/Fd/wDM/O+OOEFw/UjiMK26MtFfeL7N9VbYyKKKK+3PyUt6ZqVzouowX1nKYbmBw8ci9QR/np3r7a+GHjuD4geFrXUYwEnx5dxED/q5B94fTnI9iK+GgeDXq/7OfjdvDXjVdOmfFlqYERBPCyjJQ/jyPxHpXxHEuWLF4Z14L34a+q6r9T9c8PuIp5VmEcJUl+7qNJ+T6P8ARn2GOlLTVO5Rilr8WP6/G9R0rx79pyG+m+Hf+iAmFbmN7gL/AM88Hr7bttewjiqd7ZQ6jbTW9xGk0EilXRxkMCMEEdwRXXhK/wBWrwrWvytOx4+bYF5lgauEUuXni1ftc/PQY6Y5pK9B+NPw7j+H/isQ2gI067UzW4JyU5wy574OMexHevP+p96/oXB4qGMoxr09pK5/CeZ5fVyvF1MJXVpRdn/mvJoSuu8EfFDXvAV7G1jeSS2an57OVi0bL3AH8J9xz9elcifl6UvzKOnFViMLSxUHCrFST7iwWYYnAVY1sNUcWtrOx98eDvFFn4z8P2erWb74Z03Y7q3QqfcHIre5r5M/Zv8AiJ/wjfiFtDvJNthqLAxFjwk3QD/gQwPqBX1luBAINfg2b5fLLcVKj9ndPyP7U4Uz2HEGXQxO01pJdmv8yWiikrxj7EjL+35U7dgVRvtRtdLt2nuriK1iXlpJHCgfieKx7L4jeGNQm8m217T55em1LlGP5A1pGlOa5oxbXocdTF4ejJQqVEm+jaTOn3U6oUnjcZV1YH0NS5/GotY6oyjL4WLRSZFLSKCiiigAooooAKKKKACiiigAooooAKKKKACiiigBMUtFFADNvIFZ+qaTa6zayW15bxXEMg2vHKgZWHuDWhnFFNScXdbmVSnCrFwmrpnzx8QP2YYZ/MvfC8y20hyxspyTGf8Adbqv0OR9K+f9c8O6j4Zv3stUspbO5X+GRcZHqp6MPcZFfoNj3rC8TeDtK8YWJtNVs4ruE9Nw5U+oI5B9wRX2uW8UYjC2p4j34d+q+fX5n4/xD4cYLMuavgH7Op26P5dD4FpTjsMV7b8Q/wBmrUdG8y88OyNqNoMsbZyBMg/2T0YfkfrXi1zbyWszwzxPDNGxV45AVZSOoIPQ1+p4LMsNmEOehK/ddV8j+b83yDH5JV9njKbXZ7p+j2IqKKK9c+ZCiiigAooooAKKKKBnR+DPH+s+AtQFzpV0yRkgyW78xSj/AGl9fcYI9a+qvhp8adJ+IMSW28WGrBctaTHlvUq38Q/UdxXxkMk5PSnwzvbzJLDI0cqMGR0YhlI6EEdDXyea5DQzJcyXLU7r9e5+j8NcaY/IJqm3z0usW/yfRn6J9eOvelHTivmb4W/tIy2TRab4pYzQ8Imoryy/9dAOv+8OfUd6+jrDULbVLSO5tZkngkUMjxsGVgehBHUV+P4/LcTl1TkrR06Po/Rn9V5HxFgc+o+1wk9esXuvl+pfopKWvLPq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Iz7ijOOM0yV1jXc3A714N8Wf2iYNKMuleGJEur0ZWS8zmKI+i9mb9B79K7sFga+Pq+yoRu+vZebZ4Gb53g8kw7xGLnZdF1b7JHffEj4u6N8O7QiaQXWosP3NlCw3t6E/3V9z+ANfJvjn4iax8QNR8/U7j9ypJhtUyI4h7Dufc81gXt/c6ndy3N3M9xPK255ZGLMx9STUGSB7V+x5Rw/Ry5Kc/eqd+3ofyfxPxtjc/m6UHyUltFPfzb/QSiiivrz80CiiigQUUUUAFFFFAw78UYwa3fCngrWPG+oraaVZvOQRvlPEUY9XboPp1PYGvpz4bfs9aR4R8q91IDVNVXDB5F/dxH/YU9x/ePPpivmMzzzDZarN3n/Kv17H3/D/B2Y5/JSpx5afWT2+Xdni3w5+AuueNWjur1G0rTDhvNlX55B/soe3ucD0zX0z4M+HOieArIQ6ZZASMPnnf5pJD7t/QYHoK6xYlRQq/KB6U4nAr8lzHOsVmUrTdo9lt8+5/UPD/AAfluQRTpx56nWT3+XYeBxS0UV4B90FJS0UARNnPtVa7vI7K3lmmZUiiUszMcAADJOass3JB/CuP+K2j32t/D3WrLTATeTW5CKvVx1ZR/vDI/GtqMI1KkYSdk2lftfqcWNrTw+GqVaceaUYtpLdtK6R83fFz433/AI1vJtP0yaSz0JSUwhKvcf7THqFPZfz9vKjzjbT5oZLWZ4Z43iljYq8bqVZSOoIPQ0xcYr+hMBg6GDoqGHWn5+bP4UznM8ZmmKlWxknzPp0Xkl0sbXhHxbqPgrWY9S0yRFuEUowkXKup6qw9OAeMdK9p0H9rGdHRNY0YOv8AHLZyYP4I3X/vqvnzgfWpYYJLmdIoY3mlkO1I41LMxPQADqa5MflOBxn7zER177M78l4kzfKbUsDUfK3fltdN+lnv5H3p4U8Waf4z0WHU9Ln862kJB7MjDqrDsR/nit7Bryb9njwXqXg3whN/aqtbzXs/nrbN1RdoA3ejHGSO3Gec16wMquD+dfheMpUqWInTpS5op6M/s7J8TiMZgKVfFw5akopyW1n6dLkg6UtFFch7YUUUUAFFFJQBGz4NA+7TJZFhQs5CgDkk15Z40/aJ8NeFC1vZynWbwcGO1IKKf9p+n5ZPtXVh8LXxc/Z0YOT8jycwzTBZXT9pjKqgvN7+i3Z6sBtHNL19K+Rde/aZ8VanIy6etvpMJ+6UTzZB9Wbj/wAdFc9bfHDxtbXaz/27NOQcmOVEKN7FcfyxX1VPhLHzhzStF9r/AOWh+aV/E/JadXkgpSXdJJfi7n21n5iMij146V518J/i1Y/EjT9rAW2rwqPPts/+PL6qf06HsT6MO4zzXyVehUw9R0qsbSR+oYDH4fMqEcThpqUJbNf1uPpaSg9KwPRMTxbqf9jeGdUvj0gt3l/75Un+lfATZYgk5J6k19wfGi6Fp8MfELnjdavF/wB9jb/Wvh2v1XgynalVqd2l93/Dn8yeLNdyxWGoX2Tf3u36BRRRX6Wfz+HWvub4QhU+G/h4IAF+xQ5x67Bn9a+GhX1/+zbro1f4b2tuW3yWEkkDE/Xcv/jrgfhX55xjSlLC05rZPX5o/cvCvEQhmdSlLeUdPk1p+p63RRRX5Ef1SFFFFABRRRQAUUUUANPGKq38C3FnMjDcrIVIPcYq2ORTJF+RvpVRdncyqxU4OLPzx1OzbT7+6tH+/byvE31UkH+VVz0FdP8AE6yOn/ELxBDjH+mySAezEt/7NXL1/SGDqe2w9Op3Sf4H+f2ZUfq+NrUf5ZSX3NhRRRXceUFFFFAxVYcMDhhyCK93+FP7RkmkxRaZ4oaSe2XCx36gtIg9JAOWH+0OfUHrXhAI6HpRn8q8fH5bh8xp+zrL0fVejPpclz7HZDX9vg527p6prs0e3ftG/ETSPF66RZaRdJepAzTSyx9FJGFGfX72fTivEemQTxSY3nNGcc08vwNPLsPGhTbaV999WZZ3nFbPMbPHVklKVtFsrJLS/odN8M7r7F8QfD0mcf6bEv8A30wX+tfeEP3FNfn74Un+zeKNGmPAjvIXz9JFNfoBbH9xGf8AZH8q/OOMoWxFOfdNfcz+gPCerfB4il2kn96/4BKBmmyOI0ZvQUueBWdr16NP0i7uG+7HE7n8FJ/pX5/CLlJJH7nWmqdOU30PiT4q+IG8SfELW7wn5PtDQp6bY/kGPqFz+Ncp0BpXLSs8jEszEkk9zSYyDX9IYSjGhh4U47JJfcfwBmWJljMZVxE95SbfrcSiiiuyWzPOj8SPuX4PRrD8NvDoAwDZxN+JXJrszXBfBC8F98MNBYHIjtxF/wB8Hb/7LXe1/NmNTjiaie/M/wAz+/MllGeWYdx2cI/khMDdXzN+1Z4XW21DTNfjH+uBtZSB/EMsh+uN/wCQr6ZJrzX9oHRBrPwz1UhQZLZVuFJ7bGBY/wDfOa9DJcS8Lj6dS+jdn6PQ8TjHL1mOS16druK5l6rU+MqKKK/oU/ht6BU9pdSWN3BdQOY54ZFkjcdVYHIP5ioKKynBVI8rOijVdKcakXZo/QDwpq8fiHw/p2pR8JcwJKB6blB/rWxjBry79nTVDqHwv0xGbc8DSRE+wc4/QgV6ietfzhjKPsMTUpfytr7mf3zk+K+uZfQxD3lFN+tlcfSYoHSg9K4z2T5g/azulfXNAgH344pmP0YqB/6Ca8Er1P8AaR1Maj8TLiJT/wAedvHAfTJBf+Tj8q8sr97yCm6WXUk+1/vdz+HuNcQsTn2JnHpK33JL9Aooor6U+FHxyPDKJEYo8ZDKynBBHQg19pfBn4gJ498IwzSMP7QtsQ3K/wC2B97HoRz+Y7V8V+5ruvg54+k8AeMIJ5XI025Ihul7BSflf6qefpuHevj+Iss+v4VzgvfhqvPuj9Q4F4h/sXMlCrK1OpZPsuz+8+4Ka3AJ9KjhlE8aupBVhkEHIIqTqOa/ENtz+yVLmjdHxj8fPF154h8f39o8rixsH8mGDPyggDc2PUnPPpgV5ow28d6+gf2j/hU9vcS+LdOGY32i9iH8J4USD26Aj8fWvn8nIINfu2RVMPWwMPYrRJJrs+t/zP4n4yw+PwecVvrUruTbT7pvS3psbGieMdc8NOraZql3aBTny45DsP1XofxFeoeFP2ode0t0j1m2h1SAcF4/3Uv1/un6YH1rxanbvXiu/FZTg8Wv3tJN99n96PIy/iXNcsknhq8kl0vdfc7n3N4D+Juh/EGz87TLkiZAPNtpRtliz6j+oyPeuuVsGvhj4T6rd6T8RtDksmYNLcpDIF6MjsFcH1GDn8Ae1fcykkcD61+N55lkcsxKp05XjJXV915H9YcGcR1eIsC61eKjOLs7bPTfyJqKKK+dP0EKKKKACiiigAooooAKKKKACiiigAooooAKKKKACiiigAooooAjKgjnpXB+PvhFoHj+Im8gEN8BhLyABZF9AT3HsfwxXdsBgUHntmtqNerh5qpSk4yXVHBjMFhsfSdHEwUovdNXPif4hfBrXvAMjzTxnUNNB4vIFOFH+2vVP1HvXBA/hX6JTQRzqVkQMpHIPPFeIfEn9m6w1oyX3h3Zpl6ck2+P3Eh+g+6fpx7d6/TMq4rUrUscrP8AmW3zX6n888S+Gc6XNicpd1/I916Pr6Hy5j5sZzRt+bBrT8Q+G9R8Lai9nqlnLZXKfwyDhh6qejD3HFZhww96/RaVWFaKnTd0+qPwSvh6mGqOlWi4yWjTVmmJRRRXScgUUUUAFFFFACgA+1dt8OfixrXw7vFW3c3Wms2ZLKRvlPqUP8Le44PcGuJPHUfNSVw4nC0sXTdKvFSi+jPWy/McVllaOIws3GS2a/rVeR90eBfiNpHxA01bnTbj94oAlgk4dD6MP6jg+tdcox6Yr8+dE1y/8N6jFf6bcyWl3EfleM9R3BHQg9weK+pPhR8fLHxj5Onars07VzhVBOI5z/sE9D/sn8M9vyHOeHauBvWoe9T/ABXr5eZ/UfCnH+GzdRwuOtCrsn0l6dn5Hs9FNVgwyDkU6viz9i3CiiigAooooAKKKKACiiigAooooAKKKKACiiigAooooAKKKKACiiigAooooAKKKKACiiigAooooAKKKKACiiigAooooAKKKKACiiigAooooAKKKKACiiigAooooAKKKKACiiigAooooAKKKKACiiigAooooAKKKKACiiigAooooAKKKKACiiigAooooAKKKKACiiigAooooAKKKKACiiigAooooAKKKKACiiigAooooAKKKKACiiigAooooAKKKKACiiigAooooAKKTNLQBF0OOgrM1rXLLw3p017qFxHbW0a7nkkOAB/j/OsXx/8AEbS/h7ppu9Qmy7ZEVsnMkjeij+ZPAr5E+IfxM1b4i6m019KYrNWzBZRt+7j9z/eb/aP4YHFfS5TkdfM5cz92mt338l3PzjinjPCcPU3Tj79Z7R7eb7eh1/xY+PV94zkl0/RzJY6PyrP92W4Hv/dU+nfv6DyQDA3U08HHWiv2bA4ChgKSp0Y2X4v1P5LzXOcZnWIeIxk7t/cl2S6BRRRXqnz4UUUUAFFFFACscN8lISQc5zS9BjHNdB4O8Baz47v/ALLpNq0oBHmTt8scQ9Wb+gyT2FclavTw8HUqySit2z0MJhK+Oqxo4eDlJ6JJXuYCRtMyqil5GICooySfQV7X8M/2cL7XfJ1DxGJLCyOGW0HEsg/2v7g9vvfSvWvhp8D9H8BqlzKg1DVsfNdSrwnqEX+H69fftXqCgYAxivy/NuKZ1b0cFov5uvy7H9G8L+G1Ohy4nN/eluorZer6+hjeH/D+n+GbGOy061jtYU+7HEuB9T6n371sjJ+vrSbevr60be/evzyUpTblJ3bP3elRhQgqdNJRWiS0SRJS0UVJuFFFFABRRRQAgFBGRSbvamyOI0LE8AUEtpK7OG8feEPBuo2cl74ks7NY1wGuZSImHoN4IP4ZrxS+8DfCK8uCLXxRNZDP3EnBUfi6H+dcn8bPiTL478TSw28pOjWTlLdFPyyMOGkPrnt7Y9TXnI4696/WcpyTFfVoyqV5Qb1snovkz+WuJ+LsvnjqlKjg4TjF25mtW1u01rY+jPDvwX+G2oXSiDxE2rZ/5ZLfRc/98AGvX/C/w+8M+ElB0jTra3fGPNUbpCPQucsfzr4Tre0Px74i8Nup03WLu2VOkYkLR/8AfByp/Kqx3D2OxEbLEuXk9vz/AEJybjjKcFUTnl8Yv+aNm16XV/xPvhRgY/pSt8wr5z+F37R15qWrWmkeIkjzcuIor2EbfnPADr05PGRjHp3H0SHBI5681+aY7A18vq+yxCs3s+j9D+h8lzzBZ9h3iMHK6Ts01Zp9mieikHSlrzz6IKKKKAItvfvWZ4h1y38N6Pd6leP5dtbIZHbrwB2HcnoB61q4wBXA/G3QbzxL8N9XsrFDJdbUlSNer7HDlR7kKce+K6MNThUrwhUdotpN9k3qzzcxrVcPg6tahHmnGLaXdpaI+ZviN8Z9b8fzzQec9hpJyEs42xvHq7D7x9unt3rz7pTirRuySKVZTgqwwQfSm/pX9DYPC0MJTUMPFKPl/Wp/CWaZjjcxxEquNk3J9/yXZBRRRXpHiGhout3vhzUrfUNPuHt7y3bckifqCO4PQg9a+wPhJ8WrL4j6Zsk2W2rwqPtFtnr23r6qf06HsT8YAjHT8av6Hrl74b1S31HT7h7a7gbcjr+oI7g9CD1r5XOslp5lTvHSotn+j/rQ/ROE+LK/DuI5ZXlRk9Y/qvNH6DA/MaXqDxXnHwm+LNn8RtM2vtttXgUC4tif/H19VP6dD2J9GU8V+IV6FTDVJUqsbSR/YmAx+HzLDwxOGmpRkrpr+tzy39pO9Fv8Lb+PODNJDGv/AH8U/wBK+O6+o/2r7kx+EtMgDY829BPuAj/1Ir5c71+v8JQ5MA33k3+SP5X8Tq/tc7UP5Ypfr+oUUUV90fj4uOM17x+yt4i+y63qujOSRcRLcoD0BU7W/Ehh/wB814PnCgV0vw28RHwl430fUi+yKKcJMT08t/lb8gxP4V4OdYb63galNb209VqfX8KZi8rzihiG7R5rP0ej/M+9BS1FBJviVvUZqQV/Pz0P7pjLmV0LRRRSKCiiigAooooAKQ9KWkPSgD4m+PkBg+K+ucYWQxsPxiTP65rz89a9U/aUt/J+JsrY/wBbaxv+pX/2WvKq/oTJpc+Aov8Auo/hHimn7LOsVH+8397uGMnAGSe1X9S0TUtHRHv7C7sxJ9w3EDx7h7bgM10vwd02LV/id4ft5gGTzzLgjjKIzj9VFfZOs+HtP8RabJY31pHc2sg2mORcj6/X0I5FeLnGfvK8TCjyXTV33te2n3H1nC3BP+seBq4pVOWUXaKtdNpJ6nwGB3pOvNeq/F34IXvgWaXUdOWS90MnO7q9t7N6r6N+fv5V06V9FgsdRx9JVaMrp/h5M+CzXKcXk+JlhsXDlkvua7p9Qooor1DwwooooAfFK0E6SL95GDD6iv0NspFltIWHOVH8q/O49RX374Ju/t/hTSrjOfNt0fP1UGvy7jSH8GfqvyP6L8JKtpYql3Sf3XX6m4DgVzvxB3f8IXrQX732OXH12Guhc/rVDWbJb/Sby3bhZIXQn6gj+tfmlGSjOLfRo/oPGQdTDVIR3aa/A/PeinSRNDK8bqVdCVZT1BHUU3tX9L09YI/z6rrlqyi+4UUUVqc59Z/sv6t9u+HptCf+PK5kjA9mw/8ANz+VeyADca+Xf2VPEH2TxDqukMTtuYlnQE9CpwcfXcD+FfUX8X1r+fs/w7w+Y1I9G7/fqf27wPjVjcioSvrFcr+Wi/AU8msbxXpo1fw1qViwys9u8RHruUj+tbQPaoLvDW0o9VP8q8Om7TUuqPs8TBVKM4PZpr7z87aXPFT6hEIb+6jHRJWUfgTVev6WpO8Is/z5xMeStOL6MKKKK3OVH1h+yxuPgGfPT7ZJj6YWvaMZry39m/T/ALD8LtPlYbXuJJZSPbeQP0Ar1LHBr+dM1kp46q1/M/zP7v4XpypZLhYy35E/vVxDyeO9RzOI4Xc8bVNPB5INcZ8XtfPhv4ea1eI5jl8kxxsvUO/yqR9CwNcFCnKtVjTjvJpfee5jsTHCYapiJbRi2/krnxr401r/AISHxbq2oB96XN1I8bf7G47R/wB84rHccmkPrRmv6QoUlRpxpx2St9x/AWMryxWInXlvJtv5u4UUUV1HAFFFFBS91n1V+zf8RP7f8PnQbxwb7T1AjLHmSLop/wCA/dPtt9a9tA6e1fAfg3xTdeC/E1lrFqSXt3+dM4EkZ4ZD9Rn6HB7V9z+H9ctvEWlWupWbiS2uEEiMO+R39D2xX4fxLlf1LE+1pr3J6+j6r/I/r/w+4i/tbL/qteV6tOy9V0f6MwfjFLHD8NfELSEAGzkQZ9WUqP1Ir4cz8uK+r/2otf8A7O8CJp6kBtQnRCO+1fnJ/NVH418n19fwhRcMHKo/tS0+SPyvxSxUa2a06EfsRV/Vu/5WFC7m47V1fgf4Za98QWmbS7dDBE2yS4nbZGG67c4JJx2AOOPUVzFray393DbQIZZ5nWONF6sxOAPzNfdXgDwnbeDPCmn6XAoYwoPMcDG9zyzfic/yrv4gziWWUoxpWc5bX6LqzxeCOFocRYmbxDapQSvbRtvZXPPPhN8AY/BGpx6vqlwl9qKZESRKRHCSME5PLHBIzgYyeO49pC+rU7vj9KMjB5FfjmKxlbG1fa1pXl+nkf1fleUYTJ8OsNg4csb382+7Y8dKWiiuQ9kKKKKACiiigAooooAKKKKACiiigAooooAKKKKACiiigAooooAKTApaKACk7UtFAHN+KvBWk+NNOaz1WzS6jIypYYZD/eVhyD9K+X/iX8ANX8GmW80zfqmlAlvlX97GP9pR94D1H4gV9fk4HWh0WThgGHvXuZbnOJy2X7t3j1i9j4niDhPL8/p/vo8tRbSW69e5+dOcUHg5Ar6z+KP7POneLBNqGkbNL1Y5YgL+6mP+2o6E/wB4fiDXzF4h8Nap4T1F7HVLR7adeRuGVcf3lbow9xX7BlmdYXMo+47T6xe//BR/K3EXCWP4fqfvI81N7SWz9ezMmiiivpD4MKKKKACiiigApQSpBBwR0IpKKlpSVmXGUoy5onuvwm/aIn0jytL8TSvc2pwkV+xLPH6B+7D/AGuo757fS9hfw6lapc28izQyKGV4yGDA9CCOor89O3vXoPww+MeqfDq5WAs17o7tmS1ZuY89WjPY+3Q/rX5xnXDMKt6+DVpdY9H6dj944S8Q54TlweaNyhspbtevdeZ9q0088A/gawfCfi/TfGekxX+lXKzwOcEA4ZG7qw6gj0/pW8CSfSvyqcJU5OE1ZrdM/pihiKeJpxrUZKUZK6a1TRLS0Umak6BaKKKACiiigAooooAKKKKACiiigAooooAKKKKACiiigAooooAKKKKACiiigAooooAKKKKACiiigAooooAKKKKACiiigAooooAKKKKACiiigAooooAKKKKACiiigAooooAKKKKACiiigAooooAKKKKACiiigAooooAKKKKACiiigAooooAKKKKACiiigAooooAKKKKACiiigAooooAKKKKACiiigAooooAKKKKACiiigAooooAKKKKACiiigAooprMEUknA9aBN23GEAc15d8VvjXp/w/ge0ttt7rLr8luD8seejOR0Ht1PsOa5n4yfH+PQvO0bw7Is2ojKzXfBSE9wOzP+g9zxXzLc3E15PJcXErzzSsXkkkYszsepJPU197kfDksXbEYpWh0XV/5I/DuMeP4ZfzYLLJKVTZy3UfTuy/4i8Sah4s1Oa/1O6e7upf4m6KOyqOgA9BWaeBim0u0KPvZNfrVKlCjBQgrJbI/mGviKmKqSq1ZOUpO7b1bfqJRRRXScgUUUUAFFFFAw+tL7da0NC0DUPE2pR2OmWj3Vy/RYx0HqT0AHqeK+ovhV+z9p/hEQ6lq5TUtXGGXI/dQH/YB6n/aP4AV83mmc4bLIe+7ye0Vv/wABH3XDvCeO4hq/uo8tNbyey9O7PL/hd+z1f+J2iv8AXRJp+m8MsGNsso/H7g9zyewHWvp7QfDen+GrCOy021jtLdBgJGuB9T6k9yeTWqqBFwOBS1+OZjm2JzKfNVdo9Etl/wAHzP6wyDhjAcP0eTDxvN7ye7/y9ESUUUV4x9gFFFFABRRRQAUUUUAFFFFAEZHJry74/wDjNvCfgWZIX8u+v2+zQkHlQfvN+C557EivUj718iftM+J31nx6mnBmMGmxBNvbe4DMfyKD8K+gyHBfXcdCDXurV/L+kfA8b5s8pyarUg7Tl7sfV7v5K55GCMYpAMttU8UuRyCK+mf2efhNDp+mJ4k1a2WS+uAGtY5Vz5MfZsHozdc9hj3r9izTM6WVYf2ktXsl3Z/KXD3D+J4jxqw9J2W8pPVJd/XyPAbTwN4jvcGDQtRcEZDC1cA/Q4xV1Phd4tk4Hh3UPxhIr7sEKKPuKPoKVowT90Cvz2XGWKvpTj+J+6Q8J8Al+8ryb8kl/mfIPgH4EeKb7xLp81/p76bZQzpLLJKyglVIO1VBzk4x0wK+uljxtXrgY+tPCgHtmgZUdc18tmWZ1s0qKdZJcuyR+k8PcN4ThyjKlhm3zO7bev4Eo6UtFFeQfXBRRRQAU0gEY7U6igDkPEPw08MeJmll1HRrWeZxgzbAsh/4EMH9a+V/jL8MG+HGuxG23vpF4C1uzHJjYfeQnvjII9QfY19okBBmuB+NnhAeMfAWoQRx+Ze2y/aLfAyd65OB/vDcv419PkmbVsFioKc24PRpvRX6r0PzTjHhfCZpl9WpSpJVYpyTSSba1adt7o+KKKKK/d07q5/GMo8r5WFFFFUIv6Hrd94e1S31LTrhra7t23LIv6gjuD0IPWvsD4S/Fuw+IelhZCtpq8Cjz7cng/7a+qn8x0PYn4yAbkDpU9hqN1pV1HdWVxLbTx/dkhYqw+hFfK5vklLNIXXuzWz/AEZ+h8K8XYnhytb4qUt4/quzPd/2sNYjmu9BsI5FZo1llkUHkZKhT+j18/8AYirWpapea1dtc31zLeXLYzJMxY8dBk9qq/wmvQyrB/2fhIYdu7V7vzbueJxHm/8AbmZVMclyqTVl2SSQUUUV7R8uFFFFLRocZOMro+2fgl4r/wCEs+H2lzu++5hTyJsnJ3p8uT7kAN+Nd9jJr5b/AGXPF39n67faBM37u9HnQgnpIo+YD3K8/wDAa+pB1xX8951hPqOOqU0tG7r0Z/cfB+arN8no1m7yiuWXqtPxWpJRRRXiH2wUUUUAFFFFABRRSZoA+Rf2pFK/EW3I/i0+P8/Mkrx+vZv2psf8LAs/X7Cv/ox68Zr984ed8tpeh/D3Gytn2Jt/N+iO3+Clwtp8U9AkP/PVk/76jZf619vp90V8A+Db8aZ4u0W7ZtixXkTuf9kOM/pmvvy3bdAjeqg18HxjBrFQn3jb7mftnhRXUsBXodYyT+9f8AZcW6XMTxyRq6MNpDDIIPXivmr4x/s/Ppzy6x4ZtzLbHLzaegy0fq0Y7j/Z6jtxwPprufWgoGGDyvcV8ngMxr5dVVWi/VdH6n6bnvD+Dz/Dujio6/Zkt0+6f6H51MMHFGARk/lX1J8Y/gFD4hE+s+H1W21Q5eW2GFW4Pcjsr+/Q98da+YLuynsrqa3uIXguIWKSRyKVZWHUEHpX7XlebUc0p80XaS3XVf8AAP5A4i4ZxnD1f2ddXg/hktmv0ZDRRRX0J8WFfc3wfnFx8NvDrg5xZRJ+Sgf0r4Zr7R/Z9uPtXwp0VvTzE/75kYf0r864yhfDU59pfmv+AfuvhPUtmNal3jf7mv8AM9IHWkdNyMPUYp9Ffkh/UrV1Y+FvjB4dfwz8RdZtSuIpZTcxHsVk+bj6EkfhXHY4NfTf7UXgdtQ0m18RW0e6az/dXBUcmJjwf+Asf/Hie1fMe0lhX71kONWMwMHf3krP1X+Z/EXGeUyyjOKsLWhJ80fR6/g7oKKKK+mPgzovh94lPg/xjpOrA4jhnAk/65t8rf8AjpNfd9vOtxEsiEEMAcg5zX53nBAFfUn7PXxVt9Y0aDw7qEwj1K0XZAXOPOiHTHqVHBHoAfXH5pxbl0qkY4umrtaS9Oj+R+/eGGfU8NVqZZiJWUneN++zXzPcNoU5qC+lSCymkYhURCST2GKsEqeQc15H+0B8Rbfwv4TuNLhlU6pqKGFUVuUQ8M59BjIHufY1+a4PDVMXXhRgtW/6Z/QOb5jRyzBVcTWdkk36vovmz5JuJTcXEsp4LuW/M5qOiiv6QguSKifwNWm6lSU2BOG+tS2tpLe3UNtAhknmdY40XqzE4AH4mowv8Vewfs5eBW8R+Lf7auYt1hppym4cPKR8oH+6OfY7a83McXDA4adafRfe+iPbyLLKmcZhSwlPq9X2XV/cfTfg/Q18O+GdM0xTuW2t0i3Y64AGfxrbBzikztYDv2pVOOa/nicnOTm93qf3jQoxw9KNKCsopJei0FPWvnv9q/xCIdO0nRY2+aeRriUDrtQYXPsS3/jtfQTNhSa+KPjj4k/4Sb4k6pIjbobUi0j+iZ3f+Pl6+q4Zwn1nHqT2im/nsv8AM/M/EXM/qGSzpxfvVGor03f4HAHg4oJOeetLjGCa7H4S+Dx438c2NhMm+1jzPcA90XHH/AiVH41+z4jERwtGVaptFNs/kvL8FUzDFU8JSV5TaS+Zytxp93bW8NxPaTQ28wzFNJGVST/dJGD+FQE4GF6196eJPBmm+JNAn0m8tUe2kj2YUAbcDgj0I7V8Q+LPDVz4Q8RX2k3XMtvJtDYwHU8hh7EEGvncmz2GaOUGuWS1te91/wAA+64r4Mr8Nwp1VLnhLS9rWfZ69ehkUUUV9efmQ7C7cZr1/wCB/wAaY/AyS6RrLSHSXYvFKAWMDH7wIHJU9eOh7cnHj465HJpPmA5rysdgaOYUXRrq6f3p90e/k+cYrJMVHF4WVpLvs09011PQfjT8SF+IfiOOS0Lf2baKYrfeMEknLtjtnAGPRRXAFdq0mc896TNa4TCU8FRjQpK0YnPmWYYjNcVPF4h3nJ3f6JeSR6X+z14aHiD4kWckiboLBGuWyONwwq/jls/8Br7KVQoAHavCP2U/D/2Pw/qWrSKQbyYRxk90jHUf8CZh+Fe8KOa/GOJcV9ZzCaT0jp/n+J/W/h7lv9n5JCcl71RuT9Ht+BIKMUtFfLH6aFFFFABRRRQAUUUUAeZ/Fz4swfDOwhH2f7bqFySIYS21QBjLMfQZHHf8yPINK/as12G8J1HTLO5tyeY7ctEyj6sWB/Kuh/ap8IXV1Fp3iGBTLBbKYJ1H8AY/K30zkH6ivnA7duR19K/U8iyfL8ZglUqR5pO99Xoz+ZeNeKc7yrN5UaM3CnGziklZp9XdO+p9weBPivoHj+D/AIl92I7sDL2k+ElT8O49xkV2fJB6EV+d1tdS2VxHPbyvBPG25JYmKsp7EEcg17N4A/aW1bQvLtdfjOp2nAFwmFlQe/Z/xwfc15uZcKVaV6mDfMuz3+Xc+i4e8TMPieWhmkeSX8y2fr2PqxST7inFh61y3hP4g6F40tvN0rUY7ggZeInbIn1U8j/OK6c4KkdvavgalKdKThUi010ejP27D4qjiqaq0JqUXs001+BLRRRUHUFFFFABRRRQAUUUUAFFFFABRRRQAmKMUtJQAwjPHaue8WeCtI8aae1jqtqlxG2SrEYdD/eVuqn6VvhSevJ70oXHA/Orp1JU5KcHZrZo5q9CliqbpVoqUXo01dNHxv8AFD4G6v4EklvLTfqOjjnzkX95CP8AbUdv9oceuK8zzng1+iUkSzIyuoZTwQa8E+Kn7OdvqaS6n4ZVLS75aSw4Ech/2eyt7fd+nWv0zJ+KE7UMdv0l/n/mfztxX4cOHNi8oV1u4dV6P9D5mpWXbVi+0+6028ltbuB7e5iOHilUqR9QarV+lwnGouaL0P5/q0p0ZuFRWa3QUUUVsc4UUUUCCiiigZ0HgvxzqvgXVlv9KudjHAkgbmOVf7rD+vUdq+uvhp8WNL+ItgGt2+z3yKDPZyH54/cf3h7j8cHiviXPy4q7pGr3eg38F/p11Ja3UJ3RyxnBH+I9QeDXyGc5FRzKPPD3ai2ffyZ+mcK8Z4rh+oqVRudFvWPbzXZ+R+hXX2FJjrwTXkPwf+OVp44SPTdTZbXWlXpnCTY6lff1H5ZGcev8da/GMVhK2DqOlWjaS/q6P63yvNMLm2HjicJPmi/vT7NdGPHSlpKWuU9cKKKKACiiigAooooAKKKKACiiigAooooAKKKKACiiigAooooAKKKKACiiigAooooAKKKKACiiigAooooAKKKKACiiigAooooAKKKKACiiigAooooAKKKKACiiigAooooAKKKKACiiigAooooAKKKKACiiigAooooAKKKKACiiigAooooAKKKKACiiigAooooAKKKKACiiigAooooAKKKKACiiigAooooAKKKKACiiigAooooAb2pB9KMciqGp6pb6PZy3V1MkMMal3d22qoHUk00nJ2RlUqRpRc5uyRYmnS3jZ5GCIoySxwB68180fGX4/vqjTaL4ZuTFaDKS38Zw0vqIz2H+11Pbjk8/8YfjfdeOJ5dO0p3t9EU7WYZVrj3b0T0Xv1PoPJuMdea/Uci4bUUsTjFd9I9vN/5H828acfSruWX5XK0dpSW78l5d2JRRRX6akloj+fZScneQUUUUyQooooAKKKAMnA5qW7FRi5PliHAFdx8OPhLq/wARblWgjNrpaNiW9dfl91QfxN+g7kV3Hwm/Z5uNdMeqeJIntbI4aOxOVklHq/dR7dT7d/pvTdOt9Ms4rW0hS3giUIscahVUDsAOlfnedcTQop0MG7y6y6L07s/duEvDypjeXGZonGG6js369kYHgn4e6P4B05bXS7YKxx5kz/NJIfVj/kDsK6vO0+1GfqB601snJH4V+U1alStJzqSu3u2f0xhsNRwdKNGhBRitEkrJE1FFFZnWFFFFABRRRQAUUUUAFFFFABSUtIaAIcnjIr42/aB8OXuj/EPULyaJ/sl8yyQTY+VvlAZc+oIPHpg96+yiR3qre6fb6jF5V1bx3EZ6pKgYfka9nKMylleI9so8yas1sfG8U8PQ4jwSwrnytNNO19fNHyN8EvhNP471iLUL+Bk0O2fcxYYE7g8IPUf3j+HU8fXxaK1gJyqRoOSeAAKIIEt4wkSLGgHCqMAV4d+0/wCNp9H0Sz0K0l8t9QLG4dTg+UuAV/4ET+Skd67q+Ir8Q46MNk9Et7LqzxMLl+D4DyapWXvSWrezk9kl2VxPHH7T1lpd09poFqupyISrXcjlYs/7IHLfXgehNcHF+1F4t87L2umsndVikH5HfXjxx2GKOO4r9LocNZfRpqEocz7vc/nvGcf55iqzqRrOC6RSVl/n8z6f8JftS6VqMqW+t2Mmluxx56P5sf48Bh+R+te1aZq9rrNnHc2VzHcwSDcjxsGUj2Ir89a6XwX8Qta8B3vn6TdskTHMlvJlon/3l9fcYPvXh5jwlSknPBvll2eqfz6H2mQeJ2JozVLNlzQ/mSs16pbn3iTnHNLuycYrzX4ZfGvSfiFCkBYWGrAZe0mblvdT/EP1HcV6UPyr8xxGGq4Wo6dWLUl0Z/RWAzDC5nQjiMLUUovqvyfYkopKWuc9MKKKKAEIzUc0YliZfUYqQHNFNaEyjzKzPhD4neGz4R8eatp6ptgExkiAHGx/mUD6A4/CuUxg19BftXeG/JvdI1yNOJA1rM3uMvH/AO1P0r59AyT71+/5Li/reBp1G9bWfqtD+GuLct/svOK9BK0b3Xo9V9woGW9aOh6Yp8FvLczxQQxtLNKwREUZLMTgAfjWp4i8I6z4Pnjh1exks5JF3R78MrjvhgSDjvzxXqyr04TVOUlzPZX1fyPmYYWvUpSrRg3CNk3Z2V9rsx6KKK6ziCiiipk7K5cVzSSPpT4TfBnQ/EHwxW51G1WTUNRV3E7KC8S5ITYe3QN75wcivnfVtLn0XUrywuRi4tZWhf0LKSDj24r7f+Flt9k+Hvh6NlwRYw5+uxc/rXzh+0t4Y/sbx4uoIuINThD5HTzEwp/TZ+dfmOR5pUqZlVpVJXU22vKz2Xy/I/oHjHhuhQ4fwuLw9NRlBJSaVrppavvqeR0UUV+oH89mp4b1ybwzr1hqtvnzrWYSbQcbgDyp9iMj8a+9ND1SDWtItL+1cSW9xEssb+oYZH86/PgDj6V9O/sxeOv7Q0Sbw5cSZnsiXg3HlomPIH+6xP4Fa/OOLcB7WjHFQWsdH6P/AC/U/dfC/O1hcXPLar92esfVdPmj32ikor8mP6lFooooAKKKKAImO3oKaXCgsxwo5yafnjNfP/7SvxG1LQvsug6bM1oLqMy3EyHDlM4Cqe2cHJ69B613YLB1MfiI4enu+vZdTwc7zalkmCnjaybUei3beyPMPj/4itvEnxFumtHEsNpGlr5inKsyli2PoWx+Feb0498dDTe1f0DgcNHB4eFBfZSR/Dea5hPNMbVxk1Zzk3btfp8hcZy3Svrf4QfGnTPFWlWWmahdLa62iiJlmO3zyBgMhPBJ6leuc8Y5r5IXdjihWKsGUkEHII7V5mb5RTzSkoydmtmun/APoOGOJsRw5iXVpJSjKylF9UttejR+ihb5cjkdqcOnpXDfBzV7zXfh1ot7fszXLxFGd/vPtYqGPqSFB/Gu4zkAjpX4VWpOjUlSe8W192h/auCxKxmGp4iKsppNX80mB55HBrzL4sfBjT/iDbPc24Wz1pBiO5A4fHRXA6j36j36H04jimqAf9qqw+Iq4WoqtKVpIwzDLsLmlCWGxUFKMuj/ADXZn5++IfDt/wCFdSm07VLZ7W7iPRujDsynoQfUVmV9yfET4a6X8RNMNtepsnTmC5QfPG3r7j1B4P1wR8heO/h/qvw91VrPUYcxEkw3SA+XKvqD2PqDyPpgn9lybP6WYR9nU92ot1381/kfyXxZwVicgqOvQTnRb0fWPk/8zmM4+hr7J/ZxP/Fp9JH+3P8A+jnr42xxX2/8GNGfQPhxotrIpSTyBKyt1Bc7yD7/ADV53GM4rC04dXL8l/wT6DwpozlmdWql7qi0/VtW/I7ykpaK/Ij+qDPv9Pg1OyntLmJZYZkKSI4yGUjBB/Cvij4rfDi5+HniKS3ZXfTZiWtbg91/uE/3l6H14PevuIjn+tc/4v8AB+neNNHl03UbcTQSchujRt2ZT2I/+t0Jr6HJc2nldfmesJbr9V5o+A4v4Xp8R4TljaNWF3F/o/JnwTx3oOBxXe/Ej4P6x8PLqSZ4mvdKZv3d7GvCjsJB/Cf0PY9q4MnPWv3DCYyjjKaq0JXTP47zDLcVldaWHxdNxku/5ruhKfFLJbypLE7RSoQyuhwykdCD2NMorslFTVmeXCcqb5oncW3xs8bWdoLaPX51jAx80Ubn/vplLfjmuQv7+41W6kury4ku53OWlmYszH3Jqs2G6il7dK4qOCw9CTnSpqLe9kl+R6eKzTG4yCp4itKSWybbS9NRQu7oaQZI68Uh4rqvAvw01r4hX6xafbutqDiW7lBEcf4/xH/ZHP0HNXXxNLDQdStJRiurMsFgcRj6yo4aDlJ7JK5R8G+ENQ8ca9Bpenx5kkOXkI+SJO7t7D9Tgd6+2fBfhOx8EaBa6VZJiOEAM/8AE7Hqze5P+cVnfDn4b6Z8PtGW1tE8yaTDT3Dj55G9T6Ac4Hb65J7HBwMYx3r8WzzOpZnUUIaU47eb7v8AQ/rrgvhGHD9D21azrSWr7Lsv1HbgeaQ8dqUDAArmfFHxB0LwVDv1fUYrUkZWNiWdh7KMsfyr5inTnVkoU4tt9Fqz9Fr4mjhabq15qMVu20l+Iz4keKV8H+DdS1Qld8MRCA/xOeEH/fRFfCckskrtI7F3clmZjkknqa9Q+NPxjPxFuIrGwSSHRrdt3zrhpn6BiOwAJwPfJ7AeW9q/ZuGcsngcM51lac3drslsvzP5J8QeIaWdY6NPDS5qdNWT6NvdoO1fSH7J3h8La6xrLry8i26E9go3N+ZYf9818396+0PgBpo034YaRwBJOHmYjvuckfpgfhU8W4h0sCoL7TS/X9DTwywKxOdKrLanFv5uyX5no5OK8K/aX+Hv9saMniKzizd2K4nCjloM5J/4CTn6Fq90IGevWoLq2jvIZIZUV43BVlIyCD1yK/JsDjJ4HEQr090/vXVH9P53lVLOcDUwdX7S0fZ9H95+eOMgetGMHHWut+KngaXwB4xutPVWFm/722frmMngZ9VOVP0z3rkhw1f0LhsRDFUo1qbupK6P4Vx+Bq5diamGrK0otpr0/QSiiiu08wM9BS44oPQV03wx0A+JvHei2GN0TXCySZ6FE+dh+IUj8a48RWjQoyqvaKb+49HAYWWNxVPDw3lJL72fYvwx8P8A/CLeBtI0512SRQAyD/bb5m/8eJrqgdxpI1CxKvtinDpX831pyrVJVJbybb+Z/fuDw8cLh6dCG0UkvRKxJRRRWZ2BRRRQAUUUUAFFFJQBx/xUlt4vAGuG7Gbf7JIGHrlSAB75xj3xXwrX0n+1H43FvYWfhq3f97cEXFwAf4FPyg/Vhn/gHvXzYcZwK/Y+EsLOjhHVn9t3XotL/M/kzxOzKli80jh6Wvs1ZvzerXyCiiivvT8YJ7O9uNOuFuLSeW2uEPySxOUdT7EcivYfBH7TGs6J5dvrsI1a1HHmx4SZR/6C344PvXi+Pegc+1ePjMuwuOjy14J+fVfM+kyrPsxyaftMHUcV1W6fqnofdHg34n6B46iB02+R5gMtbv8AJKn1U8/iOPeuuPI4Nfnbb3E1rMk0ErwzRnckkbFWU+oI6V7H8Pv2ktW0Fo7TXs6tYjjzxgTIPfs344PvX5vmPCdWinUwkuZdnv8ALufv+QeJ2GxLjQzOPJL+Zar59V+J9YA8e/pSE5/pWJ4Y8UaX4s06O/0y8S7gYfeQ8g9wR1B9jzW2O3p618DOEoScZKzXQ/cKNaniIKrSkpReqad00SUtFFSbhRRRQAUUUUAFFFFABRRRQAUUUUAFIelLRQB598RfhLpHxEtT9ojFtfIMRXkQG9PY/wB4ex/DHWvkvx18PdY+H2ptbahDmIk+VdRgmOUex7H1U8j6c195YGcVja94c0/xJp8llqNrHd28gwyOM/j6gjsRyK+oynPq+XSUZe9Dt29D8y4o4IwefRdWlaFbv0fk1+p8AdeaK9Y+K/wJv/BEkuoaYsl/onLHjMkA/wBoDqv+0Pxx1PlAwflFfsmCx9DH01VoSuvy8mfyfmuT4zJsRLDYyDi19zXdPqJRRRXqHghRRRQAUUUUDHwyyW8ySxO0UqMGV0OGUjoQexr6U+DHx+GpCLRPEkgS94SC9bAWb0VvRvfofY9fmjA4H60da8HMsqoZnS5Ki16Pqv67H1/D3EeM4exCrYeXuv4ovZr/AD7M/RSNgy5BBB6EUpYkEAdK+Yfgx8fJNHaHRPEk5eyOFgv5DkxeiyHuvo3bvx0+m4pluIlkRgyMMgg5BFfiGYZdXy6t7OstOj6NH9h5DxBg8/wyr4aWq3i90/66lhelLRRXmH1AUUUUAFFFFABRRRQAUUUUAFFFFABRRRQAUUUUAFFFFABRRRQAUUUUAFFFFABRRRQAUUUUAFFFFABRRRQAUUUUAFFFFABRRRQAUUUUAFFFFABRRRQAUUUUAFFFFABRRRQAUUUUAFFFFABRRRQAUUUUAFFFFABRRRQAUUUUAFFFFABRRRQAUUUUAFFFFABRRRQAUUUUAFFFFABRRRQAUUUUAFFFFABRRRQAUUUUAQ42+49KdmhqwvFPimw8I6TNqOpTJb20Q79WPZQO5PYVUISqSUIq7eyMK9anh6cqtWSjGKu29EkifX9fsvDemzX+oXCW1tEu5pHPGP6k9ABya+Q/ix8YL74i3zwRF7XRY3zFBnDSEdGfHU+g6D3PNU/if8VNR+JOqZkZrfS4WP2e0B4H+2/qx/ToO5PDDAPHNfr2Q8PRwiWIxKvPoui/4J/K3GfHVTNZSwWAbjRW72cv8l+YUUUV+gH4qFFFFAgooooAUso4FJS9F6Vt+D/BeqeOdVj0/TLcyyHmSU8JCP7zt2H6ntmuSrXp4eDqVHaK3bO7C4SrjKsaFCLlKTsktW2Zum6bdaxew2djbyXN1K21I41yxP8AnvX1B8I/gDa+FhBquuKl5qww8cRG6O3Pt/eYevbt611vwz+EWk/DuxBhX7TqMoAlvJB8x/2VH8K+355r0DvjpX5FnfEc8ZehhXy0+r6v/JH9ScIcAUcrjHGZilOruluo/wCbHKoUAAYFOoor4c/aVoFFFFABRRRQAUUUUAFFFFABRRRQAUUUmaAFooooATAopaKAGdxxXy9+1bo88WvaTqWC1vJC0GeyurE/qG/8dNfT7HkDua4f4weC08b+CL2yVA13GvnWzHtIoOB+Iyv/AAKvaybFrBY6nVlts/R6XPjOLsslm2T1sPD4rXXm1rb57HxDRSspViCCCOCD2pK/oSMuZXR/DUouMuVhRRRVEksM8lrLHNDI8MsbBkkjYqykdCCOhr6F+E37RgxBpXilwp4SPUjwD6CT0/3vz7mvnXocClPHHevDzHKsPmdPlqrXo+qPrMi4ixvD9b2uFno94vZrzR+iENwlxGHjcMp5BBzkVNmvjn4T/G/UPAM0djftJf6KTjyycvD7oT2/2enpjv8AWGg+ItP8TaZFfadcpdW0oyHQ8fQ+hHcHkV+L5nlFfLKlp6xezWz/AOCf1xw3xTguIqHNSfLUXxRe6813RtUUnSlrwz7YKKKKAPO/jl4d/wCEi+G+qxKm6aFPtEfHOU+Y49yAR+NfFFfolcxrLA6MAQVIx2xXwL4u0NvDXivVNNKFBbTuqA/3M/KfxXB/Gv1Hg7FXVTDPp7y/J/ofzZ4r5bapQzCK3Ti/lqijpl7Jpeo2l5HzJbTJOmfVWBH8q+2PEHhjSvil4LSGYB7e4iWaCdQNyErlXX35/IkV8O88V9gfs5eJRr3w8trZ23XGnO1s+TztHKfhtIH4GuniulOEKWMpaSi9157fl+J5PhniKNetiMqxKUo1I3s9nbRr7nf5Hy14u8J33gzXrjTNSjKyxnKPj5ZEPR1PcH9OR1FYw2s3oK+1vi38MrX4iaA0fyw6jBl7acj7reh/2T3/AAPavjTV9KutD1K5sb6Fre8t3MbxN1B/qO4PcV7OR5xDM6Np6VI7r9UfL8Y8K1eHsVzQu6MvhfbyfoUu1FHanJGZXVF+8xAFfT1HaDPz7Dq9WC8z7/8ACtr9k8O6dCeNkCLj6KK8s/ah0H+0/AsOoqBusLhWLf7LHYR+ZX8q9islEdnEOwQV51+0Dqtrp3wy1aOdhuuQsUaHqzlgQB9ME/ga/n7LZzjmVOcN3Jfi9fwP7ez7D0p8PVqVZ2iqf4pXX4nxpRRRX9Dn8MsXDH/Crmj6xeaHqMV5Y3Mlldw/cljOCPX6j271SB2nNOZ9zbjXPUpxqxcJq6Z00q06ElOm7NaprRp+R758Nv2kNSn1my0vxDHFcQzyLCLuIbHVicAsBwRnrjGOvNfS6MsiBh35r4b+Fvga/wDHXi2zgtom+yQSpLcz4+WNAc4z/eOMAf0Br7iRPKQKOijFfi3EuFwmGxMY4ZJNr3ktkf1t4d5jmeY4Gc8e3KKaUW93prr1S7liiiivkD9bCkPSlooAiLduhrx/4+fCa48d2VtqGlBW1O0DAxMQvnoeduTwCDyM8cmvYGAJOaQ8c5rrwuJqYSrGtSfvI8jNMtoZvhZ4PEq8Zdt12a80fn1qug6noE5i1CxuLGTOMTxlM/TPX8Kz6/RGSzhn/wBZGrfUZzVZdDsI23LZQA+oQZ/lX38OM5cvv0tfJ/8AAPw6t4Sxc26OJtHzV399z4G0/Q9S1ZsWGm3V7ngfZ4Wf+Qr07wN+zj4g1+7hl1lDo+nggurENK49FAzt+rdPQ19araRLgrEgP0qULgV52L4sxVeDhSioX67v+vke7lnhfl+EqKpiqjqW6Wsn67lDSNJttG023sbVBFbwIscaL0VQMAVoYpB1zuoAGDXw7k5Nt7n7NThGnFQirJbIfS0UlI1In+XnpWP4k8M6b4p017HU7RL2B+qOPyIPUEeo5rZwc570u3IyfvVUZShJSi7NdTGrShXg6dWKlF6NPVNHj+kfs1eFtK1lL1zd3iI+9LW5kUxAjkZAUEj2JPvmvXVUIgVRgAcCnooAx3pSuK6MRiq2Kadabk1tc8/A5Xg8sjJYOkoKTu7K1x9FFFcp6wUlLRQBUuLeO6haOVFkiYEMrDIIPXIrx/xp+zPoPiBpLjSJG0W5bkrGu6En/cyMf8BIHtXs44460vbiu3C43EYOfPQm4v8AB+q2Z4uY5NgM2p+zxlJTXS+69HufG2ufs5+MdKc/Z7SLU4uzW0wBx7q+05+ma5K7+HPinT3KSeHtSVv9i1dx+agivvX8P0pGhVuq5+tfWUeLsbBWqRUvwPy7FeFmVVZOVCpKHlo1+KufBdl8OvFF8+yPw9qJJ/v27oPzYAV1ejfs6eM9VYGezh0yL+9dTAkj/dTcfzxX2OsKL0QD6Cn/AIUVeL8bNWhFR/EML4WZXSlzV6kp+WiX5XPDfB/7L+jaTLHPrVxJq0q8+UB5cQPuAcn8Tj2r2bT9LttKs4razt47aGMbVjjQKqj0AHAq5j9KTGQcivlMXj8TjZc1ebl+S9Fsfp2WZHl+Tw5MHSUe73b9XuSYo7UUVwnukMjfIdvUCvhb4o6ndat8QdflvHYyx3ckKBuyIxVQPwAr7sPT0rwT42fAmbxNey6/oKq2oOB9otGIUTYGAVJ4DYABB4Psev1nDWNoYLFt4jRNWT7a9fI/KvELKMZmuWx+pptxd3FbtW6d2j5jp2ClWNQ0u60m7e2vbaW0uUPMUyFD+RqsM9K/bqdSFVc0HdH8h1aNShJwqKzW6Yh4GO9fV37OPj+11vwxBoUsoXUtPUqIyeZIt3ysvrjIU+mPevlIcH5utdv8FUvW+J+hfYsiUSkvj/nntO7PtjP6V85xBg6eMwMud2cLtPzS/U+54Izatleb0/ZR5lUajJd02tvNM+4gKWmr90Z606vwg/tg8s+PPw+/4Tfwq81rHv1OwzNAAOXH8Sf8CA49wK+OO1fopIvmIynoa+Ovj98PW8G+LHvbaMrpmpFpUIHCSfxL7cncPY47V+lcJZnyyeCqPfWP6r9T+efE7h3nis3w8drKf6P9GeX0UUV+rH81i5JG2vc/2VfDhvPEGqaw4O22hWBCejFjkke4Cgf8CrwvPOa+wv2cfDp0X4cWs7qVlv5HuWyOcE4T/wAdVT+NfGcUYn6vl7gt5tL9X+R+q+HOXfXc7jUa92mnJ+uy/E9YxS0lLX4kf2KFFFFABRRRQAUUUlADMY+lZuvavb6BpN3qN2/lQW8TSO57KBk1pY9a+cv2oPiBiOHwrZy4LES3m09B1RT9TyfoPWvSy3Byx+KhRjs932XU+Y4izinkeXVMXN6pWiu7eyPDPF/iS58XeJL7VrrIkuZSwTOQidFUfQAD8KyT1pA23g9aCMY96/oSjSjRhGnBWSVl6I/hjFYipi60q1R3lJtt929Ry8krTQO1L988Cuh+HvhCbxx4usdKj3COR907r/BGvLH8uB7kUq9aGHpyqzdlFXZpgsJUxuIhhqSvKTSS9T2r4AfCHT7zQjr2u2SXbXXFtBcIGVUHG7B4JY9M9sY61g/tBfCnTvCSW+taNCLS1mk8qe2T7isQSrKOwOCCOnTFfTthYQabZQWsEYihhRURFGAABgAfQCvGf2qdYitvCFjYhh511cqQp/uKCSfzKj8a/HsBmmKxWbRqKTtJ2t0t2t5I/qXPOGsty3hidKdOPNCN+ayu5aa331Z8tUUUV+2H8lHU/Dz4g6l8PNdS8tHZrZiFubQn5JU/ow7Ht9CQftjw7rtt4k0e11K0k8y3uEEin2Pr6EdCOxFfAHXj+Kvp/wDZT1+W98NanpUjFhYTh4wf4UkGcf8AfSufxr814sy2m6X1yCtJWT809Efvvhjn9aGLeVVZXhJNxXZrV28mj3qikHSlr8pP6dCiiigAooooAKKKKACiiigAooooAKKKKACiiigCvKiSgq6hlPBBr58+Lf7O63Pnax4XiEU3LTaeOFf1Mf8AdP8As9D2x3+hs/LQRu7cV6GBx1fL6vtaErd10fqfO5zkeDz3Duhi4X7Nbp90z87LiCW3mkimjeGaNirxyKVZSOoIPQ0zHy9ea+wfiv8AA/T/AB9BLeWYSx1oD5Zh9yXHRXA6+meo9xxXyfrmg3/hfU5tP1K2e1uoj8yOOo7EHoQexHFftOU53QzOnZaTW6/y7o/kbifhLGcPVXzLmpN6SW3o+zM6iiivpz8/CiiigAooooAco3fSvXPgx8crjwZLFpWsyPPojHashyzW307lPbt29D5ERg0hPY15WPwNHMKTpVo3T+9eaPocnzjFZJiY4nCys19zXVNdbn6G6fqFvqVtHc20qzwyKHSRGBVgehBHUVaycelfG/we+M118P7pLC+aS50KRuU6tAT1Zfb1X8Rz1+utK1W01zT4b2ylS4t5VDpIhyrA9xX4dmuVV8rq8s1eL2ff/gn9icM8T4XiLD89N8tRfFHqvNd0aVFJ2pa8U+2CiiigAooooAKKKKACiiigAooooAKKKKACiiigAooooAKKKKACiiigAooooAKKKKACiiigAooooAKKKKACiiigAooooAKKKKACiiigAooooAKKKKACiiigAooooAKKKKACiiigAooooAKKKKACiiigAooooAKKKKACiiigAooooAKKKKACiiigAooooAKKKKACiiigAooooAKKKKACiiigAoopDQBHgA/0oY56cUbiBXO+M/GGn+CdHm1LUp/Khj4C9WduyqO5P/1zwKunTlUkoQV29kc9evSw1KVatJRjFXbeyRJ4x8Xad4M0aXUtSuBFbxjgA5Z27Ko7k+n9M18b/En4lah8RtYe5umMFlGSLe0Vsqg9T6se5/LimfEX4jaj8RdYe9vXMdtGSttZq2ViX+rHuf6ACuSz+VfseQ5BDAxVeur1H+HkvPufyZxpxrVzuo8JhG40Iv0cmur8uyCiiivuj8gCiiigQUUUUAKfWkPXPal74NepfCH4JXnj64j1DUBJaaEjcv0e4x/CnoPVvwHOceZjcdRwNJ1q0rJfj5I9zKsoxecYmOGwkeZv7ku7fRGF8NPhVqvxH1EiANbaZG2J7x1yo/2VH8Te3bv2z9eeDfBGm+BtKhsNLgESLy7nl5G7szdz/wDqGBWro2i2Wg6dDY2FvHbW0KhUjjGABV/BOfU1+K5tnVfM52+GC2X6vuz+veF+EMJw7SUrc1VrWX6LsiWiiivnD9CCiiigAooooAKKKKACiiigAoopM0AIfu0fhSAZqhqeqW2kW0k93cR28KDLSSuFVR6kngVSTk7IyqVI0ouU3ZIu7uc9aUjjpXnE/wAfvBEN19nOtqz7tu5IZGQH/eC4/HOK7zTtRttVs47q0nS5glUMkkbBlYeoI61tVwteglKrBxT2umrnFhcyweNk4YarGbW6TTt9xfooornPSCiiigBAKR13oR6inUhNAmk1Y+GvjJ4f/wCEb+I2sWygrFLKLiPIwCHG449gSw/CuKPNe3ftV6Z9n8X6ZfEYFzamPPujZ/8AZ68Rr+gclrPEYClN72/LQ/hbivBrA51iaMVZKTa9HqvzDJGfSjBGK+lPhD8G/DPiv4a2t9f2f2m9uzJun8xlaPDsoC4OBjHpyc5rzz4n/ArV/Azy3tlv1LRhz5qr+8hH+2B2/wBoceoFctDP8JWxMsK3yyTa10Ta00f+Z6WK4LzTDYCnmKipwnFSfLdtJq6urdux5dRRRX1B+fbbi5yMGut+H/xH1X4c6ms9jIZbVyPPs3b93IPX/Zb0YfqOK5JSM+1HG72rir4eni6bpVo3i90z0MDjsRlteNfDTcZR1TR91eBPiJpXxC0sXenzfOuBJA/EkbejD+R6GurHAPOfpX5/eGvE+peENWi1HS7hreePg45WRe6sO4Pp/Wvrf4UfGTTviFZrbykWerxr+8tmb73qyH+Jf1HfsT+O5zkFXL26tL3qf4r18vM/q/hHjnD51GOGxbUK34S9PPyPT6KTcDR1FfHn60MOOB618k/tO+HjpfjqDUFTbHqFvkt6yR8H/wAd2V9bd68P/aq0Y3nhGy1BEy1ncgu3ojAg/wDj2yvpeHcT9XzGn2ldP57fifnPH2BWOyKrZawtJfJ6/gfLQbbuFew/sw+KP7G8Zz6TI+2HUovkBP8Ay0TLD81LfkK8c98dataZqc+j6pb39qwSe2kWWMn+8pyK/ZMzwixuEnQ7r8en4n8nZBmcsozGji19mSb81s19zZ+hYIA5Oa8j+OPwfTxvYHUtMRY9bt14HQToOdhPr6H8Dwch/hT9ozwrrFpCt/dHS71lAaO4RtoOOfnAxj3OPpXqNncw31stxbyrNDIodZEIKsDyCCOor8NisZlOIVRxcWu60fdeaP7JqTyrivBSoRnGcZLWzV49nbdNH57XNvNbSywzxtFNExR43UhlYHBBHY1d8Pw/afEWlxfe8y5iTH1cCvpj45/BOPxPC+uaLEI9XQZmhXgXKj/2cDoe/Q9seB/DHQrnU/iPotj5MiSwXiyyoykFBG25tw7fdI5r9aw2c0cdgZ1k7SinddtPyP5ex/CmMybOKWFlHmjKS5ZJaNNr7mup9ywA+RGPRRXzN+1dd3513RrVwRpwheSPHRpN2G/Ibf8Avo+tfTceVUDPbpisPxd4M0nxvpv2LVrRbqIHcuSQVb1BHINfkuV42OAxscRON0r+uvY/qDiPKa2c5TPBUZcsna19na2j8mfBAG6k+tfWkX7L3hNJ/Md7148/6oz8foM/rXV6H8GvB+gMr2ui25kU5Dz5mYH1BcnH4V+kVOL8JFfu4yk/kj8Bw3hZmtWdq1SMY+rb+St+p8geHPAPiHxY6jStIubpCcCbbsj/AO+mwv617H4Q/ZYlldLjxHqAjA5NrZjJP+85H8h+NfR8cCRL8qKnYYGKmHSvk8bxVjMSnGlaC8tX95+nZT4aZVgGp4purJd9F9y/Uw/DXhnTPCmnpY6baR2cCdI0HX3J6k+55raBIPtS49evrSYx/SvjpTlNuUndvqfrFGlChBU6UVGK0SSskiWikHSlqTcKKKKACkpaKACiiigAooooASloooAKKKKACiiigAooooAKKKKACiiigAooooAKKKKACiiigAooooAKKKKACkpaKAMHXPCek+JoPJ1PTre8QHjzow236E8g+4rzPWv2X/C2oOXsnu9MJ6LDNuX8nBP617ORkUhruw+PxWF/hVHFdk9DwcdkWW5l/vVCMn3aV/v3Pno/slWxlydfmMX93yBn88/0r0r4ffCTRfh0sj2CPNeyja93cEGQrnO0YAAHsB6Zziu7A4xQa6cRm+OxkPZ16jce235HBgOFcnyyqq+FoKMls9W16XvYkoooryD60ixuH1rjvij4Hh8e+E7rT32rOB5sEh/gkX7p+nUH2JrsmxQQCMVrRqzoVI1YO0ou6OPF4WljaE8PVV4yTTXqfndd2c9jcz2txE0M0LtHJG3BVgcEH6EVFjgn0r3T9pr4d/2XqkXiWzT9xdkR3IUcLIB8r/8AAgMH3A9a8Lz8pFf0FlmOhmGFjXj13XZ9T+GOIcnq5JmFTB1Oj0fdPZ/duW9H0ybWtXstPg/11zMsKk+rMAP51996JpcWkaPZ2MC7IYIVjQeigAD+VfLf7M3g1tZ8XvrU0ZNrpoIRiOGmYED8lyfYla+tMc+1fmfFuNVbExoRekFr6v8A4B/QnhflLwuAnjqi1qOy9F1+bH0tFFfCH7eFFFFABRRRQAUUU1iADQBz/jXxPbeDvDl9q12QEt4yQueWboqj3JIH418Ka5rN14i1m61K9fzLi5kMkh7AnsPYDAA9BXrX7SXxD/4SHXk0CykDWenvmYqeJJcYx/wEEj6k+leMDgiv2ThfLPqtD6zUXvT/AAXT7z+SfEXiL+08d9SoSvTpXXrLq/lshKKKK+8PxoXJAx1r6g/Zd8IR2Ph24150V7i/do42B+7GjEYH1YNn6Cvl4fI2M16D8P8A41a78P7QWNv5d5pysWFtPkFCTk7WByMnnByOvrXy2f4TE4zBulht21fpdf8ADn6FwXmeByjNI4rHp8qTs0r2b6teh9nTXCWsLySMFjQFixOAAOvNfFfxl8et4+8XzXMDltOt/wBzbehUHl/+BHn6bfSr3jz48eIfHGnyWOU07TpBiSKBiWkHozHt7DGe+a82+8OTxXjcPZBPAzeJxFubZLey6/M+t4542pZ3TjgcBf2ad5Nq12tkl2Ciiiv0I/EAxX0h+yRp0iWXiG/I/dTPFAv1QMx/9GCvnWztJ766htreNpriVxHHGgyzsTgAfjX3D8K/Bg8C+DrHTW2tcBd87r0aRuW/AdB7AV8DxZjIUsJ9Xv70mvuWv5n7T4Y5XVxGafXbe5TT182rJfcztKKQdKWvx0/rIKKKKACiiigAooooAKKKKACiiigAooooAKKKKACkxS0UAMBzXFfEX4ZaZ8RdM+z3aeVdRgmG6jA3xn+o9QeD7HBHZjgc80dRwOa1o1alCaqU5Wa2aOLF4ShjqMqGIgpQlo0z4O8c+ANV8AaubLUoso2TDcKPkmX1U+vqOo/KubOO1fffi3wnpvjLSJtO1O3WeCT1HzK3ZlPYj1r4++KHwn1L4b6kd6tdaTK2IbtV6f7L+jfoe3cD9hyPiGGNSoV/dqfg/Tz8j+UuMOBq+SyeKwV5UH98fJ912ZwlFFFfdH4+FFFFAgooooAd1bivQ/hJ8X734c6iIJi9xokr5mtxyYyf409/UdD9ea87PP0oY7+a87GYOjjqTo1o3iz2srzPE5TiYYrCy5ZR/qz7pn6DaHrdn4h02G+sLhLi2mXeskZyGH9K0CCT2xXxT8Jvi1e/DnVAjs9xo0zZuLYfwH++no3qOh/Ij7A0HX7TxJpkF/YTpPazLuR0PBH9D2IPINfh+bZTVyurZ6wez/R+Z/Y3C3FWG4iw917tWPxR/Vd0zZHSlpKWvAPuwooooAKKKKACiiigAooooAKKKKACiiigAooooAKKKKACiiigAooooAKKKKACiiigAooooAKKKKACiiigAooooAKKKKACiiigAooooAKKKKACiiigAooooAKKKKACiiigAooooAKKKKACiiigAooooAKKKKACiiigAooooAKKKKACiiigAooooAKKKKACiiigAooooAKKKKACiiigCEZHToe1O3ZFBrC8U+KLHwfo82pajMsNtCueerHsqjuT0AqoQlUkoxV29kYVq1PD05VaslGMVdt6JIb4v8Xad4L0abUtSm8uGMcAcs7dlUdyf88V8Z/Eb4i3/wAR9bkvb1mitoyVtrVWysS/1Y9z/QAVJ8S/iTf/ABG1l7q5cxWURK21rnKovqfVj3P4dBXH1+yZDkMcDBV66vUf4eS8+7P5L4140qZ3VeEwjcaEX6OTXV+XZBRRRX3R+QBRRRQIKKKKBi5wSBSdKXAI45NfQnwV+AbTG31zxNBhVw9vp8g/JpB/Jfz9K8XMsyoZbSdSq/RdW/I+qyDIMXn+KWHw0dPtSeyXf/gGP8GvgPN4iaDWtfhMWmjDw2rcNP6FvRf1b6dfqK2tYrOBIYYxHEgCqijAAHTAHQVMsaxqFQAKOABTuvNfh2Y5lXzKr7Ss9FsuiP7F4e4dwnD2G9jh1eT+KT3b/wAuyJKKKK8o+rCiiigAooooAKKKKACiiigAoopD0oAYWxxig4AzTRkDnmuI+LXxAT4feFJb3asl5K3k20ZPDSEHGfYAEn6Y71tRozxFWNKmryk7I4sbi6WBw88TWdoxTbfoVfif8X9K+HVmA7fbNTlBMNnG2G/3mP8ACvv37A818neNfiBrfjq/Nxq120iA5jto8rFH/ur6+5yfesjVNVutc1Ka+v7h7m6mYvJK5yc/0HYDsKqLt79K/a8pyGhl0FOa5qnV/oj+PeKOM8bntV06bcKK2iuvm+4nXFfSH7J2rXlxZ69p8js9nbtFJErdEZ9+4D2O0HH+NfOPRfc19D/sl6tAj67pzYW5YxzKe7Lyp/Ij/wAepcT01LLpu17W+Wq1L8PKsoZ/R97lTuvXR6fefSVFFFfh5/ZgUUUUAFFFFAHzr+1xZ77bw9dY/wBXJLHn/eCn/wBlr5ur6n/awgMvgzTpAP8AV3y5+mx/64r5Yr9t4VnzZdFdm1+N/wBT+OfEil7PP6kv5oxf4JfofXH7Mmpfa/hylv2tbiWM/id//s1euPGsqFWXIPUGvm/9mHxbY6Rput2V7dRWuyRbkGWQLkFdrHk9toz9RW/48/ac0zSvMtfD0Q1S5HH2lsiFT7d2/Dj3r8+x+WYqvmlWnQg3d3v01132P3DIeJMuwXDuHrYyqlaNrbt20tbc5b9oL4QaZ4es38R6Sy2aFws9lj5WLHAZB2OTyBxjJGMHPgxB9MCt3xV431vxtd/aNXvnnwcrEPljT/dQcD69fU1g9K/Vsow2JwmGjSxM+aS/Bdr9T+aeJsfgcxzCWIy+nyQfTu+rtsr9gooor3j5AKntLyfT7qK5tZngnjYMksbFWQjuCKh6mkrKcI1FyyN6VWdKSqU3Zo+pfg/8fYPEfk6Pr8iWuqcJHcnCx3B/kre3Q9vSvcBIGHykEe1fnXyea7Cx+MPjLTtNWxg1+4WBRtXeqO4HoHZS361+a5jwn7Wr7TByST3TvZem/wBx++cP+JzwuH9hmkHNx2lG135NO33n3JuB6GvEf2m/GFjZeEm0DzFfUL10fy1bmNFcMXPpkrgevPoa434EfF7XLnxZFomq3smoW14GETy/M0ThSw+bqQQCMHvjpznzf4qR6jH8QddGqF/tDXLlWf8A55Z/d4/2dm3FeZleRTw+ZqliJL3EpK3Xt+J9FxHxpTx3Dzr4Km/3jcJX+zpd7dWtjkufrSgZ6CgfJ0NbHh7wZrniudY9I024vcnBdExGPq5wo/E1+r1K9OjFzqySS6vQ/mmhhK+KmoUIOUnskm2/uMb7oAIr7H/Z1gvoPhjp32wOAzyPAH6iMsSv4Hkj2IriPhz+zKtvNDf+KJUuGUhlsIidmf8Apof4voOPcivoC1gS1hSONQsagAKowAB0AFflPEmc4fGxWHoa2d3Lp6I/pXw94Sx2U1ZY/G+7zRso9dWnd9vQnIyMHkVSh0q0t7qS5W2iSdxhpVjAdh6E9TV/GaXgivgk2tj9ydOM2nJbBRS0VJqFJS0UAFFFFABRRRQAUUUUAFFFFABRRRQAUUUUAFFFFABRRRQAUUUUAFFFFABRRRQAUUUUAFFFFABRRRQAUUUUAFFFFABRRRQAUUUUAFFFFABRRRQAUUUUAFFFFABRRRQBh+JNAsvFOkXGl3sYltrhCrL/AFHoQcEHsQK+drv9lLWBq4jttWtjpZb/AF8isJlX/cAwT+I/CvqFhmm7toA9a9XBZpi8vUlQlZS6Wv8AM+VzjhrLc8lCeNp80o7NOzt2dt0c54L8GWPgbQbfStPjxGnLSn70rnq7H1P+A6CulB700ZVvalGFHWvNqVJVJuc3dvVs+hoYelhaUaNGKjGKSSWySJaKKKg6QooooAKKKazBRkkAe9AbDScdetecfGn4ip4A8LyNC6jVLoGK2Q9Qcctj0UHP1IHeuh8VePtD8I2rz6lfwwhBkR7wXc+ir1Jr43+Inju7+IPiafUrgFIPu20JORHGOg+p6k+p9MV9XkOUTx2IU6kfcjq/PyPyzjXiujk+BlRw80609Ek9UurfbyOYlleeR5JHaSRyWZ2OSSepJptFFfucYqKsj+PJzdSXPIUcnBpMbaU4Lmuq+GPgyTx34ws9MwTbhvMuGHaJcZ57E8KPc1yYmvDDUpVqjtGKuztwOCq5hiaeGoq8pNJL1MYeGtWfTBqP9l3psfvfaRA+zHruxjHvWdnJ4696/Qi00y2tbOO2jgRYo0CLGowAAMAAemK+WP2i/h3a+ENctNT06IQWmobhJEgwscgwSQOwYHp6g+tfG5TxKsfifq9SFm78uvzs/kfq3Evh/UyTAfXqNTmUbcyata+l15XZ47RRRX35+MC4Bz61f0XQNT8SXq2mm2U17cN/DChbHuT0A9zxTNGe1j1ixa/QvYrcIbhf70e4bgMe2a+8PDUGm2+jWZ0uGCOyaMNEYFAQqRkEY46V8dnmdTypRUIczlez6L/M/TuDuEqfEs5upV5YwtdJXbv26JeZ5j8GfgbF4MCatrIW41pl+RF5S3B6gHu3qe3Qep9o6gUHpzRmvxvFYuvjazrV5Xb/AA8kf1nlWU4TJsNHC4SHLFfe33b6skooorkPZCiiigAooooAaOaD9Ka8ixDLEAepqg+tWKyiE3MQm/uGQbvyzmnGMpbIwnWp0/jlY0t1LUaSq4ypB+hp+aWxqmpaoWiiigoKKKKACiiigAooooAKKKKAIs4wvRqoaxo9pr2nzWd7Ak9vKpR43GQQavg7z7UDj7x5ppuLUouzRlUpwqwcJq6ejT6nx38X/gvefD+5kv8ATxJdaHI33urW5PRW9V9G/A84z5d8uPev0NvbSK/hkgniWaGRSrIwBDA8EEHqK+V/jP8AAqXwo02saHE8+kEl5oBlnt/cdyv6jvxyP1XIeIlVSw2LdpdJd/J+Z/MvGvAUsI5Zhlsbw3lFbrzXdeR4zRRRX6UfgmwUUUUCCiiigB2Nx4rvvhJ8Wrz4c6qEkLz6PO+bi2HJQ9N6ejeo7gfQjgOhpSSxLV52LwlLG0nRrxvFns5ZmeIyrExxWFlyyjt/k+6Z+gmi63Z+IdOgvrCdLi2mUOkiHIYVoA5yR0r4v+EPxbu/h1qYguGafRZ2/fQjkof76e/qO498V9h6TqtrrenQXtpMk9tOgdHjOVZT0Ir8NzbKauV1uWWsH8L/AEfmf2TwtxRh+I8KpL3asfij2813TNKiiivCPuQooooAKKKKACiiigAooooAKKKKACiiigAooooAKKKKACiiigAooooAKKKKACiiigAooooAKKKKACiiigAooooAKKKKACiiigAooooAKKKKACiiigAooooAKKKKACiiigAooooAKKKKACiiigAooooAKKKKACiiigAooooAKKKKACiiigAooooAKKKKACiiigAooooAb2oH0pPSqGp6pb6PZzXVzKkUMal3eQ4VVHUk1STk7IyqTjSi5zdkivr+v2fhnSptRvp0gtYU3O7njH9SegA6k18b/FX4oX3xJ1hpPnttLhYi3tien+2/qx/ToO5N34w/Fi5+IurGG3d4tFgYiGE8GRum9h6+g7D3JrznBA+tfr3D2QrCRWJxC997Lsv8/wAj+VOOuNJZrUeAwUrUYvV/zNfovxCiiiv0A/FQooooEFFFFABwPalAd2AUFnJwABkk05I2lkRI1LysQqooyST0AFfTvwQ+BiaKkWu6/EJNTIDQWrDIg9GPq38vr08HNM0o5ZR556t7Lq3/AJH2XDnDmK4hxKo0VaK+KT2S/VlT4I/Agaf5Gv8AiKEG8GHtrNxkQ+juO7+g/h+vT6BUBUAXgCgIEXAxg0ozzivwvHY6vj6zrVnr0XRLsj+yMmyTC5HhY4bCxsur6t92x9LRRXCfQhRRRQAUUUUAFFFFABRRRQAUUUUAFIaWigCMLzXzl+1uJAPDeCfJzPuHbd+7x/7NX0azYFeNftRaG2o+Aor5ACbC5SRv91sof1YflXu5FVjSzGlKXe33q36nw/GtCeJyHE06e6V/kmm/wR8m0UUV/QZ/Doqnaa3fA/i268E+JrPVrUnMLYkjBwJYzwyH6jp6HB7VhdeaM8AiuSvRhXpypVFdNWZ3YTFVcFXhiKLtKLTT7NH6AeHtctvEukWupWcolt7lBIjD09/Q9iOxrVGRn0r5S/Z3+KZ8N6mvh7UJSNOvH/0dmPEMp/h9lb9D9Sa+rUO4AivwHNcvnl2IdKXw7p91/W5/bvDGfUc/wEMRDSa0kuz6/J9CWiiivIPrwoopD0oA8k/aZtPP+GV1LjPkTRSf+Phf/Zq+QK+1Pj5Z/a/hXraYztRJP++XVv6V8WN1FfsPB074Oce0n+SP5Q8VKXJm1Of80V+DYlFFT21rPfXMdvbQSTzSHakUSFnY+gA5NfdTlCmudn45ThOq1Tpq7ZCuB3xSpFJLKqRgu7HCqoySfQCvafAv7M+ra1suNem/sq1PPkR4aZh7nov6n1Ar37wn8MvD3gmEDTNPiimAw1ww3yN9WPP4Dj2r4vMOKcLhW4Uffl5bff8A5H6tknhxmeZJVcT+6g+6u36L/M+L73wZr+nWX2y80i+t7XgmWW3ZQB2JJHH41j8E+1ff3iKbT7PRrybUfKWySJjKZBlduOcj0xXwRemFry5e1RktjIxiDdQmeAfwxXRkOcVM1U/aQ5eW2q2d/wBTg4z4UocNTpKlV5+dPR2TVra6d7leiiivsT8wE5z7UoOOlXNL0q91i9S0sLaW7uXPEUKFmPvgdvevfvhp+zQI2i1HxWVZhhl06I5UH/bYdf8AdHHueleDmGbYXLoXqy16Jbs+uyPhrMM+q8mGp+71k9EvmYn7Nvw7u7/xBF4nuomhsLQMLcsMebIQVJH+yoJ59cehr6E8S+AtC8XBTq2lwXjqMKzrh1HoGGCPzrZtLSKxtkt4I1hijUKkagAADgAAdBVljtwM5PpX4rmGZ1sbiXiU+V7Kz2Xqf13kfDWEyjLlgJJTTd5XSabfWzv6I4rTfgv4M0tw8Og2hYdDMvmY/wC+s12NtZwWiBIYljUDACrjAqbHr/KjGa86pXq1nepNy9W2fQ4fAYXCfwKUY+iS/JElFFFYHoBRRRQAUUUUAFFFFABRRRQAUUUUAFFFFABRRRQAUUUUAFFFFABRRRQAUUUUAFFFFABRRRQAUUUUAFFFFABRRRQAUUUUAFFFFABRRRQAUUUUAFFFFABRRRQAUUUUAFFFFABRRRQAUUUUAFJgUtFABSYFLRQAUUUUAFFFIaAIurCvBP2n/Guo6Lb6Xo9jcSWaXYeWeWJirMqkAKCOxySfoPevegMHPr2rzP43/Ct/iPpFu9m6x6pZ7jCX+44bG5G9M4BB7EV6+UVKFHGwnifgT+7TT8T5DivD4zFZRWpYBv2jStbRtX1S82j44O5iSSSTySaMc1qeIfCer+FrwwarYT2MmcKZV+V/91hww+hNZmQR93Jr9+o1KVSKnRaafVbH8R4qhiKFRwxMWpLe6s/xG0UUV1nnga+sv2a/BH/CP+ERq9xGBd6piXkciIfcH45Lf8C9q+WdIs1vtWsrWWTy4ridImc/whmAJ/Wv0A0yGK1sreKFVWGNAqqvQADAAr824vxk6dKGGj9p3fouh+9eFmVU8Ri6uOqa8iSj6u938loWScDpxXzh+1nrcby6HpaMDKvmXEg9BwF/P5vyr6C1bVrbR9PnvbqRYoIEMju5wFUDJJr4b+InjCXxx4sv9XlDLFI2yCNuqRLwo+vc+5NfOcLYKVbG+3a92H5tWSP0DxKzenhMq+pJ+/UaVuyTu3+BzdFFFfth/IwY6mvpv9lvxi99pV7oFxIWazIlt9x52MfmX/gLc/8AAhXzJXqn7N072vxPgjXP7+3kRvoMN/NRXy3EOGjicvnfeKuvl/wD9E4FzCpgM8oqD0m+Vrunp+G59jUtIOlLX4Qf2sFFJS0AFFFFAEeeOlVL+/g060lubmVIoIlLu7HCqAMkk+mKL+9g062e4uZVhhiUu0kjBVUDqST0FfKXxs+NL+M5n0jSJWXRkb95JypuGB4+iDsO/U9q9jK8rrZnXVOmrRW76Jf5nx3EfEeF4fwrq1Xeb+GPVv8Ay7lT4tfG/UPGmoy2mmXMtjokZKqsbFHn/wBpsc4PZfz56eVn2pVIXqNwpFxiv3PCZfQwdJU6cbJfj5vzP42zPOsZmuJlicRN3f3LyS6WPQPh18Ztb8CXqI1xLqGkkgSWkz7sL6xk/dPt0Pcd6+wfDev2vijRbbU7JxLbXCBkb+h9CDwR2INfn+Ou1ulfS37KXiSS50jV9FlcutpIk8IJ6K+cgewK5/4FXw/FGU0VReMoxtJNXt1T6+tz9g8OOJ8S8WsrxU3KMk+W+tmle1+zXQ+hKKQdKWvyw/poKKKKACiiigAooooAKKKKACiiigBGqKWJZkKsAwIwQelS9aTbT2JlFSVmfLnxu+BJ0Vp9d8PW5axbL3FjGOYvVox/d9R27cdPCa/RSSJZlKsoZTXzT8cfgO1ibjX/AA7CWgYl7myjH3fV0Hp6jt1HpX6Zw/xD8OFxcvJSf5P/ADP5z444Etz5llkNN5RXTu0jwGiiiv1M/nRrl92QUUUUEhRRRQAvTr0r1H4MfGGbwHfpp+oM8ugzv8w6m3Y/xKPT1H4jnr5aBgc0YOcHivMxuDpY+jKjVV0/6uj3MqzXE5PioYvCys4/c11TXW5+htjfQ6lbR3FvIksMihlkU5BBGQQe4q1wc18lfAz4yP4Pu4tG1eUtoszYjlc5+zOT/wCgE9fQ8+tfWEMiTR70IdWGc9Qa/Cc0yytllf2U9U9n3X+fc/tDhriLDcRYNV6TtNaSj1T/AMuxZoooryD68KKKKACiiigAooooAKKKKACiiigAooooAKKKKACiiigAooooAKKKKACiiigAooooAKKKKACiiigAooooAKKKKACiiigAooooAKKKKACiiigAooooAKKKKACiiigAooooAKKKKACiiigAooooAKKKKACiiigAooooAKKKKACiiigAooooAKKKKACiiigAopKRnCKSTgCgTdivPMkELSuwVFBJJOAPU5r5J+N3xik8b3z6Tp0pj0WB/mZOPtLA/eP+wD0Hfqe2N/4//GdtTkufDOiy7bRCUvJ0P+tPeNT6Due546Zz4Nxj3r9S4byJRSxmJWr+FdvN/ofzTx9xm60pZXl8/dWkpLq+y8u4lFFFfpx/PgUUUUCCiiigA6cU+NHmdY0VnkYhVVRkknoAKaqs7hVBZicAAZJNfT/wM+B66JFFr+uw7tTcbre2cf6gHuw/vfy+vTwc0zSjldHnnq3surf+R9nw3w5ieIsUqNFWitZS6Jf5voO+B3wNTw9HBruuQh9TcboYGGRbg+v+1/L617mAAoGMe1AAAGOMUoGa/C8bja2OrOtWd2/uS7I/svJ8nwuS4WOFwsbJbvq31bZJ1FLSUtcJ7oUUUUAFFFFABRRRQAUUUUAIBijOKM1HLKsSksQAOck0bkyairsUsMcUbhjnvXkniz9pDwz4cuJLW3aXVrhDh/sgBjU+hYnB/wCA5qz4O/aF8MeK5VgllfSrtjhY7zChvowJX8yD7V6byvGKn7Z0pcvofMx4myh4j6qsRHn2tfr2vtc9U3UvWoo5lmHysG9wakFebsfTRkpK6GucA1znxB0U+I/Bmr6coDSTW7qmf7207T+eK6MjcCKZKAUceoqqU3TnGcd07/cc2KoxxOHnRltJNP0aPzroIwa6P4i6IfD3jvWrHaEEV05RR2RjuT/x1hXOZyTX9JYaqq1KNWO0kn95/AGOw7wmKqUJbxbT+TsFFFFdZ5wq85I4r6t+APxcHivThomqTf8AE4tV+V3PM8Y/i/3h0Pr19cfKNXNK1S60TUbfULKZoLuBxJHIvUEfzHYjvXzucZVTzOg4PSS1i+z/AMn1PuOFeI63D2NVZa05aSj3X+aP0K5x0pR1PHSuB+EvxLt/iN4fE42x6hBhLmDdyjeo/wBk9R+I7V3w4r8Ir0J4epKnVVpLRn9p4HG0Mxw8MTh5c0ZK6f8AXUkooorA9A434swGb4c+IkUZP2GYge4jOK+FxX3z45jEvhLWEPQ2koP/AHwa+BsfKa/VODH+7qx80fzL4swSxOGn3TX3NCHg4r7R+E/w30jwb4fs57aFJb6eFWmu2GXckAkA9l6YA9Ocnmvi7DAc9q9s8KftMXfhzw1Y6bNoq30trEIvPN1s3KBhcjaecAA884zXrcSYPG4ylCGF1V9VdK/Y+X4CzXKcqxVStmVk7Lldr2d9bWTsz6pLYHHT2oVgR6ivLfhP8brT4k3NxZS2Z03Uo08wRrJ5iumcEqcDkEjIx3HXnHqXIx+pr8exGHq4Wo6VaPLJH9XZdmOFzXDxxOElzQfXbbpY8c/aes9QuPAKPaF2torlWulXvHhgM+wYr+h7V8nbiV2549K/Q+4tYrqNo5UWSNgQVYZBB68Vw7/AvwTJfm6bQoBITny1LBP++Adv6V9hknEFLLKDo1YN63TVvxPynjDgbE8QY6OMw1VLRJp30t1Vj440Pw/qPiO6FtptjPfzn+CCMtj3J6Ae5r2fwT+y7f3hS48SXP2OIcm1tmBc+zN0X8N31FfR2maHYaLbJBY2kFrCvSOJAij8AK0f1qcfxXisReFBci77srJvDLL8E1Vx0nUl22j927Oe8M+CdE8F2nkaTp8Vqp+8yjLN7knk/ia384zxinBQKG5B7V8VKpOrJym22+r3P1+hhqWFgqVGKjFbJKyX3D6WiipOkKTApaKACiiigAooooAKKKKACiiigAooooAKKKKACiiigAooooAKKKKACiiigAooooAKKKKACiiigAooooAKKKKACiiigAooooAKKKKACiiigAooooAKKKKACiiigAooooAKKKKACiiigAooooAKKKKACiiigAooooAKKKKACiiigAooooAzdT0ey1e0ktry0iuoJBh45UDKw9weK8V8cfsv6ZqXmXPh6b+y5zz9nfLQMfbuv4ce1e8YxigrnNd+DzDE4KXNQm4+XR+q2Pn80yHL84p8mMpKXZ7NejWp8F+K/AGueCrjy9WsJIY84Wdfnib6OOPwPPtXOV+hl/YW2o2zwXMEdxC42skihlYehB614l4//ZlsNT8288OSLp1yefs0hJgY+3Ur+o9q/SMt4tp1LQxkeV91t810PwDP/DHEYdSrZXLnj/K9GvR9T5h6dea9W8J/tG+JPDllHaXaRarDGoCtMSsvHQFx1+pBPvXn3iTwrqvhK/Npq9jLaS9i4yjj1Vhww+hrKJB7YFfYV8NhM0ppzipx3T/yaPynC4/NOHq8lRlKnPZrb70zuviD8Ytf+IMf2a6dLPTwwb7LBkBsdCxJy2PTge2a4U4x6mkpenSurDYWjhIKnQiorsjz8fmOKzOs6+LqOcn1f5eQlFFFd55QYxXtn7LWgSXvi++1Uj9zZw+UCf77kY/RT+YrxuwsbjUruG0tYmmuZ2EccaDLMx6AV9tfCjwFF8P/AAjbWBKm7f8Ae3Mi/wAchxn8AAFHsBXw3FGYRw+EeHT96eny6v8AQ/XvDnJKmYZpHGSX7ulq359F69TuaSlor8YP68Il6c0D9PSkxtI5wPSsLxP4x0jwbZG61W+jtYv4dx+Zj6BRyx9gKqEJVJKEFdvojnr16WGpurWkoxWrbdkje3dDmuH8f/F3QvAMJW7uBNe4ytnAQ0jemR/CPc49s14d8Qv2ldT1vzbTw8h0y0Pym5kwZnH+yOi/qfcV4vcXMt3PJPPK880jbnkkYszE9SSepr7/ACvhSrWtUxj5V2W/z7H4dxH4mUMNzYfKo88v5nsvRdTtPiH8XNc+Ilw0c7mz00NlLKJjt9i5/iP149AK4ZuOnNGTiiv0/C4ahg4KlQiopdEfzrj8fi80qyxOLk5N9X/Wi8gooor0Dxwr3L9lFWPirVSPufZVz9d3H9a8NHIr6I/ZIsG8zxBdsPlPkxqfcby381r5XiSahllT5L8Ufo3ANN1eIMOl0bf3Jn0nRRRX4Sf2qFFFFABRRRQAUUUUAFFFFABRRRQAUUUUAIBSOgkUgjINOpCaBWTVj5o+OfwNaBrjxD4egzHy91ZRryO5dB/NfxFfPn8q/RSSNZUZGGVNfNPx2+CDWBn8Q6BATAcvdWiD7ncuo9PUduo4zX6Zw9xB8OExUvKLf5M/nXjrgb4szyyHnKK/FpHgNFFFfqh/OLjyhRRRQSFFFFAB3xXvXwB+NH9myweGdbm3WjkJZ3Eh/wBWe0ZP93+6e3TpjHg2MDOOtGOOa8bMcvo5lQdKqvR9U+59PkGeYjIMXHFYd+TXRrqmfooHDgFW4Pelzyc14H8AvjK2sRx+HNamLXyL/o1y55lUfwsf74HfuPcc++Lg49MV+DY/A1sBXdGqtV9zXdH9q5LnGGzzCQxeHej3XVPqmSCloorhPfCiiigAooooAKKKKACiiigAooooAKKKKACiiigAooooAKKKKACiiigAooooAKKKKACiiigAooooAKKKKACiiigAooooAKKKKACiiigAooooAKKKKACiiigAooooAKKKKACiiigAooooAKKKKACiiigAooooAKKKKACiiigAooooAKKKKACkNLRQBFnHJxXhHx/+Mv8AYUMnh3RZ9uoyri4uEPMCkdAf75H5D3IrpvjZ8V4/h9o/2WzkSTWbpSIY+vlr0MjD0HYdz7A4+P7i5kvLmW4uJXmmmcySSSHLMxOSSe5r73hzI/rclisQvcWy7v8AyR+G8fcYrL4SyzBS/eSXvNfZT6erIqKKK/YkrKyP5YlJyfNIKKKKZIUUUUAObIG2kwCOOWpM7ea+hfgH8FfNeDxPrsG1RiSztZB+UjD/ANBH4+leLmWZUstoOrUfourfY+ryDIcTn+LjhsOtN5S6Jdb/AKGh8CPggdOWHxF4gg/0wgNbWkg/1I7Mw/v+g/h+vT6BQBUwORj0oCqq7QMAUuOcZr8Ix2OrY+u61V69F0S7I/s/JMmw2R4WOFw0dFu+rfVsf1opaK4D6EKKKKACiiigAooooAKKKKACmk5oJzUM8ywRM7kKqgkknAx701qTKSgrspazrNpoFhNe30yW9rChZpHOABXyb8V/jnqPjmWWw09nsNDBK7VOJLgerkdB/sj8c9q/xp+LE3j/AFdrOzkKaHauREo489hxvPt6D09zx5mM9K/WeH+HoUIrE4pXk9Un0/4P5H8ucb8c1cbVnl+Xy5aS0lJbvvr2Ciiiv0WytY/DOaXNzHZ+C/i34l8EOiWN809mv/Lpc5ePHovdfwIr6C8D/tI+H/EWy31POi3jADM7ZiY+z9v+BAfjXyUcHpxQMj3r5fMMgwePvLl5Zd1p9/Rn6DkfG2a5K1CNTnpr7MtV8nuj9EYbqK6jV4nWRSAQVORj1qbGB618I+EPiX4h8Eyr/Zl84gU5NrMd8Lfgen1XB969/wDBf7TeiassdvrcD6PdHjzcmSFj/vDlfxGB61+aZhw1jMH70Fzx8t/mv8j+g8j8QsrzW1Ou/ZT7Sej9Ht955z+07oZ07x5BfhNsd9bg7vV0JB/8d2V47XuH7SnjLQ/FEmiw6VeQX8tuJGeSBw6orbcDI4ydvT2rxD1ANfp/D8qjy+mqiaaVteyen4H868aLDrPMQ8NJSi2ndO6u0m9vMSl6mlQEsAASx4AHeprzTrrTZhFd201rKQG8ueNkOD0OCAa991IqXK3qfFKjOUHNLRdSvRRRWxgbngvxhqHgnXbfVdPfEkfDxsfllU9Ub2P6HB7V9qeAfHFj480GHUbKTIb5ZIifnjfurD1H8sHvXweQNvHWuq+HnxB1H4d62l9ZOZLd8C5tmbCyp/Rh2Pb6Eivic/yWOYU/bUtKkfxXZ/ofq/BXF88hrfV8S26Enqv5X3X6n3buGKa4zx+lc54P8a6X400iHUdMnEkTj5lJwyN3Vh2I/wD1ZFdCkwcFgQeOxr8YqU505OMlZrdM/rihi6GJpxq0pKUZK6a1ujiPjN4kt/DPw+1aWWQLNNC0EC55aRwVUD6Zz9Aa+IwePrXpnx78bXvibxtd2EjNFYadI0MUJ7sOGc+pJ6e2PfPmfQ1+08M4B4LCKcvinZ+i6H8ieIGerN8zdKmvcpXivNp6v9PkLuA680lSwQSXkqQwQvLM52pHGpZmPoAOtey/Dj9m/VNdeK98Q79OsOGFsP8AXSj0P90fXn2HWvcxuZYbAQ560reXV+iPj8oyHH51VVLCU2+76Lzb2F/Zf8LXd74sm1zYyWVpE8RkIwGkbHyj1wMk+ny+tfVbAE471laJoVn4d0+GxsLdLa1iXascYwAP8fU9TWsBjjrX4bmmYPMsVKu1ZbJeSP7J4ZyOOQZdDBqXNK95Po297eQ8UUtFeSfWiYFLRRQAUUUUAFFFFABRRRQAUUUUAFFFFABRRRQAUUUUAFFFFABRRRQAUUUUAFFFFABRRRQAUUUUAFFFFABRRRQAUUUUAFFFFABRRRQAUUUUAFFFFABRRRQAUUUUAFFFFABRRRQAUUUUAFFFFABRRRQAUUUUAFFFFABRRRQAUUUUAFFFFABRRRQAUlLSUAMGPpTXYKCxIAHrTmO1STXlHj7x59uuv7F01sl32TyqfzQe/v8Ah648HNs3w2T0fa13q9EurfRI5MTiKeGhz1Pku77HqcNylxEskbBkYAqw6EHoan6Cqlhbrb2kMajCogUD2AxVvgivYpSlKClLc6le2otJS0VsMxPEHhrTfEtk9rqVnFd279UlXIz6j0PuOa+fvH37MFxbs934Wm86Pk/YJ2ww9lc8H6N+Zr6ZxkUnNepgczxeXyvQnp1T1T+R8tnPDWW55T5cXTvLpJaNfP8AzPz41fQdS0C6NtqNnPZTD+GdCufcZ6j3FZ54r9CL/RLHV7doLy0huoW+9HKgdT+BFcZqXwF8D6i+99BiiY84gkeEfkhAr77DcYwa/wBoptPyt+p+I4/woxCm3gq6ce0k0/vV7nxUQB90VveFfA+teNLsQaTYS3ODh5cbY0/3nPA+nX0FfXOn/AnwTpj749Bhc+lwzTD8nJFdtZafb2ECxW0CQQoMKkahQB7YqMVxjHlawtN37v8AyX+ZtlvhTU9opZhXXL2jdt/N2seafCX4IWPw9QX14y32tMuDNj5YgeqoD+rHk+w4r1XocV5b8Rvjpo3w/wBTWweGW+v8BpIoMfugemSe56genPGRmhpP7TfhC8i3Xb3env3jlgZ8/TZur46vhMyx/wDtc4SlzdbdPJdj9VweacPZH/wmUasYcm6btr5vqz2LvVHVdYs9FtZLi9uY7aBBuaSRgqqPcmvDvFv7VFhbRND4esnvJjwJ7geXGvvt+830+X614N4s8d6542uzNq19JcAHKQL8saf7qjj8evvXp4DhjF4pqVVckfPf7v8AM+ezzxGyzLoung37Wp5bL1fX5HuHxD/afihMll4XgE8gypvp1IQf7i9W+pwPrXz/AK3ruo+Ir97zUruW9uW6vK2cD0A6Aew4rPo2mv1DAZPhMujalHXq3q2fzlnXFGY57U5sTU93pFaJfIXG5uetb3hHwJrPjm/FrpNm02GAknb5Y4x6s3b6dT2BrDj2pKpkyygjcoOCR9a+2/hTrPh3VfC1uvhoRQ20QCtAo2vG2OQ4659znPXJrgz7NK2WUk6MLt9ei9f0PY4M4dw3EGLlTxNXljFJ8q3l6X6dzmfh5+z3ofhFI7nU1Gr6n13TLmOM/wCwh/mcn0xXmf7UOmWNj4j0prSFIbiWBzNsAXIBG3OP+BDNfVR9T0r47/aR1Qaj8T7qBTxZW8cB9MkFz/6GPyr4bh/EYnHZoqtSbbSbfax+x8c5fl+TcOuhhqUYptJaa33u3u3Y8tooor9nP5UF6Ka+sf2XtHNj4Aa8P/L5dSSD6LhP5ofzr5OJyoFfdXws0U+H/AOi2LJskjtk3r6ORlv1Jr894wrcmFhS6yf4JH7d4WYP22Z1MQ1pCL+9tW/C5146UtFFfkJ/VgUUUUAFFFFABRRRQAUUUUAFFFFABRRRQAUUUUAJimSxiVSrDIPang5oNGxLSkrM+Wvjt8Ezokk3iHQYS1gcvdWqD/Unu6j+76j+Hr06eFdQMda/RKaJJ4yjgFSMHuK+Ufjn8GW8H3Uut6PDu0iVsyxIP+Pdie3+yT09Dx6V+o8OZ9zWwmKev2W/yf6H82cecE+wcszy6Hu7yiunml27njdFFFfp5/PQUUUUCCiiigCSCaW2njnhkaKaNg6SIcMrA5BB7Gvrn4IfFtPHeljT791j1y0UeYvQTp03qP5jsfY18hfw5q9o2s3nh3VLbUbGVoLq3cPG6/yPqCOCO4NfM5zlNPM6NtprZ+fb0Z97wnxNX4dxanvSlpKPl3Xmj9CetB5b3rhvhb8RbL4jeH0uoyI72LC3NtnmN/8AA9Qf6g13J/WvwqtRnh6kqdRWktGj+0MHjKOPw8MRQlzRkrpokooorI7gooooAKKKKACiiigAooooAKKKKACiiigAooooAKKKKACiiigAooooAKKKKACiiigAooooAKKKKACiiigAooooAKKKKACiiigAooooAKKKKACiiigAooooAKKKKACiiigAooooAKKKKACiiigAooooAKKKKACiiigAooooAKQ9KWigCE/dNcn8RfH9n8PdBl1C6O+T7kMAOGlc9FH8yewFbGva5a+HdLuL+9nWG2gQs7N0AH8z2A7mviz4mfEG8+IviOS+mLJZR5S1tyeI0z1P+0epP0HQCvpcjymWZ1/e0hHd9/Jep+ccZ8U0+HsHy02nWn8K7eb9Ohi+I/EV74s1i51O/mM13cNuY9lHZVHYAcAVl04Hb0pBhUPrX7lRpxoQUIKyWiR/G+Ir1MVVlVqycpSd23u29xKKKK6TjCiiigAznrR15FLn8q9R+Cfwhl8e6kmoX6MmhWz/ADHHNww/gB9P7x/AcnI8zG42lgKMq9V6L+rLzPcyjKsRnOLhhMNG7l9yXVv0Nr4EfBg+I7iLX9ahxpkbbraCQf69gfvMP7oPb+I+3X6pjQRoqqAFAxgVDaW0VlbxwwosUSKFVFGAAOAAO1WM/SvwfMsxq5lXdWpoui7I/tPh3h7D8PYNYejrJ6yl1b/y7Ikoooryj6wKKKKACiiigAooooAKKKKACiiigCM89a4f40G5T4Za+bXPm/Zm3beuz+P/AMdzXc5xzVeeCO5ieKRQ8bAhlYZBB6gitqFT2VWNRq9mnbvZnBjsO8XhqlCMrc0Wr9rrc/O+gDJr6u1X9lzwxqF/JcQXF7YxOc+RbyJsX/d3KSPzrI8Ufsr2LaczaHfTxXiDKrdsGjb2OBkfXn6V+xUuKsBNxi7q/dbH8oYrw2zykp1IqMrdnq/RM+agNzcUhGxsVc1jR7zRNSuLK9tmtbu3O2SJxyD/AFHcEcEVUJLc19hTqxqxU4O6Z+WVqU8PN05qzWjT3TG0UUV0HKFFFFAwooooHub3gSVIPG2gSTqDGL6HcG6Ab15/DrX1p8VPhfZ/EDw7swkOowKWtJ9v3W9D/snv6de1fGCM0TKyMVYHIYdQa+9vBWtr4m8KaXqagKbmBZGA7EqMj8Dx+FfmHFftsNXo4uk7Wuv1/HU/oHw1hhcywmKyzExUk7O3dbP7tD4Q1HTrnSL+4s7qNoLqFzHJGw5DDrVWvqD9oj4VjWNObxFpkOdQtk/0lEHM0Y7+7KPzGfQV8wdB9a+vyjM4Zlh1UWj2a7P/AC7H5fxPw9W4ex0qEtYPWL7r/NdRKKKK+gPjS1Yape6XI0lld3FmzDBa3lZCfxBrpPDXxR8S+GdUgvk1a7ulVgZLe4naRJF7qQSfz6iuSyCcZrq/hp4FuviB4nttOjVvsqkSXUo6JGDzz6noPc+gNeJj6eEVGdSvFWS1uj6fJa+YzxdKhgpyUnJWSb/r1PcviV8Df+Fjzx+ItFuY7S8u40aaG4UhJflG1sgEq2MA8HOB074fh79lC5eVX1vWEVB1is4zk/8AA26f98mvo22t0t4Y4lUKqKFAHQAdKnHUg9PWvxuGfY6jT9jSqWitFtdLtc/rGfBOT4qusXiaV6j1lq0m+rt5s5Lwf8MfD3gqLGl6fHHNjDXDfPK31Y8/h09q64fKOmBTcY6cD2p2MdK8KrVqVpudWTk31bufbYbCUMHTVLDwUIrZJJL8B+KWiiszsCiiigAooooAKKKKACiiigAooooAKKKKACiiigAooooAKKKKACiiigAooooAKKKKACiiigAooooAKKKKACiiigAooooAKKKKACiiigAooooAKKKKACiiigAooooAKKKKACiiigAooooAKKKKACiiigAooooAKKKKACiiigAooooAKKKKACiiigAooqN5kiBLMAB3JqZSUVeQAar3V1FYwtNLIsUajczMcAD1rjfEnxV0vRg8dsTfXA42xn5Qfdun5ZNeS+JvGWpeJ5c3MuyAHKQJwo+vqfc1+Z5/x3luTxlToy9pU7J6J+b2+R4GNzjD4ROMXzS7L9WdZ46+KkuomSy0lzHAcq044Zh/s+g9+v0rmvAFgdQ8TWaccSBufbn+SmucHy5Ir0r4PaaZNWa5K5Eal8+hbgfpur8Ky7McbxXxBQni5X95Oy2STvZL0R8fhq9bMsdCVV3126JeR7Qg2oB6CnUUV/YKVkfp4UUUVQBRRRQAUUUUAIBSOMocdcU6kJoFuj4V+Lem3+l/EbXU1DcZZblpo2bo0bHKY9guB+BHauQyCDgGvtD4tfCi1+JOmAqVt9UhBNvc4/8AHW9Qf06juD8g6/4ev/Cupz6dqds9tdRH7rdGHZlPQg+or9uyDNqONw8aO04pJr00uj+N+NuGsVlGNqYlpypzbal5t3s/QzKKKK+wb5Vc/MIx5pWLFnp13qTtHZ2013Io3FIIy5A9cCopNyucjaw4IPUV9t/CzQtD0zwfpz6LFG1pPGJPNAG+Ukcsx9e3t04xWL8T/gdpXj2Ka7tkTT9XAytwi/K59HUfe+vUe/SvzqHFtP606VaHLC9r9fmj9xqeGOKeXQxWGqqdRq/Layaavo7nx2Oe1a/hfxVqfg7VY9Q0u5a3mXhh1SRe6svQj/PWl8UeFNU8HatJpuq2zQTpyp6pIvZkbuD/APrwax+/Wvuf3ONpdJQkvVNH5B/teU4nrTqQfmmmj668D/tB6D4g0Vn1O5i0jUYUPmRTvhWIHJRj1+nX+Z+W/FGtt4j8Salqchb/AEq4klGeyljtH4DA/CsrPT2pW+Vvn5rxsuyShltadak373Tt5I+nzzizHZ/haWGxVvcu7rRyeybXdDaKKK+nPgzZ8GaKfEXizStPCb1ubqNHX1TcNx/BcmvvmGLyVUdOBXyT+zLoP9qfEI3zJuj0+BnDf7b/ACqPy3/lX11nA/Cvxni7E+1xkaS2gvxf9I/q/wALcB7DLJ4qS1nLT0Wn53JaKKK+FP2wKKKKACiiigAooooAKKKSgBaKKKACiiigAooooAKKKKAGkVUu7OPULeSCdEmikUo6OuVIIwQQeoNXabimnbVEThGpHlkfGvxo+EcvgLUmvrBHl0Od/lPU27H+An09D+B5HPmPGBX6C61otpr+n3FjfQpcW0yFHRxwwNfGXxX+GN18N9deHDz6XOS1tckdu6N/tD9evsP17h7PfrMVhcQ/fWz7r/M/lbjzgx5ZUeYYKP7qT1S+y3+hw1FFFfoJ+IBRRRQAUUUUDOk8B+N73wB4gg1OzO5FOJoc4WVO6n+YPY4r7X8KeKLHxjolrqWnyeZBMoYf3lPdSOxB4Ir4EC/pXo3wY+Kcvw81xYbh2fRrtwJ4+oiboJFHt3Hce4FfB8R5KsZT+sUV+8j+K/z7H7HwHxc8orrA4qX7mb3/AJW/0fU+0waUgMKqWd5HfQRzROskUih1dTkEEZBB7irQ61+NtW0Z/WkZRnHmiOooooLCiiigAooooAKKKKACiiigAooooAKKKKACiiigAooooAKKKKACiiigAooooAKKKKACiiigAooooAKKKKACiiigAooooAKKKKACiiigAooooAKKKKACiiigAooooAKKKKACiiigAooooAKKKKACiiigAooooAKKKKAI+/pTHdYkLMcAd6eVxXgX7RHxZ/sm2fwzpM2Ly4X/AEqVTzFGR90f7TD8h9RXdgcFVx9eNGlu+vZdWzwM7zfD5Jg54vEPRbLq30SOB+PXxZbxlqraPp8uNHtH+ZkPFxIO/uo6D15PpjyP6UoAB+ak+lfvuAwVLAUI0aa0X4vufxHnObV86xk8ZiHdv7kuiXoFFFFeqfPhRRRQApOEwKPlGKStzwX4PvfHOvW+laemXk5eRh8sSD7zt7D9Tgd65K9aGHpupUdorVs7sJhauMrRoUIuUpOyS3bZt/Cr4aXfxH8QJbgvDpkJDXVwB90dkX/aPb05Pbn7Q0TRrTw/ptvYWUSwW0KhEjQYAArK8E+DrDwNolvpmnxbYoxl3PLSMerMe5P+AHArpCOfc1+GZ1m08zr6aQWy/V+bP7L4Q4XpcPYRcyTqy+J/ovJEtFFFfOn6EFFFFABRRRQAUUUUAFFFFABRRRQAUUUUAFJS0UAJgUUtFAHkvxs+EkXjrSPttjGqa5aqTE/TzV67GP8AI9j7E18hz28ltcSQTxtFPExR43GGVgcEEdiK/RIjcMHmvnX9ov4S+Yj+KtKh/eRjN7FGPvKP+WgHqO/tz2Of0DhrOvq8lhMQ/dez7Pt6M/B/EHhBYunLNMFH95Fe8l1S6+qPnKiiiv2A/l21tGGRjOaUkbcDn3r3f4M/DDwh8Q/Bcxu1k/tiJ3SaRJ2VkySVIXO3BXuQeQ3pXNeP/gHrvg8y3Ngraxpq5PmQp+9Qf7Sf1XPvivmYZ7hJYiWFm3GUXbXRP0f5XPu6nB+ZxwEMypRVSnJX913a9V5dbHllFFFfSpp7HwsouL5ZBnjFfVv7LviL+0/Bc2mOwMmn3DKq9wj/ADD9S35V8pV67+zJ4iOk+PpNPZ8RajAVx6unzL/47vr5TiXC/Wcvm1vHVfLf8D9J4AzH6hnlJN2jUvF/Pb8Uj63mTzYmQjgjFfDnxc8LxeEPH+qafb4FruWaJR0VXAbb9ASQPYCvuUndXxX8exMfitrfnIy7mi8vPQqI0GR+v618LwhOSxsoJ6OOq+asfsnipRpyyqnVcfeUkk+yad/v0PPyAOhzSEY7Yo+gy1eufDP9n3VvFjRXmspJpelDBCuMTS/QH7o9z+APWv1HGZhh8BTc60rfm/RH84ZVkuNziuqGDpuT69ku7ZxPgH4eat8Q9WFrp0W2BCPOunB8uIe57n0Ucn6ZI+w/h/8AD3Tfh9oyWNjHmQ4aWdhl5X/vMf5DoK1fD3hnT/C2lxWGm2q2ttGMBYx19ST1JPcnk1rKAckjnvX41m+eVs0lyr3aa2XfzZ/WfCnBuF4dh7WfvVmtZdF5Lt6ktFLRXzJ+kBRRRQAUUUUAFFFFABRRRQAUUUUAFFFFABRRRQAUUUUAFFFFABRRRQAUUUUAFFFFABRRRQAUUUUAFFFFABRRRQAUUUUAFFFFABRRRQAUUUUAFFFFABRRRQAUUUUAFFFFABRRRQAUUUUAFFFFABRRRQAUUUUAFFFJuFACH3FBGPemGVFHLAfjVGfXLGBmDXSbh1UMCR+HWuWpiKVNXnJJebsS2luzQzS8+1c/ceNNOiXKu8h/uqhB/XFUJviDCq5jtnZvRyB/LNeRWz7LaHx1l8nf8jGWIpR3kjruRRz6/pXAT/Ea42YjtY0b1ZyR+gFZs3xH1FQcvAnvtPH5tXi1+NMoo/8ALxy9E/1scssww8ev4HqQHvTSwHUivFbn4maiM41LHsiKf6Gse8+IN/OxJvbgn/ZcqP0r5yv4k5VS+GMm/l/mcE88wsO/4f5n0D50Y/jH51BPqVrbLmSdEHqWFfOFz4qvLkfNLK3+9KzfzNZ0l/O/WQj/AHeK+cxHivRjdUMO35t2/C36nnT4kpr4IX+f/APoq58baLZrmTUYAB6SAn8hWHe/GDQrUN5Uklyw7Rxn+ZwK8KLEnJJJ9TSHJ7V8xivFPMql1h6cY+t2/wCvkebU4kry/hwS+9np2r/Gy5lVl0+ySL0kmO7/AMdGP51xGs+LtW14n7beO6H/AJZr8qfkOD+NZHNGc9q+CzHivN80usRXlyvotF+Frnh4jM8XidJzdu2y/AWiiivkLuW55QsaeayqOpOK9x+E2n/Z9MuLgrgSEKp9VUf4lq8Z0qHdcFz0QfrX0V4Q0/8As3w/ZwldrbNzD/aPJ/Umv2/wvy/2uPliZLSCf3vb9T7Xh2hzVHVfRf8AA/zN2iiiv6lP0AKKKKACiiigAooooAKKKKAIwc1x/wAQPhxpPxB037PqMO2ZCTDcRgCSM+oPp6g8H8q64HA55PtTvbFaUqtShNVKcrSWzRx4rC0MbSlQxEFKL0aep8RfED4PeIPAczvNbte6aD8t7ApKgf7Y6ofrx6E1wp9q/RV4UlBDoGB7GuYl+Gnhee8N0+gac1yTv3m2TJPqeOvvX6FhOMKkKfLiIc0l1Wl/VH4VmnhXSq1+fA1uSD+y1e3ozif2Z9P1Oy+Hub4OkE1w0tpHJ1ERC8gdgWDEfXPevXsAfhTY0WJFRQFx0A6U8KcV8Hiq7xVaVZq3M72P2vK8CstwVLCczlyJK762OW8dfD/SvHmlPaajBu6mOZTh42/vKe306HvXx38Qvh9qXw61x7K9XfC2WgulXCTL/RhxkdvcEE/dDToGx5ir+NeUftJHTD8OLo3ZQ3TSxfZsfe8zcM7f+A7s+2a+l4fzTEYTEwoL3oTaVu1+qPzrjrhzAZlgamN0hVppu/dJbPvfofIlFFFfuJ/IAUUUVMpcquy4x55KKPqb9lXw8bLwrf6rImHvp9qt6xoMD/x4vXuQANcv8NtA/wCEW8E6PpzLtkht0EgH98jLf+PE11APvX855niPrWMqVejbt6LRfgf3lw5gVluVUMNazUVf1er/ABH0UUleafSjRzTSdo60nTAzisHxH430Pwfb+dq+pRWikfKrt8zfRRyfwFVCnOq1GCbb6Lc5q2JpYaDqVpKMVu20kvvN/OR1pa8C8Q/tW6dbO8ekaVNfYOBJO/kqfccEkfUCuHvf2ovFdxIfs9vp9rH2BjZm/Pdj9K+kocN5jXV1TsvNpf8ABPgMZ4gZDg5OHteZr+VN/jsz61BzRjI9K+PU/aV8Zq2TLZuPRoTj9DW3pH7VWuWxxqOl2l2ncwM0R/XeK6KnC2YwV1FS9H/mcFHxJyKrLllJx82v8rn1OOKRScnjAryTwr+0l4V18rDeyyaPcHgfal+Qn/fGQB7tivU7S9t76BZbeVJomGVdWDAj1GK+cxGDxGFly1oOL81+R99gM3wOZw58HVjNeT1Xqt0XaKSlrkPZCiiigAooooAKKKKACiiigBhOa53xj4QsfGuiTaXfw+ZBIOGB+aNuzKexH/1uma3yTkgfhQVOaqnOVOanB2a1TOevQp4mnKjWipRkrNPZpnwZ468E3/gPxBNpl+pYDmGfGBLH2Yf1HY1zxxjivt34ofDqz+I2hS2kuI7uPLW9xjmN/wCoPQj+oFfGOt6Ld+HNUutN1CFoLu3co6H9CD3BGCD3Br9uyHOY5jS5J6VI7rv5r9T+OuNOFKnD+J9rSTdGb0fbyf6GfRRRX2B+YhRRRQAUUUUDPff2ePi41hNF4X1WbMLnFjNIfuk/8sifQ/w+/HcV9Mg5+bt61+dcblHR0YoynIZTgg+tfXfwJ+KqeNtFGnX8g/tmzQB8nmVOgkHv2Pv9a/IuJ8m9jL65QWj+Jdn3+Z/Tvh3xb9Zgspxkvfivdb6rt6roevUUlGRX54fvotFFFABRRRQAUUUUAFFFFABRRRQAUUUUAFFFFABRRRQAUUUUAFFFFABRRRQAUUUUAFFFFABRRRQAUUUUAFFFFABRRRQAUUUUAFFFFABRRRQAUUUUAFFFFABRRRQAUUUUAFFFFABRRRQAUUUUAFFFFABRRRQBExxz0FIG3AdielOZQwwRmsjXtbtfDml3Go3soht7dC7s3YD+Z7Ad81UYubUYq7ZjVqRowdSbslq29kkcx8XviPB8O/DUk+RJqM4MdrBn7z4+8R/dGcn8B3r4uvr2fUrye7uZGnnlcySyMclmJySa3/iH43u/iB4kuNTuNyQ/ct4SciOMHgfU9SfU1zJGDX7fkGULLqHNNfvJb+XkfxvxrxPPP8a4U3alC6iu/dvzfQSiiivrz8yCiiigAoooA3HA5qW7alRi5PliWdN0251jULeysoWnuZmCRxqOSx/z1r7P+EXwztvhzoCxkLLqVxh7qcD7zdlH+yuSB+J71yPwC+EP/CL2K67qsP8AxNrlf3cbjmCM9vZj39OnrXtpr8a4jzr65P6tRfuR3fd/5I/q/gDhFZXRWY4yP72S0T+yn+rH0tJS18MftQUUUUAFFFFABRRRQAUUUUAFFFFABRRRQAUUUUAFFFFABRRRQA0jFRTQrPGyMoKsMEEZGKnppGKE7aomUVJWZ8Y/G74XP4A143NpERo14xaFh0hfqY/6j2+hrzSvvnxn4TsvGegXelXyboZlwGHVG7MPcHmvh/xd4XvfBuv3mkX6Ymgb5XA+WRD9119iP8Oor9m4azj65S+r1X78fxXf17n8j8fcKvJ8T9dw8f3M39z6r0fQ0fhx47uvh94jg1KAs8B+S5tweJIyeR9R1B9R6E19r6FrNn4k0m3vrOVJ7W4jDqw6EH+R9R2Nfn/jI4Neu/Ab4tHwbqa6Pqcv/Emun+SRzxbyH+Snv6Hn1rDiTJvrNP63QXvx3Xdf5o7PD/ixZbW/s7GS/dTejfRv9Ge0fEP4C6D428y6gX+ytTbJNxbqNrn/AG16N9eD718zeNvhdr3gG4I1G1Z7QnCXkALRN6ZP8J9mx+NfcokWQK6tlT3BqO8tIL+B4LiJJoXBVkcBlI7gg18RlvEOLy+1OT5odnuvRn6/xBwJlmdxdakvZ1H9qK0b8119T88sgdq1PDGtN4c8RabqUZKtaXMcpA/iUMNw/EZH419H+Pf2ZdL1gyXmgONKuTz9nILQOfp1X8OPavCfEHws8VeHb421zot1KzNtjltYzLG/phlB/I4PtX6VQzrA5lRcHKza1T0f/B+R/PmO4SzjIMVCq6bkotNSjdq6enmj7gtp1uLWORGDKyhsjpz3rmPGnwv8PePTC2rWnmXEQxHPExR1HpkdR7HPWr/gGzu7Dwdo0F+u29itIkmB5IcIA3610OOeRX4pGc8NWcqUmmm7NM/rz2FLMcJGGLpqSkk2pK6+59Tg/DPwZ8KeFJ1uLLTFa5U5WedjKyn1G7IU/QCu8VAi4UYHoKRV9v1p+3HSlWr1cRLmqScn3budGFwOFwUPZ4amoLskl+Q6kpaKxO4KKKKACiiigAooooAKKKKACiiigAooooAKKKKACiiigAooooAKKKKACiiigAooooAKKKKACiiigAooooAKKKKACiiigAooooAKKKKACiiigAooooAKKKKACiiigAooooAKKKKACiiigAooooAKSlpruFHJA+tJtLcBOvagDiuc1jxvpmkbkMwmlH/LKL5jn0PYfiRXIan8Sr66LLZxLbR9A33m+voPyNfJ5hxPlmW3jUqpyXRav8NvmcFbG0KHxSu+y1PTpZ0hTc7hQOTk4xWHeeN9MtMhZjOw/hiGc/j0/WvLLjULvUH33U8kxzkbmyB9B0H4UzzkjQl3Ax3JwK/PMZ4g1JXWEpqK7yd39y0X3nlTzZv+HG3qd7d/ER5AwtrXZ/deRv5gf41mTeKdSvC2bgojD7sYAx9D1/WuJuPE1pbHCEzH/ZHH51mXXiu7myIQIR6jk/rx+lfCYzjTE1L+0rv0jp+VvxZ5dXOEvjnfyX/AO8luWkwZ5Wkx/wA9HJx+dZ9z4hsLXIedcjsDuP6V57cX9zdH95K7j0LcflUJ6c18diOJ6tRvkWvdu55NTOX9iP3nXXfjKHkQwux9WwB/WsufxXdO37tQg+mTWLwKWvnqua4mrvK3poeXUx9ep9q3oWZdVu5/9ZM//Afl/lVdnZzliWPqTSUV50606mspN+pwyqzn8TuFFFFYGQUUUUAFFFFABRRRQAUUhOKfBF5sqr6nn6VaTk7ItK7sjpvCGl/bb60gAyZpAWHt1P6A19CxLiNAOwryr4V6Z5uqS3JHy26bR9W/+sP1r1cD0r+uPDrLvqmVuu1rN/gtF+p+pZLQ9lhubv8Ap/TJKKKK/Wj6AKKKKACiiigAooooAKKKQ0ARnvyK5Hxr8UPD/gKNf7UvQtw4ylvGC8jD1wOg9zgVr+KNYTw54f1HU5FLraW8kxUdTtUnH6V8H67rd34i1a41O/lM13cuXdz+gHoAOAOwFfUZFkyzWpJ1HaMe27fY/MeNOLZcN0oU6EVKrO9r7JLqz6dtv2qfC81xsks9St0z/rXiQj9HJ/SvQPC3xK8PeNONJ1KK4lHJhbKSAe6Nhse+MV8JhT/FxUtvdS2dxHPbyyQzxsGSWJirKexBHINfZ4jhDDSj+4k1L70fkmB8U8yp1V9bpxlDrZWfye34H6Ickg1m+ItUGh6Ff3+0yfZYHl2jq21ScfpXk/wC+MNx4vR9E1d9+pwJvjuMY85AQDn/AGhkfUHPY17HeWi31vLBIoaKRSrKehBGCDX5picJPA4n2Ndar8V5H9EZfmdLO8v+tYKWkk7X3T7PzTPgrVvFer67rM2qXV/Obxn3CRZCuz0C4PygdgKqalrmoayYzqF9c3xj+59pmeTb7DcTiuo+Knw0vvhzrzxMjPpk7E2txjIK/wBxj/eHf161xORnjiv3bA/Va9KFaik1bSy28vI/izN3mOExNXDYyUk76pt6+fmFFFFe0fMBXUfDDQT4m8e6Jp+Mq1wskmehRPnYfiFI/GuX6Gvcf2VvDpvPE+pauwPlWcCwpkdWc5JH0CY/4FXhZziFhcDVqdbaer0R9fwrgP7SzjD4e11zJv0Wr/I+poU2xqvoMU4dDSilr+fXqf3VFcqsRZ6Dp7UyV1hQyOQoA5JPAp7kRqSTgDrmvlz49fGqbWbm48O6JMY7CMmO7uIzzKw6xqf7o7nv9Ovp5dl1XMq6o0tO76JHzHEGf4bh7CPE19W9Ipbt/wCXdm58VP2jvs8k2meFmSWVcq+okBkB9EHRj7nj0Br561HUrrV7x7m/uZbm4c5aWZyzH8TVZfXHFJnt2r9uy7KcPltPlpx16vq/67H8e57xNj8+rOeIn7vSK2Xy7hRRRXvHx4UUUUDCup8E/EzXfAV0r6ZdN9nLZe0lJaNvX5ex9xg1yx46UvK1xYjDUsTBwqxUk+jPSwWNxOX1VXw03GS2adj7Z+Gfxa0v4iaeDb/6PfxKDNZyNl09wf4h7/niu83HcuBkV+fOg65feGtWg1LT52t7uBtyOvf1BHcHoR3r7S+GPxAtPiJ4ah1CHEdyv7u5gzzHIOo+h6g+h9c1+N57kby2XtaWtN/g+3+TP6v4J4yWeweFxVlWir9lJd1590dzRSUtfIH6yFFFFABRRRQAUUUUAJS0UUARhRknqa8j+OfwkXxxpX9o6fGq6zaKdnbzk6lCfXuD6/Xj1sHsaPXiuvC4mrg60a1J2a/qx5GaZbh82ws8JiY3jJfNdmvNH52yRGB5IpUaOVCVZGGCpHUEdjTBnG2von9or4Rf63xXo8HQbr6CMdR/z1A9R3/P1r52LZNfvOVZlTzOgqsN+q7M/ifiLIcRw/jZYWtqt4y6NdLfqJRRRXuHyYUUUUAKFPatLw14ivPCutWup2MvlXVs+5c9GHdWHcEZB+tZoBPSlyGHvXLWpxrwdOaunozroV6mFqRrUpWlFpprdNH3b4A8aWnjzw3b6naNjeNskROWicdVP0/UEHvXUYz2zXxN8H/iVL8PPEgaVydJuiFuYxzj0cD1XP4jPtX2hZ3sV9BDPDIJYpFDq6nIYEZBB7jFfhWdZVLLMRy/Ylqn+nqj+0eD+JYcQYFTlpVjZSXn3Xky7RSZFLXzx9+FFFFABRRRQAUUUUAFFFFABRRRQAUUUUAFFFFABRRRQAUUUUAFFFFABRRRQAUUUUAFFFFABRRRQAUUUUAFFFFABRRRQAUUUUAFFFFABRRRQAUUUUAFFFFABRRRQAUUUUAFFFFABRRRQAUUUUAFFFJQBH5ir14xXyh+0R8UT4l1d9A0+b/iW2cn75lPEso7e6r09zn0Feo/H74oDwdof9mWE23V75Sqsp5hj6M/sey+/PavkfOWyea/R+Fsn9o/rtZaL4V+v+R/PXiRxT7OLyjCS1esmu3b59Qooor9ZP5qCiiigQUUUUDDgCvcP2efhMdcvYvEmqRf6Fbvm0iYf6xwfvn2U9PUj254f4S/Deb4i+Io7ch49MgIe6nXj5eyKf7zY/AZPavtPTdNt9Ls4LW1iSGCFQiIowFAGAAPpX5xxNnSoweDoP3n8T7Lt6n7v4ecJfXqizTGR9yL91Pq119EXlUKoA4Ap1FFfkx/UVrBRRRQMKKKKACiiigAooooAKKSigBaKTNLQAUUUUAFFFFABRRRQAUUUUAFFFFAEJXB4+9Xk/x6+F48baAb+yizrFiC8e0czJ1ZP6j347mvWuvahlDAgjg11YXFVMJWjWpOzj/VjyM0y2jmuEqYTEK8ZK3p2a80fnSQVJBGGHUGkA4Neu/tGfD1PC3iYavaxhdP1JmZlUcJMOWH0b7313V5Gcmv6BwGMhj8PCvHaS+59Ufw5nGV1slx9TB1d4vfut018j2D4bftD33g7SxpmpWzaraRjEEgkxJGOyHIO4Dt3HTkYx22lftWWd3rEMN7oj2VjIwVrkT7yme5TaOPXBz7Gvmjv04q5pOl3Ou6na2FrGZrm5kWKNR6k/y9TXiYzh/LZc9acLN6tptW897fgfX5Vxvn9B0sLSq80VZJNJt+V9z9CIZlniV0YbWGQR6UrIj9Vz9az9B03+ydHtLIuXEMKRbj1O1QM/pWmua/EpJRk0tj+w6TlUpRdRWfVDgOBS0UVB0BRRRQAUUUUAFFFFABRRRQAUUUUAFFFFABRRRQAUUUUAFFFFABRRRQAUUUUAFFFFABRRRQAUUUUAFFFFABRRRQAUUUUAFFFFABRRRQAUUUUAFFFFABRRRQAUUUUAFFFFABRRRQAUUUUAFFFFABRRRQAwtSOwVeSB9ax/EHiew8OWxlvJtvXag5Zj6Ad68h8S/EPUfEDvHAzWloeAiH5mHuf6Dj618Tn3FWAyKPLUlzVHtFb/PseZi8woYRe+7vstz0fxF8R9O0NmihP2u6HGxDwp/2m6D9T7V55rPjfVNdZg0pggPAii4GPc9T/L2rmY/envcpAPnOPQd6/n7N+NcyzVuPP7On2Wn3vdnx2JzWriL68sey/VlxOKSS/htx8zAH06msWfUpJPlT5F9e9VCWJyTk+pr8/q4+3w6niyxajpBGrca9I4IjUIP7zcmsya5kmbMjs59zTaK8yriatb4pHDOvUqfEwooorkOYKKKKACiiigAooooAKKKKACiiigAooooAKKKKAExkg1qaVBgGU9+BWdGpkdUUZLHArqdG003d3bWcY5dwMjsM8n+Zr2ssws8VXjCKu20l5t6I9HB0nVnp/TPWfhxppsPD8chGHuD5h+h6foBXWAYNV7SFLa3ijUYCKAB6AVPnmv7myzCRwGEpYeO0Ypfhr+J+vUaapU4wXRElFFFeqbBRRRQAUUUUAFFFFABRRSGgDJ17SYtf0a/02cZguoWibHowIP8AOvhbxf4S1LwTrk2malCY3jJ2S4+WVOzqe4P6dDzX35wCAOKwfFXgvSPGlgbTVrJLqPqNwwyn1VhyD9DX0uSZw8qqNuN4S37rzR+ccYcJx4koRcJctWF7N7O/RnwNnNHSvozX/wBk9S7SaPrTop6RXUW7/wAeXH8qxtN/ZT1yW5AvtWtILfu0SM7H6AhR+tfp8OJctnDnc7eTTufzpU8P8/p1fZexv5pq333Mf9mfRbrUfiGL6NWFtZQOZX7Zb5VX6nk/8BNfXagcnGM1zXgbwNpfgHRo7DTYWQfeklk5eR+7Me5/T0rpScYr8mzjMFmWLdaKtG1l6I/pzhHIp8P5ZHC1Hebbk7bXfRehjeJvC+n+LtHm07Ubdbi2lHRuqnsQexHYivkH4o/CLU/hzfNIVe80eRsQ3YHK+iv6N79D27gfa/LVU1LTLbVrOW0u4Ent5VKtHIoKsD1BB61plOcV8rqe7rB7r9V2ZjxPwnhOIqPve7US92S/J90fnpnHIpR6mvbPix+zxeeH3m1Tw5G93p/LPZjLSRD/AGO7L7dR79a8SIOSpGCO1ftOBzChmFNVKMr9+68mj+RM5yLG5HXdDFQt2fRrumKCOf0r63/Zj0ddP+HKXg+Zr24klPqNp2Af+OfrXyOBu4r6K/Zf8fs4k8KXCnCB7i2cf3S2XU/ixI+p9q8HiqlUqZf+7+y036f1Y+18NsTh8PncfbOzlFqPq7fmrn0gBigjNLUcr+WjNnoM1+Kn9gNqKuzyH9oX4iv4P8N/2fZSbNS1DdGrqfmiT+N/Y8gD657V8j9hXafF/wAWHxj4+1O8DbreJ/s1uM5GxCRkfU7m/wCBVxnXAFfuvD+XxwGEi2vflq/n0+R/FnG2ezznNKnK/cptxj2st382Nooor6s/ORTgcL0pQCSFAznsKb/Kvpb4DfBKOyhh8R69Bm8YB7W0kHEI7Ow/vHqB/D9eng5nmdHK6DqT36Lq3/XU+u4d4exPEOLWHoaJayk9kv8AM434efs4ar4mjjvNamfSLNgGWALmdh7g8J+OT7V6zbfs0eDYbby5LW4nfGPOe4YN9flIH6V6wo2DAGKcx47V+O4rP8fip83tHFdEtP6+Z/VmWcD5Ll9FU3RU5dZSV2/8j5Y+Jv7OM/h6xl1Lw/LLfW8QLyWkuGkVR1KEAZx6Yz9a8P6/71foq6B1KMMqRjFfGHx28Gp4O8dTNbR+VZ3q/aIlAwqsSQ4H4jOOwYCvteGc6q4qbwmJd5Wun38mfkXiBwfh8spLMsBHlg3aUeib2a7I85K4avSfgL40fwj47treWTbY6kRbzLnjeT+7b8GOPoxrzcHnJ60RSNBIsiOUdSGVh1BHevucdho4zDzoS2krf8H5H49lGYTyvG0sXTesWn6916WP0UGGQHtjNKrccd65n4e+KYvGPhHTNTRlLTRL5iqfuuOGX8GBFdOByT2NfzpVpypTlCSs07P5H96YXEQxdCFek7xkk0/VXJKKKKg6wooooAKKKKACiiigApKWigCtPEs0bI6gqwweO1fH3xz+FLeAdaN9Yx50a8cmPA4hc8lD7dSvtkdufsbqx5/CsbxP4dsvFei3WlX8Yltp02MD1HoQexBwQfUV7mUZnPLMQqi1i9Gu6/zR8TxVw5R4hwTpPSpHWL7Pt6M+AeooGSNtdF4+8F3ngLxFcaVdqWCHdDPjCyoejD+RHYg1z/U8V+80K0MTTjVpu8XqmfxVi8JWwVaeHrx5ZRbTT7obRRRXWeeFFFFAAwxwa+iP2bfilx/wiupznOC1jI57dTHn25K/iOwFfPKqSDmn2l3LZ3EVzBI0NxC4kjkQ4ZWByCD6g14eaZfTzLDyoz36Ps+n/BPreHM9q5BjoYmnqtpLunv/AMA/RIHH40HqeM1598H/AIkRfETwzHM5VNStsR3UfTDY4YD+63UfiO1egn3r8CxFCphqsqVRWknZn9u4HG0cxw0MVQleMldP+upJRRRWB6IUUUUAFFFFABRRRQAUUUUAFFFFABRRRQAUUUUAFFFFABRRRQAUUUUAFFFFABRRRQAUUUUAFFFFABRRRQAUUUUAFFFFABRRRQAUUUUAFFFFABRRRQAUUUUAFFFFABRRRQAUUUUAFIelLSdqAI+OO1YfjHxPaeDtAvNVvH2wwLu92PQKPcnA/Gtx2CKWPQDOa+Qvj/8AEw+MfELaXZy50uwcrlTxNL0J9wOVH4nvXuZPlssyxKpfZWrfkfFcV8QU+H8vlX3qS0iu77+i3PPfFfiW78Ya9darevunuHyEB4jX+FF9gOKyjkYB7U3PHHWghgMnmv3qjTjQgqcFZLRI/ibEYipi6sq1WV5Sbbb3bYUUUV1HEFFFFAw960dB0S88TaxaabYxmW5nfYq9h6sT2AGST6Cs7ocivrT9n74WDwlo39r6jFjV71QdrjmGM8hPYngn8B2r5zOc0hlmGc95PSK8/wDJH3XCfDtXiHHRpLSnHWT7Lt6vodx8O/A1p4A8NQaZajew+eWYjDSOfvMf5AdgAK6oHOfrS9PpSbvmI/SvwapVnWnKpUd29Wz+1cNhqWDoxoUY2jFJJLokS0UUVmdYUUUUAFFFFABRRRQAUUUhYUAQTSLDE0h6Dk18r+Nv2k9dvNauIvD0kVjYI5SKYxh5JAP4vmyAD1Ax+NemfHH4saf4b0C/0i1uBJrdxGYljib/AFSsMb2P8JweB1zjtzXyT0wema/RuGcmp1oyxGJhdbRTWnm7dT+e/ELi2rhakMBltXlkruTi9U+iutvNHp1l+0X43sZQZr2C+x1WeBQP/HNpr07wZ+1JYahJHa+ILM6bKTj7TES8RPuOq/rXzEMk/NRjmvscVw9l+JjbkUX3Wn/APy3LuOc7wFRSdZzXVS1T+b1R+hen6hb6pbJc2kyTwSKGR4yGUg9CCOoq0ABXxx8FfitdeBtbgsLydpNEunCSI5yIWJ/1i+gz94dxz1FfYsTCSMOp4IyDX5FmuVVcrr+znrF6p9/+GP6j4Y4kocR4T21PScdJLs/8n0LFFJkUteKfZhRRSZoAWiiigAooooAKKKQ0AfOn7V3iCEWOj6MpDXDSm6cd1VVZR+ZY/wDfJr5xIOea+nvj78H9U8Z6jBrOiIt1dRQiGW2ZwpZQxZShPGfmOQSO2K8v8Pfs6+MNZu1W7s10q3z809xIrHHsikkn64HvX69kOYYHB5dHnqJNXum9b+h/KPGmR5xmeezlToSlF2UWldWSXXZfM84srC41O8itbSCS4nlYLHEilmY+gFfVvwT+C0fgiFdV1VUn1uVcBRytup6qD3Y92/AcZJ6L4b/CDRvh3DvgT7VqDrh7uYDefUL/AHV9h+JNd+BgcfL9K+YzviKWPToYfSn1fV/8A/R+DuA4ZQ443H2lV6LdR/zZJ0paKK+IP2cKKKKACiiigAooooAKKKKACiiigAooooAKKKKACiiigAooooAKKKKACiiigAooooAKKKKACiiigAooooAKKKKACiiigAooooAKKKKACiiigAooooAKKKKACiiigAooooAKKKKACiiigAooooAKSlooAiCgAcYri/HHxBt/C8ZggKz37rlUzwvu3oP1P61X+Ivj9PDsBtLQh7+Qcdwg9T/SvEZp5bqaSeaRpZZGLOzHJJ9TX4txpxxHKlLA4B3q9Xuo/wDBPlc1zdYa9GjrPq+3/BL2o6pda1dvdXcrTStxluij0A7D2pi4C5PA96hRgi5PSoXmMnHRfSv5mrYqpXm6taTlOWrbd236nwVSq5Pmk7tlmW8yML19TVRmLkkkknuaSiuGdSU9zllNy3CiiisjMKKKKACiiigAooooAKKKKACiiigAooooAKKKKACiiigBAMUtJup6RtI6ooyzHAqkuZ2RSV9EaGj229mnYcLwv1716V8M9KN3qkt8y/JbjapPqev5D+dcXb24tYURemMZ9a9o8F6P/Y2hwo67ZpP3j/U9vwGB+Fft/AGT/WMfGrNe7TV369Px1Pucmwl5pvaOr9eh0dFFFf1IfdBRRRQAUUUUAFFFFABRRRQAUUUUAJiloooAKKKKACiiigApD0paKAIWG5cEfL6GvLviH8BND8cl7qAf2Vqjcm5hUFZD6unAb6jB969TIGcUhAxjsK6cPia2EmqlGTi/I8rMMswmaUnQxdNSi+j/AEe6PjzVv2bvGen3BS1trfUYc8TQyhePcMVI/DNes/Az4LXHge5k1fVpUfUpEMUcMXKxIcE5PdjgdOAO5zXtQGR0oXOOTXuYviHG42g6FRqz3srNnxuWcB5TlWMWNoJuS2Td0n3XUdgE/SuX+JWtnw74G1rUEbZLFbOYyf75GF/8eIrqM15b+0fcGL4Wakg48ySFT9PNU/0rx8BSVbE06b2ckvxPqs8xEsLlmIrx3jCTXrbQ+OaKKK/pGK5VY/gWUnKTlIKKKKb0RMY8z5T1P4BfDtPGfis3l1Hv0zTisjhh8skh+4vuOCx+gHevsFY1RQqjHbivP/gb4Wj8LfDrTUMe25ul+0zE9SzgEA/Rdq/hXoe0cV+AZ5j3j8ZKV/djovl1+e5/bXBWSwybKqcWvfmlKT63a0XyQ+loor58+/GN6V87fta2qfZvD1xgeYskyD6EKf8A2UV9E5r5a/aq10XniPStJU/8e0Tytj1cgAH8FP519Nw3CUszpuPS7fpZn5v4gVqdLIKyn9qyXrdP9Dwyiiiv3o/i063wB8S9X+HmoCaxnL2rMDNZucxyjv8A7rY/iH6jivtjQdWh17SbPUbckw3MayoT3DKCP0Nfn8kTTzRxRKXd2Cqo6knoK++vCWjjQfDWl6cDn7NbRw59dqgf0r8l4woUKcqdSCtKV7+drH9L+FWMxlaNehOTdOCVk+jfRG7RRRX5yf0GFFFFABRRRQAUUUUAFFFFACUUtJQB518Y/hrB8Q/DbpGFTU7bMlrNjo3dCfRsYPpwe1fGF5aTafdz211E0NzA5jeNxhkYHBBr9ENoOOMivnr9o/4Vm6jfxVpkOZowBexoPvIOBJ9V6H257V97wxnP1Wp9UrP3JbPs/wDJn4d4h8KfX6DzPCx/eQXvJdUuvqj5uooor9jP5W2CiiigQUUUUDOr+Gvjq4+H3ia31KJma3Y+XdQg/fjJ5/EdR7j0Jr7g0rVLbWdOt720lWa3uEDxyL0ZSMg1+enave/2a/id/Z93/wAIxfzfuZiXs3Y8I3Vo/oeSPfPqK/OeKco9tD65RXvR381/wD908OOKPqNf+y8TL93N+630fb0Z9QUUinIzS1+Sn9TBRRRQAUUUUAFFFFABRRRQAUUUUAFFFFABRRRQAUUUUAFFFFABRRRQAUUUUAFFFFABRRRQAUUUUAFFFFABRRRQAUUUUAFFFFABRRRQAUUUUAFFFFABRRRQAUUUUAFFFFABRRRQBGxP8PXvTVbJOeh6UrYHT7xrH8S+ILXwvolzqd84SG3Qux+nQD1JOAB6kVUYynJRirtmFarDDwlUqO0UrtvZJbnnP7QPxM/4Q7w//ZljKV1a/BVWU/NDH0Z/Y9h789q+R+h963PGfiq78a+I73Vr1sNM37uMnIjjH3UH0H5nJ71h44zX7xkmWRy7CqL+N6t+fb5H8VcYcQzz/MJTT/dx0ivLv6sKKKK+mPgAooooAUsR8tIOKDkvk10PgPwbc+O/EtrpVoCokO6aYDIijH3mP8h6kgVyV60MPTlVqO0UrtnoYTCVcdXhh6Mbyk0kl5nof7PnwubxPqw17UIv+JbZyfuUccTSjnPuq9fc4HY19ZIu1cYwBWV4b0C08M6LbaZZxiK3t0CIB6DufUnqT3JNa2Aa/A82zGeZYl1ZfCtEuy/z7n9t8MZBR4fwEcPDWb1k+7/yXQkooorxj7AKKKKACiiigAooooAKQ9KWk7UAQs4jQliBgda+dPjN8fnimm0TwzMEZSY579T0PdUPr6t+XrWv+0N8WJNBtf8AhHNLm2ahcJm4mQ8wxnsPRm/QfUGvl/FfovDmQxrxWLxKuvsp9fNn8+8e8bTws5ZZl0rSXxSW68l59x00skkzySO0kjkszscliepJpu0kdKMfjW94b8B+IPF7D+x9MuLxOf3gXbHn03thc/jX6fUq0sNC9RqKXfRH870MPicfV5aUHOb6JNt/cYNFeqQfs2eM5kDNBaQn+68+T+gIpw/Zo8Zk4MdmB6mY4/lXm/23l/8Az+j959AuEs8av9Vl9zPKuXYKBuJ4AFffvhSC5g8N6ZHd83S28Yl/3goz+ua8e+GX7OC+HtSt9U8QTpeXMDB4raIHykcdGJwCxHYYA+te8BdoGOB6V+ZcSZrQzCpCnh3dRvd+b7H9C+HnDWMySjUr41csp2Sj1SXVh0OccVx/jP4reHfAYEepX6/aWGVtogXkI9do6D3OBXB/Gn46DwosmjaG6TauwxJPwy24Pt3b26Dv6V8uXV3PfXUlzcTvcTyMXeWRizOx6kk9arJ+G542KrYhuMHsur/yRHFfiDSyio8JgEp1Fu3svLTdn2H4S+PvhjxbfpYRXEtjdyHbHHdoF3n0BBIz7EgntXpoKsMivzq5RwAcMO4r7v8Ah3eXd54I0Oe/LNeSWkTSF/vFio5Pv61hn+S08rcJ0pPllpZnZwNxfieInVo4uC5oJNSSsmn0fmdVS0UV8efrgUUUUAFFFFACYo4FLRQAUUUUAFFFFABRRRQAUUUUAFFFFABRRRQAUUUUAFFFFABRRRQAUUUUAFFFFABRRRQAUUUUAFFFFABRRRQAUUUUAFFFFABRRRQAUUUUAFFFFABRRRQAUUUUAFFFFABRRRQAUUUUAFFFFABRRRQAUUUUAFFFFAEdcr498Xx+FtKLgg3cuVijJ6n1PsOp/LvXQ397Fp1nLcysEjiXczE8AAda+cPFXiKbxJq811JkR5xGh/hXt+J6n3NfmvG3EqyHBclJ/vZ3UfJdX8uh4ObY9YKjaPxS28vMzb26lv7mSeeQyTSMWZj3poIUZqM57UpOetfx5VqzrTdSbu3q2+rPyxzc25S3Ak5ooornMwooooAKKKKACiiigAooooAKKKKAEBzR06Vl654k0vw3bJPql9FZpI2yNZGy8rdlRB8zt/sqCfaptLvpdQg89rOa0jbmNbkBZWHqU/h+hw3qBXW8NVjT9pJad/8ALua+zla9tC/RRRXIZBRRRQAUUUUAFFFFACAYrZ0KyPNww9l/qazLK2a7uEiXvyT6Dua65IlgiVFHCjAFe3l2G55c8tlt6nq4KjzP2j2X5mp4T0n+19bgj25jQ729MDt+JwK9oVAqqPTiuO+HekfYtMN26gS3JBHso6f1P412QPNf17wdlX9nZdGc1ac9X6dF9x+m5fQ9jRTe8tR9FFFfenphRRRQAUUUUAFFFFABRRRQAUUUUAFFFFABRRRQAUUUUAFFFFABRRRQAUmKWigBmMtmvMf2irI3Pwr1VlGWiMT49hIuf0zXp1YXjbQ18S+FNU03cEN1byRBiOhKkA/gcH8K7MFW9hiadV7Rkn9zPGznDPF5dXw8d5RaXrbQ+BKKfNC9tNJFKpSSNirK3UEHBFMr+kIy543P4DqQdObhIKnsbcXd9bQE4Esqpn6kCoO1Pgma3mjlQ4eNgyn3BzUVruDsbYVpV4OW1z9DLFBFbQKFwAoAA6VYU8Vl+HNYi1vQ7G/gIeGeFZEb1BUEfzrTU5/EV/NNRNTaluj/AEFw04zowlB3TSa9CWkoozUHUQO3lxsSMYBNfB3j7xCfFXjPVtTZ96zXDCM+iL8qD/vkCvvC4j82Fl6bgRXwX438I3ngjxHeaXdxsDGx8qUjiSMn5XB9x+RyO1foPB/svrFTmfv2VvS+v6H4P4qrEywVBU0/Z8z5n52Vr/iYQI79KQY5pcYXk/Sur+H/AMO9T+ImqpaWURjtlYefdsvyRL/VvRe/sMmv1LEYmlhabq1ZWit2fzdgsDXzCvGhhoOUpOySOq/Z7+H8nivxZFqc8R/s3THEhZhw83VVH0+8foPWvr9VVQF9BWH4P8K2PgzQ7bS7CIRwQjGf4mbuzHuSa3jxX4NnGYvMsU6u0Vol5H9qcJ8Px4ey+NBu85ayfm+ny2EBz0pRkjrVPUtStdHs3u7y4jtraMbnlkYKqj1JNcZa/HPwTf3ZtYddgEucbpVaNM/77AL+teXTw9erFypwbS3sm7H0mIzDB4Wap16sYyeybSb9E2egg4p1QQzpOgZHDAjIKnIqUHFYtW0Z3xkpK6HUUUUFBRRRQAUUUUAFFFFADSMVDPEk8bIwDKwIIIyCO4xVimkYoTtqiZRU1ys+LPjV8Mpfh94iaS3jP9kXpLW7dRG38UZ+nb1H0Nec54xX3h4/8G2vjzw5c6XdjaJFzHKBkxuPusPofzGR3r4h1/Q7vw1q95pl9H5V1byFHHY+jD1BGCD6Gv2nhzNvr1D2FV+/H8V3/wAz+QuPeGHk2M+tUI/uaj08n1Xp2M2iiivtz8jCiiigAqSGeW0uIp4JGimiYOkiHBVgcgg+oNR0VnOCmuVmsJypz54H2x8HPiJF8QPC0U0hVdSt8R3UXTDY4YD0Ycj8R2rv+a+GfhX4/m+H3iuG/Bb7DNiO6jHO5CfvAeqnkfiO9fbdlexahaQ3NvIskUqB1dTkMCMgg+lfhOfZY8uxPur3Jary7r5H9ncEcRxz3L1Go/3sLKXn2fzL9FFFfMn6QFFFFABRRRQAUUUUAFFFFABRRRQAUUUUAFFFFABRRRQAUUUUAFFFFABRRRQAUUUUAFFFFABRRRQAUUUUAFFFFABRRRQAUUUUAFFFFABRRRQAUUUUAFFFFABRRRQAUUUUAQkjv0r5b/aT+I/9sasvhuxk/wBEs2DXLKeHk7J9FHX3P+zXtHxg+IUfw/8ACk9yhU384MNqh5y5H3iPRRyfpjvXxTNNJdzvNM7SyyMXd3OSzE5JJ9a/QOFcq9tUeMqrSOi9e/yPwbxK4k+rUFlWHl709ZeS7fMZRRRX7Afy6FFFFABRRRQMWNDK6oql3YgKqjJJ9BX2N8D/AIaDwH4aSS6Qf2tfAS3B/u/3UH+7n8yfavJv2cfhp/b2rf8ACR6hDmxtHxbIw4klH8X0X/0L/dr6oC8AAdOlfkfFObe2l9SovRfF69vkf034bcL+wp/2vio+9LSKfRdX8yWiiivzs/fwooooAKKKKACiiigAooooAYfSsLxn4kt/CXhq+1a4P7u2jL4zyT2A9ySB+Nbp614F+1b4ie10XS9HRiPtkpmkA7pHjAPsWYH/AIDXpZbhfruLp0OjevotX+B83xFmX9k5XWxa3jHT1ei/E+cdd1i713VrrULyTzbq6k82Ru2T2HoB0A7AVUONo9aFI/i5poPBr+hqdONGmoRVkj+FK1WeKqupUd5N3b7tnrPwJ+EsfjrUJNT1RD/Y1q+3ys/6+Trtz/dAIz65A9a+srDT7fTraOC2gSCGNQqxxqFCgdAAOgrk/gzpcOmfDTw+kKAb7VJmx/ecbz+rGu25yAOnevwXOsxq47FTcn7qbSXkv8z+0+D8hw+T5bS5YrnklKUurbV7X7IlxRS0V4J94RHnI7V5V8cPiuvgLSvsdg6trN4pES9fJToZCP0A7n6GvQPE+vW3hrRL3Url9kFtGZGPfAHQe56D3r4W8W+Jrrxl4ivNVvG/fTvlUByI0HCoPYDA/WvruHcp/tCu6lRe5HfzfRf5n5Tx7xN/YmDWHw8rVal7Psur/RGVNLJdTyTTSNLNIxd5HOWZickk9zTKKK/boQUFyxP4/nOVSXPMns5lt723mliE8cciu8ROA4ByV/HpX3p4S1+y8TaDZ6lpziS2mjDL2I9QR2IOQR6ivgQk5r2T9nH4gv4e8RnQbuT/AEHUG/dljxHNjjH+8Bj6gV8RxRlssZh1Xh8ULu3ddfuP1/w5z+GVY94Ssly1bK/Zrb5O59b0U1SGUGnV+NH9bhRRRQAUUUUAFFFFABRRRQAUUUUAFFFFABRRRQAUUUUAFFFFABRRRQAUUUUAFFFFABRRRQAUUUUAFFFFABRRRQAUUUUAFFFFABRRRQAUUUUAFFFFABRRRQAUUUUAFFFFABRRRQAUUUUAFFFFABRRRQAUUUUAFFFFABRRRQAneg9KCe1V7qdbeCSRmCqqliT0GO9ZzmqcXJi2PL/jN4m8uGHSIHw0hEk2OwB+UfiRn/gPvXknQVoeINWfXNZvL2QnErkqD2UcD8gBWeDk/Sv4i4sziedZpUrN+4naPkl/mfkeaYt4vEyn02Xov6uLRRRXxZ44UUUUAFFFFABRRRQAUUUUAJ90UZ3DisHxb430HwLphv8AxBqtvplrztMzfNIR2RRlmPsoJr5Z+JH7aGpazO2l+AdOe38xvLTULqMSTyE8Dy4hkA56Z3E56A19RlfD2PzR3owtHrJ6JfP/ACuezgsrxONfuR93u9F959ReMfiB4e+H2nfbdf1a302Eg7FkbMkmOyIMsx+gNeOW3xt8ZfGXUJdP+Gmi/wBlaSjbJ/EmrICsf+4nK7vb5jyMhetch8MP2WNZ8Z6inin4oXt3PJKRINNlmZp5R28585Qf7C8+64xX1VpmmWejWEFhp9tFZWcC7IreBAiIPQAdK9nELKskXs6Nq9Zbt/BF+S6v1dvyO2ssHgPcp+/Pu9l6dzkfA/wq07whOdUvbq58ReJZV2za1qTeZNjusYOREnX5V7cEmu3Xk57UuBmlzXxuKxdXGT9pWld/1ouiXZLRHgVKk6suabCiiiuAwCiiigAooooAOgpAc0ta3h7SvtUvmuv7tD8oPc//AFq6cPQliKihDqdNGlKtNQiaei6d9jt97f6yTk+w7Ct3QtKbWtVhtlHyE7nPoo6/4fjVdwF47V6J4B0T7DYG7dcSXGCM9l7fn1r9l4XyT6/jKdG3uQ1founzZ9vgcIpzjBfCt/68zrIYlijVQAAowAOgqQdKB0pa/qSMVBcqPtQoooqwCiiigAooooAKKKKACiiigAooooAKKKKACiiigAooooAKKKKACiiigAooooAKayhlIp1IaAPjT9oTwW3hTxxPdRR7bDUiZ4yBwJP+Wi/md3/A68yPzNgV9w/FHwBB8QvC1xYPtW4X95bzY/1cgHB+hyQfYmvinV9JvNB1K40++ha3urZzHIjdQf6g9Qe4r9q4bzSOLwyoTfvw09V0f6H8fcf8OTynMJYqlH91UbafRN7r/IpUUUV9sfk2x9E/s2fFGNYV8K6jKFZctZSMeGB5aP6g5I9Qcdhn6NRt2CK/OyN3gmSSJ2jkQhldTgqR0IPrXvvw1/aUa0hj0/xSrtGAFXUYhk4/21HJ+q8+3evynP8Ah6bqSxWEV76uPW/ddz+kuB+O6FOhDLsyny8ukZPa3RPt6n0v060gxg8ViaH4r0jxHb/aNP1C3u4v70UgOPrjv7VtJMkhIVg30NfnEoTg2pKzR+/UsTRrJSpTUk9mncM5wQMj3rA8VeCNE8a2/wBm1iwju0XlSchlPqrDBH4GuhQcUH86UKk6UlODaa6rRjr4eliabpVoqUXumrp/I8ntf2a/BsFx5r2txOpOfKa4baPywf1r0nSNGsNBs0tdPtYrO3jGFjiQKo/AVodKTvXTXxmIxNlVqOVu7bODB5RgMvblhaMYN7tJJv5j6TNBpksqxKWYhQBkk1ybnrOSirs8K/aummTwvpSRyFYJLvEi9mIUkZ/Wvl4feA9a9m/aI+J1l4yvrXSNKkE9pZuZJZ1PyvJjACnuAM89DnjpmvGsJ171+48N4epQy+KqRs3d2667XP4y49x9LHZ5Unh580UkrrVXS1t8z0b4W/GfUvh9ex200kl9orNh7djkxD+8hPT/AHeh9jzX1z4e8Q2XijTINQ0+dLi2mXcrp0+h9COhB5Br4A7ZFei/Bv4qXPw81pYbh2fRblwJoz/yybp5gHqO47j3Arys+yCFeDxOFjaa3Xf/AIJ9JwRxvVy+rHAY+d6T0Te6f+R9p5x2peoqpZ3kd9bxyxOskcihldTkEEZBB7irQODX5G1bRn9UQkqkeaI6iiigsKKKKACiiigAooooAiPTp+FeI/tF/DEeIdI/4SDT4c6hYofORRzLEOT9SvJH4+1e3Nn1prx71ZSAVIx9a7cHi6mCrxrU91+K6o8POcqo5zgqmDrrSS36p9GvQ/Oujbg+9em/HT4bN4E8Svd2sRXSL5i8OBxFJ1ZPYdx7HHY15ntONx6Gv6BwOLp46hGvTejX9L5H8N5tllbKMZUwddWcXb17NeqEooor0jxAooooAMYGa+k/2Z/iP9qtH8L3837+Eb7JmPLR90+q9R7H0Wvmz+L2q7o2sXWgara6jZyGG6tpBLGw9R2PqD0I7g14GcZdHMcLKl13T7M+x4YzypkGYQxMdY7SXdPf5rofoUMnGaTIBzXN+APFtt448L2mq2pwJl+ePOSjjhlP0P59e9dKucc1+A1YTpTcJqzTs0f3Bha9PF0YV6TvGSTT7p6klFFFQdQUUUUAFFFFABRRRQAUUUUAFFFFABRRRQAUUUUAFFFFABRRRQAUUUUAFFFFABRRRQAUUUUAFFFFABRRRQAUUUUAFFFFABRRRQAUUUUAFFFFABRRRQAUUUUARMSRwKZJIsEbu5AVRnJ4xT2GV54rxT9pD4hf8I94dGh2coW+1FSHKnmOLox/4F90e270rswWFqY2vChT3k/uXc8TOMzo5PgqmMrPSK27vol6s8Q+MnxAfx74wmnikLadakw2q9ioPzSf8CIz9AvpXCYKnNHGM96Dnd81f0JhMNTwdGNCmrKKP4WzLH1czxdTFV3eUm2/8l5ISiiivQPICiiigBfat3wV4Uu/HPiSy0m0UjzWzJIBkRxj7zn6D8yQO9YQOBX1z+z78N/+EQ8ODUb2HbquoAOwYfNEnVE9j3Pucdq+ZzzM1l2GbXxvSP8An8j9A4O4fln+YxhJfuoayfl2+Z6J4d0G28MaLbaZZRiOG3QIij0Hc+pPc9yTWwuDn1pcbjxSL78GvweUnOTlJ3bP7UpUoUIKnTVopWSWySJaKKKk3CiiigAooooAKKKKACiiigCPgV8k/tRXrzfEK3t937uCyUAejM7kn8gPyr61YY5r5A/aajZPic5PR7SJh9NzD+YNfX8LJPMY36Jn5N4lylHI2o9ZK/5/nY8oooor9x3P4/i7M+zfgF4kTX/htpqKy+dZL9ldR/CU4X812n8a9JwM5r4q+DPxLb4d+I8zljpN5tjuUHO0j7rgeoycjuCe+K+y7C+g1S0iubaRZYJVDq6NkMCMgg9xX4Hn2WzwOLlK3uSbafruvkf2lwRn1HOMsp03L95BKMl100T9Gi/SGjoKWvmz9HPnv9qrxTLa6TpuhRMQLxzNNtPVUxtB9ixB/wCAV808bvavoX9qjwxey3Oma5FC0tpFGYJmUZ8o7sqT7HJGfUD1FfPaIZZAqKWdjgKoySfSv23hl0aeXRcX3v6+fysfxz4grF1s+qKonayUfSy2+YMMruzz6UgG44r3jwv+y9car4cS61HUXsNSmTeLZYwyx56BuQSfXGMdOa8k8aeC9S8C61Jp2poFcDfFKg+SVOzKf8kV6uFzfCYyrKhRmnJf1p3PmMw4ZzTK8NDFYqk4wls9Ha+yaWz9TBIwaltrqWyuobmBjHPC6yRuOqsDkH8xUVFezOCqR5WfM0qjpTjNbo+/vCOtJ4h8N6ZqKDatzbxyhfTcoOPwzWz0Nedfs/XDXXwq0V3OWUSxj6LKyj9AK9Gr+b8XTVHEVKS6Sa+5n9+ZTiJYvL6FeW8oxf3pD6KKK5D1wooooAKKKKACiiigAooooAKKKKACiiigAooooAKKKKACiiigAooooAKKKKACiiigAooooAKKKKACiiigAooooAKKKKACiiigAooooAZ3pPX0pNwPSuQ/4TVLPxbcaPfERqzK1tJnAbIGVPvnOPXp9fPxWMoYNw9vLlUnZN7XeyfqYzqwp25na7t8ztKKarBhkHIp1d61NgooopgFFFFABRRRQAUUUUAFFFFABRRRQAUUUUAFFFFABRRRQAyuJ+K+rf2Z4VmiUlZbgiJSPflv0Brtc8Zrxv426ksmo2FkpI8tGkYZ4+Y4H8m/OviOMse8vySvVi7SasvV6fqeVmdb2GEqSW9rffoeaUUUV/ET956n4+FFFFIAooooAKKKKAGnI6UuO5prFYkZmYKFGSxOABXz98W/2v8Aw94LE2neHBH4k1hcqZVb/Q4T7uP9YfZeP9oV7OXZTi80q+zw1Ny/Jer2R6OEwNfGz5KMG3+C9We5a3r2m+GtMmv9VvoNPsYRl7i5kCKPbJ7+g6mvl74rftsRW/m6f4FtfPblTq19HhR7xxHr7F/++a+aPHvxO8SfEzU/tuv6lLeMpPlQg7YYR6Ig4H16nuTXpvwL/Zb1j4mNBq2tebo3hokMHK4nux6RA9B/tnj0Dc4/XcHwvluR0freazUmun2b9kt2/wCrH39HIsJllL6xj5ptdOnpbqcX4d8M+OP2gvFz+W91rF85BuL+7kPlW6HuzdFXrhR6YAr7X+DP7Ovh34SQx3WxdV8QlcSalMn+rz1ES/wD3+8eeccV3/hTwjo3gXRYdJ0Kwi0+wi6JGOWPdmbqzHuTk1s8gcdPSvjs84srZgvq+EXs6K0stG1526eS/E+czLPJ4peyoLkp9lu/UdRRRX50fJBRRRQAUUUUAFFFFABSbqWpIIHuJFjjBZ2OMCrjB1Gox3LinJ2RNpmnyajdLGvC/wATegrt4LcWsSxKMIowKbpGkpplqIxy55ZvU1ZKmRgigsxOAB1Jr9Ay7AfV4pfbe/8AkfXYTCewhd/E/wCrF3w5ox1nUlQjMSfM59vT8f8AGvWI4xGir2AxgVj+F9EXSLAKQPNf5nPv6fhW561/T/DGTrKsGnNe/PV+XZfI+1weH9hT13e46iiivszvCiiigAooooAKKKKACiiigAooooAKKKKACiiigAooooAKKKKACiiigAooooAKKKKACiiigCJuAOa8v+LnwbtPiJafaYCtrrMa4inI+Vx/dfHUeh6j36H1HrSbRxXTh8TUw1RVaUrSR5eY5dhs0w8sNioc0ZdP1XZo/P7xH4Z1LwjqT2Oq2clrcL0DD5XH95W6MPcVlD65r788R+EtL8W2RtNVsoryDqBIvIPqD1B9wQa8S8W/srQuZJvD2pGAnkWt2N6fQMOQPqD9a/U8v4soVYqGKXLLvun+qP5qz3wzxuFnKplr9pDs2lJffo/kfOG0jrS9epxW74r8D614JvhbavYvbFs7JR80Un+6w4P06juKwSNwx0r7mnXp14KpTkmn1WqPx3EYOvg6ro14OMlumrNEkcrxMrRs0br0dTg16P8AA7xPrkPxF0mzhvbia2uHZJbd5WZGXaSSQTjIxnPtXFeHvC2reKbsWulafNfS5wfLX5U92Y8KPckV9Q/BX4Kp4BRtS1NluNalG35fuwKeqqe5Pc/gO5PyufY7B4fDTpytKck0lu9evlY/R+CsmzbG4+lWp80KUWm3qlZO7S73PY1+6KWiivxQ/sQi4BIx1pAce1OY9a8w+J/xr0n4fRPbRML7WWX5LVG4T0Ln+Ee3U/rXTh8NVxVRUqMeaTPLzDMcLllCWIxc1GK6v8l3Z2nijxbpng3TJL/VLpLaBO7HJY+gHUn2FfKXxR+OOqePJZbSyMmnaMTjylb95MPVyO3+yOPXNcX4s8Zar431Rr3V7ppnbOyMcJGv91F7D9T3JrFHX2r9byfhqlg0q2J96f4L/Nn8t8Vcf4nN3LDYG8KX4y9X0XkJRRRX3ex+O3bCiiimB9JfszfEaS5ibwvfTZkhXfZs55aP+JP+A9R7H0FfQikng1+f3hXXpvC/iPTtVhYh7aZXIH8S5+ZfxGR+NffsD+fBGwP3lBr8R4oy9YTFqrBWjO7+a3/M/rzw3zypmmWyw1Z3nSaV/J7fcWaKToKWvjT9eCiiigAooooAKKKKACiiigDk/iF4OtfHfhq60u5UKZFzHLjJjcfdYfQ/mMjvXw9rWj3egardadexGG6tXMcie47j1B6g9wRX6EsCRwa+f/2lvhub+xXxRYw5uLYbLxVHLRdn+q9/Y/7Nfb8MZr9Ur/V6r9ye3k/+DsfjHiLw1/aWE/tDDx/e01r5rr80fNFFFFftJ/JmwUUUUCCiiigZ65+zx8Qz4X8T/wBk3UmNO1JgoDHhJuin/gX3T/wH0r67U7gCOhr86UJjYMpIIOQR2r7N+B/xCHjzwlD9ofdqVliC5yeWIHyv/wACHP1z6V+S8V5X7OSxtJaPSXr3+Z/TPhlxH7WnLKcRLWOsPTqvkem0UnSlr85P6BCiiigAooooAKKKKACiiigAooooAKKKKACiiigAooooAKKKKACiiigAooooAKKKKACiiigAooooAKKKKACiiigAooooAKKKKACiiigAooooAKKKKACiikNAGdrWrW+iaXdX904it7eNpJHb+EAZNfCnjfxVc+NvEt/q9wSDM+Ioyf8AVxjhF/AdfU5Pevbv2nviDtig8K2r4MhWa7Kn+HOUQ/UjJ+g9a+czwa/WeE8s9lSeLqL3pbeS/wCCfy34l8Q/W8VHLKEvchrLzl2+QUUUV+jn4SFFFFAh33jTaKtafp9xqeoW9lbR+Zc3DrHGg7knAFYznGnFylsdNGlOvNU4K7eyPRvgL8Om8a+KFvLqPOmacyyPkcSSdVX3HGT7DHevsWNVjQKowF4rk/hz4MtvAXhaz02LDSKu6WUDl5D1b+g9gBXXHrX4JnWYvMsU5r4VovTv8z+2OD+H4ZBlsabX7yWsn59vkSUlLRXgH3QUUUUAFFFFABRRRQAUUUUAFIelLSZ4zQAw18x/tX6IYNY0bVkTKzRPA7ehVtyj8dzfka+nOuDXnHx18IHxd4AvUhXfeWv+lW+BkllzkD6qWH1Ir28lxSweOp1ZbXs/R6HxXGGXSzPJq9CCvJLmXqtbfM+L6KKK/oRNNH8NyXK7MOnvXpHwq+NGpfD2dLWffe6KzZa2z80RPUoT+e08H2PNecMVGNvFDHec9q87F4OjjqbpV43T/rTsezlmaYrKMRHE4SbjJf1Zrqmfe3hXxrpPjOwW70u8juoz94LwyH+6y9QfrXQ8ivz30PxDqPhu+S80u9lsrlf4o2xkehHRh7HIr3Hwh+1RcW0aQeItPM+OPtVngE+5Qn+R/CvyvMeFcTQbnhvfj26r/P5H9K5B4lYHGxVLMV7OffdP/I+jrizivYGinjWVHBVldcqQeoIPUVzWmfC7wro2o/brPRLSC6U7ldYh8h9VHRfwxWXpHxy8F6ugK63DA46rdZhI/FwP0rdPxF8NLB5r65p6x4+8blMfnmvlXRxuHvDllG+6s1c/R/rmT4/lrOcJ21Tunb59DogMZA7dq+f/ANrOO1/sjRHYqb0XDBRjkx7Tv/DOyuq8V/tF+FvD8LiyuTrN3j5Y7XlM9sv93H0yfavmLxz451Px/rT6jqDgYG2KFPuxJ6D+p719Vw7lGKlioYmcXCMe+jfkj8z484py15bUy+jNVJzstHdKzTu2tL9kc6DmlIxSL0atLw7oc/iDWrDTbfPm3k6QqQM7cnBP0Ayfwr9erVY0abqSdkj+YMLRniK0aUFeUmkl3bPsr4G6d/Zvwu0CM8F4PPx/10Jf/wBmruyOaqaVZRaXpttaRLsjhRURR2AGAPyFXOtfzfiKntq86vdt/e7n9+5dh/qmDo4f+WKX3JIcOlLRRXOekFFFFABRRRQAUUUUAFFFFABRRRQAUUUUAFFFFABRRRQAUUUUAFFFFABRRRQAUUUUAFFFFABRRRQAUUUUAFFFFABRRRQAUUUUAFFFFADDwPpXjXxosDHqlrdj+NMe+Qc5/UV7KeSa4X4s6Z9t8PiUAZicZz6Hj+ZH5V8Lxpg3jMkrxjvFKS+TueRmlL2uEmlutfuOK8HfFafSdltqYe6t+nnDlkHv/eH6/WvWtH8R2GuQCSzukmX2PI+or5jIwcHrUlreTWkglgleCVejxsQfzFfg+Q+ImOyuMcPjI+0gtruzS9evzPjcFn1bDpQrLmj+J9XBgRSjivnmw+KfiCyVVa6Fwo4xKmT+a4P510dl8cbhFxPp6yH+8kpH8xX65hPEfI66XtJuD80/0ufT0s9wdTduPqv8rnsWaTd2rza1+NNlMcSWzIfYj+uK17T4n6Vd43eZGPXAI/TNfTUOLMmxFvZ4mPz0/Ox6NPMMLU+GojssUEnPTNYEPjfR5+FuTn3jYfzFXote06cgJdwlj0G8Z/nXu08ywdb+HVjL0aZ1xq05fDJP5mpRUYlQjIYH8aeDmvQjKMtmbC0UUlWAtFFFABRRRQAUUUUAFIelLRQAwV89/FO5M/jO9U8iIKg+m0H+bGvoNzhT9K+avG85ufFmpsTn96R+XH9K/FvFKs4ZTTpr7Ul9yTPleIp8uFUe7/RmLRRRX8pn5oFFFFABSbqD0qC7u7fT7Sa6up47W3hUvJNM4REUdSWPAHvWsITqS5IFwhKTtEn6j3rgfih8aPDHwnsPM1q98y/dd0GnW2HuJfQ4/hX/AGmwODjJ4rwv40ftlx24n0nwHiSTlJNZmTgevkoev+8w+g6GvknVNWvNbv576/upr28nYvLcTuXd29Sx5NfrGRcEVK1q+YXjH+Xq/Xsvx9D7zKeGKuItVxXux7dX69j1L4u/tKeKPiq0tp5x0fQWPy6ZaucOO3mvwZD7cL7V5VY2F1qd3Da2cElzczOI4oYULO7HgAAckn0rX8FeBNa+IevQaTodjJd3cvOF4WNe7u3RVHqf5198fBD9nfRPhBZJdSbNV8RyJiXUHX5YsjlIQfujtu6n2HA/QsyzXLuGMMqdOK5ukV+bf6vVn12Nx2EyKkqVKKv0S/NnmvwF/ZEg0b7Nr3jiFLq/GJINIOGii9DN2dv9joO+eg+pNqoqgAKAMADgAU/PFJwenWv5+zXOMVm9b2uIl6Lol2S/ps/JsfmFfH1faVZX7LovkLRRRXgnlhRRRQAUUUUAFFFFABRRQql2CqCzE4AHemlzAtQjRpJFjjUszHAXuTXd+HvD66ZCJZQGuGHJ9B6CofDXh0WIE9wAZyOB/dH+NdFJyOK++yjK/ZL29Ve90Xb/AIJ9bl+B9kva1V73Rdv+CQPXReDNB+0TfbZV/dofkz3Pc/h/P6VmaNpDaterGMrGOXYdh/ia9LtoI7WFYo1CogAAHav2rhPIvrNT69iF7sX7vm+/oj6zB4fml7SWyLC9KWiiv2w9wKKKKACiiigAooooAKKKKACiiigAooooAKKKKACiiigAooooAKKKKACiiigAooooAKKKKACiiigApKWigApKWigDM1fRbDXLR7W/s4ru3fho5kDqfwNclB8EfBVpKZU8P2zMTnEoMi/98tkfpXeHjjH60detb08TXpRcYTaT6JtHm18uwWKmqlejGUls2k2vm0UdP0200q2SC1t47eJeFSNAoH4Dirua80+I3xu0b4dXgspUm1DUCA7QW+P3anoXY9M9hyfwqv4W/aL8J+IhsnuG0i4/553uFB+jglfwJB9q7P7OxlSl7dU5OL62v8zyf7fyfDYh4H28Izjpa9reXa/keqE8Z61S1PVrTRrSS5vbiO2t413O8jABR6kmvLfGv7R/hvw9A8emSf21ekfKlu37sH/afpj6Z/Cvm/xr8Rtd8fXRk1O5/chspax5WJPovc+5ya9nLOHMVjmp1FyQ7vd+iPleIOPstyiDp4eSqVOyei9X+h6p8Uf2kJdREuneFi0MPKvqLDDt/uKen+8efQDrXg80z3MryzO0srsWd3OWYnqST1NMzg5oY5OQMV+t4DLMPl1P2dGNu76v5n8v53xBjs+re1xc79ktEvJL9RKKKK9k+XFx/wDrpAO5pc4GK9d+EnwEu/GiQ6prBez0c/MiLxJOPUf3VPr1Pb1ry8djqOX0nVrysvxfkj38pyfF51iFhsHC8n9yXdvojzfw94V1bxXeG30ixmvpB12L8q/7zHhfxNbGt/Cjxf4fjEl/oN0sZ53whZgPrsLY/GvtDw94a03wxYR2em2cVpAg4SNf1J6k+55Na5RW6qDX5tV4xr+1/dU1yed7/ft+B+/4bwowv1a2IrP2ndJWXyer+8+H/AXwr1zxvrUMCWU8Gnhx591NGUREzyFJ+83oB+OBzX27DEIIVjHRQABWJ4w8U2Xgjw9davecQQAEqg5Yk4VR7kkCvnC//am8Sy3jyWlhYW9pn5IpVd3A92DDJ/AVw4h5hxNJVKdNKENFr1e+vc9fBvJPDuDoVqrlUqWb01stFotkfVjPjnqKcGzj3ryr4WfHPTfHzLY3cf8AZ2sgZELNlJQOpRu/rtPP1wTXqw7c18nicLVwtR0q0eWSP1HLszwua0I4jCTUovqvya6MkooormPUCiiigAooooAKKKKAGtVW8tEvbeWGVFkikUoyMMggjBBHpVsHNJimnbVESipx5ZHwx8V/AUvw/wDFtxY7WNjLma0k65Qn7ufVTwfwPeuP56V9n/G34eJ498ITrCo/tO0zPbN3LAcp9GHH1we1fF7q6PsYFWU4KkYINfuXD2Z/2hhlGb9+Gj/Rn8Zcc8OvI8xcqa/dVLuPl3XyYlFFFfWn5oFFFFADhgvz0rtPhD48fwB4ytruRyNPnIhul7bCeH+qnB+mR3riuv1pK4cVhoYujKhUWklZnrZdjquW4qni6LtKLT+79GfonC6XEayIwZWGQQeMU8DmvF/2bfH3/CQeGjol1Jm90zCLuPLxfwn8Pu/QD1r2nOR71/POOwlTBV50J7xf3rv80f3Vk+ZUs3wNPGUtpK9uz6r7ySiiiuM9sKKKKACiiigAooooAKKKKACiiigAooooAKKKKACiiigAooooAKKKKACiiigAooooAKKKKACiiigAooooAKKKKACiiigAooooAKKKKACiiigBgwBWF4u8SWvhLw9e6pdtthtoy5GeWPQKPckgD61uGvmH9p/x79u1KDw1ay/urfEtztPVyPkQ/QHd+I9K9bKsBLMMVCitt36Lc+S4nzmGR5bUxT+LaK7t7fdueL+INduvEesXuo3bb7m7kMrnsM9APYDAHsKzqXpzSV/QVGlGjBU4KyR/DmIrzxNWVWo7yk22+7YUUUV0HIFFFFABjivoL9mL4eGad/FN7H8qborMMPwdx+qj/gVeM+DPDF14z8SWGkWud074d8ZCIOWY/QZ/Qd6+6dC0a28P6RaadaxiO3toljRR2AGPx96/O+Ksz9hSWEpv3pb+S/4J+5eGvDv17FPMq8fcpv3fOX/ANXFLRRX5Gf1SFFFFABRRRQAUUUUAFFFJQBDu5HP41yviP4neG/CN19n1PVYLeYjPlZLvj1KqCQPc1zvxs+KS/D7QRFZurateZSBSM7B/E5HoM8epI7A18e3d3NfXEtxcTPPcSMXkkkYszMepJPWvscl4elmcXWqycYdLbv8A4B+Q8XcdxyCosJhIqdTd32Xk7dWffOheJdM8S2YutNvYb2AnG6Fw3PofQ+xrXzk4zXxn+z74gutF+JGmwQyN9mvi0NxFnhhtJU49QwHPpn1r7LXGck15OcZa8rxHsU7pq6f+Z9RwnxD/AKx4H6zKHLKLs0trpJ3XkyWmSxiRCpHBGKeKDXiLQ+0aUlZnxX8bvh0/gXxbK0ER/sq+ZpoCo4Q5+aP8CePYj3rzrIZR6193fEDwRYePdAm02+Tg/NFMo+aJx91l9x+oyO9fFvjHwbqPgbWpdO1GHa68xyj7sq9mU+n8uhr9m4czmOMorD1X78V967n8j8ecJ1MoxUsbh4/uZu6t0b3T7LsYVFFFfdH4+FFFFABRRRUOMX0LVScdmFFFFWRuB6ccCvf/ANmL4ftNfSeKLyLEcYaKzDDqTw7j6D5R9Wrzf4VfDO9+I+uLEFeHS4WDXV0B0H9xfVj+nX6/aOlaTbaFp0FlZxrBbQII40UcKoGAK/N+J84jTpvB0X70vi8l2+Z+8eHPC08RXWa4mNoRfu36vv6Lv3NJelLSClr8nP6iCiiigAooooAKKKKACiiigAooooAKKKKACiiigAooooAKKKKACiiigAooooAKKKKACiiigAooooAKKKKACiiigAooooAKKKKACiiigAooooAjzzWb4g0/+1NIubbIBdGA9jjr+BrU7UhXIOa5a9KNelKlJXUk0/RkSipJxezPlnVLc2924IK55wex71U/iFdp8SNGGn63cqowGPmr9G6/rn8q4v8Air+EM6wM8vx9XDy3UmvxPxzHUHh68oPoxaKKK8M4AoBIOQcGiindhcsQ6ndwfdmdfYnI/WtCDxVew43Msg9xg/pWPSc13U8diKPwTa+Z1QxNWn8MmdnY+PViYM0TwN3aNs/4GuhsPH8xCiDUN/OdkmCT+fP5V5ZSA5r6TCcV5lhbWqP5Np/5fgerSznEU9G7/h+R7hZ/EaeIAXMCzDPLRErgfQ5z+YrfsPG+l6gApn8iU/wSjafz6H8DXz1b6pc22NkrEf3TyK0oNeSUbZk8s/3hyK+/y7xJxtFpVmpLs1+TX6ntUM/ltL8f80fSSyBxkMGHtT93GO9eCaV4sv8ASCrWV0fK/wCebfMh/Dt+GDXeaB8VLO9CxagPscx48w8oT9e348e9freUcb5ZmTVOo/ZzfRvR+j2PpKGaUKzUW7Pz2+89CoqOKVZVDKwYHkEd6kr9GjJSV0ewFFFFUAUUUUARycow9q+aPGMZh8Vaop/57sfzOa+mK+ePidbG38aahxgOUdffKgE/mDX4p4p0XLK6VRdJJfemfJ8RRbwsZdpfozlqKKK/lU/NhvDYNKQOtIRk5P5V4p8eP2ldK+FEUul6a0WreJ2Xi3zmK1yOGlI79wg5PfAxn1suy7EZnWVHDQ5m/wAPN9kd2FwlXGVFTpRu3/V2d38Sviv4e+FGitf65d7HcH7PZxYae4YdkX09WOAPXpXwj8ZP2hPEXxeumimkOnaIj7odMt3OwejSH+Nvc8DsBzXCeLPGOr+ONan1XW7+W/v5zlpZT0HZVHRVHYDAFYtf0LkXC+GyeKqT9+r36L0X67n6/lXD9DApVKvvT79ELzXf/CH4N678X9b+yaZF9nsYiDd6jKp8q3U/+hMeyjk+wyRu/Af9nzVfjBqf2mXzNP8ADlu+Lq+K8uf+ecWfvN79Fzk9gfv7wn4S0jwRoVto2i2UdjYW4wsadWPdmPVmPcmuXiTimllMXh6FpVfwj6+fZfec+dZ9DBJ0aGs/wX/BMb4ZfCzQfhV4fXTNEt8O+Dc3sgBmuXHdj6eijgfic9kWAGDRzRwvJr+esViquMqSrVpOUnu2fkVWtUrzdSpK8nu2LRRRXGc4UUUUAFFFFABRRRQAUZxSE4qS3t3uXCRqWY/kPrVwi5u0VqWk5uyGxq0rqiKSzHAA6muv8P6AtntnlAeU9PRfp707RtHjsF3MA0p6se3sK24uK+0yzLFRaq1tZdF2/wCCfTYHBKm1Opv+RZXg1Yt7aS+mSGIZdjgf41DbxtM6oql3YgBR1Jrv/D+iJpkG9wGnbq3p7Cv1jIsmqZpV7U18T/RebPrMPRdV+RPo2kppVoI15bqx7k+taVKBSAd6/fKFGGHpxpU1aMVZI96MVFWQ+iiiuooKKKKACiiigAooooAKKKKACiiigAooooAKKKKACiiigAooooAKKKKACiiigAooooAKKKKACiiigAooooAKKKKAEwKR/uN9KdSUCeqPg/4qyXT/ABH8QtdE+b9rcDP9wcJ/47trlU+YE+le3/tQeDm0zxHb6/Cn+j36iKZlHSVRgE/VR/44a8RxxkV/QOTYiGIwFKUOyXzWjR/C3FWCq4DOMRTq78zafdN3T+5iUUUV758fuFFFFAJX2D7vFHHXbXdeDvgx4o8aWZu7OzFraEZS4vGKLJ/ugAsR74x71zHiPw3qPhTVptN1O3a2uI+x5Vl7Mp7g+teZTx2GrVZUKdROa3Sep7dfJ8fhsPHFVqMo05bSaaT/AOH6GYTk19v/AAh8YWnjDwZZXNvtSSJBFNCox5ciqARj06EexFfEIwobPWu3+EvxFl+HfiWK4ZmbTJyI7qEc/L2cD+8uSfcZHevC4iyx5hhr0/ihqvPuv8j7PgTiGGRZhat/DqWi327P0V9T7eC5570uAKp6ffQalZw3NvKs0EyB0dDkMCMgg+hFc/45+IekeAdMa71O5AdsiG3Tl5G9FH9eg7mvxSnRqVaipwi3J6W6n9fV8ZQw9B4mrNRgle7eljiP2nb+KD4eeQ7hZJ7mMRrnliDuP5AGvkwZKhj0rqviJ8Q9T+Iuufbb0+XDHlbe1U5SFT/NjgZPf2AArlCxcV+55Bl9TL8GqdT4m7vyv0P4z40zulnuaSxFBe4kopvdpdbdNSa1uZbS5ingleCaNg8csbbWVhyCCOhr66+B/wAWk8e6WbG+dU1q1A3gcCZOgkUfoR2PsRXx/wBvetLw3r954V1u11Swk8u4t33L6MO6n1BGQfrRnWU08zoPpNbP9PRi4S4mrcPYxSbbpS0kvLuvNH6CMCeMZFA9ehNc54F8XWnjbw1a6raNhZR88ZOWjccMp9wf8e9dHnOO571+FVKcqU3Cas1o0f2jh8RTxVKNek7xkk011TJaKKKg6gooooAKKKKACiiigCKQAqQeQe1fJH7RXw8/4RfxN/bNnFtsNSYlgo4Sbqw/4EMt9Q1fXDc+1cx8QfCVt428L3uk3GF81fkkxko45Vh9Dj69O9e3k+YSy7FRqr4Xo/T/AIB8VxbkUM+y2dC3vx1i/NdPRnwiBubmmsNrGrmr6Xc6Rqd1ZXSeXc20jRyL7g4/KqvVa/fqdRVIqcXdM/iOtSlQqOnNWa0a7MbRRRW5yhRRRQM6P4f+MJ/BHi2y1aLcY422zov8cbcMv5cj3Ar7p02/g1OwgvLeRZYJkWRHXoVIyCPwNfnp1BbtX01+zD4+/tDSZvDl3JmezHmQBjy0RPI/4Cx/IivzXizLfaU1jKa1jo/T/gM/e/DLiD6viHldd+7PWPk1uvmfQFFJS1+Un9PhRRRQAUUUUAFFFFABRRRQAUUUUAFFFFABRRRQAUUUUAFFFFABRRRQAUUUUAFFFFABRRRQAUUUUAFFFFABRRRQAUUUUAFFFFABRRRQAUUUhwBQBzfjnxTb+DvC9/qtwQVgjJC5xuc8Ko+pIH418J6nqNxrGo3N9cv5lxcSNLI3uxya9r/ae8cf2lq9v4bt3/dWeJ7naeshHyKfopz/AMCHpXhi9C1fsXCuXfVsP9Zmven+XT79z+SvEnPv7QzD6lRfuUtPWT3+7YbRRRX3x+MhRRRQAd8UUrcscV1Hwy8GS+O/F9npgBFtnzLhh2iUjdz6nhR7sK4sTXhhqUq03ZRV2elgcFVzDE08NRV5SaSXqe9/s0fD/wDsXQ38RXke27v1xCGHKQg5H/fR5+m2vdAcmq1nax2MEUMShIkAVVAwAAMAAVORz171/PWOxc8diJ157t/cuiP7ryTK6WT4Cng6X2Vq+76v7yWiiiuE94KKKKACiiigAooooAZnPQVR1XUYdI065vbiRYYIUaR3boFAyT+Qq6D82PWvCv2o/Fz6X4estEgcq9+5aUg87EwcfixX8jXfl+EljcTChH7T/Dq/uPAz3M4ZPl9XGy+ytF3b0S+88A+IfjG58d+KrvVZiwjc7IIif9XGPur9e59ya500lL947q/oXD0YYenGlTVoxVkfwnjMXVxuIniazvKTbb82bHg/xC/hPxPp2rpH5v2WUOyZxlejDPrgmvuHwl4t07xjpEOoabcLPBIOxwynupHYj0r4Gz0DdK3fCHjfWPA+qLeaTcmE5BeJvmilHoy9/r1HYivl8+yRZnFVKbtUitOzXY/ReC+MXw7UdCvHmpTd3bdPa67+h98BjjoKXJPQV5N8OPj9o3jQR2d6RpWrNhRFK3ySn/Ybv9Dg+metesK29MjBB7g1+OYnC1sLN060XF/1sf1hluaYPNaKr4SopJ9unqt0ISSSP1rmfG3gHSfHmkvZalBvHWOZeJIm/vK3Y/oe+a6heR/Wg9cVhTqzozU4O0ls0dmJw1HF0pUa0VKElZp7M+KviJ8FNc8BSSz+U+o6UDlbuFfuD/povVfr09+1ee8mv0TliWXIdVcHsa8x8Yfs++FvFLPPHbnSrtuTNZ4UN9VxtP4DPvX6Vl3F3IlTxsf+3l+q/wAj+fs/8L3KTr5TJW/lb29H+jPjwhj1pp/3cV7Zrn7LHiC0cnTdRtdQjx/y1DRN+XzD9RXJ3HwG8dWzMP7EeQDoyXEZB/8AH819pRzvL66vGqvm7fg7H5Fi+Ec7wsuWeGl8k2vvWh5+N3pmlGRXew/AnxzcMANDkUerTxAD/wAfrrdB/ZY8Q3jA6lf2unxHqIg0rj8OB+tOtneAoK8qq+Tv+CDCcI51i5ctPDS+aaX3vQ8UOQea9P8Ahr8DdX8czw3N6kmmaOSGMsi4kkHoinsf7x49M9K968F/ALwz4RkS4a2Op3qHctxd4bafVV+6PY4yPWvS1jWNcKAAPQV8PmfFjqRdPBxt/ef6L/M/YuHvDH2U44jNpJ2+ytvm/wDIx/Dfhiw8J6VFp+mW6W9tEMBV6k9yT3J7k1tAH9KXgUgHOR09a/OZSlOTnJ3bP3+lRhQhGlSioxSsktEl6EtFFFQbhRRRQAUUUUAFFFFABRRRQAUUUUAFFFFABRRRQAUUUUAFFFFABRRRQAUUUUAFFFFABRRRQAUUUUAFFFFABRRRQAUUUUAFFFFABRRRQAUUUUAFIaWigDzr4qaT9ps4b1Fz5Z2P9D0z9D/OvF7y3NtcMnbqPpX03q+npqen3Fu/3ZEK/T0NeAeINLePzQy4mt2IYfTrX8z+JeSuniY46ktJLX1X+aPhs+wd5e2it/0/4BztFFFfgR8GFFFFABRRRQAUUUUAFFFFADopniOVYj+tW1vBKMNwf0NUSM0oGK3hWlDRbG0ako6HX+FfHt94ZlVSzT2OfmhY8r7qe306H9a9s0TXbbxBYC5tJFkU+h5B7gjsRXzOspA2tyOxrY8J+K7nwvqQniJaBiBLFnh19R7jsf8AGv2DhHjqtllWOFxsnKi9NdXHzXdeR9VlmcyoSVOs7x/L/gH0r0pBWfpGrwazYQ3Vu4eOQbgR3rRPzfWv6mpVYV4KpTd4tXTWzTP0OLUkpJ6MfRRRXQUR15V8aPDbSxQavCu7yx5U2Oyk8H8Dkf8AAq9UYcrzUF3aRX9rJBKokikBVgRkEHqK+dz7KKed5fUwU3bmWj7NbP7zhxeGji6MqUuv4PofK+AfpQORgV23jn4b3Xh2d7iyVriwPJA5aP2PqPf8/f4j/ai/aVbw/wDavB/hS6zqJBj1HUIW5t/WKMj+P+838PQc52/yLHhLMv7Q+oThytbt/Dbvfr/mfnFHJsTVxX1bls+r6Jd7lr9o79qSLwr9q8MeELhZdZ5ju9RTBW19Uj7GT1PRf977vxbc3Mt5cyTTyPNNIxd5JGLMzE5JJPU5qN2Z3LMct60nXmv33Kcow2UUPY0Fr1fVv+tl0P2LLcso5dS5Ka16vq2DV7d+z1+zpffFe+XU9TEtl4Xt3xJOOHumHWOP+rdvr0X9nP8AZ4ufivqY1XVFktvC9pJiSQfK104/5ZIfT+83boOen31pmm2mi6dbWNjbR2ljbIIoYIV2oijoAK+Q4p4ojlsXhMI71Xu/5f8Ag/kfNZ9nyw6eHw797q+3/BIdI0iz8P6Xa6ZplrFZWFsgjighXCoo/wA9epPJrQPSgEUfer+fqlWdabqVHds/JpzdRuUndsWiiisTMKKKKACiiigAooooAKKdHG0rYVSTWrZaSvDS4J9Owrqo0J1naKOinRlVehSsdNkvGBPyx/3j3+ldTp1lHZxhVXnv6n60kahQAOKtR19Xg8JToarV9z38Nh4UtVuWEOWq1BGzuiIpZmOAoGSTUVnbyXkqRQRl3Y4CrXo3hvwwmlRiWYCS5I5PZfYV+kZDkdfNqumkFvLovJd2fR4XDyrPy7jfDvh0afGJphmcj6hR6D/GukWjbxQBX9DYLBUcDRjRoxsl+Pmz6iEI048sR1FFFekWFFFFABRRRQAUUUUAFFFFABRRRQAUUUUAFFFFABRRRQAUUUUAFFFFABRRRQAUUUUAFFFFABRRRQAUUUUAFFFFABRRRQAUUUUAct498J2vjfwzeaVd8LKvySYyUccqw+hx9enevh3XdEvPDWsXel30RiuYHKMvY+hHqCMEH0NfoLzzmvH/AI7/AAkHjSwGq6bGF1q1QjaOBcIOdp9xyVP1Hfj7LhzOFgK3sar/AHcvwfc/IeP+Fv7Zwv1zDRvVgtusl29V0PkqinSxPDK8ciNHIhKsjDBUjqCPWm1+2RkpK6P5HnCVOXLMmggmuriO3t43nnkYJHHGu5mYnAAA6k19K/Cf9ne20qKHVfE0aXd8cPHZEBo4v97szfoPfrXK/sseHbTU/EWralcRiSWwijWDcMgGTflh74XH4mvqNFxjHBr8q4lzqtCtLBUHypWu+rur28kf0f4e8IYWthYZtjIqbk3yp7Kztdrq7rQSOJYkCIAqjgAV578YfhhB8RdCwgWHVrcF7ebHU90Y/wB0/ocH2PooJJFG0AGvz6hiKmHqqtTdpLY/dMdl+HzDCzwlaN4SVrf1s10PzvvLWfT7qe0uonguIXMbxOMMjA4INQ4xXvH7Ufg+006/sdetykc123k3EY4LkLlWx9Bg/wDAa8II4+tfv+WY2OYYWFdK1915rc/h/iDKJZJmNXByd+V6Pyeq+djv/Bfxq8ReCNHfTbOSGe35MQuQzGInrtwRx3weM/jXIa94h1DxLqkmoaldveXMnV5D0HYAdAPYcVnUdAfStqWAw1Gq69OmlKW7tqcuIznH4rDxwtatKVOOyb0CiiivTPBCiiigZ7F+zd46bQPFR0SeTFjqX3QTwswHB/4EAR7nbX1kgBAYD3r8+NEuJ7HWLC6gBM0NxHImOu4MCP1FfoNbnMEZz/CK/GeLcLCjio1Y/bWvqv6R/V3hfmVXF5fUwtR3VNq3o+nyZYooor4U/bAooooAKKKKACiiigBKCKWigD5n/ad+HpguIvFNpFlH2w3m0dD0jc/+gn/gNfPnvX6A+JNEt/EmiXum3ab4LiIxsvsR1HuOx9a+FPFPhy58J+Ib7SbsHzrWUpuIwHXqrD2IIP41+u8KZn7ei8JUfvR281/wD+VPErh76jjFmVBe5U+Lyl/wfzMmiiiv0M/DwooooAO9bXgzxNP4O8TWGrQZP2eQF0BxvQ8OPxBIrFHelLAgAdRXLWpRrQlTmrpqz9Gd+ExNTB14V6TtKLTT81qfoPo+qW+taZa3tq4mt7iNZUcd1YZBq/0Oa+f/ANl7xx9s0258N3UmZbTM1vk8mJj8y/gx/wDHh6V9AKdw9K/nnMMHLA4qdCXR6ea6P7j+6sgzWnnWX0sZT+0tV2a0a+8kooorzz6IKKKKACiiigAooooAKKKKACiiigAooooAKKKKACiiigAooooAKKKKACiiigAooooAKKKKACiiigAooooAKKKKACiiigAooooAi9OKwvG/ia38IeGNQ1a4PyW0ZYLnG5uiqPckgfjW8RwRnmvmf9qLxv8AaL2z8M20h2Rf6RdYP8R+4p+gJbH+76V6uV4J4/Fworbd+i3Pk+J83jkuV1cU/itaPm3ovu3PC9U1K41bULm9uXD3FzI0sjD1Y5NVKXo3NKTvbiv6Ep01SioRWiP4Zq1ZV6jqTd29WxtFFFbnMFFFFABX1x+zn4C/4RjwmNTuE23+p4mbI5WP+BfyJP8AwL2r58+EPghvHnjWyspELWUP7+6PbYpHy/8AAjhfxJ7V9vQxLDEsYGAowMdq/MOLsy0jgqb85foj+iPC/IOecs2rrRXUfXq/lsixRRRX5cf0mFFFFABRRRQAUUUUAFJS0hoAjHzYwK+bf2q/D1493pWsRxu9ksbQSsBkRNuypPpnJGfb6V9JZ49u9Vruzg1C3aC5iSaFwVZHAZSO4IPUV6OXY55fiY4hK9unk9D5viDJ457l9TAyly81mn2ad1ofnmASQoGSfSuh/wCFdeJvsYuxoOofZ/73kNn64xnHvivsnTPhd4V0e++3WeiWcF0DuV1iBKH/AGc/d/DFdT5cZX7i191iOMpNr2FLTrd/5H4zgvCdcsnjMRr05Vp6u/5H52OjROUdSHU4KEYINA56nNfbnjj4ReHfHSM15ZiK7Iwt5BhZV/Hv9CDXzF8S/g3q/wAOZWnf/TtKLYW8jXBXPQOv8J9+QfXPFfSZZxHhswapy9yb6Pr6M/P+IeA8xyOMq8P3lJdVuvVdPkef4x7mvT/h/wDHzxB4LMVteSNq+mDAMU7/AL1B/st1/A5HpivMA2DTvdq9/FYGhjafJXimv62PistzfG5RWVbB1HF+XXya2Z9x+BviloXj633addAXCjL2svySJ9V7j3GR712IyTnrX532d3PYXUdxazyW9xG25JYWKup9QRyK9x+Hv7TV7pvl2fiZDewDCi9iUCRf99ejfUYPsTX5fmnCtWhephHzR7dV/mf0Xw54l4bF8tDM1yT/AJl8L9ex9PgZH9KCuOeprG8O+KdM8U2KXml3sV5A/R4znB9COx9jzWztJJ9DXwc4Sg3GSs10Z+20a1PEQVSlJSi9U07pklG0elFLUm4gUDtS0UUAFFFFACUtFFABRRRQAUUUUAFFFFABRRRQAUUUUAFFFFABRRRQAUUUUAFFFFABRRRQAUUUUAFFFFABRRRQAUUUUAFFFFABRRRQAUUUUAFFFFABRRRQAUUUUAFFFFABRRRQAw/pXmXxC0X7Jfi9Rcxz8N7MB/UfyNem9fpWbrumJq+nTWrcFh8rejdj+dfL8Q5Ys1wE6NveWq9V/mceKorEUnDr09T5t1bTzZXJwP3TcqfT2ql04rutV0o3EMttIu2ZGI+hFcRNA9vK8TjaynBBr+Ls0wM8JWd1ZP8AB9UflONwzoTulo/6sNooorwzzAooooAbww6Uobd06Vn6vpz6nb7Iby50+4XmO4tmGUPurAqw9mBH0PNeca98VNc+F04/4TXRjfaGW2p4i0aMlF5wPPgJLRn3DMDnj0r18Jl88dG1Bpz/AJdm/S+/otfI7KWHlX0ptN9tm/Q9X5A9aOG+9WJ4W8Z6J4308X+g6rb6ra8bjbvlkJ7MvVT7MAa2zgiuGth6uHm4VYtNbp6MxnSlTk4zVmujFooormMQooooA9C+EfixtO1P+y53zbXBzGWP3H9PoR+o969uzxmvlCCV7eeOWJiksbB1deqkHIIr6X8LayuvaJa3owDIg3Adm6EfgQRX9S+GeeyxeFll1Z3lT1X+F9Pk/wAz9H4fxjrUnQm9Y7en/ANuiiiv3A+uE4xR/DSdq4n4v/FHS/g78O9b8Xay+LLTYDIIgcNPIeI4l/2ncqo9M5PANZykopyeyGk27I+fP29/2sf+FJeFV8K+GbsDxtrUJImjOW062OQZvZ2wQnphm7DP5KySNK7O7F3Y7izHJJ9TXR/Ej4g6z8U/HOseK9fuDc6pqk5nlOTtQdFjUHoqqAoHYKK5r3r4rF13Xqc3Toe5RpKlHzEFetfs+/Aq9+MPiLdOJLbw7ZMDeXajBbuIk/2z6/wjk9geW+Ffwz1P4reMLTRNOXarfPcXJXKW8II3SN+eAO5IHev0l8FeDdK8AeGrLQ9GtxBZWq4BP35G/idz3Ynkn8sDAr844p4hWT0fY0X+9mvuXf17Hyuf5wsDT9jSfvy/Bd/UvaTpFn4f0y10zTLWOysLWMRRQRDCoo/z16k8mtAjijIo+9X84VKs603Oo7tn43ObqNyk7ti0UUViZhRRRQAUUUUAFFA5qWOMHrzTSbGlcjCM/CjJq3BYZ5c/gKfGAMADFWo676VCN7y1O2nSjuyW3iWMAAAD2q5H2qsnSrUKlyqqCzE4AHeveoQlJqMD1KS6InjG4DIrW0TRbrWJ/Lt0+UfekPQfU/0rX8NeAbi+Kz3u6CDqI/4m+vp/OvSLLT4NOgWKCNY0XoFFfsfD3BlfF8tfGpxh26v/ACR9Tg8unK06ui/FmdoPhu30SL5RvlI+Z2HJ/wAB7Vtgce9IV70Hmv3jDYajg6ao0YqMVskfTwjGEeWKsh9FFFdhYUUUUAFFFFABRRRQAUUUUAFFFFABRRRQAUUUUAFFFFABRRRQAUUUUAFFFFABRRRQAUUUUAFFFFABRRRQAUUUUAFFFFABRRRQAUUUUAFNZQVxTqKAPF/iz8BbPxoX1LSSthrGPn3L+6n/AN7HRv8AaH4g9vArn4MeNLS+FqdCuXctgOhUoffcDgD6kV9wdef0pGGMk4r6jAcR4zAU/ZK0o9L30PzLOuAcqzjEfWXeEnvy2s/NprfzPMPgf8L5fh5ocz30iPqV6Q8ypysYXO1Qe5GTk+p/E+nlsg46V4d8ZPj5N4Q1Q6JocEcuoRKGnnnBZIyRkKFBGTgg5zgZHXnHDaD+1Nr9gzDVNOttSQ9CjGBh9eGB/IVpLJ8zzNPHOKblra6Ta6W8jmp8WcPcOSjlEZtRp6NpXSfW7XW/kfVTMFAydo9682+Ivxw0TwEGt0cajquPltIWGQf9tuij9favBfGP7QvibxRHJBayDRbNjylsxMhHoZDyP+Aha8vZi7FmJZickk5JNe5lnCc5NVMa7L+Vfq/8j5DiHxPpxi6GURu/52tF6Lr8zf8AGnjjVPHuqtfarP5hGRFDHxHCvoo/qeT3rA6J1/Cm0u0dTxX6bSoU8PBU6atFbJH874nF1sbWliMRNylJ3berbEooorrOId0xu6U6OJ5ZljjUszEBVUZJJ6ACt7wZ8P8AWvHl99n0q1LoCPMuG4ijH+03r7DJ9q+qPhp8D9H8BxpcyINQ1Uj5ruZfueyL/CP196+UzXPsPly5U+afZfr2P0bhzgvH5/NVLclLrJr8l1PHPh/+zZqviKCO81uZtJtGGVhABnce4PCfjk+wro/E/wCyiq24k0LVXEw/5Y3wBVv+BKAR+Rr6M4HA4+lIQW75/CvzGpxJmM63tVOy7JaH9E4fw+yKjhfq86XM+sm3e/fyPn34a/s2z6HrUGp+ILmKc2riSG0ttzIWHKszMATg84A69+x+gQuBtA49u1P4FNwMbh1rxsZja+Pqe0xErtbdkfWZPkmCyOi6OChypu7e7b82S0tFFcJ74UUUUAFFFFABRRRQAUUUUARkEivn79qDwD9rsLfxNaR5mtsQ3O0dYyflb/gLH8mPpX0CeBmqOr6Zb6zplzY3SCWC4jaN0boykYI/WvQy7GTwOJhXj0evmuqPnc/ymnnOX1cHU+0tH2a1TPz3ChgT3FGelbXjTwxceDvFGoaTNkm3kIjcj76HlG/EEfrWIeDX9DUKsK8I1IO6auvRn8KYvDVMHXnQqq0otprs0FFFFdRwhRRRQBueC/E0/g7xPp+rQZJt5QZEB+8h4cfipP6V93aTqMGr6dbXtq4mgnjWWORejKwyD+Rr89a+oP2YPHB1TQpvD1zIHnsDvg3Hkwsen/ASSPoVFfm3FuX+0pxxcFrHR+j/AMn+Z+9+GGe/V8TLK6r92esfVbr5/oe90UUV+UH9QBRRRQAUUUUAFFFFABRRRQAUUUUAFFFFABRRRQAUUUUAFFFFABRRRQAUUUUAFFFFABRRRQAUUUUAFFFFABRRRQAUUUUAFFFJQBj+Itat/DmiXmpXTbYLWJpXPU4Azge/YV8H+IdbuPEmtXup3RzcXczStk525PCj2AwB7CvoP9qTxr9m0+z8OW74kuSJrgA9I1Pyg/Vhn/gFfNVfrnCWA9jQli5r3pbei/zf5H8r+J2d/WsZHLqT9ynq/Nv/ACQUUUV+iH4YFFFFAARjil7e9Jj58mux+E3g0+OfG9lYOm61jPn3BPTy1IyP+BHC/jXDisRDC0pVpvSKuz1cvwVTMMVTwlJXlNpL5n0X+zt4E/4RbwYmoTri+1PFw4I5VMfIv5En6sa9bA4pkcQgiCKAAowBTgcHmv54xeJni686095O/wDwD+78qy+llWCpYOltFJer6v5skpaKK5D1wooooAKKKKACikyKWgAopMijIoAbTeW6cUSSoq5ZlX6muQ8RfFXwt4XZ0v8AWLaKVPvQq3mSD/gK5P6VrTo1K0rU4uT7JXOLEY3DYSHPiKiiu7aX5nXgEL2NBKqvpXgPiD9q/T7fdHo+lTXjg4Etw4jT6jG4kfXFeX+I/wBoHxlr+5FvU02FuPLtE2n/AL6OW/IivpcLwzmGI1lFQXm/03PzzMfEPJMDeMKjqS7RWn3uyPrzU/EWm6PA099fW9pAvWSeRUX8ya8Q+MHx48O3/hzUdG0snU57qN4TKqny48jBbJ6kdRgYyOtfOd7f3eq3BmvLme7mbrLPIXY/iearjAJBr7LA8J0cPONWvUcmtbLRf5/kfkudeJuJx9GeHwtJRjJNNt3dnpp0QlFFFfoiPw/cKKKKANXQfE2qeE75bvSr6WzmHUxn5XHoynhh7EV9F/Dn9pex1cxWPiNE027bCi6U/uJD755U/XI96+Xzke9KMd+lfO5jk2EzGP7yNpdGt/8Agn22RcV5lkM08PO8OsXqn8uh+h9tdR3cSyRuHQgEFTkEHoanBzkGvi74W/GfVfh7dRwSSSX+jM37y2dstGO7Rk9D/s9D7Hmvrvw7r1l4o0i31KwmWa1nXcrA/mD6EHII7EV+O5plFfK52nrF7P8AR9mf1ZwzxVhOI6N6Xu1F8UXuvNd0bVFFFeGfcBRRRQAUUUUAFFFFABRRRQAUUUUAFFFFABRRRQAUUUUAFFFFABRRRQAUUUUAFFFFABRRRQAUUUUAFFFFABRRRQAUUUUAFFFFABRRRQAUUUUAFFFFABRRRQAUUUUAFFFFABSUtFAHBeOdCKSjUYl4OFkA/Q/0/KvOfEOh/bYftEI/fIOQP4h6fWvep4UuoGjcBkYEEHoa831jR30a8ZGy0LZZGPcen1FfhvGnDsHKWKhH3ZfF5Pv8z57MMDGpdtaPfyfc8cPytg0fdFb+o6A9xbS3kKliJZNyeoDsMj8O1YGc5FfzXisLPCyUZLfVPuj82xGHnh5Wl12FooorgOQQ1FNDFdQSQzRpNDIpR45FDKykYIIPUGpqTbVxlKEuaJcZOLvE+Z/if+zFf6FqMnin4V3k+i6pHl30y3mMYf18ls8Z/wCebfKe2OBXP/D79srUNFvjovxF0qSOaF/Jlv7aHy542HB82E4BOeu3GMfdNfW/O7p8vrXlfxp/Z+0D4wWTzOi6b4gjTEOpxJy2OiSj+Nf1HY9Qf0XLs+wuNisHncOdbKf2l6vdr+tT6nB5jQxCVDMI3jspdV8+qO98M+KtG8aaXHqmh6lBqVi/AlgbO0+jDqp9iAa1y2Wx0r81L228d/s5eNXiWa50bUU5WSFt0F3HngjPyyIfQjg9QCK+ofg5+1/ovjJoNL8VLFoOrthFugcWk5+p5jP+8SPcdKrNuD62Hh9ay+XtaT103S+W6819xrjuH6lKHt8K+eD103sfRlBpqsHUMpBBGQR0NOr83lFxdmfHtcujAV7P8FNQNxodzaM2TbynaPRTyP1zXi56ivUPgbNtv9Uj9Uj/AE3Cv03w7xMsPn1KKek00/ubX4o+iyGo4Y2K73X4X/Q9kooor+xj9SG8V+Yn/BUT44vr/jPTPhpptwfsOjKt9qQQ8PdSL+7Q/wC5G2frKfSv0c8c+LLLwH4N1rxHqLFbHSbOa9nwQCUjQsQPc4wPcivwS8a+LNQ8e+Lta8SarJ5uo6tdy3tww6b3YsQPQDOAOwArwsyr8lNU11/I78JDmk5PoYtWLGxuNUvbezs4JLm7uJFihghUs8jscKqgckkkAD3qv0Nfdv8AwTO/Z0XxP4juPilrlru07SZTbaPHKuVlu8fPNg9RGCAD/fbIOUr56hRdaooLqelUmqcXJnvfwY/ZQi+BfwVtXkiWbxdc4u9ZnUg4yP8AUKR/DEPzO89wBbHXJ619XyxCaMo4yD614j49+GE+l3El5psbTWbHJiQZaP6DuP1H61+beIPCVWrJZlgouVklJLV6dbfmflef5dUxD+tUld9V+pwFFFFfznKMou0j8+tyhRRRUiCiiigAooooAFOTU8ZAFQjrWnpeh32rMotLSScNxlVO0fVugr0MLhK+JmoUYOTfRJt/gdVGlOo+WCuyOLirES5PWu30P4RX9yVa/nFpH3RPmb6Z6D9a77RPA2laGFaG3DzD/lq/zN+B7fhX6xk3AGaY208QvZw89/kv8z6nCZLXq2dRcq89/u/zPNNA8Balq5UvGbWE875Rjj2Xqf0FemaD4L0/QlDInnTd5ZOT+Hp+FdEEA4AFBGK/dsm4Sy7J7SjHnmvtS1fyXQ+vw2Ao4bWKvLuxyqFGKWiivtz0wooooAKKKKACiiigAooooAKKKKACiiigAooooAKKKKACiiigAooooAKKKKACiiigAooooAKKKKACiiigAooooAKKKKACiiigAooooAKKKKACiiigAooooAKawypp1FAHw98bdPm0z4oa0soJEsqyo7d1ZQRj6cj8K4Y9TX05+054BfU9Mh8R2cW+eyXy7kKOWiJyD/wE5/Bie1fMWec1+85BjIYvAwcd4qz9V/mfxJxrlVTK84qqa92bcovum7/g9Aooor6c+AAkAYoFLgbc961vDXhTUvGOpR2Gl2r3Fw3LY4WNe7M3QD3rlqVoUIOdR2S3bOzD4eriqkaNCLlKTskldtmUq78KoJYnAA6mva/hf+znfa+YdQ8SCSxsOGW0+7LKP9r+4Pb730616j8LfgRpvgcRXt8F1HWMZ85x8kR9EU/+hHn6dK9YQBeMYr8uzfimVS9HBaLrLr8ux/R3CvhxCjy4rN1zS3Uei9X19DK0PRLHw5p8Vnp9rHawxjCxxrgD/E+/etRDu75PrTioYEetIEK9Og7V+eOTm3KTu2fvVOlCjFQpqyWiS0SRJS0UVJsFFFFABRRRQAUUUUAFFFFABRRRQAUUUUAJgUUtFAHz5+1D4F+36ZB4kto/3tniK4wOWiY/Kf8AgLH/AMePpXzPX6Eazplvrem3VhcxiWC4jaN0boykYI/WvhDxh4bm8I+JdQ0ifJa1lKq5GNyHlG/FSD+NfrXCWY+0pSwk3rHVej/yf5n8t+J2RfVsVHM6K9yekvJr/MxqKKK/Rj8ICiiigBfukV0vw38XyeB/Gen6qpPkI+y4UfxRNw3HfA5HuBXMjg+1HXmuPEUI4ilKjNXUlZno4LF1MDiKeJpO0oNNP0dz9Eba5S7gSWNg0bgMGByCDUv3uteQ/s3+NP8AhI/Ba6bM4a70siEknkxnmM/kCv8AwGvXsntX87YzDywmInQnvF2/yZ/eOUZhTzTA0sXT2kk/R9V8mS0Ug6Utch7IUUUUAFFFFABRRRQAUUUUAFFFFABRRRQAUUUUAFFFFABRRRQAUUUUAFFFFABRRRQAUUUUAFFFFABRRRQAUUUUAR7uV4qtd3MdnayTSsEjjUszE4AAGcmrJ/WvIf2kfGX/AAjfghtOifbd6oxhGDyIxy5/LC/8CrrwWGli8RCjDeTt/wAE8bN8whleBq4ye0Yt+r6L5s+Z/iB4qk8Z+MNQ1ZyTHNKRCD2jXhB+QGfcmuf++TmkzzTicnIr+iqFGNCnGlFWUUkvkfwbjMVPG4ieIqO8pttv1dxtFFFdZ54UUUUALjOa+sf2avBJ8P8AhE6tcJtutUxIMjkRDOwfjkt9GHpXzj8PfCkvjTxfp2lKCYpJN07DtGvLH8hge5FfddpaxWVtHDCqpFGoRUAwAAMACvzLi7MOWEcHB6vV+nT8fyP6C8Lcj9rWnmtVaR0j6vd/LYt9qMClor8sP6ZCiiigAooooAKKKKAIThcN+VLk8DHFO/nWbrWr22haZc3tzII4YEaR3boABk04pyajFasxqzhRpuc3ZLVsxPHXxJ0X4f2Pn6pOVkbIit413SSEdQo/qcD3rwnxJ+1Pq17uXRtMhs4gcebcsZHI9QBgA/nXlnj3xjdeO/Et5q1yzKsh2wxE5EUY+6o/mfUkmufIBUY4r9eyvhjDUqUamKjzTe99l5W6n8rcR+ImYYrEzo5fPkpp2TS1a7tv8LHSa/8AEjxR4nLDUdZupomGDHG/lRn/AICuAfyrmTxS8gdaQCvtaOGpUFalFRXkrH5JisfisZLnxFRzfdtv8wooorsPPCiiigAooooEFFFFS5KO5cYylpFBRXRaH8P/ABJ4nZf7O0a7nVhkSlNkZ/4E2F/WvSvD37LOvX5VtVv7fTYyPuRAzP8AQ9B/OvGxGb4HC/xaiT7Xu/uVz6jAcMZvmVnh6Emn1tZfe7HimBjI/Gvqf9le1v4vB169wHFnLck2+/v8oDEe2Rj6g1qeHf2a/CmiFJLtJtWnU5zdP8mf9xcAj2Oa9Rs7KHT7eOC2iWCCNQqRxqFVQOgAHAFfnGfcQUcwo/V6EW1e935dj984K4HxuS4tY/GzSaTSinffu9tC9RRRXwJ+6BRRRQAUUUUAFFFFABRRRQAUUUUAFFFFABRRRQAUUUUAFFFFABRRRQAUUUUAFFFFABRRRQAUUUUAFFFFABRRRQAUUUUAFFFFABRRRQAUUUUAFFFFABRRRQAUUUUAFFFFABRRRQAh6VnavpMeq2xifg9j3B9av57UAVzVqNPEU5UqivF6NCaTVmeU32k/2LK9rg8Hfk9y3zHHtkkfhXGa/wCHt0huLYAP1ZOze496911vRItXt9p+WVfuPjpXmOp2U1hcvFOhVh+RHqPav524r4beEk2o3pt6NdPLysfK5jgouOq93p5HmLKyMVYEEcEHtScGup1XSorrLKNj/wB4d/rXN3FrJbPhxx2YdDX4ZicHPDS7rufBV8PKi+6I6KKK884gooooA5T4hfDnQvif4fk0nXLUTRctDOmBLbv/AH0bsf0PQg1+fnxk+CWufBvXfs96putMnY/Y9SjXEcy+h/uuO6n8Mjmv0tJC1j+KvCmleNtButI1qzW9sLlcPG/UHsynqGHUEdK+84d4nr5RUVKr71F7rt5r/LqfUZRnVTL58kveg91280fCvwP/AGoda+GDQaZqpl1nw2Dt8h2zLbD1iY9v9g8em3Oa+5/CHjHR/HeiW+saHfR39jN0dOqN3Vl6qw7g1+fXx3+BGp/B3XQQXvtAumP2O+29e/lyY4DgfgRyO4GN8Jfi9rnwi8QLf6XMZLWQgXdhIx8q4QdiOzDnDDkfQkH9Kzjh3B5/h/ruAaU5a6bS8n2fn33Pssfk2Hzaj9awbSm9fJ+vZn6cjOea9R+BsG+81WQj7qxgfiWP+FeEfC/x9pnxd8P2mp6A7z+aQklrjM0MveNgO/v0I5r6p+HnhZvC+iiOX/j6mbfLjkA4wAPYAfnn1r5/gDI8Ws7VarTajSve66u6S9dbnyuTYGtDGXqRa5L3v3tax2NFFFf1efop8gf8FNviOfCH7PyeH4Jgl54mv47UqPvG3i/eyEf8CWJT7Oa/JcdTX2x/wVU8bNq/xk8OeGY5t9vomk+e6f3J7iQlv/HIoT+NfE1fGZhU9pXfloe3ho8tNeZ0nw48B6p8T/HWheFNGj8zUtWuktoiQSqAn5nbH8KqGY+ymv3Z+G3gHS/hf4E0Pwpo0XladpVqltFkYLkcs7Y/iZizE+rGvg7/AIJY/BQTTa98UNStwRFu0nSS46MQGuJR+BRAR6yCv0Z44r2Mtw/JT9o93+RxYupzS5F0H01kDjBAIp1Fe1a5wnHeIPhto+v7pWg+z3DdZYjtJ+vY/iK4TVPgrf253WN1FcLnO2QFSPxGc/pXtABx1oHSvi8y4PyfNW51qKUn1Wj/AA0Z5OIyzC4l804a91ofO118NPEVsW3aazqP4kdSD+Gc/pVD/hEdbD7f7Muf++Dj86+l+ox2pQi+i18PU8LMslK9OrJLzs/0R5MuHMM37spL7v8AI+cYvh54imxt0yQ59WUfzNXoPhP4jm5a1SD/AK6SD+hNfQIUH2o59a3o+F2Tw1qTlL5pL8r/AIlR4dwi3cn81/keJ2fwU1OXH2i7ghH+wC5/XFb9l8EbKMqbq9lmx1VAFU/zP616aBxzRX0eF4DyHCu6o8z823+Gx308nwVPX2d/VtnL6f8AD3QNMwYrBHcd5Muf1zXRxW0UKYSNUA6YFSAEd6Wvs8NgMJglbD0oxXkkj1adKnSVoRSXkrD6KKK9A2CiiigAooooAKKKKACiiigAooooAKKKKACiiigAooooAKKKKACiiigAooooAKKKKACiiigAooooAKKKKACiiigAooooAKKKKACiiigAooooAKKKKACiiigAooooAKKKKACiiigCleWUV9by28yLJFKpRkYZBUjBBHpXxV8XPhxN8O/EzxIrNpdyTJbSnnA7oT6rn8Rg96+3ixNcv8QPBNj488PTaZepkN80cgHzROOjL7j9Rkd6+hyTNZZZiOZ6wlpJfr6o/P8AjDhqHEOC5YaVYXcX+afkz4RO3HFJ161u+M/Bmo+Btam0zUotjrzHKB8sq9mU+n8uhrDwNma/dKFeGIpqpTd4vZn8ZYrC1cFVlQrxcZRdmnvc6z4b/Dq/+I+ufYbUeTaxYe4uSMrGp6YHdjg4HsewNfYfgnwHpPgXSlstMtxGvBkkPLyN/eZu5/QdsV5X+yeB/wAI3rTbeftY+bHX5F4/z617zuwa/G+JMxr18XPDt2hHp3fdn9X+HuQ4TCZZSx/LerNNtvor2suxLS0g6UtfHH68FFFFABRRRQAUUUUAFFFFABRRRQAUUUUAFFFFABRRRQAUUUUARYz35r55/ak8C+ZbWvia2j5iIt7ogfwE/Ix+jEj/AIEPSvoYqBzWT4n0O38T6BfaZcruguomjb1GR1HuOo9xXpZZjJYDFQrR2T1809z5niLKYZzltXCS3a0fZrY+AkGTg8Uyr+v6Jc6DrF7p12u24tJTE/oSD1Hseo9jVL+Cv6GpVY1oKpB3TP4VxFGeHqypVFaSdmuzW42iiiug5AooooA7/wCCHjH/AIQ/x9ZSSOVs7z/RpueBuI2sfo23n0zX2tGyuAR3FfnV9OK+2vgx4y/4TTwNYXUj77yFfIuOefMXgk/UYb/gVfk/GGB5ZwxcFvo/0Z/SvhZnXPGpldV7e9H9V+p6DRRRX5uf0MFFFFABRRRQAUUUUAFFFFABRRRQAUUUUAFFFFABRRRQAUUUUAFFFFABRRRQAUUUUAFFFFABRRRQAUUUUAFFFFAETEAZNfF/x68YHxX8QLxIn3Wen/6NEAeCyn943/fWR9FFfUPxS8WDwX4J1LUQQJkQrAD3kb5V+vJyfbNfDTOzyNI5LOxyWJySa/RuD8Dz1J4uS20Xr1/A/n7xTzn2dGnllN6y96Xotl8xtFFFfrR/MoUUUUDClZcHA5pK0dA0S48QazYabbDNxeSiJOOBk8k+wHJ+lc9WrGjBzk7JHVh6E8TVjSpq8pOyXdvY+h/2XPBn2TSbvxFcR/vbs+TASOREp+Yj6sMf8BFe/wCMCsvw9otv4f0ay0+1XZBbQrGg74AxWoOpr+eMwxcsbiZ1n1enp0P7s4fyuGTZbSwkd0tX3b1b+8kooorzj6QKKKKACiiigAooooAjPOa+df2ofHJjhtfDFo+1ph9ousHqoPyL+JBJ/wB0etfRMjbVJ9K+EfifrEuu/ELXbuQnP2t4V9lQ7B+iivsOF8FHFY3nntBX+fQ/JfEjN55dlPsaTtKq+X5Wu/8AI5eiiiv3A/j8KKKKBBRRRQAY4oBDDrXSeAfBdz4+8S2+lwTC2DqXlmIzsRepA7nkAD3r6h8N/s9eEfD8aGaxOq3C9Zb1t4P/AAHhcfhXyuaZ9hsskqck3N62X6n6Hw7wbj+IoOtRtGmnbmb69UktWfI2m6Nfa1P5Wn2Vzeyj+C3iZz+QFeiaB+zr4x1ra81rFpkJOd11IN2P91dxz7HFfXVjpNppsKxW1tFbxqMKsaBQPoBV3Ax6fhXw+J4wxNTShBR9dX/kfsmXeFeAo2ljarm+y0X+Z4J4f/ZR0yAq+r6pcXrA5McCiFD7HO4/kRXpfh/4U+FvC4jbT9Gt0mT7szrvkH/A2yf1rsMZ/wAaUjPevlsRmuNxf8Wq2u2y+5aH6ZgOGMoy1L6vh4prq1d/e7jUgjj+6oH0FSYoxS15d7n00YqOiEwKWiikUFFFFABRRRQAUUUUAFFFFABRRRQAUUUUAFFFFABRRRQAUUUUAFFFFABRRRQAUUUUAFFFFABRRRQAUUUUAFFFFABRRRQAUUUUAFFFFABRRRQAUUUUAFFFFABRRRQAUUUlAC0UUmaAFopM0tABRRSZFADWFZes6Fb6xCUmG09nHUH2rUxxSDArlr0KWJpulVipRe6ZMoqa5ZK6PHPEXhu60SQ+YvmQk8SKOD9fQ1zFygcEEDB7GvoW4tYrmIxyIroRjaRkY+lcF4j+GS3BeXTWETHnynyR+B6j9fwr8M4i4Eqrmr5d70f5XuvR9UfL43KpO8qWq7dTx+5sFyShx7HpVRkZD0ro9Y0S90h9l1byQ8/eIyp+jDg1hz1+AY7A1cJNwrQcZLdNWf4nwuIw7pSakrMrUUUV4x5wUUUUAY3irwvpfjTQLvRtYtlvLC6TbIjdR6Mp7MDyCOhr86vjb8GtS+DvihrG43XOmXGZLC/24EyZ6H0dcgEfQ9CK/S3tzTtV/Z+034/+C9Y0XVwbeAxH7HequWt7nGUkHqF/iHcMRkZzX6lwNj8ascsFSXNCW67WW/l59z7PhzHV8PiFSjrCW67eZ+cf7NH7QWq/s7fEqz1+zDXekzYt9U07tc25POM9HXqreoweCQf2x8JeKNM8aeGdM1zRrtL3StRgS6tp4+jowyD7H1B5ByDzX4J+O/A+sfDXxlq/hnX7U2mr6XcNbzxHkZHRlPdWGGU9wQe9ff8A/wAEtvjjLf2GsfC7U7gs1mrappG9ukRYCeEZ9GZXAH9+Q9q/pnLqvsqjpS2f5n6riKScfaRP0KpD0paRuhr6h7HmH4jftqeKG8W/tRfEO7J+W31H+z1A6AW6LB/OMn8a8b0vTbrWtTtNPsYWub27mSCCFBlpJGYKqj3JIFbHxE1x/E/xA8T6xIxkfUNUurtmPcySsxP6177/AME6/hgPiF+0fpd/dReZp3hqB9Xk3jgyqQkAz6iR1cf9czXw6i69ey6s9+/s6d+yP1O+Cvw0tPhB8K/DPhCz2lNLs0ikkTpLMfmlk/4FIzt+Nd0elGcUcY9q+2hFQiorZHgttu7FooorQQlLRRQAmKWiigAooooAKKKKACiiigAooooAKKKSgBaKTcKWgAooooAKKKKACiiigAooooAKKKKACiikoAWiiigAooooAKKKKACiiigAooooAKKKKACiiigAooooAKKKKACiiigAooooAKKKKACiiigAooooAKKKKACiiigAooooAKQ9KWkPSgDlvGPgLR/HOmtaapbCZRykg4eNv7ynsf0PfNeNzfskRm+3Q+IpEs92fLe2BkA9NwYD8cfhX0SAR1/WjGQeK9PC5rjMFFwoVGk+m6/HY+WzLhnKc3qKrjKKlJddU/m1a5zvgnwVp3gPRI9M02MrChLu7nLyOerMe5P+FdIO+aaB6cUgfHFefOpOrNzm7t6tn0NChSw1KNGjFRjFWSWySJqKKKg6AooooAKKKKACiiigAooooAKTdRuAGTUfnxk4DqT9adrkuUVuyWikpaRQUUUUAFFFFABRRRQAUnalooA+XP2o/BP9n6xZ+IoExHef6PcEDpIB8jH6qCP+AivB6+6/iX4Vj8ZeDtS0xsebLHmJm/hdeVP5gZ9s18LzW8ltcSRSoY5Y2KOjDBUg4INfsvCmP+sYX2En70NPl0/yP5H8Scl+oZn9bpq0Kqv/ANvLf79xlFFFfdn44FFFFABXtX7MfjH+yPFVxok74g1Fd8QPQSICf1Xd/wB8ivFhweataVqU2jata6jbkCa2lSVM/wB5TkfhxXj5phI47CVKL6rT16fifTcPZnPKMyo4uP2Xr5p6NfcfoUSxxxmngcfSsXw1rkHiTQbHUbbIjuolkXPXkZwff1rZHrX88yi4ScZKzR/d1GrCvTjVg7xaun3TJKKKKk3CiiigAooooAKKKKACiiigAooooAKKKKACiiigAooooAKKKKACiiigAooooAKKKKACiiigAooooAQ9aaT1px6VTv7uOytJp5HCRxoXZm6AAZJP4U4q7sjOc1Tg5s+bf2qPFv2nUtN8PRHK24+1TYP8RyqD6gbj+IrwQr81bHjDxDL4q8Ualq8hJ+1TM6A9QnRB+CgD8KxscV/QWT4NYLBU6XW2vq9WfwvxRmrzjNa2Jv7t7R9Fogooor3T5AKKKKAFI+avdP2XPBx1LXLzX548xWS+RAWH/LRh8xH0Xj/gdeFqhdwoBJJwAOpr7k+FHhMeDPBOm6eyhbgR+ZOfWRvmb8icfQCvhuKsd9XwnsYv3p6fLr/kfr/htk/9oZqsVUV4Ulf5vb/M7UDFLRRX4wf14FFFFABRRRQAUUUUAFFFJQBC4VlYHpivkT4w/B7XNH8U32oafYT6jpt7M06PboZGRmOWVlHIAOcHpjHOa+vCDzxkUbQVwVHHbrXr5bmVbK6zq0kmmrNPqfJcRcOYXiTDKhiG4uLumt0/8j428DfAPxN4ukElzA2j2PeW8jIc/SPgn8cD3r0HUf2TIvs4Njrsizgc+dCCrH8CCP1r6JA28AAUuwYr1a/E+YVanPCSiuyS/G+58zg/DnI8PQ9lVpucnvJtp/JLRHw/4v8Ag34p8Go8t1p5ubVeTc2ZMiD6jG5R7kAVxFfos8Suu1lDD3rzLx78A/D3jIyXEcX9l6g3P2m2UDcf9tejfXg+9fQ5fxc1aGMj/wBvL9V/kfC554W2Tq5VP/t2X6P/ADPjjDNz1pv867fx58H/ABD4CkeS5t2utPB4vLcEoB/tjqn48ehNcT+hr9Fw2Lo4uCqUJKSfY/B8dl2Ky2q6OLpuMl0at/w6NLw94hvfC+rW2p6fL5N1btuXIyrDoVYdwRkGvrP4bfHHR/HUcdvLINP1UjBtZW4c+qN/F9Ovt3r46z6nFAbawIOGHIIrxs2ySjmkby0mtmvyfdH1PDPFuN4cqctP3qUndxe3qn0Z+iiOGGQQx9RSk8HFfHngX9oXxF4SCwXzf21ZDjbO+JQPZ+Sf+BA/hXsth+034QvLPzZ5Lmymx/qZYGLZ9iuR+tfleM4ex+Fnbk5l3Wv4bo/pbK+O8mzGnzSqqEuqlp9z6nr2fm5oPXrx6180eJv2rr6S7KaFpkSWynHmXpYs/wDwFSNv5mvTPhH8Ybb4kwzQSw/YtTgAaSAvuDDpuU+meo7ZHrXJiMmxuFoe3q07R6916o9HAcX5RmWL+p4erefTRpO3Z9T1CiiivFPtQooooAKKKKACiiigAooooAKKKKACiiigAooooAKKKKACiiigAooooAKKKKACiiigAooooAKKKKACiiigAooooAKKKKAIgfX8qdnimN82V715f8d/jVp/wY8MNezD7RqVxmOztA2DI2OSfRRwSfcDqRXRhsPVxlWNCjHmlJ2SOvB4Stjq8MPh4805OySO/wBa8Q6Z4dsXvNTvoLK1jGXluJVRV+pJAFec3P7U/wAMbWcwP4pty4ON0aM6/wDfSgj9a/PPx58SPEPxK1d9Q8QajLeSEkpECRDEPRE6KP1Pck81zFftOB8OoSpqWMqvm7RtZfN3v9x/Q2W+FFOVFSzCu+d9I2svm07/AHI/WDwn8UPC3jeNzomvWWouo+ZYZlLL9V6j8RXU5JHvX4/WN/daXdx3VldSWl1Ed0c0LlHQ+oYcg19rfsuftQXPi69i8KeLJhJqjA/Y744XzwBkowHG4AEgjqAe45+bz7gmtldJ4jDT54LVq2qXfsz5Hifw7xGTUZYvBz9pTjq01aSXfTRpdT6yopFORS1+ZH44FFFFABRRRQAUh6UtNYhR1xQBFyTgH8MVi+KPF+jeDtPkvtY1G30+2T70k8gUfTnqfbvXjXx+/ak0z4WrNpGkbNW8SFf9WG/dW2ejSEc57hRyR1IBBr4W8a+Pde+IerNqOv6lLfTknarnEcY/uoo4UfQfWv0LIOD8VmyVas+Sn3tq/RfqfqfDPAOOzxLEV37Ok9nbVryX6s+x/G37d3hzSpJIPD2l3OuOvSaQ/Z4j+LAt/wCO15HrP7cnju9nc6fZ6ZpsP8KFHlYfUlgP/Ha+c6K/YcJwXk+Fik6fO+7bf4bH75gfD3IcHFc1LnfeTvf5bHuq/tofEtZM/bLBh/da2JH6EGup8Oft4+KrFsaxoun6mmcZtneBsevO4Z/KvmGiu2rwpk9VWlh18tPysejX4JyHER5ZYaK9NH+B+h3gD9sjwN4ydLe/uJNAvG4VL7Cox9pASuP97H0r3S0vIbyJZYJFkRwCGU5BB6V+PtenfCP9oHxR8I7yJbO5a/0jd+8024YmPHcoeqN9OPUGvz3N/D5Ri6mWz1/lfX0f+Z+V594WxjB1spm7/wAkuvkn/n95+no55/Whhx6fWuB+FPxh0H4vaCt/o9xiVMC4tJSBLC57MPzwRwexrvQvc9fSvxeth6mFqypVouMo6NPc/nvE4athKsqFeLjKLs09GiUdKWiisTnKtxaxXMZjlRXUjBDDOa5HWPhVoupbmjja0kP8UJwP++TkfpXa0h5rycZleCzGPJiqUZLzSdvR7nPWoUq6tUin6njmpfBC7iBayvkl9ElQrj8Rn+VYNz8KfEdvnZZpP/1zkA/nivoMAGl/CvgMV4b5HiHeMXD0f+dzxamRYOp8KcfR/wCdz5rn8BeILYfNpk34Yb+RNS2vw38RXhG3TmRT/E7hcfhnP6V9GFB6Cl2gjFeTDwrypT5pVJNdrr87HKuHMLfWTt8v8jx/w98FpXmWXVp1EY58mHPzfVuP0H416pp+m2+k2aW9rCsUSDaFUYAFW8gDGMUm3sa/RMo4ey7I4uODp2b3b1b+bPdwuCoYRWpRtfr1Pgz/AIKdfs/Lrnhuz+KWj2w/tDSglnq4iXmS2ZsRyn1KOdpPXa47JXwp+zz8SJPhH8avB/isSNHb2N+gu9v8Vs/7ucf9+3f8cV+5nibw9YeLfD2paJqcC3Om6jbSWlzC3R43Uqw/Imvwd+Lfw6vvhL8S/Eng/UNzXGkXj24kZdvmx9Y5APR0KsPZqWYUnRqxqw6/mj6PDT54OnL+kfvupBAI6Gs7xBqH9j6DqV9xm1tpZ+f9lS39K4D9mnxgfHnwD8A627mSe40e3SeRjktNGgjkP4ujV0vxWkMPww8XSDqmj3jD8IHr6Dn5qXMuquedy2lZn4CkliSTknmv1N/4JafDv+wPg7rniyeIpceItQ8uJiPvW9uCikH/AK6PMP8AgIr8sa/eL9n3wIPhn8E/BXhkxGCew0uBbhD1E7Lvm/8AIjOa+cyynzVnN9F+Z6eLlaFu56NRRRX1Z5IUUUUAFFFFABRRRQAUUUUAFFFFACUm6hqrXV3HaRO8jqkaAsSxwAB15ppX0RnOcaceeZM7hMkniua1/wAe6P4bGbu8VZcZEK8sfwHP9K8x8efGSe8eSy0VjFAPla5HVv8AdHp79fSvLZppJ5GkldnkY5Z2OST6k19bgchnWSnXfKu3U/nvirxYw+W1JYbKYqpNaOT+FPy7nr2rfH12yun6cQOzzPj9B/jXNT/GjxJKSRJbxj0EZ/xNcITS19VSyjB0lpBP11PwPG+InEeMk5SxLj5Rsl+B3cXxp8SRkfvLdh6GM/410OlfH2eNlW/sPM9Xhb+h/wAa8jop1MowdVawS9NCMH4icR4SalHFOXlKzX4n0/oHxE0bxIFW1ul87GTE3ysPwNdKr7yMfd9a+PI5GhdXRijqchlOCD6ivS/AvxiudLaO01dmuLXhVm6tH/veo9+v1r5XHZDKknPDu67Pc/euFvFqhj6kcNm8VCT0UltfzXT8j3ylxxVKxv4dSgSaGRZI2AYMpyCD0INXcda+Ra5dGf0RTqRqxU4O6Y6iiikahRRRQAUh6UtJQBGDkYFVr6/g0+BpJ5ViReSXIArD8aeLrfwjo8t3IcyH5YowcF27D+pPpXzn4j8U6j4oummvZ2YZysYOEQegH9ete5l+VVMf717RXX/I/KuMOPcHwtajb2lZq6inZLzb6eh9By/FXwxAwU6pGfdAWH5jitTSPGOka6xWyv4ZmHVVcZH4da+U6WKeSGRZImZJFOVZDgg+oNfRT4cpuPuTd/M/GMN4045Vk8ThouHZNp/e7r8D7F44wePWg9DxXjPwu+Kcks6aVqz7mY4huG/i9Fb39D3+tezA5wfxyK+NxeEqYSp7Oov8mf0rkHEGD4jwccXg5abNdU+zJaKKK4z6cKKKKACiiigAooooAKKKKACiiigAooooAKKKKACiiigAooooAKKKKACiiigAooooAKKKKACiiigAooooAKKKKACkxS0UAFFFFABSUtFAEaMNvJzSKTu5XFBALA9qy9c17T/Dtm13qN5FZwL1lncKv696qMXNqMVdsyqVYUoOdRpJbt6JGpuOcU79a4Twx8YfC3i3V103TdSE10ylkR4nj3Y67SwGcDnHXHNduZFxjHvV1aNSjLkqRafZqxz4XG4bGw9phqinG9rppq/bQeDkdqU+3FJ0xzgVh+IfFOleF7M3OpX0VnGP4pWAz7Adz7DmohCU5KMVdvsa1q9PDwdSrJRit23ZI84/aJ+IOoeD/DtpaaZKba8v3ZTOv3kjUAtt9CcgZ7c98GvmXS/GWuaLqa6haardR3YbcXaVm3+zA8MPY5rsPjj8T7f4ka5aixjddPsQ6xSSfK0hYjc2Ow+VcZ5+mcV5rlmOB3r9ryLK4UcDGNemueV27r7k/l0P5A4y4jq43OZVMHWbpwsotNpaWu1876n298JviDF8QfCkV8VEd5G3k3MY6LIAM49iCCPrjtXc9MelfI/7NHixtF8cSaXI2LfU02gHp5iAsP03j6kV9ccMc5r8vzvAf2fjJUor3XqvR/5bH9HcHZ088yqnXm7zj7svVdfmtSSiiivCPuQooooAKKKKACiiigCJlDHBGa+Ov2hvB3/CL+OpLuKPbZ6mpnQgcCTo4/PDf8Dr7GI5ryv9ofwj/wAJN4CuLiJc3WnH7THgclQPnH/fOT9QK+j4fx31LHQcn7stH89vuZ+ecdZN/a2T1FFXnD3o/LdfNHx5RRRX77ufxS1yuwUUUUEhRRRQM+n/ANlrxX9u0C+0KVsyWMnmRA/883JJA+jbvzFe84Ga+Hvg34q/4RH4gaZds223mb7NNzgbXwMn2DbT+FfbyfvAr9iK/CuJsH9Vx7lFe7PX59fx/M/sfw8zf+0sojSm7zpPlfp0f3E1FFFfKH6mFFFFABRRRQAUUUUAFFFFABRRRQAUUUUAFFFFABRRRQAUUUUAFFFFABRRRQAUUUUAFFFFABRRRQBGGzXk/wC0b4rPh3wDNaxMRc6kwtlIPIU8ufptBH4ivWG4HNfIf7Snitte8diwRswaZEIwAePMfDMfy2D8DX0eQYP65j4Ra92Or+X/AAbH57xzmv8AZWTVZRdpz92Pz3/A8kooor99P4nbuFFFFAgooooGeg/A7wl/wlvxCsFkXda2X+lykjj5SNg/FyvHoDX2oiBFRfTivFv2YfCP9k+EJ9YmXE2pSblyOREmVX8zuP0Ir2zODivwfiTG/W8dJRfux0X6/if2dwBlH9mZPCc1adT3n6PZfcPooor5c/TAooooAKKKQ9KAOZ8X+ONJ8Daab3VrkW8RO1FA3O7f3VUck15Q/wC1jo4utq6Pftb/AN/KBvy3Y/WvMv2jNdu9R+Jl7aTSEwWCpFDGDwNyK7HHqS3X0ArzFu+wc1+pZTwzhq2FjWxF3KavvZJdD+Z+JvEPMcPmFTC4C0Y05NXaTba0d77K59teC/jL4a8cMIbK88i8Iz9luF2Sfh2b/gJNdwG3dDX53RStbzJLC7RzIwZXQ4KkdCD2NfT3wE+NDeJAmg63MDqiLm3nPH2hQOQf9oDn3HPUGvIznhp4KDr4ZuUFunuvP0PrOE/EGObVY4LHpRqPZrRN9vJnvIowKAc0V8IftgtFFFABRRRQBXlhWaMq6B1YYIPIxXivxE/Zu0vX1lvNAKaTfcsYQP3Eh91H3fqv5V7aRg9eaEAA46Gu3CY3EYKp7ShNp/g/VHh5pk2Czil7HG01JdO680z4B8TeE9U8H35s9Ws5LWbqjNyjj1VhwR9KyVA2ZI57V99+JfC2l+K9MkstUs47u3ccq46H1B6g+45r5g+KX7P9/wCEVl1DRS+o6SMsydZYB3JA+8o9RyO44zX6rlPE9HF2pYn3J/g/8j+Z+J/DvFZWpYnAtzpLV90vTqjyGiiivvT8a1ixQMgn0r1X9mlZm+JkZjztFrKZP93Kjn8SteU4wa+mv2WPCBs9JvtfnjIku28m3JH/ACzQ8kexbj/gNfLcR4iFDL5832tF6s/Q+A8DVxueUeTaD5m+yX+b0PoAdKWiivwk/tYKKKKACiiigAooooAKKKKACiiigAooooAKKKKACiiigAooooAKKKKACiiigAooooAKKKKACiiigAooooAKKKKACiiigCBsIS2OAOa/NX9qfx3J43+MOsKJS9jpjfYoI88KV/1h+pfPPoB6V+lNzzBIB1KGvya+JEMlr8Q/FEUufMTVLoNn181s1+reHlCnUx86kt4x0+b1Z+2eFWFpVc0q1Zr3oR0+b1f9dznKKKK/oo/rEKs6dqFxpV/bXtpIYbq2lWWOQdVZSCp/AgVWorGdONWDhJaM561KNaDpzV0z9VPg/wCPIPiV4A0nXoSFa5iHmxA58tx8rr+DAj9e9dx/FXw3+w18TTpXiG98G3UuIL/NzaBjjEqj51H1UBv+An1r7kBBPWv5H4gyyWU5hUw7Xu7r0e3+R/CvFGTyyTNauFt7t7x9Ht92xJRRRXzp8oFFFJQBGBgDNfPX7U/7Qn/CsNIGh6NOjeIr6M7W4b7LH03kep5Cg8ZBJ4GD698RfGVn4A8Hanrt++23tIi5AOCx6Ko9ySAPcivy18ZeLdQ8ceJtR1zU5TJd3kpkbnhB0VF9AoAA9hX6Lwbw/HNsS69dXpw6d30Xp1Z+r8AcLxzzFvE4mN6NN7dG+i9OrMq5uJby4kuLiV5p5WLSSuxZnYnJYk8kk96ioor+loQjTjyxP7Bp040o8kNgooorU1CiiigAooooA6b4efELV/hn4otda0ecxTxHDxZOyZM/MjjuD+hwRyK/TD4V/E3Svir4Qs9a01/vjbNAT88Mg+8re4/UEHoa/Kmva/2V/i6/w0+IMNndTMND1d1t7hc/LHITiOT8CdpPo2ewr8v4y4dhmOHeLox/ewV/VLdevY/G+P8AhSnmuElj8PH99BX0+0lun3a6H6SUtMjkEkaup4YZFPr+bz+RgooooAKKKKACiiigBKWiigBMCvzG/wCCq3wwTSPHHhjxzaRBY9Ytm068ZF/5bQ4MbMfVo32j2hr9OR0r5p/4KE+BR44/Zh8QyJGZbrRJYdXgAGceW2yQ/hFJKfwrz8bS9rQa7a/cb0JctRFL/gm9rZ1f9lfQ7Zuf7Nvr20H0MzS/+1a94+KkJn+GHi6IDJfSLxR+ML18xf8ABLKUyfs56spOfL8R3Kj/AMB7Y/1r631/Tv7W0LUbH/n5tpIef9pSP608PeWGXoFTSo/U/CT4EeEF8e/GfwP4ekTfBqGsWsM4Az+58xTIf++A1fvX0Ar8ef8AgnH4YbXf2ptFuWTeuj2N5fuCM4/dGEH8GmX8cV+wue1ceVwtCUu7NsU7zSH0Ug6Ute2cQUUUUAFFFFABRRRQAUUUUAFFFJQBFNIsKF2O1Rya+e/ij8RJPEN4+n2UhXT4jhip/wBaf8B+vX0ru/jL4xOi6R/Z9q+27u+CwPKL3P1PQf8A1q8Dr7XIsuU19Zqr0/zP5f8AFXjKph5f2JgZ20vNrfXZf5hRRRX3p/JV7hRRRTAKKKKACiiigDuvhp8Q5vC94llcSbtNlbHzH/VH1Ht6j8fXP0TbzCeNZFYMjDIIr48r3L4KeMDqFg2kXEg+0WygxEnlk6D8jx9MV8JnuXJL6zSXr/mf1d4VcZ1KlRZJjZ3TXuN9Lbr/ACPWaKQUtfDn9ThRRRQAw9KazhFZj25ozuyO9ct8SPEg8NeF7m4VgJn/AHcY9WPT/GtKVOVapGnHdux52YYyll2Eq4uq7RhFt/JHivxX8Tf8JB4olijfda2ZMaAdN38R/Pj8K4yhmLuWYkknJJ70ma/YsLQjhqMaUdkj/N/Pc0q51mFXG1XrNt+i6L7haKKK7T5sI5WidXRijqQVYHBB9a+pPAevHxD4YsbxsF2TD47MOD+oNfLW2vor4LKy+CLQnoWk/wDQzXx/EVOLoRm907fef0f4MYutHNK2GT9yUbteaas/xPQqKKK/PD+xgooooAKKKKACiiigAooooAKKKKACiiigAooooAKKKKACiiigAooooAKKKKACiiigAooooAKKKKACiiigAooooAKKKKAIgfpilI9KyPEPiTTPC+nNe6peRWdsnV5DjnsAOpPsOa5vwv8AGnwn4u1L7Dp+oj7Uc7I5o2iMmP7u4DP06+1dMMNXqU3UjBuK3aTsvmeZWzLB0K0cPVqxjOW0W0m/lc74dKCM0BgRmmySLGOWA+prmPRbSV2MYHHJ49K+ev2sdOu5bHQtQRma0gkkideyuwBU4+isM+49a9U8TfFnwv4TeRNQ1aBZ0/5YRHzJM+hVckfjivA/iz8fYfHeh3GjafpbRWkrIWublgH+VgwwgyByBySeM8V9XkODxaxdOvTpvlT1b0Vno9/Xofl3Gub5VLKq+DqV0pyWiTu7rVJ22vY8n0HWJ/D+tWWpWxxNaSpMnPXBzg+x6H619U6x+0d4U0qwgmhmk1G4kjDCC3Xlcj+InAU+ozn2r5H+XjsKT5d2eq1+oZjkuGzOpCpVv7t9tL+TP5yyHi3H8P0alHCWtOz1V7NdV5s9g8VftM+I9b3xaVHHo0B4yv72TH+8wwPwXPvXlOo6teaxdfaNQu57yc/8tJpC7fmarsd54FNFd2EyzCYJWo00vz+/c8jMs/zHNpc2LrSl5X0XolZBRRRXrnzhb0nU5tF1Ozv4CBPaypMn1Ugj+Vfe/hnWYNf0Oy1K2JMNzCsik9cEZ596/P2vp39lvxl9t0O78PzvmWybzIQTyYnPOPo2f++hX53xbgfa0I4qK1i9fR/5P8z9y8L84+q46eX1H7tRXXqv80e/UUlLX5Gf1QFFFFABRRRQAUUUUANOBUFzAs8LoQGDAgg8g56ip+tGMCmnZ3InBTjys+CPiF4Xfwd4x1PSmXakUxMPvG3zKf8AvkgH3Brnu/NfRH7VXhLH9m+IYV5B+yzkDsclD+e4Z/2hXztX7/kuM+vYKnUb1tZ+q0/Hc/hzi3KnlGbVaCVo3vH0eq/yCiiivoD4oKKKKAFHI4r7h+EHis+MPAWl37yb7gR+VOT18xPlYn64z+NfDw+WvfP2VPFf2fUdU0GRvlnAuoQezDCv+JGw/ga+G4rwft8H7aK1g7/J6P8AQ/YfDTNvqGa/Vpv3Kqt81qv8j6eooor8YP66CiiigAooooAKKKKACiiigAooooAKKKKACiiigAooooAKKKKACiiigAooooAKKKKACiiigAooooAyPEerwaFoV9qM7bYLeF5XPoFBJ/lXwNqeoTaxqd3fTnM1xK8z/wC8xJP86+pP2n/FP9leDY9LjfbLqUoQjv5a4Zv12j/gVfKHSv1rhDB8lCeJktZOy9F/wfyP5c8U819vjaeAg9IK79X/AMAKKKK/Rj8HCiiigBcdRV3QtKm13WLPTLcZlu5khU+hY4yfYdfwqkD29a9l/Zg8K/2t4zm1aVMw6bF8pP8Az0fKj8lDfmK8fNMWsHg6lZ9Fp69D6bh7LpZtmdDCrZyV/Rat/cj6g0HR4dD0i0sLdQkFvEkSKOwUAAfpWjnihhg57UbsHGK/niTcm5Pdn930qcaMFTirJaIfS0lLSNgooooAKKKKAPnH9oz4Tahqd83ibSbd7ttgjuoIxl8L911HfjggegPrj50IO3LHD+lfolt3EhgMdx61z2pfDvw1rFy1xeaFYXM7n5pJLZGY/U4yfxr7jK+J54GiqFWHMo7NPW3Y/FOJfDmnm+KljMJUUJSd5Jq6b6tNaq58R+H/AApq/iqUw6Tp8986feMa/KPqx4H4mo5ItS8J64vmRzafqVpIrhXUhkYYIP8AI+9feum6VZ6RapBZ28VrCg+VIkCqv0A4r5h/aii0w+K7Ca1uI5L4wtHcxIwJjAIMZOOhO5uvOAK+ky3iKeaYv6tOnaEk/N/PpY+Bz/gWHDmWrH067dWDV9kt+nW6Z9AfDnxfH408H2GroAkki4mjH8Mi8MPpkce2K3r/AFez0uJpbm6ht4h/FI4Ufma+GdD8f6/4d0WfS9N1KSxtppDI4hwG3EAHD4yOFHQisS7vrrUZ2nvLma5mbrJO5dj+J5rzXwfOdabdRRhd2SV3b8D3oeKsKGEpw9g51FFKTbSV+rVr3v8AI+35vi/4Pt8hvENgxHUJOrH9Caji+M3gyU7V8QWQP+1KFH5mvh2iu5cG0La1Xf5HkPxYx/NpQjb5/wCZ9/6T4u0XW03WGp2l2B3gmV/5E1rLIrjKsG+lfnWrtG4ZWKsDkEHBFdr4Y+M/i3wq6i31aS7hH/LG8zKpHoCfmH4EV5mI4OrQV6FRPyasfR5f4rYepJRxtBxXdO/4Ox9w9cU0/KOlePfD79ozRvFLxWerA6PfvhVMjZhkP+y/Y+zY/GvYUcSIGRgwP8Qr4XF4Ovg5+zrxcX+foz9lyzN8Fm9JVsHUUl5brya3RLimSxLKhVgCD1FPzQa5E7HsNKSsz4n+O3he28K/ES8hs1EdvcRLcqirhULZDAe2VJx2zivPgM/w9a+pvj78Hb/xpLbavo+2a/gj8qW3ZgplTJK7SeMgluD1z1458Y0T4E+MtZvFgOlSWUQOHnumCqnv6t+ANftWT5xhXgYOtVSlFWd3rp+Z/HvFHCuYRzmrHDYeThOV42V1Z+a0VjC8BeDLrx54mttMtgyo53TSgZEUYPzN/QepIr7j0bTLXRNMtrGzjWO2t41jRF/hAGBXM/DT4baf8NtIW2tV8+7lw1zdOMPK39AOcD+ZJNdqBgg9TX55nubPNK65Pgjt5+Z+88E8L/6vYRzrWdWdr+S6JP8APzJaWiivmD9LCiiigAooooAKKKKACiiigAooooAKKKKACiiigAooooAKKKKACiiigAooooAKKKKACiiigAooooAKKKKACiiigAooooAjPzZBr88v2y/h1J4Q+Jz6zEh/s/XE84MBwsqAK6/j8rfUn0r9DWPXvivIf2mvhmPiX8ML+3gj8zU7IG6swBkl1B+Uf7y7l/HPavreFs0/srMqdSTtCXuy9H/loz7ngzOf7FzelWk7Ql7svR9fk7M/NGijpwetFf1jGSkro/uGMlKPMgoooqizU8NeILvwr4g0/WLF9l3ZTLNGc4BKnOD7HoR3BNfqr4A8W2fjjwhpeuWTE217AsqgnJXI5U+4OQfcV+S1fYn7C/xL3C/8FXkpPl5u7FWPRSQJFH0YhgP9ontX5Jx9lP1nCRx1Ne9Df0f+TPwvxPyP63go5jSXv09/OL/yf6n2ZRSUtfz0fysFIelLTXO1CfQUAfHH7eXj/ZHonhO2m2mXN5doDzsUlYwfYtuP1QV8cV6v+1F4jbxJ8bvEUu8SRWzpaxY/hCqAw/773n8a8or+r+FMDHBZTSilrJcz9Xr+Gx/b3BGXRy3I6EEtZJSfq9fwVkFFFFfYn34UUUUAFFFFABRRRQAUUUVMoqSsyJRUlys/Tb9m3x63xB+EmiX08nm38Mf2a6JOSZI/lLH3YAN/wKvV1AHFfHH7AHiEtF4p0NjhEeG7jHu4ZW/9AWvsUNnjvX8hcQ4NYDNK1CKsk7r0eq+65/CHFWXrK85xGGirRUrr0eq+65LRSClr54+UCiiigAooooAKKKTcKAFrnvHfhmPxl4J8Q+H5SBFqunXFgxPQCWNkP/oVb56UzzEHBcZ+tS48ysNdz4//AOCXNnJZfs86usqlHPiS6yp6giC3U/qpr7DPIrxT9lLwSvgb4fa7ZKoWOXxVrbxgDHyJfywqfxEIP0Ir2vpxXPRi40lF9i5u82z85P8Agmz4Lk0b9oP4vSPHtOjRvpTcfdL3bcf+Sx/Kv0ZH3a+Xv2UvB7eFPj5+0izoUa68Q20+SOokSa4H6XAP419Qr0rPBw9nSUfN/mVWlzSv6DgadUfmoDjcPzpwYHvXfY51KLHUUUUigooooAKKKKACiiigBjcUyVgkbtngDNOYZBrE8Z6k2keGdRu1+9HCzD64NXTjzyUOrOPF11hsPOvLaKbfyVz5z8fa63iDxVfXJJMav5aDttXjj6nJrnRyad3or9mw9KNGlGEdkrH+aWbY6pmOOrYuo7uUm/xCiiiuo8MKKKKACiiigAooooAaeK2/Bmtt4f8AEllehtqLIFkz3Q8H+efwFY1J/FXNWpKrTlTezVj2MtxlTL8ZSxVJ2cJJr5M+xIZBNCjjoy5qXvXNfDzUG1Xwhp1w7b5DEFZvUjg/rmukzmvxirB06koPo7H+luAxKxmFpYiO04pr5pMkoopKg9Aj2hRuPGBXz18ZfE51jXhYRPm2tOODwXPX8hx9c17N438Qr4a8P3V42CyLhQe7HgD8yK+Wbid7meSWRt8kjF2buzE5Jr6/h/Cc9R4iS0jovU/nHxf4i+q4OGUUZe9U1l/hXT5sSiiiv0Q/jgKKKKAJLO1lv7qK3hXdLKyoo9STgV9WeFdHXQdCs7JTkQoFz68da8Z+CXhj+09ak1OVcxWg2oCOC7Dk/gD/AOPV74OnpX5xxBi/aVlQjtHf1P7Q8IuHngcBPNKy9+rpH/Cv83+RLRRRXyZ/QoUUUUAFFFFABRRRQAUUUUAFFFFABRRRQAUUUUAFFFFABRRRQAUUUUAFFFFABRRRQAUUUUAFFFFABRRRQAUUUUAFFFFAHyb+1LrN1c+NLTT2dhaW9qsiR9i7M25vyVR+deOW9xLbTw3EEjwzxMHjkQ4ZWByCD2Oa+i/2qPBjT2dh4kgjLG3/ANHuSB0RjlW+gYkf8Dr5ur9y4clRrZbCEVtdP1/4J/GHHdLFYPP6tSo3dtSi/Lpb0PXrf9pvxXb2C25hsprhRj7RIjZb3KggZ+nHtXH+JPix4r8U5W+1i48k8eTbnykx6ELjP45rkacNyrkN1r0qWT4GjPnhSSfp+XY+exPE+cYymqVbEScdrXav623G0UUV7Sio7Hy0pSk7yCiiiqEFFFKql2CqCSTgAdTUyko6suMZTdogcH3pOnSvQfCnwN8V+LSkgsP7Ptm5M17mPj2TG4/lj3r1rT/2UdLis/8ATtWu7i6I+9CFjQH2Uhj+tfM4riDL8LLllO77LX/gH3eW8E51mcPaU6LjHvLRP0vqfMnXmup+Gni9vBXjXT9U3EQB/LuB6xNw31xww91FUfGXhi58G+Jr3SLr55Ld8K+MB0IyrD6gjjt0rFJ716040swwzW8Zr8Gj5ylPEZNj1JrlnTl9zT2P0QglS5hSRCCrAEEHORU464ryj9nbxh/wk3gOG0lbdd6a32djnkqBlD/3zx+Br1YdcZr+e8Xh54WtOjPeLsf3RlWPhmeCpYuntOKfp3XyZJRRRXKeuFFFFABRRRQAUUUUAcp8R/DA8YeDdT0sgb5oTsJ6Bxyp/wC+gK+EZInhd4pFKOhKsrDBBHUGv0UIyu3sa+LPjv4W/wCEY+IuobF2215i7j44+YneP++gfwIr9F4PxvLVnhZPfVeq3/D8j+f/ABUyn2lClmUFrF8svR7fczzyiiiv1s/mQKKKKADutdB4B8Qnwj4z0rVd21LeceZj/nm3yv8A+Ok1gdaSuSvRjXpSpS2kmn8z0MFiZ4PEQxEHZwaa+TufolbyieJHGCGUEHrmpuhrzj4D+KP+El+HOns777i1BtZfXcnAz7ldp/GvRs5av5yxFGWHrTpT3i2vuP75y3GQx+DpYqG0op/eiSiiiuc9IKKKKACiiigAooooAKKKKACiiigAooooAKKKKACiiigAooooAKKKKACiiigApKWkoAZtwQc0A4OO1GOKzfEGrxaHo95fztthgieV29FVST/KqinJqK3ZjVqRo03Uk7Jas+Tv2j/Ef9u/EOazjcvb6dGIQAeN5+Zz9eQv/Aa8rzmreqahLq2p3l/OMzXErzP/ALzMSf51Ur+isuwywmFp0eyX39fxP4LzzHyzPMa2Kl9qTa8l0XyQUUUV6h88FFFFAATnmvsf9nnwv/wj3w8sppF2z35N0/0bGz/x0L+tfKHg/wAPv4o8T6ZpMak/aZ1RtvVUzlm/BQT+Ffe1japZ2sMMYCpGoVVHQADGK/MeMcZywhhYvd3fpsj+hPCrKuevVzGa0iuWPq9/uX5l2iiivy0/pcKKKKAI+1KDu96TPbFcL8SPitpfw3tYWvd9xczEiO2hxvbHU89APWtKNGriJqnTXNJ7JHFi8Zh8BRdfETUYLds7rOV5FISQMnivLYv2iPCLeHf7SN6UlI/48tv77d/d29Pxzj3rxXxf+0d4m1+7ZNKlGj2YPyrGA0jD1ZiOPoAPxr3cJkOOxk3FQ5Ut29F/wfkfGZnxxk2WUo1HV53JXSjZu3n2ProAdRTiQoJzXhn7PXxR1jxjJqOnaxL9qmtUWWO42BSVJOVbGAccYP1zXR/HX4kHwL4WMVtJt1a+3RW/+wMfM/4AjHuR71yTyrEU8YsDZOba2211uelS4lwVbKXm6bVNJvXe66erZyPxx+Op0pptB8PTD7bylzeLz5Pqif7fqf4fr0+appZLiV5ZXaWR2LM7nLMT1JPc0jSGV2d2LuxJZ2OST6mm1+15ZldHLaKhBa9X1b/rZH8h8RcRYviHEurWdor4Y9Ev8+4UUUV758cFFFFABRRRQMK9h+Dvx1u/CU0Wk61K91ozEJHM2We39Pcp7dR29K8eIzxSs2/HavJx2AoZhSdOtG9/vXmj6HJ85xeS4iOJwk7Nb9muzR+hlpdw39qk8DiWGQBldTkEHkYIq1kcV8y/s3/FJ7O6j8LalLuhkJazkc/cbqY8+h5I98juK+mQBjj86/CMywFTLsRKhP5Puu5/aXD2eUM/wMMXR0e0l2a3X+RJ1oCgdqWivMPpwooooAKKKKACiiigAooooAKKKKACiiigAooooAKKKKACiiigAooooAKKKKACiiigAooooAKKKKACiiigAooooAKKKKACiiigAooooAKZJGJI2QjgjFPpKA2PzP8A2ofho3w4+Kd8sMZXTNUJvbY4woLH94o+jZ47BlryCv0Q/bA+GI8dfDSbUbaIvqmik3UW0ZZkA/eKPqozjuVWvzvr+pODs2/tPLYxm7zh7r+Wz+aP7P4Bzv8AtfKIRm71Kfuy+Wz+a/G4UUUV94fpwV0Xw88ZXPw+8a6T4gtM+ZZTh3QH76Hh1/FSw/GudorjxFGGJpSo1FeMk015M4cXhqeMoToVVeMk015PQ/Xfw7rtr4m0Ox1OxkWe0uoUmjkXoysAQfyNagGCPSvlb9hz4mnWfDV34RvZt1zpjeZbBjyYWPQf7rEj6FR2r6qzk8V/IObYCeWYyphZ/Zenmuj+4/gzPMrqZPmFXBVPsvR909n80SVDdnFtL/un+VTVDdDdbyD/AGT/ACryo7o8WO6PyY+I8xufiF4nkY5LandHJ95WNc5XTfE22az+I3imBhhk1S5H4ea2D+VczX9l5ZZ4Ojy7cq/I/wBAcocXl9Bw25Y/kgooor1D2gooooAKKKKACiiigAooooA+j/2FL1o/i1f22fkl0x3I91kjA/8AQjX39wFr4F/YRsGm+KmpXePkg01oyfd5EI/9ANffXHSv5e44t/bVT0X5H8YeI7X+sNW3aP5D6KKK+APzEKKKKACiikPSgBp5rN1bVrPRLKa8vZ47a3iUySTSMFVFAySSeAAO9M8QeILDwvpNxqWpXEdpZW6F5JZW2qoHcmvz5/aL/aRv/izqEmmaW0ll4WifiP7r3TA8O/ovcL+J5xj6fIsgxOeV+SnpBfFLov8Ag+R9lw1wzjOIsT7OirU18Uui8vN+R6H8Xv2376W7n07wNEkNvGSh1W5Tc0h9Y0PAHuwOf7orwXUPjt8QdUujcT+LtUWUnP7mcxL/AN8pgfpXB0tf0ZgeGsswFJU4UlLzaTb+/wDJH9Z5Zwfk+WUVSp0IyfWUkm39/wCS0PY/AP7VXjzwM8cb6gmsad5rSyWl4i5Zncu5DqAwYsxOSSMnODX2z8Fvjrofxn0gy2LG01GEAXNhMR5kRPQ+4PYj8cHivzDrqPhp49vvhr4y0/XrB2D28g86MHAliJ+dD9R+RAPavn+IOEMHjcPKphYKFRLSysn5Nba9z5XingPAZhhp1sFTVOqldcqsn5Nba9z9LNL8OW/gzxZ418RyuiQa0bW5lcnGGig8k5/4CiH8a4DxX8br66naDRh9mt1OBO4yz+4B6D68/Sofi147GvQabaWM2+xmt47pnQ5DhwGT8MHP5V5p1r8lyjJqagqtdXbvZPof5NeJPiBjsNjqmT5bNw9n7s5LRtrdJ9LbM25vG2u3EvmPqlzv/wBl9o/IcVt6J8XPEGlSKJp/t8HeObAOPZgM5+ua4rNFfUTwGHqR5ZQVvRH4RheK87wlVVqeKlf1bv6p7n1D4Q8a6f4ushLaviUAB4X4ZT7ium5zyK+RtD1u88P6jFeWUpSROo6hl7gj0NfRfgTx9Z+MLEEMI7xBiSFjyD6j1HvXwOaZTLBv2lPWH5ep/XXAvH9DiOmsLi7RxCW2ykl1Xn5HZUUmaWvnD9nCiiigAooooAYeK4n4vzeT4F1Bh1JRfzYD+tduRnNcV8Xbf7T4E1FRyRsf/vlgf6V2YK31mF+6PmeJU3k2LUd/Zyt62Z810UUV+zH+aUtwooopkhRRRQAUUUUAFFFFABRRRQNbn0X8FpN/ga0U/wALyD/x813pNcJ8F4fL8C2jHgs8h/8AHzXdV+N4+31qpbu/zP8ASfhNSWRYPm39nH8kJ35/CgHax44pc461k+JNZi0HR7q+l+7GhP19APfNcUYuclGK1Z9JiK8MLRlWqu0Yptt9EtWePfHHxOL7VIdKhbMdv88uD1YjgfgDn8a8vqbUb2TUr2a6mOZJXLt9Sc/lUNfr+Aw6wuHjTXTf16n+c/FWd1M/zWtjZ7N+6uyWiX3BRRRXpHxYm2nRRPLMkcal5HYKqr1JPQU0HNd78HfDH9t+J1upo821mA/PQufuj8OT+VcGLxEcLRlVfRf8MfUcPZRVzrM6OBp/aktey3b+49n8B+Gx4a8OWloAPM27nYd2PJP510g9KTACAdKVR0r8eqVHVm5yer1P9H8DhKeAw1PDUVaMEkl6IkoooqDuCiiigAooooAKKKKACiiigAooooAKKKKACiiigAooooAKKKKACiiigAooooAKKKKACiiigAooooAKKKKACiiigAooooAxfE2hQ+I9CvdNuBuhuYmjYdwCMZHuOo96+Dte0e40DWrzTbkYntJWif0JBxkex6j61+g+eK+Vv2ovCP8AZfii012FMQ36+XKR/wA9VAAJ+q/+gGvu+Esb7HFPDyek1p6r/gXPxLxPyZYrARzCmvepuz/wv/JniNFFFfsp/KQvB6flSZyeeBT0jeeRY4o2ZmOFVRkk+gFei+EvgF4r8UlJHtf7Ks25828yrkeyfe/MAe9ebicdh8HHmrzUV5v8j2sBlGOzOfJhKMpvyW3q9jzcgMOtLgFsAfLX1n4R/Zo8N6EFl1LzNauBz+++WIH2Qf8AsxNec/tI/Dm18MT6bqulWsVnZTA28sUEYRVcZZWwOMkbh+Ar57D8SYXF4uOGpJ63s3orn2+P4BzPLctlmGIaXLa8U7tJ9W9tDgfhV4Ms/HfjCDSby8a0hdHcNEBvcrg7FJ4Bxk5wfumvrTwr8K/DXgza2m6ZGlwo/wCPmX95If8AgTZP4Divi7wxrc/hjxBY6rbn95bTLJgHG4A8r9CMj8a+99J1GHVtOtbyBhJBNGsqN6ggEH8jXzPFssTSqxtN+zktul1ufonhfRy/EYeopUoutBp3au7NaWvtZp7F5VVBwAPoKdnOaCKY7iNSSeBX5xuf0HpFeR8pftT2McPjLT7njzJrXawHorHB/wDHq8WxXofx38WR+LfiDdNbvvtrNRaxkNwxUkuR/wACJGe4UV52Dj8a/f8AI6c6WApQqb2/PX8j+G+Lq1HEZ3iKtB3i5P520b+89a/Zo8THRvH409nP2fUomiwDxvTLqfyDj8a+vVIPSvz78N6o2heItN1AEj7NcxzHHcKwJH4ivv8AtWEkCMOcgE1+dcXYZUsXGsvtr8V/wLH7z4W5i8RltTCSf8OV16PX87lmiiivhT9tCiiigAooooAKKKKAIyoz1rw39qbwudQ8MWmsRJl9Plw5H/PN8A/+PBP1r3PrWJ4w0OLxJ4b1HTJeI7qB4ycZwSMA/h1r0MuxTwmKp1l9l6+nU+d4gy5ZrllbCPeUXb1Wq/E+AqOtT3VrJYXU9rOhSeGRopEP8LKcEfmKgr+i4TVSPMj+DqtN0punJWaCiiitTnCiiigD3b9lfxN9k1zUtDkY7LlBcRAnjevDAe5BU/8AAa+oRgEV8E/D7xEfCvjTSdV3bY4p18xj2jb5X/8AHSa+8oZBLEj9cjPFfinFeE9hjVWS0mvxWjP658Msz+uZS8LJ+9Tdvk9V+pYopB0pa+KP2IKKKKACiiigAooooAKKKKACiiigAooooAKKKKACiiigAooooAKKKKACiiigAoopKAG/xV5F+0r4k/sbwBJZIds2oypACvUKPmY/TCkfjXrhOK+Tv2n/ABGdW8Z2emI4MdhASwHZ35P/AI6F/Ovocgwv1vMKcXtHV/L/AIJ8BxxmP9nZJWknaU1yr57/AIHjNFFFfv5/EgUUUUCCiiijYa1Pbv2XPC51HxTe6zImY7CIRx5/vvnkfRQR/wACr6pJFeW/s8+Gv7A+HdnM6bZr9jduPZsBf/HAv616lgZr+fc9xf1zH1JrZaL5af8ABP7f4Jy3+zMlowkrSkuZ+r1/KyJKKKK8E+7CiikoAhlcJGzHsM18MfFPxY/jLxvqmoFi8CyGCDB48tCQMfXlvqxr7N8a3r6X4T1a8jP7y3tJZFPuEJ/pXwNghDX6PwdhoyqVK73Vkvnufz54r4+pTpYfBxfuybb87WsIMsKU/KfWgNhcV3fwj+Ft38RtcUMrw6TAwNzcdM9/LU/3j+g59Af0nGYqlgqUq1V2SP5/y7L8RmmJhhcNHmlJ2S/V9kj2b9mHwpJonhm8124Qq+oMBGCOfKTIB/Fi34YNeMfGnxa3i/4g6hIrZtrVvs0C54whIYj6tuP0Ir6y8V3sPgnwFqM9pGkcVjZv5UajCgquFUfjgV8JuxLZJyx5JNfB8O3zDG1sfUWuy8v+GR+y8dWyPKcJkdF6WvLza/RtsDjPAzSUoYpzWjoHh+/8TarDYadaPeXcv3Y07DuSTwAPU8V+h1asKMXOo7JdT8NoUKmJmqVKLlJ6JLVt+hm0V9E+F/2U98ay6/qbq55MFiAAPYswOfwA+td9Z/s5+BrULu0ySdh/HLcSH9N2P0r5GvxZgKUuWN5ei/zsfqOC8NM7xcFOoowv0k9fuSZ8cUV9rn4C+ByMf2FFj/fb/Gs+6/Zx8D3GSulyRMf4kuZP5FiP0rmjxjgnvCS+S/zPSn4U5tFXjVg/m/8AI+N/xpRX1Fqv7KGiXAY6fqd5aOegl2yoPwwD+tec+Jv2Z/E+iq0lhJb6vEvI8s+VIw/3W4H/AH0a9XD8SZdiHyqfK/NW/HY+Yx/AWe4FObpc8V1i0/w3/A8joqzeWVzplzJbXdu9tOn3oplKsPqDVavpoTjUXNHY/P6lOdKThUVmiW2uZbK4iuIJGimhcSRyIcFWByCPoa+5vhn4sXxp4O07VQAssqYlRf4ZF+Vh9Mg49sV8LDGw19Gfsm66fI1vSHI2o6XCD/eG1v8A0Ffzr4bizBqtg/rCXvQf4M/YvDLNpYXNHg5P3Kia+a1T+7Q+jaKKK/HT+sgooooAKKKKACiiigAooooAKKKKACiiigAooooAKKKKACiiigAooooAKKKKACiiigAooooAKKKKACiiigAooooAKKKKACiiigAooooAKKKKAKt3brdW8sRAIddpBHBr8vfj18OG+F/xN1bSFjK2Tt9psz2MTkkKP90hl/4DX6kc5r5m/ba+Gf8AwkvgaHxHZxbr3RSXk2jloGwHH/ASFb2Cn1r73gvNv7NzFQm/cqe6/Xo/vP07w+zz+yM3jTqO1Or7r9ej+/T5nwZRRRX9Rn9nrUKKKKAO1+DvxAm+GfxD0nXUYiCKTy7pR/FC3D8dyB8w91FfqZYXsWoWcNzC4kilUOrKcggjII9sV+P1foB+xd8Tj4v+Hg0G6fdf6HtgJY/M8JyYj+ABX/gHvX4r4hZTzwhmNNarSXp0f36H87+KeR+0pQzaktV7svR7P5PT5n0hTWXcpHrTqK/CT+aj80P2svDTeG/jfreBtivRHeRe4ZArH/vpGrx6vtv9u74fNqHh3SvFdrFufT3MF2VHPlORtY+ytgf8Cr4kr+quEsfHH5TSaesVyv1X+asz+2uBczjmeSUWn70Fyv1Wn4qzCiiivtj9DCiiigAooooAKKKKACiinxRPPKkUSNJI7BVRRksT0AFRKSiuZmcpKEeZn2b+wJ4aaDSPEuvPGQLmaO1jz6RgkkexMn6V9eepNedfAjwB/wAK4+GGh6O6gXKQiS4I7yOd7898MxA9gK9EB3Gv5Az7GrMMyrYhPRvT0Wi/BH8GcTZis0zevik7qUrL0Wi/BEtFJS14J8yFFFIelAEZJI46+lYXi/xdpfgjQ7rVdYu0s7K3G55HP5AdySeAByScCq/jnx5pHw78PXOsazdJaWkQzuY5LHsqjqxPYCvzo+OXx31n4z655kzPaaHA5Npp6twvbe+PvMR+AzgdyfsOHuHMRnla692nH4pfou7PveFeEsVxJX/lpRfvS/Rd3+Ro/Hz9oXVPjFqzW8TS2PhuCTNvZ5wZCOkkmOp9F6L7nJrx+iiv6by/L6GW0I4fDRtFf1d+Z/YuV5Xhcnw0cLhYcsV/V33bCiiivVPbEpaK2PCXhi+8ZeJNO0TTozJeX0yxIAPu56sfZRkk9gDXJiKsKFKVSbskrt+SOHFV4YehOrUdoxTbb6JH0p4Onnm8I6G05JkFhboN39wRKE/8dArY2123xJ8BJ4Mj0dLRNljHZw2g46NEgQZ+qqPyNcVX4lh8TTxcPa09mf8APZ4j0alLirHznGynUlJekm2n+IUUUV1n5cJ3q1pWq3ei30d3aTNDPGcgr39iO4PpVXAAo6VjOCqJxkrpnoYbE1cLUjVoycZRd007NM+j/h78RrXxfaiKRhBqEY+eInr7j1H+fQnuNwYdK+P7K/uNNu4ri2laG4jOVdTjBr3/AOHXxNt/FES2l0RDqCLypOFf3H+HavzrNcolh261FXj1Xb/gH9l8BeIlLOoRwGZSUa60T2Uv+CejUUgIxS18ufvQUUUUAMfjmsbxXpo1fw/fWYP+shZfpkHmtnA5prgNvX1GKuEuWSkt0cuJoRxFCdGS0kmn81Y+OWUozKwKsDgg9jSd66n4maAdA8W3aqpEE582I445PzD8D+mK5Y8HNfsmGrRr0o1I7NH+a2dZfUyrMK2Dq7wk1667/cLRRRXYfOhRRRQAUUUUAFFFFABSZ5oPJxXReAdBPiLxVZ2wGYlbzJCOm0c4P1OB+NctesqNOU5bJXPdynAVMyx1LCU1dykkvvPofwNpjaP4X060fh44l3fXHP61vDk5pI0VIlUdAMU5TxX41Un7Sbl1ep/pXgsMsJhqeHjtBJL5Kwh+XmvGPjr4o3Nb6NC//TSYA/8AfI/Pn8BXrGr6hDpNhPdyvtjjQsWPYAV8q67q0uu6vdX0xy8zlseg6AfgAB+FfR5FhPb1/ayWkfzPxbxY4i/svKlgKMv3lbR+UVv9+xSooor9MP4gCiiigAAzX0t8L/C58M+G4UkXFzL+8l9dx7fgOPwrxb4ZeGz4h8TQb0JtrbEsjdsg/KPxP6A19MxqFVUHGB0r4HiHF3aw8X5v9D+tfB3h3khUzmtHV+7D06v9CWkpaK+KP6gCiiigAooooAKKKKACiiigAooooAKKKKACiiigAooooAKKKKACiiigAooooAKKKKACiiigAooooAKKKKACiiigAooooAKKKKAI1xnNee/HHwt/wlfw91GGOPzLq2X7TBxzuTJwPcjK/wDAq9CHy96ZPGJYmQ87lxXRh6ssPWhVhumn9x5uY4SGPwlXC1NpxafzR+df3uKntLZ7y7gt0IDyusa56ZJwP51vfEvww3g/xvqumBNkUcxeHHTy3+ZfyBA+oNc6paFw6EqynII6g1/RFKqsTh41ab+JXXzP4NxGF+o42WHrr4JNNejsz7a+Hvwt0XwJp8P2S2SW82ASXUigySHvz2HsOK7hMADAArj/AIY+Nrfxz4QstQjdTchBHcRDqkgA3DH6j2IrsgO9fz1i3WdeaxDbknZ3P7oyeGDjgqUsFFKDSat5r8xMZGfWuY+IHg+Hx14XvtImbyzMuUkxko4OVbHsR+IyK6jIFGO9YU6kqU41IOzTuvU9LEYeni6M6FZXjJNNd0z5a0L9lbWpNQA1XULW3sw3JtNzu49gygL9ecehr6X0fSrfQ9LtNPtVCW9tEsMa9cKoAA/ICrjOE+8wHua858b/ABy8NeC0kiN59uv14+zWuHYH0Zui/ic+xr2a2Kx2czjCV5tbJI+PwWWZJwjTqVYNU1Ldt6u3RX/JHobukSlnIVV/iJr53+NHx8j8ufRPDU++U5SfUIzwg7rGe5/2ug7c8jzf4gfG3X/HnmW/mHTtLbj7LbscsP8AbfqfpwPavPe3vX22TcL+zksRjdWto/5/5H5BxX4jfWqcsHlV1F6OT0bXkui8wooor9LVkj+f25Sd2AHy+9foF4WkaXw7p7v95oEJ+u0V8DadYyanqNpZxD97cypCg9WYgD9TX6DWEC21lDGowqoAB7Yr8u4zmr0oddX+R/RnhLSn/tNXpovnqXKKKK/Mj+jQooooAKKKKACiiigAprDcpFOooA+L/wBoPw1/wjnxHu5I022+oKtymBxuPDfjlSf+BV5oR/FX1F+1R4b/ALQ8M2esRpmSwl2uw7RyYB/8eCfrXy6Msu2v3bh7FfWsBTbesdH8v+AfxRxzln9m53WUVaM3zL0er+5hRRRX1R+dhRRRQAV9u/BbxGPE/wAOtIuWkLzpH5MxJ53odpJ9zjP418RV9Ffsn+I9o1jRJGHVbqJfY/K38k/OvheLML7bBe1W8Hf5PR/ofsXhlmX1TN/q0n7tRNfNar9T6RopMilr8ZP65CiiigAooooAKKKKACiiigAooooAKKKKACiiigAooooAKKKKACiiigAooooAKKKKAK1y4ihd24wpP0r4H8Za43ibxbqupliy3FwzRk/3M4QfgoAr7E+NHiA+HPhzrNyjFZWhMMZXqGf5AR9N2fwr4h7Zr9P4Nw2lTEPyS/N/ofzf4sZjedDAReycn89F+oUUUV+on86BRRRQAE9BWh4f0iTXtc0/ToyQ93OkOV7bmAz+HX8Koe9es/s0eHjq/wAQRfOhaHT4Wk3dhI3yKPyLn8K8jM8SsJhKlbsn9/T8T6Th/L3mWZ0MKtnJX9N3+B9Y6XZR2FhBbRqI44kVEQdAAMAfkKu9FpwGKTr9K/nhtyd2f3nTgqcFCOyHUUUVJoFJS0UAZ2radFq2m3VnIMxzxtGw9mBB/nXxFrnwu8UaHrE1h/Y97cFXKpNbW7vHIvZgwBGCPy7190MNzcCkZFfGQD717uV5xWytydNJqXR+R8LxNwnheJVTdaTjKF7NW1TtdO58tfD/APZp1TV5YrvxG39nWind9lRg0snsSMhR+Z9hX0poeg2XhzTobHTrWO1tol2rHGMAf4+56mtQYA44pB3A4rDMM1xOZSvWlotktkd2RcM5fkFPlwkPee8nq38+nyPNf2ibgwfCjVwhwXMK59jKmf0zXxn1r7O/aHt2ufhRq+wZZDC34CVCf0zXxkOor9K4Nt9Tnb+b9Efz94q839rUr7cit97AZz719WfsyeGbSw8D/wBsBFa81CV98hHIVGKKv0yCfx+lfKnc46ivff2bPibbaej+F9RlEXmSmSzkY4UluWjz2OeR65I9M9vFNKtVy9+x6NN+h4nh1icLhs6i8XZXTUW+jdrfej6bo2ikVgw4OadX4kf2OncKKKKBhTWAIOadRQB5z8Vfhdp/j7RJkMaQ6nCpNvcgYKt2U+qnuPxHNfF08ElpcSW8yGOSJijoeqsDgiv0F1K8hsLG5uLiVYoY0LO7HAAAyST9K+B/EGoJq2vanexAiO4uZJlB7BnLAfrX6jwdiK8vaUpO8Fa3k2fzT4q4HCUZ0MTTSVSV07dUrWbM4DJr179mG4MXxIljz8stk4I9w6H/ABryEHBr1r9mWEyfErcP+WdlI5+m5B/Wvrs+SeXVb9j8w4OclnmF5f5l/wAH8D7BopB0pa/AD+5QooooAKKKKACiiigAooooAKKKKACiiigAooooAKKKKACiiigAooooAKKKKACiiigAooooAKKKKACiiigAooooAKKKKACiiigAooooAKKKKAGleMVn6xpkOr6fc2c8azQTxtE8cgyrqwwQfYg4rRHIpGpxbi7oqEnBqS3Pyd+KfgW4+HHjzWNAm3BLaYmFj1eJuUb6lSM+4I7VydfZn7dvw4EtnpnjG0h/eQMLS8KjrGxPlsfZWJH/AG0r4zr+s+GczWaZdTrN+8laXqv89z+4+EM4WdZRSrt++lyy9Vp+O/zCiiivrD7gK9N/Z3+JLfDH4oaZfySbNPuT9kvAThfLcjDH/dYA/TI715lRXm4/CQx+FqYaorqSaPIzLAUsywlXCVVeM00/n+q6H7ERTCeJHQghgCKduORjpXh37J/xTX4i/DW1tbmfzNY0gLbXW8/MwH3HP+8o69yGr3FCMY3V/HuOwlTAYieHqr3otr+vU/grMcDVy3F1MJVXvQbT/R+jWpjeLPDlp4w8P32kX8Qls7uFoZUPdWGD9D79q/Ln4nfD3UPhh4zv9A1AHdA+YJiMCaI/dcfUdfQgjtX6wNwfQV43+0Z8CLX4w+Gg9uVt9esgzWdyRwSeqN/stgfQ4I7g/X8JZ/8A2NiuSq/3U9/J9H/n5H3fAvFH+r+N9nXf7mpZS8n0f+Z+bFJWhruhX/hrVrnTNTtZLO+tnMcsMowyn+oPUEcEEEcVn5r+naNaFeCqQd09mf2NQrQxEFUpu8XqmtmhaKKK6DrCiiigAooooAK+hf2Pvg2/jrxmniLUIM6LpDh03j5ZrgcqB6heGPvs9684+Dnwd1j4w+JYtPsI2isYyDd3xXKQp/Vj2Xv7AEj9KPAngrTfh94bsdF0qBbeztU2AdST1LMe5JySe5Jr8k404jhg6MsDhpfvJKzt0T/Vn4b4hcW08Bh5ZZhJXqzVnb7Ke/zf5anUIoVQB0HFOoor+ej+VApD0ooyKAGe+eK4z4l/EzRfhV4cuNX1q5EUY+WKFeZJnxwqL3J/Ick4AJrO+L/xm0H4P6C97qcvmXTgrbWURHmTN6AdgOMk8D6kA/nV8Ufiprfxa8SPq2szkKuRb2ik+Xbp/dUep4yx5P5Afc8N8MVs6qKpUvGkt31fkv8AM/SuEeDMRxDVVareNCL1fV+S/V9C78Y/jNrnxi8Qte6jIYbCJj9k09GJjhX1P95/VvywOK8/oor+lsHhKOAoxw+Hioxjokf1/gMBh8toQw2FgoxirJL+vvYUUUV6J6gnSlorW8M+F9T8Y63a6TpFpJe39y+2OKMfmxPQKBySeAK5a1aNCLqVHZLVt7JHHXr08NB1arSildt6JJeZBouiX/iPVbbTdMtZL6+uXEcMEa5Z2P8ATuSeAOTX6A/s3/s323wksRquqBLvxJcJtkl6rAp5KJ+mT3x2FXv2e/2dNO+D+nG8uxHf+IZ0AnvNvCD/AJ5pnoo7nqxGT2A9s25Y8cetfzxxTxbPM3LCYR2pdX1l/wADyP5R4145qZxKWBwLtRW72cv+B5dTM8QaFa+I9NmtLuMSROMe4PYj0Ir5w8beCbzwdf7JAZbNz+5uAOD7N6H+favqPGcg9KztZ0O116yltruJZInGOa+Ky3Mp4Gdt4vdf5H8n8acFYbinDc2ka0V7sv0fdHyVRXVeOvAF54Puy+1prB2xHMB09m9D79/0HK1+n4fEU8TTVSm7pn8LZtlWLybEywmMg4yXf813QUUUV1HgBTra4ls51mhkKSKQyup5BHcU2iolFSVmddKtOjNVIOzWzPefhr8TU8RCPTtRdYr9R8jdBKB6eh9R+I9vTgwYZByK+OIpHhlSSN2jkQhldTgqR0INe2/DX4rjUhHpuquI7r7scx4Ent7Gvz/NcndJuvQXu9V2P684B8SKePUMszaVqm0ZPaXZPsz16mtQjB1BU5FDV8ef0atULig9KWkoGeffFfwePE2g+fCmb+1y8eOrD+JfxA/MCvnYgqSCMEdQa+xWUEEN0PBFeIfFj4atazyaxpkRaNstPEo6H++B/Mfj619hkWYxo/7PVej2fmfzd4pcFzx8f7ZwMLzirSS3aWzXdrr5HlNFFFfoR/HsouLswooopkhRRRQAUUUUikm3ZBX0B8IPBb+H9I+2XSbbu6AbaRyi9h9ecn647Vx3wp+GsmqTRavqMRS1jIaFD/y0P97HoO3r9Ovu6IsUaqOAoxX5/nmZKp/s1F6dX+h/XfhZwVPCWznHwtJr3E90n1fr0HUH6UVTv72OwtZJ5XCqilizHAAAzk18fFXdkf0nUqRpwc5OyR5f8cfE4ttPh0qF8STndKB1CA8D8T/I14kvStfxbr0niTX7q+Zso7YjHog4A/Ln6k1kKeK/Wcswv1TDRg9936s/z347z58QZzVrxd4R92PouvzeotFFFewfm4UZ5puc5FbvgnQG8R+JLSzxmMtvk/3Byfz4H41zVqqo05VJbJXPYy3AVcxxdLCUleU2kvmz2z4PeGv7E8MpdSDbc3eJGB6gfwj8v1JrvwPmznGajgjEMKIgACgDFSgY61+OV68q9WVSW7Z/pHk+XUspwFHA0doRS9e7+bJKKKKwPaCiiigAooooAKKKKACiiigAooooAKKKKACiiigAooooAKKKKACiiigAooooAKKKKACiiigAooooAKKKKACiiigAooooAKKKKACiiigD5q/ar8KhZtL1+JflObaZsfVkP/oY/EV89ZJPuK+8viB4Vh8aeE9R0mbA8+M7HP8AA45VvwYCvhXUtOuNJv7izuk8q4t5GjkU9QwODX7Dwnj1Ww31aT96H5Pb9T+TvEvJZYPMVjoL3Kq+6S3Xz3NzwR4+1b4faobvTpQUkwJraQ5jlA6ZHYjsRyPzFe/6J+1Tod3Eq6nYXdhNj5igEqfgQQf0r5bwOueaM5PPAr28fkWDzCXPVj73daP/AIJ8hk3GObZHD2WHqXh/LJXXy6o+t7v9p/whBGWia8uW/uR25B/8eIFcfr37WLuHTR9G2n+Ga8fgfVF/+Kr55HX5eKTHrXn0eFcupu8k5er/AMj3MV4kZ7iY8sJRh6LX8bnY+Kfi34q8X7kvtVkjt2/5d7b91Hj0IHLD/eJrjzjtQQOxzR+NfT4fC0MNHlowUV5Kx+eYvMcXj58+Kqym/NtiUUUV2nmC9QKU/eG6gH5SauaHol5r+p22n2EDXN5csEjjHc+p9AOpPYCuepUhRi5zdkjpo0amImqVNXk3ZJbts9H/AGePBreJPHcd68e6y0seczEcGQ5CD65y3/Aa+wlwNtcd8LvAVv8AD7wtBp8YD3B/e3EwGPMkPU/QYAHsBXZDrxX4LneY/wBo4yVSPwrRei6/M/tbg7InkWVwoz/iS1l6vp8kPooorwT7sKKKKACiiigAooooAKKKKAOb8daAvirwnqelNgfaoHRS3RWx8p/A4P4V8FSo0MjxSKUdSVZTwQR1FfopJgjHrxXxF8afDv8AwjfxJ1eAIRDcSfaoieAQ/Jx9G3D8K/RuDsVy1amHfVXXy3/ryP5+8Vst5qFHMIr4W4v0eq+44aiiiv1o/mUKKKKADOQB6V3fwT8Q/wDCNfEnSZi22G4c2snuH4X/AMe2n8K4Q8AVJDcSW88c0TFJY2Dow6gg5Brz8bQWJw86L2aaPYyrGSy/G0cVHeMk/wAT9EB8+G/KpFHzVieD9bXxF4Z03Uk4W5t0lwD0yAcVtAbcc1/OU4unJxe60P76w9WNejGrF3UkmvR6klFFFQdIUUUUAFFFFABRRRQAUUUUAFFFFABRRRQAUUUUAFFFFABRRRQAUUUUAFJS0hOBQB88ftY66I9O0fSEPzTytcPj0QbQD9S//jtfNuBu9q9L/aF13+2PibeRg7orJEt1x0yBuP6vj8K80IxX7zw9hlhsvprq1d/P/gWP4k44zD6/nleaekXyr5aP8RKKKK+nPz8KKKKAFHevqn9ljw6dP8H3WqOoD3852t6onyj/AMe3/nXysoLsEUEsTgAd6+9PAOgp4Z8H6VpnBa2gRHI/ibHzH8SSfxr894wxPs8NCgt5P8F/wbH7h4WZd9YzGpi5LSC09Xp+VzpR0paKK/IT+qwooooAKKKKACiiigApD0paSgDnPHGhnxL4T1fTcgNcWzxqx7MVOD+Bwa+CnjMTmN1KyKcMpHINfom3z8dscivjL49eC28JePLqWKMrZaiTcwtjgMT+8X8GOcejCv0PhDGKnWnhpP4tV6r/AIB+BeKmUzrYelmFNfA2pej1T9E/zPN6UEggg4I7ikor9baUtz+Y4ylF8yPUfB/7Q3ifwsscNyyazapgbbliJMegcc/99Bq9R0j9q3Q7oKL/AEy9snPUoFkQfjkH9K+XaK+XxXDmAxTcnDlb6rT8NvwP0PLePM7y6Cpxq88V0kr/AI7n2Za/tD+CLohRqpiY/wDPSCRcfjtx+taSfG3wWRn+37T8XxXxGdvrTa8d8HYT7NSS+7/I+tp+K+aJWnSi/k1+p9sS/HXwRboS+uwn/cVn/kDXP6v+074RsEJtHutRI6CKArn8X218jgnsKXk1VPg/Bxd5yk/mv8jCv4qZvUVqdOMPOzb/ABdj0n4l/HLV/iBE1lEo0zSiebeN9zS46b244/2QAPXPFeagZUtnmlHynpikNfXYTBUMDBUsPGy/rc/LsyzXF5tXdfGTcpPq+3ZLZL0DsRXv37JuhmbVtb1VlwsUUcCN6ljuYfhtX868B28k19ofAfwifCXgCySZPLvLvN1OCOQzYwD7hQoPuDXzXFWKVDAulfWbS/Vn6H4bZbLF5zHEW92mm36tWS/G56XRRRX4sf18FFFFABRRRQAUUUUAFFFFABRRRQAUUUUAFFFFABRRRQAUUUUAFFFFABRRRQAUUUUAFFFFABRRRQAUUUUAFFFFABRRRQAUUUUAFFFFABRRRQAUUUUAcl8SfB8HjzwXq2hXIAjvIWj3YztbHysPcHBHuK/KfVtLuNE1S8067Qx3VrM8Eq/3XRirD8xX7BEDb61+eP7Z/gP/AIRb4qNq0Eeyz1qMTegEqYRwPqNh+pNfrPh7mXsMXLBTek1deq/zX5H7l4WZx9Wx08uqP3aiuv8AEv8ANfkeAUUUV/Q5/VYUUUUAeifAv4rXHwj8eWmqhnOmy4gvoV53xE/eA/vKcEfQjua/TjSNXtNb0y21CymSe0uEWSOWM5V1IyCD6Y5r8g6+r/2Ofj5/Y91F4H125P2WZj/Zs8rcI5OTET6E8r7kjuor8d454eeJh/aOGj70V7y7rv6r8j8C8SOFXjKX9rYSN5xXvpdUuvqvy9D7gopEYMoKnIpa/AT+XzyH42fs9eH/AIxWTSXC/YdZjXEGoQqC6+zD+Jc9j05wRk18H/E74G+K/hRdyDVtPaSw3Yj1G3BeFx6k4yh9mwfTPWv1LByOelVbzToL+Fo7iFJ4yCpV1BBB69a+2yPivG5Nan8dP+V9PR9D9E4c43zDh+1JfvKX8re3o+h+PtFfox45/Y++H/i8vLbae+h3T8mbTpPLGf8AcIKf+O15LrX/AAT/AJkdn0zxaDF2iuLPcw/4GH/9lr9fwfHmVV4/vm4Ps03+KP3rAeJuSYmC9u5U5dmm/wAVf8T5Bor6ni/YF8QO+H8S2aJ/eFs5P5bhXVaD+wDYxfPrHii5ux1MdnAsP4ZYt/Su2rxrktKPMqt/JJ/5HpV/ETh+jDmVbm8knf8AK34nxeql2CqNzE4AHJNe9fBv9kjxJ8Qp4L7W0k0DQzhiZV/0iUeiofug/wB5vqAa+xvAf7PPgb4dSpPpOixC8TpdXGZpM+oZ84/DFekqqomEXb/u1+e5vx/VrxdLL4cl/tPf5LZH5Vn/AIo1sTF0Mqg4J/adub5LZfezmPAvgPRfh5oUOkaFZpZWsQ6LyXbuzHqSe5PNdMq5HHPbNPC4HpTer1+RVKlStN1Kjbb1berbPwmrVqV6jqVZOUm7tvVt92yUUtFRzTRwRl5GCKO5qNzNK+iEYYBzx714x8eP2j9F+EGmtaxOmpeIZlzBYo33c9HkI+6v6nt3I83+P37YFroP2nQvBU0d7qQBjl1IYaKA+i9nYf8AfI9+QPizUdSutWv5r29uJbu7mYvLNM5d3Y9SSetfq3DXBdTHOOKx6cae6Wzl69kftnCHh9WzJxxmZJwpbqOzl69l+ZreNfG+s/EPxBcazrl295ey9M8LGvZEXoqj0H1OSSawKKK/f8PQhhqapUopRWiS2SP6jw+GpYSnGjRioxirJLRJBRRRXWdolLRXUfDv4c638UPEkGjaJbGaZv8AWSNkRwpnl3PYfqTwMmuPE4ilhacq1aSjGOrb6HDisXRwVGVevJRhFXbeisVfBXgnWPiB4gttG0S0a7vZz9EjXu7n+FR3P4DJIFfol8DPgHpHwd0NREovNanAN1fuuCx67V/uqD0H4nNaHwY+COi/Bvw+tpZR/adRmAa7v5AA8zD/ANBUc4UcD3JJPpZQZNfzfxPxXUzebw+HbjRX3y835dkfyLxlxtWz6o8LhW40E/Ry835dkSUtFFfnZ+VBSUtFAGfqmmW+r2clrdRrLE4wVYZBFfPHxE+G9x4SunuLcPNprtw/Ux57H29D/Xr9JdTVa90+G/t3hnjWSJwQVYZBB9q9XL8wq4Gpdaxe6Pz7i3hDB8UYXkqLlqr4ZLdeT7o+QqTg13vxE+Gc/hieS8sgZtNb5uOsXsfUeh/P1PBba/UMNiaWLpqpSd0/61P4SzvI8bkGLng8ZCzX3NdGn1uLRRRXcfMBQOOlFFLcuMpRleJ6r8Ovi6+n+Vp+tSGSDhVumPK+m72/2vz9a9st50uEWSNgyMM7geMV8fV2ngT4m33hSRbeVmudPz/qyeY/dSe3t0+lfE5nkqneth1Z9V39D+m+BvE6WFUMvzmTcNoz3a8n3XmfSdLmsjQfEFl4hs1ubCdZY2/unofQjqK1AS3OK+FlFwbjJWaP6uoV6eJpxq0ZKUZK6ad015MlpksayKVYAg9jTxSHtUm7SaszyHx58G0vpJL3RiIZm+ZoMfIx9R6H9K8c1LS7rSbloLy3kt5l42OOvuPUe4r6+KDIJOcVmav4e0/WrYw3trFOno6g/jX0+BzyrhkqdVc0fxR+G8UeFuAzmcsTgJeyqvVq14t+nT5HyX/DSfWvedV+BGlXbl7OaWzJ/h3bl/I8/rXPXHwAvIz+61ONx/tQ8/zr6mnneDqLWVvVf5H4HjPCviPCyahSU13TX5OzPKBzRzXq0HwAvXP73U44x/1xJP8AMV0OlfAjS7V1e8uZb3A5TOxT+A5/WipnmDprSV/RE4Pws4kxU1GdJQXdtfkm2eIWOn3OpzpDa27zyN0WMEn6/T3r1zwH8GvJeO91sKxGGW2ByB/vHufbp9a9O0fw3p2iQCKztIoF9EUfqa1QgUDjFfL47PKuIThSXLH8T954X8K8DlFSOJzCXtai1StaKfp1+YkUKwKFQBVHYVIvejFL2r5jc/d1FRVkM6GvGvjX422gaHZyfMcNcMp6L1C/U9/b6123xC8aQ+E9Hd9yvdy5WFM9T6/QdTXzXd3c1/dTXE7mSWVizM3XJ619ZkeXOtU+sVF7sdvNn8+eKXGMcuwryjCS/e1F7zX2V29X+RHRRRX6Kfxfe4UUUUwExXtfwK8OmK0n1aVcGY7Iyf7oPJH1P8q8YtLaS8uooIhullZUUe5OB/Ovq7wxpUei6JZ2cQ+SKMDP4da+R4gxPsqCox3l+SP6J8H8j+uZlPMai92ktP8AE/8AJG1RRRX50f2YFFFFABRRRQAUUUUAFFFFABRRRQAUUUUAFFFFABRRRQAUUUUAFFFFABRRRQAUUUUAFFFFABRRRQAUUUUAFFFFABRRRQAUUUUAFFFFABSHpS0UAQkAg4Ga8D/aF+D76wjeJNHhZ7yJcXVug5mQDhgO7KOMdx9OffvSmlA6lW5B65ruwOMq4CvGvS3X4rszwM7yfD55g54TELR7Pqn0aPzqAyaCMGvp74tfs8xa3NNq/hvy7bUHy0to3Ec57lT/AAMfyPtyT836ro9/4ev3s9RtJbS5T70UyFT9R6j3HFfuOW5xhsxp80JWl1T3X/AP44z/AIXx+QVnGtC8Okls/n0fqUaKKK+hPiwooooAUZXikzj3qzp+mXmr3S29jazXc7dI4Iy7fkK9j8D/ALMusawUuPEEw0q1PJhiw8zD68qv6mvGxmaYXAx5q00vLq/RH0uU8P5lnFTkwlJvu9kvVvQ8o8OeGtT8WanHYaVbPdXD9lHyoP7zHoo9zX1t8Jfg9Z/DmyE8uLrWJl/fXBHC/wCwmei+/U457AdX4S8EaP4KsFtNKs0tk4LMOWc+rMeSfrXQMcdMV+TZxxBVzJunTXLT/F+v+R/TvCfAmGyJLE4m063fovTz8yWiiivkT9YCiiigAooooAKKKKACiiigAooooAjAwa+b/wBrHw8EbRtaROSWtpW9f4kH6PX0hyOtedfHXQR4g+G2rqq5ltk+0x+oMZ3HH1AI/GvZybE/VMfSqPa9n6PT9T47i7Af2jk2IopXajdeq1Pi2iiiv6GR/C8lyuwUUUUyQooooGfW37MniD+1vh+LBzmTTp3i5PJVvnU/+PEfhXsXfBr5U/ZX182Pi3UdLY/JeW4lGf7yN0H4OT+FfVXU+1fz/n+G+rZjVS2eq+ev5n9ucD4/+0MjoSb96K5X8tF+FiSiiivnz74KKKKACiiigAooooAKKKKACiiigAooooAKKKKACiiigAooooAKQ9KWigCMck1W1C5Szsp5pGCqiFiT2AHWrecD3rz74563/Ynw01qUHEkkX2dfUmQhOP8AvrP4V0Yak69eFKO8ml97PNzLExweDq4iW0Yt/cj411zU31rWL+/kyHu7h5ip7bmJx+tUjwAKULuBNA+6a/pClTVKnGEdkfwDiasq9WVWTu27v1Y2iiiug5AooooGdb8KNBPiT4h6JZEZTzxM+em2P5yD9duPxr7ojXbGq+gxXy7+ypoRuvE2q6sw+W0gWBSe7O2SR9An/j1fUgGTX4nxXifa472fSKS+b1P668MsB9Vyd4hrWo2/ktF+pJRRRXxZ+wBRRRQAUUUmaAFoopM5oAWikzRQAz+dcN8WPh3D8Q/C81llUvIz5ttM38EgHGfY9D9c9QK7gEDj0pegrahVqYerGrTdpJ3Rw4zB0cfh54aurxkrNep+emp6bcaNe3NjewNBdwOUeNuqkf5696p19g/GL4MWvxAtje2O221qFcLJjCzAdEf+h7fSvk3WtFvvD2oTWGo2klpdwnDRyDB+oPQg9iODX7lk+c0cyp22mt1+q8j+M+KeFMVw9iHo5UpP3ZdPR9mihRRRX1B+fhRRRQIKKKKBi+9B2gZo/g5/Cuo8AfD3U/iLrEdnYxGO3Qg3F46/JEv9WPZe/sMkcWJxFPC03VqytFbs9HBYKvmNeGHw8HKUnZJf1950PwN+HEnjrxTHc3EROk2LCSYsPlkfqqe+ep9h7ivsqGPykCLgADArC8H+E7DwXodvpenxeXDGPvfxO3dmPcn/ADxXQV+E51mcszxHtNorRLy/zZ/aHCXDkOHsCqT1qS1k/Pt6Ikooorwj7kKKKKACiiigAooooAKKKKACiiigAooooAKKKKACiiigAooooAKKKKACiiigAooooAKKKKACiiigAooooAKKKKACiiigAooooAKKKKACiiigAooooAj3ZOK+ff2zvAi+KfhPPqkK7rvRnW7UDqU+7IPptbJ+gr6CI5FZXibSLfX9Av8AT7tBJa3MDxSRn+JWUgj8jXo5bi5YHGUsTH7Mk/l1XzPWyjHTy3H0cXDeEk/VX1XzR+RFJWn4j0abw54g1HSp+Z7K4kt2OMbirFc/jis2v7GoVY16aqxd09Uf35h60cRSjVg7qSuvRhRRRXSdYU+ORonV0Yo6kMrKcEH1FMoqZRUlaREoqa5Wfd37LP7S0fja1g8L+JJ1j8QQriC5c4F4gHX/AHwOo79R3x9OK4ZQRyK/Hq3uprS4iuLeV4Z4nEkckTFWRgcggjkEHnNfZ37Pn7X8Gox23h7xxOlteDEcOqthY5ewD9lb3+6fY9f5/wCKuD50JSxuAjeD1cVuvNeX5H8u8bcBVcNOeY5ZG8HrKK3j3aXVfkfXgGKBUMFxHPGHjdXQjIIORip6/Imrbn4O1bRhSYFLRSAKSlooAKSlpDQBGeB1xR0GaztZ12w8PWE17qF3DaW0S7pJZpAiqPUk8Cvlz4uftuWGmGbT/BMK6ldDKnUJwRAh9VXgufyHuRXsZdlGNzSp7PC03Lu+i9Xsj3spyPMM6q+ywVJy7vZL1ex9EeP/AIl+H/hrpLahr2oR2UA4QMcvI391VHJPsK+Ffjj+1XrvxRefTtKMmieHmyphVsTTr/00YdAf7q8epavJfFfjLWvHOryanruozajevx5krcIP7qqOFHsABWJX7xkHBWGy61fF+/UX/gK9F1fmf0zwv4e4TKXHE461Sqv/AAGL8l1fmwooor9PVkj9lSsrIKKKKYwoor0H4OfBjW/jF4gSz0+M29hGwN3qDrlIV9B/ec9l/PA5rz8bjKOAoyxFeSjCOrbPLx+Pw+W0JYnFTUYRV23/AF9yKXws+FOt/FrxKmlaRCQgINzeOp2W6H+JvUnnC9T9ASP0b+E3wk0P4SeHYtO0mBTLw1xdPjzJnx95j/IdAOlXPhv8MtE+F3h6DSNEtvJjTmSVuZJnxy7N3J/TgDAAFdhjIwelfzPxJxPWzupyQvGktl1fm/8AI/j/AIu4yxHEVX2VK8aEXpHq/N/5dCQdKWiivhz82CiiigAooooASlopKAKtxbx3ULRSqGRgQQRmvBviV8LZdCkk1HTUL2J+Z4l6xe49R/L6dPoDr2pkkSzxlZFDKeoNejgcdVwVTmht1XRnxXE/C2C4nwjoYlWkvhkt0/1XkfHRzS16n8SvhO+nmXU9IiLW5yZLdR9z3Uent27cV5X9a/UMJjKeNpqdN+q6o/hLiPhvG8N4uWGxUbLeMujXdP8AQWiiivSPjAooooA0vD/iXUPDN4LixmMbdWTqrj0Yd/5jtXu3gr4rWHiVFt7lxZ33Ty3PDfQ9/p1r516+1OBKkEHBHcV4WOyujjVd6S7r9T9U4V48zLhmoqcHz0esW9PVPoz7GVw4BU5X2o6DpXzv4P8Ai9qWgbYb7N9aDgZPzgexPX6H869o8OeNtK8TQh7S6UtjJjPysv1B5r8+xeWYjBy95Xj3Wx/YPDvG2U8RwXsKnLU6xlo/l3+R0tFIrZFLXlH6AFFFFABRSUtACYFLRSFgO9ADMisLxX4rsvCemvd3j4wPlQfeY9gB61n+MviDp3hK0Ikk867Yfu4EPzH3PoPc189eJ/FF94q1Brq8kJA/1cf8KL6D+p719BlmVVMZJTqaQ79/Q/H+NuPsJw5Rlh8M1PENaLdR83/kN8T+JbrxRqkl5dNyeEjzwi9gP8e5rL+9S0V+mUqUaMFCCskfw9jsbXzCvLFYiTlOTu2+4UUUVueWFFFFAHcfB/RG1XxbFNszFaqZCe248AfqT+FfR4wq+1eYfAvRfsegzX7AB7lzg/7K8fzz+deoAV+UZziPb4uSW0dPuP8AQDw1yj+yuH6TkrTqe8/nt+A+iiivDP1UKKKKACiiigAooooAKKKKACiiigAooooAKKKKACiiigAooooAKKKKACiiigAooooAKKKKACiiigAooooAKKKKACiiigAooooAKKKKACiiigAooooAiHasTxB4W0nxTbCDU7CC9j6gSoDj3B7H3Fbo460Nn0pwnKElKLs12OetQpYiDp1YqUXumrpni2tfss+Gb52exuLzTeOEjkEiD8HBP61y8/7I7lsx+JsL6NZ5P5h6+kCPoaBkCveo57mNFWjVfzs/zPjcRwTkGKlzzwyT8rr8E7HzpZ/skosgNz4heRO4itgh/Msf5V1mh/sz+EdLIe6W61Rwcj7TJgA/RQufoc17BgmgjjkVFbO8xrq06r+Wn5WNMLwZkWElzU8NFvz1/O5j6L4a0zw/B5GnWNvZxZ+5DGqD68DrWsMjPf2pyj86ay5XHWvFlKU23J3Z9fSo06EVClFJLZLRElLSL0pak3CiiigAooooAKKKKACkIoBpGdUGSQB7mgTaS1DdS9ajjmWX7rK30NOzgGnYSkmroUDNJnB4rO/tyxW7Fr9rg+0kZ8oyLvx9M5rQHPQ9abi47oiFWFS/I72HEYqpf2y3dpNE6h0dCrKehBGCKuUhXg0ouzuhzgpwcGfnv4g0ltD1q/0587rW5khye+1iM/jjNZ5G4GvT/wBozRP7I+JVzOoxFfRJOMdN2Nh/9AB/GvL6/onLa/1rCU6vdL7+v4n8E57gnl+ZV8M+knb0vp+AUUUV6x88FFFFAHV/CzXD4c+IWhX38IuVib02yfIxP0DE/hX3XEQ0Sn2zX51KxQhlJDA5BHavvjwRrf8AwkXhXStQ4U3NukhUdiVBI/DpX5PxlhrVKeIXW6fy1R/S/hPj70q+Ck9mpL56P9DoqKSlr83P6ECiiigAooooAKKKKACiiigAooooAKKKKACiiigAooooAKKKKACiiigCIjJzXgP7WOseTo2jaYpIe4naYgf3UXHP4uPyr6AHAr5D/ab1o6j8RPsYfKWNukZX0dssT+RX8q+n4aoe3zGF9o3f+X4tH5r4hY36nkNVJ6zaivnv+CPI6KKK/eT+LgooooAKKKACSABkntUylyq5pCPPKMUfW37Mmhf2b8PFvG4e/nkmweoAOwD/AMdz+NexZ5xXPeBdE/4RvwlpWm8Fra2SNmHdgoyfxOTXQZ2kntX835hX+sYupV7t29Oh/fORYP6jllDD21jFX9baklFFFcJ7wUUUUAR7ar3VxFZQSzSsI40UszMcAAcnJqwPlzXFfGRJ2+GfiEW5PmfZXzt67MfN/wCO5rahT9rVjTbtdpfezhx1d4XC1K8Vdxi3bvZXseIeO/2m9WvL6W38NiOzskYqt1Mm6SXH8QU8KD6EE/TpXLab+0T44sZN8upR3qg8x3FugH/jgU/rXmvXnFKTk+lfutHIsBTpKl7NPzaTf3n8XYvjHO8RiHW+sSi+ybSXlbY+rvhz+0XpXiiWOw1VP7I1CQhUZmzDK3oGP3SfQ/mTXsqvuAYMCpHUV+dnVcdCK+h/2fvjHK80PhnW5y5b5bO6lPJ/6Zse/wDsn8PSvh884bjhoPEYTZbx3su6P2Lg3xAnjakcBmjXO9Iy2u+z6XZ9JUHpSKwK5pa/PD99GAAnOa5Xxr8OtE8eWpg1W1EjqD5cycSRn1Vu306HuDXUgYXrR05q6dWpRmp05NNbNHJiMLRxdJ0cRBSi901dM+TfGn7NGvaK8k+iuNYsxyEJCTKPoeG/A5PpXkupaVe6Pcm3vrOezm/55zxtG35EV+hrAVnajoNhrELQ31pBdQt1jlQMv5EV9zguLcTRSjiIqa77M/G828LsDipOpgZum+z1j8uqPz5Az3or7U1L4CeCdTYu+iRRMf8Ang7xAfgpA/Ssw/s0eC92fsk4Hp9pkx/OvpIcYYNr3oST9F/mfn9XwrzaMrQqRkvVr9D4+wQatadpt7rFyLeytZ7yc9EhjLt+Qr7I0/4BeCdOcOuixysP+e8ryj8mYj9K7PStBsNFthBY2UFpAOkcMYUfkAK48RxlTS/cU2356flc9XA+FGJlJPGV1Ff3U2/xtY+afAP7M2qaw0V14il/s214P2aIhpXHoTyF/U/SvpDw54Y07wxpsdjplotnbxjARB19ST1JPqea2CAMnFA4Hp+NfBZhmuKzGV60tFslokftmR8MZdkELYWHvPeT1b+fQfgUtFFeQfXBRRRQAUUUUAFFFFABRRRQAUUUUAFFFFABRRRQAUUUUAFFFFABRRRQAUUUUAFFFFABRRRQAUUUUAFFFFABRRRQAUUUUAFFFFABRRRQAUUUUAFFFFABRRRQAU1lypFOooA/N39sLwt/wjnxpv7hI9kWpwpdrgcbsFG/HKZP+9XiNfZv7f3h9X0/wxraj5oppLRsd94DDP08s/ma+Mq/qvhHGfXMooyb1iuV/J2X4H9s8CY947IqEpPWK5X8nZfhYKKKK+1P0QKKKKACiiila4mk1qet/Cb9pjxb8KmitYpv7X0ZeDp925+Uekb8lfpyPavrr4f/ALYPgXxlEsd5ef2BftwYb/CLn2k+6fxIPtX51UV8Hm/B2XZo3UUeSb6x0v6rY/Ms84BynOW6qj7Oo+sdL+q2f5n6+2etWN/CklveRTI4yrJICCPUEcGrwkUjgj8DX5C6T4i1XQmJ03UrzTyTktazvEfzUiuxsP2g/iLpkQjt/Fl+FH/PQrKfzcE1+eV/DnFxf7mtFrzTX+Z+U4nwmxsZf7PiIyXmmvyufqQrr6imSXsES/NKgHu1fl/eftFfEe9QrL4svcH+4EQ/mqiuS1bxr4g11WXUdb1C+RuqXN1I6/kzEVFLw6xrf72tFLyTf+RnQ8JswlL99XjFeSb/AMj9K/GP7QngPwOJV1LxDai4Tg28DebLn02Jlv0r56+IP7eDSLJbeENGYHkC91A7V+ojU5P4ke4r4/or7HL+AcvwrU8Q3UfnovuX+Z+gZX4YZVg2p4pupJd9I/cv1Z1Pjj4m+JviPem48Qaxc3+G3JCW2xR/7qLhR9cZ9TXLUUV+i4fDUsLBU6MVGK2SVkfrOFwlDBU1Sw8FCK2SSS/AKKKK7TvCiiigAoor2H4A/s86p8Y9VS6mWWx8OW8mJ7wDBlI6xx56n1boPc8V5OPzChltCWIxMrRX9WXmeLmma4XJ8NLFYufLFf1Zd2zO+BvwI1f4za2FhD2eiW7gXWoFeB32Jn7zkfgoOT2B/RjwN4F0n4eeH7bR9GtEs7SFcbV6se7E9ST3Jqfwj4T0zwTodrpWk2aWdlAu1I0GMD19SSeSTyScmtwLwc9a/mTiHiPEZ5W192mvhj+r7s/jjirizFcR4jX3aUX7sf1fd/kSCiilr5A+DCiiigAooooAKKKKACiiigAoopDQBE6rIhVgGUjpXi/xO+FLAyaro8WSctNbKOvqyj19R37c9facZx1xQyK4Kkbge1duExdXB1FUpv1XRny/EHD2C4jwksLi437Pqn3TPjkjBweDRXtfxO+FS3iyanpMYW55aWAcCT1I9D/OvFZEaJ2R1KOpwVYYIPoa/UcDj6eNp80N+q7H8H8U8K43hfFujiFeD+GS2a/RiUUUV6p8EFFFFABT4J5beVXhkaORTkOjFSPoRTKKzlFSVmdVKvUoSU6bs0d/4c+NGs6QVS8C6hCOPmO1wPqBg/l+Nek6H8ZNA1RAJ5zYynqk67QP+BdP1r53pOgrwMTkmFxGqXK/L/I/W8k8Ts+ylKFSaqwXSWr+TWv3n13a6xZ3aBobiNw3QqwINXBIh6MD9DXx5b3c1o5eCaSF/WNyp/MVsW3jfXrIARapcgD+8+//ANCzXhVOG5p/u5p+qsfrGE8a8HKP+1YaUX5NP87H1XvUfxCmNcRL1kUfjXzB/wALH8SYx/akmPZVH9Ky7zxHqt8T9o1C5kz1UynH5ZxWcOHKzfvTSOyv40ZZGN6OHlJ+dkv1/I+k9c8faJoAxdX0YkA/1anc/wCQya8t8WfG66vg0OjxG1Tp58mCx+g6D6nP0ry6ivcwuQ4eg+ap7z89vuPyzPfFnOM0i6OESowfbWX39PkPuLma7meWZ2kkY5Z3Ykk+5NMoor6SMVBWifilWtUr1HUqO7e7CiiitDkCiiigAoRS7BVBLE4AHekY4ra8Eaf/AGp4q0y2/vShj77fm/kprmr1FTpym9kmz2crwssdjaOGW85Jfe0j6V8JaSuj+HrKzHPlxKPrx1rYDZANNiARY1PYVJX4xUk5Scnuz/THCUI4bDwowVlFJL5Kw+iiioOsKKKKACiiigAooooAKKKKACiiigAooooAKKKKACiiigAooooAKKKKACiiigAooooAKKKKACiiigAooooAKKKKACiiigAooooAKKKKACiiigAooooAjJFea/FL4zab8N2jtjA2oanKm9LaN9gAzgF2wcAkEDg9DXpRGTx2r44/aPMh+KV55mdohi2fTaf65r6HIcvpZji/ZVfhSbt3t0Pz/jbO8RkWVvEYWynJqKbV7XTd+3TqetfDn9o228W60ulalYrpU8xxbyCXejt/cOQME9vXpwcZ9rD8A9jX52xytFKro5R1IZWU4II6EGve/AX7Tr6fYw2HiS1kuDGAovbbG5h/tqSOfcHn0r6TOeGZU2quBjddVfX1Xc/PuEfESNaLw2dTtL7MrWT8nbb1PpnOetL+NcBo/wAbvBmsgeVrsETf3bkmE59PnA/SuxtNZsb+IS291BMh6MkgI/MV8FVw1ei7VINeqaP27DZlg8WuahWjJeTT/U0N1LUayo3RgfoafXPax6KknsLRSZFLQUFFFFABRRRQAUUmaQsFBJ7UAZ2sava6Dp099eSpBbQqXkkc4CgV8lfFX456l42uZbPTpZdP0VSQERtrz+7Edv8AZ6eue1/9of4nSeJtel0GymI0yxk2ybDxLKOufZegHrk+leR2FpJqF3BZwrvmnkWJF9WY4A/M1+q5BkdKhRWMxau3qk+i7+p/MXG3GVfG4p5Vl0moJ8smt29mk+x9Ffsn22orZ61PIz/2YzosKMTgyAEuVHbgqD64HpXcfHL4jnwD4a2WjgarfExW+edmB8z49gRj3I966/wX4atfCHhuy0y0GIreIKTjlj1Zj7kkn8a+Tfj14obxL8R9QVX3Wtj/AKLEueAV++fruLfkK8HB0YZ1m8qnL7i1t3Ssl9/U+zzfF1uEeFqdBTvVl7qfZvVv5I4F725e+N29xKbkv5pnLnfvzndu65zzmvrb4BfE6XxzoEtnqD79UsNqu/eVD91/rwQfpnvXyGAM89K9C+AuvNofxN0359sV3utpc99wyv8A48Fr7nP8tpYnBSkl70FdfLdH47wTn+Iy/N6anNuNRpSXR3dk/VNn2uOlLSKcqDS1+Hn9mHzz+1jofm6bourKOYZXgbHo67hn6FP1r5qYZP0r7V+O2jf238MtYQD95DF9oXjkFCHP6Aj8a+Kq/ZeEsR7XA+ze8Xb5PX/M/kfxOwP1bOfrCWlSKfzWj/AKKKK+7PxwKKKKAFx196+vP2Z9aGp/DiK2Y5exnkgJPoTvH6OB+FfIRHavfv2T9aEOp61pLvzLHHcRp6bSVY/+PJ+VfF8VUPa5e5LeLT/T9T9X8N8b9Uz2EG9Jpx/VfifTtFFFfiZ/YgUUUUAFFFFABRRRQAUUUUAFFFFABRRRQAUUUUAFFFFABRRRQAUUUUAQy/LGx7AV8G/EbVjr3jnXr4tuV7t1U+qqdq/+OqK+3PGOrjQfDGqagcYt7aSbn/ZUn+lfALMWbJJJPJJr9H4NoXqVaz8l+r/JH88+LOMtTw2ET3bk/lovzYlFFFfrJ/NQUUUUAA6iuk+HGjnxB470OxC7vMukZ1PdVO5v/HVNc2e1eu/sy6R/aPxCkvSm6Oytmbd6OxCj/wAd3/lXi5tXVDBVaj3SdvXZH1PDWD+vZth6FrpyV/RO7/A+uYU2xqPQAU8ClFLX89PU/vCK5VYKKKKRQUUUUANIqvcW6XMTRuoZHBUgjIIPUEVZzxSEcU07akSiprlkfK/xE/Zr1WxvprvwyPt1jIdwtGcLJD7KWOGUduc9uetcVpfwO8a6nciJNFkgXOGluHVEX35OT+ANfbXBqvfTra2k0zYUIhYn6DNfYYbijHUqSo6SfRvf8z8kx/hxk1evLFXlGL1aTVvldaHzrD8H/Afg7Sja+LdXjOryJuyLkxGPP9xQckD1YHPoOleF6pbrpGtTpZXi3CW8x8i5ibG5Qcq49D0PsaNe1q58RaxealeSF57mVpXJOcZPAHsBgAegrP8Aoa/S8uwNemnUxNVzct09k/I/nnPM1wlecaOAw8aapt8slfma831fU+4/hb4uHjDwPpeozOouWj2TDp+8UlWOO2SCfoa7GMgn7wLGvzxtryaxcTW08lvKP44nKsPxFdZo/wAYfGOiBRba7cyJ/duSJhj0+cE/lXxWM4QqyqSlQmrNtpNNW8r6n69lXinQp0KdHHUZXiknJNO7Ss3Z2t959y9KFY4r5R0b9qbxHZOovrCyvkHUIWiY/jkj9K7PTP2stLmCi/0a7tGPUwMsoH57T+lfO1uHMyof8u+ZeTT/AOCff4Tj/IMVZe25X2kmvx2/E98BAFJ07/pXmulftCeC9UKr/an2Zz2uY2jA/wCBEbf1rstK8X6NrsYfT9TtbwdcwTK/8jXi1sHiKP8AFpteqaPrsNnGX4z+BXjL0aZuUVGkiv0YH6Gnk1ybHrqSlsLRRSZoKFooooAKKKKACiiigAooooAKKKKACiiigAooooAKKKKACiiigAooooAKKKKACiiigAooooAKKKKACiiigAooooAKKKKACiiigAooooAKKKKACiiigAooooAKKKKACiiigApD0paKAPBf2zdGGq/BDVZQm6SzmhuE9sSAE/8AfJavzor9R/2ibMXvwW8Xx4zjTpnA91QsP1FflzX9BeHVbnwVWk+kvzS/yP6n8J8Rz5bXoP7Mr/el/kFFFFfrx+7BRRRQAUUUUAFFFFABRRRQAUUUUAFFFFABRRRQAUUUUAFFFfQ/7N37MN38SLiDXvEMT23htCHihbKveEfqF9T1PQeo8TM81w2U4eWIxErJfe32SPnc5zrCZHhZYrFSsl97fRJd/wCmZf7On7Nl98WtQj1XVo5bLwvC3zP917sg8onovYv+A5yV/QbQdAsvDGkW+m6bbx2lnboEihjXaqqOgAp+l6VZ6NZQ2llBHbW8KhEijUKqKBgAAcAAdq0MZ6dK/mDPc+xOd1+eq7QXwx6L/gn8a8ScTYziLE+0rO0F8Mei/wA33Y8dKWiivmT44KKKKACiiigAooooAKKKKACiiigAooooAKSlooAiZQwwwry/4mfCxNaSTUdKQJfAZePosv8Agffv39R6gcH3zQQGBBPWunDYmphKiqU3Z/mfP51kmDz7CTweNhzRf3p9Gn0PjqeKS3keOVGSRGKsGGCpHUEUle//ABI+GMPiKBr2wQQ6io5xwJAOx9/Q/nXgt3ZzWF1Jb3MTRzRthkccg1+o5fmNPHQutJLdH8K8X8G4zhbE8tT3qUvhklp6PsyKiiivZPzQKKKKACiiigAooooAKKKKACiiigAooooAKKKKACiiigBK734LWn2jxkjlciGJmz6EkD+RNcF2r1j9n+3V9Q1aXuiRj8y3+FeLm0+TB1H5W+8/TPDzCrFcSYWL6Nv7lc9zxS0UV+TH+hIUUUUAFFFFABRRRQAUUUUAFFFFABRRRQAUUUUAFFFFABRRRQAUUUUAFFFFABRRRQAUUUUAFFFFABRRRQAUUUUAFFFFABRRRQAUUUUAFFFFABRRRQAUUUUARntXyn+1TpLWfjPT7/b+7urXy8+pRjn9HFfVnYCvEP2qdAa+8JWWqIm42FwA7eiP8p/8e2V9Hw7XWHzGm3s7r71p+J+eceYJ43IqyiruNpL5PX8LnyvRRRX755n8Uq7fKFSW9xNayiSCV4ZB0eNipH4imuhTG5SM8jIptY2p1V3OpTrYd6XizqdK+KPizR5N1rr96MdPOlMoH4PkV1un/tK+M7IATzWt9jqZYcE/98kV5S3HTmhfpXm1MpwNVWnSi/lr9+57mF4jzbCP9ziZJdru33N2PoTTf2tLhdq3+gqV7yW9xn/x0r/Wuq079qfwxdMFuYL2y9WkhDD/AMdYn9K+UuB70h6141XhbLqu0XH0f+dz6zDeI+fYfSc1P1S/Sx9oW/7Qfga6GRrIT2eGRMfmtS3Hx78EW0ZL65G3/XNGc/kAa+KqK898G4O/8SVvVf5HurxVzXls6cL+j/zPq/WP2pvC9k5SygvdQ9HSLYp/FiD+lYlp+1raPc7bnQJ4oO7xTB2H/ASFH61810Y967I8KZdGNmm/Nv8AyPGqeJWfVJ88ZRiuySt+N2fevhPxppHjfTRe6TdrcIDhlHDI390g8g0z4g663hnwZq+pRkeZb27sn+9jCj88V8bfDfxxdeAPFNrfwuwtiwjuYR0eMnnj1HUe4+tfWHxijfVPhRrRiO7NqZcrzlVwx/QGvgswyf8As3HU6bd4Sas36q6Z+2ZLxXLP8lxFWMbVqcXdLa9nZr1Pid3Z3aR2LOxyWJySfWul+GkKT/EHw+smCpvYjz6hgR+oFcyRuBq/oupnRNc0+/Ubjazxz49SrBsfpX7DioOeFnThu01+B/K2X11TzGlWq7KSb+9Nn6AykJat7J/Svz81e8a/1e9umOXmneVie5LEn+dffdheRarpEVzCwkjmiDo69GBGQf1r4K8T2J0rxJqlmykCC6liH/AXIr864O5Y160Zb2X63P3rxU5qmEwlSGsLv8UrGZkE5rp/hnYz6l8QvD8Nspd/t0UmB2VGDsfwVTWt8GfAv/CeeM7eGaPfp1rie5JHBAPyqf8AePH03elfY9noVhYssltaQQyKuwSLEobb6ZA6e1ezn2e08G5YOMeaUovrtfY+R4K4Lr5soZlOfJCElZWu3Zpu21vU1IxhF+lKRSilr8dP6ySsrGfq1pHf6fc28q7kljZWU9wRg/zr8/dUsn0rUbuyl/1lvM8L/wC8rEH+VfocwDKR618S/G/RRonxO1mJE2RTSLOvvuUFj/30Wr9B4Pr8uInRfVJ/c/8Agn4R4r4L2mDoYtL4ZNP5r/gHBUUUV+vn8uhRRRQAY4NeifALV/7J+KGlZbbHcB7dz67lJUf99Kted/xGtHQNS/sXX9OviT/o1zFMcf7LA/0ry8wo/WMLUp90/wAj3skxTwWY4fEfyyi/ldXP0HU5UGnHpUFs4e3RgcgqDntU/Wv50asf31CXNFSFooopFhRRRQAUUUUAFFFFABRRRQAUUUUAFFFFABRRRQAUUUUAFFFFAHlv7ROrDTPhjqUYba9wY4V+hcbv/HQ1fG56CvpX9rTU9mmaFp4P+tneb/vhQv8A7Ur5pA4zX7PwlR9ngOf+Zt/ofyH4nYv6xnXsr/BFL79Qooor7k/IAooooACcjFfS37JukeVpWt6kRzNcJAM+iLn/ANqH8q+ai3BzX2Z+z3pX9l/DHSiy4kuN87e+5jt/8d218NxbX9lgOT+ZpfqfsPhjg/rGde2a0hFv5vQ9Oooor8YP66CiiigAooooAKKKKAGD+Vcp8Ub1tO+H/iCeM7ZEs5dp/wBrYcfriusxgmuP+K9o+ofDvX4I1LSNZylVXqSFJwPyrpwtnXhfa6/M8rNXNYCu4fFyu3rZnwuMKRnpQSM5xx6ULjvXVfD74can8R9Ua3sNsEEQBnuZAdqA9Bx1Y84Ht2r+iK2Ip4Wj7WrK0Vuz+DsNgcRj8T9Xw8HKctkjlSMd6bz619CTfsj3KoTF4kR29GtCP1En9K56/wD2X/FlqxNvPY3Sjp+8dGP4FcfrXjw4iy2o7Kqvmmv0Pq63AvEFBXlh2/Rp/keO/jRj3rudS+CPjXSlLS6FNKg/igdJM/gGJ/SuU1DQtS0j/j+0+6sznH7+Fk/mBXq0sdha/wDDqRfo0fNYjJ8wwn8ehKPqn/kUaVWKMGUlWByCDyKSiu60Z+Z5nNVpd0dZoXxU8V+G2Bsddu1UdI5381MemHyB+FereEP2qbiORIPEWnrIh4N1ZnBH1Qnn8D+FfP3GOBSLmvCxeSYHFp89NJ91o/wPrMs4tzjKpJ0a7cV9mTuvud7H6AeHPE2m+KdMS+028S7t3HDqc4PoR1B9jzWr2PFfCnw9+IWpfDvWkvLNy9sxAuLUthJk/ow7N2+mQftPwp4ks/FuiWuqWEge3uE3Ke49QR2IOQfcV+R5xk9TK6m94PZ/o/M/qPhLi6hxJRcZLlqx3XfzXkbopaKK+cP0QKKKKACiiigAooooAKKKKACiiigAooooAKKKKACiiigAooooAKKKKACiiigAooooAKKKKACiiigAooooAKKKKACiiigAooooAKKKKACiiigAooooAKKKKACiiigAoopD0oA4n4zBT8LPFAb7p064z/37avymr9Rf2hrz7D8F/F0mdv8AxL5lB92QgfqRX5dV+8eHEWqFeXS6/I/pnwkg1h8TPo2l9y/4IUUUV+0H9CBRRRQAUUUUAFFFFABRRRQAUUUUAFFFFABRRRQAlLRXb/CH4W6l8W/Gdto1kjR2+d93dYyIIweT/vHoo7n2BI4MZi6WCoSr15WjFXbPMx2NoZdh54nEStGKu36HefsxfASX4q+IV1XVISnhmwkDSbh/x9OOQg/2RwWPoQO+R+h9jax2NvFbwoEiRQqqowAB047VleDPCOm+B/Ddjoul2629naxhEVR+ZJ7knJJ7kk1v4r+VeIM8q53inVlpBaRXZd/V9T+J+KeI6/EWNdaekI6Rj2Xf1e7H0tFFfMHxoUUUUAFFFFABRRRQAUUUUAFFFFABRRRQAUUUUAFFFFACUUtFADOvvXmnxW+Hq+IbNtQskUX0I+6P+Wi/3T/T/wCvXpWe5pGXIYEfLiunD16mGqKpTeqPCznKMLneDngsVG8ZL5p9GvNHxw6lGKuCrA4IIwQaK9X+MHw8+xyPrenxZhY5uI1H3T/fH17/AJ+teU1+sYLFwxlJVIfNdmf598TcPYnhzMJ4OutFrF9GujX6hRRRXpHxYUUUUAFFFFABRRRQAUUUUAFFFFABRRRQAUUUUAFew/s+YLax6kR/1rx6vWPgDNs1PVYyfvRx4H0LZ/mK8HOlfBTt5fmj9a8MJqHE+H5uvMvviz3Oik6UtflR/fYUUUUAFFFFABRRRQAUUUUAFFFFABRRRQAUUUUAFFFFABRRRQAUUUUAFFFFABRRSZFAC0UUlAC0UUUAFFFFABRRRQAUUUUAFFFFABRRRQAUUUUAFFFFABRRRQAwjIrD8XeHYvFXhy/0u4/1dzE0ROMkZHBHuDg/hW3uwQKauTk54pwnKElOLs1qjCtRhiKcqVRXjJNNd09Gfn1r2i3nhnWLnTL2Ix3NtIUYdj6MPUEYIPoa9B/Zz0KPWviRDLNAJYrOB5zuXcobhVPPf5sj6e1fS/i/4YeHfHbRy6vYiaaMYWZGMbgem5SMjrwcjmrHhDwDongS1lg0ayFqJSPMfcXdyOm5myT1PsMmv0LFcUxxGAdHlaqSVn283e9z8Gy/w3q4POY4pzi6MZcy3u+qTVrbljxL4U0/xRo89jeW0UsEqleVGVyOoPYjqCK+FNa0uXRdWvdNmOZrSZ4WP94qxGf0r9CSAVPavjX9ojRRpHxMvJAMJexpcrjp02H9Uz+NLhDFyjiJ4eT0krr1X/ANvFHKqcsDSxtOPvRdm/Jrr80eafrXvH7Pvw28MeN/D2oT6xY/a7mK5MefMdMLtUjAVh3J59q8GB54r3L9lPWvsvibVNLY/wDHzAswB9UbHH4OPyr7TiH2qwE50ZOMo2ejs7fI/IeBvq087pUsVCM4yurSSau1po9Nz0rUP2ZfBt2D9ngubIf9M7hm/wDQ91cnrf7KlhHbSPp2tXMUm3IFyiup477QuPr+lfQpdY0LM2FHU14B8afj7HYJNoXh2YPeHMdxeqcrF2Koe7+/QfXp+aZZjc2xVdU8PUk+99Ul53uf0JxFlHDGW4SVfGUIx7JKzb7JKx84XlpJp95Pay7fNgkaJ9pyMqcHB/CoKUkkkk5J7mkr9wpqSiubc/j6pyubcNgooorUyDHAr7u8H6c118P9LtL1d7PYRxyq/fMYBB/Wvj34YeDJfHPjCxsNhNqrCW5fHCxqeRn1bhR7mvuiGIQxqg42jFfk/F+Kg6lKjF+8rt+V9j+lPCvLavsMRiqi9yVorztv+Z8F+OfClz4I8TXuk3KNiN90Lkf6yI/cb8uvoQR2rA4x7V9p/Fj4VWnxJ0pQWFtqduCYLnGceqt6g/p1HcH5F8VeDtW8F6i9jqtm9u4zskxmOQeqN0I/ycV9Nkec0sdRVOo7VFuu/mj874v4SxOSYqVajFujJ3T7X6PtY+hv2bPiRHqmjjwzfSqt7Zr/AKNuPMsPoPden0x6GtP4jfs9WPjvX31a2v20u5mAE+IvMSQgYDYyuDgAHnt065+V9N1O60a9gv7OVoLqBw8Ui8EEf56d6+ovhZ+0HY+LpbXStXj+w6tJ8iMOYpj7HsT6Hj0J6V81m+W4rLsRLHZe2k73trbvp2Pv+F8/y3PsDDJc7ScoNKLbaUrbK/dbeZ3Hw5+G+mfDnSDZWIaWSRt01xJjfK34dAOw7fUknsc4PsKE7dhS4681+dVas6s3UqO8nuz+gMLhaODoxoYeKjCKsktkSUUlB6VmdYzjOPSvlv8Aau0T7J4l0jUQP+Pm3eIkf7DZ/lIfyr6j7814p+1TpRu/BdlequTZ3alm9EYMp/UrX0PD9f2GY0n0en3n5/x3g/rmQ10lrFJr5NN/gfKlFFFfv5/EoUUUUCCiiipaurGkZcslI+7PhZqv9s/D/Q7tn3yPaRhz6sFw36g11i8HNePfsx6v9v8Ahwln3s7mSL8yJP8A2evYeor+cMxpewxdWl2k/uuf3tw/ivrmV4eu3q4q/rZXH0UUVwH0IUUUUAFFFFABRRRQAUUUUAFFFFABRRRQAUUUUAFFFFABRRTWOFJ9KBM+S/2o9Ua58d2dkDmO1tFOPRnds/oFrxo813Hxs1Iar8UNdkU5RJliA9NqKp/UGuHPWv6CyWl7HL6UPJP79T+FeK8V9bzrE1H/ADNL0TsvwCiiivePjwooooGABcgAZJ6AV+gHhHSV0Pw1plgvS3t44hj/AGVA/pXw74E03+1/GWh2QXcst7EHH+zvBb9Aa+9oOIVHoMV+UcZ1v3lKj6v8rfqf0n4TYS1PE4prdqK+Wr/NE9FFFfmx/Q4UUUUAFFFFABRRRQAmKjkjWZGUjIPBBqQGg0LQlpSVmeBeIf2VdO1PV5brTtWk0y1lcu1t5AfbnqEORgegIOK9W8FeDNN8C6PFpumxCOJPmZzy0jHqzHuT/gBwK6NR/eoYYGelejiMxxWKpxo1qjlFbL+t/mfPYHh7LMuxE8VhaKjOW7X6Lp8iWikHSlrzj6MYyg9VFRPaxOPmRTng5XOanyKKd2jNwjL4kcjqvww8L607vd6HZSyN1k8hQ/8A30AD+tcPrv7MXhXUhmw+06W//TOUupPvvyfyIr2I/lSmu+hmOLw/8OrJfN2+7Y8LF8P5Vjk1iMPF362V/vWp8WfET4Ia74Bia6YLqOlr1uoVIKf76c7fqCR7153X6HXVvHfQSwyIHjkUqyuMgg8EEV8TfF3wUngXxxeWMS7LOQCe2A7I2fl/Bgw+gFfp/Duezx7eGxHxpXT7r/M/nHjrgulkkVjsDf2cnZxevK3tZ729TiwcAj1r3X9l3xs9jrd14dnfMF0PPtwT91wPmUfUDP8AwH3rwnrW74F1pvD3jDRdQR/L8m6Rnb/YLYYfipIr6POMHHGYOpTa1tp6rY+C4XzOeVZrRxEXZcyT9Hoz79FLUUL74lb1ANSLX8/PQ/uqMuZXFooopFBRRRQAUUUUAFFFFABRRRQAUUUUAFFFFABRRRQAUUUUAFFFFAEY/L2o/lSbduMHj0rlfHPxG8PfDrTDf6/qUVhDj5d5yzH+6qjJJ9gDWlOnOtNU6UXKT2S1b+RrRo1MRNUqUXKT0SSu38kdVuyvGaNxK9MGvjTxx+3o4llg8KaFlRkJeajIQD7+WvOPqwPsK81uv20PiVcyFhd2MHP3I7Y7f1JP619zhuCc4xEefkUP8T1+5XP0jB+HWfYuCm6ahf8Amdn9yvb5n6LdKMA9DXwD4f8A25fHOnXCHU7PTtUt/wCJFV4nP0YMQP8AvmvZPCP7dXhHWNket2d3oUuPmdl86Ifinzf+OiuTGcI5vglzOlzL+67/AIb/AIHFmHAee5euaVDmXeLT/Df8D6aJxS7s1yPhT4oeFvGsZfRNcsr8AZKxTKSv1Gcj8cV1MbB87XDe4NfI1KVSjJxqRcWujVj4arQq0JOFWLi10as/xLFFIOlLWZgFFFJkUALRRRQAUUUUAFFFFABRRRQAUUUUAFFFFABRRRQAUhpaazBVJ7UAfPf7avitdC+D1xpobbPqs8VuhHXAbe34YTH41+etfRP7anxIXxX8QoNAtX3WeioQ5U8GZ8Fh77VCj2JYV87V/T3BOAlgsqjKatKbcn89vwP7L8Ossll2SQlUVpVG5P52S/BBRRRX6EfqQUUUUAFFFFABRRRQAUUUUAFFFFABRRRQAUUUUbBexc0nSrvXdTttPsYWuLy5kWKGJR8zMxwAK/Sr9n34N2fwh8FwWnlrLq1yBNfXIH3nx0H+yOgH1PUmvHP2MfgWNMsk8da1b/6VcqRp0TjmKI8GT2Zx0/2frX1wF5JxzX858a8RfXqzwGHl+7i9X3f+SP5N8ROKnmWIeW4WX7qm9WvtSXT0X5klLRRX5WfigUUUUAFFFFABRRRQAUUUUAFFFFABRRRQAUUUUAFFFFABRRRQAUUUUAFIaWkNAFS6tI7y3khlAZHUqwIyCD7V80/ETwXL4S1l1VSbKYlonPP1Un1H6jHvX04RgcCsDxh4Xt/FmjzWkygN1jcDlWHQj/PtXs5Zj5YKtd/C9/8AM/NOOeFKfE2XOMUlWhdxfn29GfLFHQVZ1XTLjR9Rns7pNlxC5Rh29iPYjkfWqw71+pwmqkVOLumfwLicNUwtWVGrFqUW00+jW4tFFFbnnhRRRQAUUUUAFFFFABRRRQAUUUUAFFFFABXbfB3UhYeM4EYkLcIye2eCP5frXE1Pp19Jpl/b3MfLwyLIB9DmuHGUfb0J0+6Z9Tw5mLyrNcPjOkZJv0vr+B9f7tw46UYwcjv1rM0DVo9b0i2vYWykqBgf6Vq1+OSi4txe6P8ASOhWhiKUatN3jJJprqnqPoooqTpCiiigAooooAKKKKACiiigAooooAKKTIpaACiiigAoopKAG0fhQTjHYVUu9Rt7KNnlmRAOpZgMVUU5aIxqVYU05VJWSLg6dKaK4TV/jDoGmA+Vdfa5QPuQLuz/AMC6frXD6x8er6fK6fYRwL2eZsk/8BHT8zXpUcqxdfWMGl56HwmZ8d8P5VdVsSnJdI6v8D3XNJ+lfN5+MviVmz9oiUegj/xrR0v466zbOPtkEN3H/s5RvzyRXfLIcXFXST+Z8tQ8WuHK1TklKUV3a0/Bt/ge+Dhcfyp2fxNcT4V+Kej+JisXmfZrs/8ALGXgn6HofwrtVfcAeMdq8KrRqYeXJUi0/M/VcvzPB5rRVfBVVOL6p3+/syWiiisT1QooooAKKKKACiiigAooooAKKKKACiiigAooooAKKKKACkpaKAImwOhoLYHAzTCTnJGBjk14948/aM0jwjqsun2lpJqt1bttlKPsjRu67sHJHfAwOmetdWGwlfGVPZ0I8z/rqeRmOa4PKaXtsZUUI3tr1fkup7JyAcdPSvm79rLS9k2gagi9RLA5/wC+Sv8AJq9e+HHxL0z4j6SbqyYxTxttmtZSN8Z7dOoPY9+e4IHnP7V08I8K6REWCzm93bO+0I4J/Mr+de5ksauFzSnCcWpJ2aPjOL62GzLhutWozUotJp9NGvx8j5kztINdD8PPFp8D+MNP1hld4oWYSKnVkZSp6+mcj3ArnR15oY7jX7fWowr05UqiupJp+jP48wuJqYLEQxFF2lBpp+ad0ev/ABK/aG1LxZBLYaMsml6e4w7kgTSe3Bwo9gST644rx/j8aVTgY6Um0A8c1y4LAUMvhyUI2X4v1Z6Wa5zjc5rOvjajk+nZLskFFFFeqeAKAMZPStLw74dvvFWqwabpsDT3MpwB2Ud2Y9gO5q74M8Ear471ZdP0yDeRgyTNwkS/3mP9Op7V9efDf4X6Z8ONMWK3Tz7uQDzrt1w8h9PZR2X+Z5r4/Os9pZdDkh71R7Lt5s/TuEuDcRn9VVaqcaKer7+S/wAxfhZ8NbP4caEtqmJb6bD3Fxjl29B6KOcD6nqTXchc845p3akP6+tfitatPEVJVajvJ7s/r3B4Ojl9CGHw8eWEVZJCSfWs7WPD9hr1m1tf2kV3A33opow6n8DWjsDAZ+b3pSOOKzjJxacXZnTUpQrRcKiununseM+I/wBmLwvqjF9Pe50qTrthk3p/3y2f0Iqh4O/ZmtvDPiez1S61htQitJBLFbiDy/nHIJO45wcHGB0r3SkI6ivX/tnH+ydH2jcWra6/i9T5N8I5I8THFLDxU4tNWuldeS0JFG0AUtLRXjH2QUhpaQ9KAG9a4T426V/a/wAMtdixkpAZh9UIcf8AoNd2DxVDWrVL/TLu2lXMcsTKw9iDmujDVHSrwqLo0/uZ5mZYdYrBVqD+1Fr70fntRUt1bvZ3MsEo2yROUYehBwair+k6cueCkj/P+tB0qkoMKKKK1OcKKKKAPon9knVCDr+ns3A8qdB7ncrf+grX0d1OK+Qv2ZdR+x/EjyC2Bc2skYHqwKt/IGvr0ADpX4VxPR9lmU3/ADJP8D+zPDrFfWcgpxe8G1+N/wAmSUUg6UtfKH6eFFFFABRRRQAUUUUAFFFFABRRRQAUUUUAFFFFABRRRQAzPzA1FcsEt3PoCakzisHxxqh0bwhq98Dg29rLID7qpP8ASqppzmorq7HJiqio0J1Hsk39x8LeI78arrup3in5bm6kmB9dzlv61nkYC0Ufe4r+laFNU6UYR2R/n7iqkq1edSW7bb+YUUUV0nCFFFFAHpP7PWnNffFLTpAMi2SWZh/wEqP1cV9nqOgr5a/ZR0sXHijVr4jm3t0iH/A2J/8AadfUufmFfh3FVb2mYuP8qS/X9T+wvDTDewyNVP55N/kv0H0UUV8gfrIUUUUAFFFFABRRRQBEw/Oub8V+OtG8D2SXOsXy2qudqKVLO59FUZJ/pnmuilfZG7HoATXw38VvGUnjjxtf3wkLWcbmC2XPAjU4BH+8ct+NfQ5LlX9qV3CTtGKu2t/6Z8BxjxP/AKt4ONSnFSqTdop7abt+h9U+GPjV4U8YXy2NjqO27f7sU8bRb/8AdJGCfYHNd6OenGe9fnfaXcthew3NtIYpoXWSN16qwOQR+Ir7u8E+LLTxd4bsNRtpEPnRKzIGyUbHzKfcHIrtz3JFlbjOi24y79GeNwVxjPiFVKOLUY1I2atpdPyb3R09FIDxS18ifrAUUUUAFJS0h6UAM7+9fMX7WUMa63oMgx5jQyhvoCuP5mvpwgDJ9q+N/wBobxKmv/EOa3icPDYRi2ypyC+SW/LOPwr6/halKeYxlHaKbf3WPynxJxFOlkU6U95tJeqdzzLtSUvakr9sqfAz+QqH8WPqfoPoFx9s0ezmPV4lb81BrRB5rO0C3+yaPZw91iVfyAFaIHNfzPVt7SXY/wBCMLzfV4X3sh9FFFQdYUUUUAFFFFABRRRQAUUUUAFFFFABRRRQAUUUUAFFFFACHpSdhTqr3Ey28MkhOAoLEmhK7shpXdkeZ/HL406Z8HPCrX1wfP1OfKWVkpw0r46n0UcEntwOpAP5y+OfH2t/EfX59W129e7upCdq9EiXsiL0UD/65ycmuk+PfxNn+KXxH1LURMW02Bjb2MecqIlJ+fHq5yx/AdhXnNf0xwnw5RyvDRxFWN6sldvtfov1P7C4G4To5Pg44qtG9eau294p9F28wooor9IP1oKKKKAJILiW1lWaCR4ZUO5ZI2Ksp9QR0r0rwh+0l8Q/BYRLPxFPdwL/AMsL8CdSPTc3zgfRhXmNFeXisuwmNjy4inGS80jxsblOAzCPLiqMZrzSPr7wd+31LCqxeJfDxk4+a506T+Ubn/2avcvCH7Unw78XhFh8QQ2dy3HkXwMDA+mXwCf90mvzPor4THcBZZibyoXpvyd19z/zR+aZl4Y5Pi7yw3NSl5O6+5/o0fsFaahbXqBobiOUEZBRgcirRJHQZ/GvyT8M+P8AxH4MmSXRdbvdO2nISGYiPP8AtJ91vxBr2rwb+2/430IpHrNvaeIIAOS37iU/8CUbf/Ha/P8AHeH+Y0LvDSVRfc/x0/E/Lsy8Lc0w15YOcaq7bP7np+J+gKkkDPFKTxXzd4O/bh8E646xaxDd6BKeC0sfmxk+zJn8yBXtfhn4h+HPGVuZdF1mz1GPuYJ1O36gHI+hr4PF5TjsA7YijKPm1p9+x+ZY7JMyyx8uLoSj5taffs/vOqopiSI/3WU/Q0+vKPECiiigAooooAKKKKACiiigAoopruqDlgv1NADcn0rx/wDaK+Ndn8I/CMjI6Sa3do0dlak5LNjlyP7q5BPrwO9UPjV+054e+FNvLZwSrq+v7cLZQuCIz2MhH3R7dT2GOR8BeOPHWsfEXxHda3rl2bq9m4x0SJR0RB/Co9PqTkkmv0jhfhStmVWOJxMeWktdd5eS8u7P1vgzgnEZvWhi8ZBxoLXXRy8l5d2Yt3dy393NdXErTTzO0ju3JdmOWY+5JJqClor+k4QVOPLE/rynTjSgoQ2QUUUVqbBRRRQAUUUUAFFFFABRRRQAUUUUAFFFFABXrP7OHwbm+LvjmKOaJhoenlZr6Ts3PyxA+rEHPooPfFeYaXpl1repWthZRNcXdzKsMMSjl3Y4AH4mv06+BfwptfhN4BsdKhCNfMPOvZ1XHnSsBlvoMAD2UV+c8Y57/ZWD9hSf7ypovJdX+iPybj7iX+xMB9XoStVqXS8l1f6I9Bs7SO0gjhjVVRFChVGAAOnFWjijoKTtX8zNtu7P48lJyd2OooopCCiiigAooooAKKKKACiiigAooooAKKKKACiiigAooooAKKKKACiiigAooooAKSlpKAPJvjP4KGpWX9r2iZuYBiVQOWTr+Y6/TPtXhvU19hyxrLGY3GVYYwa+aviX4OPhTXm8pMWVxloSOi+q/hnj2NfdZBj+ZfVqj1W36o/lHxa4S9nJZ5hI6PSaXR9H89mclRRRX3J/LAUUUUAFFFFABRRRQAUUUUAFFFFABRRRQAUUUUAemfB3x3/ZFz/Y95JttZWzCzHhGPVfoe3v9a94Rw4yrfKemK+O69W+HnxgaxSLT9acvEMLHdHkgdt/+P5+tfC5xlMpSeIoK991+p/VXhv4g0qFKOUZrOyWkJPa3Zv8j3KiqdlqEF/CssMqyIw3AqwII9Rirnc18Q01oz+pqdSNRKcHdMfRRRUmoUUUUAFFFFABRSUZFAC0UU1mAHWgBoBHQUFtp5qtNfwWyF5JVUDqSw4rkdY+LmgaYCq3YuX/ALsI35/EcV0UsPVrO1OLfyPHxub4DLY8+LrRivNo7fqM01pVUfM4X614lrPx7upQyadYCL0kmfn/AL5H+NcPq/xA17WmP2jUJVXOQsR2AD04xn8c17lDIMVV1naK89z8qzXxZyHAXjh71ZeSsvvZ9F6r4x0bQwPtt/FGeu0sNx+gHWuG1r48afalk061kvCBwzfID+J5/SvDGYliSSSeST3ozxX0NDh6hDWrJy/BH49mvjFm2KvHA040l33f46fgdzq3xj8QagWEEqWUZPRF3Nj6nOfyFcffapd6m5e6upbhuuZHJx9M9KrdR0pa96jg8PQ0pwS+X6n5JmPEmbZq74vESku13b7tgooorvPlG3J3YUUUUxAjFGDAkMDkEdRXsHwt+KbvLHpOrSbnb5Yblj1P91vf0Pfp16+P0I7RurKxVlOQwOCDXlY7BU8bTcJLXo+zPu+F+J8Zw1jY16Evd+1Ho1/mfY6OHwQQQelB6/WuP+GPif8A4SXwzBLIwN1F+6lA/vDv+IwfxrrxxxnNfk1anKhUlTnunY/0Hy7HUszwlLGUHeM4pr5r9CWiiisj0wooooAKKKKACiiigAooooAKKKKACiiigAooooAKKKKAKGpEpZXDLyQhIHvivz3lme4meSVi8jsWZm5JJ5JNfofdqJIJF9VP8q/PrXLA6Xreo2eMfZriSEj02sV/pX6TwZKPPWj10/U/njxahNww0/s6r56W/Us+HfFWreD743ekX0ljOy7GZAGDD3VgQfxFM8QeJ9V8V3outWvZb2cDCtIRhR6KowFHsBWWcMM/pR0GevtX6V9Xo+09tyLn2vZX+8/nz69ifq/1b2svZ3vy3dr97bBRRRXaeeFFFOiieeRI40Z3chVVRkknoAKmUlHVmkISqS5YBxtxjmu/+GHwc1X4h3CTFWstHVsSXbLy+OqoP4j79B+h7z4U/s5S3rRap4ojaKHh49Oz8zehkPYf7I59cdK+kLOyhsLaO3ghWGJFAVEAVQB0AA7V+b51xPCnehgneXWXRenc/eOEvDupiuXF5qnGG6j1fr2XluZHhPwhpngzSo9P0q2WGFeWOPmdu7Me5P8Anit8AgjnilHuM0Hp1x71+VzqSqSc5u7e7Z/S2HoUsNTjRoxUYxVkkrJL0JaKSlqToCiiigAooooAKKKKACiiigAqOVd6MPUU8HNBOKaJkuZWPg34n6W2kfELxBbPxi7eQD0DneP0YVzHYCvUf2kLEWfxQu5Rx9rgimPvgFP/AGSvLa/obKavtcFSl/dX321P4N4jw/1TNsTS6KTt6X0/AKKKK9k+YCiiigDr/hDqQ0n4k6BORgG5EWf98FP/AGavuhDuUH1r89NGvjper2N6ODbTxzDH+ywP9K/QazbfbRHrlQf0r8i4ypWxFOr3TX3P/gn9QeE+J5sHXw/8sk/vVv0LNFFFfnh+9hRRRQAUUUUAFFFFABRRRQAUUUUAFFFFABRRRQAUUUUAMPJrzv49X/2D4V63IvBdFi+u9wp/QmvQ68W/al1FrXwFb26n5bm7jQ/gGb+aivUyun7XG0of3l+Z8vxNX+r5Pian91r5tWR8o0UUV/RiP4Ne4UUUUCCiiigaPpv9k2wC+H9Xu9uGkuhHn1CqD/7Oa9+Uc15T+zbp62fwwsZsYa4klkP/AH8Kj9FFeq5zX88ZzV9rj6svNr7tD+6eEcP9VyTDQ7xT+/X9R9FJS14x9iFFFFABRRRQAUUUUAcL8Y/EB8NfDrWb1GKTeV5UbKeVZyEBH0LZ/Cvh/wC9X1B+1dqpt/C2m2CvtNzdbmH95VU5H5la+XscV+xcI4dU8G63WTf3L/gn8m+KOOdfNo4ZPSEUvm9X+FgwGHFauheKNW8MXBl0rULiwkJy3kuQG/3h0P4isokHoMUdK+1qUoVouNRXT6M/IaGJq4aaqUZOMls07NfNHq2k/tK+MtPCrcS2moKOpuIdrH8UKj9K7bSv2tFOF1LQXjA6yW04fP0BA/nXzn09qXcSK8Ctw9l1benb0uv+Afa4PjnPsHZLEOS/vWf4vU+wdF/aQ8GamFE95Lp8jfwXMTDH4rlR+ddxpPjXQ/EIb+ztVtbwjr5MysR9cHivgU4HTijOMEHBHevAr8HUJa0ajj66/wCR9vg/FbH07LE0YyXldP8AyP0UW5iYf6xT+NRTX0EClnlRVUclmAwPrXwNB4s16zQJBrOo26DosV1IB+hqDUNe1TV123uo3d6Ou24neT+ZNeYuDa3NrVVvQ+il4s0OS8cM+b1VvvsfSPxW/aFsNKtZ9N8NzLe6jICjXcZ3Qw+4PR29McDueMV8xu7TM8krF5GJZnY5JJ6kmmfSkHXn7tfd5XlNDK6fLSWr3b3Z+McQ8S4ziKuquIdlH4YrZL9WOztVTWr4Q0s6z4q0mwC71uLuKNh/slxk/lmsjqK9Y/Zr8ONrPxBS/ZD5GnRGUt23sCij8ix/4DW+aYhYbB1Kr6J/f0/E4uHsE8wzShh0r3kr+l7v7kfX0CbIUHoAKkWgUtfzw3c/vSMeWKQUUUUigooooAKKKKACiiigAooooAKKKKACiiigAooooAKKKKAGEc15p+0Lr8nhX4O+J7+GRop1s3ijdequ/wAqke4LA16X3rxr9rq0e6+AniRIwSw8mQ49FmRj+gNellUFVx9CE9nKKfo2j2clpwq5nhqc/hc4p+jaPzXooor+zIq0Uj/QGMVGKSCiiiqLCiiigAooooAKKKKACiiigAqW2uprKdJ7eaSCZDlZI3Ksp9iORUVFZTpQqK00YVKUKqtNXPRfDP7QfxC8J7RYeKL141OfLuiJwR6fvAxA+hFeo+Hf27PGGnsBrGlafq0Y6CJnt2P1OWH6V800V87iuG8qxn8ShG/dKz+9HymM4RyTH/xsNG76pWf3qx9v6J+33oFyUXU/D1/ZMepgdJVH4kqf0r0LR/2wfhnqu1TrrWkh/hubaRAPq23b+tfm9RXy1fw/yuo703KPo7/mj4vFeF2S1taUpw9Hdfimfqhp3x08Caw4Sz8V6XPIeiLdJu/LOf0rq7XxJpl8gMF9byg91kX/ABr8hKM4ORwa8Op4bwf8PENeqv8Aqj5ut4R03/CxTXrG/wCTR+w39oW3/PxEf+Bij+0Lb/n4iH/AxX5CxazqEAxFfXMQ9EmYf1p76/qcow+o3bj0adj/AFrj/wCIbVf+glf+A/8ABOH/AIhFWv8A72v/AAH/AIJ+t9zrmn2Ue+a9hjUd2kH9a4zWvj94B0BnW88VadHIvWNZ1dx/wEEn9K/LZ5GkYs7FmPUscmm12UfDemn+9xDforfm2d2H8JKcX+/xTa8o2/Ns+9vF/wC3R4N0fKaHbXevSY4ZY/JQfUvhh+Cmvnf4j/tb+OPHnmwWlwvh6wfIMVix8wj0Mh5/75214jRX2WXcG5Tl7U+Tnkustfw2/A/QMr4AyTLGp+z9pNdZO/4bfgPkkaWRndi7sSzMxyST1JNMoor7eMVFWifo0YxguWIUUUVZoFFFFABRRRQAUUUUAFFFFABRRRQAUUUUAFFFdL8OPA998RvGemaBYqRJdygO+MiOMcu5+ign3OB3rkxNeGGpSrVHaMU235I4MXiaeDoTxFZ2jFNt9kj6Q/Yi+D/26+k8dalF+6ty0GnhxwzdJJB9OUHvv9q+1+KxPCfhmz8IeHbDR9PiEFnZxLFGo9AMc+p757k5rb4INfyPnmaVM3xs8TPZ6JdktkfwvxFnNXPcxqYyps9Irslsv19SSikFLXhHzIUUUUAFFFFABRRRQAUUUUAFFFFABRRRQAUUUUAFFFFABRRRQAUUUUAFFFFABRRRQAUh6UtFAESjJzXL/EHwovizQZbfgTp88bEdGHT8D0Psa6ngA80HkHNaUqrozVSDs1qefjsFRzDDVMLXjeM0016nxzcQPbzyRSqUljYoynqrA4INNBzkV6f8bPCH9m6lHq0C/ubk7ZQB91ux/ED8x715jX67gsTHF0I1Y9fwfU/zs4myKrw/mdXBVVono+6ez+4KKKK9I+NCiiigAooooAKKKKACiiigAooooAKKKKACiiigEa+geLtW8NShrG6eJM8xn5kP/AT/ADGDXpOh/HrCKmqWTBuhlgOQfwJBH6149Rt4615GJy3DYrWcNe60Z+h5NxxneRNQw1ZuC+zLVfjt8j6Ysfix4avVBGorGT/z2Bj/AJ4rftfEGn36boLqKRT0KuD/AFr5IzSivDqcN0n/AA5tequfq2D8asbBJYrDRk/7ra/O59grfW7DiZP++hSm8gxzNH/30K+Qo7qaIYSaRB/ssRTzqF2wwbmYj3kNc3+rT/5+fh/wT21420ra4N3/AMX/AAD65fULeNctOg/4EKzbzxbpNiD9o1CGLH9+RRXyk8jSHLMWPqTmm1ceGl9qp+Bx1fG2bX7rBpesr/oj6Xuvir4btFJbUo3x/wA88v8AyzWDffHfR7c4ghnux2wm3/0Ig/pXg1JnFdtPh3DR+Jt/P/gHy+K8Y87rO1GnGC9G3+Lt+B6zqXx+upSRZ6akQ7PJKSf++QP61y+o/FrxJqGQLxbcf3YowP55rj6BXqUsqwlHWMF89fzPhsdx/wARZhdVMVJJ9I2X5JFi81W81Di5up7jnP72Rmx+ZqvSHpzS16UKcYK0VZHxFbF18TJzrTcm+rd/zCiiitjzwooooAKKKKACiiigAooooAKKKKAPU/gLqhh1S+sy2VlRZFHoQcH+Y/KvdSuTXzz8DrdpPFssg+4kDA/UsuP5GvobvX5XnkVHGyt1sf3x4WValXhqip7JtL0uPooorwD9dCiiigAooooAKKKKACiiigAooooAKKKKACiiigApDS0UARFMjnvXxJ8cNIGi/E3WolTZFM63Cn13KCT/AN9Fvyr7cznivl79q3Qvs+vaRqyqdtxE1u5HYodwz9Qx/KvseFMR7LMFD+ZNfPf9D8j8TMF9ayT2qWtOSfy2Z4TRRRX7efyCHWnDb0bgU0/N2xXp3ww+Buq+PnhvLpX07RScmdl/eTD0QHt/tHj0z0rzMXjaGBpurXlZL+tO57eWZTi83rxw+Eg5N9unm3skcX4U8H6r4y1VbDSbZrmZsZbpHGv9526Afz7ZNfVXww+B+l+Ao4727C6hrJHNw6/LGe4Re316n2ziu08K+DdK8GadHY6XZpbRDklRks3qT1J9zW+Fx9a/H834hr5henS92n+L9f8AI/qfhbgTCZIo4jFWqVu/Rei7+Y4AAcU6iivkj9YCiiigAooooAKKKKACiiigAooooAKKKKACkPSlooA+Xf2stNEGt6Fegczwyxk/7jKR/wChmvBifn+lfUP7WFmJfDGj3IHzRXmwn0DIx/mor5fXnNfuHDFX2mXQXa6/H/I/jPxDw/1fP6rW0kn96VxKKKK+wPzAKKKKACvvb4f6j/a3gvRbw8tNaROfqUBr4Jr7S+Ad8b/4XaKzcmNGh+mxyo/QCvzjjKnehSqdnb7/APhj968J8Ry46vQ/min9zt+p6TRSDpS1+TH9QhRRRQAUUUUAFFFFABRRRQAUUUUAFFFFABRRRQAUUUUAMzxmvnb9re+K22gWgPyyPLKR/uhQP/QzX0Swr5W/aq1Dz/Fuk2mf9RbNJj/ffH/slfTcN0+fM6fld/gz838QK3seH6y6ysvxR4hRRRX70fxYFFFFABRRQBk4HNZzdotm1KPNUij7l+D9oLL4a+Ho8YzaRuR7su4/zrsyOazvD9munaLY2y/dihVB+AArR71/NWInz1pz7tv72f6B5dS9hgqNL+WMV9yQ4dKWiisD0gooooAKKKKACiiigD5f/ayvPM13QbbP+qhlkI/3io/9lrwSvaf2qd//AAnNgedv2IY+u9v/AK1eLV+88ORUctpJdn+Z/EvHc3PiDEN90vuSCiiivpz8/sFFFFABRRRQIKKKKACiiigYuQa+wf2f/AzeEfBSTXMWy/1Ai4lDLyikfIp+g5x2LGvGPgT8J5PGGrx6zqEJXRrR9yK44uJB2HqoPX16euPrmNPLCqoAUdK/JuKs2jWawdF7ay/RH9LeGnDM6F82xUbXVop9nuyYUtFFfnB/QgUUUUAFFFFABRRRQAUUUUAFFFFABRRRQAUUUUAFFFFABRRRQBHnNcx8R/CyeMvA+taI5wl7ayQ7vQlSAfwzn8K6hjTByT/49V0qjpTjUi7NO6+RrRqyo1I1YOzi016rU/H2/sJ9Lv7myuozFc20jQyoeqOpIYH6EGq9fUf7Z3wUl0LX5PGulQE6dekC+SNf9TJ0En0bgH3x/er5cr+u8kzSlm2ChXpvW2q7Pqj+7eHM5o55l9PFUnrbVdn1QUUUV9EfVhRRRQAUUUUAFFFFABRRRQAUUUUAFFFFABRRRQAUUUUAFFFFABRRRQAUUUUAFFFFABRRRQAUUUUAFFFFABRRRQAUUUUAFFFFABRRRQAV9x/sRfCc6J4dn8Y38O281P8Ad2u8cpAp6j/eIz9Apr5M+E3gC4+Jvj/StAgDeXPLuuJB/wAs4V5c/XHA9yB3r9TdI0230XTbXT7SJbe3to1iSNBhVVQAAPYAAV+M8f5z7KlHLqT96WsvRbL5v8j+fvFHP/YUIZTRfvT1l5JbL5v8jS7UtFFfgp/MYUUUUAFFFFABRRRQAUUUUAFFFFABRRRQAUUUUAFFFFABRRRQAUUUUAFFFFABRRRQAUUUUAFFFFACYpaKKAMPxRocPiLR7mylGUlUrkDkHsR7g4/KvljUtNm0jUbizuFKSwuUb8O49j1r6/PJFeJfHPwr5NzFrMCfK5Ec2B0P8JP8vyr6rIcb7Gs6MnpLb1/4J+A+LPDf9o5cszoR/eUt/OL3+7c8looor9IP4oCiiimAUUUUAFFFFABRRRQAUUUUAFFFFABRRRQAUUUUAFFFFABRRRQAUUUUAFFFFABRRRQAUUUUAFFFFABRRRQAUUUUAFFFFABRRRQAUCitHw14eufEusQ2VsvzOcs2OFXuT/nk4FYVasaUXObskepgsFWx9eGGoRcpSaSS8z1n4C6K0FhfajIpCzsETPcLnJH4kj8K9d61maFpMWiaXbWUK7Y4kCgfStJeea/IMbiPrNedXu/wP9GOGcojkeU0MAt4x1829X+JLRRRXEfUhRRRQAUUUUAFFFFABRRRQAUUUUAFFFFABRRRQAUUUh6UAMOAcV5b+0T4YPiH4c3c0abriwZbpAPReH/8cZq9RzgHNQXdtHeQSwygPG6lGUjIIPBzXVhMQ8LWhWjvFpnk5pgY5jgquEltOLXpdaP5M/PHOBjvTlj3sqoCzscAAZJNdZ8UPh9dfD7xNcWkkbmwkYvaTEZDx5+7n+8vQ/n0IqD4X6ZLq/j/AECCKMysLyOVlAzhUYMxPsADX77/AGhSlg3i6burX/A/h/8AsXEU8yWXVotS5lF/N2/4J7V8JP2d4rZINX8TxCe4wGisDykfoX/vH26Dvnt9AxxJCgVQFUDAGMAU5F2IqjsKUdOwr8Jx2Or4+r7StK/ZdF6I/tTJckweR4ZUMJC3d9W+7ZJS0UV5x9EFFFFABRRRQAUUUUAFFFJQAtFFFABRRRQAUUUUAFFFFAHlP7SWni6+F1/NjLW8kUg/7+AH9Ca+Os5Ar7j+MlsLz4a+IIyM4tHcD/dG7+lfDlfr3B1TmwtSHZ/mkfyr4q0OTNKVZfaivvTYUUUV+hH4cFFFFACntX1j+y3qBufAE1uT/wAe13JGB7EK/wD7Ma+Ta+lP2Sb7zNO16zz/AKuZJcf74I/9kr4riunz5c5fytP9P1P1jw1r+yz6MP5otfhf9D6Hooor8UP7DCiiigAooooAKKKKACiiigAooooAKKKKACiiigAooooAY3evjz9pa7+0/E2VAcmC2ij+mSW/9mr7DJ4NfEfxyn+0/FTXTnIEkaj2xEg/pX23CMObHuXaL/Q/G/FGt7PJow/mkvwTZwdFFFftR/JAUUUUAH8JrS8NWwvvEmlWxGRNdwxY9dzgf1rN9a6r4WWX9o/EXw9FjP8ApaSf98fN/wCy15+Nn7PDVJrom/wPYyml7bH0af8ANKK+9o+6rYbbdB/sipjxTI12oo9qeelfzg9Wf3/BcsUhaKKKRoFFFFABRRRQAUlLRQB4j+0V8NL3xhpVtqmmQma/sNwaBfvSxtgkL6kEZA7898Cvm7TfBev6vqC2FppV5LdFtpjMLLt/3iQAo9zivvlgCQDyKasKg52qG9QK+sy7iOvl+H+rqKkltfpf8z8pz/gDB55jvrrm4N25kkne3rszxLwF+zVo+lWEcviSP+079xllV2EUZ9AAQT9T+Qro779nnwTfBiulmBuzQ3Ei4/Ddj9K9NwBS7eP8K8upnGNqVHUdWSb7NpfctD6nD8K5Ph8PGhHDRaXVpNvzbetzwLVv2TtNmVjp2sXNpIennosyj8BtP61w+sfsveKrEsbO4s9RiHTDGNz+BGP/AB6vrUjjg0Zz7130OJMyo/8ALzmXmk/x3PDxnh/kOLu1ScH3i2vw2/A+FNX+FPi7RCRc+H73A7wJ5wH4pkVy89vLaytHNG8Mi9UkUqR+Br9EREDkMN31FUr7Q7HUoylzZwzof4ZEBH5EV79HjKsv41NP0dv8z4jF+E2HlrhcQ4+TSf4qx+e9Ffcl18IPB93nf4fsRnqY4FT+WKqp8C/BMbbl0KEn/aJI/ImvUjxlh7e9Td/kfNz8J8wT9ytFrzuv0Z8VW1vNdzJDBG887nCRxqWZj6ADrXtHwy/Zx1HW5Yb7xIrafYZDC06Sy+zf3B/499OtfR+i+DtF8OAjTdLtbItwxghVSfqQOfxrawAOBXg4/iyviIunh48ifXd/8A+zyLwxwuBqKvj5+0a+ylZfPqynpmmW+kWcVraxJDDGoRERdqqB0AFXs5zS9eho7V8K25O7P2ynTjSioQVkh1FFFSahRRRQAUUUUAFFFFABRRRQAUUUUAFFFFABRRRQAUUUUAFFFFABSYFLRQBl6to9pr2nT2N9AlzaTqUkikUMrKRggg9jXw/8cv2O9U8NXVzq/guJ9T0piXfTus0Hsmfvr6D73T73WvvDHApGAI5GR717uUZ1i8mre0w8tHuns/67n0+RcRY7h+v7bCS0e8Xqn6r9T8ebq1msbiSC5hkt7iNtrxSoUZD6EHkGoq/Vzxb8JvCXjpMa5oNpftgqJJIxvUf7LDlfwIrw3xl+wh4Y1Rnl8P6ldaI2PlicmeIfgxDf+PV+zYDxCwVW0cXBwffdf5/gf0Dlnipl9dKONpunLvuvw1/A+FaK958X/sZfEDw40kmnwW+vW6ng20gjkI91fAz7AmvG9d8K6z4WuDDq+l3emSZ2gXMLJu+mRyPcV+gYPOsBj1fD1ovyvr925+n4DiHLMzV8LXi/K6v925lUUUV7id9j6VNNBRRRTGFFFFABRRRQAUUUUAFFFFABRRRQAUUUUAFFFFABRRRQAUUUUAFFFFABRRRQAUUUUAFFFFABRRRQAUUUUAFFFb/gTwjceO/GOk6DZ586+uFi3jnYnV3+iqGb8K5MRXhh6UqtR2jFNt+SOLFYinhKE69V2jFNt+S1PsH9hz4XnR/Dt34vvIdtxqTeXbFl5WFTyR/vMD+Cqe9fVgGDxWV4b0K18M6FYaXYxrBZ2kCRRxj+FVUAD8hWp3DZr+QM3x88yxtTFT+09F2WyX3H8GZ5mlTOcwq42p9p6Lslol8kS0UUV5J4QUUUUAFFFFABRRRQAUUUUAFFFFABRRRQAUUUUAFFFFABRRRQAUUUUAFFFFABRRRQAUUUUAFFFFABRRRQBHkHjOax/EuixeINFubCUfLIhHToexHuDWwDyf0pAM81UW4SUo7o5sRQp4qlKjUV4yTTT6p6Hx/qFlJpl9PazDbLE7IfwOPyqGvTvjl4bFhq8OqRJiO5BWTHZwOD+IH/AI7XmHUV+v4DELFYeNRdd/Xqf5z8VZLPIc1r4Keyfu+aeqf3C0UUV6R8WFFFFABRRRQAUUUUAFFFFABRRRQAUUUUAFFFFABRRRQAUUUUAFFFFABRRRQAUUUUAFFFFABRRRQAUUUUAFFFFABmkP0p0cbzOqIjO7HAVRkmuj0b4ca/rQVobB40P8cx2Afgef0rkq4mlRV6kkl6nv4HJsfmUuTCUJTfkmzmd2BzQGr1/RvgHLIFbUr/AGDvHAvT/gR/wrutI+Ffh/SArpZJLKOfMm+c59een4Yrwa+fYWlpC8n5bfifq+VeEmeY60sTy0o+bu/uR4P4a8Dat4nlT7PA0duT808gIQD2/vH2H6V7/wCCvBVl4PsBHBH5lw2DJK33mP8AQeg//XXSRQxQKBGioOmAKlxz/Svj8fmtbG+69I9l+p/SHCvAWXcM/vo/vKtrczW3oug/ApaKK8U/TwooooAKKKKACiiigAooooAKKKKACiiigAooooAKKKKACiiigBKKWigDG1vQ9O12ye11O0hu7cnJSeMMufof51i+GtK8H6BfPb6PBptneH5XS32CQ47HHNeXftL/ABHvNGW28O6fcNbyXCGa5kQ4YR5IVQe24g59hjoTXzZDPJbSpNC7RTRsGR0OGUjoQexr7rK+H6+PwvtXUcYvZbp+b1PxDiPjnA5RmnsYYZTnGylJ2TXkna+iP0RA9P0oGSw7ivGPhD8cdP8AEmkw6frt7Fa6vAQpeUiNbj0YZ4z6j15Ht7FDfwTjKypjsdwr5LFYKvg6rp1Y2a+5+aP1LLc5wWa4eGIw801JbdV5NFrAowKh+1Q/30/76FH2mL++v/fQrk5Wex7WHcmwKMCoPtMX/PRf++hQbuEf8tUH/AhRyvsL21P+YkDEnpj8adzjOf0rHvfFWkacpN1qVtAB1Mkqrj8zXN6j8bvBemIWl161kA/54N5p/wDHM1tDC16rtCm36Js4K+aYHDq9atGPq0v1O4dxErMxwoGa+ZfiL+0jqsOv3Np4bEEVnbuYzdSLvaVhwSvOAuenBz174qb4l/tJRavplzpfhuKVPOBjkv5hsIU8HYvXJHc4x6dx8/Cv0TIOHW71sdD0T/Nr9D8I43471jhMmq7aylH8EmfUvwX+O83jTU/7F11Io9RcFreaIbUlwMlSpJw2MnjggHpjn3HBzxivz68Pau2g6/p+pREhradJRjuFYEj8Rx+Nff8AaOssEbg5yAc14fEuWUsBiIyoq0Zrbs1ufY+HnEOIzrBzpYuXNUptavdp7X+4t0UUV8efrYUUUUAFFFFABRRRQBjeKrH+0/Dmo2uMiWB48fVSK/P3PFfoldYa2lHqpr8+dYtf7P1e9tsY8md4sfRiP6V+mcFzs6sPR/mfzn4t0dMLWXmvyKdFFFfqh/OAUUUUAAr3j9k29EXiDXbXP+tgifH+6WH/ALPXg9eu/sxT+V8SZFzxJZSLj3Dxn/Gvm+IIc+W1V5X+5o+94Irexz/DS87ferH19RSDpS1+Bn9vBRRRQAUUUUAFFFFABRRRQAUUUUAFFFFABRRRQAUUUUARSnETH/Zr4N+JN2b3x/4hkJz/AKdMgPsrFf6V943ZxBJ/umvz+8Uz/a/EurzZz5l5M+fq5NfofBsL4ipPskvvf/APwTxZq2weHpd5N/cv+CZdFFFfrp/L4UUUUAI33TXonwCtzP8AFfROMiMysfoImx+pFeed69Y/ZngE3xMViP8AVWkr/T5lH/s1eHnU+TL6z/uv8dD67hWl7bO8LH+8n9zT/Q+wh0paQdKWv57P7tCiiigAooooAKKKKACiiigAooooASloooAKSlooAKKKKACiiigCLpz1xRu6fNj2rmPiL4vj8EeE9Q1VgryQJ+7Qn77nhR+ZGfbNfKY+P3jhdR+1HWcgNnyDAnl4/u4x0985969/LclxGZQlUpWSXe+r7LQ+Ez/jDL+Hq0KGJu5SV7JJ2V7XZ9qDpR3PHSvPPhB8T4PiRoTyFBBqVsQlxADkKT0Yf7JwcemCO2T6EGw2K8avRqYapKlVVpLc+swONoZjh4YnDy5oSV0/66ktFFFYneFFFFABRRRQAUUUUAFFFFABRRRQAUUUUAFFFFABRRRQAUUUUAFFFFABRRRQAUUUUAMx2rO1LQ7HVYJIbm0huIpBh0ljDKw9weDWkc0AZFVGUoO8SozlB3i9Tw/xh+yN8O/FSOYdH/si4Yf6/TpPK2/ROU/8drw/xn+wZqtgHl8N69FfDqtvfRFGHt5i5BP/AAEV9v4wKarbq+lwPE2a4CypVm12eq/G9vkfY5dxjnWWWVGvJxXR6r8dvkfll4u+BHjzwSx/tLw3d+SDxPaqJ0x6kpnaP97FcEQVJBBBBwQa/YiSBJf9Yit7Fc1xXjD4L+DPHAY6z4es7yUjHm+WFkH0dcMPwNfoGB8RakbRxlG/nF/o/wDM/UMt8Wa0bRx+Hv5xdvwd/wAz8q6K+4fGH7B2gag0kvh7V7vSHPKwzATxD2AOG/Esa8Q8X/sdfEPwyzta2cGu26nIeykCvj3V9vPsu6v0DA8Y5TjbL2nI+0tPx2P1LLePsizCy9tySfSWn47fieG0laOseHtU8O3Hkarp11ps39y6haMn6bgM1n19hSr068VKnK6fY+9o4mliIqVKSkn1WoUUUV0nWFFFFABRRRQAUUUUAFFFFABRRRQAUUUUAFFFFABRRRQAUUUUAFFFFABRRRQAUUUUAFfWv7Cfw4+26pqnjC4j+W2/0O0JHBY4aQj6DaM+7Cvk2CGS5mjiiRpJZGCIijJYk4AAr9TPgl4Ej+HXw30TRVC+dDCGnZf4pG+Zj/30Tj2xX5dx5mf1TL1hYP3qjt8lq/0R+L+Juc/UcsWCpu06rt/26t/v0R6AKWiiv5wP5KCiiigAooooAKKKKACiiigAooooAKKKKACiiigAooooAKKKKACiiigAooooAKKKKACiiigAooooAKKKKACiiigAooooA5X4geH/APhI/DV3agAy43Rk9mHI/X9K+XmUoxVgVYHBB6g19iuikbT34r5m+KWgf2F4tuQi7YLj97Ge2SeR+efwIr7Th3FcspYeXXVfqfzL4x5F7ShSzektY+7L0ez+X6nJ0UUV9+fyIFFFFABRRRQAUUUUAFFFFABRRRQAUUUUAFFFFABRRRQAUUUUAFFFFABRRRQAUUUUAFFFKql2CqCzE4AA5NS5KO5tTpTqO0Fcb+FLXQ6R8Pdf1rH2fTpUT/npN+7GPx5/IGu50X4C3Eqq+o34i9Y4F/8AZj/hXlV8zwuH+Oav2Wp9/lfAufZtZ0MNJRfWWi9dbXPJOauadot/q8gSztJpyTjMaEgfU9B+NfQ+jfCbw9pQDGzW6k/vT/Pn8Dx+VddDZQ26BYo0jUdlXFfPV+I4rSjC/mz9dyvwXrztPMsQo/3Yq7+96Hz/AKN8FNe1FlN15dhGeu472/IcfrXcaR8C9KsyGvpZL1gOhbav5CvUF4FB+lfP185xlfTmsvLQ/Ycr8NuHcstL2PPJdZO/4bfgY2k+F9K0JStlZRQ56lUGT9TWssaJnaoX6Cn4xRt9a8dzlJ3k7s/R6GFoYaKhRgoxWySSS+4cOlLRRUHWFJilooAKKKKACiiigAooooAKKKKACiiigAooooAKKKKACiiigAooooAKKKKACkPApaRvumgD4p+P96958VtZ3NlYfKjQeg8tSf1J/OvO+wrvfjpH5PxW8QL/ANNIz+cSH+tcFjiv6HylJYCil/KvyP4L4klKWcYpz355fmFSRTywHMUjxn1RiKjor1XCM90fPwrVKbvCVi+mvanGMLqN2o9p2H9acfEerHrqd4f+3h/8azqKx+r0f5V9x0fXsUv+Xr+9l19Zv3+9qFy31mY/1qrJPJMcySM5/wBpiaZTuKtUKcdokyxeIlvUb+Y2iiitFGK2RhKpOXxMKKKKsyCvv/wjc/a/DOmTHkvboxP1UGvgEcE197eAFKeC9DVhgiziBHvsWvzDjNLlpPzf6H9CeEjftsSull+p0lFFFflx/SwUUUUAFFFFABRRRQBHMMxOP9mvgjx/bm18c+IY2GCL+dsexkYj9DX3w/IP0r4f+Nlr9k+KXiCMcfvlf/vpFb+tffcHSti5x7x/VH4Z4r075bRqdpW+9f8AAOHooor9iP5XCiiigAr0f9n27+zfFbSFzxMssZ/79s3/ALLXnFdp8G7n7J8TtAkzjMxT/vpWX+teRmsOfA1l3i/yPpuG6ns83wsu0o/mj7mHQUjUJ9wfShq/nY/vRbDqKKKBhRRRQAUUUUAFFFFABRRRQAUUUUAFFFFABSUtFAFW7Oy2lJ6BTX54zzGeWSQ9XYsfxNfoJ4iuPsuh303Ty4Xb8lJr8+K/TuC461pen6n85eLc7vCw/wAT/IKKKK/Uj+cQooooAM17V+yta7/HF/Pj/V2ZX/vp1P8A7LXio6177+yTb79Y8QTf884oV/NnP9K+X4ilbLar8l+LR+g8CU+fiDDLzb+5XPp6iiivwc/toKKKKACiiigAooooAKQ9KWkPSgCJSQOOnakZwg+dwPrWF4u8W6f4J0S41TUZRHbxjgdWdj0VR3J/zwK+SfiB8atf8dXkiC4k03TCSEtYHK5X/bYcsfbp7V72V5NiM0b9npFbt/1qz4TiPi7BcORUat51Hqore3d9kfWup+PfD2iS+Xfa1ZW8g42S3CKfyJzSab8QPDmsy+VZa5Y3Ep42RXCM35A5r4K+lH1r7T/UyFre2d/T/gn5H/xFqvz3+rLl7X1++x+ikUqyKNrhh7HNOBOPevh/wR8XfEXga6jFrevd2S4DWdyxZCP9nuh+n4g19Z/D3x/p3xD0JL+xcrKp2y27n5439D/Q9x+NfHZpkmIyv3p+9Duv1XQ/VuG+MsDxFelBOFRK/K+q8n1Osywx39q5/wAS+OdF8H2ouNX1CC0Uj5QzZZv91Ry34Csn4q/EOD4deGJr11Wa8mPlW1ux++5Hf2A5P5dxXxhrmvX/AIl1OfUNSuZLm6lOWZz0HYAdAB2A4FdWS5DPNL1JvlgtPN+n+Z5vF/G1Lh5rD0YqdZq9nsl0b638j6Q1v9q/SLV2TTNKub8g4DysIUb6dT+YFcfqf7V2vXBP2PS7K0HbzWeXH5ba8POD2xQMLX6PR4Zy2ktYcz82z8DxXiDn2Kbarci7RSX42udX41+Juv8AxAdBq10rQRtuS2hUJGrdM46k49ScZPrXKcd6XBNGc9a+ioYelhoKnRioxXRHwmLxmIx9Z18TNzk923d/iepfs360+l/Eq2tAxEV/FJCV7ZC71P1+TH419hgAOT618N/B93i+Jvh8p18/H4EEGvuRfuj6V+RcXUlHHKa+1FX+R/UfhbiJ1MnnTk9IydvRpO33ktFFFfEH7OFFFFABRRRQAUUUUAFFFFABRRRQAUUUUAFFFFABRRRQAUUUUAFFFFABRRRQAUUUUAFFFFABSUtFACYpaKKACmsoYc06igDG1bw5pmuWrWt/Y291bycPFNErK31BBBrx7xj+x58O/FAkNrpsmiXLf8tdPfywv0Q5Qfgte6kFvanYrvwuYYrBy5sPVcfRtf8ADnqYPNMbgJc2FrSg/JtfefDHjD9g3X7HdL4d1u31KPqIbyMxOPYMuQx+oWvEfF3wR8ceB3Yat4bvYox/y3hTzo8epZNwH4kV+qhGRUbwRyD54w3+8M191gePczw1o1rVF5qz+9H6Vl3ibnOEtHEWqrzVn96/yPx3IxRX6neMfgT4G8deY2reHrSaZxg3CR+XL/32uG/WvDPGH7BWi3rSS+HtdutMJORDcoJox7Aja34kmv0HBeIOX17LExcH96+9a/gfqWW+KWV4m0cZCVN+l1961/A+I6Wva/F37IfxG8LLJLDpkWtWy8+ZYSAtj/dfaxPsoNeQanpF9ol0bbULK4sbkdYrqJonH1VgDX3uDzbA49c2Hqxl6PX7t0fpuAzzLszjzYSvGXo1deq3RTooor2T6AKKKKACiiigAooooAKKKKACiiigAooooAKKKKACiiigAooooA9e/ZY8B/8ACdfF/SxJHvtNNzfS5HBKkBB/32VOPQGv0sjXYiqOgGK+YP2FfA39j+BNQ8STIBNq8+yJv+mURKj82L/pX1AMEjFfyzxnmH1/NZxi/dh7q+W/4n8WeIOa/wBp53UjF+5T91eq3/Elooor4U/NQooooAKKKKACiiigAooooAKKKKACiiigAooooAKKKKACiiigAooooAKKKKACiiigAooooAKKKKACiiigAooooAKSlooAixn8K8x+OPh77doEeoouZLRvmIHOxsA/rg/hXqBGDWdrenR6tpVzaSjdFLGUYfUV14Su8PXhUXR/gfN8Q5ZDOMqr4Kf2otLye6f3nyRRUt7aPYXs9s/+sido2+oOD/Koq/ZITU48yP8ANzE0J4erKjNWadmvNBRRRWhwhRRRQAUUUUAFFFFABRRRQAUUUUAFFFFABRRRQAUUUUAFIWpa3dH8B65rhH2XT5dhP3pBsUD1GcZ/DNc1StTpK85JLzdj2sFlmOzGfJhKMpvsk2YQor1TRfgNeXG1tRvVgHeOFdx/76PT8q7vSPg/4e0xVL2v2uUdXnbdn8On6V4VfPcJR0i3J+X+Z+qZV4UZ9mFp14qlH+89fuV/xPnqw0m81R9lpazXDdD5aE4+uOldlpHwZ8QaiVNxHHYxnqXbc2P90Zz+Yr6CttPtrNQsMKIBwAAOKtLx2r56vxFWnpSSj+LP2LKvBzK8NaWPqyqPstF/n+J5Vo3wI022KvfXMl4QOVHyKfy5/Wu50jwfpGiKfsdjDCxH3ggyfqe9bZpR+FeBWxuIxH8Sbf5H63lvDGUZSksHh4xa62u/vd2IsSoPlUD6Cn4pAOadXEfUKKWwUUUUFBRRRQAUUUUAFFFFABRRRQAUUUUAFFFFABRRRQAUUUUAFFFFABRRRQAUUUUAFFFFABRRRQAUUUUAFFFFAHyF+03okmm/EFb7ZiG+t1YP6up2sPwGz868jA3ZOOtfbHxb+GsHxI8Pi3Mgt76BvMtpsZ2tjBVv9k9/oD2r5wH7O/jj+0vsx06MR7tv2rz08rHrjO7H/Ac+1fr2RZ3hvqcadeajKCtq7XS2sfyjxnwjmP8Aa86+EpOcKjumk3ZvdO22ut2cp4P8C6z471BrXSLUzFADJK52xRA9Czf0GScHivV9O/ZQ1W4izfa7b2zd1igaQD8SVr274aeAbb4eeGbfToT505JkmnIwZHPU/ToAPQCuw7ccDtXzeP4pxc60o4VqMFs7Xb89T9ByPw2y6lhYTzKLnUau1dpLyVj53j/ZIATMniNmP+za4/8AZzVe9/ZJmWMm08QqzY+5NbYz/wACDcfka+kTwDWF4t8V2Hg7RLnU9RlEUMS5GT8zN2VR3J7CvMp5/ms5qMKt2+llr+B9FieB+GqNGVSrQUYxV27tWS63ufD3ivwxe+DtbuNKv1QXEBGWjOVYEZDA+hBrHUghiK2vGXie48ZeJb7V7nCyXL5CZyEQDCr+AAGe/WsX5QCB0r9rwvtXRg6/x2V7bX6n8hZgsMsVVWEv7PmfLfe19LhRRRXceYDHauKXjik9a3PB3hG/8b63BpemwmSaTl3P3Yk7ux7AfrwBya5K9aGGg6lR2S1bO7C4arjK0aFCLlOTskt22aHw18A3XxC8Tw2MKMLSMh7qYdI4888/3j0A9fYGvuS3tkt4I4kUBUUKAOgA6VzXw88B2Hw+0KLT7NMueZpmHzyv3Zv6DsK6vHGM1+G55mrzPEXjpCOi/wA/mf2VwZwxHh3B2qO9SdnJ9uyXkiSloor5w/QwooooAKKKKACiiigBn8Rr4w/aHt/J+K+rNj/WpE//AJDC/wDstfZ/evkD9puHyviWGH/LSzjf/wAecf8AstfacJS5cwt3T/Rn5B4oU+fJFL+WSf4NfqeTUUUV+2H8hhRRRQAo4Brf+Hs5t/Hfh5wcEahAD9C6g/zrn61fC0v2fxVo8uceXewv+Tg15+Ojz4apHun+R6+Vz9ljqM+0ov7mj9AYjmJfpUh6VFb826f7oqU9K/nB7n+gFPWCFooopGgUUUUAFFFFABRRRQAUUUUAFFFFABRRRQAUUUUAc38QbgW/gjXJemyzmP5I1fBJ6Cvun4snb8N/EfvYTj842r4X/gr9U4MX7uq/NH8y+LMr4nDR7J/j/wAMNooor9MP5+CiiigAr6K/ZFhw3iWXH3vIX8vM/wAa+dR1r6X/AGSY8aXr0mPvXCL+S/8A16+Q4odssmu9vzR+n+HUObiGi+yb/Bo+hKKKK/Dj+zAooooAKKKKACiiigBh4zmmsVCtnoBzQwzmud+IWtt4b8GaxqSECSC2d0z/AHtvH64q6dN1JxhHdu33nLiq8cNRnXntFNv0SPlr4+fECTxf4ulsIZT/AGZprtFGg6PIOHb35+Uew9zXmA569BSsTISzEs5OST1JpOpx3r+icBhaeCw8KMNkv+HfzP4NznMqua42ri6z1k/uXRLysFFFFeoeCFdj8MfiFdfDfxB9uSNp7WVPLuIFbbvXqCP9oHp9SO9cdnil5Zcdq4sTh6eKpSo1VeMtGelgcdXy7EQxOGlyzi7pnbfFX4lXHxL1mG6aJrayt0KW8LHJGeWZj6nA6dgPrXEnlcelJ2pQ2BjtU4bC0sJSjRoq0Vsh4/HYjM8RLFYmXNOTu2JRRRXeeYFFFFK9tRxi5PlieifALTH1L4paQVTMduJJpD6AIQP/AB4r+dfaKLggD7uK8P8A2bfhxN4f0u417UITDeXyhYUcYaOLrk+hY4OPRVr3BRx61+E8SY2GLxz9m7qKt+r/ABZ/Zfh9lNXK8mj7ZWlNuVnuk7W/Amooor5Y/TgooooAKKKKACiiigAooooAKKKKACiiigAooooAKKKKACiiigAooooAKKKKACiiigAooooAKKKKACiiigAooooASloooAKKKKACkpaSgCJgzEenpXP+KPA+g+MLM2msaXa6hCf4Z4VcD3GR19xzXQqu1aUjNXCpOnJSg7NdUaU6s6UlOm2mtmtGfLvxA/YY8OayJLjw1fTaFcnJED5nhJ+hO4f99YHpXy78Rf2fvGvwxZ5NU0prixX/AJfrLMsePU4G5fxAr9QhgdeKZPbQ3ClZY0demCM193lfGmZ5e1GpL2kO0t/k9z9LyXxCzjK2oVZe1p9pb/J7/fc/Hiiv0P8Ait+yB4S8fCa801B4e1dssZ7VB5cjf7acA/UYPqa+Lvib8E/FXwnvCms2JazLbY9Qt8vA/pzjKn2YA+metftWT8WZfm9oKXJU/lf6PZn9D5BxxleepU1Lkq/yy0+57P8APyOBooor7g/RwooooAKKKKACiiigAooooAKKKKACiiigAqeysptRvYLS3jMtxcSLFHGOrMxAA/Emq9evfsreD08YfGrRUljEltYl76UEdNmNh/77ZK8jNMXHA4OriJbRi3/wPmeFnOOjluArYuW0It+umi+8/Qb4c+FI/BPgjRtEh5SztkizjG4hQCfqTz+NdUMDtTFHlkDt0ApU5GR0r+OatR1ZyqSd23d+rP4ErVZ16kqs3dybbfm9SWiiioMgooooAKKKKACiiigAooooAKKKKACiiigAooooAKKKKACiiigAooooAKKKKACiiigAooooAKKKKACiiigAooooAKKKKACkYbgRS0UAfNvxj0U6V4tecJiK7QOD23Dgj+R/GuEPJr3j476N9q0KDUFUFraQZP8Astwf1xXhHANfquT4j2+EjfeOh/AniXlX9lcQ1eVWjUtJfPf8RaKKK94/JQooooAKKKKACiiigAooooAKKKKACiiigApD0qexsLnU7hILWJ55mPCoM16t4P8Agg0yJc63JtHX7LH/ACLD+Q/OvLxeYUMHG9SWvbqfc5BwlmnEdXlwdL3esnpFfP8AyPLdM0e+1qdYLK2kuZDxhBkD3J6Ae5r0nw98Cb24Ak1W6Fsv/PKH5m/Fjx+lex6VoVlo1ssNnbxwRjoqKBWgFIPTj0r4nF5/Wq+7S91fez+n8g8JMrwCjVzJutPttFfLdnM6F8PND8P7Wt7FPNAx5jjc35nmukWNI1+RAv0FPxmjaT2r5qdWdWXNUk2/M/bMJl+FwFNUsLSjCK6JJElFFFZnohRRRQAUmKWigAooooAKKKKACiiigAooooAKKKKACiiigAooooAKKKKACiiigAooooAKKKKACiiigAooooAKKKKACiiigAooooAKKKKAEwKMClooAiHyH2oHTng0Yzhu9UNX1i00HT5r29mWC3iUu8jnAAFNJyaUVdsyqVIUouc3ZLVt9CHxJ4hs/C+k3Go386wW0K7mZj19APUnoB3Jr41+KXxMvviRrLTMWg02In7Na56D+83qx/ToPez8W/ite/EfVWWMtBo0DH7Pbngsem9v9o9h2HHqTwGCw21+v5BkKwcVicQv3j/Bf5n8p8c8aSzao8DgpWoxer/ma/QSiiiv0A/FhwBc0mMNhqFJHSrWlaXd6vqEFnaQNc3VwwWONOpP+e/asKlRUouc3ZI6KNGVeapwV29Elu2TeH/D194o1i30vToTcXc7YVR0Ud2Y9gByTX2b8LvhvZ/DfQltYFEt7Lhrm5Iw0j/0Uc4H9SaofCH4T2vw60nzJdtxrFyAZ7gL077E9FH6nk9gPSB+Vfi+f55LMJ+xov8Adr8X39OyP614I4NhktJYzFq9eS/8BT6Lz7sfRgUZFLXxx+uhRRRQAUUUUAFFFFABRRRQAwj+VfJf7U0Wzx/aSf3rFF/KST/GvrUnIr5Z/avi2+KtJk/vWzD8n/8Ar19Xwu7ZlD0f5H5d4jx5sgqvs1+Z4ZRRRX7qfxqFFFFABVnT5fI1C0l6bJVb8iKrgdaSsKqvCSOzDS5a8JLo0fopaf8AHtF/uj+VSEc1BYNvs4f90fyqx1r+aJaSZ/oRRd6UWuw6iiipNwooooAKKKKACiiigAooooAKKKKACiiigAooooA4j4xv5fw18Qn/AKc5B+akV8N19v8AxsYL8Mde/wCvZh+dfEFfrXBi/wBnqPz/AEP5b8WH/wAKFFf3f1YUUUV+jH4QFFFFABX1B+ydHjwzq7+t5j8kT/Gvl+vqT9k4f8Udqp/6f2/9Fx18VxY7Zd80frHhqr59B9ov8j3eikpa/FD+wwooooAKKKKACiiigBh7V5j+0XOY/hPq+04LNCuR6GVM/pXpx9K8x/aMTd8JtWI7PAf/ACMlelllvr1G/wDMvzR81xHf+yMVy/yS/JnxqDjNKRsJoHJArf8AAXhKfxx4qs9HgfyhOxMkuM7I1GWOPXA49yK/oOtVhh6cqs3ZRV36I/hfC4arjK8MPSV5TaSXdt2Rz9BII4GK+2/DfwX8KeGoI1h0qC4lUcz3KCWQn1yw4/DA9q6Ofwbos8eyTSrR1/umFcfyr4CpxlSUrU6Ta7t2/A/caHhPi501KtiFGXZJtff/AMA+AaU8DIOT6V9cePv2fvD3iHT5pNLs4tI1JVJjkt12xluwZBxg+oGf5V8m3dpLYX0trNGY7iGRopEPVWU4I/MV9NlWc0M1i/Z3Uo7p/wBbH5zxHwrjOGqkY4i0oSvaS2dundMgx8tO/gx39aQLzzxXr/wj+Akvjq0TV9UuHstKdiIkix5kwBwTk8KMjHQk89OCe/G4+hl9J1a7svzfZHi5Rk+LzvELDYOF5b9kl3b7Hj/6Vc07R73VpClhY3F5IP4beJnP5AGvtHRPgp4O0Pb5OiW8sinIkuF85s+uXzg/Suxhsbe1jCRQxxovQKoAH4V8LX4ygtKFJv1dvwX+Z+z4LwnrSs8XiFHyir/i7Hxz4f8A2fPGWvFHexXTYGGfNvJACf8AgAy35gV7Z8Pv2d9D8JzxXupSHWNQQhlMiYijbsVTnJ9yT68V7D8ir2UVVj1K1lnMSXETyjqocZH1FfLYviDH46Lhe0eqjp973P0jKuB8kyapGco801s5NPXyWiLyIFUADAHanUlLXy5+mKyWgUUUUDCiiigAooooAKKKKACiiigAooooAKKKKACiiigAooooAKKKKACiiigAooooAKKKKACiiigAooooAKKKKACiiigAooooAKKKKACiiigAooooAKKKKAGVm6vo9prllNaX1tFc28qlHjmQOrKeoIPBFaQIx7UdapScXeO4Rk4tSi7NHxR8df2NJbET634FVpouZJNIJ5HqYyf/AEE/gei18mzwSWs8kM8TwzRMUkjkUqyMOCCDyCPSv2G2krhhmvnz9of9mDT/AIm282saNHHYeJUXPmY2x3OBwsmO/YN1HQ5GMfrvDfG1TDuOFzF80dlLqvXuj944Q8RKuFlHB5tLmhspdV69157n58UVd1rR73w9qlzp2o20lne28hjlhlGGRh/TuCOCDkVSr96pVYVoKpB3TP6bo1oV4qpTd4vVNbNBRRRW51BRRRQAUUUUAFFFFABRRRQAV9m/sC+E9lh4i8RSJzNKlpEWHICDc2PYlx/3zXxlX6afsxeFx4U+C/hu2ZSk8tv9qkDDndKTJz7jdj8K/LuP8b9XyxUE9ZyS+S1f6H4x4oZh9VyhYaL1qSS+S1f42PXKKSlr+cD+SQooooAKKKKACiiigAooooAKKKKACiiigAooooAKKKKACiiigAooooAKKKKACiiigAooooAKKKKACiiigAooooAKKKKACiiigAooooAwfF+lDWPD99ZnjzImUe3HWvlJ4zGxVgVYHBB7GvsaRRIhX1GK+WPH+k/2P4v1K3wwUymRSehDDPH0zj8K+z4cr2lOi+uv+Z/MfjTlnNQw+YxXwtxfzV1+TMCiiiv0A/kYKKKKACiiigAooooAKKKKACiiikCVxNtdT4K+HuoeMJldEMFkDh52H/oI7n9BW58NvhfL4jZL/UFMVhnKoR/rff2Hv37ete9WNjDYW6Q28axxoAoVRgACvj80zlUW6OH1l1fRf8E/pDgXwzqZnGGYZunGlvGOzl5vsvxMbwt4K0zwnbeVawjeQN0jcux9zXRAhe3Aoz27etJnjivgZznUk5Td2z+t8Jg8PgaMaGGgowjoklZEtFJS1mdwUUUUAFFFFABRRRQAUUUUAFFFFABRRRQAUUUUAFFFFABRRRQAUUUUAFFFFABRRRQAUUUUAFFFFABRRRQAUUUUAFFFFABRRRQAUUUUAFFFFABRRRQAgAUUmfag81WurqO0heSR1REUszMcAAdTmmlfRESlGEeaQy/1GDTLSa6upVhhiUu0jthVUDJJPYV8f/GX4vz/ABB1JrKydoNDhf8Adr0MxH8bD09B26nnpf8Ajb8ZpPHF4+k6ZK0ehQthyvBuWB+8f9gdh36ntjyMY71+rcO5D7FLF4le89l28/U/l/jzjZ42Ussy+X7tfFJdX2Xkgooor9JPwcKKKKBk1tbSX1xFbW0bzTyOESJFyzMTgADua+tvgt8HovAenDUNQRZtbuF+ZsZEK/3FP8z3+grC/Z4+E8Ok6dD4m1KIPfXSbrdG58mNhwf95hznsDjua93GAMCvx3iPPXiZPCYd+4t33fb0R/U3APBsMFThmmNjepJXin9lPr6iKD/wGl/lSsRj2FfOnx3+NmoaPq50Hw/ci3kiUNc3SAMwY9EGehA5J9wOMGvkMBgK2YVlRo77tvZLuz9SzvO8JkOFeKxTdr2SW7b6I+iRjOOuacPrXxZ4S+Ofinw3q0U1xqU2o2hYGe2uTv3L32seVPpjj1Br7F0jVINa062vraQS21xGsqOO6kAg/rXZmeUYjK5RVZpqWzX5Hm8O8VYPiSEnh04yja8XvZ7NeRpUUUV4h9oFFFFABRRRQAUUUhoATORXzH+1pFjWNAf1imH5Ff8AGvprvXzX+1wP9O8NN6x3A/WKvp+G3bM6Xz/Jn5t4hK/D1d9mvzR8+UUUV+8n8WhRRRQAvakpe1JWc/gZ0UP4sfU/QjQX8zR7NvWIH9BWivSsjwm+/wAOac3rAh/8dFay9BX8z1VapL1P9B8G74am/JfkPooorM7AooooAKKKKACiiigAooooAKKKKACiiigApD0paQ9KAOA+OZx8Lte/64n+Yr4k7V9s/HX/AJJbrv8A1yH8xXxN2r9d4N/3Wp/i/RH8seLH/Iyo/wCFfmwooor9DPwsKKKKACvqb9k//kTNU/7CDf8AoqOvlmvqb9k7/kTNU/7CDf8AoqOvh+Lf9wXqj9c8M/8Aker/AAs91ooor8XP6/CiiigAooooAKKKKAGAfNXn3x3h8/4W62MZxEGx9GB/pXoXeuG+NeB8MtfH/Ts1duAdsXS/xL80eFnkVLK8TF9YS/JnxAvJI9a7L4S+NIPAXjO31K6VmtmVopSgyVDfxAd8ED8M1xlGK/oXEYeGKoyo1NpKzP4VweMqZdi44qi7Sg016o+1rP49eCb1QV1uNM9pkaPH/fQFacfxa8Izj5fEOnZPY3SA/wA6+FqK+Hnwbh38FRr7n/kfsdLxXzBfxaMX6XX6s+9m8caA1u0y6vZPHjORcIR+ea+KfH99a6j421q7tGV7aW6kZHT7rZJ+YeoJ5zXPniggdc5r1soyGGV1JVFUcrq21j5bijjSpxLQhQnSUFF30d76egDmvsr4afEHwxL4O0a0i1a0t5IbaOJoJJQrqQoGCCQeo/Gvjbgg5PNIK684yeGbQjGU3Hld9DzOF+J6nDNadWnBT5kk09Nn0Z+gS+K9IbpqNsR7SL/jVa88d+HrJSbjWbKEDqZLhF/ma+BqM4r5ZcGQv/Gf3f8ABP0t+LVa2mGV/X/gH0Z8bfjvDJp50bwzeh3k/wCPi9t34Rf7qN3J7kdB7nj56tL25tLpLqCaWC4RtyTRuVdW9QRzmoRz3wKMc4z1r7DAZTh8BQ9jBXvu3uz8qzribHZ1jPrVWVmvhSvZLy8/M+3fg/4yk8b+BbDULgg3ozDOF4+dTgn8RhvxruRzivBP2ULov4d1i2zkRXgf/vpFH/ste+YxivxHNcPHDY2rRirJPT0ep/YPDGNnmOUYfEVHeTirvu1o2Poooryz6kKKKKACiiigAooooAKKKKACiiigAooooAKKKKACiiigAooooAKKKKACiiigAooooAKKKKACiiigAooooAKKKKACiiigAooooAKKKKACiiigAooooAKKKKACkI4paKAPn79pf9ne1+KWivq2lxJD4ms4z5TgBRcIOfKc/wAieh9ia/Pe8tJtPupra5hkgnido5IpFKtG4OCpB6EEV+wZG8YPINfH37ZfwIEsD+O9Ft8SxgDU4ox95BwJseq8Bv8AZ5/h5/W+C+JpYWpHL8XL3JfC30fb0Z+5+H3GE8HVjlWNl+7k7Rb+y309H+B8bUUUV/Qp/VSCiiigAooooAKKKKACiiigDW8KaI/iTxRpGkoDm+u4rcEdt7hc/hnNfrXpdolnYW0CKFWONVAHQADAr85P2RvDw1745aKzqGisY5bxge+F2D8mkU/hX6SgYII6Yr+ePEPF+1x1PDLaEb/Nv/JI/lPxWx3tsypYRPSEb/OT/wAkiWiiivyY/DgooooAKKKKACiiigAooooAKKKKACiiigAooooAKKKKACiiigAooooAKKKKACiiigAooooAKKKKACiiigAooooAKKKKACiiigAooooAjIzmvB/jzpf2bXbO8A/18RRj/unP/sx/KveWPGa8x+Oumm58Nx3S/wDLvKpP4/L/ADI/KvYyir7LGQffT7z808RMv/tDhzEwS1ilJfLV/hc8Fooor9aP89QooopgFFFFABRRRQAUUUUAJ0r0H4W/DpvE1yt/fof7OiPyq3/LUj+g7+vT1rnvA/hObxdrcdqgK264eZx/Cvp9T0H4ntX03pemw6VZRW8CKkaKAAo4AFfIZ1mboR9hSfvPd9kf0V4Y8ErNqv8AauPhejB+6ntJr80izDAtvGFQBVAwABgYqYDNA5pScV+dt31P7IhFQXLEWiiigsKKKKACiiigAooooAKKKKACiiigAooooAKKKKACiiigAooooAKKKKACiiigAooooAKKKKACiiigAooooAKKKKACiiigAooooAKKKKACiiigAooooAKKKKAK8riFC7EKo5JPavlb46fGk+JrifQtEnK6Wh2z3CH/AI+GH8IP9wf+PfTr2X7T3jy80exs9BsnaEXyM9xKpwdgOAgP+0c59hjvXzJtJI96/S+GclhOKx1dX/lXp1f6H86eInF1WlUllGDfLb4n1d1svLuJRRRX6qfzgFFFFAgooooKWh7B4P8A2kda8NaVBYXGnwajFBGscbbzG+AMckZB4HXAran/AGsdRZCsOhQR/wC9clv6CvBmypxSV8zPh/Lqk3OVNXfm/wArn3lHjbPcPSjRp4h8qVlom7erR6trn7SPi7VreSGBrXTo2H34IyXA/wB5iR+OBXlstw9zNJLNI0kkjFnkc5ZieSST1NM4o49K9LC5fhsEmqEFG/Y+ezHOcdmrUsbVlNra70XothK+z/2e71774WaQ0hyyCSP8FkYL+gFfGFfX/wCzNJu+Glsv92aUf+PZ/rXyvGEE8FGXaS/Jn6b4V1HHN6kOji/zR65RRRX46f1iFFFFABRRRQAUUUUAM7Gvm39rv/j68MH/AGLr/wBpV9JdjXzb+11/x8+F/wDduf8A2lX0vDn/ACNKXz/Jn514gf8AJO4j5f8ApSPnmiiiv3s/ikKKKKACiiis5/Czej/Eiff3gk58K6Wf+naP/wBBFbZ6CsLwP/yKWkf9e0f/AKAK3T0FfzTX/iy9Wf6C4D/dKX+FfkOooorE7wooooAKKKKACiiigAooooAKKKKACiiigAooooA4H45jPwv17/rh/UV8RV9wfGxd/wAMtfHpbsfyGa+H6/XODX/s1T/F+iP5Z8WF/wAKNF/3f1YUUUV+iH4UFFFFAwr6l/ZNP/FG6oP+n9//AEXHXy1X1J+ycf8AikNV/wCv9v8A0XHXxHFq/wCE/wCaP1rw0ds9j/hZ7vRRRX4sf2AFFFFABRRRQAUh6UtFAEYrzz4+Xgs/hXrjE43xpGP+BOq/1r0RjXkP7Tl2bf4byxD/AJb3EUZ/763f+y16WWQ9pjaUf7y/M+a4kqeyyfFT/uP8VY+RaKKK/o1H8FPcKKKKYgooooAKKKKACiiigAooooGfSP7JGfsviH08yL+TV9E18/fslW+NF1yfHDXIT/vlQf8A2avoE1/P/ELTzKrbuvyR/bnAsXHh/DJ9n+bFooor58++CiiigAooooAKKKKACiiigAooooAKKKKACiiigAooooAKKKKACiiigAooooAKKKKACiiigAooooAKKKKACiiigAooooAKKKKACiiigAooooAKKKKACiiigAooooAb/DVK/sYtRtZ4JkWSKVSjo4yCCMEEdxir3ajimm4u6KjJxfMj8uPj58LJfhP8Q73S1Rv7Mm/0ixkPIMbE/Ln1Ugj8Ae9eb1+hP7ZXw1Xxl8Nn1e3j3alom65jIHLRY/er9No3fVBX57V/U3CWbf2rl8XN3nD3ZfLZ/Nfif2nwLn39t5TF1HepD3Zedtn81+IUUUV9yfpAUUUUAFFFFABRRRQB9a/sC+HfO1fxRrDx/wCqihton/3izOP0SvtYYPNfOX7Dfh8aX8I5NRP3tSvZZQfZSIwPzQ/nX0dt59q/krirE/Ws4rz6J2+7Q/hrjXF/XM+xM+ilb7lb9CSiiivlD4cKKKKACiiigAooooAKKKKACiiigAooooAKKKKACiiigAooooAKKKKACiiigAooooAKKKKACiiigAooooAKKKKACiiigAooooAKKKKAIj1rm/iDpx1TwhqMCLvk8oso/wBocj9cV01Vr1RJazIRkFSP0rSjNwqRmujuefmFBYrCVaEtpRafzVj5ANFT6jbCzv7m3HSKV4xn/ZYj+lQCv2qnJSgpLqf5l4yhKhXqU5aNNr7gooorU84KKKKACiiigBOgpURpJFVQWZjgADJJort/hH4bGveKEmlXdb2gEjZ6Fj939QT+FcOLrrDUZVZdEfS5DlVXO8xo4GlvOSXour+SPXPht4RXwtoEauoN7Nh5j7kdPwHH6967LkckdKVVCgewxTj0POK/H6tWdapKpN3bP9HMty+jleEp4PDxtGCSS9P1Y4dKWkpayPUCiiigAooooAKKKKACiiigAooooAKKKKACiiigAooooAKKKKACiiigAooooAKKKKACiiigAooooAKKKKACiiigAooooAKKKKACiiigAooooAKKKKACiiigApD0paKAPLfjF8Ik+Jdrby29ytrqVoGELFflcHGVbHOMgcjpzwc188ar8BfG+lyOo0n7VEvSW3kRgfwyG/MV9qFdpyO9G3jGOK+ky/P8Xl1P2VOzitk1t6H51nnA+WZ9WeJrXjN7uLWttrpo+EJPhl4thJDeH9QP+7AW/kKRfhn4sfp4f1H8bdh/SvvDyk/uj8qPKQfwj8q9v/XHF/yR/E+P/wCIUZff+NL8D4Yj+EnjGXpoF4P95QP5mrMfwT8bSdPD84/3pIx/Nq+4BEv90UbB/kVL4wxnSEfx/wAzWPhTlf2qsvw/yPiYfAfx23Tw+/8A4EQ/1enp+z/48froZT/euIv6NX2vjHajBrP/AFwx/SMfuf8AmdEfCvJ1vUn96/yPjEfs7eOH66bGv1uF/wAaSb9njxzEPl0pJPZbhP6kV9n59h+dBPsKj/W/MO0fuf8Amaf8QtyW1uaf3r/I+FNY+EvjDRIzLeaDdqg6mDEwA9TsJ4rkiOxNfom0YZCpxjvmvmD4/wDwdvLPWZNf0axkuLK65uYrZNzRyd22jna3UkdDknrX0WUcUvFVvY4tKN9mtr9tT4Dinw6/svDfW8ulKaj8UWrtLurdjwzbjDA9a+wv2bLcw/CuwlIx5sszY9vMYf0r5a8N+BNa8U6jFZ6fp08jswDSvGVjjHdnbGAB/wDqr7b8GeHofCXhvTtIh+ZbaJYy2Mbjjk/icn8ax4uxtKdGGHhK8m7+iszr8LsoxMMbUx1WDUFHlTatdtp6d7JHQ0UUV+Wn9MBRRRQAUUUUAFFFFACHqK+av2uz/p3hkf7Fz/7Sr6U7Cvmr9rr5r/w0PRLj+cf+FfTcOf8AI0pfP8mfnPiC7cO4j5fmj57ooor96P4qCiiigYdqKO1FZz+Fm9H+LH1Pv3wYuPC+lj0to/8A0EVtCsrwquzw7py+kCD/AMdFax61/NFbWrL1Z/oLgVbDU15L8h9FFFZHcFFFFABRRRQAUUUUAFFFFABRRRQAUUUUAFFFFAHFfGBN/wANvEQ/6cpT+Sk18NHoK+6viuu74deIx/04T/8Aos18KV+r8GP9zVXmvyP5g8WI2xuHl/df5hRRRX6SfgYUUUUDFJ4FfTn7JkmfDesJ6Xe780X/AAr5ir6V/ZJlzp2ux/3Zkb8wf8K+N4qV8tl6r8z9S8OJcvEFNd0/yZ9DUUUV+In9kBRRRQAUUUUAFFFFADMc15B+03ZPdfDeSYA7be4ikfHoTt/mwr14N82Kx/FOgW3inQb7S7oZhuYyjY6jPQj3B5HuK7MFXWGxNOrLaLTfp1PEzrBSzDLq2Fg7OcWl620PgEAk1e0jRL7xDqEdjp1pLe3b/djhGTjuT6D3PFd1rv7P3jLStVe3ttNOpW5bEVxDIgVx2yGIKn1zx7mvfvgt8Kh8O9FZ70RyazdEGZl5CAfdQH0HU+pJ9q/Ycx4hw2Hw3tKElKT2Sf59T+Usi4FzDMMw+r4unKnTj8UmrfJPZ3PC7P8AZs8a3aBpILW1J/hmnyR/3yGFWv8Ahl3xgR/rdO+hmf8A+Ir66FH4V8E+K8xbuml8j9rj4ZZJFWfM/n/wD5Bf9mbxmvRbFv8AdnP9Vqs/7OHjVP8Al0tn/wB2cf1r7IzS59qtcWZgu33Ey8MMkezkvmv8j4uk/Z68dJ00lZP924T+rVXb4DeO166A/wCFxCf/AGevtjOe1IRWq4vx/VR+5/5nPLwryZ7Tmvmv8j4Zu/hD4yswTN4fuz/1zxJ/6CTXO6hoWpaOR9usLuxJOB9phaPP/fQFfoOYwOwqpe6ZaahbyRXNtFPG42sjoCGHoQeDXXS4yxCl+9ppryuv8zy8T4T4SUX9Xryi/NJr9D89flNIR81eu/HX4PnwXfnVtJgP9iznDomSLd/T/cPb0PHpXn/g7wdqPjbWYNO02BpHdh5kuDsjXu7HsB+vQc1+g0M1w2Iw31pSsra36eTPwvG8O4/A495fKm3O9lbW99mvI+m/2ZdIOm/Dtbthj7bPJNg9QBiMf+gfrXr+eayvDeiQeHdBstMgGIbaJY1z1IAxk+/rWsBX4PjsR9ZxM638zb+XQ/tXJcF/Z2XUMK94xSfrbX8R9FFFcZ7QUUUUAFFFFABRRRQAUUUUAFFFFABRRRQAUUUUAFFFFABRRRQAUUUUAFFFFABRRRQAUUUUAFFFFABRRRQAUUUUAFFFFABRRRQAUUUUAFFFFABRRRQAUUUUAFFFFABRRSGgCjqVql7YXEEih0kQoVYZBBGCMV+UvxN8HyeAfHuuaC4KizuWWMHr5Z+aMn6oyn8a/WbGTXwV+3Z4YTS/iNpWsJwNTtGRgO7RsBuP4OB+Ffp/AGOdDMnhm9Ki/Far8Ln7J4X5k8Lmzwjfu1Yv71qvwufM9FFFf0if1yFFFFABRRRQAUUVJbwPdTwwxDdJI4RR6knArGrPkhKRhXmoU5SZ+nf7NujjRvgp4UgK7C1mszD0ZxvP6sa9ObrWX4bsI9L0HT7SIbY4YERR7BQB/KtJTkiv4vxlV18RUqvrJv72f57Y6u8TiqtZ/ak397uS0UUVynEFFFFABRRRQAUUUUAFFFFABRRRQAUUUUAFFFFABRRRQAUUUUAFFFFABRRRQAUUUUAFFFFABRRRQAUUUUAFFFFABRRRQAUUUUAFFFFABTXXcjD1FOooEz5X+I9j/Z/jPVIwu0eYGHvlQT+pNc1jivQvjdamLxgswXCywKc+4LD/AArz4Gv1/LqntcLTk+y/A/zl4zwv1LPsXR6cza9G7r8BaKKK9Q+FCiiigAooooATAFfQ/wAGtAGk+FIblhia7JlY+3Rf0A/Wvn+xtvtt7bW4OPOlSPPoSwH9a+ttNgW2soYowFjRAAB2GK+K4iruNONFdXd/I/pvwZymNXF18xmvgSjH1erfyS/Ev0UUV8Cf10FFFFABRRRQAUUUUAFFFFABRRRQAUUUUAFFFFABRRRQAUUUUAFFFFABRRRQAUUUUAFFFFABRRRQAUUUUAFFFFABRRRQAUUUUAFFFFABRRRQAUUUUAFFFFABRRRQAUUUUAFFFFABRRSMQBzQAwZNLnFZmp+ItN0WAy319b2kQ/jmkVB+ZNcxd/G7wVZMRJr9o2P+eTeYPzXNdFPDV6v8ODfomzzK+Z4LCu1etGPq0v1O569v1oY/LwPyrz6L48+B5TtXXIgf9pXUfmRXQaR8QPDuusI7HWrK5kP8Ec6lvyzmrqYPE0ledNpeaa/Qyo5vl1eXLSrxk+ykn+p0e6nVGkqSD5WB+hp9ctrHrKSlqhaayhhggEehpaKRW5GkCJ91VH0FSYo20tO9yYxUdgooopFBRRRQAUUUUAFFFFADGHNfMf7Wkmda0Bf7sUx/Mr/hX04OWr5Y/atm3eKtJT+7bMfzb/61fU8Mq+Z0/n+R+ZeIkrcP1V3a/NHh1FFFfu5/GIUUUUAFFFABJwOSayqfAzpw/wDFh6o/QnRI9mlWy+kaj9BWiBiq1kNlpCB/dH8qmzX8zzd5tn+hGGjy0YLsiSiiioOoKKKKACiiigAooooAKKKKACiiigAooooAKKKKAOb8f2/2jwZrMXXfaSr+aGvgiv0I16AXejXsOPvxMv5qRX58EfLmv1HgyXu1o+a/U/mvxahaphZd0191hKKKK/Tz+eAooooAK+if2SJw03iaLOQPs7D/AMif4Cvnave/2S7jZrevQ/34YX/IsP8A2avlOJo82WVPl+aP0jgCfJxDh36r70z6gooor8KP7TCiiigAooooAKKKKACkpaKAI8gjPemk4+lKMKMVzHiz4h6D4Mh36rqcVszDKRD5nb6KMk/lV06VSrJQpxbb6LVnJiMTRwlN1a81GK3baS/E6nPHPFBPHrXz5rP7WFlC5XTNGuLsDjfcSCEH34Df0qHRv2s4pblI9T0JreBjgzQXHmEf8BKjP517y4fzJw5/ZO3qr/dufGPjnIVV9j9YV+9nb77WPofeBnuRQG3/AO7Wbous2ev6bBf2M6T28yh45E5DA1ppx2wa8BxcW4tWaPuKVWNWKnB3T1TWzQ/FLRRUmwUlLRQBXmgSdNrqGHuMg1Haafb2Ue2GGOEDtGgA/IVbAxSHHSq5pWsY+yg5c9tR1FFFSbBRRRQAUUUUAFFFFABRRRQAUUUUAFFFFABRRRQAUUUUAFFFFABRRRQAUUUUAFFFFABRRRQAUUUUAFFFFABRRRQAUUUUAFFFFABRRRQAUUUUAFFFFABRRRQAUUUUAFFFFABRRRQA2vi//goQn+n+CnH/ADzvB+sVfZ9fHX/BQWPK+Dn9GuV/MJ/hX2fBztneH+f5M/QuAXbiPDf9vf8ApLPjeiiiv6tP7bCiiigAooooAK6f4X6e2q/EfwxaKN3malACP9nzFLfoDXL16t+y3pw1L48+FYyMokssh9sQyEfqBXjZxV9jl9ep2jJ/gfPZ/W9hlWJq9oSf4H6aW42wRj0Ufyqeo1GFA9Kkr+OXqz+BG7u4UUUUhBRRRQAUUUUAFFFFABRRRQAUUUUAFFFFABRRRQAUUUUAFFFFABRRRQAUUUUAFFFFABRRRQAUUUUAFFFFABRRRQAUUUUAFFFFABRRRQAUUUUAeIftAWx+1aVMBwVkQn8iP5GvIf4jXufx+gLaRYygfdmwfoVP9cV4dX6jkc+bBRXa6/E/g7xUw/sOJa0v50n+CX6BRRRX0R+NhRRRQAUUUUAaPhsbvEWmD/p6i/8AQxX1pbjECfSvk/wou7xNpg/6eYz/AOPCvrCL/Vp9K/POJH++gvI/sXwVX/CbiJf3l+RNRRRXx5/SAUUUUAFFFFABRRRQAUUUUAFFFFABRRRQAUUUUAFFFFABRRRQAUUUUAFFFFABRRRQAUUUUAFFFFABRRRQAUUUUAFFFFABRRRQAUUUUAFFFFABRRRQAUUUUAFFFFABRRRQBHjBzSZwOOKM9c14z8avjYngmNtH0Z0m1qRfnc/MtspHBI7sew/E9gevCYStjayo0Vdv8PN+R4ua5thcmw0sVi5csV97fRJdWzrPH/xc0L4fwn7ZL596wylnDhpG9CR2HufwzXzt4x/aK8UeJmlispv7Hs24EducyEe7nnP+7trzS8vp7+8lubuV7q4mYtJNKxZmPqSahB29q/YMt4awuEipVlzz7vb5L/M/lbiDxAzLNZyp4aTp0+iTs2vN7/Imu7y4v5mnuriW4nblpJnLsfqTzVeiivr4UoU1aKPzCpXqVW5TldsKKKKtxjLdGUako/DI6/wr8VvFPg9k+watNJAvW2uT5kZHphvu/wDASK99+Hn7SOleIWis9aRdIvmwokJzFIfZv4fo3518qHA4HPvRgetfNY/IcFjk248su60+/ufeZJxpm2SzSjUc4fyy1VvLsfokkizKGQ7ge4NSegr5E+EPx0vPBVzDpuryyXeiHC7zy9t7juV9V7dvQ/WGnajBq1pDdWsiSwTIHR1OQwIyCDX4/meVV8sq8lXWL2fR/wDB8j+q+HeJsHxFh/a0Haa+KL3X+a8y/RRRXjn2AUUUUAFFFFABRRRQAUUUUAMxivkr9qSXd8QLSPslgh/EySf4V9bGvj39pmXzfiaw/wCedrGv6s39a+v4WjfMYvsmfk/iXU5Miku8kv1/Q8oooor9xP48CiiigBR1FWdLi8/VLSLrvmRfzYVWPQVq+EYhP4s0aIjIe9gT85FFcmKly0Zy7Jno4CHtMVSj3aX4n39a8W0f+6P5VMelRW/ECf7oqU9K/myW5/oLSVqaFoooqTUKKKKACiiigAooooAKKKKACiiigAooooAKKKKAK14P9FlH+yf5V+eV1Cba6kiPWNyp/A4r9D7oZt5Poa+AfFsP2bxVrMQGBHfTpj6SMK/SOC52q1Yd0vwufz34t070cLU7Nr70jJooor9YP5oCiiigA/iFez/ssXPl+Pb2D/npZM35SJ/8VXjB6V6r+zRceT8Tol/5620sf15Vv/Za+dz+PNl1VeX5an2/BtT2We4aX95L79P1PsaiiivwE/uQKKKKACiiigAooooAYSOaaSq7iT2oJ5xXGfF7Xbjw38PdZv7Qn7SkOxGXqpYhdw9xnP4VrRpOtUjSjvJpfecWMxKweHqYiW0E2/RK55x8Yvj8dEln0Tw26yX6ErcXzAMsJ7qo6Mw7k8DpyenzXfXtzqV1JcXdxLc3LnLySuWZj6kmoGYuxJJyeST3pB6H86/e8rymhltO0F73V9X/AMDyP4l4h4mx2f4h1K0rQXwxWyX6sNwUdMmjHel6LmtTw54a1DxbqcNhpls93dSH7i9FHdmPQAepr16tWFCDnUdkt2fL0MPVxVSNKlFylJ2SWrb9D6L/AGUtQnuPC+pWkjM0Ntc5iz/DuUEgfjz/AMCNe7g9sVxfwr8Aw/DvwtDpysJbl2MtxNjAkkOMn6AAAewrtN2G5r+e8zrU8RjKlWj8Len+fzP7o4bwdbAZVQw+I+OMdfLy+WxJRRRXmH04UUUUARbvlPNVDqFr9o8kzoJSPulhk/hXC/HHxxJ4G8ETzWr7NRumFvbsOqs2SW/BQx+oFfGct1PPO1080kk7NvMzMS5b1z1z719Zk/D9TNKUqznyxvZaXv8AkflXFPHVHh3FQwsafPJq8tbJLovU/REEEA5owMj1rw79nX4p3Pia1m0LVJzcX9ogeGaQ5eWLODuPdlJHPcEehNe5Dk+9fP4zB1MDXlRq7r8ezPusnzahnWDhjMP8Muj3T6p+g8dKWiiuM9sKKKKACiiigAooooAKKKKACiiigAooooAKKKKACiiigAooooAKKKKACiiigAooooAKKKKACiiigAooooAKKKKACiiigAooooAKKKKACiiigAooooAKKKKACiiigAooooAaOtfIf/BQOP8A4lXhaT0nlX81/wDrV9eDrXyV/wAFAUz4b8Mt/wBPjL+aH/CvruEnbOqHq/yZ91wNLl4hwz83+TPiaiiiv6yP7jCiiigAooooAK95/Yrs/tPxvt3xnyLKWT6ZKD+teDV9MfsH2Sy/ErVrk/fhsNg+jSKf/ZBXx/FdT2eT4hrtb79D4Tjaq6OQYpr+W332X6n3vS0UV/J5/DoUUUUAFFFFABRRRQAUUUUAFFFFABRRRQAUUUUAFFFFABRRRQAUUUUAFFFFABRRRQAUUUUAFFFFABRRRQAUUUUAFFFFABRRRQAUUUUAFFFFABRRRQB518bbbf4Mnk/uSRn83A/rXzzX0x8WYhP4H1FT2UN+RB/pXzPX6Pw7K+Gkuzf5I/i7xlo8md0pr7UF96bCiiivrD+ewooooAKKKKANvwQu7xdpQ/6bqa+q4/8AVp9K+Wfh+u7xjpX/AF1J/Q19Tx/cX6V+c8Rv9/H0/U/szwXX/CTXf9/9EPHSloor5I/okKKKKACiiigAooooAKKKKACiiigAooooAKKKKACiiigAooooAKKKKACiiigAooooAKKKKACiiigAooooAKKKKACiiigAooooAKKKKACiiigAooooAKKKKACiiigApCO9ANIxCKSeg5oE9EeffGH4ixfD3wvJcIVfULjMVrGectjliPRRyfwHevi+8u5r+5luriV57iZzJJI5yzMTkkmu7+OvjJvF/ju9CSMbGwY20Cg8Eqfnb8Wzz6AV5505r9t4cyyOCwqqyXvz1f6I/jjjviGec5jKjTl+6ptpLo2t39+wUUUV9mfloUUUVLkluXGMpbIKKKKnni+pXsqi3iFFFFaGQV7f+zr8Um0PVY/DeozE6fcti1Zz/qpD/B/ut/6F9TXiA7A9KcsjwypJCxR1IZWU4II6EV5GZYGnmGHlRqddn2fRn0uQ5xXyPHU8VRei3XRrqmfooGHBHelJ/SuK+EvjH/hN/BNhqDsDdBPKuFHaReD9M8H6EV2uNrfWv57rUp4erKlNaxbT+R/c+CxVPHYeniaTvGaTXo0SUUUVkdwUUUUAFFFFABRRSHpQAh45r4s/aDuPtHxW1hc8RCJP/Ian+tfaGeK+HfjLdfbPif4gkzn9+I/++UVf6V9zwhG+OlLtF/mj8V8VanLlFOHea/BM4uiiiv2c/k4KKKKACui+HcBufHvh5AM/6dAx+gcH+lc7XbfBS3+1fFDQI8f8tmb/AL5Rm/pXl5jLkwdWXaL/ACPfyOHtMzw8e84r8UfcMIxGv0pwFCfdFOr+dGf3zFWigooopFhRRRQAUUUUAFFFFABRRRQAUUUUAFFFFABRRRQBFKMo3uK+EPiZafYfiF4gixjN7JJ/30S39a+8m5r4l+PFt9l+K2uDG1XaNx75iTP65r7zg+dsbKPeP6o/EPFalzZXSqdpW+9M4Ciiiv2Q/lMKKKKACvQPgNc/ZvivoRzhWaVT+MT4/XFefmum+Gl59g+IXh+XOAb2KMn/AHiF/rXlZnDnwVaPeL/I+i4fqexzbDT7Ti/xR96LyopajiOY1PtTga/nVn97xd0OooopFBRRRQAUUUUARnsPWsjxHokPiHQ77TrkHyrmJomx1wRjj3rWLAA0hVihGaqMnCSknZowrU41qcqc1dNWa7pn56arp0mj6neWM2POtpnhf/eViD/Kq54GK9A+PelrpfxP1UKu1ZxHMo/3kGf1DV59nPPpX9GYCt9Yw1Os/tJP8D+B84wn1HMK+G/lk1+Oh0vw68Ey+PvFFtpMUggVlMk0pGSka9SB3PIA+tfZHgvwFpHgLT1tNMt1iY4MkpGXlPqzd/5DsBXxT4V8U3/grW49U091W4jBUrIMqynqrD0Netj9qvWBaqg0a08zHLmVsflj+tfG8Q5fmOOqxjQd6dtr218+5+rcCZ5kGS0JVMamqzbtK19LKyVr2PqMENS/d9BXyFe/tN+MbkFYjYWg7NFCWP8A48xrnL341+NdQBWXxBOoP/PKNEx/3yor5mnwjj5/G1H5/wCR+jYjxRyalpTjKfokl+LufbguY8ffX8TiqV74h03TF3Xd9Bbj1kkVf5mvg+78W67qAIutZ1C4U/wy3UjD8iayixYkk5J6k16dPgyo/wCJV+5f8H9D5vEeLVNO2Hw1/Nu34WPuK6+Mng2yUmXxBZNjqIpRIf8Ax3NclrX7TnhGwU/YmudUc9oISgz779v9a+SRx15or1qXCGDh/EnKX3Jfl+p8zivFTNaqcaFOMPOzb/F2/A7L4lfEy/8AiXq0c90i21pACILZTuCZ6sT3JwOcDp0rjT7dKXjd6UYG70r7PDYalhKSo0o2itkfkuNxtfMa88TiZOU5atv+vuR1nwr8QN4Z+IGiXwbahuFhkHbY/wApz9N2fwr7pjYOgPrzX51ISjBlJVgcgjtX6AeFtUGteHdMv1+7cQRy8f7Sg/1r8z4yw6VWlWXVNP5H9DeE+Nc6GIwcnpFqS+ej/I2qKKK/OT+gQooooAKKKKACiiigAooooAKKKKACiiigAooooAKKKKACiiigAooooAKKKKACiiigAooooAKKKKACiiigAooooAKKKKACiiigAooooAKKKKACiiigAooooAKKKKACiiigBp6V8o/t+r/xRvh5/TUAPzik/wAK+ru9fK37fi/8UFoDf9RNV/OKX/Cvp+F3bN8P/iPsuDpcufYV/wB4+GqKKK/rk/usKKKKACiiigAr6Z/YOlx8RtZT1sQfycf418zV9IfsLS7fivqKf3tMY/lKn+NfGcXK+S1/Rfmj8/4714exPovzR9/jpS0g6UtfykfxEFFFFABRRRQAUUUUAFFFFABRRRQAUUUUAFFFFABRRRQAUUUUAFFFFABRRRQAUUUUAFFFFABRRRQAUUUUAFFFFABRRRQAUUUUAFFFFABRRRQAUUUUAcb8WG2+B9RP+x/WvmXuK+lfjA23wJfn2X/0IV811+i8OL/Zpep/GfjQ/wDhYor+4vzYUUUV9cfzsFFFFABRRRQB0vw0XPjnSR/00b/0Bq+okBA/CvmD4YDd480cf9NHP/kNq+oV5FfnHEb/ANpivL9T+0/BiP8Awh1Zf9PH+SHUUUV8mf0EFFFFABRRRQAUUUUAFFFFABRRRQAUUUUAFFFFABRRRQAUUUUAFFFFABRRRQAUUUUAFFFFABRRRQAUUUUAFFFFABRRRQAUUUUAFFFFABRRRQAUUUUAFFFFABRRRQBHgZFc54+1v/hG/BmsakpHmQW7ugb+9t+UfniujzyBXlv7SN4bb4X6ginHmyQrn28xSf5V2YCl7fE06b2ckvlc8PPMS8HltevHeMW1620PjtiXYsxJJ5JPekoor+kox5VY/gScnOTkw716B8P/AILeIfHypcRQ/YNMJ/4+7gEBx/sL1b68D3rY+A3wqj8dau+paim/R7NwvlnpPJ12n/ZAwT65A9a+uILeO3hSKONY41ACqvAAHQYr87z7iJ4Sbw2E+Jbt7Ly9T9w4L4Cjm1JY/MW1TfwxWjdurfRHknhn9mXwtpCK2omfWJh1M0hRM+yrj8jmu9074deG9JB+y6LZQe6QLn8TjJro2dYwNzBfqaQOCMghx9a/NK+PxWId6lST+en+R/QuDyLKsDFU8PQivkr/ADb1KX9g6cV2/Y4SPQxjH8qyL/4b+GNVObnQ7GYnu9uhP54yK6gCkPHTiuaNarF3jJr5npTwGEqLlnTi15pHjvif9mbwxq8Dvpom0e5PIMLl0J90Ynj2BFfPfxA+FeufDy4zewieyZtsV5Fko3oG7q3sfwJr7kweDgVn63o1pr2nT2V9Ak9tKhR0kGQwNfS5bxFi8JNKpJzh1T3+T3PzzP8AgHLM0pSlhqap1ejirJvzS0Pz668U5uMLXSfEfwdJ4F8XXulNuMCESQO3V425Un3HIPuDXNH5Wr9pw9aGIpxrU3eMldH8j43CVcDiJ4asrSi2mvNaH0F+ydr+y71rRpG4dUuY19wdrn9U/KvpTjNfHv7NNyYPibEo/wCWtrKh+mVb/wBlFfYeAa/F+JqKpZjJr7ST/T9D+ufDnFSxOQ04y+w3H5b/AKj6KKK+TP1IKKKKACiiigAoopD0oAilOIyfqa+BvHtwbnxxr8pOQb+fH03tj9K+9rpttrIfRTX57aldG+1G6uT1mleTn3JP9a/RuDad61WfZJff/wAMfz/4tVbYfDUe7b+5L/MrUUUV+tH8yBRRRQAV6T+zva/aPirpj4z5CSSf+Qyv/s1ebV6/+y7bGT4iTSkcR2T8+5dP6ZrwM7n7PL6r8mvv0PsuEaXts7wsf7yf3a/ofXY6UtJS1/Px/dIUUUUAFFFFABRRRQAUUUUAFFFFABRRRQAUUUUAFFFFADFHLV8f/tM2ot/iYzY/1tpHJ9cFl/8AZa+wK+XP2sbEReJdFu8f663ePP8AuMD/AOz19bwvPkzKK7pr9f0PyvxJo+1yGc/5ZJ/jb9Twqiiiv3M/jgKKKKADOBWhoF59g1vTbvOPIuYpM/7rg/0rPpTxxXNXpqdOUX1O3CTdKvTnHdNP7j9EYPnt0PqAalHJrJ8M3w1TQNPugeJYFk/NQf61rjj8K/muonGbi+h/oLh5qpRhNbNX+8fRRRUHSFFFFABRRRQAmBRS0UAfJf7U2nvB45srrGFntAg9yrtn9GFeNH5Rj1r6L/a2sNyeHrwDhHljY/UKR/6Ca+cyc4r934bqe1y2m+119zP4p48w/wBXz+vHo2n96TEooor6k/OwooooEFFFFABRRRQAUUUUDFblB7V9ufBG++3fDLQnznZbLF/3x8n/ALLXxED1FfZX7OLZ+E2k98POP/Iz1+e8YxX1SnLtL80fuHhTUcc0q0+jjf7mv8z1GiiivyE/qoKKKKACiiigAooooAKKKKACiiigAooooAKKKKACiiigAooooAKKKKACiiigAooooAKKKKACiiigAooooAKKKKACiiigAooooAKKKKACiiigAooooAKKKKACiiigAooooAb/AA18wft7xb/hnpDf3NTjb/yHIP619P8A8VfNf7dcXmfCq0b+5fxt+jD+tfRcOu2a4f8AxI+s4Tds8wn+NHwLRRRX9fH94hRRRQAUUUUAFfQ37DbbfjNMP72ly/8Ao2L/AAr54r6A/Yjbb8aSfXTpV/8AH4z/AEr5DitXyav6HwnGy5uH8Uv7v6n6I0Ug6Utfycfw6FFFFABRRRQAUUUUAFFFFABRRRQAUUUUAFFFFABRRRQAUUUUAFFFFABRRRQAUUUUAFFFFABRRRQAUUUUAFFFFABRRRQAUUUUAFFFFABRRRQAUUUUAcJ8aG2+Ar73eMf+PrXzfX0X8anx4Fux6vEP/H1r50r9H4d/3WXr/kfxZ4zSvnlJdqa/NhRRRX1h/PoUUUUAFFFFAHWfCtd3j3Sj6Mx/8cavpzFfNHwiTPjywPpuP/jpr6YzX5rxD/vS9Ef214NxtkNR96j/ACQ6iiivlj97CiiigAooooAKKKKACiiigAooooAKKKKACiiigAooooAKKKKACiiigAooooAKKKKACiiigAooooAKKKKACiiigAooooAKKKKACiiigAooooAKKKKACiiigAooooAZjvXk37S9qZfhlcyAcRzwsfpvx/UV6yOM1xvxa0Y+Ifh5rdkib5Xt2eNR3dfmUfmorvy+qqOKpVHspL8z5/iDDyxWVYmlHdxkl62Phmiiiv6Pi7o/gdxcZWZ9j/s8Q2qfCzSzABvYy+Y3ct5jA5/LH0Ar0128uNnPYZxXxP8ADP4u6r8Np5I4I1vNPmbe9rIxX5umVbnacAZ4IOOlema7+1THc6XLHp2kTQ3zoVDTupjQkfe45bHpxX4xmXD+OqY2coR5oyk3e66u+p/V2QcdZPRyinSrVOSpTik1Z62Vrqys7nnHxL+K+veKPEt75eoz2unxTNHbwW8pjXYDgMcfeJ65PrxxW38HfjLq+heI7PT9Uv5r7SrqRYT9ocu0TMcKwY84zjI6Yya8kJJwSc+1Kr7W3KxDDkEdq/RKmT4WWE+r8i2tt+Pr5n4PQ4mzKOaLHKtJ+9d6uzV9mtrW6H6KKQ4BB4YZp3Wsnw1qH9qeH9Pux/y2gST81B/rWqDgn2r8HlFwk4vof23RqKtSjNbNX+8fSHmg8ioJ50tond2CooJJY4AA6kmoWuxrKSgrs+V/2qRH/wAJjpzKAJjaYb/d3nH82rxXqa7X4veMk8ceOr2/iO60jAgt2H8Ua5+b8WLH6GuLPrX9A5LRnQwFKFTdL89bH8L8V4uljs5xFei7xcnZ97aX+dj1X9mq2M3xPicDiK2lc/mF/wDZq+w8Yr5i/ZP0Qz6xrOqsuBDElujepZtzfltX86+nR1NflXFFX2mYyX8qS/X9T+l/DfDOhkMJP7bb/G36DqKKK+TP1MKKKKACiiigApD0paKAMLxhf/2V4Y1S7Jx5FtJJn6KT/SvgGvt/41Xgsvhlr8hOA1qyf99Db/WviCv1fgynalVqd2l93/Dn8x+LFfmxeHo/yxb+92/QKKKK/ST8ACiiigBepr3r9ku0Eut69c45hiiTP+8WP/steDZIGfWvpb9kmyCaNrl33kuEiz/upn/2evkeJ58mWzXey/FH6Z4e0fbcQUH0jd/cv8z6Dooor8NP7PCiiigAooooAKKKKACiiigAooooAKKKKACiiigAooooAYV6Cvnn9raw36boN5j/AFc0kOf98A/+yV9D5rxr9qPTvtfw+S4xn7LdRyZ9M5T/ANnr3MjqeyzGjLzt9+h8TxpQ+sZDiYdo3+5pnyXRRRX9CH8NhRRRQIKKKKT1RUXyyufcHwZvFv8A4Z+H5Ac4tUjz/uDb/wCy13GcV5J+zRqYu/hpawAf8e00sf5tv/8AZq9bx7V/OGY0/ZYyrDtJ/mf3xw9X+sZThqneEb+tlcfRRRXnn0IUUUUAFFFFABRRRQB4n+1PpzXXgW3uAPltrtHJ9irL/NhXyh0GK+1fj9Ym/wDhXraqMtGiTD/gDqx/QGviroRX7FwfU5sFKHaX6I/kzxSw/s84hUX24p/NNoM57YpcKOd1KCSNteifDT4Jap8Rbc3qzxafpoYoLiRS7OR1wgxkDpkkfjX1uLxlDA03VrytE/MMuyzFZrXWHwcHKb6Lt3beyPOvwpK+o9O/ZR0KEK13qV9csOoUqin8NpP6109l+zr4HtCpOktO4/iluZD+m7H6V8tU4vwEPhUpei/zZ+lYfwvzqsr1HGHq2/yTPjbI9KSvuW2+EHg+0A8vw9YHHQvArn9Qa3LLwrpWmgfZdOtoMdPLhVf5CvNlxnTXwUm/V2/zPfo+E2Jl/FxKXom/zsfA1tYXV4cQW005/wCmcZb+VaEXgzxBMuU0LU5B/s2kh/ktffQtYQP9Ug/Cn/Zo/wDnmPyrinxnWfwUkvnf9EevT8JaC/iYlv0SX6s+ApvB2v2qGSbQ9SjQckvZyKB+JWshDzhhX6Jtbxsu0op/Cvlr9pP4eDRNWi8QWFuEs7r5LoIuFSXs5x/eH6r6mvUynij67XVCvFRb2d+vY+X4l8Onk+CeMwlRzUd01ql3Vux4iRsJ4r7O/Z8tWt/hToquMMwlf8GlYj9CK+QvD+g33ijV7fTNPga4upmCqFHCjuzHsB1Jr7u8K6LH4b8P6fpkJ3R2sCRBj32qBn8a5+MMXB0qeHT95vm+STX6npeFeXVli62NlH3VHlv0bbT09Lam3RRRX5Yf0wFFFFABRRRQAUUUUAFFFFABRRRQAUUUUAFFFFABRRRQAUUUUAFFFFABRRRQAUUUUAFFFFABRRRQAUUUUAFFFFABRRRQAUUUUAFFFFABRRRQAUUUUAFFFFABRRRQAUUUUANFfO37cEW/4OSt/cu4W/8AHsf1r6IHevAf21U3/BO/P924gP8A5FUf1r3+H3bNcP8A4l+Z9Pwu+XOsI/78fzR+eFFFFf2Cf3sgooooAKKKKACveP2K22/G+3/2rOUfqp/pXg9e4/sbSeX8cdOH962mH6A/0r5fiZXyjEf4X+R8bxgr5Di1/df5H6P0Ui9BS1/I5/CgUUUUAFFFFABRRRQAUUUUAFFFFABRRRQAUUUUAFFFFABRRRQAUUUUAFFFFABRRRQAUUUUAFFFFABRRRQAUUUUAFFFFABRRRQAUUUUAFFFFABRRSHpQB558bGx4NnHq8Y/8eFfO/avoP44Pt8IsPWRB+tfPlfpPDy/2V+r/Q/iXxhd8+gv7i/Ni0UUV9UfggUUUUAFFFFAHbfB1d3je2PojH+VfSXevnH4LjPjeI+kTH+VfR+c5r8y4hf+1/JH9x+EEbcPN95v8kOooor5k/cgooooAKKKKACiiigAooooAKKKKACiiigAooooAKKKKACiiigAooooAKKKKACiiigAooooAKKKKACiiigAooooAKKKKACiiigAooooAKKKKACiiigAooooAKKKKAEIzUcsYljZexGKkBzS01oS48ysz4S+K3g5/BHjfUbDZttWbzrYgcGNiSAP905X/gNcluz7DvX2Z8aPhfH8RdA/0bamq2mZLZzwGz1Qn0bA57EA18c3tnPp13LZ3UL21xC5SSNxhgw6giv3Dh/NYY7DKEn78dGv1+Z/GXG/DdTJMwlUhH91UbafRd16ogooor68/NAoopVQyOqqNzMcADuaynpFs3o61Yo+8fhqCvgHQFb7wsoQf++FrpB8vvVDQrJdP0eytlztihRB+AA/pXKfFn4kQ/Drw491sE17MfKtoicb3xnJ9gOT+Xev5w9lPFYh06Su5PT7z++FiaWWZdGtiZcsYRV36I6HxD4q0vwtp73eq3kVpAo6u2Mn0A6k+w5r5j+L3x8uPGcc2k6Mr2ekH5ZJDxJcD/2Vfbqe+Olea+I/FGqeLtQa91W8kupzyu7hUHoq9FHsKyFPc/hX6rlPDFLCNVcQ+aa+5P8AU/mbifxDxWaxnhsCuSm9H3a9eifZBS4GOtAG8gVveAbW1vPG2iwXYHkSXcSsD0JLDCn2JwPxr7SvVVGlKp2Tf3H5Pg8O8ViYUb2cml97PrH4GeEG8IfD6zjlj8u9u/8ASp1I5DNjAPuFCj6g16ODzUcAURIBwNoxTzyRX85YivPEVp1am8m2f31l2Dp4DCUsLT+GMUl8lv8AMlooornPSCiiigAooooAKKKKAPI/2lr9bX4Z3UB63E0MY/Bw3/stfIA6V9NftZ3wTQ9HtM4MlwZMeu1CP/Z6+Za/aeEqfJl/N/M2/wBD+QfE3Ee2zxw/kil+v6hRRRX25+RBRRRQMPWvrb9l7Tfsfw8afGPtV1LJ9cYT/wBkr5Jr7Y+BVj/Z3wu0KPGC0Rm/77Yv/wCzV8BxhU5cHCHeX5I/avCyh7TN6lV/Zi/vbSPQ6KKK/Hj+sAooooAKKKKACiiigAooooAKKKKACiiigAooooAKKKKAGDqa4D466f8A2l8LdcjxnZCJv++GD/8Astd+ODWN4u01dZ8L6pYtyJ7eSLB/2lI/rXThKnssRTqdmn9zPKzWh9ZwFej/ADRkvvTPgCiiiv6Ui+aKZ/n9UjyTlEKKKKsyCiiigZ9L/sl6gJNG1yyzzDcrN/30u3/2nX0DmvlX9lTVDb+LdUsM8XFqsuPXY2P/AGoa+qc8V+CcR0vZZlUXez/BH9qcAYn6zkFG+8br7np+BJRRRXzR+jBRRRQAUUUUAFIelLRQBxnxa5+G/iHPT7DN/wCgGvhevuT4wRSy/DjX1gBaQ2j/ACr1Ixz+ma+G6/V+DP4NT1P5g8WL/XaGn2X+YufQV6n8I/jZP8PIDp95bte6SzlsRkCSInrtzwwPocc968tViDxSY5wa+2xuCoY+k6NeN0/6ufj+V5rismxEcVg5csl87rqmuzPuvwl8S9B8b2+/Sb9JpFGWhb5XX6qefx6e9dSGP196/PGyvbjTbuO4tbiW2njbcksLlWU+oIr6q+A/xfm8b2sul6synV7ZQ4dQAJkzjdgdCDgHtyD61+TZxw5LL4OvRfNBb91/wD+nOE+P6ed1Y4PGRUKr2a2fl5M9qooor4s/YxMCloooAa3Wq13Zw3sDwzxJNE42skihlI9CD1q0RmjbQnbVEyipqzMXR/DOk6EGGnadbWQY5b7PEqZ/ICtZjs9T9KUjHtQwzVOTk7yd2Z06UKMeWnFJdloSUUUVJsFFFFABRRRQAUUUUAFFFFABRRRQAUUUUAFFFFABRRRQAUUUUAFFFFABRRRQAUUUUAFFFFABRRRQAUUUUAFFFFABRRRQAUUUUAFFFFABRRRQAUUUUAFFFFABRRRQAUUUUAJ3rwr9s9N3wG1o+k1t/wCj0H9a90HavEf2yI9/wB1/1Elsf/JiOvZyR2zLDv8Avx/NH0PDr5c4wj/vx/8ASkfm/RRRX9jI/vxBRRRTAKKKKACvaP2QJNnx60Ef30nX/wAhsf6V4vXr37Jkvl/H/wAKj++06/8AkCQ/0r53iHXKcT/gl+R8pxUr5HjP8EvyP0xHSlpB0pa/kE/g0KKKKACiiigAooooAKKKKACiiigAooooAKKKKACiiigAooooAKKKKACiiigAooooAKKKKACiiigAooooAKKKKACiiigAooooAKKKKACiiigAooooA8w+O7bfDMQ9ZlH868Dr3X4+tjQLQetwB/461eFV+mcPr/ZPmz+HvF534g9IoKKKK+nPwsKKKKACiiigDvPgqN3jVD6QN/Na+jhwTXzp8ERnxrn0tm/9CWvonP3q/MM//wB8foj+6/CWNuHIPvJj6KSlr5s/agooooAKKKKACiiigAooooAKKKKACiiigAooooAKKKKACiiigAooooAKKKKACiiigAooooAKKKKACiiigAooooAKKKKACiiigAooooAKKKKACiiigAooooAKKKKACiiigCMrkHpXmXxR+Cml/EGJrlCLHWFHy3Ua/eA6K4/iHv1H04r03vmmjPUnIrow+Iq4aoqtGVpI8zH5fhszoSw+LgpRfR/muzPhLxh8OPEHgS5dNUsXFvnC3MXzQt9GHT6HB9q5gfKOO9fofPaxXETJLGrowwQwzx6V8l/tF+DLDwl4msZtOtVs4L2Ji8ca7U3qeSB0HBXgcfnX6rknEjx1VYavG0mt1s7eXQ/mbi/gGOS4eWPwc7001eL3V336nkmMFj6103w00Vtf8faFYqu4PdI7g/3U+dv/AB1TXMYr339lnwe9xqd54inUiKJfs9uWH3icFmH0GB+J9K+kzrFrB4GpNvW1l6vQ+C4Uy2Wa5vQopXXMnL0Wr/I+mIkCxKvoMV86ftbWlyT4duQrG0QzRs46K52EZ+oU/wDfJr6NAwfasDxX4W0/xlos+manEJreXv0ZGHRlPYj1/pX4llmMjgcZDEyV0t/Rn9gcR5TPOMqq4GnLllJKz6XVmk/J2sfBAx3pK9k8V/sx+I9LnkOjyRavak5QFhFKB6EH5T9QfwFcp/wpHxv5vl/8I/Nn2ljx+e7Fft9HOcBXjzxqr5uz+5n8e4rhXOcHUdKeGlfyTa+TW5w4AK9a1fCNld6j4n0m3sQzXj3MZj29QwYHP0GM59q9G0D9mnxXqkynUBBpEJ+8ZGEjgeyqSD+LCvevh18G9D+Hi+dArXWosuHu5uWx3Cjoo+nPqTXh5pxHg6NKUKUlOTWiWq+b2Pr+HOAs1xmJhWxEHTgmm29H6Jb3O/txiFAeuBUooFLX4y9T+uox5YpBRRRSKCiiigAooooAKKKQ9KAPln9rDUhP4m0eyHW3geU/8DYD/wBkrws16b+0XqBvvilfRZz9miihH/fO/wD9nNeY/wAVfv2QUvZZdSXlf79T+HOM8T9Zz3Ey7Sa+7QWiiivoj4cKKKKACvvzwTpf9jeE9JscY+z20cWPogH9K+EtAsRqmv6bZEZFxcxQn33OF/rX6C2xAgjHoor8r4zq3dKkvN/lY/o/wlw/+84h+SX4t/oT0UUV+Zn9GBRRRQAUUUUAFFFFABRRRQAUUUUAFFFFABRRRQAUUUUAFQ3A3QOP9k1KOlNIyCPWmtGRJc0Wj8/PFViNL8T6rZqNqwXksSj2DkD+VZR7V3/x10z+y/iprSBdsczJMvvlFz/49urz/uK/ozL6ntsJSqd4p/gfwJnWH+qZjXodpSX4i0UUV6Z4QUUUUAeifAHUDp/xT0kZ2pcCSBvxRiP/AB4LX2kn3M18AeD9S/sfxZpF4TtWG8hkY/7IcZ/TNfflu+6CM+q5r8d4xpcuLhV/mjb7mf1T4U4r2mXVcO/sSv8AJr/NMsUUUV8CfuQUUUUAFFFFABSGlooAryRrcRFHUMp4INfNnxS/ZwuY7ufUvCsaywOS76eWClD38sngj/ZOMds9B9KklT1pfvD1r0sBmOIy6r7TDvfdPZ+p81neQYLP6HsMZG9tmtGn5M/PPUNOutJu2try2mtJ16xTxlGH4Gq3FfoBrHhXSvEUHlalp9tex/3Zo1fH5jiuE1T9nHwVfktHp81qxOSYLhwPyJIH4Cv0XDcY0WrYim0/KzX6H4Jj/CnGU5N4KspR/vXT/C6Z8dBtvQV7V+y/4avrnxXca15bJYQQGEyno8jEfKPXABJ9OPWvVdO/Zr8GWMqvJaXF3t5CzXDbfxAxmvS9N0u10azjtbK3jtraIbUijUKqj2Arzs34mpYvDyoYaL97dvt5HucLeHWKy7HQxuPqK0HdKLbba2u2lZGhRRRX5yf0IFFFFABRRRQAUUUUAFFFFABRRRQAUUUUAFFFFABRRRQAUUUUAFFFFABRRRQAUUUUAFFFFABRRRQAUUUUAFFFFABRRRQAUUUUAFFFFABRRRQAUUUUAFFFFABRRRQAUUUUAFFFFABRRRQAUUUUAFFFFADDXjf7W0Jm+A3iZQMnbC35Sqf6V7G3J21xnxg8MN4y+GviLSI8GW6spUTP94odv64r0ctqqhjKNWW0ZJv5NHq5TWjh8woVp7RnFv0TTPymopzo0blHUqynBVhgg02v7LhLmipH+gdOXPBSQUUUVoahRRRQAV6x+ysrH4++Edo582Yn6fZ5c15PX0R+xB4Vk1n4sT6qUzb6VaFi/pJJ8qj8V8z8q+W4lrRo5TiJT25Wvm9F+J8bxdiIYbI8XOezi182rL8T9B1+6KWkHSlr+SD+FAooooAKKKKACiiigAooooAKKKKACiiigAooooAKKKKACiiigAooooAKKKKACiiigAooooAKKKKACiiigAooooAKKKKACiiigAooooAKKKKACiiigDyb4/qf7DsD2+0DP/fD14bX0Z8Y9KOpeDruRBl7crKPoD836Zr5zr9J4empYVxXRn8TeL+GnSz2NWS0nFW+T1Ciiivqj8DCiiigAooooA9G+BcXmeK5mHRbc/qw/wAK+gepxXjPwA0ts6jfsPlJWJT9Mk/zFeyoQRx0FflWdzU8ZK3SyP798McLPDcNUHNW5rv5N6EtFFFeCfrAUUUUAFFFFABRRRQAUUUUAFFFFABRRRQAUUUUAFFFFABRRRQAUUUUAFFFFABRRRQAUUUUAFFFFABRRRQAUUUUAFFFFABRRRQAUUUUAFFFFABRRRQAUUUUAFFFFABRRRQAUnSlpKAI85OO2K474jfDfTPiNpK2l9uhlibdBcxY3xt3x6g9x3+oBHZc4HNI3JxwR6VpSqzozVSm7SWzOTFYWjjaMqGIipQkrNPZnzrp37JSJfo194gae1ByUgtvLdh6bi7Afka910HQLLwxpcGn2EC29pAu1FUdP8STyT3JrW5puCevWu3GZliseksRPmtstl9yPGyrh3LclcpYGkouW73du13fQmpNopaK84+kEwKTYvoKdRQKwmKWiigYUUUUAFFFFABRRRQAUUUUAR9abJ8qE+gp9ZniHUU0nRry7kOI4YnkY+wUk/yqoJykordnPXmqdKU5bLU+HfiNqR1bx5r10TuDXkiKfUKxVf0ArnfWnSyNNI8jtudyWYnuT1puML9a/pHC01RowprokvuP8/swrvFYurWe8pN/exKKKK7TzQooooA7b4L6aNV+J2gQEZAnMx9tis381FfcC/dCj0r5J/Zg083HxCnumT5ba0Yg+jMygfpur63UbRX4rxbV58eoL7MV+Op/XHhfhvY5NKq95yb+SSX53HjpS0UV8SfsYUUUUAFFFFABRRRQAUUUUAFFFFABRRRQAUUUUAFFFFABRRRQB8o/tU6S1r4z0++xhLm1KD3KOc/o4rxLO78K+nP2s9M87QNH1ADLQXLQ59A65/mgr5jHy1+58M1va5bDurr7n/kfxd4gYT6rn1ay0naS+aV/xuFFFFfWn5qFFFFABX3z4G1U674S0i/PJuLaOX8SoNfA2OCfSvsb9nHWP7T+GVhEX3yWrSQsfoxK/wDjpWvzjjGjzUKdX+V2+9f8A/ePCnF+zx9bDN/FG/zT/wAmeq0Ug6Utfkx/UYUUUUAFFFFABRRRQAmBS0UUAFFFFABRRRQAUUUUAFFFFABRRRQAUUUUAFFFFABRRRQAUUUUAFFFFABRRRQAUUUUAFFFFABRRRQAUUUUAFFFFABRRRQAUUUUAFFFFABRRRQAUUUUAFFFFABRRRQAUUUUAFFFFABRRRQAUUUUAFFFFABRRRQAUUUUAFFFFABTJEEiMp6EYp9IelAH5wftX/COX4c/EGfU7aAjQ9ZkaeF1HypKeZIz6c5YexwPumvD6/V/4i/DzSfiX4budF1eES28w+VgcPGw+6ynsQeh/A5BIr87PjJ8BfEPwe1SQXcL3ujO+INShX5CD0Vx/C3seD2Jr+h+D+J6WLoxweKlapFWV+qW3zP6t4D4yoY3DQy7GTtVgrK/2ktvmvxPM6KKK/WE7n7gncKKKntLOe/uYre2hkubiRgiRRKXdiegVRyT7VnOpGmuabMalWFKPPN2RHHHJPKsaKzuxCqqjJJPQAV+kP7LXwlf4W/DuH7dFs1jUmFzdg9UJGET/gK9fctXmP7M/wCyjJ4fu7bxV4wgU6hHiSz004YQns79i/oOi9fvfd+tBHhQuOB2r+e+NOJYZg1gMJK9NO8mtm10XkvxP5Y8QuL6eatZZgZXpRd5SW0mtku6X4k1FFFflB+HhRRRQAUUUUAFFFFABRRRQAUUUUAFFFFABRRRQAUUUUAFFFFABRRRQAUUUUAFFFFABRRRQAUUUUAFFFFABRRRQAUUUUAFFFFABRRRQAUUUUAFFFFAFK7tku7eWJwGR1Kkdq+W/GHhqbwtrdxauD5W7MTn+JD0/EdD719WdBXL+N/BNp4w05oZV2XKZaKZRyp/qD3Fe3lOYfUavvfC9/8AM/K+PuEv9Z8AnRsq1O7jfr3Xz6eZ8w0VqeI/C+oeGL1ra+gKc/I45Rx7H+nUVl1+oUqsK0VODumfwnjsDiMvrSoYqDjKLs01YKKKK6DyhM1NYWM2pXcVtbIZJpGCqo9TS6fp1xqtzHbWkTTzOeEQc/X2HvXvXw1+GkfhZBe3uJb9xjOOIx6D+prw8xzGng6b1vJ7I/UODuDMXxNio2i40U/el0t2Xds6nwT4eTwzoFrYrjKL8x/vMeSfzzW6owSB2pQcdaXII4r8qnOVSTnLVvU/vjCYWlgqFPDUVaMEkl5JWH0UUVJ2hRRRQAUUUUAFFFFABRRRQAUUUUAFFFFABRRRQAUUUUAFFFFABRRRQAUUUUAFFFFABRRRQAUUUUAFFFFABRRRQAUUUUAFFFFABRRRQAUUUUAFFFFABRRRQAUUUUAFFFFABRRRQAlLRRQAUUUUAFFFFABRRRQAUUUUAFFFFABRRRQAUUUUAFIelLRQBGa8/wDjtqn9lfC/WpB1liEGPXzGCf8As1d+wya8M/ar1c23hXTdPjfD3N1uI9UVTn9SterlNH6xjqUPNfctT5XijFfU8mxNW9nytL1ei/Fny5RRRX9Fo/g9u7uFFFFAgooooGfR37JemFbbXtQPIkeOBfYqCx/9DH5V9FdD9a8m/Zp0gaf8NLe5xiS9nlmP/fW0foor1kHtX89Z3W9vmNWXZ2+7T9D+5eDcJ9TyLDU7bxv9+o+iiivEPtQooooAKKKKACiiigAooooAKKKKACiiigAooooAKKKKACiiigDzT4/6UdT+F+rhFBeAJcDPYIwZj/3yGr4wJya/QHxRpaa1oOoWMn3LiB4m+hUj+tfn/JG0MjxuCroSrKexHWv1fg2vzUalLs0/vX/AP5h8V8H7PF0MSl8UXH7nf9RtFFFfpJ+BBRRRQAD5Tivo/wDZK1Tda67ppOPLkSdffcCp/wDQB+dfOAGTXq37Nes/2b8S4rdmwt7byQ47bhhx+in86+W4hoe2y6ouq1+5/wCR+hcDY36nn2Hk3pJ8r+asvxPsWikpa/CD+2QooooAKKKKACiiigAooooAKKKKACiiigAooooAKKKKACiiigAooooAKKKKACiiigAooooAKKKKACiiigAooooAKKKKACiiigAooooAKKKKACiiigAooooAKKKKACiiigAooooAKKKKACiiigAooooAKKKKACiiigAooooAKKKKACiiigAooooAKKKKACiiigBv8NZ+o6ZbarbyQXVvHcwSKUeOVAysp6gg8EVo8YpOKcZOLvEqMnF80T508c/sUeCPE8zXGlGfw9OxyRaEGMn/AHGBAHsu0V5pef8ABPy/jf8A0fxjE6Z4DWByP/IhzX2oM0ZzxX1OF4pzjCR5KdZ280n+Luz7TB8aZ7gYKnSxLaXez/Fps+QdB/4J/WkUqtrHiqa6jzkpaWwhP0yzP/Kvevh38C/BvwxjDaJpEcV3t2vdzZllYd/mbJA9hge1eidPpSOuf/1Vx43PsyzFcuIrNrtsvuVjgzHifN80i44uvKUX0WifqlZfeSAYFLSDpS14J8wFFFFABRRRQAUUUUAFFFFABRRRQAUUUUAFFFFABRRRQAUUUUAFFFFABRRRQAUUUUAFFFFABRRRQAUUUUAFFFFABRRRQAUUUUAFFFFABRRRQAUUUUAFFFFABSYpaKAM3U9ItNXgaC7t47iJxhlcAg157rfwK0m7laSxuJrIn+DO9PyPP616iSMUnUeldeHxdbDu9KbX5HzmacPZZnMeXHUIz82tV6NaniH/AAoG5J+XV0I9Tbkf+zVp6Z8A7WFla9vpbkD+CNNgP16n+VeujNJjqcV3SzjGzVnP8Ej5Wh4ccNYep7SOFTfm219zdjE0PwlpnhuIR2FosWRyepP1J5P51tEgg0oGPpRivIlOU3eTuz9Cw+Fo4SmqWHgoRWySSS+4fS0UVJ1hRRRQAUUUUAFFFFABRRRQAUUUUAFFFFABRRRQAUUUUAFFFFABRRRQAUUUUAFFFFABRRRQAUUUUAFFFFABRRRQAUUUUAFFFFABRRRQAUUUUAFFFFABRRRQAUUUUAFFFFABRRRQAUUUUAFFFFABRRRQAUUUUAFFFFABRSZFLQAUUUUAFFFFABRRRQAUUUUARgfMa+Vf2qNXN34w03TgfltLYyfjIxyPyQfnX1TI2xSfQV8O/GTWf7c+JWu3G7KxzfZ1HYBAFP6qT+NfZ8J0PaY/nf2U383ofj/idjfq+TKgnrOSXyWpxdFFFftp/IgUUUUAKo3Aik3cAUqttOa0/Celf234m0qxI3Lc3UcTf7pcAn8s1y15qjSlUlstTuwdKVfEQpR3k0l6vQ+3fhxpTaF4J0WxddskVrGHH+1tGf1zXTLgjNRwoEhjH91alGDxX82VZupUlUlu2395/oDg6Kw+HhRW0UkvkhwpaKKg7AooooAKKKKACiiigAooooAKKKKACiiigAooooAKKKKACiiigCGVd0Tr6jFfCfxR0c6F8QdesyOly8qgdg/zgfkwr7u4NfJf7UWjmx8eW1+qYjvbYc+roSD+hSvtuEa/s8c6b+0n961PxrxQwXt8ojXS1hJfc9H+h45RRRX7UfySFFFFACgZYVt+BdYOgeMdHv8AfsWC7jLn/Y3AP/46TWGOKNveuXEUVWpSpy2aa+89DBV3hsTTrx3i016p3P0UhYPEh/vDNSZrl/hvrZ8ReCNH1B2DSS26Fz/tgYb9Qa6ZTX821IOlUlCW6bX3H9/4StHEYeFaO0kmvmrktFFFZnYFFFFABRRSUAR7h271n6rrVlo0AlvrqG1jLbVaVgq59Mnvwav9T7jtXFfF3Sl1PwXeMF/eQ4mX228n9M1vh4Rq1Y05uybSv6nj5riq2BwNbE0IqUoRbSfWyvb5mt/wsLw9/wBBe0/7/L/jS/8ACwvDv/QWtP8Av8v+NfLFFfb/AOrdP/n4/uP5efjXjE7fVY/ez6m/4WH4e/6C9r/3+X/Gj/hYfh7/AKC9r/3+X/Gvlmij/Vun/wA/H9wv+I2Yv/oFj97Pqb/hYfh7/oL2v/f5f8aP+Fh+Hv8AoL2v/f5f8a+WaKP9W6f/AD8f3B/xGzF/9AsfvZ9Tf8LD8Pf9Be1/7/L/AI0f8LD8Pf8AQXtf+/y/418s0Uf6t0/+fj+4P+I2Yv8A6BY/ez6m/wCFh+Hv+gva/wDf5f8AGj/hYfh7/oL2v/f5f8a+WaKP9W6f/Px/cH/EbMX/ANAsfvZ9Tf8ACw/D3/QXtf8Av8v+NH/Cw/D3/QXtf+/y/wCNfLNFH+rdP/n4/uD/AIjZi/8AoFj97Pqb/hYfh7/oL2v/AH+X/Gj/AIWH4e/6C9r/AN/l/wAa+WaKP9W6f/Px/cH/ABGzF/8AQLH72fU3/Cw/D3/QXtf+/wAv+NH/AAsPw9/0F7X/AL/L/jXyzRR/q3T/AOfj+4P+I2Yv/oFj97Pqb/hYfh7/AKC9r/3+X/Gj/hYfh7/oL2v/AH+X/Gvlmij/AFbp/wDPx/cH/EbMX/0Cx+9n1N/wsPw9/wBBe1/7/L/jR/wsPw9/0F7X/v8AL/jXyzRR/q3T/wCfj+4P+I2Yv/oFj97Pqb/hYfh7/oL2v/f5f8aP+Fh+Hv8AoL2v/f5f8a+WaKP9W6f/AD8f3B/xGzF/9AsfvZ9Tf8LD8Pf9Be1/7/L/AI0f8LD8Pf8AQXtf+/y/418s0Uf6t0/+fj+4P+I2Yv8A6BY/ez6m/wCFh+Hv+gva/wDf5f8AGj/hYfh7/oL2v/f5f8a+WaKP9W6f/Px/cH/EbMX/ANAsfvZ9Tf8ACw/D3/QXtf8Av8v+NH/Cw/D3/QXtf+/y/wCNfLNFH+rdP/n4/uD/AIjZi/8AoFj97Pqb/hYfh7/oL2v/AH+X/Gj/AIWH4e/6C9r/AN/l/wAa+WaKP9W6f/Px/cH/ABGzF/8AQLH72fU3/Cw/D3/QXtf+/wAv+NH/AAsPw9/0F7X/AL/L/jXyzRR/q3T/AOfj+4P+I2Yv/oFj97Pqb/hYfh7/AKC9r/3+X/Gj/hYfh7/oL2v/AH+X/Gvlmij/AFbp/wDPx/cH/EbMX/0Cx+9n1N/wsPw9/wBBe1/7/L/jR/wsPw9/0F7X/v8AL/jXyzRR/q3T/wCfj+4P+I2Yv/oFj97Pqb/hYfh7/oL2v/f5f8aP+Fh+Hv8AoL2v/f5f8a+WaKP9W6f/AD8f3B/xGzF/9AsfvZ9Tf8LD8Pf9Be1/7/L/AI0f8LD8Pf8AQXtf+/y/418s0Uf6t0/+fj+4P+I2Yv8A6BY/ez6m/wCFh+Hv+gva/wDf5f8AGj/hYfh7/oL2v/f5f8a+WaKP9W6f/Px/cH/EbMX/ANAsfvZ9Tf8ACw/D3/QXtf8Av8v+NH/Cw/D3/QXtf+/y/wCNfLNFH+rdP/n4/uD/AIjZi/8AoFj97Pqb/hYfh7/oL2v/AH+X/Gj/AIWH4e/6C9r/AN/l/wAa+WaKP9W6f/Px/cH/ABGzF/8AQLH72fU3/Cw/D3/QXtf+/wAv+NH/AAsPw9/0F7X/AL/L/jXyzRR/q3T/AOfj+4P+I2Yv/oFj97Pqb/hYfh7/AKC9r/3+X/Gj/hYfh7/oL2v/AH+X/Gvlmij/AFbp/wDPx/cH/EbMX/0Cx+9n1N/wsPw9/wBBe1/7/L/jR/wsPw9/0F7X/v8AL/jXyzRR/q3T/wCfj+4P+I2Yv/oFj97Pqb/hYfh7/oL2v/f5f8aP+Fh+Hv8AoL2v/f5f8a+WaKP9W6f/AD8f3B/xGzF/9AsfvZ9Tf8LD8Pf9Be1/7/L/AI0f8LD8Pf8AQXtf+/y/418s0Uf6t0/+fj+4P+I2Yv8A6BY/ez6m/wCFh+Hv+gva/wDf5f8AGj/hYfh7/oL2v/f5f8a+WaKP9W6f/Px/cH/EbMX/ANAsfvZ9Tf8ACw/D3/QXtf8Av8v+NH/Cw/D3/QXtf+/y/wCNfLNFH+rdP/n4/uD/AIjZi/8AoFj97Pqb/hYfh7/oL2v/AH+X/Gj/AIWH4e/6C9r/AN/l/wAa+WaKP9W6f/Px/cH/ABGzF/8AQLH72fU3/Cw/D3/QXtf+/wAv+NH/AAsPw9/0F7X/AL/L/jXyzRR/q3T/AOfj+4P+I2Yv/oFj97Pqb/hYfh7/AKC9r/3+X/Gj/hYfh7/oL2v/AH+X/Gvlmij/AFbp/wDPx/cH/EbMX/0Cx+9n1N/wsLw9/wBBe0/7/L/jR/wsLw9/0F7T/v8AL/jXyzRR/q3T/wCfj+4P+I2Yr/oFj97Pqb/hYXh7/oL2n/f5f8aP+FheHv8AoL2n/f5f8a+WaKP9W6f87+4P+I2Yr/oFj97Pqb/hYfh7/oL2v/f5f8aP+Fh+Hv8AoL2v/f5f8a+WaKP9W6f/AD8f3B/xGzF/9AsfvZ9Tf8LD8Pf9Be1/7/L/AI0f8LD8Pf8AQXtf+/y/418s0Uf6t0/+fj+4P+I2Yv8A6BY/ez6m/wCFh+Hv+gva/wDf5f8AGj/hYfh7/oL2v/f5f8a+WaKP9W6f/Px/cH/EbMX/ANAsfvZ9Tf8ACw/D3/QXtf8Av8v+NH/Cw/D3/QXtf+/y/wCNfLNFH+rdP/n4/uD/AIjZi/8AoFj97Pqb/hYfh7/oL2v/AH+X/Gj/AIWH4e/6C9r/AN/l/wAa+WaKP9W6f/Px/cH/ABGzF/8AQLH72fU3/Cw/D3/QXtf+/wAv+NH/AAsPw9/0F7X/AL/L/jXyzRR/q3T/AOfj+4P+I2Yv/oFj97Pqb/hYfh7/AKC9r/3+X/Gj/hYfh7/oL2v/AH+X/Gvlmij/AFbp/wDPx/cH/EbMX/0Cx+9n1N/wsPw9/wBBe1/7/L/jR/wsPw9/0F7X/v8AL/jXyzRR/q3T/wCfj+4P+I2Yv/oFj97Pqb/hYfh7/oL2v/f5f8aP+Fh+Hv8AoL2v/f5f8a+WaKP9W6f/AD8f3B/xGzF/9AsfvZ9Tf8LD8Pf9Be1/7/L/AI0f8LD8Pf8AQXtf+/y/418s0Uf6t0/+fj+4P+I2Yv8A6BY/ez6m/wCFh+Hv+gva/wDf5f8AGj/hYfh7/oL2v/f5f8a+WaKP9W6f/Px/cH/EbMX/ANAsfvZ9Tf8ACw/D3/QXtf8Av8v+NH/Cw/D3/QXtf+/y/wCNfLNFH+rdP/n4/uD/AIjZi/8AoFj97Pqb/hYfh7/oL2v/AH+X/Gj/AIWH4e/6C9r/AN/l/wAa+WaKP9W6f/Px/cH/ABGzF/8AQLH72fU3/Cw/D3/QXtf+/wAv+NH/AAsPw9/0F7X/AL/L/jXyzRR/q3T/AOfj+4P+I2Yv/oFj97Pqb/hYfh7/AKC9r/3+X/Gj/hYfh7/oL2v/AH+X/Gvlmij/AFbp/wDPx/cH/EbMX/0Cx+9n1N/wsPw9/wBBe1/7/L/jR/wsPw9/0F7X/v8AL/jXyzRR/q3T/wCfj+4P+I2Yv/oFj97Pqb/hYfh7/oL2v/f5f8aP+Fh+Hv8AoL2v/f5f8a+WaKP9W6f/AD8f3B/xGzF/9AsfvZ9Tf8LD8Pf9Be1/7/L/AI0f8LD8Pf8AQXtf+/y/418s0Uf6t0/+fj+4P+I2Yv8A6BY/ez6m/wCFh+Hv+gva/wDf5f8AGj/hYfh7/oL2v/f5f8a+WaKP9W6f/Px/cH/EbMX/ANAsfvZ9Tf8ACw/D3/QXtf8Av8v+NH/Cw/D3/QXtf+/y/wCNfLNFH+rdP/n4/uD/AIjZi/8AoFj97Pqb/hYfh7/oL2v/AH+X/Gj/AIWH4e/6C9r/AN/l/wAa+WaKP9W6f/Px/cH/ABGzF/8AQLH72fU3/Cw/D3/QXtf+/wAv+NH/AAsPw9/0F7X/AL/L/jXyzRR/q3T/AOfj+4P+I2Yv/oFj97Pqb/hYfh7/AKC9r/3+X/Gj/hYfh7/oL2v/AH+X/Gvlmij/AFbp/wDPx/cH/EbMX/0Cx+9n1N/wsPw9/wBBe1/7/L/jR/wsPw9/0F7X/v8AL/jXyzRR/q3T/wCfj+4P+I2Yv/oFj97Pqb/hYXh7/oL2n/f5f8aP+FheHv8AoL2n/f5f8a+WaKP9W6f/AD8f3B/xGzFf9AsfvZ9Tf8LC8Pf9Be0/7/L/AI0f8LC8Pf8AQXtP+/q/418s0Uf6t0/+fj+4P+I2Yv8A6BY/ez6m/wCFheHv+gvaf9/l/wAaP+FheHv+gvaf9/l/xr5Zoo/1bp/8/H9wf8Rsxf8A0Cx+9n1N/wALD8Pf9Be1/wC/y/40f8LD8Pf9Be1/7/L/AI18s0Uf6t0/+fj+4P8AiNmL/wCgWP3s+pv+Fh+Hv+gva/8Af5f8aP8AhYfh7/oL2v8A3+X/ABr5Zoo/1bp/8/H9wf8AEbMX/wBAsfvZ9Tf8LD8Pf9Be1/7/AC/40f8ACw/D3/QXtf8Av8v+NfLNFH+rdP8A5+P7g/4jZi/+gWP3s+pv+Fh+Hv8AoL2v/f5f8aP+Fh+Hv+gva/8Af5f8a+WaKP8AVun/AM/H9wf8Rsxf/QLH72fU3/Cw/D3/AEF7X/v8v+NH/Cw/D3/QXtf+/wAv+NfLNFH+rdP/AJ+P7g/4jZi/+gWP3s+pv+Fh+Hv+gva/9/l/xo/4WH4e/wCgva/9/l/xr5Zoo/1bp/8APx/cH/EbMX/0Cx+9n1N/wsPw9/0F7X/v8v8AjR/wsPw9/wBBe1/7/L/jXyzRR/q3T/5+P7g/4jZi/wDoFj97Pqb/AIWH4e/6C9r/AN/l/wAaP+Fh+Hv+gva/9/l/xr5Zoo/1bp/8/H9wf8Rsxf8A0Cx+9n1N/wALD8Pf9Be1/wC/y/40f8LD8Pf9Be1/7/L/AI18s0Uf6t0/+fj+4P8AiNmL/wCgWP3s+pv+Fh+Hv+gva/8Af5f8aP8AhYfh7/oL2v8A3+X/ABr5Zoo/1bp/8/H9wf8AEbMX/wBAsfvZ9Tf8LD8Pf9Be1/7/AC/40f8ACw/D3/QXtf8Av8v+NfLNFH+rdP8A5+P7g/4jZi/+gWP3s+pv+Fh+Hv8AoL2v/f5f8aP+Fh+Hv+gva/8Af5f8a+WaKP8AVun/AM/H9wf8Rsxf/QLH72fU3/Cw/D3/AEF7X/v8v+NH/Cw/D3/QXtf+/wAv+NfLNFH+rdP/AJ+P7g/4jZi/+gWP3s+pv+Fh+Hv+gva/9/l/xo/4WH4e/wCgva/9/l/xr5Zoo/1bp/8APx/cH/EbMX/0Cx+9n1N/wsPw9/0F7X/v8v8AjR/wsPw9/wBBe1/7/L/jXyzRR/q3T/5+P7g/4jZi/wDoFj97Pqb/AIWH4e/6C9r/AN/l/wAaP+Fh+Hv+gva/9/l/xr5Zoo/1bp/8/H9wf8Rsxf8A0Cx+9n1N/wALD8Pf9Be1/wC/y/40f8LD8Pf9Be1/7/L/AI18s0Uf6t0/+fj+4P8AiNmL/wCgWP3s+pv+Fh+Hv+gva/8Af5f8aP8AhYfh7/oL2v8A3+X/ABr5Zoo/1bp/8/H9wf8AEbMX/wBAsfvZ9Tf8LD8Pf9Be1/7/AC/40f8ACw/D3/QXtf8Av8v+NfLNFH+rdP8A5+P7g/4jZi/+gWP3s+pv+Fh+Hv8AoL2v/f5f8aP+Fh+Hv+gva/8Af5f8a+WaKP8AVun/AM/H9wf8Rsxf/QLH72fU3/Cw/D3/AEF7X/v8v+NH/Cw/D3/QXtf+/wAv+NfLNFH+rdP/AJ+P7g/4jZi/+gWP3s+pv+Fh+Hv+gva/9/l/xo/4WH4e/wCgva/9/l/xr5Zoo/1bp/8APx/cH/EbMX/0Cx+9n1N/wsPw9/0F7X/v8v8AjR/wsPw9/wBBe1/7/L/jXyzRR/q3T/5+P7g/4jZi/wDoFj97Pqb/AIWH4e/6C9r/AN/l/wAaP+Fh+Hv+gva/9/l/xr5Zoo/1bp/8/H9wf8Rsxf8A0Cx+9n1N/wALD8Pf9Be1/wC/y/40f8LD8Pf9Be1/7/L/AI18s0Uf6t0/+fj+4P8AiNmL/wCgWP3s+pv+Fh+Hv+gva/8Af5f8aP8AhYfh7/oL2v8A3+X/ABr5Zoo/1bp/8/H9wf8AEbMX/wBAsfvZ9Tf8LD8Pf9Be1/7/AC/40f8ACw/D3/QXtf8Av8v+NfLNFH+rdP8A5+P7g/4jZi/+gWP3s+pv+Fh+Hv8AoL2v/f5f8aP+Fh+Hv+gva/8Af5f8a+WaKP8AVun/AM/H9wf8Rsxf/QLH72fU3/Cw/D3/AEF7X/v8v+NH/Cw/D3/QXtf+/wAv+NfLNFH+rdP/AJ+P7g/4jZi/+gWP3s+pv+Fh+Hv+gva/9/l/xo/4WH4e/wCgva/9/l/xr5Zoo/1bp/8APx/cH/EbMX/0Cx+9n1L/AMLC8O/9Be1/7+r/AI0v/CwfD3/QXtf+/q/418s0Uf6t0/8An4/uF/xGzF/9AsfvZ9R/8LB8Pbv+Qtabf+uq/wCNa+majbapax3FpOlzA+dskbBlOODgjjrXyLX1N4H0k6L4Y0+0cYdYhuA9SMn9c14WaZZTy+MWptts/VOBeOMXxbXqwqUVCEEm2m3q3ojpaKKK+eP2cKKKKACiiigApD0paQ0AZeuahFpGj3d5KcQ28LyOfYAk/wAq/P8AvLqS/up7qY7pZZGkc+rE5P8AOvsf9oDXP7H+GeqqGCyXKrbqPUOwDD/vndXxlX6twbh+WlUrvq0vu/4c/mPxXx3tMVQwifwpt+r0/QKKKK/Sj8ACiiigBwbCmvSf2etIOp/E/T2xlLSKS4I+i7P5uK80r6H/AGTdG8ybXdWdenl28bfmzj/0CvmuIK/1fL6kl1Vvv0PvOCcF9ez3D07aJ8z+Wp9JhcCloor8EP7fCiiigAooooAKKKKACiiigAooooAKKKKACiiigAooooAKKKKACiiigBhGK8G/au0T7T4a03U1TL2lwY2Pojjk/mq17wTiuI+MmiDX/hzrlqqlpFgMyKOpZPnA/EjH416mVYj6tjadTomr+j0Z8txPgv7QyfEULXbi2vVar8j4fooor+ik7q5/B8lyvlCiiiqJCiiigZ9W/st60dR8Ez6e5BawuHQL6K+H/wDQi35V7WOa+Uf2Wte/s/xje6azAR31vvA9WQ8fozflX1bntivwHiHD/V8xqLo9fv3/ABuf2xwHj/r+RUZN6xvF/Lb8CSiiivnT9CCiiigApKWigBmciquoW4ubSWMgMChGD3zVvOBQeaafK7mVSCqwcHsz4/1ixbS9TurRwQYZGTnvg4B/HrVau++NWj/2d4rN0qYju0DZ/wBpeD+mK4HFfsWCre3w8Kndfj1P83uJ8teU5viMI1opO3pun9wUUUV6B8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Gz4K0o6z4o061UA7pQzA/wB1eT/KvqyFRHCiegxXhXwI0f7Rrd1fsuFgjCKT3LHn8gB/31XvAAr8yz+v7TEqmtor8Xqf3F4R5X9SyN4qS96rJv5LRfqPopKWvmT9zCiiigAooooAKSlpGO1aAPnH9rLWx5Oh6UhHzNJcyL6bRtX/ANCb8q+dOMH1r0b9oLXP7b+J2oKrborNEtkx7Dc3/jzEfhXnB5r964fw/wBXy+mnu1d/PU/iLjbHfX88rzT0i+VfLT8wooor6Y+BCiiigAz3r7D/AGcND/sr4a2czptkvZHuGH1bC/8Ajqqa+P4YXuJkijUvJIwVVHUk8AV9/eFdITQfDunafHyltbpED64UD+lfm3GOI5aFOgvtO/yS/wCCfvXhTgfa46ti2tIRS+bf+SNkUtFFflB/UIUUUUAFFFFABRRRQAUUUUAFFFFABRRRQAUUUUAFFFFABRRRQAUUUUAIBUF1GJoJEIzlSMHoan9KaeMimtHciUVOLiz8+vE+jnQfEWpac2c2tzJEM9wrEA/iMH8azM5GK9U/aQ0T+yfiRNdKp8q+iSbPbcBsI/8AHQf+BV5Xmv6Jyyv9ZwdOr3S+/r+J/BWf4J5fmdfDW0Unb0vp+AUUUV6x84FFFFAHS/DrWz4b8daJf7gqxXKq7Hsj/I3/AI6xr7xhYSRqw/iFfnTX3b8L/EP/AAlPgbSNQZt8ksKiQ/7a/K3/AI8DX5XxlhrOniV5p/mv1P6S8J8w92vgJPtJfk/0OuopKWvzM/okKKKKACiiigAooooA8w+OOifb/Dcd9GMvaOCfXa3B/mD+FeB19ba/pser6RdWcozHKjKR+FfJt1bSWd1NbyDEsTlGHuDg/wAq/QeHcRz0ZUXvF3+TP488ZMo9hmFLMYLSorP1X+af4EdFFFfZH82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2opNoqzpNg+qalbWkf3p5BHkdsnGfwrGpNU4uT2R6OEoTxVaFGmruTSS83oe/wDwb0RdL8IwzsuJbrMrfQ8L+gFeggY4qnp1sllYwQRrtRECqo7cVbPLV+NYis69adR9W2f6U5LgI5Zl1DBx2hFL1aWr+8kooornPbCiiigApKWigCMCqOr30emabdXUzeXDFGzu3oACSf0q93NeY/tB+IRoPw01BFfbNe7bVB67j8w/74DV1YWg8RiIUl1aX3s8nNcXHAYGtiZbRi3+Gi+Z8harfyatqd5ey8SXMzzMP9pmLH+dU6VV3HFJt7V/R9KmqUFBbI/gSvUlXqyqyd29WFFFFbnKFFFFAHZfB/Qz4g+I+iW2CUjnFw5HQBAX5+pUD8a+44xtRR7V8wfspaCbnX9V1ZgdtvCsCE9y7bjj6BR/31X1CrA9K/EuK8T7XH8i2gkvm9f1P6+8M8B9Vyb28lrUbfyWiHiloor4w/XQooooAKKKKACiiigAooooAKKKKACiiigAooooAKKKKACiiigAooooAKKKKAPAP2rtANzoGl6sikm0nMbkdAjjqf8AgSqPxr5jr7p+K/h//hKPAOs6eqeZM0BeIf8ATRfmT/x5RXwtmv2LhHE+1wcqL3g/wZ/Jvifl/wBVzWOJitKkU/mtH+gUUUV98fiwUUUUAHUfWvp79lXxB9r8PajpTsS1nMHRT2SQdB/wJX/OvmGvUP2dPEP9ifEi2gZ8Q38T27Anjd99T9flI/4FXy3EWF+s5fUS3jqvlv8AgfonAuY/2fndFt2jN8r+ei/E+y6KQHIpa/CD+1wooooAKKKKACiiigCNhwc9K+bvi7oh0nxZLKFIiuh5ikdM9CP0z/wKvpEkcivMvjjoP2/w/HfIAZLRgT67Twf6H8K93JcR7DFRvtLT/I/KvEnJ/wC1uH6vIrzp+8vlv+B4LRRRX6qf5/2Ciiim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CNXoHwV0M6p4q+1MuYrNS2f8AabgfpurgK+gPgnoX9neGjduCJLty2D1AHA/ln8a+fzrEewwkkt5af5n7B4ZZO804gpTkrwpXk/lt+Nj0oDgUtFFflh/eoUUUUAFFFFABRRRQBGV5r5m/av8AEPn6po+iRtxCjXUqg9ydqH8AH/OvpeV9kbN6DNfDPxa8RnxN8QtZvt2YlnMEYHQKnyZH125/GvsuFcL9Yx3tHtBN/PZH5F4l5l9Tyf6vF+9UaXyWr/yOQooor9uP5CCiiigQUUVYsrSTULy3tIF3TTSLEi+rMQAPzNZVJqnFyZ0UaTqzjTirtn1v+zZ4e/sb4c2906lZr+R7hgfTO1f/AB1Qfxr1dV6D0rN8OaVDoWg2OnwcQ20KRJ9FUAfyrSAG4mv5wxtd4nETrP7Tb/yP75ybBrL8vo4VfZik/W2r+8looorjPaCiiigAooooAKKKKACiiigAooooAKKKKACiiigAooooAKKKKACiiigAooooAhmQSROvqMV8G/EXQD4W8a6zpu3YkNwxjUf3G+ZP/HWFfemexr5a/ap8OGz8TadrCL+7vITC5HZ0OQT9Q2P+A19twpivY432T2mvxWq/U/HPE7LfrWUrFRWtNp/J6P8AQ8Nooor9qP5ICiiigQVa0u/l0nUrS9h5ltpUmT/eVgR/KqpXBxSsNprCpTVWDg9mdVCrKhUjVg7Nao/QXRNTh1jSLK+tzvguIUkRvVSAR+hrQLc815J+zb4n/tv4fxWcjFptOkaAknkr95T9MMF/4DXrvWv5zxtB4bEToy6No/vfJcdHMsvo4qP2op+jtqvvH0UUVxHtBRRRQAUUUUARkdKztZ0yLVtKuraVdyyoVYHvxitEnAOaTGSOauLcXdHPWpRr05Upq6as15M+P9Qsn02/uLaX78MjIfwOKg6V6H8bNA/szxMl6ihYbtcnH95cA/pj9a8861+v4KusRQhUXVfj1P8AOHifK55Lm1fBS+zJ2809V+AtFFFeifIBRRRQAUUUUAFFFFABRRRQAUUUUAFFFFABRRRQAUUUUAFFFFABRRRQAUUUUAFFFFIvlk9Qooopk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DSbegUUMrKcFSpwDgjHB5FFLRmkoSg7SCiiimZBRRRQAUUUUAFFFFABRRRQAUUUUAFFFFABRRRQAUUUUAFFFFABRRRQAUUUUAFFFFABRRRQAUUUUAFFFFAFjS7B9U1G2tIs+ZNIEBHbJxn8K+stHsI9N023tIgFSKMAKOwxj+leE/BHQv7Q8SvfOoMVmvGf77ZA/TP5ivoMcCvzfiHE+0rqito/mz+0/B/JvqmVzzGovequy9Fp+LJKKKK+UP6CCiiigAooooAKKKKAOT+JniIeE/BGr6kGCyRQsIyf77cL/48RXwhksxJOSe9fTH7VniY22j6ZosbkG5lM0oB6og4B9izA/8Br5nr9h4RwnscI67Ws3+C/4J/J3ifmf1vNI4SL92mvxer/CwUUUV9+fioUUUUACjk16H8BfD3/CRfEvTQ6horMNdSD028L/48VrzyvpX9lHw55Om6vrMibWnkW3iJ/uoMkj2Jb/x2vmeIMV9VwFRrdqy+en5H3/BOXPMc7oQavGL5n6LX8WfQqjCgelGBRS1+Cn9ubBRRRQAUUUUAFFFFABRRRQAUUUUAFFFFABRRRQAUUUUAFFFFABRRRQAUUUUAFFFFADOM9K8r/aI8NDX/hxdzom6awZbpfovD/8AjhavUscmqmp2cWqafPaTIJIZo2R0PcEYI/I114Su8NXhVj9lpnkZtgo5jga2FltKLXzto/vPz09qUjFaHiHSJdA1rUNNmyZbSd4dx77SRn8ev41n9MZr+jKNVVqaqRejP4HxNGeHqypTVnFtNeaEooorpOMKKKKAPYf2ZPE/9keN5dMkbEWpREAH/nomWH/ju/8ASvrYdc1+fHh/WJfD2u2OpRZMlrMk2M/e2kEj8Rx+NffGi38eq6Za3kLiSKWNXRh/ECAQa/G+LsJ7LFRrxWk1r6r/AIFj+rPC7NPrGXzwM3rTd16P/gmnRRRXwZ+3hRRRQAUUUUAFFFFAHn/xe0D+2/Cs0iLumtv3qAdeOo/In8a+dMc19hTwLcRvG/KsuDnvXyp4x0M+HfEd7ZYwiSZj/wBw8j9Dj6g191w7irqWHl01X6n8o+MuRcs6Ob0lo/dl67p/doZFFFFfcn8sBRRRQAUUUUAFFFFABRRRQAUUUUAFFFFABRRRQAUUUUAFFFFABRRRQAnehRk4HJrS0Lw1qHiW7FvYwNKf4nPCp7se3869y8DfCWy8Oqt1egXV/wBdzD5UP+yP69a8PHZpQwSs3eXZfqfqPCvAmZ8S1FKEeSl1k1p8u7OD8DfCC71lku9VVrS06rCfvyD3/uj9fpXonib4V6VrGlLbW0QtLiJcRSovI9iO4/8Ar13SKsYwoCqKXkjrX5/iM1xNesqnNa2yWyP69yrgPJcswEsD7JT5laUnq38+nlY+TPEfhm+8M3ptr6IoeqyD7rj1B/yRWXX1j4g8NWXiKxe1vIFlRvXqD6g9q8A8b/DLUPCjNNGGurDOfOA+ZB6MB/McfSvssuzmnibU63uy/Bn818a+GuKySUsXl6c6G76uP+a8zjqKKK+pPwZprcKKKKYgooooAKKKKACiiigAooooAKKKKACiiigAooooAKKKKACiiigAooooAKKKKACiiigAooooAKKKKACiiigApM0fxVd0jRbzXLxbeyhe4lPZRwB6k9APc1jOpGnFym7JHo4bC1sZUjRoQcpPRJK7ZS71LPZXFqEM0LxBxuUupXcPUZ6ivc/AvwetNHEd5qgF3d9VTHyofb1Pua7TXvCWm+IdPNpcwKydVIGCp9Qexr5WtxBSp1lGEbx6v/I/fMt8H8fisBLEYmahVavGO/3vpc+VKTdXZeNfhnqXhSR541a7sBz5yjlR/tD+o4+nSuOr6TD4mlioqdKV0fimb5LjckxDw2NpOEl36+aezCiiiuw+dCiiigAooooAKKKKACiiigAooooAKKKKACiiigAooooAKKKKACiiigAooooAKKKKACiiigAooooAKKKKACiiigAooopAlcTdT4LeS6mWKFHlkc4CIpZifQAV0XhL4f6p4slUwRGG1J+a4cfKPoP4j9OPUivd/CPw70vwjCDDF510R888nLH/AAHsK+dx+cUcInGPvS7Lp6s/ZuFPDnMuInGtWXs6PdrVryX6nil78KNes9HF/wCR5hxua3Q5dV9fQn2H61x5BQkEYI4INfYuwNweQeOa8+8bfCax8RpJc2wFpqHXeo+Vz/tD+o5/lXi4LiBuXLiVo+q6H6VxJ4QwjQVXJZNyitYyfxW6p9G+x890Voa/4a1Dwzdm2voGif8Ahccq/uD3/n61nNX21KrGtFTg7pn8x4vBV8BWlQxMHGUXZpqzTFooorc8sKKKKACiiigAooooAKKKKACiiigAooooAKKKKACiiigAooooAKKKKACiiigAooooAKKKKACiiigAooooAKKK7Xwb8K9T8TNHLOrWNkeTI6/Ow9h/U8fWuLEYqlhY89WVkfSZTkeOzuusPgqTk322Xm3sjkdO0661W7S3tIHnmboiDJ+vsPc17N4G+DMViYrzWcXFx95bfqqn39T+n1613PhnwXpvhez8q0twHP35CMsx9Se9b4Q9uB6V8DmGd1MRenQ92Pfqz+uOEfC7B5Ry4rMrVKq1S+yn6dX6nGeMvhpp/im1O1BbXariOeMcj2I7j2/lXgHiLwxf+GL5rW+iKnnbIPuOPUH+nUV9aDtk1la34esfEFo1te26zRsOpHIPqD1z7iufLs3q4R8k/ej+Xoexxh4eYHiGm6+GSp1+9tH5NL8z5N60V3Hjr4WX3hh3uLQPd6f13AZeMe4HUe/51w9fo2GxVLFQ56buj+MM4yLHZFiXhsbTcWvua7p9QooortPmgooooAKKKKACiiigAooooAKKKKACiiigAooooAKKKKACiiigAooooAKKKKACiiigAooooATrRtpa1vCmiN4g8Q2Vioysjguf9kcn9Aa561SNKm6ktlqerl+DqY7FU8LTV5Tkkl6s90+D+gDRfClvMy7Z7r984PXnoPyxXeg55qG2gW2tkjXCqqge1SggYHrX45iKrxFWVSW7dz/SjJ8BDK8BRwdPaEUvw1fzZLRRRXOewFFFFABRRRQBGTTThQW9BStwcntXP+PvEaeE/CWqaq5GbeFmRW6M/RR+JIH41dOm6k4witW7L5nNia0cNRnXm7KKbb8krnyT8c/Ev/CS/EjVJI2DQWmLSP8A4Bnd/wCPlq8/x1NSyzPLK00jF3kYszN1JPU1EOhr+jcFh44XDwor7KSP4GzXGyzDHVsXLeUm/wAdvkFFFFegeMFFFFABX3R8KPDR8LeAtIsHTy5khDSr6O3zMPzJr5B+F3hz/hKfHuj2BXdCZxLL6bE+cg/Xbj8a+7I02RqvTAFflXGOLvKnhl6v8l+p/SXhRllo18wku0Y/m/0JaKKK/ND+iQooooAKKKKACiiigAooooAKKKKACiiigAooooAKKKKACiiigAooooAKKKKACiiigApDyKWigD5D/aa8MHRvHUepIn7jU4gxOOPMTCn/AMd2frXkPqa+uf2k/Cx17wFJexrun06RbhQBzt+64+mCW/4DXyMecDvX7hwzi/rOAjFvWGj/AE/A/jPxCyv+zs6nKKtGp7y+e/43Eooor7A/MAooooAO9fXX7Nnio674EisZGJuNNc253ddnVPwwQv8AwGvkYHtXq/7NviptA8e/Ynfbb6nGYyCePMXLKf8A0IfjXyHEuD+tYGTS1hqv1/A/TfD/ADX+zc5gpO0Knuv57fifYdFIGBANLX4cf2cFFFFABRRRQAUUUlADCB171418dvDhC22rRL9393KR6Hofz4/GvZACv0rI8VaNHruh3dlJ0ljPOOh7H8K9DA4h4bEQqdE9fQ+P4ryeOe5RXwb+JxvHya1R8oUU+7tns7qW3lGJI3KMD2IODTK/X4SU1zI/zmr0p4epKnNWa0aCiiitDjCiiigAooooAKKKKACiiigAooooAKKKKACiiigAopUjaRgqKWZjgADJJrufCnwi1bX2Sa5BsLU85kGWYey9vxx9DXDicXRwsearKx9RlGQZjnlX2WBpOX5L1b0OGhhluZVSGJ5JGPyoiliT6ADrXp/g34MXWoMlxrBNvD1ECH5m+p7fh+leneGPAGl+E4h9mgD3BGHnk5Y/U/0GBXUBQB8vH0r4jHZ9Uq3hh1Zd+p/UXC3hNhsC44nOGqk9+VfCvXuZuj6LZaHbrb2cCQRr/Co/nWkOO9AHFOAr5OUnJ80ndn9CUaNPDwVOlFRitEkrJL0HUtFFSbjWqOaJJ0KuoYHghhUvWkxTvYmUVJcsjx/x18GI7kS3mi7YpeSbY8Ix9vT+X0rxy9sLjTrh7e5ieCVTgowwRX1+E5559q53xV4H0zxXbGO6hAkAO2VeGX6H+lfU5fnlTD2p1vej36o/BOLvC3CZtzYrK7U6r1cfst/o/wAD5corsvGHwt1XwxI8saG9sh0ljHzKP9of1Gfwrja+9w+JpYmPPTldH8lZtkmOyas8PjaThJd+vmnswooorsPnAooooAKKKKACiiigAooooAKKKKACiiigAooooAKKKKACiiigAooooAKKKKACiiigAooopFRTk7IQ0qoXYKqksTgAdTXT+FPh1q/illeGE29qes8oIGPYdT+HHvXtXhD4X6V4ZCyGIXV3/wA95eTn2HQfhXgY3N6GFvFPml2X6s/XuGfDnNs/lGrOPsqT+01uvJbs8w8GfCDUNdKXGobrG0PIGPncfQ9Px59q9s0Dwvp3hy1ENhbLCoHJA5Y+pPUn61rqm0DbwPQCn5IFfn+MzGvjH77suy2P644b4NyvhqnbD0+ap1k9W/Tsh1FLRXmH3pXlhjuEKSIHQ8HNeVeOPgzBfGS80fFtcdWg/gY+3of8+9esbSO+cUMAQRgfjXXhsXWwk+alKz/BnzmdZBl/EGHeHx9NSXR9U+6e58g6lpd3pF09teQPbzJ1Vx19we49xVavqzxH4S0/xNamG9t0lHZjwQfUHqK8U8YfB/UtCLXFgGvrQc7QPnQfTv8Ahz7V99gc7o4i0K3uy/Bn8jcVeF+YZPzYjAXq0l2XvJea6+qPP6KV1MbFWBVgcEEYINJX1Caauj8LnCVN8s0FFFFUZBRRRQAUUUUAFFFFABRRRQAUUUUAFFFFABRRRQAUUUUAFFFFABRRRQAUUUUAFFFFABRRRQAUmKms7K4v5lgtonmlbokakk/gK9P8I/BG5u9lxrUn2eLqLdDlm+p6D6DP1rzMVjqGFjzVJW8up9rkXCua8QVVTwVJtdZPSK+b0+R5tpOjXut3Igsrd55DwQvQe5PQD3New+DPgnbWqpc6w32ubqIAMRqff1/l7V6Lo3h2x0G1FtY2yQxgZ+UdT7nqfrWqqkL2H0r4XHZ5WxF4Uvdj+LP6u4W8LsuyflxGPtWqro17qfkuvqyO3to7ZAqIFAGAAMDFTijFKTtFfNN33P2+EIwjywFooopFmVrGg2Ou2rQXtuk8bcEOM14r4z+C93pbSXOk5urf7xgJ+Zfoe/8AP6172eR60jLu6j8K9HCY+tg5Xg9Oz2PieIuEcr4kpcmLp+/0ktGvn1+Z8dSxPDI0ciNHIhwyOMEH0Ipq9K+mvFfw40vxRGWmhEVzjAni+Vh/iPY5rxjxX8LNY8Nu0kcf260HSSFfmA916j6jNffYLOaGJtGb5Zdn+jP5J4m8NM1yNyrUI+1pLqlql5o42iiivo9z8ZlGUXaQUUUUyAooooAKKKKACiiigAooooAKKKKACiiigAooooAKKKKACiiigAooooAKKKKAEH50tArS0PwzqXiKfy7G2ebnBfGFX6k8VzzqwpRcpuyXc9PCYLEY6oqWGpucnskm3+Bm1seHvCGqeKZgljbM6Z5mbhF+p7/QZNeqeEvgdb2my41iT7VIOfIXIjB9/X+XtXqVlYW9hAsNvEsUajAVQAAPTivksbxBCF4YZXfd7H9DcMeEeJxPLiM5lyQ/kVrv1fT8zgvB3wg0/wAP7Li8H268HIZx8qH2H9Tk16HHEsSbVAVfQU7bzTsV8TWxFXES56krs/qDKsmwOTUFh8DSUIrtu/NvdscOlLRRXOe4FFFFAEEkYlUqyBgeOea8t8cfBy31Pfe6SFtbo8tCR+7c/h0PuPyr1XGDx1pAuM966sNiauFnz03Z/mfPZxkWAz7DvD46mpLp3T7p9D5D1TSLzRrp7e8ga3lX+Fx1HqD0I9xVPvX1f4g8Laf4nt/IvYFlHVSRgg+oPUGvEfGHwg1HQTJPYK19ZjnAHzoPoPvfhz7V9/gc7pYi0K3uy/Bn8jcV+F+PydyxOX3q0vJe8l5pbrzRwFFDKY2KsCGBwQeoor6jRn4RKEqb5ZIKKKKozCiiigAooooAKKKKACiiigAooooAKKKKACiiigAooooAKKKKACiiigAooooATGK9f+BPh4vLdavKuMfuoyfwLH+Q/A15HBC9xPHFGpaR2CqB3JOAK+qPBeix+HvDllZpj5E+ZsfeY8k/iSa+Tz/E+xoKkt5fkfv/AIR5F/aGbSx9Re5RV1/ie33LU6Gikpa/OD+1gooooAKKKKACiiigCPqa8A/aq8Tm30rT9DhkIe6czTKD/AnQH2LEH/gFe/O3lqxPYV8Q/GTxUfFfxD1S5Vt0EL/ZYecjamQcexbcfxr6zhnB/WccpyWkFf59P8/kflfiLmv9nZPKjF+/UfKvTr+Ghw9FFFfuh/HIUUUUCCiiik3ZXLjFylyo+gf2UvDHnXmra9KvEYFpCx9Th5P/AGT9a+llABFcJ8GvC58J+AdLtXTZcPH50wI53v8AMQfcZx+Fd5X88ZxivrmNqVU9L2XotD+5+Est/svJ6NBq0rXfq9R9FFFeOfYhRRRQAUUUUAFFFFABRRRQAUUUUAFFFFABRRRQAUUUUAFFFFABRRRQAUUUUAFFFFABRRRQBm6xpkOr6bdWkyiSKeNo3Q91IwRXwP4h0WXw9r19pk/37Sd4s4xu2nAP0I5/Gv0HByeK+Tv2ofCo0vxjb6vEmItRjw5A/wCWiYB/NSv5Gvu+EsZ7HFuhJ6TWnqv+Bc/E/FDKvrWXRx0F71N2fo/+CeMUUUV+yn8oBRRRQAVZsL2XS762vIGxNBIssZPZlIIP5iq1FY1IKpFxlsdNGrKjUVSDs0ff3hPW4fEnh7T9SgP7u5hVwM5xkZwfcHI/CtkHqMdK8H/ZY8W/bdAvdClfL2MnmxA/883JJA+jZ/76Fe7ofzr+dsxwrwWKqUZdHp6bo/u/h/Mo5tllHFR3lHXya0f4ktFFFecfRhRRRQAUUUUAFIRkUtFAHzx8avDR0rxAuoIv7i8HOOgccfqMfka87r6a+Jfhn/hJfDNxEi5uIx5kXruH+PT8a+ZSpBweCK/Tckxar4dQk/ejp8uh/DPijw9LKs5liqUbU63vL16r9Qooor6Y/EAooooAKKKKACiiigAooooAKKKkt7Se7fZBFJM392JSx/IVnKcYK7O2lh6teSjSi230REelJ2rstG+E/iLWCGa1FrF/fnfH6DP6gV6FoXwJsLUiTUrl7xh1jT92n6HP6142IzfCUN5XfZan6NlHhzxBmzTjRcIPrLRfdu/uPErSyuL+YR20MlxIf4YlLH8hXf8Ahz4K6tqhSTUCLCDrt4ZyPoOB+Z+le36T4c07RI9llaxwIP4VUCtTtwOK+VxXEFap7tGPKu/U/e8i8H8vwbVXM5upL+VaR/zZy3hv4c6N4aVWt7ZXnAwZpPmc/jXThREPlUAelLyaCueK+XnVnWlz1JNvzP3bB5fhcupKjhacYRWySsSUtIKWsz0QooooAKKKSgBaKKKACiiigCCWNXQqwBHoRXn3i/4Rab4gLz2g+w3Z5LR/dY+69Px4Neikbs00qcZFdFGvVw8uanKzPEzTJsDnNF4fHUlOL79PNPdM+V/EngfV/DDt9qti0GeJo+V/E9vxxWB2xX2HPbx3CFJEV1I5BGeK898U/BbStYLTWH/EuuOpMYypPuv+GK+zwfEMXaOJVvNfqj+auI/B6pDmrZLO6/kej+T2fzPn0Zp1dP4h+G+u+HXZpLVp4M8SwZYY9x1H5Y965ivraOIpV1zU5JryP56zHJ8dlVR0sbRlCXmrfd3Ciiius+fCiiigAooooAKKKKACiiigAooooAKKKKACiiigAooooAKKKdDBLcSCOKN5JDwERSzH6AVDkoK7OulRnWkoUldsZu4pa7vw98Hdc1lkNwi6fAf45fmbHso/xFeo+G/hJo2glZGiN5cryJZucH2HQflmvAxWdYbD6RfM+y/zP1jIfDLPM4aqVYeypvrLR/Jbni3hv4faz4mKvb2rRW//AD2lyqke3c/lXsHhT4OaVomya6B1C6HO6UfKp9l6fzr0BIo4YwqKFHsKeDuGRXxmMzjEYq8U+WPZf5n9McO+G+T5FapOHtaq+1JKyfkun4iRwrCoCKFHsKkWjbS9K8Ju5+sRioq0RaKKKRQUUUUAFJS0UAFNZQwwRkU6igNziPFfwz0nxOHkeL7PdY/10WA3+B/GvHfFHwq1nw6WkSM39qP+WsI+YD3Xr+Wa+lR83WmuiupDAH2xXs4PNsRg7JPmj2Z+Z8RcAZNxApTlT5Kj+1HR381sz46IwcHg0h6V9L+J/hlo3iUM8kAt7k/8t4vlbPv2P45rynxJ8F9Y0li1kV1CHr8o2uB9CcH8/wAK+1wmd4fEWU3yy89vvP5hz/wuznKG6mGj7amuq3+a3+48/oqS4tJ7OQxzxvFIOqSIVI/A1HX0MJRmrxPyGrQq4ebhVjZrdMKKKK0OIKKKKACiiigAooooAKKKKACiiigAooooAKKKKACiiigAooopFxjKTtERelLW5oPgjWvELL9jsnMZ/wCW0nypj1yev4Zr0rw98CIY0WXVbo3B6mGLKr9Cep/DFeRic0wuG0nPXstWfo2ScC55njUqFBxg/tS0Xqr6v5HkFhpl3qlwsFpbyXEpP3Y1JP1PoPevSvDPwOvbsJNq0otU6+QhBJ9ie34V7HpHh+w0K3ENlbRwIOcIoH41p4zmvjsXxBWq3jRXKu+7P6N4f8I8twHLWzKTqz7bRX6sw9A8I6X4bhEdjZpFkctjLH6k8n8a3DjHSgDApSMjivmJTlOTlN3bP3TD4WjhKapYeCjFbJJJfgOpaKKg6wooooAKKKKACiiigBq0jxrIMEAj3pfu0bqBNJ6M4XxT8K9G8RB5fL+yXJOTNDgEn3HQ/jXkvib4T6zoDPJDGb+2HPmRD5gPdev5Zr6RGSOaQqrAhhn2Ne1hM2xOEslK67M/Ms/8Pslz685U+So/tR0d/NbM+OnRo3KupVlOCpGCDSH6V9ReIPAWjeIwTdWKNLjAmX5WH4jn8K8y8QfAm6tyX0u6WZOojmGCPxH+FfYYXPsPW0q+6/Pb7z+cM88Js4y5upg7VoLto/mv8jysUgrT1bwxquhOVvrKWED+MrlPzGR+tZjdK+hhVhVV6buvI/HMXgMVgqjp4im4Nbppr8xaKKK6DygooooAKKKKACiiigAooooAKKKKACiiigAooopFJNvQTGKUVb07Rb/WJVSytJblicfu0OB9T0H413mgfBHV9QCyX8i2MZ6qPnf9OB+tefXx2Hw6/eTS8up9jlXCecZzJLCYeTXe1l97sjzit7w/4F1rxHhrSzYRf89pPlT65PX8M17l4e+E2h6Dsc24up158yf5jn2HQfgK7OKFIUCqAo9AK+WxXEVvdw8fm/8AI/eMi8Gm7Vc3q2X8sf1f+SPLfDPwNsrLZNqspvZBz5YyEB+nf8ePavSrLTbbTLdIbaFIY1GFCKAAKuKMe1IM9DwPWvkcRi6+KlzVZN/kf0NlHD2WZHT9ngaKj3e7fq9yTtS0UVyH0gUUUUAFFFFABRRRQAUUUUAJSMoYYIyKdSUAcP4t+GOleJw0pjFtd9powAT9R0P4/pXjPif4Ya14bZ38k3lqOk0AJIHuvUfr9a+mtpP1prxI6lWGR6EV7eDzfEYS0b80ez/Q/MOI/D7J+Ib1JQ9nUf2o6a+a2Z8d4pCeK+kPE/wo0fxEXmEZtLluTNDwSfcdD+IryjxJ8Ida0MtJboNQtxzuiGGx7qf6Zr7XC51hsRZSfK+z/wAz+Xs/8Ms6yZyqUYe1prrHV281v9xw9FLLE8EjRyI0bA4ZXGCD7g0lfQJqWx+R1KU6LcaiswoooqzmCiiigAooooAKKKKACiiigAooooAKKKKACiiigAoopY4nmdURGZ2OFVRkk+wqXJR3N6VOdV8sFdiUV2nhz4Sa5rxWSSL7DbnnzJRliPZev54r1Pwz8H9H0LZLOn2+6XkPKOAfZen58+9eBi85w2G0UuaXZf5n6zkPhpnmdNTnD2VN9ZaaeS3Z5z8I/BtzqniGDULi2YWVvlw8i4V26LjPXHXI9q+hUQKAMdKjhjWIYRFRR0C04EZxnnvX57jsdPG1faTVuiR/YHCnDOH4WwH1OjJybd5Satduy+7sT0UlLXnn2oUUUUAFFFFABRRSZoA4r4teKv8AhD/AuqagH23Aj8qD18x/lU/gTn6A18NEknJ5Ne+/tUeLjc6lp3h+I5S3X7VMAf4jlUH1A3H8RXgXWv2fhXBfV8H7aS1m7/JaL9T+RfErN/r+a/VYP3KSt83q/wDIKKKK+5Px4KKKKADNdV8L/DB8W+OtJ04pvhMolmHby0+Yg/UDH4iuVx81fRP7Kfhbd/aniCVeSRaQH2GGc/ntH/ATXz+d4v6ngqlRPW1l6vT8Nz7bhHK3mucUaDV435pei1/HY+jYY/LjVfQYqRaBS1/P71P7jiuVWCiiigoKKKKACiiigAooooAKKKKACiiigAooooAKKKKACiiigAooooAKKKKACiiigAooooAKKKQ9KAG9a8y+PvhP/hJ/h5eui7rqy/0qMDr8oO4fipbj1xXpYPNRTxLPE0bchhg56GunDV5YatCtDeLTPLzPBQzDB1cLPaUWvvW5+d1Ga6P4h+GG8GeNNU0sriOGYtET/wA82+ZP/HSB9Qa5085Nf0Zh60a9KNWO0kn95/BOOws8FiJ4aorSg2n6piUUUV1nnBRRRQB2nwg8V/8ACIePtMvJG22srfZ5znA2PgZPsG2t+FfcUbB0BHQjNfnV/CfSvtb4JeMR4x8BWM8snmXluPs9wScneuBk/wC8Nrf8Cr8q4wwNnDFxXk/0P6Q8Ks4uquWVH/ej+q/U9EopKWvzQ/osKKKKACiiigAooooAjIypBGRXOar4A0HWXd7rTomkb7zqNrH8RzXSsPWmsdoq4VJ0nzQk0/LQ4cVgsNjYcmJpxmu0kmvxPMtR+BOjXJ/0WWe09g+4f+PZP61z978ALhGJt9VUr2V4efzB/pXtpI69qCCw4NepTzfGUtpt+uv5nw2L8PuG8a26mFin/duvwTPne4+CHiGInYbeVe2HKn+X9az7j4S+KIT8unecPVJF/qRX0yAfX9KCa7o8Q4uO9n8v8j5Wv4Q8PVXeDnD0a/VM+XT8M/E2edJl/wC+0/8AiqQfDbxLn/kFyf8Afa/419RbB7UeWvoK3/1jxH8q/H/M8x+DGS9K0/vX+R8vr8MPE7dNJk/F0H/s1XoPg74lnAzaxxe0kg/pmvpID2FBJHQfrWcuIcVLZJHXS8HMhpu85zl81/keBWXwJ1mYj7TdW9uP9gM5/XFb9n8AbdQDdalLK3/TJQg/XNevDPel21x1M6xtTTnt6H02E8NOGsK+b6vzPzbf4bHDad8IPDtgwJshMfWZi+fwPFdVZaLZWEax29tHEq9AqACr2falx3ry6mJrVdakm/Vn3ODybLsArYahGPpFL9BVUKOBinUUVzntBRRRQAUUUUAFFJRkUALSUtNZsDOaAGqcj/GlweKyYte0+a/ks0uopLqMAtGrgkZ/WtNWz3q5Rcd0c9KvSrJunJNJ20d9V0JRS0lLUHQFFFFABRRRQAUUUUAQyRpKuHQH2Nctr/w20TxAC89oiTH/AJaxfI2fXI/rmur6UH1rSnVqUZc1OTT8jzsZl+EzCDpYqlGafRpM8L134DXtvl9NvFnHZJhg/mOD+QrhNX8H6zoZIvLCaNQMlwu5fzGa+r3OCKY8Mcn3kU/UZr6LD5/iaStUSkvuZ+O5x4SZJj254VujJ9tV9z/Rnx0aK+pNY+H2h63vNzp8LOw5kUbW/MYP61x+pfAXTp2LWV3La56IfmUfgef1r6CjxBhp/wAROP4o/Icx8Hc4wzbwdSNRfc/uen4nhe4Uv616XqXwI1i25tbqC6H+0DGf6/zrBu/hV4mtCR/ZxkA/iR1x/PP6V69PM8JV+Govnp+Z+eYzgfiHBN+0wkvkrr8LnJUnPpWpceFNZtGKy6ZdcdxExH5gYqpLpl3B/rLWZP8AfjI/pXbHEUp/DJP5nzFXKcfh3arQkvWLX6FeilIKnBGD70la88e5w/Va/wDI/uYUVLHazTf6uJ3/AN1SasL4f1OT7unXbf7sDH+QrKVanH4pWOqll2MrO0KUn6JlKkzXQ2nw+8R3wBi0uY5/vYX+ZFblp8FvEdxjzEhtx3Dvk/oK5Z5hhafxVF9572F4Qz7Fu1LCTfnytL72cHRXr+n/AAAZsG71Q49IY8H8yTXV6V8GfD+ngebbm7cfxTOT+nT9K8yrn2Ep/C3L0X+Z97l/hNxBi7OtGNJebT/BXPniC2mupBHBFJNJ2SNSxP4Cuq0j4V+IdWUOLP7NEejTnafy5P6V9FadodhpUIjtLSGBB0CKAP0q/tAHAxXhV+IqsnajFL11P1PKvBnA0bTzCu5vslZffv8AkeSaJ8B7WFlbUbtrv1jRdin2PU/rXomj+FNK0OPZZ2UUI7lVHP1NbO0AUH8q+cr47EYh/vJt+XQ/Zsq4WyjJlbB0Ixfe13971HBQOgxS0UVxH1YmBS0UUAFFFFABRRSZFACE5pRyKY8yIcFgD7mnAhhTJUk3ZDqKKKRQUUUUAFFFFABSMobrS0UAY2r+F9M1uLy7yzimU/3l6fjXnOufAiznLPp109pnpG/zp9PX9a9cx7Ubc124fHYjDP8Adza8uh8rmvDGUZ1G2MoRk+9rP71ZnzJrHws8Q6SC5szdRDq0B3H8uD+lcrPby2khjmjeKQdUdSrD8DX2GUB7ZFZ2paDp+rxGO7tYp4+4dAR+tfR0OIqsdKsU/TQ/GM18GcDWvPL67g+zV19+jX4nyVRX0RqvwW0C/UmK3a0kP8cEhGPw6fpXKah8AZkYm01EMOySpz+YP9K96ln2EqfE3H1PynMPCfiHBtujGNRf3X+jseRUV3N38GPEltkxww3A7COTBP5gVh3vgLxBYZ87S7gY/uLv/wDQc16cMwwtT4ai+8+ExPCOe4R2rYSa8+VtfejCoq1JomoQgs9hcoB1LwsP5iqzKyHDAqfQiuuNWnL4Xc8CpgMXSdqlJp+aYlFFFXzx7nN9Wq/yP7gooALcAZPoKtRaTfTfctLiQf7ETH+QqHVhHdnRTwOJqO0Kbb8lcqClNbVl4K12/IEOlXBz3ePYP/HsVtW3wg8TXCAvaJb/APXSQH+Wa5p47Cw+Kol8z3sNwpneL/hYSb8+V2/I4ug16ppfwDvJgrXeopD6rHGW/Un+ldTpnwM0S0Obp5r0/wC05UfpivMq55g6eik36I+1wPhXxHi2nUpqCfWTX5K7PAgNxwOTW5pPgbXdaIFtp0xXvJIuxQPX5sZ/Cvo7SvBWjaN81rYQxH1CjP51trEsQwqhfoK8OvxJJ6UYfN/5H6flfgtSjaWY4hvyirfi/wDI8P0P4C3VwqvqV6kA7xwrk/meB+Rr0LQvhdoOh7HS0Es4/wCWsx3tn1GeB+AFdeo454oPT3r5/EZnisRpObt2WiP2PKeCMiyazw+Hi5LrLV+t3t8gigSEYVQv0FPWjFL0rzG77n3cYqKtEWiiikUFFFFABRRRQAUUUUAFFFFABRRRQAUUUUAFFFFABSYpaKAK0ttDOpEkasD2YVyOr/Czw/rBZns1gkP8cPyc+uBwfxzXaZz700jmt6derRd6cmn5M8rGZXgswjyYujGa7NJ/meLav8A3jBbT9Qye0cyZz+I/wrj9S+FXiTTs5shOo7wuD/PB/SvptTu9qQqD95Rj3r26Oe4ulpJqXqfmGY+FXD2OblSg6b/uvT7nc+QbrSr6xybi0mgHrJGy/wAxVXNfYTWkLj5olP1ArIv/AATompPvuNOt5JP7xjGfzxXr0+JP+fkPuZ+c4zwT1bwmK+Ul+qf6HyrSV9J3Pwg8M3PP9n+W3/TORl/QGsu4+Behzf6szRf7shP8813x4hwr3TXyR8pX8HM8pv3JwkvJtfmjwGivcT8AdNJ41C6H4p/8TTT+z/Yf9BC6/wDHf/ia2/t/B939x5r8JOIltGL+Z4hRXuC/ACw/i1G5P0KD/wBlq/bfAvQov9aZ5/8Aekx/LFTLP8Itrv5GtPwi4hm/eUY+r/yR4BRX0hb/AAe8M25DCwLkdnkZh+ROK17LwLoenEPBpsEbj+JYxn88ZrknxJRXwQb9dD38N4LZlJ/7RiIx9Lv80j5gtdMvL44t7Waf/rnGzfyFdFp/wt8R6jgrYGFD/HK4H6df0r6Xjs4IhxEg9MKKl2bR8uFrzqnEdaX8OCXrqfbYDwYy2lZ4yvKfokl+p4jo/wABLmZRJqGoLF6xQp/7Mf8ACu10b4P+H9LUGS2+1Sj+Oc7s/h0/Su5K4BxS8geprxK+aYuvpKbt5f8AAP03LeBOH8rs6OGi5LrLV+uuxVtbG3tECxQogHAAUDH5Vc7YxSZA+tLj5a8xtvVn3cKcKaUYKyHUUlLUmoUUUUAFFFFABRSUZoAWiim7h60AOooooAKKKKACiiigAooooAKayhhgjNOooDc53XPBmk+IYtt9YxyNjhgNrD6Ecj8DXnWv/AZCzSaXeGMHkRTDcPwbqP1r2IDB/wDr0uM816GHx+Jw38Obt23R8fm3CWTZ2n9cw8XLutH96PlvWPhx4g0UkzWLyxj/AJaQDeD74HI/EVzskbxOUdSjg4KsMEV9iGJXHzAH6isvU/C2l6yu29sYbgAfxoDivoqHEc1pWhfzWh+MZr4MYWq3PLsQ4eUldfej5Oor6C1X4H6Degm3Etm57o5P6HNcvqHwAuI2JtNTDL2WSLn8wf6V71LPcHU3bXqj8rx3hRxFhG/ZQjUXeLX5OzPJaK7q4+DHiOEEpHBceyPj+YFZM/w38SWwzJpMy/RkP8ia9CGYYWe1RfefF4jg/PsI7VMHP1UW1960OborUl8K6zCcPpd59RCxH6CoToGpg86ddj6wN/hXSsTRe0196PInkmZQfvYea9Yv/Io0Zq8NA1RumnXZ+kDf4VPD4T1qf7mmXf8AwKJh/MUniKK3mvvQQyTMpu0cPN+kX/kZVGa6eD4ZeJrjG3SpAP8AadP8a1rb4KeIp8eYsEA773JP6D+tc88xwkN6i+89nDcHZ9inanhJ/NNL73Y4KivXtP8AgBIxH2vUsL3WJMH8yf6V1Gl/Bbw/YAGaF72QfxSuf5Dj9K82rn2Ep/C3L0R9tgPCfiHFNOrGNNf3n+iuz57ihknkWOJGkkbgKgyT+FdLpHw08Q6zhorBoYz/ABz/ACD8j836V9G6b4a03SU2WlnFAo7IgFaaoFHyrj6V4dfiOo9KUUvU/Usr8GMJSalmGIc/KKsvvd3+R47onwFjTa+pXhlxyY4htH0JOSf0r0LRfBOk+H48WVlGj4wWK5J+pPJroB2oAyelfO18wxOI/iTdu3Q/Zsp4TybJUvqeHimur1f3u45VCqABj6U6iivPPr9hMCilooAKKKKACiiigApKWigCPOKqajew6bY3F1M4jihRnd26AAZJ/KrhGRXjv7SvjD+wPBH9lwvtu9UbyRg8iMYLn+S/8CrswWHljMRChHeTt8u54ucZhDK8BVxc9oxb9X0X3nzF4x8Qy+K/E+o6vNnN1MzqD1VOiL+CgD8KxsZJNKDt5pM81/RVGlGjBU4KySsvRH8F4rETxdadeo7yk22+7buFFFFdRxBRRRQA5EaR1jRSzsQAoGST6V91/DPwsPB/gvTNLYDzYogZCveRvmc/99E18qfAvwr/AMJV8Q7AOpNtZf6VJxx8pGwfixHHoDX2oqYVV9BX5LxhjeapDCxe2r9Xt+B/TXhXlHs6NXMqi1l7sfRb/eyWiiivzk/oEKKKKACiiigAooooAKKKKACiiigAooooAKKKKACiiigAooooAKKKKACiiigAooooAKKKKACiiigAooooA+bf2q/CPy6b4hhXnP2WcgdjkoT+O4Z/2hXzvjgivvPx94Zi8Y+EdT0qTGZ4iEZh91xyrfgwB/CvhC6t5bO5kt50McsTmN0bqrA4IP41+w8J432+FeHk9YP8Ht+p/Jnibk/1LMo4yC92qr/9vKyf3oiooor78/FwooooAXOwlRXsf7MvjH+w/Fs2jTyYttRXMYJ4EigkfmuR7kCvHCOPrVnTtRn0rUYL63fZPbSLLG3oynI/lXkZlhI47CzoPqvx6H0uQZnPJ8yo4uP2Xr5rZ/gfoUTkAEcGnhcHPrWF4O8Rw+LPDWn6tb/cuYlfbnOD3H1ByPwreHP1r+eJwdOThJWa0Z/d2HrQxFKNam7xkk0+6eo+iiipOgKKKKACiiigAooooAKKKKACiiigAooooAKTApaKACiiigBKWiigAooooAKKKKACiikyKAGdxxSD5TilLDGScVxni74j6V4TRkaQT3uOLdDkn0z6D3NbUqVStNQpxu2eZj8xwmV0XiMZUUIrdt2/4dnVXt9Bp8DTTyiONRksxAAHrXjHj34ySXZkstEbZEPle6HVv90dvqfw9a4nxZ461TxdKftEvl2wOUt1Pyj0z/ePufwxXO8191l2RQpWq4jWXbovU/lPjHxVrY5SweTXjB6OWzfp2X4kqXc0dx9oSaRZ927zFchg3rnrmvSPCfxtvdM2waqhvIRwJlADr9R0P6H615jjPelr6HEYHD4mPLUjf80fjuTcVZpkVf2+ErNX3W6fqn+e59W6B4s03xJb+ZY3KSgdQThgfQg8j8a2v1FfIFjf3Om3Cz2s8lvKvR4yRXpXhf433VmqW+rxfaI+n2hBhh7kdD+GPpXxWMyCrSvKg+Zdup/TvDfi1gMw5aGax9lP+Zaxf+XzPdlO6lzWJoXivTPEUQksbtJcDkA8j6g8itkY5xXysoSg7TVmj95w+Ko4umqtCalF7NNNP7iWikFLUnWFFFFABRRRQAmKKWigAooooAKTaD2paKAIjDG3VF/KmGzgPWJP++RU+RQAKrma6mTpQlvEqnTrc/8ALGP/AL5FA062X/lhH/3yKsk0A4o55dyPq9HfkX3EAsoB/wAsk/75FPFvEvSNf++aloyKOZ9ylSpraKECKvRQPwpSKAc0tSa2S2CiiigYUUUUAFFFFABRRRQAUUUUAMoo9PSqd7fw2ELSzSqiKNxLMAAPXJqkr6IyqVI005zdki2CVrkfF/xE03wlCRJIJrph8sCn5j7+w9zXDeN/jVgSWmh8n7rXZHA/3Qev1PH1ryK5uZrydpp5Xllc5Z3bJY+5r6zLsjnWtUxGke3Vn8/cYeKeGy1SwmUNTq7OW6j6d3+BueJfHOqeJtSF1LO8ARt0UcLEBPf3PvXV+EvjTfaYywaspvIOglAAdfqOh/Q/WvNOtBOBxX19XLcNVpKk4Ky28vmfzjguNM7wONeOp4iTlJ3d3dP1Wx9X6B4p07xFbiWxuUmXoQp5B9COoP1rZ+8DXyBYald6TcrcWdxJbzL0eM8/Q+o9q9R8K/HKWEJBrUW9Tx9piHI9yv8AUflXxmMyGtRvOi+Zduv/AAT+luGvFjL8x5aGZr2VTvvF/Poe3l8jOKbuzz+lZWi+I9O1+3E9jcxzqf7rfoR2PtWqBnntXzEouD5ZKzP3WhiKWKpqpRkpReqad1b5EtFFFQdIUUUUAFFFFABSYpaKACiiigAphjU9VB/Cn03JoE0nuRG0iPWJT+FRtp1s3WFP++RVnNHWr5pLqYujSlo4ootolkettH/3yKRdEsh0to/++RV7kHrRgk9aPaVO5j9Sw17+zX3IrLp1so4hj/75FSC1hH/LJB/wEVKOKKXNJ7s1VClHRRQiwovRQPoKfijbS0rmyilsFFFFIoKKKKACkpaKACiiigAooooAKSlooAiz8vXn6U41XubuGziMk0ixooyWJxxXlni/42w2Ze30ZRdSjgztkID7dz/L3rrw2Dr4qXLTjf8AJfM+azniLLcgo+2x1VR7Ldv0W56LrniOw8PWjXF9cpCg6BjyT6AdSfavF/FPxt1K9udmkn7HbIfvlQWbHscgD26+/auB1fW73Xbtri+neeQ9Nx4X2A6AfSqQOa+7wWQ0qK5q/vS/BH8o8U+K2PzOTo5XejT7p+8/Xt6I908G/Gq01BUttWH2S4xgS5yhP17fjx716dDcJcIHjdXQjPBzmvj4V0vhX4gat4VcLBKZrXPNvKSV/A9R+HHsa5MdkEZXnhnZ9nt8mfQ8K+LlSly4XOo80dudbr1XX1Wp9Prhe4/Cn56kVw/hL4paT4lCxPJ9lvDx5Mhxk+x6Gu2jbeuRgj2r4qtRqUJclSLT8z+nMuzTB5rRVfBVVOL6p3+/sTUUlLWJ6wUUUUAFFFFABRRRQAUUUUAFFFFABRRRQAUUUUAJS0UUAFFFFABRRRQAUUUUAFFFFABRRRQAUUUUAFFFJQAw9KQkAZJrG17xTpvh23Mt/cpCvYE8k+gHXP0rxvxj8aL3Vme30oGyt+nmnBkb6dh+p+lelhMur4x+5HTu9j4biHjHKeHKbeKq3n0itW/l0PTvFvxK0rwpGyvL512RlYEOWP8AgPc14zqPxa1++1dbyC4+yxofkt1GVx/tZ6/5xiuPlmeWVpJXaSRjlnc5JPqTTegr73CZLh8PH94uaT6v9EfybxH4mZvnNZfVpujTi7pRdnptd9fQ+gPBXxesde8u2vyLK9PABPyufY+vt/OvRkdZF3KwKnuK+Oe9dx4O+LGqeHDHDcM19ZDgo/31Hsf6H9K8fH5BvUw33P8AQ/RuEvFtNRwmeLyU0v8A0pfqj6Q5Pbp70dOe9c74b8c6X4ohDWdwpkA+aNvlZfqK6Livi6lOdKTjNWa7n9L4TGYfHUo18NUU4vZppr8B9LSUtQdwUUUUAFFFFABRRRQAUUUUAFFFFACYpGVT1ANOooFZERhjP8A/Kk+zw/8APNfyFTUU7sj2cOxD9nh/55r+QpRDGP4B+VS0UXYezgug3aB0FOoopF2CiiigYUUUUAFFFFABRRRQAUUUUAFFFFABRRRQAUh6UZFB6UARFsZJ44r4u+O3i/8A4Szx/eCKQtaWLfZoRnjKn5z+LZ59AK+m/i94zHgrwPqF6jBbpl8m3GeTI3CkfTlvopr4hZiXJJyepJr9H4QwPNUni5rbRfq/67n89+KedclOnldJ6v3pei2Xz3+QlFFFfrJ/NAUUUUAAOBj1pTwABSVqeGtDn8Ta9YaXb5827mWINjO0E8sfYDJ/CuatUjRpupJ2S1Z14ehPFVo0aavKTSS7t6H0x+zJ4P8A7J8HzaxMu2bUpNyg9RGmVX8zuP0Ir2oKMse7VR0fTINF0q0sbZBHBbxLFGg7KAAB+QrQ4zzX864/FSxmJnXl9p/h0XyR/eeSZdDKsvo4SH2YpPzfV/eOHSlooriPdCiiigAooooAKKKKACiiigAooooAKKKKACiiigAooooAKKKKACiiigAooooAKKKKACiiigAooooAKKKKAI2wcivj39ovwcfDXjlryJNtpqamZcDjzBw4/PDf8CNfYJOCa8w/aA8Hf8JZ4DuZIF3Xdh/pUWBydoO5fxXPHqBX0WQY36ljYSk/dlo/n/kfn3HGTrN8oqRgrzh70fVbr5o+OKKKK/ftz+J3HldgooooJCiiigZ9F/sseNcpf+GriQ7gTc2uT/CcB1H0O04/2jX0Ztya+AfCHiSXwj4j0/VYc77aUMyg9U6Ov4qSPxr7v0fUYNY0+2vreQSwzosiOOhBGQfyNfiXFOA+q4v20F7s/wA+v+Z/XPhtnf8AaGWvB1X79LRecXt92xp0UUV8YfsIUUUUAFFFFABRRRQAUUUUAFFFJmgBaKKKACiiigAooooAKKKKACiikJwKAGDJ70h96ikuookLNIgA9TXGa/8AFrQtE3Ik/wBrnH/LOH5ufc9B+db0sPVry5acW35Hj47N8DlkPaYytGC82l9x3JYAZJxXPeIfG+keGoyby7RGI4jHzM34DmvF/Enxk1jWC0dnjTrc8YU7nI/3jwPwH41wU08tzI0s0jSSMcs7sWYn3Jr6nCcP1J+9iHZdlufg/EPjBhMNzUcoh7SX8z0j8lu/wPQ/Fvxl1DWN0Om5sLUjG7OXb8eg/Dn3rzuWR5naSR2kdjlmY5JPqTSCg9K+zw2Do4WPLTjb8/vP5mzriPMs/q+1x1Vy7LZL0WwtFFFegfJhRRRQAUUUUASWl7PYTrLbzPBKOjxsVI/EV6P4Z+NuoaaUi1OIXsQ48xMK4/Dof0rzRI2mdURS7scBVGST6CrF/pl1pU/lXcLwSFQwDDkg9DXl4nC4bE+5VSv07n3mR57nmSReJy+clBNX6x9GnpqfTPh74gaP4kGLS8TzMZMTfKw/A8/j0rpVYMuVOfpXxyjtG6ujFWU5DKcEGuz8O/FfXNB2RyTfbrZePLmPzAezdfzzXyWK4enH3sO7+T3P6CyDxiw9a1LN6XI/5o6r5rdH0r2zSHmvOvD3xp0XVdsd4x0+U9pfu5/3uld3a38F7EJIJkkRhkMGByPwr5Wvhq2HlapFo/estzzLs3p8+CrRmvJ6r1W6L1FJuHrS1znuhRRSZoAWiiigAooooAKKKKACiiigAooooAKKKKACiiigAopMiigBaKKKAEAxQelGaZJKsYyzAD3NBLairsRfyNNdxEhZjgdya4zxR8UtI8Nlk837VcjjyouSD7noPxNeQeKvirrXiMtFHKbC1b/lnEfmI926/livaweU4nFWaXLHu/0PzPiHxBybIIyhKp7Sovsxs3fzeyPWPFvxZ0rw4rwxN9tvRx5UbDCn/aPQfz9q8S8UeN9T8VTlrqUrBn5YE+4o7Z9T7n9KwTS193gspoYTW3NLu/0P5R4m8Qs14ibpc3s6X8sevq92FFFFe6fkwUUUUwE3UdTWp4c8L3/ie/FrYwlyMF3PCoPUn/JNdZ4w+EN74d0+O7tZGvYwv74BcMp7sAO3t1Hv282pjqFKqqU5pSf9fI+1wXCubZhgZ5jh6LdOG7797LrbyOH07U7vSp1uLSd7eYc7oyQT7H1Hsa9N8M/HK6tFSDWIftCdPPjGG+pXofwx9K8roqcRgMPi1apG/n1+80yXivN+Hqn+yVWl1i9U/VM+qdA8a6V4jQGyu0kYDJUnBH1B5Fbw+bmvjqGeW2lWSGRo5FOQ6MVIPsRXceHfjFrmj7UuWGoQDjEnyuB7MOv5V8hiuHqkPew7uuz3P6LyHxiweItSzam4S/mWq+a3X4n0YTtHNBOBwcVwXh/4xaHq4C3ExsZj/DMMD/vrp+tdxb3cVym6KRXU9CDmvmKuGq4eXLUi0/M/d8vznL81pqpgq0Zrya09Vui1RSClrmPaCiiigAooooAKKKKACiiigAooooAKKKKACiiigAooooAKKTIpaACiikoAWiikbpQAwnPApMY6daz9R1uy0m2ea8uo4YxyS7ACvNfEfxys7XfDpMJu36eaxKoP8f8APNduHwVfEu1OLf5Hy+b8SZVkkOfG14xfRbt+iWp6rPdRWyb5JAiAZ5OK868U/GrTdJZotO/4mM3TKHCA/wC93/DP4V43r/jHVvEcjG9unePtCnyoPwHX8cmsYjNfX4Ph6MbSxDv5Lb7z+c+IvGCtV5qGTQ5V/O9X8l0+ZueI/GWq+KJCb24YxnkQpwg/Dv8AjmsSk5pcV9dTo06EVCmrLyP52x+YYrMqzr4uo5ye7buFFFKiNIwVQWYnAAGSTW7airs8yEJVJcsBnJp1danwt106IdQNtjHzCA/fK9z9fb/9Vck6lGKsCrA4IIwQa5aOIo17qnJO29j3cfkuPyuMJYylKHOrq6tdACQciu08L/FjWfDpSKWQ39oOPLlb5gPZuv55rilpaVfC0sTHlqxTRWVZ3mGS1lWwNWUH5PR+q2aPpPwv8UNH8S7IllFvdH/lhMQGz7dj+Brs1kV1yGBFfHNdX4b+Jmt+HSqi4N3bg8xTZJx7N1H6j2r4/F8PNXlh5fJ/oz+keHvGKnNRoZzTs/547fNf5H072pM7uK848OfGnR9VIjvSdPmP/PX7pPs3T88V6Bb30N1GHikVlYZBBzXyNfDVcPLlqRaZ/QeWZ3l2b0/aYKtGa8nqvVbot0UlLXOe6FFFFABRRRQAUUUUAFFFFABRRRQAUUUUAFFFFABRRRQAUUUUAFFFFABSUtNZwo5YD60CulqIv3TSdsH865vxB490fw5xdXqrLjIiX5mP4Dn8eleV+Jfjhe3paPSYfsidPNkwX+oXoPxzXqYXLcTivgjp3eiPhc740yXIU/rNZOS+zHV/ctvmexaz4k0/QLfzr65SBB/ebr9B1z7V5P4s+OMk++30aIxqOPtMo5PuF/qfyry2/wBTutUuGuLu4e5lbqzkkj2HoPaoK+xweQUqVpVnzP8AA/mriPxazHMeahlkfZU313k/nsvkT6hqV1qty1xeXD3ErdXc/oPQewqCg80KpcgAEk8ADvX08VGlGyVkfhlWtWxtVzqScpPq9W2Jjik7129r8JdcutCe/EeyUfMls3Dsv16A+gP44rjJYZbeZ4pY2jkQlWRxhlI7EVhRxVGu3GnJNrc9XMcgzHK6cKuMoyhGaum10/R+TG0UUV3HzA+1uprKZZoJHhlU5DxsVIPsRXp3hP43XdkEg1lPtMfT7QgAZfqOh/DH0ry3v1o6/SvNxWCoYuPLVjfz6r5n2mRcUZpw/U9pgqrS6x3T9Vt8z6v0PxRp/iG286xuY5177TyPYjrn2rZBz3r4/sNSutMnWe1nkglXo6kj8Pce1el+GPjhd2SrDq0P2lOnnxjDD6jofwx9K+JxmQVaV5UXzLt1/wCCf1Bw54t5fj1GjmkfZT/m3i/1R7oDk8DP40pxjNYOgeNdI8SIDZXqSEDlCcEfUHkVucEHBDV8vOnKm2pKz8z91wuMw+Mpqrh6inF7NNNfgTUUlLUHYFFFJmgBaKKKACiiigAooooAKKKKACiiigAooooAKKSloAKKKKACiiigAooooAKKKKACiiigAooooAiK5b6UgOM4HAp54rnfG/iaDwf4W1HVrggpbxlgCcbm6Kv4kgfjVU4SqzUIK7bsvVnNiK8MNRlWqu0YptvslqfOX7TPjT+2vFMGhQSf6Lpw3yY6NKwz/wCOrgf8CNeLVY1G/n1a+uLy4bfPcStLI3qzHJP5mq54ODX9D5Zg44LCwoR6LXzfU/hLP81nnOZVcXP7T0XZLRL7gooor1z5oKKKKACvdv2W/B327WL3xBOmY7NfItyR/Gwy5HuFwP8AgVeFojzSrHGpeRyFVVGSSegFfc/wt8Jp4K8FabphAEwj3zsP4pG5bnvycD2Ar4XivHfV8J7GL96eny6/5fM/YfDXJv7QzT63UXuUlf5vRf5nY0tFFfjJ/XQUUUUAFFFFABRRRQAUUUUAFFFFABRRRQAUUUUAFFFFABRRRQAUUUUAFFFFABRRRQAUUUUAFFFFABRRRQAUUUUANao5oxLGynuMHNS9aTbTvYmUVJcrPhT4qeEW8EeN9R09UK25bz7b0MbcgD6cr/wGuSJzX1J+094K/tXw1b67bR5n05sTbRy0LHB/75OD7DdXy1X7zkOO+vYKEm/eWj9V/mj+I+M8meTZvUpxVoS96Po+nyYUUUV9MfBBRRRQAdTX1F+zD44/tPQLjw/dSZnsPmgyeWhY/wDsrZH0K18uk/LXS/DvxdL4I8X2GqKzeTG+ydV/ijbhh+XI9wK+bzzAfX8HKCXvLVeq/wA9j7zg7Onkua06snaD92Xo+vyZ96ZFKaqWV3HfW0U0brJHKodHU5BBGQR+FWh3r8Eas7M/tuElOPNEdRRRSNAooooAKKKKACiiigCF2VepAz601XUjAINcv8QtEvNY8PTLYTyQ3kX7xDE5UnHbII4IyPrg9q8Ag8ceILBmVNTuFIOD5jbiP++s17OBy2WPi3CaTW6Z+YcUccUeFMRCni6EpQkrqStZ23WvVH1aCMUbq+YE+KXihB/yFpCPdI//AImrMfxg8Tp/y/BvrGP6V6D4dxK+0vvZ8nDxkyGXxU6i+S/zPpbcaNx9q+bP+Fw+JT/y9R/98Ux/i/4mfpeqn0jH9an/AFdxXdfezV+MXD6+zP7l/mfSufXikMyjqw/OvmGT4n+KJQQ2rOB7Ig/9lrNuvGWuXn+t1S55/uOU/litY8OYh/FJL7zgreM+Tx/hUJv1sv1Z9UvfQRjLSoB/vCsTUPiBoWlsVuNSgV16qHBP5da+YLi/ubz/AF9xLN/10kLfzqBq7qfDaX8Sf3I+VxnjZUaawmFS85O/4JI991T46aLacWizXp9VTaP1xXGax8c9VuyVs7aKzX/bJdj/AC/rXmp4ozXr0ckwlHVx5n5n53mXijxDj04xqqnF9Iq34u7NPVfFGqa4Sb2+mnU/wFtq/kMD9KzDS9aQ17UKUKS5aasvI/McXj8TjZueJqOcn1bb/MWiiitzywooopgFFFFABRRSojSuqIpd2OAqjJJqW0tWbU6cqkuWC1ErS0Dw1qHie8FvYwNKe8h4RPcn/J9K7fwV8HLzWPLutVLWlrgHyujv9f7o/X6V7Xo+h2Og2q21lCsEajgKMf8A66+UzDO6dG9Oh70u/RH7/wAIeFuMzNxxWaXp0t7faa9OiOU8E/Cyw8MRLPOPtV+f+WrDhfYDt/Otnxd4LsPFdg0NzDiRcmOVeGU+oNdKBxSOuR/hXwksZWnV9q5Pm7n9WUOHcsw2BeXU6EVSas1bfzfn5nyx4u8E6j4QudtxGXt2OI7hR8rex/un2P4ZrAJr671HTLbVbWS3uoVliddrK4yCPpXifjj4N3OnM93pCm4t+WMBOXT/AHT3Ht1+tfb5dnkKtqeI0l36M/l7jPwtr5e5YzJ05093Hdr07r8TzCr2l+INR0Vw9jdy2zA5wjfKfqp4P4iqUkbwuySKyOpwysMEH0IpK+pnCnWjaSumfglDE4rL6vNSm4TXZtNfcemaB8cdRssR6jbJeKeDIh2sPcjkH8MV6HoXxd0DVlVZLkWc56xzDbj8en6183tR25rwsRkWFraxXK/L/I/WMn8VM+y20K8lVguklr961v5u59gRXsNwoMcyMMcYOanwGHXivkXT9b1DSXVrK8mtyDnCMcfiOh/Gux0j406/p5Vbgx3sY67l2sfxHH6V87X4erw1pSUvwZ+y5Z4xZTibRx1OVN91qv8AP8D6KzxxSMwH1ryjSvj1YzMiX9lLbE9XX51H49f0rrNN+Jvh3UgBHqMSMegkO0/kcV4VbL8XR+OD/NH6lgOLsjzO31bFRbfRuz+52Z1wI9KdVOLULeYDbKhz0IYVYV1YcMDXE4tbn1cKtOorwlckopMj1pak2CiiigAooooAKKKSgAx7UtMJA6mo3u4Y+sij6tTs2ZynGHxMkx60hHpxXOap490LSGZbnUYUcdUDAt+Q5rj9X+O2l2wZLC2lu/RvuKfz5/Su2jgMTX+CDfyPmMfxVkuWJvFYmMWul039yuz1Njgc1Q1HWrLSYWlurmOBF5LOwAFeB6v8Z9fvwyWrR2EZ6BBvbH1PH6VxV7qN1qcnm3c8txJ/elck/rXv4fh6tPWtJRXlqz8hzjxjy3DJwy6m6ku70X+b/A9x8QfHHTLDdHp8bahKONw+VAfqRz+Ary7xD8Std8RMwluTbQHpFBlRj3PU/nj2rmM0nDCvqcLlGFw2qjd93qfhGeeImeZ3eE6vs4P7MdPve7+8WiiivctY/LZSlN3kFFFFMgKT60tW9J0a91y7W3sYHuJT2UcAepPQD3NYzqRpRcpuyR6OGwtbGVI0qEHKT0SSu2/kVBXZ+CPhhqHipknmDWmn9fMI+aT/AHQe3uePrXfeCvgxb6bsu9Wxd3PUQAfu1P49T9ePbvXqcUSwoFQAKOgFfF5jnu9PDff/AJH9M8H+E7bjjM80W6gv1f6GVoHhyw8N2S2ljCIkHXHUn1J6k1qvEsilH+ZSMYp4Bz6e1HfrXxDlKUnKTu2f1BQw1HDUlQoxUYJWSSsrdrHjXxJ+Eocyano8fz8tLbDjd6lfQ+3ftz18dkjaKRkdSjqSGVhgg+hFfYzAEcrXnnxA+Fdr4mR7uzAttRA+9j5X9mH+TX1uV506VqOId10fY/nzjnwyhj+bMMnio1N5R2UvNdn5Hz3+FLVrV9HvNEvHtr2B4J0/hYcEeoPQj3FVO9ffQqRqRUou6Z/JOJwtbB1XRrxcZRdmmrNMAK09I8S6poThrG+mgwc7Qcr/AN8nj9KzaKmdKFWPLNXXmXhcdicFNVMNUcJLZptP8D1DQ/jvqFrtTUrRLlTwXiO0j3wc5/Su+0f4veH9VULLdfZJCOUnG3H49P1r5w4oJxXhYjIsLV1inF+X+R+tZR4rZ7l1oV5KrFfzLX71Z/efYEF/b3KAxTIw68HrVgEEf4V8g2Gq3umNutLma3IOSI3Iz9cda67S/jH4isMLJNHdoO0qYOPqMf1r56tw7WhrSkpeujP2HLPGTK8RaOOpSpvutV/mfSPaivHtO+P0LAC+02SPHVoZA4/XH9a6iw+MHhy+YA3vkse0sbLj8cYrxauWYql8VN/LX8j9NwPG3D+YJexxcbvo3Z/c7Hck460ucVj2PifS9SXNtewyg91cH+taYuI3X5ZFP0Nee6c46SVj66lisPWXNSmpLydyeimh1boQaXIqDqumLRRSUDFooooAKKTNIWHrQK4jZIpB9MVF5scfG8Ae5qne65Zaeu+e6iRR3ZgKtQlJ2SOeeIo0k5Tmkl1ehogetKfyri7/AOLXhux/5iCyn/piC/8AIGuU1P4+2yZFjp0k3o0jbAfyya76WXYqt8FN/PQ+Sx3GeQ5df2+LjddE7v7lc9eLY6n9aqXWpW9mm6aZIwBklmHH1r581b4x+INQ3LFKlmhPSNdzAfU5z+Qrj77VbzU3L3d1LcN1G9ycfTPSvcocO1p61ZKPpqz8vzTxkyzD3jgKUqj7vRfqz6A1r4yaBpakQzm+lH8MAyD/AMC6frXnfiD43axqRZbCNNPjPAYHe/6jA/L8a855oBzX0WHyTC0NWuZ+f+R+LZx4pZ9ml4UpqlB9Iqz+96lm91O71SYy3dxLcSdmlYkj6Z6VXoor3YQjTVoqyPyjEYqtiZupWk5Se7bu/vCiiitjgEXpSY4qeysrjUJ1gtonnlY4CICTXrHgz4JPKsd1rj4XqLVD/wChEfyH515eLx9DBx5qkte3Vn3PD/CeacSVeTB0vd6yekV8zzrw14Q1LxVceXZW7FAcPMfuJ9T3PsMmvc/Bfws07wyizyD7VfY5lkH3foO38/euw0/TLfSbZYLWFIYVGAiAAAVaxkk4/Wvz/H5xXxd4R92Pbv6s/r3hTw5y3h5Rr1l7St3a0T8l09RQi7MEArXm/j/4UW3iFZLzT1W11HGenyv7MB/Mc/WvSgOc801hwTjB9a8mhiKmHqKdN2Z+h5rk+CzrCywuNpqUX33Xmn0Z8iatpV3ot29tewtBMv8AC3Qj1B6Ee4qpX1R4n8I6f4ptDDewhz/C4GGU+oPavBvGfw01Lwm7yqrXVgORKi8qP9odvr0+nSv0PL85pYq0Knuy/Bn8c8YeG2OyKUsVgk6lHyWqXml08zkKKKK+mPw5pp2YgFaej+JNT0Jw1jeS2+DnarZX8VPH6VmDNLWE6UKseWauvM9HCY7E4KoqmGqOEls02vyPVdC+PN5bYTU7MXC93hOG/I8H8xXoWifE/Qdc2rHerFM3/LKX5Dn054P4Zr5nzk4pa8DEZDhausLxflt9x+wZN4sZ5l1qeKtWiu+j+9fqfYUdzFOP3cisD6GpeBXyTpfijVdEINlfTwY6ANlf++TkfpXbaV8c9asyBdww3qfijfmMj9K+cr8P4mnrTakvuZ+z5X4v5Ni7RxkZUpd7XX3rX8D6B6DmjJxXl2l/HfSLg7byCa09W27lH5c11enfETw/qbKsOpQ726IzAE/gea8OrgcTR+Om18j9PwPFWSZjb6tioNvpdJ/c7M6fdQcVWjvoJcYlT2wwqdZFI+8DXI4tbn00KsJq8JElFJmlqTYKKKKACiiigAooppIx1oAQ0gPvkVG0qIBmRR9TWdqPiPTtNXddXsMK+rMB/WrjCUnaKuctXE0aKcqs1FLq3Y18YppP5Vwup/GLw7p4IS8Ny4/ghQtn8en61yOrfH13BWw04j0eeTH6DP8AOvRo5Zi63wwfz0/M+MzDjnh/LU/bYqLa6Rd3+Fz2cyKoyWA+tZep+JdN0RC95eRW6eruBmvnfVfih4h1ZGR74wIf4IBs/Xk/rXMTTy3MjSTSvLIeSzsWJ/E17tDhypLWrJL01PyfNfGbB07wy2g5vvJ2X3at/ge5a78ddNtdyabbyXsmOHYGNPzIz+leb698Ute17erXJtIDx5cHynHueo/A1yNA6V9LhsowmH1Ubvu9T8TzrxEz7ObwlW9nB/ZjovvWr+8c8jSMWYlmJySTkk0lFFe2ko7H5jOpKo+abuwoortPBnwt1PxQ0c0yNZWB58xx8zD/AGR/U8fWuTEYmlhY89WVke9lGSY/O66w2CpuUn22Xm3sjldJ0i81y9S1soXnmf8AhXoB6k9APc17r4C+Ett4d2Xmobbu/wCoG35Iz7A9/c/hiuq8NeEdO8L2iw2UAT+85GSx9Se9b2fyr8+zHOamKvTpe7D8Wf2Fwb4a4TIVHFY61Svuu0fRdX5saVAAAHHoBXEeOvhrY+LomnjAttRUfLKo+96Bh3Fd1kimgZ5IrwaNapRmqlN2aP1jMsqwebYaWFxlNSg90/zXZo+Sde8O3/hu8NtfQGN/4XHKv7g9/wDOazv4q+sdf8OWHiOya1vrcTIe56qfUHqD7ivB/HHwrv8AwwzXFruvLD+8B86fUDqPcfjX6Dl+dU8RanW92X4M/j3jLwzxeSuWLy69Sju/5orzXVeZw9FFFfVH4K04uzCiiimSLFPLbSK8TtHIpyroxVgfYiu38PfGDXdFCpNIt/AP4ZeGx7MP6g1w3fpS9a4a+Do4mNqsEz6fLOIMzyWpz4GtKD8no/VbM+g9A+NWi6mAl2xsJTxiQfLn/eHFdzbajbX0CyQTpIjcqQwINfIYq1p+r3ulSBrO6ltm6nY5GfqO/wCNfMYjhynLWjK3kz90yXxlxVFKnmtFTX80dH81s/wPr7OV9aQrxXzvo3xp13Tiq3JjvowMEuNjH8Rx+ldvpPx40y5KrfQS2ZI5YLuA/Ln9K+dr5LjKP2bry1P2fK/Enh3MrL23JJ9JK347fieo8jrTiQB1rm9M8eaFq7qttqMLueiFgG/I81ui5idQVlQj6147ozpu0016n6Jh8dhcXHmoVIyXdNMs0U0MD3p1ZneFFFFABRRRQAUUUUAFFFJmgBoPpQeR0qNpUT7zge5NZuo+JtM0pC13ewwr/tOB/WrUJSfuq7OWriqNCLlVmopdW7fmaw96Qg15/qnxo8P6cGWGV7yQfwQof5nA/WuL1j48305YabZJbDtJMxY/ioxj8zXp0cqxdX4YNLz0Ph8x494fy1P2mJUn2jq/wue47sEhTkin4OOTXFfDWbVtR0c6lq9wZZbs7o02hQifw4x69c+4rtADk85rzqkPZzcG07dj7HAYtY/DQxMYuKmrpPR2e110ZLRRRWR6IUUUUAFFFFABRRRQBG3J9a+Zv2o/Gwuby08NWsnyxYuLraf4iPkU/QEtj/dr6B8Va9b+GNCvtTumxDbxmRvU4HAHuTgD3NfCHiDW7jxHrd9qd0264upmkf0GTwB7AYA9hX3HCuX/AFjFfWJr3Yber/y3PxbxLz36jgFgKT9+pv5RW/37GfRRRX7QfycFFFFAgooopbFRXM+VHp37P3gs+K/HcNxLHus9NAnkYjgvn5F/76+b/gBr7IUbQF6AV5h8APBf/CJeBbeaVNl7f/6TNkcjcPlX8Fxx65r1AA+lfgef4769jZOL92Oi+W7+bP7W4GyX+x8opqatOfvS+ey+SJKKKK+cP0MKKKKACiiigAooooAKKKKACiiigAooooAKKKKACiiigAooooAKKKKACiiigAooooAKKKKACiiigAooooAKKKKACiiigDO1jToNY026sbhBJDPG0boehUjBH5Gvg7xh4am8I+J9Q0mbJa3lKqx/iQ8o34qQfxr79YnJx1FfPP7UvgkS29p4mtk+aHFvclR/AT8jH6MSP+BD0r7PhbH/AFXF+xm/dnp8+n+R+P8AiRkf9o5b9bpL95S19U9/u3Pm+iiiv20/kQKKKKACiiigaPqv9mjxyNa8Lvod1Jm80zCpuPLwn7v/AHycr7ALXtjHC18H/DnxhJ4G8X2WqKW8hG8u4Vf4om4I/Dgj3UV9z2V3FfWsFxE4kilUOrg5BBGQQfSvwviTLvqWLc4L3J6/Pqj+xvD7Pv7VyxUKjvUpWT810f3aFwdKWiivkz9UCiiigAooooAKKKKAI2AZGU8givnX4v8AhH+wNcF7CuLS7YngcBupH49fz9K+iSB61g+M/DkXijQ7iykA3sMo+PukdD+derlmMeDxCl9l6P0Pz/jbhyHEmU1MOl+8jrF+a6fPY+V6KmvrGXTr2a2nXZNExRh6EGoa/WoSU1zLY/z5r0amGqSo1FaSdmn0aCiiitDgCiiigAooooAKKKKACiiigAooooAKKKKRcYuTtET2zRXTeG/h1rXiVleC2MFuefOmyq49h1P5Y969e8KfBvStE2zXf+n3A53Sj5QfZeleFi83w2F0vzS7L9T9V4f8O86z5xnyezpv7UtNPJbs8j8K/DrVvFLI8UJt7U9Z5QQMew6n+XvXtfhD4ZaX4VCyhftV5jmeUZP4DoB9PxzXZRxJCgWNQqj0FOUAnOK+Fx2b4jF3jflj2X6n9V8M+HuU8PKNTl9pVX2pLZ+S2Q9VCjAGBS0tFeIfqWwUUUUAFNKgjkZp1FAHDeMPhlpnipGk2/Zr3HE8YwfxHQj6/hivEvFXw91bws7vNCZ7UdLiMErj3HVfx496+oiMHpUU0KSoySAOp9RxXuYLN6+DtG/NHs/0Pyzibw9yniJSqqPs6r+1FbvzWzPj2k/GvoLxT8GtK1oPLaf6BcHnKDKk+69PyryPxF8Ota8OOzS2zXFvniWDLDH06j8se9fc4TN8Niklfll2f6H8rZ/4d51kLc+T2lNfajrp5rdHNUUUV7p+UyjKLtIKKKKAjKUdUS219cWTZgmkgb1jcqf0ras/iB4hsECxatOAP7+G/mDWBSH6Vyzw9Kp8cU/VI9vDZzmWC/3evOPpJr9Tubf4yeJIAMzQzf8AXSPH8iK17b496nGo86whlP8AsOV/xry/NLXFPKsHU1cF8tD6nD+IHEmGVo4qT9bP8z16P9oKX/lppCj/AHZ8/wDstWk/aCg/i0uTPs4NeL0VzvJME/sfi/8AM9iHinxPDeun6xX+R7Sf2gbfHGly/wDfS/41FJ+0EuPk0st/vSY/oa8bopLI8F/L+LLl4qcTvasl/wBur/I9Ym/aBvHHyaUie/nk/wDstY9x8cNfkcmJbaJfQqxI/X+lefYoraOUYOG1NfizzK/iNxLX+LFNeiS/JHWXnxS8S3hP/EyaNT/CiKB+eM/rWBea1qF/n7Te3E4bs8jEfkTVLPNG2u6GFoU/ggl6JHy+K4gzbG3WJxM5Lzk7C0UUV2bHzcpSnrJhRRRTICiiikACiirOnaTe6tMsVnbS3EmcbVU8e59B7msp1I01zSdkehh8LWxc1ToQcpPZJXf4FXH5VJbWs15KsUETzSscBI1JY/QCvTPDPwPvbzbNq0wtYupiTlvoW6D8K9a8PeC9J8Nw7LO0SNiPmfGWb6k8mvmsXntCheNH3pfgftfD3hRmuZuNXH/uafnrJ+i6fM8k8J/BO81Blm1ZzaRdfJQgs349B+p+lexaH4b0/wAPWogsrZYEHXaOSfUnrn3NayqPTijoMDrXxGLzCvjH+8lp2Wx/UnD/AAhlXDlNLCUve6yerfz6fIkpaSlrzj7YKKKKACkpaTNAHO+KPB+neK7Iw3kIY/wuowyn1BrwTxp8NtS8JSu+03NjnidF5Uf7Q7fXp/KvpnGc9qjmt0nRo3AkUjG0jivYwGZ1sG7LWPZ/ofm/FPA+W8T03KpHkqpaSS1+fc+PFo5zXuPjH4K29+j3WjkWk+MmAj5GPtjp+HHtXjmr6HfaFdm3vYHgfoNw4b3B6H8K/Q8FmVDGL3XZ9nufxvxHwVmvDdR/WKd6fSS1T/yfkylRRRXsH50FFFFABRRRSGm1sFXYNe1K1IEV/dRgdhMwH5A1SorGdKnNWkrnp0MfisNLmo1HF902jpIPiR4ktQBHqsq/VUP8wa04vjF4ljADXMcv+/Hj+WK4ikzXJLL8LPemvuPoKHFue4f+HjJpduZtfc2egL8bvEQPJtm9jGwP/oVWU+OmtD71tbN+Df415vRWLynBv7CPUh4g8SQ2xUvnZnpDfHXW+1vbj67v8agk+OHiFvuC2X6ox/8AZq8+opLKcGvsIqXiDxJLR4qX4I7iX4zeJJBxLCn+7Gf8TWfN8T/E85P/ABNJEH91VQfrtzXL0fhW0cuwkdqa+48yrxln9f48XP5Sa/I0rnxPq92xaXUbps9vNOPyzis53aRizMWY9STkmmgGlrrp0adPSMUvQ+exGZYzFO9arKT82wooorc8ptvcKKKKYgooooAaKdSxRPNIscSNJIxwqIMkn2Fd54Y+Dusa2Elux/Z9uefnGZGHsO34/lXBiMXRw0earJI+pyjh7Ms7q+zwNFy76aL1b0OCjjeWRURS7scKqjJJ9AK9B8JfB3U9c2z6hnT7U8hSMyMPp2/Hn2r1rwr8PdK8Lrm3t1e4xgzyfM5/z6V1gQBelfF43P5zvDDqy7vc/pnhnwiw+G5cRnEueX8q2+b3fyOf8OeC9K8Lw+XZ2yoxA3OeWP1PU10B4pTik+8MV8lOcqknObu33P6GwuDoYKlGhhoKEVskrIf1paKTNQdotFFFADTUcsKTLtcBgexqXrRtpp2JlFSVmeVeNfgzaanvutJxZ3PUx4+Rz7jt9RXjOueHtQ8PXJhv7ZoW7MeVb3B6GvrfHOaoaro1prVu8F5Ak8JHKsAa+jwOd1sNaFT3o/ij8V4p8MMszvmxGD/dVX2Xut+a6eqPkiivX/FHwLIDz6LPjv8AZpTkfQN1H45ryvVNFvtFuDDfW0lvIDjDjg+4PQj3FfdYXMcPi17kte3U/lTPeDc34fm1i6T5Oklqn8+nzKlFFFeqfAhRRRQAUUUUi4ylH4WS21/dWX/HvcSwH/pk5X+VbNn4+8RWChYdWnwP75D/APoQNYGKDXNPD0qnxwT+SPbw2dZlg/8Ad8ROPpJr9Ttrf4xeJYQAbpJT6yRjn8sVoQfHPXox+9htpfoGX+przoDFIRXFLK8JLemvy/I+jocd8R4fSOLk/V3/ADPVE+PmoKPm06Nj7Skf0NSD4/3vfSk/7/H/AOJryiisnk2Cf/Ls9KPiVxPHbEv7l/kert+0BeEcaUg/7bk/+y1Vm+PGrP8A6u0ij+rFv8K8yoprJsEv+XZM/EjiaejxT+SS/JHfS/GzxFJkKbZP91Dn+dZlx8VPE87E/wBomNT2RFx/LP61ylJ+FbRy7Cw2pr7rnkV+NOIMT8eMn8m1+VjTuvE+r3rEzajcvnt5rY/LOKzSxYkkkk9Sabg5p1dtOjTpq0Ipeh85iMxxmKfNXqyl5tthRRRXQeTdsKKKKBCc0UL0rU0PwtqniKUJYWskwzhnI2oPqx4/DrXNOrCjFyqOy8z1cHgMTmFRUcLTc5Pok3+RljpWt4f8J6n4nm8uwtWlUHDSN8qL9T/Qc+1ereFPgdBbFJ9Zl+1OOfITKoD7nqf0+lepWOnW+m26RW0KQRKMKqqAAPwr5XGcQU6d4YdXfd7H9B8M+EWKxLjiM4lyQ/lVm36voef+Dvg9YaFsudRxe3Y5G4fKh9h/U/pXpEcaxKFQBUHal6GnA5+lfEV8RVxMuerK7P6fynJcBklBYfA0lCPlu/Nvdj6KTNLXMe8FFFFABUUsSSqQwDKexFSA5oxmjYmSUlZnlnjj4O2mrh7zS9tldn5imPkc+4HQ+4/WvFdZ0G+0C6NvfW7wSZwpPKt7g9CPpX11jkenpWXrPh6x1+za2vLdJoz0DDofUHrn3r6TAZ1VwtoVfej+KPxTivwxy/PObEYK1Kq9dFo35rp6o+S+tJkV6j4t+Cd7Yl59Hb7TD1MDEBl+h6H8efrXmVzbTWcrRTxNFIpwyOpUqfcGvvcLjaGKjzU5X8uqP5Kz3hfM+H6vs8bSaXSW6fo9vkNooor0j4wKKKKACiiigAq5aa5qGn7fs17cQgfwrKwH5A4qkOlLXPOlCorSV0enQx2Jwz5qNRxfdNo6u0+KfiW0YH+0DKB/DIi4/PGf1rbs/jnrsJHnw284/wBkFP6n+VecD2o4NcM8twlTemvy/I+rwvHHEOE0p4uXzd/zueuxftBTlgJdJXZ6pNk/kV/rV5P2gLTHz6dOP90g/wBa8VxSYFcksjwT2jb5s+ipeKfE1PeupesV+iR7l/wv/Tz10+6H4If/AGalPx/0/wD6B90f++P/AIqvDaKz/sHB9n953f8AEW+I/wCaP/gJ7a/7QFnj5dOuD9dv+NU7j9oJwP3OlFv9+Xb/ACBrx3PvS1ccjwS3jf5nHV8VeJai92so+kV+qPTrz486pMpFvZRQHsXct/LFY118YPE1yp23iW+e8aA/zzXEg5orqhlWEp7U189Tw8Tx5xHi9J4uS9Hb8rGvfeMNb1Fi0+pXDn+6sm0H8BgVksxdizEsx5JJ5NIDS1306FOmrRil6HyWKzPGYyXNXqyk+7bf6ifw10nw/wDCr+LPEUNuyk2yHfM3+yP4fxPH5+lc4FJIAGSewr6O+FnhAeGdBjeZMXlzh5fXOOB+A/rXk5vjPqmHaT96Wi/Vn6L4d8MviDNoyqxvSp2lLs+y+bO2t4VgiVAAFUYAAqXGaBzTq/LHrqf3pGKhHlQUUUUiwooooAKKKKAI8UZOKU9KxPFHiG28M6DealdNthtkLt6nHQD3PQe5FVGMpyUYq7ZhWrQw9OVWo7Rirt9kjwv9qPxwP9F8MWspycT3m09v4FP45bH+ytfO5GK0fEevXPifXb7Vbtsz3MhkIzkKOyj2AwB7Cs/omO9f0Bk+BWAwcKPXd+r3P4a4nzied5nVxT+G9orslt/wRtFFFe8fIBRRRQAp4GK7H4SeDT448c2Fk67rWI+fcemxSPlP+8dq/jXG45+lfWP7NXgf/hH/AAkdWuE23eqESLkcrEPuD8clvow9K+Wz/HrA4OTi/elovn1+SP0PgnJXnObU4yV4Q96XounzZ7LDGIowo6KMVIOKWkJxX4Ruf2tGKirIWiiigoKKKKACiiigAooooAKKKKACiiigAooooAKKKKACiiigAooooAKKKKACiiigAooooAKKKKACiiigAooooAKKKKACiiigCM1j+JdCt/Euh3unXS7obmMxOPYjqPf0962WP6U0bvrVRk4SUouzRhWpQr05U6ivFqzXdM/PvxFoVz4Y1y+0q7BFxbSNGxI4I7MPYjBHsazl5TJr6H/ak8C7WtvE1rHxgQXe0dv4HP6qT7rXzuea/oDKMesfg4VVvs/Vb/5n8N8UZPPJMzqYV/De8X3T2/4IUUUV7x8eFFFFAAV5r6m/Zk8ejWPD8ugXcmbvTxmHceXhJ4/75PH0218s/wA66DwN4suPBXiix1aAkiF8Sxg/fiPDr+I6e+D2r5vO8vWY4SUF8S1Xqv8AM+74Ozx5HmlOtJ+5L3Zej6/J6n3wvtQeBWfpGpwa1p9teW0glhmjWWN16MrDIP5GtCvwRpxdnuf23TqRqwU4O6Y+iiikahRRRQAUUUUAFIelLRQB4j8bfBuJBrdrHkcLcBR+AP8AQ/hXkOMV9d6nYR6nYz2s0YkjlUqUPQgivmrxP8P9W0HUpkSynuLXcfKliUuCvbOOh7HPevv8kzGMqfsKsrNbX6rsfyJ4pcG1qWM/tXAU3KM/iUU3Z99OjRzVFOkheFykisjjqrDBFNr7GMovY/m+dCrB2lFhRRRVHLZhRRRQOzCiipILWa6bbDE8rf3Y1LH9Kzc4x1bOyGGrVWowg22RUZrodO+H+v6pjydMm2nvJhP54rq9I+BOq3Z/026itB6Ipc/rgfzrz62ZYWj8U1+f5H2GX8FZ/mTXsMLKz6tWX3ux5mOasWWnXWpSeVaW8tw/cRKT/KvetH+CeiacFa6V76Qc5lbjP0HH5129ho9npdusFtbRRIvRUUACvBxHEVKOlCLfroj9byjwbxtZqeZ1lBdo6v0vseD+HvgtrOqMGvWXT4TyQfmf9Dgfn+FeoeHPhVo3h7ZKYftNyvPnTDcQfYdB+Fduc4+7Sjpmvl8Tm2JxOkpWXZaH7rknAORZI1OlS55r7UtX8ui+Q2OFIhhVCj2FSYox3oJxXj7n6NFKKsgopaKChAMUhNBNQXFxHboWdgoAySTjimk3oROaguaZITj2FKD75rxnx58ZVAey0Jtz8hrrGV/4D6n36emayvAvxjutKdLXWHe6tennnl0+v94e/X617UcnxUqHtlH5dbH5fW8R8hoZmsulVv0clrFPs3+p72X2jJ7Ugbd06HvVHS9VtdYtUntJlmRhkMDkGrq4A5GD6V4zi4uzP0ylVhXip03dPVNapolopaKk3ExUbwpKMMob6ipAc0EZp3sTJKWjOL8RfC7Q/EIZ3tRBcN/y2hO1s+px1/HNea+IPgbqVgC+n3C3sXUI42uPx6H9K97+lIy5Fephs0xOG0hK67PVHwGc8CZHnd5V6KjJ/ajo/XTR/NHyPqnh/UtGZhe2U1uQcEsp2/g3Q/gao19gS2sdwhWSNXB6hhmuT1b4U+H9V3MbBLeQ9WhO3Pvgdfxr6ahxHF6VoW81/wAE/Ec28F6kbzyzEJrtJWf3r/JHzXRXseo/ABeWs9SdfQSoG/UYrkr/AODviOyyUtkux/0xcZ/8exXuUs3wdbadvXQ/Kcw8O+I8vb5sM5rvHX8FqcRmlrUvPCes6e5WfTblSOpEZZfzHFZjxtExV1KMOoYYIr06delNXjJP0PiMRleNwsuWvSlF9mmhKKKK6Lo8qUJR3QUUUUzPUKKKKQWYUUUVLlFG8aNWXwxE3UtXbbQdSvCBBYXMue6wsR+eK6Cx+FXia+OfsHkKf4pXUfyJ/lXJPF0KfxzS+aPosJw5m2Ot9Xw05f8Abrt95yPbmhuleraV8BLyfa19fpB6pEmc/if8K67SPgpoWnlTcLJeuP4pGOPyGB+ea8mtnuEpfC3J+SP0HLvCniLHNOrBUo95NfktT5/gtZruURwxSTSHkJGpYn8BXXaL8JvEGrFWe2FnCf45jz/3yM/rivoXTfD+n6TCI7W1hhQdlQCtAKMdAK8DEcRVZaUoJeb1P1zKfBvA0LSzGs5vtFWXo3u/wPL/AA/8DtMsismozPfuP4PuL+Q5P4mvQtM0iy0qEQ2ttHBEvRUUDH5VfH50YzzXzWIxlbEu9STf5H7XlXDuV5NDkwVCMfNLV+reo/GKWiiuQ+kCkxS0UARgnIzSBsD2pW+UHJxXC+M/ilp3hdGgjIvL3H+qQ/d+p7fz9q3o0KmImoUo3bPJzLNMHlNCWJxtRQiur/JLqzqNY1yz0Kxe7vJliiQZO4/yrA8LfErSfFcssMDmGdSQI5cKzgfxDnp/Kvn/AMSeK9R8VXnn30xYA5SJeET6D+p5rLhle2lWaKRopEOVdThlPqCK+ypcOp0Xzy999tl/mfzXjvGOccyj9TpJ4eOjvpJ+a7eR9i7uKUc14j4H+M7xtHZ6425T8ouh0/ED+Y/Ed69js72C/hWaCQSxsMhlIIIr5TFYKtg58lRej6M/fsh4my7iKgq2CqXfWL0a9V+pdpaQdKWuE+sIm9KzNY0Gx163MF9bpOjdmH8vQ1pgf/rp2OKqMnF80XZnPWoUsRB0qsVKL0aaumvNM8Q8VfA2aEvPo03mLnP2aU8j2Df0P515fqWk3mkTtBe20lvKpxtcYz7g9x7ivr5hyO9Zuq6FYazbtFeWsdwh/hYA/wA6+mwefVqNo1VzL8T8N4i8JstzJyrZc/YzfTeL+XT5HyVRXtfiL4E2kwaXS7hrZuoifLL9AeorzfW/h5r2gkm4sXliH/LSH5x+nP5gV9jhs1wuJ0jOz7PRn84Z1wBnuSturRc4L7UdV6u2q+ZzlFB4ODwaK9hNNaH5xOnKm7SVgoooqjIKKKKACiiigAooooAKKKKACiiikAGiip7PT7rUXKWtvLcMO0SFj+lZynGCvJ6HfQwtbEyUaUG29klcgpvNd5ovwa17VCpmRLCI9WkO5gPYD/EV6HoHwQ0nTiJL5nv5B0EhwgPsv+Oa8XEZzhcPpzcz7LX8T9Oybw0z/NrSdL2cH1lp+G54dpujX2t3AhsrWS4kPURqcD6noPxr0Xw58C727CS6rOLRevkxDLH2LdvwzXtVhpNppsSx21ukMajAVVAA/Krh+Ve1fKYrP69XSiuVfez98yLwjyrANVcwk60+20fu6/NnOeHfAuj+GlxaWaLJjBkb5mP1J5rohtA+XAFLz/kUYGMYr5mdSdV803d+Z+3YTBYfA01Rw1NQitkkkvwH0tFFQdwlFLSUAM7daTBHOKXJHWuV8WeP9L8JRf6RL5lwRlYI/mY/h2HucCtKdOdaShTV2+x5+Nx+Gy6jLEYqooRju27I6nIHPajJPTj3rwiz+O2oDVmlntYzYHgQx8Mo9dx4J9sCvWfDXjDTfFNsZrO5VyMboycMv1HUV3YnLsThUpVI6d1qfL5Lxlk2fVJUsHWvJN6PRtLqr7o6OikDDFLXmn3AUmBS0UARn7wFZuraLZaxA0N3Ak6HghwD/OtHGO2KcR3zVRk4u8dzCtRp14OnVinF7p6pnkfiH4F2tzul0uc2sh58p8uh+h6j/PFeZ694B1zw8W+1WLvGOksPzrj145H4gV9Tr74pskSuvzAP9RXv4bO8VQ0k+Zee/wB5+RZ54XZHm16lCLozfWO3zW33WPjjvS54r6e1j4caFrod7mwTzm6yJ8jZ9yMZrgdY+AbJufTr76RyrkfmP8K+pw+fYarpUvF+eqPwjNvCPO8C3LCNVY+Ts/mn+jPIKQ11Wq/DDxHpQZnsWmQdWgIb9Ov6VzdzZ3Fm+y4gkhc/wyIVP5Gvdp4mjWXuTT9GflONyHM8ulbFYecfVP8AMiooorrPnpRkt0FFFFMgKKKKACiiigAooopBqIKWirmn6DqOqFRa2M04b+JIzt/PoKwnVhTV5OyPUw+BxWKkoUabk30Sb/IpE+lHUV3Wl/BvxFqBUzxR2aHqZGycfQdfzFdto/wIsbcq+o3Utyw6qv7tT+XP615NfOMJR+3d+Wp+hZX4b8Q5m01QdOL6y0/Dc8RiieeQRxo0jscBVGST7Cuu0D4V69re2RrY2Vueks/BI9l6/mBXvmj+DtJ0FSLKziiyOSEGT9T3/GttU2jaAAvtXzmJ4iqS0oRt5vX8D9rybwbwlFqpmlZzf8sdF9+7/A828N/BPSdLZZr9m1GUc4cYUH2UdfxzXoVtaQ2cIjgiWONRgKBgAVY5Hekx+NfLV8VWxL5qsm/67H7rleRZdk1P2eBoxgutlq/V7kn8NLRRXMe+FJilooAjZgBSbhikkbahJOB71wHjH4t6d4cD21qRfXo4MaHhT/tHt9OtdFGhUxEuSlG7PFzPN8Fk9B4jHVVCK79fJLdnoJ5wfSgdenSvMvBPxks9bK2upgWd2eAwPyOfYnofY/ma9LR1kUMhDqe4p18PVw0+SrGzM8pzvAZ3QWIwFVTXW268mt0TUUlLXMe8FJS0UARYH4Vz/iHwTpXiWMreWquwHEg+Vh+I5rocUYLcE/pVwnOnJSg7NdjixeDw+NpOjiaanF7ppNfieB+JfgjqWn7pdLlF9D18psKw+h6H9K85u7C4sJjDdQSQSj+CVSD+Rr7BHTmsvVvDen67GYr61jnT0dQfx+tfU4TiCtS92uuZd+p+EcQeEWXY5utlk3Sn/K9Y/wCaPk2jtXtfiD4EWsrPJpl09t3EL/Ov0B6ivPNZ+GfiDRMtJYtNEOfMgO8fl979K+sw+bYXEfDOz7PQ/nzN/D/PsnbdSg5xXWOq9dNV80cvRSyRvC7JIrI6nBVhgikr2VJPY/OKtKpSdpqwUUUVRgFFFFABRRRQAUUUUAFFFFABmiir2m+HtS1hlW0spp938SIdv/fXQfnXPOrCmuabsj08NgcTipKGHpubfZNlAdKWvQ9F+Cet6jtN20djGR1b52H4Dj9a73Q/gjo2mkPdb79xyPMbCg/QY/XNeLiM6wlDRPmfl/mfp2UeGPEGZ2lOn7OD6ydvw3/A87+EXhD/AISDW1vLiP8A0S1YHkcF+oH4dT+HrX0SoEeAo4AxVew0+30yBbe2hSGFRhVUAAfhVkZBI7dq+AzDHSxtb2j0WyXY/rvhHhijwvl6wkHzTbvKVrXf+S6EtFFFeafchRRRQAUUUUAFFFIaAGmvmv8Aah8e+dNb+GLSThcT3m09/wCBD/6ER/u17r418U2/g7w3e6tdf6u3jL4zgs3RVHuTgfjXwprWsXOvavdaldyeZdXUrSu3bJPQew6Aegr7jhXLfrOIeJqL3Ybev/APxXxK4g+oYJZfRfv1N/KK/wAyjRRRX7QfyeFFFFAgooooGjqPhx4Qk8c+MLDSwGMDN5lww/hiXlj7Z6D3YV9z2lvHZW8UMaqiIoUKBgADoBXjX7M/gUaN4Zl126j23ep4Me4crCPu/wDfRy3uCte2kAr6V+F8SZh9dxjhB+7DT59Wf2N4e5F/ZWWKvUVqlWzfkuiJKKQdKWvkz9UCiiigAooooAKKKKACiiigAooooAKKKKACiiigAooooAKKKKACiiigAooooAKKKKACiiigAooooAKKKKACiiigAooooAKKKKAEpaKKAMTxVoFt4n0K+0y7XdBcxlGHcZ6Ee4OCPcV8IeI9CufDOu3ulXi7bm1lMZ44YdmHsRgj2NfoMeor5z/aj8Cb47bxRax/NHi3u9o6qT8jn6E4P1HpX23C2Y/VcT9Xm/dnt69Pv2PxrxIyD+0cAsdRX7ylv5xe/wB2586UUUV+1H8lBRRRQIKKKKBn0l+zD8QPtFtL4Yu5MyQAy2pY9UJ+ZfwJyPZvavoYd6/Pjw7rl14Z1uz1WzfZc2sgdfRvVT7EZB9jX3T4O8S2vi/w9Z6raHMVxGGA6kHoQfcEEH6V+K8UZb9VxP1imvdn+D6/fuf1r4ccQ/2lgnga8v3lPbzj0+46Gikpa+JP2UKKKKACiiigAooooAKjeJJOqg/UVJSEc0EuKe5n3OjWV2hWW2jZT2KA1izfDbw9MSW0q3BPUqgH8q6gA0p59K2jXqw+GTXozza2WYHE/wAajGXrFP8AQ4aX4NeF5etiwPtK4/rUX/ClPDJP/HrIPpO/+Nd8TSZNdCx+KW1R/ezx5cKZFN3eDp/+Ar/I4L/hSvhj/n0k/GZ/8as2/wAIfDEAGLDf/vuzfzNdoOKOe1Dx2Je9R/eyqfC2R03eODpp/wCFf5HN2vw/8P2jh49Lt1YdG8sZ/lWxFp1pAAI4EUDttFXQP85ppFc0q1SfxSb9WezQy/B4dWo0ox9El+gJEidFA+gp+2lpCcVkd6SjsLSUtJmgoWikpaACiikzhaAGZ4zmjcMZrG1zxTp3h63M17dxwL23Hk+wHU15D4u+Nl7fF4NIj+yQ9PPYAsfoOg/HP4V6OFy7EYt+5HTu9j4jP+MMo4dpt4ur7/SK1b+XT5np3inx9pfhSIm5mBnI+WGP5mP+A9zgV4X4y+I2peLZGjZjbWWeIEbr/vHv9OntXMXNzLeTNNPK8srH5ndizE+5NRgV99gMmo4S05e9Lu+nofyXxX4k5lxBzYfD/u6L6J6teb/RC0UUV9Gfi2t7mv4d8Wal4WuhNZTkKTloW+4/1Hr7jmvcPB3xb07xIFt7lhYXp4Ech4c/7J7/AE4NfOw604V4eOyqhjNWrS7r9T9S4X4/zXhuShGXtKXWMv0fQ+xY3Ei5BBB70EYHYk182+FPitrHhvbFLIb60X/lnK3zAezdfzzXsPhb4maP4mwiTi3uj1hlG1s+3Y/hmvgsZlOJwjbavHuj+tuHeP8AJuIYxjGp7Oo/sysnfyezO2paajq4yCD9KdXjH6WmnqgooooGFFFFABSYHpS0UAQtDGw5jU/UVUuNIs7gYkt0I7gqDV0fnS1Sm46pnPOhSqq04Jo5qf4eeH7gktpNsSep8sA/yqjP8JPDFx97TgP+ublf5EV2dBH41vHF14/DNr5s8erw/lVd3q4aEvWKf6HBt8FfDB6Wkg/7bP8A403/AIUn4a/595P+/wA/+Nd6OfalxWyzDFL/AJeP72cD4SyGWv1On/4Cv8jgx8FPDA62jn6zP/jU0Pwd8LwdLBm/35Gb+Zrt+KOvak8fiXvUl97NIcK5HDWODp/+Ar/I5WH4a+G48Y0qA4/vIDWva+HdNskCwWcUY9FQD+lae2m+XXPKvVn8Um/Vnq0cpwGH/hUIR9IpfoMW2hTpGo+i1IAB0FPorK9z04wjH4UFFFFIsKKTNLQAlFLRQBEATyePalxRgg9ePSsrV/EFhoUBmvbmOBR3ZsfgKuMXN8sVdnNXr0sNB1K0lGK1bbsl95q9DWPr/ijTvDluZ765SFR03Hkn0A6k/SvLPFXxzeQPDosXt9plH6hf6/pXlepapeaxctcXlw9zM3V3Ocew9B7CvpcHkNatadb3Y9up+GcS+K+XZYpUMsXtanf7K+fX5Hf+MvjLfayHt9LD2VqeDIeHYf0/n7ivOHdpHZmYszHJYnJJpP4aMe9fd4bCUcJDlpRt+b9T+VM84jzLiCt7bG1W+y2S8khaKKK7z5EK3/CvjnVPCc4NrMWgzl7d/uH1x/dPuPxzWBRXPWo08RHkqRume3l2ZYvKqyxGEqOEls07f8Oj6P8ACHxT0vxOqws32O7PWGQjJPsehrtllVlO1gR7V8chipBBwR3Fdz4U+Lmr+H9kNw5v7ReNsrYYD2bv+Ofwr4nG8PtXnhnfyf6H9O8L+L1Koo4bO1yv+dLT5rp6n0crAcZFKPbmuQ8MfEnR/E6hYrgRTnrDJ8rj/H8K61GEgJBDD1Br5CpSqUZclSLT8z+jMFmGEzGkq2EqqcX1TTJaKWisj0RMcUx4kkGGUH6ipKbii9iWk9zm9b8CaNruTdWEcjkffA2t+Y5ritV+AlhOXaxvJbUnojDeo/r+ter9eopT1ruoY/FUNITaX4fifKZjwpkua3+t4aMm+trP71ZnzvqPwS1+zZvI8m7j7FSVb8jx+tc3f+Bte03/AF+l3A/65jzP5Zr6rBzTHiWT7yg/UV7VPiHFQ+NKR+ZY3weyPENyw8pU32umvxV/xPj+ezuLXiaGSI+joVP61HX2C1jDICGiQj3Ws688JaXef6+xhl/3owf6V6MOJV9un9zPjsR4JNO9DGX9Y2/U+TsUYr6jPw18OMOdJtfwiX/Cmn4Z+HM/8gu3/wC/YrdcSUusGeXLwVx9/dxMfuZ8v0mOa+ol+G3hxef7ItT9YlP9Ku2/hDR7QfudOt4/92JR/IVL4kp9Kb+82p+CeLf8TFRXom/1R8qRW8tw22KN5G/uopJ/StOz8H63fsBDplySe7RlR+ZwK+qU022iHyQRr9FFTLEqfwgfQVy1OJJv4IJerufQYXwVwsH/ALTipS9El+bZ832Hwf8AEd4Bvt47YH/nq4/pmuo0z4BMxBvdTOO6wx4/Uk/yr2oYI4pcEd68yrnmMqbNR9Efc4Hws4cwbUp03Ua/mb/JWRwelfB/w7p2He1N23rOxcH/AID0/Suws9LtLGMJBbxxovACqABVo+nFBHvXjVcRWrO85t+rP0fBZPl2XLlwlCMF5JL8SQKAOKWiiuc9kKKKKAEpaKQ0ANyMZpCccUnCjBrG1zxZpfhyIvfXaR8cDOSfoByaqMJTajBXZyYjFUcLTdXETUYrdtpJfebWfasfW/E2n+H7fz726WBe248k+mOufavJ/FHxzuLgPBo0JhXp9olHzH6L2/H8q8w1HVLzV7hri9uJLiZurOc/gPQewr6fB5DWrWlWfKu3X/gH4ZxJ4s5dlylQyxe1qd9or59fkej+LvjXd32+DR1NrEeDOwBZvoOg+pyfpXmVxcS3UjSzO80rHLO7FmY+pJqPpilxz719xhcFQwseWlG3n1Z/Lee8T5nxDV9pjqra6R2ivRbfMWprK+uNOnWe2meGVTwyEioaK7pQU1yyPmqFephpqpSk01s1o0z1fwj8b5bbZBrcfmr0+0xDkfVf6j8q9b0bxDYa/biexuUnT1Vv5j19q+Tasabqt5o9wtxZ3ElvKP4kOM+x9R7GvlcbkFKteVF8r/A/d+GvFnMMu5aGZx9rTXXaS+fX5n19n8KUqQDivDvC/wAcri2CxavAZl6efD976le/4flXqmh+MdK8RR77K8SVsZK5wy/UHkflXxeJy7EYV+/HTutUf01knGGT5/FPCVlzfyvRr5Pf5HQUtNDAjgg06vOPttxKWiigAooooAjZQcZGfrVS80y2vUKyQxkHqCoNXONtL+NWpOOqMKlGFVOM43TOQvfhb4bv1PmabGhPeLKH/wAdxWBqHwI0a4ybaWe29hJuH/j2a9M2+n86XGeK66eOxNL4Kj+8+axXCuSY27rYSDfflSf3rU8buP2fVZT5GqNH/wBdI938iKoS/AC/jH7vUo5P+2JH9TXuZ56UmD612xzrGx+3f5I+YreGfDFbX6tZ+Ta/U8Af4F62PuzwH65H9Kb/AMKM13P+ttvzb/CvoIfSnZFbf29jf5l9x5//ABCnhp/8un97PAIvgRq7/wCsuoY/opP+FX4v2f7hh8+rIvt5BP8A7NXtwpeah53jX9q33HRT8LuGae9By9W/8zyC3+AFrgedqU7f7gA/mDW7ZfBPw7bIPNhkuGHdpW/pivQQfakLbTXJPM8XU+Ko/lofQ4Xgfh7Cfw8JF+qv+dzn9N8CaHpbiS306CNx/FsGfzrbW1iRRsiQfQVJyO1O6ivPdWdR3m2/U+sw+BwuEjy0KcYrskl+Q4AelLRRUHcFFFFABSUtFADOTntSdaY7rGMswUepNcp4k+Jei+HFZZbjzp1/5Yw/MxPofT8SK1p0alaXLTi2/I83G5jhMtpuri6sYJdW0jricdTj3rl/E/xB0rwqhFzcB7gjKwx/Mx/Dt9TgV5B4o+MmrayHhsc6fbHjKnc7D69vw5964CWV55GkldpHY5Z3OST6k19Xg+H5ztPEOy7Lc/n/AIj8X8Nh06GTQ55fzPRL0W7/AAO18XfFjVvEbvFbubGyJ4VD87D3P9Bj8a4kHNGMUV9th8LRwseWlGyP5hzbPcfnlZ18dVcn57LyS2QV2fg34pan4XaOKVzfWQ4MTt8yj/Zb+h4+lcZRTxGFpYmPJVjdE5TnePyWusTgarhJdtn5NbM+ofDfjrS/FMAa0nAlAG6KThh+H9eldNuyPX6V8d2t1NZTrNbyvDKhyGjYqfzFeoeEPjbcWhS31lDNGeBcIuCv1Hf6jH0r4bHZDUpXnQ95dup/VnC3izg8fy4fN0qdT+ZfC/Xse6bvlz0pC2R7+lZWjeILDXrcXFjcpMh7g9PYjrmtUAnnr6V8nKLg+WSsz9+o4iliaaq0ZKUXqmndNeqJKWiipOgKKKKAEA9aRkDDBAI96dSE4oFZMxdU8L6VrS7byyimA6bkB/KuP1X4IaFdtuthLZsf+eb5H5HP6V6Qc44oA9K6qOLxFD+HNr5nzuO4eyrM7/W8PGT7tK/37nh9/wDAO5jy1rqKv6JJGf55/pWDcfBnxJADiGGb/rm+P5gV9H/hSGvXp59jIbtP1R+f4vwp4bxN+Sm4f4W/1ufLs3w08TQAl9Kl/BlP8iaoS+D9bh+9pd1+EZP8hX1jgN2FNMS/3V/KuyPEeI6xX4nzdTwXyhv93XmvWz/RHyV/wjWr/wDQKvf/AAHb/CpY/COtS/d0u7H+9ER/OvrDyU/55r+VHlJ/dH5VT4krfyIwXgtlt9cRL7kfLsHw28SXAHl6XKfqyj+ZFadv8GvE06gtbxQe0kgOPyzX0ftAGdopVGe2PxrCXEOKfwpI9Oh4OZFTd6s5y+aS/BHhdh8A9RnUG5v4rc9wsZb+oro9O+A2lW7A3NzcXXqpYKD+XP616lnApMYB5zXn1M3xlXedvTQ+wwXh1w3gbOGFUn3k2/wen4HLab8OvD+jsrQadFvXo7jc35nJrpI7aGJBtiRQOwFSr05oZQ3oa8ydapVd5ybfmz7rDZfhMHHlw1KMV2SS/JDwOKWiisj0QooooAKKKKACiiigAoopKAGZ46UucA5pudo5rjfir45j8A+EbrUG2tcsPKt42/jkb7o+g5J9ga1o0p16kaUFdydkcWMxVPA4eeJrO0Yptv0PC/2mfiF/bGtxeHLSTNtYkSTlTw8hHC/8BB/NvavEcYTIp91dTX1zNczyNNcSuZJJHOSzE5JP1JqNfT1r+g8swUcBhYUY9N/N9WfwvxBm9XO8wqYyp1ei7JbISiiivYPmQooooAMcV0/w48Hy+OvF1hpaBvIZt9w6/wAMS8sfbPQe5FcyfmNfVv7NXgQaD4XOs3MeLzUsMu4cpEPuj/gX3voR6V8znuYrL8JKSfvvRfPr8j9A4MyJ55mkKcl7kfel6Lp82ewWNnHY2sMMaLHHEoREUYAAGAB+FW+1GBS4r8Gbu7s/teEVCHLEWiiikaBRRRQAUUUUAFFFFABRRRQAUUUUAFFFFABRRRQAUUUUAFFFFABRRRQAUUUUAFFFFABRRRQAUUUUAFFFFABRRRQAUUUUAFFFFABRRRQBGw9ay9c0a31/SrvT7pN8E6NG6nuCMf5NaZXOaAm0DJqoycWpRdmjGrTjWg4TV09Gu6PgHxf4cufB/iO/0i5BLQSFVYjAdTyrD6gg1j19QftNfD8apo8XiS0izdWI2XIUcvCT1/4CTn6Fq+X6/fMkzBZjhY1PtLR+q/zP4i4tySeRZnUoW9x6xfdP/LYKKKK+iPhwooooAXHAr239mj4if2NrMnh28fFpetvt2Y8JLjlf+BAfmPevEs8AelPt7iW1njnhdopomDpIhwVYHIIPqDXkZlgoZhhpUJ9dn2fQ+lyDN6uSY+njKfR6runuvuP0TBBHFGRgcVwfwi8fR+P/AAjb3bbft0WIrqMcbZAOTj0I5H1x2ruid3TrX8+VqM8PVlSmrSi7M/ufBYylmGGp4qi7xmk0/UmopB0paxO8KKKKACiiigAooooAKKKKACiiigAooooAKTFLRQAUUmaQuq9SB+NArpDQaCcdaqXGqWtqpaS4jQDqSw4rldU+K3h3TePt6zMP4YcuT+I/rW9PD1artCLfojyMXm+AwEebFV4xXm0v1OzyM4PX0oaRI+XYL9eK8X1n4+SOjJpthtJ6STt0/wCAj/GuB1nx/r2vH/Sr+RY+0cXyL9OOfzJr3cPkWKraztFee5+WZv4rZDl944ZutLyVl82/0ue+6/8AEnQ/DoZZ7tHnX/llF8zZ9MDpXl3iX43ajqJaLTIhYxdPMchnP0HQfrXmfP1pf0r6nC5Fh8P70/efnt9x+DZ74q5zmidPCtUYPot/m3+liW7vrnUZjNdTyTyH+KRiT+tRUUdK+hhBQVo7H45WxFXE1HUrSbb3b1Yh6UfWlru/AnwrvfEzpc3ge20/qCRhnHsD0HufwrmxOJpYWDnVlZf1sezkuRY7PsTHDYKm5N/cl3b6HNeHPC2oeKbzyLKElQRulIwij3P9BzV/xr4BvfBs8Xm5mtpOFmAxzjkEc89cev519H6N4fstAtEgs4FgjQYAUVJq+jW2uWMtpdxCWGRdrBq+LfEM3iFJL3O3X1P6epeEGEjlMqVSd8S9VLWyfa3bzPkeiuo8deAbvwfesSrSWDt+6mx09j6H+f5gcvX3FDEU8TTVSm7pn8tZrlWKybEywmMg4yi+v5rumFAJUgg4I70UV0NJnhxlKDvFnXeG/inrnh4xqZjeWy8GOcknHs3Ufjn6V6r4e+NejasAl5u0+Y8Yl+7/AN9dPzxXz2aOBXhYrJsNideXlfdf5H6vkPiRnmS2p+09pTX2Za/c90fX9tfQXiBoZUfjIIIORVmvkbStf1HRX3WV5NbkHOFPH/fJ4P4iu+0P456pZkJf26XidCyHaw/DkH9K+VxHD9enrSakvuZ++5N4vZRjUoY+DpS77r71r+B72p46/lSg5Fef6L8Y/D+qBVnmaykP8MowB/wIZH612NnrFlfxiSC5jlRujKwINfPVsNWou1SDXqj9gwGd5bmcebCV4yXk1f5rdGlRTQ4YcEGnVzHuXuFFFFAwopMiloAKKKKACikyKWgAooooAKKKKAEx7UU3I7mopLuGIHc6r9TTs2ZynGGsmPPHOf0oLDHXmuV1f4k6Bo4YTagjSKcFI/nbP0GcVwet/HsbWTTbEn0knbb+gyT+lejQy7FV/gg7d3ovxPjc04yyPKU/rOJjzLond/crnsruka5Yqo9Sa5jXfiPonh7ctxeKZgP9WnzN+QrwPWviHr2u5FxfvHGedkPyD6cc/mTXOsdxya+kw3DreuIl8l/mfimd+MtOCcMpo3f80v8AJHp/iT46X1+rRaXCLOM8ebJhn+oHQfjmvONQ1O71W5ae8uJLiU873JJHsPQewqt0FLX1eGwGHwqtSjbz6/efgGc8WZvnsubG121/Lsl8kFFFFeifFBRRRQNXegnelZGRVZlKhhlSR1GccflXe/Dv4YT+J5Y72+V7fTFOQOjS+w9B7/l6j1rxJ8ONL1zRVs0hWBolxDIgAKf/AFvavm8TnWHw9ZUt+7XQ/bMj8MM0zfLp45tQurwi95f5X6HzRRWr4n8L3vhfUGtryPbnOx/4XHqD/TqKyq96lVhWgpwd0z8nxuBxGXV5YbFQcZxdmnuFFFFbnlCAlSCpII5BFdh4d+KeuaAEjM/2y3Xgxzkk49m6/nmuP60c1x1sLSxK5asU0fR5ZneYZRV9rga0oPye/qtmfQXh741aLqpEd4x0+Y8Yk5XP+8OPzru7fUbe9hWSGZJVYZBVhg/SvkLFXtM1y/0aQNZXc1uwOcIx2n6jofxr5bE8O05a0JW8nsfvOSeMuKo2p5rRU1/NHR/NbP8AA+uycCkAwM18/wChfHDVbBgt/DHfoBgsDscflkfyrvNI+NWg6kAtw8li5/hlXI/MZH518zXynF4feF13Wp+35V4hcP5qlyV1CT6S0f3vT8T0TPpSMwVc4rN0zXtO1WLzbW6hmQ91cH+VaCushO0j8DXlOEou0lZn6DTxFKvFSpTTT2a1Jh0paQdKWoOkKKKKACiikoAWiiigAopM0tABRRRQAmKMUZFFADcnFIG4pjOFHLAe9Zup+JNN0mMveXkMKDuzAf1q1CUnaKuzlq4mjQi5VZqKXVuyNVh05oIyK881j416Fp4ZbdpL5x/DGhx+ZwPyrhda+OWq3hK2EEdkvYsfMY+/YD9a9WhlOLr7QsvPQ+AzTxB4eytNTxCnJdI6v71p+J7rPewWwZpJVQDrk1xWvfGLQ9IDLDMb2UfwQDcPxPT9a8E1XxFqWtuXvr2a4JOSrN8v4KOB+ArP5r6TDcOxjrXlfyR+LZz4y153p5XRUV/NLV/dsvxO/wDEXxn1rVt8dmV0+A8ZT5nI+pGB+A/GuEubqe9laWeV55W6vIxYn6k1Hik/Divp6GDoYZWpxS/P7z8HzXiPNc6nz46tKXlfReiWg6iiiu8+UCtDQ9AvvEV19msYTKwG5mP3V+pq/wCD/BV/4vvQltGUt1P7y4YcJ7D1Pt+eK+jPCvhKx8J6clraRAEDLSEZZj6k9zXzeZZvDBrkp6z/ACP27grw8xXEclicZeFBdesvJX6eZ8ualptzpF29tdwvbzoeVYdfceo9xVfHNfT/AIw8CWHjCzKXC7bhRmOZR8yn+v0NfPnivwbqHhK8aO6jLwE4SdB8rf4H2NXl2bU8auWWk+3f0ObjLw+xvDc3WoJ1KD2l1Xk0vz2MOiiivoj8aCnQzyW7rJG7xupyGRirD6EU2iocVJWZ1Uq06MlOm7NHcaB8X9d0Yos0q30I42y8MR7MP8DXpGg/GzRtSAS83afMf+egyuf94cfnivn/ABRXhYnJsLiNeXlfdf5H6pkviXnuT2hKp7SC6S1+57n13Y6taajGHtriOVGGQVYEGreQe9fINjqd3pr+ZaXEtu/rG5Un64rstI+MviDT8LPIl7GO0i7Wx/vDH8jXzNfh2tDWjJS9dGft+U+MeW4m0cwpOnLutV/n+Z9HCkL9uK8n0f482ExRL6zktc9XU71H9f0rsNM+I3h/WAqwalEHbojna35HBrwa2X4qh/Eg1+KP1nL+LckzNL6tiYtvo3Z/c7M6sD1parJdwOPllQ554YVLuB+6c1w8rW59XGpCfwskoopKRoLRRRQAUUUmRQAtFFJmgBaTFLRQAUUmaQuq9SB+NArpDd1B/KoJdQt7dS0kyKB3LVy+qfFDw7ppKvqMcjg4KxAuc/8AAc1tToVartCLfojy8VmmBwMebFVoxXm0v1OvbgUb8DnA+teP6r8fII9y2Fg8pHAeRgg+uBk/yrh9Y+LPiLVyy/ahaxn+GBcH8zn9CK9mjkeLq6uPKvP/ACPzbM/FHh7L7xp1HUkukVp97svuPobVfEWn6NCZbu7jgjHdmA/nXnuu/HSwtN0emwPesOjn5F/M8/pXh091NduZZ5XmkPV5GLE/iabjivpMNw9Rp61m5P7kfiuc+MWY4q9PLaapR7vV/wCSOo174ma9r+5JLtoITx5UGVGPc/e/XFcvkmmjNOr6Wjh6VBWpRSXkfiOY5xj81q+0xlaU35tu3p2Ciiius8AQjNWrDSrvVWkS1gedkUswQcgCtLwn4Nv/ABbfiG1QiIEb5mHyqP6n0H/66+jPCvhCw8KaYttbRgn+ORuSx9Sa+czHN6eD9yHvS7dvU/aODfDzFcSv29dunRXW2rfZJ7+p8rupUkYwR2NGOa998f8AwltteV73TttrfckjHyyH39D714XqWmXWkXj2t5C8E6HlWH6j1HuK6cDmVHGx0dpdUeBxVwVmHC9a1WPNSb92S2fk+z9SvRRRXtH5sWdN1a80e4E9lcSW8o/iRuvsR0I9jXqXhb45ywhINZg3jp9oh6j3K/4flXklFeVisvw+LVqkde/U+6yLi/N+H5qWDrPl6xeqfyf6H1donirTfEMQeyukmXvtbn8R1razkdeK+O7W8nsphLbyyQSjo8bFSPxFd74d+NOs6UVjvANQhHGW+Vx+Qwfy/Gvj8Vw9Vh72HlzLs9Gf0hkPjBgMValmkHTl/MtY/duvxPoXIUc0pbIrgtC+MOg6vhZ7g2MpH3JhtH/fXT9a7a3vYLmMPFIrgjIIbNfM1cPVoPlqRafmfuOAzjL80h7TB1oyXk1+K3RbopAcilrnPaCikzS0AFFFFABRRSZoAWiiigAooooAKKKSgBaKKSgBaKKKACiiigAooooAKKKKACiiigCGV/LjZj25r43+PXxCbxr4sktraTdpmnFootp4eT+N/fkYHsM969x/aB+Ix8G+GDYWcmzVNR3RxFTzGn8b+3BwPc57V8hdq/TOE8ru3jqq8o/q/wBD+dPE7iOyWUYeXnP9F/n8hKKKK/VD+bwooooAKKKKTaSKinJ2R2Pwp8ESePPGNpp5U/Y0PnXTekankZ9WOF/HPavuC3t0tYUijUJGgCgAYGB0rzD4AfD7/hDfCS3d1Hs1PUds0wI+ZFx8ifgDk+7GvU+c4Jr8I4hzH6/i2oP3IaLz7s/szgPIFkuWKpUjarUtJ90uiJqKSlr5c/TQooooAKKKKACiiigAooooAKKKKACiiigAooooAKKKKACiiigAooooAKKKKACiiigAooooAKKKKACiiigAooooAKKKKACiiigAooooAKKKKACkpaKAKV5ZxX9rNbzoskMqlGVhkEEYIP1r4c+JvguTwH4uvNMYE227zbZz/FExO3n1HKn3Br7qGc8Hj0ryv4//AA8PjHwn9rtIt+p6dulhCj5pFx86fiBke4A719Tw9mf1DFqM37k9H5Poz8w484f/ALay11acb1ad2u7XVHx9RRRX7rF3Vz+NZRcXysKKKKokKKKKAO++DPxDbwB4tjnmkI0y7xDdr2UZ+WT/AICT+RavtSCZZ4kkUgqwyOeDX53YyOK+of2bfiV/bWkHw5fSZvLFMwMTzJD0A+q8D6FfevzHivKrpY6ktVpL9Gf0N4Z8S+zm8oxMtHrDyfVfPoe80Ugpa/LT+lQooooAKKKKACiiigAooooA4zxz41l8GLBcGwa6tXO1pEYAo3bII6H1zXKr8f7Db82nXIPttP8AWvRtd0aDXdNmtLlQ8cqlSD/P+tfMHijw5ceGNYnspwSqnMbkffU9D/Q+4NfUZThcJjU6dVe+vPdH4L4hZ3xHw1OOMwM06EtLOKfK/Xsz10ftAab3sLsf8BX/AOKpD8f9O7add/iEH/s1eHUV9L/YGD7P7z8T/wCIucRW+KP3Htcn7QFpj5NOnJ9yB/Ws+f8AaBuSSItKQL2Zps/oB/WvI+/WlrWOSYKP2L/NnBW8UuJquirqPpFfqj0G7+N2vTOfJW3t19ACT+p/pWFqHxH8RakGEupyhD/DGAuPxAB/WuaAoau2nl2Fp/DTX3XPmsVxnn2Mv7XFys+ibS+5WJrm9uLs5nmlmb1lcsfzNRA5oorvjCMFaKPk6uJrV5OVWbbfVhRRRWpwBRRRSAKltbSe/nSC3jaaVztVFGSTWx4V8Gaj4ruhHaxFYQcSTuPkX/E+w/SvffB3w+03wjbjy4xNdEYedxlj7D0HsK+ezDN6ODXLH3pdv8z9i4Q8PcfxHUVep+7odZNb+SXX1OQ8AfB5LMRX2sKstwOUt+qof6n9P516zGiwqERQAB0AxTtoGBjpS45Jr85xOLq4ufPUd/yR/Z+ScP4Dh/DLDYKnyrq+rfdsTDHkcUAcVheKPGmm+E7Xz72bBPARRl2PoBVrRNctNesUvLOZZYJBkEdvwrB0qiiqji+V6X6HpRzHCTxDwcasXUSu43V0vQn1TS7bWbR7a7iWWKRcFWGQa+fPiD8MLvwrNJc2qvcaaTncOWj9m9R7/n7/AEgMHnGaint47hCkqB0I5B5zXoYHMKuBneOsXuj5TirhDA8U4b2ddctRfDJbr17ryPjzNAr2Dx78Ggoe+0MYwctaE4H1U9vp09MV5DNBJbzPFNG8cqnDI6kEH0INfpeDx1LGQ5qb9V1R/EHEfCuY8NYh0sXD3eklqmvX9BKKKK9Q+GCiiigAqS3vJ7N99vLJC/8AejYqfzFR0VnKEZq0jto4irQlzUpNNdUdRpvxO8R6XgJqDSqP4ZlDA/ief1rqdN+PWpQKBeWMVwfVHK/0NeXUYrzKuWYSt8VNfLT8j7TA8c8Q5fZUcVKy6N3X43PcrP4+adK4We0nhH94AMB+uf0rdtfjB4auMKb7Y3+3GygfjjFfOFJyK8yfD+Fl8N18/wDgH3eF8YM9o6VYwn6pp/g0fUkPxE8PTEBdVtiT28xQf51pw+INPuB+7uomH+yw/wAa+SOaWuKXDcH8NR/cfRUfGzEx/i4VP0bX5pn1+NStT0uIz/wIU77db/8APeP/AL6FfH2cU/zpB/G351l/q1/08/D/AIJ6MfG6P2sF/wCT/wDAPr039uvWZP8AvoVDJrNkn3rmMf8AAhXyMWLdST9aSqXDXep+H/BJn43X+DBffL/gH1Vc+OdDs/8AXanbJ7GRQf51mXPxZ8NWwJbUEfH/ADzBf+Wa+aKTNbx4cor4pt/h/meNiPGrMJfwMNGPq2/yse/X/wAdtEtgfs8c9yf9hMf+hEVz978f5SxFrpoC9jJJg/kB/WvIcUtehTyLBw3i36s+TxnivxHidITjD/Cl+tzttQ+MXiS+BCXEdqp/55ICf1zXL6jr+o6qzG7vZ5w/VXc7R9B0FUDR/DXp0sFh6P8ADgl8j4LHcTZxmN/rWJnJPpd2+7YWiiiu8+XlKUtWFFFFMgKKKKADNFFaWg+GdQ8TXYtrGAyt/E/RU9ye38/SsKtWNGLnN2SPUweCxGPqxoYaDlJuySV2Z0cbSyKkal3Y4VVGST6CvWfh78IDcGO/1pdqcMloe/oW/wAPz9K6/wADfCux8LotzOou7/H+sccJ7KO31613iqqrgDFfB5nnjq3pYfRd+rP6y4K8LqeB5cdnCUp7qPRevdjIoEt4ljiUIgGAAOlSYOODkelcp4x8f6b4StT50gmujykCH5m/wHuapeBfibZeMEMEoFpfgcwls7h/eU9x+or5r6pXlTdflfL3P2n+38qpY2OWe2iqrWkb/h2T8jofEfhqx8Tae9texB1I4boynsQexr548bfD7UPCFyzMpmsCcJcKPyDDsf0P6V9PE5/Gq97ZQ39u8E8ayxuCpVhkYrtwGZ1cDKy1i91/kfOcW8E4DiijzSXJVS92SWvo+6PkDr3ozzivU/Hvwdl04yXui7poPvNbdWT/AHT3Ht1+teWujROyspVlOCCMEGv0nCY2li4c9N/Lqj+Jc/4ZzDhzEOhjYWXSS1i13TCiiivSPjQooooAKKKKATsOgnltnEkUjxyDo6MQR+Irf034h+INJAWHU5ig/hkw36kE1z1Jt965amHpVVacU/VXPewecZhgHzYavKPpJr9T0nTfjrrNqf8ASoILlfRcoT/OuitP2gLZlH2nTZY27+WQ388V4oBQBivKqZLg6mvJb0Z95g/EziXB2X1jnXaST/G1/wAT6HtfjZ4enA8yaWEnsYmP8ga1o/ij4blUFdUhXP8AeYL/ADr5iXpS1wS4cw7+GTR9bh/GbOaelalCXyaf52Pqu38c6Jc/6rUYH/3ZAf61eTW7KUZW5jP4ivkakyfauZ8NQ6VH93/BPbp+NldfHhE/SVv0Z9ff2paf8/CH/gQo/tW0/wCfhB/wIV8hc+tHPrUf6tL/AJ+/h/wTq/4jc/8AoC/8m/4B9bya9YQ8tdxD6sP8aoTeP9BtyRJqduvsZV/xr5W59qWrXDUOtR/d/wAE5KnjZiH/AA8Il6u/6H01N8VfDNshLanG2P8AnmC/8s1j3vxx0CBSYWluMdljIz+eK+fOaK6ocO4ZfFJs8LEeMud1NKNKEfk2/wAWey3f7QKBT9l0xnPbzXCfyzXPah8cNduWP2eOC2Q9FwWI/Hp+leeUma76eT4OlqoX9dT5DGeJPEuMuniXFdopL8Ur/ib2o+Ptf1UETapPtPaPCfyxWJJLJM5eR2dzyWY5JpgHvS16tOhSpq0IpeisfC4zNsfj5XxNaUvWTf6hRRRXQeJcKKKKYBnikz7UtWdO0261e7S1soHuJ26IgyfqfQe5rKc401zSdkd+Hw1XE1FSoxcpN2SSu2/QrV33gL4VXXiR47u+DWtgPmA6NIPb0Hv+XrXZ+BPg7Dpnl3urKLi6HKQ/wIf6n9P516pFEsKBUAAHpXxGZZ5vSw33/wCR/T/BfhVyuGOzteah/wDJf5FLSdItdFs47a0hSCJRgKoxV4ZB9fajOPpWZq/iHT9DtxNfXUdshYKC7Y5PYV8XadWXdv5s/ppyw+Ao2bUIRXkkkvwNSqOqaTa6xZvb3UKyRMMEOM5qW0vYr6ATQOsiMMgqc8VZzSTlCV1o0XKNLF0nGSUoyXqmmeAeOfg/daOXu9JDXVp94wnl0Ht6j9frXm5UqSGBBHBBr7GK7lIYZFcH41+FOneJVa4gUWd6efNjHDn/AGl719hl+fOFqeJ1Xfr8z+ceL/CiniXLG5JaMt3B7P0fT0PnWkNbHiTwjqfhi4Md7bsiZwsg5jb6H19jg1jmvuKdaFaKnTd0+x/LGOy/FZdWdDF03CS3TVhaKKK6TyQooooAKKKKVi4ylF3iyxaaneWI/wBHup4B6RyMv8jXQ2PxP8SWG0JqLSIP4XQHP44z+tcoFpfwrknhaFX44J/JH0OEz/NMD/u2JnH0k/8AM9GsfjlrkDj7RDBcr6AFCfxyf5VtwftAu2BNpOB6pNk/qB/OvHgc0tedPJ8FLen9x9hhvEniXDaRxLa80n+LR7jF8f8AT2OHsLlfoFP9a0YPjnoEn+sM0X1iJ/lmvn0Uh+tcssgwj2uvme/S8XuIYfFyy9V/lY+jB8avDR/5e3/GB/8ACl/4XV4Y/wCfuT/vxJ/hXznRWf8Aq7he7+9f5HcvGXPV/wAuqf3P/M+i2+NfhpR8ty5/7Yv/AIVTn+OWhJ9wzS/7sRH88V8/0ZPpTXD2FXV/f/wDKfjFn0toQXon/me4SfH+wXOywuW+oUD+dZ1z+0FMCRBpQK9i8uP0A/rXkNFbwyPBR3jf5nj1/FXiWtpGqo+iX6pnoV58b9dncmBLe3X0wWP8/wClYOofEjxFqO4S6pKFP8KBVx+IAP61zdNIrvhl2FpfDTX3XPlsVxpn+Mb9ri5WfROy+5WLF3fXV6d1xPLOfWWQsf1NQ0UV3xhGCtFHylbFVq8nKrNtvu7hRRRWp54UUUUAFFHSp7KxuNSuUtrWF5pX4CIMk1lKapq72O6hQniaip0otyeiS1bZBXa+A/hle+KpEuLhXttO/v4w0g/2Qe3v+Wa7PwL8GI7Ux3mtqJZR8y2w5RT7+p9un1r1uOFbeMJGFRRwABXxeZZ4lelhtfP/ACP6Z4L8Kpyccdnast1Dq/X/ACKOjaDZaDaR2tnCsMajACj+daXRuKQkg+3rWPr/AIp03w3bCa/uRCpIUZyST7AcmviUp1p6Xcn87n9Pt4XLcPq406cV5JJGyAK5vxb4K0/xbaeXdRYlUfJKvDKfY/41tWGoQalbpPbyLLG4DBgcjHqKtA9D0FOEp0ZpxdmicRhsLmmHdKtFTpzXXVNHy94v+HuqeEZGeWIy2WcLcIOPbI7H9PeuYz6V9g3dtHdwvFIgkVgQVbkEV5B42+CwIku9EwjdWtT90/7pPT6dPpX3OXZ7GdqeJ0ffp8z+V+MPCirhnLF5JeUN3B7r07ryPHeopamvbK4066e3uoXhlQ8o4wRUNfYwmqivHY/nKvQqYao6daLTWjT0aCiiitDgCruna9qGjyK9neTW5BztRjtP1HQ/jVKk6CsKlKFVcs1dHpYbG4jCzVShNxkuqbX5HoWjfGzXNP2rdCK+Qddw2MfxHH6V2elfHjTJ2Vb22mtCerAb1H5c/pXhI5p1ePWybB1teWz8j9Iy3xM4jy60XW9pFdJK/wCO/wCJ9Oaf8S/D+pbRFqcKs3RXOwn8Dg10UepW86gpOjA+jCvkGpILue1bdBLJC396Nip/SvHqcNwf8Oo16o/R8F41142WLwqfnFtfg0z7CWVD/ED9DTvoa+TbbxhrdmQYtTuRj++5YfrmtSD4p+J7cjGqMw/umNMfnjNcE+HMQvhkn959dQ8Z8nkv31CcfSz/AFR9PDPpikOe1fNyfGPxKn/LxG3+8mf5YqYfGrxIP+WlufrGf8awfD+LXb7z1YeL3D0lrzr5L/M+jfwpCfavnJvjT4jPR7dfoh/xqGX4xeJ5B8t4qf7sY/rmkuH8W+33in4v8PR2U36Jfqz6R8xV6sKYbmJT99R+NfMUvxN8TTr8+qyfgif/ABIrKn8T6vdMWk1G6JPpKwH5A4rohw5XfxyS+88iv4z5VH+BQlL1sv1Z9VSanaxIzvcRqo65YCsK7+JPh6wVvN1SEsvVY23t+Qya+Y5riS4cvNI0jn+J2JNSWlpNf3MVvCjSyyuFVR3Jrtjw7Sprmq1HbyVj5ur4y4vFVFRwODXM9Fdt3fTRJH0l4e+I2neKdTNppyTTqq7pJjGVVPQHODk9uK67OTgiuV8AeEYfCWixQph7h/mkkH8Td/wHSupGR3zXx2J9kqrVG/Ktr7s/o/JZY+eCp1Mya9rLVpKyV+nXYmooormPeCiiigAooooAKKKKAIsiqer6rbaJplxe3Uiw29vG0jyN0CgZJq4cCvmv9pv4kfaJl8K2E2EQiS9ZT1PVI/5Mf+A+9enluBnmGJjQht1fZdWfL8RZ1SyLL6mLqbrSK7t7HkPxD8ZXHjvxVd6rPuWNzshiJ/1cQ+6v17n3JrnScsBSYxQRkZr+gcPQhh6caVNWjFWR/DmMxdXHYieJrO8pNtv1EooorsPPCiiigB3fntXo/wACvh+fHHjCOW4j3aZYFZ5sj5WbPyJ+JGT7KfWvO7a2lu7iKCGNpZpXCJGgyWYnAAHrmvtn4TeBI/APhG0siFN2/wC+uZB/FIw559Bwo9gK+M4kzP6jhnTg/fnovJdWfqvAPD/9sZkq1WN6dOzfZvovv1Z3MSBEAHQDFOApR0pa/Etz+xIqysFFFFBQUUUUAFFFFABRRRQAUUUUAFFFFABRRRQAUUUUAFFFFABRRRQAUUUUAFFFFABRRRQAUUUUAFFFFABRRRQAUUUUAFFFFABRRRQAUUUUAFFFFABRRRQAU11DoVPQ8U6m5NAmk9GfG3x7+Hp8FeLJLu3jI0vUS0sZUfLG/wDGntycj2OO1eX4+f5a+6fiZ4Ig8eeE7rTpNqykb4ZCPuSD7p/ofYmvh+/sLjSr+4tLqNobmCRo5EPVWBwRX7Vw1mixmG9jUfvw09V0Z/IHiBw7/Y+YPE0Y2pVLtdk+q/VFaiiivtj8kCiiigBRnnFafhvxDd+F9cstUsn2XNrIHX0YdCp9iMg/WswZ6igkMPeuarSjWg6c1dPRnXh69TC1I1qTtKLTTW6aPvfwV4qtPGnh201azYGOdMle6MOGU+4ORW9xz3r5B+APxLPg3xENMvJT/Zd+4U7jxDL0VvYHhT+B7V9fI3mIGHQ8ivwTOcslluJdP7L1i/L/AIB/bXCfEFPiDL41tqkdJLs+/oyQUtFJmvDPthaKKKACiiigAooooAjOe1cT8SPBEfi/SCY0C30OWic/qCfQ/wCB7V3HamEYrajWnRqKpB2aPLzPLqGa4Spg8THmhNWa/VeaPju4ge2mkhlUxyIxVkYYKkcEGm17F8ZfAKlG1qxT5wP9IUDqB0b8O/tz2rxzNfrOBxkMbRVSO/Vdmf588V8N1+GswnhKqvHeL6NdPn3Fooor1D4QKKKKACiiigNxOooqSC0nvJRFBE80h6JGhZj9AK7zwz8GdZ1ZkkvR/Z9uefmOXI/3RwPxP4V59fGUMMr1Jpfn9x9blPDea51UUMFRlLztovVvQ4GCCS4kRIo2kkY4VEUsxPoAK9R8FfBa4vGS51rMEPUW6n5m/wB5h0/Dn3r0vwx8PdJ8KRg20AkuMYaeTkn/AA+gwK6lRx14r4vHZ9Orenh1Zd+p/T/CnhPhsA44rOJKpUWqivhXr3Kem6VbaVapb2sSxRIMKFGABV0cUv8AEOKq3l5FZW5lmkWJFGSzHAAr5P3pvXVn9ARjSwtNKKUYpeiSROflUZ4Hc1594++Kdp4Xja1tGF1qGOEB+VPdj/Tr/OuR8f8Axie7MtjojFIvuvd9C3sg/r+XrXlLyNK7PIxd2OSzHJJ9TX12WZG6lquJVl26v1P51418UaWEUsDkslKeznul6d35lvWNZu9cvpLu9maaZ+7dAPQDsPYVpeEfGV94QvhLbMXgJG+Bj8rD+h9/51g5496WvtZ4elOn7GUVy7WP5hw+c4/DYxZhCq/a3vzX1v597n1H4V8aaf4ss0mtZNrjAeI8Mp9CK6M+lfImkaxeaFfR3dlM0M6d16EehHQj2Ne6eBfi3Z+IRHaaiVtL4gAZPySH/ZJ7+x5+tfn+ZZNUwrdSlrD8Uf2BwZ4k4PO4RwmYNU6+y6KXo+/kekbAcE81x3jH4c6Z4tjLSJ5F6B8s8Yww9j6j2NdgrBwCG3D2o6j39q+ep1alGSnTdmj9ex2X4TM6Dw+Kgpwlumrny54s8Aar4Umb7RF5tqPuzoCVx7/3T9fwJrm8+/NfYVzaxXS7JEVwRzuGa8y8WfBOy1DdPpZ+xzdfLAyhP07fhx7V9tgs/jK0MSrPuv1P5g4o8I6lJyxOSPmj/I3qvR9fQ8LpPxrX17wjqvhuVlvrR41HAkHzRn6EfyODWQ3Svr6danWipU3deR/OWNy/FZfVdHFU3CS6NNC0UUV0nkhRRRQAUUUUAFFFFABRRRQAUUUUAFFFFABRRRQAUUUUAFFFFABRRTooXncJGrM7HCqgySfQCok0tzenSnVlywV2NpYYJZ5FSONpJGOFVFLMT6ADrXe+FPg7q2ubJb7/AIl9qefmG52H07fj+Vew+F/h/pXhaMG2tw85GGmk+Zm/Ht9BgV85jc7oYe8ab5peW33n7Rw34X5tnLjWxa9jSfVrVryX6ux5d4N+C13qRjudWY2sHUQKfmb6nt/P6V7NpGhWWhWiW1nAkEa9lGP/ANf41ofLGpOQAO9cl4u+JOl+FoijzCe7I4t4+WPufQe5r4mti8XmdRR37JbH9P5bkeQcEYR1dI2WspNcz+f6I6q4uEtojJIwVVHJJxxXkXjj4zLEHs9EZZJDw11jKr9B3+vT61wPi74i6r4udlmlMFpn5baI8f8AAj/Ef09q5j+GvpsvyJQtUxOr7f5n4fxd4sVMTzYTJLxjs5vRv0XT1Jbu8uL64ea4laeZzlnc5JNJb3M1pNHNDI0UqEFHU4Kn1BplFfYezjy8ltD+cni67rfWHN8973vrfvc9s+HvxfjvRFY6y6x3HCpcdFc+/of0Pt0r1iOVZlDIdynuK+O67vwN8Vb7w4yW14WurHoMnLRj6nqPY/ga+LzLI73q4b7v8j+m+C/FTlUcDnb02U/8/wDM+iyMgjA5rhPGvwr07xQjTxD7JfY4mQfe+o7/AM/eum0LxFY+ILRLmyuEmjxzg8g+hHXNaarn29q+Qp1a2EqXg3GSP6KxeCy7iDCezrxjUpyV11+aa2Z8peJPCOpeF7nyr6BlUnCSjlH+h/oeayK+u9S0y21W2eC6hSaOQYKuMgivJPGHwQOXuNDcLnk2r9B9D2+lfb4HPoVLQxGj79D+W+KvCbFYNyxWTt1Ib8r3Xp3PH6T0q1qOl3mkXLW95bSW8y9VcYz7j1HuKq5yK+thUjUXNF3R/PuIw9XCVHSrRcZLdNWafoLRRRWp54UUUUAFFFFABRRRQAUUUUAFFFFABRRRQAUUUUAFFFFABRRRQAUUUUioxcnZBSdc10fhnwDq/ihgbe3Mdv3nmyFx7d2/CvZPCXwj0rw+EnuN17dryHcYAPsOn4nJ968LGZth8LdX5pdl+p+r8N+Hmb5+41OT2dJ/alpdeS3Z5f4O+Fep+JZEmuFaxsupkcfMR7D+p4+te4eGfBWneFbYR2cADH70h5Zz6k9630iEahUUKPalPHJNfAYzM6+MdpO0ey2P634a4HyrhqmnRhz1Ospb/LsKvQcYpkkqxqWZgo96w/EfjTTPC9v5l5cKrEfLGOWb6Dqa8Q8ZfFjU/EbvBbbrGyPG1G+dh7sOg9h+ZowWWV8ZLRWj3ZXEnG+VcN02q0+ap0itX8+y9T0Xxv8AF6z0LzLWwAvL0cHaflQ+57n2H44rw7WtdvdfvGub6dpnPQHhVHoB0Aqjmiv0LBZZRwS0V5d2fx1xRxxmXE1S1SXJST0itvn3Z0fhPx7qnhGYG3l8y2zlrdz8p9ceh9x+Oa9w8IfE7SvFKLH5n2W7xzBJwfwPQ/h+lfNmaFYoQykqwOQQcEGssblFDF3lbll3X6o9HhfxEzTh5xpSftKK+zJ7ej3XpsfY6sGX5SCKUEDqK+d/CPxg1PQdsV6TqFqOPmOHUex/i/H869k8N+PNI8TQ7rW4AlAy0THay/UH+dfBYzLMRhH70bx7rY/rXh3jjJ+Ior2FXlqdYy0fy7/I2dQ0621SBoLqFZ4nGCrKCCPxrybxd8EFkZ7jRJPKzz9mkyR+DdR9Dn8K9jDZGQfpSDJOK5sNjK+ElzUpW8ujPYzvhrLOIaPssdSUu0tmvR7nyJqmkXui3BgvraS3lH8Ljg+4PQj3FVa+tdW0Cx1u2aG8to7iI/wuufxryrxP8CvvzaPPt7i3lJI+gbqPxzX2+Dz+lVtGuuV9+h/L3EfhJjsC5Vsql7WH8r0kv8zx+k5zWjrPhzUtBlKX1pJbnOAWGVP0YcH86zm6V9RCrCpFSg7ryPwjFYHEYKo6WJg4SW6aaf4i0UUVueYFFFFABRRRQAUUUUAFFFFABRRRQAUUUUAFFFFABRRRQAUUUUi4xlJ2iJRXWeGfhjrfiRldbc2lsess+VIHsvU/oPevYPCfwm0nw6FmlT7ZeLyJZQDtPsOg/n714GLzjDYa8U+aXZH67w74b5xnrjUnH2VJ/akrXXkt3+R5T4P+FOreJJElnQ2NkTkvIPnYey/1P617d4W8DaZ4VtxHaQ/vSPmlflm+p/wroo4xEu1AFHoKXjmvg8bmmIxjtJ2j2W3zP6v4Z4GyrhqClRhz1Ospav5dhe1IWqrf6jb6bbtPcyrDGoyWZgAB6814543+NEs5ktNEJjT7pumHX/dB/mfy71zYTA18ZPlpr1fRHsZ/xPlvDlD2uMqWfSK1b9F+p2vjn4l2PhGNoYmF1fsPlhU/d9Cx7CvAdd1+98RXzXV9OZJD90DhU9gOwqjNLJcSvJK7SyOSzO5yWPqTTOtfo+Ayulgo33l1f+R/F3F3HWP4nquF+SinpFP8W+r/AAOo8F/EDUPCFwojdprMnL27Hge6nsf0NfQHhbxlp/iyzE1pMpcY3xnhlPoRXyt/DVrTNTu9IukubOd7eZejKf0PqPY1hmGT0sXecPdn36P1PX4O8R8bw81hsXepQ7X1j6P9D6/z8vrTScA98V5P4K+NcF2Utda220uMCfPyH/A16rbXMV3GJInDowyNpzX55iMJWwkuWrG35M/sPJeIcu4goKvgaqkuq2a8mtzD8T+CNM8U25S7hUyAfJIOGX6GvE/F3wj1Xw+zTWYN/ZjnKL86j3Hf6j8q+jfQZpGQOmGXNdeDzSvg3aLvHs9jwuJOB8p4ki3Xp8tTpKOj+ff5nxyVKsQQQRwQaToK+lfFfwy0jxMGkaAQXR/5bw/K2ffsfxryDxR8JtZ8PF5YkN/bDnfEPmA916/lmvusHnOHxNoyfLLs/wBGfylxF4Z5xkrlUox9rSXWK1S81v8AccVRQyNGxVgVYHBBGCDRX0Kalqj8fnCVJ8s0FFFFUYhRRRQAUUUUAFFFFABRRRQAUUUUgDGa9q+DvgL7FCus30f7+QfuVI5RT3+p/l+Ncd8LvAr+KNTF1cR5sIGBbcOJG6gfQdT+Ar6LiiESqiAKijgV8NnmZf8AMNSfr/kf1T4VcF8zWd46Oi+BPr/e/wAiYKMUYpaK+GP6sCiiigAooooAKKKKAEACikz7UHnFVru6js4JJpHWNI1LM7HAAAyST6UJX0REpKEeaRx/xX8fW/w/8LXV8xVrtx5VtET/AKyQjj8B1PsPpXxNeXk2oXk1xcu0txPI0ssjHJLE5JP412Xxd+Ic3xB8UyTo7f2Zb5itYycZXPLkerEZ+mB2rh2O45r9v4dyn+z8N7Sovfnq/Lsv8z+OuO+JHnePdGi/3VO6Xm+r/wAhKKKK+xPywKKKKAFycfWg4VQB1oGSfWtXwp4buvFuv2WlWa5nuZAu4jIjXqzn2AyfwrlrVY0KbqTdktWdmHw9TF1o0KSvKTSSXVvY9b/Zq+HX9savJ4jvY/8ARbJjHbhhw8mOW+ig/mfavqQDbx+FZPhXw7aeFtBstLsk8uC3jCL6n1J9yck+5rYweK/AM1x8sxxUqz22S7I/uHhfI6eQZdTwy1nvJ929/kh46UtIOlLXkH1wUUUUAFFFFABRRRQAUUUUAFFFFABRRRQAUUUUAFFFFABRRRQAUUUUAFFFFABRRRQAUUUUAFFFFABRRRQAUUUUAFFFFABRRRQAUUUUAFFFFABRRRQAUUUUAFFFFAEZH6V83ftN/Dco48V2EeQ2Ir0KOg6K/wDJT/wH3r6RXmqeq6Zb6zp9xZXKLNb3CNG6N0ZSMEV6eW46eX4mNeHTdd11R8zxDktHPcBUwlXd6xfZrZ/ofnpQflO2uo+JPgmfwD4putLk3NBnfbyn+OMng/Ucg+4Ncx0INf0Dh68MTTjWpu8ZK6P4cxuDrYDETw1aNpRbTXoJRRRXYeaFFFFAwr6z/Z6+J48WaH/ZGoTbtWsFADOeZYuiv7kcA/ge9fJmccZrW8M+Irvwjr1pqli+LiB92D9116Mp9iMivm86yyOZYVw+2tYvz/yZ93wlxFU4fx8au9OWkl3Xf1R+gO7PIpFAPPf1rn/Bni208a+HbbVbFt0cyAlD95GH3lPuDxXQKMdOMda/BZ05U5OElZrRo/tbD4iniaUa1KV4ySaa2aZLRRRUnSFFFFABRRRQAUlLRQBVmgjlRkdQykYINfOnxP8AAjeFdVae2T/iXTsSmP8Alm3Ur9O4/LtX0j0z2FRywxzLiRVYDsRmvTwGPqYGpzx1T3Xc+F4r4UwvFWC+r1nyzTvGVrtP9V5HyDBZz3P+pgkl/wBxCf5Vci8N6tMQE027I9RA2PzxX1gtjAv/ACyT/vkVILeNeiKPwr6CXEs/swX3n4/Q8E8LH+NipP0SX6s+XLf4c+I7oAx6VKfqyj+ZFa8HwX8STAFooYf+uj5/kDX0aAF6ACndRXJPiHFS+FJfI+gw3g7kVJ3qznP5pL8Fc8P074BXMpDXepLGO6Rxk/qT/Sup0r4IaDYMrXPm3rg8eY+Bn6DGfxzXo1LtNedVzbF1vim16aH22A4A4dy9p08LGT7yu/wehlaX4d07RYxHZ2sUC+iIBWnyufSl4prEIOTge9eW5ObvJ3Z93SoUcNBQpRUYrZJWX4Ds5AwM0ZArntd8baT4cizeXiI+MhAcsfoBya8n8VfG291DdFpEZs4unnuAWP4dB+v4V6GFy7EYt2hHTu9j47PeM8nyCDliayc19mOrfy6fM9R8W+P9L8KQnz5g9wR8sEfLH8Ow9zxXg3jD4g6n4umYSyGGzz8tuh4/E/xH9PaucuLiW7maWaRpZGOWd2LMT7k1GRX3uAyejhLSl70u/b0P5L4s8Rsx4h5qFF+zo9k9X6vr6C0UUV9GfjAUUUUAFAODxRRStcuMnF80T0DwX8XtR0Hbb35N7aDozH50H1PX6Hn3r23w94o07xHbLPZXKTdiAeVPoR1B+tfKHerWm6pd6Rdrc2c720y/xocZHoR0I9jXy2OySliLzo+7L8Gfu/Cnilj8m5cNj71aS01fvJeT6+jPr7H4UoB7/rXjHhT45kFINah9vtMXI+pXqPwzXq2l6/Y61brPZ3Mc8bdCrA18LisFiMI7VI2Xfof1bkfFOVZ/T58FWTfWL0a9Uy1cWkV3GY5o1dCMEEZrz7xJ8FdI1bdJYZ06Y8/u+Uz/ALp4/LFekc0uMjFY0MTVw8uanJo9DM8ky/Oafs8bRjNea1Xo90fNPiD4T69oe+RLf7dbr/y0g+9j3Xr+Wa46aCSGQxyo0cinDI4wQfcV9iFcjBAK96x9X8JaVrqAXllFNjplRx9K+ow3EVRaV4381oz8KzrwbwdZupldZwf8stV8nuvxPlHpSDkV7rrPwH024LNYXEtoSOEY71H58/rXF6t8FNesGY2/lX0Y6bDsY/geP1r6OhnOErfas/M/F8z8NOIsubao+0iusXf8N/wPPsnPpS5rWv8AwnrOmsVudOuI8fxCMsPzGRWURg4PBr1qdanUV4STXkfnuJy3GYSXJXpSi+zTQUUUV0HkuLW4UUUUyQooooAKKKKAswooqa2sLq9OILeaf2ijLfyFZSnGCvJnoUcJXrNRpwbb6JXIB9KWup034X+JNT2lNPMaH+OZguPw6/pXYaT8BLmQB9QvxH6xwr0/4Ef8K8ytmmEo/FNfLU+2y7gPiDMpL2WGkl3krL8bXPJea0tI8M6prrqtjZSz5P3guF/Fjx+tfQGjfCXw/o+1jZi5lH8U53foeB+ArsIbeK2QLFEqqBxgYr5/EcRxWlCN/Nn7Bk/gxUbU80xCS/lirv73t9x4loHwKupysmq3PkJ3jh5J/wCBEYH4D8a9R0DwNo/h1cWlnGr4wZG+Zj9Sea3zKq5LEKB3JrlPEfxM0Tw5uWW5E1wv/LGL5jn0OOB+OK+cq4zG5hLlu35LY/Z8Fw9w1wjR9s4wjb7Umm/k3+SOsXai4wFHtXP+JfHOleGY83d0qvjIjHzMfoBzXjnib4zarqxaLTx/Z9ueM/ekI+vQfz968+nmluZWllkeWRuWd2LMx9ya9jB8P1KlpYh2XbqfnHEXi9g8IpUMoh7SX8z0ivRbs9C8W/GPUtaDQ6fmxtjxkHLsPr0H4c+9eeySvNIzyM0jscszHJJ9Sab1FA4HFfaYbB0cIuWlG39dz+Zc54izLP6vtcdVcuy6L0QtFFFd58mFFFFABRRRQBf0TX77w9dCexnaB+pUcq3sR0Ne0+D/AIz2OrJHbapiyu+m8n9259ien0P614PSbq8bG5ZQxi95Wl3W5+lcM8cZpw1O1GfNSe8Zar5dj7DjlW4UNGwdT/d6U9BtBHFfL/hb4hav4XKJBOZ7UdYJSSuPY9R+HHtXsfhX4u6Tr2yGdvsN2ePLkIwx9m6H+ftXwWNyfEYW7S5o91+qP6z4b8Rsnz1Rpzn7Kq/syejfk9jqNZ8Nadr9v5N9axzr2LLyPcHqD715T4o+BksLPNo0+9evkTdvYMP6j8a9rjmWUbkdXHqDTzyK4sNjsRhH+7l8uh9LnXCmT8RU/wDbKSb6SWjXzW/zPkXVtCv9FlMV9ay2xzgF14P0YcH8DVGvru80u21C3aG5hSWNhhlZQRXBeIPglo+pEyWJbT5jz8nKE+6n+mK+vwvENOWleNn3Wx/O+eeDeLot1Mqqqcf5ZaP0T2f4HgJpOBXeaz8Gte0zcbZEv4h0KHace4P9Ca4u902701yl1bTW756SIVz9M9a+koYyhXV6c0/z+4/E8y4azbKZWxmHlHztp960IKKKK7z5OUXHRhRRRTJCiiigAooooAKKKKACiiigEIKG6U5I2lcIil2JwFUZJroNI+Hmv60QYNPdE/vzfIPrg8/oa5alelRV5ySXmz3sDk+YZlPkwtGUn5JnO4x1pVUuwVQWYnAAGSa9f0T4COdsmqXnPUxQLj/x49fyFejaF4E0bw6mbOxjSQDHmMNzH8Tk189ic/w9LSleT+5H7Bk3hHnGOanjWqMfPV/ctPvZ4P4e+Fmua/skNu1nbH/lrPkHHsvX88fWvWPDHwc0fRQstyv9oXI53TD5QfZelegKFUALx7Dil3hRkn86+TxWcYrFXV7R7I/oLIfDnI8jtU5PaVF9qVnZ+S2QyO3jhACRhR6KKfj0PNYeu+MtK8OQ+ZfXscRxkKDlm+gHJ/AV5X4o+Olzcb4tGg8lennzDLH3C9vx/KubD4DE4x+5HTu9vvPdzni7JeHqbWKqpP8Aljq38lt8z1zWPEVhoFuZr65SBB/ebr9B1z7V5J4v+N0t0DBosflRjj7TIOT9F7fU/lXmOpareavctPe3ElxITnc5zj2HoPYVWr7LBZDRo2nWfNL8P+CfzPxL4s4/MuahlkfZU313k/nsvkS3d5PqE7T3Mjyyscl5CSfzNRUUV9VCCgrRPwirXqYibqVndvVt6thRRRWhwhRRRQAU6GaS3cPG7I4OVdGKsp9QRTaKhpSVmdNKrOjJTpuzR6F4Y+M+qaRthvx/aFuON3RwPr0P8/evW/DXxD0bxOoW3ugs5HMT/Kw/A9f5V8w9OtKjGNgwJDA5BHUV85i8jw+IvKHuy8tvuP2fh7xSzjKOWlin7amujeqXk/8AM+xlkDqCpBHtSg9K+ZfDvxR13QGRWuDewDgxT5Jx7N1/PP0r1Dw/8btJ1LEd8jafL6vyhPs3+OK+PxWTYrD6qPMu6/yP6OyPxJyLOLQlU9lN/Zlp9z2O/u9Ptr6Fo54UlRhghgCCPeuB8R/BPSNTJksCdPk64j5Qn3X/AAxXd6dqdrqUCyW08csZ5BRgQfyq7u5OOa86lia+FleEnF/10Ps8fk+VZ7RtiqUakXs7a/JrX8T5x1z4O6/pIdoI1voRzuiOGx7qf6Zri7izuLKTy7iF4Jf7kilSPwNfYJQNweao6hoNhqkLRXVrFMh/hdAa+jw/EVWGlaKl5rRn4xnHg5l+Jbnl1V032eq9F1X4nyOOlL0r6E1j4KaFqILW6vZOe8Tcfkcj8sVyGrfAS+gBaxv0m9ElQr+oz/KvoKOe4Sr8TcX5o/IMx8KeIsC26UFUj3i1+T1PKc0bq62++FfiaxJ/4l5mUfxROvP6g/pWBdaFqNmT59jcx47vEwH5kV69PGUKvwTT+aPzzFcO5tgW1iMNOPrFlKiiiurmieBKhVj8UWFFFFUY8kgooopcyKjTnLaIUUBCxAAJJ7CtC08N6resBBp1y5Pfy2x+eMVjOtTgrylY9Ghl2LxMuWjScn2SbM+iuw0/4R+Jr7rZrbA95ZB/7Ln+VdZpfwCmYA32o7fVIV/qf8K82rm2Eo/FNP01Ptcv8P8AiLMGuTDOK7y0/Ox5DzV7TNCv9YlCWdpNcEnGY1JUfU9B+NfQekfCDw/peGe1+1Sf3pjuB/A8fpXY21jDbIFiiVFHQKMV4NfiOK0oRv5s/V8p8GK82p5nXUV2irv73ovuZ4V4e+B2p3+H1GdLFO8aDc/59B+teneG/hlonh3Y8dqJrlRzNL8zZ9RngfhXWheDTse1fM4nNMTitJSsuy0R+5ZJwLkeR2lh6KlNfalq/XXRP0I0iWLhVCj2FOI79aZJKkMZMjhQOSSa4TxN8X9F0TdHbP8Ab7kcbIjwD7t0/LJ9q4qWHq4iXLTi2/I+mzHNsBk9H2uLqxhHzdr+i3Z3skqxDLsFHvXA+Lvi5pfh3zLe3/067XgpGflU+7dB9Bk+1eSeJ/idrPiUujTfZbY9IYSRke7dT+g9q5PNfYYLh/aeJfyX6n86cTeMCtLD5JD/ALfa/Jf5/cbfibxnqviqcteTkRZysC8Iv4dz7nNYlFJkNX2VOjCjBQpqyXY/mnH5jisyrSxGMqOcn1buLRRRXSeMFFFFABW/4X8eat4VlBtJy8Gfmt5MlD9P7p+n61z+2lrlq0aeIi4VI3Xme3l2Z4vK66xGDqOEl1TsfQfhb4x6VrZWO8b+z5zxtkPyk+zdP5V6BFcJPGGjdXHqDXx5W7oHjjWPDWBaXTGIf8spDuT8B2/DFfI4vh5O8sPK3k/8z+jOHvGKcEqOc07r+aO/zX+R9VAjFNIEmcgEeleT+HfjpZ3AWLVbd7VuhlQ70/xH5fjXommeJdO1i3ElpeRTKe6sCK+Sr4LEYZ2qQa8+h/QeVcTZRncFLB14yfa9mvVMzfEPw90fxIpa5s0E2MCVPlcfiOv06V5j4g+Bd9aZbTLoXKdRHL8p+mRx+le6IQV46fWnY7DitsNmWJwukZadnqjzs64KyTPU3iaKUn9qOj+9b/M+SNW8OanobFb6ymt8HGWXK/gw4P4Gs+vsKa2iuEKyRq69DuGa5DWPhR4f1cs5sVt5DzuiO38cDg/jX02H4jT0rwt5r/I/DM38F6ibnlmITX8slZ/ev8j5rxQTivYdR+ALFSbLUiB2WVA36jH8q5S/+DviSyJ22yXIH/PJx/I4r3qOb4SttNL10PyfH+HnEeX358M5LvHX8Fr+BxQOaM1q3nhDWrFiJtMuVx1KxFh+YyKzprWa2bbNE8R9HUj+delCvSqfDJP0Z8XXyrHYV2rUZRfnFr9COiiiteaPc8/2FX+R/cFFFTQWVxdf6mCSX/rmhb+VJ1ILVs2hg8RVfLCm2/JEIrW8KeGbnxTq0dnbghc5kkxkIvc/0A9aksPBOu6iyiDS7k57yJsH5tivfvh94Ki8H6SIzta7lw00mOp9B7DoK8DMs0p4ak1SknJ7eXmfrfBPAeMzrHxljqUoUYattNc3ZK/fqbGg6Hb+H9OhsbVAkUYx7n1J9STzWvRtwfSkJyMflX5lKTm3KTu2f3FQo08NTjSpRUYxSSS0SS2RLRSUtSdAUUUUAFFFFABRRSZFAEZ6564r56/aT+J32SD/AIRPTZtssoDXroeUQ8hPq3U+2P71enfFX4gwfD3wzPesyyXcn7u2gz/rHI4/AdT7D1Ir4o1DUJ9Wvp7y6laa5mkMskjdWYnJNfd8MZR9aq/Wqq9yO3m/8kfiXiLxR/Z+H/s3Cy/eTXvNdE+nqyvRRRX7KfyluFFFFAgooooAcSMfLX1L+zd8OP7B0U6/exYvtQUeUGHKQ9R+Ldfpt968c+Cnw5bx/wCKU8+POlWRWW4JHDn+FP8AgRHPsD7V9nxQiFFjXAQDAAr8v4qzXT6jSeu8v0R/RPhnw1zyecYmOi0hfq+r/wAixRRRX5ef0kFFFFABRRRQAUUUUAFFFFABRRRQAUUUUAFFFFABRRRQAUUUUAFFFFABRRRQAUUUUAFFFFABRRRQAUUUUAFFFFABRRRQAUUUUAFFFFABRRRQAUUUUAFFFFABRRRQAUUUUAFFFFAHmHxu+Go8e+Gne3UDVbLMts2OScfMn0YAfiBXxtJGYJGR1KOpKsrDBBHUEV+im0Hr3r5X/aO+GR0LVT4ksIcWV0+LlFHEch6P9G7/AO1/vV+h8K5t7Kf1Os9H8Pr2+f5n4F4k8Me3pf2tho+9HSSXVdH8uvkeIUUUV+un8xBRRRQIKKKKBnpvwO+KD+BPEItbyUjR75wJdx4hfoH+nZvbnsK+x4pRKiuhBQjIxX51nnmvpr9nL4qDUbNfDGpy/wCl26/6JI55kjH8H+8o6f7P+6a/LuKMn0+vUFr9pfr/AJn9EeHHFXJJZRi5aP4G+j6r/I+gaKTNLX5gf0kFFFFABRRRQAUUUUAFJS0UAR8mkbjnpig53D0rA8XSatFocz6N5ZvF+YLImQwHUDkYPp/k1UI88lG9r9zkxNf6tQnW5XLlTdkrt27LqzoN4A5OPrUTXMKfelVfqRXzPf8AxL8TzyOkuovEQSDGsaqQe46Z/WsG61vULwnz765lB7NKxH5E19ZS4cqz1nNL01PwLG+MmXUG4UMPKTXe0f8AM+pNQ8W6TpS5utQghH+24Fc3qPxl8OWTMEunuGHaKMkfnjH61850V6dLhyjH+JJv00Phcb40ZjUTWEw8Yerbf6I9h1P9oAlStjprH/bmcLj8BmuH1r4n+IdaDLJemCM/8s4Bt/Xr+tctSV7FDKsLQ1jBX89T82zPj7iDNbxq4lqL6R91emmo6SR5nZ5GZ3Y5LMckn60lFFewklsfnlSpOo+abuwoooqjAKKKKACiiigAooooAKKKKAAirOm6te6PcCayuZLeUfxRnr7Edx7Gqw4pNtYzpxqLlmro9DD4qrhKiq0JOMls07Nfceo+G/jpe2eE1W3+1R9DLFgMPqOh/CvTtB+JGh+INqwXqLM3/LGQ7Wz6YNfMGfelr57E5Fhq/vQ91+W33H7HkfivnWW2p4tqtBd9Jff/AJ3PsRZ1kHyurD2NSdK+U9H8da5oTD7LfyhRz5ch3qR6c5x+GK7jSfj1fQKq6hZpMO7xEg/9885/MV8zXyDE0tadpL7mfuWV+LeRY1KOKvSl5q6+9f5Hug6/0pMgiuA0j40aBqAVZ5ns5D2lU/zGR+tdTpvinStXXdaX0Mw/2XB/rXh1MLXo/HBr5H6fgs/yrMUnhcRCV+ikr/dc1GhR1+ZFb6isu+8M6XqS4ubKGUHs6A1ppPE3SRT9DT85HBzWKlOGqdj1KlDD4lcs4qS81c466+Evhm8B36akfvExT/0Eise8+BehTf6k3EH0kJ/9CzXpfUdaaUrqhjsTD4aj+88CvwpkeJd6mEg335Un+CPJ3+AFj/BqF1+O0/8AstQN+z/Afu6nIPqoNevhqdnPtXSs3xq+2zxanh7w1U1lhI/Jtfkzx0fs/wAX/QUc/wDbMU8fAG1H3tRnP0A/wr1/GKay57Cm84xr+2/wM4+HXDMNVhF97f6nlkHwE0xGBkvLmX2JUD9FrWtvgx4at8M9q8jD1lbH5ZxXelwOpAHuaia5hX70qD6kVjLMMZU3mz06XCHDuFd1hYfNJ/mYNl4A0GwkDxaZArjo+wZ/PrW5FYwQjCQoAPRcVm6h4v0jSx/peoQRezOAf51zGqfGvw/Y7lgkkvHH8MSHn8TgfrUxo4vEvRSf3m1XMeHsmj71SnT8vdT+5anfgBRwAKR3A6kL9a8T1b493MoZNPsFi9JJXz/46P8AGuK1f4j+INZJWbUJI4z/AAQjYPzHP616lHIcVV1naK8z4TMvFjh/A3jh26sv7qsvvdvwPojWPF+kaEga9voojjIXcCT9B1P4VwGufHm0gZo9NtnueOJH+Rfrjr+leJSyPK7O7F3Y5LMck0dq+hw/D9CnrVbk/uR+N5x4wZri7wwFNUo993970/A6XXfiNr2v5WW9aGE8+XB8gx6E9f1rmqaM06vpKNClQVqcUl5H4xmGb47NantMZWlOXm2/uCiiiuo8EKKKKACiiigAooooAKKKKACiiigAooopFxlKLujovD/j/WvDbKtrdNJCOsMvzLj0HcfmK9Q8P/HOwvNsepwtYtjBkzvU/lyPyrw3FJtrxcTlWFxWso2fdaM/TMj8QM8yO0KVXngvsy1Xouq+R9b6XrthrECzWl1FNGehRgc1fDAsTx+FfH9pfXOny+bazSQSf34mKn8xXZ6N8Y/EGmsi3EiX8Q4xKu1sf7wx/I18tiOHa0NaMlJeejP3vJ/GPLsQlDMqTpy7rVevdH0cPmGCMiqtzpttdqVmgjcH1UHNeaaR8ebC4Krf2sloT1dfnUfiOf0rsdL+IOg6vtW31KJnPSNm2t+R5rwamCxWGfvQa8z9ZwXE+Q5xG1HEQnfo2k/uZR1L4TeHdRyTYJEfWLKfyrlr/wCANo4Y2moyxMe0gDgflivWI7yGQfLKhz6GpNwP3adPMMZQ+Gb/AK9TDGcIcPZnd1cNBt9UrP71Y8AvfgVrMP8Ax73ME4/2gUP9f51k3Pwi8T2+dtgJ/wDrlIv/ALNivpYZPpQw56V6VPiDGR3s/VHxmJ8JOHa+sFKHo/8ANM+WJfh54jh+/pc3/ASrfyNVG8H62n3tMuvwjJ/pX1h5SH+EflSGBP7i/lXSuI6/WK/E8OfgxlLfuV5L7n+h8oL4S1l+ml3f/fph/Sp4vAfiCf7mlz/8Cwv86+p/IT+6p/CneSg6IB+FN8SVukERHwWytP3q8n9x8yw/CrxPMwB0xox/eaRMfzzWnbfBHxDKV8w28C9/mLH+X9a+iMUpHHWueXEGLlskvl/mexh/CDh+i71HOXq1+iR4tY/AE9brVCR3EUOD+pNdNpfwU8P2IBniku3HeVz/ACHFehFwo+ZgtQSX8EI+eaMD3bFcFTM8bW0c38tPyPr8JwPw1lvvQw0LrrLX82Z2leF9L0dCLWzihB7LGB+daqosfRVH0GK5vUfiP4e0rcsupRb16oh3N+Qya4/Vfj1YW7OtjayXZHRn/dqfxPP6VlDB4zFO6i3fv/mdmJ4k4eySHLOvCCXSLTa+S1PVs/Sql7qtpp0bSXE8cSjklmAx9a+f9Y+NGv6huW3dLGI/3F3MPxOR+grjb7VbzVJPMu7mW4fqDI5OPpnpXt4fh2tPWs1Ffez8wzbxjyzDJwy+m6ku70X6v8D3nXfjXoumgraM19MP+eQ+X/vrp+Wa818QfGHXNYYrBIthCf4YvmbHux/wFcPSda+mw2TYXD68vM+7/wAj8QzrxLz7OE4Rqezg+kdPve4+aeS4laSV2kdjku7FmP1JptFFe5GKirI/KqtadaTnUd2wooorQ5QooooAKKKKACiiigAooooAKKKKACiiigEyzp+r3mky+ZaXU1u+ckxsRn6+v413Gh/G3W9N2rdrHfxgd/kf8xx+lee9KWvPr4KhiP4kE/z+8+vyzinN8mlfB4iUV2vdfc7o9+0f436NqDKl3vsGPTzF3KT9Rn9cV2umeJdN1ePzLS8hmQ91cGvkv8adFM8EivG7RuvIZTgj8a+er8O0Z60pOP4o/Ycr8Zcxw9o4+jGou6un+q/A+xFlVvusrfjT818raZ8QNf0ggw6jKwHJWTDA+3OSPwrrNP8Ajtq1vxd2sF2P9ljGf614dXh/FQ+C0vmfqeX+LmQ4qyxHNTfmrr71/ke944+YUxraI9Y1b/gIryux+PlhIVW6sp4c9WXDAfrn9K3rb4veGrsBTemNv9tGXH44xXmSy/GUt4P5H3WG4v4exyXJiofNpP7nY6q50GxvBia0iYehUH+lZU3w58OzNltKts+vlKD/ACqW08eaDfECLU7dm9BIufyzWtFqtpNylxGf+BCue+JpdWvvPV5Mmxutqc7/AOFnOv8ACzw04/5BcI+gxTP+FUeGu+nJ+tdV9rhP/LWP/voUv2mI/wDLRf8AvoVX1rEr7cvvZl/YWRyd3hqf/gMTl1+F3hpf+YXEfrz/ADqxD8PPD1ucppVqD6+Uuf5V0H2iLvKn5ik+2QL/AMto/wDvqoeIxMt5N/Nm8Moyii7woU4+iiitb6JZWwHl20agf7Iq2IY0GFRV/CoZNStY1y08YHswrKu/HGiWJIm1K3jPo0ij+tQo1aj2bOl18vwi1lGK9UjeyB04pTnbXDXPxg8N2hKm880+saM36gYrA1H4+WMZZbOxnnx0diEU/rn9K6oZdi6m1N/M8HF8Z5BgU3VxcNOid39yuergll9KieeOLO+RQPc14FqXxx1q64toobRfxdvzOB+lcjqfi7WdYYm71CeTPUBtoP4LgfpXsUeH8TP+I1H8WfnmY+MGSYVNYSMqj9LL73r+B9Faz8QdC0AMt1qEYkUZManc35DJrz7Xvj0SGj0mzOe005wP++Ryf0rx+kyBX0GHyDDUtal5P7kfkGb+Luc49OGCSoxfbV/e/wBEbWveNdZ8RsRe3kjxn/linyp+Q6/jmsamgE9qdX0NKjTpLlpxSXkfjWOzLF5jU9ri6spt9W2wooorpPHCiiigAooooAKKKKACiiigAooooAKfBcy2sgkhkeJx0ZGKkfiKZRWcoKatI66OIqUZKdJ2a6nZaN8WvEOlbVe5F3EP4JlycfUY/XNdzpHx7tJdq39lJbnvJGd6/wBD+leJkZoAxXj18nwlfVxs/LQ/R8q8ROIMqtGNdziuktfxev4n09pnxK8PavtWHUIw79Ff5G/I4NdHFeQTAGOVDn0NfH9WbXVbzTx/o11NAPSORl/ka8Krw3F60qlvVH6pl/jVUVo4/DJ+cXb8Hf8AM+vd4ccHNLg4r5isPin4lsWXbqBlUfwyKD+uM/rW/YfHfWbf/j5tILn/AHCYyfzzXlVMgxcPhtL0Z+gYPxc4exNva80H5q6/C574Y0fho1P1FRPp9u2cwRn6qK8mtv2gYsDz9LlU9/LcN/PFbNp8ctCuADMJ7Y+jpn+Wa4ZZZjqe8H8tT6uhxtwxjNsVD56fmjt38P2Eoy1rEf8AgIqH/hF9K/58Yf8Avgf4VhwfFnwzdKCuoqmf+egKfzxWnbePNBvCBFqds7HsJVz+Wa55U8XD4lJfeexSxmQYp3p1KUvRxZoxaFZQ/ctox9FFWRZwoOIU/BRUMOqWk/3LiNvoRVwHI46VyydRP3j3KFLCNfuVG3lb9BFhReigfQU/FG2lrO9zuUUtgooopFBRRRQAUUUUAFFFJ1oAjyM1U1HUYNJsp7u6kWG3hUu7scBQBkk1bYbQTmvmH9oz4pnUrt/C+myj7NCQb2RD99h0j+g6n3wOxr1MtwFTMsRGjDbdvsj5XiLPKOQYGeKq6vaK7voec/FP4g3HxF8US3m5lsIcx2sDfwpn7xH95up/Adq43vR90fWlHzDHev37DYanhKUaNJWjFWR/EWYY+vmOJnia8rym7t/10QlFFFdx5YUUUUAHJOe1WdN0241e/t7K1jM1zcSLHGo6licCqxOR9a+kv2afhkLW3/4SvUYv30qlbJHHKIeC/wBW6D2z/erwc2zGGW4aVV77Jd2fYcM5FVz/ADCGGjpHeT7Jb/Poj1X4ZeBoPAHhS202La0/+snlAx5kh+8f6D2ArsDxig9MUgAwK/AatWdepKrUd5N3Z/b+EwtLBUIYeirRikkvQkpaKKzOwKKKKACiiigAooooAKKKKACiiigAooooAKKKKACiiigAooooAKKKKACiiigAooooAKKKKACiiigAooooAKKKKACiiigAooooAKKKKACiiigAooooAKKKKACiiigAooooAKKKKAI87QM1k+INFtfEel3WnXkQlt50MbofQ+nv79q1OvHahFKgE9RVRbi1KLs0Y1aca1N05q6ejT6pnwb4+8GXfgLxLdaVdZMandBNjAljP3W+vY+hBrnT156V9mfGr4Zp8QvDjG3RV1W0zJbOeNx/iQn0bH4EA18a3EEkEskMqNFLGxR0cYKkHBBHY1+45DmqzGglL446P/P5n8ZcacNzyDHt01+6ndxf5r1QyiiivrT83CiiigAqzYahcadfwXlrKYbmFw8cinoQcg1XVsUlYzgqicZbHRSqyo1FUg7NbM+2vhN8R7f4ieG47n5Y9QgxHcwg/dbHUf7J6j8R2Nd6vSvhD4e+Or34feJItQtmLRfcuIM4EqE8j6jqD2Ptmvtjw3rtr4m0W11OykEtvcIHVh/I+hB4I7EGvwzPcpeXV+aK9yW3l5H9j8E8URz7BqlVf76C97zXRr9Tbooor5g/TAooooAKKKKACiiigApGAKkUtFAHivxb+GxkMms6bEdw5uIVH3h/eA9R39f5+PV9iTRLNGyPyCORXgnxW+G50KeTVLBM2UhzJGB/q2Pf6H9D7dPuclzXbDVn6P8AQ/lfxN4C+LOcthpvOK/NL8zzaiiivuT+UgooopgFFFFABRRRQAUUUUAFFFFABRRRQAUUUUAFFFFABRRRQAUUUUAFA4ORwaKKlpPc2hUnB+5KxftvEOqWhBh1C5THbzDj8s4ratvih4mtiNupuy/3WVD+u3NcrtoxXJPCYep8UE/kj6DD8RZvhNKGJnH0kzu4vjT4ijIy8D/WM/8AxVXovjrraD95b2z/AEDD+przeiuR5Vg5bwR9BR4+4koq0cXL52f5np6/HnUx1sIT9JD/AIUj/HnVD92yiH1YmvMaKn+yMF/z7X4nR/xEbibb60/uX+R6JN8ctfcfu47eP6ox/wDZhVOb4y+JZAcXEKf7kf8Aia4eirjlWDj/AMu0cdXjziOtpLFy+Tt+Vjpbj4leJLoESapIV9Aqj+QFY1xrmoXeRNfXMoPZ5WI/LNUsUEZrrhhaFP4YJfJHgYjiDNcXpXxM5esmLRRRXUklseFOpOfxO4UUUVRiFFFFABRRRQAUUUUAFFFFABRRRQAUUUUAFFFFABRRRQAUUUUAFFFFABRRRQAUUUVLSe5pGUoaxZatNWv7EAW15PAB2SVlH6Gt+z+J/iWxIC6k7qP4JFU/rjP61yu2lrknhaFT44J+qR9FhOIM1wSSw2JnH0k7HoNt8cNeicGRIJV9ACD+ef6VrwftAXagb9KRz6ic/wDxNeTUEVwyyjBz3pr8UfU0PEXiXD6RxTfqk/zR7NH+0EpHz6U4/wB18/0FSj9oC276dMPpj/GvFaTHvWDyPBP7P4nqR8VOJo71k/8At1f5HtbftAWn8Omzn6lR/WoJv2gsf6rSd3+/KF/oa8bxS0LI8Evs/iKfipxPLasl6RX+R6pP8fdQkU+VpscTe8pP9BWRcfGvxFKTsa3iHb5Dn+dcDxR+NdEMpwcNqa+Z5GI8Q+JMRpLFSXpZfkkdLe/EnxHfgiXVJQp/hQKuPxABrCudSu70f6RczT/9dJGb+ZqCkIzXfDDUafwQS9Ej5XFZ7meN/wB5xM5esm/1FooorqseDKUpasKKKKZAUUUUAFFFFABRRRQAUUUUAFFFFABRRRQAUUUUAFFFFABRRRQAUUUUAFFFFABRRRQAUUUUh3aCgEg5HBooqOWL6HSq9WO0395YTU7yIYS6nX/dkYf1qVdc1LtqF0PpO/8AjVH8qWsnRpveKO2GZY2npCtJfNl067qJ/wCYhdH6zt/jTH1a9f713cP9ZWP9aq0UKhTW0UEszxs9JVpP5sVnZzlmLH1JzSUUVryx7HHLEVZfFN/eFFFFWcl2wooopgFFFFABRRRQAUUUUAFFFFABRRRQAUUUUAFFFFABRRRQAUUUUAFFFFABRRRQAUUUUAFFFFABRRXR+BvBN14x1RYow0dpGQZpgOg/uj3P6da5MRWp4em6lR2SPoMrwOMzXFQwmFTc5OyS/rRLqzU+GPgObxPqaXc6smnwtlj0Mh/ug+nqfw+n0ZDEsUYReAowB7VV0nSbbRtPjtLaNYoY1CqqjAAq9zk1+U5hjJYytz7RWyP784R4ap8NYBYe/NUesn59l5IkooorzT7kKKKKACiiigAooooAhIyQcfjTumPSkIz/AErmfHvjWz8C+GrjVLx/uDEcQbDSOfuqPc/oMntV06c6s1CCu3okcuIxFLC0pV60rRim230SOP8Ajr8U18C6EbGykDazeKVjA5MSdDIf5D1P0NfIMr+azM7F5GJLMxySfU1qeJfEd74u1u61S/k3zzNnA+6i/wAKqOwA4rKyuPev3bJMqhlmHSfxvVv9PkfxbxfxLV4hxzmrqlDSK8u782JRRRX058AFFFFACj5+KX7r880isV6Vb0bSLnW9StrGzhM95cuI4ox3J/kO5PYVz1KkaUXObskddGlKvNU4K7eiS3bZ1/wh+HcnxD8VJFKrDTbbEl04GMjPCA+rY/IE9q+07S1is7dIIlEccahVRRgADgAD0rmfhl4DtvAPhi30+IBpz+8nlxgySH7zf0HsBXW5JJweDX4TneaSzLE3XwR0X+fzP7O4M4bhw/gEpr97Ozk+3l8iXApaQdKWvnT9CCiiigAooooAKKKKACiiigAooooAKKKKACiiigAooooAKKKKACiiigAooooAKKKKACiiigAooooAKKKKACiiigAooooAKKKKACiiigAooooAKKKKACiiigAooooAKKKKACiiigAooooAKKKQ9KAIzyOP1r5n/aQ+Fhs538VabD+6lIF7Gg+63QSY9+A34H1r6ZwPrVTULCHU7Oa0uI1lgmQq6MMhgRggj0xXqZbj6mXYmNeG3Vd11R8vxDkdHPsDPC1d94vs1s/8z89QNw+lJnaQQea7f4sfDq4+HXiV7dQ7abcEvaSnn5e6E/3lzj3GD3rh6/fsLiaeLpRr0neMldH8RZjgK2WYqeFxEbSi7Nf10e6Ciiiu48kKKKKBhnI5r1j4D/FdvA+rrpeoSY0W7fl2PEEh4Df7p4B/A9jnyfPGKUAEADrXl4/BU8fQlRqrR/h5o97J81xGTYuGMw7s4v5NdU/U/RJJBLGjg5U85FSEAV88fs7/ABc+1JD4X1iU+ci4sp3P31H/ACzJ9QOnqOO3P0ODnHpX4HjsFVy+vKhV6bPuu5/bWR51h89wUMXQe+jXVPqmSUUUV559EFFFFABRRRQAUUUUAMqvd2cd5A8UqqyMCpBGQQevFWAcUVSdtUZzhGpFwnqmfNvxK+HkvhK+NzbKz6ZK2VI5MZP8J9vQ/h9eJr681PTLbVrOS2uolkikBUqw4Ir5r8f+BLjwdqbKAZLCRiYpfQf3T7j9R+OP0LJ81VdKhWfvLZ9z+OPEbgF5VUlmmXR/cyfvRX2W/wBH+By9FFFfXn86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J+FLV/QNBu/EWpRWdom+R+ST0QdyT2ArCrUjSi5zdkj08LhK2OrQw+Hi5Tk0klq22T+FfDN54r1ZLK1GB/y0lIyEX1Pv6DvX0x4Y8N2nhbS47K2TCqOWPVj3JPcmqfg3wfaeEdMS3hQNKfmklI+Zm9T/AJ4rpcY+lfmOa5lLGz5YaQW3n5s/ubgPgmlwxhVWrpSxE17z7Lsv1H4opaK8E/XAooooAKKKKACiiigAooprOEUk8AUCbtqylqOpQaVaS3VzKkVvEpdnc4CqBkkmvi74u/Eyf4jeInlUvFpVuSlrAeMju7D+836DA9c9l+0F8Wj4hvZPDulSn7BA+LmVTxK4P3Qe4U/mR7DPieBj3r9Z4ayVUILGV17z+Fdl39Wfy74hcX/XqjyzBy9yL95rq109F+IlFFFfo5+EBRRRQIKKKKBhX1B+zn8LDounjxJqUWL+6XFvGw5ijPf2Zv0GPU15l8CPhe3jjX/7QvYs6PZOC24cTSdQnuBwW/Ad6+wo4hCgVRtUcCvy3inOP+YGg/8AE/0/zP6L8OOFLtZvi46L4E+/f/IlopaK/MT+jwooooAKKKKACiiigAooooAKKKKACiiigAooooAKKKKACiiigAooooAKKKKACiiigAooooAKKKKACiiigAooooAKKKKACiiigAooooAKKKKACiiigAooooAKKKKACiiigAooooAKKKKACiiigAooooAKSlooA434j+A7Xx/4cn065wkn34JgMlJB91h/IjuCa+Jtd0W68Natc6bfRGK7t3KOp6H0I9QRgg9wa/QYDBrxz4+/Cj/hMNL/ALW06HOr2iH5FHM8Y5K/7w5K/iO/H2fDucfUqvsKz/dyf3Pv/mfj3H3CizfDfXsLH97BapfaXb1XQ+TKKUgqSCMEdQaSv2tSUldH8jyi4vlkFFFFUSFFFFAx8E8tvPHNDI0U0bB0kQ4ZWByCD2Ir69+B/wAWIvHejCyvZFXW7RQJV6eavQSKP5gdD7EV8f54xWjoWuXvhjVrbU7GYwXNu+5GHQ+qkdwRwR6Gvmc6ymnmdCy0mtn+noffcJcT1uHsYpb0paSXl3Xmj9B+oz2phAB/rXG/DL4j2XxE0GO8t/3VzHhLm3Jy0bY6e4PUHuPcEDtM9PWvwqrRnQqSp1FZrRo/s/CYujjqEMRQlzRkrpokooorI7QooooAKKKKACiiigCNjnvWVreh2mv6fJZXaCWKRcYP9PStQ+meKUA5ye1VGTi1KLs0c9ehTxNOVKrFSjJWaeqae+h8s+N/BN34P1FopQ0lq5Jhmx94eh9GH/1651ulfWXiHw9a+JdPktLtA6MOD3B7EHsRXzZ4y8H3nhDU2hmy9uxPlTgcMPQ+hHev0fKc1jio+yqu01+J/FfiDwDUyCq8dgYuWHk/Vxb6Py7MwaKKK+qPwY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OoopKtaVpVzrN/FZ2kTTTyHAUdvUk9gPWsZ1I04uUnZI9DDYari6kaNGLlKTsktW2x2jaNda7qEVnaRGaaQ8Dso7knsB619H+A/A1r4O00RoBLdyYMsxHJP9AOwqLwD4DtfB+nA4Et7IAZZiOp9B6AV2Q6cV+a5rmssXL2dPSC/E/tjw/4Cp8PUljcYlLESXqop9F592SUlLRXzh+2hRRRQAUUUUAFFFFABRRSZoAjBwPTHavC/wBoD4wHw/av4e0ibbqU6/vpozzAhHQHsxH5DnuK6r4y/Fa3+HuivDbusus3SlbeE87exkYf3R+p49cfHV5eS6hcz3VzK888zl5JHOWZickk195w5kv1uaxVde4tl3f+SPw/j/jBZdTeW4KX7yS95r7KfT1ZBRRRX7Eklsfys5OTuwoooqiQooooAM889a3/AAR4PvfHHiC20mzBXecyygZESD7zH+nqSB3rHtrWa/u4ra2iaa4lYRxxRjLOxOAAK+y/g58MIvh54eTzQsmq3QElzL1weyL7Ln8Tk9+Pks+zaOW0LR/iS2X6n6RwZwxU4gxic1alCzk/yS82dT4W8NWvhHQrbTLCMRwQJhR3J7sT3JOST71tqO9GPyoHXrz6V+HTnKcnOTu3uf2XRoww9ONKkrRikklskiWiiipOgKKKKACiiigAooooAKKKKACiiigAooooAKKKKACiiigAooooAKKKKACiiigAooooAKKKKACiiigAooooAKKKKACiiigAooooAKKKKACiiigAooooAKKKKACiiigAooooAKKKKACiiigAooooAKKKKACiiigAprAMCDTqKAPln9oj4SnSLuXxLpcf+iTNuvIkH+qcn/WAejHr6Hnvx4WeR71+hV9YQanbS21xGksMilHRhkEEYII9CK+NvjH8L5/h1rzGFWfSLpi1tKedh6mNj6jt6j8cfq/DOdqrBYPEP3l8L7rt8j+X/EPhH6pN5pg4+5J+8l0b6+jZ57RRRX6SfgoUUUUCCiiigDpfAPjq/wDh/r8Op2R3pnbPBnCzR91Pv3B7H8RX2r4T8W2HjHRLfU9OmEkEqg4/iVu6sOxHevgXPy4ru/hP8Ubz4ca2Gy02k3DAXMGen+2v+0P1HHoR8LxDkaxsPb0F+8j+K/z7H7DwNxhLJa6weKd6En/4C+68n1R9tkYHH3hQRv8AcVn6NrFrr+nQ3tnMs1vKodJEOQQa0MYyehr8aacW1JWaP60p1YVoKcHdPVNdSWiiikbBRRRQAUUUUAFFFFADGzxWL4i8O2nifTXs7yMOjDg91PYg9iK1zycnpT8Z9qqMpQkpRdmjmxGHpYulKhXipRkrNPVNPyPlXxj4OvfCOotDOpe3YkxT4+Vh6H0I7isGvrHxF4dtPE+nvZ3kYeNhwccg9iD2Ir5v8Z+C7zwfqJilBktWJ8q4xwR6H0Ir9IynNo4qPsquk1+J/FXH/h/VyCq8dgU5YeT9XFvo/LsznqKKK+pPwg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k71c0bRrzXb+Ozs4jNNIeAOijuSewHrWNSpGnFyk7JHo4XDVcZVjRoxcpydkkrttjdL0q51m/is7SFpJ5DgKO3qSewHrX0T4A8A2vhDTwzqJb6QAyTEfoPQD/69SeA/AFp4QsFO3zbyTBkmI5PsPQCuxUbepzX5vmuavFP2dPSK/E/tXgHgCnkFNY7HJSryWi3UU+i8+7H0tFFfNH7eFFFFABRRRQAUUUUAFFJmigBh/SuM+I/xCsfh7oMl9dNvnbKQWwOGlfsB6DuT2H5HX8XeK7HwdolxqeoTCKCFc8csx7ADuT6V8VeP/HWofEHX5dRvSViGVgtwcrEnYD1PcnufwA+oyPJ55lV5p6U47vv5I/M+M+LKfD+H9jSadaS0XZd3+hm+JfEV94s1m41O/m865nbJx91F7Ko7ADgCsul4XOOaBhUPrX7fSpxoQUIKyWiR/HeIxFTFVJVasnKUndt7tvcSiiiuk5AooooGGM0p+9xSY2/er134C/CNvGOqLrGoxZ0e1f5UccXEg7e6r39Tx648rHY6ngKEq9V6L8X2PoMmyivnWMhhMOrt/cl1b9Duf2d/hJ/ZtvH4n1aLF3Mv+iQsOY0I++f9ph09Affj6B6DmmxxrEgUDAA6UrHHfivwPH46rj68q9Xd7LsuiR/bWSZPh8kwcMJh1ot31b6tktJS0VwH0AUUUUAFFFFABRRRQAUUUUAFFFFABRRRQAUUUUAFFFFABRRRQAUUUUAFFFFABRRRQAUUUUAFFFFABRRRQAUUUUAFFFFABRRRQAUUUUAFFFFABRRRQAUUUUAFFFFABRRRQAUUUUAFFFFABRRRQAUUUUAFFFFABRRRQAUUUUAR1z/i/wAJ2PjPRLjS9QjLQyrgN/Eh7Mp7EH/OK3iSSQPwoZSTVQnKnJTg7NapnPiKFPE05Ua0VKMlZp7NM+CfHHgy+8C+IbjSr9cleYpgMLLGejj+o7EEVgHpxX258V/hna/EbQWtn2xX8IL2twRyjeh9VPAI+h6gV8YaxpF1oGpXWnX8DW93buY5Im7H+oPUHuDX7fkWcxzKjyT0qR3XfzR/HPGfCtTh/Fe0pJujN+6+3k/NdClRRRX15+ZhRRRQIKKKKBnqXwX+L8vgDURp1+7SaHcPzzk27H+JR/d9R+I54P15Z3sV/bxTwSLLDIoZZFOQwIyCCOor88sDHvXsvwK+M7eFLiLQ9YnzpErYhnc/8e7E9D/sk/keema/NeIsh9sni8MveXxLv5rzP3vgLjX6nKOW5hL3HpGT6Ps/J9D6z3UvWo4pRMgZSGBGQRT1r8q2P6djJSV0OooopFBRRRQAUUUUAFFFFAETn3x9Kyte0K18QWElpeRrLE4wd3b3HpitU8/Slxkc1UZODUouzRz16FPE05UqsVKMlZp6pp+R8v8AjjwFeeDr3DK0tjI37qfH6H0P8/zA5fqK+u9W0u21ewktbqJZopBtKsMgivnj4g/De68JXDXEO6bTnb5X6mMns39DX6HlWbrEJUaztLo+5/HPH3hzUymUswyuLlR3cd3H/NHGUUUV9cfzw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h5orX8MeFr3xVqK2tomMYLykfLGPU+/oO9YVasKMHObskergcBiMyrxw2Fg5Tk7JIg0HQLzxFqEdpZRb5G5JPCoO5J7CvovwN4FtPB2nhEUSXcnMs7feY/0A7VP4Q8G2PhOwSK3jBlIBkmYfMzep/zxXT/jX5rmmazxkvZw0gvxP7a4F4AocN0lisVaeIkt91FPovPux2KWiivnT9mCiiigAooooAKKKKACiikoAjI+bFZeua3a+HtLnv76dbe2gUs7ueAP6ntjuatalqEGlWU13cyLFBChdndsBVAySTXx98ZPi5P8Q9Ta1tHeLRIH/dRngyt/fYfyHYe5r3MpyqrmlbljpBbvt5LzZ8RxTxNh+HcLzyd6kvhj3fd+SM74rfE+8+JWtmQb4NLhJFtbE9B/fb1Y/oOB3J4folNyVGOxp3pt61+64TCUsHSjRoq0UfxjmOYYjM8TLE4mXNKTu3/WyXQbRRRXeeUFFFFAgY4RQKXgAdzSVteEvCl7411220qwj3zynLOfuxIPvOx7Af4Dqa5a1WGHg6lR2S1bO3C4ari6saFGLlKTskt22bPwt+Hd38RfEKW2Hj0+HD3U4H3V7Kv+02MD8T2r7U0XSLXQdNgsbOFYLaFAiIg4UCsbwF4JsvAnh+DTbFB8nzSTMPmlc/ec+5/QYHauoKnv19a/DM7zaeZ1tNIR2X6vzZ/ZXB3C1Ph3CXnZ1Z/E+3kvJEtJgUtFfOH6IFFFFABRRRQAUUUUAFFFFABRRRQAUUUUAFFFFABRRRQAUUUUAFFFFABRRRQAUUUUAFFFFABRRRQAUUUUAFFFFABRRRQAUUUUAFFFFABRRRQAUUUUAFFFFABRRRQAUUUUAFFFFABRRRQAUUUUAFFFFABRRRQAUUUUAFFFFABRRRQAlLRSGgBnU57V4/8AHP4Qr44046ppiKmtWy8Dp5yDnYff0P4dDkewA8Dmk4xXVhMXVwdaNak7Nf1Znj5plmHzbCzwmJjeMvvT6NeaPztlhkgkeGVGiljYqyOMFSOCCOxqPdxgdO9fS/x/+DP9prL4l0SL/TVGbu2Qf60D+NR/eA6juPcc/NH0r94ynM6WZ0FUhv1XZ/1sfxZxHw9ieHsZLD1tY7xl0a/z8gooor3j48KKKKACiiiga0PdvgT8bW0aSDw7r026yJCWl1If9Ue0bH+76Ht06dPp6GVZkDK2VNfnYBnNe+/An43fYWh8Pa9OTBwlrdyH7vYIx9OwPboeMV+WcQ8P25sXhV5yS/NH9GcCccW5MszKem0ZPp2TZ9OAUtNR1kUFTkGlJr8yP6NTTV0LRRRQMKKKKACiiigAooooAZ6VTvLGLUIHhmQOjAghhkEHqMVcoqovl1RnUpxqRcJq6Z88/Eb4WzeHpJL7T0abTzyyAfNH/iPfqO/rXnn3q+xZYUmjZHAZTxg14t8R/hI0Rl1LRY8py0lqo/Mr/h+XpX3GV51tRxD16P8AzP5W488MnDnzPJo3W8oLp3a/yPJKKGUoxVgQQcEHtRX26aaP5blGUHyyCiiiqM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u3+H3wyuvFUqXVyrQaaDkueGl9h7e/5e3HicVSwsHUqOyR9LkuS4zPsVHCYGDlJ/cl1bfQyvBXga+8Y3gWNTHZo2JZyOB7L6n+Xevovw14bs/DOnpa2kQRV5Jxkse5J7mrmk6RbaJZx21pEsUKDACjAAq9jOeOa/MswzOpjZW2gtl/mf3HwdwPguFqClbmrSXvS/RdkP4IpaKK8U/TQooooAKKKKACiiigAooooAjIAx3NVru9isLd57iRYokUszscAADJJJ6ClurmKzheaZgkaKSzMcAAdSTXyh8bfjRL4yuZdH0iVk0WNsPIvBuGB/9AHYd+p7V6+V5ZWzOsqdPSK3fRL/ADPkOI+I8Lw9hHWqu838Merf+RX+Nvxnm8c3j6XpjtHoULYJHBuWH8R/2R2H4nnAHk4XPAo9utA4r92wOBpYCiqNJWS/Hzfmfxjm+bYnOsVLF4qV5P7kuiS6WCiiivTPBCiiigAoop8Mb3EqRRI0krsFREGSxPQAdzUSkoK7NYQlUlyRLGmabc6zqEFhYwPPdTOEjjXqxP8Anr2r7I+Efwwtfhzoiq22bU7kBrm4C9T2Uew/Xk/TA+BnwcXwZZDVtTRW1q4X7p5ECn+Ef7R/iP4Djk+xg9q/GuIc7+uzeGoP3Fu+7/yXQ/q/gPg6OU0lmGMj+9ktE/sp/qx9LRRXw5+zhRRRQAUUUUAFFFFABRRRQAUUUUAFFFFABRRRQAUUUUAFFFFABRRRQAUUUUAFFFFABRRRQAUUUUAFFFFABRRRQAUUUUAFFFFABRRRQAUUUUAFFFFABRRRQAUUUUAFFFFABRRRQAUUUUAFFFFABRRRQAUUUUAFFFFABRRRQAUUUUAFFFFABRRRQAmBRS0lAETRh1wwyCMEV8w/Hz4MHSJrjxHokJazcl7y2Uf6s93Uf3T3Hbr06fTpOWABxTZoY7iN45FDIwwQRkYr08uzCrl1dVqW3VdGj5fiDIcNxBg5YaurPeL6p+R+d2M/7IpM1698cvgw/gy8k1jSoi2izPl41H/HuxPT/dJ6Ht09M+Q5z0r95wOPpZhRjWpO6f4Psz+Lc4yjE5Jip4TExs19zXRphRRRXqHzwUUUUAFFFFFrlRly6o+g/gb8czAbfw/4in3JwlreuenYI5/QN+Br6RjkWVAytuU1+df8q9++B/x2OntBoPiGfdbsQlteufueiOfT0PboeOa/K+IOHrc2KwkfNxX5o/o7gbjv4MszOXlGT/BN/kz6cFBGaZHKJVDKQQe4p+a/M9j+iU1JXQtFFFBQUUUUAFFFFABRRRQAU1lDDBGRTqKA3PLfiJ8KItcEl9pqrBfYyw6LJ9fQ+/8AkeF3tlPp1zJb3MTQzIcMrcc19g4BUjFcf43+Hdj4vtSSggvFHyTqOR7H1Ht/KvqsszmWHtSr6x79V/wD8D448NaGcKWOy1KFbdx2Uv8AJnzTRWn4j8MX/he+NtfRFDzsccq49Qf6dRWWeOa/QaVWFaKnTd0z+O8bga+X15YfEwcZxdmmrMWiiiug8o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TH50oBJwOSamsdPuNRuY7e2iaaZz8qIOte5fDz4SQ6Mkd9qYWe9PzKmMrGfb1PvXj43MaWCheTu+i6s/ReFeDsfxRXUaMeWmvik9l/m/I5v4efCN7/AMrUdZQpBw0dqwwW9C3oP9n8/SvbLe3S1iWONAqAYAAxipgmxQqgAelGMjPWvzPGY2tjanPUfouiP7i4d4awHDeGWHwkNftSe7fdv9CSjAopa4D64KKKKACiiigAooooAKKKSgBgOB05qC4u4rSFpZnVI1BJZjgADqc029vIrC3kuLh1iijBZ5GYBQAMkknoK+UfjR8bZvGU8ukaRI0Oio2HkBIa4x/JPQd+p9K9fK8rr5nW9nTVord9Ev8AM+Q4j4jwnDuFdWs7zfwx6t/5D/jb8bJPF00ui6NK0ejq22aZeDcEdh/se3fvXjp9BQT2HNAG3k9a/dMDgaWX0VRoqyX3t92fxpnGc4rPMVLFYqV29l0S6JISiiivVPngooooAKKKKCormCvpj4B/Bf8AshYfEeuRYvXXdbWrj/Uqf4mH949h2Hv0xvgF8Fvtb2/iTXIcQLh7O2cct6SMPT+7+fpX0uiCMAKMKK/J+I8+9pfB4V6bSf6L9T+k+AeCvZ8uaZjDXeMX+Da/IkUYGKWiivzc/oYKKKKACiiigAooooAKKKKACiiigAooooAKKKKACiiigAooooAKKKKACiiigAooooAKKKKACiiigAooooAKKKKACiiigAooooAKKKKACiiigAooooAKKKKACiiigAooooAKKKKACiiigAooooAKKKKACiiigAooooAKKKKACiiigAooooAKKKKACiiigAooooASilooAoX9hDqVpLbXMaywyqUZGGVYEYII7ivkL4z/AAen+H9+19YI02hzv8rdTAx/hY+nofwPPX7HP3qparpNrreny2V5Ck9tMpR43GQwPavbyrNauV11OOsXuu//AAT4nijhnD8RYX2c9Kkfhl2fZ+R+fHOcUg547V6L8X/hJd/DrVDNArzaJM/7ic8mM/3G9/Q9x75rzoncfSv3TB4yljqMa1F3iz+NM0yzE5TiZYXFR5ZR/q67piUUUV6J4oUUUUAFFFFG5SfLqj3P4I/HVtDaDQtfm3WBIS3vJDkw+iuf7vof4e/HT6fimSeMOjBlIzkcjFfnb1wB1r2T4NfHKfwe8ej61K8+jsQsUxyzW/t6lfbqO3pX5hn3DvNfFYRa7uP6r/I/oPgnj32HJl2Zy93aMn07J+R9ag54oIqpY3sOoW6TwSJNFIodJEYMrA8ggjqKt5z1r8vaa0Z/ScJqouaOw6iiikWFFFFABRRRQAUUUUAFFFFAGL4h8OWPiSxe1vIVlRhxkcg+oPrXz745+Gt94QmaVA1zp5PEwHK+gYdvr0Pt0r6XK85zUNxbx3cTRSqHUjBBGa9bAZlVwUvd1j1R+d8V8FZfxRRftFy1UvdklqvJ90fH9J0716749+DJhEt9oYyvLPaenup/p+XpXkkkTxSPHIjRuhKsjjBB7giv0rCY6ljIc1N+q6o/iXiPhbMOGsR7HGQ0e0lqmvJ/oJRRRXpnx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ioxcnZCZzWz4Y8Jah4rvBBZREqCN8p4RB7n19hzXSeA/hVe+J3jur0Pa2HUZ4Zx7DsPc/h617zo2hWegWUdrZwrFGgwAor5PMc6hh7wo+9L8Ef0DwX4ZYnN3HGZmnCjuls5f5IwvBnw/0/wdajy1827YfPOwyx/wAB7CuvOcjnij37ik34BzX59VqTrTc6ju2f2DgMBhssoRw2Egowjokv63JKWiisj0QooooAKKKKACiiigApDS0UARAn8aq6hqdtpNpLdXcqW8Eal3eRtqqB1JNVdb1yz8OadNfX86W1rEu55JDgAf1PbHU18jfFz4x3vxCvHtbUyWuiRNlIM4aXHRn/AKL0Hua9zKsprZpVtHSC3fbyXdnxHE3FOF4dw3NP3qr+GPV+b7Iv/GX413Pjmd9M0x3t9CRsEj5WuSO7ei+i/iewHk/bjoaUdcfeFIBngV+4YHA0cBRVKjGyX4+b8z+Oc3zjFZ1iZYrFyvJ/cl0SXSwUUUV6h4IUUUUAFFFFAxc8c17X8CvgmfEkkOva5CV0xDut7Zx/ryP4mH90en8X060/gj8FpfGl1FrGrxNHosTZjjbg3LA/+gg9T36Dvj6vtrSO1hSKNAqKAABwAB04r8y4iz9QTwmFlr9prp5L9T+geA+CHXcMzzGHu7xi+vm127E8USwoFXgDoBT1o20vSvyzc/pdJRVkLRRRQUFFFFABRRRQAUUUUAFFFFABRRRQAUUUUAFFFFABRRRQAUUUUAFFFFABRRRQAUUUUAFFFFABRRRQAUUUUAFFFFABRRRQAUUUUAFFFFABRRRQAUUUUAFFFFABRRRQAUUUUAFFFFABRRRQAUUUUAFFFFABRRRQAUUUUAFFFFABRRRQAUUUUAFFFFABRRRQAUUUUAFFFFABRRSHpQBk63o1p4h0yexvoEuLWZSjpIMgj/POa+PPi18J7z4caozorz6NO5+z3BGSp/uN6N6HuPxA+1R1xnNZWvaFaeI9OnsL+BLi1mXayOOCP8e4I5Br38pzarldW61g91+q8z4PirhbDcRYZp+7Vj8Mv0fdM+AACxxmm16D8WvhHe/DnVDLGHuNGmbEF0eSp/uP6N6HofzA8/Jyea/ccHjKWNpRrUXeLP45zPLMTlWIlhcVHllHp+q7piUUUV6B4wUUUUAFFFFAz0/4RfGi8+H9wlhetJdaHI3KdXgJ6snt6r+Iwc5+t9D1mz8QadBfWNwlxbSruV42yrCvz67dK7j4Y/FfU/hvqA8l2utLlbM9mzcH/aT+636Hv2x+e57w7HEp4jCq0+q6P/gn7bwZx5UyyUcFmDcqWye7j/mj7eppPOM/gawPCHi/TfGekxajplwJoX4I6Mjd1YdiP88VvgnNfkc6c6cnCSs1umf1LQxFPFU41qMlKMldNapolpaKKk6AooooAKKKKACiiigApKWigCIrkelcL44+GOn+LFaeJRbX4HEqr972Ydx/Ku89KQAEVvSrVMPNVKcrNHkZlleEzfDywuNpqcX0f5rsz5K8QeGb/wAMXhtr6Fo2/hccq/uD3/n61mfhX1nrfh+x8QWj2t9brNER3HQ+oPXPvXhnjj4S3/h1mubENe2PX5Rl0HuB1+o/Ed6/QMvzuniLQre7L8H/AJH8h8Y+GGLyhyxeW3qUd2vtRXp1XmcBRRRX1Z+ASi4uzCiiimQFFFFABRRRQAUUUUAFFFFABRRRQAUUUUAFFFFABRRRQAUUUUAFFFFABRRRQAUUUUAFFFFABRRRQAUUUUAFFFFABRRRQAUUUUAFFFFABRRRQAUUUUAFFFFABRRRQAUUUUAFFFFABRRRQAUUUUAFFFFABRRRQAUUUUAFFFFABRRRQAUUUUAFFFFABRRRQAUUUUAFFFFABRRRQAUUUUAFFFFABRRRQAUUUUAFFFFABRRRQAUUUUAFFFFABRRRQAUUUUAFFFFABRRRQAUUUUAFFFdJ4P8Ah9qXi+UGBDDaZw9zIvy+4UfxH9PU1y169PDwdSrKyR72V5Vi83rxw2Dpuc30X5vokYNjp9xqd0ltaxNNMx4RRk/5969o8AfB6Gw8u+1gCa54ZYOqoff1P6fXrXY+EvAum+E7UJbxb5iPnmflm/H/AA4rp9vPU1+f5jndTEXp0fdj36s/rzg7wwwuUcuMzO1Sruo7qL/VhFGsSAKAAOwqQDFLSE4r5bc/eVFRVkLRRRQUFFFFABRRRQAUUUUAFFJmg9KAGZ/KsLxZ4u07wZpE2oancLBBH2J+Z27BR3J9KyviF8RtK+Hukm5v5d07kiC2Q/PK3oB6epPA/KvkDx14/wBU+IWsG81CXEKZ8m2U/JEvoB3Pqep/ID6jJ8jq5lLnl7tNbvv5I/M+LOM8NkFN0aNpVmtF0Xm/8jT+KHxX1P4lalhy1tpcTEwWYbgf7b/3m/QdB3J4b7vTkUp2+tKCNuB1r9pwmEpYOkqVGNorofyNmGY4nM8RLE4mTlKW7f8AWi8htFFFd55IUUUUAFFFFAxeNvvXrXwU+Cs/ji8i1TVY3h0OJsqjZBumHYeijue/QdyD4K/BS48cXMeq6rG0OhxtuVWG1rkjsPRPU9+g7kfWNjZRafDFb28SQwxKFWNAAFAGAAB0FfmvEHEKpJ4XCv3ur7eS8z984G4GeLccyzKPubxi+vm/Lsh1pZxWFtHDCixRxqESNFwoAGAAB0FWx0pcCgnFflLd9Wf03CMYR5Yi0UUUFhRRRQAUUUUAFFFFABRRRQAUUUUAFFFFABRRRQAUUUUAFFFFABRRRQAUUUUAFFFFABRRRQAUUUUAFFFFABRRRQAUUUUAFFFFABRRRQAUUUUAFFFFABRRRQAUUUUAFFFFABRRRQAUUUUAFFFFABRRRQAUUUUAFFFFABRRRQAUUUUAFFFFABRRRQAUUUUAFFFFABRRRQAUUUUAFFFFACYFFLRQBla5otn4g0yexvoEuLaddjxuMgivj/4ufCG9+HWoG4gRrnRZn/dXGMtGT/C/v6HofrxX2iapappNprVjNaXsKXFvMpRo5BlWB7EV7uU5tWyureOsHvH9V5nw3FHC2F4jw/LP3asfhl28n3R+e3v90UmB1r1L4w/Be68BXD3+nrJc6FI3DdWgJ6K3t6N+B56+WjrkdK/cMFjaOOpKrRldP+rPzP46zXKcVk+JlhcXHla+5ro0+twooor0zwgooooAKKKKBnReCfHeqeAtWW/02fAbHmwHlJl9GH8j1FfXnw5+KGl/EfTBLav5N2gHn2jnDxn+o9CP0PFfEWQB71f0XW73w5qMN/pt1JaXcJykiH8wR0IPcHg18fnOQ0cxjzw92otn38n/AJn6dwpxpieH6ipVW5UW9V281/kfoOPu8nJppHPpnvXkvwk+Olj45jj0/UdljrKj7mcRy+pQn+R5+vOPW/QZzX41isLWwdV0q0bSX9aH9a5bmmFzbDxxOEmpRf4Ps10ZLRRRXIeuFFFFABRRRQAUUUUAFFFFACYprorqQwDA9jT6KBNJrU8w8d/CG01zzLzTcWt6eWUD5XPuB0PuPxBrxDWdCvNAvGtr63eGQdCeVYeqnoRX10OuKyNd8N2HiO0e2vbdZoz0JHKn1B6g19Jl+c1cLanV96P4r0PxTi3wzwOeKWJwVqVZ67aSfmls33Pk7NLXoHjP4RahoG+5sA17ZDkgcyIPoOo+nPtXnxUg46EV+gYbF0cXHmpSufyBnXD+YZDXdDH03F9OzXdMWiiiu8+VCiiigAooooAKKKKACiiigAooooAKKKKACiiigAooooAKKKKACiiigAooooAKKKKACiiigAooooAKKKKACiiigAooooAKKKKACiiigAooooAKKKKACiiigAooooAKKKKACiiigAooooAKKKKACiiigAooooAKKKKACiiigAooooAKKKKACiiigAooooAKKKKACiiigAooooAKKKKACiiigAooooAKKKKACiiigAooooAKKKKACiiigAooooAKKKKACiiikNJt6Dc5FTWlpNfTJDBE0sznCogJZvoK6Xwh8OdU8WukiJ9msyfmnkXqP9kd/wCXvXuvhLwFpnhSEC3g3TEfNM/LN+Pb6DivncdnFHCXjD3pdu3qftHCnhxmOfuOIxK9nRfVrVryX6s4HwT8FzuS71wc/eW1zkf8CI6/QcfWvX7S0hsYhFCgRFGMLwAKnI55o4ya/PMVjK+MnzVJX8uiP7CyHhvLuHaCo4KnbvJ6t+bZLRSUtcR9UFFFFABRRRQAUUUUAFFJS0AFFFNdwi5JwBQDdtxhA69PSvNfiv8AGXTvh7am3iZbzWZFzFaofu/7bnsvt1Pb1HLfF/8AaBg0Az6R4edbrUhlJbrho4D3A7M49Og755FfMd7dz6jcy3dzNJcTysXkeRizMx6kk193knDk8XbEYpWh0XV/5I/EOMOP6WXRlgstkpVNnLdR9O7L3iTxNqHi7VZtR1O5a6upO54VF7Ko7AelZZ4XFJntRtCjrzX65RowoQVOCslsj+X6+IqYqpKrVk5Sk7tvVt+oUUUV0nIFFFFAgooooGlcCR26+lewfBb4JT+MpotW1mNodFQ5SI5Vrkj+Sep79B61e+CfwJk8StBrmvQmPTOHhtXGGn9Gb0X/ANC+nX6htbWK1hSOJQsagABRgADpgV+ZZ9xEoJ4XCPXZy7eS/wAz+geCOBHXcMxzOPu7xi+vZvy8gs7SGwt0hhjWGONQiRooACjgAAdqtCjFKTivy1u+rP6WjGMI8sRaKKKRYUUUUAFFFFABRRRQAUUUUAFFFFABRRRQAUUUUAFFFFABRRRQAUUUUAFFFFABRRRQAUUUUAFFFFABRRRQAUUUUAFFFFABRRRQAUUUUAFFFFABRRRQAUUUUAFFFFABRRRQAUUUUAFFFFABRRRQAUUUUAFFFFABRRRQAUUUUAFFFFABRRRQAUUUUAFFFFABRRRQAUUUUAFFFFABRRRQAUUUUAFFFFABRRRQBQvrGHUbaS3uIlmhkUqyOoIIPUEHqK+VfjL8DJ/CEsur6NE9xopyzxDJe2/xT36jv619a9R1qKSFZoikmHVuue4r18szSvltbnpaxe66P/g+Z8hxFw3hOIcM6VdWmvhkt0/8vI/O4ZPSj5RjPPtXvHxo+AT6Y0uteGoTJanLzWEYyY/UxjuvqvbtxwPBsd6/cMuzGhmVJVKT9V1T8z+O88yHF5DiXh8VG3ZrZrumFFFFeyfLhRRRQAUUUUDHxStA6SxO0cqEMrqcFSOhB7Gvob4RftE5Fvo/iuQA8JDqTcA+gk9D/tfn3NfO+M4C0MSeK8PMsqw+Z0+Sqtej6o+ryHiLG8P1/bYWWj+KL2a9P1P0QiuEmUOjBlIzkHipsnnvXxz8KfjlqPgOVLG/aS/0YnAiJy8I9UJ7f7J49Md/q3w34n07xXpcd9pl2l5byD78Z6HuCOoI9DzX4xmeT4jLJ2qK8Xs1s/8Agn9ccOcVYLiKjek+Wot4vdendG7RSUteEfbhRRRQAUUUUAFFFFABRRRQAUlLRQBEwDIQQCvvXA+MfhRpvibdNbgWN6efNRchj/tDv9eD716BSYB4rejXq4eanTlZnj5nlOCzeg8PjaanF9/0e6Z8peJvBup+FZ9l7ARHnCzryj/j2PscVi19eahp9vqMDwXMSzRsMMjgEEenNeS+MfglvMl1ohEZ6m1Y/L+B7fTp9K+5wGfQqWhiNH36H8r8VeEuJwjlicnbnDflfxL0fVfieObqXPFWNR0y60i6e2u7d7edf4HHP1HqPcVXr66E41FzRd0fzzXw9TCVHSrRcZLRpqzTCiiitTgCiiigAooooAKKKKACiiigAooooAKKKKACiiigAooooAKKKKACiiigAooooAKKKKACiiigAooooAKKKKACiiigAooooAKKKKACiiigAooooAKKKKACiiigAooooAKKKKACiiigAooooAKKKKACiiigAooooAKKKKACiiigAooooAKKKKACiiigAooooAKKKKACiiigAooooAKKKKACiiigAooooAKKKKACiiigAooooAKKKKAG9AKXmnRQSzyLHEjyOxwqIpZmPoAOtel+D/gteamUuNWJtIeohBBZvqeg/U/SvNxWMo4SPNVlb82fY5FwxmXEFZUsFSbXV7JerPP9I0O9167FvZQPPIeDtHC+5PQD617N4L+Ctnp6pc6uReXGM+Tj5FP07/jx7V6Bonh+x8P2q21lbpDH7DqfUnqfrWoFA+lfB47O62JvCl7sfxZ/WnCvhhl2TKOIx1qtVd17qfkuvqxsMCQIFRQoAwABxUoGaAM06vm276n7dGKgrRCkpaKRQUUUUAFFFFABRRRQAUh6UtFAEIPy8ilB/i5x6Up/SuY8aePtH8Caa15qk4TqI4lOXlb+6q9z+g7kVdOnOrNQgrt7JHLiMRRwtKVavJRjHVtuyRt6jqNtplpLdXUyQQRKWaSQhVUDqST0r5h+LX7Qlx4hMuleHZJLXT+UkvVyskw7hO6r79T7dDx3xM+L2q/Ea6ZZXNppSN+6slPB9Gc/xN+g7ep4PtX6tkvDMaCWIxivLpHovXzP5m4t8Qp47mweWNxhs5bN+nZBRRRX6KlZH4TKTk7sKKKKokKKKKACiinwwyXEqRRI0srsFVEGSxPQAdzUSkoK7NYQlUlyRGV798FfgG188GueJYCtuuHg0+Qfe9GkHp6Dv344rb+C3wFGktFrniOJXveHt7NjlYfRm9W9B0H16e+ogjUKowor8qz7iP2l8Lg3p1kvyX+Z/SHBXAHs+TMc0jrvGL/BtfoEUSwrtUBQOwp60baXpX5vuf0JFKKshaKKKCgooooAKKKKACiiigAooooAKKKKACiiigAooooAKKKKACiiigAooooAKKKKACiiigAooooAKKKKACiiigAooooAKKKKACiiigAooooAKKKKACiiigAooooAKKKKACiiigAooooAKKKKACiiigAooooAKKKKACiiigAooooAKKKKACiiigAooooAKKKKACiiigAooooAKKKKACiiigAooooAKKKKACiiigAooooAKKKKAInAcFWGRXgfxl+AKawZta8ORLHfHLz2g4WY92XsH/Q+x6+/YPrTcbgeAc13YLHVsBWVWi7Pr2fkzwM4yXCZ5h3h8XC66Pqn3TPztuLeW2nkinjeGaNijxyKVZWHUEHoajPtX198XPghY+O4H1CwCWOuIOJcYSbHRXx+h6j3HFfKGs6Le+HdUmsNRtntbqE4eNxz7EeoPYjg1+2ZTnNDM6emk1vH/LyP5B4m4TxfDtf31zUntJbej7MoUUUV9MfBBRRRQIKKKKADgiui8FeP9X8A6kLzSrgoGx5sD5Mcvsw/qORXO7dzfLzS98VyVqNPE03TqxvF7pnfhMXWwNaNfDzcZR1TTs0fanw2+MOj/EO1EaSfY9TUZlspm+YepU/xD3HTuBXoQHTHSvzvtLq40+5iubaeSC5iYPHJGxVkI7gjpX0V8K/2j0uTDpvip1hm4VNQA2o3++P4T7jj1xX5PnHDFTC3rYT3odV1X+aP6b4T8RKGPUcLmbUKmylsn69mfRAOKdVeGZLhFdGDqQCCpyCOxzUwOK+Catoz9vjJTV0OooooKCiiigAooooAKKKKAEpaKKAEwKDS0UAYOv8AhXTvElsYr62WUdiRhlPqCOQfpXjXi/4MX+lFp9LY31v18pgA6j+Tfp+Ne/noeKTAPUV6eEzGvg37ktOz2PheIeDcp4jhbFU7T6SWjXz6/M+OpIpIJHjljZJEOGVgQyn0INJ06V9P+KPh9pPiqI/arcRz4ws8fysP8focivGvFvwh1bQGeW1U6haDndGuHA917/hn6CvusFndDE2jP3Zee33n8pcS+GGa5JzVsKvbUl1S1S81+qOFooZTGxVgVYHBBGCDRX0iaeqPxacJU3yzVgoooqjIKKKKACiiigAooooAKKKKACiiigAooooAKKKKACiiigAooooAKKKKACiiigAooooAKKKKACiiigAooooAKKKKACiiigAooooAKKKKACiiigAooooAKKKKACiiigAooooAKKKKACiiigAooooAKKKKACiiigAooooAKKKKACiiigAooooAKKKKACiiigAooooAKKKKACiiigAooooAKKKKACiiigApDz0pa6nwv8N9Y8TsjpAba2brPMMDHsvU/wAveuSviKWHjzVJJLzPoMsyfHZvVVHBUnOT7L8+iOVxXbeFPhRrHiEpLPE1jZn+OQfOR7L/AFOPxr1rwn8KdJ8NbZWT7ZdLz50oBwfYdBXbJGqZVQAPavjMbxA3eGGXzf6H9LcMeENOny4jOpXf8ienzfX0Ry/hf4faV4UjDW8AknxhppPmY/j2HsMCupKjsMCjd+FKB1GPwr46pUnWk51Hdvuf0fg8DhcvpRoYWmoRWySsiSikpazPQCiiigAooooAKKKKACiiigAoopD0oAjOaAwAPYVU1HUrbSrSS6u547eCJSzSSMFVR6knpXzZ8VP2jbjU2m03wvI1va4KvqGMO/8A1zH8I/2jz6Y616mAy3EZjU5KMdOreyPls84iwOQUfa4qer2it38j0f4pfHTS/A0UtjYkahrTDAhVvkhPYuR0/wB0cn2zmvlXxF4m1Lxfqsl9qty1xO/AzwqL2VR0A9hWY8jSOzsxeRiSzsckn1NNr9myrJMPlkPdV5vdvf5dkfybxLxfjuIKtpvlpLaK29X3YUUUV9Mfn4UUUUAFFFFAAWUDaBRjHWl4C5xzWz4U8Ial411aHTtKtjPM/LOeEiXuzt2H/wCoZNctWtTw8HUqOyW7Z24bC1cZVjRoRcpSdklq2yhpumXes3sNjYW73N3M21Ioxkk/579q+qvg58DLbwYianqqrd60y8HqkGey+p9W/AcZzvfC/wCEOm/DqxDqBd6nKMTXbrgn/ZUfwj279+2PRCPTpX5BnfEM8behh3aHV9X/AJI/qfg7gOllUY4zMEpVd0t1H/Nj1AApaKK+IP2cKKKKACiiigAooooAKKKKACiiigAooooAKKKKACiiigAooooAKKKKACiiigAooooAKKKKACiiigAooooAKKKKACiiigAooooAKKKKACiiigAooooAKKKKACiiigAooooAKKKKACiiigAooooAKKKKACiiigAooooAKKKKACiiigAooooAKKKKACiiigAooooAKKKKACiiigAooooAKKKKACiiigAooooAKKKKACiiigAooooAKKKKACiiigCPg1wvxF+F2k/EjTTHcr5N6gPkXaD50Pp7j1U/oea7kn86Bx9fStqFaph5qrSlaS2aOHGYOhj6MqGIgpRlo0z4M8b+AtV8A6qbPU4CqHPlXCDMci+qn+YPIrnMfhX334o8K6d4w0mTT9UtUuYJP4WHKnswPUEeor5L+KnwW1L4e3L3MQe+0Qt8twF+aPPRXA6em7ofY8V+vZLxHTxlqOI92p+D/wCD5H8rcXcBYjKJSxWBvOj16uP+aPOKKKK+8PxwKKKKBBRRRQAUUUUDWh6N8M/jVrHw+mjt5C+o6Pnm1dvmjHqjdvp0Pt1r6p8GfEDSPHenrdaXcCXGPMiY7ZIj6Mvb+R7E18ItgnjmtHQ/EF/4Z1CO+0y6ltLpOkiHqPQjoR7HiviM24boY69Wh7s/wfqv1P1vhjj7GZM44fFXqUu3VejfTyP0EDcDFKDn3NeH/DH9ozT/ABD5Ona/s0zUDws+cRSH6n7p9jx79q9tR1kAKNuX271+R4vBV8FU9nWjZ/g/Rn9R5VnODzmiq+DqKS690+zXQnoooriPcCiiigAooooAKKKKACiiigAooooAKayhhggH606igLXOM8T/AA10jxSC0sAguSOJo/lYfX1/HNePeK/hHrHh92kt1Oo2o5DRDDAe69/wz+FfSAPtQUUgggN9a9fCZricJZKV49mfm3EPAWTcQRcqtPkqP7UdH81s/mfHLo0bFWBUg4IIwQabkCvp7xN8OtG8SoxuLZUuCMCZBtYfjXknij4Mato7NJYH7fbjnA+VwPp0P4c+1fbYTO8PiLRm+WXnt95/MPEPhbnGUOVXCr21NdVuvVf5HntFOmgltpGjmjaJ14KOpUj6g02vo1JSV0fjdWjOjJwqKzQUUUVZyhRRRQAUUUUAFFFFABRRRQAUUUUAFFFFABRRRQAUUUUAFFFFABRRRQAUUUUAFFFFABRRRQAUUUUAFFFFABRRRQAUUUUAFFFFABRRRQAUUUUAFFFFABRRRQAUUUUAFFFFABRRRQAUUUUAFFFFABRRRQAUUUUAFFFFABRRRQAUUUUAFFFFABRRRQAUUUUAFFFFABRRRQAgFLQql2CqCzE4AAyTXZ+GvhPrWv7JJYTYWx58yYfMR7L1/PFcVfFUcMuarJJH0mWZFmOc1VSwVGU35LRer2RxY6V1Phr4ba14mKPHAba3J5nlBA/Bep/l717N4W+FGkeHGSV4vtd0DkSzc4PsOg/nXbpEsa7UUKPYV8hjOId44ZfN/oj+jOHfB1Llr51U/wC3I/q/8jgvCnwi0nw/sluF+3Xi8iSUcKfYdB/P3rvEiSMBUQADsBinYIznB96Bx+FfH1q9XES56km2f0ZluUYHKKKoYKlGC8lv6vdslooorA9kSloooAKKKKACiiigAooooAKKKKAEACikz7UHoKq3V1FZxNJLIsUaKS7OQAAOpJPamk3oiJTjCPNInySOmK4n4gfFXRvh9Zs17P5t44/dWcRBkf8ADsPc8fjxXl/xO/aTjtvN07wpiaUZV9QZcon+4D94+549jXzvqGoXOrXct1eTS3NxI255JWLMx9ya+6yjhirirVcV7sO3V/5I/FOKPEXD4DmwuW2nU2ct1H07s6v4hfFPWviJen7ZL9msFbMVlEx8tfQt/eb3P4AVxv3T60lKPmxgc1+r4bDUsJTVKjFRiuiP5mx2YYnMa0q+Jm5Se7f9aLyEoooruPLCiiigAooooAUDNIo2845oJx8tevfCP4CXvjB4tT1pZLLR+HRPuyTj/wBlX/a6nt615WOx1DAUnVrSsvxfkj6DKMmxmc4hYfCQ5m/uS7t9DlPhx8LNW+I+oYtkNtpyNiW8dfkX/ZUfxN7fnivrzwV4D0nwJpaWOmweWODJI3Lyt/eZu5/QdsVs6PotnoFjDZ2MCW1tEu1I4xgAVeHJ96/GM3zuvmc7fDBbL9X3Z/XHC3B+E4ep879+q1rLt5LsSUtFFfNn6GFFFFABRRRQAUUUUAFFFFABRRRQAUUUUAFFFFABRRRQAUUUUAFFFFABRRRQAUUUUAFFFFABRRRQAUUUUAFFFFABRRRQAUUUUAFFFFABRRRQAUUUUAFFFFABRRRQAUUUUAFFFFABRRRQAUUUUAFFFFABRRRQAUUUUAFFFFABRRRQAUUUUAFFFFABRRRQAUUUUAFFFFABRRRQAUUUUAFFFFABRRRQAUUUUAFFFFABRRRQAUUUUAFFFFABRRRQAUUUUAFFFFADT0qrd2cV7C8M0ayxOpVkcBlIPUEHqKtg5pMU07aoiUYzjyyPmP4ufs7PYtNqvhaIyQnLy6cOSvqY/Uf7PX0z0rwR42RnR1KspwVYYIPpX6KFd3UDFeTfFT4Ead42SS/07bp+s4J80D5JT6OB3/2hz65r9DybieVG1DGax6S6r17n4Lxb4dwxPNjMpSjPdx2T9Oz8j5DA5wKQDJxWr4i8Naj4V1OSx1O2ks7pP4XHDD+8p6MPcVlHBFfqdKrCtBTpu6fVH8216FTDVJUq0XGS0aas0wooorpOMKKKKACiiigYfrXpvw2+Ous+BHitbp21PSBgeRI37yIf7DHt/snj0x1rzJcilUjPzcivNxeCoY6n7OvFNf1t2PayzNsZlFZV8HUcWu3Xya2aPu3wb8Q9F8d2QudLuvNIA8yJvleM+hXqPr0PYmup3Akivz20fW7/AMP6hHfaddSWV0n3ZIjg/Q+o9jwa+ifht+0vbX5isPFCrZznCrfr/qmP+2P4D79PpX5RmvDFfCXq4f34duq/z+R/TPDXiLhcy5cPmFqdTv0fz6M+gt1KRmqlpew30KTQyJLG4DK8bBgQehBHUVaHSviWraM/ZIzjOPNEdRRRSLCiiigAooooAKKKKACiiigAooooAKRl3DFLRQBz2veDNJ8RxlbyzSUgcPjDL9CORXlXiT4FXVuWl0i4E6dfJm4b/vocH8R+Ne5rk96bgnrjFelhsxxOE/hz07PY+Jzvg7Js/i/rdFc38y0f3rf5nyLquh3+izeVe2stu/beOD9D0P4VTr66vtKtdTt2hubeOaNh8ysoIP51514j+B2n35MumyNYSnnZ99CfoTx+Br67C8Q05+7Xjyvutj+dc+8HcZhr1cpqKpH+V6P5PZ/geEdfanV0+vfDTXdB3PJZtcQD/lrB8wx7jr+mK5gggkEYI7V9RRxFKvG9OSa8j8JzDJsflVT2eMoyg/NPX0Ciiius8AKKKKACiiigAooooAKKKKACiiigAooooAKKKKACiiigAooooAKKKKACiiigAooooAKKKKACiiigAooooAKKKKACiiigAooooAKKKKACiiigAooooAKKKKACiiigAooooAKKKKACiiigAooooAKKKKACiiigAooooAKKKKACiiigAooopFxjKTtEQdKWt7QfAet+I2BtLJxEf+Wsvypj1BPX8Aa9M8P/AAJtoAkuqXLXLdTEmUX6E9TXj4nNMLhdJTu+y1P0fI+As8zxqVKi4wf2paL1V9X8keN2WnXWpTCG1gkuHPQRIW/lXofh34H6pf7ZNSk+wxHkomGc/j0H6/SvatL8O6dokPl2VrHbp1wqgf5NaZHFfI4riCtU92guVd+p/RGQeEOXYK1XM5OrPstI/wCbOW8O/D3R/DChra0V5wMGVzuc/if5cCupUBV+XA+lBTHpigKAMAfhXy86s60uepJt+Z+54PAYXL6ao4WmoRWySS/IkpaKKzPQCiiigAooooAKKKKACiiigAoopM0ALRRRQBEenP60dBx1qnqmr2WiWUl1e3EVrbRjc8krhVA9ya+d/iP+01LP5lh4VXy05VtRlXk/7iH+bfl3r08DluKzGfJQjp1fRerPl864iy/IaXtMXUs+kVq38j17x98VtE+H9oWvrrzbwrmOzhw0sn4dh7nA/lXyv8Qvi9rnxCuHS4lNnpob5LKFjtPpvPVj9ePQCuOu7y4vrqW6uZZLmeRtzzTOWcn1JPJqEsScmv1zKeHcPl6U5+/Pu+nov1P5f4k47x+eOVGj+7pdk9X6v9BKKKK+xPy0KKKKBBRRRQAUUUUDA/rU1ta3N/cRW9tE808jBI4o1LMzHoAB1rZ8H+B9W8c6mLLSbUyAYEkzcRxD1Zu306nsK+s/hj8G9J+HtuJdv23VnXEl5KvI9VQfwr+p7k18nm2fUMtjyr3qnRf59j9I4Y4MxvEFRVGuSkt5Nfgl1OE+En7O8Wm+Vq3ieNbi7GGisDho4z6t2ZvboPft79HGsSAKAoHpTsAUZ61+NY3H18fV9rXld9F0Xkj+ssnyTB5JQWHwkLLq+rfdskopB0pa4D6AKKKKACiiigAooooAKKKKACiiigAooooAKKKKACiiigAooooAKKKKACiiigAooooAKKKKACiiigAooooAKKKKACiiigAooooAKKKKACiiigAooooAKKKKACiiigAooooAKKKKACiiigAooooAKKKKACiiigAooooAKKKKACiiigAooooAKKKKACiiigAooooAKKKKACiiigAooooAKKKKACiiigAooooAKKKKACiiigAooooAKKKKACiiigAooooAKKKKACiiigAooooAKQ0tIelAHKeNPh/o/jzTjaapbCTGTFKvEkTf3lbt/I9wa+TviV8HtX+Hlw8pU3uk5+S8Rfu+gkH8J9+h9e1fbA7d6r3lnFeQPDPEssUgKskgBBB6gg9RX0OVZ1iMslaPvQ6p/p2Z8BxJwfgeIYc0lyVVtJLX0fdH54hscinKvPWvof4pfs2lfN1PwqBnln01jj/v2x6fQ/gegr57u7SWznlguYpLeeJirxSKVZCOoIPINfseX5rh8yp89GWvVdV8v1P5Qz3hzHZBW9niYaPaS1T9H+jIqKKK9w+SCiiigAooooAKKKKB7HZeAfixr3gCdfsVx51kW+eymJaMjvt7qfcfiDX0/wDDz426B48jWETfYNTx81ncMAxP+wejD6c+oFfF/fihWdJFdSUZTkMDgg18lmfD2FzC84rkn3X6o/SuHeOcxyNqnJ+0p/yt7ej3R+iokBUHOQelLu4PtXyP8PP2i9Y8LmKz1nfq9gMKJC37+MfU/f8AoefevpHwj4+0TxtZfaNKvVnxjfH910PoynkfyPbNfk+YZPi8ul+9jePdbf8AAP6byLi3Lc+glQnyz6xej+XdeZ1dFIDmlrxD7UKKKKACiiigAooooAKKKKACiiigAooooAKSlooAhMauMMoPtXNa98PNE8QbmubFPNP/AC0T5W/Mc11AHHSm49Oa0hVnSlzQk0/I8/F4DC4+m6WKpRmn0aTPD9f+BNzAGfS7sT+kc4wf++gP6V55rHhXVtAYrf2UsIH8e3cv5jI/WvrUgcetQz2sU4IkjVs8HIzX0WGz/EUtKi5l+J+N514S5NmF54NujN9tV9z/AEPjwdOKFr6Q1/4S6DrKu62v2Wc/8tITj9Oh/EV59rnwM1C0G/TrqO7Q8hJBtYfiMg/pX0+Gz3C1tJvlfn/mfhmceFWfZc3PDxVWC6xev3P9DzEZ70ZxWnq3hbVtDYi9sZoQP4iu5fzGR+tZbdK96FaFVc0HdeR+T4rAYrBTcMTTcJLdNNfmLRRRXQeSFFFFABRRRQAUUUUAFFFFABRRRQAUUUUAFFFFABRRRQAUUUUAFFFFABRRRQAUUUUAFFFFABRRRQAUUUUAFFFFABRRRQAUUUUAFFFFABRRRQAUUUUAFFFFABRRRQAUUUUAFFFFABRRRQAUUUUilFydkFJz9avaXoOo6y4SytJrgk4yiEr+LdB+JrutC+B2rX+GvpUsUPVR87fpgfzrzq2Pw+HXvzS8up9llfCec5xJLCYeTT62svveh5vzV/StB1DW5AllaTXJJxlF+X8W6D8TXveifBrQdJAeeFr6QdTOdwP/AAHp+ldtBYW9rGEihVABwFAGBXzWI4ihHShG/mz9sybwZxE7TzSuor+WOr+/b8zw7w/8C9RvcSajcLZJ18uMbmPsT0H4Zr0fw98LdD8PhXW1FxcLz5sx3HPqM8D8MV2QAApPwr5jE5pisTpKdl2WiP3TJuBciySzoUFKa+1LV+uui+QRwpEMKoUewqWkAoJxXl3uffxioqyFooopFBRRRQAUUUUAFFFFABRRRQAUUUUAFFFFAEZ6DmkY45pWwB1rjPHPxU0DwFBu1C7BuWXKWsPzyP8ARew9zge9a0qNSvNQpRcm+iOLFYzD4Gk62JmoxW7bsdi8qx8swH1ryj4i/tBaL4OaSzsf+Jtqa5UxRN8kZ/236fgMn1xXh/xB+PWv+NWkt7aRtJ0w8CGF/wB44/236/gMD1zXmVfo+V8JuVquNf8A26v1f+R+BcR+JyXNh8oj/wBvv9F+rOj8ZfETXPHl6ZtWuzJGDmO3T5Yo/wDdX19zk+9c2Dj2px+b+GkByea/SKGHp4eCp0oqMV0R/P2LxuIx1V1sTNyk923diUUUV2HnhRRRQAUUUUAOxvb5RSFcNg0oZgPSrekaPe63fxWdjbSXl3MfkhjGT/8AWHv0Fc9SoqSc5uyR1UqM68lTpq7eiS1bZSr1T4X/AAI1Txu0N9qAk07RzhgxGJZR/sg9B/tH8Aa9M+Ff7Otrorxal4kVby+ADJajmKI+/wDfb9B78GvdY41gQIqhVHpX5rnHFK1oYF+sv8v8z+guFPDiT5cXm6st1Dr83+hi+GfC+m+E9MSw0u1SzgX+FRyfUk9ST6nmtpDlf60oHfqaCDnOea/M5TlUk5Sd2+p/Q9KjToQVKlFRitElokvQlpMCgdKWpOg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pD0paSgCMjj1rz74kfB/RfiLbl5U+x6kq/u76FRvHoGH8S+x/AivQuuOaD79K3oYirhqiqUpOMl1R5+NwOGzGjKhioKUXun/WjPhPx18Nta+H14YdQt91szYivYgTG/wCPY+x5+o5rlRgDmv0J1XSrTWrKW0vbeO6t5V2vFKoZWHuDXzh8Tf2a7jTzNqPhctcQcs+nyNl1/wBxj1H+yefc9K/U8p4phWtRxnuy79H/AJH808UeHFfA82Jyu86e7j1Xp3R4JRUk8EtpPJDPE8M0bFXjkUqykdQQehqOv0KE1NXifh84Spy5JhRRRWhkFFFFABRRRQA4AtyKtaVq97o96l1ZXUtndJ0lhYqf07e1VFYr3o61hUpxqpxmrpnTSrVKElOm7NbNbo+gvh/+09LbtFZ+KYjIn3RqFunP1eMfzX/vmvf9C8Sab4js1utNvIby3bpJC4I+h9D7V+fuPWtbw94o1XwnfC60m+ls5uCfLPysPRlPDD2Ir4TMuFKNe9TCPll26P8AyP2fh7xLxmB5aGZL2kP5vtL/ADP0BGDRnHWvn3wF+1BaXZS18TW4spjx9st1LRH6ryy/qPpXuml6vZ6zaR3VldRXUEgykkThlYexFfmOMy7E4GfLXg159H6M/onKc/y/OqftMHVUu62a9UzRHSlpKWvPPogoopKAFooooAKKKKACiiigAooooAKKKKACiiigApDS0UAVpLWGdSJEVx7iuV1f4XeH9ZLPJZJHKed8XyHPrx1/HNdeMYpMegxW1OtVovmpyafkzy8ZlmCx8PZ4qjGa80meLaz8A5Y1Z9Nv93pHMvJ/4EP8K4fV/ht4h0YMZtPeVB/HAd4P4D5v0r6iHJFJIgYfMoP1r3KGe4qlpNqS8z8rzTwoyDMLyoxdKX916fc7nx1LBJBI0cqNHIvBVhgj8KTHFfWepeGtN1iPbd2kU6+jIDXHat8ENC1BibcSWLE5PltkZ+hzj8MV79HiOhLSrFr01R+SZl4M5hRvLAVozXZ6P9V+J8+5or0/V/gRqVsSbC7juh2EilCPxGQf0rkdT+HfiHScmbTZXUfxRYb+WT+de5RzPC1/hmvnoflmYcEZ/lrftsLKy6xV196Oeop0sMlu5SRHjcdVdSCPwNNr01KMtj4qrQq0nacWmFFFFWcoUUUUAFFFFABRRRQAUUUUAFFFFABRRRQAUUUUAFFFFABRRRQAUUUUAFFFFABRRRQAUUUUAFFFFABRRRQAUUUUAFFFFABRRRQAUUUUgsHWkyKdHG8rhEUu54CqMk1uaZ4D17Vz/o+mS7ehaQbB9ecZ/CuapXp0leckl5s9zB5Tj8dLlw1GUn5Rb/QwBz1p2K9K0j4FardnN3dQ2q+iqXP9P612OlfA3R7I5u2lvM/3m2gflj+tePWzvCUtpcz8kfo2XeF3EePac6SpxfWTS/Ba/geCJGzsFUFmJwABkmug0n4fa/rODb6dKEJwWk+QD35wT+Ga+jdL8JaVowItLKGHP91B+vrWwsaouEAUewrwa/Ec5aUY29f8j9XyvwXw8LSzHEOXlFJfi7/keI6J8BbqcK+o3ogHeKFdx/76P+Fdzo3wl8PaUFLWYuZf79wd/wCh4/Ku4PHFIeB1rwa+aYqv8U3bstD9dyvgXIMotKhhk5LrLV/jt8iGGzhgACxquOAAMVOv0pdtL0ry277n3cIQpq0ELRRRSNAooooAKKKKACiiigAooooAKKKKACiikoAWkpaKAIxS5x1pD161i+IvE2meGrJrrUr6OzhHVpGAz7D1PsOaqMZTajFXbMKtanh4OpVkoxW7eiRtZ4rA8T+NNI8G2X2nVr6K0j5xuPLH0Cjlj9BXhfjz9qGSUSWfhi22jkfb7hefqif1b/vmvCdY1q/1++ku9Su5b25frJMxY49B6D2HFfb5bwriMTapiXyR7dX/AJfM/HOIPErBYC9HL17Sffov8/kexfEH9pnUtZ8y08ORNptscqbmUAyuP9kchf1P0rxW7vJr65knuZpLi4kbc8srFmY+pJ5NR8Dik288c1+nYLLMLgI8tGFvPq/Vn855vxBmGd1faYuo32WyXohKKKK9k+bCiiigQUUUUAFFFFAAck89KX9as6bpl3q97HZ2VvJd3MhwsUSlmP4Cvof4Y/s1RWvl6j4q2zTcMmnocoh/22H3j7Dj614OY5vhsujerLXoluz6/IuGcfn1Xlw0PdW8nol8+/kjyr4c/CDXPiHMskSGz0sHD3kqnB9Qg/jP6epr6q8B/DLRfAFj5Wn22Z2AElzL80kp/wBpv6DA9q6i1tI7OBIoY1hiQAKqAAADoAB2qwQTxX4/mmeYnMpWb5Ydl+vc/qrhvg3AZBBTS56vWTX5LoSCloor50/Q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ppGe2adRQB538Qvg5onxAtzJNH9l1ILiO9hADj0DDow9j+GK+WvH/wr134fXTLfQm4sd3yXsIJRvQN/dPsfwzX3Lzu6VVvbGDULeSC4hSeJ1KskihgwPUEHqK+myvP8TlzUPih2fT0fT8j824i4Iy/PYupFclX+ZLf1XU/PIEDr+dHOfavpP4kfszwXXnX/AIYdba45ZrCT/VOf9g/wn2PH0FfPOsaLf6BqElnqNpLZXSfejlXafqPUe44r9by/N8LmMb0pa9U90fy/nnDGYZBU5cTD3XtJap/Po/JlKiiivfPjQooooAKKKKACiiigBVG5ff0rZ8L+Nda8HXXn6TqEtpk5eIHdG/8AvIeD+VYp+mKBx0rlq0IV4OFWKafR6o7sNi62DqKrQm4yWzTs19x9MeBP2obO9Mdr4kg+wSng3UILRMfdeWX9fwr3HS9Xs9as47mxuorqCQZSSJwysPYivz2B9BWz4c8Yaz4Ru/P0m/msnJyyocxt/vIeG/EV8FmHCVKpeeElyvs9V/wPxP2nIvE7FYa1HM488P5lpJfoz79z270Dgc/rXzz4G/alglKW3ia0a3bp9stQWj+rL1H4Z+gr3DQvE+l+JrNbnTb6G9gb+OJwwB9D6H2PNfnGLy3FYCXLWg0u/T7z9+yniPLc5hzYSqm+sdmvVPU26KQUteafTBRRRQAUUUUAFFFFABRRRQAUUUUAFFFFABRRRQAUUUUAFFFFACAUjIrdVB/CnUhNArJ7mZe6Bp+oxmO4tIZUPUMgIrl9R+D/AIcvyT9j8kn/AJ5OyY/AHFdwBSnpXRSxNalrCbXzPFxmS5bj1bE0Iy9Yp/oeO33wAiYH7JqUqHt5yB/5YrmdR+CHiC0Y+QYLpOxVip/IjH619DLx/wDrp4PFerSzvGU/tX9UfBY7ww4bxt2qLg31i2vwd1+B8qX3gLxBpgJn0u4AHdAH/wDQc1i3FrNaNtnieFv7siFT+tfYJiV/vqG/CoJdMtplO+BCD6qK9WnxJUX8SCfpofA43wVwU7vCYmUfVJ/lY+QAMUV9RXfw58P3pbzdMgLN1ZUCk/iOawr34I+H7gHyopbcnukrH+ea9KnxFh5fHFr8T4nF+DObUnfD1oyXndP8mvxPnuivabj9n2Ag+RqcsZ7eYob+WKxb34C6pAD5F9DcHtuQp/jXoQzrBT+3b1R8jifDHiXDP/d+Zd00/wAL3PL80c13U/wZ8SwqdsEM3tHJj+YFZNx8N/EtsD5mlSj6Op/kTXbDMMLPaovvPmcRwhnuGdqmDn68ra+9HOA5pCM1pS+GdXhYh9Muh7+S2PzxVOexuLb/AF0Esf8AvoR/OuiNelP4ZJnh1crxuH/jUZR9U/8AIiooorfmiee6FVbxYUUUVVzFwkugUUUUEWYUUUUwsFFFFAWCiiikOzCiiilzLuaqlOW0QooqSK0nueIoZJD/ALCk/wAqh1ILdnRDCV6jtGDfyI6Tr2rQi8PapMQE027PuIWx/KtOD4ceI7pQU0qYg+pUfzIrCWKoQ+KaXzR61Hh7Nq/8LDTl6Rf+RzlLXbQfBzxLMBm2jh/66PnH5ZrXs/gNq0wH2i9hgPfYpf8AwrjnmuEhvUXy1PosPwFxHivgwkl66fmeZUV7Pa/s+xqB9o1R3PfykCfzzW1ZfA/QbdB5yS3RH8TykH9MVxTz7Bx2bfov8z6nCeEnEVf+LGMPV3/K58+Y+apYLeW5fZFG8jnsikn9K+m7X4a+HbPBTTIGI6F1DH9a3oNKtbZQscEaD0VRXm1OJIL+HTb9WfZYTwUxErPFYpR/wq/4u35Hy/YeB9e1M4t9Lnb3ddgP/fWK6Cy+CviK4ZfPSG2Q9cuSw/ADH619EiJEHyoo+gp2MCvMqcQ4qXwJI+5wXg7klCzrzlN+qS+5K/4njmm/AFSAb3UXb2iTZ/Mmuo074N+HbAAvam6cfxSuT+nT9K7tQAelB5ryquZ4ur8U38tPyPv8DwNw9gLeywkW11au/wAbmVp/hvTtMQJaWUMSDsqgf0rTjjWP7qhR7CnYp2OK86VSUvid2fZUsNRoRUaUVFLsrC4paKKg6gooooAKKKKACiiigAooooAKKKKACiiigAooooAKKKKACkPSlpKAIwT+FKSFGaQgjABwK5/xL430TwfamfVtRhtVI4VmyzfRRyfwFVGnOq1GCbb6Lc5q2JpYaDqVpKMVu27L8ToA+RnHFZHiDxRpfhqxN1qV9FZwj+OQgZPoB1J9hzXgHjf9qS5ufMtvDVp5CdPtt0oLfVU6D6sfwrw7XPEGpeI71rrU72a+uD/HMxbA9AOgHsOK+2y/hXE4i08Q+SPbd/8AA+Z+QZ74l4DA3pZevaT77RXz6/I968c/tS5Elp4Ytc9vt10MD6onU/VsfSvCNd8Ral4nvmu9Uvpr2c8gynIUeijoo9hgVnA4peAOOPav0rA5Pg8Av3UNe71Z/PeccUZnnk74qq+XpFaJfL9WNooor3j5EKKKKBBRRRQAUUUUAKRz1zSkEn0zSZAXGOa1fDnhTVPFt+tppVnLeT8btgwqD1Zjwo9zXLUrU6EXOo7JdWdmHw9bF1I0qMXKT0SSu39xlH5PcV6H8Ovgprnj+SOfyzp+lE5N3MvLj/YXq314Hv2r2T4cfs36doBS/wBf2apfLhhBj9yh+h+8fduPbvXtcUKxLtQBQBgADgV+c5rxWtaWB3/mf6L9T994a8NJS5cTm7sv5Fu/V9PQ5PwJ8MdE8AWnladb5mYYkuZfmlf6t/QYHtXYfSk6f/ro7dK/M6tWpXm6lSTcn1Z/Q2FwlDBUlRw8FGK2SViSlpKWszs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Iv4hmub8W+AtF8bWX2XVbMXAGdknR0PqGHI/r3zXSfdUZpQPSrhUnSmp0201s0ctfC0cVTdKvBSi901dfifInxC/Z31rwqZbrSN+sacMnag/fRj/dH3vqv5CvJCpRiCCCOCD2r9FSoYYYZFeb/EL4H6D47Elx5I07Um6XdsAGY/7a9G/Hn3FfoeV8Vyp2pY1XX8y3+a6n4RxH4ZU6vNiMplyv+R7fJ9D4z2kjNJ1+tdr48+EPiHwFI8l1bNc2APy3luC0eP8AaHVD9ePQmuK/Q1+mYbFUcXBVKMlJPsfz3jsuxWW1XRxdNxku6t/w69BKKKK7jyQooooAKKKKACiiigBwXIyKu6Jr+oaDeLdadezWM4/5aQsVJHofUex4qhTvlxXPUpQrRcKiumdVGvVw81UpSaktmtGj3XwX+1HqFh5cHiKzF/H0NzbgLJ9SnRvw217p4V+Jnh/xnAW0vUYppcZaEnZIv1U4P49PevhSn280tvMksMjQyodyujEMp9QR0r4zH8K4XEXlQ9yX4fd/kfrOS+JOZ4C1PF2qwXfR/f1+Z+iatlQeDSjg+1fHPg79ofxR4Y8uK6lXWbVeNlwcSY9nHOf94NXuXhD9ojwv4mCRXM50i8bjy7v5VJ9n+7+eD7V+e43IMdgrycOaPda/hufuuT8c5Pm1oqpyTf2Zafc9merZwBR96oILmOdQyOrgjIKtnIqcYHevnWrbn6BCcZq8WOooopFhRRRQAUUUUAFFFFABRRRQAUUUUAFFFFABRRRQAUUUUAJiloooAKKKKACiiigAooooASkKKeoBp1FArIhMEbdUX8qY1lA3/LJD9VFWMig1XM11MnSpy3iZ0mh2Mww9pEw91H+FZ03gLQbn7+lWzfWJTXQAmlxVRrVI7Sa+Zxzy7B1fjpRfrFf5HKN8MvDbddLtx9EAqCX4UeGH66eo/wB1iP5V2PSitvrddbTf3s4J8PZTU+LCwfrFP9Dh3+DXhd/+XFh9JnH9ajb4K+GD0tHH/bZ/8a7zj0pR9KtY/Er/AJeP72csuFMjlvg6f/gK/wAjz8/BLw2f+XeQf9tn/wAaP+FKeHP+feT/AL/N/jXfZPpS7qr+0MX/AM/H95l/qhkD/wCYOH/gK/yOBHwT8ND/AJdpD/22f/GlHwU8MD/l1kP/AG2f/Gu92mjBo/tDFf8APx/eUuEshX/MHT/8BRw6/BnwsP8Alxc/WZ/8anT4T+GIhxpwb/eYn+Zrss0n44qHjcQ96j+9m8eGMlj8OEpr/txf5HKp8MvDadNMgP1UGrEXgHQLc5j0u1Q+ohX/AArottG0VDxNaW83952U8ly2l8GHgvSK/wAjNg0HT7b/AFdrEv0UVbFlABxEg/4CKn6dTSggisXUk92ehDC0KatCmkvJWIxbxL0Rf++aeFUdFFOyKMipu2dChGOyDFLRRSLCkxS0UAFFFFACYpaKKACkwKWigAooooAKKKKACiiigAooooAKKKKACiiigAooooAKKKKACiikPFADCeeBxSg1TvtRttOtnmup47eFBlpHcKFHqSeK8p8X/tK+HNALw6Xv1q6XgiD5YgfdyOf+Ag114fBYjFy5aFNyflt82eLmGcYDK4c+LqxivN6v0W7PX2OOSQK4nxj8XfDXgvct7qCSXS/8usH7yQn0IH3f+BYFfMfi347eK/Fhki+2/wBmWbceRZkqce7/AHj+YHtXnzsxJJPJ5JNfeYHhCpJqeLlbyX6v/hz8VzrxTpwvSyund/zS0XyXX5ns/jP9prW9ZMkGhQrpFt086TEkxH4/Kv5H6149f6hdanctc3lxNdXDH5pJnLu31Jqv096M45FfoWDyzC4GPLQgl59X6s/Dc0z/ADLOKnPjKrl2WyXoloFFFFeufNBRRRQAUUUUAFFFFABRRRSukioxcnZDu2elPt7WW8njhgieaaRgqRxqWZiegAHU16H4B+BXiHxwUuJYzpWmNg/aLhDuYf7KcE/U4HvX0t4D+EugeAoF+xWokvCuGvLjDyt689h7LgV8bmfEmGwN4U3zz7LZerP1Ph/gHMs45atZezpvq1q15Lf7zxL4c/s03+smK98Rs2n2nDC0jIMr/wC8eij25P0r6N8PeFdL8KWCWmlWUdrAn8KDqfUnqT7nJrYVQoGP0pR16V+UY/NcVmMr1padEtkf0vkfC+XZDT5cNT97rJ6t/Pp8iSiiivJPrxKW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kpaKAK8sK3CMkih1YYIYZBFeNePv2btH8RmS70QjRr087FXMLn3X+H6rx7GvacUHBFdeFxuIwdTnoTcX+D9V1PEzLJ8Dm9L2WMpqS6X3Xo90fBni/4f694IufJ1eyeKPOEuU+eJ/ow4/A4PtXODAbnmv0L1DTbXVLWS2u7eO5gkG1o5UDKw9CDwa8P8ffsw2GoeZdeG5v7PnPP2WUloWPseWX9R7V+l5bxZTq2p4xcr7rb59Ufz5xB4ZYjD81fK5c8f5Xo16PZ/gfMfSj8cVteJvBeteDrryNWsZbQk4SQjMb/wC644P51jE5GMYNfoFKtCtFTpyTT6rVH4hiMLXwdR0q8HGS3TVn+IlFFFdRwhRRRQAUUUUAFFFFABRRRRuNNrY6Lwv8QvEPg+QHStUmtogf9Qx3xH/gLZH49a9n8J/tVYxD4h03B6G5szkfijH+TH6V87bT1zmivn8ZkuCxqbqU1futH/wfmfaZVxbm2UNewqvlX2Xqvue3yPu/wv8AEjw94xQf2VqcFy+MmLdtkX6ocMPyrpwQfu8ivzrilaCRZI3aORTlXU4IPqDXoHhX47+LvC+2Mah/aNuP+WV8DIcez5Dfrj2r4TGcH1Y3lhZ38no/v2/I/Zsp8VKFS0MypOL/AJlqvu3X4n2qpOKUHPWvCvC/7U2jagUi1mzm0mQ9ZU/fRfXIG7/x38a9a0Pxfo/iSDztM1G3vI/WKQEj6+n418VicvxWEdq1Nrz6ffsfr+XcQZZmqvha8ZPtez+56m9RTQwYcGnV559CFFFFABRRRQAUUUUAFFFFABRRRQAUUUUAFFFFABRRRQAUUUUAFFFFABRRRQAUUUUAJiloooAKKKKACiiigApMUtFABRRRQAUUUUAFFFFABRRRQAUUUUAFFFFABRRRQAUUUUAFFFFABRRRQAUUUUAFFFFABRRRQAUUlLQAUUUUAFFFFAERYY60u7jJGKaSqj5iBXPeJPH2g+Eoi+qarBanG4Rs2XYeyjJP4Crp051GlCLb7LU5a+Jo4aLnWmopbttJHRk8daRnWMckD6mvAPE/7VVjbF4tD06S9boLic+Wn1C8sR9dteQeKfjL4t8VFlutUktoGP8AqLL92uPQkfMR9Sa+pwnDOPxNnNci89/u/wA7H5rmviLk+XXhSk6k+0dvv2+4+rPFXxZ8MeD966hqsX2hf+XaE+ZJn0Krkj8cCvF/F/7VF5ckxeH9PFqh4FxefM34IDgH6k/SvAySSSTkmjrX3eC4UwdC0q15vz0X3I/Gc38Ss1x94YW1KHlq/vf6I2fEPjHWvFlx5ur6jcXxByqSNhAf9lBhR+ArHI29aQe5oOa+vpUadGKhTSSXRaI/K8Riq2Lm6leblJ7tttv7wooorqOIKKKKACiiigAooooAKKKKBhRXT+EPhxr/AI5nVNLsXeEnDXMnyQr9WPX6DJ9q+h/Av7NWi+H1jutaP9s3vXy3XEKH2X+L/gXHsK+YzHPsJl6alK8uy1fz7H32R8G5pnjUqdPlp/zS0Xy6s8B8EfCrxD49lX+z7Ro7PPzXk+UiHrg9WPsoPvivpL4f/s/6B4P8q6u0Gr6kuCLidBsQ/wCwnIH1OT716hDbx2sSpEioijACjA/Kn984r8uzHiHF4+8E+WHZdfVn9H5BwHlmSqNSovaVF1a0T8kPSNUGAAB7U+m5p1fLn6YklsFFFFA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kpaKACkxS0UAZmq6PZa1Zva3tpFdW8gw0cyBlb6g14f45/ZesrwSXXhu5+wzHkWk5LxE+gbll/X8K9/570FQa9DB5jicDLmoTa8uj9UfO5rkGX51T5MZSUuz2a9GtT4E8T+C9a8G3PkatYTWhJwkpG6N/91xwfzrDr9CtS0u01a0ktry3iuoJBh45UDKw9weDXi/jj9mDTNUMlz4fmOl3B5+ztl4GPt3X8OPav0jL+Lac7QxkeV91qv8ANfifgOeeGGJw162Vz54/yuyfyez/AAPl45XtSYIrp/F/w38ReBpiuq6fJHBnC3UfzxN6fOOn0OD7VzH3utfeUcTTxEVOjJSi+qPxbF4LEYGo6WJpuElummn+IUUUV2HmhRRRQAUUUUAFFFFABRRRQAVPa3U9hOk9rPLbzIcrJC5Rl+hHIqCispwjUXLI6KdWdJqVN2aPTPDP7Qfi/wAObI5LtNTt14CXi5bH+8MHP1Jr1bw3+1Tot/sj1izm0uQ9ZE/fRj8QA3/jtfLy4P3jijCk8V81iuHsBirtw5X3Wn/A/A+8yzjnO8ttFVnOK6S1X3vU+9tB8daH4pj3aVqlte8ZKxyAsPqOo/EVvh8jjB9hX51xyvDIskbsrqcqynBB9jXb+HfjR4w8NlFh1iW5hU58q9/fAj0yfmH4EV8fiuDqq1w9RPyen4/8Mfq2W+K1Cdo5hRcfOLuvuZ9vg+lNY4HWvnDw9+1iyKia1o5b+9LZyZ/JG/8Aiq9L0H46+DvECBE1dLOc/wDLO7BhI9stwfwJr5LEZNjsJrUpO3dar8D9QwHF2TZlZUcRFN9Ho/uZ6PupTVO3vre7jV4pkkRhlWRgQR7EVbU+9eO4taM+thOE1eDHUUUUjQKKSloAKKKTNAC0UUmRQAtFFFABRRRQAUUUUAFFFFABRRRQAUUUUAFFFFABRRRQAUUUUAFFFFABRRRQAUUUUAFFFFABRRRQAUUUUAFFFFABRRRQAUUmaWgAopMiloAKKKKACikyKWgAopM0FgOpoAYBxRzjrVK+1ez06Fprm5igiXrJI4UD8TXn3iH9oPwboKuqah/aMy8iOzBk3fRuF/WuqhhcRiHalBv0TZ5GLzbA4CPNia0Yrza/BHpw49Ka06x/edV+tfNPiL9q69m3JoujxwD+Ga8kLH8UXGP++jXl/iH4s+LPExYXus3KRn/lnbHylx6HbjP45r6jC8K46vrUtBeb1+5H5zmXiXk+DvHD3qS8lZfe/wBD6/8AEXxM8NeE1Yalq9vBIo5iD75P++Rlv0rynxN+1XY27PHoumTXh6CadhEh9wOWP4ha+aOSSTyT3pMHvX1+E4SwlGzrtzf3L/M/K8z8T80xd44SKpx+9/e/8j0DxJ8c/GHiUNHJqn2GFv8AlnYjyv8Ax7Jb/wAerg5XeWQyTO0rscs7nJJ9SajA9TRgGvr8PgsPhY2owUfRH5djc2x2Yy5sVWlJ+bf4BRRRXoHjhRRRQIKKKKACiiigAooooAKKKKV7FKLlpEFOOlHP0rsvBvwj8TeNyr2VgYbRv+Xq5zGmPUcZb/gINfQHgj9mrQfD+y41Zm1q7HOyRdsQPsnf/gRI9hXy+Pz/AAeBTi5c0uy1+/oj9ByXgnNs5alGnyQf2paL5dWfOnhD4ceIPHE4GlWLtATg3co2Qj/gR6/QZPtX0H4F/Zn0fRTHda5IdZuxz5TDbCp/3erfjx7V7LBaQ2cSxwRLEgG0BBgAegx0qwCCDz0r81zHiTGY28IPkj5b/Nn9B5D4e5XlNqlde1qLq1ovRf5le0sobKFIoYkhjQBVVFCgD0AHSrQ4FGPelNfJtt6s/UoQjBcsBaTFLRSL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rXFtFdxGOVFkjYYKsMgivJfGn7N/hzxGXm01W0W7bnMC5iJ906D/gJWvXvvc0H04NdeGxmIwk+ejNxfl+p42YZRgc0p+zxlJSXmtV6PdHxR4w+CPinwgXeSzOoWY5FxZguMerL94flj3rgK/RZo964IDexFcJ4x+DHhnxpvkurBbe7b/l6tjskz6kjhv+BA199gOMJxtDFwv5r9UfiWdeFkZ3q5XUt/dl+jX6nxJRjFe1eMv2Y9c0cvPotwmr245ET4jmH5na35j6V5BqelX2jXRttRtZrOYf8s54yjfXB7e9ff4PNMJjY3ozT8uv3bn4hmfD2ZZRPkxdFrz3T9GroqUUUV7B80FFFFAgooooAKKKKACiiigAooooAKKKKRSk47GlpHiDUtDcyadqF1ZHOT5EzJn64PP4132iftGeM9Jws9zDqkY423EQDY+q7fzOa8wAB70hyK8qvluExX8Wmn8tfv3PoMFnuZZe74avJeV3b7tj6U0P9rGzkwuq6LPbnpvtpFkH1w20j9a9B0b46+DNbACazFbyY5S6BhI/FgB+Rr4qDH6UYr5vEcJYGrrTvB+Tuvx/zP0HA+Juc4WyxHLUXmrP71Y/Qqy1a0voVkt7mKZG6NG4IP4iroYEccj2NfnlY6peaVKZbK7ns5P78ErRt+YNdjovxu8Z6KqpDrMs8S/wXSLJn6sRu/Wvmq/B2Ij/AAaifrdf5n32C8V8HOyxdCUfNNP/ACPtwE/QUma+XNG/au1q1wNQ0m2vfVoZGi/nvruNJ/ao8O3mxL6zvdPJ6uUEiD8VOf0rwK/D+Y0NXSuvKz/Dc+6wfHWQ4yyVdRfZpr8Xoe2A0fSuG0r42+C9WA8rXbaMntcEwn8nxXWWms2N/CJILuGZD/Ejgj8xXi1MPXou1SDXqmj63D5lgsUr0K0ZLyaf6mhupajWVG6MD9DTycVhax6KknsLRRRSKCikyKWgAooooAKKKKACiiigAooooAKKKTNAC0UUUAFFFFABRRRQAUUUUAFFFJkUALRRSZFAC0UmRS0AFFJRmgBaKKTNADBzS9KZvCjkqPxrP1HxDp2kxmS7vILdP70sqoPzJqlGUnaKuznnXp01zTlZeZpdfegEmvPtU+OvgrSuH1uGY/8ATsGmz+KAiuM1j9qzQ7femn6beXbDoXCxofxyT+lenRyrHYj+HSf3WX3s+dxXFGTYNP2uJjddE7v7ldnuoFNZ1Tq20V8q6v8AtUeIbtiNO06zsFPQSFpmH45UfpXD6x8ZPGWubhca7cRITnbbYhAHplQD+Zr3qHCePqaztH1d3+B8TjPE7JsPdUVKb8lZfjr+B9pX2u6fo8BlvbuC1iH8csgVfzJrhtd/aA8G6NuA1VbyQfwWiNLn/gQ+X9a+OLq8nv5TNczyzzN1klcsx/E1DX0eH4NpR1r1G/RW/wAz4PHeK+JqXWDoKPm22/wsfRmtftZRgFNK0N3OOJbuUJj6quf5151rn7QfjTW9wTUU0+Jhjy7OID/x5skfga85IGPekzX0mG4fy/Daqmm/PX8z8+x3G2eZhdTruK7R0/LVly/1W91abzb28nvZez3ErO35k1UCljSUD2r36dOFJWgrI+Lq4irXk5VZXb6sKKKK3OUKKKKACiiigAooooAKKKKACiiigAwB0OaOopcbRjFaWg+GdU8S3f2fS7Ce/l6EQKSF92PRR7muapWp0YuVR2S6s66GGq4map0YuUnskrt/cZlOjSSaRY40Z5GOFVRkk+gFe6eD/wBlzUb8xzeIL1bCM8m2tsPJ9C54X8N1e5eEvhZ4c8Fop0zToknxhriQb5W9fmPI+g49q+Ox3FWEw940ffl5bff/AJH6tk3hrmmYWqYu1KHnq/uX6nzL4L/Z88TeK2jluYf7Gsm5825B8wj2j6/99ba958F/s/eGPCZSaS3/ALUvF58+6w2D/sr90fln3r08Jt+7gD0ApQORX55js/xuOvFy5Y9lp973Z+75NwNlGT2mqfPNfalr9y2QkcSRDCgLj0FS0mMUE4r53c/QYpRVkLSYFLRSK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pMClooAKKKKAIScuOOaydd8NaZ4ktDbajYw3sWfuTIGH157+9bKr+FJg5/wDrVUZSg1KLs0YVaNOvFwqRTi909UzwfxX+yzpd8rS6HeSabL1EEmZYj7An5h9cn6V4t4q+DnirwizNd6XJc24/5eLQeahHqcfMB9QK+4h92mFVkHzBWH0r6nB8TY/CWjJ88fPf79z80zfw8yjMrzpRdKfeO3zW35H51UdK+4vFfwi8L+MNz3+lRC5bn7RAPLkz6kr1/HNeN+K/2Vbu2Jk0DUxcr1EF6NrfQMowT9RX3mD4qwWItGteD89V96/VH4vm3hrmuBvPC2qw8tH9z/Q8Bx7Udfat/wAReAvEPhFm/tXSrm1jBx5u3fH/AN9rlf1rAX3r66jXp11zUpKS7p3Py7FYLEYObhiIODXRpr8wooorrPPCiiigAooooAKKKKACiiigAooooAKKKKACiiigYVLb3U1pKJbeaSCQdHjYqR+IqKispQhPSSN4ValJ3hI6jS/if4s0h99t4gvlx082Uygfg+RXVWP7R/ja0XEt3a33vPAAT/3wVry3Oe2KK8urlOBq/HRi/kvzPfw/EebYXSliZJdru33Xse86b+1jqcAAvdDhuT3MU5j/AEIaumtP2r9GmwLnSL+Bj/zz2SAfmw/lXzBlv92jGfevJq8MZbV2jb0b/wCGPqMP4h5/h9HVUl5pP8VqfYdh+0j4Kusebfy2jHtLbyfzAIroLb4yeDrwDy/EFivtJMqf+hYr4corzKnB+Fl8FSS+5n0VDxVzSGlalGXyaf5s/QKy8VaRqYBtdRtrjPTypVbP5GtD7VCRxKp/EV+dtXLXV7/T8fZr25tsf88ZWT+RrzZ8GS+xV+9f8E96j4t9K2F+5/8AAP0KE6Ho4P40pZSeCK+CLfx/4mtWDR+IdTyOzXTkfkTite1+Nnja0GI9fn4/voj/APoSmuGXB2LXwzi/vX6Hs0/FfLn/ABKMl6Wf6o+4eaOa+MLb9ofxzB9/Vo7j/rpBGP8A0ECtCD9prxlF977BN/vwsP5MK5JcJZhHaz+f+aPTp+KGST+JSj6pfoz6/wA/WkJ96+TIv2pvFaf6yz06T/dR1/8AZzWhF+1fraj95o9q59pGH+Nc74YzJfYX3o74eI+QS3qNeqZ9S8Gm818yR/ta6gv39Ahf/duiP/ZTU4/a4uR18NRn/t8I/wDadZvhvM1/y6/Ff5nQvELh5712vk/8j6Wz9aN31r5sH7Xc/fwun/gcf/jdL/w11P8A9Cuv/gf/APa6j/VvNP8An1+K/wAzT/iIHDv/AEEfhL/I+ksml3Cvms/tdXP/AELKD633/wBrpp/a5uj08NRj63p/+N0LhzNP+fX4r/Ml+IPDq/5iPwf+R9KA80YJ718xyftaaifuaBAn1uSf/ZRVSb9q3XGH7vSbRD7yM3+FarhjM3/y7/Ff5mMvETh9bVW/k/8AI+pwfalLV8kS/tS+Kz/q7XTUHvHIT/6HVaf9pnxnL91rGL/dgJ/mxraPCuYveKXzOSp4l5FHaUn6L/No+wM0xsV8X3H7Qfjm4zt1gQD/AKZ28f8AVTWbdfGbxpd58zxBcDP/ADzVU/8AQQK6o8IY5/FKK+b/AMjzanirlEfgpzfyS/U+4jKo6kfiaja5gHJkQY9TXwXN498S3RJl1/U2z2+2Pj8t2KyrvUru/Obm6nuD6yyFv5muynwbWfx1UvRX/VHk1fFrDL+FhpP1aX6M+9b/AMYaLpQJu9UtLfHXzZlX+ZrBvfjV4MsgS/iCzYD/AJ4uJP8A0HNfD9FejT4MpL+JVb9Fb/M8Ot4s4uX8HDxj6tv8rH1/qH7S3gy0XMF1cXZ9I7Zx/wChAVzV9+1npqg/Y9Hu5j2ErImfyLV8y0V6dPhLL4fFeXq/8rHz2I8Tc8rfA4x9F/nc901L9q/WrhSLLSLW0PYzStL/AC2VzGoftGeN70/ur+Gyz2t4F/8AZ91eZliab+lerSyDLqW1JfPX8z5nE8Z57ivjxMl6O35HR6l8RvFGqsWutfv3J6qlwyKf+AqQP0rn5ZXnkZ5HaR25LMck/jSfjQMD3r1aeFoUVanBL0Vj5qvmGLxLvWqyk/NtiUUUV2WPOcnIKKKKZIUUUUAFFFFABRRRQAUUUUAFFFFABRRRQAUUUUm0tyoxlJ2iKSO3FIM9xXVeGPhd4n8XFDp2kTNA3/LaUeXHj1BbAP4Zr2Hwp+yoDtl8QamSeptrIYH4uwyfwA+tfP4vO8DgrqdRX7LV/ht8z7TK+EM4zazoUXyvrLRfj+h87JG0jqiKXdjgKoySfavQPCvwL8W+KtrixOm2x6y3uU/JMbj+WPevqvwv8M/Dng8A6XpcMEmNplI3yEe7tlv1rqEAX7qgD2r4bG8YVZXjhYW83q/u2P2TKPCujTtUzKrzP+WOi+/dni3g/wDZk8P6SVm1iWXWZhzsb93Fn/dByfxOPavXNL0ax0W0S3sbWK1hQfLHCgVR+A4q8o+Xk7jTucZr4fFY/E4yXNWm5fl8lsfseXZJl+VQ5MJRjHzS1fq9x1LRRXCe8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VpreOdcOiuCOQRkGvP/ABP8CfCHibe8mnJZXDf8t7M+U2fXA4J+oNejcj/9dJye3610UcRWw8uelNp+Tsebi8uwePhyYqlGS80mfL/ib9lfU7QtLompxXiZyILpfLfHoGGQT+ArynxF8P8AxF4VZv7U0i5t0XrIE3x/99rlf1r725x0qOSGOXh0DfUV9bhOK8bQsqyU19z+9f5H5fmfhllOMvLCt05eWq+5/wCZ+doxikr7d8R/Bfwn4m3tdaPBHOxz59v+6fPqSuMn65ryrxH+ycVDPomrt/sw3iZH/fS//E19lheLMFW0rXg/NXX3r/I/J8y8M83wd5Ya1SPk7P7mfO+QegxS5HpXc+IPgp4w8OFjNpEl3EvHm2Z80H32j5h+IFcTPDLBM0U0TwyqcMjqVYH3Br6mhjcPiVejNS9Gfm2MyrG4B8uJoyi/NNEdFFFegeQFFFFAgooooAKKKKACiiigAooooAKKKKACiiigAooooAKKKKACiiigAooooAKKKKACiiigAooooAKKKKACiiigAooooAKKKKACiiigAooooAKKKKACiiigAooooAKKKKACiiigAooooAKKKKACiiigAooqxaWVxqE6wWlvLczN92OFC7H6Ac1lOpGmryZ0UqM6rUacbtlcA460oBHSvQtA+A3jLxEFf+zfsELDPmXj7Mf8BGW/8dr1Hw5+yjaxASazq81y3Uw2qCNfpuOSR+VfO4riDAYXeom+y1/LT8T7bLuCc7zGzhQcYvrLRfjq/kfNddX4d+F/inxUV+w6PcGI/wDLaYeUmPUFsA/hmvrzwx8KfC/hZlew0i3jmXpM48yT/vtsn9a69I0QYVQPoK+RxXGUnphqfzf+S/zP1TLPChK0swr/APbsV+r/AMj5r8M/so3EwWTXdVEQ7wWS5P8A32w/9lr1rwv8GfCvhQpJa6VC9wnInn/euD6gtnb+GK7oDjgU4cV8Zis4xuMuqtR27LRfgfrGW8JZPlVnQormXV6v72NSFIx8qgfQVIRxRjmlryL3Pr4xUdEFFFFIoTApa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TApaKACkPSlooAhA3feUfSsfW/CGjeIkC6lplteIO00QbH0yK29pFIOKqM5U3eLs/I5quHo4iLhVipJ9Grr8Tx3xD+zN4U1Ul7EXOlSdf3Em5SfcPn8gRXnGv/ssa9Yktpeo22oJ12yq0LfQfeH5kV9VZwKMZ6817uGz/McNoqt12ev5nxOP4HyLMLuVBRl3jp+C0/A+Etc+Fnivw2T9u0K7C/8APSJfOUD1LJkD8a5VlKOVYFWBwQeor9FWiRhyoP1rC1rwTofiED+0dLtbwrwDNCrEfQkcfhX1GG4yqLSvTv5p2/Bn51j/AAnpO8sFXa8pK/4r/I+Bx7nNIvtX15rX7M/hDUiTbRXOmOTkm3mJBP0bdj8MVwWt/snX0G99J1qGc/wRXUJTH1ZSc/8AfNfS0OKsvq/E3F+a/wArn5/jfDfPcJd04Ka8mvyZ4D+NJnaa9E1f4BeNdJ3H+yxexr/HaSq2f+Akhv0rjNR8P6pohIvtPu7PPe4gaP8AmBX0FHMMJiP4dSL+Z8NiskzHBf7xQlH1i7feZ1FFFekpKWx4jjKOkgoooqiAooooAKKKKACiiigAooooAKKKKACiiigAooooAKKKKACiiigAooooAKKKKACiiigAooooAKKKKACiiigAooooAKKKKACiiigAooooGKAD0NDLig47DFamleE9a1sA2GlXt4p/jhgcr+YGBXJOvSox5qkrLzO2jhMRiJctKDk+yV2ZbAD+LNJXpej/ALPPjTVGG/T4rAH+K5nX+S7iPyru9F/ZNlk2Pq2uhR3itYefwdj/AOy14tfiDL8Po6ifpr+R9dg+Cc9xtuTDtLvLT8z56bPenRQyXEqxxRtLIxwqIMk/QV9f6H+zj4O0nY01nJqEq/x3UzHP1UYU/iK7/SfCmkaDF5enada2aH+GGJUB/IV85iOMaEdKFNv1sl+p97gfCnG1bPF1oxXkm3+iPjDQvg94w8QsBbaJcRJnBkugIQB6/Ngn8Aa9E0L9lLVJ8Pq+qwWi9THbRmRj7bm2gfka+nxGqdFFOK8Y/rXzWJ4rx9bSFoLyV3+Nz9EwHhnk2FtKveo/N2X3Kx5P4e/Zu8I6Pte5t5dUkU5DXUpI/wC+VwPzBr0XSfDumaHbiDT7KCzhX/lnDEqD8gK08cUmCoP9a+Yr43EYl3q1HL1Z+iYPJsvy9Ww1CMfNJX+/dj1UKOBinUUVxntbCUt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lLRQAUUUUAMIB6iontopByinPHK5qfPvR1pptGbhGfxI5DVvhZ4U1kSPd6FZSyt1kEKq5/4EMH9a4vVv2YvCN//AMeq3enn1gnLf+hhq9h27aOtd1LMcXQ0pVZL5ux4eJ4fyvGa18PFvvZX+/c+cNU/ZKbltP1/A7Rz2+7/AMeDD+VcfqP7Mvi+z3GAWV4vYRSlW/8AHlA/Wvr8gkUgBxjvXuUeJ8ypbzUvVI+QxXh1kOI1jTcH5N/rc+F9T+EHjHSlJn8P3RA/54gTf+gE1zt9o1/pRxe2NzaHpieFoz+or9Ciiv1Gaieyhb70SEHrkCvYpcZYhfxaafo2v8z5PE+E+Dl/u+IlH1Sf+R+dtFfe2pfD/wAO6sSbvRbG5Y95bdGP6iucvvgJ4JvnLPokcbHtDI8YH4KQK9WnxlQf8Sk16Wf+R8ziPCjHR/gV4y9U1+Vz4sz7UV9ZX/7LXha6yYJ76z9BFMCP/HlNYV7+yTaPn7Jr08Xp50Kyfy216dPivLpfE3H1X+Vz52v4a59S+CMZejX62PmrFFe8Xv7JmrRKfsuuW857eZA0f8i1Yk/7MPjCLO19PlHbbM+f1SvQhxBls9qq+d1+h4lbgjP6OssM/lZ/keRUV6Rdfs++Obf7ukrOPWO4j/qRWVc/Bvxpa58zQLg4/uMr/wDoJNd0c1wM9q0X80ePU4czel8eFmv+3Wcbx6ikroJvh74ntyQ/h7VOO4s3I/MCqkvhXXLf/WaPqER/2rVx/MVvHHYafw1E/mjhnleOpfHRkvWLX6GVR+NWZdPuoP8AW200f+/GRVaulVqb2kccsNXjpKDXyF4o4pKKrnh3I9hV/lYUUUU+ePcn2NT+UKKKKOePcr2NX+UKKKACTgDJpe0h3H7Cr/Iwwf8AIpfwqzDpd5cf6q0nk/3ImP8ASrkXhHXbj/V6NqEn+5aSN/IVhLE0Y/FNL5nRDAYqp8FJv0TMmiuig+Hfii6ICeH9S57vauo/UCtS3+CvjW6A8vw/cc/33RP/AEJhXPLMcHD4qsV80d0MjzOr8OHm/SL/AMjiaK9Jtf2ePHFzjfpcdt/11njP/oJNa9v+y74tmwZZ9OhHfMrsf/Qf61yTzvL6e9ZfJ3/I9Olwjnlb4cLL5q352PIOTRwD6173Z/sl6lKB9o16CE9/Lti3/swrcsv2SdPQf6Xrt1Ke/kxpH/PdXBU4ny2G07+iZ7NHw94grf8ALjlXm0v1ufM5470oGe9fWum/su+ErPH2hr2+x/z1m25/74C10Nj8CPBGmqPK0KFyP+e7NL/6GTXnVOMMGvghJ/cj6Ch4WZvU1q1Ix+bb/BHxRWhY6BqmqKDZaZeXYPQw27v/ACBr7r0vwToWjD/QtJs7XHQxQIv8hWybaIDiNB+FeVV4ze1Ol97/AESPpMP4SrfEYn5Jfq3+h8Q6b8F/GurAGDQLhQe87LHj/vog11On/sw+LLkqbqaxslPXMjOw/ALj9a+t8KOFAFKFwOleTV4tx89IJR+X+Z9ThvC/JqOtWUpvzaS/BX/E+dtM/ZKiVgb/AF6WVe628ITH4sW/lXY6R+zT4O08D7TbXOoOP4ri4b+S4FetDikx714lbO8xr/FWa9NPysfXYTg7IsH/AA8NF+uv53OY0r4c+GtCdXsNEsreRejrCu788Z/WujSBEXiNV+gp+31pccdK8edWdR3nJt+bufU0cJh8OrUYKK7JJDgABS0UVB2CYFLRRQAlL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JgUtFABRRRQAUlLRQAmB6Umxf7o/KjdRuoFZDTFGf4R+VN8iL+4v/AHzUuRRkU7sj2cH0ITaxH/lkv/fIqNrCE9YU/FRVrNIQBRzSXUh0KT3ijPfQNPf71nAfqgqBvCejv97TrY/WJf8ACtfaKTZ9KtVai+0zJ4PDPemvuRinwXoZ66XaH6wr/hSf8IRoH/QIs/8Avwn+FbmT6UZPpVe3q/zP7yfqOF/59x+5GIPBmiDppdp/35X/AAqVPC2kRj5dOth9IlH9K1cE96MH1/Sl7eo/tP7wWCwy2pr7kZ8Wh2Mf3LWJfpGB/SrK2Vuo/wBUn/fIqxjHpSGpdSb3ZrHDUY/DBIi+ywj/AJZL/wB8infZ4h/Av/fNS5oyKXMzT2UF0G+Ug/hH5UuxfQUuBRgUrl8sV0DFGKWikUFFFFABRRRQAUUUUAJgUt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2Q=="/>
  <p:tag name="MMPROD_2LOGO" val="/9j/4AAQSkZJRgABAQAAAQABAAD/2wBDAAMCAgMCAgMDAwMEAwMEBQgFBQQEBQoHBwYIDAoMDAsKCwsNDhIQDQ4RDgsLEBYQERMUFRUVDA8XGBYUGBIUFRT/2wBDAQMEBAUEBQkFBQkUDQsNFBQUFBQUFBQUFBQUFBQUFBQUFBQUFBQUFBQUFBQUFBQUFBQUFBQUFBQUFBQUFBQUFBT/wAARCBKQDG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QM0YJPFOpVrguSkIRmm7c1LzimkGkCQ08Ckx0p4U45pOgqBDMY9qQ5p+OeaMCq3LG0hGM1J0pmM5qWQNIxSE076VGeaAsK3Wmnr0o6GnL9aADBx0oC807qaXbmqZVxaPejHNHtQiEwAxSbaBwKUc80yragRmjJ+oopQMGnYdhB+tOGTTQKX8KRSHU5VpFWplGTQDG49qQrz0qYDoKdt5qB2KzKD0qPv0qwy88VCVrS47CAVJG3NR04NispalIso/NWYm4461RBx/wDXqxE+MVzyRtF6F9GHU1OrYqojZ61OmO5rnaNoyJ0AI5p6t+hqHdgcdKmD/lUookTkk9vSpFwwqBTjpxUiP8x75pgSgHmkxuGOaVR604Jn6/SrizJojEZPbNNMXQ4qyBxTGT3zWyZk1qVSmM0xl/OrRTjmo3Xk1TYr9SEYFSDoKj24bAFSqKzkbxJl9KnhTJ6VBGKtRda45nVAtQ8ir0APpVOEGr0I5xXDJnSi5AMYxWhCPaqUS88VoQjiuSWpsi3AOavx9R3qnEM1chXpWLHcsLj0NO+7SoPlHNIx9BWLH0GOeKryNgH096mZsZqtKxJpGLK8zcdqqSPkGppGHJJzVOU8f1rSKIehC75NVJWyetSyMBmqc781qkYt6kEr9cn8qpySbuBU8j5Bx1qm3XmtIkbjT9KkGQKYPWnIcntVlIk20nbFHI60mcdazsNDh7CnqMCmp+nvUuPr+VSyhuOadtpoOeacAMVXQkTp1oPWnkUhXI6UwI25prc1Jjio+3NaIgjbgVCw4OasMPSoj6d60iTa+pAy+1RPkDjmrDLnNRsOw7VstWQ9yswyeaidTmrDLzULA1qtxWK0hxnmq7DB9asyDJqAjLelbJEpELr6dajIOCanY8kD86iIJ5rREvQglH5VE3Sp5O9QkD1xW6MHuVWXmoXHcVZcYGc1CRmtU7EsrEYOabjJqZl5poX0rVPQlgnNSKv/AOqgLxT1U07hYcufwqVc8UxRnjtT1FF7EdSVOTU0ZBqJfapVABp3uBOvJFPXP+RUanGDUn86Bodg0oXjFAJNPwKLlDefpR7U/j3oYClcEiPr2pCPWnNzSHnmhAMK4P8AWlKj60/qKQDn2p3KGLHu7VPHFjpmljGaswx596zkzWCHQw/lVsRD07UkcZ7f/qqwFwPf1rnlI3UTNuYe4HFZ7x4PTmt6aLK4PFZcsO0kg0JlyVkWtMbDAV2+iTkEVw1jw4zXYaQ4DLSeplE65H+SqN842805J/lqpfy4X2qXoOp8Jz+qsvIz+FYhcFgK0NSmG9sHNZAk/edc1NjGL0NFJQkfBGahLljULyheKRZBW9NWRSViwXHeqF7J0AOanaQ4zWfcvk02YSZExpN2eM0h+aiobM0BHGaRumaUtxxSAjFNDQw5NNp9NAzVjEJ46U09afj0pNueQakXqNppwfWlPSkLUFJjCMU0/rTgcUlUITHfrR/DQO+KUDPtVJCY2lC/lTkjJPAzV+20t5+uQfSk3YVigke5sDk+lXbXTpJmAxgVt2OhAAZTJro9P0YIBkYrNzsaRpyk0jnLTQDkEr07Vu2ehcDKge1dDBpSgfd4rUgsQijjke1c0qjOyNDl3Ma00YRkZXH4Vpw6eqj7oq+Y0UDIH1PWq8t9FB91g1Jts25oU9CRbdUHQAUktxHbqckVj3euAAgNn2BrFuda4PzE1MYNnPUxF3ZHQXOskA4OB25rGutayDluO1c9dayzZG6s6S7eWupU0jjlUcjYutXLkknNZst67nrxVdEaQ+pqdbYnqKuySJ5iIyMx55+tRv8ASrqwEcYP50Gxd+i0lJdSlIz6Q8gVdOmS/wB0kVIulyNRKa7ic0ZxBzTX9a24tHY9anXQvXNZOpFBzo5l1P4fSo2j68Gus/sSNeopTpMY6Cl7VGfO76I4o2zt0TP4Uq6dKf4Dj1xXajTVU9B+VTxWCbgduaXthczOStdBlcgkY+tblroDgDiujtbFioCr19q1LbTnA5XArnlX1MHzSuc7b6EVxuq7FoygdM10UdkOpB4p7rHEvIFZ/WlFbmX1OdQwF07BAAFTJp6py35VamuFjJOQBWbeazHF0bJrmqYyUnaJ6NHLoU/iLvyIPlWq896kQzuAHpXN6h4nCAgNx7VzOo+Ji+RvJxWap1au56SlTpLRHZX3iJEBAPPrXNah4nLA/Pwe2a5C78QMScOSe/pmsifUZJ3JzjNd9LApayOeeIbWh0d94ibPDZP1rDutXkkyASQaoYeQ81YhsHmOOn4V6UaUYLY5G23cgMzy+tTW+nSTEcHmtqy0PoSPwrftNMRVAxSdRJaGSlFaM5+z0TGAVyT3x0rat9LSHHGfwrWjtUUf4VKIgPpXM5NsXtF0KaWoA4A69BUyRlGOBVlEB78U7y1DYqW9CU9SEMR260uDznkVPsA4zQVGetRc0uQCLP4UqxAGpSFHFKpHHPFLmIchgQHilC89OKkyKeoWhMzepFsBNPA496kGOvBP5UoK5NWpGEmNAz2xTh0pwxTwo/8Ar1SZxzY0A+n404D8KeAAeKUKG7Y9q0TMRhXPNKFqUJgZqNzzTuNahjaKaWGDjIpC2OpqJ5MDNVcaQrNx1qFnAzTXcZzULydRnFHU2UdBzSYqB5OfQU1m96iaTNMapg7nnrUBbrnrTmbNV5JMUD5NQkYetV3kwfaklfmqssxzyadgsSvNxURuOgqtJNxUJlOeDQlYfKXTKCPWk8zPTNVUapVbJ61LVzaKa0LK9KkU4NQBhjmnhsmszpRehYE8VaUjjNZ8UhJq0jdAK0ixltHxxUqEcVWRqmR+lNo1uXEI7dqnTrVVDxVmI81izSLJ04NTRY5qJPvAdamRgD0rCZ1R2LEagqMVZQAjOOlVojkcdfWrUY6VyyWh0RJFGeRVlBn/AOtUcYB6datInI9fSvPqHZAfHjFTIBTYxjtUwAI6c1ys6NA2jqKM5Ap/5UhHGalDewzr9KRxnvTicDpTGOPrVIlMjbpTGyaeTngj86iYnBArWMb2MmyKR8Gq7vUsp61VdsHivSpxOaTGu2D0pM7aRTk9aceBya7Yo55Owzk0oH+NJnHHelAxXXCJi5XHA4pMkmnZ44pQM9BXYkkYtjTz2pD3p+M9BxSkcEVcUIg2+1RsmTwOlWgvFMYZ7UMmxUkTA6VWkQGrsgzUEgG7I61JLRRdOCcGqcq8f41oygnJqrIuc5qDKSM6RT6VWkBzV91wTVWZMdRT2M3uVTx71ESakkUjpUTZx7VmRsNY5FRseOOtPY1A/X+tSYyWojPnvUbuc05/r+VQOxPSoe5Sd0IxzUbHnFKSelRn60WRIhNNPJzSk800896FZEi0YOaavWnqrZ7U9i476kqDNSx5piDFSRjikdCRMBip0+7UKA9xU8aAdqDeKJowAPep1XBPGajjTGKsKPah7nRFCpH3xTyO9OTilZeDR1NEhhyKZgZ68VK38qaVytLqarRETDmhhjFOPHekbJOak1GEZ5xQD69KeeAcCmYzQQGOmORT0GSSaRFPPHFKR+FQ9yw6knH40K34+9AOO2c03dz/APXqkTqKTwaaW6UE44phOBTZGwrH8aTOTjsabkZxSZ5qkiHqKTmhm4yBSHgfWm00iNxWOe9MJ4/rRnmmk81SRS7AWpM+9IfXANNLE1ZHUceeKaTgUHmmHJHpVWJEbpUEhqRvrUb0NWMWyCQ/hVWQZqy9Vm6mpMGyB6hbpU8nFQse9VczuRkY+tN6inkU0nNZmLY3HNKAfwpQPanYFO4kxQM0gFKBzTscVm2TIQLUqLzSBc4qZVpJidhAn4UoXmpAgPNOCmtA5hij2qVRmjYc09VxQG4gWlAw3SnKuKeF59qdgQiUob2pdvWk/CsmupS0HA81IhqJTx0p69K52jVSRYUnHTFWEkwaqLU6GhGy2LgYfnUqke1VFJwMdKlV+PSmVHQtqcUobPaokOO/1p+eMg1ojZD87s5pOfwpQRigHHSrTNg3butOHzd+lNTqe340fxUwGMtRyLj3qcDP1qNl4PPNS9xNXKrDII6VXdME1bdagf0qbHNJFVlqF15q0w9qgcVmYNWK7LjtULZ7VO2cVG4wTVMwkQMPakHBqQ4pjH9Kkyt1HA1LGxJqFWqWM7apMqLLsJA61dQgHrVCNietXImBHNJs7Ysuxk9KtwNkYP6VRifkVajfGMGkap6l1Hzj1qUEHr+VVEfDCrAbNNG0W2OIwKlXpTFyR60p46809y7jkHNOKggetRgkHrmpV5pbGUtyJo+ajMeDnmrhXnNMKZ5qr3E3dECpjoKkRacq89KlVQB0rJ6mBGFOelSIMGnhfb6U8ID7VhKInG4KMmnbc84pwSnKB0IrlcTmcbERTHQUgGan29R6UeWT0rJxOZw1I+gpYsE8U8qAPelRTk1i4mLgTq2F9aeCaYozz6Uo681DQK6Vh6sQak3kVEGwOOPelJIA70xX0JQ340yQ9xSKxwe1Mdsmo5tTKTsIT3IpvfOOKk601uwrWNQWrGN1pDx0pxWmkY7VuqhpbQhYfUGo3GRU7D1FRsMVvGZrDQqSLxVOUHnir8oxVaUHHrW6maxZT96ljkx70jJ600DHSm3zI6YbFoH0qVQaqo+Mc1ajbpXPOJT1JNh29KiePIq2PmAprR81y7HPJGe8Z646VC6e1X5I89qgdOelNMx5Si0eDnH51Xli4NaRiyKgliI9q15jWLaMS6Tg8VlXMZGciuguEIzmsq7jzniu+jI9WjdamHIADRU80eKhxzXpp6HdFNk0T1cjlPFUANtWYzgU2hcrRpwy1cjkFZEbdKuQy4wewqLi5DVic9uasqQTWfbyg9R1q6jdMVi5ak8vctK2D6mrCN37iqUb4I71aWQAYHWk2Cged55pcGndulH3q9K5zXsJnikIPSnZ55ooaENpp6CnHg0Y9Kkqw0c4oPI6UueaCPfFJAxtMJwOKcRmmnmqa0EkBOBUe2nnqKQjGRTuUNWlx7c0oGRS9O9SK4pBxQOaFOTSgcVVhjcZxTuhpFHWn1JLQdsU3HFO6CgnFA0Hf3pAM9TxS0oFUti0riBacFxTgMU9RTHYbtx2p9PoAFJCaBOaUnBxQMr0pR60MtEbjnGMVG2e3Sp2Heo2XjNTcCAjFHIp7UxqT1AcGOanQiq2cGnq/PoKhopbF1HJ9qsI+Ov86pI2ferCOCRWDRstLFwSA1IhGOnFVQw7CpVbjHSsmjYsggVIvSoAwxzUqNnpUiuWRnaAe1TLVZXzjIqyp6elNEkuzpTGXHvT160uMjPpVpiaIGXioWXb71abGcio3TI9Kq/cx30K23INCDaeRU23FLtHHf2qJOxtB6AoxircQqvGKtxA5rmkzsiizEvAq/AvciqsQzV+BTxXBPc6oluBeRxV+JT0qpbqT2q/CvWuR7loswr6irsS1XiX5auxDpxWL3AlUYFRuOvNSHHI5qJgT0NZsGQvnHtVOU8EdKtSelVZMY5oRmynKT06VSkJyc4NXJcH6d6z5yMnmtIoyk7kErbQapS5arMpqrMcnFWYMqyHGarkEk96mm5qA5Nb9CU7MAcGpAMniox1qRTQy1uO2++cUBc+1AHGTTqjqX5CewqQDNNXke9OAPSpY9hQNv0pQKX+KgmhMkAOfrS5NGOPalrRq4EeAOtMbke1SEc800deKaIIiPTIphB71Ke9MxuFax0JbsQMOvNRSLxVlhjtULj16elbRIbKz4qFiasuo61Xfge9axFF3K7nnPaoG7mp5PmxnpUZHtXQhMgP61EV5xU7Db6UwjjgVrczZXdQv/16gK5yTVlxgGoX5FWmZyRXcYyPWoGHHTpU7LnvUTDIrQyZD1NIBT9uDSgc1qO1wC854/KpFGDRjFPApoTBUxTwuKAM1IoyMUbiQqrjt+VShcnpQg9KkAqibAi+9Oweg4p6r3p4TmlcaIxxUqn5aXZzTtgx0pXDcMZpNtOCU4Jke9O4IhIPQUzac1ZZMUwxkHI/lSuaJXIgvPSngYqVY8nNPWLnNZuRtGI2JCe36VchTnpimRRZarkKEHpmsZSNFGw6NB9KmVcY4zSbSRTwOmaxbNlsNlG5eKy7mH5iQK1ynBqlcx8GnBgo3RUtxhxXSabJh1rnUUhhW1p8m3ap4rVGLVmdRDMAoFVtRmG09uKijmKp6mqt9L8nXNUlcuWsTA1GbbnofSs5JecYqfU3G7Hr3rOUkGq5UziLnmeY1TA8VWh9cVZyNuOciq2NZOyGysVU1TfmpZ2461WLd6k51rqxcEGjrnj8aQngkUEYqbXEwKZBxShSBTTz7UozSKsIRzTcYNPB7YoIxVhawwDFMY4PFPPzE0w9eaFqD1Qw88VG3Wpic1GRzTSJeg0+o6UmPxpwGKsW9uXYYGap2JbK6xlzwD+VX7PSpJmXKk/hWzp+jqzL8uT6YrrdK0EMFJGQaSZpCDkcxY+H8EHYT+FdBaaHgKWTJPauusvDyqDlee1Xl0lYx0x9Kzab1OunSS1ZzcGkbTjbj8K04bJYh93n1NaEiRwg5YDHasi/1uOIEDj3rLkbG6sYF0hIeWOFHvVW41iKMEDpiuXv/EZO7DfhWBd607ngkGhU+5zyxDmdVf8AiHaSN/ArAuteJclW4rAmu3kbJNVyGY5JrVRRzOTZo3GsM5PJOaqPcSP3P4GmpBkVchhXPStLpEp9SosTuelXILJz2/Or0FuDjitS2ss9B+lG5Ep21KNvp+FwR1q8mlMw6H1rTt9OJIJ/Kti0ssjBFJo5p1bGFbaPyNy4+oq8umRr0QVuC2CjGOKY1tjntXHN2JjUvqYj2ajsMfSomtV7AVuNACKgkiRDziuSUrGyqpGZ5GF4FHkZGcVbeWEdWAqNrmLHyms+Zle0KpttwpPsbPxt5qyLiMAcnip471F4xUObW44qcvhRBDpDS8GtO10CM+596hXVFA6U5tcZBxXNOs+52ww9R6tGxDp8UQyR070skkKj5iBXL3niY45fFc9qPipjuG78RWK5p7HXGio7naXeswQKTuA9hXO3/iZPmOcCuJv/ABMeQGya5298QNKT83/666aeEnJ6lOpGJ2Oo+KMAkOM/WuZvfEZfdg49feuZutUeQkZyKpl5JTya9enhIx3OWdZzZqXOtF2PP61ny3TzH2pI7RpCDjitC20vcRmu+NOMdjmc+5mJCznoSTV6DSmcj5eK3LXS0XDba0YoEjUZAFK7bOeeIjFaGPb6PjqOBV2PThFz6VdkuUTgfrVSa7ZjxxTs2YqtORZWdYAOAaeNSPQDArNLbqcnPrUezVjSML6s0l1F+2Kd9ukIx61SjUZxUwXnNZNJG0YItrdOcc1Ms7HvVWMc4qZflIFZM6FBdiwJ2FJ57E9ajzg8Hig+3FTYuyQ8ynHWm+cc4qFnz6UgODzzU2sZyiWlmYDGc08Tscc1TL4Pp9acjZFDRnLYupK2etO8449aqbj605H568VSRxTXUtmdsccVIsxqshyPepUOOKtHDPctRSnIqdZsEcCqaHB5qUOMe9XYxZaaQ8/zqEyAA5pDJ8vtUMkn5etUkUhzvz1qCSQ//WpHcD2qu8nvStY25R7N2qF3yKY8nHWoGm2g07HTCNx7vUbvUbS5GahaXP8AjRY2jTsPeXnp+dVpJeKHfIPNU5X5xmqsaOASy9eaqSOSTinSHcahbIq9iFERm9fzptBU5pdtIzashVI9KnU4qAYFOVqlozTLIapFfH+NVgTUgPvUNXNOa2xaVxnirEbmqKEirET4oWhtcvxvkcmrEbDGRWekmcZqxE9Wyr6mjGwxVqJtp9qz43x71aRsDNZtGyZfjIJGRUyjB7VTjJ9anVs/WueS0OmD1L0XbFW0B4xxWfC+KuwSAcVyT2OuLL8ef/1VbiXoapxNnHNXYj8tefNHVBk6gfhUhOKhEuBxTt/TB4rn5TXm1JenbNIeTg9KZnmkJx3pKNir6ATjpTGbn+tSdRUTd60UdRXGu2OlQSse361I5IHHFV5WxnsK6oRMHuQyydR61UYnFPmkyagJzxXdTickm+YkHHv70McHrUe7IOR0pm/35967IR1OeUmTh/zpy9arB8Y96m3Yx2zXdFWMGyYcjpTh3GKYD+dSA8Vso3JYAGgY69aCM0YyKb0ADgDpio2PpT3OMVE3XI6+9Kw2Rv06CoG61M5z0NQsc1DDoQPiq0o71bKkiq8qnFSTa5RcdeKrSrnirssfHrVVxiouZNalGRSBVdx14xVyUc1WcVJDRXfrUL/Spn4HSoHJqbmM1qQsTUPdqnc5qBualGZFkd+tNJzTn70zOfamAjYzxTGNOIx3oP50AIvJqUdeOlR49qkWguOpKg4FTovHvUMYqwlGxuiSPg81Oh5qFeTViMflTZukWEGRn9KlQVGoyemDU6A7eanc6YkiDHUUNjbmhVpduTjrT2NVqIfb9aZngin4x2qMjnFQbWGHBznrS/y70jfe+lJg1LYwbGfelK9Ow9KGXGCOtGPwqAFAwaTpn3pPunrRnGfeqQDS3timE80HjnrTc5FUiBc7s1GTSnB6dqQ/StAAngUzPNPP8qjJoiiB26msx+tNJOKaxrTlItdilsUhPNNJ4pN3NUkRtsK7Z6Uhb1pB1OKjP5U7Ej93B/lSE8dKTpz1NNZsiiwMHbNQs3pTmOBUTk4qTCRG7Z61Xc4+tSsSahY1XQwZCzdajJqRjUZGe1SYvQaeetNPHannpTahmYAU/HtTKd1HrUNgKv5U8DNNUCnAZPtUMiQ4ZBqePk9KiUdqmjzmnchkwGaeEApq9KmUc5z+daxYWshirTtvt+lPA/ClHp2rWwXGbc+1KRinlDil20WH1G0hHpUqikKioauUiILg1IozQV57Yp2MmsZRLHr0qVTioUBz7VKn0rBqxvF6EqNx71IG5FRg4HpT1z17UzRaEytuxnAqRcCoFNSo3vQarUnUjA4xT2+6aiT14xTiePpWiOgM7cHFOwaYCcdqMn+7WqAkBwD61G5wOlO6jpTN2DUoCKVQelQsOvrVlxxnvUEgz60WMZRKzrULr2xVhxzUTcZNQ1oYyRWZcGonWrDjNQsMUjnklcgYYFRkVM4/KoyvNQYtDOtSI3NRtxSoSDTRD0LsRxVqJjnFUY35qzG/rSex0wZfjarMUmeaoRvVmNh+tB0Ivxv09asI4Y4/WqKNxzUytmoNk7F9GB69qcw44qCI9Pyqx1A9K0SLT0GqcDH608OPXrUeAT0pyjPUVoR0uWFb1p+MVAp/Kp0NQ1YzbHKgbtUgiyM0xeualB5rIm9hRD2/SpBFjtQr9MVMrAism9BcxEFx9KcEBqYrxxSBcZqXHQiSuRbKUAnipApz/jQEPbg1i4nO46kewUqoKeQf8inxLkHNYtGckM24NJjAHFTFODTNmOvNZuJLjqMByOaA2BTzwKTHFZSRhJWGnOOOabuwcjrT06mo8kGsmZPuyQNzj1NOwMZ4Jpin2/KnqeemB79azTsZ3GOn1/Ckddwx2qwADSmPaDVqRpzaFNx7YqJlHp+NXDEf/wBdQPH6itIzsVFlRl4NV5B+dXmi9KryRc+v9K3jM2iykyZpnl8Z6VcMZxTGi4zzXZGWh1RukVfun096kjkwRzSSpntzUZ46Ve5vFmjHKDUvmA9KzkbAqZZOetZSgDjcsEA1Eyc0iS1KrZ+lcjTRzuGpAYTio5Izt6VeC5zUciHBqb2CK1MS5i65H6Vk3Sc8AV0Fygwc1j3KfN0ruoM9KkjBmi5PFReVk4rSkiyTUBi7Yr1oyPRiioYctUyxYqfyjSiMgZ/Wr5rmjIUByKnU/wD6qbtx70q1DFYtxyYNW0mOMdqzVbB4qdJT61PKLlNOKXmrPnD8KyUmwetWYpQeuaLBY5alAzSHgetGOK9C551hW60w/lS80E80AIST1oAzQOtFLqOwYNNIzxTienHNNPXrTRLEIHSmkYNPxjmmN1qrjE+lI3SndTQTmhAJRRRUgwx/k0uCOKBwaUdKrUBegoHNFFSPoBHNG3HenDn3p4TPbmgpbajFGMU4DBqTbik/iqrhqCjmpKZzmndaGPUcvSjbzQpxxTu3WoTBC7aVcUwnFO3UMaArmmMPSnFjTCppLYCJvSo3/SpqiYU7lNWGd8UozQRx7/SgHFLchOxKr1MjepqsvvUsZrJ7mqehdjbIxU6Z2496poxGKsRnjFYtGtycPg1OjEjiqqnBqaNueKzZqXIzz9asJ2zVSNwcVZRuKEQWAf8AOaXt71EDnmnbsngU27Cb6Dse+aaR+tL1JpwGMZo5hpEe3dnil2gAY/On7cmn7KzlI0itRqJkDmrMaYHqaYietWY15GBXLJnRC5ZgXOB61oW8W3HNVLYdOK0IFGRn9K4ps6loW4V4zV63XpVaJCKvQrx0rmkyi1DGeDjirkaYANQxfdxyM1ZUDbXO3qV0GuDionPOKmYH8Peq8nXrj3ovcl7EExA9TVOZsD6VblPyEZqhOc57UJGMmVJW96ozk56VblOKpzHIrZGRVlJqpMxyTmrMhFU5jwelWkZ3K0pyKi68frT5HJqNDyK02Eh64zipAMHmmKB0p4HNNjuO5peeKT/OKXBrMtDk607B696QHFPVsdfwqCb3ADP0pRwCKRafgGmhgvSkZSR1p3t60mParuC3GbcH1pCvNPYHHalzxjFaRRBCU470xlwKlbA6/lTG5rdEPuRN09qhkUfWp2AqJ/rWqJ6FV6hJBOcVM4ycDrUDjFaxFsQSAEmoXHvzUzdeKhcZPeuhEdbkWAajbI47etStkZ9hUTDIrS2hLInwTzULjrUrrzg0xuvNUmZFZhioXBqdxjPWoWFbLUTVxg5xTtuTQBg04LmrFsKoz9KkVc00DkVIoxQKwqj0qQDNIq1KmKSAcAAPSpFX0pFUVIoxVXM7j1GRTwlCDPNSgelLYpCBMj0pduKeop2Ac0AyPZgUAfWngZ4NG31oBBs3GjYSKegwDUgXgetZtmkSMJn3qVYB+dPWLGeKmUfKPWsZM6oDYosds1YSPA6URrUoGa5madbAFx2p3TtSYwKXqKTLWiA9OKrXKZU1ZJ/SopRuFSmNGdt2vV+2JwvqKqSDDVNA+0CuiJhOJrpcEDmq91JuXFRrJmlb5lrdDfwmLexb2qvFAScEVqSRZoW3C9jmtDlUdSqkO0dKV+BVvy8Dmq8ykdDRYJvSxRnAzmocA89qfPyaiHJx0xUNGKQmeSKk4x600jBpCtPqNik5HFJ7UdDSN3pNAgBwKTdQeg55pAhJFJB1EBDUYyKlSB2/hz+FTpp7t7U72HcoFMmlWEntWouln0qymmY+9xQpq5m73MmOz344ra0yxGQf1potyvb6VcspBE2DWj1Gl3Oh0y0VSDiuw0yFUUEDtXI2F4igc1tW2sCPgMAB+dI3VaMdzr0dUUc4NVb3UFUHZwRWG2uLjlgazr3XQc4bPbmkyJ4i6sh+q6i7KcHrx71yl7dlt2T0qze6nvyFPFYc8zOTU3scLkQzSd/51TkG7vVpkJ6immEkdKm9hplQR5qRUqYRYPJp4QYzUuQuZWGxRk9uK07OyaQjiq0LIpGTWpaXaIwqoJtk8zeyNOz0oEDPGK2rTTkRRWXb6gCBtIrRgvcjvXbGA3G61NGOBE7Cn+aEPFZ5vRg/41Vm1AYPzYx6UpJROOULs07nUvLPoBWbP4gCZGc1m3d40g4/nWe6mRuK4ZpPcqNBy2NGfxI+CB1rNn1aeU8E/WgWy/j3qSOyVeTzXJJ00elSwN9yBGlfvmrkUMmBnIqaNVQE4Ax6U2S7ijGCwFcM613aKPThhoQWqJFUr15pXcKOePrWPda7HGrBSAR61g3viPcCC+M1Cp1KhtzQpnVXGqxwZO7ke9Y174m25w2PWuPvdeY5+YkVjXGrPJnLV1U8HfVmEq76HUX3iA5zvyD71g3mtuzHDkg+hrIknZ2pqxs9elTw8YdDjlOTuSSXjuepqHDSGrCWpq1HagHpXWlboYt2KSWhPWrMFptPPNXI4QB0qQIB0FXYxlOy0CCIKR/hV1ZFj/xqrk46U0tjihROKUmy8L7Ax396ja8Z+5zVQcc0+PinokTy3JN7MeufxpwBJpFp6Ank0rm8FqSKB/8AWpygZ4FIMHmnryawbOyKuTJwamAyRUQXpUqk1g9jZImjFSMMUxTnFLvI61i9zZXSF346mkaQdzzUckg7ioi/PXmgl6k278aQSfhUHnAnk5o30mJqxY3ZFKjY4qAP70glB470JHPJFoMc4qRCB1qqhzzTxMBWqicsuxfVsU4S4NUfP96QTk8ZzWigcEotu5pCanJKD7Vm/aKVJc5xk1ry6Gbg2annds8VA8uarbyaaxOeuPpVWHFWZK0uOpqvJJuPFNc5PJzTGPNTY6ooGeoGanOcnionelY64oGJqJm60jydhUbE5osbCSMSOuKps3FTOTzVaTmncbVxrNg00cnNHPSlVfakzOzALxSYwKeAO9IQAKRm0M496TODS9qa1S2YNWJB0Bpy4NR5wPrSg/jSIXmTo3vUofGMVADing5HNJmkS2j5qxHJg+1Zykg1YWXHFUjoNSKQE9atpJz1rKifp61dilwOcVLRcX0NKNuM1YjJ/AetUYpePSrcT5HvXOzojLUtxtkjPFXIpAPc+tUowMirS9q5Jo7k0aMT4A/nVpZsY9Ky0JqZZCK53G5vF2NFZSTmp1aqMLZz61ZRuKxlGxpFtu5ZRvzp4UdaYnUYqVT2NYtF3GkE+9Mcc9MVLu4xUbnvVRCTIHOaqy4AOT+dWGJFU7l+Oa6oRuYSepTfPNRDJPXinOSajUnqK9GKOW92I5wxAzUO/HXvUsucVVZwpNdcUYy7k8bnipkk564qlHJVhGGM9664nO9y0klSq2R1qoGzipVfA610LYTLIbJp2fzqsr9gaeH7dqgY9j0pjZx0pWcHpSEjvUCuRODULL/+urBIHvVeV8dOKlsZGeO9QyH1xT3biq8hIHXNZNobWhFL7dKpyVPJIeapyPn0zWd9DOxHId1V5OR1qWRu+agfpUXIe5XkPWoGHFTuahYEnpQzCW5XfmomFTOKif3qTBogcYqNjTzzxTD0aqQhuRS0wg9aUc96Y7kimpFHtio0Wp4xnrRexpFdSWJRj1qdVA6GmxpipgvHFS2dKv0HRDBqdBk+tRxLVhBinc6YK5Mg74qYA1Goz7VIpIXpSbOqK0JFAwcc+9NJG30o5oIAGKnmuUlqITjvTcZNBGWoOFNRc1IyOTSAYqTqKYQRzRe42ITk/pSNnFBPPHSm7u3XNIY4jFIzVGzZ9sUxmyPetLEj2OOKhZhzxzSlqjJppEPUfQrZz/Kowx5pu7FaJGd9R5PJppP403dSM34GrQPUCeaa/ABpCcf4UhemZt2dwLe9BI+lMJppb8cVaVyB2eemaCc0bqbuqkgFprPRk461G3FPYVxGaoicU8k55pjLxUGTIm6VC4qZxULDFJmLI25phOBTv1pKkxewzjHNMpxGO1NJrNmIoGadtxSdOopazJTHDBPFOBBpFwB705Rg0Etjk65qwvSoBgVMh6UkInj5qdMmoEqdT0rZAPA5qTb9aRf1qQDNaoUUN8v/ACKUrwKkC4pyqcUxp6kQjyKNm04qUpSFO5qCyHHXNBGBUmznPFJt5FZyGhAD6VKqnI/wpgB5qRQRXM1qaxTHdR7VIoyDTQNopR09KTOmK0HKKUEZpoOO9Gcc9aZsTo2DweKkzntmqoc44zUqPitEUm7k2ecd6aW7Cmg80me/r3q1qy9kPDYpKbuz/jS5GDVdRX0FyaYy8e1LuB/xpSuVFFgeqKzDHWoHHNWHAqFlpHPJWZXdM96hdasOM1Cy5zUHO1rcgYYFNbpUpXIqNlzSZnJETimg4/wqRlqP7tRY5yRG496sxMcc1SUhTVhHouNNpl1DVyI1QjarKP8AWpsdEZF5CKmQ81UjbjHerEbdOeaZopFyFzn6VcVyRWfCxBxVyLnHvVRZtGRMeTR/P0pQMD1FFXa5qIOD/SpY2GetRY5/xpygrzSdjGRb/lS5xUKyH8Kl64rJkXJAxzn+tTK/HtVYEHp0p65OMEVk0SXFfIzUg5+tVUPGO9TK2CKYD+TSjGOKN30pwT061DQSVwK7hwKdGhzk0qg+mKeh4rJxM2huM5prKe3NTbcjpSbCM1m4kNW1IQM01hg1MBnkdKYRisZRMWrkJUk0hTJ6dKlYU09K5pR0OWUSLge3vTk5I7U4jPJoAxWNtDnaJB1qUc8GokHHH41Io57VkSnYcUz2qJ4sdKs9e1J5YA5HfNHMbQehReLHUc1AyLnNaDxls8VXMfPStoTsaX1K3lA80x4lFWxH9aiaPrxmuuEzphMoSQjJqBrcccf41ovEeuKiaP0FdcZHRFlExEGmgEVbaPj6etRtHjNdC1OmOpCOOv8AKno5Xil8vA4pNpHXrWbgVKKLUclOkIqshxUm/NcsqZly2KtymetZFyma2pzwQRWbOmc1pTdnY7aexkvECSKiEXzkY/Gr0sWOgphj6V6EWd8HoQCP8qYVwpAq0R+VRsMZwKtM1tfYqlflpm3JqdhntURGDx1rdCsNo3etBzn/AAowVNFhIeCfWpkkINQBD2py9KljSMiil6UhwTXWjybhjPBoIyOtJjJpduB1/SqQxD/k03IJp55pmOfWkCvYWiikIqgY2kOc0tIfSlYaEBxSkZ5/lSY/KnDgUxCd6XGMmnbc0EZoL3G5xilxnrRjinKDSuS0Jt4pQM05VzTscYFMfkIo4p2BjilApcYp2sNCfw0lPI9aQH2pFIMg0tAyadSY0JjpS4zRRTEPHPSmMcdKXAx1pMdutSAe9O6ik/hFHU0mgGEYpjLUzDApjLxUllcjrTKlZajK85FaIgAakQ4qIelPBxWTKWhbX/IqZWAFVFbA69alRuaxaLvpoW9/NTRsAB71UU4FTofl56YqbGidy6hyRVhXyPeqsbDFTo2KkaLKmnbuR6VCJMmnq5/+tUMpk4+8B29ad35qJDuwfSpF5qGUh6EGpFU44pgHNTxjArKTNI6CxLzVqOMZqONM9atRrgVytnTBak8KYP8AhWnboDiqcHPGK0Ldfz9K5Js6Ei1Eg96vxLx9O4qvbpz0zV2JMDr+VczZVrFiEZAz2qfotMjQ9ak2kDH86z0C/QjbHeq8nAJHFWWXHOeaqStmkiGVZcnJzVSUck1alzzVWQ4zVJmLRQmO6qU2cVdmH+c1SnOK3MmVZaz5j2q5MeOtUZetaxRgQOcdqROOtDDmnAYoNEOBxUgGB2NNAxTh+VJu41oOGBzQpyKXr0oUGoQJjgPWnAUgzT8dKp7F2sKvPtQBilGO1L97vULcm4Dp0yaAM0Dg0vbitLai2DtzSEAcjpTwPl6YpvX2rVEIYwyKiYY9qncdaiOCK1WgpELDH41Wf8qsuOarOQOK2iQRP1qq7Zz/ADqxJVd+a3SIRWf1pjdKexw9RHkkVstCWxpHH0qHvx0qVuDyOKifBzWiJeqGNgNyagkXHIqYj8qik/yapGVmmQN82RnFQv1qZ1phTpxWkWHUaExipAOKFGDTl607jBRinp16fpSbB61IBj61SdiGPX9Kco6U1Vz9KmUYxVAOUcjPFSqpNNQZ6ipUHNOxDFCZqVRgUgXHrUiJznBosNbC7aCPbFO78UoGe9TYEMC04Kc0oUrT1TJHFQyrajVWp0TApFTHuamROP8A61SzZdhUTnv9adsX05p4U4HpUgXiudnQlYagwPen45pFXB9qeTxgVgbWuNXpSjinHFB57daTEJx3/SmNginke2aRj1NSNFG4UZqNSM4qabJzmq+79K6Iszloi0su0CpFc9M81n+cGwM1ctyK7Iq5jzaaluKHd1H4097fBFTW2NvFSMmR9K1sR5mZKhXPFUpjgH1rTuB+NY945H/66zOeUtChKct070wkUjPkmjOc0uoLYXdSZNJnikboMfrSH0Fzimnknmhjx1/CkHXjvQBLCNwq/FaBjwM5qGyTPBrcsrYNjsD0rNu2orPmEtrHI6ce1advYDGCvNWbOz3jArYtdNyBu/8A11ySqamvJ1MJrAAcCmmxLjG3pXU/2eiiqdxGkPasouTYnE5qbTyB6CqzQeWe4raupOwrMl+bORXpQvYxUJMq/aWi4H6U8X8pPU/nSG3JPNIYtnf9K0aMJrl0JPtbk8tQZ2Pc1CWRQcmq818qdDWVmzLmvoWiCx5PFRuiqDzWZNqjMMD9KpzXzkdapU22K0ma8lxGgxnP0qrNqKjpyKx5LhjnnOahMhxV+yVyuR9zSl1IsMDioheuT941QyWNPUYxVezSNIwSNSO6LHBPNaNtP71hRVdikI4FaxVjW3Y6O2vAmOQau/2x5a4GM1zMfmHpVuG2ZyOtTOqkL2cqmiNg6qZe/FILkyDriq8Nrj736VaSILwcEfSvPqYlbHTDB2V2ODMeopwAHPFMeZYl5PSqV1rCQ9MZrz51ZSeh2Qp04JM0mdU6kD61Wm1WKIEE5PtXNX2v8fewfSsK81wvnDdKIUZT1YVK3K9DrbvxDtBwcCsG98QE5O7I9q5q41OSTOCcfnVN53k75ruhhEtWckq0mzUutbaQnnPvWbLfO5PNRLCz84qzHZ88iu2NOMUY+89WU8tIakS2YnpWjHZAdqnSADr09aq6K0RRisxwSM1OlsFOKtBQKNtMxk+xEsQWnrjHpSk+tFaI45tjRx1p2fwprUfrRYz5hzHIpu6hutNJxTM+o4fzpw60ynjrUlJEiH8KlU1ApqUHipZvFWJQwGRUiPyKgU808HNZM6Y6FtTzT1PGccVXDHHHWnq5Ax3Nc7OhFlGzQ7kKfQ1XD8UxpD07VNrmyuyRj3zUTOc5zTWkyKjJz3pl2JBJjvUfm45zULPio2fmmjKSZc8/NOEoHBPNUVkPY1IGzj/GmYtF1bnGeaBcE81TU5p4b3rZJWOVotCQseTUiMarociplrU55qxOjA96lTjHaoEH51Iucc00csiwGoY//rpE5HvSk5FDIgtbjGPHaoznFOzzig9WqWdcVoQFc5/nUTD1NSse1RNUM6I3IWXnNNK81IRk4FG3B6UXOmKK7x9f8KiMIbvV4pkc8VEU68VFzXl0uVDDg0nlADFX1QdSKY0QPTmi5k4lApj8KjIz2xVuSIjtURXBxSvcwkisUxRUzJTGUimzNpojwMdaUEijjHvSYz1pGMkSdhmnqcio89qcvIp2BEwNORhxUINOLHtSNUXEfNWo2981nRsasxv0qzRbmnDKc9eK0IXyoIrJhYjHSr8MmcVzyRrBmrFL6npVuF8gVmRyYI9auxyZxmuWUTrgzRVsipUwO1VYTgVZjOTWDR2R2LcC+lWkHtVaBgKuRkEelcsr3N4skHA5NKCf/wBdI2CO/wCVI3JpJXG2SbsHIqJ25yev6U0kg1FI3FXGJm2JIwIIz0qhcPweasO+CapXTjqK7IQtsYOV2VnfJ9MUgcAcelQu2Tk9qaWJHua7VGxzPckaTcaqyjOaez4HpUTyAiuqKJvoRiTBqxHLgZJH0qoTk80quRW2yM2aUcoIFTK2fesxZcVMk5zVXJNDdkU4YA5qks2etSibmkx7Fnfj2prOah8/0qNpM/8A1qQ7FgvuzVeVzjuDTDJjjP41BI5OalhqKZOaglk9KYzsfaoixBFYSQ7DZPmzjtVaQ1Mx61WmbGcVDDR6ETnrUbHihm596iZjjmpOdrUa5GKibrT2PTFRtz7UGbIXwOahc5/xqZz1FV34pI55Igbg9ajPBNSPz7VG3SrZjfUb14p6LkU0AkVNGtS2WhyDkCrCio0BznGRU6LS3OmKJVHFTouVxUSVYjU49qGdEEPjGBip41HNRoO2KnVTt5pHTHUeAcipQvPWolyO9Pz15qbnQtEOPH0pmDyf6UuScUh5zSLQgyB70pAxmkzgCkc8YoKAKBmmsf8A9VJ3HvTXOBxzQtBMQnrg0zdjpSFsD60xn71Vg6Dj7VGzYJ6Uhbn3pGP5/StEjIGbt1pu4Y4prEnAppPOPSrsVcc3C+9R9fagnBpuc1SRnsPz70xjjmkJ9qYSRVpaE3FLU0mkHTmkY+9NIl3AnBpcjrTBijGDzVpEhu/ClJx9KB0pvU1WwnuOphGeacORTTyKQxODUbHIpzHAqNm96mxkxjnmoHwOtPds1C3WpsYMRjUVOamnnpUtHPITryTSYGfSlJxTeves2Zjgc0oFNHWnUmiNmOGaeOlRjNPXJqWri3JMd6lXiohzUqdalESelieLqKsIKrr1qxGc1rF6kXdidCPrUwWoVGKmGcDtWyLUtB4Bx6U4DNIM1Io+lFwTAIe1BQ4qReaeU4rK5siqVwfamMvPvVpox71GVKniobNEiHBp1PC880u2oZtFWEUH60u2kH5fjT6LGyRG3HSkH9adSHNOxrFB0zxTlfjrUZ6DNKTn2qrDTsTB8c9aQv0qLJxzQTz7U4ja6InB4OaVTx7VETnGKUNirAl3DpigPnimE5H9aPenYGOK8ZxUTrjNTISRjtSOue9SyWrlJk561E6kZq46YPvUTLWRg0Uyp9KYy4+tXGT0qIrUmMkU2XmmFQKsshwTUTREdag55Ih6A0qNyeaVhimMCPpTRDLccnarcTelZ0TY71cifnii4k7F9G5Aqwh75qkrZxirMZOKRon1LcfFXYDnFUIuTmrkLc0kzoiy8pGKkAAHvUCEZ6VPg8YrTobX0GEZNLkgY7U5uvrTWHap3EwXOOakDnPtTFHBp4XHfNIzZKGyKkUfjUKj0qVSQeKloVyeMZqdUxVePk1bQjFTYhS1EXrUg6U3b3/SnA0M0uPDAfWnqAKjzn8KXdmoaHa5ZjwRxTmT8O2KgSTAqQSZHWocCGhjj0pme3NSb8/1pjj86ylGxDiMP5UwgHinj6UADPJ/KueUTGUdBhFBAB/wp7Cm449K53E5pQ0FWnjFMU4H/wBanD2rCUbHPKFmTDkfSn9feo1OTUidawaJasK0YC9KhaPB6VaBz1oMdTcFIpeTmo3jI7cVf8s5x0pjxcdjW8ZnTTZmyR9QahZNprQki649aiaHk8V3QkdsSi0Y9KjaID3HtV0x8VGyY612QkdMGUWiGaTYAvrVlkwMYNMZAM11bmydyp0OKkHyjnvTtnPJFIRUuNyktBjrlcjp6mqU8PetTZwfSoJIsjOP0rLltqNaGNJHjn9KrsB0Nac9tgZrOmQq3rW8DshIjJHrUZGTTjxk96QjpXQkdKloQSLjvULirEgz0qJ1IrSIrkLKW+tPVDx1pyRkkmpkiz1ptlJEYjoCYHSrIj7Uvlj8amRaRzfpShfan4z0ptdaZ4nUQ9KXGBilHT3oI+tWVYYRikx6U8jijoKSGhhwKaQadQTxTAjPHpSde1PAzQBmi5TQ0DtTgMGgDHNL9aAQhOaXbS4NGMnvQGwAGlCkUueM0oHPFAdAAp/BHFGO1KooJEAzSkZoAxS0GiEI/GkJzTqQ8igLADzS00Dml5IpMq1haXoPSl20i9aRNwHWjk04DFNYHPFGgxKeBSY4xTsDFJgtxOO9NYZNOJz2pD0qbWAhcVGRx0xVkoKY30oTC5AUH1pBx7U9+lRk01qG4pbJqVGxVepUOAKlq5a7FxGyOasx9KpRMKtxEY/+tWLRalZFwdfWpQcDGagi46dakA45PNZlIlVz0qdWAFVFJBxU0ZP1qJFrcsqanQ84qspw1WIvzrI2iWI14qxGoxUCHJNWIzntzWEnpY0WjLEakYqzEOBUUQ6VYRfaueT0OiJYgHArUtwD7k1Qgj3EVp26YA459a45s6EXLcc8/wAqvRJx0qtAgAq/CpxziuaTLJYo+PanyY4wacowB2FDCpuS0QPkLVOQ5PHWrki5H0qnJxwaLksqy55qlKMGrcrZ/wDr1TlYfQ0IwkUpiKz5znIIFXZ2rPmfg966kc7Kc/H0qjK3OKtzHOeaozMM+9dCMmMGCe+KkHU1GvrUinBqWVcevzGnqMDrSLnFPA4rPqCuw3Uo/Kk9qcF7Utikh6+1P/KkAx1pRweeaTZoOUc+1LgUBcc9KAMU1qZtXDHOacB36e4pAMcinA5qxABn1pOOMmpP1pp+b/8AVW8SWRHhulRMalY8moGbINapEvuRSN3NVZT3qxIM9qryHArWKIv1K8h54qvJ6Yqd8YqtKck10xVyb6EMjUwkA09zjjjmo2bnIrVWMpa7CNx0qF+mcVIcmoXGAaEib2EPPPXFQvy3WpC2BjtUbHn0FWh6sjcYJzTOhxTzgZzS45BprQENTrTiOeKUDpgZBpwXJAqluT6iAZp4HNBHPtTu3/1qskei4HvUgXHvQg+XinqPXk0LcTHr1HFSrgmmoBUoGBWqIYqjGfepV6d6aowRUqDPWqZaALmnbcUAEj2p4HGKybHYaFFOVaVRUqoTzipNIiLGalVTxTlXIz3qVFOeeaybN1HqKFxjvUip6ilVPzp4XHSueWprZkJHtRtIJp5BzTayNY6IAP8AJpAOTS0hbik9xXAnPFMJxTyR2qFzxVWJuQzH5TWfPgZ/Orsh4qjcng96uKszOTKxlOeelaNlNnjPSsdzyKv6a+G55rvgzkep0tnyvHNTtwPSqtrLhR6U95q1b1GtiC6PbrWBfP8ANWvcS5zWFeuXcmsepzyKhIwc0/OBTFIz2/GgtuzSZokLg54puC3vSq2VpCc596YDiOxp6RbucdKbGuTnrVpV4qdwJIcqRitmyucYU8GsVDirtu4xjpWcoNmqSW51dld7SMda14dSAX3rk7SdVwemfera3Qz96sfY3ZrFxZ0UuoZGRVC5uDMeO1UWvkUdf1qCXVEQHvXVCjbUiU4osyc9TVORo0J+asy81v5iFPHvWdJqDyHr+ldKjYw9o3sa898iE4/Osy41EsflOKz5LhnJzURbd3p8q3MJK7uyxJduSeahMpY81HQBQkgSQ13JPWoW96mOCeajOckdKCiIg0BDmpdmTU0dqzY4x+FDaQLUrKmOasRwFsHBq/b2GQOM81egsACOMYrnlVjHc0jScjPhtCT0/Gr0FmOCQc1dS2VO2amVVHbArjnieiOynQtqxkECjgD35q3GqqeRiqUl9FDn5uazrzXQAQjDHtXM5SnsdHNGCN2S7jh/jGPas671xYwQMexrlrzXd3Q5NY9xqzygjNOOHlJq5yzxHRHSXuvlgQWyPasW81ovwDmsl5Wk7mnLAX7V3ww8Ucrm5Dprt5eSeaiO56uRWGeevtV6LT8DoK2sooOW+5kR2xbjFWYtP5z3rXSzGc4FSGIAcU7jSSM1bOpRCAKst8tMbGam43qRgDPSkIp2eTTSfzoMXoNIxTSfannpSHrWiM2RnPalpMc0Y4qlocsgJ5pPvUNS59qdzAaTTSc06j6cUdBbC8CnUwHmnA5NI2gOBwakBNMAp9ZNm6CpYzTMECpIwc1idESXB4FLwe9IvA/xpQuTnFZN6nTFXFY5FNIOPWpNv500jaPrS2N0iA9TSMeealb0qF845ovceyIJOeP0qJh15qZhzx/Kmle3T2xVInchBORUytximBQM5p+Oa1RzyVh6tgdalXmoVU5qxGvAraxg0SDpU6LxSRpgcipVHpRc55LQVB6VKvvTAvNSLgVSOORIpyac1NU4xSkijqY2s9BCBnIqJ6kZqidvekdMdCJ+tR/WpGPem8fjWbOuKGYyaUpkDFShPWkrNs64rQiK4AxSBc1LxznmmMcfSoubpaDGGBTWpxx+NMUHdSbJ5RjDI46VGYwKmKYY+lMYYoTMXEruvcioWHX0q03zYFRuhAq1K5jJFZlH0pme1SsuBUbDIpnO0MbrUiNUbDFJnA61SOXZk6nIqQciq6OCKlR/y96ZtzakmcfWpo396hzupVbaaTNkaMUuMZq7A+cHBrHhfnmr8Mvv+VQy46GxA3OavwPkc1lQybgBV6F+MVzs6kasTYHFWUbkVQhk+UZ4zVuJ+RzzXM0dcGXoTg1bRunPAqgj8cdasxMMc1jKPU3Ui4JMDr+VPVs8VACDz2p4bnNQkS2K3eq8jY60924qCXpW8IibIZXAXNUrmXC4HOanlFUbhvWumMdTB6FaSTcSR0pC+QPUVGzfMSaRnOK7VG5i3cbIxOTUPm4x3pHfHeoTIRXRBWMmyVpCe1NWQ1GJPxpf4a1sK9idZeaf5mTmqytjg/ypwfmptqUlcupL74p3nY/+tVJWz/nFSebyahgyz5uaQycc9arlz07UbiSKVwRM0hApjHIyP51HuNJvx+NZNlLVDmPpUDDP+e9SFuBgVG1RcZE3BxVeU9x+dTO3WoJAfpU7kLRFZmwfWmk/L1p7Dmk2ZoZk2QEZpjDg1YMZFNMXtUmTRTcYzUEgyferrxYJqtJHig55XsU5KjwfSrLLk1GVyaVzJ6DEXn/61TIvFNVamRTQ3YpbjkXFSqOaRAPWptvQ1NzojoPTirEY21Cq5qZRzS3OmCZYRcVKq8ZqNCOKfnc1COqKuTDAxQMHNIp46c0jHHOPyqepumg6ZNNJI57UM3UE45pN3+1VIrYR3PrTN/zHtTWJzzTC/Y09xEhbJpjMenSmFySKQv8AN61Vh3GsfmofoPamM3zGk6inYV7iq2BTCeKDjPFMZsVqkTcXdTc+tN3+9IzcYq0jNvoK2D0pOuRSb+OlRl+39atK5Fx+eKYXz1ppJFITkVaQ3qOZ+OMVGW4xTCcUHNNEDs49KC2ajpwyD60wW47PalGab19qcOmKGFhR1pje1PprUE3sRv1qF2NPYGonJoIeqImPPp+NRk4p78/Wo35qLWOd6DDkU0jFOPNJtqGZsaTSD6Up6UgGKzOYWnjNMU5NPzzUsTQq9acOtIB70o+lZsnYlXNSLnNRLwamU1JPmTxZFWE4NVkJHWrCYNaxRKLKcCpUJxzmol6VOgyK0bsTckU8U9aYoqRBn6VNyouxIi+1SBcimoOOKkqWzaO4jLmo2X2qcLxikIB7fnUHTHcr7cU3GOMCrRTA6VEVpJ3NVqV8bT70A4p5GTzSMOatG0RpPHpTC3FL0yKY3Wrtcu7EOfWg9aCOf60E4xTKFySORQcZFM3HOO1OJApWAXdxT1JIqH7tSKwK1Y1qSgkjNOXnk1GpyakRsUDJEPGKdg5x6UqDnJp1AIhYYqJhkcirTLntUTDnFYsymiqU5zUMg7VbccdMe1ROvtmpe5zMqOp/CoWXirTKefSomFZs52isy1Ewqywz24qJl9qRkyJeDU8TnPFQ47UK2DQZSWppRyGrkcnHpmsqKXBq3HNSsXeyNOOTFW4m6c8ms2KX1q3E4HSnaxtGZpo3PqKnRt1VIzkCp1JHpTubqV9SyOlM5HahG55p3Q//AFqdtQEUHNTIKjA+ap15wMcVTEwUZ4JqQL+VCAf/AFqfWTC4qjGKnjY5Pf61XD+9SK/HSo6AkWSfxpFYM1RLLj+oo3dxTSHYtEj/APVTc9+9MRsjj9aC2M0mWkP38YoWTaOCagLUhkA/pTS1HYsiQ7ef0o35/Cq6yUF+PSnJJkuJY3fWkVvU9ariQcU9XGOtc8qYnG6Ji3NKTketMB3f/WpGfmuZxMJRJByaN2DjpUQbNO3fN61zyics0ShsU9HPWqxYZwSKlVhtxXLKJg43RaR8/wCNWEbNUQ+O+asxuOuKwlGxzyjqTleOKQrkZ/pSq+eadgOOeBULQpXRVaPdnv8ASo3TnHerzoFFQtFzn9a6YTOqM7ootH9KhliI4xmr7RgEmoXQ812U5nVCRmsuD0qNx61aZOfTPrULLkGu+ErnSpFZlyMEUwnnirHl1GUwenNdCdzVSYE4/GgkEf4UvpnrSHIBquXQtsrzJkZxWbPCG+la0i8Z4qs0QPtTtYuMrmK9uUbrxUbR8k9a2pIM9v0qs9uPr7YppnWpaGU0bAmoynr/ACrTe2B5xUaxEn096vmKjK5TSHJ6VYWPgGp/s+KcI9vFS5HSmQBPUUpj/IVYK8UGOpNbHH0g47UZzS16KPCTG55Ip1J600t61bKWopPUmmMfwoJ9KSpSLEyPrS5/zikHU08DIqmKw2j61JjHX9KNtJaldCIj0FOC1KoyKAm0ZqibDAtKFwako2e1BVhAvHTFJ0GKf0pKBiKMCl7cU4cijoKAGc0u360p60L1obBCUEUuOaO2Km1wY0KTR/KlIPrRt/GqAMZ9qUcGlHSjBpbCsL1oPXmijpUdQvqKuKUelIWyM0AjFNj3HUhHNIW4o3HgHipeoDTjFNc5FObPamY9qaE1cgfmo2+tTsmaYyfSmgsRDjrTwM9s0uwCl53Uyr2JouCKtRtzxVVMZqeLrWLCJdRgOam5IB9arRkgVIr59qxaNE7kgPzVLG4Bqvnjjmng/nWTNYlxCM1biY1QjOSM1biPaspKy0N1qy7Hn0zV2JT3qjF19quwHua5JGyi7lyLpxVqMfnVaLk1ciGcVzyOiJbthhgD3rRgGccfjVKBeRgH8a0oV6VyzN1qXYBgjBq/GvAzzVOEYxjir8XUevuK5G9SrEirj2prkg1L2xUbY5qb3E2VpSfWqc3vg1alYAH3qnMc1RkypMSc1Rm/Wrsxxms+4Pr19a1juYSKk7fnWdOcLz19qtyvgGs+diM10pGDKUr81Ufr61PM3/66rMwzW9jPqOUmplwahjGRUq4xjFJjS1Jhj2pePUmmqe2KeBkdKxNFoL2/WnJgdabnA6U9eRUsfUcTmnYAOOaTbTgMe1DB7XHA5FP6jHFRg5pQ24egoSGthV64qQe1NX86cOB0xWsdUZdRcEqe1RnpTz0qMtitog9iJupqFyRUr1CzYBroiZtkTEmqk3AIqy+eaqyGt4mV7FdxUEo44/WpXbORVeU8/WtkZMY3SoWanE54phOK0SHsIWGMjioieKcW4qPJIo2Fe4h7jvUb4H0pzHBpvUc0FSGYySRSjoe1Jjn2pQMirHFWFVuRzxT8ZPtSEDHSnrweRQQ9WOXp0zSgcZ7Up6cdaUZ4q0yGrD16DFSIKaBnHrT1yKpENE0fSpUWoU4PSrAJrYVxwHAqRR+dMUnNSL97PWoGhVFSDkcU1OvIqUD3pMtAq9KnVKanWpowewrFm6HKvy1IgpMdOKlRcVMjaIoU4wMUoGB70ZFBODXOzZEZGKaSKcx79qjJyKiwMMnrSE8f1oB4oz3pNaivoJUEjYPFSO2arsT071SRk3cikPrwapTtwatStwRVGZgM5rZIzk7FV1yatWhw4qoz5J7CrFqf3o6V1RMLnQRN+7FOkk2jniq8b5AFK7cVoy7Fe4kJ57Vj3LZc81pz8BsdKyZc7uazZztakQOCTSqwwcU1uDR1GMUFrYUHFPQbmFIkZJFWoosj6UmhrUEj5wanQADBqWODipBADVwiPlsQ+XkcZpwbZntUjLs6dKrStyTmt+VEsf8AbWQdf6Uf2kx6/wA6osctUZc9KTsTY0Hv3bocVXku3ORuqsDgjmlAyaVxND2ct70cnB6UBe1Ltpi2Gkd6MZpxGaOau1yb3E2k+lIQcinCM56cVYW1JPQnHepuluJJsqCMlqljtGb6VpQ2Q4zzVtLXBHHSueVeKN40nIzYNP4HGa0IbMcdR7VbVQnHANG9UBycfWvOqV7vQ7Y0YxWo1LdV7c1KcIOvFUbnVUhHBz71jXuvZBAf8BXNadV3LcowWhvXF/FCCQ2Saxr7W9gxuJ+lc9dauX71my3TSnJNdVPD9Wc0qzexr3eskkjNZU98z5AJquFMhqaOzLHmu6NOMehztyZCSz1LHbs/atC3sOny5q/FZAdVq20Cpvcz4dPPcVehsQMccVcSIKBUqjg8VLkzS1iFbZR6flT9oXgDj0qTPFNJxyKhslu+g1vlHSq8jcGp3b8KrPyfahkkTcn1xUZPrT2HzUwjgk0xXDoDTR60p6UdBVJmVxrcimEYpxGTRVXM5jOnel6mim54prUwYc0lO6jmkIrUwkxp5FHakJApf4qTExfrTwOnamgdqeOcev0rNs3gPXr7U8Cm1IgrFnRFDgpBp4TJ9qAMdevpUiAnvn8KybN4oFHHTNSKMcetKq5p6pmsbnXFXQ0gFfWo9vrVgqACOlMI5PvUXNErEDL7VE68VZYZqNlI7VaY2VSpwRTGBq2UJqJ06/1rZMlor4yRT1HPSnCPbyOacq5Gcc1a3MJLUFjqeNQMU0Ke5zUirk1qc8nYnTrTx06U1FwMgVKq57VJg1dCYORTlAJp4T0pwXvinfQ4pqzG8jv0oI709UOKTaScCtFsc99bELHrURYfjVho+o9KgaPJpM6okY+agEYp/l47UixZ7Vk3c6YijGPSkJ6jpTymO1MaM9+lYs7Yq4hwM9jURz9ak8sg5qN1IzU3OmMbDSME0mefWlBJODQyke3FK43awdsU1hnkU7gA0J19vepTMpRsREYHTrUbLmrBxu9qay1oc00UmjGKiZT+FXJFHWoCvcVomYyRUdaZ0PerTL6ioWTGe1aJnNKNtSMHFPjNMx+FAOOaDJ7lpTg0p5HNRK/P0qQHcetaM0i7okjbtVqGTBqiDtPvViJ/zrKxqmbNtJnrWjFINv8AkVg28gBBzzWnbzgjaelYSjY64M14JCMd6uI/INZUMmTwcVcWYjuK5WtTog9TUikwKtRyfLj1rKhmz1NXIX98VmzpTNFZCB1pxfj0qiJffNOWU+tJLUplzzMLUMr8Y/lUXnDPJqN5DuPpWyRLFmOV6is+5ww+nerE0mAPSqMzZya6Iqxk1oQOOM1C3cU53yaaw4/xrtjojCxA4NQcqfWppHOTjp71ATWsTNrUQnPtRuPelOMU2tL6CsPDHipC/p+tRBakXkcjJpXKtYUHOBUm7HvUWCO2KdUMXQdu4zSFyD7/AFqOlZyKwZSRJu9aGOR1qv5nNODA1DFck30wuc96YHycUE5zUMoRutRk8cmpO4pHAPWkkToV2AzQkYPSnuuakiiPTmmzJroRGLn0prR8ZNaKw/L0waa0HXA4/WpYuUypIs81WkiNa7Q54xyKqzQk81Jg1cyJEINRmLvWk8PH09agMPtQmYuLKgTFPUYNT+VkUCPGf8KT1Go6jUwRUqc0xVx2qRQPWpOlImVOKkA4pq844qVPpQdS0Q9Pu1IOo9KjDFSRilGd2KdzaBIDg0bjkUymFuaRpYezZ570xn54601nPPGaYTnIpoq/QVmxTckmmk89aaW54raKHdDy3Y80zOTQTu5xzTSQc9jRYhsGbk00cjnilLY6U1jgVXkNbDc89aa/y0MR601jitESNJ4pudtDPgYppbmgze45jk0zdQzY+tR5+atUIfnjFNJ96aWpN2QKaRAEn8ab09af/DTCOadguKOacoJPNIDinAcZpiuxdtOBxSLTgMVVxiYNMkGDU+2om4NJIhkDConB7c1Oy81E9IhuyK71CTzxU5HNQsMmpaMWMPFMIAp5XAphFZszkFIQaWjPNZnOKvWnfWk/io5rLchXY4Cnjg4pi09RmpZL3JF4+tSjpUQ5qRRmhBvoTIeP/rVYiquBgVPHxitIkbFlBjvVhOV61XQcHAqZOeM1TYFgA4qVDgYxxUS8HrxUinj1rG4paEy0+oqlXP4VLZpElA4zRgDGetHXv0pam+h1RkNeo26U9ieaaOOMU4nRFkDLk01hgVYAxTWXI6fjWyZvEqnINRnr/jVh4iahIIJyKtNF2G4ycmkYc/0p2M47Cgjnr+lMZCwPagA8VIVzz2o2knincTGDg1IoyMYpAhHuacOMUx2HKM4qVF980wdOnNSKKVwuSqMdalCgjOKiQ84NTJytJsaVhCuR6+1RutTZzikYDBrLdjmlYqMmKiZP84qyyelRsPWkzkasVHX/ACKiZeKtuueOahcce9SYWKrLioWU1aYHB4qFlwOamxhJWKzLg5qMrz6VO3Woup5pGVhVOBVmJqqDrUyNtx2oJfYvxvVuGXP0rORucDirMbYIoGtDatZOxPFXFbHasi2l7Z/OtBZCRycU1Y2jKyLsb54qwpBFUY3xzU6SGnsy07osjBPNPBxUAanGXA96SNLFhXHP9aC+c81UEnvTs5GalisSbu4qdZPWqO49KkRj3NFrjLoOcU5WI71Ah4HNSBsnrTKROjcU49OmDUCtzUqktUWKWgxic0zOTk1I61ER7dau3UtDt+OKCx/Ed6jBxmm7+c9PegZNu4pM/hUQbJo8zA4ptGRZSUY64p/mZ5qoZAMcUCXPtWLhcTVy3uG33p2/HQ1VEnIzTi/TFc06djGVNMnyM4/Wnh8YFVy9OEg4FcsodTllBllD6jip0fFUklqaNxnmuWULmDjqX4pPX9KnR89+KpI2B61Mr9a5ZRsZSRdUhutDJmolOeen0qdOcVN7ErQgdO+KgaPrxWgVyDUEsYPt/WtoTOiMzMkg/wAaryQY6DNaTrsGRye9QuMV3RnY6FOxmsmMDFVpARWhM23tVOX5u1dsahtGepWM2D9KQzcGlkXmonXI9q64yubKQhmXoaVXXPWq0qEHPWmhmX3rRq5pF2L5wy4AFQtHkcYqIM2OP504OcVOx1c2gjxccDNQ+VmpwST0obgc9ai9hxZFszxj8cUxo8H3FSdD0p2OcmkmdqkV9m72pfKIHoKsLFk04w89Ku5opM8/JxTc8Uh9e9AHHrXoI8RBu5prZpe/Smk8c81aZuhMkcUuSR7UDkZpwA70ytxF/OpBkj/61NCgVKF6Gjcq1gIzTlXrSY5pw/KlsJiY4xRgUtFWTa4Y9qTbS44zQRmgsCM0bcUu2lxigaQwDnNGBUn3h0oC0CI8c5pDz9KeRikz70MLjccCjoaOdvSlHIoJuNpRjFHSjqaTKHLxSAH1oHTijGAaXQBaAOaTI7UbqncVtRxPFNJGKTdz/wDXqNn5p2C+o8ttNLu3VFn3pQKYyRetG0+lOUd+tPVCTSSBO5GUGPeoyMVZK1Gw+bpSRZCQBTQOakK03bmkK3UReuanjNQg5+tSISD1pMktIxHSnqcCoA2alBytZS0RqyaM+3WpUYcjpUKHmpowO/esWaRJl5Aq3Ee9VV5OR0qeE81zs6ImjAelXofTtWdAcir8H5VyTOqLL0WAavxLVCEbsfWtC35PQYrmkzaK1L9t2rRt13Hp71Qt0/8A1VpQrwK5pGq3L0S56/pVuJTxmqkS461cU4GD1rmaKHE8dajY8U5jkY7EUxsbPSloQytKefSqkxODzVmU5qnJ3AosZSKspxnNZ85zmrs3fJ+lZ1w3px9a2ijmk7lGdgAazLluTzV64fOef1rPmIPauuBkynKeKr53ZqSc4PHWoQdx4rZEk6cjvUyjH/6qhj4HvVhBmsmUhyZ4qTGBTE471KoHeoZS3EAz709eBwKTGDjvTgD06VDHuOUH0pynJNJ1p1IL3Qvb2oC96UdKBwOlWSOUcZBpRkL7U3PSlJzxWkUAMcYqNj1pWOeKa7be1dCRncjPv1qB+alcg81CTwa3gZNdSF8ge9VJTwc8mrTHK9OBVOQ4Oc5rdIkrP96oJMZPr71LIdzHHSq7tk1skQ1oMkbbk+tQl+afJUZ6c/pWqRncaW4NJSN7dKaSTQNCE9Rn8qZ25FOY84FMx2qdzRbhj2p+M4oA704CkUOjWnBST/WhacM9q0RGwqjJp4Gabj8TUiqeeOaaIfvDlHHA5qQcimhelOxxirjoZscuNtSq56Cokbt0qRTW6ISJ1571ImRwPzFQr+dSh8kYqWaIlXOKevSmZyPcelPXr6VJrFdSZeKlU7ahU8+tSIM1Fi7llfmxjtTge3WoozgelO3YH9axkbRJC2KQnPWmEjHrSZFYtF36Dn+7UZOO1KxqMkVm0ykxS3pTWb/IpGYZPaoiRnrzVakNil6gkfHOaczdc1BISQea0jEhySI5m29OaoTPkHvViVic1RmJOc1qkc7d3YjZsnrVqzznNUC2T1q9ZnOK3iPlNmE/LnNOd+OP1pkHA9qe5GOlW0XsU7jO05rMkOTWpPyCKzJRnvUM53uQ4y2Kl2880ka1OqbjUj3FhjyelaUEIA96gtoznjrWjHGMVdtSkhFTNDAKPapuB3xVeYjuatPU0e1yrO/JAFZ8r8ntVm4lGTVB35yTTvcxYhbIpCc0wnrTkHHNDEkPVQfpTguDSouRTwmOtIbADnpTtualjTd1qZbfJwBye1O6W5Fm2VljJOAMCpktsjkVcS2G4AjFWFiUD6VjOuom0KLkVIbXGDj8MVcjhC4B/WpRt44H4UyadIh15rzqldt6HXGkorUlCgGmtIqdWxWbc6usYIU89uKxLrWWGfm5rDllNj9qoaG/dassQ+X86x7zWuvzVg3OpNI5wSKz5Zmc8muyGHXU5Z1nJ2RpXWrM+cNmqEty0h9KjWJpDVuCwL8np9K6lCMTNJvcqCN5G6ZqzHYs3UGtGCywPWr8dsAAa0b7DUVF6mdBp/qtX4rMAYIqyEwPSpQMCs29Cm7bEKxBDjFS4GMYpyjcev4UrEAkd6zbBPoR4wKOlOI6etH1p3Js2M6Hmmv1zTj14HNR78g57UkxJEbHHPvULnOT/OnSMDnPWoaBjXPHBqMEgeoqQjv1pCuTWiIa0G9s03PPtSkZpe3WmZNDKQnFLu+lNoMJbjfrS49aXBBpMnFaI55CYxzQPSgnNG2rRkxGHakwfenEccUAGpuNK45BxT160gFSIvPr9aybOmKuKq1KvSmgc9OKlVcDn9Kzb0OiKuAHFSqCTTUHepkTIzjmuds64IVeRipUAwexpu08E1Iq8VztnUkNKdKaQPripiOMUwL6jNFy9SArzzS7CRU/lg0vl4GRVcxNioUPPHFQOCTgDmtFojjpUTQYFaJmZSCHIOOPpUyw5PSrKW+R0zTxDgg4qlIiSuVRBxUyQkGrPl47cmneXx71spHJJEaoAB2NSrHTguBUqiquYsaE/Cm8Z4FS45xTcYJzSOSoN6d6axNKzAZqN24z+lbo5hpNRHrQxOaZnNSzpgkhxH0zQrcmmtxQrVnY6oEhPtTccn0p24f/AK6TIwelZtHXF2EA602RRinoQOTSNjPBrB3udcWmRBBjBpWiGKdgAA0qkdqGrsGVdh5FNII6datMA1RtHnNF9QauViDTuo704jHBPFLxV3OWSvuVyBjpUbpgVOw21Gx3VoYSRXYf/qqJl4NWWxn0qJ1qkYSKjLTdv+cVPs5OKY0e0+1ao52ho6U8E5pvUdKKZCuiWnDjp1qMHJ9KetLc1gy3DJ05q7BLgisyNsCrcL1m1c6UbEEx/Cr0chA65rGgl96vRS8jP61i4m8GacUwzg1chkOMgkVk+ZkVZimyvFZSidC1Rpeb+VOEuKorIT707zMd6ySNy75vFQvNUHmbhnmhnBx2raMQRJJJ781Vlkxmh5PSoJW659K2iZMYTk5pH6etR7/yFIXwtdKMmmxkjAHiq+7HtUjkCoC3NaoloeHFG7j1qDcfpS7jV3CxOh//AFVKH496phzj+lSK2MdqhsGW1alI46YNV1k5qTdmlcEScjmoyS3sBSk5pp6VmIQg546UgG00uMrx0pwUBeetJhbQYOp4zShOT7UuB+NSqMCpYMjZcimmNvTipwN1SiPFSSV0hqykPtUkce/oOKtpb596TEl3Kqx5OKk+z9O1XFtPQHNSCE7sEcVDHYymtcCq01qecdK6H7MrLUTWYIx+VQnYzcdDl5bbBPtVd4DnGK6K4ssgcc96ovb9fl5pHPYyWhwKj8utJoPaoHiwcgcUF8pnvGR0PFIpx1qzIlRKvOMUDiiRM1MoyaiX7pqQdP8A69B0rYkUfN0p4HJP9KYDSscii1zWLB+PSoyc9eBRI2OMcVEZM9TiqUS0wZqTdwTnmjcM8Gm+1aJWHe41ifrTQeeaX1JpOhq12AGGCab92joaDx3qgGlulIx4680N09qYenai1wQFqjc80pzmmHP41pYkRzg0zdQ3WmM3FUiBx4ApgfmikBzVpEXFPSk3U3nPNGea0SsgH54o2e1IB9KcBkU0AqjFPI6U2nqDSJQo7U8cCkAzT1XNQNgRUbD2qwF4qN1oJuVmB/CoWFWSPSoXUj6UGUisw59KiYYzVlxmoGGDQzGTsQN+dMIzUzCo2rGW5g2yP+tFFGOayZDHKcGlpvWlHSpFYcODTwcU0DjNOGc1DIZIpNSjjH9KjSpE7UIS3JR0x2qaPIHFQLzzU6Zz7VohMsocdanQ5xVZelTo1DJJ1apVPcVXU5qZOKwZTJlOamTHFQL19KmU1JViVTninY6Zpq81JtzgGkzRDGA3ZHWkK56/lUuPakYCrjY6kREZpduRT9vtTgK1saxbIDFnp+tRvEGFWtuaYQAelVY1vZFNo8ComGOlXWUZ6U0xAnoKaQuYrAcClCc9Km8rmlA5561Vh7si8ril2fL05FTbMDNJs56UWLT0IgMDpmnKuWpwTmnbTjOM0NWBbibcEetShsYHamY5p4OfSoYxV60/Gc00cDJ4p6njFZjbImUc1CyVdwCKjkiz+NQ2ZyVyk3zAd6iaPHbIq26dqiKfhTOZq2hUkWoJF+XtV6RaqP1NBhPsU2Xk1CwwelWpFqBlx3qLXMWiEj0p4PPNJtxR0+tBi1dlhDk9asI1U0NWU5oBrU0IG5HtV9HyorJjYmr0T8UGi0L6kjntU6SYqiknr+lTI3vVXNol1ZAelOL96rKeKlzkc9Kdrm6HB/m55qQNkVXP6U4N+FOxPLqSk5FIZAB1qJ2xUZk7VKRSL8NxzjPHvVtWyKxBJtPWrcF1zyenrT5SdUzRB61IkhBxiqqTbvYCnGQ84pWsV1LnmA9aY/NV1lH1pxl5xVM0eg4tUTv60pkB61EzDJxUITAyYzTPMz3phbmm571dwRIsnNL5u7j+tQ7gGqIy46UiS4bjAxTo58fjWc8uMGmNP70uXm0KSujY8/A60nnc1kpcmrccnmdOvvWM6NjOUC+k2e+KuRNk9ay0k9auRyZFcUqZzOBoocVOr+/NUI5Pep1cg+tcU6epzziaETHv+tWUfcAKzo5DkZ596txtmuWUDBrYuA7iO1Dpu/CmxnPpUo6etZNaiKUsRxxxVV4ifXitSRM/hUEkfpWkZ2YKWpkyRZOT2qs8PtxWw8BOcD9KrPDgc12wqG0X1MeWMioHTFassPy+lVJIeDXdCehvz6ma8e6oWjIq/JFgccVXkQhfWuqE7nXBtlUE4PGMVJu6dqa680wg55rR6nQiyMHpQVB+tNRv84ppbLfSsuptHYUAg+1TKnyg1EvzHFWolJxkU2bwVwSPC5B59KRlqyg2rzSbc1Emac1tzy7GRTQeaUjml+7Xr3seVsNJ9aaevvUh56U1hTRtFgAPxoHSgDFKBijqarYeOtPzgdaYOBinD5iatCHA5paAMU4dKLEDR19qVaB+lOrQsQL+dKRinAYpjHmoKtoOI6fyob603OR70nPp+tCL3ANTmORTCaToOaNiAJ55pORR39qNvNDAU9KOh70D0NKB71K1ExuDS45zTuhpKAuFN4HegtTXbFCsS2G7FNL4pp9c0w/nQMeWNNyT1FKBxSgcUE9QX2qVRjvTVX2qZI6djRocq8DjNSqMUoi9aeq4PSouNaDCmaYyVZZcimMnUUXHcqMuTTCpqwydqjZDjGKQyEJg9KcDzTse1JgUmSh6defzqSIjPWovzp6cCoaL3ZOjZPSpkz7de9QR/eFTrjqDWMkbRLMbYAPX6VMhx/8ArqshBPFWUwOM1zM3huXbY9D+lacBzisuBsEdvetCE9OcmuWSOmJpQHkVo2696zrcdM1pQjpXJI3RpQDFaMAwRVC27Voxc44rkkjVFqMVbQHHT8arxLnGRVoHauP51kO4HoeOPWq8hz/hUzNkVWkPPFJRMyCU4JGKpzcA81blfJIqlK4ANO2plJlOU+nWsy4Y5Iq9MQD1rPnbrit4nPIoTHBP9KzrhscVcmbBrOuX5rrijFlWVjmmpRIc96WPmrJWqJ4179amUen8qiQc1KMg8VlLU0VyVV6Zp444pE6CnDPFQVawoApw6dOlNXg+9P6CoaGhyn8qfjJ4pFXIo6Y9RS6BYd35oJzS/wANN+T0prcnqKOp60E//qpM460Fq6RSGuOM4pjHIpxJOKjZgenWtYmTYxgOwqF/lqUkZ5qCQj8a6UtDNsgmJqnKRn3qxK2eTyapyNknHWt4pkMikJ/CqztUrZw3NVmIPBrpSIGs+famEk5pGOW4ppIQdeadgGuajz3pXJzSDPakwSuKTyDSZOaQrxinKOOazK2Hj7vSnKeaaOO9Srjd0pMsB/ninhM04DLVIOnShE3Goh71Ki4Gc9aRVxUmOR2q0zJiUFc08nNNI7962jqQKMEdKXoOtM7YFKPfk1sBMpJqdc57VXU96mVqATJhk09evSog36dqlU471BrfQlTOeKlU4NQKeRT931qLFpE6seO4pA31qISHIz2pfXFZtGyJQ2DQCSOtRKaQtkkDpU2KvYl3ZFNJHc01WwaC/HOMVk0JsVmzyDULkDpTic4qF22jA/KqSuQ3YRn4xjpULuAaWV8jOMe9VpnwOoFWkYOVyKVqoSuSTVmZsVQmkOSM1rFBuNzlq1LFSVFZMf3vWti0bCLWi3L5jUi4XHpSuajjf5cil3VoymyvctwaoFCTV6c+tQiOosYJXZCE2+tWYoyTT0gBHqasrCNoqE+hryiQjb7VZ8zAqtkLxTGl44/Kmytiy04Xqap3Fzv9sVFJIT1qsWz9KaaMpO4ksmSeOlQEk808njrSbSxpXAQDcKei8YqRIS2Ksx2+4dMU7oSTGRwlhnFWIrfipY4tuKnHyn0rCVRI1jTbZHHDgZqdVGen5UwkCo3u1T+IA+lc06rZ0qKiW8gcUx7lY15IP86x7vVsE4asi61Y9d2B6VkoSmRKqlsdDcayq5Cn8axbvWmLHnNY81+0mcHHvVVnZz1zmumGHUdWYOrJ7Fu51EuTz+VU3mLnrThE0h9Kmjsdx/8ArV0xikSk3uVViZ/WrMVqTV+CwAPvV1LQKelVfUGlEp29ljqKvw24XGBT1UKRj9KkBAqQUhVjA7fnTlQY9TSZyKUZzUi3HZ5x1pw47cU1Rz6U9cH607jsHYZ70EjFAORjvTeB71mNRDhqGXk+3ekBA56Gh/unFJlLQYcDr1qBzjpxUh9qhk4qkSlciYgGmZ5p9RnByKLlWD+Gk6/407PODSsBtoWhnYiOAMUlPIytNbrV3MWhh/MUmD7U5ulIOtMwkNIzSHI96eetR561UTmkHUUAULmjODWhzsWlReeelNU5qRcVmy4oei81Iopo61Iv8NZWOuKHKMCpguRmhEGKlVRWDZ0xEWL9akRSDinxoMCpkXdzXLJnbDYYsZOOlTpFxnFSxQfKDirEceBzz9awcjeJWMPHTNNMRA6VoBQ30xTfKGOlSpGultTP8vJ6U4RYXpVzygR/hQI8DGKtSMimYj1pDEAMkYq00fH0pAg6VqpEMh8qjycfjVkqDmkAGfWtI6mcnoVym3jrS49qsFc01lxXQjlZEqHFHQVJgKOajL8ZBq0YSsLuwMVEWHNMeTmoGl+atIo5Zq5M74HFRkk1C0vvTTJmtTmsSE9qaxNMMgHPemeaWzmkzeOiH9OtNLkGm7hSE981DOiLH+aRwaTzMd80wHj+tDDA96zeh1LUXzaQPkZqMdwaUggDHNYvU3i7DxIc07zCF4/Wodw9KeOPemW3qSrJlacSai3j0pwbPapZYjU1lwPWpSMjpRsA7UJmUldFUjk1GwNXmiBOSMVC8eOP0q0zBq5UYEmmEEZzzVox5Hao2THvVoxcWysVx7VG6VZKfnUTqKtGLRAV4phBqV+gqNzWqWhnYAQD61IpqKk8zB5pJGcE7ltO1Spx7VTWXjOaetwpFVynVE0o5OmDV2KfPBNYi3IAzUovABnPFZuBujeSfaeeMVaiuVJrmVvQRgGp47o8YNQ6WhsjpUmHTdmpBMD3zWDFeFepq5FeBh15rP2ZrGXc0jLuXNMMhB9aqG4AHB5oMlNRLciw8+RUDTcnJ5qJpsjGagabitYxM29CwWJFNDVX357/AK07fmqJ5hzNmo3pSelI3WtEx2IycjpTenFOYYFNx7UN3Q7Cg8U/JxUdLkjikKxIG6etPDnGKgz70u7mp2FYsCSnq/HWq27/AGqM496gTRa3DpSg7RVVXwakDEjJNJisT0it89QlifpTomw3rT6DtoX48cetTIu4nn9KqRknvmr0A4FQ2StyzBBuxWlHb5AyuOOtQWsXHJrWhjGBgVmyrXZDHbDb0INKbXb3ya0Fg+UVKLUEDvWbY+UyvI5xinNbn05+laa2mDj1pxtCO1QTYwZbQEZxk1QmsjngYNdNNa+1UZbUenaghxTOWuLUpk4qlJEce1dHdwYBG3isW4i2ZHWtI6kNWMmWPb0qqyHOe3pV6ZCpqq4xVJDQwLgk5oB+b1pN2aQMBwOtOxokTbsrSF+MVGWyM0jMMYppGi7D/Mzio254poYChT+VXsDHjjtRnIpqnPvQSMdKCkrCMu0880xhxinseopmT0NNIYh/WkPPvSZx1pM5zVCuITkY60xjgYpWPSo2fBxVJEqWockYFRninFs/SmHA+taITfURiMe9RnqKcwyabjB9atIliEjFFGDRTJvpoFJjFKetG3PetOgCr1p/Q9qTGBSqalgOAqYdDUY96dR0JHAHNPTJNIv5VIo5oYmx4/KoyuetThcCo2WhEXKzioXHAq06+tQsBn1oZlIrMue1RMpParTioX5rMysVXXioWFWnHU1A64Gc1mzJ7kBGKSnsKZWZmx34Uo5pF6U/kD0qBWYoGO1OGSfam9qcBioepLHrxUqnmoqlUYNLYnYkUk9eKmTioVp4bFWhPYtJ0qZeccVWiOMVYXtQwWxYqSM8YqBDUydKyloUtScdqlXr3qJSPWpU5NQmOxYQVLg8enpUK8d6mUE4oRQo5pNoz1qSkKH8KpG8WMINAGKeFpQue2K2RvFkLLTSuRjFTlOPpTAtapaGidyHaRRtqUjPakMY60dRqxFt544oK/5xUm0dKTBpFbjeaTAA/wAaeDj3+tNxk81Sfca3E2g09U49PelRcH+tShPXvWTkWiHy88ZzQE7AVKqfNxS7RnFRcZEoyvNKFzUm2hVyaTJk7AoyKdtzzjNKBhsdBTvY8VLJWmpVkSoTGKuulQScUIxk7lORKqyLk8VdlHNVmXrTszFq+pTdODUDrVxk9qruvNKxjJFRhTKsSL61EwxyKLGLEXg1NGxzUIIxT0PHFSJalxHxircLZrPjOOlW4qCzQjap06iqcZy1W0cYqy43LMZxUgbLdKrIanQ8j1qkbIeCPpS+tISTzUgXvVWNURbajcVMeCe9MI5qSL2Yxl/WkGV6DFSMtRkHpTSLRMk5XrVhZ91Uj6YpQ+2nYRo7+Bg9KQuT71TWYoOvWgz54osVvYt+Z61GZQGJ/Sq/2g/3qieYnmpcQs2Wmm6/0qJphVXex9cUYPrx+tFg5bbkpl9TUfmnnik2VIsQPpRYpJDMtyO9GznnNWFiA608KB2FXsNtdCDYF6U9SQKkOKjY8UXuK+xPDNngmr8Mh6ZrGL5PpU0E5Vgc496ylS5iZQ10NpZvU1NHMARzWMk/PWrUc+O9cc6VjCUDaikJwQauQynr1rHhmBHtV6GXpXBOBzShc1Ymzz0qyhyM1mwyjOKtpKMn3rllAxlDQsHJ9KQx5pofuKcDzXNKJzuLRE8dQPFnp0NXioPaoXXk8U4uxSZnzxbfeqcsPJrVdCe1V2iznFdUZ2ZrEy5IMc4AqnNDz0rYeIge1VJoxXdCaR3RZjvHz2qPyie1XpIaYIc9q6VM6IspSKVxgU0DH1q4Yct04pgjwen51a1O2JHGMnpVyFeM+tRpHyD2qdFxTbOhWsSBcUqLzxz9acOetAHPHaoepl6nlG3j+tC0hPpSE4FeqcK7Dlo4pu44pN2TVmiFJxR1FNJ70oaqRqtiRRUgOKiDcU8E4qwt1HhqduqLPPNBORimmJjycnrT85HaolAOacBilcajdknPWk5NA6U7HpQWhuOnelPvTiM0HpQMiC5/wop4GaXZ3oaIGbaMZzninHNHf1qQW4mMdqTbTsmkyCaoJC0x/wA6Vjk1GTSYAxJqI96eW4qM5NCIYpGaNmfaingZpse4gGTipFXI6UAY96lUf/qoC1wReelTpGOvelRRkDmpAvbFS9C7CIM9KeFwfSjbx70oXn0qWFhcGmFec1KooIrMogdeOn4VC64qy6nvUTLVjtYrEcU3HNSEc0wDB+lS0K1xoyKkU03qeKeM59qbHG9yRAetWFGahQYwani+91rBs3S6k6YGM9BViMc+1V164qzGCMVzyRvBFqLINaFt1AqjEDmtC35YVyzeh1JGnbLwM1oQrkc1Rth0zWnCuR0riehuti9bLxzWlB1H0qhbjGOOlaMAOB6+lc8txrYvRL8nt608npnrTF+lOz1rmHcaxOc1DIOff2qYnHSq7ttJqyGyCbiqFxz0NXZ2wSf5VnXBwKEjGRSmNZ9w3FW7g5Y81n3J4rZIwkUJ2wfas+4PNXLg9RWdO+eMV2RWhzsgfk1Ig9qhqaPkU32LWiLMYwalz/nNQp0qZQR9KwZomSrn14qWo04FPHris2gbHAYxTgPU0hOKcOlSxxHA0o4600miqtoFxxOfce1OHHFR8A8UhbHvWnKZsUnimseKXfn2phOK1SIbELe9MLdf50EimO3Faol6iMcfjUEvQ4pzNjnt61DKxOa64rRGWhXkYiqcrc+masSycY61TlbHHeumJMmRMTjrUEpxzT3fk1BMcCt0Z9BmTnNRlsmgtjvSE5piEIJPFOHoajzzS9Rz2qJFp2YuMsTT1BFNAHUVMi56CsmzW12AXFSAE9qUDNSIM1ncseoyKVFPShBgcVIn5mmmY6oVRjANShaQJznvUqjK571rEmxGw4phXgVMRTGTNWmTYjIGetIBz6VJgbRim45NapktDlHuKlUYPWoh6VIOB/jQ2IlU81IpyfSoRntUq5xzUmkUibPPGMUuc03bxQB0yaC1qPLdjTskdKjPSl5zkUPYsk+Xr/FSEAHik3ZPNN6dazsJMcQRSF+ABxSb/Q/hUbuBSSFzdBWfGc/lVd5O3WlLZFQO+3Pc1SViUxGfAIzVaV8inu2eTVaViRWiRk9yGRzjFU5asOc9aqyCqLTHw/eHateDoBWTbDLVr268j1qo7lpF5c8DtUgXPNJCmSO9WTH14qm9RSRUkXdSxRciphEWNSxxdzWVyoKw1IwlJKQMYqQjANV5DzUtFt9CJj1qB3C06V8Gq7tngcVTM29bCO/YVA/JPtUoUs1SJEG9jWblYnluV0iZqspbnODzUqQ4ySKnXgVjKoaxp3GRQ7QM9e9WAFx0plRSXaxjGRWLm3sdFlFFnOB2/Go5J40HLAVlXWrbRgGsi41MsxxyPrRGnKRMqiWxs3OqryBwB0rKudUZv4sms2S5dzycVESWPFdMaKW5zObbJpbpnJPaoDlvWpEt2Y9OKtQ2ROM1uo9hct9WUkgZiPSrUVkzHgVo29h6jFXktgmPf2ptMuyijOhsMdjVqOzCe1WwuB9KSkhc1xiJt9KXPOaUjNIVK9aNDKTuxM89KTP4YoI+akyTxzUgtR4apR7VCvpT1baaCraj+QaeMZ4qLdkZ704NgCs2aJaDu+TSduKDycfypucDr0qNy0KcEe4prNxS7qYXwpqgeg0jvUD5AqYj06fWo5Bg0kZ3IWGT/WgDLVK2D1qI5xntQyk+43Z3owKc3C0mMcgUzKTvqNbGaYTzTic0w+nerMHsNJzTeadg5pKo55Cde1IenanHim4z71aRzvYQkkU3GaceKT7tUmYMcnU09VBqNeTUiA5rNvUtEydMVKox0qNBU8S/NWTdjsjqTIoPHQ1YUY6io41qYDJ61yyZ1R2JEHPAqeNOnrTEH5VPGO/WuOT1O2OqJEQ49qlXjp+tMB5qVVJqDVOyHqvApcHOBT1XB5HNKF5rNaGlroiKkmkKYqbafSkA9qtGZCV/KmlQPY1ORk80zH5VqmZtK9yPHNNKkZxTz1ppcdO9bRZnJoa/Q560zeQOtDtUTMBXUkcjdxHfjrUDuafIygZqrJMOa0ic8kI7lc81WeQih3Jzjn61Xc9cmuiJk0P80nvTTLnviq0lwqfhUDXq/lWqiYtdi8JPfikMqjOTWRJqGCTmqsmpMehFPkbLj2N8XCg8Un2nOea5ttQP96o/7SJPBpexN0up1AuACORSfa+cEiuX/tFwetPXUSe9J0TVM6YXa4+8DS/aV9jXOLfhurVKt6D36VDoWNVI3vPQnqBTlmHY1g/axnrTkvD60nRNOa50CuCRzTwQenGKwUvT61MupHjnFZOkxqRuo2e9KZOKx01JTx3px1AHrWXsmjVTRqiXOeOKjZx+FZ/28duKDeKDnOaORmb11LrEd6rs4z1zVd79ezVC14vbrVxgzMsvJ7VXklxxmoZLsHqaqSXYPeuqMLnO0WmmA4z+FRNN2qk1zk1E1zz1rdQFYvtMPWmGXP8A9es5rjHek+1CmoakctjR+04NMa5wTg1QNxz9ajac1qqdyktTS+37epobUfSsd5jj2qMy0ezRozaXUsGpU1ggj29654S808Tc0/Zphc6y21dWPJxWrDfAkc81wkVztORxVyC/cEHOazlSVtBqVju0usjrUv2jtn9c1yMOqnPLVowX+4cmuZwaN1URt+b1qNnNU1u+KeJwepqEmh3J1YmpQxqokvNSq/5UNAT+YcdqAxOKjGG6U4KQf61mVHUdSc0oUk0AdqroVLQac59qXnHApQvSlwFxxRcSfQi/ipV46frT2X2ppOKi42roQN+dOXj60xqFNDES9elKGpgPv+VOznmoS1FdIkXk9eDSq+DUTEmkVzgDt6VXKS30NG3bnk8Vp2xFY0DY7fnWpasAw4rJoEjdtedvrWtAuBjHIrIszuxxW3ajKj61mwTtoWo02gYHFWoY85BxUUQHQCrcUeTyDUtA7h9nUL3/AApPJwOmatKoC0uCuOtS0NGdcQHOazp4uDkcD0rZuA2CCPxFZ069T2pWZLMK6hxu71jXUXPSujuU/Ksa6TOTWkVYhowLmI8+ntWZMuM1s3ScmsyeP5jnvWyKsUCMd6QjnipimB06UbcCqZcVYiAzTfSpWHBGMGovun6Uik9AIyxoHHFDdKbjFOxNh5PFITzxTSxFJu700h2aY4kU0nNI2T04ppOapIq4jdevFMJ5/wAKcec1G3BpiEbJNMbpQzHNIetXaxHQb/FQRnPFNYdKMmmhPYDmm07P403ODV7iY3vS4OKXbmnrzVbEoZgj0/KnKPloC4pwXir6FMbgDinKPSjHSlHBqN2QLjcMVOg28YpiDj3qVBg5NPyIFA6cVIgoUe3NSovtTewPUAnGKYy4zU2PamsM0rmWzKxGKidassuCahYVDEyqy1E46irTg4qBh6ipuZPQrstQSDFW2XI6VXcVkzmk9Sq4zTP4qmfrUJ4NZvUSY7HNOUeuKaBk06s2DYoGKcDimr0pwGaCbD1HcU9T1pgHpTwPWpM7ElO9KavtSgkmrTKtoToQKsrwKqLnGe9WUNNlIsp0xU6darIwIzzVhGrKWpC0J1GCOM1PGM4FQoamQ+3FQilqToB+dTKDmokGanXnFVYsco9ulOwKUdqTbnrVJXZS3FC0vl4P+FKvFO5NdCR0K9xpj44phTnAqfHFBStLGlysYuaQrz/9arDLg9KaUwB/+qhoorlcY4puypyvNIVwB/KlaxXMQFPWgRlhx09qlwewqREyOKzkaRdyMRkYP9KUrkVMY+MijZ6msL3NCIKBxik8s9fWp9opCp556VQmQKhPFOxwfanEZoUc88UEN3YgGUPrShOf0pwHFOxj61F7sTZGwAHTgVDIvHAqzjAqOQVaMW9Cg6daruuTV2ZMZPNVZAOaCNiq6d6ryJntn8KtuuKgdaz6mTVypIvNREcVYdef61E6UjBorn5T9acopXXnpSDg9KbM+hMpHpViM81WXpUsZOe5pFJmghGKso3HFUoeRirMZNBpF8pcjI78VMhzVWM81YQ81fS5oncnHTjFSdhUanjpTwelO5rFiMuT/wDXpMEZqXHHvTSpzkj9KdxsZj/OKGTPNP8ALOM4qVVPHFBN7FXyj1oaL6VaCc+tKY1HNVcfNqUzGfpTXQ9cYq4yAmoyqng0XLTKuwnIpfLyKnKgdqD0qR83Qr+X+FKY9tSlscdaYz4Of61YNiYxigH8KiZ+9IHzQL0LG7nrRkdDz71EJMcmlD5PtQNXHs4zimM35U139KYWJPWnaxYvJY04e9MyakUkj9ao0SFDYwe1TRzNnnpVenpmiUU9wcbmtbz8AZrQhlxisONip4rQglxj6Vxzoq2hg4W1NmKXmrkTgj0rIhkI78etW45PpXnzpHJOHU1BJgCnh/U1QWXAp6y4Yc158oHO43NFHy3tTiA1VI5M1OrZ/wDrVzuJzSQkiYyahZOfrVkEE014+eB1p3sKJTeLOetVJod1aMi//qqCVMcda0U2jsTtYy5LcGoWjIGK02i44qN4cdq6oVNDqgzMMdMMOT0zWibc9cdKZ5QFdkZnbGRUEPHTFOEfU1aMWMcUwx7frV86Z0KVkMVfwox6DNS7SRxRj2oUiW+p49uo20gGaU9BXuI40Jjp/Klzn2pMHNAGao2juJjPNOAwM0m0A+9Lg9qaNNwHv0pc+hoUdRTsYpj2QDmgGl/zil4oAVTTx/nmmKOeKeBzQA8Dj2oHPGKcOlFFykJzxilI+Wl6UhbjpR5itYB0o7e9GPQ0AUMQmMmlHFB6mml/zoExSeOtRlqC1MJGKBCk5ppagdOuaQ96krzGUc96eRihRkVXQkFUelPVSTSqpFSopzQUhFTp/WrCr7UqJzUqpzRcdhoXj+lSAZFKBil/h7VD1KG44zTsYGKcBxRtqRMUe/FB5pQM4PWkzg+tGwxpTn1qJ0JqcjueKYwpWKTdim6c+lRhcmrDD6UwjPSmMixinqvPXFOZfbmlC54qGCdx6L2qdBt7VHGuGH+FSqpyBWTRsiYc+n5VYi7c81CuQ3SrUakEZrmkzojsWYgOO9aFuvI7VShHOKvwcEcVyyOmOxp22M46e9aUJA4HWs+DqK0rcfL7+tckkbW0L9uOnetKDBxWfbAnFaMCkYrmkgui2vGeecUv8Pv60gA7UpPy8msmOxG3HSq0h/OppSfSq8nr0osZyehBPwO1Z059auXD8VnztnpzTijF9ilOeTWdcnH0q7cPljxWfOxIOOMV0pHPLUz7luuKzZ2zmrs5rOkfJNbxMBBgnmpY+KhU96mjPNUy0y3F92pVIxmq8eMVKrdO9YtGi0LCnNS7qgQ8U4PxxzWdh9CQnkVIMVAG708Nz1pNaBeyJc9PSkyOewpgk49aCc1SRPqP6HNJ603ORTc881pEgc3XGKYTTWNNLf5zWthMUnafWo2IIoJphbj1roijO1hjOM46CoHb5evFOkbmq7vlMdK6UtCGupDIcdKpTORzxU80neqMzbuRW8TN6u41pCD9KhkfAz1NKxI57GoXJOK2JGlsGmF6GY01jQAuSD7VKnNRqu4+tTIPSokzSKHgd81OigYx3qNE45xVhAeP5VytnRYcFyakROfWlQc8VKseD1qLiGquTUsSYPpQI+4qRUyeuaaYmgA+bipAvy+tOVFx708jjNXchoh9sVEQevQVYYd6j29+9bRZi0RMMGm459qn2kelN2nr/KtlIQ3ZmnqvrT1TIp8a9j1ouVYI0wf6VKqcYNPVAOen1p23jNLmuUkR46UuO1POfakA545pFoaOeuacB+VOGe4wab0560tynoHUUxifSnbqaw6UzPYZkelRMevapGUjvUL/AK0RM2yN2P8A+qoWfB709s1E9aNEXInOCaruc5PSrBA61DJjr3qkLqVHGarsOatsPaojHz0pG8UPtI+RmtuCHBHH+NUrGA5FbMMXAPWriWiWKMVMVwKVUwKR+lOxUiP7vajfgVE0m0ntUTSc8GotZmadxzSZPt6VHKSRSA880hyc9/aok7FNNleRSaaseW61ORnrQuAc9vWudzKjTGLFipAoHX8qUYA7VDLcpGDg1i5Nm6SW5YyAOvFV5btYep5FZ1zqOeAazJr5jn5iacabkY8/Kat1qnUK2D9ayp79mJwxzVR5S4OTUeC1dMKKRhKTloPaZmJ5JJpgGf8AGnrbsx46VcisScHGa6EkkJQbKkcDMatQ2TZ5ArQitQvarSIowQMUupaSRVhscAZFW44FXoPzp4607gH+lCB7gFxS4AGe1L25o60iW7jD16UuzPTt609Y8mpQmOKTIIAu3imspPep2XB6VG1QxpFdh7c0hBBqdlwajYUi0NwaTBpw4FNJPSg0aHZ5zT+oHFRKetKGI+tJrQNiRjjpTScD601znpSfnSSC4F+MU08LyaMGnFMgVVkK92MAyeuKGXI/wp4WnBRtqWQ1ZkJjyM5pgXFTsOMfpTWHOKRN2R01h2xTz2FGOvatETJ6EGwetNIwc1K/QVFSMWMPXrSN0paTAqjnkNJ4opW60mN1Vcxl3E6g80hxijBpvcd6LGI9elPXpTU9qmHWoZUVdkkdWI1/zioo1NWY0yKweh2w3J4wABkVMi8ZP5VFGvHFWIhXNNnWkSqOBxmpUHHFMXn61MiY7VyM61oh8a9PSrCL6H8KbGv+TVhUH4+1Q3qbJXFUVJsFCrntinDioKGMMCo2XjPapnbJ9qhd155rSJm7ELcUx5AAOaSRwufaqU0+CcV0QiZyfYmeccjpUDTY6ZzVZ5DmkMoB+ldSijn3JmkPX1qJ5D61FJdooOCMiqFxqIB6/hW0YNmLsXJZgO9UpbtVPUCs241HPINZ1xdtknNdcKT3Od66mpNqijoazp9XJPWsuW5Bz81VJZuOtdSpInluaMurHJ5/Oq8mpbhWY81RsxatowsHIkXZL9jVd7t271BgninCKtFEuMQM5bqaFlI5zzSiE56U8Qn0quUpIaZ2pBK2akEeKDCSaLANEzAnk04Tv60eUaXy8e9OwrCrcuD1p63j561H5dLsx2pcoyyl8w4zUq6ifbNUNnNGDj/61T7ND1RpC83Dr+VPW6b+9j8azlzUycjNL2KFdmgl0396pRNuH3qz0zmpVapdFFc1i4WAHXNRs+O1MBzQcmj2IczIpJCTULSnGaneMmoGhOatU7EMZu/2qaW4xSmE8+lHlGq5QuQu9QM5zVl4vbiq7xY7UuUHqNEpxyaerkioDGetOTPpTQbErZNRnIp/WkxnmnYZF/FS54pxXmk6UIBytUiOR3qIA0oHOaQFyKYitG3nOOuKxUJzVyF+BWbiVsdBHcZxzmrCzVkW8pOO9XkJ2iuaUS1IuxyHNWI5feqKtzVuLlelZNWLLiSdhUyvVVRjBp4bJrBlxLatnk0cHpVdTmnbz6UWKd7kw5HSn7e3Q1ArHIpWn496TiwTJWXJHNRtHk0zzvrTDcZ6GhQbE5WZJtAB7GmkEmoxNj8acJMnFWqTuRzkoQgc06mhqeoBzW3srAiMsaapIJqfYKXbgVnJFEtuema1LVgSorLj7VoWvp171jKIHT2OOOe1blmFAHNctaSYAA61uWUhOOMH2rJRJ5tTeh2nAFXIYiTjsaoWwyVPOa1IFINS4hzNkiW5wOMj0p/2YsORViJMYqfZzSsWmkZFxDhScZFZlxGCvArppolK/MtZd3EgHygfhUWE7HMXMJwcVjXUeM5rpruIYODWFeIQT6dKa0Q472MC5iBGcYrJuF61s3gzmse4ypNUhW6FBhg+gqNh6GpJAc4qFjn6irNEhWb0701sfjSZI+tBOTjrQPk0E28f/WpeiinAUmQau1xbDCmaZtqXPFJkZp2DqRnnpTNvGalpMDBxTJatqV2zmmkGp2SomHWgi7Iepphbk1Ky4FN281YyMjij2p20gUhT8auJDYxsmlx607bzilC564p3AQD0oC08LxS0XGhoQ+wpdvFOA4oAwfamIQDApOB0FLS479aa0AchxUqHI96iAxU0eam4miVeamUHvUSgkVKvSjmM2SgfhTGFOBprGkQ0QuMCoWFWSKicdagzaK7Dg1C/Wp34qGQ0rmUncrv71WerD1A4rFswe+pVfkUwkmpHFMIpXsQ7bCdMYqQdKaOtOwMZrNsVrIBzTlBptSKuam4hydTTx1pqjngU5etSOw4Din00cdaXn1qkxD0P51YQ4qsMg1MtbAkWUbpVhOKqx1Yj96xbAtxtVhODVSOrSNxUl9SwmB35qdST6VWQgHtUyHmnuNFgZxTs54qNDUmMg1S3NIx6ig/nTh1NNGAOlAOa6UbaXJQc0p4pgYH608NmruUFNA5PNS9B2phXg/1qkG5G3Wozk1OV9qZs54pX6DRGAaeq4IJpxTninYNZPc1joKFHbpQV9ORQpyakAFZWRpe5EBt60bOtSlc0m0gnGDRsNvQhKfNQwx0HepggPWkKc8dKlmV7EO3/AGacBxyaeVzTSMAn0pEDWIxTHHHvSk5pm7B9afQVtCCQHt+tVJFAq7IOKhZM9qi5DKLLzULpmrrR7qhePnikQ1cpOoqF0x071cdBmoHQkml1MGimy5phBqw6YHpUBBHaqbJaAHNTxn3qGnocHFTYxL0THGBVqM8VQjJzVqNjjHSmapluL71WUIqlGxzVhGOck1SZpfQuoR2qRW7dqrxnPfNTqd3SmaxJUGeaf5fA9aag5qUEdadihNmKM/QUpPpURk5poErjz3waYzDpnims4NRs+D1ppWC2pIXqN5PakL5FRO3HHSkNIf5nNBfuKgDEijf71Vhta3HO3Tmoi2fcUO2aiZuuTirRaHluMUwSEAUwNSb8cUmikicEEZNLuxmq4c+tO3N35otYZKZPWkD9+tR5yeelCnHeqWpXUsAZp3QVGrZ+tSYOKaLuLjn1qRM46cUxck805cqfb2oZZOhyMgVaU9O1V0XgcVOp6dqhkMtRS7asxz596orwOuKUPtrGUU0YSirGmtzjgVPHNvwe4rJEwHfnvmpo581586WuhySh2NyOQkdamjlwetZkc2RnNTpOCetcLp2OflsaQlz/AIipFbnOaopJwKkV+TntXLKBk4Fk4bpyPpUbx8gUgkyM0/O4c9axeg0mQFM9qY6Z6jP0qwUz25pCuOorSLOhMqeQTSeVg1cCfrTvLreE2bxm1uUGjwOMfSoGi+bvWk0Oe1RNDxWyqHSpopLH8tNZPxFW/LwBwfxprIMVqpq5LqNHiOAaP4qdtpQvtX0pSEXrQBmn7eaUnFWWhgFAFOPXkUuO9K5qloNA5pfWjHFKAc9KuwxAM+9L9aUL7U/bSYDQMZp45pMcU6hEijoKdnApmTSjFOxa0HY4pvcelBbNOAzQPcTHPBpc4FIzYNMZsGgkczEVEWGPWnMxPTmmEYoEkB9qaevNKTim45xSQWD71KvpihR1p4HNMbE25pQOelPC8ZqRE4oJGIoH1qZFpVj6VYRRnihstIaowaloUU4Lk1K7FIMetLShd3XpSnhqTAavQ0uB3pwHJpD0xgUwADHSkIx0pcEUN9MVmyBhbNNPTFOOaaTkdDTLbIyB6Uwr1qXr2o2ZqBIjC8Dt705EHc5pdp6dqcBx6UmzoitRQe3Oe1SxjmmqBUgHbNYt3NCSNcnircQP1qvCpJ64q3ECOnWsJHQizAMnFaMC4I7VQgGO1aVsMnNc8jZGhbjP4VpQL0HeqECliCRWlbKQa43qaXsXYRj/AD0rQg4xmqUCkYxWhEK5nqUicA8U0+lKFOeKY2azaBuxHIccelV5Dgc1K7c9aryHPBpbmbKk77s8VnXJx1/Sr0x5PHNZ1w3HFXG97GEilcNyfSsy4k4PWrty3Xmsy6cAMM810wVzmkyhNJjPrVKVuvSppj3yM1Sd8sa6UY31JQ3AxU0bZHNVg3PWpkOKk2LkZwKmVqqIc8ZqVGzWbHctBvTFKHIHFQBxnrShvmPY1PKCZPkinA49qgD9qduHU0rFXJw/0o3ZqEHilLAnirsQ7kgbrnikJHNN3ce1MJ596cY2C9x5bJ5NNZs0h57UzpW61MXqxSR0qNmx6U48DNQv1raKGuxHIf1qrK3BxViQkfWqTtnNdSM5vUhlbIzVKVgMjtU8pBJFU5Tk1rFEMjdyeKiJxTyePrUJOea2RKEbpS0m2nfw0my1YcgPWpkGetRR8jFTKNpzWEi1uWUOeO4qdeuKhi69KsqOa5WdCJUyRUi89aRFqUJzWd9QsKuCamVOOlNjA9AasKoI9Kq+gnqCIMY9KMcAetPRcc08jPJHNVFkNWICh69vSomTcastg03ywfr71qnYw8iDbjjqKBHgVY29sc0BSo6VfMNRuQrHkVJGnGalEeeSKekffFUpaGiiOC8DuKQpx/8AWqURnHH50jqcetJSDl7EBBwKVR8pqQJ3NBXjgU7jSsRFSenWm8ZAPHvU4G08gikIDH0pp2KepXI59qafmWpmUE8VHjG4fpVXM5bEL9OtQOanK9e1QONv1q4mDWhC/wCNQtk5qwRnqeaiYYHFaIjqREAcmoZcVK546VAzYOKGy0iMrzSomeaCcdKlgGcZ/KpuaIvWSe1a0Q44qlaR4UVox/LVxKQrMV96ryuceg71ZY+1U7lvaqbsS9WU5HIbnpTN+KU8n60xsVjKVjVQ6kiNu/xpWbn/AAqJXHOaikuFXPIB+tcUpNs10WpY3cH0FRyXKop5/Ks2fUcZwaz57wuG5/OjlbJlUtsaVzqRxgHis2S/LE88/wAqpvOSSc1HyeldMaaRzubZJJNub/JpuSaRYy3arENsT1rbRCUWyJIi1WIbX15+tWY4MEYqyiDHvVJmqikRxQbf4cVYQBe1HAGKUdu9STdseCPxp6nmohwcU8dORRexA84zThyajHJqRQcc0KQPuPznipETPakjXIyanUY4pXFcQKAKXBxUgQEe1NKgd8VDZJGwxULHBqViQahcEnpRuCkMOW5pCuelShdxoKqBk9KLApK5AV9qjYEf0qR33fd6VHTsXzMUAmlAIPXmlzg9acpz9aBq4jLznrRjI9KG9jSq/wClKxPQNnFBAGBRnFBApAgGD9KD0pSMDik4wKljvqMK+36U0ndTyewqM470rWE9GDdeeKjJyf8AGnMMr60jcGqWiIeqInNMapHGAeaZx6ZpmEtBmOKbjmn9TSYxTuYsaeKTbS4wOaaejUJmMxpOTTc80pOOlA61TZzolU8U9FBamKPzqaNeKybOmCJ41wAKsQjJqGOrUK4NYTOqCs7kyKCKnTGMHvUSn0/Wng9655M7IosRgg+tWY1z/hVWNs8c1ZRzxXO9zrRajUY5qZRzmqgkwetI9zjnODUcrbKvYvE81E0+3vzVCS92ryapT6mORn/61axpSfQhysact4MYz+NU5b05PPNZE196HNV3vRz84NdiomDldGs1z1yc1A9ypPJrEn1dUyA2feqEurkkjPNdMKDZjz2OhlvlQYUg1nXGrYJ2nn6ViyahnO5h+dVJtRXnHJruhhzOUzTm1I881Sm1Dk5NZkt6znt+FQPMW4FdUaKW5F77FuW/fsetVWuiepqBsmgD2roUUkZpWFeUnNRsCTUoT86AuDk07FkXl5qRYgafgA08Y9KuwDFT2qTy/alGO1O3DFDRN7MZtC0NxTiw7UxjSY7iE5pKQnmgdKQx4IzQSMU2gdfaqDYM80v3qTuKeFNDExpWgDNP2+tSBMUJBciA5p44NPAHpRjmgYqmnhsUzH5U78Kq2pJMGFSqBxVVTgVKHNMSZYwOgqIoKQOfX9KASelOxVxPLGaUx47U9AasCId6aiRcoPF7fpVaWHk8VrmHI9qgktqTjYpMyHhx2qMw4rVe346fpUDW/tmosF7lELxRtNWfLCnpwKQx5qbFFcoaQpip9lBTPWpsLqQUd6cyc0hWkxiAZNWYjUCip4qQMv2zHpWlF92su3bGK1YPuVhNAmSrnPtV+3G4eoqkq96tW7YrK10XfUuqAOtOx6dKiDd6DJWfIO7J8Z7CjZzUImwRzSiQ55q1SbK5yRhg0wryaUyADimeaK2jRuZ84hGTxTSMNTieaaSBW8aBLmKBigNtPJpjzqq8VXafLdav2QuYuGfB60ouMHrWe03HWovP5qZU7lqWhsLckHqKlScH6Vhi5IPXPtUyXZ78CsHRuUpnQwMDitS0TjOcVzFtfqCK3rC/T5fmBPpWE6LQ1UTZ0VnCMgVvWcYXHX8awLK8RwMHn61u2coYDnNccoNMtWN2zQbc960Ycr+NZlo2OM1pQONy1jZ3A0ULECpQSDmoYScZ7VOGPHehhcRueufoKy7xScgCtgspGDzVO5hDZ4zS3JaOYvgCxyPyrCulLZxXS31uxYkD8qwLuF0zx1qpRKi2tjmr49vSsa5JUnI6VvXideKw70YNCRVzMmbPtUBOBT5yc81WZgPpWnLoVFkgfHWlVhk9qizxmlBwOajlNOYlDZP+NITk0wGjdxRsBKf0pP0FMB4paaAAcUmccimk5PoKXiqVgA89KaQKfgU1vaqMiNkx703Zk1KVpCMUARbPpTNnNTEfnRt4oEkQbOaNntUxT1FJs5oBoiC4HHFOA/KpCMUeXkA1ZI0LgUYz1qTZ+VCrnmqHYYq4PrTlXNPC+lLUNiG7RmlAxTgvel24zwKVwHK1SK2eKgB2+9SIcmkSyajPvSA80ZFO5NiNuKjZscdqfUbVLMmRNUEnB7VO3WqzDJqLmLRDIaryGrD9aruPWszCRXc80w8j1p5HNM79aTMeuguTTwM8UwdaeMd6hgxfanjpTB0qUAZqGIVfwp/HpSDpUgz+FIsaBTgM0UoGeKaZKQDI4qVCBUeCBzUijnNWiiaM1YU4NV4zgVKpyKl7gkWY24z+tWI5OelVIzk+1TocHikrBbUvRtx0qZD2qonBqzGcjnp3q4mliwhqXkmoUPPTNSg5q7FxWguMGlBx160hbApoznJq4miRIHH404HJ5qMtik3EdDx71ZW5OWNL5meahEmKbvOfT2oBIn3jp3oLZ/8ArVX3n8Kcp6UFxLA6YIx9OtHI6c01WA6/zpd2Rms7mttByj25pw9TzTQ2RSUhNOxNjJ9KMY4oQgnFOK4NO4k9bDQoBz6U1myaewz0qJhzxWZLYZGOKiY5JHtUhHIprjJqSGyHPPFIV7in7c/hTkHBzmgRCFz1prpleOhq0F/I0hTA6UAZ7LgHOB7moHXknFXpYzuNV3Xrng1BBRkTHvUEi4q8yDOKryLQZSXUpSLUDLV1k4OagdR+FQQVGBHbpSr94U9hkVHnHsKsyaLEZxVqN84xVKNqsRtinclaF2M81aSqMb471ZjbpzmkaXLqHHWp0I471UU/LU0ZxTTNUW1fFSDrmq6HHvTwcHvWh0RJSaYwwaXPHSo3JoGMcnFR5xT2GaTIFUhN2GFuf/rVGz9utKW5PNRE4Jo6lICeTmk3kDimFse9Ju49/rWqKSHFqgY5J5pXao92TRYpJDmPpSZOeopN1GQKEA4dfanAnPtTN3ek3EHmhAPLY7mlBwahLc1InJqloUizGcnpUxxjHNQoPyqXr3pGy0HxipUHOKiXAHHWpkoAsrwKkTtUaDNTqPSsWYtkoUY5qNiPSpFz70yQZ61JDIWODmnRy7fYdaY3NIBU2uZl6O4G2rUE4bvWPuIapoZsdT+FYTpJkOHU3UmAHWp0mB6HNY6z8dasR3AxnPNcE6djOUNDTSU561KJeaz0lzzxmp0kz0rhnAycWaCPu/CpMZ68mqccgz9atwtkjoPrXO00RZocFA7H2pwHTipFUCn49qSZdyIx5FRtCTnFWQCM0gXnA61XNYpOyKDRdM01os1cZBn1qMxf/rq1MdzwTHNPAxRtyKXGB2r7U7mhvp/OkK59akx6igLk00ykR44oIyKk2jJoCCjqWmRgZPrTwCTShfSpAc1dyyPbnIpQuBTunBpCtMA496TPHelIxRVWAQAk07gCgjFHTtUgKDkUm6kpCaBoRjTQfenHrjFIV46UCE5z1pRx1pVpCCKTBaDGzTQMmpMGlROc/wA6dtBasEXvTgOacg9qciZp27ldQCcVKi496ckf51KifnSuTYag4qVRkU5V9TTscCh2LV7CIPzpwWlCipNtS9g2IwvFKDg04dPSm4wagdxaKCM0n4UbkBjHSmthuP1pzdKYR19KVixp6YphODT26VEfz/CqRAH1zin00HFJuAqWXEkXrQSd3NMLZ74pygkdaxZrHe49eDn8KmRcmolqUHFQ9jZFmLnryKsxjJqrGQelW4Bxz1rCRtEuw9AK0bdQAD1qhAo3AAVpwr09K55HQi/bLwO1alvH0waoWqjbWlByK42zS12W4F6HHXtWgvWqcKcKe1XFAI9a52zVaDwARio34zThycZpjcZP86zZEtiCTBPWqsp4qxKO9U5WznilFGLvYq3BAHvWZO+M1enbnPGcVmTsRW0UYyM+6krLumGCavXTfhWVctkY710wXU5JsoTyZ4zVUtzwafcSHpUSkE5rrM7Eik4qeMnr/Wq4ABGKmU+tZNFuViyjcZNSI+Se1VlP4VIhyalxL6XLIalz+tRq2frShualqweRIDzTsmoQ3WlVvWjluCdidW/KnBvSow3bFJu5NNRFe5IW65pMim5+X2o3YP8AhVJCHFj0/XNJnP0pPvNn0pHP+RWyROlwdu3aoXbn09KDJUMkmc81tBB1I5W561VlY856VJK+5v8A61V5T2rpUdDORXmOD1xVSU8ZqaZuaqyNnvXQkSRufemknpQcEU2tWtCBx6CnA4pgOKevXpx9KxaLJEGW61PFnd7VDGMVYjHzZrCRpBFlF/OrS4qvCN3/ANercfOa5ZM2Q9FwBxU6LupidRU8a1iytxUTHU/pUyKQfamque1Txjii4gAwaUD3xT8AH3pdvzcVpEiWxEq7jn0pQm09KmWPBzTwmSK0uYvUhWMYyacUJAxxU6IAelPEfFJs1jErLGe/NSBM1OsYH19Kl8rAoT6GliuU7fpUZXFXCgI4pjRnI4q7gkVtuDxTCOuaseWccCk8sEZpJjtbcgZDjnk00pgZFWdgximOnpnFaXMyu0eD71E4C1ZJB/CopcFScc1aZDRWdflJqvjLc1YfIXBqvIdvTitUZPRWIn6iq7jnNSuR3qF24q0Z9SGU1Vck1YlOeMYqrIwDUr3KWgxpMcVLbSYINVXJ7UQvhuvWkaaHQwXOQPpVpLr3NYkEvTnGKtJccHmrWha0Rr+dkdarXEvPXgVSa928Z/GqsuoDnnpQ3cm9mXJJOevNV5Lnb07VmTalnODj6VQmvS+cHisHFsOfU1ZdQ2g/NxWdNelnyDn+tU2mz1NMPX1qlT6kyk3oSyTbskj8KjLFvp6UoQtUscO6rskJRbREsZNWI4OKnjt9pGQKsKuM9KTkaqKRDHbggGp1UKP8KdjBpVAoRY5elOWkC55qRV4qybhtyOlPxge9C49M0oIxyKCAHB96KM5FOUE8dTTauRewA5qxChNOjgyASOtWkiwOlFjNyGKo9KkVMdaeI8DpTgtTYi4zbjkUxgTU+B2pr8Dng1FiW7oqsufemlOfpUxI/AVWnuVjBx1ppak6iyOIx/Sqcs5lOBwKiklLtkmo881py2NYol384pwbjmolapOPWm0WO59cU4Hkc0zdTd+PaoaLJGbOSP1pVORiot49aUS49KnoQTH9KCuODmovNyRT2fdUlLQd/FQTxgUxTg0vPpQMbznrSMMinc0nGaBMbnHfrSED605hmmkEHNBmyNhTCMGpGyfWmsM0GL1Isc4oP608jFMbin0MJMY2cYpj96fTCTzQjmkxmMinqORTDyaevBoZK3JkXmpkGBUSn3qaPmsHc6Y9ieMZIqzEOPSoYscdqnH+cVnI649CRelSbeg6VCuMY/nUgkXjJrOS0OqJOuADTvNI71Ve8SMdQKpy6ivODn8amNNyehupJGnLfADk/r1qlPqgIwDx6Vjz6ntB5BNZsupn15rupYZs5qlTXQ2rjUu241Rk1FcHnFY8uo8VnzXhbvXpQw1jF1Hc2p9VGOCOP1rOuNUJ5B5rMkmLVEWyc9a6I0oohtstyXrMetRG4YnrVcZPelVcmtrJbEDzISetAzQo5p/Aq7FWG7PWmlakZxUTsBT2AccUmR9ajL5pN1BJIZPSmGTFJ+FIVzS2AcZc0vmmmhc0pUUx2FDk04Nn600Lg/8A1qeFqRCqc04LSDA6U7PNXYqyQAA0oXJpQBmnjHSnYSeo3ZxSbRUvXFIV5oaG2REYpwOaeV5pRHj6VViRvpTmpxTNPVM9qLEEWDQcn6VYWOl8s56cUWGytsLVIsdTKv4Uv5VQr9CMqacEOOtO208JmlYCNFqVFpVQDrUyKK0sAxU46VYToPSkGAOKcOnpV7EDyOmKa0YNJkilEmKW4K5G9vxULQE54rQVwRzTDtzxQoplpmTNb4zxUDQla12jz2/SoXt6ycexVzMZDSFMnpV9reo/IxUcoyg0RzUZj5xWi0HNRtAB2pOI7lLZipFWrJt6VYecVNguOhUnFa1suFHNUYYtoq5C20VlKNw6lhTz/SpkYg1Uyc8VIsuDzzUKJTepeWXFKZAap+d260G4UDrVKncVyyZM0wz/ADcVUkuwPSoHvAPb6Vuo2M7mgbjJ5PNL9oUD1+tZLXVMa6PrWqshWZs/bAR1qM3IJ4OKxWuvQ801rvng80OS6Ba5qyXIA5aoGufcVneeW6mmmUn8Km4WuaRnzTfNzVDzSR1pyy89ai49Ui6JMmpFfj71UkcY608SYpDRfSbH1q5bzspyG5rEEx7VNFclSOTVbhsdXZas0RG4102meIhwpf6ZrzyC8Uj5utXYZiCCjfSsXTTJcuzPYNO1xWC5cAiujtL+OZAdwzmvELbVpYcZPSug03xWUwGbJrllQ/lK9pKO6PZbeVSODkHpVgSqOc//AK68603xYrdX49K3LfXo3Gd1csqD6mkKqkzrPNBOe1DyKxz1rCj1eNgMECp/7QBXjH1rL2djS466VQpI/wDr1hX6Agnv71oz3WQayrq49alxY0znr6IFjz+lc7fpjPHSukvWBY4Nc/fsMmpSGn3OcuvlJ7VTLY6/lWjeAEnGKz2GDWqZothofJ4NPU7s1AOM1IG707ASEkDmgHvSA5ApwGKjlLQ771IAfwopf4alIp6gwyOKTGBSg4pSM49aLGXWwmBj3qOpCOaX6U1uPYZ1HBpSuaXGeaUCrYhmzBpQv408jPrQFqWwQwimlTmpiuRSbc0XLsRlacEp+3inbcetVcTWhFt54H404JxnpUoTBp+360XDlK+zIoA4qdkFKEGKm5DVtSErkU3b7VY245pDHxnNMGQBcU5Qc9MVIEzQExSZDD86TPBwaXb2ppXFSJjeg61C+TmpiOPaozik2YSWpXYcdahcGrUnNV3zikZtaFZxg+9QOOOassCKgYdanqc7V2Vn68VEevNWZFH0qIjnFIzSsA6Uq9aNuPrTgMVDFuA4xUoGcUm30pyA+lZsaHAU4DJ60Ac08L7UhWuIo5pwAPSlI9KQcGmimtAPWlA5paQnFWlYkmjPvUytVVTjnpUqt+dDVxbMsISDUytyOarBj3qRWGenFSkVa7L8bn1zVlGzz0qhG4GO1WlkBFNLU1SLqNzycVKrZ71VRwR1qVCOtbI1iiwBikK8Zpqtnr1pckfSrRQ7mm4z0p2/AI6+1Irj6CqvYdrIaTjr/KkBPannB5pBgnirWokxACc09c4paUL9alm/QVc1Iq/lSJgn6VKRmsBx0QgxnBoxzz0oOKTPpSYSY9ThulSA5B55qFqcMgYqNiNmOLAmk6mgHPakyR0qUZCY5pp5OKeOetGBjNJgMVcLSgHbTgAvfigelNAN/Ok2nPNOIApDzk1XMK4wqKryKDmrVQsAegqGMpvHn61WkQZq7JzmoHHtWZDVyjKmaqyqM8jpWg659qrNH7daswaWpRZfSo8eoqy0Z9KiYc9KXUTIxxzU0bZqI8ChW9qpGDXUuoc1ZiOG56VQRqtQvzVDiX0brUytjrVWOTIxUwb5eaSNloWVc9c09Du6mqwIxxxUqc9TVo1i9LFjd70Lz1pgHPr9akJ44qo7GqEqE96lbOO1QtVJFpXIXJXr0qInJqZ+TjpVdyauw1HqNJxzTCc9OAKGbHH9aiLUJFCsc/8A16ZuyOlIWpGJ7HNXYaQu49j17UBqYDj60bsdP1qR2H7ucHil6mmA5/wpxOBVLUYE4qWIZ9Kh/iqeIA45NS9GC3LkXQU/PT+dRIcYqbrzQa2JFzgcVNF71AmOoq1CCcVJJOoIPI4qVAD0pi8nNTLUEPccOvGcVG9S+v8AjUcg4Pc0mZNkBwo5prGnMuRTSOKixKEY5oTigA55p2MCmUtQ8w49MVLFKcgZyPeq+M07iplFNGvKmakcvAqzHLWOkpX6VaguMnPrXBOmS6fY2I3OM1eikHFY8MuT1q5FNjAzXBOkZOkayvu6mpgeOTms2OUDGTVmOcED3rllGxyuNi6OtNJOTUSSAnH86eXDDmsTPUa/GDQeCKazfjTS2Kqxk2zwgDA6UYNOK4460dD7V91c9oQHHWgdaOp6UoA/GkOwlGc8Uv0pOfeizGh69aUDjpTVP+RTt2BxVli49qjYYo3mkJOOarqAuN1BGce1Ippd1N6DsKOaOfypuetOHPNTcOoEZpuOM08Lmgr7ZouUMAzSkZ7UDPSlPpmhhYaRilI79aWjOam9gDHHSnIue1Jn2zUiDI6VSGkCx81KiEHpQuM4pwHPtQwtqPCYPIqQAZ9qaBmpahtlWQuwdqUJSKCKcDzU3EgxxTh0oxmhf84ovoKQo4/GkIyelFLk0x8o3HGMc0hGKeTmm9T0pJC5Rvf3oYc9PypxBpCCKYkrEZHWotuTU+096ay0bCkQ7Mc4o25HvTzyKGIxgelZsI7jAnenqAowetIDjrTt4xjHFQ2bocMY9KlU4BNQgggVLEM1iUWIxzxV2FeaqQjJFX7ddx9x2rGTOyO5ft0yQe9acK5HSqNtxjpWlApGMjiuSTN0i/AoAFaEI44qlbjnpWlbqc5HSuWRokW4vugY5qyv6VBGvvmrA6e9ZF2uI/A61Cxqd8gc/wAqgYdqzsZsryjcKqTD5Txj8atS9c1Snb6GiO5nIz52z1rNuW6cZq9cuccVlXUmCRiulI5ZMz7ps8VkXT8kA1o3L9ayLgg5rtpo5KhSlb5iOtRqcH60shBNNxnmtWrEpkqnn61KhBPPWoV471MDk8dakv1JM9acr4NRg9utOU4NOwN6E4Y8n1pwOO+DUANPDZNS4h00Jd20Y608OcVXB5qQc45qbEXsShs04n5c1GGwRQWzRYa7jxyOtKBimq2BikOfqKtRLb0H5AzmmM5ApKYzcVqkZLcHIxVdzjNPdqglb862ii3oiGV8DNVpGJqWU4J5zVKQ5NdMUZEcrNnAqBzmpX5qFj2rZEDfem0pGKTHHvQ2AoGaeoFMAyPepY1BrKRSJV5IAqzEvT1qvH7cVZiOMCuaRtFFiMFeOtXI1wB61BCKtIuT6VySZ0IlRfxqyic/Sok6YqZF6VmO1iRPvD29KmUe1MRRjmp1HFJkoAtOC9cHt0oA4yacq+laLQnYRVOeKlVA1OVOlPC4xxTuTyiKnBqQR5A4p4TK5649qmjUcH8qlstESpg8qacIzjNTLHg5z+FOAxT5rFJFZl59KaVJPSp3HoKbtyKOa4Ih2ev6UzZVjbxSFRnGKpPQplV0wRxj3ppXIOKnZcDmo34rWJm0VXUHHaq8vcVZkII6YNVJjgE/nWy0MZEEnK9OlVHJIqxIRg1UdsZ71tExZG5waiansahcfl7VpcixBMT3qk781ck71SlbaaEtC7kMj4qLzCrdadIQSagJGaT0NYpFxLjipPtWB1xVEELxTGlp3GXWuuMk5NVZrosDVaScnjNRAknrQlqZOVx7SFjTep6UoUk1KkJ9K0Is2yMKc9KlSA1ZS35qdIgPes2zoUUiCODkZq0sIBpyLx92n444FYtu5Y0gcCjBp/JprdKtAxacq96aQc05cg+9OxOxJUg5FRrk9qlVcj0q0iWw2/kaAvpUm3mnBNxGK0sYt2GJHuOKuQQY60+C3HfrVxIuPb0ouYykMSLA6VLsAA7mpFXAx3pSMCixLZHtyKXbg076UMKyZnsRN94/0qu5J6HpU7j3qjdTBA3PPtTKTZHPOI8jPNZ0jl2NOlk3H3qIkirtY6ErDTweaUcmk60mc0rjH0buv86bkj7tN3Vb2Al3UhYmo91OBBrNoExc5z2pQOKb+lPXrUspbjlUmnjgelIpwPenY56c+lZ7jFAJNP6ikUAkU7BBoGxoGOnWl2gCnFefr700L2pWuZtgwyOlRleORUxHrUZXJ9KEZtkTdKYwqZ/lFRlTSuYMjI4pjVI3tUbAYqtzCTIm4FMIx3qVuBzUTEY607HPLUbjJpyDBz1pgOTT1bA6UMpImQ1YiPHNUxLilE+Oc1FrnUjRSUAikNxWc1xtBwaqzX4XPPNP2fMdEXZGwb1UPLc+9U7jVNhwDWLPfbjwT+NU5LnOea6IYbuU5vZGtc6qf734VnTaoxzzVCSY/WqryEmu6FCMdbEXZotqJbqc1A92TmqBc0ofBrdJLYRZeYmoic1HnNITzWwkOLUgNJjPNPAxUjExk0/HHvTVFOzgVQC5x160hamFs009OtK4Dy+R6UhOaavWnKM/4UIVxBGTThHT+AKTORTGAUU7ePSmU05NArinBpOTSrH+NTJFx0osMi8s1IseamWMDrTwuMYqrCZBsx2oC1PgU0rzTBjADTgMUoFOHFKxKBRzz0p+0dRTaN2KZY/AxSjGagZ6b5mTVc1jN3LRYelO3A9KqhiTUiHnpS5hE4OKCcLTRyaeB6CncBuT70h4FSUm2lYGuoLk9KeoNKg4qVV6cVpYBnIpfMwalKZFCR5p2YmAYnmnrkmlVMU/jpVIVrDGJHpTQxB6U4gN0pu3JzSsJ7jg4FL5g60wrupCnGKE3cLWJPNFIWyah79KXkHJoTuBKcE9KCoPvTQRTs45plJkRTFNMYzT2NMLd6zZVw8gHtUgt+elKjZFW4RmqSTEmRC3OOmKUR4NXGAxUEjAUSirDRA/y9OKhaXHtRPNgelZ80/vWDsgZba7A69KilvAelZstz6VB559qm9hpGi9z3zUTXPvVLzTmk8znNHMVYufaSaPOqpvzTw/alcLE5kyaN1QZxQ0nFK4yfzMUeZzVXzMdOaBJRcks+ZzTw9Vd1AfFVcovpIO/wDKpQ4I61niTHenpL3ouS/Ivr0p6c1SWYnmpEkIqr6C3LoYgVNDeGIjvVNZRjmlLCq0JaN221JGIDDH0q9kNyjCuTEhBq9bXpjOc1DWpCbTOjhvXgbOTxWraa+6jg9K5qK6WVetI0rL0qOW+hbSl8J6Da+IwoDFq17fxHvUc49815Ot/IhHJOKuQa40bc5rJ0kClKJ6sNXVz96oprwSE81wdt4hzwScfWtSPVlcZ3ZrmnTsbRkpGndz8nHTNYd6+c1PLd7x96s65myK53BrU1v1M66as9pMZq5dc5Aqg68msti4jgcU9RUIzUinpSuW9CVeDipRz0qFOppynua1i0xakwGfrShe2KVWG0VIpGOKzcRpke3NKqdKk25Ip22lcrS5Ft55pNvNT44ppXip2C2hABj3pduTntT9nelx0obK6EdKuB2p5T5aQLgDFJMz2FC5NIUwfSngHjpS7fmxSbKWozgCnKueRTmXApAMU7lC4G33pwGfSgDpT9p5qbgM256CkC+1TLz9aPbvQmEloRBafspduD704A//AFqsyaIto5pQtSjHejj0qrEvQhKAH+lRuucGpzntUbZycmpFYrsuBULHBNWHXNV3XFFrsyaIJGNQO2Kmcc96heixnJETNn8KiJqR+9Rv92lYysQvyajOPrUz9P8ACoqh6GLiANOxzSgY7UVkyEhVAPNSLkU0cnmpUHeoYktRwGKcvSlApQPbNZmthO3NL/DS449aULx6UK4mN5FITTsZ4oKVsmZifnTlbPam7aAuDVENEqnPvUic/wD66iVewqZQaqxSJo3wasIxB61Ai8DPWplTFSlY6EWEfPXt6VOkhHf8xVVFx3qwvvWlzRIso+cU8txVZW2+9O8zPvQmaJE2SKN3bNRGTFN3574p3GosnD9jT1aqok9qkQ5oUg5S2p9KeBmqwPoak3gUnK40raMmDgE+tLuzVfd3pQ1TcHcsg889KXgYxUAbmpCSRS2JuSK2OtMyc0mffmkzzUsGTA8Z/rQDnIpoGR1xRkhetZmY9SAMUH3qLdgdadnpUtiYuM9elGepz1o3UEj6U7k3FB9aG69qb7mhjipC4MRUb8g0/IpCCea0QFVxzx3qB0Pfk1dZMio3jyOlOwPYosmTUUkYxVxo+aidARUmTVkUHixVaSOr7rg//WqvIOvFG5BSYUzGDVh1qEr1oM2hUbmp0bbVbBDVIrYNCeoLQvxS1Zjbv1rPjYGrkT/lV9S7lpamjxn3qBeuakVsVRpEshsHpkU4MB1HFQK2f8adu6ZNWkbpkje1RsOKN/WmMePerSNuhFJ1xUDjmp2HFQOOelVawMgYVETz1qdunvULLz71SAZnIpB0pxBoIz70xpkZ9KAD0xT9vtSbCP8AGjoUL0xS/nQFNOVTjpUBcaODViIU1Yt2DU0cXFALUkU4qVcHiogAM1JGOPehmjJ06n0qxF+lV4xyKuwgY9Kky3Jo16ZqaMY47VGq4xUwXA4rNmb0HEYqJuOxFSSNgVCTgmouZNsaUzQFOaBzmnKpJpstDdmfamOMCrJGKgkwTxQkWkRdBTttOKZHSnGMEYAqJGquMUE5x1pydBQFwKeijd061m0dEFqWoJcD0q2s3A7Vn5IOOlOWQg+9c0o3ZrKmai3GD/Wp4rggj5uKyBL2HWnrNgda5ZUjhnSub6Tg96mE2V61hxXJHU8dqtx3OMevpXLOg0efKLRp5BpjnPrVVJt3NSeZkdaz5dDmlueL5H/16Sk3ZFJn1r7RI9rqKxH/AOqjPSjIoBxSGxNwznOaN2aaTzSA1ZSHjp70hakamluKpIaY4NxQSPWkIzQCM9KAFB/GlHXmlAz0pfrSuXcUfTilHTFIpGKXrSDoGTilbnvQBn2pDkelACE4pvU04j1oApMAxz0oAGelOAxShc9qkpIAvHAqVVwaQLxUqrgf41ZIBcU8AfhQBxzT1BJqC7Aq5PFShPXmgDNOAx75oBq6EAOaVetKPpSgYHvUCSsN6U48eppcc9KPWk2G4nUmgkrSfjSE5pkthnjilBzSZA60BhQNPqP6mkoB5oJC+2apCvcRiMGomYc0+STmq7PS3IAsD7UwknuKazevFRlhiqKRMDkCjOCcVAJCB1608HLcmsGtTohuWEbNWIRnsarRj2q3BntWU9Eb200LUK/lWlbKDjtVGIZI9a07QYPpXJLY3ii7brjFaduvIzzVGFctnFaVsmfwrlkb7Iv2+DxWjCnSqNsmTWlbjgH9cVyyepoi0q4A4qUDFMUYNPycAlqyLGPULZwR3qWTBHHWoWGM+tJGTZWmO3NZ1wx61fuG9Kzbjj61UUc8jOuHySKybp+tadxwCfzrIuH4NdkInNO1zOumxkisuf7laFwcgnnA9azZTuORXbGNtjmkyk3fFCDIpzDOeefSmjIGK0aM1oPxz7U9RgY/WmKxPFO5qbalseMinZ4qFmI4zS7tqnmnbqF9CdTzTt2KgV8inhtxpWJTJd1OUhah3DdTt2GzTUS/UnDE0obPJ7dKiWTFL5uVo5RdCTf0zxSF8+tMXBIz/KgnuOKpIGyQvUZPTI4ppYE+vrikkb8a0SDoNZ8HI61BM3pTnk7dRVWR+eK2SsJty0GSyBvaqz9RT3brURJNbJCS0IieajJ5zT25zTTyapE2GE5ox+dL60oGKTYLUQDFSIPamjnipEHPrWTYbE6DircQwOOtV4hkj2q5Ctc0mdESeFeatpzVeHsatIcfSuWRutyRQO/WrCDoO1RqOhxU6Lg1k9BslUVLTVXinqM84pozYqrgZ61KiZGaFGVqVExxTJY5FqRUwelOROgqQLkf/WpXLSFUZpyjnP8AKnKKkVeP6UiktRqryDSsvfPFP7+lIVBoNbWZCQPrTSu2pD+lNPIqrkJWG7cGmlaeW4HrTCRzQPbcikAHWoJMfjU7uMdc1UmcD866IGM2Vpnwcf0qpMwwR0/CpZ3yc1SmfmulamEiKVu9VXbnpUsxyKrO36VqQnoAPP8AjUUkm3NOdgFPpVOWYc1okIbM4qhcS4PWpJ5uM9qzp5eeDxWyRFxZJ8c5qE3Garu+5jUZJzQ4od7Fsz5pjTdgar5we9PVcmhRJ5uhIvPNSotEcRNXIYAeetJ6DiurGww561chgwO1PiiwOn4VYQBBmsJM2ukRCPb9acFOfSnE7j0xTeeKi5Q7YOv6UhHbpTgCRSYOKW5T2EUYBoB5pwXHanqnPNXYXQZtxSqtO2jqaeq8U0KTEUDA9fpU/wDDTB096kVc9qsybsORN3ardvB3xmmwQgc1eiX5RVN6GMncFjAOBU4XFIq4PSpdtRcxbG4AOf6UbRnpTvoM0MaEyLjGOOlMLZzTjzVS5udmVB+tLcaVyO8nCghTzWVI5Y5qaRyxJqs5wfetbWNoxsRk59qjY09qiYjNUWtwz+FAOKQtg0o5zUlCEmml8ijt04pDxVAAP+RTgfemAc04CoY42Hg5qVeOc1GvNTKM1ky1uPXrUgB2jimKcMMCpCc1PUb0HKMLkc0e9Io46U5evPFQQ9wI4oI6YFPVc/406hskhbpTSMVMQR3pjLzQZMhPNRnjipyPzqFhz609zBsiqNzxUjACoJGxVo42ncjdqhZ6JH696rtMPpWqQrEplIppm561WkmBHNRNNtGavkuaRiy20wUVC92VHBqq9wDzVOa4z34q407m6RclvD61Ueck5qq0+e9M8zmuuNNGxZaTrzUJc0zdnFNJroUbAKT71EfrTmYZpM+1MTYw5zSA9aceaQn0oC4ozR1pVGakAHenuOw3b9aMcZpx6VGWx1pWsNodnA7U0sTTC9JuJoJY7PPrSZLdKAM1JHGcUWGCg1KFp8cWamEYAq0gIhFgUGOrHGKTGcdKpIkgERPWgx7T0qcjApCooGiNRg1ItJ0prNjpQFxxODQGqEuc8Um/FAWLG7g00NkVXaSk800tgZOXwaTzRVcOWpVzRczJzLTWkz3pojJqRYfapNLDVO7ipkh3DJpywY7VMowMYq0hDUhp2ynbwoppkyaehLHAYFKOtJ5gAPP4UgmQfWjqCH/w0nf0pvnqeMCmmUEcVoVo0ShtpqVJ/wAaphsmn1NzOxe88enFHndx0qsgJ61KBgVaZJOswzzTtwzkCoVAJqZMA1XmVYd97pTlSlV1pHkAFOxI7Zjtihlz6GofOpRPSuJMcYx6c0zYCTS+cCOlIzrzg0DAAU4qDUJb3qQSY70my3oNkSocc4qwXDcUFA1ZtgtiEEr9KsxSbe9RmP8A/VSrGd2MVKdhtaFvzs96rzSYzmpliPpUc9uSOlOUropJ7mXcSnpWbNJ71p3Fqy54rPnt2AzisGNIpO1ML561JJFioSpHaoGO3Yo3c1G3WkzigCYMMdadvqANmnBsUASF8d6C2aZkA5o3c0AOJzQDil/hpuMUAO3GlDZppGDTgc1TJFBK04SEUynL37UIdiZJTUyzCqlOVsVVxbF5ZBTvNqlvINKJSafMBfVwalViPpWek2PcVYjnHGelO5Ni/FMU6GrK3Z4zWesgp4bJq0CS6F83G7ihW3dDVRcjocU9XK9aHENi0shU+hqzb30ifxZFUlfIxT8YHHWs+UrQ3YdUDKAxoa7L96wkkIqylwR1rCUCosvySBxUDL1piy56VIHrklTsbReom3/ZpQg3U/qKQDn+tczgaXFxxQFI5p6kYpQOKlaGl9BmcdqkR8Yox7c0mMc1otSXZEofmpVfPHaoAMU4NWbQrFkEYGKMA1EGz0pwfbzWfUVyQpmmhMH2oWTIAp24YwaQ0xpTP0pPLwcjpTw1BINQG4zac4p2Oc0YApScdOhpMaEI70DNO3g9KYWB6GqRTY5Tk8/nUi8jrx9KYCAvNNMmBS3FzaFgZNRk471GJsrxUZfJponmbLBdRikL+9V9+aeDgZ61okFiYNu/ClLdsVEr7R/jTt/Az3ovcT3HZ5460hGfrShgKOvPegN2Qsv4VFIoP1qzgEUx1yKsmxSliwKrSR81oumRVZ0pIwkjPdCOtQunFaDRg1XkSpZnyspMpz0pmzmrLJTcGoaIsRfxUoHpT2X1oxjioaMmgAOamQEiowtTIOKyaBIcFzTgOadszzS4FRYuwiijb604KAaTPOKlEigYpAM96WirHYQqD1pu3BqTgimkDNUnYhoVfapUqHODz0qZDWl76kLQnWpVqJetOByPekbQ1JlJ7fzqXd05qBSOKlAxQaomzwKTJx/hTVFSbecUGgZwPambj2p3QU0nAzVXNE+gpz605GJ60menpTgRj61DLQ5WO3/CpFkIFRAg9qkUd6RLH7vU5FOEgz0+lRgZ6ilUcdKSZFydZMkVKG3Aiqyjb9BUyGpJJBx70oGc8UKw25HWjfjtTbJJMjHoaaetN3f/AK6M8VmZsXv70Bsf/Wpuec0hOPagLj9/vSb+cVGZOOvNN8z/APXSsYt22JS5BpNxNNDZ4zTsZPFWkIXBzUgPFM3ccUoIxWgJiHpxQyE9M0u/ige9NGrZWdcdQahYVacBveoGGAaloGrFSQE49KrOME8cVck6n+VVmGQakwasVHHaoWGDVlxmoGU9asRCTikU805ulNP3qzRk9CZD6VZifGKpA81YiYjvirRcXZal+OWp1aqKPnmp0fOapGiLIfkUpkxUSjjrSrWqOiL0JPMyKC2ajyBRnHFaGqY9mxULNkegpxaomPOTTvcYhOKYcUE5puc4pADHmgjNKRgUAEUAMK5pQMVKFzRtoLGAZ6U7GaULin7efekyGLGmRU6x/WmRKSRxVtFwMU+pcSML7U+MevTpTzHz604JiobKbBF5x1+tWoie/NQKpzU6Ht0qLmbZYXmpVB+tQpnHNSJyalmI6Q1A33u9SOMgmoycf41kZsVVyenFTKp9MGkhTPJqcLgdeadzSIwqAtQle/pVh/lxUapzmrudNkII8rSMhx0qYDPAFOxkjtWTdzaCKu3IFSiLjipTGR06mhkAqG7nVGBAR82TRxSuMZqNjgVnJjlsLuxxjr3pM4/H9KjLnd/jQH65oWpyyZMZip609brpzzVKR800SFRkU3DmOCdmbcN305q1HPvGM1zC3ZQ9atw6hnHNctSizzprlPO1bAoLfrTVGRSN0r6Q9rZkmeOaA1MPajP50DHc5yKWm5P4UBs0rl20HAc0A8dKaTmnYH41dybC/wANOx07UUoGeDUMYgTA604A/hThgHnJpcA9O1PoUhqilAxmlpdtKxI3bQTx1pcDPNLtpWHcbtpQvtQF7U8AgUbDTG7akC4FO205Vz70myr3EVSalRT+NKE5zipFAoKsN2VIE49qXbjinY7DpTuUIBjpT/SnKMDFJjJzU3E9RDjNG3mnADNLg46D8KT1BoTHGOaatPI/D60wcdagQ1l54NNIzxT6aTmquZtDc8H1pVA/GkJH1NA4GaaZXQfkUwtmkZsDrULSVWxDHO1QM1K7g1Gze/SlcQjHP1qM+1NZ8H2qMsTUlxV2PHX3qaPk+9Qqc9anTAPH50mbxLUfbParkIxVOLntmrsPBrnkro3V0X7Zct61p24wfpWbbDvWlbc4x1rlkdMTRt1yRxWlBkCs63GCK0bc4Irjmbo0rcdOtaNuCKoQdR0rQhGBXLI00LcS8A+9PPSoVbA/rTml+X+tZWJBz2HSq8mdpycVMz5UYqpKcA1SM2VpmxWbcn35q/cHjI5NZc7cmtYxOeTM+6bHWse6bIrUujnmsq5xk12wjocsmZ1wTgnrWZMdpOO9aVy3XFZspDE12QRxEGeelIB+VKR0A5o6CrZSADFOUcVHuwKVfXNKxS1Wo5l55pCM0meDSjinYW+o7GTS84pAcZzxQrc9eKVhx7jyMCkzxQGx3xTWPT3osOLvuS7iwpVyfwqLcecUbzzVJAmTlivfmkDnkmow2RjNN8zselUkJx0JAc1GzbTmkzhetRyOa0SGhjyGoGOff61Ieajb6VoD0ZGxz14qJjipWNRMaq5OxEetNYYNPc9KjJyaYCD0pcd+tA6UUPcpIcoz0qVFFRr16VMn5VzyKS1J4lq7EOaqxrnBq9EvSuaVzZInj9qsovHaoo1xjg1PHkmuWTdzVLQmj6+tWY1z2qKEcdOasKmOtQ2JskVRT1GMUqjipEXPSmmSx6Lipo0x160iL7DNSovap5hDgvQCpQuR70AAn0qVVouWthqrtPXNOwc0uDQf0qihVGBSEc57Uucjk0xmyanqVu0JTM+9DNg+tNLD0ptldBDgduKikbFIz4OM1DLIBVxRlNjXYYzmqk7470rSYPIzVKZyzcV1wWpyjJpCTiqch656ZqZ325OapzycEV0JWM32GSydaqu/GTSvIP8A69VZZuOorWxmE0vXmqM0tLNP2z+tU5GLAgGtLglcJZOOtVXBarCxk9ad9no5zZQS3KPlZ7UCEkdKvrbj/wCtUgtgBwDVqXciUTNEOe344qaO3wemfer4tgB0qaOHnnihyJUUVooM44qykYxUgQL0604DAPFYuRpYEGKG5IpRyMZpwXkVA1uNAzjIqRhnFOVOelTbOM5qLalEAUkYp4iPqKfj86QnFaJCb0G7QuRSYwaUsP8A9dJkAVS0JvZDttKBxxUYfBqROelIlvUkRMjHrVuGHpnmmQQ8ZxV2NecVXMZSlqOSPHarEa456U1VK/SnhsjFFzBtjgCx605OhqNRjnpUgznipe4hSfrR/DTgO56VUurwICoprViSuNubkR/KOD61mOxJJJpztvyT1qNq2SsbxjYjfvVdzViTk+9QEc0r3NCF6jYfnUr+4qIjPOaaYDScGkahqQHNHQTAZPvSN0paCMnkUXGFPVe9NUdalUVF7mlrD1SpFJAxTAcZHSpFz7VluJbjgMEY6+tSAetNUD8amQZHIqXoNsCM04JxQAB2p6ryRU9DMaqn8acwIFKRjp1pehzWbY2rDCvFMbIqQ89Kjc8VaMWRMOetQSsBUsjVTlfGauK1MGMkkAFVJZT60TTdeaqTTY5NdSiZJCyygVTklyabLNuNVZJQM1tGI1EkeX3qGSfAOarS3B9armXJ65rdQNEixJcEj2qu8hNM35NOVfxrWMbF2BcmnL0p2MCkfvW1rIdtBhY0ZJprHnAoXmkJDse9IVznFAFPUZoHYj25pypg1JtApCQDQhWFChaQsPpTGcVA83FVewXJnk9KiY1GHJqRVJ61O4bgFJqVIs4p0UdWY4wBmqBkaQ+1TJFUix+tPGAOKpIY1Vx0obnrTicVGxpgIzUm4igcmmk0Ej93Ht701pOKjZ6jMmam40StJmomk5pCSTR5ZNIT1E3E0ZOKeiCpFSqsGxAEJ5pwiwamAxShKTHa5GsWTxU6wcU4LinBsVVhCpEB/jUo464qIyhajM2TQO5YZhioHmK5qN5cioySaL6EskMx79aaHJ9aRUzUiRE9RQKw3zDThlhUiw+1PWHBp2EQhCKesZzU/l47U4JVDQxIhUojApQMGnBd1UkJ6DAcUvmUvlGk8gk00yHcUSYHFO83mkEJpfJxVDtcXziKQy/5NG38aToalsLWFLZHBpueetLgDtRjmoEOVTS7SO9KowKUkYqirdiMAinA4FI3+cUyobBa7kuQO9SIwwMH86rVKgJIqS0iwBU8SDioUGOoq7boTUsq1ydVBHerEdusgHHPvTUiPvVyCIgikaJWKk2mCReB+NZN5pWOAMmuvERK4x+lVZ4lGeOaVx20ucHcaURn5f0qhJYFeldtcwqM4ArKvIlAyKzCyscpJa7O3NVjHitq6Tk1nyx8mgloqbadTsYNKFzTQMRV/KlC80beOKeOn+NIkaQTRg4p2eKOM1YCYzQRTulPCAigCMLmnBcVJtwKbQA37tKOppDx1o596AHDvTh0pimnjFACjJFOXIpAacOtAEkbkVYSXmqyinqcVS0JL6P3zUysDWejmrEclaqRBcUDPFOU4zUIbI4608HFNajZKBmnbSaYrVKGBxim0KLHxsVxVhXyBVbIz9KcjAVyzibJlsHFSKRVdJQ3FPVua45x0NUywox7mngZqKN+KmU5FckomikLt4HFG3AxSj8qXHpU3sMbg9DRjFP6ik6dqtEMUc0u3dTBz7VL0NZyVgGDg9f1p+8kcfpSbc+1GOagVxDJjpS7t2PWmsnpR0PuKVhpj1fnBpd3PB4qEnNNL470MbZYY+lNzz0xUYckHmkSUg+p96lLQa2Jix+mKjLEc00yevWjcO5pIYhfijcc5PAppIJ44pGOT71RLJQ35U/dkcVXB5p5YYqgWjJ1bIoznGeaiVscUhYg0bBe5ODmnB8fhVZW9TS+bwaBK5ZMmKbvzUAfn2oD0FJEjVEVANPJOetMxzVIhxuRMM1HJHxU5GKRRzzUMfKU3h57Uxos44xVxkxmmsnPFFjPlKTQ0gjyelWynajy+OlZmPKVfL5pyrxU7RUbagz5dRo4H0oHX3pwSnbMc/0rNjGEUoG4e9P2ZFJjApCsNA5xQxAFPK+nWm7cg8c00SN57U1utP2n0pu3ikJobUiHNAGaQLj6VoiLFhSalB6c1BHyKsIufrTLjoiRf0qamRr61ME7mlc0BQBz0qQHNAGOe1PC5NFzRMYVJNKF9alEe7nvSFe4oTuWiEjFKuScU7Bz0pcYOP1psGOCE+lOQZBpAeOTSls49frSsHQei9aciimqwp4YY9am1gQ7GQT1pQOM0wN26D0p27jApPUkf260d85pvQUBhmpYXQMdp55pC47UxzzjP4UzORx/OpM2SeZg8mnGUdzUHIFC/wD66pGdiXg80mDTC2PXFG8DrmqRly2ZKBn2pwJGah3f/qqTzDTuU1YcGIpQxFRB+PWlz3HWq6kdR+4jrQzdu1Ju9OaG60yrdRTgnvULjng5qYfpTWTnkUMu9yo4qu6YNXZEAFV5FJ7VDJaKci5HAqF1wOatsmOBVd146cVJjsVWxziouhx+dWXGcGoGWnexNhFx+FSoxqHP+c09SKRJYV8N7VYSTI5NUVY/WpUfFaJm6L6vT1OTVNZOalWTJrRPQ1gywTmlU1EsmTigvjimmaoeW49aick80rNSZyD6VRshrdab1xxSnOcigDinckAfepVXIqLHvU0Y3e1IAAzTguakEWCPSpNuDTbLIVTnpTwmDjFS7cD2oAyRipuRcIosn0q8kee1RQR8g1eSPFK44u5XaPg1EVOauuvHSq7KT1rK5T2BetShMGol61KTj2qbmErkqcmpwQV61VVsGpVfipbJuPYZzTVUE9MUm/3/AApyDJrO+pi3fQsRJwDUgU5yBRFwBipR7immb01oV3UnrQkfGe9TMp3UoQ1beljsSGiMgcUMoyB+lThAB70eVnnFZ3udNNdSLbnBxxTZVqZhk1G49BkVLZ0rQquM/wD6qrMPmq1Ifl4FVXJJo3MmRtxntTWbAFDdx1qGRiBTSOSorIcWyKjdsZFR+Z1qJ5cfStVoefJ2CR+aZHMVPHSonm5xUaygEe1U0mjklqc5nH0oBGaZu49vWkDV6Z6+5LnmlB5qPeKNxpJDJN3OKULTVNOBBHvRYq9he/Slop2RTBsBxT6jBwcU7JosFyRSKUc1Grc07PFO2gbDxgdqU8io8k04E81Gw1qKASelOAwPSmg460/IoKDZk81IqA4oTAFSrjFJoEJt/wBmpFXgUAAjmpF6VLVhpABxTgADxQTmgHmg0sOx70/271GG5604Nj3qLieg/oPajGRmkyaX+Kkg1AnNLSZweKXBHNMfUT600jmpOcelNOO1SS2Rnr70xs1IxzTGOeaaIvqJgVGW5Pah29TUMkmBimK+grOQagkc5pHbvUTvzVWJQrSfnTGckUxpDnFR7uabQDi2CeaRSc00HNOTBz60GiJU4FWYhu+tVlzirMSnispGy3LcOSeauQqc1ThBP/6qvRZFYtHQncv246VoWwzWdD8taFu2K5Jo6ImpB1FaNv0xWbb8gc/lWjbMAeelc0o3NUzTthjGe3etGJug7dqzIW4wDV1W/CuaS1LTLO/inE8VCHHHHNO3YODWbQmBPBPWq7klSSf8cVM5/Wqrk4NXymPMVpn6n9azJ2JzV2diM81n3HTpWkEYSd0Z1yeCc1l3R2jGetaNyefSsy55J713wRxzZnXDdfTFZ7k7unBq7dMMY6VRY7jmumOhzkXfgYprnANOI+oxSPyCKqxZHuNKG696b+GTSZy3Siw7jy+RTlc9qj3DPvRvx+NVYnYn3c4pARg+lRAnNKXOaSWo0yYkH6Um4dqYXpN+TTSuNaEg65FKpOeaiDYX8aep4z3oaC4/Gc0hOaZvOfenL3JqrWK3QmeOOnvTGBqVutI42txVoLWK7LniomB79KnbpUTDFNMH3IW5qJ8dOhqZyahbpVIlvqRsQeKZ0Oak/hqN+goYhcmgLyKaOlSBeRUsaY8e9SxgnHemL71ZQAGsWzSJNEOx/Kr0SnI9KqxKepq7EOme9cs2bpE8S81Oi4qOJcGrEa5FcvU1b6E0a4qyo9c1CiZNWY/c1mzMci5qdFxTEGP8KnUZ7UyR6r7VMg6UxQMDvUqnHNQUP2gd/wA6kBxmo94GTSGTjNVYpD9xJOe1IzHHBxUbPx1xTfMwKroPsS7qieTFRvJUbP8AnV2K31JPMPPNNaTAqBpfwpjSck+1NIew95O9VppOvTFDS/N3NVpJBzmtoo55bjZ5c85/Kqksm0VJJLjNUJpBu611QiYNpCTTcGqU0xwB2NE1wAT2qhNNnPNdCVjFu4ss+M1UllznnFMeXJpuCeo4ok7FKLZESXbjpT0gNTJEfSplh4zUXOhRUSJYfUVIIs9BU6JgU7Zg9KZm2QCH2pdgWpWPFNAO7pQS2R4wcinbaeY+9P2ZIp3JI8ZH/wBanIuetPCYyOlOHTimVcaIiOaeqc0FsCk3/LzUiTHgYozx1qNnx3pjNx1p9RX0JC3vSFuT6VGW9RzTN2SaZBIX9cU0tzTCcgUqAtQUu49BzV+2h4qG3t+RWjFHt7UMxlLUkiQ4FWVXHNMjTjmrCrwOKSMm7CYOKUDJp6pT9nHXpTEn3IyvFPHy0qrgZP61SvLkZIU07XEtXoPu7zaCqfnWa7ljk9aHYnJpoHFaRVjeMbIUjNRt7U9ulMYZFWVcibqTULeoqY9etRP8ucc1F7FETnH+NQtzUrnPFRscGpHYjbg0gGe3NK1IB61TFFhTgDSgZpQMmpLFVKlwe1NABwKkAyKhgtwQZHvUgQjr0oC4P0p6gt14pMVx6pxmpY0pqDFSqMc1nfQb0AAEkUoTBz2pVUmpFGR+NRewlpqM+nFKBxk1Jt20wtxU7ibuRuAeR1qvKwHXg0sk/J9KpzSlvYGt4wMmNnkx0PSs+4mPrTribANZ89x1ya6oQOdq7GzTYqq8nvTJ5xnrVCe64xn8q61AfKTy3HJqjJNjNQSXPuahMhY1rGI0h7Pk0DNMxmpFGTitChVXcasAYpirtp2Nxq0tA3FL5FRsffNKcCo2J/CgB2RSjrUXSlB55oAmBzQTimA4FNZqAH78VE8uBTHYmmBCTzQgBmL8UgTNTJHUqwgHmgViKOOrCR8DinhAtOA9qaGCoasABRTFFOJpgP3e+KaWwaYSRSL1qxXHF+aY0gAprZphBoJY/wAwUxmpApPanBMVAxhUn6UBMmpdvtQAB9adigCDFPCYoUjFIX/GnewC8c0ZBFRM+TQSTSYEyc8VOqA1XjbFSiXjAqlqTsSFcCoZHx0pzOTwTio9hY8ZptAQs5JpPmPSrUdtmpltcmpsGxUjhLVYSxLf/Xq1HGq44qyACORWqghJ9yh9n2U4Rd6sSYJqNcZotqS2xUjH1qYRjHAoTaKfuyOK0SFcjMeKayrTZpcZqB5+OKltINSckU4Moqi03GM0gm59anmGaQkUUhmBqkHJ70Kx9am4mmXDMO1NaXvVfdimsx9aq40iUz80zzuahfPakVTiouOxY80Y607zQD/Wq+ykyRRclqxbE2T1pzNuNVU61KueKdyrku7PFNbpTQQDRU2GkPjFW41796pKxU1bhk3VOw9i6gVl96tWx2sAelVoVzzV+3h3EUmadDQgX5hkfhWrFAowQKr2dsSBnniteC1O2pKVyqYtvPSqF5jBOPxrXuYGAxjJrMnhLA5HFJh5HO3Ocmsa8lwSK6K9jC57Vzt9GxY0tgd9DJuJPSqLkt0q7LGc1GUH40hFLyzSEYFWWXrUEn0oFuRA4ozxTS2KQnmgY7dilBxTKVTTsK5KoqUOAKg3UZFO5NyZnyeKZ5nNRb6A3NDYEwIpdtQg4qRX4FMB4GKXBzSK2alABpoVyPBz7U9SRTiAaNnNMT1HoaetRjin9RVIFoPHWno5yKjU07jHNO1iC5FJ3q0gyPWssEr34qeKfBxnFUh+Zf24H/1qXO3/APVUaynjmpVIYc1d0IBJg09W9aiZcdOaACKHG4LQsLIamWQjiqYyDT1JrnlT0NFIvq+fSp43x1rOR8n0qwjZrjnTsXGRfEgYc9acvSqsbYNWI23VyTjY2uPppOadTQcVkmJ7CdOtP3YHJ47Uyk3flTlqTfQlDUpYE1CPrS1DQyQkHpTScU0nmjrxRYSHYz2pjLuzT8Y6UAYqRkeMHpR0NS7QRmkK0BchYntTec1N5eajKHNKxaegwsefambvU09kNM2/WqSC4ob8qkVhVfOKeGp2ETg/lStn1qMNxTwwqRoRjTT0qRlyelJsoGhoalDYanGPH+NMCc/40XNLdSTfk0A/nTBkD60A4oBodnp60NjFJu9qCQO9SQxN2FPrSNkrk0MPwpRwtJ3IeqG8k0EZoxnpTgM1JjZobgnHel2Z5qTbTgn4UmK3UhCYxxTjHuPSrAQA9OtHl459KmKuLlIPJ4xSGI1ZC5NBjz71LRFisYyKTZ61YMX40hjx1p2KsVto9KbtzVhozmmbSB0/GnYi3Qh8vBpwTBqTaAKMHFAuWwiJt61ZQdhUSrzU6qc/4UF8pIuD9anUcc1CoweanSkxWHDBwKfs7/jimgZpw4HFLoPoPQ5HrmhlPSgdqCxzUo0T0I2XGc1GRmpTzz0ph6e9bJXIuN/maM8igiim1cm7HbsUob34pnSlXrSsFybIp2eOuDUIft+tO3ZFTYEyYP7GjeM1CGzQDjrRyk7kp6Uw8EUb8CkJzUco3oLnd7UvAHvUe6lzn60NGY4jdzzTehzShuOuRSjBPJ4qQE3cZxxQGz3/AAp6jK0jDAHamh7iBsGnZHWoycU0nNXoiLWZYV6cD3HSqofB65pwc1oNlgOBmnbgR61AsnH9KcGH4UDVhWOfaq7x9SKmzk+1Nbknp+dS0Uymy4B9ahYHFW3XJqu45qDnauVpBUDg5q045qBhiotcm2hWK/hR0p5BpoGaNiGKpLdqcDgGmA4pcc0JiuTK+OtSK1Vt/vThJg1ujeLLavxin7sVXjkGRj+VSZ5prc3TJlOaByMc/TFMDUB6stNjm60A4pBzSgAVBSaAkYqeDP1qMCpoQa02GyyFyOfypwTjpxSqvHvUqgnqal6otEJGaWMZPSpNvNPjXnI61DIfYs2sHA449auGLGMcU22jIC1b8vd7e1NuxcCqY+CaquvPStCRduRVVxt7c1i2ZTZX2UAZxxUu0fjSBBWbZA3+GlBIp2zimFc1BDHA+1TxKcVHHHxVmNDwKgiO5NGM1IOpoVTjinYI61qdcEPI6ClUEHpgUic1YQccmhnTEjHP0p2BUqoDzSOn4GkjrRA3J5qCQZFWWAyc1A5osWynKaqyAt0q1Ic8dc1C6FTRGNiGV2XjOKrTDFXWT5aqzITzVpHFUZnyHBP8qgd8mrMyVRmXbzzVcpxT2I5JCD1qMSHp2prNxTei4q0cZibvypAcVEHpwbAr0baHrIlBNKDiovMp2/pmhILkwbinBsiq4c8ntTxIDQDJ1PFPBzVdX4qTdQIfkD60oOajB704NkmquWiUHFKD71HuwPSnE8c1JLY+lzk0wn1oyaW5aaJM5OacpNRA5qRWoRpclQ1Mp/Cq6sDUqHmluNFgc08dahDDNSKwPSoKQ8DpTwMdOtRg9MdaeffrQ9CroUNmgnHApuRmlABB7VD0JvdjqcDx1zTBgcUFgvQ0rj5iTcCfSnbvxqDdx9aPM2mhkNkxb1FNzxmmb801pOKEIczcZqB359KC+ahLdaYtAeTNQO+f/wBdKW49aiOT9KpEgXqJz+VDNjNRk5qkA0sSaQ9aQ8GlHtTuAoOPpUiVGp5qRFyak0SJkGetWYl+Wq8YwcVZjIx1xWcjZIsx1diPFUUOMVajesmjWxoQt0FX7Y1mwkg1fg68dKwkjoiatsxwPStGBvpWVAdvStCB81ytGhq28mfzrQjIPXkmsqBsAe1Xo2GMHiuaUTUtA9+nalZhnkD86gVsUpfGDWdhNkjviq0zDHpUj9MiqztkU0c7ZVnOAazrhyBxVyd+uKz7jPIreC0OdspXD55rOuW+UjvV2dqzbhsg59a6oHPNXMy4Oc1WyBxVmUHkdKrjgmulGKVyPAppIOfepCBTSOemKtlrYrsMGoiTmppF5qJuSeKqwlG40etOz0pAuf8A69AJ5qrdQsScY96Ac803PNIck8VNgXckLcYpFbH1pKaR0qkjToOBp4ORTE7U/oeB1pMLAOvPSnhsn2FN5pwHfFMaHE4z601mJ5PWimnIPSjYOo0jNRP1pzHJpjN700J6sjcdxUR656VI3HPWoScmrZmNPPao6eeT60mAakNkN5J6VKgJPBNMAxUiDmkwRJGuD/WrUS55qui4H1q3DyMjmuaTN4osRrx71cjA/wD11XTINW4+OtccmbxJ09asIvAqBQetWYxg1gFiePjtUy1GgNSrjHHWluK2pKh6VaTsc1USpgxFFxpE4ODThJgc1XaTHTpTfM2+9VuJlrzBimGXBx3qASZpvmc02rFJljzMGo2c1CZMnNJuplMlL81GX59aiLHdTTJTtYEyRm4OaidiB1prSYANVnm9xWsU2JvQfNLwPWqskmR171HNPgZ7+lVJZeDXVGJzzdkPnnH19KoXFxg+gqKe5C5z0rPnn3E+9dC0OV6kk9xnvVR33nigfMevFSpFn6U2zaMNNSNIiTwOfWpo4uOlTJH3qZFHpUO7NL2I1jwOalVMdOlKVwadnj1rRJEOegwqAPemkFuadjmlC8VTRhJkW2lVPmzUm3HsKB1qSbgFHfvSEAYxQxyajJ5pWC5JvpN1RlhnmmhsVSRSJCxz1phb1pDyaaQaWw7ajyc00njNIRnrRjnFAxucnrmjccHijb+lSRoTwRQ3dC2Q1ELkVdggAFPht9mDjirSR0kzGT1sgjTkYFXEjx9KZGmOasoualmTYqgEdKnVce9NjXGM81Ko4561Wwr3FAycU4AYzmnYCDJxVG8vByqn8qpaj5bvQS7u+Nq9BWc53H3pxJY0jda1tY6FBIYRik2e1OI703G2ncY3JphNPbnvTMYouJEZGajbJqZhUDDGahlXuQtgHmo2PNSMKiakUNPNLjtSHk0qjJNJkCqvOKeB+FKBxmnKM1N7AKgAWpEOBSKmamC//rpXKQi9O1SIpH0pFGDjFT7fxqJEgBjHFSKM/SkXAPSnxrjJFZNj6C7cH0p/Ce9ITgZxzUUsuenJqUrlR8xzn/Gq8s+BgVFLNletU57nA61tGBm3cdPLj/GqFxc4B+bNQXN3s75zWXcXm7OTXdTpswJ57jk81nzXPJ/xqrPdc9eapyXBcnmu2MLCRNPc+hzVOSQtzTWJNIqkmtRiDk05V9qesfNSquBQCQzZT0Qg0qjJqQcVSRTEC0pUUoOelB46VfQlEZWmMPWnF+ajYgGpAQ9KTODzSF6TOTQApbigKTTlXNSpFmluBEI81IsPNWEhp+0L0q0imRCMLQRipCKZj1oZDYzJPenqaRutCnnFJDJAaC2KZuz2phJpkj9+etOU5FRegp6tirKJNuaPL5pycinE4oEiLZjk8UHA6UrNTCcjipYWEZsmmZwetOPPamYOelIY/JpuSaesRbk1MlsMZos2TsQpHk1ME4p4i2jpTwlXYVyLZRtPpVhI807HtVWsN7ECRZ69anWPApyISak8virSZKYxRzTifTinbMYpjChBcUtTWuCMc1G2VzUDt+NJvUSVyZ581H5x47VXaQg800tkYqLlJFwXWO9L9t7CqaoTUiW5P1ppsTQ9pi1RkHP1qYQ4qRIQeoos2xNWIFjJPSpRBx0qyqAdqkwKpRGncp+UQcYo8o1acgdKiJ/OhobZHsxS4GaRpB3pnnZPFTckm2cUhWmqTT1/ShDb0GhD6U7ysipMYFITimLcZswKcE4phfFAkP0qGwH7BTliJ9aVHHerce3g/rU3ZoioLZj0WpFgdSCAc1pJgrx1pdo6mkFkyOBjjnrWlbzcD2qgkI3dKuwQn1qWykjpdOuU2Lk8/St+zkR+Rj3rjrRWBFa9rcGI8ZpItNo6GZEKkkDpWJdoGzxVg3rOAOaa6FuabG2c7fwDmsG+tsKTiu5ex8wnI5NZV/pI2+tQJrQ4Ga3bPAqrJAQM5xXTXdjszwBWLdpjIFBRjzNtFU5JCa0J4ye1UnjOelBiVzyaFqUxEU0x4PSgBKKCuKbg+tO4Dw2KQt09ab92jvg8UXAevSg9famfw07d9aQDh0pwzUdKGxTuBNnFPVsEc1CHpaaYWLQfHpTw4qnvxThJ6mmhMtk5pCSDwahV89KeGz1q7hYlRgfapASOmKhpwbB61QiXPFSJ04qDORQHIPWggvRvzzVlCcVQhkzVqOT8auIrllWwOakUKx96iVw5xT8elakkgWlAzUfmVIjDPtRoApTaelOWT8vpTlwe9McYHFRKCZSehYjmHSrEUnHWsxX2n2qxFJ05rz6lM1jI0t3HrSE81AkoYU/qK4XCxunoPzk0E9qjJzSg81kwuOGelSA5qPJzThyancByinAHNAHOaeRmoFYTBxx2o6dRTqTHHrQLqKfakPSjBIoHSgejEA9aUqPqDRnmgmgYxow3TrULREirJ56UnBo2Yk9Sk0fGajxg+tXWVTUDp371d7lNkO7Bp6vzUbr3xTN3NQHUuLL/APrqTdmqKv71IsposMuDH4UpXIqss/PXGakE3PWlYpSHlOBTStHmg0pIIyKGXzIYRwadtOOlKP1p+ARmoYrpoixxQV2ipGTvQVBHSpTJ0GKKcRmgD8aceRkU1uRoxEB6GpQo6UgHHvTs4Ip2JtYULin7c0i8mn8Y5qeoIbs7Zo2k8VIQCuaFPtRYXKM8sfjSMnHvUhJ74ppBIFHUVuxDtzmkMY7CpNvrTXz+FFieUjMYxgUzbjvUpGKhIx04ppaCSYucGnxygVEQQKXbk0rFWLiPlalDbaqR5AqwmSATUuI3G6Jlcdf0p6tuH86hHB4pyg5osQ0S7/egHdQBnAxTthz6VaSBbCFc+9N28VKEx704JxVmTaRWK4PtS4/Optn50m32oHci2c4NJtIqUIf8ijbSsIh2468UdTUhXjpQVIqWh3G4xxTtvFLs4pD096NxbgPWmsOfSngY60uM9f1pNARDJOaXnNP2Y9qbtOahiYA4NKHpCOKUCsySTih/u03OBSZ45NUgE2/nTGTmng496QtkY6VSRTImBoBIxzTwc9qCoP4UxjMknrTw+TTSMdsGmlasVkSiQ08sB1/nUOOKcoIPShsqwMN1QuvNTlOfrTGXH41mzFrUqstV2TrVxkqF0yazIa1KjJimEZ6VYdD+FRMooIZDjBxTgfxoYc0mSOKSM2ITmm5xxUhX2qMqeO9aJlRdxwlIPXFTrJuFVttOjrZHSu5bEnp1p61WU8VIp5BqjVMsL1qVFzUKOMcipkbjigrqSbD2GRUkOA1Ql8ClifDdaaWg2jTRMjrTxHgcioYnyBU281m9C1sKq96lhTLcfhURfnpUsBwanch6mrbDA9as44OBVOFuB71OZCKHqVHRCsu4Z6VUnXBq15nsarynOa53uZN3ZWyB2pwxTT6YwKcADSELgA9KcqdaaQRSoeec0ugmSpEMfSp0Q9qiUkkCp0VqnYajfYlViAMdKeeR70xTg05fXFSdcIvYckeKsJ0+tMjXn0qULk5FaJ33OmMbMci4780jnrxTwvfvUbEVSR0RVyCTBHHOKrOcn39KnkbrVZiWPNUJkf8AFTPLzzipSvFShPTrTtczk7FOSHjmqUsZUVrvHxmqk0XXI/OqWhxTMeZMAmsydOpxW7LGCKy7mHk9a0RzyMlwAeeKjJwKtyxHPPNVHUg9Kk5ZI53Jo5/Cg9aVVr01qelcTHen84zQFpwAOM0rhYMk0q0YycU4L69KkkUEinjp0xTQvengdaqxAoNKGoC+lKFosFxd1OBNIOvTNO2nFTYBQ+aM55oANL96lsaIQHmpVNNC1Io9qZQqmpVOelRgc1IoIH9aCk20OUmpFY9hiohjv1p69ahldSQPtOPWl8znrUZ+6tLS3CxL5ppFlIPWoTjPIpy4zxUtXKRL5lJv54qMse1KuT9aiwMeXNOEhNRc04Lk07EvUeGOaYzU4jHFRsCM0WJGs+OlRNJQxwahkOB8pzSYCPJnpUZkx3pGBNQOcVaAc83bvURfn3phJHegDJ5rVaEakoORzSjnjFMXpT15FSzRDxgmpU4qNOlSLwahs1iiQHFTocexqFTg1IpA71O5oi0pyR3q1ExNUoT7/lVqM4PoKzaNYsvRPWhAxOCKy4mwc1dgkrKSNk7GrE3HWtG3fGKx4Xx3rRtzk9etYOJd7m3A3TmrSNWbbvgD2q2r9zXK0NXLYfHejzPrVfzBjrijf1I5rFroNsm83moHc9jj60nmHqDionct34ppGbehBcHn+uKzbh9vvV6eX8qz7ht1axWhzsoTMSazrhuOetaEpIz3rOuugGMV1wRzydmUZTuzTMbqcy5zzSBSMkHJrcIx6jShNRlOelT7MqetNK8igqxVkTqe9QOuKtyjk1CUrVErQr00DNSMuCelJtx9KroUlcRRz7Up6inBeKNoNTswURo68frSquecU5Yz6c1IE4NU32LGbf8AZFSbflzSBOtPPAGKhkDecH/Cj+GnDJPNBGBU3BKwx+oqIk+vFSMSOlRNgD/GtA2GNwMUxulPfmo24FNCuRscVC55zUrEmojyKu4hnv3oPBzRn8/WkB5qSGxympYxkVEmSKmRcde1Q2OOpMhPAxVyAYqpCCWq9GMCuWZ0IsJ1q1EMmqsK1bj9M4rlmaJE6dasp06VVTnvzVlW6c1gy4llT6U8N0qFX4pS+D9KLBsThsUeZ71EGyM0A5qkiCfcT1pegPNRg5oJOataAx+40hckGmscd80xn4piuPyMc0jN2ph4FNZx+NVYLisxHemNJtpjyAGq0k/PJquQdySWYYNUpZxz6U2efrzVCecAV0RRjKViae4A79OwrPuLvaODzUFxddelVCxc881vsYWch8szPweaYieYcnOafGmW5HFWEi+cHGBTTuaKNiNIuf8A61WBFjHpUgixzipBHmkkW5WGKmTzTsbRinkdhTSvrWqOZzEB3HFJjnNOAHXvQ1BN7hjj3o7e9L09qaDmrJYjHimE8e1KcZpDgHg0DE79KjIzTm603HOagoMZzmm07dQADRsC0G0Zz2/WnsBimnp6e9SWhu3mnAnHFJt3dKnhiLdqbIGRxEsKvRQADkVJDDsHTmrCxjrUsxchiIO30qVVxRtI6VIF/wAmlcybJIx7VYjWoU6Cp1PYCkK5IOaUkKMmmNIEyTVC6uyTgGrirjSuya5vy3yrwKpAluf61F82ef1p6j8a2Wh1QjZDv0oLUY5zS7e9O5pYYTxxSY4xTsdaNvOaYmiPb3pCtSYxmmOBj2qWJEL9DVds5yRVllzjmoZBwaQiuwz9KZj1qVweOajKmgaGFu1OQZoI5ApwA6Hik2NgBk1JSD+XepiAAM9KhgtRVGRTkG456UIM09BzUdCSRVxT16UmPl+lKGABqWO3UcOOtL5gA4qKSTgComcHpRbQRM8mCarSP39aY0wUEk1QuL4LkA5/pWkINsCS4n2d/wAKy7i761DdXu0nuayrm+IHXNd9Ol3M3K2xJd3XU5rNnuc4wTUMs5c1FtJrtUbGa13Edy5poU56VKE9qkEWO1XYCuEJPTipAnFSFaRiFFJlIFX86WozJS780IZJ16cU6o1filya0ExxcKKieWkd81CWpMhCtJTCSaULmnhOlIZHtNSolSKlSrGKdgGxx56VZROKaq4p4OKpILjgcU0nFIeB1prHI61QSEJz0pu6jcB0qIvnioJSJS3503dTACakVfb86LjQAE8U4R05Fx1qUEAVS1GQ+TTlUL1pzNUZk5pbAPzj6UM/HvTMlqChp7gNLZoUZp+wCnhfrRYENCDrTlh3HpTwu0UbjnFDEx6oFFSZA4qHkn2pyr61SIepJux0FOHWkAGOBRnFUtBWsSZx2pFPPNN6mmGTHSrbKvdFoMAKUyYGKpGfB69KQ3GTS5iS0ZajebBqIMT3phOTSuX0FZyetRnJ7U4ISakERNK1yUVjETSrCc9Kux2+7tUvkCkolFWOLaelTBQKkMOBSEYrS2gCDA60bx2xTHOBUTMKlaEXuSGUg00yl+9QF6Bk9Km7JWjJTLj1qJpi3SnrCWHJqVYQKNWUVljZ+tWUt+OeDUka4qTjFCRZHt2imZxTmfIwKjJHeqdlsZseJfSkLbqhZqVXzxWVyrDn9uKBnNOVc0/yiDUjSGrk1MrsBQkR7VZitiwH8qV9SrakaTMD6VPHMzdakFnz1p6wbBnFIOUktpCTg1r2iEEY6VkxLg9K1LWTK4/WgtG1DbKVB796tRQEH2qpZy5GOcVtWKB+KlhcbFZs3NXY7I4z1rRsrXecEcVqCxxGcDrSLTOelgES5xmsHU3yCAK6nUIcZHeuevLQninsQ2cdeozsayZbBjk12M1mM9PrVGa1UZ/pSK5TjLmyZeoNVHsyvVcV1tzbr6ZrMuIB2GTQKVuhzkkWOcflVeRADW1PbE9BWfNDgnFAWM8rmmEYFWWjPvTfJOf8eKCVdlVuvSkyck1ZaGomjxmgdiLvS9aXbSdKAsKRSUpNIeaCR6txTw2fwqIGnA4oAfuwaTPpTC1IHzQBMjc8VYRwRz1qmrfnTlbBq7gaC+1O7elVI5cVZVwwqkxMRulJvxUoAppi74qyWrixy4PWrMU1U9uKVTzTTFaxprLyMGrccueD0rHWXBq3DOD3qkxGjw1N5BqKOYA+tTAhq2VmFrj1cn8KeWPaosY9xT0NUFrCkZ7UJkDipFwKUrjmsnFMfTQWN8GrCSnPeqo56Zp4YnHrXJUpFRmXCc0J6molfGKkDcj1rzZwsapk/wDDSAcUA5GKeOmDWDVkWhy+wAFKM5pqCpFHFZ7E7APel9aVR60ACoH5jaT0p+z2pBx2p3GJSAjOaRqbu600T0Fo3ZphbNRsxFAMezVExzSsxNNbrQCGt1qIjIqbBP8AjUbIaDSxGBim7iB608j1ppX8qqw7DQ/NO80g03HWmkZqQRL5xzTkuDmq5BH1oDFab2EXUm5qdZe3WszzOeKlWfHWs2idjQ3hiBUhPvWaJ8VPHPz7UmiHLoW1U/hTime2OabHIpWphyKlIpNDAp7dPenbc/SpQM4pVTPHT3qkG41VKmpNo60qKOKlwvUUMIqxGyelLsCj1pdvOcU4DNIsixnqKhIOfarJXgUjJ39aNgIB0phBB55qYrg9KYy0kwIsEimlcdsVMBSFcY96tDS1IgmaCp9KeRipETj2pl8pGAamVOMZp6R96kCDHvQS1YYEwKeq4IzUoj44/WpBFgdM0kZNEaipFyacq5FOxgUMxeg3bmnAelJjgc/jR0FWc89QIFJt/SlyKTv1oJeiEIx2pCuaXI6mk3DtUiU2kMYHvTqC1LkCgtO43GOKaVp+TSE5PFKxSYg47U6kOccUgJNRcrcSjOKcc45pduBUMViIkEUZy3Tmn7aCuDU7sm1w20hXPAqRQMe9OIH/ANaqWiLKwXrQVPYCrBTPtTDFTAhxxRt+bFS7MDGaNtCHYjC/jTtmaeqZPSnBeapotEQTA6U4LzUoXinBeaNA2RAU5qMoc9KubAT0pHj74pNGZnyLgcioWXjIrQdODk/hVZ48cY/GpaRDRUdc9qhdABnFXHXHuahYdsVg9DnKbIOoqIjrVtx7flUDDBoE0R98UhGKc3WmE5qkQlZhTlFN2/Wng+lbRdzeLvoSBcf4U9RkUxOKlXpVnQtxy1IppqipFUYFaI0WjFJyKamc1NtqNQd2KvY0LkJOPerG/IqvBwMd6mPTvioauN7D0PPNWoAd1VEyDV62XGPWs1ozMv29SP3psa/KKkI4pM06DG6VE4x1qdl4prruANZNWIaTKyLk9M/Wn7OacARUoT/9VS9TDqRCLNOEWPapxDg9KVo8dqyeg0rkKDp61bAwnT/GmxRZPIqbGTjPHpUHTCIgTPbrUypkikCgH3qWIZPTmrOqCHxrx0zx6VJEoHanIMGnBfUVSRuiNh8vFVZeOtWpHA+tVZWzkjmrjoUnYruR/wDWpgGe2M0soJPvToV3YFPchsPK46U7yivP41OIuwHTvSkfkO1WkYy1RXYccnP4VVkjLEkdvWrrJuPA/So2irRI5ZGVPF3rPmi61uzxd6y7hME8UcpjqzGuIuTxzWfMtbNwmc1nTR8ntSsZSicdnP8AjSqAaNvNKBxXbc6Whx5pRx1poOaXrTJux6nJHangZpimpB0oC45VxTl4pq+1PHQ+tNahcUClC+1AWnhc1RI0jAp4BIpdn408LnFBQ3YacFPHFSbM/hTljqC46DAnGaeFOM9qk24pQp470ky2xgX2pwSn0UxpjAKcBiloqGaDW604DNHQUDrSWwBRg0UHrSC4oxingArkdqYM4pVOB696ncV9LEijJ9vpTiRUQYkVIjYzTZI89KZIoK0MccZpjPUhcryLjP8AKq7D8KnkOahcDvxTWomV36mq75zzViTn61EUOM1aHEi25pdpp2M460uOc1RSQgHPFOA5pVWnBepqWVazDBp4+vNCofWngAGkaocvWpFpoGDmnqMVA7EsRANWInyBz+dVV5qaM0MpF2InirkJyaoRkHGPWrkIz04NZtGnQ0YG5rRt2JIrLg6itG3PI5zWMkapmvEcL3qwsp24qnC2FHY1IH7d65pLUsseZ+VL5mBx3qoJO54OKXeD3rFx1AsGXPA4z6VHI46ZyKhaU9qiaXnihGbHTSDJPaqE7gg9vSppGz7VUlbOatGJBOfk6VnXLkkg1emb5M54FZtw2Wrpgcz3K5OXpwHNJjnnpUiqT/hVtloNmaaY6nUYFNC569Km435FSReefyqFkNXmi9uKhaMc8/hirTHa5SaHnNRheeauMhxUbJyT/SrUg20IMfMKXaRxTipH0pVAI96lsrYFHAGKOnvS7T6Uo5FNMVhAMHnmlK8ccUbeeKeASMGqbFsRj9aVufpSs1I49c0E3sRvwPeoWA78/hUrAc8VG3AqkS2RsaicnFPf/OKjJ/CqRCbI2NQualc/5FQsfStCBhOaAcUfdpRik9irolXpUqAGooxiplGawkWt9CeHnBq7HjFUoiNwq0pzz2rmkdKLcZNTq/aqiNip1c5rmktS0y2jYPFTI4NVFPTk1OnSsma20LO4kU4Go1zUinAoRiSJ2qRMd6YnTOacM1UQJNwzjpTSeOopN1NOcGrSuDBmzTT96kz/APrpjSDFOxKHlveoZJQpOaimudnIqhPeDdzxWsYEydiea5BJGapz3JycHpVS4uxt+tUpbliCCa3UTJyui1Nd8nNUZrgtmoWdifakVd3WtdEJRvqxOXPNSpGeCeRT44+nH4VOkeGoepovdESPvipljp4Tn0qTAUc1UY2MJTGhcUucn2pduelAXmrSMpO4gzSkZowc0Ae9BAnekJNKRzSdaaY1oxGORTCMU488UgzmmnqNjGGeoxSY9qVue9NJxUjELe1NPqKMZNOH+eKGig20AY+lLtxRjg+1SmFiM8GlAyOnFOUbu2aswQh+OaNht2I4rYsfStCGAAU6OHZ2qwI8dqhyMJO41E9qcE56fnTgOPpTsc1Bi2IFz2qRRQPlOacp3daAYbTmnNIIlJPWo5ZBEuT1FZ1xeGTPORWqVyorm2Jbi7LsecCqynnJqMc9alTn/GtlodEY2JgCRTl+WkXin0rmtxeMY5oK8Zo69+lB6d6Y9WNPUU360E0m6ne4thCABgUx+TTycdKYwpJha5GwOaibrUrVBJ0pMgiI5pp6HNP280uOgxSbL6EYAJ96FX3pxUBqEXOalgOVcdKlHIxTFqVFz7Ugegqr61IBge1AwBSNJ2FS/IgkZwPxqF5cDHemSOeaqyXATrzQo3AmefnNU5LxVzzmq9zebQcGsi4vB6/SumFK4my9cX7MD81Zdxe4HXFVLi84JBrOlnZ+5rtpwsZOTZYuLskn5s1UZzIaYBmpVXA7V1JAhFj5qQJgUA4pN9UDHdBSFuOajaU4qJpCaVySUyYzUbSY7VEWJpwGaYITJNSLmhV4p2MUkgFBx1oL0xjikGSaq5TBjk0mzNSBMinhOKGSRBfWpFWlAzT1FIBygCpBx2pi0oGKtAOXpQDgUmTTWovYLCM9RtJmhjk470mzNStRbiFqFGafsp6oBTHsIi89KmAwaTIC03fkUXFcczEU0vxTHamkFqaGOaQsaVFLdaQLipVXnrSsJjkXjpSn5T0pRxS+WzduKsSY3GT608cCl2YFRNwOaNh7EhIPGaQcdajHze1SoKS1J3HAbjUg+UetIFpGYCtBagX2iozMBzTJXyDVUk1LY7XLf2kCo3mLdOKrjOeaeOnrRqO1h26nA+lCpuqZYRjilYBFyevFSomeKVYuRUyRnNWkyWCQg+wqdYlUdBQi4FPzjmtYonUAOad0qFpNvpTBLzyad1cV7lgjjNQyFR3prTZ4qCR896TaBbjmIPSoW6UbuKeF3CsropKxBtyamii455pypUqL68AUrDY5VHYYoCYNODgDjmkLCqsJIToaa7gfWmSS471We4DUpNDQ+STPtUTSc8VEzkmlHJrJs0aFLHNTRLiokXOOKnjXmoAtQrkCrATiq8b7amEoxTQbEijHSrUDhaoNLgUi3GKVgubKSKR1zSswNZcd1zgnFWY5w+OeaoLk+GHNXLVypGearIwI9zVmFOR6VIbm9pzJJgdDXQ6dEC4FchbsUOc4roLHUAmCWwRVAd3p8CxhWJ61dllG3Aya5S01vcMFqtDWARw2P1oVik1YlverZ6+lY88JbsTV4zebkk1JHGCucfnU2uOOpzd3b4UnBFYt0pyfSuwv4lYkDrWHc2qhj3pWHY5i4iJB9u5rPmTA9a6e4sg3QY96ybyyCUrEtGDOCc8YqjJBnrWldRshxis6Riuc1LC5WeFfQfhTPJUdqe0wHWo3mDCmO9iN0HtVSVcVNJLz1qpJJk+tANiECm44zRSeooEhCtNINODUHkUEjRkUobt0pG6UbqAEyTQODSUUAO3U4N0xUdOA5oAmV81MkmKqU9XxVIGX45cmrCuDWfHJmrKNVpk9S0U3VG8VOSQ1IrbutWmHqViCppyMQfepmjDdKTycdqAHxTHPPWr0MoJArL2YNTxPsIq4uxMjajUNStFjOKhtp+MZq5gMM966EyU7rUrb9vBqRZgTzmmyJmoDw3ep2JaZcxk5FC5JpkT9KsKOc/rRa+4dBV4qVWHfimbfSgcdRXNUpKRpF2RYQ/iKmUAjvVaNuanVvrivLnTaZ0JkoBI7U4HFICOwxTtvNcTVinsOAzS4HWmqak4FZkpDD05GaaT7VJjPeo26U0OxG3XrTCeakYcnNMK//XpphYZ/F0pCO3engf5xSYy3AxQ9RkRBB5oXn/8AVUjL7YpNpxmq6DY0ZxzSMM04j8velxkCkmMi2Z7Uwrip/wAKGXNJsu1yrtxkimlferBQjOKjK+1Ji2IpFxmmFCelTkZ6009QKRN7Fd1JPvTMn8anfoaiK8VNzGTuJuIPJp6ymoStOX3pGBfhn569auRzVmRZPtVtDSuNGhHJx1qyrKazUfAFTrJ6UzVSsX04HHf2qTy8/X6VUjlIHWp0l96LdTS9yUphRilUHHamiTdwaeuB0NNFKWg0jdimMvA6cVKeahfg8Hii47iMuQOMj3qMpzTmb06VG0nvms9ieYGXjtTOA3NK8lRlh1rRDTHkc+1OQ/rUfm4GevtSeb0oua82hcRgKkQgjmqaMT3wKesmDzSJepfQjFSg8cVRil5xmrCN8tBDTJVpWOTTVb8KUcmtbXMWgIzxTWBB4qXbS+Vx70Wsc0kV855ppB9RVgwjPNI0XHPNV1MZeZBTMY4qcx4pu3HuTSt0GrWGYPp9TQI+fU0/GPel6N6CkUnbQbsO6hVzUhwR70AfnSsCdhmzmk21KRQV44rO3U2jtcZsOB/hSEY65p4AHrQq5PXioegDVj59qRkANSMe1HpUIBqrmnEZ470gHP8AhTx1qwGFTik21KF70hUdSMZqWx3ImXPfj2pGUD3FSkU3Z6c1SYXIwMU7seKft7YphGKvcqPcXpgU7kj2pq8delPxzxSY7iryOT+VBzj/ABpSCKQkHsadkZkTDjjrUEgNWs54qN1z2qGgk+pScY//AFVCeatyJg1XdeKzaMLlZ1OahcAfjVlh7VCycmixLiVnBJpuMH0qVlx1qJh60jMaRnpThx7UFTinAjv1popDlqdagUkmplHpxWiN4skXmpFBxTQMjrT1BA4rRG5KoNJs5qSOkK/PVpmiJ4eRz+lTYIHFMgHy9am2ccUMdmxiYrRtkBHWqSKd3PPtWjbJjFZMi1i2q+nSpFXnpSqv4VKo4zUmvQYseRzTHj4q0BkDPBqN0PNRIiSsissfbirMURwM80Rx88jrVyOL5ayMCHy+Dxg1EyZbGMVckTtUezND1NEhiR7VzS7eelS7SPpQF+as7HZTQIpOD3qdEwexpkSncP61YjHPNXY3SsyRUJA4okHoKkX170yU+v51aNCvNxVCTgGrcrVQlbPOaYEbkken0q3Zp6npz0qoV3EVq2CDBFaRVznqSsSLGBx0NRvD7Vd2jPHb1pfJ31raxne5nNFg9KYY+pPar8kR9M1CyHb04qjGW5nTICKyLpCCa3ZYz6cetZtxHuyRUE8rMCZT3zVKVeTWrcRYJ9apTRmmzOSOG2DNIVp45pcc4NdRRHt5oC8d6sYFIq1SFcYEwOn40oU4qQJTwntQJsjVKeAadtoANBAKKkXOaaoyakVOc0GiHIuT0qYJz7UxFwamUGhjHKmadtoUUp6UItITbzmjHSnEYNNbOOOak0SuG3B5oI4pATmlbpTuMTjFKPu0gbJ5FKAe1ISbEHWlI9BS7fzpVU5qBiBaQrk81Jj1oK4HrQNkYXFB6epp23ApPcUCGk4NOVsH2pjZpNxFJgSF8j60xnzSZx/9emE80IGIz9Aagduvp6UsjEVGTmhKxIw/nTccU/GTSFeKq5T0GEZNJ1NSYANG32ouUhoX2pwGBShfSnAYHrUNloFGfepAMU0KfSpE+7SbNUL7UtHINOAoHqKoxT0PPFMB9aenFBSLUP61egYnB9KoQNjirkBG6grcvwferTgwDWdbjnHb+tadt1HFc0tC4sup0/xpyt/kU1RkCnbq52dFgDY4pDJjtzQTio3baKhmcm1sBfnio8kUjHmmO+PeskjPXcdI2R1qm/Q1NIxx0qtI+QapbmTfUq3LbVrMkbLk9au3LZNZsp5NdkNjmbuyVTUoPFVFOMdqsI340nobkyt81PQfNmogcinq56EmkJaCyDJxUTR1KXycUxutBV7ELrgEYNQupA/+tVhz1zUDnjpxWiJZCQfpSKDnpxTzz9aF5OKY7iYPWg8DFOKcZoIytA2xOg60ZxQpBUg9aRetDJsKfmPHao2OD608nHNMZsEnpVIlsZUbHb1p7EjP0qEnPHSqRDZG3eonp56moXOa0WhnfsMb61CTk+lStnHFR8Z5p7ibGnrzS8ClOM80hIFIEtCQcAf41MuTg1WBzipYzkipkbJWsWYzyKtRtyB29apoCR61ZiHNYNI3Raj6fSpo+cZNQoM//rqwg5/xrkaKsTouasR9O+KhQYHB5qdR0rFq7NU7KzJ06VKgwPWok4FSqcn2p2Mx+MH0p3QcU0g55oJzQo2E2Nb1oPC5PNNd9vWq8lxgVtBXESPKFqpNdjpn61Vubvnis24ujnGcV0Qh3I57Fue47k8Cs+W6Ld6rSXJPeoi241vZIyk3IfJMSMd6i5Y+tO2lm5qVY89qm5cYkaQk1YSI9hT448DFTJHnrUg5WGJDzzUyLtox0puT2rWMb6nPKeo/3p2MjrSKfXpTqszY4DAptHQcUhOfr7UEkg7UxiOuabSNQQKec0wjH40pJxSE569KC0DZ7GmE8epp2cimMOeKEUmNJwKT71OPXFGOelFwWrGAZFC5U0/t0pCOcYouU9BwIPBpVTsOtEaFjjpVuC246flUi5tCOK23HOP0q9DDtwKkjixjAxUyRYPqazbMG7jVj+WpAuBTwOfel28c9ahu5LdyJgPSnqoY8ilKmg8Gle5kDdailnWJSe/rUdxeLEOvNZFxdNM9aQi2zWEXIluLppWPORUS9c1CDjpUkZrpS0O2KUVoTrzUy8HiolNTL69agPIlHTvmpGBwD/KmAHGKdnHFWXYUdaax4o6GkOKBLcMcZpM4HFBOKbnigQN0zUbdKUn8aazYHNJiTtoMZsmoX6809mxzimck1INDQMelKV49KcF9e1KRkegoKWiIttAUj8KeBtJoXk0E31HqDT9vvTUPpSs470CuKxwMVE7YHXFDvgHmq09x8uKlRbYkxJrgKCCeazbi5GevFJdXO3Oaxrq96iuunTIbJLu7wTzWVcXPPBqOe4LjrVUktXdCCRCJGcvmkCk4oApxGK0KQBaQ9KCw/wDrUwtzQS9BxbmmlifpQATTtuBTsSRkU0gkVKRS7c9uKexVyER+tShMCnAYpehpkjcYFNOac1IMkUIBoBbrUiLikCGpQvFABgAc9aCc0HrTtvAqirAF9utSpHihR7cVKDjimhPYYY8e9Mdcips8GmMc1QiIrTCM1JnJpQvtUWAjEf504R4qYLgelKRihaAQlcDmmk47U9zk1Gx9qGF9BmeKATTcGnKvOaLXJHBc0pUClGT0p+2q2BsYODUsYzSJCSasxxYpLcfQWKLPWpRhRSbsCo3f1rR2J2CQ5qu4pzOCaaeRUvUfqIuKlEirVdn2jioTIc0DuXXnzUTzVWLk96F55pXuImLbhSlABTFy3arCRnHrVJXGiHyd1PWDAq1HDuq0LcVXLcG7FFI81MqgCp3g44FIITnmqsZ3uNRc1JgCk2ke9BzV7FtgZNp60x5sUjrzUTA0nchdweXFR+ZzTH4NIQWrLUB3mdaVG30RwFuatxWuPpT3KSIlQgVKsXtVhLalZdgxTUSUyDy8UwtinSzhc81Ta4DGk9AJXl29KiMxI61A8tM3571DZSRI0pJpgXcaQc09RxUNlibDTgNpp44Wo3Y5oAlV8fWpA4qrn86AxxUgWxJineYcdaqBjn2pwfmqRnfUsmQ+tN8znioQSe9PRc07FolVjnrVqBmHeoIY/ar9uoA5FJodi7aAtg1rwIMcjBrIhlCYqyL0jipDY1C2PaljnAHJrKa7Ynk8URTlzUC1N2G6fPyk/nWhBcuBycfjWLbOqrnPOKsCYEnBrToOx0lrfbhnNaMV9lDz2rj4pivO7FW4r081Nx7Gze3oEZI69Kx57vd9c0k1yChz1NZclwxJFMqRpiQEA5rPvgp5pI5iwx3qR4mkXpVEJnPXvesiePdXTXlkx7fpWXNYP6VkWc5cRYqoyEn2reubNlrLmhKE8UEFJoyajaA56VaJ5xTd+KC1qQLBk9KVoMdqm3UeYD1NAFN46jwVq1IVqtJzQQNPTmmkYpcCjqaAG0UUY4oAd/DSg0g6GjmgB38NGOabnAo3UASKSKnjkIFVweKkVuKaFYvxvuFSjNUo2qxG/FaonYtxnPGaspGGFUU5NWoJMd6tEj2tiOg4+lN+zkfSr0BD+9TtbjHTnFaqN0VuZseYz1q9DPgf/XqGSLb1FRZK0/hM/I0fM3jjio9gYmqyzYPBqdJQ3Bq9ynZEiLj3qdTzjpUSnHFPOcUIS2Jg2KUOKr7iD60obmkyUywGqaNunP4VVPIzShipFc06dy1Jo0VY1MowKowSZHerSPivMqUrHQpX3JgM/SnDgcdaYpp3OK4ZRaNFqOwdvrTB0606kIK5PSskMaxH0pjAKfU1IDlqRl+bNMdiFuQBQFwKl2kUhXOAeM07jsRAHINBXk56VOVGPpUf8VSmUkRYGPajB/GpSpzxQF6d6sm3Qjx7UEZFP25NBWgLWZCy0m2pGGBTSOCalvoOTK7ISeDTGj5qzt6mmMtQZt6FZl/H3qN+vSrDL2qMrz7VDZzvRkBTnNKF9RUu0YyetPWPjPFK5DEjHIHarSrg8c1DGvNWoxuNILDtvQ1Kq0qRYNSomeadxDFBzjPFSkkHFOC5pypn/wCvVtmyeg3fj61Is5HPpUTLiojlapWEXFnBOe1BYEHHeqBk2/SkEx6nmjQXMWjkZHaomGc1H9ozThMGFZsXMNYHmmdsU8lW70wrj6UJlKQgJNKpxjNNI5p2DVXNIslTpT1B29aiXIHpU6tnipNVsSpVhDke9V05YCp0GOasROnPWpBgk0yPH41LjkVcWRJDlXpUu3601BnNSbTjNU3c5pRuMIFIVz3qTB70hGKsxlG5GV61Gy8YxU/Q0hHGaDFRtqVth/8A1UmDirBXJPemlM84qA13IcHPFOC04grxQEP4UFJ9xwAxxTdvB7mlzjpzTt1BspEZGAeKZyCOKmYZHvTD1rGSG2NbrSleaXBowRmskSmN2k08D8qACKXndTHdjupNB+lIBmnUW6lIYQfrTcc4qQ9KYeBgUDGg5puM0/HtQRmtEyk7DCKcDxxTcf5xT6pi6hu20jGk20h7VmD1Ez1xTevWnbqa/WgW6IyM5FQOmO1WM5OKjc8GoejMmim/WoXB7irL5PbioWOaYmrlZxzUDAhsVbZagkTmoMiLHNBGKVh9aDwKSAchBqzH0qspqeM4HFaplxdidRTl/WhadWqOlMmT7tSAk9hUMdTJ1o6lonhHFWAoxUUI44qYg/WqNIjok+b2FacEWFBqpbLzWii4UYrPqCWpKq5OKmVOPYe1MjODVgD5elS0ajQnPShkJNOIzTvLz+NS0ZS1CJBkVY6ZzUax4qQg47D61nYxSGsm7tSBT3FSqOvFDYxUM6IrQjPekC8DtSlcHNCrTOmCJFXPNWIwBUSITwKlGQOanobpDi2KrzPgZp0jYNVJpOfWmi2Ryvz1qBxxzTiwJyTUbt1P4VqjIIxlxzzW3p8OEOOtY1qpduB+ddLp8YC85yOlbR0OaTuyOVMcd6kjPQYzippos59aZHGB/hWj1BjJYuM96rNFgGtDBI9ahmUYNSjJ9zKmAGfSs2dcEiteccc81l3Ax7Uib6GPcx4NUJo8GtS4XJqo8efrSkiWjzjbg04DJp1AGe9dhLClAyc9KcBzUmBTRCYgBB/pTgufam7akA4FIlvQYF7U8JntSqPapAKbYyNUwalWOlVcnNTogJ6UXLUhqR7RUgjHv+NSrHgHinCP6VNytyIjNJt4qfZ7GkK+gx71SZqtCEjHfr600nFTBCfcUxlrNssj6CinFKBHg0DSuAXPpT1XIxQE496egx0pJ6CECU7bUlKo9qLgR7B60hHpipSvPtTMYzRcCHHWmNwMCpStMIGfak2JkTYzTGPOOlSE8VG5qUwsNJ5pCcUbsZpCcjitCkMIyDTMDmpD15ppGaBsjxgcUgwTT8Zo24o2FYZgfWl27jSjqaUYzQNAF9qlVMA4FIoqRSW7Vk9S0myPaakUfKacBxSqM8UbmyGBc5pQMGpMY7Uh56cU7l3EwDTkXJ96VUBx7VJHHyfShMLaEkY5q5CuSKhjTkVegjzQ3oWkW7ZMVq26fMKp20fStOCOuSbNIIkVfwoK81Iy0hXH0rmbLIiOlQsMcVaKVDIntWbeoNFYnPWonP4VLIB1FVpX4p3MpO+hHJJtqvM/ynFSM2aqzOMYNXFXOeTSKs79cngVRzuYn+dTztgmqykmumK0OexMq8iplXNQI2COKsp0qmjeOwqjJp3J96WP7wp+3nNZ3KQwrz7UxkH41NjoaUY70wZVbgY596gdfrg1eePNQOuB0ppj3KpBIzTQcc5qwy8VE6+1UmFhu4kcmhvTmkwTRg5pslocMY6UA5H0oxjNI1MAfBFRv0z3pxIY4FNJ60WMpNdCIt+dQyZBx3qZhknFRsOeTWqM27lcnqKifk1M/DVE2Pxq0xrTUj/hqJulSHjNMY4NaIndjDwfrTT1PNKSCaSk2VsPXmp4xk1AOmRVhBgZ71lIuLuTx+38quRADmqkYODirMbE4rlkbonUDPHNW41+X1qqo71bhFYSNOiJowc1On+TUMfzdqnQZPesh2uTp1qVeKjUbRTs8cUbkLcd35qOSUDjsabJPsFULq8x3GPpWkFcH5E9xcBB1rKub/GRmq9xe7ieeaoSzk8V2QikZN2JJ7kk8nOe1VmcvTSdzZOcUoUsPSrvYlK40ZJxUixnPtT4o8VYVO+KhyubRikRpHgD1qZI+fepVj3HpUwQYyRzQmQ5akQjBb3pxG3rUpGBkiq7vnitErnHOWopbdR61GDzzTwPetNjO9mOB9qdjimLTsYGaAuKeVppGaWkY0WsTsByKM5HpQPpikJzRcdwP50d/Sm5P0pM8UDQEkmkK5I/woJ/CjqKAvYQjv1pAPf8KcW6ClxuPAoKtbUaQMU+NGZuBUqQFgBirttbHaOKzcrIblYigts4yKvRw4GAKlihPYVOqYHNZXOW5GkWF5wafgE8dKcQSc9qcq459ai5NyMgUhwT0p7+1MJwMk4qb2YdCNj2NVLy+WNSo60y8vggKr1rGnmaRzk5raEb6suEHIdNcNIfaosEmmnoKcODXWtjutZD1bHepk5qBe1Tr0o2E9CwpwBU0YwarocVMh280ug0+5YXnGP50Z55601TxmgtmhFsU8UmefWlZx0pmcfX1osQ9BSQDTcjmms3PNIW44qRWuBJ3HtUZOaGam4+WnbuFhOaUD9aUZ/GjHNSylcQDjGe9GeaeoyKQ4z60IQ0ng8UwHHpTnOBkHNRBuc4poTHg/lSM3X+dMZs96ieXaOtNRuSJLLWfdXITOe1OurgKuQaxb263dDXbTpktkV5esxNZksm7NPmkJJ5qszE12JWRmkNYdaULmkpdwxTGBPpSE96aTml/hpoGGO/WnAfh7VHSbuadiCbIpagD81IrUyrDyvNBOKN59KbuoJF4pcGkXkU9V4zigroNCZFPEeKcOBQDmqJDbinAcUhNOAyaAEAxTuB15pc4pN1CLHr0pegqPfgU3eSPShEEjNTcZNIpJNSKuBzTuA0LUirjrSZAFMklxx3pMLWJC3NRu9QNLk5pu4k0lqBKWpjdaQCl60wADNOUE0qjAqdV4qkLcYkeanSDNKoANTbsCmIaIwtKzAe1NeXFVZJ6V7DZO8gAqF5M981CXz/APqpQCaL3EkBIpN3YUrLgUwn0pjsDCmnpS5NNPUUkhAenFORKTB/Cp4oyeooSHckhiB571bVVUe9MjTA4p+DWqVhNhkDnoakSfB55qMjik6H/wCtTvqQ9dWWxcACkMmeTxVcJQxIHNW2CRKX9KbvBFVGudvFRifJ5zUcwdS47jFQuaYHyKVVJI9KLgIV3dqlityTUsVtkjNXooAo45ppXGyukO3tU+3b7VP5WBnFQTMVBq+UlsRpQo64FVbi5BzjpTJXPPNVJX7CsnKwIjmkyeOagyamK+tRt7Vi3c0tcYWpOppSM0mQKVx7Dl4p6tmowaUn3psZLuyetNamFsCk3+9IBxOKC3HWmcmlAotqSPqQEDtTFGBTs5NBPUkVhmpYzxVfPNSK3HWi+pqkXFfaasJPg1noc9KsoOOetJsRcEuelSQq8j8A0y3h3MM1sWtsAQRSDcgFrJt5GKEXZzWq6LtOazJ3ALY7VBUraWJVlPSrKSEdTWTHL81aMLqwx1p3GtyV7kqfapIL0Dqap3JwprLa6ZW4NIUtGdN9pErYzkUyQDk1h2+pEOATV46iGTgVVxXuy7CNzAVu2aB0C1y1veZYc4rodNvlbGT0ppCW5cksxt5HWs6axV+1a0lym3g81RlnBNDRTZi32lKVPGDjpXNX1gVJCjke1dpPKG781lXQRgeOalob2OGltmDHg1XZCDXR30AJPH5Vi3Ue1v8A61IgpFTTG61M3SoyOc45oLIz0ppFSEj8aYxoIK7Aim55qVuTSYAoAb/OjHHSnbc008HFNAxQM+1LTQeKUHNIEO25FNIzTlORilA9qBX1I8YFOViKcVzSFf8AOKBkkcpFWYpAR71R6U9JChq0yTViyKtJms63uQSM1djlBrVMnoXoJDGavRXAbrWSjYqdHOK1UrC3NJgr9BVaSHk8UsU3QelWFYP2rTRoSM5o9ooQlavyQg9hUDRZ7ZFLYW4sU3OCeKtI2RWe6lTUkczLii5RcwKXZikik3CpFPNXa5GjFT9Kk2g1Efb9acknPWgWpIg2mrEb4qBWDU9cDpXLOnc1jIuI2CDUoJxVVG5qZWrzKtI6IsmLce/rRk7ee9NVsinAcetebJWZuldAAOoFAUEU7btX60pXge1ZglrqMwAD7UEcDHepNvAoK4FQa6EOCBjFKq1KY931pQPaqbsLzINm7OTzRtGOtTAZyaaE9uKL6EtajMYGKaygD3qc4xSMnI4oTGtdysRgimbc9KsSLlOlQhOvam+5myHoDxim4NSSKRTDkHmpbMW7ETLu46Uwp+dSEn6U36c596ybMG+ozy+PSnomBzSqOvFPUetTci4BMj1qaNKEXdU6LnFTfUtMVOlWI1waRY/TgU8KRyeKpMuyHgA/Slx1pQeaeB26VqnoaJEDrwRVd1P1q461FIM8UJkyKLrUDse1W5FqrIuARTTMZeRCZdtN84jvSSfSoCSaLmUmy2lx7ipEuOOazS5B6UCbBoJ5rGssqsO1SgishbjOMGrUVzg9c0G8JmhgVIgIGarpcDNWo3BGQcGg6VIcvSp1bBxUSx98VIi8Enk0M1jZliMjAqZG4P8ASqqAnH86mTIOP1ouNxLWeBTweaiVySAOakHHtVpmEotEnFIBmkz6U7OOvBrS5k0NpO/Sn546UvQ/1o3M2tLEWPagjJpWHHSkHIpmbVhmOaMcU8ECjp0FAnG6GhTimle9Tbd2M0pTjpxQJXIajYVYZKjZccVDKWqGgZ+tIQAaeBjpSEGsDJPUaDgUpOR704oW+tIBimjTUAcAU5R3oxlaMfpQyosCKawx2pwyOaRhxnrRuVcTjGOtNK81Mo46U1h7U0guRn/Io4A4xmlI496bz+NWWtUIQR9fpSZ7HilIwKYc47Urg30BsYqJlycU489aY1SJEZPtTG5pz9ajPt+VNoLDJDkcVCwqduBnFQsamxn5EbAZ9qhb5u2Kmz1BqNqlqxjNalZxtNNI4qZgKjxiptYhiK2CB2qxHgVWzk81LG1O4y2hFSdeagU4qVWH41pc2TJVNTIct6VEnSplHNVc2TLsA9Ks7Mn6VBbfLjFWtoznHNUjaGqLdmhJzxirzL6DFVrIAH8O1XMHJpNamkUNjzkDFWA20VAMKafn9aCiZasRrmoYFJwauxxlR6VEiGg2YphHtxUntmgKSMis2OKsNUY4Ipr8jipSAqntUR5HpWdjSK1GKN30FPRaTG046g1IOnvUnSvIcpwOBSngUD5R1qKQndntUo0RHK2PrVGZ+SM1Znkz2xVN+TWiQXGdMZ5zTZGGetPZcZqPaHOK0RnJ9S7p6AtmunslPlj+nWsXTYBlevWujtkxjrit4o5d2Nkj496j8rGTjNaRi3Ln0NVnjxzn/wCvVJgyuVx2qtOvGavlM81TueM1ZL2Mm4OOM1m3RyOtaVyM+9Zt0nBxx9azZD2MycjPWo9m6nSD5zmlQd6XQzbPMsDGaXaDj1pSMUoGK60iRwGTTqaODT/xp2Ib0BeT/hS0A+lKMY5pGW47GaeoplSJ0x/KkykSL24qxEuPeooxmp05pbFIkXucinKPSmLwaeMe+aRtEcAfwpfLyM4pVz3qTPFF7GqIzHxx+VRvH7c1ZHrSFMjP6VL1NEio0XpSiPbVgREUoj7UPQ28iDy8dvzp2zgetTeVkdfwpSuAKjqQ1qQ7cEU7GKcBilCcf41QNWInHNNK+nFTHA471GwLUm0Zld8jNM6c1O6YH/1qgOQKncCJxmoGPPWpn571GwyelWgGdeR0oA2mnAcH+VJjIo3GtBCPyoK5HFFLj16VY9iOk/ip+OvpTDwKAbDbSKMGkpR1qCorXUkT5W56VIO2ajX9KlA+WpNtnoOBx1pyruPHWk6D1py9Ki+pVgK9vSkxk1Mq8cigR7jQ2aJDUQ5wKsJH83SiNNpqzFEc0NjS1HwRZNaFvF+FRQQVo20WMVlKZokT28eCOK0Yk9eaighJxxzV5I/UcVzTkaRVhmzNBTHapxFnNIV45rn5kXYqunB6VXlFXmjJBNVJhjJpORL2KEp7YqjN1q9MhNUZcj604vUwmrFWQ7c1UlfPPtU87elUJn4xXTE45kErgHGeTUS8HFNlYZpqgls5xXSjNPoWV6gVPGefaqykkVYUnHXntUNm8SwntUgz0qFMkfT0NTx9QayZaY4IcgHinFePendTSYOfU0yku4m3jPWoyueoqwq8cAVE6ndQMrMgB6fjULKN+M8VbdSB0qB4/m4qkySFo+femNEQx/lU7DP1pOmTVMm5Ay4+lIeB61Mf85pjDk9qu5L1K7cZApjc4FTOMN0qFs89atGLV2MY496ifPWpCMcZqKRsimLl10IWqJ+tSsfaoX6Vqh8pG55qNvapGqJjg1SGlZDTjtQTmkPzGjJpkpNjlORVqPqOarxrk/0qyi84rGRtFWLEdWEAqGNc/SrMaEiuWRstCZKuRKMZqtGuOO1W41wfasWVoyVFOMip0/DPvUY46UpcDnNZrRjvYn3YXmoZbkKMfpVZ7kAZz+GapT3GTmtVEzehLc3fUZrNurknI6io5pi9Vnz1rpirENiPIT2qPOBnvTm579KFjzzVbCUebcaF3e9TomKEXOasxxHPHSokarQbGmasqvHFOSLA6VPHDk0JESlYSOMntgU7ATrzTyQnA5qB3OTVpHI3qMlkzxmoCCc5pzklhmkbnGK1IaVhoHFSDnFMBxTlOM1RL2JAOfrSgYH1pAfXmlz+VJMmwrLzzTWGRTs8etNahskjOQPamZ68fnUnf2prD2oQXAH0/Wm5waDyuKTGPpTLQpIHNA6YpAM9KVULHigJABz0q5b25fsSKLe0LkEjOa1YbURDFZykiHLsQw2uBnpVuKHBxjmpY4uM1MqAc1zuVzK9xiKAPel2kD2p4zSk4qWJEOOc/pSE4BA60rHnioZZhEuSc1IxsrhOpxWZd3+QQOKjvb0ucA/lWfIxY+/1rohDqzSFPqxskpY8ng1EeTxTiM+1IwwK3SOlWS0EXpTh70g9qVQa0HuPWpkNRJ1qZePagpIkU4qVD2qEdakDUrDtZkwIzTicVGuMUuc9TxTLeo4nimlj1xTd3YUjHtQT1AnPtTQeaQnNAGaTKsKRmjHA60qjIqTHAFZtieg0ADtx60hFPIzTWO2kiG7iZAHvUTtzSM+en6VC0h9ea0SEnYVmyOtIOR7UDuaZJPsHpTRG4sjBQecVmXV315pLq6IzzWLd3e5jg10U4NsJPsPubsknnNZs05J9qjlnyTzVd5M13pWMkOd+ahJ5pGYk0DmqGO5alApAMUpfFAAcU1utLuptWJjTnPNNbrT8cU0igLgozU3QVGvSn49KgLidadjNKF/OnKuDTuMcqcU7txSrzSgAU0A3Hc05RSYLVIqUxMQJTqdt9KZnmr6AhCc0wtg8UOajBJpXJJCeOvNCjjrTQOalQcc1I0hyrilL4FIzAd6hL570DaFd+KhJ3Gn470AcUJEjFzmpAM0KtTJHmqQMZtz9KXyyelTeX60uOwpsW4wLtHvUi5owBSbqewx4OPrSMTSE4phfimJDZGP/ANaoc5NSFs80VAMRFx70/dgVGXxTWbI5p7AhztmowcminKMCiwgAxRtJ7U4Lk1aitu56VSiwIY4S3arkUPTP86kSHFWAuMVqo2JZEIqRvl4qR3wKgL89aBX0Hnnp0pAvBNR+ZzSNLjvQN6kuQq1Xnl9KY0rMeKQRFzyKbYIrspc09IyDVnyAoqRY8HkVnYp7EKKaniTByaVV9qkC81SRBKjYPFWEmVRg8j8qqlsDHSoJZtuea02Jkmab3MeOuBVOe5j5ANZrzFieajqHN7AosnkfcT/jUWRUZbj2ppl9KwbNrWHPmoXOKV5eKYTmovcaEHSkLUwtik3ZNAEgYmgtikz70zOT1qiSTdT1qNWHSnjNArEg6U44x71EzZpu7NF7DSJqcoqANzUiNUt3KsTgDtQMDpnNRb8UbyTRYHctRtyKuwKWrNiU7q1bbge9AkaVtGFxWlC6qvpWVG/4VYWQ0DLdxccEA1mzuCTSXExCmqhmz3qAZKvWtG1YDjvWbCwPNXIH5FNlMuzrkc8/SsS7TDHFbm3ctZV8gDMaQ2tLmT5pRqsw3pPBNUp2wTUCy4oMnvc6S3lzyO9altcmPvg1zFnd7Me1a0N4rDkkVS0KS6s15NTZQeeneoP7YbcAxBFZ084KYWs6SVhz0xRcTOp+1JMuQcfWqlyTgkHNY0F+yVa/tHI+tMaempFcPnPFZV0mT/WtKSffn3qtIAwqbBuY7x4phWr00W2qcgxSLISMGoXGampuAadgK5FN7c/yq0YwaiKUhIizxmmkmpCtNK+1WDI6N2BinEdaaRioJQoapFbNQA4oDc0AW1IxS7c1XWSrEcgYc00AhX8qaVqcYpCuaoTI1ytWYpCCOaYqZ61IEpoRdjl9+tWomyKzIyVNWketExWsaKkZ681NFOM4zxWekuakWXmrUrE7mwhDDg0FAc+tUbe6KnmrqyBua1i7iRFLGDxUDJg8VZdj9aiOCadirjEkKkCrcc4bg1UK57fpSplTSMGuqLjHFMyetNV805vl61bRruSLIQRVpG/KqaOM81PEx3HjNNLuQtC6vIqRXwPeoFanAceprCpSTVzWL6FlD3NSq3NVUk55qVH5rxq1Gx1wZOPUU9cngVGpwOKnjGeTXnSTRuncGQijbmpB1J7UgXArE0QzbzxShODmpQvGe1Iw/GkzPyIgB6cClwB3p+wnrTj29BRexb3ICuT04pwXB/Cn7d1Lt9aLgkQMoxx1qFkPORVx0BFQspPSi5MkU3SoWXdV5k4IxUEiEVDOSSK238hUZSrGz25pNhA96zbOdkQTIpQpPSpNmOacoLCshCIOcdanXNNVcHNSqvHSquJE0R45qXOTnrUIGcVYQZFWjZCquc07OPxpwSl296stOxGRjrUb8mpyvU9vWonGelWTsVJB2/Wq0w5OKtygjr1qvIcZ9fWlexDehRkXPvVd1I/wq44OD2NVnpIwZWYVFkjpU0g9OlQsOeatIwe4gJFTRyEYqAj0qSME9aZcGXUmI71ajuMkVQAxUy54IqkdifQ1objn1q5HKrdRj8axUcgdeasxSMD1pNFptGzGQ2ec4qRVy3TNUI5yD/OrUM4xilY3UrK5YCle2akUnvSBxgY4PvUhBPTvQi733Gk4IzyaeGphSnVpcxaHhuKAT1qMZpQcU1IwY885ppHHWnZz2pCBj19q1ZMo3Qn40nIOaKBkjpUkJdBwY1KOvNQqRnFSqaLjaH4B4qJlycVIetJnFS9RWsiEptPP5U0oQRU557UYwexrOxg0Q4NG3B+tTFOO1IVI4xU2H0IwMU/ApyqVPT8KUr+FAJ6keMime2KlI+gpNvH/ANajYvYYOO9KRkUu3J9DRtAyKCbkDAdDTD0GDg1I4w3SmOMfjVWNU9RmeaYTjoacc9KYwyMimN2uNbmmuDt96ViRUbetVYdrjCTjpmmHrzUjE9qYelMtK4hHWo3xipD7Uwg/Ss2jNorsOf6VGc5qdgaYV5qJIya6kDJ7VGw68fjVgrnvTGXn2rMxaKxGKWM4NOdMe9NC46dqBXLKGplPOO9VUcirKN+dWClrYsRgEe9WYx0qrH/nNWEp3OmMjQthn/CroUHn0qna5OKvBc4ApnTBlu1G3NXAuQfpVKA7celWw5+lVzGyDGO1SRrkZxUW7kDirMUYPTvQxtli3TmrqKAPeoIQF+tWQcgYH61DCxC/BoTOKRzljjrSqfl64NZMAkOPeoMEtinls5z60zOTxTNYpjzyRjr2qRBhfao1G49MVKAeuayOiKFOMVWkfHTrUkrcVUlbAOO9Kxa0IpW5quWyKfISe2aiYeoGK2Ewc7gKdAm5sdahdsA45q5ZDJGKpHLN9Dd0yLcVHet+2i2gVk6WPnyelbkY+UVsnoYRY91wpxVWTr0zVtvunPNVJjkGlHUNepGxGDVGWrjeuKz7huvNa20C5RucEnise8b1JrUuGyCaxrxs5NZWMpvoUX5PFOUZFIOQTSqPwpg1oeY04cDpSe45pysa7GZMVepp1IOnvTl6UdCWJg08Dijr0pRkVmQxyc1Ko9ajQDNTU76jsSJnPpUgypqNW7U8HNJ7miJB9OakUH1qNenWnqaEzZE6nAp2RUPmHgfzp2QO1Qxkykk4I4FPUVEh3HrzUqkBuanzOlbEmylCZpF+Y9qmTqM02CItmBTduB0xVo4Bz1phXP8A+qpRSZVEeaQKe/8A+urIUDNM29KTYmyA4BPGajYccVM4AqBm59KT2I0IZH+WoWOBUjsNp5qB2+bimiRjAc0ykMnNIetaIBDkdOtGPWjAJz0NOz8vPNADaRutKDTccmquA0cdaaeTxT+3FMxg0XAMCgDv2pT70UXNuxIgzipV69KYnQmpErBs1Ww4DPbFPVaQD1qZVzUtmiVwRfap0TjpQiip40OQKzbNkhEiFXoIzgHFRwxZ6DitCCLOOKhyL5R0EHPrWhbx5P3aS3hPbFX4YRx29q55TLUR9umKtKgHUc/SliiAxxxVhYxzkVzTmaJEITFNZM54wKteWCBSNHgf/WrLmHYoyLx/SqcqnmtKWP5Tx+NVJUoTM2ZUykZrOuAa1509KyroYJ7/AErWG5zzVzLnGazbhsGr902OPzrJnfGTXpU0cNQgJG409WLVXLZOen+FTR9a0aIWxZTvVhexFVlOelWI8Y5qHojZaosL9+p1UFcVUj5PWrSZOazZSWpKigCn4496jU+1SjJHpUXLFA49PemlfXrTwRRj24ouDIJEOOKhYelWSM5zmoGXHSqRN+hXZTTAcVMfTODUbHrWqENYeneo29BxTm4HFRl8LmqExpxyKiYAGnOwzkGoWYD3qkJ2uNcDJ5qJsYNOLc1EzgZ96shkTGomNOY46VEzcc1qA0nnIpjdaD1ph96ES3YToKMc8UD+dSquaTZokOjFWoRUMaE1ajHtWEpGsSZFxxVmMYqKMe361ZQ47VzN3L5SWIZ61OrDH0qLIUZpPM96RWxMZto61BLN+FQTSYqu0uW96aXUzkSSz9aqSSZ4zQ8nJqu0nFapNmTYrnjI7VESSOKXk1KsVXexajfcYqZqVY+BxUiwHPNWIrcg5xSvc0tYYsPA46VPHCc8VYihNWAgQUEcyRCke0elKTjjoKGkIz2qKWTA9feqOaTuI754FVnODxTnJxioskmtUjK4pGfagDilI49qQHaapC3VxQPoaUcdaReOQOtLknNIloVck5pSeOaYGPYUUC2HqeKQkce1NJwelGeKoTFamMCT2FLupvB9c0LYSQUAc47U4D0qeK3LkcZ96TY1oRohc8Cr1tYE4PFWbWx55H6Vpw23bGPpXO56mUp3K8Vsqj7vNWUhJ61bjtcnpmpkgAA4JrN7mDkU/Lx2p3knt0q75HbHFO+z47YqGSpWM9oyvb8ajdTj0rQeHjnnFZ1/ciMYBqlFsSk27FW4uFhBORmsW8vGkbr1qW6lMjZqk8e5vet4QsdkElqyCQkmm5+XntUpjNMIwa22OnmTI8nFHbmnMv60m3mrQCKPypRk0d+lOHT2prUBygHrUi81GGx9Kev60Gmo9cg08dKYDml3ZNA0yQNigsGHHWmEkd6ZuIzQN9ybdTQc1Hv7U3cRSuKK11JC2akU4NQhhTwc1JV0SA07JFMJ7CkL7eKm1xrUeW4qCSTOac7ZHpVd3960SsZSGl+eKVeBnvTRgcmo5ZRjitCErsfJcYBrOubrbnmm3NwEB+b8KxLy93kgHitIQuxN2HXd8XJGePSsuebPSkkmLk1C3Wu6KsRcQsc0wnmlJzTlTNWIYBzTwOKXb3pKB9RpPemZNOPSm96szDqacOlNwaTdxQWOJxSAZpCaAOanyIFBxUqjimKKlQAUXLHAZoxn2pwxijkUgFUU8DdTV5qVRx1qkCYBcUoJxQRimscCm2AM/FRs3FNYk9OtG3160EDSc0qjIpdnHWndBRcpIUYFI0u0Go2fGahLbqAbJjLu6c00HNRqvzelToBTSuTuCqcU9UqRF9OalC1dgI1TFPSlKjFIopktXRL1HFJzShsCmySccVPQpCdKaSO1MMuaYZPShMOpIzY4phGaaWpwHrSAaOetDA45p4xTGIqrARk8Um6lOTT1iJHNJolMZgk1KkeacsBJ6VahhGBmtIodhsEODnFXgMUIgAprsBwK1WhDH5AHSmtMAagkkNRgljSbJZMz5qJjwaXPamkZ6VBJE7YHWm5Y9KeYs81JHFz0oLEhjyKtCPjpSxRVY8utEF7aEAhp/kfL0qdIj6VJsGKpRDoVGhx1qJ329O1WZQe1UZTiplpoLqNknx3xVdpNxprgmqzy7Cay5rFpE+QBUbSgVA05pm7PesnIpErSE9OlMJwKAMCl27qzZdhu7PWmsaeQF7VG3WmiRrHFKDimgZpKskUtk05eWqPqamQYpIokUYp4fbTNwAqNpMmnohMlLfjTaYDkU4HNZvUYo5qQZpi04HFUgJFGTUscfPvUSuPSpVfApX1Asogqyr4FU0fNTxsTRcC/BJmrqEVmwgg1ZM2O9K40hbpgKoGQFjS3NxnvVcPupXE9WWoZPmrStDuNY0cgB5q/a3YQ4qrgb6cpWZqKgqcVaS6BTrxVS6lDggdKLlX0sc5cnBIqmJSGNaV8nzHFZcgwakl7F63kyevNaCSdKxIXC/WtGKUkDHSgLmgZDVd3yeajMjAVA8xBoK6E7t6GiN896pmY0edjpT6EmojED/69Dc981SS6yOtBuaQDp8kHvWfKCDmrTOT7iomUn6UBuUiCKaDipnGKgY80ASBs9aRiAeKZRTQCstRkHNSbuKaTikUyPHtTWFOPtTGYg0EjSMUwqc1L1HNJxjigERjNSo1MYYpVNAFtWyKeGFVVJqRWq0wZYXk1KCDUKNUwGR0pohi55pytznNRYNOXjFUmV0LcbVODkVURqkV8H2qhFpDk1bhkPrVGN+9WUcVpEi1y4JM+1BHpwagqROfrVp3HYeBigru4pwHrTgvpyK0M7EYytO3VIBn0qJ154p3AQnmrNvKAcVROVzUsb1DE7mkslPEmKqwN2P61ZwD0qhxQ9ZM1NHIaqEEVJG+SAa5akbo6Is04m49qsRnFZ0cmDVtJPXrXkVqT3OiMi2pBPNOwKiRgRzUvTp0rzZLlOlaiqMY4oC804HjjihxWXQa0Exke1BHtTgOMUq9vSgXUYRnFKBnkVIBk+1KRkcdqBN2I2XrULqR7Z7VaYbTTGA70EyehUdDVeRSCKvOKryVmzmkVGQZpuw1Y24puO9Qzlk9SEJ6UoXvin4JPtTtnPSosKw1UqYLgCmKp/wAiplHFIqKFVeanQDjjNRDmpo+BWqNkSp97pTgME+lKowB61IMEfWtL6GiISg256GoXAWrEneq7rkHNSjOS1Krjk98VBIODVmQAdKruOuKZgVJFzmq0gq3IOtVZBz7+lNGcis657VEyYNWWGahYYppnOyEjHWpIeTSMuafEP0qr2Gtywq5HSnouKRBnFSKPWkdiHpHk+/pViOPGM1EjZ9hVqLrzzVX6GyHKCMDtU6OR1/ShMEc1II/1qkXe9h8cpJH86tx3Bqls207cQevNCVymaCzBsAmn98g1m+aeKmWf8KLErQt8jrSnrUIuakV1YDFLYHZ7j0596OPxpM5BFLx6fjVpg0kG3Hfmm5Izmgn8TRnnmruRYUH1pwcZqMtilDZNIhkwOR0yKXv0qNW5qRetAbh06Zp4OR6Gowf85p6sO9RfUyauOTtQRQTSgjNAWEC08xjFLgEU9BgZqCEupFtApm0E5xVhl44qNhgdqt6jkQNxmmHp0/GpiM1Ey8Z6UrCSsQuMn37VCx/OrD1A/wBKZotCMgjJqMDJqQpxTCeKaHYH61E3FPY4HA/WmMeKoQxhx603680pz+FIBmhaFrQXb6U3b1p4HI7Uu3Aqbg0QMvHSoyMCrBTd1pjJnNSyWisw5zTGBxVgrwajZD+FQzGRWdTTCp+lTslRvyOlZtmDVmMU4NSo2AOahINORuKBW6l6FuKsRmqUbYwKsp0FWaQeprWrYxWhGOM1l2jdM9a1owNoNNM64tEqGp0xiqxIXvxSxymhHQm+hfQZwauwJVCLkj6VowfdWnfQFuWhgemakyQe1RKcMac8nHOCKhvU1SIpDgn1NIWOKY7ZNR5+Xr+dQxpajgc805Rjio0IzU8aZGepob0Om2pLGgxjrRINo47U8Lhc+lQyOAT61nfUpLUrzvnJqpI2FyakmfriqrOeKob3Fc5PFQyMOxpScjNQSNnJ6Va3IYBizYrVsE54P41kwrk1v6euAgrRLQ5ptXNvTVwPStpW+UZ/nzWPZr37ZrSjbaB61cjKxaZeQR0qtOpUnjOTU4bIzTZVDA8/hREaaM5mxVC5OcmrkxAYg1RumGMg/hV3E0jNuXwDWPO2c1eu5evNZbtk8nNS9TF6jccCpFXB6fnTFHOBU4XINRsJs8pU5Ip4XJpqgdKkA28V6FibDgM/Sl6ClUdqXGR70CYg5NOx+tAxilWo2M7WFA/zipVOaj7jinDIzSsNIlyKeDUQ5FPXik0WiVTk0+oakQGh6GyJV609etMAzxUgU9qgpKw9DwO1Sxtjr0qBT7Hipl61JqrpWJlOcf0qTdio1ODShsmmiibJxntQGx+FR78HrSFqRPMSF8fj7VFI2OuaazHb1qMse9T0C42R8nNV5G2rmpHbJNQyMOlCQiB2yOKrydzmpXOR6Con5qikMzkUg5NGMnrSdOnQVQNj2Iz7U4N8tQ7qfvwopMkcDikbOaQtSkDrRcBh6c/yptKc0FeOozV2L6Df4qcoxSdKkUDIqGWlYkUZX/PWnqMkelNAyR3+lSKCD9Kwvc6EiRVqZFpkYJ6VYRDis5SNYofEhNW4484qOJc8VbgUHFYSkarcnggGa0IIvbioYY+hxWjBFnHH61g5m9iaCHdjHHvV6KIEelNgjwRV6CJs59PzrnlK5SQsUWfephERzjr6VPFDgYFSLHz71zykXYrLEFPFI8Q65q6Y9oPFRuvHSsnIVrGdNGPT8aozLxWpcLxx+tZtwTjB/StYu5jIy7n5fSse8briti8O3PvWJeHJP866o6s5Z6GTdueQaxrl+fatO9fqaxp8nPNepTRxPcYPmbkYqzHyRVRDzVpB07YrZlpFhPapwTyTUEY46VMgzWDYInixjiplJBqCPjvU6DJzWbNUTpzUy8D3qFOTmplGf/rVmAoXrSjjFPAxTefenuBGwqB+c1O5xnvUJGR6VaViXZFdl4IPWoXI/KpXIGeeKrORWiRmnqJnvmo2YdO9I7HtUbkDIzg1qG41z2qNjk07d61EW54prUTGFhmopDmhjgVE7YrRIUrDXNQsfT9aczdf61ExrVEJ6gTnNNHJ5o9zS8e9DKsmATJwKmRecVGnXrVhEwfWsZM1iSRrirUS5PSo41BxxU6gj6VzNmi0LCjGKkDYGagDUhkJqDVsnMnHXmoy+e9RM2DUbvznpTSM2x7yZ4JqFnGc1G8mfemu2eatIjUR260gUnHWl8stViOGrbsUopbkccWRVmOHNSRW/T1q3HbnrUblbMiihzjp9KtJFhRxUiRgfX0xTt2AcimjOchvCioZHzkYA96WRifrVaViaqxm9QZ+KjZycZ6Ubu3amEkn6VqjBjSc5pBk0oOc0AYbFaEpAAfrmjHajpxRjJoH0AZpMHH0p4XBz60u361JnsMpOM1IRimHpTRKGt1zSNmg5HWkJxTK2FBzQAWOBTkiLnjvV+1sC3OKltIlySRFbWhcj0ratbTGOPepLWyCDp7itW2syccGuaUzmciKC1zjirkdpyPzq5DZ4xxzV2K0GORj8K5upzSmZ62xHapltiRWmtoB9DT1tfY1tE5pTsZjQe1RvCACT0rUkiEY5wKybuUk4HSt4w5jHnb0M68uNmQP0rDuUMhOcnNbMsBcnNVntj0xXXGCR1U5JGI9v1JFQNb+1bklrUDWvHSix1e1MZoPUCo2hyOlaz2+O1QvbfLwKTRsqhkmHjpTWi9uK0Tb8+9MaHn+tKxqplAxAc0hj4q8YcHpTPKJzmhI1UtCoFPelC89KsNFx0pvlHFM0UiLr3x7U4MB6050PamsCPagpWYm78qaWpG3D2phOQeaSKb1sKW5oLYphPFID3pvXUZKOelSZNRKeKeOBSsQS/w00tg9c00cU1261SBvsDuBxUJ65pcZ5psj7RxV2I8xkrkCqF5ciJM5zRd3flggHk1h3dzuJ5rWELivYS7vC+Tnms13JY0k0u44qMMTXXGNjL1HU05pd3FIBmtUMAue9O24FOAoYinYaGEdM0wkCld8Coic0yd2OopoOKN2eKBiZzSbaG60qjPNAkKo7U8JSqKnRQe1T1BIiCUvSpW4FQMTTYMfShs1EM5qaJKViSVB6VKBt+tMA29P5UpbHNWkWDN61GeTS/eoAxSIGhcf4UpGetG6o3l560FbDnYIKieTJqKSTNM9KAuPJ3UbeKRakHI6VKJsKtToKYi1OACOK0QdRUOBUgP40nO2kGabYPUkxkUgGKTdTGlqLh0HswxUDyUPLkVCxyafQAL+hpAc0gGPenKMCmgSHqaUvimNJt4qNpM9KVwJGkPTNIASabHHmrMUX51aJHRRbqsrBjtTolwBwKmAzWiQbDFiqYLtHNOUACmSNtqrWJ5hjvjNQu5I4pHkyeKRBnvSvcHsA5HNG7HtSk44qMHNJ6Ba5IBmnBBTA+alUVSCwBalVQtKI+9O2EngUMdrahExBqzGd3sKSKD5c96Ur5dWtEZ9blgYAFNklVR1qpLcbe9VJrgn2qnKw7E9zcjtWfJcDPB/OoJpzzzVR5Nx61zylcu1ieWfPSqznJNBakrJljcGnqvHvTWIxSBqkCUGlzjimg5pHanYq4OaiJzQzGgDNIzDbSEZHWnDpSBaBoVF5qU8Cmp8tBPFUOw1m9KbtoPX605BUgKowKWlxgcdKAo60AOJxS5zxTSR60LyaAJMmnBsHFRUqnBoYLctRfMRV6IdKzom5q3HJz1qCzRQjFJNINp7VXWXjrSO/HrQLoQynJpqEjpTJGyakhTIoJGuxWljnIPWnOmKhK7Tmhgy9HdN61P9oyBVBTkU8yYGM0BYfP8ANmsucYJq1JPzjNVJTuNBTIlOTWlaOCBWaBirNvLtI7UEM1mXcKhltiRnNOWcFRS+d70FNqxSeBgeahK7Tir8kiMOtUJGBbigLW1Qm7FSo4zg801IzJ9KDCyUCt1Lixhx7UyVCtRwTbR71P5hZTxQUjNmzmqzDIq/NEWNVnhI96dySvyKcMYoYYpB1osA6kI4pKeDikBEVOKYymrO2onXIoArnNLk05lpNtAByc0Dr60mOcU6gBQAaUHFHXNIMGgCxE471cj5rNDEdOlWoJeMVomKxbKcVGw209ZM9xTX+bNVYYwSVIsmarutCn8KVyS4rlatxyZArPjbPfNWIzitEJrsX1kOKljl+aqatuFSKStUmJaGtCysvapNg9azoXYHrV9Hzitosi/cUrkdcGmhMjmpQAf8akSPK81aC3VFR4cjpUQXHfFaLJVaWMc9PrSaGxqNVmNwO5qjnbUiP70ImOhfBDUtQxydjUhOQe9TJFRd2SrJg9atRS8Cs/OD6VLG/bNcs4XRqnY145Ae9Wlk4GcGsqF+h6VcicHuK8itRs7nTGRdBz0/SnYJqJXxzUo55zivOkjoFAwKdgYAxS4zyKVVw1Z9CpChQBnGPelUjv0pMAmlK88VBCXcMZHWonXmpSvc1G/HXrSuQ1ZkDqAOeTUElW2GRVeTr7U9zCZXI4pMGpyM4NNK81mzFpEO3NOCsDTwME0FSOlS2ShuBnFPTr1o2ZP9RShcVSRI9BnB71YjquvOKsRjHrTtY2iSjjrTiBimgc+1OoNVboRk8moXJHSpWHOagcc5prYmW5BICP8AA1A5zVh2z1qs5wc55pIwZA54qrJz7VacVBIPyqkzCRVdcUwAE1MyYz3qMr+FUjnbIyc06MZNBGOKcg4xVLUqJKvBxUlMUYFSrxg/zqjqRInSrCnC4zVdRUygcYpM3iywr4OKnSTpVZPzqdaZSTLe/dxSbB61Euc9aeDitEN6IayccClx5eCakDdqRsEc0iUyLzM96ekxXvTTH1qMoy1TQXLiXYPFTCcY9jWZ5hXtThMwPXilYfMaivQDn3qglwc81YjnyKQXuydjkUnTnrSeYG4BpuT600KWrJA/HTmpY3OMdKrZ96kWTPai5nsTn1py/wCRUW71qRCKm2o2PB9qdUecGpE61p0JsPXLH1qROOKjBH096kHTA61nYkcOnvTcDHT8TS54ppbn0xVdAGsntULLnipm5OO1MYcdP1o3HYgZfwxUEgwatOvcVXdcmiwrWKzjNQk8+lWGBqJhzSWgkrEZPPtTXzUhA9M0wj1qkMbtOfSn4FIvPrSgc/1ouWIvWlxuNKBnFKFxj0qSt9CNlqNkyPSrQGajdMelBL0KuzA9qYygVO0fB5/Coz8v/wCqsjCSK7LxUbLjrU7CoynNS0ZS3ICDTQOfSpiuTx0qNlqepIRseKtIe5NUxwetToapCTsats2GFbUJytc7avhwM81u27ZXk596o2pvoWHOFoT72e1Mfn61LCO1B2Rdi/ADjP8AKr8bdKpxfcFTBuOaTZ0ItrMAfeh3yO1Vt3QHgU5XDAUma2tqPYcZHWm5PtRjIpu3a31qbB1JI1PbrVuLAAqvEKsLhak1HSN8tU5mNWZOQapysPXpUlruQSnG7JqmwyM1PKMkVC3AwaaE2RMcDA4qF+OKe52jP8qjJzitIozlJE9qMlQeRXQ2QAIrCtsblzW3bOqgEV0JHNubdqRjirykYGKyreXjririTcdfwokOxezjHP4UjvkEVAJSeTSM5zz0oSJaKd0QGx6VmzvkHqfSr96eCR61izyHJyaNzOT2M68bk1QJBP8ASrl62WwOntVJetJEEyfSp1U1DGCCDViIE9aGTI8mUE1Kv0pqg9qlUdK7imgA5604DninBc0u3ikyWhhHGelA45pSCDQv5VmQLn1pQMUnf1qQLxxTY0Kv5U5TgYpoHrS4zxSKJUPapU7ioY84qVTj8KTKWpKop3Ipi9aeeelSarYevA5pw5J9ajDY4xmpO/FSUm0tR6nB5qVCOPWoFbB9vWnlwOn50XsF7krEHvTGYKDzUTSc0M24f0qCUPZyFGOtRbt2TSF8Z5qNmwPY07aFX0AsAeTVdxkEUpPzc0zBBq7DGkADntTcZHrT/wCHpTSpoRS2IymelMdeBip+v1pDHmmFiAjFJnipSuOajdT9aCSPt/hTg/GKac0gOKLFpXJCeOaQc+9Rn8qcDgf/AF6B20HrTlPzVGPapFORUtmkSeLg89qm2g8VFHyOeBUoPSuZux0RVyaOraDpVaJauQrxWEmdEYk0K9OKvwR8jA69qghTAq/bx9K5pM3SLUMeQK0baPGKrwLyOK0reI4B/lXO5Gli1bR98dK0IEHAxxVa2j5z3rSjTCiuSUikrD0j44p20KelSqnBOOKWsufoMidcjIqtIARVlu/eq8pyo/pSuSynP938ayrg4zWnO/r+dZ1wc5reGiMGroyLs8GsG8z/APWrbvG64rEvGHPrXdTvc5pmLd9CayZhknjpWpeHisuXqa9Sm9DklG5HH8v161YQ84qBQevepUGAD1qm7jSLUZxU6E9fWq8fJGanX1rJlInTkjjpUyDrVdM1OnFQxonTp6Gp09Krow49amU5NRYrYlPWmsevtTSc/wD1qR84A9O9CXcGLu/2qgZsVIM44/Oo5BnitEtTGW9irLz1HOarOPrVuYcEYwRVZgcZNbCTIXwBxUTMCee9SsDjA/Wq7/L+FUJkbyEjiot2ae/BzUTsCvvVxFcjY81E/Q05jmonOAa1Jkhp71EetOJ4qImrMx2fzpRwajB5qRW5pM0WxNGA3Wp1PSq8ZJ6VYQgGsWaR3LMRzyak3flVZW2g0vmGsuU0T1LBcAZppl5HNV2kJpBLjikog2SNKMnnNN3FzTeWfpQFPOO9UlYV7jalSIsafFDnHGauRQ9ARWbZpYhjgqzFEc9DU0UB6Yq3HDgfSpuDempEkO3nH6VMFx1qTAHNRFsHP6VaRhzCgkHimucnFIZD0zUTsCORV2Ik0xrCoJOue1PdwahJyetaJWQm+wnTPpTM9eaGIPFJt4rRbGYgBpwHzZoAIxTsAmp6ljCAD1z9KVASeDxS4yenFSxoetVcybsAQntRtwenFThc04x1JiVmTPao2Q9QDVvYfwo8knjBpoXNYolDmnxW3mEHGK1YdK3/ADGr8GnqGAxn61POJzuUbKxHDFfyrUt7TGMDjvVqG1xxir0MIGM1xznYybG2tiDitWK3CLgfpTIRyPSraDnFcrlczbZJbx+ox7VcijHbv1qCP2GTVqIgDngUKRw1HYkWAAUk7rCnaobjUVijwuAe+KzJLwyZ5OK66abOCUpPcW5laQ1UeD2qXzaXzuPXHavTg0tBqXYqvb1CbfPJHNaBdTjjmgoM8mtb3GpmU9qSPu1C9r6itpowaY1oDyR+dSaxqJbnPyWgzjFQNaHpiuha154AqGSzznPA9qGaqrbZnOta81E9rz0reezOOmfrUTW+O1Ra5rCs3uYbWpFRtbfhWy8HHSoGg4PHNSbquZBt+KjaHHGK1GgwKgeAg9MUdDpVVdzNeLbUTqO/T6Vovb88iqzQ5oN41EUnT8qhZMEjp+FXZISO1RPCfTmmjWM0ynjmlwBU5hxximGL8qRfMhgWn4wOtGw96RuKaHe6FY7RUfVsmgDPX8qbIdo9Ka10H0BnVAe1Zl7eBVODS3dztU81hXd1kn2rWEWzNvoLdXf+1k1kzTlmPelmm3Gq7Gu2MbIhCseaUNmoyc0q5NaASrT+B0xTAcUhbnrTRY9nxUTSU15Ce9RHJNNsgUvk0LzQEpRx1qRdRcZpOBSU5VPpTuMQDJqRV9qFT0FSAUgFVakzgUwDNBHvQCFZt1R45p23/Ip6qTin1AI4s84qdV2ikXApd46VdwHY4pmC1KGzSlgBSuCQ1uBTWYAU2WUD/GqzSZNK5L0JHmxxULHP1pp5pypupk7jApNOVamWPFL5dAxqrUgGaAvpUiqaEPYVVqUKKRQacMD0qh2F25HpSEgUFuKY3alcYjMTUTE+tOY4NRE4NMiwMcimg0E9aaT0qQHjpSl6jyT3p6Rl6aG2Rtkmnxx5NWFtzjp+NWI7fGMjBqrdSNbEcUXHIqyi4pyx4FTBQMZq7BbQaqkn2qVcL2pCAoqN5a0vYlkrNgVUmkzQ9xxgc1DnfzUuVwsIWOfWgPinbTn2qORgvtQOwryYHWmCTPvUJy5q3a2pf2xU3uMkhjzzV+GL2piQ7QM1YQhaqNwtYeIxinBdtIG4FRSS7RWpLJzKsY5PNUri7BJxxVeack9arPLjnNKTJSZM0vfNVpp8jAqNpc0wnNZNmttCJzk88VC3FWGGBVeQnNZNjG7qGcimdaaeorNtgPLZNPjBJ9ahRSxq3EMCmlcBdgAqKSpnbGaru2WqmGgwDNSKM0i9akRKQmATIpyrinbaQ8CmiUIelMJzmhjSUyugm3mngAU3tQGwam4iUHNBOKaDignJoNOgAc1Iq46UxOtSqcighLUQjFNIxUhOKjY4FSxjlPPWplfFVt9OV91IpFxZD9Ke0mRVRWqQP+VAWHNyc1NC4Dc1AX4pFbHegkuvICpqrI4zTTITUTNnrQUyzG9PcZXrVONyKmMuRyaARE/Woi2adK9RbqCRaXJFMBwKN3tQymW45top3nMelUwcNU8TAnBoJJGYkA1BITnirYC46VBNHgUAS2k69GOKuOqlawz8tSrcnGM00O7WhcYhTVy2AfGaxzKSfarNtcFOh/OhAtDc+xIw5qrPpwUZzT7e9JA3VK828f4mqHc5+6g2MR+tV/5Vq3UW4k1myxYOagncjHBoLUEYoJzQAb+OtBOajK4paAFao6k+9TCvrQAwnNJnNKVpvTNNgOHWnA8VHup6n2pASA5pQcGmA4p3QU7gWIpMmrIO4VQVsGp45sY9K0TDYs+WDR5OelKkgaplINPcjchVCD6YqVW/GlIz1ph4IxVD6FlDUy5zVaJqsqePeqWpNieFsn0q1HnPXiqkRxzmrKE1rERdjkGMVYV+lUI+nvUoY471pcCxI/XsKrM2KCSTihkLcUXJTbISA1NDbaeYyDUbIcYpNit3JUk54qzHIDWf8y05Jip60JhaxpsARTRwaiiuQcA81MCMZxUtXRotSzFIRjOatwydP8aooRwRU8bdOlcdSF0XFmrFJkCrMbcYrNik5Herkb5rxqtOx1RkWwT68U9eCBTFb5eKkL8DGBXnyVtDp3QoHDccdqOoH8qFPFJnn3qDOO448j0qJsEZ/KnsMD396YflFJlNDMdqicU/JBOOKaRj8aEc8lcYU+agp7cU/wDCg5+gqGZWsQkYpSvNOZeadtxSM2R/rSquKUKRzwaeODVJakpCAd6lUAVGBzUqHkZ/CrNUPUe3FOK5XNIfl+lKTxQWrDGyfpUEmPxqZulQNyP8aCZMgfgHjioGIAqww3VE6/L1powZWYZPSoHXnFWmXHSoXXikkZtFVxURHOKsuuDgVCRg800crVmQstKi807ihBz65qhxZMg45pwGKaOBinqRn0oOuOw8Y4qxFVdetTocfjTsaRJ1GBT15I44psfXHapBnJ7CrR0Rd0OY+9SZApoHQ07acg1SCQoJx1pxIOKZ654pemOKOpixQcUmM/jSdBS4+WqAjdcVGTip3AqBlPpxSZDE3GnI+DjpSEUwDBNSK9i2kx9RUqTVRB5p6vtp2GtzQUg04HAqisp4qZZeRk8UNBexcU09TVZXDdDUquKQmyxuJpymolbNSVW4ImRs4qRTUCZC8dqmByBTB3HgYGSaCOKcnShycdKdgjuMIxTTnB6VIV6moyvftSNLEJGKiKk1OyjoaideaAK7rkVG6evFWME0w/SgloqsvNNK846VZK56Cm7QetQQV2XFCjLVM8YpAm0UDQ0jpxyKUe9Ic0pOKaNBcDsKZIMU8c9aGUEVPUVyq4BqFhg9KuFcd8VAVwTxQ0Q0VWGTTSOanZaZ0qGZuNyEpg0xl9KmK89M0MOfasznasVCuaF4qVhzgVF7daDNluB9rCtq1lJXGeK56JsEVr2cnHXmtS4uz1NZSTz6Vah9c1QiO6r0BFJndc0Ivu1IDx0qsjjAFSeYCMfzNZnXEm35+lPUnNV0brUydcelNGq3JxnHSk6EU5ATxngU7b360m7Mq9mPjUg84qf+GoEXHNPbkZxWbNbMZM3X2qnIanlbjpVWVtwxjn2o3RRGxJP0qCT17VI529agkOTTSIbsMZiRyOKh+6c5pznPPpUDyc+1ax3OWTuXI3wwrVtJ/nA//VWDHKB1NXracZGK6kRdHRQy9+vtV2GbPFY9tNlQQauxyYPWoYKVzTEm7vSM+0cnmqiyd6cZqlC5gu26jPbtWBcuVc1sTS7hxjJrB1BjnIqW9TCTTZWuG3Gq+MH1FP3bxzTSuO1Ui4vQmiOOnarUR6kiqcWSOtW48ik9iZHlaKRUqx5pVAp4xXeatWY1ATQwBNPwAaAMikyWM2/jQV5qUKCOlKEJHtUWIsMVc/hTtuPenBOODmn7aT0JtZEe3jNAAFO27qAlK4xAc05WpChzmlUYNCKiTocCn7vpUIHNOGak0WhIGyaepyOT+FRjoaTODSYXJcnd3NO/HFV9+TnJpQ2TUPYb0Hs+On5Ub+KY4yKQnFCJuOJ4xUbtnApevv8AWk6t9Ku5SVxu386NvHrUoj5zigxjBPai5ZFt29v0phGKmwPrSMBU3HcjKZJ9ab7VJggZ4zUZPbpTKGHkmmMozxmpDgdaazDBoC5EyZyelRFc1I8uVxmoXcdqogTPFJTS3PrSB8cVOpsTLnFSpk/Wq6nnNTqQCO1Zs0irFhT+dWE6Cqy1biGSDiudnTAsxrntV2BMDvmq0QGRV6BMVyykdES5bpntWjBGfSqsC8da0bdCAPWuaTOhFu1j6cfnWnFEOBVSBMAVpwJ6Y/KuSUi0i1bx4xn8qvxJtGcYFV4U5Bq7GuABziuZu5Q4AetNcAmnjntTXIrLcTIn4HTFVZWIHSrT8Cqc5OD0qkjKRQuiSCMVm3GcHNaM5wcVm3TDGDXZHZGFzHvDknjisS86nFbV59fwrEvRkda9CC2MZox7r7prMlU1p3Kk9az5F5xXdE57a3IwAOtOxnAppU+oxTw3Ipi2JU9KsJVaMHOaniP+NJiLKDjFSx5AqCPJ5ziplYeuaixZYTGalByKro2SaevPemUTLgCkYEn1pCAVBzzQD+tCJD7opjpnB71IQO1NbJANVEze5WlXAqKX7gqywO7mopB71qiLFGSq0i5P0q668mqki4PtWhDuiq7Z4qJ+tSPgEnP0qB23fWqSsNsjYZ61C/OakdqgJ4NaLYTY1jxUW4DtSsfSmqCTV9CdxQeaeAaYBzTxx1qGi4qxLG205qZpOlVdw4zxRuP/AOqocTS6LQk/Wk31CpJPPGKmC81OwWuOBLDg05VOevFKqd+1WIot56DFQ3YaQ1U+b2qxFbnripYoRkDrV6C24PH9KylI2UbLUrRw9OKtxW+cVOkOCOPwqwsXesrg3YiSA49KeRtGKlyR0NRSHtVo423ciLe3NV5GqWTp1qvXTFCuIWwuahduOtPkPy4/WoSc1okQ1qNd/mqMv+dOYZPWozwcUy0h+4+tKFOKYop6Egj+VDBaCqPepVXPuKFAY1YSP2oIbRCsO48VYii9qljh6VbhgGelZs5ZyK6w8DineRjrV77P0wKnjtNx6UXOdzsZ0dkZGGBxWhb6YARkVoQWoXtVkR4HH6Vm2Zc92VRbhOMY/ClEQzwaslOOetRngnrXPfU1jsIkeD2qzCPbP1qBDj2NWIjgj1rCTualuMYFTR+vaq6ttHJ496ZNqMUCcMM1hqZS7I0fOSMZJqlc6tu+UfpWPPqhlPBFQfaB1Y/nW0IW3Ob2N3dmi1wWPOeaRrjHesxtQSP+Oqsl/uY/NmuyBzTptvRG0t3zyeKeLkY69awVvOetTrdA85rpTMPZW3NwSg96lExJzWIl0Bjk1ZS5465q1K7IcGaqyZ5qRWJIP86opPnvU6zZHXNaKRk1Ysgih0XuOvpUQkDDjigOGOBTuSEkQPvVeSDPSrHXFPxnA61VwUmjNNsPTioWtOelbPk7+ce1IbP5fWszWM2YD2nB7VEbQsOn410j2HHHP0FQvZn0oNo1raHNtZnPTmq72Z9Mn6V0klmD6fSq0tpgH/Cp3N41eY5t7U56cVA9sQMYNdG1rUD2obPHSqbOpVUtjnGtsdRmoXgx1FdA9pnPGKpXEAB6YpanQqvcxZUwKiZTjpWlLBnnioHiKZJpJm8alyg2UGaz7y5IBxV68cKDWBeT7cjOK3px1NlIqXU+c5rKuJc5qW6nwTzWdI5J613xVg3EZqbnPtTSadWgIXbinKOKbuo3UCFJ4pueMUdTTlTNAXuRhM05Y6mVKU8VVgIsdab1NSN15pAMmixA1Y81Iq4pyLT6ZY2gZzS7acBmi1wAL7UoXGakx2owaBbjNntRjFScUwrk9KAQ0k54paQnFNZsd6gZJu4qJ5sVGz+9NIJ54oHcazE00HNSbeho289KuxLGqlTItCx/5xUypxigSQirzTgARRtpP50FChQKcoJoVc9adx0FAmKGoJzTc8UMc09g3ELfjTS3vUbMc0hPvSJHscmoWNLuxUbEUFXFJ70gXJpVUtVyCAdxmhJk3Gw2xPUVcihx2p6RhBSs+3pWsVYl9xdqr060Drmowdx5p2/8aq5NyQPikMmBUe6o2Y0MokaUsOtQSSE9KR3I4701FJINTqxJCqjMc1MsYx6UoGKjlcr0p2sMWSQKKpsDI1Owzmrlra7iCaT1HYSzstwy3ArXWIIo4AFMiQIopJZM8VpFId7bCSOF4FN3ZOTTep5qORtvejYhssGUAdaqTzVBLOaqyTE96OcELLNzjvUO8sfam7SxqwkWOTWTbY+pEFwKQvtNSTOB0qlLJk1MnYpDpJc1ASaQ896MZNZAFKFzSqtTImDQVcSKPHJqQnApeBTOprZbEjX5PFMwafjmkqGKwqLUy470zOB/9elHHWrQiUDFROaUtTSc/WkCVkR49aMGpOKbUjQ3GDSAc0HmgGkgtqLThg01QaePamFh4H4U6m9utJuxSbGKxyKjZvwxQz5NRMakBS26poxkVXXk1aiTigpEm3ik3U48DnrTD1oBkgOPWmk4NKp4pjmgkXdQTimA809utADS3NDPkHFNbNNAzQNbCFjSZyKTOBikDfhQhC0mT+FLTTmnYBwOaejkGoR0qRDSAvxPuGKlaMEVVjYcVZjlGKBrQqzwck1TZdprVlYMDVCdBnrQU9yJSalifFQZw3NODUEGpDMBjFWvMzWRFLiray5HWgCeVgQfSqM2KfI2eM1XZjQBGeopaQ8ijPrQAOuBn+lRMMGrGQRUMi0WAaDkU4io8EVIvIoBIbgUxl4qcD0pCtAFYgigfKamZc1EVwaAHqcmnbajBxTgaAuKvWnqcHrTd1IDigLlhGIOasxPVOJhnrU69fWqQmW8+9IWwaiV6cOetWCJFJHPFSrLzzUABFOUfnTRPkXopuRir8L5NZMZq/AT0/lW0SEjRQ5NPI79KrocrUobArcV7Ml2YpyHnGKarc9aCTnNFiUx7INtV3THapgxNKUJFSyt2V9nFQSx81YZcdabkMMU0PYqbzH9RVq3utxwxxVS4j5qFHZDjNYu6C9mb0b+nIqzG/T0rKtrg4x1960IXUjFD1NFa10aMZGOatRPgVnRnFWY5fl61xVad0axepqRPu/wqZT7VQjfI68VZilyK8WpCzOlS0LWT2pFBOOKarVL6Yrmloy07A/WoSODk5I9qlI5wevpUbAk8VmN+RCQR6UpBxSnO/FHPTvUGDEHHbINKV9vzpQMkjpTsZ6mp1JZGTijginOPTGBUZGKqxjtoDAFugx7UcE9KTr25pyg9MVSEgQflUg68c0A4oAH1NaGjtYeWoz19PSm5PTvRx6moIvqKxz06VDIvPvU7DjrUTL70W1HJohI5qJlz2qdlpjLxSZiys69sVBIuOcdPWrjA4zVdwapGT0Kj9KgcYPSrTjrUDDH/wCqmtznZBg0qjmlIyfagYp7sIjs5NPHSox0NSLgdDTZ1R2JFIqaMZIqJADU0ZxxRc2RYQbTmrCjcMVXDZ4xxU0Z4H+FWjSJMFGPpRzx606kA9apDkNII+ppCD3H5U88570bQBSM29ho5HvRTx07UgOasSGn2pjofSpCOM5ob0qWTJEAXB5pCuRxUzJx0pvQ4pNEvUixgUoGeRT9mcikAGaBMZtOaeHK+9PXrSlQTWljFt3EWTpUyS/NUPlnHHPvQMqaSQ0y6kxAxxVhJAazN2D6VYjkx3p2KjJ7mglSqex/SqSTZxzUyPTNnK5bDcVKGJqqsgPFSb8d6CSUj8aGGe1M300Hnrmg1iwZeaicd+lPY9c0w+1ZsCIr1puAe1PJJNR5FILXYjYpOpqQfnTGGT700Pl6jSN3HFJ5dOUelPADChk21K7Ic80giznj8atbN1O2YpJaDKm0jtQeg7CrDp/nNRFMU7E2uyJk3VGY89qtAY6U4RZHPSobLWpnvHx0qN4/wq/JDgnHSqrKc4rNmco2ZVZMHioyKssmcio2XHvUmEkVXXHOKiZSBVor61HImc0GDiV48hsd6v2smGFUsAeuangbnAq1sLqbtvKD9aupLWRBJ05/CrySfhUs64M0VkzTt/61TST6mpdwI+lS0dUXYuwyYIq3G2TzWfCcexq3GwOB3qkbxdtS/Ae2ak4L4AqvEwx0qdRgAnvUyNY6yuSFcY9qSRsLRu/KoZHycY4rM3vcjcblJ6VD3HpUj/NUTrznNNEt2IHbGRn6VUkJNWXqrMeOatIhyTIWODVeVgaldvxqpM2c81tE5ZPW41pdp6n8aswXBOKoSNke9Ogk5xWyZg5XOnsphjrWksoxkHmuctZ9uO1akU4I68mpYrmuJTgc9aDIQM5qksvHYYoaf5etZXJbLE02EzwTWTdyFl7YqaWXjmqcr76zbJIY23MccVM6/wD6qqqf3lWg25Qf84pplRdgiBFWoxzUC4B61YQcYFbIs8xCfjT/AEpKAcN9a609TpauPpQMUg9acBxSb0IURwUGn7cAelNXJqRRk1Nwt0E2A9OlKY+wFSbQfanbQR6mobK5CHZijZ2qcDjnrQV4qHIzdMg259KCuARiphil6mlzAokYTOKeE684pR2p1LmLUbieV8tM2Z7YqZeeMUBMt9anmHy2IPK5FOEe0VKqEHp3p5QE+1DkHJcr+VkDg/WgxjpVgR+nHvUip0459KnnDlsVBAe4/KlWDByRV4Qj0+lO8r5aSmHLYpCEdhQ8JHar3lgfWmuMj0xQ5FJXZnmHnPH0phiz+FXHHHPNQMMe/vVc1yuQrPHUDZq46+tV5FyatMzKzHHWomPWrJi+U5qJlJzVXGysenrUNWShHao2jI7cU7isRN7U0fSpTCcilEBxmquapDY+nSrCfd6c01YfwqdIiE9TWEjaJLEM81bhU4H9arxRnPTirkII71zyZ2QLUCnir9unPIqpAhxxya0YBzzXHUN0i9bj5fetKBcgdqoQKCePyNadsCSOK4puxskX4V4Ga0bYY7VTgTjkVoW+MgDiuWWxo9C7AOnrVsLzn+tQQ9f8KsgYAFc92AhGaY3HpUjMAcdKhdhg560ITI5GBFU5XUj+lTSNxzVOZsA4rdGDZTuGILHH4VmXDDFXpnPI71mXHIrritjFmbcnOax7shj0rVuDjNZF0fSu+G5zPUyrocZ9KosMnP8AOrdy+T+NViDmurYhPQgcHnNCDinuM9qYDz/SnuBIMdutTRjHFQJxz6VMhxz+ND0QE6JUqN271CjcDnmpQe/rUod+5Op9KkUZOKhU5FSIefemInUYA9qkwO9QoalUnFFgEwScYo2kDing+lJjg+5rdIyaIWXJGBioWHXtVtlB4PWq8nGatK4mUJRycGqkvGc1dkyKpSnOc/yrVRJZSn61XerEvINVJP1q7EEUhwKhIyKkx1pAlVYCHApVQ59qmEee1LsxSEtGRMNtMZs+1PkIqMDNXbQaYdacg6UKtTxxHGcc1lJ2NUroWNPSrSQk8npSxRcDFW4bcsRXI5myiMihyRkZFaEVvk8DinwW+OtXooe3Fc0pm0Y2Io4AQBirKQflUyQ8VLs2iocrhKSIxH+NLT6jfrSiznkMY5aopD0qRfvGoJTnqa6YnKyCTk9s+tQOcE0+U5JFQ9sf1rsihjWNRsMmnnOeuaYW9q0tZkDSB+FMCmnk5pyjHWpNovQbtOOBT0jJqSNN5xVuK349aG7GbK8cWSOKuQwn0qWC2HHFW0g9jUnHOdiOOL2q3DFmljgq7DbipRwTqaCJDnFW4LTHOOPSnxw7eatp0qbHHKrciWLsB+dKVx2qY4700qBk4HPbNRJFwkrFVxk0zbkGrbLk+tRlAOuBWFrnXCaREkRzTZJBByxAxTbrUI7UEbhn1rl9U1kyO2DkGpVNyZrz8+kTXvNcVQVDGsafWQWPzZFYFzeO56nmqpkJ75FdcaMVudMKWmp0L6yO3WoH1RzgZ/WsYPijfWvs49DT2aNN75mPLZzSC8INUBLjgjFLvzjvUclhOlF9DVjvs9easRXnuOKwt+D6U9ZyO9S0zmnQvsdJDdhuvWrcV0OO1c1DdEc5q3Hf47002csqPQ6WO6A4zU0d7kDmuejvQDU6XYJPOKtM5JUtTokuh61NHPlvrWFDcHI5zV6K5p8xzunY2I2LgVdjCdSeaxo7kYFXEuMjrmhvU53E01AIGOKlx9BWfHPke1WVnH96i9xWsT4yMCmmMEHI/GlSTPNSDafrTuBUaFepGPaq8tvwcDrWgyZ/wpjRZ9s07i1MqS1JGMVA1ptXoK2XiwcHmoXjAGCtLc0jJmDcwBM5FZktsSxOK6G6iBJxzVCSHAORTN6dV7GHLBtGcVk3rBQR0rdvm2A9hXMX8hGSTWkI3O+lPuZF/KQGOa5u/uDkjNaOp3nJGf1rnLqYu3JrupxPThqRTS5NVi2acTk00Zx/9auixoC0bqSimPYcDzSqOaaoJNTotNIQqR1IqetKoFO6U0gGbdtNeld8VDuPrVdAFzk0oGKROtSKKSYkOHHtShfzoBxTsg0AwC5NFFG7tT2DYcOlNJ5ppYn2pueeai40ybd8tMyaaDxQTikUhGY1E2TTiaNuRTsQ2RhSTUipTgOKcq7qvYGNCc9KkSI9qmjjqXYBxmnuSRBAo96Rjg0Px0NREnNS2VcfkUZzTB05pSeMiga1HbgP/wBdN8zHtUbNxTCeaBPUlMuaUNxUK9acDigWw4/nTT3ppfFJuLGmh3EIyackRY9KlSMk1ajQKKtIhjI7fbipgQtKzYFR9earYW5L5vNFNSPvUmAKQ2tBtLtz9KaDzS78UEJA3vUbv0HemyS8mmIC5pXKW4oG881MigUoi2jnrTXfaarYaHNUJUtTgd+KniiyOlD1CwyGHBBNXYgFI7U1Y8Ck6Gkhk5fnimEgGkzj61BLJjvWq0Ex7ygcGq0sm4cUx3LGo8npSbuQu41sk4pvk5qZI8/WpVTaKixSZAsIUVHLKEFPuZwgIFZk9xuOOamTS0AfLNk8VCTnvUZJNGSawNEPpy9KaqmnouTiqsDJUXPapgoApIk6U9xiqSJImNMpGJzik5NMSYvU0uMUqLT9tAxu00Y96k2cVEzAUEvQM80o45pgbmpAc0kK4ykJxTiMU08mhldRnU04LmnBfzp4UYpJCbGH8qBgDOaVsCo2OKTZS2HF6Yz0wtxQBmpAXdRzSgYoAANADkXFWEO2olIxRuNBZM70zdmoy1PXpQQSA4prNSjpUcnFABvwaXfkVBvOaeHoBA7HNJvobmmc5oEh5IxTAc0hOaYDigZYGDQVpiHNS07ARMKVGxSsKRetICVXIpTMy8U0dOtI/wCNAD/OPc1G8mRUDHAobpQA4nNOHSo85FOU0FWJAxWnrcFaizzSqMmgknEuRTWNAQ0EYNBSGdqAcUpWmkkUEj1NDrxTEbNSk8etAFdhQpp7VGDg0BclAzRwBTV604dPemgGt1ppXJp5FLg0gIGWm/dqcqGpjJxVgNWn4wKbtwMUqnP0qAFU4NSpLjrURGabQFi4r5qaNueeKpo1So5FWmSaKcinFMdKgglFXosMB0rVK4ESrgdKswsRiniDI4o2Y/CtFoSy3A2RzVnbx04qjC+3ANaEeGGM5reJLZExK/SlikqV4uOlVWQqaHoRYurjPFShQRVKKQkYBq0s3SjcpMZNF6VXKFc8davbtwprxZHtUtF7lB48j3qpLFjtWm0RFVplzUsERQHGBWlA/Tv71lfcardtPULQSTRsIc4qTJX0qpFMCO1WVwcdzRKNzVblqGTODVyJsnis2M4PcVchfBFeTWpa3OiOhoRPuPWphyeD+NU43OasBsj0rypRszbmJmBzz+dMc9f50oYsDzTS+eO9c7Q4vuIF3dacBnrSj5qMeh5osZbiAYz/ADpccU4gkUjH8KzJYwr7VGUz7VLx60zZnpWljJ9xmMAClBAGOpp2euOKAMCixD90AD7inj2pvX/61PUZAH6Zp2K21GkdzSr16daM8n/CnqhOSOlMz3FKjb3zUcgwasgZGMYqNxipZVtCBlII70x0B+vWpivGfSmnHYUjIrSLiq0i+1XnXg9arOn5e9C7GUmUZFxUDg1bdOtQOvHNNHMyqwzQPTFSsPSmLVCQzHPSng4GOPxpGBzSgcc0HYtiRe2OtTqcmoF+X6VMuDz3qjS+hOmasJzUC9OtToePbvVI0RYHSgNntTFyQOak5yKpFMMc8cUpIpeCTQUAp3M2xBz0waQknrTuNtG3aeO/rSvYVxBjFGMmgDNKFwaQmAXNNZOOKkHSlxwe9VYlFZ1PHHFIF9KsFeOeaYyY7UNFMh53U8enelK/L0poGKLmDVx4ypp20MabjpnmlBwc9/rTTMdhGiOMjmhQakU80/g1p0GpaWGK+KlWU5B60zZ/+qkKlaZpGWpbSbpU4cHvmszzMdTUiS+/HpQkaRZpK3HWnZz0HP0qnHPgVMsgOKTRqncl6imgcdKcGB6Y+hp3NQ0XuQkCo5Fx0FTbSppCMN7+lRsaJXIhxTO7VK42jrTApxml5lWEIxT1AIyRim7O9SDp7Urk7sVQcfzpeMdKM9eaOlVELAyCmiMHNTDgf40BcDI60gSIfJyeO1SLEQBU0aYzn86k2HPQUmD0KMsXXjFU5o+TxWy0ORVSa3PJP4VDFJXRksnHNR7B+NXZIcDmqzgqelK2hg0V2UHNRPGBk9aslc+1RsuT/SpsZSWhSZaah2mrLx+gqArjtSOdot27Y69auxyms2IirEbe9BrB2RpJJkVPHJxWfG+7irkBPGaEjpizQjYlff1q3C4PB6iqMR59hVuI8jkc0bHUnoX4sk1Yycc1Ui/l71a3BqUjaA5m4yPpUTEtkjp7elOzwfWo2YYOOtZM1vYYx9DUchJqT+I1BI1OJEmRTEDnNUpH59asXD8GqcjYH/1q3iYXIpG496pu2Dg/pU8p4qoTk1qjJyEJ5oUEHPpRUgH4UzFlqGTGP6Vfim21mRr0IqzHz61D1JNNLrK+n40rzE//AFqpK+OKlDcemayIJGkLHBpME9aULk5pVH4VmwK8sZzU0HK4PanSR7hUUJIf0q0XfQsquDzU6EAc9OlMOCeKdGpFbJ6F30PMg3y0A5Primjp7U4Dj0rqud9tR68Ac/hUkZwaiVTmpQvPvUslqw9cg1IAcZpgGeuc1Ii7TWbYWHKCSMjpUhOaiwQaeAam5rbQk7560UdOM0Vm2T5Cd+2KGxgCkJwRmmt1+lQmDjckXpQMEntTRnH0p69OaTkCjYcox/8AXp+CRxj6im/xU6ouVy3GgFTz0qaMZpvT/OKeD8vFDlcpLQk2jjjNOVQO1MVhnPSkaXHINTcdrlgfdam5Xsai80Y6896YXOfpRclxuyRn56U0sc8/lUZkzzTXcHvTbFGNmOfnioW4zSu1MJJp3G0xjjGMVGy5xxUjEj8ab6nt6U7lcqIGGfxpnlnPrVraMZFMIIB/pVc2gcpWMfPIpnlZHSreCelMIOfWjmBwK5h46dKUQ8cjirBQY+tAQAVXMx2sQqmOn61KkdPC8VIq4qWzZRBI/bmrMaVGi1YiGDWLZrFWLEC+laEAwOcVSjPQ9KuQHI9K5panREvwdv61qWxwBWVAffNaEDHA9q5KmxaZrwEY/wA5q9AR2rMhfj8quQyZPtXK0as1omAHXFTeaAP/AK1UY5OM5wakWTJ96zsPoWTLUTyc4qLzBk5YY/So3kDDA5NSkQ2gkbccZxVSVjgg9KkklxwKpyyAkmtYoxbTK0/fnmqFw3Ud6tSyYyM81QuH4x+ortgjmkzPuiccVkXlatw42kVk3I6npXbHuc7ZkyqTxTPLNWZVx1/OoWXmum9wKzAn1qPZjtVllIHTrTfLB7YoEyJUyKlVdox1oCDcKlWPmgYKuBUwXgU1V/AVMqHGf1qQEC88VIFz9aTHAqVR3rToSx0eRx6VKOTxTVBJzUiqMA9/pVRQgwc4FLtIFSAc0EBQa0JuRuMVVlzg/wCFWm68dary5A960iQ073KEi8/1qlMM571oSDOeKrNHweK3TE1fUy5Ezmqrx1qtFjPGc1XaDdSbJsZpiNP8n5atmDaelMdcUr3K6lcjb0qJzxzUzmoZBmrQtyuwyaFSniPmrEUGTSc7FKI2KEtV2GAfjT44jx8vH9Kuw2vAOPyrhqVLI6YQuRxW2QM8VegtuKkjh6VbhhwQMVwSldnWkkght9oHFW0h5zTkjAFThMVHMRdDNu2mEcZ5qVwMc1HjHeqTOeQzv6VE/U1IxJNRsOa0irmctCN8jJqvIeOlWG4FVJGOTzxXXBHMyvKeaj796ezcmo2PauuOwmNb2qP0pzH0pF+6ath0EVcN7VMi/wCTUYGamQHAqLlbak8MYyCc1oRR4Xp7VVt1Oc1owrnA4NLcym7EkcYOAKtpBkDiiBOlXokBFFrnl1Z2I4rfaRxVmOKnLGM07PXjFCR5dSfYQnA9cU4OQOvSmE4GB0pmT261pymDLHm8Z4pPN9eRVYnPbmmOxUZrPkKi2WHnVQTWbeansBA6VHcynkA4rKuSTkZNCpWOuF5MqX940pOc1jTsxatGZPmqnMntV8qR6tNJbFGQ5+tRN1qd1qIjmmkejEO1FBO2k60waEalJNIQM0Z9KgEhSx+lKpppzSEmgpxRKrY704TkHrmoCTS7qrlM5QTLkdyR3q5BdDjJJNY4NOWUqazaZyzpXOkiu8EHNWkusnrjFcwl2VPrVqPUBkc1m00cU6B1MF37mrkV1n2rlrfUAe/NX470OvXmpbOZ0eh08N16mrENzXOw3uSOc4q3He+pojc5pU7HQx3fbPNWY5/Tmueju8AcmrUd171VzncGjdE5A5qQTKw96xFu855qaO5PAzTIaZqlwVqvKwxx0qs11xjPNM8/IqriSsMlX1rNvZPLHXFW57gKDk1gajfhsqPzrWOprTV2UNTu+Dnj3rjdX1AKG9PatPWtQEanDVxGpXxlc8muynDqepQp87Kd7dmRjzWe7Ek0+VstSKua7ErHrJWQwKTRtIqcLTWXFOwyuwpFBNSkAnpSBcU7AKox2qVR0pgGKXfiqAmD00vjvUW/FG/NJMBGJzmkpQM04DFDARTg04P70zHcUjE1IEobmnbqrg5qYdKaYD6buzxnFNwaUAmmwFwaXbxSqMe9OyKkBmCeaUAmihpNvFWkO4hAA5pmeaRpAxpM5PegncnRSRUqKFqJGwKfvzQCRYUjFNd6iLE00tipuOwrkk0z+dKGpSKQWDPtTH6f0qQn3qMng0AkRkflSdKVmxTC3FNBccWxTC1MZqcgJqhXDJY1ZihyKRI8cmpgcD/CmiSREwOlKWAGBUe/NOUbhVphuPXmnoo700kKPem78+1DZNrE24DoeKCd1RKd30qQcfSmUI3FQuTUz0zyiTk0nqCINpNWoRt96Xyto60wnaOtJFWJZJOMVXZd5zTgPM61Yijz2qiEJDD61aX5eBxSKMUEgVYwaTmomfLUMRVeWTnipuD3HyT7eM1A8hbrUZOTS7SaEJhncaljizRBDu7VfSEKnNNJsncgWIKKq3c4jBx1qa8uRGDg/lWJcTlieaUpW2BISecufrVfbRgk0/bXOy0hKFFBXNOUZHShAOA4qaOPNOhgLGrSQba0SFcjU+1Nlc4qZlAHpVdlJoY1sQEFmqREpwjwKeqkUISQqgAU4dacFoYYFCQyORwKrN8xqRzlqVIvam9dgauRqtOC1LsxSbcGpsAwjNM2mpAuTUiICKdri3GIlK2QKkyAKglf8aHogsMY1E5oZ8mmls1kMdtpQMCmU8Ggpi4yKFFJSqaAQ49aN31pCfxptAxw5qRTmmJ0qVcUEDuaikPvU/8ADVdulAFdutSJyKjODUkYxTQWHlabtNTDpTD1FDAjK5HSoivNTlgetMOKQCR+1T1EBjmpR0qkBG/FNU4p0o71HUi6kwakck9aEGRQwIoGMbpTOn1p5GabQADpT8Y5plKCcUFpgT+VPQ4qMmlU0EF2Ibhn1p7Rg1BFJtFTeaM8UFIjZe1QSCrLtmo2XPNNEldDg1OvzDrUJU5zT1OOlDBKwOKiPBqc81Ey0hWDqKVDTB+VKMgGmhkq9aD1FNRsil7VQARik60p9MU08Gp3AUjIphXFOzk03dx0psA7U2ncE0hGKkGKpHapVbFRAYpaAsWEfaRWha3GD1rLXrU0T4OatNg1odBDLuFWCgYAism0n9TWnC+RXVB3RmxTHt5qWKbYQD0oK5FRONpq1oLc1YXD06SAMBxWbBMUNacV0HUA1qpXIKrwmNsgfjSg4/8Ar1YfDD1qB1x0qSrEiNgip05HWqQY5qeJ+KoESMmSapzRc1d3A0xl3dai1xmXLEajQ7W5rQkiqpNBjms2miy1by9PWr8UmQB39axom2sOavQz9OeKE7kp2ZqxkHvzUyHmqccoGPSrMbAjisKkLo6Iu6LkMhH+FW0bIrOU4PWrMUmOteRVp7tGiZdB/Clz19KjD4NJu59q8xo13JQc09eSKiBAGacPm6UrCXmS54pg460gyw4pwHGKlqxD0GH7x4/OkPAFPxjmkORVJGchpXHXpQVx0B5pVFLjLYosZvUbjBPFPXOOPWjbTwvSm9h3EwakVcf1pAvXjNSDg4PAqSOopXI6cUxlqTr0PFKVAHWgZXKZBqNl29uKnZcimN0AqDNleTOKruvtVzZkmmtF60LRmTM94+3Wonh4rSMPFRvDjtVLUxcTKaLB5FNaPNaDQ5phgzximTYo+SQKb5Zzz0rQ8kg00xcVRrAphOKeq4BqcxUBBtpM3Gxn5qsIe3WoAu3ipEJFWirlhSM9KnX9KgTrUmc8UyxwPPWnUzv6U8LmmyXoKBg8YNOIzyaAMfjTwvP+NICMrjpRjJ6ZqUrQE7ZNDZLY0Lg5/lRjIqRBg0pHtTRNyMAfWkKA81I3WlRd1UtSL3ZCy8e1REc1c2flUTripaG0isOPalHWpGFM5oWhlJrYAdvt9alWom6U5T+Fa3uZsmH607bmo0NP9/SrtoRfUieLrUZXHarJ6UzGaaNFJkSy81Mk36VEyA8gc0wqQak1Ui8ko65qwkwY1lrKQKlSTHemzZSNQ4YUbM4qrFNtxk1aSQMfWsWjaLshjxCowPSrWM81G0RBOKz1NkRKO1OKA8GnFDwSPxoK/hUjGAE9sUpGT9PagDLH0pzKB071a3HYVclunSpAD361Eh2k1MpyPXFQ9BJaj14wKlHQcVFGMmpRxQU0OUE9KjlhDDkVKM/hT1weOtQ2Q1cy7iADOBVGSDqMfpW/LDu6j2qlNDg/d4pJNmc4mM0WBzULryf8K03t+SentVd4cEk/nVanO0Z5Q1C6fpV9oqgkj5qWYOLbKYyDUqPk80jxnNM6HNIz6lyN+evHpWhC4I4FZUJPer0T+nSg2jK5oRMO/FX7cjGOtZUbgn3q/bv70WudcHc04mwPapw5IqnGQMVMsmDis2dKZOT3pjEdR1pN+Rn86jZx26UWLvqEjBR9aqu45zT5H4681Wlk5wDVpEN3I5XyfSq7nilkbIwagZgPc1qjKRFK3zVWz6VPKd2c/pUGDn2rVGUnbUcv0qReTTAOamTrRuiNx8fWplYg81Evy1MnNZtkkyH0/OpkOe9QIPzqVOKzbILAHFPUc1GpHTmp0HrzWb3JbshQmeBVaRdrVfCZwaiuIjjOKcWUgRdwzUyDiorTkhT1q4qZPSrRojyoJzTggp4TmpAnHHJrqPUsRqvNSqo7Uqr096ese3mncaWlwCipRGPSmqNy81OqelZyBR0IxGTS7BU+0DAxS7cHBrIuxVIOaNue1WTEOMc0nl1DZNrFYpgdaaRzVkxfKfao2Qccc1AxnOacCe9DetO7f4VI7CqcmlPB5/Sox8vWlU+1QNEm/cf8aUMTkjgVETnPbFBcgUDJVk9OaRnyahD8Yo38+9AupLv5BoLjB61GPWm9TSTuFh4f0pSMnimg80uCR9aOoWEI54PFKR2A/Gl/ipaYyMjP1pAmRUjLgdc03pjmhMdyMjjpimkZqbHTNNIytHMUtWRbT1obrUoXnkUFRincb3IMe9AB9aeyHOaXbiruOw0DnNSDGehpqdDS/pSKRKrflUqNjioF/Me1Sx4PtUvVF2tqXYW464q3C3oRVCPHerEZIb0rnki4uxpwNz6Vfgl28A4NZELHPPWrUJYHvmueUbo0UtTdjm9DVqGTkc/hWPA5Hr+dW4pCea5miuY2FuT+HvTjcEjB7elZyPjp1qUP05rLlDmuXDcdT/Oo2nySSRmqzPyOM/Wo3fHSmokt6E0txkDmq0soII/Wonl2j/Cq0spHJNaKOpg3poOllOPvCs+efrzRNJycVRll5yegrshGxg2JPIMVnXLbcipp5PlPbvxVGdiwzmumJncjc1EzfNSu30/OmZ3VsNCFuO9N3dKQ8cZppODQPQeG5yaep/M1Bv8Aenhh0AqhFhWGevFTj7tUw3HvU6ngc0rBZMsJjHNTKuRnrVdGwe2KlRuRVoTLA9Kk4FQK3uaeCFNaLQEPBweak4H5VGWyOKDxmhsh7iMRyO1V2XOT6VOcnB7VGw3E1cXYGVXQ4qNos57E1a2VG461bkJMpGL1FV3QAmr0uNpqlMcnincyk7MqSDFVpfXNWJTnIqFlG31p3sUV8A9ajKZ7VMUOaAmPelzaBGOpGkYPbNWooycY4FMiXPXpV6CMcAcVhKR0xiSW8PQHrWhFDjGKihXHOKuqpAHGK45O+h0Ky2HxwjHTFWYo8duBTIyB25q0oGAcVk1ZkOXQULgCn7RjvTkAIFSKuOorISiQMme/FMZc/hVogHjFNZBVIh6lSRD0xiodnarzL7VBIv51rBmcldFGVT6ZxVSRfyrVKA9RzVSSEg+1d0GjnUXexQaIg5AqGVTjpWiYsA+tQyQ85HU1upClGxQ2k+lJt/GrbQkjpxSiHB6VTYkirt5qWMHOKc0eKdGduKzuaPaxagGO/OOlaNuOBVGH7wrSt8YH8q1RwVGXIAAB1rQhGAKpQc9q0I+ABjFWkePV0JABUZxnNSlfbFM2nd0rVRR58nciYdqbjjNTlcYFMP0qkhPa5EeP/r0yRd44FOJ59Ka2OnSlYI3M+dAM1m3K5PtWvcDOf51l3K7c+lJs7qad0jLmGKoy1oTgj6VRlGOlZnrwVipIuearPwatOSMnFVn5PtTvc7IjSMDNJ9KXn3owPepZoN/io+7TscdaQ9KYDehxzTSfSlBOaCuT6U0CQduaB0oIzTSeKLAkKxxTd/50MaZuoQPYfu5p3m7agJNG7PFHKTZMtx3BB61chvTnrisjIqRZttS4oydNM6GHUMcVcjv/AFrmFuCDxViO6K9DWXIc06CZ1UV5k9eKtxXm7+I59q5aG796uw3mCOahqxxyoM6eG5yMZyas/acAc81z8N6MDnmpftuR1pK7MfYGz9rLGpjcbR1rFS475qK61Ly4zg9Kpak+w6ljUdTVQVB5rmdR1AIC2cH370y91HduPb1rl9X1TOec+2eldcIvZGkKXREGs6l527n8K5yWYmnXFwZGJzVfGT0r0Yqx6dOHIgHzGpVXnpTVWpumK1RqGMDpUUjU93wKrM5JpsBck9ORTl4FRKeetPJxQgFLVGzUFs0wnmk2A7ccetOXNR4FSr60gtYeOBxQwxg0gPHrS/w0AtRGaozyaUnNAGaAFXk1MBTFGBTwcCgdh3f1pQOaQEUm7BoDYeWA4phfFNLA89fxphcHvQG5I0nFRO1IWyaAM1VyWIOTmpAOaVVFIx9KW4LQepxT1PFRKcmpgvFUNDs8UynAE0hBqBsaDxShj60jDHNRFucigLj2fFMaQYqNnyKaBkUCJCxNNPTpzTgO38qVYyetWQRqmTVqKLAzQkYHNS5xxVEig4FJnPFNzk05FzRuPceig1J0pnTpSbsUINh7dKQKR2pyDPNPC4poa1GqO1PCmnhMCn5FUDIQMdaC+2ldsVXkOTQLoPaXcaauXNNRCeBVqCLPaoBCRxVbRNopyJjnFDSACrGMdsc1A0tLI2agY7eKCWxzSZ6VERk+tO/OgDNUiBNntTo4/apViyKlCBR05qx20FiUKuahu7zYhGc1HcXQUbe9ZM85djzmoc9LDtoFzcbz1qsAWandTSqMCsL3LSExgUhNKTmlVdxpbj2BFqzDFk0RQ1ciixVJEsfBEFXpUrY5pD8o4qN2rQWxE4x0pix5qQLTwgApblIhZeKREJNSNxUkUecGn1Ex0cdQXK44q2SEWqr/AL1qqSRLdiCOHcatiDC1YtrbAziiZsAjFHLZXKT0KTrg1CwyelSyvzUarmpDUQDFKTgUpGKjc4z2qAQ2RsCq7vmlkJxUBbmpbGKTml/hpo5peMe9QUxVOKkH50xVpy9KCRaXGeadxikAxQWIARQOTTwMijbQQA4GalQ/hUTHAp8fTrTQDm4HSoJCPwqd/u1XehgRfxVLGeKhI5qeIUIB5PApjNT2zULdKGA2mE81MFBFNMdIqw2Mk1OvNRJgVKDzTRL0FIzUTDBxU1RPSZSHp0p4GagXpUqnJoJDAHFRtgGpSMio3Wgqwzp0pcZFIDg0N1oJEIoHFLnnmlwKA6jlNO596YuRTgc0AOB5608HIpoX2604ZBpoBsg9KiHFTkA/WoXBBoYD1ORSkZFRoanHSi4rlcjmjrUjrUdIa0ADFPpF5pehoH5i/wANAAweKUdKXb6U0IhZSKb0NT7eaY0OaGBGvWnA5ppGKcvJ6UgCilI5prDBp3AdxUiNzUAapAcihAXYpMVp2twCMZrEV8GrMUhU8VpF2JaOgjlBHWlkYEcVlRXB9asiYmuhSTJsS+YQfpU8V0RxVFnPUURyfhRzai0sbsc28Cnnk9jWbBKSKvI5YVspXFcGXbQG796CTjNM7+lFyWidXOPan7siq68VMDgAUdRpj+o561BKoI7U4tikLBhyaHqUVHQ5pY2IqQjk0BPbmsmrBuWIJscGr8EueBxWMPlNWrW42sMmk9i4y5TZU4qRG5qrFIHFWo+1ck43RutS2snFSq+RzVZcj6VIpzXj1KVmaRdiYNwakB5zj8aj6AU9eepxXNYGTDpSAk/hSD8qcAQfrUNXJuLjPamsB3pclvwp2Nw/pTsJkYNKOo4pwUYpwXGM/pUmTQgwKkxnmk2YbPbtTlGeKBBjHNKEJ704DIpVXkUACLjilYZGe/pT8dT3prLmpJIWAJxjmmsue2KkfjpTKSVyWAXjBoEZJqVVyDTgnzUrGZCYsHpTGhPpV7Zu+lNaGmkFrmc8J701rf0wa0Gg56U37OcZxxUj5UZrQEHpTTFz0rQaIHPrTXgJHStRpWM5oB2phi44FXWhx6mkKACgZQMeOMUqx4IzVox+2DTdmDVIvqIkdSLHinKtSAAVVwTGiPI96ds4pT1pckfWhibuIgx1qTaB0FM3e1KHNIkeT+lAIx6U0cmngUCbACgilApcc85ppEt2G4zzSgcU4LkYFKq5NaEXa2G4NNdM9s1NtpQnGakL9yk6GoivHWtCWL2qu0XPSs7kNFUDBoOSPanOvJIpMdqq5LiKhx7VODkDFQ+gqRTWqZnbUcRnp1pucY4z7089BTSAfrV7FoaRzUbrk1JnPUGk/CpsFncix7cUqjGCD36U4HH1pV+9zTOhD1Yip43J+tQr3NPC1BsmWlkA61KJR9Kog7e1SK+MCpLuy6CGqMj8aiWTbyKkVwen4+9QaxYoXIxjrTugpcA8ilI4+tRexsn3I8c9OamU4FIU247+9OHXkZoAeny/571L2zj8qiAycCpQDgCgFHqSKC59AacE2801TxTl5P1qeo1EcRkmq0kdWyu0Z6011J7daadgaRnPEM4qtJF7cVpvFlutV3jAzmi5i46GZJDjt17+tV5IR359sVrSqGPt2qq6ZOKRzSjYyJo9p47VVfrWtPDnt+NUpIAvOKmxz8tyvG2OBVuJ9vFV9pB6VKvpwam5MdGXYmB5rQt3AFZUXyn0zVyGTK4zzTbN07GrFLn2qdXA5PWs6N+KmElQdEZl4SYFIZMA46elVRJzjNIZTzVpGilcWeQZ96rSv6dPeiV89OtVZH5xWkUgbsEj5NQsw6U52GKhz81XYwkx2M80zA5qbGRTCvPTFadAQ0DPepVBA6UwLUyLUtksVRzUi5B6UiD2qQL71myGSJjH+FSRjI96YgqZVxzUkkiZ71Zj61DGPSrEQ9efaoepEtixFilmj+XviljAGKlYZGDUJWCLuUIzsfpWjHhgOMCqMq7GyKtW7blx6VVy76nmK8mnfxVGp6VIOprtsezcfjJp445pq8gVKucCszRAM96lDEHt9RUVSJz6UmNEi5Y1JtPbn61Gp6kVKp49KxYMcv8ADSMg6ing57UpXj3pCsQbDimGI5q1jHWmt3/xqGMqMuD9KY6kLVl1AwRUbdam1wepWYEGlyenrSkEU3kdqloB4OKiPHSn7qYxPfmkAhyBSg47ZppfjGKAelNgPyQf/rU4fSme/wDKlBx9KmwbseDg8805elRq2egp5bAHalJlJjqKQPQG5oWwCkUmw5/+tTuKcMjn+dQ7i3I8ZzxS47U8jikANK4xu3A5oxninMDTTkVaZTIiuOKRVzUmMmkPHWtLhe4wrg0AHNOJyaTBzRc0Q5eR71Kg5zTUOalTrSLbJI81PGDu5qBKsxD86xkUWYxz/hVyHj3qpGce1XIeQDWLBFyLC+1Wo+aqxDp1q1GeOTzXO1cEyyhwKeOajQdO1SH5axa1KTBjk8fSo3OO+M+lK7Ecd6gkbg1pHczbIpH/AEqncSYBOakmk+WqM8ua6FHsYtkc0mOf61QkkPrUk8uRiqMsvHWumKuc8tdhssvJqrLJ2oll/wAiqrSZrdRJixzvgUxnPGM01pM5zTS/y1rY15kkPL9aaX9aiZzg0wtjqaLGaZKXpQ/IqsXJ+lPRwOaLA2W95BqZJMkZqiHOM1PG+Mc0WBMuq3OBU4bkdhVKOXBqwj5NMdy4r+/6VIvPeqyHJGKs81pYjn1sPUZGM04dMcUL1pc84NFh36ibeaQqFHFOJwCKawO3rT5SH7xC+TUMnC/SppXwPpVSWTNaWEuxXmORVORsCrMxwM5qnIeaoFrqRnB5qA/LmpHJGagdiB7Vle7LtYRm7GkUc00csPWpkT/OKTNoxJYkxV2JcVXjFWoh0FZblt2LUPGKtK+OnT0qorc5x9KnjO4Y71m42J5rlqNiasRtkVTQ44NWo2wMVzyLWpcQ5FSB8GqyE96lTk461ky0iQHFO3Z7Uz/OaOSKkTFY4BqFsU8kkYx+NRsODVxepLjoRMPeoWUE+hqxtJFIUroTMyr5XWkaHI96uFAF6VEww1bJs5Zu7KbJt9qgZM+1XJAevrUG3rW1yU9blV8gGmoMn2qV0z2qSKMkjjn2qOYqRJCvNalsvFVo4Rwcc1oW0RxWsWcNROzLNuPxq/EuQPWoYYuOKvwxkdq7oani1XuMEfrQBjNTlNo71C+eo61qkcVr6DDjkioGBqcqcUxsgVbVjSNNsr9DTHHHtUxbmoZX647VzSnY64UStKhOe1ULiMbTzir7uPWq0gz1H4VzuZ3Qoa3MieHPTmqMkRBPH6VsSj1FUZu/86jnPQjSbMiWE88ZqsYj6c1qSxEnNQtFx0xRznSqdjP8ummM5xWgYfbNN8jPGOarnHyFAoduCOaYy4HSr7Qe9RPHmq5riaZSK5FG0jk1a8j060GE49qpMTTKh4FNqyYevFM8o+nFUmOzKrGmMSKsNCR2xUTw000ZvUi3U0nFSeSRmm+WQKbepURMmlBzSMhGeKUKakaQ9Tg1IjGmKvNSopBp9RNE0bHFW4ZCMZqBE6elSbNorJk+zuXBcnGAamWUkA1nqhY5zUksxjX1oa7C9krXLkl8UH3uazLzUGI+9iqs1yck5rJvrwjIzxW0I3MZU9Av9TPIJ6Vz91cGRjzT7qcsevFUXIJr0IQsEYpAeTQMU3IpQcVsUiVeKGk4qEPSFyasbHO+TUWcnPajk/ShqgkdSE0tIRmmxIYwJHFNA/On0KMGkSORak24OKAuKf60GlxuCB2ptFOCmgRGOtSKMClC04KM0DQ2jODSM1ML4oGyQnims9Rhs0hyaaJBnIOKTdmjYTT1j/GkCBRmplTAoVNtPGaB7DG6UzBNSEUoWgNxsafNVhRimA4oZsUDVhxPNJnAqMv1ppfjrQDFduKgZ89KV5OKYPmNBInOacozShalRfarFsCJ3NTAZoVcDNBORxQSI3FN3EmjGelSpHQFrionGak27RmlwFHpUbSbuhzQgFZqRcHFIFyaekZNUNxuTxLVlYvlyabEgQZ/nU3mitEtCXoiMpUbHFOMmRUUj5oYo+ZFI1MALmnFC5qeOHAzUblrUIYfWrSIF+tMjwKfv7Cmh2FZsDFVnfJqR2OOtV5WqrEXEd9o4qu8mBSyHNNWMsckcUhAhLH2NWY6YseKdu2DNWSywHCjmqtzd8YBA+lQzXBOaoyy5NQ5dChZrguarkgnNI7ZpEBJrFlJEijJpSODTl4FGMniixWwwKSatQw9yKIosdqsRrg1SRI+OMA9P0qyq4FEcfGacxx2rSwbEbNjNQ8uakOT70dO1VYm9xgUClODQ3SmrktWQ9kPigLk8VdW32rS2sYA5FSTSbUxXRGOlxXsZtwcHHenWcG9wT0FNZDI9XYh5a1nuxWuSOwRcCs+Zi1SzSFmNNCcc81V7ivqVCmTQqYqw64zTdtRYogZe9VpWxU0z8HiqMkmTUSGhHbNRfxU4n8qaDWQxwGacBQDmigAp38VIDzQvWgXUeM0A80HOKaDmg0LA4FNJ4pA3FIetBAhIqWMZqAHJqzb00ArjC1Wc81ZlIxVWQ5psERt0qROoqJTzUqHFSBLUZFSgZFMdadgIwc0MaRutOHI6VRVxNtLSY4zzQOlBJLzjFRydalXNMkXNSykRA09TUZGOlSIM0Ikk3EVHTyMUxuKGAD86awwKUHNI3WkVYQc1IpxxmoAcNT8+9BKQ+nAc1GCaevWrAlU0MaSkY5FAC7/AHprDPSmr1qVRkUARkU5W9KUpx6VGRtqWJEoGRTHTFPjbipCuVqhlYcGlwTTymKTbQAnQ1IDxURBpytQJ6ElA4pOvaloGJJGCMgVXcbDVrdUUi56UARhu39aGXNMIKmnA5+tQCVhrAg0Kxp7c00DNAEynIqWJuearqcVKD0xVoGXl61OhNU4X55q4nIrREkmT0pADmnJz1p6rVImxJC5TjtWjBLkD1qhtqSOUpW0dCWadMKVFDOSOvFWAQ3Sq3HuhE5qQLSIuDmpgveqFYiZeKrvlTxV1gO1V5VFSyraECtk+9ToRVcgg09WPWkJIe6cmq/3GqwG3daidc0miy9bTnaOea0IJenc1iQuUYVpQS9KxaLgzYjbIHNSDjpVW3fgD1qyTtHHauWrTuasmRs1ICSeOKgRjUgODXkSjZhuTDPtT1NRK3/6qfnn3rJojVMlXPTFOHJqMcHPWpB8x7YrEXNcdjPan4+U8fhimrkDinq2R/WjqDBU49aMetLk05h+dDE7CD8se1GOaUcjHenetKxLEyeaTORnFKxxxTGPFNIY2Q5Axx/SgDI96Cc05OSaCGrEsWPrUqplumKbGvarMSnjHSk0SOWLj096RoiKsImcZFWBASM/0pFJGaYc8dqYyHGK0Wh9vypjRANnFBXIZ3ljPSmvD19KvmEHHH501oc8YqrXBx1Mt4M9BUTRgDB4rSkixVd48570WFysz3Q1EyECrrx+35VXdPWkiCNeMDvT+tIo5zS43HrVoaAntS0HrQAfwpiEAOfenL1oAxTwCOnakyLAOB/WnjPWmDkcjFSA8VoA5eB70oPFCjFKBigTVxVAxS9ulAz1xUi5pbEtDPpTgAOppQMCj3pMlp9QPSoZI6tAZpjqTSC1mZ0i5NQsu2rzxEVWdaNgabdyDpzUiGmMDzSAn3xTuQ1ZlhDjinFcDNRo1SDpW61AYRmmbamI46VGeT0oNIjdvt+NHTmn9ugpMGoBPUVeDzUimogOe9SAnOMYFBsh2c9qcF4pVHrS4yeOtG5othuCo4/OnK5WnKpB5GfpTgvbFQ1YuLBZPxqdJM4zVJzs6UqPxzUmpoBt3HY0/pyfzqkJ9q+tTLMSvtUdCloTjtzxUqj3qskoP0qwMHBHFBon0JadHyfpTV596crbf8akadkS54zTs4HPSoBIT/8ArqQNn6VLF1GMoK5FVpBjjrj1q8QMEjkelV5UJ7AUtjWxTZMEnFV3HqM1blBUn0qnLw3v3qtzmnEgY/LUDQhwasfeyab0NFrnI42M+SHB70ioew/Grrx5qPZipasYuPVEIzmpYmxThFntxQI8dM0thlqNuKnDVURinWpN5NUikTl/Q0jsabnaBTd2Pb60jVSsDtxxVeTrUpJHHc1HJ901pErzIWPNNxk9M4pxyeKTjp0rQhvUcuc+tP6+1Rg4qVASvFF7kDQPSpVAA70gBXr0NOUYNJ7ASDJp45IpoXk1KBmpAUDp2+lTITnmolzjFSoMVJncsIKsKQOMc1XSrCNijch6lqIk1IB+PtUKcfWplPFK2pCZFdRnbuFR2r7WHc1ZcblIqpjZJ0xStqaJ6anm38VOB5pD16UoBxXYe2SB8e1PV/eoAM8U7tSsF7E/m/hTlkGfQVAfWnBjgCptcOZlpJMfSpllzVHJz1/CpFckYpOBXNYuiX5sVJ5uOuMVREueOtO8w96XIPm0LXmA4/rTTKMnuKrM+TUbS4NP2Yrlt3HUcVEZQcmq5lycZqMyk1Dpj5ixI+PY1C0m4+tRGUE8/pUZkzyean2YubUnEmOP500yA+1VTJyajMpIx71DpkOeti47jtxQsnuKpebx3pgmGean2diuc0xIPXmnq2Oc1mi4/OnCY9OfwNPkMudmkDkcU4DPQis8XO0j5qkS42nqOaOQtzsXug4o7Dmqi3J+lP8APyKydNi9oW8YAGacW7VWE/v0p3n7uuBUchcJky4OetOAxUJlAAGaf5oI4xS5NS1L3hzdKQ9aFYZ9aRnGalxNVJCelJ96gtxSEitEP0Gkc0uOlK2QaM4PSp8jRCgU9Ce1MU+/4U9QMVL0LROn1q0hzj1qrGwBx1q3EOahjvqWIQO9XoPu1UiAzVyFSDXO2LqW0+tWYkC1XiUmrKcr61k3qUkTpQ5yKizxikL4rIWokjkCqssnvUkj8GqU0mfatYky2IpXJXqKz5ZD34/GpppDz3qhOxrrgtDmb0IZ5eTz+NUZ3znnmppmznjFUZmz14rrijJkbyEA1FuJNI8ny1GZB2raxF2iQtzUZYZ5NRvIex6UwyDFUkCdtyVmB4FMc8delRs/pUbSE8mjlE32Jd/1pytjnP4VXMmO1LvzVqJTZaVsnNSxsCetVFcHipEfAp8pKZfjYHp1qzGSMVnxNVqOTijlKNFGBOOlTI2MZ5qhHJ0qyjVSREty4r/hUgOfWqyNUvmiqSJWug/PPpTJHGOvNNM3viq002Rn9aqxV+gTybR61Tkkzj1pJZuarSy8Z/pUPQS03CR8+1VncAGkeXrmq7yZOPzqEyojnkyKhGWpeWp6qR25qTZKwKnpVhBmmKuTUoHaqsVzWRKuB0qZSAeO9QLnFTxjJ+naoasYSldlhOgqwi4xUMa5x14qeNfm+lYSN4liPGKsRrUCjJHPNWI/mrnkjVEyVMvFMjGe9TIuc1k9C73ClwT04pyr9aeqZzmlcTsQ7CTQI8HpVnZg8imsMGpiYyloV2T0ph68ipZMVCxxkHrXVE5+ayGsagbnNSs2ccUzbuPrWsTJu7IG+Y96jkXHY1aEWf8A61Bi4zVN2BK7KBTB5qxBEq4Peh8A+tPgG7tWSep0ON4lyBNx4rRtoiB0BqtbJyK0Yl49K7IHDUiyxBGM5AOfetCGIEVUibpV2CTGecfWvQhseTUp3uRTxkc9qrsvPFW5z8ucjmqbvxnpWt0jghTY1xj3qu7YpzvUEj5GK5pz0PQhSZG8g3dxUDvkUsp71WlmwODXHKoehTpDn4FVnkxnmopbgjNVXuM1zudz0I0WiSWQYz+oqrLhjzSklqQDcKz5jqjCxCyc+oqNlHpVgA5waaV9armHypMhbntTCmM1Oy80x149apSDlRXKgg4HNQlCBirDg03H61rGRDViIKO4pwj5Oe9PC560oU9qfORyq9yAxA9qY0A78CrW0j05puzk5qlIbSKbQKB6/hUZt8k4q9s/CmmNQKamZ8lzOaDBprW2DyK0fL9qTYc49KrmDlM0W+TSC3weBWl5PPTn0o8ge4qubUXKygtvk9KnitsGrq2/+TVlIR6cUOYcrZQWDZ9KPLLnFX3iwOlR7MDJqFK6K5baFYr5K571nXU2SavXT8c1i3cpGa3griloitc3G0HnisW7myetWLy53HrWXPLnp1rvpxsYSZFM/NQMaHbJphya6djAXOaWm80oGeaosWk2c07HFOCgCggZRSkZpAcUAKBikx1p1NPWqYWQBQakQDpimA5qReKkdhVXnHenFeKVcGgnNNksZtoC06gcc0XLQYwKQkCl3d6jJ60hdSNzmk25NP2807bQDGhaUpTiQB0phNVsK47aBS/Sowc0pP41IIk3Y60u7JqKnD/PFAEgOKdnmoulIXzQPYl3gVGz1GXP40ElqBC78n0prPxSHkU2gHoGCe1PQUKtSxrQJMAlSquO1A4prPtFWgZIzD8aYOTUed1Sxx80EXJY19uKk4HWmlsComk3HFA0K75OKEUntTUU55qdRxTtcqw5EyatRoFGTUacDpSSS54q15g2Pkk9KiDE03lz7UrDbTbIt1YrNSAMxpqktUinZSuNEsaYp+4VX83mmPNx1pXsWWTKP/1Ugfj1NV0JNSdjTWoDy2Bk1Xkk3dKWRs1GB60zLqOVM+9SqvGKi3Yp4bigCbhRVWaTJPGKV5CKrSPkGm3oJIhmc561Wdqllb3quxJrFstCY3Gp0XCgUkUfepljzQhtiKuanjiAoRKnVcirSECpVmCDcckUkUZY84q4q4Aq0gDZgUwRZNS4zzSsQtVYCF4VUcVVYYqaWUnvUAOT60pD6aDSuRUkEWTk0+OLc3SrsUQA6UJXJ3BF2rVe4fjFWZXCCqDnc5rTZWIfYI8daHlycCmt8oohTew71kw2RNBCZKsGHYvIqxbxhRSyDAxWyjZGZnPFyaqTuVzWhMcVkXkoyeaiSsiypPLgmqpaldtxqPIrlbuaIkpp5NC0rLipGOUZp23FInWnkGgqw3GDTkxmm5OakWgkRqb/ABVK3Sq55NAEiHtUhH41EvSpicCqQ0iMDmrCDC1CnLVP0FNCI5WzVVzmrElVz15qWFxB1qVeKjXrU+OM0IBQc0rcikwQadjiq6CRCwpQM/ShuvNAzUDEYYJpM/gaVhTR1qwJV5pW6UwHFI54pbgRHrU8fSq7cGnxGpAsEZFRVKPu1G3bNNlXE60UqtSnkUhrUiZeKTbipCM00jFBK0AdakAqANzUitmrETdRQRxTVapAcrQBCQQamQ9KQjmgDigB+cj0qJ1B+lDNijdnpUANU44qypwKrjr/AFqRWwKsViQjFMIpc+9HNJjQxlplSMaaRTB6iqaeDUXfinL1oAdSnGelNBzRnHvQBG6elQ7cNVrqKhZe9AXEABpSMH2oUZNKwpWHfQQHmnKcdKiBxTlbrUiLKN0q3BNVBWqVGIq7gaincOKkWTArPimPrU+/JrRMlo0I5ARTwm7ntVGNzn+laEBx+Naxd9CLXY9QVHNTQy4OKd5e4ZqFkK89K0eiBI1IcOKmK4x3FZcExUgZxWnFKCAOtNMBG6dKryKewqywwfWmsAc1WzHFlFk5p23FWGi4pnlYOKnqJ6EWCaNuetTleOlRtSaK3Idp3VbtmweaiwDSp8prOw0zXgbmroPHqayIJBmtGKQEDmp3NUywD+NTg5FVwc/SpgeB0/GvOqwAkXr6VOpzwKr5IFPV8r0rgcRXLAGaf0NRAgjg1Ip3Vytakj15qULx6VGBg0/P50mCY4cY5peAfekHrilOOM/hUibsKMHIooI9KTmgS2Bv0puecU8ggdaZQNDTjFPjHPtTCc0qcH0qrBcvRDI4qzGnI/nVe3GFHpVyJenQ1NriSLMMZ+tXIo8AZHJqGFcYq9CmQPSlYpLUryW4PPao2t+QMVp+UHJOOKikh5wcZFI6DMNvjnGMVGY/qK0nhwvA6+tQvFgcdqewWM6SDk1SnQD6itecHHbHbFZ0q5PamYS0M2Vc59aruCKuzjniqjjmgxICPmpOhpxH4UY56VeiATBx1yaU8H1pQcUo6f8A1qXQJCBeaeFzRx/9enKOeKkyuwAJ708L7UgOTxT60uaJCqvenAfLQPyp4B7VKZOwgXtTgMUKc9accAe9VcTuNA5p22lxijknGKQuooUGlwDSdTyOlHH4UGcnZkUq56DFVJU2npmrzHNV5EB59KSLiUGUimbfzq06FhyDionTjIFDKauMX8qlQ546VEAc9Kdz71omYtEvLLj0prL0zSqad/DWyEm0REZpw96AOKcBgUM0ir6igCkI/Klz+FKRkdKzLTBOD71IDioeQKkQ5oNU+hMvIpR1pqtjtUh6UmWiJ1De9MaPIJ61Kx54H5U0nH0rNqxqmQjIPTApwdgaeBnmlCc1D1NLixvViObBwarMp29MUAsvU8UD32NNXGAKcH/h/pWesx6elTxzbznpmgpaPUt5I69KerZ4H8qriQFcZqQcgevpUtFXV0TqSB14pG9aYuce1KDjk0rWLvcguFJGT/kVnydTitKX5lPf8Kz5B26VVgauiAjH403qMUMcClHHtTW5yyi7BsyP6UmwAHFOX09qd1BxzTaOeUbEarn8Kdt46fnQBhqlTpU8tybEQj/yacF28VMoycUpTPSo1MmrMhPHbFIFLe9TeVk9KTbtPFI0IO3P4VEwwasFTzxURB/yK0ixuRCw5qPGDmrBU4puz2q0LYjAzU0fFIBTlH50wHgde9PHTvTR0qZR7UmK4i09Rg9KeEyB/Sn7cGkmJvoIF+b+lPVcGkA5yCKlXg1LIHp6jp61YTB+tQpnNTA4pEO1iRMA1bUcVUTsQKtRtk+9SiB2PwqvPGVbPrVxVyKjuIiUBwaLjjqeYLGQc44pSvFXFt/SnfZ+nFdiPfKIi/P0pfLxjjrV/wAj2pRCPWixLZQ8s9P50bDV4whR1pnlCgT0KhTaDxQqmrBQe1NYc8VoiLjVHXNBwBilOCf8aQjFVZDvoMbp3qM5PWpmGRTTHkUtilsQnim4NTFOfpTStMOpCQc0x+lWCnXvULLmpaDcrMxzULEg561ZZcg8VC6ADpipaVzOxBuNN3Z7/hT2HtTSvFHLcbE3496ernv3qLbTgdoqeUlEofFOEpGaiHNOxkUconuSrJgZFOEpOecVBgjijPGanlTC5aWcgVKs4ANUS3THSlVsH0qeS4ru5dWc564FTeeR361nhuc0/fjg/nU8liy955B4NKbg/wCNUBIecmgOazcDRNvU0DN365pTN8tUlfGeTTg/r3rPlSOhFxZc04PmqmS1ToDis2jojdk65xUsZJpiJntViKPIxWEnY3UR8SZPSrsCe34VHDFz7VoW8PauaUzVRHQw9wKvRQ4xkcUQQYANXYo/xrlcyuW+42OLtjFSiMqOlWUj9qkMW0UuYOW2xRZSAahcEc4/Kr7RknpUDr69fQU9yGihLkcVQlB5rUmj/L37VQnTmtomUkZ0gxnmqUx4PrWjOuTVCcDn1rqhuc7iZ85BGKoTHFXZm5NZt1Jg8da7YHHO6ZXll5P8qrNJk5pkr81A0u3vzXTYzRYZ8cZxTPNz1/Cqrz5qFpsVooibLZl2+9L5ueaoebml873zVcgy75mTzTw3as8y04S+9XyEGihGKmjODWak+3vU6Tk96HBoq5pxsM4PWpkfJxWYk/41YSY0KBTZppKBzmp0lA71mxze1TrNj8afKK9zTWUKKcZxjqKzTdH1pjXXrzUsC+9xg9aryTZFVTOM8mo2nzxWbYIlkfnNVpZCDTGmPU9aiJLd+tRuWotg8hPT1piqWNOVDn1qVE6YHFNKxrblEVDx/hUu3A/pTkX8KlVapRuxOViIIaXGOlSEY5pu0E81bVjJyuSR8cGrCVAh557VMjEdawkKOrLMPPPSrCjJ7VWjY5HNWo25rlkrHTBk8YK1bReM9KhiXOMVbiTGKwlcvW4+NMgVOqY9abECDnH4VOvWsGO9hQhp9IOlLzj0qSXLQRuPpUEjZPapWPYdarydya0ijCWhEzdTUJYsev51IRkD0phAHPUV0JGDYhXjnmlCYpDMqk+1VpbsnpWgl72xaEipyetQSXAc4FVWkL8n60qAnBpNo6IQ1ux2N7deKvWqYH0qoCF+tTQS7RyajqdEnpY1YsBc9Ksq2BnP1NZ8UoI+tWPNwtdMDiqo0I5BmrCzjHX9ayln561ItyFzXamefKN9DQkn9TyarvKT3qu0+ehqMyYGf1qJz0M1RJWfJ+tMZvaoXlxz3qJ5RtrklUuehTpdx074FZVxIc4FXWJbrxVaWMVyykdsadikwLU0jA56VIw+bpikpJ6GyfQZgAcUAVJxTSAaSNOhGRg0hG72qbbjg008CqT6CauyNl9sVGycH2qfHFMYA9/yob7DsVGUZ6Um0dqnZeKjx+Fap6CauNC5B9aMZ7VKEB+tBWk5GdrEWBmmFec96n25FN2YppjaVyFlzzSbQOgqwQcU0rx0qkyUtCAqCRTjHznt+tSbR6c0oWq5gsyNYx1OaBH+NTheD604R5NJzGlqNjjwBmpQuwZ4p6Re1NlO0YqOa5VkQE8knpVeWQfSppH2rWfcy4ByfzraOpnfUp3s+AcnArn764zkA1dvrjOfSsC5myxxXqUo3RyVJX0IJ5Kou241JNJk9ars2K74qxg2IcUUhNKOtAkAGaeFzSU7IrRCF4AppPpS7iaaBzTewABnr0pG6UtNY0kAhNABpoOakTkUgFTtUi9aavSnIvNAkSDpSN0ozxSc9abGHfFHU004zRux2pAwam9TTvvUhFABwBQX4prNSAE+1NBcUnNJjNPC0Fe3ahgMK0m2pNpzTSMUh2Ep6igDFGcGgQpHao3604tUZPOaB7gOtLjimbqN9Ah/b0pB1qIvmnpkmgTJBzUitimKKQ5PerJHtIT0poyTzSqMmpUTHWkiRyR1LtKihTgU1mLGq6FDXJIpEQk9KeEzzTtuB1pFIAMLViBN3Wqy8t1qwjbBVRJJpDgYFVydxxSl9x4oCmruG49fSkK80Dg06gFqATb2pjDjNOZuOtMJGKhlWInODTAck8U9hvOKFiI7ULUkmQ4FDnNRl9oqMyZq9EDY/OaRjgUzJ7Uq0kQhcGpFGVqNcE1KrcUxkcg64qlM2DVmabFUZZMnrUtjRG5P4UiKTS9TU0ceBWaV2NksS5NShcUINo+tPGOlaWAETJq1HEO4pkKd8VdiUY5rSKAEjwM4p+N1IW9aPM7U9mSOZgoqvK5zx3p7vgUxVyM1TaFYgYHvT0iIpTgGnR5JrPctaIniTaM1IZNtCA4qGc7c1dyRkk27tSYAXJpEXLZNMnbsKXqLzI25bFWLdfaoIYznmr0SYoQtlqWQ2FqJ5M808rnvVW4cL3rboR6EE83BrFuZcsau3M5GRmsyU7jXLORcVciPPSkJp2eKMCsDTYWFc091xSxDApz0+hXQbHUgXApIlyalK4FIOhBTlprDDU8HFWSgY5FRkHrink02psP0BRntTmNKgyaeRihFeYyOrDYxxUcaEmnynC4qiCCTvVYnBqVzzUZGKlisOTrVgHiqynBqdfu00Mdnmn9ars3zVKvNNMAcVETipmHFQue1JgAOaaBmmg804HmpAeF9qHGRTgM016spEDinIaGXNNU4NQSWl6UkvWkVsClY5FXYNyMDBpc4FFL26VBSY0HmnkZFRMCO9OVsUEjGGDSpQ9NQ80FMkJxT0ftTWORTFOD61ZDLPWlHSo0bIqTOBSYWI5VNIgqZh+NRDrQxgfalWhqYDUhckzino3ao91KOapAPdc81GTipM570x+tNgNyadTV5FPHBqWUxKKfj2prdaoi4lFNp6EHrQMTbihuacV70xuOaAIyuDTPc1IxpjYPSgCRG496mU8VTDY4qZHyKncC2hJNTRnBqrG+KmRs81SYFxOoq7byDPJqhE2anjODWqfVCZuW7h8Yp7xg9qzoJygHWr8U26ulNNGfUhaPacjipIZ9nfpT3AI+tVpFI5pNDZoLch6dHIMcisyKbDc1cjbeBU83QaLg2tSFeOabH6GpsZWnsU1crscfSot2e1TunfFV2BBJNO5LVhVOD0qXaAueuahUgVKmCMUmUiRTjnpVqGXI61QLYNTI+KzuUmasMpPf86uRc9fzrEinO7FaUE2MA1zTVzRov7ce9LnHXj60sTbqeUDdetedUjYjcavHOanVs1GEI/CnDgc1xMi1iwh5p+MmoUOP8alDCoZN7ElIQAKbnI5orMVxQ2eOlBPHamn6cilIyOlCQIKKQA9qXJFWIM57UoG00hO6lwe9K4Fu3bK1fgycVnW/Wr8BJqS0zVhHBxVy3XIPGeetZ0BIrRgbA9qDSO5YU801yCaaWHOetMaSlY1aHONw6YqvIuBUu7/61MYjHWhivbQpTDPvWfMMHFaUgx071RuBt4GKEzKSM6ZeDVNx9K0JapSrjg09zEgK8ZphHtT3GKRRx61VgG/hSjHWlAP4U4AgUvIBV+mKQcHilwfxpRn0pEWFVeOKkAyMUiZ96eBkYzVgHbpT0JApqjAHenquKViQH0p4HFGPmpw6dOKLjeiEUZpMc/SpNtISuOtSZakbYz1ppJz605jTCcU2wfcVj+FRsMinZ49qaxBNPc0WqIygPFRMlWB7U7y8rkCqRRRZeelJjgVO0eM/yqLbtq7EtCKMHNP4amdqerc+gppmfQMY7Uu0+1PA3DNJgirHFjDnvinfw0OMjmgDNJl20Glc9OlAwD70/HUUzGKhmiJkbd/8AXp9QocH2qQHjPenoapCnpmgjgcUvQ896XbwKzZqiP/OKeB+BoK4/CjGDxmsy0PHuc0uwN0pFGOtSKMZpeY1oVzEVzj1ppLJzVvA44zSNDuGKGzVe9qQJMQeuSatR3GcdveqjxFeMU0kr3pJi5TWSUOevNDPgnBrME5QcdakS6BODVWuJOxZck57VWlG7JyPpT2mDZxUTf/roRalqVpBwDQD0xUrLxUew5otcctVcXbz04pw4PHekQd+lSLzT2OaS0EZD1OPwpyY/yKdt56ZpcYNJMwsOA6VIg701RnrxUoOaCLajduR0wPWgx/LjpT1+lPAB96LBYqPDnOePaoTGRWl5Q9BUbwZzgVNtSGnuZpTJppGRVx7bn3qMxc+prSxRXEZBz70/GMipdhHNIB1pk7sRV4qaMY601BUgGKlobHr19MVJ5eaYuOnSpVB/D1qdjKXcQRU8LRj8KkC4x3pLUyHAZAp464xQqZGalVc027B0GAelWY+KiC1JFwR2rMC0nNSuodKiSpV+7jvR1EnY86RxTw3Oe1VFapFkOOTzXYl1PfsWc5FNLYpnmjjJpruM9a1Rm2DNkcVGzcUM2c4NQs9CQ2OzzweaY7c0nUn/AApCcmr2FYQE0E5pG68dDSA+9IFoPzu6UpOKaGo7UFIUj2pD0xSjp/hTGODQU1Yawx3zUbDFSHg0xqmwkQOcGonGR7VO3PNROCD602J6FZhj6U3bUpXBpm3mpJtqMZaTP+cVKRxTNuDwPxoBoVfpT+oqNPvYp2T0oJaFIpNgFKuad0zUEegm3ApMYPHWnDoaVVyaCxAM0Ac80/HUUHoKTKiMIxQPpzSkAihRx7UnsaRJFXHanquKavIAFTooJBrmkdMEOjTJqzGhBHFJEvNWoI8nNcrlY7IIfHDkDircMQAHH40RR5wMVfgi24rknLqdKQQR85xxV+3hyc4/Ki2g56ZrTgt8Y4964ZT6GqQkMGVzir0NsxPFSw2ykAnr6VoW1v04rmc7FWKsdq2PpTzbEr9e1a6W/HShrcClzhZIwngyelQvbknJ6Gt14AQe9VpIBz1yK1UtDJ2OfmgA4waoT2/JwMZ7V0U8ABPSs24j56VtBmUmjnp4Dk8Z96zbqPg10F0Bk1i3q4zXdBnLJmHdLwfWse6HB7VuXIGDk1hXfPWvRp6nBU0Mqfgmq7Ajr3qxN1NVXOa7YonoRu341AzGpHpjDPWuhIiw3efSm7qftpCMGtbC6jN2acH4puPWl/iqkhPYlR6nSQ+tV0HNTIvNNpMSLSv+NWo26VUjXFWo1xijlSLLCybae1xkdKhHHOKRue9Q7FkrzYGKTzCe9Q0qg9qyZNiTzM0ZLUBPWlxk1zPctajSD9RT1Q4zUkUeanWLPamk2abIgCYHSnquDipdmOP5UuOemK2jC6M5SuNAx7GlLkCnE4prDjFa8iiYN3GNID/jTC3PtTvakVawkOK1Hq3NTxkmmRQ5+tW4rY54rmkbpW2FiBNaFunrTILfkHPftV+GMD61g0apND4lAAqyowRTEHtUirgetRZFkq5FSKcfWogCOcnn1p3OOOtYSjqYydicMOOaQuGGKhJK4PSkMh7/AJVKhcxch7NsqB5BkntmkeQBeTmqUs5HetYxsc8pNvQmmnCjiqst1gCoJJ9wPOars4yMk4rRLQ0hC+rJ3kZj1NNAHWovNAzimNcjPXpWiizoVolsKpOadng4qkbsD6/Sl+1D3FRyM0UrFwEGnKef8aqC5BI7fjSi5APWlyNlcyZox3Gw88fSrC3OB7VkfaQW6/nSLdYPX8atJowlG5qm8APWpUug1Y7Tb+mKRLlkPXitbszdJbm8LgBSc01p89elZkd0SvBzUouMYBzUvYIJXLvmZ60me9QCQcCpEYE9a5HodcWh2ciopMn3qTIznNRv39faoNborSAnNQ9MirMhyKrsvNNaii0hPc9KQkUv3fegnNI0uJnmkY570hwDxxQOpHejYnqKBkcjNMIP0qXnNRP8xpI0Q3bx7U3A6Yp4FAz6Vd9CbCYx0FJszxUoG3rQQM5P6VKAhKY6flTTxUxGenWk2g9ufpVJ2DQj2flSbefWpNtKE5zT5iERbeKcI8mphGetSJF+P8qdw6kKQk//AFqmSHB5BqZI+OgqRU9qhyNLEBTaM/0qlO+0n3q9cNtBzWbO241cdRMqTt1OcVkX8pAbnpWjcthTWDfy/eA4rvpx1MJbGXe3HDVi3EvWrt8+ATmsmVgWr2acbI85vUY55z3ptKxGKY1bWAM5zinZ7UylWixBJ0FGeMU3JopgOzg0U3dg0hfimw6DmOOKjLc0hfn3oAxSIFHNSp2pgBqRRigpD1GTUijApoYY96cDxVdBik4zUZPFBbPemMeakq2gtHP4U0daloJG7aaTg07Pakxk0C6jcd6eq8Uh4pd9A9hw60hOKZuyaUmge4uc8UhYAU1jTd1BQ4vTd1NHNLg0Esby1L0FKSAKjZqBLQRmx3pmSxoxuNTRx0AEceamCjFKAAKCapaCYmQaQDJpAM+1SIOaZIqgGpgMUiihjTQWDdQvSlCkilPC0ikGccUxpOcUjvn3pifMaCWWYk+XNP2n0pYlwKlIzV7BuNjj5zinsvFJuxTGlB4pXsCHnHYUhbimbuKDzQUkB4FR9Wpzc8c0+NRSsDHRpRIwUcVKSqKf51QnlGcCtFoiRrvknvQo3CmqpY1ZjTAqAWg0Limu2DxT5G4wOtRqhNWLyBcn8aVm2g1IRsFVbh/ejYRBNJnNV2FPbJNIq5NZFIESrcSc0kaip1XAAqkgFC1LDFvamBM4FaNtDtGMVSuyQhgxx/SpioUVKF2r0qNuTWtgIX60zBFTkDp3qN+oxSHYiVSzd6kZQgqSNNozUcrHJqXoge1yEgs1WIIsYOKW2i3H5hV1YQOlUkNabkRwqVVddxqWeTBxUJb5c02Q30GSSbFNVVO4+tOk+duKciFBSeo+hPHwMVYi4qqvNWUbC1SAdNIVFZN5OSTzxV25lyOuayJ23EmlJ9DNFeWQtUDdKmI71E/euZo1RHupVWjGaeOAP61Ax6CnMc0xTingbqfQB8QwelSP92liTFPl+4KaB6FQj2oxgUp60rdKNgGA0fxUAU9BnFMpCqAtKx7U/GBTGznpRbQNkTQqSKScU6HhajnaqJKzc0xulPprLUMBijmrA4WoQcEVNTAjfrUsRzUbDJqSIYqd2BIwqtMeatkZFVZxTZSIUNSqM81CvWrMa5pIkAOaUjK8dalKZpBHkUikVXpg4q00XrUTLinsHQF6U7tzTV6VIOtFwsMPFKP0pHzmmg4pEivzSL1pC1GTmgNRSMU0pg9alBpjc0AJScE0lGc9apATL7VJUCnt0qdSKYD6iz81TqMjionU0CsJkEU3GKBnmkBJ9qA6jiMUq03dn6UmeaSLsTHoKY3NOBGKXqOlMkj24NOU0MuTnFMJxQNrQnHP0pCvNMR+alIzQIi2UoOKdUbUB0JVppXimo2KkGDigVyscimVYeOoX4oERtzSq2OtID+VOK/hUFE8bVMrYqkrFTirEbE1YFuN8VdgcNzmsxG4q1bybaadgsaiGp4pNpqpC+7n+tWVANbxZmy6r7uRSld45qvE+PrU6tWoirIvltntVm2lHFNlTcKhXMZ9qhqzuWbMRHXrUw6VnW05J61dWQHk073KQ5hx05qCWPPSpx/OgJg4pMTKgBFJkg1aaLHQfjULpx6UmMacH605QR9KjDYNWEA496QLcepyat2z4HPSq+3FTR8EVDRr0NSGTBHNXkbisqFsj3rQhYgetcdSNxdCztzR5XNPQfjTyAa82cbENkIBXrTwcU/YCaCmfwrnaM9xC1JuGOlNPWlJxUNCaHDp1p69KiQ9809TmjoIeG9DQPrSIKcBg1SGgGc4pcgY/lQSM4pVPze1DBk0XGPWr8B2ketUohmr0PGD3rMcdzQiY8ZFXInwKpRfdq1G2FoNepZLZX1NNJx6VHuwPegscgGki29BS2KYxx16UjNyR6UwnHBJPehkra5G7Z7iqU3zZ4xzVt+TxVWWmkZydyi68+9VJM46Vcl6fzqk+eeKshkDDPUUg470pHBpNpFJk9RQcUo6mkB7YqQYouGooXP+FKBgnHalHSnKOMUXEmIozipce1RqT0wKlU4qRPcQDjpTwueTxSYzzUoGBQSN25pwHHNPxnpRsyQT0/nQJojxznikIzT2HpTW4oEkMY4NRE5p7DNMbrVlNXQwnNN3E0p4FIeO9JDiJux14+lSRkHvzUBODjtTom2mhCLDpke9QPHzyM1ajbcMGkdAwwOlbLUcfMz2TFLgGpnj7VERtoG0rDhipAcnioacrYGKEzK3UeVzzx9KAoA9+9KTnGP1p23jmrKi9Bi9O1IyZqXHNLszUGxEEwafg05lweKcsfPSsjRIaMZ55FOwNwp/lgnOKUJzxTvc0v0GYyKaU/GpwmD0xSFNxqbGiIVOTgcVIgJ7UjLgninovGKzGKq8k1Kqc5pAuB7U7GR7VLdi0iNo8jnrUMsfPAq4I91RyLgY/HNTcrmsZkikDjmq0jlQPStCUdf5VSuENaJgldkS3RBFTrehvas6RMZNMDnAOOa00JcTbRw3v/jUnlZGRzWTBcbBkGr0F2WJzT6i5rKxOI88Y/CpFUYx3pY5FfA71JsIGeDSYtJDUUZpSuevWjZyO9Sqg796kzcRgQ4xTwpBFPK4wKcFI70LQnlsIBxigL+VK4pBwo5oM7D888mlOMZFRqacWFUibagVBPSmGIEnjNTcEcUoGaYNFRoueBzUbR446VdZcjiotnNJGTRX20AYqbbgmjy+KGTqxgXNSLkUqjApyrwKLE36D05HI5qQCmKAKkUY79qlbGZKoyKeBmowOlSLzxnP0oYXHBeP61JGB3qPOT61Kn51kJu5OgGOO1TKCPaoYSM1OBnvTZDPLsYpGfA4pzj04NQtwOa7EfRNjjLx1pDN05qKRu1V2lK81S2MS48oprSCqTT0i3FapXC5aLU489KrCQHvUqPu4zzSGmP4Joz2703PNJnjin0L6DgSfWnFhmo1PvS5B+tSxoeWx0pKZntQT+NMtC9etNagtTc5oAa/QVGw4pxPWmkHvQRuRkUwripWX1pOn0pNB1GhcikIwakK0bR3qSmiAr/kUbeRirDR46U3GAaCXEZg0hU96lHSkYe1BnYYBmlGaeEyARSqnWpbFYZjjPek7dKlCdaNm0An+VS2aRIwhIoUA1MetRjg+1QzSI/G1QBUsQPAqIdPep4x3rllodMEWIsj0q7COmBVOEZNX4RkjHSuWZ2x0Rdt16YP51oQL071SgBwOlXrcHHpXBN6G6NK2GfStS3Has20HNakAx0Fee3qaovQL+NaEC9OOlUrfHfrV+HAFYy1K6FkZ9KVsgZpucAHgUM3BBpIiT0IpDk1Vl6HBxUzsSf8KqTPjjP51sjJsqTtk9jWdcPwQOP6VemPPuazLlsZrqhsc8jMu264OKxr1uD3rUvG61iXTbs4z9M16FONzkkzNujuHP5VhXb8n2rWu2xmsK7bJNenTVjjk22UZjmoH6jrUrIW55/CmbM812KwLQrsuTSbOKn8vml2VdxtFYLSYx9as7ajK5NapkNWK5TmkHFSsKiP3q1iyWhyYqxFzVYEZqxF1yOtW2NItIckVZR/0qqpqRWFS3YEWN59KUv+dQhjRvrCTuUybcKeOnA/SokGcZNTKpxxWDd2Ukxw5AqaOLPPeiKEnFXIoQccZp8t2aR0ESHbzin7OKspBj3/AAqUQ+orojAhy01Kaw5PSgxirZj25xUTAk1ulY55Mq7Mds00xlulWzDk05baom0iLlIW/epYrfqcVbEQx71NFBnNcU2bxZDFbfLkCrsUBPtUkMXI44q5FENvTmuaTOmO1yGO3IweoqzHD7VKkX5irMcHFZcxstSFIs4qQR/L93Iq0kHtz6mpRB6iob1HKKKQiO3oOtHl7Vq3JhB1GBVSWcDpUM5Z6kT4XvVd5PlPtSucnNQSIe4o2MORshlctnNVJcn/AAqy4x17e9VnAwcdatFcvQruQM8VFK2c1M5wDVN2J4reEbjvYikkJJzUJf8AWnOOai6tXSkLmuP84kc09Zsc1EBmnbfrRZCTuS+f70Cc4OaiCk96TBHrT5UK5MLg4xmkE5Hfiq/b0oO6p5UacxbW4waf5+5uOtUM84pwbmk4oSkaMdyQcc1YW5yetZSuanik9TU2Id0aaXAznPFTLdBerVlifHfNHnmsnBMaZq/awScGmteDBOeazPPz15pjTcVn7NGqk2af2wEcmmm4Uj/69ZRnIHoaUy49fxpqmieZo1BKpP8ASgzqW4PFZYmx3pROST3o9mac5piRWJ5oDbjkECszz8ninC5OeDms3TLUuppZ/KjcMe9Zwuj0Jx70G7PY8UvZsrnbRe+81OXr1qit4c9aelyMckj60ODQKRe20Fari4GOtONwCM9BUcrHzkmOMdKMc/h+FNWcdiDThICOeKnlK5xdvenKozxTVIJxUy4zRYVxVj//AFVKiH8KfGo49anVNvvWb0KTuRqmO1DnHNSMpwf0qpdyFVoW5omUr2YdM8+tZ8j9ec1JcybiaozygZ7GuuETCUrsrX0uB6Gufu5sk5NaF9PwfWuev5+Dg816dCGhzVJ2KV7KGbAOaz2GBViQ55qButepFWVjjGH9KZTyePao8AVYNi4zSrSA80UAOLcZpN1Jnio2NAEm7im5z3pmTSgZoBC09RxSBaWgB461JuqIH2pwHNAEimnFqZk0pPNBSHZFRk5pCabuwKVhXJAc0FuKjL4xTd3OaYMlJzTt2KiBxSMeaASsPZ+OtIDmmN1pR0oEPpxPHFNHFBbFACHvSYNHU+lBxQWBGKQnH+NGeKa3NADWbFM6mlPJpyLzQZ7jo0qcdKaowaUniqQxScd6bSZ4pVGRTF0HKM1Mg4pijFOLYNFtBj8496VBmmgZpwPegViQAVDLJkGld8jFQNzQHQYTuq7aw8A1Xgj3GtKJQAKaViUh3ljFIelOY81FI3vTbAjkfimdTQSSfenpHnmpAVVpXNOIpjLitSw3UbsCo2OKhaWpuQSSS571XALtRuLECrEaYHShgOiTaBSySbeBTXbYOtQqDI1DBkiDeTmrCx7RzT47fYuaZM+0VdtBdSGeTHFVGOTUkh3ZNQ1m2MQrTlHNKBmpIY9zUkBJFHxU+3NPSM9KsQQFj/WtLCbC3tuRxWlFEFFMSMIKJJdvANWlYZI3SomXvUXml2p0kgC9OapMm1yKV8VGgLHJp6p5jdDzUzRCNfSptdjREz4GKiAMjYp7IWOKmjh2/Wh6j31JoBtGOKfJJtWoVfbUcknmHiqJepGTubJqOTngc09jxio2GKhslLQjAApQMc0hGaATn2oWpT2sSxpjmpGbA4qNSc4okcKtWT5Fa6fC9KzH+Zqt3T54qmTispO7KSGHpUJGT71K1MCdayuNCBaG44wKkCcZqN+9TsMQHNWIRk1CiZqzEuOvNCAsJxQ/NIG4pQd2e9UVYrsmOajbirBXIqJxUtBYhHXFTRruqICrcAxSCwu3ioSuWq0/AxUQAJqxNCoMLUEpyatMMCqkq80MbI8Z6U1hS0mTigmwhXmn9B3pnXnNOPI60rgIOT1qZDio0Ge1SDO6mgJwMrUE0RPUcVdiUFeaiuTgVTQFIRAGrMW0CqbuQeKdG5NRoCLhIo3YqHOKVcmmUgkOarOSasSDIquwqXuFhF681OnT3qBelSxnPtQiR0gxUTdalk5FR7aGUiImlDZFK4wfemdDSJJlNPIzUAOKcDxQAFaTHFLuzSk5oASpkORUTdach5oAsI2BUjDIqBO1TqcirKREy4zUWOambioj1qWSFNbrTqY3BpFkimpNuahif5hVkLkVZCGKO1MlXA6VJ92iQbhUspalQZDVZjO4c1AwyakjOKESSOMVHj1FTDn60jLg02irEI61Iv1ppWlBxQiWiXbkVBJGKnBytMcc0xIp4w1SKMih15pEODzUFoHTrQj4OKkYcVEyY+tBJZQ81ZUdxVCN/U1bifFVuBfhkK1cSU4rMU8irCOQPari7AaCuasxN0rPjfpVqN89+K6Iy7ktF0pkVDJHihJcDFSZ3im2SmRRvtarsUu7FUnjx0p9u+CBUbGhqxNuOKmKlarQt6VZWTcv0q7WBg2GXiqkoxU7S7Sfeo5fnHFCEtHYqMKmgbjrUTrikjYqcGs2O9nYvhiKlQ5PNVl5HBqRGqSzRgAHWr8RxWdbSKVwcZq9EcYqXG6uWti/E+R71KW4qmj7eRU24kZ7V5taJEkTq2OSfzp27tmoFPGetSBgcVwSRjqh+OvFRMOfWpaMcZrNEkNSKSOlIUzzQp61mBIrU7OTTFwaf+HFaWAXaAaUDnNIB605etSwLEI/Ae9X4R+Z9az4hjnmr8GTiiwF2Opw+BjrVZWxT1bFLY1uWCx70m7rUQkx7/WjzKlXbKTuSk88HimM3HqBTWbHfrTGY7eTirsJ6A71Umbqf5VMzcYqtK386OhEiBzgE5qpId3birEjdefzqqx6j9KOpjqyHqaQgg+op+Bnil5z7UnuNuwwAing+tJjJpRjPvSESId3HanVECT/APWqQHtQiRwweakAzzTUwT/SpOhxQJLXUFXFSA8+lIoIpw47c0F3Qp+UfWjJpc+tITVWFuhDwaa30p386YTn61ItxrADmomFSt6ZzUROKCkiMgjNRsMc0880z+KrKsMY5po4JpTxwOlNOadirFyF+RVjg1nxnHU1ZR+KaZC3HOgPWoXXaamLZHpTGXeOvNPUaRUcfNTl680rrzUeCO/4UNA0TIfbIqZRuINV424qePkU7majZkqin7M9BSonAqQJ09qZqkQ+Wc5pVB7/AK1Kyj8aQKB/jWe5ugCEg0u0/WnquO2Kft3DkdaRokRkYINGzJ9qkKAUY+YEU+hRCU57fSlRMDNWfLz1FJ5eBwKwegIjC5p5UbTilCc57UEc9MVlJnQldCdFx3qKTrx3qXGetJKvHFJCkrIz5k5PY1UkQZz+laEwJPSqzxmtBamfLHntVdos44rTeIMPU1E0OOgppjTRnhMCnxkrVh4sCo/LwD/WtkTJIliuNvSr8V4D3rIK9x+VIJDniqWpg1ZnQxyBuc81MvSsCK5KnrWjBd8YJxUuJLlY0l57UpFRRSgjjp71OADggUMSaZG3K464qMk5qZ144qB8jkjntihILaj88ZpAec1FvOOfypS/pVWFIlDYB5p6t7/jVdW/OniQj6U1uTuyXPODRkHr0qMsCPemlsdsU2hONybbnvikwcUxXOKcHyRSsZ8qQ7YPrShc9uKUMMe1OVhjrUvQjl0FVRjipFA70i+lSDHHelYyasAGKkxxTSMVIFC4qSUgH0qROB/WkxzkdKcozxUMTRIhwc1YXOfaoUX3xUoWoZFrI8udwAfWoGfimO5B7VC0uK7kj3Gwkbkn0qtJL0qRpBjk1Uc5rRIQNJTVkOajPWgDNUNIspJg5qws1UA3bNSBie+aaLsaCyDGaXIxntVJZcVIs34CkK5PvxQWPY1DvyMUobrTsUmicNjqaC/PFRZzSk5HpiixSY4nk0uQBTOlIzdajoMcTxTOaaTQD707E2sBBNAHtQDTxn6mpDUKcF9elIuSOelPBxQUIBx0pjjHNPoxntVWHa5EFwKQjmpSCetNpWM9WEYyalC9sU1V9akUZNSx8ozbQy4IqT73GKa52jFZtCS1IWGWx0pCOlPK80m3k+tZy2NUhV6VMgPSmCMmpkXHFc8jqjoTwpn/AOtV6Ac1UhUDHrV6E8+9cc2dMdWXIsgjmtG3xke9Z8IGM1oW+MjiuCozqUTTtgD9K1LcAAVm2gJAyPzrTgGDjNcUtzVIvwryKurzzjj0qnBj1Bq5EO4rARP/AAgYprNntSnHfNMzx/jVrYzaIJG61VkJParMvp1zVKVuTirjroZspXJ+b9etZl0x5q/cnLE1l3Z5PrXbA5pdzLum+U1kXD7Sa1LlutZFyevpXfTOKW5kXp4J7Vi3HzE1tXYA5xWVMgLHFejB6GKtexS2HFN2Fj71a8vvSFe/etLjaS1Knl00rye1WXTFQsMD3rVMlsjdeM1Aw/Cp36Y9KiYd61TJWpXfPpTME1MVOaaIyT7VqmIYq+tSx4HFCrj3pSMVadwJlNSVCvSpl6dPxrOUtBxXcUNmpEG5qQLmp0GD/wDWrFu5dtRyDFWoowaiRauQpjBxmpSNCaGLHGKvQxhcVDEPWrSDdXRBENkqxDqKcV46ZpyITjqBU3knFdF7HNKVyoUz9ab5XPJq75fy4pnl4IrOUjN7kAhBoCY4qwUpClcs5kJkSx81NHH6daREJ6VNGu3vXLKRqmx8Knd7VajXJGahVc9+asRDHI6isb3R1xloWIkAAHU1dhjBHpVNJAjZJ5HapBdbRweKj1OhOy0NAKqLnr9KilmAXjrVJrkkdaiaUsazlKxLbZJJIWbFVn/Wnkk8k004/CsW22K3Uj2jPrUMhz7YqVzioJPpW8dxMgcHmq8hwasycVAyDIzWiMtyrKMD2xVKXgn+dX5V+aqU2BXTBmBTkPNNBwPpUkhA6GoSce9dKAeGApCRTAfwo3YxTGiXdTefWmds9KQE+tAh+cikPSkByDSZNQAdaVTjmmg/p7UYwcU32AkB9etPDc1BT1bnFI00J1f5cUFs8YpjdKRmwBUiHlueOKRnx3zSMfxpjEbR65qEguOAzz3pCST7U0nBwP5UoOB71aRV9LjqAxzxTQ1GMn2qg8x5bn0pG5GfT0o79OKBwCO1Q0WNaSmbjz2zUm3dnimMuO1FifJDTIFpwnJPU8U3YCeaXyvSiw+g7z8d8U8XByDnj3qExnPTim+1LlRC1LYnznmphN09RVBc1OikmocUmDZdjuG6dKuwz9M+tZqLzmrS9PepcUXFmnFNU4uRisxZMdaR7gjj9aw9nd6mjbS0NJ7wY61m3l4oUk/lVWa6EYznn+VZk92ZeCeDWipIfO7Ess+W4NVZ5Qqkk0xnPUmszUb/AGoVzXRCDbJ5lFXKOp3oQkZzWBPOZGNSXkxZjzVIN1r16ceVHFfmd2PJzTCwpSRio2PNboTEc5NMb+KlPSmk80xBnpSjNNpelADm4qInNPbrTKAEAxUqrimqMmpVFAWE+7SZyacxoC0ACipQvFIFxT/u0AkJTC2KVs4qJjQWOL4qMvSE5puMniggcTk0qjijbUqj1oBIToKazcdadTMc0FiAc1IB0oVKk6dqSJsNptBY5pG5plAD60meaMY60lBAE03qaQmhRQK44L+dSquBTUGKduoBCk00txTW60g/OgLjgfU1LGM1Eo56VMny0EkhximbaXdxTQcn2qrloepzSl6QnC1G3SmA4sSeKekeTUSDJq3CuTQQSJFtFSB9tPA4xUUh7VVyrAZqhZ8nNIeTzTlTOKkYKO9Sg+lIFyelP24qkhWEzjrUbyUrNiq7k0XsCFZs1DjcaC3PFSRpmpJHRRc1O2EBoXCioJGycCtOgthpJkarlrCFGT61FBDnmrY+UU4h1CR8cVTk+b3qZzk4qM9KbbF1IGTv2pvl5NSs1NBxmkUN2VYgjxTYlJ5NWoUoBEsce41dSPaBUcShe1PllC9KpbD2CSXaCBVVpdxxRLJTIULNmhu4my1EoC0yQZNObKrinRx7uTxT8g2VhYl2jPSo5pctjtU0pCJVHduek3Yl+RZh65PSpXkHaokGAKZI2OaZb2GyyehpqdKaBuOakyAKlEWuO2moZM5p7yDFRcsaGN6CBSTUyw8e9LGmDnFPq0tCGyPy9ozVa4fA4q7IePSs645pvYLdSo5yTULmp2woxVdiSa52aEeMnmnKlPC5qVY8LmpSAgK7R6VERk1LKcVGo+alIrqSxLwKnCcUyIc5qztyOnFJAyAjFSJ06U4x00DBqgQMOtQOM1ZbkVGy1OwIrgVYjBAqPZzxU6DihFPQKRVyc04jvSqvFUJjWPy+/vVaSrT/AHaqv1oe5BFjIppFPLClXmgq5HSMeKlK8dKjI5oC46Mc1ZRec96rRjBqwOlERk4JAqvc/MPWpVNMm5FEiDOk4NPh4NJKMGiM1BSLH8NOjyKTHFOTrQDCRcrVYrzV51BWq7Lz0pt3GQU5ODTmUYpVFCEx7ciosc1PtqE8k5pska4FRMMGpqYw5qSugi80tNHB9ak3UEjD19KcpoIxTDkGgCQjjNNVvWlBzikPFAImU8Cp4+lVU5qwjYFBY9xxVd+DVzqKrSrzVWExgGaRxSoKey5oRJXBw1W4pARzVaQYIp0RpgWm61HThyKQDBoK2IZE70i1O6ZqHGO1BLRMDg07BqFW5qZcGmyrjHplTFaYV5rMkI+1P6mo/wCKpA3FUtAIJVxUXerLrxULKRUghUbPFDKGpimpFYGgCBhtP0qaKTpQ4z9ajwVNAGhG+asK9ZsMlW42yOtaXAupLzjFWYpOazhxVu3OSKtMTNFBnBqVQSQRTIFIHTirWPatUu4WEA3D/Go2XYakxzSMmRTY0SwS9qsrKRWeOOlPjmycGpkwT6Fxzu56mhTjg0RENjmnyR4OQKEVa5XnXjNV885q2y5FV5UKHpUC3JYZMjFTB/wqqp281NHJuFJGkdS7byHIxxWrbvnBNYaSbSKv21yAaGVaxrZ5qRWzVdH3L9akzg1z1I3G9UThip9qlU1Apyalj6V5s4WMJImDce9PDDHNRAe1SgZHNcsjJjgOtNI2809RgCkYZX3qbCGBsipRjGajC7RUqDmnYbQuMijZUir3xSlMdKhiJIgOKuwHA9KpR8VaR+lCFFFndj/61PV+Khzn60gJP0oZpa2pYDgnrRvAqDeRxSlyKZpclL9+OKNx6Got31pu7/JpIhjnfj1qvK2enrUrPmqkrc0zMilNV2G7oadKTUe7NQK4AenNB6e9KVJGacBjFFhJDT6UBfzNPK5J9qNmOaGiXoIoqRfejYQaACT6UAncd35FSr2A/Wovf+dKDk8UMEWMc9adkVEG3DpTwcDmmtgsObOfpSE8CkPtTSSTmmmJIUk/Wm564oJ45NMJ/WpLsgY81G4px6cU1jzQWhhHOajbpTyCfWmMMGqQ0mMPHeo+p5qQ89qaF3dRVXKQikhqsxHjB61XK88VLFwe9IGrE+eCKXdTSflpOfU00yUNZahcfNVnbkcUx0z3FFy7XK4G2p42weaiKkUqHAFJPUjlsacOGqUR4qvatnFXApI6VY4ieXleeKQJUwQ49hTSuMkVNzew1afjApFHJyKeE6dAKlDsMZct60qoemKcI/mOTn0FPWM54ouWlcWKPHb8qkCcdOKkWPj3qQj5cVlI2Ue5TlTHTmoquPFnkVAyciud7mkVZERGfxprjJx0/CpSvy5OMe1I0XOR+tUjOWpTlTcKh8rvV11zTfLpplLYoPGW56VFImAavSRnuOPSonj9B/jV7CsjOZOtIY85FWmiJyccUzyyexrVPQiRTEYHvTfIB6H8KtmPHbjvR5eB0oTMm+pSaPafp6UK5U1cFv6imNb1aZg3cfDdFTgnJrRgvVYYzg1jtEc//WoDMtNmbdtjoBMrj3pHxjOayIbgg9atJdcYNFjRStuSspFMJwtSbg2KYyc96tF6PUaGwetPD571EeOg6+tNyQelCCxZ3YHekDA43Z/Coxk9aQnJpiJQenP504OBVck5xUin1oM3EmVtv4U9HwMVEBnpUqgnrSauZkyNuxzmrKDI9qqxr0wKtRDsazehk1qSYyeKeq/WnKn5VIkZLUrBy6XEAxgY/KpAmDmnrETz2HtUqx4Hes2rIlpkap0qVR0pyIB61IEx24qHqZM8QeXsahMlRs/H+NMZs16KR7SQ8nmoyeKUDFG2nYobQDmjHGcZoAph0G0q80tI2OgpofQduxTg+fSo8fhRjAqb2ETLJT/M9KgVuKC3NMCwJcYyc0ok4qtu+XNKsnvQBbD7h1pCfSoFfJ9qePvVPUtXTHE4oXpTQxIoB5p3sguSKMCpB0qIOM8U8NxUl+Y9T71IORzzUIOacGwaCE9R+CacBzigHI/rTqd9ShMcc9/aoSvPSphg/Wo2U1QdRUNOyOwpoUA0uDnmoHuOByRSEZNB4FJnJ461L1ZSQu3I7U5lwfehenNOA5rJ6Fpahtp6UoXjNSRrXJJm6ViWIVbiGfrVdFzx+tW4Fx+HeuCb00OuGhdtxgDNaNv1561QgXNaNvzXnzuzoWxpW/Qc4FaNuORis+2+6K0oRjpXM9zRaF2AYxV6Id6q24DKM9aufw1i9ZMQ7dt7VHIeP8BTm+7xUTnP4VfQiTIpDx1qjPzz0q3Ln8qpTGrjoYS1KM/APrWXdHnNaNyeay7nBau2BztmVd8g1kXIwprWueMnqKybpueBzXfA5mZd1945rOdMk8cetaU4yciqbrgnPauyLsc1rO5VZcfWoyOeuKsOMc1Cw4NXccnoQSCo2XC1M3OeKiYYraLIb0IG4qNlzVhk4x3pBD61smSiAR0vlgVP5ZFBSq5iytswfSk71OR7U3aRyBWqkSkxipmrEac4xSRriplAHWsJMtigYqVFyaQIXxVuGE5xUJlRfcfHFnHerkMB44qS3tc4O2tCO3xVp3JlLsQxW/A4q3HGMDjFOVe1SKtdCdkcrbFRegqQ4HHWgLTWbFS5EMQ8c00nn/Gms/amknIrGUrme47j/wDVTsZ601Rg5zUoxmueUhJ2BVAPSpkjFR+aB0601rkqev5Vjq0aRZYLiOm/aMHrVN5ySai8wk8UrWOuMbl/z8v61IhJqpDzVlD2rCTdzpiidTxTgcCmDg08HP8A9es35loUnio8ntT8ZzUTA1K0JegxzioXOATmpX61XYk1pExlK5Gzc/SonYEc8HtRLkf/AF6gdsDPWuiJm32I55DVCaTvViVjk8VQmb1roijMaxzUIbmkL5phODxW6BvQmoJFRIx5pd2D7U0wJM5pM4FMBzzSryMUBuh4OBihc5/nQBgUBsmluA8+9MyCfal/h4oPHvSKSuBOadkCm8/hSgYqgSsO/hppJIFB6Um7FFgbDeVNJuzTWOaQZBoGSL1p3T61Hk55p+PSkgDODzS5z0FKBgdKUIT70XKvcUZxSgZpAvpUirz04pDsIQe1McZNTYI46CkK5PpQNIjCYHt9KULTwOMUqoDxTQmiMoW/+tUZTFWwhHQU3yjxSbJ6kCLwexqzHFxmpEh5BxUwQqOmfaobKjqMjT8qnQZ44oVPajO0dOpqW7l2EkO045BpjcKS3WpANuD/ADqtdy5GB1pWuNPS5Qu5PmIqoF4JJqVlLtzTJWCJ04rdLoKCb1ZVupAFbnnFc1qNxuznqK1dQmxnnFc3dylmPeu2lCxz1HfQqSsSetR7qVjkUzdxXWkZIfuGPeo2pM5pCcVoNgT6UgOKF60N1oJEopc8YprH2oAax64oUEmk6mnotAlqPUYFSU1RgU4DNBWwoGaeq0iLUtAITpTWPP8A9elZsVGx96BCN1qPHNObnmkVcmkguNx1pQuKk2ZHalwMUwGheKAcUpbFJ3oYBQq0DrSgcUAP3UxjQTimNQO4p4Iozim0hbmgLik0jHJprNTepoEBBzUiLQq5p5XFArBkClHWkxg0tGwxucGlGM0jdacooEhwGKcMEUYyKfgUDGcninKMClAA7U12xQAF8UKcmo8ljUsaVZA9EqzHgcUxVpWbYODQXYkaUjp1qFnzUbOdxoU0E9bEi8mplNRDkU5aLlWJwcCmSSYGetMLcc1BI+eKVwB5cmomemOSaVFyae5A5Fz1qdeKiUUpPansA8v2p8SFjUKoXYVoxR7F96pK4mOUBV96GyBQcjtQegq7Bcgbg0xjxUjEDrUDNk0mLqMPSkUZbpUoXNSJFk0rDsOgTjpV2NAtRRLipd2BQi7ExbaKgd+9Ru5J4zj60xmJppkjh8xq1F8i1Wi6irSLkY6VYCjlqlPApY4eKbOdi/40/MCndS84pkIJPvSH5m9at28OOaz3YkOB2p71WlbcatSrxiqbDBJqmynqLuCj3qNnppfJ5puMmpv0EKCWq1BGDz1qFU9Ksx/KtUgJMAdKY2SeKMZPFKcCtVsZPUrTN71TlOM1edNxJqjcnBrOTNEVH5poj5zUirmnhfasNWMjVMnpTn4FTBMCoJutPYLlWQ5alRMmgR7mq7BB7VmykhsUWKnCkGpUj2jpS7MGqWwNakTJgVXI5q7IO1VZPvGhB0FUZ6Ujr/nFPjGTTnWlLYcdyvtpyfdpHG2hDSiN7j8GnqKRVqULx9aoTIJB27VWkHQ1dZaqyip6i6FRxg0LwKc459aQDNUSSDkUeX6UKpxUmdo5oDYjCYPSpAvFN8wE1IeaaKuIpwaJOVNJ0NPP3aGNFCXntSRDmpJl5qNDyKzEyyRxSKeaUDpSDrQMn6ioX+9Uq9KY6807AyMLjrSfxVJTNvNGwDlHFMYc1KozSMuelICP+GomFPkz3qKgVxCOaeoyaaOfpUqCgEAHbFNZBU+2kZd3agGVSMUdv8ae0fPpTaCRU6VOh5qBOvFTp+tWPctocrUE+eKljBIpstBRWUjNPDUzHOKaeOlTcB7DIpg+U0isadkZp7kEyHin1GnWpf4aZW4DBFIYSaVOvvVuAqF+bFTuSZksZjOadDJmrF4A3TtVBDtbg03owL+MimEYp0LblolQYzRbQCHAzSg9qTipFXJqx30Dr1qKROP/AK1WvLzUbpxU2EikeDSqcmiVTmmLxQFiyMEUjR5+tMRuanXBHNJlIrZ2NVuB6ikj3DpUSMVb2oRLWpqpyKlU7SDVS3kyB6VcB3VogNG1ucYz9Ku+b0rHXKnircch4q+a5KRfRqlEeRnrVKN+ec1egk3LiqKjoyGVdueMVWLlDwa0JE3CqU8JUE44peo2ixazZI559K0lbcPeufibY2fSte3nLDk1I4jpF2momAYGrrgOvFUHBU07lNW1GdOCOKXbzxSFvzp6/pUsuOg5cgc1PC5U9abGA3FOEZHPaoRdrmnaTlsD1q7HJise3JQ9a0I3ziqZK7GhE2etTp1xxVSJvb+tWk571xVIkNFlKmUZFQREdKsxnOOOK8qasQ43HbP8ikEXtxUo447VIE5rnvZk8pWaPmlC4NTlRn3ppUA4p3Fyuw3nrQAe9SADFOC5H+NWTZjUAP0qZDg8U3ikyMU0CTJgQfajdk4FR0oOKnRsbRMvSlzg5qIMcUozRcaHM2f/ANdNLc9aCm45FAjO/BBFTewpDS3vUEmatNEfSo2hPWgzaKTL7Ugiz/jVwW+4nvUi23HTmndAkVPKwOaXZ7Y9qui3xSi1J5zU82pVjP8ALPXGacI81f8AsfTApVtQM460OaZMouxR8rvSLHg+3rWh9nGOn4UfZuPb6VnzEKDsZxjOfWlEfPT8qvtbAdP1pPs460cxTi7WKoQg+1O2nPFWxF6UvlAcYz701LQSiymYyD/LFJtJq75O5uOKXyMDBGKXPY0SZRKE8Y/rTfJODx0q/wCSRzilEIajnBRZnCMjkjH9aRoj6VoeQM0rQgetLmL9mzOMJNRG345rTMQFIYx/9cUlOxooMymgP4Uog9K0fJGOMUmzviq5wULGcYTkUqxYPNX2jHYYFJ5YHTrRzj5CsI89v0p3lH0/GrO0ADjFLt5zRzlcpWWM+maUwZqcjH0oKnFHOCjYpS29RfZ8f41obQOvNRyrkcDFTz2NVC4y2Q5FasKblHPNZyEZ6Vo2sgOOeKaq2ZDpWJxASetNaEg4xk1oL9zjio2QHHrTczoUCoYQeCKX7OABnOKs7R/higKAScfnU87H7MhEIHOPapRCOh4FKuM4IqdBjpU89hRhZjEhNOMPGe1SAkmlPpUuZva5B5QIqGWLk4q63T0qCTk1i5By2KXljkGjy+eevSpmGBSDjr0p85PKQmIdxxSeXt7VOMH1P8qRhyOOKrmC1irJH6Cq8lvkCrrgA/yqNjzTUxKL3KRt/bmk8gf5HSrjAbelR7RVqbBorG146Un2VQQcZ4q2OBigpk5/Gq5jncbFNrXBJ7VGYOfer5Gc47UwnviqUrHPydim1srL0wagksAehrTwCfTvSBC2R6Uc9jNU2ZBtSKRFIPPFazxgjtVeSH2p85pyXIoyQcZqyjAcfrVYg1Ij4OPWr5zRQ0JWUM3Smm3IbgcU4P6dKkEhzzV84KDZB5JBxil8jcMH+VTKfXn605QPy70ucr2bZX8jnAGamSE9MdelSIMHPpUidKrnsHsSNIOvGKlSDIqwh46damjGM/Lmk5key0IUtiR939KmSIgdKtRpnnrU6xjOMClzXMHB3K8ER57VYSA56VZjiAJGB7Gp/KBA4BqWxqFyskABAxgd6mEHHT9anEQx7VIsQI/xqXK5Dgyl5PNKqHOKveUCcUeRtznv+NS2YOB83Z60hOaTzDSbucV6i0PSuSZ/yaax5ppP50jPQCHBqMgnIqJm/Wk3EfSgol3UbqiLcUzcalCdybzKTeMc9ahBxS7uaQyZX/Kmk80wGh+9XqLZji2aVSc9ajyO1HvnFTYpMsK3PNSj/OarRnNTI3NIad9CTr3oBzSKMA0oBzmi9xrceOPrUgJpi88CnqtBXUkpy+tID7U8D0FQGgqVJgEetIq496kA6UFKwzBB44pNmPapMEZ60gUlqtMVrke3FLtBqTafrTdnrSuNIjIx70DFOK80qrjntQzQQEnvipF4GMfjTAtS1zyNI7kicVIv0pg5AqZBkYFcctzTqSxKPSrUYx9aiiBwO2KsoMnOK4JI64lqEZxzWjbjNUYAMVp26niuOT1N46GhbLyO1aUIzWdbqMA81owgHBxxXM0WaEIO36VYUYGecVBEBwOoqfHHFZj6Aee9RscD1FSNn8D6VA31oMnqQSNjviqU7YPT8atyn2qlOcA1rFHPLYoTHOay7o1pXBxntWXdNzmu2CMJMzbkcGsucZBrRuH46VlXD9a7Io45uxnznA9KqyfNk1JcN839arueev612RRzttjH6VAzcninsx9qjPLdOtWUkMTkGgw5PHNSqnWpdgGPSr2KtfUqrFxQY8VZZfm4pjfMeapMEupX21EwqwRg5qPZuNapktWIMGnLGWqeNM8cVLHGBwaGx3Ikgx1qaO13EVNHFk8Zq5DFwM1m5DSuNgs//wBdXbe2+YcU9FwMVOrCMYq0RJksaAAfnUmfTrVXzsmlEnfP4VtGyMW7lkHmpFbmqobLVMjYFDlYTehOX/M1E7ZoMpAxVd5sA1DehjuPJpQ2BzVGS7A4qB70g8Gp5ZMOVms04A461C11x15rOFwzd6QSZPNL2XcuNNMvi6JxQznOegqqmamTnrScTpjCzJt3FSRgHGTUIGamA79qykjZLQsKu3Gf0qwpGRUEPWrKLzXK0UlYkBzT6T+KnqR+dQ0UB6YxUTnA4qXB7c1Exxn+lZ2AgbjNQP1Pap2456iq8h5PatUjnk1exBJyearSDr6VZfP4elQEDHOSa1SJ6XKU+CDVCYcGtGUZUgVUkXGe9dCM73KDg5ppUsasMOeKGUEVrcCuFNOqXaFFJt6Gi4DeopQMKakVeDxTljyPrRcfQjxk9KQrk1OV4FG3FF9SlsRDI4pQtSY5xRwBxTuK9gKbsAdu9BAXpQX21Gzbun60r6kgxGaazcYxS55xS8UXKsM2kUAc4pxGKXAIouWuwADOKXaO3FOC8dKWpuVyiAE+9PHLU3OT1o6GpbZPLbYnBHbrUiDIyeneqqMc81L5nNK5otiRhzxTTyDTwcjOaQjj61dwXcaqHt0qUL3xSIKkxtpiauKAMLzzRs79TmnKuTUqqeOKTYuUbFHgdMVKEG2nKmO1O+UVN7lojYbRnrxTFU8HHFSBfmJI4pSwUelT1GQTuFBFZ0xyx/SrVy+89eKoyjrWlge1iNvas++m2q1T3EwXPoPSsS9uC5Iz1rohFt3IlKy0KF9c5B71iTNuY1bvJPQ1nu2TXpxSSOR6jC1MJ9Kc1N5rYTEBxQPSlAxS446UBcTApQOKcFxzQRmgQ1hgVCTipW6UzaaGKwijPbFTInFNUVMvShAtBNppVTP/AOqnbqWnYq9xVobrSUjGhlDWODTGpzdKa3ApEDfapF6VHSgmgCVetIxoHSmnrQAUYOaAtPCg4oAQDFA/KlbrSE4oLEbpUROKVzTKXUl7gTRRSgZpiGng05VyaMZ4pwGKAsSAAUEZpoOaGNAmKDg0mc008ULzQMeB61KoAqNRzUir0oAKUetBBJprHFWArtxUbfNTWbnrT4xUAOVORzViNcUxEwRxU24DtViYpIAqvI/NOkkqEjOKBig59qevFIqVMqYFKwkOQetBODSNx9aYzZPNSNsVnqF2oL47VGeTmqQmOC5NSqmBTE5qQdKpEiEhRTANxoY5PvT4o8kUWFctWkXerZIxioIl2iplXnNaLREvcf1NMc4GaVhgGqsz1YxJZQeKhBycCm9TUqIAPes9wiiQEAVPEu41Cq1oWsQzk0yuo1YiOaickHFW5iBjH86pyNk8VTG3rYM4GKaFyaTJY1PGmTUk7joo881aUbaYowP/AK1BbHeqSLsS+diqdzMWJFOll4qrgu1DdhNEsC881eQ7Rmqka4pZZtoxSWgrWHzSgH61UmkzwKZJNmo8lqTEx460u7mkHJpuMtQMmiOal3cVArY4p6tmqQmTxvild6izgYpjNgVd7IixJJIAPes+Ub2zVhhv5o2A9qyepoVFTFTRxFqkMefpUoUKlNILkMgAGKpSmrkvOaq7PmqJFIbEuTV2Ebajjh6GrCrj61iV0JFFGw9e1OQcYqRhgVpbQzvqVJRxVWXrVyboaqSDPWlsh3uLDycVO68etRwLzU5XipexUCs446ZqMKM1ZZeKYUAoQ2NRcmptvHpTY+KkLcc1SQiGQ4FU3bJq3NwtUjy3NSwGMM0ipzUoTNLtpE2sKo4qOY9qlBxUEzVo9CiNc5qwmcVAgzU6VKIDGDTwvGRUZPNSI/FVYtFeZeTUKjBqzMAaiVajYTHheKToakAxSL1pDY9fuimyetSxjimyLmmw6EQ9aY9SbaH+7SBbCJzinkZWmxLuNTsny1SFfQrMueO9QsntxVph2qJwfrTJIVT2qRQR9KFHNSqKgsQCnHGKcV4qP7poExGTd2pjR1OvNOZQRQUrFDO01NGaSRME0iDmmiWaEXK0yUd6IDTpF3CqH0KjDmo2WrBSmuvFJCsV8Yo96XHNJUgyWN6nU5FVFqxHVIETBeakA4pg5p6ccUySvcA1UA+ar067uapkYakwLEPy1YYbl96rR8VbiUEVSAosCrVJG1SXMXBNV0ODg0gsXF5FIy5pqHIqQnNUJFOaPjOKrMvPStFxkVWkTGamwyuvFWoTmq+3vUsZwanqBYYbhVWVNp4qyHpjjNUAy3fYwzWpC+4VkEbT9KtW11tIBqkBqgZ+tTJwKgiYOMg1Oq1okQncnQnFWYZCKqocVZhwcetaIb0LqHIzmiW3DrTIwVPtVpDkc1Vi73MaeIxuRiprabBHPSrl1AHHI5rLYGJqzkhPQ24JMjnmo7lc4NV7ScbauYDrWTep0J3ViinU1LEM/SlliweOlJCKa1Id0yVDtNWlYMO3NRFcihTtNKSKu0WFHNW4OvWq8RDc1Yhxmnug8y7Ecf4VaTpVNME+lWENZSjoXui0jYOR1q5FJwKz0GcVYikwcdq8utHsQi+rVKDzVdJe1TKcDmvNaaGOOd5puQG/ChhTBgUhWHj0qRTtqBnwKA/GM00yGiUsDk+lIX3CoWfA68UiNmhspIsq/cUq5Gc96gz/APqqRHOOaLitqTripFU9zxUKtzTvMbjB5qL2DluywFyf609QCfU1XD9qmVsHisnIrkuS7ARyKQwjnjIpA5pyucdaOexPIIsfqMVMqAcjr9KRWLU8Drxke1TzlRiIIwfenbBjjtSZyeetOBBGKXMHKAU9ulKMEHB/Smg570pIAOKSlqNoTy+4HNIRgc8mkU4JOaB29aVyVFDWAx3zTCOeB9ae3JwDkUxs1PM0DimOVQFpSOuKQfLwenalU5FVzC5RQMUuSPpTcccc+9Ick88Ur3NIxFbkY70dDSHt9aQ5NO4WG7s+lKSKbnnrTmAOTU3KshhUYqPPzcD8KkxjioyOT2qrlWQh65NNZs9qUt2pNuOB0qXIlAeBTM54pSecZoPNFyooVTwRTST2zS4z/wDqpCmTzwKOYrldxM8daO2RSt0pNopORSVxv503rmpegx0NNC9u3vUtmijYiwQc1Ygk2nuPpTSueOtATpj8qEwZswTZUflzUxyVHWsu2lKEDNaKOGjGTWvMQm7iFmpCTn+tO3UpG7AoubdBm7mp4znvn8aiC7c09R3qGBKCfWgnikBx9aCeOtFxocCAoqFznI7U/qKaRismSyu3J60mDnipNvzcdKTG0/WpLSsAHHrTSp7daf1PpQRx1/WtNiSFuRURGD0NWGX25phTnoKoCEjj3pCuKn2c9KQpkYqloQysR7U7bg81MUB46U1046cUX1sZPUhJ3GmkDHI5qQ9OlIvSquZMjwMelAUZ55qTq1Jj0ouOyI2PbtTWU856etShO5oYZ4PSi5RTKEgjtUDRFTxWgyY6VFJHmne5aZXjOR6VIOOn50nl/wCcU5RVqVhpWGsTnpUgJApwTgAiho+9HMXuOVxjkVKjetQDOeRxUkbbTiq5iXdFqJwTip4vveoqokm0j+VWY5Bn0pNlpFyJunJyKsJJz1zVJH7g/nT9+OR1qXKxi4J6mnDNVqM7uTz7VkQzkEZNXI5s9xiqvcztYt78VKkuQPSqHm5NPWbHfgVlcqUexpCQEZp3mD+nSqKz/L6Z4qRZsA88daV9TBw3PmsnFKGwaaOhoIxXt3KZJ1pDk+1AzT/4aQRdiPtxSDpTttI/QUrj6jW60lPC0EZqmC1I9uKMcZAp5GaMCkVYbSkdadSdDTvYmwzbSkYWnhqRhRctIapIqZDzUYHanpxUsETZ4pwPamp0NOWpBIlUYGKlAxUaHmpY+eDVlj1XipEGKROKkU5P+FKw9GOQVIRmmqKk246CpHa4mOcUmMnipMYH9aTac8VYLQQgY4GDTCmR6VN0GetRnkmp2K6EZWlwOnalbHam8Hoc/hWbY0KBz1x7U9VJ7UwdakB44rmkzSK1HjjNTJ1FRBc9uanjXGciuaTsdCROh6VaiUkiq8I5q3Gufr7VxTZ0R3LcIrSt1xyKz4BjFalspJrgmzoWhegAIx1rQt1OcYqnbqDWhCMVg5XLvcuRVKpAz6VGop/Xip2EwYngdKgc+9SseKgkbPf8KNzJ9ivKwFUpnzn3q3LyTWfMcVvFWMGU7h8DFZVycDk1oTsSDWTctgEV2U0ck3oZ93IPWse5k69xWldMSCKyrgnkDp9K74I5JaooTPjNVyc9eandMim+WfrXTexHLdXRBt6ClVOc44qUJxnFLt/GtEinHQbxtx+lMPA9KkYZAprHAqwWgzdUZ4PWiTqCKaG3Z9aaQ27IZgnpS7SOtIX20gkyfWqVyG7kiAAVOiZxUKAk1diQcmlLQcVYlijwB71aVMVHGAADVjhgM1lfUUpW2FB2rz+VNeQ5wKGyenakrVSsckpO4Kef61Ip4zTCwX/Gg3Cxr1FNNszUiUPj/wCvTxchOpxWbNfAfdIqpLekjr+Va8t9C1qa09+o+6fxrPm1Av079MVmPKW5zTQ+7rXRGCsbKKLjXJZqAeetV1fjNSK+cVdrFlxGx71IhzVVHz0qZG9aykOOhaQnNWUI9fyqnG1WYzispbGtyypHfmpEbPHaoA+aljOa5ZbAmWYeD6iraZ4qnGfm+lWlPHFc0jUsg7qfycmoVbHHepPvelZNMluwbiT6UxjT24Gc8VCzjPrTS1IvdjHPPNVpAOoqeQ96rsck5/lWqiZu1yFvWoZWqaQjOfTtUEp+atUiXsVX6mq0oxk1ZkIyetV5DnNbIgqn0NJt7VIBgn1pD+GfWmA3A4/WgewpxU8cUoAHc5qLmiSEGMD9acAaQgUZGMDrRclrsLnB47dqQnPJOKOSDSEbgOeRRzDVhScrwajLY4p23FRk4bjj8KVyB2cEU3ncaUEYo/ipX1LS0EB6Zpf4qXqMf0pp+Ue9O5cdUG7mnKnSjbxzSgcfyoTuVYO/WhqVBnilOB1pFWEUcdqXGOMYoH50ZNJglcdScgcc04HFJjnNSGw1mIpyyNtxRgEdeaMH2q0xbkqSEj+tSxNlqhjHOKswod3PWtLkvRFhBxip0AApkY21J0X+lYyepotR3GPpUZG4jHSkY54NSKQg7fWhMdgYYHp71Vmfgg1JcP71RmkwTVpA9CKTJOQap3UoRfUmppZgA3rWXO5Yk9q2iribKtzLuzzWPdy7Qeav3TgCsO9myTiu+kjlk7FK4kyTVYnNOds9ajbrXakYiUUZ5pf4adwFVc08dKRTgDmlJ4poAph6UvUUhGDmgBhzSquTRTwM0CWooXB6U78KcAcUgOaBgop3H40gHFBPagEhSRioyc9KUnNIelACN0qMjNKTxTc8GgELQM0mcCnKMmgBwOKcOKbQG+tA7D+ppM9hSLkmhulBQtMdqGaoyc0E3AnNIBRkHFLnmkhADinAYpoOKcBTKW4KopxFITg01moJHF8U0tUZbNKvSgB6k1IFpqjNSotADlTipVTihBntTydooAY3Aqs5qWVuag60AIBk1YgT/wDXTI05qyvyjHSmgS1H42rVeWTnFOeUnioiM0gYnJNOAx3xShcUfxUASR9fWpT0pkYoZsCquCGu3aomNDNj/wCvUZYmmJjj9eaAM01ealAwOlJEigYFKx4ppNIvzVVgHKu89auQRYAqOCL2q5EMcVaAeseBUlKvFMkkwM1oKwydsCqMnzGpJpetQodxrNsQ5ExUgGTSDr0qeFM1JSHwp61YaTYnFAQIKibk9apFMR5CxqMmlfAqJSWbAobsS0TxLmrkabajhjwKmY7RVoewNxUUg4OKPMP0qOWTii4kV5CS2DUsER61Eib3zWhGnFJblIYy7FqncP1yatXDYyKzpWycVLJGDLN7VKicU1Fx2qZTgUIqw0jApFFKSG96kQADPamQwC0oG0UF80hbIp7CixQ3XimbtxpjOKdGNpzRcTvckxxQOlIWFOQ5NIY+NOM0knAp5OB0qGQ5qnog6kDjmmKmWp5HoKfChzzXLJ3ZsieNBtxThFSoKmSPJq0J9iPbj3oIzVhkpmwd+aadyWipKmKrSLirsuKpyjBwelJiCPpUw5FQIvNWkUkdKT0NYkeBTdnFTFOehpG4BFSWRBe1Lj86FbmndRVoyIJV+WqW3LVclUmolTFT1CxERgcUdTxT5eKan3quwmNZSF561XfrVuYHFVHGetKQx0S8CrKp+FQRAirSnj1pICCRcUsa46ipJF4pEqmTfUilBAqGrcq5FViCCKhjaHAGgHBpwOKafWncZPFzxSOCGNOgwaLimHQiXrSOvtSrxUrLmoGkMtx8wyKtuoK1VU4NWM7lqkTsQtH7/lVeZSKuVXmXiqYlsV6lWmKcGlB5FISZMBmo5Fx7VKg7UOnFQWQJVhVqALhqsxEAUAtCvNHmq4G1q0JFGKpuvzUDkWLbmrDL8tQW1W+q1VhJlJlINNYYFTyJk1GyYpoCqVy1N24NTFeaY4AFQAwDipENRgmnLTQFpG496lT5qrIcVMjc1VxMfKnHSqUq4bpWjywxVOeMjNDJI4zzirkBAx6VnrkNV2FsAUICeZMrVB49prSTDDpVa4TFW0BCrVOrVVzg1Ij9qQPckYZpki5FPAp6pkUrAZ7Lg00Nirk0Iz0quY8Z4/SpaAVD3FSqcjk1XBK/Snq2OaYD3TNQldrVbVt4qGRaVyrFi1nIIrWgfeAawI2KNWpayggDNaJmdrGqFyKVGKtTIHPHerPlBhmtkD1Jops4FWo2FZm0oatQvzg8VadwWhdb5h/Ksy7i5PHNaAORUM678ms5GpnxNsbBNa9qwK/WsmRdrVdspT0rn1HF2ZfeMEYqui7W6VZRt1NljIOQao1lqOUVFJHg9KlRuQKkYAg1otUR5EMD54q/C/y1l8o3FXIJd31peQtjRRsjr+lTITwPWqqnPNTIfeky0mi5E2KmUk4PaqqtjBqzEwI9TXLVhoBaifcato+fzqguVPSrMT7hz+leLUQFnf1ppIB560gOTTSuDXNYAPXPSkBI7UPgD1puSR1ppBbqNYnPtTlPHXimFqTPNAEysfqKeGNRqQBycVKBmoegCo57frTt2SKZjnNKBn8KjmKWmpOr4HNPVs96iHY09QCawbKT6k6Mc8c1KvWoEUE1YRfzqbiJUqVBxzUaZA7VIvTmi40KRn603kU4HtSfxUgsNGc0bsHpTh3/AE9aAopX1EM6+9HNOwMZFJS5gsJnaaY3HNKSBzTSwPTrSbBRuO3DAzT88ZqDfzS7wfagEiX8qMcdqYGDD3p24fX60kzS2oE//rprHP8A9ek34Haml81VwSQp5HWkYmgnI4pueeaLgoihc+1NIzQT70uQahsu2ox6QHJx/WnMBR0H1p3BRQzaaQDmnkHHpSqOPWi5oR7c96Mc9aXODSE9PWmOwEYpcd8UZHenA4o6AhCu4UgXn1p+BnpT9v5UDIwuaUKD2p9PpNi2I8bWyOKsxy8YziogmcUhJB9qIk7lxHDCpV/OqkTZA4/GrUWSe1VctElG7HehjnIqNmxRcdiTdk0ZBPvUQfA96N4pC8iUnmnA5qLdnkUbsdu9ADwuT6ikdRnI6fypoanM2e4x6UrDb0GfxUtM3elJuOa0S0JuP27j6Um3mk3D8acTk8dPekyeawjL0FIwx6e9OPHU81GzfjihGTkBC4570wqCaCeMU0tjJP0pkJ2GvxxTAMdaeTikJzQJCABj2zSbcf0oOBQvzU72C4cj6UEUZ5+lGQw5ouJ6gBzTWjBNOb07U6mF2isYh60CPFTlQR0xRtGKL3L5rjEUZ5p5jU/SjAApQefpSuWnYQx/L0Apvl7cj1qfI78e1LgGmnoHNYrhDnnrUikin+X3FMIKmquX0JVf16VID0xUC4xmngg0myb9yTzCrGrENxnHWqvyjr+lKG2mrQNJmgJd2MU5Zhk+1Z4nwOoqQTgDGal9ykXvPxinG425weKzDcYHJpPOwOpqLg4qx4fTgvrS56UoGTXt9Ti6ChaXGB1peaCuKLl6WEpvTrTiBik7c1JIhPFAyaUc0hFWapaCECgjtR0pW60Ejf4qQ9aCc0lLcBR1pQOKbThyaGO9hyjNOUUU4ZqVsVsOX36VIB+VMAqRRgUDQ4HFSI/1qPGTTlJ70A0WFb3qVDmqw9c1KrYHrRcOpbTgCpF6etQRNnrVgYJ6VL3KRIOnSmkZp2e1NY5FC0Gwzgimk5NJgnB6fjTG+9jrVDaBulR85qR+KbWLLiAPtUigjBqNRuqReCcVhJmsXqTIeasR/WqygfhViOuSR0ItRDAz3q3B1HGaqwjvV2HOa4Z6G8Ny7AOgPatKAYxVGBQQDWlAOB6VxS1N9i7bLk1pQDn/AAqhbrx0BrShGMcVi1conXp0pwHcHrTlO4Y6Y4o24HSswIZELZqGVRVkjjgcVVlPXjpWiMZlWXpnt61n3QwPStCbGDWddHBreCOdvQzrgjBFZN0OT6VrXJGD/Osi6YHPeu6mtDkkZl1gGs2571eujnNZtwxyfeu6Jgo66ldlGMCmgClL8UjHOK1sWlpYaygD69qYxC9KVm7+lQyNmtYomWgM+BURk45psr7e/FVZJxg44NbqNznkyYyj8agkucHiqstwTUBkLVtyWEuxbaYtnmpYjzVVBk1bhFS9DRKxeiXAxmrkSj65qnExGKtxybR04rJoUmW0Xgf4VYQDAycVn/aQDUct5nuR9KOWxySk9jRlnVTxz9Krvdj1/Os57o9jVeS4PrQomWpeluz1qtJedapyTEjrUDS5rWKKitCzJdZqFpye9QOe9Rl81vFGqVi15vNCyc9aqebz1pd+D9a1LLyyZqUOO1UFbjmpo3oehVupfjfNWUfJrOST2qwkmMYqHqUjRR/SplfC81npLip1bPNc8kUtTQjYHFTxH61RiYCrUTHPWueSKWheibuasowHTtVGPgjnNW42yvvWfKNuxaDA4FPHHeq+/b7fSnCTHfmly2BMez44zxTHfBppfkkUwscUuUmT7CM+OO1QyMcHFPc96rliTg/pTSMr3Gu30qtKW9ancg1BKePpVJMGVpev9KrSNirEoyf/AK9VnU1sSRMSzU7A2jPWk6dPzpQM9Rmpe5YvOKOoppNKW4ApD30HAECkbjHrSAkjNAyakpR6jj0P86ZkZ45oB/yKPekyGBHoaaOeh/Cn4wOajIAz/KkhpXHbe9LxzxSAYpCcnP8AOluyuXQXHP8AhQMGgHn29KAcfWnsUtELjHNOzgUzp25pV9qRXkPGQRR96jr2/GnKtHUYhApccetO+9SHggUmPoIvJ604nPApAPmpygd6YhpX2pVXtTyMDjk0+NOOafQVgVeeasRKQee1CxbsVMkRxnimhtXQqdcmnseOKaQRxQq9TSsJKwoGFJP4U1n454NEhxwOPY1DyQc1RoMlf5apSNkH+lTTZJ9RUQjAzkcVXUhlN14NUbhgFq/cttU8cVjXc3WumEbiehmXUpLEZrFuicmtG9lAJrIlfcxr06ascctSJjTOvWnE5phOPrW5PQKKaDinA8cUrCVhwNKetMpfu0wHdDSHmjdwaTdQAvFOWmc5pQaAJc8ZoBzUYbNOBoGh9FJuppbA5oC47dTHPvj8KQvmo3Oe9AmITz1pVFNpy9KBrUUc0oOKSigGh4OKAM03v/8AWp445NJiF4FIxpC2aZTAQnFN+v60pOaYetACjqaWhQTTgMGge4qrT2GBScCms2M0DWgjGoySaC/PNHU0EgBk1Ii01VzUyrQAKvPSpkWkVKmC4oHYUcCopH4pzttqCV8iquIax55oRcGmqN1WEXAqQHxjaOaHkwOtMdscVFySaAbJAc07oKRRims1AAWyuBT0FMC5HNSAYHWrDoPzgVHI/vSO3HWoGeoAcxzSU0H8akBzVISBRT6QDjNIzdhTJH9TUkS9KjiTdVtE9aoNyROKnj9ahXrjFSg4FWgJS3eq08ueKHmxVV33Gk2A0nc1SxJUUY5q3DHuNQg3BFqzHhACetJtVFqGSTjjrT3K2J5Jwc4qEzAVCSQOajLZNNaEkpl3d6ntk+YGq0Sbm5rTgjCrxSSCxKvyjNQyMSaWZ9vAqFm96u43qLv9aiY7qHOeKfGoqB2JIEAGe9WC+F9Kh3DoOKikkIHFWMS6kyfeqoXJoZtx605eFqCFqOBxSM2Tih3AGKRDk1SBsAafu4pCtRj71NE3uS/w0hbHejGFqGR89OtJiQ7q3tUgbAxUKHjJ71JtpJjF3Hdip0GBUSJ3qYcCqKBm4qPHann5iO1LtJ7fjWcpFRjfUjCZ9jVmKLimImTVlF9KxWpoKkP5VMqbe1OQACpFXj/GuhaIzeupA/AqEsBVmRcdKrMlJKzFuQuuaqyD5ulXmT5eeKryctU7sp7DIo81bWPAxTbcccipjmobsaRWhDIvHH8qgcc1dKbqgdKXUZV24zSg5HpT5ExUYOOK0SMnoPMeVz2qu4Aq2BlaryLSY+hUk5ojGDT3U0ig/jV7EobMeKqHrVibk1WIyali2JohVhcVXg+7VgdanYpbCt0qMYpx5pg6+9UJCnpUW07qnxmmEYagpjAOaRhk1PgVC1QIkhGKkl6Cok605xxVMaEUYNTBMiolGTVhPu1Iiq6lTU0QOMUkv3qfD0FUgF24qvMMVbYcVVlOGqyCsVIpQKUjNIMA1IEqY/GpmAYcVWHBqcHIpWKTIyOaUNzTsZJpozmkwRJ1GKgaPBqVTg04R7jSL6CwR96s44pka4p56VaJIXXJ6UwrU9MdQKVgKsqe1QsOKsSZqIrkUmCZVxzTwMUjLg06qAkjFSpwahVualU4FLYC3G2RUdynGaIjUkgyKsDMI+arEQ4xUcq7WNPhbBqNmQXYRSypntUatg5qYHK81dy4sypvlehGzUt4mCMVXiODUXF1LiipFPOKSI7xTyuKpEiMvFVnTBq59RUMwBPFDApulIBirGzI6VC6kHpSaC45TjvUmA4qBT2qWM4pWAHiI6U+FyhHNSZBHvURXHApgbFrLnBzWpC24Vz9rLggZ/Kti2kAxXRF3RkWyvHNMRtvfNPznpUcgwaHdGi1LKS5HWn5yvWqaNyBVmMkCle5aI5YAeetNiyjAVcEYZaheIjpUtDe5bt3BHWrGNy9j9KzYZNh5rUgYFQeKg0WpG0ZHagNVllzzVV+uatKwMimHU0QNg9c1JgEcioHGw1ViN0asDggZ/KrHGOKxorg1pQTiRfcdqyZrEtoQOtWYZADVRTUiZVulZvXQuxpp844FSRcNzUEEh4FTnhs9a8urB3EWUccDv60rcn3FQxvu7/hVgAEV57i0ybojkPT2qNiamKZzxTHHPT9KBbIic4ppbbT24qI8n1oAkD1aVvTpVMHJzUkcnOKhoC7gGjbhqjVwDzUoIIBxWbQ7iEZ4qVV7k0gYEU5OmO/rWDLvoSIKnQ4qvH8oqQP07VDEWQcd+tKXGetQA54pQ3FZgWM96M+pqENge/8qUMO9VcXMS5460p56HFQhh70pkxwKY+axITTGf8AGmFutRs+Vz1qN2NMez5qItmmsxA6daYSabQ1IeZMetG/6VEzYx7UBhjrSCLT3JvMIGemaN5Pf9ar+YMf4U0uP/rU7FXSZZMnFJvyfeqpfPFOWTn19qFFhsWC+O/WpA26qQk5p4m5680corsnDZOKcGyPrUCyCn+YOKTTKTsS55oUcHtTFcZqQMoNLlZSkhVGPoaTqcUpcDmmlgKrlZXMgKEimsMen5U4ygimGQYqlEu4mCetPAzjpUJlHtxT1ccelLlZN7EtSKoI5/Sq4mCntipBMADQotuwnJImK0ZGOOtQ+aD7UeYCcZp8jI5yVug5pOM+9RvMAODxUazZODRyMfMrFtCKsRttYGqKSgDrUySA80cpSl1LjSEjioi2ai84HvTWlGM4pKDNOYlLcdaC5A6nFVTMBmkNwMnrVqLIbLivmnK3OM9O9U0uNx65qTzxj1qlBmPOWmbn/CgkA9eP1qqs4boaaZsc5qvZ3FKZZ3cCk79MiqpuDj3ppvCO3tRyak+0sXVxkgnFOJ28dfrVD7VkHNJ9sIHajkMnMu7uOoBpu7+dUTeHp1pj3rEgdKPZtE+0SL7EZz1pCwNZhuy3emm6A43dKPZsz9qaZdemaXhuazPtWe/Smm9x3o9mwVWxqFlzg0uRWUL0+tH20jij2ZXtUaXAPfHegFePWs37ZnrQbsfTFHIxe1NM8nrxS4x1rL+14PB/WnJen1OaSgyfa6Gp170oHTpis1b0Dvx9Kf8AbPf9afs3caql4jnPWlC8e5qiL7nHrTvtnoaHTuP2peA6U4ZxjrVEXvqc1ILxcdcVPI0Dqq5bA9eKZgE4zVcXYpGuh2pcjNfbaE5XNMLbT1ziq73fy4P4VE14CPWr5WL2qZaMx3YzSG6BGM9KoNdpjmoWugCSOlNRZftEahuenP4UhusdMVk/affj0o+1flTlFlRqamsbrI5pHuf85rK+1BjzxT1uAelZ8jNXNOx5sOWpwGDQFpwXivYZzgCTTs84poXApwxUMBOCcYpucU/GetNI5oTKSEyQKQnHFHc0YG3PNNsaYhOeKQ4oJHamn0oDyEHQ0tIAM0bae47ihvQ0oPNIFp38VJsUSQdqevFRqMmpV57UFbi4/OnjrTMf5xUgHFA0h4696cBTV4NSLg0X0HawqjjPUU9eRQOlPxgelJgrNj4zg5qaOTk8/hVcdCRTk7VPmaFsPmgP1zzVbfgdad5vbtVXJe5PuyB3pjHmmB89M0pO4ZBpF3uBOacoBx60wkcelOUjb05FZyYIQghutOBpQMnmlHJrlkdEUPj5+tWouetVkFTx59K5pmyLsIIxz+NX4BnBz0qhCcgVo247AVwS1OlI0IBnGK04DgdOazrZcYJzWlAOev41xs1NC1H+cVoR4J4zms+E8Vdikx0P4Vi2yrFkHHekL9RVd7gH2qN5sggmnYV9SeR+OtVZH568VFJdcYJqnPdnscVcYtmc2SXE3XNZtzKOSe1Mnu8k1mXN2cEE12U4HNJhPPkHmsu4nyDzTrm6yDisye6GT3713xgcktxLmXnFZ0kmXx2p8twDmqbyZ78V0xjYge2AKjJxTN3PrUZcDv8AhWiQXHuwPNVpJR1pJbgDpVOWYkV004mMpXdgmm96qSyk0rsTz1qMDNdSVjNobgtzTkU5pyKTUiLUOQ4ofEvHFWo8VXTOD61KGI6VnuXctI/TmpTPhcDpVAS0jTYHFUkjnbLLzkGmGQtyDmqpuM9aXz/ypvYyaJWY+uaaTmoftQphuee1KzCzJXb6VEW460xrhT25+lRPKDz0q4oa0Hs5AqNnxUTTZ71C0vvWyRRZL45pd+R1qn5pNOR81exUS6r471NHIBzVBXqZZMUPUepfSTNWEkPHpWejgGrMUnNTId7GhG+etWEfAGPyqjG/5VOp5HNc7RaL8b9MiraP8o4rOjf3q1G/vUtE311NKNtxHNW0Y4HPFZ1u3PrVtXyoPSsXHUTfQtF8YpQ+Kh3nOM0pb86ljvoSk8e9ML9c0m/jP6VEzcHjFZoL6AzZFRscZOaUnBqNyemKuwluJ07VXkOTxUrmoWIJpiepXfr71BIffNWJO1V5F4PrVX0GiE8H604ZPSjGQaFbAqSmKB60c4FLkFc00HFKw4rqO68U3OM0q8856U1jj8aEDvsBGTQGyeeKOMdaOMUMyFbrUeDknFKDye/4UmflrM3SHL09ulNY+nNAOB/jTd+etHUad7j1xmnLzSDBUUoPT2psaQrAE0q8Gk/hpSelFyh46dKVDnNNzyKMkdqENDtuTmn9DTAMDvingjpUsoUZpw9utNDDp1qREJPNMz8hQmaeinpSqMewqRBzmgFuSoMVIpBGDTAOPWnfexzigY5eW4pXUCjcF71G8hbOP0oLGt19ahcE9OKlI3Yph46Ur6gQsAo6ZNV3IUGrD8EVRuptvHatYq5LKV7JjOTx/Kufu5utaN7P171z95PkkCvSowMJuzKF1LvJxVRzUkjcmoia9FI50Rk1GfrTm6VGetNkvsKDmnL1poHNKTigVhSc0u4mo6UHNAWHg8etOC5pAMU+gY0mmnpSv9aTtzQAtPUZFMUVIvSgsWo2NPLAAVE7UECEk00dTSc+9OBzQAU4DFIOtOoBBRRTgPagsUdabnmnE5prUEsXIqItignAph5oEKTmnKKRVxThgGgBc8dKUDikxkelKTgUDiIxIqNmoZqZQJsXGeaei0iAk1Kq4AoBDgMU9O1M5PapY4/WgbJI6kY4FNA2ioZHz3psExsj1ECWPrQcsadGKQbksaVOeFqFXxTi/FAbDWGTQopW60m4CgQrnFMHJpS1IBmgB4bFBbj3ppPFRs/aquAkrZqLqc5pScmkAxUk21HKcGnrwOKjXrTwaaESFsCmIpZqdjPepIkxQgJ4F9qs8DioFOKlXmtUBKDimyOFFBfiqskhzRcBXk5poGajGWNWIo+agLD4Y+atJ8opkY20kj54zQikgd85qPbRn8qRnwKoNhj5NIiliKAd5q1DGDzR1EncfbxYq0WwoFRfd7U13yarYbGu5J560nNLgc5plDDoLyacGx70we1G7PtQiSVumarTNk8U55MVGDnrS6gIoJHNPzgUlJuz/wDWpW1DYQjcf/r09SEpKKEgYruG4oUdMU1R+VSEgCrFYY7Y4qA8tT5GpqDOcms2xokTpUqUIuRU0a96aQNAo46flQQaduwMU+JNxpt2Ha4kacVJs7VKqY5xQwIbGK527s3irIaiYPFThMCliTipStVFXIYg4OaeoyOtMx0qQIdtbIka0fFRmOnuSpp0I3cmob1uLrYryRYFVXTmtOZcDgVTZcsf50ou45aDIRinbiKlSIEd6SWIjFZyepvHSIigEfWomGBUqcU2QCqRncqyCq4HzVZkqJV5oIZKgAWoZgMnpU+zavNQOMmr6lPRFdlzSbTjmpwnekZMLyK03M0ihOuarEYq5KOTxUJXJrOSEJCORVrbkVDHHg1YC4XioLSISOaQAZqbbntSbParAQDj1pCP85qQKBUT8UAJnimsMGnKM0MoPakx9BIxUjrxTI+DyKsOBsqQRVU/NVgPgelQY+apimUoEMkfcafE3FVnU5qWHNUgLWc/Sq06Z5qwFpJY8jpVsSKHfFAGTRIu1qci5+tZEjCpB4qWI9qCtCAZqwJGGelNwamVcjNNZMGpZY0LgVYhXPaoADnFW7cUikDLtqHmrcowtVlHJqydmOAxTWwRT2xj0phGKdgK8i8+tRFeKst0pvl5pAijIOeaaBip5RtbFR1ADR1qVOT6VGeBT145p7gWYiDx0qyBlapJ1q6vSqBlS5ix0qtGSDWhOuRVLGG6UmQTqd1WoVLCqsPcVajytUncCG8iyvFZZ+Vua2phuHrWTcpg9KUtGUy1aPnGauCPism2lKOK1Y5dwqoskay4pkgyKmbrTGXPFUySBRzimSw8ZqVl2mlflamwLcoHINPB4pZBg0ijNSV5EqHpUpTIqupx7VYRsj3oARAVatO0kyQM1nHg1NbzbGrRaESR0MfakdDTLKYSqP5VeEO8DFdKV0OL0KWOf6Vctxlaglj2MeKdAdrDmsZKxa1LyLgc04x7hmmbs09ZMClYpFSaIo2etWbOYD5TTZf3gJqCM+W3ekx7amuDvXjkVWlXk1JbNuX3pzp2xVPYq9yohIODzSTDNOdCG9BSN071KYWsVclW4q3bzEMKqSHBp0R71LQ07G9byBxVkHOAKybWU5Ga0o5M4qDVPoXITj61PvbFU1f5hVhX3VjKN0TLQfHMVNTpcHuapkYap4xkCvKnGzOdu5Z884749aGnJ6mownHFIycVk0RzOwplJ78VE0p+lGD9KY68Y4/KsR81iTzgP89aVZiO/wClVxkdaSq5ROTL6zVYWXPWs0NjH9alWU/LUONx8xpoy+p+lTKwB681kibBqVZ8HGawdMr2jNVJO3b0p28Z9ayvtXPB4oN2cHBqXTBVbGssm08cGhpwBWR9qJ5J9qRrnng8UlSE6jZqtcDI5pPtOR1rL838qd9p/Cq9mTzmn9oAHBz70huhjrWZ9oI+lJ9oNNUg52abXIFMN2ozz+VZzXHFRmUnsKFSGps0ftmOM5FMa7OD71nmTimmQ49qbpoTky4bvJPOKT7ZxVBmzTN3FONMpSbLxvsjt9Kabw7aokke9ICRzTdNJ6FXZcW9I560v20gfN1rPyT70uD1yafIkF3Y0Be574p32jIznms9AQRk/pUqg54/GhwSGpN7lwXBxyc1KLg+tUgDmnKDnPapUEWy+s3HXmnic46mqanA4qQZH4UciBFrz2PQ0G4Zu+KrEHNOTn60+UpExmz3oMhPtURQ8etOwTgd6OXqPmYM5zmkSc460pSoxHzj8aaSHfQnExJ6ge9OWU5z+tRhOKkSMdccVPLqSxyynP1pfM49vSnJHxmlMWKaQiFpG/CkEhJ9vanmHnOPypFj56VrZGiSuPRiV61MrnHU0xYsdqnWPnOKxdi1oIrcZ701mPSn7Qrd6CAe1S9zRLqQMxqN2JPTNWjCCKaYx06AU4ozlZlZGYcHp6VPkntwKUIB/KpFUZrW2hzvRkZYgUxySMkZqZsAZx+FRfeoS0JckMyabzjripFTPSjaOuKEiW0R47803BB9qmIBGOlMYDFOxD2IiST6VG+T06+1Wj90D+lQOlNGTZXbjvimnJPapnXtTdo5z1pWMr6EJyO3IpDk/wD6qn2im7eafUVyEEgEZNJvPvUxXFMK+1NonmI2c5zSqxOB+tLtpMce9KwtRWYj2o8whefypcEqP1pAMU7WC44OcdacHPFMwBTuoxmnZC5rDw1KJCPpTV4xT8Z6dKLBe4okzxUqvkYqNR7VIoAHP6UnEalYUueKjdietShcjFPWEYpJIrnKDOfWoWkatGW1HWqz2pxxxVaFqSb0KbSMRyc1A8x9atyW+Af6VVkhAznNNJF3IWnYkHP6UhuCO9KYOfWkENXZFqQNcHjB/OnLdsnU5phtywpv2cjp2pqCNE9DAAye1KRUoT86Tbgj0oua9CMLk8iggE1IFwx70Ffm4pFEWBTWPrUuPeonXr60F3Gkd88UjDjjmoyc0oPBFOxLA8GmkcU+kIzVotdxoFKFIpwGKTHPWpMw208AGmduKUDrTaNEhynsKlU1GOtSLn0pGhInUU/rUa5qXmgaWoueaelRkZpynj1oETdutKOec1CGIpysfWgCwv6Up6VGrcU7gjilYpA3Trg0wuQeOacx45qNhxkGl0E3qSCQg05XzVfJ9acr1mxrYsg5pVOTUIYinqd30pPYtak6tUq9arqamUVy1DpRMPvVNFz34quqk1cj4Arkk9DWL1LEGBWlajHJ59MVnRHGPWr8EoUY71xyR0rQ1YmBxz1q7EwB4NZMUnFWVucY55rBoq5rJNkZJqYXAA9/Wsdbr1NBu1BPNQ4XHzGs11gHmoHvcZGTWZJfAjrg1We9qlTZlKdjRluiOMjnrVOe6x37VRkujj+tUZrk5610wpMwlUSLlxeHn5hxzWZPeY7/AIVXuLrDHJrOnu93IruhSOV1NSWe6yScj8KoS3G6o5bgnmqbzHJNdqh0Rm2Ts/GSwqFpwKrmUkmo5ORwc1tyivcmafOcVA8v4VCxOaaWJHNPlM7u4rydqhbJp+zjrRsJq1oCsRAGnItSrHjmpEjyBmhzsJkAXj/61OReRUuzBp6oB2qXIYzZxSHjpU4HAphXBppma0IT09Khbg1O5yTxULCtUPQizimEkVIy1GR+NUhWRGzGoXY561MwJqJsU0IYzGmBzSvxTM8VZDQpf3phOaQjFJWwrDhjrT1pg6GnIcUBEsKcVInaoFfnpUgeoC5ZVqsRMKpo1TI2KAuX43qwrVnrJirEcnvWbQXNCNvzq3E9Z8bc1bibpUNBc0YTzVpJOMVRgYfjVhGx3rCRXmXBJge9ODdTUMZzwc08nFZMLi554BoY4NGSR1601z8vp70JCuI7dqjdsDr+NO3ZB5zUO/BrSxS3Gsd3U1C7kU+RqhY5FO2hI1jgetRO3IA5pxzmomIB96lorqJ1PSl25pob5qUtzx+dSkPqB4FA68mjoKTbSLFbvTCc9DS7uKTH86GEdNxBxwaUkAdeT7UgOTz1ph61IWuxwOD700nrzSZ5pDkGgezHbsAU0t3xijIxzQDxQCFB+anq2D1/OowQDzS549qTGSDrSjOT2qMNlfalDA9KXKVclBw1SBu9Q78UBxjpTUQbJwSetOByenNQiQEU9XAxRYlO5PtwRU6DODUERLYqwhyalorqSAEU5B0GOaC2feo2kxg5pWGSg4zzj2qQLxmq+/PWnq+F57VVikuo93564phbJpoyxyaXBJ6UthrRgWINMbI68GnEc0xzSRTXUgmkwMVi3kwJIrSunHrgCsC9l2bjmuulG7MJOxn39yACAaw7iXk1ZvZyzHnisyV9xr14RsjlbckRu2aYzUMajc1uQtBGNNBxQTmlA/CgQtNpSeKjJ70AP6mgcnrTByKkUUAPXpS0UhHFBa2AnFNopwGKDO2oo4FPJwMU3HrQ1BSQx2qMnmnv1pigk0CvcUAkU7qKAOKXpQAAc9adTSc05RQA8DNOpACPakLYpMBCcUxzmlZqY2M81ImNJzScUAcml6DpVWBCr0paAKcBxmmMMims3FI/FRnvQArdaAMmkp4GaBWHIuKkApi8VIgzQMkjQk5NTgbR9KZGKV2oLWw2R81XPJpztmmr1oI3Hqn40vQ4o34ooKQm6gvkUFcU08UCY7dSbs8UwvzTlxmglEi8daUDAptDNgUFMHfANV3bJpXbNMoEOoApp60+NM0AKqZFP28U7HQUAc00JiqMmp16VGowakXg1SJ6Eigk9OKlXgU1Dih3wMU0wQkkmKgPzGldqE5NDAljjq0iBRUUYFOaTb3o6Foc8mM0zO45qBn3GnqeOtZjsSHgYqFySaVjTFGTzViJoBVxCFFVIxgVOr4WqQrEjPgZzzUYOTTXbJoTOKCRzN71EMlqkI3U4IFoKuNPAqN3x2p0hxmq75yOaA6BvLGlBxQo4peKkYmSe9PRO9N205Wx9KogccCombmnO3FRbSTS2AkV8d6a8mab3xTT1p3Ad96pEXHamKKmQdOKAJYgKkLYqIHFJkk0XsBYUbz7VZhX8ahtYi1X1iwKxnI2hEaOnSkC5NSFTUkSc1lfU1aFVMCjGOTzUwQYqKQgLiuqOxgxofLcCriphPXiqdpF5smewrSZSoI7UXsgiru5mTfewOlSW2cdaWWI5ogUjtU/ZZSXvCzHK4NVAuWq9P8Ad+tV0WlT7hUQ+IYolX8aljWiZOPSsHudEV7pTI54qCQ81Z8vJoMNapmTVjOmz2qJCd1W7hNoqsvXpVoxe5I7YHWq55bpU8vC9KrgktQ9ymx4OBSnJWpBHn8aCnH0rVElGZeKrbeetWZzUKg5pSIW4qLjrU26kROKCOcismWOC7hTX+WpY8kUkq1fQVxg5FRydaliHaidABTsO+hAp4pW601B6ipAM0mAxcg1MTlajApxBC1KGiAZDfjVvGUqqF+fpV1RhBxS6iRSl4bmnw80twMGmQ5zSQbF2Ncinug20lsM96fOMfjWvQSM24Xmok4NTzjmq+dprIGicDNMbg0qn8KUr+NWSWLc5WpCvFQWhAODVluvtUM0WxAY6sQDHFKFyOBSouGoRTXUlkTctVlWrwAZKjKAH/61X1E0VmSoJMir7KNvSqco5psm5BtOfSpkXihRlelPi44pE7MpXa4OcYqqRmta7g3rkVmSLt4qUW0RE81InNRkU+P0pE3LEYq7F92qcQ5FXYlqluO2ojqMVTlTDZq+UxVeVOelNgRRDmrir0qBF2kVdQZFJBYQxZGcVm3sWOa11ORiql7HuHStHsBiAYb6VoW5ytU5V2Mas2bZODURM7lsqaXbkZqTblfWkjHzYrUZC6HFRDjNaLQZFU54tppPQVtSrMoxUaZzU7ciowPmqbDFZcDNEbDdUm0larSZRvSpejG11L4AkWoWyp9KIH6c1YeIOM1puIl027Mb4PSult5N6A1x4zE3HBra0u+z8rGtIStozJe7ubTxh196qOuw+mKvJ8yAiobhMitJRtqarYbDL05qTd6VUGUPSrKfMB2rMqLJU5pJo9vIoTqe2Ke7Ejml5FsdbPg+lXhhh1rLRsSCr8bcURetmKw6SMEZFV2QVZ3469KhkI7d6iW5aKc8YHIqBOG61dkUMCe9U3Uq3pS6CLtsTWjA+cCsiCU5xnmtC3l5xmkWmaKtzU6HuOKrpgjPWpYzismN+8TMcjNTwNkAdqqhvyp8UmH964KkTBqxoxqGp/l5wRVeOTA5q0rZFcMjGTZC0XU0zycirYGeDSlAevFYNiuZ7Q80zySG78VomHPvSCHNXzCM/bjikCGrzQdhUfk9OKEx3Ki5FSDpxwfap2ix2oEP1+gqmDKxzmlIPv8ASrAiHYU/ywKzMyqoPpxTgDjipwmPegKOPSm7FXIlQ+tLtz1NSbcUvcdxTQXI2TNJt6VKRg8UhG0+tPYexGygCmsoNSk8dKbSQLUiK0jLxjpT26+9MY0MsYyYPrSEZ9sVJ36fjSZHPr60ISQxlpu0cdhTiabnBqRpgAFGBT8CmE+3ApQOaqw1qKF6Yp4xmmjluuKkBxQykhyYFSqMio1+8akTFSWtR6fSnYwSaRaM5z7VJoSBhjmlU8Dmm4BFAJGM0NAOz6U/GeaYvNO4HJqCrWHYyaAuSaWM5FPx170Lcd+hGoOanQA8Gmqo25B5p8ece9akscBt7U/t6ilCk9qeFO3NKwiIj8qcODk9KcVz/wDXpu3IIoeg0PUZ+lO/DBFNDEACk3ckYrM12QoxgcULwfrTTzwfypwGzOTU2uyXIUnFI/TGKcSCPaonODxmrSM2xO9NZ8GlZuB61DKT2rQybuSGQEUzccdah3Y70vmZpWMiUMAKcGyMVFv9KXcPemTfQfkU1jntTSckf1ppzVIlvQcW49KjYnrxRuyaac0WM9xDyOabxnBo9e31pOR+NSQ3Zi7cmmnrS56UNStZkt6jQaQgD2p46/4U0kmrRPUZgZ60hGDSkZpcc9M0MbGY4o7nnmlZeaCnemSJSr1oA46U4DnHAqEAD6U/PApi9evFOA96AJU+apOo+tQjIFShgPeqQD1GeP51OnvUIHXpUi8n1qRskUBhStCCvT9KVc/hUowcHGKAWjKUloCOBVKW0PPHFbm3dkEcUx7cOKFKxaZzzW2OoqIwc9K3JLX8Peq7Wu3oKtSNovQzVtx0PP4U/wCy88Hj0rQWDPapfso64zT5tS09DgggpsiDtUrYx6UzBqUzqTGADHpSEZGac3H0phI44zVrUsY/T1qFx3qZu9QSYA96YtyHHPFOHTmkJxSA5/xqhjhwTikyKAOetObrQUmNzng96OOad+dGOPerCwBeKUDFA5FPqDVLoIF5qUCmrnFPziqQ2hwHNO60wDnmlPv0qRvVWJMg9eKRjwKZu5pCff8AGi1yEhxPNOVgDUJPvTw3OaTKJ1b34qRXqurdqeHp9AJmOeaZ1zzik3D1pGapaGtxRwvvS9O1NB+an555FZtFXFHIpykj6U0DNSIMdalmkSVOasIO/UVDH9OamBOPSuWWp0ImBGKmU4AqsrDrUgkx9PU1g0Uty8jFRVhJeeDissS++KkW52n8KwcDdSNYXHHWpFvABWQJye9OWQ57VlyEuRpteHtxTftBfqfyqmH3cU7JUVagZuZYM2OSaa1wOc1XaQkVXkc471ooLqZuTlsSzXnJPaqM9zuY4OaWRTySagaPP1rqikjHlfUglkJY55qrITg9auNER9aiaAk1smibGfKpBquy8GtJ4OvvUDW5HBraLQmrIzmB6YpCp7irciYJzUZUYNWmZXsVnTApvl5OcVZ2gdqaV54wKsTkQCLByTS4xzUmNo5plQDYA/LxSk8UwnNKPu/SoaJbHbgPehTnrSLyfalYUA2OppGKEJpRitEJ9yFh1qNl4qywyOaiIz/+qrTK3K7DIqJl4q0yVGyVdyrFZ14FQuKtMmaiK81SZnYqsCaj245q0y5A4qFxWyMyFuaYRgVIyc01u1a3JuNzxShgevFMPWgHrSFexOG5p4b3quGp4PNNoXQtK1Sq9VkJOKlHWpsItRsc1ajPNU4m+YVcj9aiQFyHpVuE55qnFwelXYetZO5SLkB74q2hqnGcCpwSQDWLLLSPgU8PkjmoAcYqTPAOMVm0BJ680xmx9aQnj3pv3u/ShaCSEzkGkY5PvQ2cYFR5z3p3KQ1zyQKjfgU5sCoXbIxmi5Qx3qFn9aJHH1qMHOarcnoPHPagg59qbu70jORWdirskJA70u7PSoWbI680wSYFFhpuxPgdzzTS2CajMme9N3UWEmyXd2FN3gA81E0nHqO9Rs+aaQ7k3mc9cU1pQcVCHwvvTTIfpT5Sb6ljzQOtN87sKr5z70E+9PlGWDMCaQTDGORVcNS55zT5CrFjzST1/Cgy9PWq9KM0KKQttSx5pzzSq5HNRr1qQCnYadyQOcetTrz7+9RopPHarMUe7tik0NLUliXIzVmMYpkaZ7ZqxGnzc1nIuK1G85IqNjk8VPIcDgioUHJqLGoqjPNPVSTkUbakVcD3qNh7IaVwcDrSrlQafjFRt0zUt6iE45qGV/8AIqRmCr6VSuJsA9vemtQM+9kzya53VLnnA7VrXsp5xXNalL8xr1KEdUctR9DOnlyaqM1Olky1Qu9emjHYGaoz1FOJzTQMUXJbExk07HFGMU+mIjbpUdSkZpoGaAEC1KopqrUgFArahtobrTscZpNvFBXUaRmlxjmlIpOKAQbqaWoJxTG6UDuGMmnKtNXpUlBIUdRSHpQozTYMUL2qUKKRRge9PPApDQxiO9RO1LIwzUTc0mDAtxTd3FJTlGaETYVRkUu2gDFLTGOXpSMeKA3FMd+TQO412zSDmm4yaei5pIQ5UzUgGBQBilIzTB9hANxqZV7URx1Jt20AhM7RTHbPeh2wDUWSTigbY0sc05TSqnNO2YPrQxIRcmpQMUirgUO3FCKQjvUJbIoc+tNHJNBLFAzUqAYpg+Wl3cUCQ9mqFnpGemEk4zQDAnmgEUdBxSgZoDoAGTViNcCmxpipcgD3poYhxQDTSeaci5pE+ZIoyamAwKbGuOtPzirQNCBsCo3kokeoi2TQIcDmpolpka571OMJQUh+4IKgd8mkkk+ahPmNQMcopy9aG9Kcqg00NhtyKVVzSn608cjAqhAP8inE4FC8VHI3FUQLnceKeo/CmRLmpHkCjFCLHZANNL1Bv3N1zUmcCi9yBsjAfjUAbJpXam5wKlljw+PXFAPFRhsnFPAwKaYDwOaUnFRhsfWkLc0yB4HNOOAKYpwOaR25qWNqw1m5pA1NPegHFAiZTUqmoUBNTAZoWpVgJzViCPNRpFuPStKzt/b8KmT0CMbss2sI2e9T7QPanIhQUx/mPWuVu7OpKyEA3dKmRRihFOM05jgZqoq7ExzEKtZ0zF5KtSucetRwQbjk9c+ldPwnPLUsWkZRMnqat54pYY8inumKls1iuhUlGadBFwfannbnmrMMYK5xxSlpEcdZGfdr9aihTdVq/wCDiq0PBpw0QT+IsIuKJVBFPQcg4pZBlayNbmeeDS7uKWQEGmBfanB+8T0K12uRxVMDFaEy5FUygzW5g1qQyt8tRx/fqSRMCokGDR1E0XYjkUSLkGmwtipwQ1bJE6mTcJgntUKjmr95HjpVNVyamWjI6k6/dqM9KmEfy5qtLkGs2aE0XPFOnGFqO3b5sVPMMLVJaCsVYG5qWfletQoMPVhkylCBFJDzin54qMjDmnEcVIJjgeasRjcKpqSDVqF6EikwMY3VYwNgqMctUxGV+lOwIqTrkGoEGG5qzLzVfBzWY3qi9bHmrEsWVqvZnDVomMOnoK06ExVzGuIjk1ScbWrXuI9pNZc6Yas0D2GoakAJqJKsx81p0ICM7SKt9cGq+3YeasRHcMVFi07Ms20e9aeYcGn2ON2PWrk0QAzSW5otUUvLI+lMYYq0oDdaZLFx04p3sxW5kVnX5aoTnBq5KcVSm61oZ2BGPbpTkzvqJTipYTk/40WGW2XclZl1FjNawGV9arXceUPFZsu90YrDFIBg8GnyKATUYPOKRiXI88VetyKpW5yOatw/fWriX0LZj+Wq0keferq/dFNePJrULlDytvarMR4xUnlU0Jg9Kx2C5JEOaknt9ynpRGOQelWmG5K1Wo+py13FtJ4qO3fa1X79MMfrWaTseoejMzbiGUBppO1ulMspRIoFTTJWgdCdDuWoJ4s/SiJj0qUnK073QkZcibWphGatXCg5qn901mMmUZFRTxZBNSRnJp7/ADClYroVIDtbB6itKBt4xms50Ktmrdq2fanEkluIQw461VjdreXrWoi7hjGao3lsVyaprqS9VY6PSb4TR4J5xWgwDLnFcdpl0YJl5wM110EgmQMP0rojLnVgi76ELpinRgVOyg9qjwM9KTVilsPK4XNNOT9Kkj+YdaHQ1myyAfK1Xrd9wxVJgBUtvIAwyfxqEhrcuOvFVmJJqzuBHrUUi/rTauaCKMioriIY6ZNKrds06Q8c80kBn58tulW4JfeoJk6mo432UpIlbm/az561cVs9OmaxIJsEHOK04Zty1iax7lonvTlbJqDfxT0O45rCa0Imupcifir8TZFZcTdD0q9E/GK8yZyMuJyalx6/SoozUqZOK5WZydtRQmAAab05/lTycUhHp3qEIjwCM0hGT7d6kPam4znt9KpbgRFaMcf4VJ7UhHFUwegwqB15pDjrTsZ9/wAKcU2j19qBJEX8NHU07GRx1owAuDVWC3QTA+tIVJp23vSEcY70JWLSsMPBA6U0nAOTTjnHrTD1zTGJnjmmYPbpSswP1pM4NJBEQ9Kb/OlPtzTc+9VuVYUDFN654xQx5qNjikNaIXH5Ugxz6+tNJxSE4otoKw7pT+vXFRbvzpy9aC1oSZzxTgSM+1MDAHnin5+XNRa5S10HoeelSBsVCjkU8HoKqxcd7Eu7Ap/v1qInHH/66cG4FFi1sOU5604EimZNPX1NRYV9SVWyOp+lOIzUa/8A6uKlXg80hkkY+UdjTgMj+tNHX3p/GKLdQFVeDThleKUL1xUmzd07UW1Fe46M9qk61Eh2nHFS5LEVWzCLI2+X60i8CpCuc5qMriovcYbuaQnPHT3pvc+1KDmoaHew4elHJ96ARmkbIBqlcm448Y7/AEqNmPoKGyPamt0q0ZN3GsTn1qJwcn+VTVE4OTTZFyH60Ac07aRShPWluZticg08HNLs3Y70qpj6VaJ2E2+tNbPepKRh7VSM27kJ46U0nHepGX0qNuTWYlpsITkVGTxxTmOBTDjHFFiL3FU5pSc0g6EUKc8dqslgM84oxtpTmgjFQMbxSc5pRjPFO/jq15iuG3AphGevNSEYHNNPSoDcYVO3imbTUh6Um2kgYD6809eR1pNtOA5xWi3JY/gYp4GaYFp68Ck2KLuiQfWpFfaPemAZp3fn+VSVoTq3GetSqciqyN69/SplP5UWAmTmpkXP+NQjFSjr7VL7gDR5PTrUMlvnk/lVpf1p/lbiKhMadtDNEGGGRxUgj54FXWhz70wxEe1WmUpHlzjn2puMmpdvXtTCvaqPStroRsMHmmMOKkZc9aQrgdKaZWpA2cVBJjj+lTuD+HvTCnHFbIIlZgM+1HT3FPZcdqZ/FTLAfSgDFLS4zzQALSkdKUA04A1TNdgVfxoxx0pQPWkqSx68EcU+o+1OBwMVSAdQDj3po460hai4IU/epeKjzzTg3eoYbCkdqQEDpQxJphJFIfQlDc04Oc/SoN2fenqSe+RVIRODkUbjmmgZ61Kq+o7UmHK2wTk5zT8ZpAvXjFOHH1rJs0URyjvipAeaiBHenb8VD1NUrEwcA8Uol5qDdgc5pQTjgVkzRFlZMCnB8Dmq65xmpFrCSNLkobf+FSoCetQonIGMZq1HHgD1rNiuPQCrKVHHFnj1qzFCR7istAV7DUWpCpC9KtR2/GcYz7VILXODjOKnnLULmc0ZGD2pvk5rV+xlh0p4sSR0/MU3NFRgYphHpSfZRjpW6thu/ho+wDHIqlUBwOea0L8betNayI7VvyWqp2Gap3AAHFaxk5LQ5pJLYxZIcZGKzrlQua07l9pJJxWPcuMnHWuyCOObaKcjY+vrTNxIpGGSabXSkQthTg0xz2xTuAaP4uaY3EjJ3dqaVGOmKc1I3NS0S0RFOOv6Ug4FOYdvSkYDtStqTe4DrSk5App6UvAA9adhrcfg4PvTkGelNUFj1p4XvS2RaVxTyAKTy/l6VIq5AFOK4FK+haRXdR6YqMrxVhhlqiYVSY5FWRM5qHy81bZKhZcda2RCKrDFQsvNWmXrUJHrWkTNoqsB2qJ6suKgcVsjNkB60D6UpGKNtWyXZh1xUiimr1p64Y0iSVAee9TL0qNKlUcUdQJ4uMVbjFVoVNXIlrOQ07FqKrUQ461VjXirkSiudstFqIY9xU6EbcYqGPnpU6DdWVyloPAPHapQNwx6e1RqD+NSgHiobEA+XPemnP508ZzxTCSSe4FRcBC2BioHYCpHzn0NV3H4mmmUkRswxVd2+ap5OBgCqxyTycVSYJMjc0gXI4NK4OfalIG0UxrV2Eph7mn7frSFMAVZXkMwceo9KQfLnPenkECjGe1JBa4wnIpuMdalCgeoprA5p2sPyIn6GoqmIPYioyelUZdRpNMBz/jUuBim4FAhtIeFx3p2AaQrtNV1NGIM0tHU0qjrQ+4rNhtqRRkUgB9M1KBmhDemgqxipkjpI0z/AIVZjiyfSobsJaDok9qtxR96SKIDrU8ag5zWbka2uPjXA9KeOBzS4O30ApG+UetRuXawyUBu1NC4HNPwPrSBSzDiouXa4+NOM0/AzRjjFKRx1rK5diNzionbAxT35PtUTcGgm2pFI9Z1yevbFXJ3ArHvLnAOK3pq5MnbUz9Rl2KxzXK3s24nPNa2p3ec89e1c7PJuY17NKNlqcE5czuQu2SaZuoIzzSYNdACr1paReKfjnNWQKBijrSgUu0kUANIo2+1OP1oA5oBjVFOHFOx60AZoAPrSkcUAYoJ4oGhh6Uw9Kc5qLdUAwJNGMigDNOAzViEp27ikOAKQj/OaAFB5p6Dmo6mUUmA8Dimu1KelRu1MewxjzUbHmlds03BzSsIAMn2qRR+lIq80tDARulJTsZopgMLYqPOTSt0oVc0rgKi5qZRikVeKcfloRWwpOKVeTzUYOakQc0ySdRxRIcUbtoxUUj0DYjHJoA4pmcmpAM0CADmpP4qYBz0pScUFIV3wKrtJSu+ajzkUmK4ZNOHFNHWpFHGakQE4pjNSnim5NWAh6UhPFL0pAKBMcBmpUWkVKlHy9qAQvCimO2TQzZNNpsW45BzViNeaiTrUoNIol34FQvJikdsVAWJp3IHElj7VIic+tNjWrSLihFWADaKjklwMd6kc4FU3O5uOlNjHKSTVlOBUMUXrUyrUhsPQ807PpTQKkC5+lADVzUnFISEHFRk7u1AErNheKakZc5PSnImR0pxYIOK1EwYiMYFVncsaWWUsfao0GWqb9Bbksa4p8j4WmdKjkah6FWGsc0gOKQtk8ULxSQWHZwaUOPWmOwppOKNiB5OelKpyKi70/OBRcpEpbC1EW5oZxUZOWqQZJnNKoxTY1zU6jFBVh6YFSpzxUajIqaCMkjIpt2Fa5ctbcnmtS3iwOlVoIyuMdKvIMLgVhKVzpUbCluMUxV5zT+opTx61CKBc04qSM0QjcallwF461vFWZi3cpvyRmnw8NQUwfepbWAu49KpvUhJl2FSAKmdPlyRUkMOB0p86YSok9Ta1jKdfm6VdiGIqr7csKsgbU4FOWqsTBa3M6/OGqvACT61Nf8ALiorRRuz2qlsP7RdRcAdqSUjtT2wF6VXkIJrCxpa7IJRnNRBj0qWSoVBBpw3CS0GSjiqh61clGO9U2HNdO5zMhl+7UKncRVt03L7VXij+ejlJe5aij4qYLgUsUZAqVY+K6Iq5BnXnAqnGvzVoXa1USP5hUPcexN/B06VTmOa0SPl/CqcyY6VlLQ0RFCMtVp0ylVUwGq4HDJTjsLqUguJKthcrULLlqnXKrxRfULFGWPEh4pwjyKWcfNUsQ+XpQiVoysI8N0qRBtNSlCKAuB9aewJCIctVk9BUCL8wqy3C9KS1KtqUpTzUHOf6VZlGeKr7Oah7j6Fu1+97VpxMTWZbDBFaUJwRV9CVoMuY8isa6XBroZkyhrn744es0VJaFYfrUsZ2mokweKeByK1MmiyTkUsbFelRLyKlA/CoS1KZftpcNnoa1HYvH+FYMZwQa3LJjJH60tiodiqAfM5q+0WUqrKu2b0rQQ74h60max0uYc0OM8VRnircmiAJrPul4Na20MUZig5qzAuTUYTBqeM4amiC0idMVHPEWU8VKmOMVa8oNGaiSNI6s5a4Qq1VSMc1rXtttY5FZsqgdqlA1Yktn5HatGHls1kxHaa17XlRTQkaEYyv/1qCOlJCR3qQrmtVqhMYq59qa6ipthJHFNkXA6VEgjqRIcEVejG5PQ1SUZartquTTixmVqMGAxrDmGGrsNQtQ0R4/CuYvIdpPHFEkLZiWMu1xmtkgSJXP252yCt63yyj0qoagiIDyz61LnNPeHNN8rFXYz6lWYbqoyrya05F4qlKlZMorI209asI4PeoHTBoRucVKY9iaRc0RfLTkUng0Mu009tRGhaybiBmrUtuJEOR/WsiGXaQa27WTeozW0XfQkxJbcwy1taTdkKFJ/CmXlqH5A5FU4z5LimlyPQnY6ff5g45qCQlTTbCcSJyasPFvrZq+qKiJbyjIzxVxkGARWcIyrYNXYJcjBrJGqIZ0PrVbdtOK0JEDj2qnJDnNZvcsfFccVY8wEdazwpU9M1OrY9qzuNInpwj3J0pinIqaNvXpTQ0irMhA9qrOMNWrKgI471Qni254q+gmtRYD0zWlA1Y0bkNWlbtn3rBoqL0saAJ44BpytgkUyI/wCcVKFwTWMkUyVHw2OlXrd81RUCrUBrz6kdTkmakR5qccjiqUJ4zVmM5OM5riaMXsTbvWjPf9KQjP0o6moEkxOp/pSEU4H0pvU00UNbP1o7c8U78KXbz0rTcLXI9uRS7c/SngfhTsZ5x+FJisRlePWk25GMVKUzz0oK8VIMiC+tIyc9Kn2e1MKmrGV2BFRNmrLjqKjZcDjihspFUgfjTX6VMw9KgZcmgEMPSkzjNKwwevSmHhcmlqPqBbj1pme4pCc0hOFFMnUQ5/yaN1JggUKaC0h9OU5IqMYNSIM9D0oNEh+elOByMd/5U3+EUdBnOKdhpWZKMHk9acOlRqx+lO346VNiupIp4OBzTl6YNRKQQKetSNaEv4Uq9KaPSnrgnAoBjwdvXjNTqBUWMjB6VIvy4GadtRk6DFOAz9aYnA5pyEZpdDNsnTkHJp6nPSol5PBp+eM96BoUknPFOjJ5zxTP4aUDjOahsaRIzccUxs/1peg9j60hPOaa2Hcj460wc/WpWwRUTHbzR1M5PUXce/FG/v2pm786YzYHNWtjO7bJGb2pucCmZIppkzUpXMyTIycdMUh69c02lwc0WDqOIzSAfNg04LkU4oaLWRixAMcYxS446U4DApPUUxt3QzAHXtTSc9BTmprD0NK5AxhxUJJ5qVvlGAKjb1p3C/YY3OBTSMHinMD2pDgCpC9hBwDSgZpM+lLnBqriYYNITg+1ITnnrTupoexmN6H3pQcHJoxx70mMGgB+QaOMHikXkU7t7UJiQ0rSYyaeQKCvPakxje/rSgYPpR0NKOaNgJBjvRjvnFNAx1NO/GmJD1ORT0GR61EODUq+tCDYeMg57elWEPANQr61JH29Kq4ydOTUiYx71GhA9c1Iv5CosBIoqZWwO9QryKmTkc1gRuTR4/X0pzR54HWmxjsR+IqZRjpSbBOx5Gw4zjpUeMnmpmHy0zbx/WtkewnZakTDmmtxUpwOKiZcjB6VaGtWQOO/XNNC8VK6YxSYxnvWqLRXYZHNR7etWHXHFRMp71SGMPTimgU49eKNtMq1haVetIOKcBxQjRahjHalxyc0mcHmhmx/+uh6lLcQnBp27PJqM4JoPyigB5bH0pD8wpv8NOXp160CWomMU7qKOM04CgtK4nb2pv3h1p+DmgD8BUisM24qRUx17+1AxmlBINK5okTIgNSgZquHx/hTt+KhyHFWZPwAOabkA1GJexo3VN7DRJRk9DUf3aegz0qS2rjlGe2akUUg4NPU+tZPYa0HqtTonrUCnJ5qeNc+tZS2LJ41yelWki6GmQQ9K0ra23Y4rmmzSMbkUMFaNvaFscc1NFafMB+ta1pak4OPxrlnOxuoaFSKzyvSrEdh+NbEVlnBwKsx2gXGeK53UsbRjbcyE0w49anGn7RyDWsYgq5AqCU4XHekpcxLl2M14FjU8fpVKcgA+9aE7Y4HHPfvWZcMMmuqmYSkZt0Rk4rKuXrQujyxxWTcn5fxrvpI4Z6Mzrxucdaxrl8tWldOKx7h/mNelBaHJMgJpMkH2pAcnNB61rsyohSHGc5pab25osTfWwjdzSAEg0ZHWkJ5pWC99BQue3NNZeKfnjFAOBzSIsxnbmkAyelP2Z681IsdBcfMYgzVhE560ixZOcVME9KzkbRVxFTCkYpu3mpNuaNuc/ypPYCuy5pjJk1OVxUbcdatDepXkUHpUDrVp04JxUDpVxJZUZc1GykmrLL17VA4rVMxerKrioJBVp1xmoH4rRMxloVm60mOfenNn6UgGa26GaFA5qRRzSAAipVGKlDQ5BzU6D2qJBVmMdKGDJ4l4FW0SoYlzjI5q5F9M1hJjsSxL7VbiTgDpUcQLde1WolrBs0S1HRAKRVhV4pI149KmjQ+lYtl20FRfxqTYB1pwHFOUce9Z3C1iNl79qaUIOOn1qTZk9c07bj6UXKsVnWqrr6VelXGcVVkwB7UgRVkXH1quVyTVpyPxNRcA/Wt0NO5ARj/AOvSlfpTyMe9BGKYthijuKawBxUm3B9qawwKExXW4zPtQRml5xxTTwAaq4XA89qib+KntzUb/XinuIa1NIzRnPSgiqC1tROBTeo9KWm5560CWrEIwKTbTsEmgDmgt7DQvPFPC460YFSBeKd+gO9hAOKlQZ+tCJVmNOnFTsG+4sSc1biTFNji5qykfaok7lpCotTopP0oVNpp4XnPesr2NGOPTnpUZGTx2pxJ5oAyeahhbUbzTo09aeE44pxXAxz9ahs2iI3BqNj+NPJwaidtp/wqCnsNYnpVV2walZ8ZNVXl4JNaJXMloVbubAPNc7qF1jI9a1L6YsTz+VcxqNzlzjpXfQhdnNUkZl/NvY1mueanuG3NVdutevFaHINPUUoGKKXqapgmC9adSY604cmhD0ACn8gUgOKKYgpQMfWkHWige47PNGRTQM04dKCbahTGanN1qMj1oKuNZqavSg9RQo4pWEKM08KaVRQTTAY3FNzxSuc0oHOaAFXpUg470g6UHFAAzn1qB25pzGoycmgBOtPVSaFGalCkGkgEwKQn/wDXSk4ptMbFHBqNmyaV29KjBJNAgwc+tSKvFCr+dLuoAM49zSE5ooReaSC5IgzUoGAaRBxSMeaNixHfNR5zTthzmnbKZKYirzUtMzgUAk0Ax9QyNzTmeoWYEmkwsISaWkHSlwakLCrTt2KQYAphP/6qpCBmpobJoJxTN3NMVyQmnKOaYlTKKVhkijNKxIpy8CmO2TTEyMnNSDpTF5NSLxQCHg4o38UwnNNL8cUDHMc0ijNNHNTRpk0ASRipGbbSAgDmopJO1AmNlkJGKZGu4803BY8VPEmBQMlUYAp4NIOBS7uaB2HjrS79tR7vencsKBDWfJqSJec0w/LT0kwMcVTAkeTaDVSSUnvT5X61W3c0xX1JB71Io4qJOtSbsCgYrdKidu3Snl81ExyKgBhODTg3NMJ/E0Z4oAcTmm7qQvxRQxJDweKdnIzUecdqGbFA2Oz6UqjNMBJqdFoCxJGABzUmDTOlOXk0Fkkce8itS2g4HFQWcOcH+dakUO3Fc85X0NYR6joU2+1T0m2lTk+lQavYfHDjk01xk4HSpWfAxxSImWyelaIh9h8K7FpG6U7dSMN5rZEPsRpEXYdxWpZwEKPlwBUFrDg/XmtWGPaORism7M0jHS4RKc80y6XcpFWfLG3pUUwHQihbiasZZQA1LztpZEwTUTPwc1pLYUEZ94pMlLaJjJptwQZDUtshPPaqTsiLe8SN0qArznmrpTPGOKidMdqwb1N0ipKowagGAasyCoH60IJMhl6VVPNW3G5f61WZcGumnqck0KFyv9KjjT5ulSIOakjTmtrXM2yRQcc1IvSl4AxTXODWkdGIqXi1TX7wrQmG4VURPnzWMviK6EjD5apTcGr8y4FU3A5qZjRUkPGeKkgc9KZMvXFFqQHqUxy3JWzuqeM5SmugPIpqGh7j6EU/36dCcDBpJBg0IuKsjqTE5pmfmo5xSL19qBk0a5arTxDZnFNtkDdqnlG1aSLW1zLmXDd6YI8jNWJBuanKoxWb3BEUOVaryZ4PaqWcPV+L5lFaLVEdS0gLJisDV4irk4wK34zgVmatFlcnpWWzNHrAwIzg+1Tqag5V6sL2NaIwLUIDYqXGBUETYqUMR1qirgRitnS2/d1kMM4NW7C4MZxUtDi7Mu3HD5P86nt59ygVTnlDMPen2+RQkW3qWJwe9ZV0OuOa0Z3OOc4rMuOaoggiGW9asLGM+9RRfLzUqt81UtiC0keVqaJSAc0kJ4FWVxjmhq5cNGZOpKNp45rAmByeK6XUo8qSBmsCVOawuXLcprndWpYSgDBrPZMHmrVpwwqluRsa8Z+YVeVcrVCI4IJrUt4zKnAreCuxSQxFywqSWD5c1MsO006bhMU5x0uKDMl49rcVbth8wqFxlqnthhga5ovU3sX5Yg8X4VymrQbSa7FE3oawdatsMTiumSvExeqOT+69bVjJuQVkzx4c8d6u2L4xWUdyeps9Rx+tG32pYDvWpxHnpW/QSRRliGe9VZIeOlX7gbTVdvm471DB6MzZY9vaq7LtOa1JYuM1TkjzzisWMITmpJQWWoV+WptxZaAK4OK0LC72MATVBuDQGKkEGmnYTVzqARKmKoXVttJIo025Mi7SavyJuHSuqNpRI8zPtLk27gHpW/byCYAiucuIzG3StDSrks4UniiErPlYbGtIhaiMVOFJHtTMBW6Vcomjdiwi54pJIMqeKlg+6tW9vy9KhxLizFlgwM+naowvH+NaM0YOapEYOK5nua7DVWlD4NSquRjpUcqbTRYV9SZJMjFRTLlDxTUzUmMjGaaGZxBRqvWb46GoZoc//qpludjAGpaIWjNuFuBn+VW0Iz61mxy5UHIqzFLWb1N2XMAGpIs5zUa/MtSIvua5KkbmElcvQtx1q3GcD3qhDxVuL6cV50lY5tiyo3UAZNKnQVIBntWFhDAoA5/SlwB2pw6YNP288iiwbEQXI70o6dMU/BHtR1ORVgJ7UnSlPJ/pQRmgAOc/4UAH8qAuOf0pQDSsAmO/SmtzU1ROKYERX1qJ/apicHtUbLxSQFdumRUL9elWHXAqFh17VVi0iuwxzTH6n+lTPnH0qFhRYdiLPNIeDTyOajoQkwH3mooHNHP0p2NEKDzUy9OOlRD0p46VJSFHAxTyMDnrTCMc0BievegLj85XNOAzUZPPtTlGDQUSrwMZ5pyHIBNRAkH/AOtTx1+lOxW5LjpjipEzz/OmL05qQDHrSJJFJFSKoz0piipAATSYrki5yKkH3qiTrgnipFHGe9FxXuTYJ+tOzxioiSPpTlcGsmND88etKfSkBzSHnrz7VO4NiF8Ugb8RSPjNRn5SfSmtCNSQvTc8etRFufT6UuTjrVEXHE8+lRluKC340zPNUK9mOzgUAZpByKcvShGbY4AZpyAdKYDmnqP1qkS9iTv/AI04DimA5pwYgUMkCSR7U0nmnY56U09akOg1sY4pp5NOYDuKYTmkyBDzUTDPapW4HNMY81mDdiEgjvSVIRmmHjt+FXuC1E7ZpByPag9OKQ/lTsTsJ0OKX7tGPbml4X61NyWIBzTqTp7Gkx6c1SBi4PUnindO9Ifem5x1pNCJF4OOaXG6m804HijWxQhB6jnFKB1oJ+tIDTTuTsP6CnYyMimjp60o9uKVrAKByKlUYpAN3NPHOKb1EtR2CelPQE47YpE9alUHHUUtRLUkTpUyDpUUY464qUfSgGtCVetSKcCmKOnapFHNQJaEinp/Wp1BH0qNR6VKB+NZalnk/b2pGGRTyM1EzAdK3SPSGFe9R4zUmD1z1ppGPrVrQpKwwjNRsue1S4AprehrRFogYYxUMg9fyqy3UVBL7VaLSIDz2pRjAox+RpQcVdiwUA04CkHAo7cVNmaJahnHBptD96bQO1hT+lNPp/Kl6ml20A3ZgvSnjIoQGngcg1LYQQirjmn8nqODShaMc0mzRIAOADxSYy1K3TPf0qMnms2x2HEDHFMpC/NKB3qHc0Wg+k3Y6U0L3p20j/8AVQVYXPzU/nsKaF70u4L3pbidrEu3HXpTwyr0qu0w7GkMnpwaSTIuy0HzShsniqysSfcVZhXPPWk0VHcsRLk1et05xUFuuWHata1g39sVzz0R0xVyW2g9c1tWNtxjA5qG0t8Yx/8AqratY1AHGK8+crHRFdCS3tRjB6VqwWwXGPTpUUI4H8wKuRjGMc1xSdzW5Io204nacnoab1NIx9+azsF9AlbNVJGwDUrnAxVSdtvIq7WsYFa5bg84xWTct14wKvzPuXjgday7qQ4I7V6FNHNJ2M+6YdM1kXL4HNaU7g5FY923X0r0acTiqSZn3Eh2k9qx7hyx6Vo3UgIPSsmVsk16EEcz1G5/OgscUwHFEhwK0saJi78fSkPzc5wKYT6dKQmqsTceWHagHNRjPanIPzqbDSJAMU7GeaaP1qRBmpSLSHgAAU9VyaFXp/hU8acjmpeg0gRM/hUoTpTlUZqTbn2rBs6LJK5CRzTdmTnHFTFM00qc4xRcLFZojnPamEc81YKnNRMue1CZNrldlbGe1QyLxnFW2jOM44qGReM9quLJaKMinFQuOKtSLnpUDCtkzG2typIvWq0nerUoFVpOBXQtTKSK5wTQq0/bSAZFaWMrCqPapkWmqOKmjGBRcEOUdMCrEa1EnNW4l5/pUtiJ4RxVyJM96rxLjtVqIelc7LLUS5xVtF4HFQwjHNWoxgf41zSZSJIlyKmVcD2pka5qdecH0rJmkXYcFAbpT9vPrQq8ZoJH0qWPcbjBprsAvFOYEk1G/ejzBtaEUjZFVHckEYqaXgVWc5yatEdSGQ4PvUWCT709+SaRz2rTYrYQ8/jTecYJzT244pjDn/69UtRLUN3y460zPOKX7xo7kU7CegykLe1ObimtVW0GhhPNRtzUzDAqJjzxTRYwjikyQvvS8mimZsZ1FHQUrdaNpOKGNDSvNP25NKBk06pLGqtSomaFSrEMfNO4nqIkYBq5DHzimxpjHFWo09sVFy7XFSL07VOqYAFOjTCjpUqp+FY31NVoNRMHJoIwakCjGe1NbJFQMYFyTTv0NCrjmnIM8HrSYDkXC0rfdp2eKjlO2sy1oiFn6nvUDyZbrTpGJ6VTeX0rRBe6FkbAPPWqNzLtT0qZmJ71nahPwQO1XBakPYydRuck4PNc5ezfMRWnqE/XBrCmfJJr2qUbI4Ju8ivIcmo2609zmoye9daEFFNJzSg9qZOg/PpRnjNNHGKcM4/wpIm4oNLuqOpBz3qkMdS7abjIpcmkAYNL0BpaaetBXUCc0w9KUmmMaBMa1KnWmEc1Ki8UAh3rTWNLTDzQDYDmn0wdKUHFK+oiWomandvf61C1MTELZNIBzSd6kUUDQ9OlKTg0Y6Uh61ACUjHApT0qNjVIBG5pVAzSHFOGAOlMEh3QdqaW9aRjim/xUrgPVcmpUBFMjGRUq0wQ7PGKTrRxSbqgphjmkZ8U0tikB3VZI4EtUmOM0IuBTZG9KAInamjpQeTSZ60mO4fhTqaBmndDUiuFMPNBamk5oBsaTxSqKbg09Rk4q0KxKi81Ki4pka+1TZwKBiM3bFRnrSsaMZHFAkC9KXOBScCjJoCwE4puDu9qQtzT1GTQSPQZNWFWo1XFOLfKaCxHfb9agyWY+lDsWp0aHNAEsKVYUdKjT5RTy+BQUhWOKZuJNNLZqRBmgYqr60M4UUO4qB2zQA8ybjT1OBUC8mpgMLVmdiORiTUeeacxyaYBmlcNyVTikLUE4qNmxSuGwMxpajB5zTs46UhinntTCeaCc0hP5UAFKBTVHNLuwaT1Ghx6Um6mFqdH8xpiepNEpJqyo21HEvFPZscUkXbQXOTVu0h3HkVBBH5j9K1rWMKAOtZylYqEb6k9vDtFXgAo61HEuO1OZsHisFqdb91DmYg8U8Hio0Uk5z0qULmmZWY4LkZ7UksvlgAcGhnCLzWfJIzue+e9aIUtC/Ed/vV+3t94ziqWnxMzDNb8duIkGOapuyFGN2Nhg21eVOKjQenNSq3HTFY3ubJXEZscdKrSck1Jc8DrUCt61sthNa2K8vUg1TnkwtWLqT5iOMVSk5Q56UpbEx0bsU2b5qv2q/JVDZl6v23AAq+hmi0RkVG65qZSMUyQZrJo1KEq81Ulq5P1qsVyeeKpKyFuQBTUbLVoLg9c1Gyc1tTZnURAFx0qzCmeTTNvP1qaMFa6DntcRkwaYUyMUjyZc1JGoNaIl7laZSBmoU61dnHFU8YJrFq0imhZuV9KouDmrdwciq5561M9ykVZlwKgjO1qszcj2qqAQ1JIl7l5CXqQIBUduePepehoe5a2I3TjpQiA8VLIuVqOMYNaNkDmiwKgAw1W5MhelVTkNS6DZp2gwlOuVyuaZYk7eamuFyuaTRUdjOxzmlxxS4y1TrEMVNhIpMCDV21PyDNRNFip7cY4qkhW1LcA+amanBui4FSwkBqszx+ZERWcty47NHETxbXNCDPFXtTg2OeMGqMbY4oTMmieLINW1jyM1VQ8iraP8uMVp0BC7cCkiJElSRgN9akEWGzijdBYkboKmtT8wyahJ4qa0TPIpIt6tFi5iyjEVlSsSea1ZGJQisyYYJqvIlrUr98U5MluKYRk1JGMc0ITRfiBCirEXzcVVibfgdDV2L5SOeavoNbkd5CXiOK565h2uQe1dcy74ziue1CIrI3FcrVmbPYx5BjNOtzmQUSL1pbUYkFMwkaqj5Qa2tMcYwetZEZzitKzGGzXRC6Ybmht5yKinUmpU56Ukycd66JbE2syg8ftRGCDzUx5NNK/MOwrz9mdCWho2j5XFVdVh3xninQSeXT7t/MhPHOK6oO8TOxxN9FhzUdsSGFX9QjwxqjCMtWCIa0NqybK1oxDgVmWZAxWnEcD/CulaiRDdQ5FU/KJNasgyp71TZMGixT1Kskfy1RkT5jWtIm4VTlhwazaJZmuCtKvSpp0744qJKloFuI60ix5FT+Xu5p0a9qVhtWFtXMUgrchbzEBzkVhMu01p6ZMCNjGtYOzsQ9B17FlM1StpTFJmtuWEOMZrKltSrnjFXKOtwaurHSWM4nhGTz3p0wwRjisnS7gRuAfpWux38da2TugXvL0J7bkdasbsVTiby2qYHdTew4jpTu+lUpBhqt5JFV51wa45Kx0LXQI/mqSSPeAKro/zY4q0Gpoa0KpQq1PCU6bhs02N+KzloA6WEleOaosm1s961sBk96oXC4am9hpahBIfWrcTEGqEbYarcbc1iUuxpQSZHWrKvWfC2TVxKzkiGi5G4HNXY3HFZ0f6VbhJNcE4HO0aEZqdc4qtE3HNWYzjvXJJGTT6DgPWnUq9aQ4JrIBpOc96TGafs9zQBz6/WtLAMCk9sEUoXBOakA3dBzShQetZjsRFad0NPMfpTdhz9KsQhznpTSDUhFNI96Vy+hA65NRkcAGp2GTxULj1phuQsMmoXH1qwwqI9PWkhpWKzJz/jUbDFWHAx0qJhVbjepAynHoajI5zVkjGajx7UIrl0uRbM8HrQBjipMc5pG57c009SkhFXPOacRmgY6dvWkPWl1DZC5O3pSEZ4xxSAHd/jSnjvzTtYGLjHGacilTik7cdfelXINN7FD91PUevNQng1Kp9qVhXJFyDz/KpQfWmKOnrT1AoZN7j19e9SBeaaq1Mic9KVxdRUTFSofU0nQ0v3cVk2MdwRSgY5zTAe1OX0qL3ZKY+gtkcUmCBTSaq2hQ1uvvTTnvSsB+FM/lSdjNsQHPpRk0Ed6TIziqSuSw6n0IpGpWP501iQatEkg6ClxzTAe1PpkSBeBzTgwA5pp7c0Uri6EgPvTl5qNTUoxjk/jUmY45IxjNNI/DFLTWOevFA+g0jkZOaaQM0/PFNyAc1nqZ630GEe9IcHpTiMcng0wnNUN6kZ6UjDI5pxbnmm+tA0mRkc0i08554FIvPbFUtQa7CLn1pCpNSE4pvTNJkiEcUoGaQZxSg5JpJCaAjK0hxmnA460cDpTY7aXGg44NPHP1pmRzSgk47UhNajxz1oHWgEjFLxmgLDgcnkYNPwB7UIQaeF5oeoJaAn1qULk/WmAc9qkUZwaCbCrxUqcn3pgGDT04PNPdBsyZVJ/pUqDAximIeePyqVeKLCb0JEHI708DikROM1Kqj/8AXWTEkOjyD2qdB83p9KjVfYVOgwAP19aWqA8hc0wnqfenMcioyM1sj1U7iHFLgZGaAB3pc596ZohG6VETzUhHJxTWXjP6VoiiBj1yKikwAamfiq7Ekk1oNaEbDjNITmgjFID71ZtEd1+lIRikHFLgml0KeoHOKTZ3p6oalWPAx1qG7FpXRCic1IIiDUigE4Ao28/0qHIpIZt54p4THbmjBFHPrioky0gBw1Ic96Sgg5qbhYRutMapCtJtzU3GiPGacq08IeQadwtPUq6QmOPamuwSmyS8YFQs/vzTSM5SJWkIJqPzCTzUW/BNKuTWij1MuZkg+lOUZ60qpzzx71KiYp2NB8SZYVfgTkZqrEoFXbc4NYyXY0iX7ZAD0Fa1qoBrKhOK0rd/l4PNcU7nTF2Nq1Y9BWnb9Kxrd8Y7Vq27GvPmmbp9TVt+Birqj5Rxg1nWxI5NX0Y4rBou9yQ/e46Umfb86M5BGaa5x16VixdCGbpVWVgPxqeV+uP1NUJ34/rWiVzKTsU535IrLum69RV2dsZrJu5cZrvpo5Zsp3L9ax7pvvf1q9cy5zzj2rIuXwTXq0uxwzdzOum+c1nyDJqzdPk9aqnk13RMkNB55pWzQOBxQSDTKGYHYUhFL09qOtWnoC13GqPSpFH4UbaepwagsVBUyfhTEXOKmUUXuKLJI+nSrKDFRRjip14rBmyRIowKlC7s4pFTnNSoOawsbLVEXl+1MZc8VY247daayZNS2UlYqsuKjZcHirbDnpUTqKCdisyflUEgyKuv0NU3+9WkWZvUqSD2qrMo6VckbqO9UpScmtoo52VJfpVWTnNWZO/NVXrtiYNke2nKMjNJT1FadBXHouccVKq0xcVKBxxWdiSWJatxriqsfFXol6HpUyY0yeJeeauRLjmq8K5xVuMc/SuZlrUsoOBirKCoYlq0iZ//AFVg2MljHFTBflFMiGKlIwoz+VZspDgMqKTnODThgChs5rMVyOUelQscipWHymq8gwprRCIJulVXPJGMVZc8VUkbk1SRasRnrTSM0rH8qQ5yK0SBMG4oHJ47Uvtmk3fNinaw1qhFHWm7ad0PFDAg44NLdg9CMkEUxulOYc5xTWPStbj6CEYNRNx0p7EheRUdIhahn060w9KccZo/lVIpDNtOAyaFHanquOaCdgRfX9KkVMmkVM+uKnRfSgpbCxp68YqwkZoRPbp1qzGvGKybLihUj247VZRAOTTIwelWUTg81i2UtAQDink+1NVSDTiOOevtQ9zW2o77oqPqPrS9MelJsz0pN6C6h0NPAFNK4OKeBisWzRaATxkVWlb8ankfjFU5XwGoSDoQySBc4qmxOakkkznFV3cDPNa7Gd9Rsku0H1rE1Gcjd71eu5sA/wBawL+bJPNdVGN2ROXQy76Ulj6VlOcmrdxJuz3qmxr2oqyOO12Rt0pjN705zgVExpksP4qcOtMzkelOAxVMQ5aC3pTScUvOaYCg4NPXkUxakAxQCQoPHvSg49qRaUHNA1uLSE0E8UxmxQNiM1RlqCeaRRmgkenJFS5wKjXjNBf0oC9hXNJTSxzzSrQG4tA5opByKgdh56ComNKetIRk1YhFFSAUgXFPyMUDWwhGKQmlPJph4NAgLZpvU0Z5o68GgbFI5FJ04o9qax54qBCHrTkXmhFzU6JxVIECLxTz0o4Ue9RsxqQBm5xTeKSigAAzUiLTVFSDgVSGhWIxUDnNK7ZpmfWhiEzzS/xUlKOmKkB1MJoPFM3ZNAATSY5NJTlHFACr1pyLk0AVIgANWA9TilLU0timjqaBXHdaXmlxxmmF6Bilu1MYmmk5pQuagSFQZqwg4qNQB1qQH0qy7Ds880x2pS3FRdTQJj1qVFxzUca1MDtFAhxPFNpGfiiMetA0h6L3p5faKRmwKgZ+aBD2kqMnNJ1FGDQA9Dz1qRm+WoR1NK5oAazU5eKh5JqQDC0CQ5jg1CxzQ7U0GgYuTRuwaQ9qTPSgB+RQelNooAXpTScUmTTl5NAWBVyasRL7UkcfFSDAFK4Eu7A96FUu/FMVSx9RWha2+GBIqW7GkVcntYNoGea0YEweBUUKYxV6JML7+lcz1Z1RViVAAmT1qMje3tTnywqWGDamTzRsRPVjQew5FPHAp4QLTJDjPPNFy3oQ3HzDApbOxMsgJ5WpreAzvjFb1pZLDCABknrTcrKwKLk7kFtbBCO30FaDAbR6elMSPJ71IVJAFJy2Kgt2OiXJqRl2inRLtFRzTBc/1qUPaxSvJtpwaq+fkEAUXjeZLkGmiHEeepxW62IV3JkUnzt61E64XpUoU54/WknX92aJscFpczgfnrThTKjArH5838a3rJQIxWj0RlF3bEZCBTW5FWzGGFQTxFUzWUmaJaGfKNxxTWiGM96d/F1px+opslFZ0A7VE4wParTY+tQTr8tOm9RzV0Qg+tODelQnjrTsHHBruOIY4y9Wbfmq+zuanibZVol7jpl+U1TKZb+lXHk3LVfb1NQ/jKKtwAF6VSByav3ZwlZ4BLVnLcSYkqcHvVYLg1dcDFVnAz0rMpksJx2qZutQRLkVYxkYFNlIfnKj0p8cQJ6UyIEjinK+04rRu6RGzHyR/L0qmy/NwKveZuXmqkpz0oCRdsuFAqeZPl6VStJCO9Xw+5eacRp6FErh84qzGnyZ/pUcoOT/AIU+InbjqKl7lrQjn49KSB8tUkwytRRqUcHNWjNl6PrmrqNleeapRncasKSKzkjRGVrUWecVzhyr+9ddqKB4ie9cvcR7JTk96hEzQ9D8uanU9MVBGQB1qdByOK1Mi5bpjFWWHHWooF+TI7U9idvWrRZWaT5qvae2R1rKlzuNaWm/dqFuNPU1fKUoTWNertlI6VtrytZeox/vM1T3KeqM7bk1MicUxRg1Pnj/AOtSRA6AbWq0GxVBJDvqbdj3rRMDXtjvjIqhqltk56cd6sae5ZgP0qzfweZET3FYTWtzeHvRscXPHtcio4RtcfWrl7GVk5qqow1SjnfY1YASBWrAuFFZED/KK17dw0YrqixosxuVbHGKuMwaM1noMmrSSYXbWu6JfciZOeBUUiFTmrQO40rx7hgivOasbLVFFHPr0qRpCVOad5OD0pDGTnitqb0G1Yx7yPcx4rLMe2Q10F5BgGsiVAHxQ99DJ6D4G24q/FMOOaoovFTxjGK2i7CRpBty+tVpGw3SpYMleabMnPU1T1C2gi/MBUc0OeQOtSRDjFSSLTSuiTKmj4PFUimGrYmhycis64TDms5IVx1um5cd6dsKNj+lMt5PmxVlxnmoRV7oqyg0lrJ5UoNWigK1SkXY9Jq2onsdJDIJEBHNLND5ik4qhpVzuwhNbBX5eK64vmQk9DDL+TKfrW/YTidAQRkVhalGVbI6U7Sr0pMAD+dSpcsifhl6nRTDByBmiGXnBqE3QdT60xHOc1pIt7mmuTTJosqeOfWkik4GDzU4XK461k1dGikZZXy35qzGcrRcw8VFG2081zbM0W5NIAahA9O1TnBHSoyuDSdmW+hLG4AxVS75qf7vSoLn5lJov0E11K6nB61YjfPPP0qjnDc1YiYjoanYlamjE2KvxSZxWXCxA61dhk4xUNXBmlHg9+KuQrxntWdC+BnNX4GG33rjmjNoux4x9asxnj+tVIW981aiGcHNcclYzaJ15qTbTVGRUoHFYNmbuMxk+1P2AU8Jk+1OwKBDBHxwev6U7ZkYNSBc1IFIUUmUtyvs56U0xAGrJTvTD0p9AZWZcc4zUTLVpwP8ioWA5FQK9yvg8/41HIOKsMuKhZasRXIxUbgDnNWHX8frUDqc9KSNIoiYZqJgAamZcds1E3HaqbDXqRMMD3phzxjrUr8VH360I0GEED0NNyccYNOIyOtNdcVQLUUE96QAZ9KU8AZpAcnAoB7gQAMjtS9fr7UF8e30pM5JwaCxyqen608ZJ5pmcdTTlJ20mUKcE89qcD6CkAJ605AB71SI6kyHaBx+dSoM1Gh7VIgycmkSTL/DT1J5qPr3wakGelZsTJlOR6UuAajzkcGjOOtYsLjjgHinqfwqP+dPVulSiWKSfwpCcD3oOR3xQMY5rToRfQQmmH1pW+UUwt6UCv1EYnNN3f5FDE0wZ78GtENu44tkAetLTM4pw6GpM9mSA8UY4zUan14oBGeDVMUiTtxin/wmo92fpSqam5I5c1IpyKYpHU07P5+tNaiV+o8EUm7I5HFJjigmlaxD12FHSkxxjijcM+9Jnn1qGidmNcZ5Ax7Uw9MGpP0NMPT1pIvoR44yaQrnpTmpmcGq3ZSdxu04zQfu+h9qX60mCBQEgIzQw9OtOxkU3kChamV9QPHNNzk0E0AcHigsUnP1pQMDFIo9eaX8aoz8hu3mlxgelLt/2aO44oGA69acMn8KaBgmlzzSZTJ4z7VMq57cVWTn1zVqPJABP4UaIzJNo9M0uOMcD3xSjvzSgEe1IByrgetKFyKAfl9aev60LYTHxjAqZB7VGgqZODzQSTrz1FThcAdxVdB0/lVgdMd6zY720FTg89fap4uTUSgipo+B05pp3EePPyaizgGpuCfSoSM8Voj1UhMZ6D/61OQZHWgDmn4zwOKL2NFEbtxTH4zUuDtNRMw/GrjdjRA44xVZzjtip5ee2KgeuhGm5DQB6U/Zn3pwXnpmi5qkNx7VIFpyjrUiqKhs0tcZtwOmKcFwvvS5yaeCMc1i2WlYZjGKJBzQ3FJwfXNZ3LQ3GcUuc0uOaVV4qXIsbtxSque1SBcgZ4prYGapK5ncMDb700YB560jScYzmo2Y1fKRcHfk1Czk884oYkkikK9a05SLsYzZFR5weKlKbaaUw3ahIQxeOKmQZqPGKUHnpxVagWFOBUyn2qqrA1KjU7DiWkzn+tXYPXNUoyPWrUTdKxkjoT0NKI5ArRt+AO1ZUTY4zWhAxOB2rknG5oma9seMk1qW74Ixmse3PHNalqcVxTWhvFmxAxx7Vcj4rNibAFXkfHHauRo0W1y3kceppknemBxj/PFNd6xsFyKQ8dM/jWdcNgYzn2q5KfeqM2SCc1pEyepn3J3ZrGvHw3QVq3BIzzWPdmu+nGxyzZmXcmKxbqXrWneYznNYd0/zEf1r1aSOFlWVs1CTiiRsGowc12RRF7EqnIo6jmhfzpQMijqA3bSke3FOC8UoWkWN2kAGnKtPIxTlH5U0CuKi4qZVpqqKlAyBSKRJGPwqdBxyKhjOf/rVOpxx1rGSNkWUYEDPGKfgdajTsOtSAYNYGou4AYxTSeKCRR1pWHdtEbVGwAqVxj61G3SpJb0IHTOcVVlXb1FXHziqch71SVyGytN/nNUJRV+XgVRlrpgjnkylNxxVZ+T0qzMMGoCCK7Ec7GAA59qeopVGaeqnNU2IVQPTmnovNKBipEoYrkkac1fiQ4FV4VzVyIY+lc0hrYnjXvircYzjA5qvEuTVyJcY5rJ7FRJ1UirUfHXrUEfr3qwpyRxisGaWJV5PSpOw96avHbmn8GoYJXFPHHoKaDkCgkY4z70YGMipuacumo1zx0qpOwFWH4PtVSXqf5VUSNiKRuMd6qN71NISAehqDJPPOM1ukCV3qN9cjpQemaUEZpxAI6UDluM24oxkdKd1FNP+RRuSgwAemKQt7UY6UMM/hTS1KSuyMj1PFRs3GKl21GRmtAd0NKkj1qM47089OtMIyaWwDMZ//VSgUvIpyjPFU3YcRoSnqMinBakVMDGKm4WBFwMGrSrgfyFRoM1ZVeR6+tSxpDkXaQKsxp68GmquHzip4hk1k9jZaCqmKmVeMU0daeOvFZ+YWBU596VunBp3AXI/lUZ4zmkNO4jdaQE54pDjA7UqKc0mNDwfajOBSHINIQd3J4qGV0uMlYL9aoXMuBirNw/Pr+NZ077yeeKqKDsRE8ZqpPL171LI+F6/pWfNJya2UbiK15NwSTXO30pZiR+Val9N8pFYVyxJPOa9KjDqc1R3ZVlOc1XJIFSSNz1qFj1r0EjC4xyc1Geacx5pNtOxDADNOoAwtFMBv3qOhpKUD86TEx604DNNUU9RwaEMcBTqQDFIxpjQjEVGxpWORSAZoEJS7cU4DilHSgEhuPakYVIwph4osA0dadjikwcUZz16VAWAZoIzSA4pSc1SHsIRilXpSdTTqYkwoo3+9JyKSAWmNTiTmmNnPPNSAlFFFWLoIc0AGnDk04DNTsNIWNcCpKZRnmkNisaZ1NKT7UnagQUDrR1NOVaCBy9KZI2KeTgVA77iassQnJ54pTz0pP4aVRU7isGMUpNKeKYTmkMDyKjJzSjn6UuMmrAaBmpAMCgLT1XmgTBVNSdvalGBTS1AxByaUnFNpCcCkwHF80wmkJ4oGTUgKvWpVFMHH/16epoCw6joKUDNISBQO4j9aFGTQOTUgGFqxDl4pWPOKTqKbg5oHuPAzTxwKaOP/rU13zUB0B2phH4UhPPFJVksUcdacDxUeSaUHikwQ7HNDUK1Dc0xiA4pGbjFBOKjY5oGthKKAeaVutJEpaik4FNopBxTCw7+Gj+Gk3dqMGgaQDrUsa+tNRc1YRQBUXGkKBjFOHJpvFTQx7mAobsWlcntYM4JrVjTAHFV4FwAMVfhQGueTudEY2Q+FeatoMD/AOtTI48VYC8dKhM0tpYaMHGeKnRuPYUwKOKfKyxIScYxSTuxK1iGe6VFqtC5nkx71C+Z34rd0bScgMwx7nrVt2RnFOb0L2mW3lIDjmtJ2CR9vpUsVuka8VWvDtBHpWau3c6vhVgikG7J5qSS4UfSq0CFz1oMWW9aqWjJjpEmN12FV5mLVbjtOAT0PSlkiCoeKcdQZjCPfNzn8qtSxFI8DmlQKHBFSz8rxWy6EJ7lW3QOTnrS3MY8tuO1PtYznvU9zEfJPHOKJ7lU9VY5rYPNxjvW5axAKKyVX99+NbkAAWrfwnNT3Y/bnp1qK5GE5HPeps4qG5OUrCx0LRGOy/NxkUMcCpmGWwBUci+xqmSloRKMmobjgVLyG9KguQdpP9KIO0kDTsys3NSDgVWJJP8AhUsfIr0lqcD3HM2TQrEDPamPlWp6jNCEyQcj0pjLSsMDijORSe9ylsVbhcrjFUgoDc1pTDK1RkXBzWUtx2utBkhwKpu2CeBVmX7v+FUpetJESJ4pKtBvaqMBwauAfLmki0SJxmkPLU0NxSjlqu+gbknOMVXkPzVaC5FV5UwaLkvQfagk1fDYFUbZcGrmQf8A9dO40hD8xqxFH8tVyMVZiYhaTNEQyDaaj6mppyCeetQjrV3Mi3bCriLx92qED7SP8a0Iz8oqGWmV72M+WeK5S/UiQ8dK7SUBwa5jVIAshFZjnqZcTZODV2DqMVSA2tWhaLuIHrWiMrGvpyBgQf1qS5t9oOBxTrFNpHFXrhAYTkVT6FxXus5aZcOeO9aGmqStVbpNsh5rQ0oDbRbUlbmtax7sDtVPVYQFGMVo2vDAVFq0WYjjtTkaLZnM4+arUcZKmmKnzdKvQRhRzxRHUzKPlANT2Xip5goc1CcHNaWIJ7F9j1tSKHhP0rAt2Icc1vROGgHfisp6o1pOzszl9Th2s3FZijJrf1VMBuKwl+8axQ5rUsp8oFaNq+RWaXwtXdPbcwroRHY1oBgnNSLy1ES5qwLfJAH862QMSNRUwU05bc4BqUIVXBFc1VWLgUthPagw9xVpo8N/jTto2cVnTfQ1eqMm8hypNYk8G010N2cA1kTHcOea1a1MWUVGDVy3TcKq7QSKu23QVS0ZkWIl29qSQVOkW7ikmhKqeK26FMgiHOKsMgK1VVirVL5/40J2JIpExnnp7VnXcOea0i+41FJHuQ5FG5ETFX5Hq6o3L71Xnj2tU9v83FYbM1QsZ5xTLmPcCadINjZ70b94q+lifIisn8uYEV1Vs3mID61yDExv1roNHvAy7e4FOk7OxnHSVibU7XKHiucGYZcjjmuwuBvjJIrm76EJISOKqoupUtTRtJt8YOcVZVuRWRYygDaePrWipoUhvVGjE5WrkUoI/pWXFJ0/TirMUmDz0o5roqOxflUMtZ8q7WxV1ZNy+1V7hcnoKwmdC2Eib5adIOajj+VqnwWGe9QUtURZ45pjpuGKe685p0XI9aa3IvbQzJYtretNRtrVo3MAIzVCVdpqpKwbFmJ849TViN9rdazkcge9WEc1iPc14Jie/wClX7WUA81iwyDOOtacB5GK56i0M5G1Cc45rQgIIrMt2BArRt+wHSuGSuSXY146VIq8e9Nj5qZQO3WuVoykgC+tOVc05V5qRUqdkQNCe1Se386XG3tmhsYxSKRGRnvUWAPepWGRURHJqrj6kR69OPSoXXtU7c9OKiYHd7VItmRMKhYHPTNWGGBUR61ZZAynr6Uzbnk1Oy85FMb0oKiitKMHmoX5FWmXJ+lRMuRQFr6lQr1qPHX1qyw4/GomXOeKCktCFhjn0pCc04jFI3XIFVYVyM4waQHOPWnFcH1pBkGixXUCNvHU0Dk07OcGlHXpxSuTJieg7UqAcUhBb/GpEGKroJMUDmp40HpzUYQn2qwi4HNBS3ADFPAxxjmhV9aVulAdRy/54qUdajXBHAxTzxyaliDocU4sfQVHnnIp+3Pb8azsQ0LuOacvv1phHNL+FKxD0JPzzTCeetOByOuKY3GaLEgCD16VGT+VKcY96YTkkfyoSAXqe1IQaUcCjt/KrsAw9RQDntSnJpAMVT2Ex/8AFTcc8U7dTSSaRIucGpAePSou3+c0+s2hIfnt609GycVEB81PVsHrzQiZMmycU0gGjPTvQW9eM1aIewmMdaQn8qXimc5OOKlokUnmkJyKTd2pGGRgVNtR36CMMDpUZ/Wnk4HWo2HegpOwmTSkkd6Q8Clz7fpQmHNccD0pp/Wlz7UAd6rYTGNyKUHJBpSOlGMGqsPdCE5pcYBzRj2p3+c1NjLqJSqpPNJg4J6il5x6VLZfkGOelLg4qTBZfelxj6H0oTEJGNpzirCH2/GoQPSrMR5xjtQSSqOKk2ZHSmKCAO9ShuB2pbgN2c4p6Lz9KdjI96cqe1PYARQT/SpU5PTim984pyD3xVLYgmj4PoanXkjrUCA//qqxGOPas7XAlU4PPSpVbBxio0GO3NSD6Ukx2PHCQuPfvTVGcipdmT60uwDtWiPZ5SNV5x/SpNmBk1KqZIzTimB0zTtcaKrDIpjx5FWGHNRMPXj61rHQpIqlAW5qJ4sZqy4weBUTflVmqiyDbg0mO2cfSpDjvScDtz2pN6G1gXFIx4ozk/SjOeKzbGgHTNL2FIewx0pwGDxisWyhMEkDmnhAc8UvTGaM7dwzWQAB1zSkgLUbOMdajMnFactxMkaQAewprNxUbsT3zQVOK2SsZ9Q980nPTtTthBAp/l5OaZREV9KTZx0qcgdwM0wnNWtiWRlMg+tQOtWC2KifpVJaCIGNNB/KlZeTTOh6UEx1JFOKsRtxVWpEfFO2hdi9EeauwcGs2M4PWrsL5x3qZK6KWmhpRt07+1XoG4z/AErJiYnj0rStm+Uc9fWuWUbI0vY17c5x7VqW7HjNZFs23mta2OVrz5rU6Ys1IDlcCrSMRg9qz4nwvFWlfC84rnkjW+ha8wDjOaGk5PH4GoBID9aCx7nmseUYSMORVGdiOMc+9WJH7VTmbdn1q4xIM+44zWTdnOcCtS5OecYrKu/8813U0cM3fQxbvOcViXQ5rduQNxB4rEu8FjXqUzlMyQAGmL1qWXrUePSurYjceOnNSryOKhXrTgxGKjcuxNtGeaftwOKjV8ipByadxoXofpT1G7Hamgc1IoqWaKy1HL1pyZNIAfSpAKkEPQVOnUUxV6VMigcVDZa0JYycU8nAPemAfrSBeorBsq47ODS009Md6QHr60DuOY5Xrk1CWwKVyduM/WoWfGKBNjJWwTzVV2zzU0p681UducVrFamLkRStVKU+9WJj71Vc810xVkYMgcdajK+1TsOKjx+VapkjQuakVccUKoqRVJ9PypsiwBKfGuTSAEmpk/WpCxYiXGBVqNcVBECMcVbXpzzWDepaJYxmrUfByarRn0FWUwR71Ehotx4zxUxAz7VXU+lToc9awYywnPXpT8A/WoVOPw7VJnI4I/Osyxcg9e1NY56UhPPFITwTSSBsY/fn8KpyHJ4qy5PPSqsjcYzWsVqTfUry9MA4qEnNSyc1F3xWqXQa3AYPbJoPHelXnNBOKLFSD+Gmn2pcZFNIwKoEO7ds00jNGeKVuvtRsJaMYRnvxUbEA8c1JjNMbpQN6kZGKaRzTiMUd6ooBgDmhQc08AUAZoI9BY1wTxUoUgccimIvPWp1Q8fyqdhrQeiZHpU8S8imRrkYqwoqWWk7aj0IxnHNSr6DiolXpUqZB7VkzQlC8VIo4piDmn5wDWY9QONuM5+lMbHpTjkVGzfnQtBWsIemO/pTh060xRuPvTuc1DZaQ4tnmo2b+VKTjvj8agllwv8A9elYctEV7l8ZqhI2M5qW4kyapzuQM5raKJbsQSvgkVm3MmDwaszvnJzWZcv1rrgtSXtcoXsvWsmdsZq9dMeazJn616NJWRyyZCx5qMnNK5pmfaulGIjAE0AZoA5pwFMNxGFBGBSnikPrQVsMxzTwO9IOtOA4oJCpF9KaBinjIoADwOKjbmnt6VG/WgBoGacopoOKcCRQCJPzpOtNJzTwMdaBvUSmt15pxOKYTQSgI700HFKTmkBxQVYXdSE5oBxQBmgHoKtLRSE4oEKTim0Z60d6Cugd6a1KTg0meaCRKCcUU3r9aAHBvSpF6U1RTwMUDQUgbNJ2pAagQ7GRRt4pBxzSg5oAVVzUm3Apq8CkdzVWBDHNRhaUtk88UoOKEABc07HGaAwAppfrTAD+VN4FG6mEmgB56CkU80zqacq96AHg09QaaBxTwcCgBS2KYTQxpaAGg8Uh6UE80g6UmAo5FOAxSbaXPNSQO/hpQaaB+NOqyxwOKTO403dzUiigB0ajqaeelNB5pd1K5YvX2pyrjrTVHrT8+9MSEY4qJjzSuaYf1oJaAkZpCcjFIBmgjFAWAdaQnBoprEUkJD4zUjCmQinSHFMaRG5xUZ5NKzZptJAOB4pN1HTNC9aYDgRigkUh4FIOTQA4DNPVM0IuasKvHtUFx2EjT8KfkDNGNo60BdzYoKFRNxrRtYMAcVHa2pIBrWgt8AGspM0jHqJFAOPWtCGDAz1NMiiA5q4hCj+tZG4JFxUhAQc807eqj/69VZ7ncfal5BeyHNMBVSeZpX25yKVn39KtWVmXOSPzqttzO3Noh2n2gDgsO/WumtyEUcVWsbAkgkcVrxWS4HFYylc6Ix5VoQGU1VmYsTmtd7dUTgVnTx5bAq4FSVkQRsQDzipI33OKclvu4xirVvafMCaJMiKuPVvlHFVbiQlCBxWx9iUJnnOKzZYAen604bCndGQM7+fWrRbKc09rMKcinyW37knvWrdgjG7IrVxnsPapLpx5Rz6VXgjIOadeB/JPHam9yINqNzHH+s6c5rVib5R3rIXO/j1q9HIQtaS2MqWzZaaT3x9arzyZGKY0uc5qCV+eKi2ppsh4GaYeuMU6NgRTitJ7lxWxGUBHNV57YEEVd2nFNfpULc0eqsYLxGNiD60sZ4xUt4cOarx8tXoQldHlyWtiRx+NKoAxUirzzS7QprW2pNrDWI/CmMwC8U+QelRMuRnrUvckheTiqcr81akXGeKpunNZNlrQYSCKhZATU5BC1C5oWxT3GqlW0X5RVQE9qto2FAqAQ1lwalhA708x7lpqfK+KsNiYkYqtKc1bWLfxUc0BPahCaEtutTsMdKrRkox6VZQknB5zQviKS90RTuNTJnPWmInP9cVYMWBkdKHoxxRBMpPbiqpyrVdkOKp3Jwc1bJehZi5q/bDfWVaybq0rdsetLcEXPJyp9qwtWgKuewreR8nGaoavFvQt2rJ6M1avE5SVdrVasW5FQ3KYP41NYr84qkYPQ34GOARmtBiGhGDWWjbVFXbZvMSt5K6uODszFvV/edO9WtL4B9Kff2+HzjrRax7F4pRFtI1I3CsKkuj5sRB61SiYkj+VXo1whzzQ0Und6GQsI3Hj6U9h5Y4qZhiU/wAqkVA/apjuNaGa/LelQyfKM1pXFrsIbHWqV0v7qtxNEEcmGresW82Ic1zkRy2DW7pLgcH9KxexEdxNWtd8ecVy7JtkI9K7W+UGNu9clOmJyKwRtUWgyRMR5p2mP++FTyRhrfjriqtp+7lHrW9rWZk+h1NvHxnrVxODiqWnsXQd6vhMEf0rpJepPuwooDA00cg+tAGWrGormi0Ec+1A6Y7U51PeowcGuKGkje2hRv1+Q1hv945robpdymsWWAqxwM/hXZa5zzu9imVzmprdipHWkdfbFNj4OM0dTM1YZeQasudyHisyJ8VeSQOtaplIozJtbinpHkU+4jOc81LAP0oS1IsRm22mmSJxir5Hy1Tn5/8A11b0QbGLdLhqLTBkxU10nfFQRkpID059a5m9Smya6T5eKqKSD9a0pV3R59qziuGz3oaswlvcSWI4yKsaZKYZRk1KqeYgzUQgKvkDpVW6kSV0dWrLJGMdCKx9ShG08ZqxZTbVAJ/Op5kDLzW/xBvY5gMYZMdPrW3bnfGp6k1k6lEY5SQKt6TPvXaTyOlc60dmCdp2NRVqVSRimI30qSMZb/61X1Ndi7b470+ZcjpUMTBDg1YLbk69aUi0yovWp0bIyOKryjacinI/HFY21KTsx1xUMUm16mYg1VkyGOKlFyRcdt8dZsv3qsRyblxUFwvOa1bujO3chQj8asjGBVQnFPWTFYscdSzHJg1rWMwK81hhua0dPb3rCSugkjprFxwD0rUjGDkcVhWTYYEnit6AhgK4pRMi9Dk9KtxJkVVt+2K0Yxx71zSM5aCovHFPC+g5qRY/zqZU2jAHWsHuZlcjHY01lOM1OUycdKbs3YHek2PYqsuPSoyMZ9KsOmT6VEyj8qLlbogcVEwyasNycioXGSaExIhYDGKjOB2qbAJpjKeaq5qiBhzQRmpGAAzimkZqQRWZMnOaZJHxVplyPao3TA6VSYym6YHTNRGMk9KulMcGoZI80JlIqOnNMkGRVlo+cHpUTRYFWmJrsV8YxTSvy81IV3GmkEfhTDcT+GgDJ5NAXnOcVJgHtnNFkO1xoHHNSKuKACeOnrT8DtzT0Fyj1UVKike9MRcirCpgDBpFJDfT0pQOuetO28Uozg5+lAWsNXpTgM5z0FKoxyfzoHNQDEAFSUAUuDn2oOdsAOM4yaMY5PWlwQOKQ5zzSSE3cacKPf0pM5zSnGetMJ570JEMQ5xTf5U6mN+NUiQp3JFNp3Pb9aQDaOvSnHpSdKSEm+o0HHWn7qaQSc0gJHWmO1x45HQUdBxSdutKDj3pMVg70oIo+9QOD7VNzO+pLuxSZyPbNJ1NO4xzViaEbpSHApfu0xiAc9agF2EpT1zSM+abkjqc0E2Hk8YppGaTdk9RS80Ahm3AI60o9BxS7cgUY5pWJEA7ZpSue1KBilA5plDCKB196fjNLjBqkO9kNA5pQB0zTgMijGKOghhHajHOaftLc44ppXmotoVsxV4xz1qUA4zUYGD0qUAg/pikkQ3qOQHdirEY6ZqFf61YjB9KqwpEgXilCn0H41KF46Uu3NLYlDBx9akA6fWhk46U5EwoqbghR/OpAuMHvSKp7c1Io6YpvYEhVB4zUyfpUarzUqnAqCbk6YxUq4/KoYjkcipl5HAzinYFvY8j/ippIfikzx7UZ9ulXY95EqnHFOJwKZvHUUjSZA9qpIVrsRvU96gkPBIp7zYI4qtNKDWprFDXfAqPPWmls9aQE4oNknuA6UxmJ6cU8DvTdpOaiRW4wAjrTwOadjjFAAH1+lRe40AHFPHIzSbgoGaa7sfpUWGxS+D3prEk9aaRnrTghx7U4rUh6ke4sT7Un8VTCMAHrSrHnmtRLQYF4PpTlTPNS7RtpARQUhu0DtQ3y4I5pWPc9KiZzk01qQxHcE/0qJ256UrHOajZsZ5q0QxWJqNmwKN+fxqNm7VoUNPPtUeMU5vT+VIetAo6CZ9Kcrc0xqF60F3LcTc9atxNz1qhG+DirCGmw6mnbyYatG3fNZMBxjrWjbt0OelYTVyrm5bHj+la1t2rDtpMkenrWrby4FefOJvB9zVRxipBJ/k1RWQADFP8z3rnlE3ui6sg7mneYMd6o+acjJOPakMv6VlyaiTuWnkGc/lVWaTn0ppn4qCR+pHX3q0iGyCduOtZlw2ePSrk8menFZ1zIQK6II5ZmfdYGep47ViXXJNa87ZyTWNc85r0aexztdCiy5phTHTvU7UhGa6LjUSHBpQvrTiKMYH9KhsEgHFSg5qPHFPUUhpE6mpV6dKhj/Op157UXGtByjipVXFNRcVOopSGKi5/CplUYFMRcd6nXB7VztmiEXpTgv8AnFIQQfanHkVmD2I2OetMc4p7YxUUgyKsm+gw9agkbBNOd8fjVWR+cmmkZ3Ell45PWqjvkf41I759j2qs7Z5roijNsY7c4qL3qQ4zTCRWhJG2TSc0p56Uc4rREvcFWngcUijmngUgFAzUqdRTEWpowTim3oJFiIEgVZQEgZ61DEMVYReM1zNlomjHHFWIxgf1qKJfzqeNeM81k2BKoz2qeIE9RUaLzxwamXpWbZWyHdeRxSc+tKpG7mgnnipGnpYRTg8mlY8HBpucnrUcj8Y/rV9RdRHY5xmq785x1pzPtqAtnP8AOtYkkbjNJjJ5HSijPPFWWOK8ZpgGKk6DNN4ZvrUAxOo6cUm3inbtvGOaSrATbkUhHWn8D600g/hTQWGMKY3BxTyvPWkpDSItp/CkAx0qTGeDSACjUa2EAxTlHtxShacBiq8wQ5V/KplwQCBimKCOO1TqMLx0qGVYcgAqYcZpiA7akHsahl7IeOgAqRcnOaavPNPXjtxUjsOQEMMcU7ceOaaB70jHNSFrD3bnrmmKecn86Gao9x6dqzsFrkn8WaazHdmlLADHeo2bFTYtaCu2PwqnNJUjzd+1U5W3c5wPSmkT1IZWwSaoytkmpppMmqsrdTmt4qxRUuWwD61mXD8HPWrs7ZNZd5JiuymtTKo7IzrptxNZ0p59atXT9apNzXpxSscbGSHJpueeKG5orQSFHJpy9aavSnr0oEIVppXFSng0zHH1oAavSnL1oxxRjigB69aUEdqYOlPHAoAaxpj9ae3NR4z3pWE9RKcAetKFoxjimNIVeTT8YFNHShjQguIzc1GTmlbmkpMAz+dAGaKKke6DoaUHHem45pw4FAtxabQTmkAxVgLSkYpQMUP3oAjamk4PFK5plAC9acoxSAGnAZqAHUp57Ufw0oGKAQ2m5yaUikBoKuL0pyjNNHNPAxVIY7cMVG3NKTimk0NkDTxSA5oPXpQelCAN1NLUE009aLgB5NFIeKWmAY6U8Z4HSgDinUAOBNB+tNznvRSQC5xxSE0McGkXpTBhwTSjimgc07+HtS3AUnmhetIOafUhYeDikBpuTSjqaAHKvtUtRjpS9aC0PpQM0lSKMCgBQMVG5xTmbAqFnzVIVwBzSgZHFN3UgbHei5CHkUwjFO3ZpjcUxjScmm9TQRzSrQBLEPSiU0sfGKjkPNADcim0UEZoAAOak28UijoKcBilcBjc0qITQOTVmKLdzQxpXCNMVJnFSiPAqJuM1ma2sJ1NWraEsRxUdrAZWwBW/a6eEUZHNRJ2HGPMyK3j2iriHtViOzDHpVlLJR2rFyOlIpqT+FWYkc84OKtx2q8cVOY1Rf8AGlcaXUy5wVqpIx6Zq/dOBk5qnBEZ5enFUtrkN9ifT7PzZBnpXTWtqoQDAzUOmadsjU44rYggwR2rKTuzeMeWJJbxYUcY96tKmKfFF8uCPyqQxhRWa3uBWmUkYqiy5bpV9gST6VEIsnpVxY29COKPnFXoIAGHvVeJMH+taESdMDmh6gupIy/u8e1ZMq8mteXIQn2rKkGRWsDOW6K/3j61ae23Q5xjiq8ZAk5PfitXIMXpxVT3Lpvcw4Y/mIIpt/hIWBx0q1Am6Qg1R1oeWh+laR3sZbQuYkOGmwBx7VotbArwOtZll809dCkYK1dTczpapmPJCwJ9KqyqwrauEyT2xWdIgOazTZb2KaMamSQk805Y6cIPl4qZMtB5uOtIzgqaGiKiq0ivg8VktS2Zt8+ZDiq8TfMDT7skyc01FA54r0aR5017zNCE575qOY/McGmQyc4z+VEoy3rXVcyYwvxSg/LRt7etIRgGoY0RMM+9QyR/N/8AXqeo5DznvWLAgdBiqcybavM2RVOb9KNgGxDn2qwAFNQQnDVK1Jll2LBTgVA+FenW/TrUjQg8mrWqJtYkt5QcCnzHaOnWqiZR6nd8ip2ZW6K5b5qljfDUxRuepZY/LIqnuJXsWVOBVhHDCqKScYp6sVFKQ4jp161RnGR71aZ8nk8UyTBSne6HYr2oIcVoq+zFUYm2OKuA7hTvYhF2G4HHap5lE0JGAfeqMKbulaKL8n4VnI1juctqUG1zxj8KgsW2ygVravHndjH5Vk2g2zj60RIqKxsNzj0q/pI3uRWfIwwMVc0mby5f8RXRfoRsy1qdo4AOOlU0XC+9dDcp9ojA9qwrj92SD1qIuzLmuotoN0wU+tarIFWsqwcfaAfU1sTA7MihvUcFdGLeHZJmpbWUMBmodRB3U6xU9SeBUxeoNWdizc4K9eKzrqLdGT+lX7hgBiqjcr7VtbUl9jKjT5xWtYfu3FZ0g2S+1W7SXkVNjLVM1ZmDL14rnr632ykit4HeBVW6tt3bNYbM6nrEyx/qsVVxtetKSLZkVUliwa6HsYvY1dInAIzxW4jK/NclZyFG9q2ILwggVpF6WMtjaVBjjFCrzwOaLKQOKmcY7UnqjVbEb4C88GqjcNiroXeKq3EZD5rhatI6lrEgnQY9azLoBTWlJ8vWsu+b3610xdzCSsUJWHaoC2COf1odsZqHJzzQ2YGgnzd6v2y/LWbbtuIFadv0rRASzL8tQx/LU8gyp/nVdetW3qUyUzHbjNVZXNWVQH61WukK802S0U5RvqoVwattnFV34rKSE1cuRjfEKoyJtkPHFXrE5QrUV5HhwaH8Nx/ZFtjgYqV03Emq8BINXU5FaLYSdwhO0iryPlccGqXfrVmH5qpaMm+pR1SHIzWXazGCXr36V0N1DvjIrm7iMxzHjvUTXVBLudHBKJUz2NWFP4Vm6a5aMDNaFLfU1vdFtXHH86nRuOKz0k2nHSrMTnNDZS0HyrntUAbYcVbK7snNV5UwayasUndgJh3xUco70xzt5pobd1rNbltjoyoP1p8seV9aYuQc1KW+XFWgvczZgVNIjdqnnj3D3qsF2NjtWbJSsycc1dsJNkg61Ti4FW4jtYGsi2tDprTDIGHNbdicAZrndLm+XrXQ2mGwe9c80YGrGPStK1GVHrWZETjkfrV+2b5hXDNESL6Lg+oqUL2psYqQjrXKzIjMXBqJlxnt2qYqM45+lRuoA5FZ3AgYZ79arsvbFWWHGT1qJ14p+YbEJ47VCwz179vSpz9KhYetWXdWIyAPao2U5qTHOelN71IkNI68VCycVNnselMfn6UGqIgMZqNxipZBk+ppjgDOaFqC1ZER34qIgGpm447VGy1d+hcUQMAP8KgkyGq0Vxz3qB++aaKSKzggHsKbgnt1qZlyuMUz5hxQ3YdiM4FOwcZzinbPanKme9Nsqwi5/wD11Iqk8mnLGcn0qZVxijoFtBqJzVpVGKjRcfSpsCi9xNWGlQOg5pSMU9FPOetLtyDxgikhbkezK/Wk2gZxUmM4HSgxcVSM5bDVGKcAMUEduhpVXGaRgxrHHam5zzT2w3sajK8f1ponYa2SP8KYRwamI+tNfkVQDB1HagjBxjigHB4pxOaggjK9/wCVIBmnnn1FBG41W4r2eogHFGOuRS8baX+EdakV7saTimkDNOpCM0PUoQdacBim7c805VpWIvdCjGOaQcHHUU4imnpU2uKzWo5WJp57Zx/WoRkH0+tPHrVWEu4E1G3PGakPPemN0oRA3HQCm96d0FJj3oaHsODAClHK/SowDj0p4OABRawr9Ax74pwFJnv0pVIHapJegcnr0pQeM9qOvSlA44pMrQMccUgPFKRS57imSKvHXkUo9hRgmjG7vxV9B3Fx09aRhn60KCKUKTx3qAuNAwelSA5oxnilxjr/APrqkSxyHpmrMWBUCjnpUy/Kc8UXFuXUORwKkVeeD+lQwmpwe1TIExcGnBdwPfFKvPfipF/zikkF9SMLz0pyIeDin/59acF3e/tQxSdhu0Z44NSJ6Ec0BMc07aCPekTuPX61MnB61Gq96mAxUCueNcgChmPamM9RmYAV0qJ767k/mY5zTS+ATUHnZqNpcVdjSJI78ZqvJJTZJSaiLbhRY0j3Hbt2O9SqeMH+dQA81KrdKlml76Ds4H1pwOKZkc013yRU7sVyftzUZOTg0wMT2py/Nz6dqLWHqGM0gzUqgngUqLnOaTKQwR/lU6p3xT1jHB6U/AouTIjVB9KUDgCpFGT0pwQbfSmBWZSRyOKbtqyy9PaoihIzRuLUgOR15qFu/PNTshFV3U596aFIieomODxT5Mjio2O0ZNWhDG6U0t+NIxzTC2D6VqiGPJ/OkJBH+FNBBp1IaGk9RSLyKd60BSRV9Cuo9TxU8TVXAI46VLHyallmhAx/CtC3bnnisuFiKvQHOMmptoBtW0gHX8604GwAe1YkL4IHY1oRS4UDNckkVc1Fm/8A1Ued71nifHFOE2OM1g46GibuaHnbep/Wk87mqazY96QzYzzWDiXexcabI61C8h9arNLximNKcY9KdiW+o+WTPHes65k/GpZpMiqE0nUY5reEepzt62KtyfSsyfr/APXq7cSYJ5/WqDtk813RMlqyEDmhhuxjin9RTOlMvqHb1poH40+l2k0riSI9lSom6lCZqVIyKTZS0ERQOOgqVRjFJsOR2p8Se/FTcu10SpiplBIqNFxUyjFZuRSRIg2jHU08cAYpoI9OafwMVm2QKemKY5wMUp7H0pjtmsw6ajCT2qKU7RkUrOdx5qB3JH0rVGMr3sRSPzmq8p4NSyNxVaVu36VuhdSJmzxnmoWPPrTySTx0qJmIFaEPcaxpn3qcTmkOB/nFaLYmwmMc0oAzRjilqhCqMinjoaYBipRwaTAVV5FTouGFRqvIqzGuOKhhq9CWP1q2i8d8VXjUirSKccjNYyKiTovQ1PGuQKijBx6VMmcckCsQJV4zzT+1MwOBTyPlGKzbNFsHTBpGbkmkLEdsUjdPWqRNhpcY9KhlOOf506Q/WoJDkDrmtFuSNZzyajDA9aSTg/8A1qiL4GKsB7HFJnOajyRShuxNAEoc+tL3zUIbHfFKHP4UW6gShgetLvB79KhLU7PGaspaaj+nfrTHNNZueaQvk0JjvcfTc8etN3ZFHt3poBSeadjPIpqcn0/Cl70xXaHHsO9P74qMEHrUi/NwP1oBEij5qmVflNRxjB9amHXikzZD4xkVIqU1BxUyr8uaykAoBPQU5eBjvTkXinBcVmXbQYRxTSCBzUp4PrTGXIoFcgzlvenKeu78KCmG9KG45qWNDWPOc1C8g79ac/HSq7HbkjrUtWLGSSZOPSq0r8VK5PPqarSdaEStSvK1VJuM1al5wO1ULttoNdEFcbKVxLjNY11Nzmrt5NgHmse5kzmvSpROWo76FaZyxNQHpTnPWmjFdyMhpHNIBxS0DpTIADFSAcU1Rk05RigAamt0pWNB6UDtcT+Gj+GjbQOlAPYUDFFFL92kxCHr7UhGKWimWIOmaTBobrSHiggduppaijoKAG0UUVABTSaC2RxSVSAeBzTqavFKTihj2E6mlAxQvSl7c1JQFuKjZ6V3qInPtVWIEJ/OlAoA59RTgMGi4DxxQM0tOxxUjSFxgUwtinVEW5oB6Ck80qjNRg7qmXigQ8DFRseKV2qOmmO4Emk3Ggnij+GkIAc01jSk5pAc0ANJzQetHHvR1NUgDoKUDFC0tDDccDgUoNIMUtSAUHj60U09asAJzTgKZTsioAWmkk0lOTrVgPC4pcc4o6Gk61A2Kq808LxSAcU7HAoZQAYFOXrSU5RSQIeB0p5OKQHAqN25oQCMc1GeOtOLcVE7ZPFMgdQFpATT1IA96pANORTSc1I7ZGRULHJpiYDk04ADvSDpS1A7aEiNUbnJp8Y701utWAzt70BaSnA5qAHDgUh60ueKfGm5sVTKfkOhi3EYq9GgTrTY02qM0kkmBWerL2Q6RgKbFEZmApiKZW9a3tN0/aoZuvpUsaTkTadYCNFJHNaqR8Y9KSJdo6VbgiyayZ1BDBnGODVtLfj3p8UQB6cGrYiwmSKyZaRUdQi9Kzby9C8DrV29l2g1zd3J5khHXNXFXM5ysNeZpZeCcV0mh6YZSrEcd6y9H0wzyqSOB7V3+n6eIIl4wcVMn0LpRv7zEitRGvA49KsQxZI4/KpTHjoMVNBHjnFZs2buSLFsAzTJVqZ+mOlR47nrUIbWxXKYFRhfm6Vc2ZBOPzqucgmtEyGthYYfn5q8keKr2eWkq+y4A7H0qRRe5DKgaNvpWZKgAOK0LqUoG6DPasuSbAPpWsCZK7RQ2kS/jxW0gzB6nFZMZ3y/jW7GP3H0rWeoU1qzNt4/3h4rK8QpiOtu3UGQ4rK8TcRcU18VyUv3bOb04AXIrpYxla5bTcm6X611cS8ZrWoZUdYso3Y2k1nsNxPpWlfFfrVELyaz6Gi3GBD0p+wqPSp4o9x9akaLA6Csm7mqRRbk1BLjFXXt/wAKqyxHJpIDA1EgSVXDZXAqTVwyyc1BatuU55rupM463xE0BIerZOfrVeEAGrPl55rqRzEZ4+tMlOBVhlI7VVuOlEgET5s5pHUGkjJFPfpWI0tCs64qnMp6Crrnj1qrIufeiwMhiGWqf3qONcNyKnK8cVmy4j4CBVlTlsVQB2GrcUhyDVwYMllj5zjimSrhc1OxymaY33act0EHuVYOJBVu7bEeaqBsPxUtw+Y6TFDRNEcTZqyveqcJyatrwKbCOw1simk5WnZycUMlS0aJXIVGWq/FGdtV41Ab0Iq9GQRihO5KViON9p9qvRTZGKzZj89TQSU5LQadmLqUG9CaxY02PmulYCVCCM1kS2myQ8cVEN7BPXUqSTkHr+dXtOlxg1mzLhiKu2KkLmuhaO5l1Orgug8PvisW/fMx+tSWkhJ4OPaor+Mq2f50W1uXvALQfvlrpBCWhBxk1zNk+ZBXX6efMtwOtNq6uFPcwNStSVJxyKq2R2Ag1vajD+7YY6isNI8MT0rCO5c1azHTYJqJoTjpxSyEg9atwrui5Ga2bJirysYd0m18mltflNSah8rEelQQOd1UjJrU3bfBSnEbzUdg4YYqZ1INZSXvG8XdWMu8XbJ7VVdMirt6PmBqBfumtomL3KSnYxq3C2SCKqTDB4pbdyHAzWd7Mm2h01jIVQVfabIrLtHGwHIq8vI9a1K6FyBQU6DOaZcx8cipbPjipbqPKHArjn8R1U/hMK4XrWVeoTGa2Z05IrPu4sI1XFmclc58k55pHjPUUSnEhqwqZTNWtTFK4y1JDc1rREYyKxvuNwa0oXLIK0T0EWmk461CG+amM2KaGyadwZbR8MKLgblqFCSwqdsmOtk9CDPcYFVZkw1W5vlbmqtx0rJ7EjrFtsmKmv1ymRVO3bEorQul3RGp6WNIK+hSt36Zq/GcisxDhxWgn3RV03dGaQkrbSRU9pJk1Wky3an2zFWFPqS1rc1WUMvHP1rC1C2KydOPWuhtxvWqt9bbweK1auiuhl6W+04Na+ehrDTNvLzxWvE4kQGsl2HHsOzzmrcJBqiwwfWpIpsH0qWaGrFhlIpsi/L7ikt3DAEGpmHynHWh6lozJV5qNf8AWVYuASTxiqwGD/hXK9GVuT7TS44oTketPIzW0XdBsQOOOKqyJg1bYVDIAawluWmNh5FWUBOKqx/KatR8nrSsCNXTnwVFdRYvwMVyVm2GFdPpUgdCvWsqi0MXozoYE3AemO9WIgVI9u9VLV84XIHvV5OmDyK86Rk9TRifK49utSqfzqlDJxj09asq/Fc8o2MtiQtmon55/SnBs01xnnH51j1II3+b3qJ89ulSFtpNMLbvQGoL2K7D5utRMuT7VK4+b2pjVYEJBFMKk1Ix5oOW5xmlYaIm6Uz1qRkx7U089qZotyFht47VH1JzUzcDpz61Gc9aexrpexGy4PbGPSmONo6Z+lSHK+nNQuv60xoY6nGagKkirJU9zTCn4UFoq+XzTCnz9OlWghzR5Zz60BfUronf0qZU49aesWMnvUgTjpRuNkWzgU9R04xUixk96eIzijVEjVQAU5VORjmpFj9eafjI44ppgNXoB3pShC0pGMZ60oU456VRHNYZjP1oPFPA70NgZ/wqyLjCM0m3BPOKUHnNGcZIqDN9xgHPNIU5x0qQnjmkHzUX1JYxlHrTdoNSkYFDKO2KCbFdlPHFG2pCOeRzTCqg0+hL3G4/OkYYP+FOPUUre/WkJ6kZx70lLxRn9KdxLQd1HamlTR/On5yOlIHsMYEf40Ln2pzCmhTn29afQmKJCeOOKb3oA4owPxpG2jVhpXmhRzinEk9sU0nrUGEuwh+tNHPrRnGKDw3PWqQLcSjBo65pQpznrTBvoCjIp23ilA7mlPAqDNjBnFDClyDQeTxTVxPcBxThjaMCmg8U4cjpSBaDyM0fTmmg4qROaqwX1E7Y7Ui88UuME8cinAHdT2ViWN+6M08L6d/WjGDTupODSRdgAzQVA6inBTUgUj/9VOzJY1elSKvehUGPenIvHvU2sK5YibjFWUGQP51TX5c+lW4/mAFPdkaolU/MOlSqpJ47+1MRealXjPY0xbMFHHI5p4H1NKo545FL16VPLcTF20pXAOOaACOCKkAB9KTQhEHNSqSeelNUc1KuTx2pWKW54O8vpUTSehxUZkwTTDJzXXY+iSRIznrk0hfPeoS/ekLZHHWnaxUUS76RpMnHSodxzTv46zbKQ7dmpA2KhzkUu6kakm8t3xTgfm9aYgz17VMnWpYkCCp1Tj0pqJgVOi4Wi47dRip/+uplXbSU8A5PFIsF608LxwKQLz0xUqcD1xU37ANVcGnFeR9KAMUoxikRbUQpk9KbtCE8VKPUdBSEg1Y2VnUHOKrvHVth64qu+MEVqkZSKUq5qs654q9JxVaQelUiGU2GM1F/FVhhUbCqsIjBw1PXk01hk0D60i0P2/jTqRTTwc1V9CgUYFPQc800c1IvFSWTR/eFXInwQKpoeOanRsYoJZpxN71ajn9ay0k561PHJWckmO5peZk/WnpJn1qmrADrmpg2ADmuVqxpctebSlwT14qqr/U07eB7Vla4E5bP+NMd8cZ6VCXz3pjyZWiwmxk0nJxVGaTnrU0smO45rPnfk810wjoYNkEz4quxyelOl+bNR8/WtrCv1HfWm9eKd603JI4/lTLHKM8VIpx9aYpwKkjAzzUtFkqrwMVIq7qavBqdAOKzY0xgT2qRI+R3pyrk1MidP5VHMaJXECc5xT9uelPC4FPCVkx2GqhBpThSR1qQL7Ux121HMFiN+OlQSMQKstwDxUBTKmhMi2hXY4+lV5CCDirDqMd8VVn47Vqncya1IXJU8Dk1Wkbmp5TmqrNlq2Ri2NYjJ5qJjxzTzxmo2PzVrcSA+1IAaaTzRvya0iT0H0oxTM9KeCPxpsmxIoJ+tOAJNNXipFAPSjoOxIg5q3GOKgjXd1q1Ev4Vk2CJYxzVlB8oz+VQIMYz3q0gBGPzrJlLQkUADipV96YOlSelQy4tEo60vao+ppS1ZMa1Bicg0jNkYNI3rTT+dNIkjlbAIzUEhA+lSv3zxUEnI61oiCJhzUTg7vpTmOM0wDrz2rRIaDnB60Bcil/g96cegxVIQ3bzQW7ClbB6Ud+lMq40L27+lL/FilHfnNI3WgNxD6frSMMHnr7UdvSggdqegkLT6hp/p3oQMdnj/wCtQWpDnmgc8UdRdBenvUqn3qLBB5qRBz6Uy0ydR0qePjmoE4qZWzgdKhlpk6nkcVMjdqrg49qmDZ74rNs1Jh8pH8qlAB5zUS5wMmn9qiWxTQ48Z4qOgtTXfj61Atg27j0pm0E+1J5vG00Bv51nqUMdAB0qu4x0qd2zx2FRkd6Lj5borNGeTUEsXtV5hntiq8w+U9qOokrGZcqFU/nWJeP15rYvpBggVzl7JyRXoUkZSdjNvJCW4rMmbcauXD8mqL8mvTgjmeupFTKUnNITgmtjIT+KlHrTT1qRelUgW45QM0AkUe9ITxTGwzzxSMaP4qO9A7gP0oB5oyKVRQJB0oJwKM4pueKA2FLU0mmk5pM5qUwQ7qPSlpoGaUDJqhBzSe9OIzSH9KB2GnpSLSkZpDx0qBITJFKAaSn0DQcgUY5xRRz70FS1FzgU0tigtUbNQQ9hrNmk6mgnNKOvSquAKKkxgUiin4FSAqnmnU0HFBagaBz61DT2bJpVGfpQIaBin5x1/nSkAfWmUALnmmnpRuptACrn0oyaXdTWNACbqQDNFFWAUoGKQHFB61Ow7DqKKKQWFBxTvpSdRRuoTEIDikoooAKM880HpSZ3VYC08CkUYFOakwHU4DIpEGaf2qSrW1FopVo/GgaYYPWnLxQBmhhgUkUKWyKiY5pWNMJpksRmyKZupWOTSbasgdk0hbFLTSagWohYk0UUq1TBIkHSo2OTTugpmeakroTxD5KjkHNSxj5KicZNWIaopwXFKoGKcBmouOwijJq5DFjBqKCPirBcAUmzZaaiu3y+lQjMhpWJc1padYBsOfwpN2QmuZk+l2HAZh1rcjUIuBUMShABVmOIn1ye1c7lc6lHlVkT26bzWtbW2RnHFVbK1K4LVsRoEQEDmp3NFHQZHDsxngUy8n2Jgdf5VLLMq96yr+cKjEn2/Gp3Y27GTqN4SxXrVexsXuZRgZp8cLXUwHrXYaPoywquRzWjfKjGMPaO/RFrQtLWNASvI9q6KOAKOlNtYdigAYxVphhcmsTrWxWEGWq0sAHSmovOccVI5wOKixCIZU5poQACnZ3E1Jt9v0pXNdiPZgVQbhyK1ChCEnP4Vk7Wac46VUWYz6Gjp8eXGRWlLGrAAiqNkMHNXJHwtO+oJWMvUUwMVjyk44ravR5hrNlj2qPrVRY2upTgQmTp3rciI+z4PWs6FMNxV9fljNattigkipbv+9YdfpWV4kG6Fj0wKuI+J2x61T1sFrZuMmrvaSIjfkaOW0w/6Wo9669GGwVyGnj/AEsema6pGwnf6mtJ7nPQ+FlS9O72qoowatTjNQxgs4FRuaMtQR5GalePA9alhTCDilZawe5vqUmjDZ4NV54cLwP1q8y9agn+7QUclrcRwTWNbsVb0rqNViDxt9PSuXUbJCK6qLOGstmXbdsuK1lHy1iK205rTtJ964zXcjk2Y+ZgtVJeferF10qmSaTKeg9EFRzHBwOlOAI46VDMTz2rMroRscioXPNTAZzkVDLwaT2JuOiTcOacwwaIGwtDNzxUM0Wwx+lTW67yKhk5FTWbgPjNOGj1CW5d28e1Qy+lXkAdap3o2E1ctxIoF8PUkvMdV1YFufWrTANF+FLchPUr2zjfg1rIuY89frWIAUfitO3nIQDNMqLtuWo4QT0oeLHamwSjdVtyHNS3oXEoOdhHOKlifii4jG3NRw8sKmI5aMWb60sEnanzRZXNVozskHY1d7kPRmvEO3rTLiIAE4OafA/A71LdkGAkc1K3NLXOcmOJDmrdsB5YqlcEFjU1rISvFapmEe5r2QxIKnv8NHj0NQWLAkGpbohx1pz6M0i/dZSt+JOa6bRbkB9pNc1CP3laEEpgcEHFVuiNUzf1IKy9c1zzjy2atk3AmhB9eue1Y9ywEh7/AErCKszeo+ZXKUr/ALzNXbFty4rPlIZzU9nJskrRu6MV8SaIdUTbIeKzUPzVs6ioYA1kOu1s047DqfEzRspcEc1pLJuH0rIsuWrRJ2ilIUSK8AaqoUkdOKmmfdxSxEBea0jsJ7mTeHaajikxTtUO1qpxsc1k9xXOisJflHNbVuwdRXLWUpHHSt3T7jkAnitE9BJm5bH5gBVubmPBqjbOM8VfYhovwrlqb3Oukc/OwEhzVS6OYzVq6X98fr6VWkGENaxVkQ3ZtHN3S7ZTUsUuIQDRfriQ+tVgxWncx2Y9+WzVu1kwcelZ5kOamgkw3vTuSaTDcKixzUsbZWo5eDmtOgbksZ5q0FypqlFIOK0Y2BTpVRd0KxkXT7X9KglYsvvU+or8xNVByuKTdmR1I9+1xitTdvi65PrWS3FXIH/d4qblx0ZWcnzKuRy8VSkYBzU8bfL60oOxLLUbZNWEixVCNsNitKEhhzWsWJdi/ZtgAGp7lVaMmqMcmxsCpzLuUitk+gLTQwL1dkpNXbCTcmOOKr6muRnp70zTJMORmud6DNOT2qHODU55H9ahZcGnMqxo2Lk8VoEfLms2wIEgGa1mX5evWnFGhm3B5NVasXYwxqnuwwrmmOL1LUZ4zTu9RxHinZwaEOT1FcADpVdxnFTFt31qJhgYpMtWsATOKmQYNRRmrCjJ5qQWxYi4xW3o9wUlHvWEp6VfsZNko54pNXM5LQ7WE/Mp9fStRMBRWJZyiSBSOfata3bKjvXmzVmZMuR+3epw2OO9U0bDc1awCPesZWsZjwwORnFOL/LjnPvVcsR06+tPDAAdc1ytdCBHGKjOc/41Ix/yaQr3pbIdyuCCTmmPggVKR1qJgKSQkrsjK/N0oxjPtTm6YFM5obNkhvB5NRsM9KeRgUzA5qbldRjZJHemYPNSMM8Z49abt46029CtyMqc/j1qMgc96sFQajK9sVI0RY4/xphU/hUzKcY60bT6VoguVwhAzTghAqXbj61IE5xik2UQrEc+pqRYiCTip1Ttin4x2qbjuVxEq9utOCckYqcKOtKI8ZrQhu2pFtxz2pAOSalZQaafpR0IcrifTim9BS5PSjGBVkNjTwPf0qJsnipmFMYYPSi+oEYBA7UmTTiMnGMn0ppHFNkXFyelKBimEYWnD7vFIkVSaQ/Sk5z6ml3UmAw5ppPNSv7VCfbpR0I3Gk4oJyKXH/6qQr/+umtQW4zOeMfhQM9acBg00nnGKXULagPpS9cUhP1+lL16UXFuxxH+TS5ziheOpoB9Ka1BCfX8qQfpS45pMmoF1Bz/AJFN9/1pSOlIRgU9wGkYprCnHnjpQc0+pNtbiAcU8D8KYoyfT3p465NHUmW4oPPtSkcUowaB1wDTBrQawI684puc57U8jmkPNJENXGAZ9KeOQRTttIinNFhDgB/kU5RQuM5p4HNCE0IBmgfyqYA44xRgU+otRgUkj+Yp+OeO1KRxUiZB/nmg0IwOamCcetKFp6j/APWKpE7obsyc9Kdt9KlQEntzTwuff3pMztd3IQvfHHpU8fv+tCrzjrT1T5v60hp3ZMvSplXjp+NRKMjrzUoHTPSrMWrMlU08KOuBzTV46U/HPrTQK4/ZgZzSgAE0inPFSBdw61kxpgFOelSKtIB+JqVFzzStpcTdj50I7CmHhuasEcnjNIUyeldNz6rlIMZ6im7B6VNsIo8v05qeYpIiC04J1qQpgUmMGob0CxCVI+lKoz2zUmzPNKI+tCYh0aZWp1UjtTYxtFTqQDzU9S9hUWng8exo9OlLSsWOVdx6CpB1PNMQfl708YPWpYth2AfWnA/lTQcDigfN/jS8hMdn0/lTlHHXmm0p4GKW4kL0B701iCvpTSSPoajZq2SJluDdOelQvzT2Y4FROc1oS9UQv92qrHg8VYc5zUDc1ohNEJ+lRORUzmoiOaoaXUjYUAYpTxmmnND2ESDnmnj2qEHing1LNETcAe9AOKZuz3pQaEMmRqernOKgpyPSJZaR+frVhHyQDVFGweKso4BpWEzQTBXtUoc9SM1TSb5ad53PWsXG7KvYupJ1OaeJFx6VSWQnvmnmSs+UdyeR8CoGlwDmo2mwPeq8km4dRVKBHNrYdLJkehqlLye9Ss2ajb3re1iJEDL/AJNN21IWH0ph5qiU9BAMUo+9TN2O+KTd3oEmSKBUqdagXmp4sg57VDNou5YXBAxzUsfBAqJPbpU0SYPNYtGqLCjC1IiUKvA/lU0a565rmvY0ihVTPSpFj59R6VJHF6CpViyKzky0QmP8KidD0PSrpiI7VBJHzWSZVisy9u1V5MgEVblTBqrIPmrRGLKchIBBqrLxweatygZqlMR68V0QWhzSl2KsxzVXOQTUzsS2O1RMCDz2rq6GAxnwPeoWfk0shyc9KibnvVxiJuwZNLuFMJzRu9PyrawrkoP4VImSOagUEYqVPpSaE2ToTUqetQp0qZBnFTYLluBc1cRQR2IqpCPSrcYNYyLROq4xxn3qZV4zTUXgCpkTn61iyo26gOvrUi8Uqx9OmPSnbOKjc00YZyBRg9+lOEdP2cGk2S422Kzg5xmmHOTjFTsmGpjDC4pphayIH4HWq8vTn+VWZOuPSqsucVrFEy0RCx64pgOKR2INNDVqlYS1HFs/hT87vpUWeadnBpg2P6E0bjtHrSD3pCefSiwhfrTSfWl200nPaqsgFzg8UZPGRTc8etKAT0OaloV7DxgCndRTME4p4HtQkaR1FXp0yacoKjpSgc+1Ox+XtSYJDR16cCpAAaRRTguDSB7kiqD9R2qRAWI9KYvBqRTxioHYlUA8nmpQBjPAqOPpS4xk5pM0vYmTsafv9/aolPA7Ume1Ysu7HlwCc/hUZPembieKaCazKRJn5hQeAajU5bn86kbpQxjPvUvAOOtAHenYyKzZe5FIQAapXEvBFXJcVm3ZHNawsxtWRkX0uckdK529f5ic1r6hLgnHSsC6kzmvVpI45vQoztkmqr1NIarua9CKML6EdNJzSsc03dmqMxakXpTF604NirLHE+n60xjQzYFNyKCBVpwGaYOtKDmgCSlWmL1p/wDDQVYaTxTCcU5uBUZNBL3EJzSUUUAPHWgDNAGaXigaDJFGeKQHFBPFQU9hGPNJ1NITzQOasgKfRRUCQUUnfrS1SGMY4NRt1xT2NRnrTAKcBikC0/IpMpCg05V700Cng4qWJADimM9KzccVGRmgfQcoyalX5VpiLinE8UEiOwxUVKTmkqkAU7bTaUjFSNATmmE5pW6Uz+KgQ6ikApehoAMGnA5poPal7dKplijinZ4zTaKGT1F6UdKSimIUDNB4NA7ZoJzUAxhOacgpB1NSLwKq4C4AFKq5pFqVRQx7gBjtTqKdtx1rMroM705etMPWpUqhIeOB60xjkU4moWJ55oQ2IxqMtSk5plBA4DFL3pBxQTVgITmko3ZpAcmkgHKMmnU0cc06hgNZvypKaetC/eFSFi5F9zpUT8VNDjy+vNMkHPFV0KQypI4880RR561YACiobKt1FHyio2yxp27NW7SzMrClsPd2QWVoZGBIOPWtu3jKKMDApbW02AADpWpbaezYJB57Vg5M64wsrENtA0jA449a2LS2AH9asQWQUDjAqwsRA4FZNmtrCooXtTpJdopQpxVa4YqDRcL2Kd3dbQfasmSV7lxzx6Cp7pzK+Fz+FXtK0lpXBI49apGMlzPQt6BpGW81xnHQV11tbYINRWVqIowuOa07eHPHSsZNs6oRtGxLEgHAokODip1jwOKi2Esc1QPTQcmMVHKc1OBgdqiILNxjrUbjWiI0iOOanSMkA46elPSPmrEUeDzUjfYhlOyJu3FZMPMzZrYvQPLYViohWYjtTuRLWxo23QcVLMQqn0qCDO4CpZyTHR1GkUnO5vaqV8NsWQO9XN2GJ7VFegPAemfSt1uJbMz7Oclxk1quQsRrIgh2uPStaQZgP0rTQiCMaN8Tk0aooa1PGTUaEC4OasamM2hA9KJboVPVM4y0Gy8B966ZDuj6D61zUZ/0oD3rohlYxjgV0S2Rz0dEyG7O1f51UtpN0ygGprlsoRUWnx5mHesy2tUbSZ201zj2qdU+SonWuc6EQMc1Wn6dOPrVl1OM1UuThaXUT0MnU2CwtXIzNiU11l+peFvpXHXSlZTmuqkcVa+hajO7rVqB/L57Vn2z5FWxJ2rticzLjShxzSAAGq+eRUw6ZobBajnGDmqsq7jUzOTnioWY5zUFvawipgVVnX5smrQfg8VWn9aAtoNRsD3pygnmokOasQjJrNjWpDNnFNt2Kvmp7gCmogPI5qU7FvVmraS8etNvQChwKSzHSp7lcR5rdaknO4KvV6M5QVSuBiY1YibMfNRsSlZiGPc1WI0KjmoEbLirkgwM0mEeoI201bjcsBWcWO6r1p8wpMuOpee28yDPtWbHlXweK3oVDQ49KxLldkzY9aS3sVJe6mWCwMdUmHz1IGOM01j+dWtCHuXrd/lGasXEuLdh7dKqWw3CpblD5DfSl1NVrqc9K25zU1uMfSq0nEpz61bTgCrOdKxq2ZOOOlWGYMfWqdpJtTB/nVuJwx4rVrQE7aCx25DZ2/jTpIygzV4RkID6VUupARjv0rNM0e4sE7Ku3tUFz1JBpYQSMjmmStwRUrca21KYbLHNWIm/eA1XKdSKI5cMAeKszRfvAHjyDWM5JNacz7o+tZucvzTiE97lmy+9Wi3SqEWFGatpKCuKJBFkci1H0qZjuOKiYEURegSMvUwN1UYvvYq/qQxWdGcNUS3ItqasA6VqWrbSP6VkRvwCDVuCXHeqWw7HS2s2MVqq2Y6wbF9yitqI/uhWE1sdNPexl3mBJVKdsKavaiCsnSsudsg1aehMl7xiX33yarkZx3qxejJJqpnA561SZiwK8+lSR8Goi+TTlfmqJNaB/lFE3TIqrDIQAO1TO2VqlsNDEPzVeSXCdaog4NTIcrTi7AxtzhwapheDU8zgEimxjf2qnvczKrJzUkRwMUkowTQhwKztqV1IZT8/TBqWFulQT8HNLbv81Nbiki03DVfs23Zqg7DrmrNg+XHNaR3IehqeXxmpVXcRSjBWljIBwapaMpmdqMJ2HvWTBJ5UtdHdpvVvTFc3cR7ZTWc3qN7G7DMrY5pzANWTayEHFaaNuXrxVRd0CuT252MK1op9w+lZA6VYhkK+9NOxSJryMMcis5kw1aLOJetV3j5Jx+dYyVyrkUJNTOvAqFV59KkyKlaFoNvfpSOMCpB93NNcZHvSauNECnDe1WY2OBxxUJXFSrnApIROpqxGcYqoh5qdDjApMHodVpF0CoU8cV0FlKM47VxOnzmKQHtXUWdwH5FcVdaGDVzZIIOetTRufwqujbkHIqVDkfSvOMSwV5pFJWkU5HvSN8v1qHqNajwRnnmkJDdP1qPzAV/wo3j14qGtAsD9xmoj0pS9MJJ70noaqOgxuM8dabkdM4pXbkDvTd3XNZlpAeRyeaQndjORQOOtKxOPb0psojK0h5pzMTxTVHHNLoJaCEc9qNvNP2jH/wBal2ZNCYLciK89MU0JgHjjNWSvakVAT61ZZEqZ4/nUscXJ4/CpEj547VOEwOP5VO5HMQBPwpwXgVMVxwaQg9hQkJvQgEZB9BRjA9D61Jt/yaQrmq6GbZGV3AHNIygD1qQrimlMDNUF7Ih2ZptT+VmmmPI6c0LcyvcjIwKYetTEEDBppGBx+tVcCFlweKaU/KpguT/hSMD2FFwK5UZ4o25FSsmaaQc80XFciPFMzzipWQgcimFe9CGNyRTuBSEevBpCOKGJiEZ7UbfejBI9KDnHPWnsShpTFNIyOlP4NN3ZoLDHekOBTu3fNNIGKVjNJhnBFKW5ppPNANSPZjuBmkDUnJP9KBwcVTVxNdRwPFIx6YH50DOM9qByAaEVHYQjI9KZsOPSpR+dNahkPcYoOfenjJ+lAHINOHHSmTuC8U8Ad6FT2zSgc80uoS2AqKToadTCSaZmI3H40oyKQ/LS9jzQZDsj0xTlPPrUY+lPQdKNjS5OvSnD+VMBxUijPSgjYWnAYNIq5x60/aQO1UkFxy8n0qRV5ximgH05FSoMjpVWKAA/hUqDI6UiipVHPFS0SgVefSnhMkU4LSgHPWpJVtwUc8c/SplBHOKjUEc/rUoGBnrWpnPccOg96f1NMH+cU8EHil1K2Vh64A5qRTkjI4qPHOR0pwJHepaMpEy8HOM1MpyKhRenIqVT+dLpYVz592nqKURk0q8GnAHHtQ2fXLcYEy2KaU+XAFSEZPNGM96EaWINvFGBjoalYY69qbgZpDWpGF5xTxge1OI75pMhRSuJhznipFfnBqLqR/OnfdpiJ1IOPapU7VDHxg1Mp4z0NK5Ww9OhpQMrycU0DmnA56dqncGxSP8A9dOB5NMXrThuH/16SRDY9WyKRuPpQcH/AOtSHHTrV2BCE7RmonOenFPkxUXGfaqWhPmRufeo3bA4p8h4qLOK0JvYifjP86hYVOcc9KiYDPtWiHe5CRmo8bR9alao2+YVotiWyNulJj8aeRxSHgYqGWR/dp1IQM0uOM03sO47nbS5OaSjJqUV5jgxHWnKe1Rg5GRUijnNIi5Ih7ZqdXwKrA+lPyaBXuyfzD3xUgk561VBz/8ArpwOB1xSYNltJwooNxngcVVB685p24GkorcTJGkJb1HtTS+RUec9KXtVFDt3rTSe9LtyPWjbxQZsgfAPNRtwBU8iEjmoSOMU0Qxp+nFP255pVUdeKUD0/lQ0JMFHGKnTt6UiqB2qVVGKyZ0RJEXjNWIhlqijTpirUSnpUS2NETJ1qygGKrRVbQVxy0Nk7Ini6VYReAPeoYwAKnU4Nc0nca2FcVXmUZ4qdn44qtK2ahFXtZFWUd+9VJPvGrUp3cDNVJWwtbxOebKczcVQlbtVuZuDVBzXVHY5GVz945qGVsZqSVhk1WkfPvXTEh7kbHPemNzSk8U1q3SC4lLjnPSkHFOx71YhyjJqdcYqFeamQYoZA9PpxViMZIqJR0qxEvoc1L2H1LsC8df0q3GvAqvCOBirkY46VyyLWpLGm0+1WlTuajiGVzjmrCjcOmDWLZokKkfHtinRxZ6dBUsQ2jGKlVecdam5W2hCsPcdfWkMRAq2UFMdT0qLspMpsp+tRSLwParTDHB5qKVTjp1rZK5m3oUJe4HWqMoINaEwIJxxVKZTya6IoybKj8mmnNPZDk0zad3Nacpadg6Cl20fypc807CvccpGPU0fXrSBqXIFSkAmQDTSe1PPSkIOKqwmIOcUKPzpQvFShc1LElcQKTTwv505F4qUL3qTaI0dKXBpduaUfd9qkaasG3ilC4P+NGPSpFPHNBKYgXOKlA55FN6nNOXOPapauakiKe3NO+4eelNXhRSj6ZrMGrjs5+ntTScmms2CcUwNk8fyqGiktBWYE5HekXk800Z5zTlAJyahmhIP5Up+b2xSHg0oOKybKtoKOcUj8Ubvm44prmotqHQhnPy/0rJvXIz6fWr9wxwR3rGvZOtddOOpMmYuovWFcPwea1dQfcxrDnbnFevSicktWV3PU1ExJqV+hqFjXcjFjG61HnmnMaaOaLEscvAp+eKaAKVulMaGk0i0N1oWgQ7n3pVHFAAIpw6+tJgKvSlopG9KZYxqZupx60gFJEWGsM04CloBxTAcBiiikPUUFiHrTf5U6mngVBNxuRSgU0DNPUVTEOIxTSeKD7UlFh7BSFqCeKYxosIQnNAOKKVaYDh9acooAqRV4qCkNAxSMaexwKgduaAegU+Ncmoxk1YXpQSP21A5Gakc8VC3WgBKQDFOPWmg5qyrDh1pG4oJphNKxL0FbNFN5JpydTTATGM0A0daXBoAKePemgZpwPNJgJQxpSc0mRUgFAFJ7UHFA72A5BpPXil/ioXpVILiqOKkAzTVXFSr1qRAowKcBmgDJqVExQXEFXilbrTycCoTz0qUigAyakwccUgXHOaRmwKdhIRzgdahdsU4tUbHtQkRcRqMY5pKParsIUmkpCRmkJzTAX+GlUcCmjk1IOlQAhOaT270rdaQ846UFjc809Rmm4FPU0EotRD5KTbk1JAu5Kk2bRQ2aRVxqgBaYW9KV2xmnW0BlkHHWgH2JbO2M7gYzXS2VmsaAbeai0yy8oZIwa2be1JIIHHeueUrnTCHKr9R1rbHIyOK2beEIB7VHBBtAHarkUZ/D0rGWpvayFVaeFPXFTRQZHAwKfInlLipLiu5UlYRLzisK8ujM5UdKtand722L+dR2GnmdskVSVlqYyvN2QunWRlcZGc9K7HTLBYIwCvzVDpWlqm0qvNdHFDgdKybubwjyoqiDkYFW4Igvbn3p8cIbvVlIw1SX0IJBgVEiZPerEgOcU+NOOlWQtSFlIB7UxEyQasyD1oiQf8A1qlldbDkh46VNGg2k0cdPSkZtoxQtWVpfUglTzA3Q1nGHbIRitcDKk+vas+cYkNWiGtB8CAN6mn3S/u/SktF3PxU91FmI9uO9QmOOzMaUbRVa54iPvVx05ziqtxzE3tWi3COpThG5hWow/cEAdqyoCA4z0rXUDyfwrYzW5z8Cb7sirmrKEtDUMKAXzH0NWdUHmWpAqmyKXwyPPVkIv8AA/vV0y/6kfSuakj8rUW9N1dTEA1uPpWstjnpK3MijMMCpNPTDZ71FecGp7AcCs3ojZK7RsA5UVFJjnBpw6VFIwC1ibEMuF65AqhcnJ71Zmk3nFV5UzSRnK5nXmPJbqDiuM1DmZq7PUjiFhXEag2JmrppGFboEDbTir8eCPWsiKT5hWjFJkV1xONsuIgP1qYLxgVVglwwzVtvatLXJRC6kds1XkParbjK1WkjDfWsWbCL92qkp55q+ExHWbO/z80glsKtXLcfLmqkY3LmrcAxSY4q1iK4B3U+BPkJptyfmq1aAGI1HQ0ik5ahbMQ1Wrlsx1WWI78471JIcx81rFmL0MiXDSH1p6oVHtUEzbZDV23ZXh96bCGpBF96r7kY4qhn5/Wru0mMVLCK3RHkMfSrlnwcHpVDdhq0tP560PYcN7GzaN8hFYupNtuK2rZcjArI1uIpNn1qOptNe4MVQyCmyRkCktSWTFWWxt5qmZJ3IbSXY+D0rWIE0BHrWCWxJ7VtWb74RjsKErji7OxzOoRtFcY/pVq2HmRrUmtWx3bqNMGIyDimDVpNCzHycVPZ3G5hzzVe+cZ4NRac/wC+GTitl2MWtTqvMzD15rFunO8+ta0bbk28Vm3qBZsCp20NXqrj7WbanJpkr7jVdGwac7ZqbjW1hzEDPNUWf5uKkmcqpzVaNvMbk1TMy8smUxUGw781LEgHBpSgAzREUkKGwKEf5uvNV2kIPWnxSc1TEjVs4/NJzTb1BE3A/Sn6dIoJqvq0wxxxSRrpy3My+wy8VkD5XNaTPuXHWqckRLDAqZGJaiYlBVq3bdiqUOQOanhYq4otoB0umjaBW5G26KuespsxjBxW3btuixUzd4nRDSRU1HBway5FyDWpd4bg5qg6YBrKOiNJbmRdx8GstlNbd0PlNY0pwTmrTOeehXY4NLu5zTX68UhGK0My/bPuFXFxjmsu0fHGa0l6VaGgKgGpU+7ULybT6UJNzii5RHcH5zTInzTLl8tmmRvg1KepHUluDzUcbU6VsAYqLJFU9xdRl0OBUSNtYc4pbiTjBqCN+ai4MubiRVuzfa4+tVY8EA1KpwcirTJex0kZwvHNRq+HqOxk3xAE8iic7XrVsreOhaf94v1rD1FNrE1sRyZWs/VF3JmplqCKFtJlxWxbkYrBiGxxite2lyM1MCS8OD9aljxmqfnHfVyFgT71oaInwcDtTipNSbMrnGaY4wOOtQyipINpNNBwKfMfWoQazepVydGyKMc+lMQnNSg85pxQ0BT5T3qNGwR7Vb+8voKpy/I1JrUVycNg+1SIfeqySZqZWPepsVuaNs/pW5ptwc4Jrm7aUBq2bOQ5BrCpHQyaOvtJwVxwasCTB9qxLS4xtwRWl5vycdeteVUjbYjlLqTHNSMQynmsxZTg9jmrccuF5/WsHpqZxTuOZyAP5ijdlfSmvJvwemPSozLxgHNTdmnKSbgTTWkwcZzULyFajZ/esjRIlkkHFJvBqAscUu+gLEu/kEU5TkGoQff8KeODx0oKWg7PNHHrS9PpSYBNDYrDkHFSqenrTEH+cU8DH0pbhckxxmgKKTdsqUcj3p2sjOUtbCY54qQdR7UwjB61KnHbOKa0RF+o0gdaNvQjpTgvtT9vH+FCJbIShpNhA6fjUxXH+NLjnH/6quxO5Bs45pCgxUxQ9e1BXpQxFfadv+NMK4HNTkZX1prL260okp6kDJkAUwrz6VOw5pjLVIrYhKZpdg/D3qQjA44qMj3qkgIytNxgVIRSFakSViJznNRbMVOVpH6itLFIgK80wr2qXaAc9KQnmpsIh2dO1BPFSMKY2B1pk3ZGcik7+tSeXk/rTMHp2pMdxO39KaQT05pcGlAP4UXC4wjA5pOSOP507I59aaDmpCw7B6UmeaMdu9KME1VyWxwzjFIM5zTgc05utUgRGOaB8wpSOTQMk+1FgeouMinqtNp4/KkFtAxnj0pCOc96M7etKAODSSM+W4h5+vvRtpTjr/OgYJ6fhTMrWG4P4UuBTscUAU7CGKMZycj1qRaAuOMUqrgU0Aq59c1MgyKYFH1p65HShIzeuxMn04FSBA3Xj3picDp+NSg4plWsKFz/APWqReKRR7U/aPpVJldQxz0qVBUYOBjNSqCppK9yX2JgmRTgOxpqnI96lVT+NDViFHQXbSKMnkUuCOc9KFx+dCEPC0oOKUAEe9GOaEStRy/T8KeBzmmKcdamXPXt6UMmW4+PHf8AWpExnNRD71So23rUWJZ4EPelxj6Um3JpSOvpUtn2LVgBGabwOO1FFFxoaxwMf0puOM0pBHGaaW/GpbDYQ9KdtyBSdTycUq4IxQNah09s04cHpmkI57U9V/Si9gtZAvX+lSB8VFnI5FJjA96BbllXB5qRGBxzVTeVxzipI5KSCxaz/kUE5qNXB6cmnEZ70hXHZPFJuyMCgYJAowK0QbaDGwc1ETgVK54xmoW61rYT3IznNMPripG61Exz2poxlqRnnio2OBUjGomJwcVqirWI25OaYx7d6ccmmE4qyBO3rSMDQcYpMn/GobAQDP1p3SlAyOOtKF9qTNUMxntml25p+2kK5qUPcTHGKcB0oUDtS7ckUXEKpApeaFHPvTwMVVyrCcmnqMCgLzmpFU46VLGMxgd+aULmpAvHSl2YpJkDAvfrSlP84p4U/SnhapakO5EFyM0/bmnhDSn06U7EN9CvKvPP6VXKjPSrcg5yeagYDNUSiPHtxT1pQOakCZFSy4oRAD2qdB37UxF4qzGp2+1YyN09R0YqdflINMVcHtUi9cVgzQmQc1ZjXAz2qugyFqwpOMdq5pblXuieMjFTbsDk8VAn3aUk46iuaRoxZHA71WlbGcUsj/nUEjZ+tEUZtjHkyPcVSuJfxqWWXaCKozSevWuuCOaTIpmz0xVKdu1TO3JOc1SuJM10xRg30IZnBJ9arscmlkYcfzpnqa6YoWwjUm72/WiitExMByelOBpoFPqtwHqKmRcmokHFTL6UtiCVBVyEcdaqxjFXoE4FRJ6FrUtQjgVbjBz7HpVdEyauRcdsiueS0BIsRr6dverK89elQIBVmNeeawZ0R0RKnC/yqZegPemKecelSLz6fhWN7itYCuVNRk5X3qVuuKjIwM/5NWtgvoRuAV5FQTDj6VMzZHrVaVuetdCMipJ0PrVaUdeOtWJDyarvzXQkSVnXnio2X0FWGHFMK5rQLkG096Q8Dinkc4/rTW4p2JuAHrSZHSgN1GaOhFCQ0AbJx3p3ekHWngZPQUND6irUqrmmgc1Mi55xWb2NUtR8a45p4xzSKpFOC5B9Kyt1NLDccf1pBjPtUhQY6Ypv5igLCU8LwKTGM0m00C5RynJ/pUy1AAVI70/f71LZSLFJgDqah3kCjzcnrUNBcc2Ki3H6fhStICMVE0gPTipsO45mJbFSKSW5qFSOOamTheuRWEmaRdyQHtQGz0pAaC3HNZFrUUt2qKRsGnH24qtNLwTnpVRu2U2kVbiX1rFvZ8A1evJwFxnmuevrjtXfSgznkzPv5hk1kyPk1aun3E1Rc160FZHJLcYWqMtinMc1ExzWxmJ1NHTigDNKOlVcB38NNY4pScLTHPGKYAp55qRajAxipR0oGwp6ik204ZpMEKelMPSnsDio8GmymN9aSnbPamnrUEMTPNKACaMfnRjJqwHUE0gyKGNJAJTKKKkAHNO7daAKQ8mga0Eo6DmjGKKBDTx0ppOKU8/WkXpVgAGTTlFHU08CkyxVpxbFIRimM1TuQDGmYyaDk09EyaEhXEC4qXPHFAXbTSasroITk1HTj600nkVAgpP50c0hPNWO4Z/Ck60HmjHFK4hR1ooxg0mcGpGhaMmgdaUdTViFHNFFFQAhzRxS0hPFAARmkoPWigBScU9VzTAOKkXGKAHAcU5aYMmpYxVXKsSIvFSjgUigAUOcVluXYaWzxSKOaOpzTgQKrYSBztFQs2aczZqEnNMTEJOKbQzUUEBRRSHpQAh5NJSt1pKq4Cr1p546UgGKKkaEyKMZ6UhPOKcBigQU+NcnimheatRJjBpMtIt2ybU560kp44pyyfJ6VEQXbBosW2ug2OMyH1rf03T8IGK/N71HpWng4YiultbYcGobNKcb6sZbWxJ6VrWtvyKktbEE5IwK04bUcAVzvU6t2hkFuDjNX4bbI6Z/Cnw2oyMVcVfKTJOKRoQtEqJkdqxNWv1RdiEFj6VY1bVRGpRDlvWsSzs5r+fPJ5700ramUpN+7DcLKya6kBxn1rqLDSwAEA6dzUunaQLeMAD5u9btnZ7AMj9Kyldm6hyKwtpZBVUdh39atMhVcVZii4x29KSSP5hxikWrNEMUZBHfNWRHgDNLHHg05/lGBUA9iDyt0nPPtU3lbV6VJAmR0weuaneP5cjn3ptXJjpoZroGbjmpo4cdKkEeW9aspH0oSBdypJEFqDaZGxnIzVq6IAAHWo4IT3HWjYe4+OL5TxWZfRFJfSt1Y8YB61m6rFxux+NXElrQq2Wd9T3hxEfpVe0b96BV+dN0Z6dKUkOBgFz0JqpcfcYVdliYE8VnTnqtNXuC0RUj4kFaxyIvwrPRcMtaTri3/CrbFBasxYJMXrA+tX7j5oSKyEf/AE4nPettYd0PWmRTW/qeeamPK1AnoM5rctboNbrz2rI8TQ+Te5AxTrafFuoz2rovdHIny1JItyOHlwORnvV23+XjHFZtqvmS5zV8MV71nLU3gtLml52B25qpKS2fSpYI94yc09oOKlI1SuUh8vbNMlYZqaVQme/4VRmbJp2QpLQpag3yMMZriNUGJjXY6hJiM5rkNQO6Q1pDQ5a2xQjb5qvQP71nZw1W7c5NdCZytF5WwwOa0ImDqPWs0ZFXbVuP8K3iyOpNJwKq7vnqxMwxxVRh81Ymti0T+7JrKmALVe3kIQaoy4zUDlrYkhXirURwfWqsDYq5bfM9DGive9vWpbFyFNLex5YU61QqPap6FL4y+ibhVeZGwRVm3cDjvTZGG/mqjuOSurmFeQkSHrTYWKDFaV3GpwQKqbFHFaPcxSKqyYl5rZj+aAECsmSPDZHrWrZuvkYOPxqWVDSRTbhzWlp3FUpFUnIqezm2OBR0EvddzoIJNuKqawqtGD1NPhbJFR6kuYDWb3Ole8mjLtXCPV6VcpkVhrJtl/Gt2D97b+vHWtXsc1PV2MuQ4etPTpPlArOuIirdKsWc3lMtC3LZe1W33xZArKhBhHNbUkolj65BrOuI+Mgde9SnqW7PUyrqcl6fYt+8zVe7XEhp9k2G5rVPU5mtTp7RzkdxSagmBuxUFnNjGKuXSedCfpRN2NYK90ZGcngVZWPKZFZwl8uTB5FaccweHgVAoO7M2/bqKoW8n74D3q/e5YHisxARLn3oIe5sI3QmnOcioUbcOtBPNWtCpakbnDVJF81RS8Gktn/eBSaoz2Ni1XAyKiv03xmpIzsFRzvuQ0noa7KxkYwTTSMU6RTuP1pj9ancxJV4FIrfOKYppFfDU29Bs27RiMc10Fi+Y+c1zlq/C/Sty1fArJvQ6FumS3ZrMlfr2q7dOTWVKx3+1ZJmsiOXlTWNc8E+9bLDcprLvUweK0TOeauigTk0xzzTn4amMQR9KsxJLd/m9K2Y87AawIz82a2IJ/kAyDVJ6DQ6YHios8Yp8jgioQ3akihlw3FQRudw96knB7VBG2DT6iZabOPpTeO9GcrUZbBq2RYjuU+Xiqyja1XZDmqbnDVkN6l+I5UUpbDdahgcMtDtg1Yuhradc4bFXrhiTnrWJaSYcYrV3HbntT5i4aIlickVDc5kUjrU0S7ulNnTCVotUQtdDIPytVm3lxVaYncaYjbWFRe2gWNYN3HStC1bI9DWXbvuSr9u+GFWCZsRfMMGmzKQDimxNkDmrH8JoepqjMk6YqIj86tyR896rFMHHaoWokCHGDUoeoTx/jSFjUXszToXFkyKrSjvSRSjODT3AK073FYgDYq3E+5R3qofpUsLdBmhEpF2M4YGtSzk5AI4rJX2NXbdtoBJqJK6G0dJbSDArRjmyKwLa44AzWjBOOMV59RLYk0WbnvU0MnGDVJptwBNCTDPvntXC9rDa7F5pffGfSojN79KiaYfSoTLx/hWVrA0WDJk5zSb/eovNFN8wY4rNjRPnJHrTufbFQq+7HNPLZpASBs1ICT+FVweakHJ/pQK9iwCev6U8e1Ro3I4qTuT3pXJ5hyHHHpTw2f8aaB+Bp+OMZoWxnzCbj17VLGfmHPFMC+mDinjIFDfQjqSqNxqQDmmQ9enH1qwFBHrTIbGhT/+upcZA9aaox1Gfwp2B70kwGsuT1xSFTin44yOlKE96u4rkQXHr+FBHU5p+zikHpSeoyI4phGO2KkYc8nNMJ5qkrEEWMk0jDI+lSbRnpxSbcdxWiGtSHbTCuTirBHXIzUTqBzxTKIOQcEUmMg1K6+tRggUAMIz1pjcmpC2evrTG/KlfUaIz79aaRkdOlSUwtjnPNMRH/FSEcdOKXODQz54/pSsA0jj+lN2gnpUmQKYT9KYthjAZpME9KVhxxTGPHpQCBhge/tTBz2pSeM80h/WoE9dAGAetAG3HNN659aXd2zzQS1Yfu5pytUOeeKdu/CrTHcloxnmmjBHTNOHJ70AOAx/jTgc89aYM4pVYgUCYrcn0oA4pcd/0pD0oFsAGBSqeOKQ8HmnKeMGnciSFx7UpHFABIpxyDz1pLUzYm3PalVMHGKco44NSAc4qkxDdmB6VIqkCl20q9c/zp9COUF49amVh6UwcClGccdKFqNq5Op70/HXPSol5HvUitinYWwucHBGKkXgUz+KpAc8U7mbvYkQ5571Ohzz3qCM4OfSpk4OaHqWtiXk/wCFABYcjHuKAc9e9O3UtiNgU4HrTgM0zBpyn8qlMT0Hr16Z9/Snop6/zpgPqakRsYHFNsgkTI/xFSrgntUIbB9Kduzz/SgSR4IW/A0u4de9IcEUhwAazsfYhkimZzSlsjrTGJA9ahoaHNxSelIMsRTitFig+7S44HYGnKN45FGOfpSEwTtSlR1puSB/WjdxzTYtwB4+lAGTnFJ1FBJxSBIJCTSIcGlBz3oAwc/pVdBSfQfuI6dKesmOtQnBNNzg0rEIupNke1BeqQkPA7ZpfNIBzVWsBaZ8gVGSDVYzcdTmm+d25rWJnqiw/eoicHikMoxUe/3qgbvsOfmoH4NOZ80x2rS4dRjHNM5696cWyKa3SncFuNPNNHWlHP0pduaku2oJ2qX0pFUHipAOOKTZdhAtIVqULwaUAmsm7FJEZWjB+tS7DjpSkEVVw5RiLjtmpdmTxTo05qZYz9KlMPIiVOPepAnpUyJk8dKeFyOapO5LuQeX2pwj4qcRcUoTmmLoQhOORTtgPWpCOTjGKYW61Zi2MZcdBUTnmpGJqNxmtEQ1qNGeajK5PSplHHFNZcnmkC0ZGi8+tPA44FKAM1IqVLNIiome1SqpPHaiNKfXNI2Q5eTyaeBTM57U4H3rBm11YmA5GM8VMhxyeTVdW55NSqQawk+gFhWzSM/HtTN+OKZIxz1rGwNjZW5PrVd3OOTilldvWq00hrSK1M27EE8hzjNU5ZdwIzzUsrYPPX2qpK45rqijmuRXEu1cD86z5HLHrU1y+faqZJ711RWhluxc+tJS/epM547VqkNhSDk9KXrQBirSMxVFSL+dMHA4p6dqtAyRQamQ8dM1GuTUyLUMOhNCM8VfhGPaqkC1oQqVxxkVlJ2RpEnhXPNXIVHYcVAienFWoUwR2xXO2WlfUsRLzViNfmNQLmrUQ+Ue/rWEmWkP21Io4/woXnjvTscYrOw/JjSMD3qNvu8DipGHNRvntjFWhWIZFI5AqpN3NXZTx1xVOfB9vwroiS9ilKR+NQMamlA7VCRmupGaGt0603jcfpSkUm04rQmwxutMPsKkK4FIRmqSuSRZ9qQDNPKgGmHrUvcBwFSKOKYnT+tTKOKTKQ5VqZV49BTFTmplU49ayZ0RFxzipFTJpFHHFSovHHNZvQp3uNKACk8rPNTbflAoUHpSTL2IfLBAyaRl7YqYpQU/P0qSnYrlc85pFBFTlfwpjDC9PxpWI0IWyB6CmOcDFSEZHpVeXrjsKdrsxGu/Gai3ZpHfrURc9KbWhVrlgP0yanSfBxn8qoKcg57VKrEL/jXPKJpFWLxmz1oMn6VTEp60eYSKho1LbSqBmqF3cKQ1RzTEr1rOuJsZrWENSWyK6m4NYV65Jq9cykmsm6fNejTWpjIpTHnrVV81NM2TUL9RXajFkTdajPHapCOaYetaEhSr0pKcB3oIGEU2pSM0zZmquOwKKlA4pFWnr1qR2sNHAqSo8c9aeOlUxIOgph6U5jiozzTC4ZzTT1peRSEYGaBWDvQBmil3UmAAZFJRTSeakAIpKKKBsUGgnNDU05FAhaaT70rGmkZoKuNpQMUlPQE1ZKFQc08CnBe9NJxUMsRjg0wnNK2eooUZ5oIBRUyrx0pqjFOJ4xVjSGs1MY4NK3H1prdKTBjaTbTh1pCKkQhOKb1paKroAdBRSgZpakdxuOM0UA4owaBAAafjApKdjHWgBp4pPwpaNvegAAxTS3tSk4pO9DBIKTGTS09V46UAKq0/AApMY5pBzQBJ/DUsaYFRolWFHFJstDwMVG/JqRuKiHWhFAoxQ7cUrNtFQM+TTJvYUnNRNTic0xuaCBoJ+tOpAMU7+GgBKT+Kl7+1JnHenuAbaQDmlGaWnYBfu0h6UHIpB+tSAYyaetIvWnqvNBSQqLU6nGKaqHrin7DmouV0LEI3cVo2VjvO4jj6VX061MjiupsLAAjNDehrTjdi2Vo2AQOK6C1swAOM0lpABgAAVr21qSRxj8Kwvc7OW2wW0BPAFaMdsEwSMmp7a2AqWdlhQk9KnqO2pAWEQzWVqOqYBRDz6+lQapqpYskZ49ai0qxe+lzjjvmq5erM3Jt8sRllpkmoSD0Peus0/SVtYwAvI6nFXdP0+O1jwoAOOa0Etyx4FZt6msYci03Iba1IAYDIq8kfUY61LFblB71MsQ9PrWZrbQiEeBnH6Uzq9WjHjgd6WKE5zQFhI4+RkUySPL4FXPLwuTUcabnxjj1psbQkMJT2p8i5TpV1Ih6U2ZQVpCRlhct0q3HtVcngjmkEXzcc+1Rzk7eKFox20K8qCaXIq5FDtXOKgghbOSKvYO0U2CVhnl596o6pH+6PFXw23t1qC+XfEQeKlblWOcs22zj2rX2ho+lYsJ23RHvW4pHk+9XIyhd6GVOg+bjpWHfxFXbj3rfl++3t61j6gvzfWi+ofZM1DjGRxnrWtKN1me3FZvlcdc89BV0SbbYj2pmkFaRySuftrfWurth/o6n2rlowDfNjH3q6q3KiPnHTrWjVzCjpe5w/jCI/aNwrFtZSEAPWum8YgblI5+lc1boCRmtor3TmnpVbNnTkLkYFaDQsjAUmiwAgNWnc2x3j0rJ7nQl7tyG3fCgGnO5bIpEjI7cetP8ALyDRzFopzdaoyLljxWvJBhc9azbiI8nHFTuRJmNfqDGeprkdRj2/nXaXqYj965PV02it4HNU1RhNwelTQPgg1C/WnRcNzXQcr1NQvuXNWbVtxAz1qmcbBjpUtlLtk5NUnYT3NF4WI9aiMdWkm3AUj46moZsrWKUgwpqhKcNWnMoZTg1kyfexQhSVlcmgyx9q07OPL/SqFmprVtAFz3qGOGtiK6IDYxVi3j3QZ6iqt0QZa07CPNvWT2No61DMaQxTEU6aYN0NNv1xMe1VxnbxWkSH1Qsk24ehqpJIQ1OkcqxFV2fcfWtnqc5OH3CrCsQneqCtk1etwWXkVmy4gvz/AOFETbJRnirEcHPA5qlcApLnmhMbWh0trhgOakvVzAw9qpaUxaHJ61bmP7s5qXqb0+5y0h2TEe9b+kvvixnk1g3f+vP1rW0eQKuDV7owjpIs3UXJOM1nyLjvitWchgcfpWVcqVzSWg5ItWsh24Jq89uHSsa0n5xW5CQYs57U/McWc1qS7ZSAOBVSB9r5Fad+gd2rJZdjU0ZNX1N6znG0dz6Vv24WaDOBmuU0w7jXSWcphT1olqXSdmY9/amKZh75qxp8PmAqPypNXkDyAinaHMDOAcfjTJ2kR6jZtGvIrFMW1uldtqsStFuHOa5iSMFzUxd0aVI8srDIegpSfXpTT8pqRQGFVfUmxDKcrVSNzHODWgyAVWEWX6ZrR7GTNSOcMoJpsjBhxUCjGB0pZGK1FyyvIvzVGyYNTHk5prDIpCaK7dKgDHdUlxwetVi/NBDR0Fgd0YPetW3n8visbSZMpWkTxWb0OiL0Rblk8wZqnMue1PVzimyNurJ3LuVgce9QXcXmIeKsmPn196bKPlNWhdDnJhsJqAtVu8U7zVFwQK1RzMerYar0EnArMXPFXrbmmSi8elR45qZRhajc+lCZpYjmXI+lUxwfSrbvxzVVzzQDJ1YYpGOajU8Upz61ZmEh4xVSSrEhIqnIagbRZtmwKkY81Wtn5qdm96saWhZtz8wNbMRzHWFA+TWxbPmMYqBx3sXYBinXGPLOKhikwTTpHyDW0diGrNmNcff/ABqMJ071LdAhz6U1TxUvcFuXrP7tXIzg1RtWx1q4CA2RWi2FY07aQ4ArQHI9eKyLeT5gK0o5fkoTLQ2Zcmq7gZq07gnnrVO4IWobsMikbHeoS2aR5NxOKapyPWs2VuSIuDmrIBK/1qGMVbQfLTuNFKThqImw1SXI2nOKrq+KYPRmhG9WY2NUIm96tRH1NQwZowTFTWnBMeO31rDBxzV63fgZ4riqrW47aG2kwYUobniqEUuTU+48c1wy3FsWDLng0F+OOvpUBcdaVSWNZtDTLG4/w9KcuDUKg5qZTwPX0rKxDdiVePu+vepOe341GmQOnJqRUOazehLl0HDmpFB/CkVOTxViOI4z2oM2+girVhE3Y7CkRMHnpUqryKTIbsxwGBnNKqZ6daeF4/rQF596km4mCT04pQhz0p4SpAoXp0qxsaq88cDrU6DGfamouB/U1Oq5Hv1pIkTI6UoHb8aQKM+mKcexp2YmN205Vz65pwIxzSHk45/KmiRCmOtRuMAGpyKjZOOfwppFeZDzt6cUwrntUuMcUjD8aNibsj2Amjb+VO247UHoKq412IXXFRsOlWWXP0qEqCcY/HtTGiFl/CoW4qw44FROuTQMhPSoj97rU5UDNRMvcUARPxzTM7uvWnsM/wD16b1zxVX0EhnQe1N5zx0p7DIPFR44PpQhiH35FJxjrS5HbmjipAYevFI3LDinnHak59KsVyMrSDmnnJNN+7SuD2G4FBG7oKcDj6UE+lG4k7jCDmjuKeRxSBcUxsVeOOn0qUA9zUQ5608dDTRnrYd14p4HSmKOQad/nFIdhccUvUUgJp45PPFAJO+ozHTPSnY6UuOacBwfSgiWrEAxT1TPPWkA4qRfpSsQ0xF49KlUYpAM9sU7GOuPwq0TuLjOe9LtBGKB9eKmC8elCG9BgH0p2wCl24/xpf60wFA2n1qTkU0Lk0/Hy9qCLDhj8aApoA9qkQZFNEirn6CpV4xTQKcoz70J6kbEw+b8aXoOlNBoLe9FxdRTyRT91RFxSBhnikKS6E5YbRSqfaogen9KeHx3rO5GxMD2pwPtUIfHFPEvPPSqTJckeGN1ph4+lPJ4GKaTjOBWVz7P0GE847UAFqXGD059aeEx7Ucw+g0JinEcD1p+08U7GB6UJjGKO1BA7/lThwDim5yM9aLkEbnj6U3PHFOboeabtwKLhsISeuaXJ7daaW4x60i9aa1G3YfkdaN1Ifbikx34oWxG7uO6GkDcnvSEZxj9aB0pdRB29KjZzggGnNjNMI71qgGtk0m7IpD15oJzVbEvURnpm/ninkZqInn2qkyLaikkmjJpMYFIelVcbQAYoOKcvWk24piS1EUUqrk05UPapQnfFS2dCiIi8VIUwOlKE6cflUioc5NZNlpMaqHgdakEXrU0cJ25xUwh4rJyuWkVjFgfWkEftVzycDpSiAjtS5ibFdIuanEYPFTLH6CnBcVUZXRLIfKIGeMU4L7VMVyBQVwtapkyuR7MikYYqTH4UwpVpGTTIX61GTzjHNTsvFRhcmto7GdiPGevSkxgVNsPqKaUA4pMV7EYX2oZc5qRVwc4/Sl2kipTG1d3RXC1Ki5FG09xT0WpbLQ9RgUuMdqQDIpRuHHauaTNkL70u4E80wkg46U9SQecViyxxOakQ4FRYGfWnbuB6ViwJC3ymomc/UUhao3bnip3E3YSaX1qlO/vxUkzVWlYZxjit4o53O5C5ycn1qnO2CTU0zcH2qhO9dMEZshlck1EevPWlJyabzXTElDlpCOKBnvQTiqWjBq4mfwpeuaTGRS1dydhyjNSLnimAYqWPmhEki1OlQoOeasxDNK4IsQL+nrWjEOnFU4QKvRrxxWE2aJXZZjG31Ge1W4wD/8AqqvGOM5yasRDB5rlbNktCzGOKtRLk+tV1OasR8YA9Kh6jTbRJtHpThx2poHJ9acRjHr/AFpIdhrdSaYejUr/AHiM5pp6emKaQWsV5eAPeqkxB6c+9WZuT3qnJnHTFdEdDKd7kEhyMVAw9Kmc4qKuqKIWxH/DSU7HpzTC1XuZi1H1BxTgPekPHarAj20bSakC5NKFzUMdhoGKmUe1Iq9sdKkRcnoal7FocBj2qZFxTFHOcVLtGetYlrcUDPenZJ4poH5U4ct7UmbLQcAaePlzijbSY5yelZhuP3cmjfSb8DgYphIIPc0kJu4E5HJqKU8cjFK7cCoZHznvVIhXQ1nwOaryPuXpTnPtUEjknGKrqT1IXPNIeVFKRwaYMdKlspaj1Xk09Ock9BQhzTsYHvWTZsg254FNk+VcdKeH4/xqCZuOtTuzVOxXlbjBrLuWzmtCduM1mXjY7VvBakSM+dutZlw3Xmrty5JrMuG5r0YI55MrvzUZ5+lKzEtTSa6kZN3GsPSmHrTyeaa3StBCDGKkHQ0xaWgBCc8UoGKB09Keg5pdSWL/ADpG5px4FN61INiKKdnApKRulUxCMeDTQMUAZNL0OBQguJ7UoGKaetHehgA5+tKeBSHg0vvUljT0pvQUrUh56UEBTsCk/WkJoARuDSZ9aVjk0i9aAButNalPNN6mqQ9hQMVKq4pirgVLQx7ATimHNK3WkqRXAA5pyrS0vRasQpOKbuwKaxIpgGaTAcTnmmk5pW6UxakbFobpSr1pCKBDeopV6UlOBzQOwHpTadTepoEFKvSkHJp4GaAFHpiloHSlxx70MdmIRmmMKcxwKjPJqkICMUhOKXv7Uu2pAVOe1TAY7UxeBRQNART0TmkVST0qwi0DSAD1qUNxmmEY+lG6luVsDsO1NJwM01jUbGmTfUV3z3qMeppKKCRSabjnNPyKbnFABnNNLYpScU3GarqA9eaaTmjGB/SgDNCAVRxS0UhP5UMBQaPpzTScdqcgJqEUhV5NWYIt34VHFHmrSDB4pGiQ8R1Zt7Quwx0p1rbtMeBW3a2GMAAVm3YuMeYNOs/LxxzXR2kZ44qtbW/yitCBdpqG9DpjG2xrWcIwK2LdAo5wKxre6SFfmOKZda+qApEQzeo6CpQ3JRV2b09/HbIST07dzXPXupzXzELnb6CooRJqD5Yn8a3LHR0iAZuT/OndJke9Us9kZVnpMk7AtwB1zXVabZJaqAq896IoAxChcVrWtqAPXHc0mzojFR2JbeInGfwq/DHimRAAYxVlFyeKxbNR8aDPvUqxZb2ojX5hxVpBnpzSSAiaIjAqW3gyMkYNOdcjFWIE+UDmqArSw7QPekgt8dO9WZ1DYAp0a4OPSiwm22N2beOtRT8DnirDdKr3cigHNSCKbMF70xVMvOetRE+Y4CnitGKNUXPH51SWhSs0RpFg9KlKjH9KNwxSSOCvGPwNS0XuRMuT1qORNyGpdwHTn8ajaRcHmlYTZzc8QjuzjgZrVjG6M89qytXYJcZHAJq7aXaeWOe1VIiDtJorzqRNisjVcJtrSu7pVmJ4P9ay9UmEkeRQlqLpJFVOVzjrT7lgtsSDg1WjZmj6YqOVWdDzx709LgpW5Wc6sjLefj1rpow7RqeQSKyEs/3mcc10VvCfJQ47VvcwpxbbXc5bxNb4g3k1y1u374Aetdl4qBNqwGOK4O3lxc+vNawd0Y11aSO/0Jf3anFat0AB0rN8OkOiH2rUvlIXpXPN6nRH4CqijpinlATxxSRKSM0pbb06UiulxrqApOazrsYUnrV+RtwNZlwCwPFVEzkjIuzuBFcproxxXZ3EWF6Vx+v8ua2jvcwmrROd2E54oAKVZjGQeKhc4rRHK1oSpKWGKfESr1VSQ5qZCcj1rQlq5uQtkDmkkkw1V4nOylZs++aGUiUncDWZKMSmtNsCLjrWZJyxPes0zaeyLlqcLWjaHINZNuTWrYn5DUy2uKO6RDdLiTitjT1JtRWXMAZDkVtaWgFtg1m9ka03+8MHUciZs+tOtYt6Z7VZ1lFE3Sm2I+Q1Selybe/YzL6EAnFZ+0joa0tT4ZsVmB+cV0LVGElrYVJAG5rWtzmEEVkSRkDpW1pYDwYIrKRUPisSxTFBjFVrgCV8mrMihCfWqrkBs1SDpZmjph2AirUrbgRWZZzhGq08vTtmky4PQydRTaxPSmWU7RsKu3sXmRkjtzVC3T56SZD+K5tpNuTJqvcuGFETfLg9qiuM54oNHqNto/nz2rTjZsYzxVK36ZNW4pVyBiqTJasjOvyY3JxWU8gJrd1OESJuArnZ12OapESVjT059uK3oX3JxXMWUu2t2yuVMeM807aEx+Ihvyd2DVKK4MMwIHNXbw7+RzntWfInIPSlcpo6V7/7Taj6VgzSFZDirVpIPJI/rVS4TDE4pLsOeqTAyZpque1RkmprZN5pbDSuJ5vapYxnkU24h8p/b1pEfaK2T0MrWepYBBOKHXI/rUMcnz4qZmwtQVuyInFMOSKR2wacrfLzTQ2ULkEEiqq5Y1fuQDnFUwMNUsg09MJxgVsxjgetY2lsN/StkNgcVDNYfCPHSk25qIS9fWpE5OazNHqDgKOarSvwanuTgVnyOTSTBrWxm3n3zWdI3WtG8PJrMm6muhbHPJWGZyatWz4IqkvBq1EM44oepmaol+Wo2fmokz70SZB4qTUSRxVdm5xTnzURODmrAkU7e9O34PWo93GaQEGghkzHNUpuhqweBUE3WkiRkD4arZGRVKLr61eGNtM0iJG+1hWraScdayDgGrlo3FJB1uayzANxTpZMiqQkIIpzy8VonYT3Irh85zTITkVBcMQ2R2pIJcmi5CReiO1h2q8r5rPXtU8TE9BTT1B7mjA+GFacbkL/AI1kwOCRmtCN8qBTW5SLG7IPPNV5/mHvT+RzSMMinJXBaGdIMHvSL+VTyoMdKg24JrKxfUsxvtq7DMCtZq1LFKQcUkDJ7oZGao81fdty1UZO+M5qxN31Hxtx1qxHJjvVMcGpA2Oagroa0Lb19farcJwwrKtpMEYPWtKE85zXPURa1RfjbNW0PAzVKLmrqAsB3rzpqzJsPUCnAY56e9KiZ/wxUiRZzWTM762HRqe9TInHSpEiBC8VMqdMCsW7ESeoxIzn/GpghB6YpyLj6VIMHgfrWbZn1EROfSrCDpnmoqkQ4zWe5LJQufpTgeeOntUY5Gc1IvTpV2EyQngCpFANMToKkWhiJFQEU5Y8mgDnipEGc0IBNg446VKqYzzSBecVJg5zn8KELYaBleBTTkHFPb2GKb7iquFw9qcowKAvBPelA4qNiGBPNNwDnJ5p5TGT+nekwM+9XcE9CFlx7imcdP1qYp68U1kHpVDI9mRSfzqToPrSFSOgFK4EJH4UxlIGamppGQaq7Q1oV2HFRt64qVximEY68ZpjZA65znioWGB1qy4Hf8qgbFAyB6jJzUjrx3NRlT24oAYx5ppGBTicLTMk0XE0IeO1N7cflSk5oyQaAY1ulLnHfikxzijdjgVTE+wdcZpCBTu3NMByc5z9akfQbj8KXOP/ANVJjvSg1SBBnPFNwOvSnfdpG6dqYWAD0p68nrTc4+tPGPpSYm7D1ODTs5NMT/8AVT160XE2L1PSl6mkGaCaq4dR6/hTl4J4po46c0rdaRPKOVqcpz7VGBmpBx9KsGmyQDtT1wOtM6U8HnB60tzOKsxwIznpUo596iGV7VInWpKdkSquRjvQBhulIoH4+9OwR9KDJjgOM5xScdTS4BFO2+3FXEWwmNpqWPgGmHjtShsYqWyd0Tbs5py8H0qJWJOKXf8AjSuyW1sWN3FNdsUI2BimNyafQxfkBfAJNCtnH8qiJxRu2kdqlicicvxilWTANVS5PekL/gakiUrlwSAml87mqJmwPel83mgylqeRYx060zk8Gn/SlVcmp3R93uNValAwOlCqQOKeFyPT6VAmNPNKTjAxzTmOOKYxx2zTQyMkijdx70udx9Kay8GqM22NI5prg4PpUjDjFNZe3apZKd1cjHPt/SmNn61IcDIFMq4iTbGknp3p23sab70ZOadzQdjPfvTsYPFNHLUuOaBMa559qYxyafgEGmNWqEhrfXNH8VIOO2aeOAapk7Ebmo9tSY4pNtSiLDMZ5oIO6nAAGl4JplbDQv5U9V3fhTgoxUsa5obLQ1F9sVKkXFSIuKnSHHOKylKxukQpF7VPHFg881KkWMe9WEirBzNVEiERH41KsXNWFhHAxUwh4/xrFyNOXQqCLjpThHirggJHSniHHOMUlJmbRR8vr1PvQIzV8QZHTNMMO0jjNaxZk07lYxZGccU3Zx7Vc8vg8U3ywOozXTFmcnoUimOecGmslWnXFREAHnkV0p3MWys64FM25qwy596btwMitCCHbx0prLz061ORkdM03HJ4qXqCjdkQXFOAx2z9acBin4x+NZ7GiViIpk0hBAHFTbMVGVxUMpLUQ8gdqQnjp1pR1zTGO49652ahncOuaXeeaBgGk9cVDBIer5AzQ7U0nj2pGNZ2uJ6Csw4HtUErkHg0/d1yarTNn6U0tTKUtLEUr7jz1qtI/Bp7NuJJqtcP+VbRRk9CGWTg4NUpW5NTSNkH2qvL1rqiiCNjTc46UA/WitkiYi5/KlHOKT+dKOvSrSG2LQBQMClXrRYljh1qdAT1qFRUydaCSVBk1ZjXiq8YwatwDpWbBbluBBnGKvxqcYPFVIQKvQ5781zyNI6E8S/lVhOo+tRRe2anVScZHBrmb1Nou5ZTBwamU88DFQIvpVgdFqGy4pWHpxTucZ70ic+3405h2HWkgbtsQv8AeJFMORmpiME+tRSH8K0SK6FaYnH/ANeqM5ANXJmxkcZNUpWGOK6onM2V35J5phOKCTk0mcjPU11LRGTuIcGk/OkPFNPA96uwhD160g+alHvQvJ4pkDgtPC9hSIOakRck1DNUKiVIqY5pVXj1qTaRWRpHUaBng1JgdKQLuOacAATSY7hj0pQuBTlXIpR1rM1WqF/ipc/Nz0pAeKQ9vas2J7A5w3/1qjkPFKzcf/XqJ23DgcVSVidhrNgVC78etOduPpUDmqEMd+agkfd7U929Kgb60BYaSaUDd/hTM/nT4xntUyWhcUTLkAU8Nxn8KOuKXGe9YM1tYRveqs5wPSpnPGKqytz7URRZWlbNZl42SavTvjrWTcuM12U4mM5FG6fArLnbmr1y+SazpTXpQRzyZH1pCcU4jFNJxWq0AbTaUnFAGasze4oOaT+KnbeKSgbYVIn3aaop69MUrCQjUnfNFAFSDWohPFNbNPpjDigHoNA5p2MUi9KU9KsQ3oaKOhoJzSZYhOO1JnPFLn2pT1qSBnWnAYptKuaBoP4aax5pW4puM/WgGJTv4qbnBpetBQn60oXPalA4qSgmw0Dj1oanAZoC4NG5Qiqc04rgU8YUZNRPJmqWhAmeeKC+c/0pnJNKOlDACe9J39KUjpTakAopQM0lABQelFI3SgaA/pSUuP8AOKTBoKCgDNLtpxGKCWJjBp9IOlSUBuN6Gkp5GKa1A72InPOaSnEZpAMUEXADmpVGTSInNSgYoLQwnHFJnAobrTgM0EjkPNWE61XSpMkVJY9iDTCOaCaQEd6drIbAgYqFuvtT3eoiaEQwpO9G6jGDTELj2oo6UmeM0ANByaKKKpAO9qdtpAKXOOKkpCH600jJp7daUDiqYXGgVNHHRGmasRp7VGw0hyL2q5aWZmfpx70lpaGVvaugtbZYlrNuxtBX3EtLQQjA/OtOGPGOKriRU6kU/wC2Ko4rLU22NJCF+tD6gkeRnmsWS/dzgcD0p8UTSmq5dBc76Fua8kuGwuQPQVPY2bFgXPXtVjT7IbVwuW9a27fTN/J4pI0jFPVlnTIlRQOPwrehTctZNvCLfGT09O9aUV2AMevrUsteZo20e18mtOIccVk2su5uvFbNsBgD19aXLc1vZFmKPPGOtWYoxj+tJEo2gEYqZR0x+lQ0O9yWOH2qwkWPeiEcf09atKuEzjHtTsK5TKYOf5VcjICZPFUp7hYnHPX0qN7iWQYVSBScQ5uhLLdL5nXOO3pQbw4wq5NQ29i8h3MM1dW3SNMlTTsVDuVXnf0x71k31zNISinrWrdTKMgCqCw7zkgnNT1C3QbZ2MzAHp61ofYZtuC1WbVNgAx2q9Gm70H1qrl2SMGTS5mJ+fFNGlyjOHromgwMEVG0IwOKLDVjnpNNmB4b9arnT5QTh8e2a3541B6VWZce1S9NAsmzl9V09kj3FskdKi0+2yMFs1tatFuiOB1rHsmKNj14qt4kS+JNCXtmqODnP4VVurdWhPy5rTvVyuaqEbo+RWfmWkua3cyAu2A/LjFUWfhs8VtfZwUYn16VizR7XYCiKMdkmRxoBzjNb9iyPbgdxWPHETFnpirmmuQWHIrZCj7skYniuACOT6cV5p5winGfWvU/FS7rdvXFeU3MB+0t25rSBz4ndHonhq63ImPSt27l3JXL+EoiUX0xXS3UREXU1jLc6KetMhhkxTnweelVI22mpS/rmqRSWg5xnkHA96z7g881Yln2Dis6afJpomTI7j7mcVxeuHMjD3rsLiUCInPauJ1Z/MlbFaJnNU2sUYhwaqzrgnjNWom2g5qvMRuzmtkc72IkTvirEIzTR9ynRHacGmZsuwttBBpWbFRpyacV5q+g7BJMQhqopDP9avCEOnvVV02PWaGy3FHtAIFadgPkNZsD7h3rUs0wvFSyoboSSPL5rY05SsHSs/aM81rWIxB61J0ws5GDrJzcUtkmIvWl1gAzZp1o2IfWoItaoZeqrhzWOflbNbOo/PKazJosDPeuiL6HPLe4eZuHNa2m4SPNYaffFbdoh8jIFKWw6eskTytnOKoyvz0qd2IJzmoJQMUIt6jIXO/NaBO5RniqcEeatA4wKb1IWhYKboqynBjlPYVvwQ74aydRiMb9Mc1JpJe6mFqxdqtPDkc1X01C8mTWg64460dRLVXKypsjpqPk8nFSsMKe1VwQD1/Smhk07ZjPesG9GXzW6eVxWTewk80XFLUpxvsHWrNvOxPWqRUiprYkPzVpmBrCXctQSt6VIyfugR1qo2VNSzUmt5yG71Y3B6oRvhjU8c4DZoTF0JZo9i5FR29wYpPWrMhVkyKqwgGX2Jo6jexdnfzQDVJ32Nir8lsVXIFZ9wpBq0KSsyWMZORVgnclVbc5q0p+XFC1IRWYfPUjD5M1DM2HNP8AM3JioK3ZTlkwark4b0qaVecVXbg1TM2aGnSYkHatgsQBWDp5xLz0rYB3VDdjeCugOd2auWr5PJ4qooqa3yJKyuaWsWrmPIrNuF2g1qzn5aoXIAU1JT3MK6fms2U5Jq9d/eIqk9dS2OSRCM5zVmFxgdKrZ5xUidRTJ2NONwRxRJ7Gq8L4FPZuKTK6DCc1Gy805nANIG3VIr6WGEnFLk0NTTwKAHA8VBN1qUHioZetUiBkfDVcVsrVBfvCrsY+WmWhC3zcmrlo3IqjLxUtrJtYVAGmxppckUm/I9aM5FOLG1qVriq8ZKvVqbpVXGDVMzNCJ8jrVqNiKz4X2irULc9apMbNBXPFW4HOR3qjGc4q3AvSr6CNWP5kqKU7RU8I/d1VujxVvY1KzSg9/wA6YxyRUEjYbp1pVbjrmsLgWUPFPRcVHEeKnXAxmkBJn5aiPWpwPlqKQVaBkR60q9KAM0pOKTC9yxAcEfWtOA7qx1fGKv2sh6CueZSNm35/CtSBCVrKts8da1rRwRjNcE1cmVyZE5xiplTB9KBwaf8Aw1yGDetyeIcdjUuBtxiq8bYOCeKsgjH1rOSId2OQ8EdqXbTOMYp4YGs99BLcdxj0py5B4xTKcBg8/pUNWF5kgb8KlXtzUC8n1FTpwOlAiaNQBUqr+X0qOLpU4OKAFUEH1FSr160wLnpUijGPUUCZIo46dafzTUJxzTycUCTGFT+PrSdvepO+abjBzmgluwUAZozlcfpSqOKshq7G54460nNOIzwaAo/+tQNWWg05NIRmnE84FMY1ZSGE4pevXmmjP0pAxoFqKcE4xzTGAFLnnNNbqcU7F+pE1Qtx15qcjORUTLu4xmmUncgcc1E3HGKsMuP89KhcdaTEmQv0qEjNTOMjFRvwKLDK7ZBPrUefWpmGRUbH8aEA3qaD9c0mB9KMDByOatAA5pGA9aXGM0EVJFrsZ0pBjJpSCCaTI71Vg1QcE0gb0pQeP60nPNCLFJ6GkLUucCm8n3osAZ54p2eeaaOAev4U9SB9aqwCj1pwfnrUZPOBSrUpEtX3JweKcBntUSnipAfwp9SUtR4wO1KPXpTQ3HXNC85NPcZJ26/hSrjFN/hpVII9/akDJB1/pTw3NRZx3p4YCmjIlUkj2pytxjmowxA6U9DyfXrQhPVkycDmpFPvUIfBAqQHIHFIkkGe1OBBzTA2BzS9fpVJGUnqOJyPam5OeOlKTikGBUtEN2Q8DIxSlsCot2KGcZ9qzuZuWxMJO44qQOHHqapFueKUS1SZjJk8nYmo2fFNaQk0xm9ad0yXIUuVx3pN+eabuzSZyOKzbBjs8U4Nxgmos8+1Op9DJy6Hlpx+fpUgXP8AjSbc/SnccYqEffbC/wANOAwODzSjGP6UwnPeiwXuKSDzTXXNGOPWk+b6ikTcbgjIppJwfSnPkc1GSecfrQtRXuK3XmmEZ705m4GaYTjPerJXwjCOaa/tTicrmo+QaaJVxcYGaQdc9qXPy+v1pFxg0JWKRIBn60mfzpAR9D6UZ25q0VcaxI700cigjOetJ071aBb2FIzRQeaAKshoTGRSYH0NSbflppyDxSuIZtz7/WnqvalAyalCY56mkWlcRY+KmVM0iqTVhI8Cs3I1jHUWOLB45qwiciiNeBxVqOL2rmm9DoS1Gxx8/SrccOeMUQxe36Vchjzz2rlcjdK4yOEDtmpVi46VYjix/wDWqZYQBnvWTkO1isIM805Ye2OvrVsQYHpSmIjgVUZXIsU/LxUTR4zxV9kz2qB4sdq6YMxZV24FRstWSoBOaZKoPb8q6YHKym6gc4qBlyasyj25qFvyrsRjJ2K5AJxTD09qmamN1rS2hnciA5pdvtQTk4oUVL0LixuzmnhPl6UqgUq9Rx0rKTNEhD2A6VG4qYgHPeo3HWsmzT0IAOabIfQYqR+9RkHFZSY1cQ8/XFLt496aBx9KQscVk9QemopbnHamO4waSR/ao2PpxVIxchGcL09KrSsSPrTpX6VBI2Aec+gq0tTNu6GMwA5qnMc5xUsr4B4xVR33D2rZRIZG+cVBJmpGNRtzXRFANHWhetIDk0VqTEXG40o6U2nAYqyhxHNLznFIBupyL61AkhyCp161EoFTICaTM7EqDPA5q7AvSqsS/nV62GTWciki5AgI75q4nBqsgwR2q2i5auZmi0J0A2+lWF+6KhUcf1qdFyMda55GkbEqHNSI3aogDTxwaxZskTBqeWAGe9Vwx9KXzNo+tNEvRkrN83XioZ3PPpQZOKgmkBHXtW8NzKTuV5n496pyt1qeV+aqSnNdkdDJ7EeccdaTd1pcio26e9bp3JY6oznNPPAqMjFO1iUtRCOafjHSm09ACKBsfH1qwgBqKNcn2qdBgc9KTKSuOUVIBmkUelPxxmszVaIQDilxgU8Lke9HfrUCtfYRRkelKBzSgE80udopMrV6CYx6ZprZHfNOJGOlRuc9RUITQxiAKhdyOnWpGbjGPpUDt7807XEyNjnOTULORx39afI3XNQP171SJGN71C7Z/wAalOAKiYdcCm9y076CDpUoJx7VEvXkcVJnA68VL2NUiSM4pWb3pF4+lNc85rE2GOTnAPFUrhyT1qzIT+NUpTya0ijN6FW5fisu5PWtCfoazbk+ldUDJozp2wTVOTmrkxqlJ94V3RM3qRnpTac3Soyc1oYigYpV5NNAzTqssdxTT1zQTSE5PSglj1ODTx9KYpzTx0oCwhGelKBSgZoyaTHbqMY8VGxqRsYqJuDTExQMUhOaKKBBjIopDxSZxxUFXHZIHSk6ilppOaCRKeRimjnmnVXQsa5qOnP1pMelSRuAGaUDn1paVetA9xKeB7UgXJp4wvWiwhMYFBfHemO/NN3VWwAXJpByaSipAco5oPSj+KjqKAEbrSUE0UDQ7+GmkZp9MJ9aEwsIvSg9RRuo21TDcUHNAXIpU6U4cVI0IBijHOad7ULSQMFGKcThaKKYIQGmMKWmt1oGJ19qcooA5pwWggcvFIWpN1JQU9hRk05FJpoGakSlsNEirzilPSk3+lMZuaRTY4imE9aaXyaaWzVEXAmmnoKM+tJnIxQSAGTUnQUiDFDcCgBGamgZoPWgDigbFHApB1pcZNKMUCQoFJSg5NKq5oAVFyakEeadGuO1WI0obLSGxRZNX7a1z0qOJKvxME5qGzRFqCERADAFWGc4wOKqrKWPFWUiZwDSsap6EeGY8c1ZhsXkxuqzbWmTkitW2t+OlTYZnwaSB16/WtK007bjtWhFbqF6c1KihfpVWEkSW1useOMVoRMFGOlZ4lwOtSxynualo2vpY0lww571Mtvu6VTjlq9bycj0rJodyzbI8RyM4ras5yGAY1RgKsMY6VcWNQBjirSBu5swyBuc5+lWUHPWseLcvv7ir9vchACe3c0rDUrGrHxg/oabcXJxhOveqL6luO1OR61ctU3jJGafKLn5tiK2tHnly/61p+QsS7f0pFAQ4GOBSNIG6H86TiNO12WIMAdKhvZdifpSCfamSeRVJ5/PfFDXQ0UrJFdYWnk56VY+zhTnHNWLdMDpj6U5yM44rPlNU1uOt1z29KupHtOKqQybBkD86sCcEYppIHsWDwOajdcg0RsGHJJxUpQYB/SrsNMoSoM1UlXJPp+taksX/wBaqbRDd04qGrlXMnUIS8bYFc+E8tzxXW3EO6Jq5yeHbIRjGPSpWmhE+g2c5iHHas9mO01dk/1Z5zxWaGyW9qbQ76pieYCCvoKwrpts5+tXZbnZORVG5IL5I71KVjOXwvyZpQJugqOPMcntVjTT5kB71DcgowHTNNDfwqRBqcAu4DnpjmvL9VtfIu2UetensSyMBXA67EUvWyOc962juc9dc0VLzNvwh9xRXUXSgwnrXN+FgoReM811cse6PHtWctzop25DACkvjHQ1Nj0p7xYY9uaeEzzU3KTKNyg2njNZb8ua2rtfkIrDb7x+tUjNqwy+wIW+lcXdrmRjXX6g2IH9hXJzAMTWiOepukjKkOCcVVPJq3cKd5qo42HmtonLPS47ccYqSE5aq5Ge9WbRctVMlblyIZqYc1EvFSpnNEXqNj14FUbhyW4q+wwtUOr807WFJ7E9nnI9K2bdwFqhax5Aq6vyAg1i3rY3jGxNvya07NiYqyUb1rU09ldcDrUtaXNIaMo6vHyp9aitk/dHFW9aG0DnpVC0uAQVNC1CWk0VL6Ig5rKmkK5FdBcLuU4rBu4trsK0jqznqLqVA+WrodJ+eLFc5j5q3tJlCx89at7Cp6SRNdIFc1RlfJxV2+nBNUlj3gkHmki3u0WbJPlyaWYbWqW1i/d1Wu2w30ouDVo3NbS7jCbW5FQatEZBkdKgsZSV4qa6kPlEH0pdSk7xsU9NmCSYNaLOXrEhfEwGcc1tQgsKbIhqrEE5KrVXJJHetSVPkOR2qiWReDSHJWHA/KBTZkXYcilDhjSTkbaCkYU+Vc4ohbLVNcoMk1XVdp4qjncdTXtFaRT3FMuYtvb9KsaV05qe+jG3OOKTZql7tzFK00EhqsSLxwKqNLteklqS3ZF5WYpVZZSstXrch4R0qlLH+8JpsHrFM2jchoR1zisu5kyTUqyAR/hVKaQFjQgkx9vPtarXmgms6M/NUxlI+hrREj5nwciiJtwNV55OMd6jhlOcZqAe9yzKeetVZKnc561Xk71XQh6MmtG2vkcVsW7k1hwcmtW2JyM1i0awZo8f5FPhbD1XzjPalifDYrJmrZqyncg+npWdd8A1eBzGKoXfIOaaNHtc5+6/1hqg/Sr12MOT/WqUnuK6Ecj0K3epFJzTSOacnWqZmy5Ad3WrDIcVUt2ww4q4Xx61LLiUpwVNMRiKlmbdUadaLgx9NJzT1pjE/hQDQlQyNUm7FQyHPvVXIQiD5qvRj5cVRj6+1XIz8tSUhsozRAdrilk+6KbENpFJjtdmgrcZpCxpEORwKVulEHctqwxmyKgIP0qcgFaiatDMImw1X7cZNZqkhq1rYfKDTRO5aQYq5btVdOtSocDitBXNW3lAGDUdyA2cVVilKtU0jZXPNF7mkWZtzxTEY9amuRx6iqo61k9BovRv09alJzVWJsVYDcUAWonyAKJV9DUKPtNPdgRnNUmUtxmec0vHSow4zipo8NRuJIRQQ1XrX71VQOasQjDVlJaFNGzavyBWrav69Kw4H5HPP1rXgYYFcMiHuaan0qTccVBE2Vx/OpR92uJ7mEkSocEHOasRvlelUlPpzVqJuKzexNywGP4UAgHFIvOMnmh+grLYSZNngUlNRs9qkABwKUrWFuOX9alVjnpUS9fapl+n6VmyXoWI+nFTqR61BGcj1qdRkUwJVNPTOMn6VGg5qToaFuJko9v1pQ2e1MT5hTxjNBIp64pCeaaSe9J17VXQmyFxzQMt6ikz1xSg9KpPQluwE8+9JuoP5U3qOKQt9RxY0wnjA70p4x6mmnP/AOqg0QxuaaxP505jxzUfGM960Q7gD7/lSE89MU0tzweaYWOaNytxzHH1pjZGaXfnFIWJzince2hEwqN+ntUjnd/jUb9KCJakLd+PxqEr61Kc96Y3SjyHrYiYc4qFwcYFT859RTGUn6U9h6kBX8KF609lxTSAAc96QMRuRSUvbgUmfzoBKyI+vWmtnB/lTmOTTXxgVYxO2KX+Gm0mO5p2C1hwOKcBio8HJozzS3JvceW4+lJuzSbhS8elAhy8dqXPrTAeM0A/jQGrRIT0p6kiox2pyg5J9aCtiWng9KYCcUZOc0JkrYkDdacpA/Go1JNPXmmxWHg5p461H0xTwPeszMkBxS555/Om8Y5pQcUX0J2JQc+1SI+epzUCtzTtx9+fapTIbLAYZx+tO3YPrVbdgev1pRJyPSq5jnluWN2Qe5pCxxUO/mgNuFK+hlKWo8SZ+tNZ/Wm5BPP8qbjNS2Z3uO3c4FIOxJxRg0YNS2Q30Hc59aQt+VMzk+mKXqRimmRccWJpAe1N6c0E7qoly0Hbsjn9KA3HWmEdP50uM80lqyLnnQH50Z2n8acCBSH86SP0Bu4E80meKQ8HOKaWp2EtNB2R2NI2evb2pCe9LnmpC9xG5HWoyc89ae+Poaa461SIehET6U1jyakJAFMPPSmHNqRycCm+wpzZ9qZnnrTWhV7ij6YpO5pR8wxSqAMcUwBeBnHekYeopxPPtTW65qkixvP4UDOaKcM8GtFoZpgPSlK9hTgvGaVl/D6UriTuxApA44pMZNPGaNp9KY7CKuKmVMgUiJg1MgJGMVEmWlZgqHirEceaYi1ZiT2rmk9DqiiSJMnpxVyOHBqOFDnpV2FMnpXLOWhukPhiAq5FFjHFJFFwMirkUZwPT0rlbNUhiIFGanWI9McfrUiQkHNThMe1Zt3KasV/KGeaRox1Aq1sGBTWj4rRaGbKjR+1V5FweavOlVnjwfU11U2c0imyA5/So2XAIqzIuOKryEg+1dsDlkik/U1BJ1xmrEnBNV3GOe9dqMJIhINMY81I+etQswIOa16GbEIzmhQSaQcinjtUtaFpCpwad0xj9aBz9aCcD1rCRuhjHJ70jcj1NPGPyqM+1YstIryct6Y7U05wc1K/Ug00cDHU1k9RkY4GM0xz6/nTn68VC3PSkkQ2Iz8daglbHTmlkYdM1AzDP0qlHqcz1eghOQahlYY609mHQVVlfJIrVIlkMjnNV3OBnrUkhqInJroSGhjnioyc5pzU3+KtEQNxx/WgcUp9xTcEVSDYcBmnA0yn9uKYD8cdTTgcgUwZFPQc9aA6EigHpUyD8aYq4qWL71JgWIUAIq/brVSAVfhHPtXPJj6lhBj/ADirkIOarx81ciUA1hJ6GsVoToPXpUydeeKjj6dOami61zt6lxjqLj8KXBx1pwUDp1oIxx2qGaoYSdtRg/L71IcD6VA5wfx7URWomroRm25qvJLyRn606V8Z96qTSV0xRzMSSTNQOc8nikeQj2qIuCeea6VqTuObpTNtKCCM0HBGK1QCHOOTmkGOxp1JyR0q7iaFVQakQc+1NCk1LH06ZpXsKw+MZqVFAzUajGf6VMOnale5ew9eR7VIo7elRhsDjrTwRUlDwevNLTVORwOKevWoZTEAx60hG36+9Kc4FNODmpBbjeRz2pjk/X2p56461DKOTVEt6DGxmoZOhNPY5BqGQ5FSZ3uQyNn8KiJy1PPXFMY5NVsVHcY+QOelRtx61I5GBUTk1JotADdOacOetNGTTx2NSzREhPFRueOtLnjFNc/jWZRDJjB5qnLnmrMh+WqsrAA9c10QE9SjcEisy4bk1euZMk45rOuGPrXVGOplJlKY1VbvU8rZJ4qvIa60ZDG6VHSseaSrMtg6GlXpSDrR1NACk5pAcUhNKBmrAkXgU4ZqOnjpQWh3FBNIODRjHNQD2GNzTT6cUrGm96sgMCkzilzzmkJxSYXG0+m/lQvSpAUnFIfrQRSUAOB4oJpo4pQcVY0NIzSgYpV606oKG4waUDikLdqXOKCBwIApr0Z4o60ARU7+GlIprdapjYAZoA4pV4HFH8VRuIRetKeBS5703OM5pliUo60lL1oEhxGaZTvem5zVITE204DNAGaUcCmNIeBik3UM3bFJUDDrTlGaAvtUgX8KAGgYpCv1qbbTXWi4JEFJjjFOehRmi5LQqjFPPSjGBxTTz3oKCm7adSZ9KAFC0/pTQTihmxUiQp6UxjzQXpCc00LcToKTqaUjNAGKYhlKBg0lOHSquA/PFNY0E8e9MpbA9gpwANIvWnBaQABT9v1oAzTqCxAlSoopoGKeo56UrgiVI6sxQniiCPParirgVFzRIakfHWpkQ7vWmE4p8b4pFWLtug71qQbQMZxWPFJjmrUc+KSKubkTIOcg1cimVRiucW6981Kl8exxTE5HTpdKAORzSi5BPaueS/NL9sZu9NDvc6Dz0PcVKt1HgfMPyrmxdkZBP4U+O496QOTTOqiulY9citG1uAT1rkbe6I71oxagFHWnyj5zsLadVOf61eiu1OOcGuOh1MHGWI981ft74cfP+dXYlSudpFcgDJqGW9ErbF4PqK5ttUJGA+e3Bq5YzEnJxUWLvfQ6KzUsM1sRXhiUL6fnWBbXGwD3q0b8dOgosVsbcN3vOe3fPrSmdB3/AFrEXUljG4EZqMXZncnd1ptCT0RrSzmUhRyOhxU9tEVIrNtpNg5xV2K+XgZqSr2epqAEDpUMqndkEU2O53Ac/hUdzcAL6+1Jo0UrD4z61Mv61nR3RDAH8TVxJd3eocTSMrlyOTaatpKGHJxWUCc5zmp42I6H8qaRTZebke1VnHc/ypUf5aink+bFAJ6XGygBT64rCvIv3pOMVsGTnk/jWfdgEjnNK2txvYxLpCsbH0rG3kFsdDXSzKrKy8VgzQ+TIRUvewm20mYF6StySeOar3TYTOeavasq5DAY+lZE2XU4Oae6G2rtdze0KTzIietSaoPnFReHFO0j9KsawuCpzSa1M1rTKKcCuO8W4FwT0967IzDZnHSuD8XXG6ZsDirW5nVX7steFb0CUKTx2rv92Ys968l8M3GLxea9Qtpd1uPpWc1rcrDO8LEM3WhFz6iiUZ+vrSx+lSjbYgvEwhx6Vh+TuY9a6C7/ANUcdcVjJ9801sTLoZGrLsgeuUY8tXZawo+yv9K46ZduTWiMZ/EjMuJMOap3DA9KsXLHzDVOQ5NdCOOerY0sasWkxDYFRhNycCkt/llH1pmb0sa49zT0fmpY41dVzjpQIAsnWs0zoaHMfkqiy5fOa15YVEOcY4rMZTuOOa25rozlGzNCxT5PerEowKrWDHaRjFWZOFrFm8NSAMc1s6apVN2axs/hW3p5zEKm5cV7yGan8yHNY0SeWxrdvk3Jk1kyKA3FSKSu0x4X5TWBqZxKTW6G+XGawdUH7wkVpF6mdRe6URJg1qWLfu8isU53VqafJgEVbMIbk87Fj1NOgYqOtPC7uvIqZbcY46VNzWz5i1ZyjYRVO+GX9vSpI2Eb4ptyQxz1pid2rD9Mj8zI6VNcrgFSc1FZyLHzTpnMhOBR1LivdMzGJD61s6dOAArd/WsibIerlp/DQ2ZrRmzMFMRxzxWLcRsGPHFax+5iqlyoC0l3LerK8MZKZqGfchI5q3aNlscYqW5tBKMg4P0qb9Slqjn7iqfmbWrRvF2MR6VlSH561OWV7m3plxjFXbt2KZrJ0o/OM1vSxq8Z7ikzenqmjGV92QTWZcKVkPer9yhglIqrMQ3PekZvaxZspCY8ZNDtlqdZFQpzio7lgG4p9QXw2Jd2Vqq+cmp7Y7wRmo7ldppLcq11cijfnmpcg1VGQacHrUgfMMjrUcX3qdI4YVFE+GqBNlxuKry1KXDVFL096AegtucvW9YqClc7Dktiug04naBUS1Q6b1J5/l4/WoI2y3FWrmMkZ71Vt1IcDrUI3ZsQcxCq93BlSauxRYUfSlmj+XpUX1uaW0SOSvoijEkVkynmuk1WMc9q5ub7xraLuc09GQk4NLGcGmk5NKh9aswLkB59qssQRVJDipdxxQVEZKKhDYap25FQt1oLfcmU8UN0piPxTic0AQMcZqNjmpnFQE4oJauPQYqdG9Krq1SrQC0JGbIpqnnmlxxmkHWluWi5Eakb7tQRnipc/LSWjBu4mfemvgrTc4NO6j+taXIRCPvVq2r/AC4rLcYqzayc47U1uDNaN+BzmrUZBFZyOAKsxSZwK0RBZ34NTq+UqhIxFPhl4xUPRl7MklG8EVTK7WxV49M96hMZ3Zqtx9RIxirCDtQseKkRealoYxiVNLupzpmmqtJlbO5EfvVatz2qApg9KsRcGmhPcmJxUsTAVHxSIcHikxyNOFwDx1rVtZcqMnmsaE8CtK0kwa4JbkXNyEZ96sKcCqtq3AqyOvauOa6mctRFHPHFWYjVcrhhU6EAfSue90ZPQtIQcYNPIHTrUcZyM1KMj6VDHuCqQTUqE46VGV54qVOgzxUktaDlXipFbOB3plSrnjj9KhokljGD6VMhJ4yKiUcVIh/yaXQCdDUiio4zn296kXgj1pkDgMD0qSmDFOxlfei+pLY1jz9KZk5p56U0tzx0qyG9NBobJ5/LFOVsHrTSO4puRj3oC3MyQ5ppPPHFAHr09qGOD0popaaCUj9MgjNIxxnvTCeOnWqC9wLEio2AzQx4znNMb14oE+whGD1pueevNKTnJz+VNYgU0WhD7/pQTtprNx1pmR1potDmOTTH96Cf/wBdNZvWqQxhyfemEY+lOJz05pvJHpUvQVyIqeaYTgGpiDnB60wqcf41Yr6kRXjioyPWpjgAf0ppPbFQJMjK8VGykCrHIFMIoH6Ffac01hjOcVNtweuM0xhzyKpBexGFpCCcVIRjpTDnHrTTFe4mMe1IVznn8RTiMU3juKSBWFAABpOhoA44NKfvUxtAMdqVetNAJpSM0bDew5DxUik+lRr8o6U9T780EknXpxSjg0zPPNSAj8Km9hXFDYNSDrxmmDBPFSA80myWxen1py/eFM6mnZ596VzLmJQMNzzRwOlN3lT6/WkU85qG+xLkrEgPOMcU4N/nNRknsKcG5zU8xhKSF3etITg//XpM80H71Te5g3dj1Y9KXdUZHTFKeBmquYOV9R4Joz75NMBzxSgHNTqQmPHXmkOaSmVa1J5iTke9JnI44pAMGgLTsZN6juoI6g03GeBTsdBTtnNFhobtP/1qcADijHJx+dO46d6taB6nnAxnGKQDr7UHPJ79KTcahH3rkB5XmmkZp7nOcU0Y2+lUUmuojfdFJ2zTmwMU1jx7VAkxpGaazcdOaceB/SmAd6sL3G9R05ph44pckHrSMx7U7E2YyTqKjwc8U+m55x1osWthRzjHNOA5pqcHilJ5ovqDdtBzDAphycUD5jSjp0rRaF7oaBUqDjmk28A9c1JGuDzVme4nQdKNuTkipME0oWkhIaBmnbOlO207GMYoYK4gUAcVKi9Saai5PSp4wc1zyOiKHRxgjmrMS7cACmRx1bhj6CuVyOyKuiaKPgVdjiOaihTbg4q7EmfrXLORqkTwp0q5CnIFRQR8+9XIowK5GzVaAqYqYIMc05YuakCAds0kxyImUMOB0qPHHoKtMvyg1XkUZ4rdHO2V5OOc/hVZxnnpVplqvIvBrpgYzfQqSDk88iqknc1ckHSqkhwK9Kmck72KknA9aruSasTEjNVZCO3WutHKyF++ahPSpJCR3/CoSfXmtlsK44cU8Yzmo19elPDACplsaRH7+PTFJ0HHNIGzQWrmkbJDd2DTSMGgdcdaOnHpWTNEIT1FRPjPpUhPeoWbJxUkvQhlb04quz4BPfNSynBIFV29TzTRm2rDHYYJNQPyM0pPGTUTt271aRlsNdqrSPk092xwagY5PFWkQxrc/wD16iY808n1FMYitUAw8+1JSt1p1aB1GE8YpF4Pel75opoAoHB6UDg49aeBg+tMSAD1qRRTByTjrUqDigjceq9qniGKiUHFWIk4FZsrYtQrnFaMaAZNUoQRkVfhB29hWEmOxYhXA6VcjTiq8KnHPWrUKGuabNok0Ywfap1GcnFQrgjmpwTWDZr1uOX360EelOQ0jH04qd2aEMme3Wq8nHuasMOfpULjB/wrREFSbIqlMxzV6YcnnOaz5zjOa6YoxnuVpW4qLf8AShzmoznA/pXRsZFgP/8Aqp27j3qsrEnFTg55qrgOH0pRnNCinqtNMB6g1IoIGRSKop6rjrQmPl6iocD3p4z3pF9DTlFF7DWrHD3pyk5pMYApw61ncrZjwRQR0/xoXHNG7mp1uDYZ59qQnGRQzA/WmkgimtCUI4wB6GmP+lKz5GKiJLGqC2hDIcGoXNSyA59/aoivFJiREwGaaenFSMmP/wBVRSHj2qblpETE1G7dqVmwaZnP0pI0sKnan0mNoGRS8Z6VLdxodgY+tRSthakZuPrUMw446VSLexXkOap3L4XrVlyMGs+6k681vBGb2KUz1nzmrcrcHvVGVq64LUxZXfqarvUznNV3NdKJY1hS00HmnUzOwvSkJxTv4aj6dKBsa1OXr600nBwaetArDh9Kd0oAxSZ5xQUOxxTW6UvSkJxQDGHOaWg9fSkIxVMBpHFI1O7U04qRW0Ep4HpTVFOoEhpJo780h4FITigQtKBmmr0pwFACnpTTzRQBzQWA/WlOKMY5ppODQLZgxpRx1pOopMjFFxMcDmm+tLtpQMUFBTT1obrSgc0EB/DTaVutA61VgE9qKKKkAPFKBmkp6rzVIsAKDmnD1pcZ6VLAYBinKv409VJNSpFntUlpDVQ1KI6kCYFLjHNSncqw0LxUUg5qYnJqBzzVLQlqxXIOafQRzSr1p7kbC/lUefypScUlMTdxvf0oXrRtpQPyosJai0Mcig8DOaYTQPYbnJpQMUbaOnegkOhoIJpOpp4HFADAtOIpTgU0nFAAelIBmgDNPVaCrXEVakC0AYpRzQOwUoGaSpFXNAJAq81Mi9KciZqVY6kqxJG23oKl3k1GseKmROKmxSEXNTxKcc01YxipVFUNDwRT92KjI6Cl2HFJITWo7eScA1LECTmoVjOatxAKKTKsSxR1LjaKha4VO9V5LzJ4NUkDklsXDKAaYbry881myXBPeqzTe9OxDlc2DqJA+9+tOGokj7361heaTSpKfzq7E3Ohi1JlP3uK0YtaYDaGrlElIwOtO88jvUjTtqdlb6uxIy341tWviEoBhuK82iuXDZBq/BqDgjOcVS1Em0elQ+JwAPm/WpX8Sp1LceteejUlYDkio5L4sfvcUWHzPc74+KFLYDceua1bPxBEEHzZPqDXlcd3u7mpv7QdPukjHvSt0Gm1qesf8JKnPP5VYtdfiYjkfnXk8OqnuxP41pWmrqD97pQ4ofOz2CHW42H3hUz3ySDjv715na6uDjDZB961bbWAuMNn2NS0aqR2yXIBxuzU4vsdOvrXKRauMZ7Vbi1OOTrnNTY0TOni1BsjPIrQguN3b8q5iC8Qck578Veh1eJRjj86LFc3c6EOR24FMdixrMTVlbuM+9TR3okPYClYFIs4DZqleLxwKtodxzUd2P3TYGOKho05jDkchjWdqKfLuq8+WJI4NQ3I3xEEdqztqaJ3RzF8u9CepxWdDD5h5rTvQVLDFZ0En7ymtCJPZm5okYjJFLrqFlGOtLpcgWRvpxVm8iM8Zx6cVTNIr3eU5jzdyFfTvXIeJ4OGI5rtJINhORXLa/C0iSYGR60k9TFxvCxyOjzmC8X616vpM3m269+K8hjjMVyDggg16Z4ZnMlquT2qpq5lh3aTibhjyDiolGxu/wCNWUznp1qOVSvPasTpZFP88R+lZaxYJPatNx8nPQ1VCDmmhNXaMPWTtt2965K4iJB4rrNdP7tq5tgSOapIzlpJXOavIirHFZ7jDVs6ou1jWNIcmt4nDPcvQbfJPHNVk4kH1pqSkJiiE5cVYuiN6zHmAVMx2N9KZYKNtOuPvYxWR0290dcXoEIFUEn8xqivDj6VFa/M1aRMJu7Nu09atkb6zrWTZ14q7HJvOKmeppDTQYYSTkdK1tOB2Y96osMdK1tIiL1z3OpfFYS8BEdYkylmOBXSamvlpn1rDDjfjGK0i7oipvYhEbBeRWRqid+9dOVVhXP61F5YP+FNPUUl7pjCHNWLP5ZKrCbZ7/hSxy4fI4rXU407GySFxVuAhxkVkJcZxk5rRspMpWTOlasSf5WzShfMjzSXA3c02GUgYrRbEfaG42HHatG3UGLpn3qk2G5q9YZb5f50Di7SRQvIsP0qe0ICAd6fqce1qhspPnC9andC2mX2l+XtVG4nJbbVydNvJ4qg6bnoQ5LoOhLKVar8kjCInpxTYYF8oZxTLphHER1rM0SsrmFeSl5CTVF4uc1ZueHOKjB3L0rdHJ6i2z+WfetmG8O0KeawACr9a0o8mIGhoqG9h9/iRMjrWQ4Oa21QSxnis6SDazD0qEXJXtIihcrTpDuFNKBaZv7VRPUt2RG7FTXSAn3qtasA4qzOeKT3KWkWjPkG09Ki3Y6VNK1VicPVXMeo52yvvTFbBqQpkUwJSHYlR/epGG4VEgqYA7frVCY23H7wcV01iFwtc1CP3grpbFMIprKQ6e5fnhzEciqEMJ8wHtWoADHTbaDfKKz1Ohl+GDMY78VHPHtBBrVW3wowKoXiYyOlJ6m70scrrPG7muZuPvNXSax1auZnHJrWC0OOrqyHrTk5PNNOaVOvNWc5aQZqXGBTIcEVNjig0RXc4qEtmpJR+FQjigY9Kn6ioEXvUoNUGwjiqzcHpVlulVJDigzuOqVOoqurZFWYh0pMtakuOKaRmpOtRt0rM06E0X3akzxUcX3aceO9PqLoNJ5qVT8tQnrmnqMCrsZ9Rk3FETbWpJzUSHJouNmrFJkdatxMay7eTHFaED7q0uTYtsdy02DhsUvUdaaqnfS6jsXAeOaTg0mPlpoJ3da06D6FpPu04HFRK3HWnbuKNxkmeKSMc0wSYHNOVsmoAfJGCfpTEbaamYgr71WbhjQU9iypzUiHDCq0bYNS76Bl+FuR6Vp23GOaybY5461pW3BxXHUVjNI3LV+AKug57cVlW74I9a0Imz7Vxzd0S9GTnp/SnI+OKYOQO9CjDelcuxm0XYzyPWplGKrRHPFWVz0HNYyIJaevPWmIMjB/SpEUA/T1pXEx6D5unFSrnP8AjTUUAc0/gik9iSRTT1Awc1GlSjj2qUyG7EqjpnrUq9KhU7T1pwOTQgJVP5U8Yxweaj3cYzQH5p2Ie9xWyR0puCcYxS56nNIDirJSuxSMNTAeTS5OaTgfWoLvbUeT6c00jj/E0h4xihiBQTe7GnvzTG6UrnAzURcVpcLjXbI6VHn86GbBNMZvWqHFCsajJ/T86Rj1pGIH196C9LiluOKZu4wOlNzjNH509hruKW46Gk3Z7e9JjHBpDwMjH4CmPoBOfSkweBR/CKDkcjpQZ7sGA/Coj7mnk5BBpmQBQNjSOaa3JFOPXpQ36VVwT6jX6imkZp+3I9B9aQjA9aEZp6kTrmmlD0/WpttNxxR0NSEAD60hH5VK3FRHIPrmpJGAcZ9aaVz2qVl600DBoHYZsOOTzTWXFSN3phNUth9BO/FIDml7DNIRn1qXITY5QSc96kHHWogf0p6n/OaLktkqnP1pwO3jiowfb8qUH8fegzbJVOTUitioFPqafu9jUmbkSZ56YoU/MR+tNHPWnLg4NBhKRICcUcnnikC4pazZncOo5pRz0pcZPIpwQZ/pUWMb3FwcZAo6+9LtyOtKoxxQlchysAGO9L6cUYx1FL1NMybQ0gr9KXrxTiMikVMiqSIWoirnilK+nNOC9e1KAAapDl5DVByKdg7vrS0E89qaJWohXB560p5HNIxz70gJPHXPvVlW0uIMZxmnZ4qOpD069KAaPNTwKarcZOaGJpNw9/pUn3SFBw31oZt2KYWyP60m7mnYm11cc3WkYgj3po560pxS6hHcUnOBTSc5Hejd0pBg5po0ashu0c+tMfG2pFGARUbtuz9Kb3JVyMjkelNIx7U4kYpMYqrmmwqkhvcU8t7YpoHy56GlpW6hbUMc+lOAzmk205RirQ35EijC47inr096bT8AGqJQpwKUD/JoB6ZpRnFBFtRQKXBxQORSoMmpkaRWpIgxzUyLk56ZpiLgjirIXkVyzZ0Q3JI15q7FGQPWqsad6vRL07VwyOxIsQqPyq/CgPpVeBc4q9CnauWTN4osQoPTj3q5HHjvUUKECrUa57fhXO2VYeqcZ608KDjinqGx0pxGfalF6g9iB0wBjmq0i4q5JwTn8KrSAkCt4nM0VGP4Cq8gGM5q1KOapyHHPpXbA5pPUgY57cCqc+DxwDVqVgD6+9VJveu+mc0ylMcZFVJWxx3qeYjcc1UduvrXdE5ZELnrUW4HOadI/Pv61H0NbEIkVqXOewxTAe1OGKzkzVDwcNSkg1GDg9KQnPU1zyN1ew5vvUm/3xTR0pjnnGKyaKbAsSeuaZI34AUvSo3JPWnYhsru3zZPSqznnip5H4xVdufY0IxbuRPwKru2PxqeQiqkpzVxJd2MY9T3qM4oYnvSE561ugGE5ppPNK3NMzmrVhMDyeKOtNp2fwpjEbpSbffmlakpob2Ae1PpmOaePlpk3FHU1MuRUYGSKmUDtSbsZkiCrUI6dqgjH5VbhWspOxZbgGavRqcfzqpAtXYwQPQVzstK5Yi64q3EuB9KrwqMDPWrkS1zyNUiRPepEGO1NAw1SAH0rCTNUKeTTG4NPzgelMI4pIsjYjNRSZ+lSkc8H8KicnHNaol6FScgdeaz5wME1euDk+1Z8hycGt4HM9WU5eT0/Smc49qkl5bAppBJ5FdHQBqiplHShVwelSKhqhNaDl6dKnjGOcUxV5zU6rVIdhQoNPUDHT9KFH/66kC88GmPoR7RnpTgOaec5oqAvcQA9+acevTkUKMmnEYoKEIGM0nQ08rlajbNJEvYD8vAppAGD2pWAB96jYhh9KQnsIzgj6VEW5pXYdKiY4FAoruOOW70hUDvQppJSfpUspbkTnIqtNxxip2OPXFVZG5OKLGi3IXye3FNyDjsKcTgGmA57VQEn3qeoIHNRgncKC/NTYaBmLE1FK/GKe7Y9qruSfemlqVchlYYPb61l3D/ADGtG5bANZVw2DmuyCM5e6inMfeqMzc1YmaqcjHNdMUYDX61XYVIxqJjk1sDADFOxxTR1NSAUEIaRimt1p7dKizzQJi0qimDk/SpFFAIdjjFKTiikIzQUwY02nHJptWJhSN0paQ9RSYXGk00DnmnE0gBqQvoOIxQTiikPSgSGkUn8VOHtSUXKsLjPNJnFKxwKbuoFYWlApAMmpAPzpIaGkcUzAp7HFMzzimJiEYpKKcOBQTe4YFBGBRkUhOaBsAeaUHFA4FMY4FAhSMmlAwOtNB5zT88ZqmAfw0gGaXbQMk1I0LSgU4LxTwtSUN205V9eKdt9KeqE0DSCNMjirCpikROKfUNmqEY44pmeKc3PtQEoFa5G54qFuvTNTuOKh2/NVksQLmkYcVIBimPyaSYrEJ69adSNwaYW5qyGhxHNBOKZu70Z70DEbpQBiloHFBNwo6ik6mlAoEAGDT6b/FSk4FA0NY00DNLuoUcUAxyjJpx60UoGaBoWnhMU5IyfpUyxVDZokRLFViOHHWnLHjrU6pilcew1EAp9O2HmkwaaHcUHFPVqasRPWpEiINNsLD1GanReKRV46VMqbqm40gRM1IIxnpSpER9Kcxx3popbXY0kL1qtLcYHWnSZNVnjJPNMlu5G8pY1GGbNTCLmkCZNUmRZMiJ4poIqd4yaiMZ96q5NhvWgLg5p4Qg04L7UXFazG7qkQ5pvQ0qcHNSPYsxLU4Ax2qssnFShi1BVyQt2pmCRShaNxU0EWBcg9P0qViwFJGwJqx5eVpN2NIq5XEuOtPWf/apskeTUfl96rmJ5TTtdUMfyknFatrqobHzHNcwpx3qdJNuDmndBtod1aasAuDzV2LWUz6VxtrdZABJzVrzvl9Kk1i20dvDqZdflbipFv2zyfzrhYdZa3kwScVqwa2so5NS7gpJqx2tnqQJALEH+la0Wo7O+Qe9eepqAV8hutX4NeEYwT+dJMtOx6JDrcYUA8kVLPqqyRnp0rzo66p5V8e1TR68WGMjHvVNAqiTsdXHch5SOx7UXMmI89BXKx60EmB3d/zrSbVRPEecispKxvCXQrXiq7ls4FYbTBJtucc1Nd6jtcgH8Kxp70CcnPWs1uEnodRpt3icd634pfMQ9uK4rTrkeYD2FdXp8u5DjvQ2XB6mNqg8uduO/SsW8VTHJu9K6DX4yilxzmuUubrfG4x2pp9Rt+9ZnK36IJcqBXQeGtQEY2k1zmoKwkOelWNIm2SLVPVHMm4zPTraYMRzmrE4BSsCxmOxTnrWoLhmTk8VidxBdHYhqtG+IzgZpbqUMCpqJGwnWn0sZ/aTMDxBNtPB/CsDzvwrR1xy0jVjBjmtonPPWTZU1XlawmXLV0l9FviY4rn3+RqtGFXdMjCHGKekZVs0K4B+tWUYMo9qZmty9Y3LJgZ/CpbqcORj8qox/K3vUzJvGalmurVitO28c06wj/eU2WIgZ7VPp/EmKd9CLe8X3iwoOafbShW5zT5AfLqg8hRvSmU04myJA/FdFoYASuOguMkV1ujE+UCeKwkrI3pyvNFjWcGOuYY4k69+lb+svtjrnM5fPSlHQdT4rGjG2UrB1yTJIxW1E421g62PnJ9a0tqRK/KYUmc0xHpxGWpPLPWtjkRPFLzW9pq7owa5tchq6XSwfIBFZvY2pv3i1JbEDP8AM1Vkiwa0S4ZcVVmUDpU3NbIqsdvFX9MfL81mytUllcmKQYq9zLZo2b6285N1ZSf6POMitSW6zHise7Yl80olTXU0WkE0RaqbsAaWCTEWM1HKuR6UXKWpctZcrg028XKGoLQkPVm5PGD3pDTvFmLLDluagdRH0raa2DISOtYt3lW9PwqluZSXupjMBsHitO1XzIcDnFY8cuDg81s6Y25at7EQfvIFPlMRVW4f98fetOW2DDI61kXv7t/pWaLkmkNZMrmqj8E1ZWbKYqLbvNaEbiQklqsOxAFNijw3vViaLCZ71FxpFCRs1A3De9SynFVyeaZiy7AQ0eDUeAWINEQKrmmsfmoL2SuSADvUpxspmzAzSMcUBIIm2yD0rpLSX5FrmYfmkHbNdFapiMZqJK46ejNiBw6n3qzZAeeKp2SZOOtaEEe2YfWg23g2dEqbk6dqxdTj2SHOa34FBjHGOPSszVIwwPaskjb7Bw2sAfNgVzMwwa6zV4vvZrl7pcE1tA5qhR609BzTWBGaFYKatmD7liNtpFXAdwrPTrVhCQKGNbj5VyKqleasP096gemUIDzT1PNR/wAVOSpE9RztgVTkbmrj1SkOTTRElZCp1q3F0WqqDFWYTxTexUdicj8qjzhqfjApjHms0atE0f3fSlzximoflpWNNbiew3IBqVSBUOBmn59KsjqJNgioae5yCKibrQLcsRnBFXLZyOtUIz0q5b9apCWpphsqDT4yCarq3y1IhOelMp7GhtBQVAw2nmp7Y71/xouIulWtUNbEatxTlfjmoD8hxTg2RUAPp6Pk+lRE8Uitg0AXlfIpjHk1Ej8UZ/CgaJBxipN+OppijinDFJjS0LVlLluf1rYiAGDWDAdrA1vWx3oDXNVJ2ZoQnJFaNuex/OsuLqKvwuNwrhmKSL4bn/ClA6d6jDDA7VKua4pPUyZNFg1bSqcfymraEGoaIRZC5p8a+tRpUgO7qTWexD1JYz1FSAZqIHBpwJ/CtJK6ESDpUmfyqLdkU8DIrNaCaHqRinAnrUfGeDmnbsdaECJR16/SnKeRUO7P+NOU4Ge1aboyZLnk9qN3bqaYWxnvSA80kUiUHj6etIcUmSQDxTSMc5phcXPFNLgHIpN/HU4qJ29Bk0WsZtWYrMck1G5z0pDIQOetRlweDQty0tbgSST0pGI45o3ZPpTHPPvQUNyM8U0tz1pD8xNGcnkYx3popBkZNJSjnilC5qiQABoZeppQMU44700irkJUA03kfSpdnrzTMcYp21IloRHjp+dMIwc1Ky8mm7TgZ6VTJ3GHn/PWk4PWnsBTMc85xTKsKduaQjj/AOtScACgtQQlZg3Q+1GenpTWPGKAcUmW2hGGT71GRg/4U8nmkoQk9RjA5ppX/Ip+cc00tmhjbGN61E3HNSP160z2qOaxPPYbuBxxRz19aXbTuPSpbIcxu0inDrmgLQOnTNSZykPXrTqAMdqAM1ojJyFAzT1OetNVf1qQDafSkYSlfQVakVeelIo5Pangd+9Tcxc7oUDmpAoJpAvtTuhxjkUWM3PQNvGadtzRS7amxjzXE5XpS9R70oXII5HvTgoYc07WC99xu316U7bxSlcnHpSgZppEsTHalA56U7aQOaUAjoKEioobjHTikwMmnnp1phbAqkimheKiPBNBYAZxUZPPpTsFrIcMkZpQcUzdlevFKG4pLctK4/rzS9APWo93pSM/GM07aj5bnnJANNI5pTnNNoSPsWNJ3e1HX2pScD0pAAevWhFJ6CZ5oJPbpQVJwKXYcUMBuMe1LyKG55xQTgUWLuN5ORTMYzTwc0xuBQxN6Eff0pQAaTqaOnSmNPQcSMCgZpR2oX0oKAAg09OtGMnmnLWiYPQcME4qQHnmowfSpFGOtWjNi9afQnU1IgxzQ3YExAPl5FOVQD/hSjr61Kij/wCtWEmbxFjXn/Gp0Tj1HvTE69KnQbvSuWTOmC1J4Vq9Cue9VoBnir8KcYxzXFJ6nUizbpgir8MeWFVYIzitGCMhR6VxzZork8adOKtRr3qOFefarSx4we/tWDZoORcc0pXI4p4XIwOacR1z19KaEynN15qvIOKtzLlulVpRgGuiBlLsUJBVSXGeKuTf54qlK36V3QOOW5WnIBwPyqlcNge9W5SKoXByTXfTOaa0sUp3/CqUj5NWJjwapyHqc16EDjkuox2/KmgkcU1jRurcUdyYfnQD05qPPGc0Z9awktDdbji5xRnjFMz6UD8q52rI0TuOUkNj9aaWGKRjk031NTYTYuSOvSonPJ/lSknFRyMQM96GQtUQvULcE093weaglPAqbGRXmbFV2UmppCc0xhwc1qgIiM0w8innqKQjFaoNiPmozjNPYUzHOKYmHfigjFOprfLViQ3bRuoWkAINNFC9DTuDSDinrinchjlFToT0qNADU6KPx9qiTBND4lJNXoMkHNVYl5q9AgUCsWykXIhgDirSccVXjBJHOQKtRrjB4rnehexZjU4Bq1GORUEakGp1P5VzyeptAscD6+tOBxTFOQCKcMk+1Zvc2FbkUxgMU/ntUR4yKSZN9Rr+v6VWlb5anc5FVJiQeelbKxMypK2G9xVN3wTk/lVqY96pthu36V0x2MbdSFuWzTgnHr+FG3FSotaiEROelSqtKiYqZI8iquXa4iKDjjip9vTFOSIDtn8KeIsfWquJMYIyacvH1p+0kYpQhANFyWxm3mkI/KpdvPOKCpxUi2I9uOB096Xt15p+3ikK/lQUmIW28YqN6ewIqNz8vWpDzI2IGajLc570r/nUbniqFYRnyaYTxmgnNNJ47UmVbQUtSO4pjt+FRO4pDEkcg8VAxyexpzHNNZs9KopDCMgUh6Up6DHApjDA9qkHuGec9aTcetJjHNIc0AI53ZPP41CxwTUrHPFQyDiqjuCvcp3L4FZN1Jk4rRunOMVjzk5NdkFYiZWlOarMcdankPNV3NdCVjJkTnmmY5p5GaNtaAIOtPA4pB6U72oJeiGN0qOpG6UxulVYgQDPbFSjimqOaf8AxUy0IRmk78U4gikC1A0FN6GnYxTSMmgloU4qInFPph6VZIdelKBhaatP5FAbiZNFBOaZUFhS/wANNJxRkUAKTxTetHWlUZoIHLS5xS9+KQ9KTLEY0wnNDHnFHU0yBKUjFJSkcUAIScUUAUUAGeKaTxTj0pvU0AKopaB0ooAM/wCcVItNUVKo5qmWKo4p45pFFPVTmoZQ8LmpVTvRGmamAxWTZothqinH0p+3FNapKBUpzACkHSlwaBX0sV5B7VCcirTJ3qCRMVZFiIvio2enSAioHNWZJgzZppFNJzR1qiWAOKOppAc0qjmgaHDignFFBGaCgBzSrSU4cCgmwi01jSk84FBGaA2EA5p6gAUKtSKmTRcpIRVJqdIdx6YqSG3z1q/DbcAEfpWUpWNow1K6W59KsR25x0q/FZg444q2ll0xyai5ry2Mtbbj7uTViOz3DJFacdjk+tXIbMA9KSYlG5kx6ZnqDUn9l57ZrejsunWrkWnEjO3GKTkXY5j+yif4TThpbD+HmuuGnAc4/DFPWzGSMUXY+RdTj/7OcfwmpI7FweRXYf2dvwNuPfFSjSAw+7mqTH7NWOPNqR2xULWrbjxXZvom7oKibQcHjrS5x8mlrnH/AGM+n6VFJZk9B+ldc+isOcUz+yyO1UpEOHQ5A2Tf3cfhTPshHO3Fdc1gAeV/Sozp6t/Dz6U/aEKmjk3g4PFVzDz0rr20oP1WoJNF9B+lVzkez7HM/ZmprQFa6CXTWHRcmq8umv6U0xOJhmE+lOSAntmtcaW55IqVdPKdsU73J5TLS2YdqlMJXt+NaiW2OCOtD2/HANTzWL5boywCOKGXHbNaBtvYU1rbI6Yq7k8j3M4Kc5FTJLtGDVr7KKiktCORUydgSI3OR1pnNABHBqQJn2qUxrUhZCaVAamAz1o8vuKq5NiWFitW1m4xVOEHOKsbSRwKLlpdiC5GeajguHhfgnFSzAnrUITmmmS1Y17fUdwGTippLnI+9WPGhU1ejjLjFQaR8xBesr9Tx71p292xXrWRc27R8jtVqwnB+Uk1ZmklKxoyXDA5DVq2V6TCMnpxWS0O4dOaInaE4zxU3ujfl5Xcs6hIdxOc1mROJJwCatXk4MRNZKT4mBHrSt1E30OntSIiOeK6XSZh5J571wcd6zHGcV0Gjagy/KTxWbWhpB+8dFqqiW0fucVwksZ3Nmu0nm8y2Iz1FcZd/JcNz3qUa1dOVmVqMCmM5AzWbaHY/Fa9+m9TisVPkk59a0jsRLRo6/Rrr5QCa6UYdeMdK4PTrgxyYB612Npcb4V56CspLqbU3uipqB2PntVNrnMZA6mrWpfOCcVmIflOaFsJp8yMfUfmkOefrWeY/m4Fad+u5ie/rVLYVIqkzFrVkF4mLdjXK3Rw5rsLxd0DVyN2PmNaRMKq2Km454q1ATVM9cVat81s9jnW5ft1y4q4CFBFUrdsNV2TnFZs3i9LFa4kUg1LpcZkl4FVJyScVq6CAXFLoT9tGsIMrgisu/tNjZ7Gt9lwuazb5wQAalO5vNKxlwKVYCus0ebEQBrl/wCLIOK2dPutiAHrVNXRnB8srl/WJC0ftWTBHuGe1XrqcTKBzTLePKnA4rK1tDeL55oiQdQKzNYtyVBrZWP5ueKztVbamO1NPUqSXKzlJV2tQG2jpU9wOTVYqRzW556H5G4Vv6ZLiEDNc/HHlq17M7FApS1RpDR3NN29DVaaXnk1bSHzIyap3UXlsKhGzTtcrytupsJKuDmpygaPpVPO1qpGMlsbQuAyDtx1qlMTmnwyAp70Sr8vSktzSWsUMiyaslMLmq8QIPNWs5HX8KAhtqNjXZz3FMuJjKwFSspUHNRCIM3WgclZFy0UNEc1g6rhZmwOM1vRDEZFZ99pzSgt39KfW4NXioo5zd81buikOMd6yJ49hI6VNpd21tKMdPStDlvyyudDOWQnHFYuoDJJP51sSP5+Dis++QKp4qLHRLW5kB6fGxzxVdyQ3FTW7AHnpVWML6lpGK1YyXjxVVnA5FWIZAUNIu+pRmU5NVs4ardx1PeqbZzmmjJ7llH+WmF/npkeSMUAENTG9UaG9fKHrVd2zS/w0zbmpL3SFgOHBrct7jCisSNfm6Vq24+UD1pMlbm9pd1h+ea00lzMD0FYlgmOa1IWxJmpNdoNHZWj7rdT6iqF8BzVzS33Wo6VQ1FsSNS3N7+4mcjrqhWYjvXH3Jy9dnrykrnFcPd5WQ81UDmrPUgdsVH1PFPJz9KQjFUZdCSL7wq5swKpRHDCrwbKdqAiyNjxUDjmp2Xg81Ey1Q0Rr0p68CmAYNPB4pXGI5wKqyDk1abpVaQZoRD1FWp4+1Vl6VYi6UMuK0LIOetMPFAORTT1qEWyZPu0jH8qVDxTW6UluJ7AOTTyeKiRiDT2PFaIzIWbBpVGRUbnmnx80yVuPTg1dgOCKqDFWYTyDQX1NBORTlyGqKI8dasKMirGy5aEDtxVmXlapwHHFWC2RVICrNxUaMc81LMwIqszYPpUsdiyOabnnNMjfuaexH1qBEsfJqRhUSHpU+OKpalLYE4OKlzx0qLpzUoBYUNaAhY2+atywbMfWsEfK3Na2mycVhNaEy3ua6npVuHjBqgjc9auxfMPYV58hSZoI5OM1ZRuKoxHirsR4Ga5JIwepMhFWoznpVQjOD/Sp4jjFLoSWkz371OnNVlORUwOAKzIJgATx1pVfIpqtikJGRimtQJwcntj0qUYA61XQ46mpA+RwOKlonyJDwe2KD2PBFN9ulLuwMZosIcORShsUwNj/PWjdg8in5ENji9OD/nUDtzSFiKaKauWA5x1596Uvniq4fPX9aQvg0OxNtSVm6jP4VE7474o3cZqOQ470r3Lt3EZuTSMR+NMLcfWoyehHNAEpbvSN1qMt70E4poBSKaeuAOfWlJx260gx2o2BjlOBT1744pqr6ipFU9SM1Qr6iFMil5GMdqXHpSgFTVIGMYfWjaMetOIJpG4+tUxPexAw/OmtmpmFRlRnmhiemhEy01gAKfjJpuOaV7k3ZHgE0zB5qXBB6daR14psOYhPPU8UhOBStx2NIeOKi5N0IXyKa75GSaaSQOKjOSaLkp6j93+1SM2KYWxzSZ/yKlMUpWHN1pD+tKBz6/WnBc9qVjPm1DGSKTBU08DnNO2+3FFjKUyPaSPen7e/SnbMnipRHmjYzlMj2ZIFOWPHNSCPn1qVEGfaq6GTlfYhCiniPJ5/lUvlgc9aUKF+gpKxDYzbTgMU4ADIFKBmlbUxv0DbzTguDTwuAB0p3QYpC1GqvOOtOVMfSgCnYxyKBR0YYyBil6igctzRjmr6A1qAH5U+k2nHtTuQMdqaRpGN9xB+tHTocGgnHeoXYU7FKIrnvUTybeM8U2Rs55wfeoXbB6j8KTL5RxfI5FIW4zUJfNLuwKYezY/dz1/Cnq5/CoQc9MU7IoLjEkzzxTJGI70Agio2yaC0jgEPagDFJ3Bx0pVPPWhH1FxNtBHFL/KjPPXmgaYBPlpQvGaVTxS1JSegw4z71HJUrdajPHenYvciY4zSE5G2lcd6aBt69aYraDT9KUdeBijd60Kec0WGkh2cGnKoznvTADz3qVMdeooRQuOhxxTvUd6N3Sgda0SFfTUF4qVRTAvHrUqYB5q7EMcoGMnPFS4JOOgqMDnjpU45GDziokNIai59qlQUkYxyakUcEVjI6Uh6rxViJeen41CnH1q3CPWuObsdEbliBMY9avwoc59aqxLyDitCBCMHtXDJ3Z1RLcK8Cr8C8VXhU8e/rV2Negrkk7mq2LUK8CrKAN+FQxLgDirEeO9Yg9B6r9ce1NZeP8AJqYKcdajdMcmqTBlWQVTl6VdlFVJuhHpXVAxkyjNkA1Rlq9M2TVCc4zzXdTepyTKc5AyOorPnxzV2Xg9aozt2PArugc02ijMeCKoynFWpzknmqcx4xXoQRyshL8n/ClHNMJxQp7Gt2CJOlBIzSDB70Vzs0uOB4oP6UeuaQnoKyZSYY5pGFHANN3EnHb0pMiT7DTn8KjfkDI4p7etRt0xWY47FeY8mqkrce9Wblu1U5DWiMhudxzUbNTsZppHB9auxVrDQPWmOeeOlPIxUeMU0SxhGAcUw5Y09ulNrRE7iHg0hPOKcTimE81RWgh4706mHn2pcYNPoA6nL7U0DNSKtHQlkqDiplFRDmpY+ahq47IswDmr8K89KpwLg1oQKSRzXPIce5ZRTkccVahGF6VBEpAHNWYxgA55rBlrVlpBlRUqjPAqGPoO30qZTjJGKylY1giZMd6cB6cU1DxS5yKwaNkOY4NRMetOfp1qJvanEm99RjYzVSTp171YkbGapytz61tFGc33Ksxy2Krk84NSzdeuah6nJrrS0M2wI5qZF9etMUVMnXmrSG9USRoCPrU6DAx0/CmRLmrMaZqrFIUL06GpPLNKop6pmrJkRBcUoXOf61KqCkIwfak0SMAzSYFOP6Unf6Uweo0rn1pjA8ZqQ+3Wmt0wP1oAic9B2qFj1xUklQSNg1AthrGq0h54qSVs1Ax4PpSQ4hng880MxI61GT2oOeM1LRqtAZhtqB+BTnOKhY85p20AQnFIBjrQWOcZprVQJWQHqKQnNGTjPek60AIDznFB6dKecZ9qZIeayBbEZBzUE7YU561YJ4qjcNhTzz71rHcd7K5nXb1mz96uTtk81TmxXdEyeupWbrUDck1M4zUL1umZsj245pKcevtSZ71Ythcc0vBNJnNLVhuRsKZ36U9ulNoI6jl4NSDrTB6U7gGoNBvWin03dQLcSmn8qe1N4zVIY2mEZPFSNimH61JI0CpKbjjNOx+VJkpWG96a1KSajbrRYGwz27UL1pKdgUwQL0qQDNNAp6mpGhO3/wBamMacxqMnNNDE75oop22myBtO3Ui9aSgBc8Uo596bTvegsaxpBwaUnmm96CWOp3X3pi9KeooEh6jNSoKaq5qZVpM1QKnpUqpx0oQdKmSOkVuOjXFSqme1ORKsLGBzWTZokQbMCmFN1WmSkWPJqbhYhSLkCpRB6irCRe1PaPA6UXK5ShJFzVZ4q0XA9KrTADpTTuyHYzZVAzVNxzV6cZzVRxW6MGV6TkmnsMHNNpkBSg4pKd3oAMinDk00DmnL1oKSHY4zSE0tM60kVcMdMU5VzQqHtViGAscUMS1GpGT2zVu3ts4yKswWPTNaMNoM1jKZ0xp21ZXgtRWjb2/PSp4bXIGBWlbWRJGRgVi3c3SKsNrjHHFX4bQ+lXrezG3p+NaEdntA6U7jtqZS2XHSrMVmeOMVprZnHAq1BY9MjNFxOJUtNNLYyD68VpxWIUdOBVmC2HGOKtpF7k/Wi5ooozDZZ/8A1VJHpwzkfyrUEOenNSi34pC6mfFYhcE4qwLMEdM+9WRHtPT6VNGueKaY9Sh/ZxboKjawcH7tdBDFuAqf7ID1HWp6iVjlTprsOlMbRWPbrXXCy54HFTpYg+gppso4b/hH2JztzTx4cOfukCu8TTsdBmpF0726+1WTp2PPj4cKtyuasL4aUjlQT9K7Wew46Y5pYrMEcjIp2IitTi/+ETTGSo/Kqd54VVFPy/jXpAs8D7vFU722GMYyKZTdlc80/wCEZPZc02bw26JyuK9Jh01JEyAAfpSXOlArjt344oCKVtDyaXRdvVaibSeOB+lelTaGpPK5x7VRm0IBuBkfyNTzMOVXPPZNJbB+TkelVHsSGIYYx7V6HJo+BjGaoXmi7uwGPWmpa6kyh2ONWxDcAc0kmmFexI9q6b+yjG3tmlNgT6U2yOW25xFxYFWJIx9aYtqfQ12FzpG/JxyO1ZzacVJ4xSTuS04swHtCOQKjEZHb8632ssg8Cq8lgRkhc1V2QzMWPnIqzEu8dMGp47bsRip47TkZH4UhpGbNAcEgVVZAjYAro/7ODg9eaz7vTSh9R6ii7uS43KUWG6Dmr0KYPSqkUJVvrWnBDkA01uUkQ3UW6M/SqNu3lyDsa2pEwOlZEqFZTgdDWlypR2ZsRMWAoePJ6VHZybkGetXUTcefzrNs16Iyr1Mxt1zWMshRzXR3yYUgCuZmGyQ/WqWpjNao0bZwz89DW3p0m1q5y2fgc5NbVh1BzxS6FwOkFyWixXP6mcSk4/GtUDCdc1nXIDlgf1rA6WrxMpm3rWNMNkpB9a1yArMOOKzdSXa26rW5lPWPoTQyAYIrotP1ICIA9q5K2uNw2kdKuW93t49actrCpy15jpri581eD1qqsm1SKitpDJHmkYkZrJGrd7MpXGWY8VUmYrjHWr0uCDWbcsA4GcU1uRLREVwSYmFcveKQ5rppXUxk9656/IMhNbxOWo72Mt/vYqzbtioHxmpI63exgty8jEtxU/mnBqG0TcauiFdpHbHrWTOiKuipIQ3NXtImML5AqhKPmOOlaumQ7oial7EpXmjfhk85OKoanFzxjpVywwOO9V9TPz8VmtGbvWLZlBSD0q9CGVc1CqhvrVyP7oFUZWEMhPertnJhOaoOwDVPHLgcdKqWxpDSVyw8vJIrI1cEpnFaSfN3qlq5Ai57VlbUu94M5hnO/n9aeU+WorjG/ipYZMqAa6TiRGFwat28hBAqFkyc1JAPnFJj6HTWnEAyKq3aZYYGasQsqwLz2qrLLulxnvWT3OyTtBIYF+U8VSlh2sa0sbap3hqkZSWhFG/arPnZXHes9WIara8rwa0Ii7lhJBt9aWOQF+tV0O3g0K4VxznmotqO+hqykeX05qkyEnPSnGUvjnipkhDJmmjWTu0EDEjFWJcCP3otIhvweaW6TZkdqoSlbU5PU1Imb3qvbDDitLU4QDuFZa/K3FVucstzqIUBiUjnimXdsZVPHFR6XdDy9rHpWwoVo8jn3pI2TTszi5rYqxyOlMVK3dRRAx6ViM21jQjCWg/bQkhX1pBk80zHzUdQHOc1Wb7xq0wO3rVSQ8mmJjoWG6pZBjmq0Zy4q0xytAkxglxxSrJzVd85p0fNJjuaEXzYrWs4icHHFY1tneK6K0kUqo71LKi+5p2dudo4q79nKYJ6U6zA2L0xVudR5frUnSldGto7f6ORVXUz8/Heq+nXPlZBPFP1Fw3PSkylrCxg6yN0RPpXC3y4kJ9a7PVpSVIP864u+bMpqqZz1bOxVopp60EkdK0MfIUHDVYV+KrU9DQJFtDuOKHj46UkC/MKvNHmP8KTNErmUVwaUHgVJKnWohx1pE2B/u1Wk61PL0qs5poTHKM9qmQYqJBwKsKcUM0jsPHApueaWjGeahDY8HFKeRTaUnikD2GgYNOduKCMUxmP4VojOxE5BNPiPao3p8VMllhV5qaPg1Gg4qdaBlqP7oqzETVaFflqVXwauIX0L0Q9alzg1XhcEcmpXbFWG5XmPWq5NWJPmBqADms2UOjqYcmmRLU4XjipLGqSDU6PkVCwwaenNPYlalmpk6VWiJzirUY4681e6Ka0GuvzCrlg2GFVmUd6mtjh+KxmiJG2hzzVy1JJ54qhAc49au2x+b3zXFNaEt+6aCKefT0q3GemDVcKSMmpoOPzrgauzNl0AbRmnRDH/wCqiPkCnohI9qixkyVCanA4qGMcCpY+RUMkkx2pucilI54NIDnimhXHK3HB5qVX49TVcnb1p6NVNGZYDZB9aaX7dPaow2RkUMRUWC/Qk3fWnGTj1qAsSOlB9Kmw3qiQtkY60nG3rUQfb/8Arpc5HBz71LGPzxyRigt+VMpp64oAeXA74phOSff2ppO4/TtTfMweeKAvcceo7U0kGml8jB+tN3YHv9KsCQDjgfjTabnuDSF+KaBEpPFKoyKhDYFPQ96RL1J05NSLxUa/dwaeDxirXYlIXtzgUvUCgNxQ1UO4ECm7ce1KcH6/SkAzjvQN7CMMgcUxhntUmcGmsDigdiu3De1MYZOKnYMAQaiY+lJNGbVhh44pjNSsTnuajJ9alszZG3oKYeOvSpG5qPHOKVzJy6jfWmbeak28Gjb09KGQ5Ee3HWkVT3/SpgpI9KUAetCMnPQjwR/9enLmpNtCryMc1Rk5NgoxUgXufypVGPWnbc0rkcw3bjkCpNvNFP25GaklsaF9KftxyaBx0p4/zxTuT5jVU07HOaX+E04dKQCAc80oGDRtwacDmqSJ5dQHv1pQCT9KMD1zS5A4zTKtYeozR0NR7ucUFsCnYOTUezc9KDxTN4B5xTWfjg0zRRsTbuMdKQvjuKhMhzTDIfaqRaiSO57VDI+KY0uRxUZk49qktLUkLg9OBUDtxkUm7PemE81L0NeTUXOPelx3NNAz25p6j1PPWq3JsxQuBwKcfloob/OKVrGkY21HAfL6Zo6D39KRW4oY59vwq7DR52x445pFYZpCT0pRwKZ762H546UvXp1oHIzQuQenNQyloKRk5pRkDJo5pDnpQkDGlyM9xTX6A0rGmlsjFDLQn+cU1/al+6R+tNxmgp6ibc9KFXkfnTlXBNLtyc0E31E69akX5V9KYo5qTPPIqkgQAYP1p2MU/bim9K1QWuxcCnR9aYM9BUqAgVbEtFYlX3qXaeMUyP3qROQawkXDVj1GRT0Tcc5piLzUyKec9qwm9DosKoweKuQLwKqoAfrV23XpXHN9zrgrF2BcjHTmtG3QkCqkIwK0bdDXnSZ0ItW6ZxV+OM8Yqtbr6DFXoFJ781yyepskTRqR1qygzUcaY561ZUccCobG0ATH0qKTjJPQVMRiq8uSPeqRjIrTYPbPvVOU9utXJapzHiuynsYS2KUowfes+4IGTV6c5B7Gs6fJ713U0csilOazpzxWhN371m3TkN/hXo00c09SjKdrHFU5jk1ZnPNUZTiu2OhzkY4OKcCQaavWlBIq27miJFY09TUQ56U/dWUirkpOB+NMz1pu6jOe1ZgkBPIprdSRSnjOajc5NRuR1ELc9Kjc4XvSk8YqNzzSsL0K0zZJxVbPJFTyHnrUD81SCw3I9KQ9KU46UwnFWg1Q0jFRk8f41K3JzUR6U0QxnFNyKCM0jdK0QhKa1KTntTSatKwLYD70Ug4/GlAIORTQDhnPtUsdRLzU6qcdqGBKo4qaMZqJR0qzCOhrNuyAtQrjp6Vet14XtVaAc+tXohiuaTKWmhPGM4qyoAx1qCJfm64xVmNSSO9Yvc0iiwgOAakVc4pq4xipkXpmsOponZCL1pw/yKMYHYmlPK81Ni76DWOTURy3bmnkmmHgH3ppCbSRXmGOT2qlK+CT+tW5iCDVKQYHWuiCOdu+5Wfjpzmmr2FOc5NIo712W0I3JE7VOi9DUSDOPWrEfXFCRtHVEsS4PSrKLn2qONMVYQbsY4FUMFAB9akAIHFOVAKkCkD3pMCNulRH6ZqVwcZqPB+oquhCQxvpj3phxUjAmmvxUoHpoM3c4pjtmhs4J4qJ3FSJOw2RuKqyNyalfrVaTpzmgb1GljjjmoGJNPdiPxqNjmi5SExxSMcilPpTGPPXFSX0Gt0qM4ApXOeM1GTxTZKQmRSE5pCcUmf8ikUOHWnY6UxTzxT0xnnrTsAuORmmOeAaeDimEZ6UgIJTgVl3cmARmtG6faMCsW7cc5ramrilsU5WJY1VlbNSynGarvz3rsSM1YibgVExzT3NQsa1Rm2B56Ug96QnFKpq0K4+msc0ueKYxqmSxtAPNJu4pU60xXuSDnrQRk0lLjmkzUSiikHSpJFpcY5pKQtQKQjc0gFIDzSjpQJBTcmg9aKChhNMpx6UmOaCGLgU5QaFGBUgWgpbibaaxyeKex9ajPPSpB6DWbNMPDUre1Jjn3qkSKBz2pV603mn/wANAMbSnrS9BTasApW60DAoZsUrAI/em0E5NAHNMBVFSgZpqipkWoGkPQZ//VU6imIpqxGhqGzRColWI48GiOMmrEUXNQ2aJDo4/ap1TilROMVMsdQzREDJxSpHkg1P5fXvT446XQu1wSLAoePNWUQHHFKY93Xis7h0Mx4jzVGdDzmtySPiqU8GT0qlKxLiYMqE1UkXFbc9rntWfPBWqlcylGxmkYpu2p5I8dQai8utkzBjF60oxmlK0bc0MkOgozxShc09Y+aLlq40KSakSI1MkOQMVct7UsM1HNYpRuV4bQsa0raywRxU8FrjjrWlb2x496zlM6Y09SGK14FX7a1J6rmrMNtg4xV+C2C4/wAK5zcigsvatO3s844zT7eIDnrWlbwhiD+tUirEcNsAOKtRQZxVmO3xirEVvg+lFxjYLbParaW4TgYqSGHHvipwmBUha5EkQ7dasJFnqKWOMZPpVmOLcOKLlWGLAB2qVYweKkEXI61LHF/+qqTJGC1Den41KlgCcgVZRR071ZiTB71I9yKGz2VYEIGBip0jJwc09YiATgn0OKqIWsRJCM9PzqZYgAOBj0p6gZqdVFVYzbZEsR7YHtT9vHSpljAOc05k3DjoKSZSWhTnTK5xUVuPmxV+SHcnTj+VUFBjkPFapia6l1Ige3Wql9AOOOetXIDnGDTL4dx2pXE1dWKUUW1OBSzJkZ9as2o45qd7cOOnP0obGk7WMfygTyBzTHsgegArUa0xniovLKDnt+tRdD5WtTJmslwcr/8AXrGurXccYzj3rqXG4cjOPWs2aBd5J6+tTcZzE9ntPSoVtwowea6Ge0DDpWW9sVkORxUqQSVihJAGHGMVnXNmoPC/pW40bbT/AFFV3i7VV7Mlo582gDEbf0pxsQy/crWktjnilit+nHStFLQxcbHPvpwDcD9KQ2JHbIrpHs1PaoGs8HgVF7MVjJgs88EUl1pwaJuM961xblO1EkWVzTb6ijF3szkHsgp4WporfYK1bi1G446ULbfL701IpRMqVOCMVnSw5Y8Vvz2xAOP5VSa2y3Sr5iXoVbSMjqOK0IUGOaRLYxmplTAz3qU+hrYqX0eV5zXLajEFk4rrboZTPpXMaihLE471UXbcip3ILYcjIrfs+EGOKwLdSozWxZyfJjPShjj0NlJPkNZtxIdxqT7VtSq8R8yQ85zWaWty+Z2SM+YsJMkdarXyFos4rcvLMCLeBWTPINm39Kdwel13MKOQxTEVOsh3e1Q3MZSQtTYmNavVGHw6HR2spEY69KmklBHvVXTQZB9BVm5QIAax6nUlpchJyDWRfZ804rR3fjWfeuPMzTSFKziZ87sqmsWeXcx/xrXu5lKEViSEZOK3ijinuREc5pUPNOpFGWrQxNGzmxVp5Tg4qlAuOasY9qzZur2IHb5q3NGO6MisST5TWhpFwFJGfpS3QRdppnQQAqSaqXrky4FalkgaHPXNZ1+mJyKz3OiStC5DHH3qywwBUlnbiVBkVNNbFMii9ylHS5nsmaVcrxmrSW+8Z4pfsmT3zQ2Sl2IYyQfWszV3JFbqQADpWXq0OBn0qluJ/DY5Vyd9TRjC5ps4w/FTQJuWqOaOrsCvk1NEhLjFVnG1qvWOCRmq8ylvY0kYrGKYi73qXblc5qO3/wBaBWLOiWyLflfLVG7XAPFawiyKztQj2qe1OO4TWhkFuat2+WFVG61etj+75rY5EQ3RKjiqa3DBuv4VeuulZhHNA2a9nKWbnpWxakNGa52zbbzWil0V6HFKxUZWNDzfLkJHalu5xJCeeaoefnqajluOD81X0EpGfqDFqySfmrUuWDg8VlyD5ufWgykX7Obb0PFbVrdsybe1c3bt2ra02VTwT2oGnsR6kx2kisc53VtakoJO05rFbhutGwS3LMZwtMzhulJEcjrTmPWgOg5jleaoTkBqneQ1A+CaESxkZwasbvlqBTg1MRkCgSGMN1LCOeaaeDUsQyaBIvQJzV+2l2MDxxWfExHFWFYhqkpHUWV2GRSO1aLXJaMg9K53T3YjHatb5mTrUHRF3RPDdDceeafNMSOTmslX2yEH1q2smaTHG+xmavIdvNctctljXUayvyZrlbn7xqoGVTRlc9aCMUZBApxGa0M7jR1p6ZFMA5qUYNALUu2vUVfYDy6zrQfOPStFwQtSXDqZtwOTVfpVifqarMcmgljH6VERzUjnBqNetAhy/L7U8HkUnb/61A4qDToScAU4HNIopQcUDHZwabk0hNOWqRNxajY4qQ9/SoXOOlUiNiNjmnxtg1EeTTlzimSy3E3vVtDk1RhPIq7HzQNFuM/LSE45pI+BQ5pplk8Uh71a3hhVKM496mV+KbEiTtUZGT2pS/5UgIboKkZLFzVlFx2qCEZNW41qkDGMvfGaYDz0qyyYFVmFDVirD1O1s1biYHiqAYg1LFJg9aaE2y83SiE4amZyKSMnePrUyE1dHQWxyB9KtwcNk1n2bdK0EBJFcUtzO10a8R3LntUsWAeKr2zcAdasqPmrhkiOmpdhzjk5qyo/Gq0I6VZVc5rGRiSBAo9qcuQ1RJz161NkVkQKR3pBjHFO7e3pSEetaIHqNYYNHbNOI796jxxitdwHk8D0o3eo5phIxQWBPWsrGT1Y/OMUbvemFsUu/tnrUtFjiQpGe9JjjAPNN3c9cmk3f5NJlEo6c+tMYnHtSGTHOabuODSATdkY657ikOT6UhPSkyaEyRxHJ/nTSeB3pN3GKaTg9ae4K6eo/wC7QTntzSDPtSN9aa3KHZNPj9+KiAyOtWI8UzC7JF6f41IBwKjxx6U8HHbP1pJl3JCMcCm05eadjj61ZNyNV570BfapdvGM0zGP8Kl3uO+g3pSEgr0pxBOT/OmEYo6D5raiNkmoHGScVO3TqRUbIO1ZszcrkB6VGy55qfHHNR7eM1JnzFdkpu055qwyd6jKGrMGyLGPpS4wak25pCpz6UGV9BAB1xmkxzzUjRkdeDQEJPcUWuQ1cbjn2pwX2/GlKkU7bjmncl6DRz16VIAAKNv+zT1TiqexNuogHNOC/jS7e39KXBzwagOVsMCnbc496TvmjGO9AnEMAcYpec5oWk3fpTsNQHDH1NLnjgVEGwc5o3ZGex/lVFW1sTbhRuqESc0F+MZzVFcvUeDg8dKRmx2qMuQOv40wyenJHei1i4xuSF8Y7n1ppkyfSoWk5z/Koml/Khmrp3RYMh5xzTDIag80k5pplz35qdRqOhOW54phaoTL70uSfpQ2aKIucHjmndT0pgGTipVXB5/Wgqw9QAelOBGRSDgfSjG6qQraDup4o7YpBxTyMjI6U2geisMwc5zTlH0PtQE4HU1MsZPFWkJuyseZU4rgUcd+KM56Utz3hyjj0FSEnFRA5WnZytJlidTS5I75FGcc4ppIoQ3awHnn+tMY0vYYFNb0piQZ29smlX73tUY5zT0FDRei0JePwpCBnpTgeKAAetBBGF7ipFTnB/Og8cVKnHWncNmIoprLk1Pge1MxntVJlIYOlSxio9tSx8Gi+hPUmAAGTT+R/wDqpmeOOlPX0rORrAkQHGe9SgFajRgM07dk+1csmbLUliGea0bYdPWqEK4bmtG2FcU5XO2KNCAcj1rRtk2/n1qjbjA+tacAJA/wrgludKRdhWrsS4xVWAZb0FX4hnGR+Vcsnc0JolNTqPWmop/GpAD6UtxpkbDnvUUg96sMCc/0qtJgDpVGTRVm46YqlOc1bmGW46ZqjMODXbDY55FKUde1Z83ft+NaE/ArPm5z2Nd8NTkkULhgBWZcda0ZzwTWZP3r0Kehyy3ZnTnmqch5q1OetVXrtjsYEa9KepzQOBSgEAVbNEKuSacF5oAzSjOOBWTEw/ipSMHJ5ox701jg8VDLTEc4qM85xTi2faombaOKzM7DWJAqJjk05ic01hlaBuNiGUYqtIee1W5B68VVYVohbEfFMJzUmMD61E4IOBQguDGoWOWxTyM/Wo2PNVsSBzmmMSaUg4ptWiRp64pKKTIq0HQMinAZ/wD10zqakHSiwJCqOasKOKiQc1Oq4P8A9ehibJEHrVqJarxrVyBeR2rKT0GXIBhauwDv6VXjXA61aiGV+lcrepcSaNec1cjTG3HX6VXiHQY5q1FjPSsZGtx65H1qZQCKjUcVIOg9KwKaukOIwvB700nB+tSfwVE2AKCb6ajGJAzTHYAcjNA56mopicmuiKuQ2QyPwapSMTViY546VVbArqhExbIuppwHFHU+lPUc9K3sO9tSSNPzqzEpzUCdelW4xjBp2LvZEyKSM9anj9hUa8VOoGBQ0V0HAYPFPOOe/wBaRRS5BFSNS7iMMCmU/g00dDTY7kMgqKQcVOcZ5qJ8DNINyuwwfaq7nFTyYHoaqyn3qHoTYhlk5qu8gHU06RutVmfPbmh6gSeZnpTM8fSmhs0u7NSWJk5pHHHHNKT71HI3HpTsVewyRgT71GWyPegnJpjnAp7kpiE5Bz1pAcNTQ1Gc0JFJko788U4Dk1Gp9al6ChiY1jt60wOFBNNdiTUbNgc0rdBxK13JWRdNkk1o3L5JxWZP1NdFNWCRSkzmoG44qeSq8p4rsiYtWIXNQtyaexyelQkmrM2LSg80zqaeOtUJjyc1G7YpSc0xjkUBbQTO41IuKjAqVOKBIWkzzinY4603HOaC2AOaWk5paBBTG5p2ecU0jigTEAzS03JoqkSHU0jGn00gY61DLI+9KvNL+FKBTF1HKvFP/hpg+UU124qXqV0Ammk4pOp/xobpVWEIT7UmMUvXrR1oIEooooATdQBk0lKtADx0prnpSk8dajz1qxtinrSrTB96pEGaTESotToM1HEvSrMafnUNlxJI1qykZJ6UyNKtRR81maxHRRVajTkU2Jc1ZRMcCs2aockeKmVe1ORfapQnI4qGzS2hGsIP1qRYMHrUyJUyx5PSobKWjIFj4p4jqwEAFIqZNQDVmVmjz2qvJDxjFaezsaieEd6dyjHmtxjpVCa2HNb0kWR7VRlhBzxQpENaHOzW2Sarm1Nb0kHXIqvJBjrW8ZmLgjFaDB6UeRk9K0ngJPSkFv3q3IXKUVg7YqVLckgYq9HaMx6cVdhs+mRzUuZSjqUreyz1XNX4rXA6Yq7Fa7etWEtt3NZN3NkkitDb8VpW9v7VLb2ue1aNvZAkZGDU31LQyC2PHHbrV+G1OBU0drsA75q5FF0oNFG5FDbMCPlrRgh244oiTbVhACcd/wCVFx2Jo07ip44+On402Lp0q0qkduKi47CpFzipxCGHApI17mrCL6U0xbDFg6cVaij2gCkRcNmp1GBUopD1Qen509YsDpzTo+R7etPC49/pVtitcEAHQVaiB9OtRBOM45qRG2kZqE7haxdhQLzjNT7RnPrUNvJkj096s7WP9K0WiFuRFdpJoRgD071K6E9aj+zlulCmS4k8bjB46VMvzmmQxFT61IV2gHHetEK48ITH1qq9oHk9yetWkft7Uj8PS6j6CRWBXkHI/So7y32KTxWjbsNoP6VDfjch9aGx2uZtumQenXoKubOKrWq/M1X0TcvOaVyktEVmiyeKgktgw6VpbeOcGopF65A/CpkW2Y8tvtHFZ00Q3nityflcVmTp+8z0pXIcbozpIztPHFUJk78VtumV69qoXMW3oKyTKauZwiHp+FVZ7fBOBxWisZ9OaSSLj0ob1JtdGOEznPUUKgDc9c1ca3+Y9eaa0QVq1UkS4EYiGPakaEA8DipkHelaPgVLlYVig8POe1RmAgHFX3j9Rz7UbAfr7UlK5NuxiS2uefWmR25B6GtiS2z/APXqIWxxzVxYuWxly22VPFU5LPD5Fb0kGRioXtgecfjV8xPLfQxvI4PGKjMVazW21elQG3GelTzFqJlzxfuz7Vz11BljxXZyWw8sg1g6hZ7Wzj5fWrvcUo6GG1uAvHFRwMVbAFXnhPccVE8IVge1aX0M2noSMp2g+tWNOiw2aarKY1zVuyK7CRUXKWrTJrpcxH6Vylyu2VhXVzkFT6VzGoIVlPpUp3LmrmdcRbwarKhVsYrQIKoTVRmBlrWLMKi2NbS3CcdM+lWL+TgVmwOUIIqW5n3IO5qWjZP3bELv6VmXO53atGMbz0qvdrtY009bEfZuYlxGyofSsx1wa3btsxmsaX73Sto7HLUWpGopyj5hSUm7mrRizQjXA45qzbx7utZ0DkkCtS0zjnrWb0OiLvYguotpPFJZArKMVYu0yM96baQHzB2pJ6BJe9Y7KwH+iLWVqJxcHFali222VSO1ZF+T55+tZRXvHRJv2aRf0zkLWhdruXpmsyxOApFa0T+YOetJ6GkXpYpxrg4xin7NxI4pbiMxtnH5VFBId460276kPR2HTIUX0x7VkX8gZTn0rduyGhyKxLqAOCeaFIJrscrcrhyRRFJt4q9dW/JrOdNprdHHs7j5CGOatWbciqQOavWS5ND2FH4jVD4SmQN+9B6VGz8YohYZyayudEnqjft8FOaz9VUMOKnt3xH1/Cq93JvBoS1KlLSxgSAqxqxBMQtRXA+Y02P7pNdCOS1h1xODx3qnu5NOnOajQ0xFiJiMVaVyKpqeKmRxjr+FSWWt/FV5nJHFNaT0NRuc00TewyQ5HFU5B+VW3+7VV+tMl6iIcVahmKd8VTLYqWM+9JC3Lrzl09/rVOT7xp9I65GaGVYYrbelDtkelNAwaG6UwGFsmmtSZ5pxORQSNQ85qXPFQg0pbnigS0BjUsD4quTmnxHkUrjNSI96kV+aqI+BilD80IOh0mmt8vXNaivx1rn9Mn29TitZZw1TY1jsNuDtkzUkU+4e9Q3XzAkVTSUqetSO9mixqnMNcrc/eOa6C+n3RkZrnrk5Y1cUTUepXAxS8+9Nz2p46+tUYC8GilA9qd39qC0i3YtlwK0pztj4rLtM5Bq7JISuKTLhomUbg81ATUsv3qh60iOtiOXmmLT3AqINg0DsWAMU2gN70m6oGSA460oPFRF6cnIqrDuPOe9PWo8805eB6UInqPY81Xc81ITkVE2BQkOTGEYpyUz6VItWZE6dfersJqjF1q3EcUFot0xmOacvIpjZBqVuUPVqmVqqE4qeFvWtGStyV24ojfNDDikTrUmjRdgPNX4sYBrPiI/GrUT5qkDRabkCqzrk1Nu4qKQgHmqeoK9iMpikXIankgimE4pdBblmNu1PH3hVWOTJq3HhsetJ6DRr2ZyBk1pw9BWPZHpmtOJvTrXHMxT1Na0fawFaK1l2xJKmtKM5SvPkzNu5agPPrVtOQeapw9etXEAPPrWJmwQ4PTrUmeaiPXrUi9KTViWPXJ9aXHOKQegp3FQrkXE/zmon+n41Ju56VG54zgfStY6kpjQ3NGfwqMvz6Cm7uBn9KbJe5IW/yaDyPaml+PpTC5B9KzKvcmyR0o3Z/CoixJ9KRTzQ1oNbD2cdKC2PemZx9KN3pzUGiHFuaQtge3pTQckdvrSsc98VAMN3+RQT6UwnHGKUHFapGbTuP7f/AF6UnFCEnt7078qZQAc5qeMZ4NRhTx2qZG21Nrk2SHhcg/zpQuRg8UKeOnNLjnk0WJZJHncP54qXoOKYnWpBytWidLDOvNNIPen4AGOc0xufftSbJtfUQrnrTDgZx+VKTTW9c1Nx7jW6VGwHTpUu3JpfKxSaM2QEZpNpz06VZ8rNJsGOlJIxZUKY7UGHvVkxYOcZBpdg7flQ0ZSKwg/WkMIBznmrgTPWmmMfXFVYkrCLPFOEPOP61MRzSYyfpRYV7ohKAcA0wrmrJj9aZsIPFInl1GBaXbjtT9uOPfrS4Gf8KWrZaViPp2oGcVIwGc008GtAsJkj0FN3c5ob8qZnHbrSsFhc85ozx6Uxj+VJv9f0ouaW0DfzQWpjEEZppYkYqwUe5Jnj3pu8A/Woy+0VGZc0ma8uliZn4qJpMDA4qEy4J5/SonlzTLjEmeTjrUJkycmoXbnrSb+OOaSLaJ9+OlG7Jqvk04NRYuKRNk5qRATUMfNWV+8MUkilZEm3p1p4Q4oQAd6eOccVpYiVkC8jHWnA4pwHoKUJnqKaRlcaEJPapUQ9MVIi54xUyR8VojCTu7EKxZ7VOkR49qlROOlThMVaiZtnjucgd6OB2JFHBpQOAPWsUfTjwBgYGKF4OKQcHHal4bvikPYVutRuOeKXdt70jcUth2G9aQDB5pc4pcj8KZS0QxUwT0HpxUtMUHqKcP0ofYa7jgBgUvoO1CAEUue9JCb1FAywzUqjJphHI7e1PjBFPoJu4/jjPSmY5qQYJ9qNpDZ7VSFcaB3pVH0oI4pAO9MESLx9KkBznimKPlpwOaykzaLJVJINPQ5NRrx0NSoMHiuKTOqBah5Az35rRtl4FULccg4zWlbDkVyTeh1wNO2GMVpW3as+3HT0rStgD7V50zqWxdtxyfX3rQhHSqUIGB61oxelc7ditycKQakCgjg0Lk9fzpcAHikmSnYhfgVXkAxVtxkc1WlHFXFmbZnzjnPrVSZcgjFaEq9e56VRnGFJzn2rsgc8jMnGBWfLxyDmtK44rPm5U4616FN6HLLczZ8Ec96y7nuetadw2BWXddx/OvRhqcstzNmNVXHzdas3HBNViMAnNdaMU7sMCnoO3Smjp15p4z361TNFZaj160v8NN+vX60h44pCumNPFMLUMaYW6VAriOxpmOKCcnrioy2TzSsWhevb8aO2KQt2pC3BqLgtWRy1Wkyp5qxJ05qtIMcdaaRl1Gbj0qNzx6mlIJphOKuwhrmmEDFOJ96Y3A/+tVgBbp3prY70tMf1FC3JWg09eKQ8ikbrTf4a1QDlAp60xTUi80ATJz7VMB/+uok7VMnPeoYcpPEOfSr9uuTVOJckVowJge9Yy2BFlQce1WoQCtQRn36VZjwTz0rnZcSzHx06mrCDAziq0ZxirSAkj+VZSNdESgAAYpR0pB6d6kH3cVnbQaloJ3NQs3zGpGOz8aiPJoSM5MYx9Bmq8zcYqdz1qpLnvXTBGUmQO/NQP1qV6gI5rtiiBV61KtRKDUqAGrYE0YGRVpBg1XQAH1qwtM1LCDFTrgVBFzUy+lT1LJcgimk0hbg/zppOf/r1CWorCk0hbaDTS1MLn8KbGrjmbNV3anPLzxVd5OST+VTcE7DZDjJ4qpM2PrUzvkVVlbNZvULaEEx9+tVmxU8uSOtQN+FQCWw0E/hTt+KaDk49aKq5qKWBqJ3GaGYKKhds89qaYARzTG+lPJ4B5FNVcn6+tNMENpTzx/SlI5xmkRcNk0XAcgpXJHNOxjmo2OT1/rSTHa4w8moZulTkYGaqTGtECVirP3rOuDjNX5sDPrWfL96uiKJbKb81WkarEx/Kqkh5rpijJshc5plPbk0wnFWSwoApvf0pw6VRFxD60lL196QjFAMMGpBio1yTUqigaH0ynEU3rQPqFFFB9qBhTDxT6YwpIloYOvSlAzRSrTACOKaxxTmx61HQJgCM1KOmajUU7PBpMY4nAqKlJzTc5NCQC45pG6UZFIW4pk3F/io3U2igoccU2imk5oIsAGacBikXpQTgfWrAVj6Uw9RSE80oFAriqOamjFMQc1YjWkxrUliXNWkTFRRrVyJST61kzeKJI06VajSmRJ0q3EnIrFmqQsaHGasontQi1Oi1FzZKwqKeM8VPHHzSomTVqKPpWdyxkcXr/KpkjqVY81IIuKCbalfbg4pUUDnqKlKYNPEe3tWbZfUi2H0pjRVb8vPakaLFK9wsZkkWTUDwYHStYw1A9uDQOxjSW+T0/Sqr2uO1brW2e3NRGzx2p81jNq5hG13cAc1JFYjuK1fseW4FTR2uOSMU3JglZlBLIAjAqxHajIIFXkteemfwqdLYDjvUts1skU1t8dsVYhsy9WUt+a0LW2CgZFCbB2bIILPGMcmr0dvtx61MIQoyBT1Q+lWNKwJHgVPGnOetMReOnNWok56VF7Fp6iqPQVKikNTok46ZqxHFtwcdaOYq2g+3G4/1q2EH4iokTFTIP8mmhEiqcg1IvyjJpoHH9KlSPvwPpRcEPQk9BVhRu68Co40/OpU4PTNCdiyxGBjBqRelQ7scUu88ikBbTBFLs+opkJB6/nVnYCMdasG9CW3by2ArRi+YA1lKjZ65rTteCOOfWne+hnsTGLJzipIkxjPepFTjv9TSj5TU2sFxwjwcU14SfxqZH46gn6UpPeqUhW1KawupHepHTgk4x+tTg5A460u3K4FWn1JSsQ2744FOueU5/nULL5cnXj0pzlnWk9UWjNSQxzH0NakEoK881lzRlZQfer0SlV5HWoVylroy2rrzUMiU05XJp4YEDtTb7h1K0sHH1qlLZ8kkVruQBx/+qqrv1yPxNQy9TMa2whGKoXFszdj9K3Dgn0qKRA+KzFa5gi3OelNltu1a7IA3TP1qGSDcabVx20sYMkezJNQPhevSte6gzWdLEQelRsOxU2gHmnAc+1DLg8/pTDJk+lO9yWraDygOaQptNKrClJBGKQrJDSAajZfepevFNODQm7hy9SBovrxSCLAqyq9cjrUbrtp8wWKzwjntVVodpJq8351DItNMGVGjBHNY+qQjyznmt5149KyL9DyDVqRLWhzjxbsD0pGsfMGauSxYfpVqCIFa05iLdDnZkMDAGp7ZyFq1q1sAoIqlDkKKpO6Fa0rFsuWBrJ1FMngVqr054qheJvyRSTKaujNEe9elU7i2IbIFaSKVOO1JKmRgirvYy5U1ZlKAZGKklj+X/CmgeU9SSPup3BbWGwxbaz758PirvnYzjrWfeEuc0Le5nP4LIz7o5SsuQ/NWhdHgis1utdEdjlqPUQjIpmPmq0sJZN1QshzV3IcXuTWwGRmteLAUVmWqAjmtJMAYHNZM2grCTPmrGmgO+MVWk5FT6cQtwvWp6DfxI6WP5IR9KyZ2/eHPTNbK4aPtWXfxYkyOM1EXub1ForE9o3QDpWvaqVXPrWNYKWbmuhjjKoBUSZdNXVwaNZFORmsvHlykdq0pGKH/AAqpNDvBIFCYntYrSSk8VBMMRk00sQ/PaluJAYSPan1Enrqc7OxLnNVZlytX5osmqFwCnINdCfQ5baNlcjaas2j4NV1O481NGuGpvYzW9y8XytPhXNV8Z71PBnd/9as7anSty0JTGMVHJNuHWnOpPFQyDaOapMmRWlj3DPWo9pVTVsHPFNkT5Se1WtDNoy5/vUxABzUlwMVCp/KquZdSUHmnqTUadatImFqWy9yOkJxUhTJprLTJsQkE1DICKuBOKgnXincdtCmetSIM4ppUClXrTIRZHQ01W7GmKcjFNyQfepKZIwxUD/jVn7yCoZENO47dSAGndqaRinA4oRAhHPakIxzT2BIprDNMgjIAp6DmmHrT4xzSY0Wl96QNyMUi0q5zQii/bSYArSiuMKBWJGxFW45uRzRYaepsh9y1V/iNJBJlabI2DUtF7ogvGwpFYs5JNaV5KSDWZKc1SJn3Ihz1p9R96kpkdCVG7U7IqKnIMsKAWxfs1zVxowBVWyyKuucL7VPU2itDJnXDmojjFTTH5jUWOM0GfUhdaiqZ1qIilcpjl5pSOvNM3dBTgcUwW4Y4zUijApm6nA8GgbsLn8acBTAcmnUGYOQKhbk05jzTGqh9RKeBmmUoOKEIniyCKuRmqURq2mcUriRaVjinAZpkQzUwHFNFkL/KKWM4IokHao0PzCkxMvAd6VRQh3CpEGRTRd7ocjYqzE9VicU5GxirGXw+e9RzNxzUQkxRIxIoJvYTcKNwquzEGlDk1KYN6liI4etG3+6tZKvgitK3bKg5pvUV9TVthyOavQsN1ZsDdiatxNhuawmtBSXU3rQhxWlAD0xj61lac2cVrW45xXlzVjB2sWFXmrcRwMVVPB4qxFnHNZmTZLt/GlXjik+nNJnketZsglHalY+nWowf8mnbvl9KYmJn3/KmtyBzzSN6801SCaqJCV2Rs2CR+lNyRxSyD5qiPFOQS3HOcD9aTfz/AI1GzEYpNxz7VkQm7EpbJP8AjRvwai34xQcA/WgtXJd2RigNkdqYG9TihSTU2KJOT2zQSDTQ2Bz2pCw7Uihxbij0phakzxVllhW+tPU8k1XU85/TFPUgf4UluYt9Cyp4p6Hn/wCtUKkAVIrY6UxWuWFPFSHBxzzUCHFSBhj3oJvqPU46VMrEfSoc96UZOKWw5LsSFutNwT3pQOacV49vzovdEvRERX2pdn+TUirTwnYfrUIXkRCPuKcEJ6DI/KphGR2p/l8c5ppmbdiHYaZ5XFWSmKTb25oM3qysIuAKNmB61YZBxik2jbzyaBON9iFV+U8fnTWHtU5GD7UxuTVkqNyErxUZUdqnZTjpmmbfYCgajoRHJ+lIfpUpXHSmE4oDl1GnHekyKQnj2o3cdaNilC4jEqKYWz70rsPrULeuetJF8gMT60m/HaombmjdzVXDksK7ZP0pm7A60wtmmMcdD+FFtCrErNnv0qN2xTC+PpUUj+lIpK49nHrULSe9RvJkYqMniqLSHs/eojIfxoY00HFNamjjoOznrxRuyevWmkcU5eKoVrbjg3NOWk496kROKgT0Hpg8DpVmLmoAp6irEK1ViG9CeMDGW4xUigdaaq56dqnVeRTMmxFX8alWMnpUkcfX/CrEcGR0ppamHNoRxxfhU/l4HvUkUY6Y4qURnArVLUwk7EaxevSpFXBpwTnpxUgWqM7niODu6YzT/THamfU08cA+lYdD64U9eKQHFIc4pCePeq6F7isQTTeuKU/pSYyOlZ2C9hAOtGcDHTNKwxmgAntTLWqAKTTwAVwaTBxTk5GKChwHFOC7utNPWpVGRS6ESDaD9acMgUmeOlKvvTM9kOyM5pxJx6UBstim/wAWO1NCAAU7aB3/AFpMYzzxSdD7U2A8cc5pynr0qNnxxT1ywrmk9DpgSqDViMYFQJViPOM1ySZ1xLcHJ4P51p2wrPtxgVq2qlq4aj0OqOqNC3HT+latsmetZ0APHrWpbrnPf6VxyZ1LYtwjJGc4rQjGQPSqsCEqOmDV2IZOKwYE8Yz24pxGAcUInFOKnHIzSQETYI6c+9VZRirhHOf51WmOSc9cfhTjuZSKM/3az5ga0puQRiqE4wDzXbBmLVzMnXOcYrOnO3Nac469/esy5B5Hau+mcs1YzbkZzWVdHJ6Vp3YwvH61k3XSu+kcso3M+UcmounFSyDmk212JkJLci2kdacBkYoIzSA4GKLkNajicVEzA8ClkkqBmNX0IFLH1pp4700ufWms5qSkKWAPvUePmoLU3PNSaDieDS0wck0ucZ7VBKYyT5uaryHAqy3Sq0w4qkZu5Xd8AelRt609hn8KYelWh9BhOKbSt1+tL/DQSndDT3zUbDNPJxTGq0hkZODTQM04+tFaInYeBinqM1EoqeP0pC6kqY6Gp0HAqJBxU8S8f/WqXoW9S1CufpWhAuMe9U4F9PrV+JeOR9awkJaaFiPAOB09qsxgEVCq/wD66sRqM/Sud7mqWlyeMDINWBjqKrxjFWUIPUZrKQ35jwcUpJFNp22pLSQ1m3A1EQeMflUje3NRseR61ojOTGP1qpL92rExqnK1dEEYNkRbNREEnink4pmCTXZFaDFTjrUyjJ+vpUaLxUydapogkjWp0BPQ/nUKc1Mrc0WNk9CxH2qUv+dQIeafvyAanqUmSFs0jEH3PvUbOaaX5460FW0HFqY7DFIxqJmqWJA784xUDt1pWbJqGVsH3rMHuDthTVWRvens+BnPFQSsCKkSTI35xTGTrT8etN4P/wBaovY2irIQAge9RSce9TPnpmoWzxUp6huRMcCm9QBjNOakzgelUmOwYHfilHOaQLmnbcDnrSvqVYjwaQLipHWlAyPU9qpMHqMY4qMsOmKe54qFzVWuTsJITjiqkvFTucnrVSdwDWqRLZVuJKz5T1NWJ5OTVSQ810xRm2QSNVN+pqxIcZqs9dEUIjJzSEZpScmkrQyBV9Kd/DTaKBLQCcVGTzTmNNAyKBkifSph7VEgzUuMGgaA9aaRSnpS0B1ExxTc4p5HrTKBgWppOaCc0zPOaSAKKKCMUMkazZ7UlHWlApkDqbuo/CkoLewUhHNLTKCBW60mM07dTaACgdKUDNJQA0nmgdaaTmgZzVWAcDignNPGMUw9aLgNxnmpKavPWpFFMByLVmIYNRRqatxJzUMqKJolzV2JMVDCmKuxJismzaO5JFHVyJPbFRRCrca89KwZul2Hog4xVhEpqJlqsxpz0xWbZo0OhT2zVyOPj0qKOPmrsSHAIqX3KSFWMdulSeXkU9I+Keq5FQ2VYrmHJ6U9YjVgRHpjn+VSLFjH86B2KwgweaDF7VdEXHWhoRjOKTCxQaHngVG0GTnGK0DFjtSC35qOawGabfPpTTa5OMVrLb89KVrbjOM03qDRjLZYbpU623tWgIPl6UghwcUIasU/I2nufwp4twe2atCL0FTRwc5xVJhbsV4bUVdjiAAGOaekeO1TInNK+paQxITj0FOWHHWp1T5akCfn71dx2IRb81Yjixxj9KlRM9qlRR9DUsdlYZHHgZ9KnU+g4NOVflpQOf8A61SIei981PGmeDUScCp1xxVdCkSBeKeoA7UzdSq3Oe1KOjGWYx7ZqQAHFQI9TK+BxVE9R2w+tKgyf/r0qnrUgUHA700UOjOMGrkbevT9arIu76VZj4H+NCYFlfm5H4VbgfHaqI4B5qeNj70N9iLGms2TzwKczgmqaHjnrUmSVzSvcqy2LCzBTTjKD0PNVcmkZivXjNWFlYviQU8NxkYNU4Xycd6vxx5SmlcEkU7liDup8U6yKOBnGKkuYiUqhaAiQr2+lSrhdJk91Hk5p8Eo2gY6VY8nfH/nms1g0MuPenqKSs7mgwGCag47EYpwyVqM7lGelS7mltAlIxVZmOOelSPk8VHsNS9hoaCDilIBFRlTjtTRnv0qbtBYa6c5HNQScHGfwq1gtk4wOlVZk3MeOfek3qDKcwBbNVJE3Grsygmqj5HHYVFwZRmiyDjiqjxEDpgVosaryrup7EvUpqSPpQW/yKkZAKjYAnkil0EIGO7rS7wGqPODSk81NzWysTb6aw30xGGadu3H2qRIYykD6VCe9TuSV6fhULmrTJtcidc1m3qfKa0m596o3XzHBp81xNaMyZIef6UsI56Vcmj/AHZ4zVOLJJx2rRGezRV1YZRciskLt7VpapJyBmqSJvFNNodveK8k2DgClVPNH19KWW2O4kDA+lTWse3g5q0xpa6lOSyI5A4qFrcsD2IrbZMriq5TmmpXCUUjn54SlRMPlrYurXeT/Ss6eHywfSruYNWdzMkJBNVp3yKtTcE1SlGSSa1RzyM+7GcmqGPmrQux2FUtpz0rZbHPNXZbiwYqgcChXKrgcCgfMaNim9EIp2nFaMGSlUAMmtO0P7ukyo6sayEipbRQJFpZcBajt8mTio6Fu1zoo5MoMNn8aq3cm489RSWxOAD0pbmMlqhKxbd0y5oqeY/NdStv8nvXO6HAVcfWuqUbU7VlPc3pL3TKnjySMdKqyfKMVoSITkiqc65PFFyWjFuU2lj+tUmmyMZrZuYtykd6524DRyEEVadzKStqL5e89qpXtuQKv2xzUd/wBmrW4mrwuYvl7T0qaM4p7KDTfu1ujnsTr2qePhulRQfOavCHA4rMtK+xJGQw96ju13YxihTspN+96Cn5kKQnPSpJIdy4q95Q2AjrUEpAU1UQa5TBul2sRiqmADWlejcc96z8c1aZhJaksI5q6E4qvbjOBWjGmVwBmkyoIrBD0xTNnNXjHgUhg4zjrUsqxQdO+KhkXitNoPaq00Pyk072CxlSLzimAZqeVdrEVGFJ5qrmVhyjikK5NWEQYprR4NJMbQ2M4odd3SjbinLyKQLsVJBg4pijk1YmSoguKtMya1FX0odOKTdtNOBzVDIHFPi60SDuKSMcikxWLAGRSAc0/wDhpMEmlEkkXpUgJzTFFSKPwqiy1buadM5K1HFx1p7jK0maR2M64kzkVUbmrNyuCarHrSJZH/FUlR/xUoNUZ7Dyc1LANzioBk1Yt87xQDZsWybcU+5YBaaowoNV7mbipOi9olOT73FBHGe9OA3GlZcCkyEis/8AnioT0qy9Qv1o3BkXSngcUypF61VgQlSKvHSmZx0pwYikK1xwH50HpSZFBPFBKI3GKjbpTycUw9KeoPViL1p69ajqVeeTQgJIgc5q/F92qUfUelXoRml1GixCvNT02MAD3p+c8VpsMgkqNRzk1O6554pqpmoY7EsWfwq0oxUMY46VYib5aEUI9RbsGpn+7VUnFNiZYU55FOP1qOJsmpSMilfQZBJ0zTVp0uQajUc0yCUHkVftJe1Z4zVq24YVVhXNqEk8ir0HzAVQtvuc4rQtiO35VnNBLY2dMypya2YTn3rHsFya2YQa8qqjmehZ4qWM8VEvPbFPQ4OKxILBOOO9JnH1pMjFIcE1DM76j+2TQelMBySP1pSe2SfepBg3500cdaCabjB5p3MUwk9arsCanY5WoGz6Vq9S1qNJxUZznrTm9B1plZMasO6LQDwf60gbNKvHNISQ7IIoyT/jUYbnqOadu5xVWNOo/IxTScY4ppPvSbvl559qztoNMeGoJye+KYTge1G7ihK42Sqf/wBVTLzVdT2qZG6CqMmrE4YAY60uc8VH0ORShs80BzKxOvAqVTzgCq6EVOjAD+tHUy3JkBPU9KlVcYzmok+tSjgUB1JMH6UoGe/PrTV6VLtptIbdwjT86kApE61IBgDtUWJQmOPan7c9AaQdx/k0ZwaEjOQvlmjbg0u7jFNB+lDFFXGlfz9qacn/AOvUh47CmEc800UkRtwaG656U4jJ9qaelWJIjY/rUbcn/wCtT+Qe1NINJoq1iNvSoXb8Klb6Y+tRvz6celMbRGXyKjL+lPZajI4qGgtYRm4/GomPNOJwaDzjFUloUnYhbJ9qbngVIy8nkVGeMk0WHuwOahYAninlsVExB/z0plNIZITn2qF2p7Hg1EwyaTC9hjGm09hgVEQc0xsXvSfrSgZ604Dn1oWiGriY4pVGeKdt9qkSPv0oH0BEycnpVhYyBjqKETHbPtUoQnGa0RF7DUToKnjjx6UscQzVmOPpx9KLGLYkSZIq0sY79qI4wMcc1ajhJ7VXKcspa3EhXdjjg1ZSPAFOSIYGOKlVeen1xWiMXKw1FwcYzUgTJpyqM4FSbc4NMzlK41U9qXb+NPVMcZ/KnYHOeDV7oyueDY9adnnFIuc4pwGawR9qlqIehANNZcD1pxG2msDgelDKE5wOKMkUbiaTOSOKzElcU5br3pyjketMzg1IOpp3KV0Ljnr2py8c0zOTUg6E0tjR7aDlNSBeMdKjCgdOlScAU7GQmDTl4/8A10wmjdtFIl9iXjPvQW5qEvg+ue9AfJx1qkRYlIyOtJTd2BSgjpSkWldCjPWpoxyc1GOe2KmQHbxXLI6IKxLGM+9WosHiq8OM1bhXNck2dsUW7deBxitW1XJFZ9uMita0X5fSuCo9Dtgi/bgEDitO2UbcH9KpW4O3OK04EAGO9ccmaouW44HXNXYkwelVrfGAversQ9axbHaxKqkil5HXtTgB1pG4HpQthdCFzniq8owp4GKtuOtVZhxjFaRRlLVFKUEZ44qhMMnmtGcZGKoyqACa7ImPQy7oYz/Osq46H1rXue9ZNzgZ9a7YMwmZNyd3fvWVcck1qXgPfpWVN375r0KbOR9ik/JphB/A+tSPjOAPzpp4FdN7mb0ImPGaheTHQ0+RuDzVZ2wa0M92Kz+1MLj6k00t70wnmnuLyFJ5600nmkBzSE84609h3sKWo3U1QeaAPzqWaIdzjHTFIwpf89aQe1SStGBPFQyDK1OVwetRSA4PFJMl26FJsc+lMapXHT1qFjnirM7DGNJ1FKRignPbFAJWGtxUbdPansRimA5rRajGd/alA64pG+alHBrRGbHquBU0dRDmpowaTBXJVFWYhzUCrVuBayY3oXbdenYGr0Y4xVW2XOM1cQAYrnZa1JkFWUXjnv6VDEKsREHgisWaXaJEXABqYcc96YOnSpUGc4HNQ2K9xwHAIpx96aMdvxprNnr0FTuGw1hgYNRnAIp5OTUTGtUiCKY4BqnIf8mrEx46Zqq546V1wRmyMjPt9aQcd6TqaevWujyESL9OPWngcVGtSDjpTKQ8DGKlRh3Ofeod3PFPQ0XLRPnjrRv4qLJWkzk5pIsm3kn0pDIB/wDWqDJ9fypwOaTY9xzOc9aY7H86YzcYzUZk4IpNEK9wZyPaoWkyaV24qBmzWe5QjtjrUZOeppGY5NN3VLNEO6HmkzjPNNIxSgYrMdrjW7GmSDgU8deelNyOP8ag0REEzTtuBmnbTmnhSvHeociiMDOO9I9OPFNY8cUJgMCEHBpTweDTtnPPX2pGAFa3EkQSjBqEjirEnI9KgPAzWsWZtFZ+Aaozt1q7N0PrWdO+0Hmt4kMoTPyars2QafM/JqItkV1bIzZBK1QP92p5Dyarua0QmMxzSgHFJRWhFwoIGKVetBHNADCOKAM0pHNCjNBL0JVFPA4piVITgUFoaRikAxSk5ooFqN/hppOKc1N7c0rlMYxyab1pT1pv5U0Qxcc0uO1Ic0E4oYPYZ070fxUhx605RRYlC4yOtNOM4qSoyMigsbTuaAMUpOKpgR80LxS0VJFgpGpc4pG60AR09RTTy1PUVYlqKeaaRinHpQFz1oGIBipEGaRR+NSoM0ASxCrsKc1XiSr8C5rNlxJ4lq5EmcfyqKJMVciTnNYtnSkSxx4AqxGvSmRpmrKJg1i2ax0JIl4GeatRpmo4lHHarkS+1Q9TQkiXHWrMa5PSmIpqyiZGDSZa0HRpnpxUoT86WNMCplj5rJjQ1IzxUyx8DilRMVMFI+lTsU7jFj9qXys84yKnVKfs4oexCuUjFk8D8aVIieKuCLuRThDjtU6DsVBDt7U7yeOlWzCKkEeRjGDVAzO+z7qPs3J7e1aPlEHmk8nnpSRRQFvjNSLF+dXViznIx+FP8nGPl5pjRR8nHWpUjx2qz5dOWPA/xoBMhCZ7U8L0Jp5APBoHDfXvQhpXHqAPYmnggelRk4oGTkdaAZYVsf4U3OenFQgnHWl3BRk4qkwROrY//XUytkjmqquCDz+tSLJxzTHctCQH6U5X9KqeaKDLmoKLqyjPvUyvzWeHPFSrLgdaLgaSSd8irMcgzWSk+M1OlwD3x9aAZro4AH+NS7gR1/I1lR3QU89qm+1jseKpISRpLJg9aesvvgVnC5HtUy3I9R7UWFdGikxJ9f8ACrIm4HGTWUk4Y8nn2q1FOvTHFCEaAkFSCTJ55qkJQRjOKer8ckfWtUCLa4Bzj8farkE5xzWbHICOtTrJxxihOwMvSSeYlZTkxzA84zVgSE9ajnQsB9Ki7uTa+howTh0wMiq96gbDAVHZ5A5J61caHzFxVFPUr2sgYYq04DL3qssBiPAqUyEjB4oe1hp2WpBIgB4GaYwHP8qkk/Kq7A7ialjuKUDDFMaEdqYWZe5pPOAHeoburFoa0ePrUEnOfSpnkHSoJG+XjrUNKxLfQpyL+dUplO7nitGUZHvVSb5vwqbFR1RQfjtnFQtwDVmZcn3qqwxmk2Gi0InOagfIGanI49PeonAHQU0SV2z+FMLYqSQj0qMj/JpFXYK/FPWTIzUXTigsM1L0LRMW4461E/Apu7HNGealu4DOT2/KobmPOOOasY5pH2nv0oTBrSxQkj+TGayiwg3Y5P1rbcjB461i3kRDFuma0UmYuO3kZd6/nSDjHtVu1tNyDioCmZBWzbx7UHHT3rRvQIK8mVmsVI5H0qnNa+U/AxitogfiarzRBu1QmbpXMnOQQelOjhD/AFp80e09OKmtBmrvpczlpoRNYDHNYGrRGNyB0rr3G1c4rmNX/eysBWkXczqaxsc5MvpWfMh5NbLQ5bpmorm0wpO3tXTdWOblujnJvnNMEPFSXCFZDmnoflrXZHKtWMFoCM5qFo9pq/0Tg1Vm5oTBpJEIAq5bnbgVRJ5rQs4ty5xQ9gWrLTRF0PHaoLYbZcfhWikYCc1muSkrY9azvoXNWszYtME89KfIw8wCqNtOQvvVlWMsg9al7lX91nVaMitbg45rRmcKuO9UNFUxx4I7VeuV4BxUJanZG6ghijcvr6VRuU29vxrQhPy4IwB61Hcxbxn8qzb1KS90xpBgknpWJqUSlia3rkbd3asmeIyseOtXHuYz2sZsI2A1BesGWr8tm0SlscVmXJya2i7u5i04xsyBIy5wOaJIWUZxVizHz9KtTxBlPHb0qnKzM4RuihZglxkVtFBgECsq3XbIK1oSGNTJhTILiLapPaoLSHfJzV68BCcCq9sh35pRZdRe8i60ZIHpVK6QgEYrUixsOcVBOoY1aZLVzAuISRVBosGugnh4Iqm1pk9KpS0IlCzM6DKnFalvzjtVZrfyz0qzCcHpQ2QtC2kG7HFTC365FWbOLdGD1qSWMqPasnLU6EtEzLlt/Sq08RCdM1reVmq1zD7Yp31I3Oanj5JxTYodzdK07m2ABqvApV+laJ9DFpoPsxX6Uxlwf/rVp+WW6Cqs0eDinfUtoz2X2pAuMVYaH2qFkPaquQ1bUSRNy5qqy4NWhknBprJ6dKL2IauU3GBTIzg1YdKi2YNWibCsuaaowfSrC/MtIEy1MByrxSqp3VIq8YqeODdWdx2IQop1WPs5Hbio3hIziqTKsLE3NSOcg1Eq4qRsgVQlcz7kEn0qsRxVq4ByTVapAiYEUdsU5qbT0Ia1BKv2SbpFFUM4NaWln96KZJ0ItR5AOO2ax7mP5jXQlh5HJ7VgzsGkNZpnXUtFJIhjhpWTr/OrMSAj602RMZpGdtDNlGCarPzmrswxniqMnJNBJHSr1pKfWlwG5yad096ZTz1ouK4q0E8cUg60d6RmRtyc02nvTDzT6FgME1LGc/Sogc1LGPamQWIlzV+AYAzVWIfhVuJuKT0LRZ6Cm7ucA0buPemA/NSvcqxZUZHrQIsc0QHNT45rUNxFXC0KcCpFORiomPNQX5DnfctVn61Mfu+1QOMmlIW4scuDVnzc1S5zkVIJD64qEw2Jm5pqLyaFOakxzmtCRyjAqxb/AHhUC4NWbfhvatESzWhHAq3A2GHaqcBJAxVhW2nmpkNu6N6ykwRzW9atuAzzXK2k2GWuisZQcAc15VU5XuaG3HfFPHHXim46HrS9cVyNmTepMPu02jOV4pMipJDdg+9Bbd06+1NJpR0Hap2IeoZOODSEmgnmms2RVCWoueenTjNQu3J9KcDxio3BFVEFvYPemYyTSgn2zR+FZtFeownIxRnPBp2Op6U0rmqG9BoGDThwKQrml3EUrj1a0EAzR0pKM8ZpDQ7r9KBwPSmBgOnFKDQDfQmQ4FPBwKhT5fSpQelBnuyUHp1p9RKex6VKv5ikmQ1YelToOcHmoUz1qRTjrVWAsRtz7VKPmxz+tVlbHWpAwGKV9SSymAfSn7s/WoEOaepJ60XuBOjADnrUyyjGKrDrx0pR+VAFjdtPam5/OmZzSg889DTQmO3E0oYimk9OaXgc9DSGLjI55zRtoHOKcOP/ANVUF7DQO9Mxnj0qYDFMKnPTNA0QlQTxTNuO2fepn9KTGR0pNXGV2TINRFAKsMOfeo3TOatbE7lZx7DFRHqeKmfnn1qMipAgYUmeOf0qRvlqJzSQDXO3PNQsfensc/4Uw/h+NIoiJ4qMnmpGwetRUrljWXPNRsKlYZFRlcn3obC1yI5703HNSlTj0oCZqkOxGF9RT8f5FOK4HNPRM0lqGwiLntxU8cYOMdqUKBjA/Cp4oye1WtSZPQRExjipVizzjNSJHkdKsRxZ7VoloZXGRw8dOfSp4ozjOAfepIY8nHX3q0kQBq4nO5WYyKPpVtI8ciiNcHpVhFOQK0scspXQ1UIzmpBHgdPwqRUA5PanqMnnpQjGUuhFswM/pUqrxT8Db/hSMMjBIwOlS3qK4gXg+9Jt7elK3SgEf/rouI8Dp2eaAPzpCak+33YFvUc0hbtS/wANMdctipaKja4D0o478Uu3AzSMN2KnqOwoAz1p3T2pq9KkoaFqNzzUyjj2NRr71IG49qGGop7Ypc80xetJ8ze1PYOg/dnmmlsj1oxtNAOfSpepHUCcZH86VSB1GaQ9frSj5j6ULYRJgHnNL6Uxad0INQ2VEenOaspxxUEa4PTmrUYyQeprnm7HXBXJIR2q5CuDzVeNenFXYEyRXFM7IIuW6biP51r2owAKz7Zea07dSMcVwzd0dsVY07denatGBMNVK3UHr2rSgHGa5GVYuQDpxxVyJB9TVaEZxzV2IbRisCxQvpQeetSjGDUeOK0sR0IZMsaryDJORVtgcd8VXkHBzWkSSlInBPY9jVC4G3P6VpTcLn1rLuScEVujnkjNuSAD61kXQ61q3I6jvWTc5Ga9CkYTVkZV0CR9KzZhmtK6I+bJ7VlTHca74HLYqOQM8VG7ED1qSTrnvUErc1umTYrTOQTiqzMQKmlfJNVya3SMmgLdKa3Sh2BpjNjNWiEOJH5U3PPAxTc469aBzQy0h3U05cUijIpQOM1I+guT24oHSlU5NIT81Q9Q8gPUVHJ0PtTmJxxTHyRSsZuNirIcYqu3T8asyjrVfBznFaRIE570ypOSOaY2P8mqSAjPINN7Yp7NkVGcAc1aWgMTbjmnLg9qF5pyirJHJzUyDAzTFHFTAcDFJgSp0FXbdd1VYlyfSr0CcismNFyLhcjmrSDrxioIhhcVYj461yvca3J4hn2qzEMf/rqKMDOM1OhINZs0bJQD781KvHSmI3HFOPNZvcEhXNROe2ac2A3NRStngVUUKWghODnNQs2R3xTicio5DwTWyRBBK2RVYvUkjcmoSc12wjZGT3AdakHPbFQ5/OnqferK6Ey4B604cnNRAipAeK0Q0OVsU4E5qP3pw44FZmiWo/dgU3PFIfl96CeKk02Ddk46UZxTQcU1mxzUAKzZNRu3HWlY5PpTScU2TcjY5qJjg9aexqFzWYWsxpPNJ1PTNJuyeaeCFx61D0LjG4vtRIAMetKTn3prdOayZqlYZk846UgG7607b6U4DHFZ3NBCuSP1o2YzzzUqgrmkK89K529S1EiIG2oiMVO3HaoyMDnmtkZtWIxkc02TkAnrUuOCajc+1UmIgYkmoJW61YIOc1VlHJ6V0RZDK0zcGsu4OM1oXLHFZdyTzXVAzZSc5JphGKe3WmtxxXUjMryA5qF+Knc4qBq1j2IGbc0lKRilGash7ihaNuRS5xxSEgfWm9EMaeDzSUZxSgZpAPU4p1NAyacDzQGwY55ooA/KlIzSZaGNUbcipT0qJjk07EtDOaBjrQPpS0CCmv8Adpx/SmUCY0D2p60irT6TEkNakopO1NFAOlBOeabQeKCAoozx0pMnHSgpsM880lKf0pAeaqxL1DHtTgPU0gGKWmKwUq9aSnqMigkctTRrUairES5NBoncswJV+BQAKq26YrRgTjpWEmbQRNEucVciGBUMakdqtxLu7Vk2dMUSxjjip4xzTUQjFWE5IrAtEsSdKuQrg1DEvSrkaccUFEqLjrVmJM1HElW41wBWcjS2g5UJGaljTvTlTIGamVflNZ3ZSGoualVc9ulKBx0qVEyKVymCpz0qQx8dKljjqXy84zS6ktFZVBHvT9uBU3ldOKd5dA0iEJgc9KcsWBmphF+NSLHigGQbOeMUeVknP4VZ2joaPLyOmPrTuIgCFR0pdlPYUAZ4pX0EiIxg03b1zUoGDRj/ADimi1oQSACo2bHtU8lVJCQeDTBMk3888UjSY6HrVZn2nnrTWmAosWWfN9af5oqiZaQT4FVYC95mOhzQJTgVS+0DFNNwCOvNNaEF9ZsGnLcDnP5Vlm4464NNF3tFJDvc2hcCg3GO/FYwvvX+dH23IPNTYo2xdEH2qX7T0INYIvMfxU8aiB9a0sK5vi4z17VILwDvXOjVF9ad/aSEffpCudKl4MdalW6XIwa5E6oFP3gRTk1nJPNQDR2UV4AcbqsJegD71cdHq6j+Kpl1cf3qN9idTs4tQz0YVbS53j73PoK4iLVwDyRV+DW4yOWrSIXOwjuB6irKzcZzXKw6uhwQwxV1NVBUHcKGNHQJPtbnkVOJRJ2wBWDHqSsAScn2q5Fc5xkgU01cS3ui+tyIpB1x6+hrRiuEIHI/OsSR1YE5/CiC7UgAnmqRD3sbrvvHymomXGTzj2qrHN3zgegNS+b3B5qtxNji4xjvUTNk01sk5ppOallJ6jW56VDIvA9R6U5pdvFQtL61g9DXqRSMeTnNRsfelkNRNkUbjeo13/Oq8rbjU78dqqOSc1IldMgkPPpVZ81cePd7/SqzIeaBldzx0qFiSexqw6Z7471WkXB4qWUiNh3qI8c1MRioW9qm4PcaSOtMI5oY96YZM1DLQu7Bo3YPJqB2OeOaYpY8VLAsmTjk1CSzn0FSRxlgM1MIgAKadmDIY4OORVDVIQqHH5VrEDtVDU1zC1NOzG7WOYRiZwPet+3U7BWApxcfjXQ2jZjWtpbXMKL1Y8x1H5eTzV0KGHFNaPviskzpsZdzahlz+VZ8TeTJ81dBJGCvNYmo25GWUVqnoZTXUZcXu6MgdfasiaMyk1L8wap44S3OKu9jJrmMlbfa+DyKW/jAt2+netR7cAEkc1mai2YylaJ3BLlTOLvlxKTjmoVPFaV3anzDjk1TaAp2rq5rnBy2YgyQe9RvCx5xVy0j3P0zV2aDCZxQ5WdhKPNqc60ZDdK19LTK/wBKpzx4Y8Vc05vL/ClLYIaSRovwDWHO+ZTWzLJlT9Kx5E+YmlEur0sX7KHfFnvVu0QrMBTNKUFKupCfOyBkUnuFvcujpbNAkSn2qwpMkmKjtBmBcjtVuyjAkzXLex6D1UQFq2BgZFIy7QdwxWwkfyDjPFVbyIeWeOaz5iuU5fVCC/BqpbRBn5q7fwMzHHNFnbFXy3StFsYNNyILu3BjIxXJ3cG2ZgBXeXsWYWPtXJXKZkbFaQZNeJSih24qd1OKtQWplXgZxTZoSmQeorTm1sYqLirmQFIkJHWr1mSCM1G0YD9K0LCBZRyelU3ciMPesFyMx8daS0Ud+DUt7Hs4FR2nDYPFQXP4y4ybU+XpiqrDnNaqxb19qqz2rAnA4pOVinEznGWqeOz3LkjrU0FmZHBIwO9aaW4wP50nK2xUY31ZzN9alWIAyKoqCprqbuz3ZOODXO3MRikbjgGtYy5kc04Nam1ozLIm09at3UAxkViaRdeTIAeAfSunMQlhBHQ1Mk0zWlaUeUoW8QZsEcVHeWg+8O3oKnjG2SrUkW5PrWbdmVCF7o5i6i+RuOlZABD1v6lHtYgdKxmiO/gVvDzOWonsX4l3KD+tQXEPzHjOa0rCDfDjHNQ3kXlnHWqT1NJR925lGPioXgIHrWise78Kc1uMZqrkuN0YbqQaQDNT3KhZCMVAOtX0Oe2tiN481BImDWpHEGqteQ7RxVIdtLlIHBqeIhqrHg1JDlT60zJmgsO4Vo6fbBzyM1TgbeAPWtjT1wRxUs0juif+zgw+7VeXTcfw1vWyBsDFWGswR0FLY23OMks2TtULxkCuun07cPu1kXtjtBwKaYnTsrnLXC8mqZX5q1r6HaSay2HzGqMJbkT0ypajagTErQsG2uPWqGCRVq1JDU+gG691ldoOKz2bc/Jp3mEA01F3PxUo1epajOFFEnINIg4p0nAqGFyhcVnyc1oXHSqD9apEvci6f/rpVpCcnpRVED6QinBu1JQUN7fWkJwKc3pTD0qiRCc03HNOAzSgAdaEAiCp04xzUIOakU80EFtG7VYjODVJDVqI5NRIuJZDcUm7Ipm7FOXBPNESieFquqxwDVONfSrS9K2DW4FtpzTS+abI2CcVFvxzUATBsnFNIzUIk+bNTjkA0ARlDSEYqZhim7Qfas2V6joj2qUdahVdpqdBxmrQw6mp4uDUWOlTR8mrRmzTtm446VZXrk8VRhOKuKcjNKWwy3A3IrotNkyF68VzVscPW9pjFRjNebU1OWpudIh3KOaUg7sioLd8gc1YyGPuK4Wjn2dxQ2BSUbsHpSMf84p2E9rgTxxSDkZzScA9abnmpYkPDE89qTu1GcDnH0pCKkmyGv1pJMkU/wC9Ubc1SCO4xQBTiOaZ3/nUgOaGVIa2DxTOnFPIJ9KRjiluTZtWG9s009fSpPu9B+FMJ/WkWnbQbScHrQR6dKQjipuTbUaT+dOBO71o2gnjrQM59qLlkg6VKDgf/WqMEn+lOHNCZC3JRkgEVPGKgTOKmTPfj6UMzbbJh7UozTR0p+Pei4hV608NkCo6cuTirQE6sR/9apkfNVgxXrzUyc9KLE3LCEUvBNMB/WnDHT1qGrAnoO44/nUnvTQMYGKXGDjvRFg32Hc96ReBQMk9KeV9qdwvYQHGf0Bp3bpTRgU8dDWvQHqhACMUN05NKTkClIzUgtSI8Uw8VKeFPFREZHWgojcd+9Rv3qV8D61Cx5obAikqBjj/AOvUz8darSNgUtwGSN7/AP1qrux98U5nqItmhFDSePak3Bh6inEYpv4VLQCNgYzURPWpG69qawyakpCbaNuR0zTwue1GwCqdgumQlRwcc0oXdk4qQjnpTlXvSQ72IxHkZ/SpI4+hqQJnpUip0/wqiW7oai89M1ZiipscXzdKvQwFj2rRGEpDIouRVuOHOalhhzxVhIsDpyK0MJO7IUhHYc1OiY+tOSMgjjNTBcHpWiOeU+g1AccCpV47c0qrjpUypgcmi5hcYoz/AJ71IB65oVevFPCHOf0oRD1I8cijbknPT096lA2j1qJiAMfzouaKI1+MDPApu/PFIzZP9KZuA9eahlcl1oeGsuefT0pmPWrDQOOCp/KmFCOCtNH2WzIQew6e9G3mpNhBxj9KUDBHTNEi/Qixg0qjnnpTipNJwM+1QxXAD0FHsad/DSEHPNSCXQXGMU5Txg00fMc08dKbKeisGMjigdOad1AoCZGKT2EhoBoKEDNPVTinFeKSJkREYGetN5HtUjDAx/WkI5+tO/cSYgJPpUg5HTmmKmOnI+lSAYHespMpbk0XOMirUa1XQcDNWYx+Fck2dcNGWIwV9cVdgUZzVaIZxmr1uMAYrklI746mhbLitW2XjpWdaoeK1rZMYxXFNnUjQtUwa0YEwPQVRtl7EVpQjpxmuRspFuIBVyKtR9OvFQxjI74qxGMCpBjyMY7U1uvSnjgUh6YNNEETDrjjFQSjAPerB4PFVZs//WqopkFOc4HFZlzz3rQuG25AFZV0/wAprqitTGZn3JGSOv0rIujkn3rQuXxyKy7lwCTXoU1ZHPKVzMuyRmsqZ/m4rSuj8pOazJiMV3QMWyvK1VpDt69qmkZarSnJOK3ijK5XlPXFVmNTyHrVdjW3QiQm7NNZsimkmm55xWiMx4PPSnDimgYp68UM0Q8daMfNQCRQDz7VIx4AxTTj8aU8U0j8akLiE89M00nNL0PSkxx65pMzkV5B2qAgg1YlBquxq0ZvcaelRuacQajYYrSIMSozgnmnNSAVaQmKvWnqM01RUiA0xdB6ZqZQR2picVMozzSYkTRLV+BOnNU4gDir8KnHHFYSZSLUfQY5qxGvIznNQxDAH9KtRYYc1zy3L6E0Yzx1PrUw6mo04qVOprIrclB4zQ3OO1NHalJ4rLqUIxxz1qJ8ZyKkY5NQSZGK2iJrQQ9DzgVBK5xT3fGeKryd66kjHqQSHnNQFgvvUrvxUBOa6UxDwcmnBvSos4FODDHpVoGSqw71IGz9Kh3DOaUNtFMtE4Ix/hTw/wCtQLz/AI1IDjFQyiQn86aXpM+vFI2McVIri8mm5x1NGcdTTCcf0p2HcCcUxiTQxI60zd61DBMazHJqNh1p7HFRE5PtWTLs2gz7ZpcA98UBRt6UAeo59qhlxHFscUvvR1+oo6nFYyNLCAZHWnLyacqjHTmpNoGDjH4Vg2apBtphH4VKfmpCozWBcbogYY96YRk4qfbxxTduO1aJjZCVwOeaidc9uKsuDmo3HpV3MuUqSDA6YqrIvXirkoPpVSTIyc10QIcTOuj6Vj3JILYrXuGAz71jXLEscd69GmYSfQrE4qNjTz71G+CK6kZsiY1GxOacxqM9KtEBnnFBOKQDNOHFa9CWLnPFNPrTv4qSpbFYT+KnKM01RUijFDKQoHHalVeaXHFOqSmN2kCj8acTioycU0DY1qiY9akaoj1FMTE6mijPOKXk0kSxpOKbTmBFMzzimA4ZApSaRaDgUtwWw0nFH8VBGaXGeaaAb1NJTv4qaTiggCcUhORRkmjbQAnPvS/hS7PakGTVIBaBxRSY9KYrjx0p46UxelPWgZKgzirMS8jpUEYyRVyBeelJlRRbgQgc1oQLgY61Vt1HFX4hg/SuZs6YonjXkVbiGKgjXPNWoxmsmbxJox78VYjAqONc1bjT8fpWZdiSEcircK561BEmTVyJfyqGzSK0sTxLVyJR+VV416etW0GMVPmUSomKnRePWmLU6D86z3BXYir9KsRpntTEXnpzVlFIoY2rjkQ8ZqZY880qRc5FTrH+NIViNY804RD0qYJxkdKUJnp1oAhWPA4HNSCPPOKmWMjHAOPSpdmR0o6BYq+XkUnkY79at7RTHTFHQL6lJ4/lNRcA1alU5qs6YINHQLaDM5JxjFIxwvFNfg4qNpOaSY+wkjYqrIec4qR5Mg1WkkJ6VSKSIpXGT2qsz4H/ANenSsTnNVnfPTimiiUSj1prSZqs0pFRPPg+9C3At+d+FNNwO9UHuMd6rteBQefyqrambNJ7kAccVE14AvXj1rKlvQBgmqUt+B0NXyCvY23vwO9QtqWO9c9LqPWqkl87960jC5lKpZHUPqxX+KoZNa9WrlGu5CetNBkk+lX7K5l7U6V9dA4Bpv8Abp9TWFHbSNjI6/hVmGwY8nj2qlSJ9pNmp/bjseKcNWkzw1VorADqaupaxIBnH401SQueXVjk1OX1P0qaPVJQOppoWFRzj60qSW6HJYfjTVJC9p3ZPHqcvByasLqsq85qkLu2HVxS/bLZj/rFqvZB7VdWbMGuyqOTxV6DxE478fWsSGS3kH3x+dW44o2GAwz7Gp9gmaKrpudBB4jOPvfrWna+I8/ebNcslmD0P4VKLV1OByKydBrY1U2dzba/5g+8Mkd6ng1RS/J6+lcGjTQHjIFTi9mQg5NZuEkU5Jo9Mh1LKgZ6VaS8GAdw+ledW+uvgBsg9K2LPWC5A3YqG3ErR2sdj9ryKia6y3OBWPFqSN1PNTLdq56g/jSch2u9C+ZsmkeQYPNVhODjBo8zcOTmoK7D3bFM8wc0wvxioi/v26Go2LJHb3qHr7Uwy7ge1IW5qVuXfQUnnioJCADjNSZ561G3BpvQlkOwsP6VBKm0HNXOnSoZiMdKh6jXcoEDJqNsAcVNJ1OM1EwLA+lJLUsruvGaZjcOBUjKfqKaTx6CraQk+hHtzSAhe1SEDBxUZAxWT1GSK/BqQOcVFjA9KTmgq1yXdVW+GIjnrU3OM1Xu8tE1LcLaGGlsHf3rSt18riq9upMnNaKw7h0q2zKmrIkjc46VID61WG6M4x+dL9pwMVJpckmcIpPase+mDdBkmrVxM8ox2qulqZGyegrSxEnpYzYrQyvnbWlFabFPFX4rQYyBj6Uk0eAR0pXuCXKjFulCe9Yd6m5z0roL4cdKzZIgwORya2REtWc5Lb5fJH51BPaBkxjH0rpJdO4yOlZ13blUbgjArWMjK1tTGsoP3wGK1by0XysjqKr2Ue2UEjmtG7YNFgda1luZU0rNnKXUXzGoYSUbitu5tgVbgHis1bb5+OlO5lKFrMcxwvvVUj5q0DHgYxVdocN/WqQ5K+hf05Si5rXso1llA9azLYbYxWppTATis5M0jokjo4YsDAHSr1ra9CBUcEYbB6VpQrtUY7VwuR221FZABVScZyDV5wWqCVMdqEOzbMWeD5umaatuIxnv71pvb5PSmSwfL0o5i0tTGvnzEVrmbqErJXUXMDAkkVkX9uCucc1pCdtDKcOZalSyIVDUVyNz5qaFdvA6VDenYo7VqviuZW9wz5Vww4q7YEIpPQ1RDb2q9bLyK1eiOdb3RLKDKwHWp4NOZDnirNlbh2GRxWi6r2FZuVmaqN/eZTVCoxjipBgjkD+tTBR0PSoygJ6Vle7NUkRxJtbOODUz8c8VehsRtDY61Hd2oVSR2rNNNj5GkZ7fNmsjUoQcnHatVjjI9KqXy74zW8NDCWuhzkf7uQdq6TTrzfFtasCSHnNX7BSDwfwrpk7o5oXjJGqcb6tMQIs9utUecCneYSmKzaudK0ZQvo/NOOoqmtqA/StgQmQ4x09qjksyG6Ypk25lcfZw5QYGBVfU7Y7Q2K1dPgzgdanv7cPC3GeKnmadi1HmicjGm2kklUA44qe5TYTjj61lTuQxreOpyttKxUveZCaphirYq3NyPWqbDmtjlasWoZeamlQSrVJDt5q2kuenGKAj5mdcW+1+OlJHHyBWhKgfnvUATaelWS1ZliyT94orttL00SQqxWuOshiVeK9B0WVfs4ycVLN6S97UT7EYe1TRpgdKuMBKMCiOA56cUkzZqz0KrQbgeMZFZl9aAo3T8K6I25IPFZt7HtVgaB2PPtYj8pyKwpetdH4gH701zUmd1aI4p/EMx8uaZg1JjjFIACRQiGMA7GrNtwaYEqaEAUMFuTk5qxaJk9KqVftF+XNI23ZN5eBTJVwPWpj1qGQEg1n1LM6ccmqUlX7hQM1RfqaqxmyvSrQ1IDTRGxJ7CkpAQTS09guNP600+pobpTaaIY7P5UbqaTTSc0xDwcGpkFQJ1qygzSZZItTxjAqNVqwnWs2xpBSxnBFIw4pmSKqIPc0Inx9KsIwYcVmRScc1bhkxVlJk0oOKqO/NW3O4VSlIyak0Y9W/GrUBG2qCtzV63OcVRkWNtMZPxqcLkUm3NSUyBVwamXPNG2nqozVIEJjGDU0ZA9Ki6cCpF4qyUi5AOKvRR7hWZFJg1pWj569amWqAsxLtbpWxY5DD2rPjXPIrQtV29DXnTeplJG5bv0Iq3vx2rLtH2tyavq+QMc1ySORkvv8AzoZqB8wppIJ9/ap6Cs7ADmg9RmhQOe4pWHy1DRHKOyKOmPSkRR2pxGQKkQw+tIelSMAOn8qYeaoexA3Xin/w010496VKCug7A+lMbk0+mkYqepN7ajM8e9JuA680EYBprEGoBNMMimnp0pc5x+lM3ZOKbQJ3FBNOHA5NNbjp1oJ6UtxvUkQ54qRcHpUQPPSpY+ucZoFdbkikg1MvSogM08ZFG5EtCypyvuKdUUZAHIqYHpRsZJihTmndDS7Sc+lLjHbimh30DBHWpYjiocc96lQc1QtCZTnHFSKtRA/hUgbntUAyTbx1pVGDTVOaeD+lUiHoOX/OKcuAPekXp0pwHGD1q7C3YDr0/Gl6ZFDcDilDD0o6GiY08cZz+FNOelOLcdOaYzEDnvQC7iE445ppbPWlLdM1Ez0FDXOD71BIfwqR2FVWfg1C1GhJJMZFV3fPHanO3JqFuh9aq4xjNk4A4puBinYFNz7UIkQ5o20uDnpQBiobGkREYzRUjr+FJtz2pDEAAXrShd2M8U4rjtT1X2o3EiPaD0FSInXipVhHapRGWFJDb0IkTBzUscWDwKmSH2qzHbgitjJySIY4c88VcghwAMAU9IeexqdIwOxppHJOQ6NNqjpmpkHr1pEXjpipVGK16HO2Iqg8dKkVOn880qoM+lPRP8igzbGKh6YqdEO0Uqr6Hn+lSY+X05p3EtSM8d6CcD1p5XA96iOSDjtzSbsy4xGs3GagdqfIeuDVXfyfWpudHKPLYpGYjrUJbI703cSKm5cYnnjXlrMeeDSiG1l7Lz6Vz4J9aesjLj5sVryn1HO3udINItHUEYHHrzUE3h+Jidh+grES8lU4Dn65qdNVnU/f/Woae5pzK1miWfQnQccmqElk8ZIYfrWh/a0gAycioZr5XU8UaiVrGdjbxSdc4qVjuOabtB/xqhrQRRg0q9KUeuAaUcjNSyZAvBpynPSmhakxwMUiBFUA0pAXpTlHyk1GwoW47XBl+b0qMDDVMxIpoG7mpeoLYQdTUinnFJjA5HNPj7VlI1gWI1BqeMcetQKpxVmNTmuaex1RRZhGSDitO2AIqhEpBHpWnbdq4J7nfDuaFqh4OK1bZaoWgxjgVp265IOK5J6nSkX4Vzg1fgU/SqkCk/4VfgXB56+lcz3BosxjgVaXpVdB2qyhHTPApMHoLx+NNbBpxIJo45NMkhkOBVGaQgH3q3M3PHUVnTtjI71tFWRkyrcOcZzWXcvmrty+eP0rMun2j3rqgjGRnXL4zn8KyrlieetX7l8tWVcsDnmu6Jyt9ChcHCk9qzpWBzVu5b5cCs+V8qeK7YGbInOW4qtJgHnpUxbrVaUe9bozepBISfpVZ29amkODz0qrJ3rZGUmNJPrTgc1FUi9KBWsSg4p69ajTNSqMGqZskOAzR+VKPak7/wD1qi4MQ8n/AApS2F4o20hGKGYjcc9aRjinMRn3pj0WAjc5GKrPVhulQOnPSqSItdkRPFRtzTz3ppOa0iDI2GP8aaMk08rRg59qsjcUDFTIMmolHNTL2oEtCRRjFSx/SowuRmp4lz61DDqWIFyeBWhGucHrVSFMGr0SjisJMuK1J0GccYFWUXBGTxUCrgjNTqgHeuds2emhLkFh2qWM/hUY6DNSoMdqzZSHqcnFNcEY7UqikY555pJD0uMOT7ionP5VIwP0qBiea2RFxjtgVWmbrU0j5Aqq7V0QVzJkT+lRnjrTncCozyvWuiwC7sHNOD/jUQHOP506rQIk6c9qVcGo8npUiD86Y9iUcH2qRTjrTAeOlO96gpMeORTWNKP0prHjkUmNoQnIprHPvignPpTaQhCMU0nAoJPPrTaljSuNyT3H0prdKc1GP/1VgzTUMAJ1p2OB2oVfTGaXbWLZokIo54pwXHJ/SlA4p/cVk2axV9QVcDpmnlQOelCrg0pBP0rAa3Ck4pxODj+VN4JrPY03GjvTgvGcUAfNgVIQT/jTKK7rkZqFxxxVplqJ0GKqLJkUZeBVC4cKD/Or1x1OPyrNuTxiu2mZT0Mq6brWXMcsa05+prOkXmvShocslqViMVFJU7rVdxz1rZEMhemE4p7mmcHmtkZsF6UtIopc/nViQuM80nWl5oWgNdh1AOKKUKSKkY4Hmlzn6U0DkU7AoARutMJxSk4pjVQCM3FRH2px5pAMUE3uAXnNOIxQBmhjgEUARuabjJFPplDJ3F/hpKXbSUthpiHpQOlLjFFMYhOKYTzTz0pn40ECU6m9TTqAFbrTSM0/+GmHqKsWwoyaAOOlGPenL0oJADFSAZIpoFSoO9BSRLEtX4F9qqQjkcVoQCokbQVy7AOnFXIVqvbjNXY15rmbOlLQniXOKuRjGKrxrj2zVuMcf/WrNs2iiaMEkCrcSZqCFeauRIeuazkzRK5JGmMHFW41NRIOlWY1rM1toTIPwq1GuCB1qKNd30qyi8cVL0DQlQVMgwB602Ne9WYo9xFIpbCooJq1HGSabFEB25q3GvbGKkkdHHj6VMsZ9OtLEoqykfHQU7aCeupBsFPEealK09Ewff3pCIwnGMUFKtKh7CpPKyOTQU7lFhx0pGjzz+lXDCcdKCnrjPvzTSuJGZIntx6VUkX8q1XjPOeKozx/kaTQzNk4Peq79DVu4XHQ1TkqVoWU5nINV2m4wKkuDzk81Rln2n/CtETcdLIPwqs7DB5qKW5UZBP1qrNeKo9qvlIvYnJ61XmcKKqvfAHGc/Sqs99vPWtFAnnJJ58DjpVGW4Pc0k10MdRWfPdrn71axjcylNIkluCR1qq8+Tyc1Wnuhn72arG83cVtGFjndVF/duPSnrBurNF6B1qRdS2j0rRQMvaI1YrZFxmpiEjGMgCsR9UcjrxVSW8kkJ5NUoi9ppojpHvoYP4s1Wk15UyFrnS7OOSaQgj3q7WIc5PqbEniOQHg4qJvEEz9CaytvvSqvNFjNpmgdWnb+I1A+oT/AN8/nSJHnNMkip2DlVhft0zHlz+dKLyYfxmolXmnEYquguVFuPUbhBxIfzq1F4gu4R988Vlpx1xQzUkHKmdNaeObqEjdk/jW7YfEINjzRXnPJPtUgyP/AK1FgtJapnsum+LbK5IEhAY+prrLH7FfoNrqSe1fOSzNHyrFTWppfi280xspKxGehNLl7lxr1IO+577P4eCtlTn29Krvo9xApKg4+lcFpPxalJRbg5HQk16h4e8a6fqsCqzjcfU1k6Se51wxEKnxaHPNNcWzc7hjvVm21xlYbiR7V1l9plnexb48HPTBrm7/AMNsnzIOOwrlnR7HSny7O5o22srKAM8/WtCO9DD7wNcRJBNZnJyMVLbasyvhia5HTlHc1jUV9TtTPxjtTDIp5rFttSD4Bb86vJcI44I4qepvuWGfJ/xpC9Qb89/wpcg9/wAKhqxSJd+BxRu6c1Dn0pyjHU1JRIDjNQSEnrUjdM/zpjYIqAKzDn1qJk61aZMYNROuASMCqYrlVhUTcdufSpmJ5qI9M0aiIie1NxxzTwAc4ppyBSew0OX2oyDj2702jPOagtMmwCOOMVTvCduM9atKQO9Urxvm9KmI3syKGEKQeK0FTIqtbggc1bRh0qmyLWsRyx5OKrtZM3INaO0GlC4+lK5VjNWyPGeasx24UdKslc9OtIBt7Uua4rDfLCjiql2uBVwjioZ4i604g9jnbwF2wBnFRw2jMeRx6VtNp+45IxVhLNUXOOe9auQlHuZKWytwwrO1azQRnAFb1xDg8fhWLqrNsK9/SqW6E2lc5lYSj5p7Rlz0J96s+UXbFaFrpxIyR1reUjmjHSxltp+6PO3OapNa7SflBrqZYdiYx+FZLWxkc4HFRGRrKN0kYFxGQ2ai8vPNb0ul7sev0pr6T8vHNbc6Zg6bczJjO0YxWzo6bpAe9ZUkBRyCDxW1oq4xUy2JS963Y6yzhZkHyk/StOK2O3pj2pmmEGNRWssYIzjPvXnSZ3JdSmLYY6dKhktgD7VpOmR0qCRPwqbsuxmtGAcgZFQSgZ6VoyLj0qhcYHTkUX1KWmpmXm0qeKwLwEdBXRTRM+eKozaY0vatYtKw5K60MaC3ElVNUtwoAreFqbUkY4rK1FvN98VtF3dzmatGxz0UX7zmtCPtVV0KN0wasWcbSnAHPpXS3dXZxRXLobdl8qD1q8IGdcgcUaTZFwN1bi2SonTiuadS2h1wi2c+y44p0ERZh3q3c2+JsYxmn20Ww4AqObS5VtS5FCRGoxzVa6hzmroYqvNKoDHpyayjpqbPXQ5i4tm3HA/CqkseFIx+FdNc2vzHPBrGvbfaxxmtoSuc0oW1OauIvnbHT0plrKYZRxmtCeL5iDVV4MEnpiu5PTU45K5txqk0PGKiaPBwRxVOymYMBnj0roIbQTIDjFRJcjNYS515lezi2nParMtoshPGacsBiOKsxYzzWLlqbr4bMqwW5gOMVJNHuQ1daMEZAqvKduRiqTvqVZK1jjtYh8pj29q52cEtXaa3bCVGIBJx2rlZYCrEEYxXTB6HJUjZmbJUSxFzgVPcDDGptPj3yCtk9Djau7FV7cp2qFso1dRcWcfkkgDNYF1DhuKcHcdSnyEUbEn2qyIgy5x+NMtoc1oJb8cDpVN2M4xuNs7f5hXR6czRrjoKyLVcN0rZgYbR60mbxjZG7Zybl55960occc1iWswBwOKurM3QevWpRqrJGmQpFZGpgbTV1XYjk1Uv13I1Nspann2ux5djXNyJg5rsNZhBLZrmLqPb9KtanJKOpSK5poGKeeDigLmq6mHURTg4qxEOar7efSrEBw1AE/lGrlt8vFIqqUB70R8tUG+1mWgu6o5EwKnhj4zSTKQOaHuUldGRdDBNZ8nBrTvBk1myfWncykyBhimU9uKYTitFsZig4+vpSk02lIwBSsAxutNI5pzmkBzTsSxD1FIetKeopKBD06irEf6VAnWrSikykTR81MOP/wBVRRjipScCsupSAnjrUY5NKzZqLODxWqJZLu5qzEcEVUBwKnhbP1oZSLhbiqspy2KlJJHNQP1pFvYE3ZrQteoqglXrXrTRHU0lAIqNjg05GOMHFI/WhGz1Qw8VICMc0ylHTNCJaskNc80K+DTXOKaDg0xblpXxV+0kyRWaCD3q1Zv84FLoNqyOktTkVo24yOnNZNk2R1rUtGO7ANcE1dmT2NCPIwcVdibK9arRpuGAeamiG3iuRnLJItKxFI5I+tMH45pSSaSGh4P4Gnlvl6VCpyPepdvFJ7isCmnZ/wAmoyMVIegNQTYQHij86QGgmghoGUYqNQc05mqPdmqQ4xsiTBH0pGAPSkDCjcKiwrK4jdDjrUJXNSlqjY0WFypETD06UoA4zR1PSkzjiotqLlFOKUc/400c+/salU8Y4ptWBRsNIwealiOOv4U3H408dKkizuTqNw+lSKBjkVHGRipkXB9aCWxwHtUidaaBmnA4bvQvMixOvHf8qUdKYjZPen00JbWHBacg560g5606NcdaGIl2+tKBz7UoG0dTSqcH2qintoLjtThgcUg59vxp3Wghjg2P8M08Hv3qGpAeOadxNEh5pCPyoAH1+tDEZ9qHpoUtRCc81EcL0/GnF8moXfk56Ur6FiMajaQYpHOO9MalewDJG54qCQ478GnyE4+lQO2aZOtxjdRmo2IJpzEn8KaBzUFoDj6GkOO9OwO5FGPxp3ERnk4pxOaXbS7PasyndCfw03aDUpXPQfXNKqA9O9UhN3Gome1TqlKkRz04qykOcCmQ3Zkaxe2RVhIOfu1LFFx2q1HD1OK0tYylLQrxwY7VOkeKmWIDNPWHvV9DCUtRqJxzzUqREcgcU9Yi1SrHyO+aEc8pDNnNPEZ4P9KmERyQO1PEfHatOpkRonOOtSbOeO1OVMHnin7dx5p3AYoobgVIV4NRkcZNRexvGAxjxkdaiZuMd6dJ7DFQSPjOOnvU3OhR0Gu2M5IqlK3WnSyjJB5qs7cmoZpyji+DwTim+YRxUTP+FNDZPvTCKZ5YBmg5xStjNJjk/rW259AmG360mM8ZpehpAR6ZoNEJn3oHPWnY703r9KOpI1h+lKARQDxSlcdAaC0xeOhoXikxz60/bUC6jcZNSdAKEXjpSnkU1sJ7h24ph69PxpQDSjoabSFsJjNO4pAcUuf1rIBG61JGP8+1RkfN71Oo4FY1HY6aaJo14q1ECPpVeMe1Wo+vWuGbudtNFyFORWjbJgg1QhB4/pWrbAECuOR1xNC1Xpx+dalsoBFUbdSWU9e9aduMgELXNJm62LsC8jmtCIbeapQD171fT7oPrWDG9GTpg4/wqdeQOahjyOlS8nii2pEn0HEce9Md8f570ufzqCR8cdferSJuRzHBOSKzrk7fwqedyelZ88gJznrW0VczZVnfkkHHasu5Y9fwq9cyAe9ZN1MB/wDqrqhE5pvUo3Mh2t3NZFy2T1rQnlIPHWsqdua76cTnZSuW96ouecCrU/JNU5D94966ooRBIMdKruTng8VLIx6VAxwTW6VjHoQSn1qsTzUsvPp+NVya1WxmkJzmpFPApn0qQdqGVvsSLzipR2NRrwKfnPNSWnoSYOaQ8e9IXpM9qW4MSlY8etDdaSmZMTGMUwnPWnueBUbHFUjMY3XFQS1OelQSnPFaICE8dajalORTW5ArRK5L3DBpQM0oFKMA4oIHgYP1qYDaKiQZ/wDr1MOlK5SHqD1qzbr+tQJ261cgXLCoew7FqFSAD61aUbT0qGIZOOeKtx9K55blp2HouTmp1Xj3qNRwCOKlUevWsHqbepLjgCnJnuaYnFSIeOKxuVokO/ipjvt6U88AGonbAPrTiRLXYjZutRMffrSMaY7bQelbpjskRSHk1Vmbnk1LK5wfWqkr5JrpgYvcaX96C3FREmjfgc81uiiTd360ZyP8KYGpwHemmOxIo446VMg54NRoM89KmUYNVcnoSD0PSn8nimA7qcScVmMU9BUZb8aXdzjvTe+fWi/QbEK80hXjrT9uRQFwTUN2GkiJlNJtxx2qUgfSk254FQ2WRbefrQVwORTyvI70hGOtYyYIaoxjFPING3PSnYyKyZomJt6inL8ooAxT1GD0rCRpEFwR7iilxjmkJ6Cs7lrQb7d6M9KU9RSEipNNCRAD659akccc02LkU89f/rVJcSLae1RyLgZq1j2qCdcKaaJaMq56nuazLvO01qTc5rLvm4NehT3Rzz3Me4NUpOBVy4OapOcV6MTnbK8jYFVnPWrEx5qrL3xXTAybuRMDTMmnFuabWyJYU7BzTRmnDpSIFBpc80lIelUUP79aeOlRrUidqkBT9aQtSkYqNqSVymDtUZOaVulNJqyGJuoXpSZNAOKBDqCcUgPNDEUtihKZTj+lNpkoKUZpKaTmluA79aKB2p9CAiYUwjFPJzTW6UyBKAcUmeaXvVIBx4pCcUp9aaTmmAo6mnjpTPanrwaTIHA1NGDUScmrEYpmkUWYVJIrRgGRVGAYxWlbrWMmdEdC5AtXIxVaLtVuIVhJHQtS1Gv6VaiXJqvCOKuRDnHSs2jWCsWYV5q1GuahhTAq5EuAOcVDdjRKzJEAqzEN1RIMGrEYrAssxL0zmrKLxxUUKcetXIk9qBpDoYzircQA/CmomMVOkeTS6FEkY4qzEgz602KLgcCrkUYA96ESxYl5FWEXAoRAMAfpVgJzT3Jt0IRGSKesfqKmCjHSniL24pWHsMjjOM8YqXZg/wD1qkVCFA6ZpzJjt0pgQbAaa6ZWptnA70GPigXmUJE461Tni6//AK61Hj4PfiqVwh570MZiXCgZxWdMDW3cJz0rJuBj0pWLMi66HmsK+kKgkcVt3bYDCsK+AOR1rRaGTehi3N0wPXms241BwetaN3blvWsq5s2PSto2ZzSTtoQtqTCoH1FiKSS0fPeoWtWPatlYw98bLfM45P5VWacsetStbkE1E8RB/rW8bGU0yFiTTdpqYx4pAlamdiBlpDx3zUr8moyM0rlJCbiB1oAzTGOKlhIJ64pkMmROKaUAqXOBmombJoENC/SniMEUiAmpwmB0qkDGqMCmuwNJI+38KrPcDdTTFcmwB0qOR8Uzzx7VE0mc80mwsOMuKb5xzUR6UtSDLCSVIH9KrrkfWrlnD5r1aJem5G+T0/lTOa220tVj3VQuIRGOK1lDltcNtysAR061fsNVuLGQNFIVI96zy2O9IJOayG4prU9H0P4n3VkVWZiVHvXoGj/EO11GMCRxk189mQCpra9lt33RuQfY1L1Euam7wZ9LSS22oplSCD0xWLfaWY3ynIrzHQ/HU9myiRiQO9dzpnjaC92h2GfrWbimdUa6+3oywssls/zfrWlaX+49fzqKQQ3YDqc1RkVoHJXgVxypdT0YTsrnURXGR1Gak83kVzdvqZU7euPWtKO+V8YOa4pRszaMlI0t+ehqdDxyaz4pw/XrVhZQPX61ntoaXLLNn3puSelRmUNSiTB/+vQ1cd76D+vWopRgZpTJio2lB60rAQPnqKhkPAqdzwcVWlck46Cna4EW7DYpQw4NMJ2kZpdwA4oaCO5KMGmlfTk0zPHXmnA+o4rNmmwrZAP86pzff61eb7p6cVnyf609wKES9UXIVJUelP2tmmW7ZAFWhgg5xU7sfkNhzip1TIpiip16DI6UmiriCPAxSGP8PrUuMnrTdmDSS6jdiHy8/lTfL/SrGMGkK80E7EQQcUpjx1xj3qZF9s/WnFPlobJbMu5j56VkXdkZM5A/CukkjLHpUf2QHqvFPm5SbXOXh0vc4yv41rJYhAMDpWsLRF5AqG4KxKSMfhVc3MUoqOpzN+oR2HTmqlpZmVz6dc1o3kJnmPrmr2naaUXcRyarmsiV70vIx5dPIxg5qSKw3KRjitq8tPL5xxRZ2289OM0c+hctJ3RyV7o5EpOMg96vaVpwAwccfnXWT6OksfBz+FRW+kGJ84IFHtdLC9nZ8wunWnl45rVEXSmW9ttwMVbWPArnbuaJaFXy6hdfUc1fKg1A1uef61OzHZ2MucEnAqs0JNa5tBnnrTWhA9M0DRkNa5yDUb2+Bjoa1JBg9KrspZjxQnqUYN9ENh9a5+5t+p/kK6y/g+TpWFdR/K3at4yMZLU5m6gzIcCtXQ7De4PSoDF5kw4zXU6TZeWinFbTlaJyxjzTuWoLUQkYG2rm4MuDS7Pl6fpULnbXLe51rR3ILiASEnvVWP5Wwa0AQ3NQzxBlJHWmmJq+pEx3dDj6VKmRVeJMHmpxkGq9BXuJPyuR+NY92u7P6cVtnG3rWRfKEOelXDQmWqMK5gPmZqFotw5FakiCSo/s2D61182hy2u7ozki8tgcYrpNKkV1Ck1RNpvToPxFJbu1rLxTb5kHLyWZvvCD2/EU0WvPHWm21x5p681eQgA+tczbR0qz1KLs0fXpWdczZOQa1rnBJFZz2JfJwapMlq7sjNlbd1rBvrXaS3rXS3FkyDKj8Kyr2JvKbIxW6kZSXRnI3KfvKmsk2uDRcLiU1Yskrr6Hn/aL7tuSsi9gPUA1tKM4qf8As5J0JI7VmnY3a59DmrddjCtm0ty+D60kumeVJwKv2ce0DtWkmnsRGHK7MYlm2RhcVet7PBHUfhV+ODeqkDFW4bf5fcVClY6OQhtbdRgHmtBbdSBUSoUPIqeJ+AOK0vdXC3LoCxY6VFdr8hFWQ3NVr8/Ie340JFWOH15cFq5S66Guz1iLfuOMmuPvUwxFXE4ais7mY3WnBuKR+KYDmtbHN1J0+apkUq3FVovvVoRLk0gtqSByqYqW3yzY70GIbetWbWICQGg1texfhiwvSo7xAq4q7Eo2iql+eCBxWLOh6K5z94eTzWdJ3rRu++azpKpGEiGoyctTzzTa0M2FKRxTh1oYVRJEw9aYOtPfpTPeggCc0hz2oJoHTmgLk0YOBzVtB0qrF96rKmkxonBxQTTFNOBzWdtS7CP8oqLcTT3OKhJO6rWgmrlheRUyce1RQ8irCrTZSQ8Him45p2PahVyc0imO28Cp7c7WqCpIyQfanYk0VNK3NRqRtxQzUixxIPSnryPaod/FPV6aCTuNdSDwKj69KlmJ61AeBTIJoueKuWxwetUImwatwttNKxUtToLFsjrWpbybXFYdhLyK2IM5HauSorMlLudBanIzVkrhs55qlYNkL6VpAAjOa8+W5hJWYzGOc01mwKkI61C5wcZqURazJF+Y1MOAOfwqurcentUqcjpTkKw5ulIp704gduaaMZNRcVrDwcUhbg800nNBHp+tAhrEkUxuBUmfWopCCSKSKsKpyPelXk4ApinBpc54ptkink4qJvvGnnq1Rk5qQtcRiDz6dqYx+X2oOc01uB0zUsdhS+QMUCQim7uOlNY4xk9apMRZVuKkVsHGcVVVuODT1fNQRa7L0bDjGasKapRP2qdWyPegzcUWxwMnnNOBzUCtkDPNSq27p2p2JcbEgbmpVbNVwc+9OVv/ANVGxFixn8aljORVcP8AjUiNn2p7kMtofWnEc561DG35VODkVJKeo09aATigjFIevtWo2yQd+/tS5wOajD5z0pS2FweakLakofjNK7cgn8sVDnA+vahmobDYaW5qJ26+tOPJ5qFuv0qWWBYHioiRzk5FObrxUbHNHQojY5OfWoWODUrZJ6cVHt74ouTuNI3fSmgAdOtSMvPSgDrxWTZdmNUZNLsJNP25pwQD3NJO5aj3IwvPrTlTB9alCVIseTnvQ2O1yuqbjip1iPGB+VSrFmp44T1FNMhqxCkRBqzHBz0xipoosEf4VaSHnGK2RzSlcgijwOP1FWVjP4GpEiqZYiccZqkc8mMjiwM1IsXcVKIcdakWMHJH0p9DBsiRO3epFjHFSKvpj61J5WOa0SJsRhR270pXHUc1NtAz+lMxzzTYRiNA3cdKeExRgY4FG7bnjrSbNFGwPgA4qpK2M1PM2B6VSkbn1rM6oxGPIQKpzynBweaklcetUp35rJs3ilYjdwOuaiL4+lNd++fwpu8df0oKY4sMdaSomfnNOSQE81a2JWp5njgHHNKelJ1HFOC9K6D2xD93mmgZp+CoOOTTCDmkwEPTFBO0jHNPI+X3qM5x06UWBjXPPFOGMEnOTTWPNKWz060rXLiO43e9PHT1qIDjrnFPVjx3+lJoHoSDgZowCOKZnJ560rc00Ra4MMCggqPrRggCh8HFHUdruwq9aXp2pmMjipVHTJqWWlqCgH8anVQRUKqFINWFGSK5pm8NyaLgYNWol4quvYVct0Oa8+bsd1PRly0TBrWtlAIArOt05Fa1vHnHrXLJ3OtLQ0LcHA6VpW65IqjbrkADrWlbrtFcsjTYuQrwDV6MZUY7VVhXI+ntVxB0xj6Vk1qD1JkAzS4wc/rSAfjTs7c5oJaGs/bFVZWHXNWJTnrVOY5FaozbsVpn44JH9KzLhvm5q7ct2rLuXz2zXTFGTZVu3z9Kyrl/cVcuXxnIrKuWJ5HFdkEcsmU7hxg89KzZyOcmrly5FZ0knJycV3RRkVpmwD2JqjKfSp5XJ7n8aqStXTFESIn+7VaU4HpUrZ9aicVrsZblaUZqOpXGKiwc/wCFUmCQi5xipI1/CmBcGpUIzSY2OUCnKcHpSAGlAxU7j6Dv1obrTRmndfaqsSwAzSP3oJwaa/BpEpiE0w9KU9OKZWpmI3WoZRxU+e1RyjGapbgyqVzzUfU1IwIpm2riAY/GpFXjpTQMinrVMhj41/Spl54pijmpEBzWe4uhNEvzYxV2CPBz096qwoSfetCJOnNYtlomj4+lWI+T0qKNc1YUYwetc0nYvckUcipFPY9TUY555qReKzNd1qSq2RinBTSUh571nYcUOPHfFV5W6+tOLY61E5yMirjoPl1I24zzUEr8dakdjtxVOeQgntW6RnPexHLJk1XLdaSWTt2qJnrqirGdh4PpS0xT+NP7e1aIpIUDNSouKYnIqdByKGxseoOKlRaaBz708EKKEOwucd+aQtz/AEob2oAx1pE8thQO5pQOaAAcU9Vwfesm9TRITac+9IQTUoGaQDipciuUZszTdv6VLj8qCPTiobBPWxCVGRgUbOScVI3J9qCuT04rKTKZEBilC5OaG60qZK1D0RSQEcU9QPekRTjmpNua5pGiVhp46Uw/lUhwAKjfIGay3L5bjffvQOT70xjnipU6VWw4k6LwTSgd6RfapFXAFZFikbRVW4Iwc1acY96p3R+U1cdwWpmynkmsW8w2T3rYnPyn1rHueM16VMwau7mPOOaqSAfjVubkmqjjGa9CJyyRVmqrJnFWZjk1XkFdUdEZNEFI1OPXpSEVqiGItOHWkHSlyRSEh1JgUZyKWncofTh0pi08DipY0gpjGpCMVGwxVIbGN0phOaUnFIOpouSIetKBxQeO9LSM9mFNPWl5FJQUITR0paaRiqsUJ1prc049KZSsT1HjpSn60lBPFGxA1mGajJ96cxpucmmAtKBmmgc0/HFUgAnFIeBigjNJTAdT15pqinr1oBEidasRDJqBBVqFcEUmWty3Cner8I6VUgXNX4U281izoii3EKuxAGqkXX3q3GcYz0rmbNUXIRk1eiTjNUYmyauRSYx1qdzePcvR8c1OjDNVI3NWYlLVkzRMtxkDtmrsK+1VIE55rSt4yTSLSLEUeRV2JBjpzUcEeD7mrcacelJh0HIuSPSrUcYwf6VFEnfrVyFeADUlEkaEc1ZjUcVGiZ5zViNeR2NBHUcgGelWVUED3qNBngVOqmgBwTGKmjjwKYozVhPSiwuoBSMdKUx8c9KcoqRV71aQm9SDyvSkaI9DmrQXmjaM4p2G9jNkjxmq00JIIBrWeHJNQNACcYxScRI565t+oxmsS7tzzXaSWQwex9qzLzTAeQOtTy6lt2RwV5akk471kz2UjDgV39xpIGSQKpyaShzha0SZOjWp59LYN6GqsunHPIP8q76fSV5O3FUJ9OVOoFaxQmkcO+m4HI/SqctmAOnNdpcWY54rIvbPbnauTWqjY53psclcwbc8D8qzpFwcVvXsRHasmaEljxW60OWSbZRZQKhdsHGKtywsO1VmhJ69fpRzC5SAnNNI4qwbcgU0w/nRfUTWhUYUJweKsNATnimrERV30FyMcPmGKlWDd0ojXH/16vW8eSMUk7mbjYigsyWq59gyvNXbS1JwTWibQFTiquLc4u8t2AJxgVlS5BNdfq1uFUj9a5a5XDGmTsyrupaTbk05VyaVzS1hFOcVIOppViqZID0pksYDVm2uBE4Y00wECqxQg8VdramMrm3LrYKYxx6Vlz3hlJPQelQiJiPpStCx65olJvcSQ0vTd5z1o8o5pREc1nc1QsbHPvVqJD1qCKElq1rezZlGBxTuPqVNhAqa3uJoHDKxFaC6a2ASKZLZ+WOn6VFxtKS1Oh0Hxc8LqJHPHfNdzZ6pBqEf3huNeNOhQ5GRWnpeszWLj5iR7mi1xwnKntseozQlTkGmQXHlScnGKo6R4gjvYVDtljTp3G84P5Vx1Inp05KSujoILvfjmrq3PAzXMWl0w4z+VakU5Hf8K4mtTsTubIuMHNOWY+tZyykiphJ6flU2BF1pNwppbrUSsGFOwT7VFrse6FJB4PFRyD8akbtzUbtjPemC3IWHJptPplA9hGFKD0FL1NIfaoeg9xzPheOKpY3OatSKQtQRoS+MUkhX0LMWcCraEZqGKH5eetShfapW5o1bUmQ5GOtTqMnpUUXT0qZBSYeYoXjpRsp44pfwo3G9RoUGk8vB/wA81NGgINSeXx70WB6EAQ46/SgggVZWPjkZppi4pEFbys1IIc9OfrU6Q4we9PERz7VL1BFCZGVeKyponlOMGujeAMeaT7Ko54oTaRTSluYFvo5Zge/vWtHbCMAdK0Y7cDPy0kkOe2Km99Skl0Mq7twyHjJqO1ttrZxxWn9nP51KlsFNTdg1dkCR/KABUvkgGpRH+lO2UblXsRCMccc0uzaeevoanVMdqTZnijYCAoMdOajdSBk8VYYYPTn1qCYntUlED45zVOQjPy81PIpOfeo1i69fwp3E12K+3fS+UCOnSrHlbaidcfX1pFJGRqiqEPHNc1eqWyBXRak275evNZbWhkBNawdjKeuhk2FqWuFz2NdbbxAxgAY49KzLG02TY25raj+UdKJyuzOlGyYwqUPtVe5AKHHWrLnIqBxk4wcVnHcvYpRyFW54/Gpx84waa0GDntSgEY5rXcSREy7W4xilBz3p7AHNRspXpVol6bDiM1lakc4Fau7is26iLk1aRLeljNgj3NWpBahl+aobeHaRxgVqQoFUcZqpMIKyKj2oHaqN5a7W3DituVNx4pjWgkQ5ojKwSV9DLsjsx61qLNuAFZrQmGXB7VbiPSrepnF9CcRbn5/OpRDkdKWJqn4IxUstblCe3yD61lXenKynPOe1dEYt3UVWu4AIjUqVmXa55rf6dsnIqazsPlz0rVvrXfOx96mgs9o6Yru5/dRwqKcm0Zq2+1/Wta2hAjHFQNblZDkVoQrhBxUcxUFaRWlshJzjrUKWLRnjmtYLTdnOTikpWL5U9xtsh2gHtV+MbeKgQAng4qYArTTuNO2hNIgZapSZifpVrzMCoJjureLIlqOjlDCo7z5o6rhmjanPIWTNa7kxdnYwr8ZDccVyGpxgOa7DUuA2BXJ6kPmPrVo56iuYEwwah/iqzMOtVXHNaHG1YsQEEgVpwx8ZrIhbawrZs23J/wDXoaKiSZI4q1Zn5s4qvs54qxbqVPNS9DS2pro42jPFZ96d2asKSRVe5Hy9Kmxr8SMO7HPpWbIK1rvqazJQQapGLKrcU0c9akYcmk21oYsAOaU9KKDyvtUgtSu55pMcU9xUZGKolqwUDrRTwM0CHxCrKjFQxDNWU+lZstIVVp6jj0pDwKFbihF30I5epqLHpUj5xTUBzVEtliA4FXF5xVWAD/61XFXjPSkxhjgigIRzS1MgyKpIbK7cU0Ng9amlWq27mm3YV7GjA+VxTpDzVS3fHepye9Z31L6ADjinh8c1Ccjp0pQ1CeoWsWCS61Gf196kjGVprDFaCSGp970q3HjjNVB971q3EpIFUha3saVmcMtdDbrnB6Cuetc5HaulsxiMe9cdfQRq6cOQDWwg+UVjWfyMDW1bkED/ABry53M5iSRZGRVWYHOMVqBMjNU5owxPWs4szsVlHPQfhU6ZPtTIlIJwKsrHwKuTE0IU4qMjFXFjBFRtHk1BmVyuKQgkdO9WvJHoaPIHvQmOxUySMdqY4yDzirZix2qNoeMdaEzRMqHNKpOPWnvFg96QRk9KbJeo0jFMbAqXyzu9KQx9eKhsaICMimnk4qYwnpj8aY0Z5p3TI6kGcA8Ujcj1qV4jzxUYjI+lPqIEXHfNSY6HkU3YQc08A44qAJEznNWU461XUcDNWEHHt60bkWJA2D6ipUYgYzn6VAOMHtTw2T7+oo2E1csK3P8AhUhz2qsGNSq3Sm9TKzTsSr1+lTKajXj3qWkZWuSIxz1xUyMcdagXHQ1KmRTuJonDg+9Ix9OKYGpWouFhrE4680A5ppyCeKb92i5RKTkfSgtgUzceKC2alsEgZgefSo2PenN06UhGRS5rlxRExz0qPGeambOPb2qPHGelLmKURhXsKTbT85agDDe1S2VYjK54oCZPTFTBcil2Y/8ArVnctIYEA7ZpQn0qXGOn6U8R7+nShAtCNEH0qwsXGcU6OHPWrccOR0pLckgSHjnirMcHSp0gyOnFWRB04z9a1iYykQJF7YqwsWCOKlWKpxEOMjFdBwt3ZEsQBqdIhjpTljqUJxVIi1yLb0HWnCMVIsZP/wBcU4Lg81olcmSI0iwfSnEBevIqTHAJpCcUbAokePfHpUecE8inuT3qJmzwRgUXNEhe+c0buKjJ2jHU0gOTz+lZ3NUlYZKflNZ8r8ntVyVyAR196oTHr3+lHQ2iiCV8ZJNUZHyxqeZzg1Tck5zWRoJIfTpUTH3odsL9aglcg+3tSQD93YfrTQ2agzk+9TQqT15rRIy2R5/92nKDj3pQuKUCulnukdIQM9akOBzRn86QLQaTxUZOevepCDn+lRsfm/pQNajTjdSEYag53Gl6Digp7C9P50pJXikAOD2pGBwKSJW+o4HIp3NCe9OPGM9aZQmMjrRjOeOKXjHH50mcHA70ntcjqJ6elSKnTjrTceop6jAGPpWb1RvFEir2qaIe+M0yNM1MgwK4qjOiESeLOR2q/biqcQxir9uO9cU2dsEXoVxitW1XPTrWfbruA/lWraJ0FcU2di2NCAHA5571o264OTVK3Tvg5960YFJxjrXK3csswrmriLjFRQr04q0gOB6VK3IHKABzTHB7frUp6ZqKTIzVEMglYj61Tmc45PSrE3Geee1Upmx16+9dEVciRSnk5PNZtw2M4zV2c8msy4bGRXXBaHPLQpXMgGRzWXOfyq9cydT+tZNzIcmu6mtDkk9SpcP19azLiTJq1cSHaR3rMlkO413xjoZ3sRSNx6mq5J9Klc8D1qBznPat0Zsjc45qJz1/pUjH3qF/ShhEjkwKjAB+tPPPSg8GpsMbjjFCGgEilB59KYmSLgUflTeB0P6UpPFNE300FBzS1HyadnaKYmL6/wBaR+g55ozximFsj0oSJYjdKZ34pTz703H4VYkL0+tRyc1JkkY70xq0SQmVnz+NNIzipZAKjxyBT6khjaaeAcg03GalRM89KGJkg561LHxTFGPpU8Y5/pUXsK/QswDBHFXY+TxVWHqKuxZxjtXPIpD0Bz71PjpzUaZqZBkD1rGSNVpqPTPrUg6jjNMC7j71IoxjFZlq9xMmn5wBmmk5z1o7etQaoa/Wq8pqR+pqBn55rSKFuRStgVSmfrmp533Z7VRmOSa6oRMJPUgkfPFQlsGlc4OaYDXSgRMrcVKp9TxUK9KkTHehl6FlSKsR9B61VUnAxVhcjHpUMUial3cc1EXGeKAST7Ui0SqcGpKjXJ57VKAKVxpDlUGnocmheBR6jpWTZWyH4z04pMYBz1pASKUc9s1IDCccHpRnPFP4NInXmpb6krTUTHOKY3FOP3vSmH3HFZNjvcaRye5p+QO2KbkbuO1G7c1ZN3LSHKePY08AGgdadj5T0rJm8dhCuf8A9VROPyqbHFRsB6c1CKIcc9akRcU0DDf1qReT60MSJIwSTkfjU4GRTYkyKmVRis2y0V5WwKpXRyDn8qvS8D1rPuSPpWkFdik7Izp+ENY15Jwa07t+3asO8k5NepTjsc0pFGZqpyt1qeV6pSNXoQOdsYx5qvJzUrNioHPNbohsjpCcUtJnIrVGbYoOacBimIM1JQxhSgcUoFLQwFXrTxwOtRjrTqVrgmKxqJ/u08nFRv0zT2BjDmikPUULSEhadxSEYoXrVBYCMUzHpTj+tNpINgpDyKWmscmmIa3Sm0pJFH8qAFwKD0pQMUUEsiY/5zTcYIpze1NXrVWEPHJpaAc0YzTQmBxSbaSgdaAZIPWnjpUece1SpzQCJUq5EM4qqgyavQDpSZpEu2yfnV6JKq24z2q9Gtc8jrjHQkQVZjOOKjRcVMid6wkaxRZh54q3CtQQR89cGtCGP+VQaRTJYFZq0YIwCO9VYEAOOavwgZrOTN0i1CmeB0rQgTkd6qQrk+laUHC1nYRYiAHNWlAAqGM/rVqOPvQWh8SnrVuNOBimRJjFWkXgdKLXAdGfXtVlOe1RKv51PHz1oFYkRefepVWhKkjXn1p7iSHRjBHb+tThcnJNIiD6VKOAOM1aBIVBn3AqZUxwBTU5NWo4+PrVEPVkG0+lLsz+FWvLyPSl8rPrRylFRoiR93P4VG0fU4q+V6+lQzcdRg1pygZ8ibRVScEnpmtCUkZ5qjMM0WJMydAc8ZPrWfIgrTnXPtWbKuCSKa0FvoVpIRtOeRWXehe46d615GAHHWsi7O7OeavoLRGRMBk81l3e0H0rVuEPOay7pd2adyGjAvUBYnFZUsYz0rfuYODWdNbn0obuS0YkkGT0x7VA8HtWy1uAOlQNa89OKZLRleQaTyfrWo8OO1RGHNXe5nyma0GOAKjaAZ6VrmDPamfZec0mNaGWsODV61UAjtUht9ppVQg9KSYSjc1bUcDP8qvAZTisy2c8CtKN8rWkTkcbMxtWiO3JNcjerhyOK7nUId6Z9K5HUoirHIqzNrUx8GnJ2pzrg05RSZp0Hpip0OKrjAqZapMQ+SQ7elVQ2Wqd+R71X2nNVczcblqMA1KY8jNV4Sc1Y3EgUrhYjMA9KFg46VKF4qaJeakOgW1iZGAA5rq9I0YyAfLms/SbYyOOK9M8O6YAi4XJ9MVLbSJW5zh8PsFzs4+lZ97oLquQp/LpXrZ0xSn3Bj6Vm6hpabGAQc+tY8zNbpHit1p5jYgjms2WEoa9L1XQwGPyA1yGq6aY2PGPpWsJitdGfpt41tIDuwM12Njd/aVB3cmuF8rY3TpW/otyUIFRVeh0UW0zqYsqfatGCY8DNZ9v+8QNnr6VajBX6+1ee1c9O5rxyblGKmVj161Sgb5RVgNUNGmxcibPXirANU0ap1ORUtWLJC2Ka3uKcF/KldMjPWkgRAwqPPGamYcHimFcj39qoBhzmnDj60m3JpVQis3YV7EpTK4pscHz7sdKkTJ4PX6VKinrUMqKJUiAHvUog+X3pqdqnXmlsWxixc1IExT+COBSj86W4LYAuB70BMdqcBj1qVF5rO7DYYicgY/SrCoDTQvHNSJmqJDy89+KXyeafyB0zUgHHOKbKZGseVpxjyKlVe2KcqYOCKmwkiDy+gIqQQYHSpxFx/SnLFnPQYqSiJUxjvimmMc89asiME0NHjqKTQFPyfzpdhx/9arRjOelRmPmmWVgvXGal2/WniPBJHWgx4Gcc0bIXUjxgjihl5pyggZobpmsh7EEy1A65qy54B6VWkb5sDnFBS1KzBRwabtG3p+VOYndzxSZwaSAaDz7VFcYUGpdpHWql2WZSBVIbdjHuVEkpx3p4twqVOsO05xzSzfKtCMVvdlKNQp9as5Of8KqI3zVYBOKbRKYMMEU0jjinFu3Wg9aqwNkZzim7O9Sbfb8aU84FWkJMgMeR6UzZVgjC+9RkYqrCbITH+dRtAc8jrVrG7PFOC/l71SbsG+pSNsOtOjBHH9Kt44/+tUTL1poZET0/nVmLhfWoNvzCp4wQKLElW+gDYYDmoYMYAxitJ03KQPzrLkHlyHtVLUiXu6lvZ0x09qfGxAIpbZg6jPH1qZ7cEZGc0eTHvsIXyfrUcsYlGKQI8RwQfrVqCIPUyXYq7MCbSS0hIOamXTe3tXSJbL3AzTzbgA9APpT5mkJRSuzmJtL3Jk8e9VBCYztI5FdW0APAGPrVO608MOn5U4ysDimtDEVCe1L5eQatPC0TYIx705VBXkda1WquZX1M0qUbgGpo5Sc5P51eFupHTPse9QS2uOVHSkpA1bVETcjioHJBI61I2VqKX1PX2qlJj33IHb161GX4Oae/FVnJwcVsqgchRv/AJiea5jUoeTXTXLckGsy7gEq9q6oyTOea0scbOvJqq65Fb1/Y+XkgYrImjGc9K3POmmisnBrTsZdpwaoKlWIAdwpohG7AvmEYrQS1IxiqWmxlsH0rooIx5Q4rOR101co+SQvpVO5GBWvKgxWTe9/SgvYw7wjeazpDkmtG5OSazZBg00YSIyMUwjFPOAaa3SqMGRnFKGzTScU2nYaB6jPUU4nNNcUbCYmDTl4NIM5py5OKYrE6VOjfnUKrjtUqVI9R7HFNB2mnleKY2RUopsa2DTolzTeo6VLAMtWyJZbt4+9XVj46UW8XTNWfKwtJo0WqKbKc+lSRngClkAxTB9aEhdRJhwapN9+rzciqch5ptA9QRsGrAf3qrUqZxXM9y47ExalXioKkUke9Ipl2HlcYpXGM802E5FSOOK2WwJ2RGvFXYBuPNUk+9V63PNaIzvqXrZcuK6Szz5Y9q563GGFdFY8xjPWuXEbCL8B5B4rWt5DgetZEXGM1q2+dnPSvIlogloaMf3CDVe7GVyKmh5H1qK4GBisE+5CIEyCKsoSMHrVQD07VOh6VTZHqXYzx9aRxnApiNg0jNnlvwrOUg6Ei4xS8Y44qIEgeop4OQO1CZI8oB9aZs60/r3pA1JMEynIvHFNVcVYkX8qZjmqchdRhjoCDpipAvXIpVXNItEZQYximNFk8CrCpuGc4FJgdqlSHy3KbQZpvkYFWynOabsxwevtWlzNxsVDByOM08x8DsasbMAUbOvFFxcpAIqmRQOP6UuCpp+3vilewconlfLz0pCmOnFSA44pcAiqvcjZjVUcVJgHkdaQjbgfrT85x3qCBVz+NTIMcVEop4ParWpnyki9B61OvvioFxninBj1zQ0ZuNmTE/pRuHBqLd7UoNX0E1YkIwf60x+DSjg5/rTjz/8AXqHsCISxzjtTxnH+FLtwef5UmME4rI1ih2eKi/ip4bIxnFMY4qb2ZSWomfl9DTGP+TTipJpCOaXUq2o371OHApQMUFhTYMUY2jNKuR369KbtORip44+ec8Vm0CFRP171YjipI48jpx64qzEoxjqKpAwjh71ajTOMdqai5qxFHmqRiyWNRtxUyoQOtRxJzn+lTqD3q0ZvuOVAO1PVACPXvSqpI+npUgXI61qjm2YixipEGT1pAPapFXArRPQzkh4Tv2pjDB4pzHHeombqapMSQrHJwetRE5/xpjSbmxn8aYTz1ouaKPUC2ARUbEnj9aa7EnjtSbi1Sy+UXPrzSZFML8+hpuePQUmUkRTuAD6VQlkPY1ZnOAe4rOmkwSKRvFEUzg+9VHbmnuxJpD3rNAyFyDnHaoSuetTtH6/pTSgx71SVinaxEFqxCg6U1EHXHNTxqeuKtGLR51txgU0mpAAetNbKj19q3Pbegw9BScADNObkA96awBTioH0GFiff61E7DPWn5wT3ppUE9eKC4oTPPWl20mMEilJx0NWNoUgYz1pN1IDuoXr0/GkyLWJEbsacetRA5OacADVITAHrTgMCkPH40oIPU81DehUUOX9Kco+bnpTeM+9SLwOaxk9DdK7J4RjkcZqaMVGgzjHSrCKRzXHN9DpponiGDjHNaFuhqnCDkdjWnAma4ah2x2LtsuSuK17ZAR1/EVm2qFcdq1rZeK4pnUjQt06d6vwrmqtuvAzV+IHHr71zbDZajUEjHSrSDtUMQ9vwqwq4FK5DEY4NQSY+arBBz61XkAariSypMRtAqjcEcjrVyYkVn3D9a6IGL3KVy3HtWPdyY69vatK4fCEd6x7p+u71rvhqc8ihcvz3xWXcvnJPSr1y3Wsy7bC5rvp6nJJmfO+RVCQ5PpVi4fPaqTtuNd0URuNc/jULd6k5wTUMh461pFamcnYjkbrxVdn2mnyNg/4VD940dRxFyPxpvU/4UoGKUcUmV1EBzSDrnrSUm6kZsm60zdnikzx6Uu0nFBKHA496XrTR9KUiqGKcDoKjPH0p5ORTPwqkJCd80m2lI60mciqQWD3oYZFKDmiqBory4xUVWZByagxz0qjLqAHNSqMCmKM1KoNAdSRQO9WEHQVAnJq3CARUMGizCM1aj4zUMS4wasouOT1Nc8rFpEifKozUiLn2pEXKmnquQKxkzZKyHr1+lPU889Kaq0VkzRaokzwQKZwBSjgGmMeOtNbldCFz83NQOcH3qSRi3XtVeVs5I4raMSHsV5u5qjIxzViZxyMVVkOa64K25zEDc03GDxTicUfhWuxYoFTKemaiXrT1qALQOKer1WDU8NQaLYmDZPfFTIcVAh5qVOvFZtiS1Jx6fyqZeBxUKGpQe9ZtmiRJ1p/Bx71EucVIPmH071ncdrgevpTlwT1puSen604Ng9cihjSsI3J/wpm7mnsflPHuKhPGawIWorP601zuI/pSHj/D1ppOaTZaVg7nFOUc01TkGnpx+FQzRE6DnNOAxzQBmlxn6e9c7LTEIxzTG6VIRg01h6UIpakJ/I0+PrxSEZPWpo09qGMljGOKkb5QefxpEGBk0OetZdSvMgn496yLuTk1oXT8dayLtsg44rrpxsjCTuZ1w/WsW7bNat0cKSTWNcn5jXpUzCZRlbmqrk1ZfrUEoABruRlsVXb/APVUTHmnyGoq3RG4hOKF6UnQ0ozmrRI5fWndKRRxS9KGA+imUUgH9TTscYpoBp+3gUFRRGelRv0qVxiom6igkYOtSL0pjdKkQY60EhRT6KoojbpUZ61Iw70wk5pIkTJprU7JpvU0yiM9OtFFO/ioJFppGKd06UhyfpQBGetFI3NC1ZA+lJzSUUCY0nNKvSkzz1pdtAWHDrUsXWoh1qaOk2CLMK8ir8K9OKpwjp/Or8I4zWcjpjqXrdTV2Ne9VYRxV2MZxWDZ0xVkTIuatRD1FQJirMf3hWTNY6lqH6Vdj4qmhGR61ZQ5PWpZulZF+EjjHNXrcbqzoCTjmtK1BNZFJmjbjmtOAcVQtwM81oQjpil0KSLUcfPHFW4U6Cq8QJNXYlPHNFhPQmQVOByDimRrmp1UHrUjQqZyOv5VOiYNJGnHvVhEK9M81Yh8agEVOoOfQ0xVweanUbj1/OkkDHJnHWngEmlC7R/SpY146VSE9hUXJH61cQcfhUESfLjvViMAJyeau4nEeB7f/Wo6E4pOe1I4x2pXaEyN27DvUEntVl0GCe5qAr3qr6CuU5genSqciEg8VoyJlulV5Is9qpDMmePjHeqM0RHatqeHj+lU5oPajqStDElgyuOn86ozWwAzW3LByQOKpTxEUXC1zn54OcfjWZcWuc8V000XHT8KoSW2c4ouTY5iaz3c4z7mqclkcHiupkthnpVaSzz2GPpzQgaucq9jg9KgktV54rppbPg4FUZrI88GrTFbQ56S14PrUH2fJ5Fbr2gz6VEbXjpVX0M2jLEPtxSNH7VpPb45C1XlibsKZLiZskdNCEnpVwQEnkGpktOOn509ySnChzVyE8U82oAoC7aIpoTSY6ZN6YrmNXtcFuMmunzwap3doJgcjrWilcxlTucJLHg9KYBitu+01oyTjisqWAocYrS1zFaOzIG6UqkinFKNpB6VBQZ4zTDyafj8KNnNCYWHRn3qUNTEXFKV54qgaJkNWrZd7DjNVI4yzYHNdHoOlPcTLkcH2qrGLZveGNLaaRMDJ9fSvXNC0kxKp24rG8J+HdiIdnJ9q9J0/SxFCB1x7VlLXQatFamW1l8uNvGM+lYt9bEbs8+1dy9kAvSsXUtPGSCP0rBxJ3PO9TtSN2RXF6vZ7t4r03VbTAbI/OuM1O0HPYelWlY2jojzu4tNhPGaLWXyX6VvX9pkn5awZ4/Lc9qzk7nXFJLQ6zR7kTIOeK240DDpmuH0m+MLYzXb6dIskYOc8VizpjsWoxjtirMS5561HsJ6VNCp47VDNE7k6D8KmUdxTFX2qZV4zXO3rY2Ww9eacxyPT2oX6E048ClsMhYepzTCoI45qTBOaYVp7juMxjtinr0pCpp6x8VLJ0HqMmpkXIFRR5XmpkOTzUtMtEqgZqQcCmrg1MoAqfUL3FANPVeDSoKd/DRawCgYqSMAio9pNTxJgCklqX0H4yKei4p3l88dqkiT5unI71L0YDPK56cVKEwRmp1j4xTlgO7J5pyQk+5GqD0wKd5YyTirEcfJ4zT9mR9aQkyAIT3p4jH61MIvanrED9aTKSIggHOKb5e739quGEbef0pPL5GOaLA2VGX16fpUbx44A/GrhTBP9aY6YH4daLAU/L//AF0NHU5Q8n9aY67f/r1HUpFR1xjio2ORyOvrViUYGccVXfkUNaD3RFLyoFV3OT0q03Pfmq0iVlYpETJ1JqA96skdagZeT/OmO41+KgbBPI/GpGyarsSAc9KDNsa2M9qq3I3KcVOxAB5qrKcn3q1oJlLyiGNSZ4x6U6Tr/hUYz+FaJErYdvoLbjTepo60wsOJ7dKaT6k0u3H+NAyaqwxetNJzS55+lBGaEjNgBmnBePYUmRinggjiqZKEC0x1HXFSU0+5popjVAPFPUAUzAqVVyPWnZiQ5lJx71RvLcgg44rSSnNAHGCM0LuDSkrGVbnaRmtKAbulVjb7GPHFWIDg45FU9TPVE7Qh+KEtyjcDirMaAipPLqEjS9yML04zQRuPP51I6YNKFyOnFKwEAiz6mhofl5FWQgx0pD1p2IM2e1D4BFZ09oYyfStuVT69aqSRZHPNNNxEtXqZI4pSQRirbwBemKrOm3tQ5XFZooXKZPy1UdDWmwyTVaWIHpxSvYq1yg65zgVVcc1ekjwarSDniqTBmXdqTnArNkU5PpW5Ku4HNZ0kfWuiMiJIxb5cpWFcW+c4FdVdQhgcCoBp6yJ0z7V1RqWOSpTvI5MxlT0qxbx5IODWvdaQU5A70+w08F9pHWujmujjnBwdmXNKh+QcVvRLtXFU7W2NtgEZrRCZGRSeqOiC5fdZn3TY7Vj3b5BNbF6CBzzWHeZFRcp6Mx7luT7VnyE1fuOc1SetEYMrMeDUZb1p74qJutWjFoG60hJPejPWk7cUIlCE5prUpOKbRuDFXpUsY5qJanjFMaRMg7VIowaiHFSKcVm3YsnxxmoZRipkfdx3psq0IFsRRDf7Vbt4/n96rw8NV6HhhWyIWqZoQJhQelWCPlqOP7oqVvu03sXFlWUYzioM4qeTiq7nvSQdRXPH/wBeqrjmpDJwQOajPWpbABjvTkHNIq7qlVDms2tDRaISnKPxoKU7+Gs1uUWIG6VYbBFVoD0qwr81qiUIi/NVmEYNMjGTU6DitkT1Lts2SK6Gy+6K5u2Ybq6TT/ug1y19hdbGjEvStS15QDv+lZ8S5q9aHC9fpXiTFLYvxDaOe1LMoZPpTIySKlYACud3Mo6MpFMNnOaljXJHNRyHDdeKlh6iqIb1LGznp+VDoRx0NSAcg05gGHQc1mx31IVUg+1KcipAPXpilCVNxDMGmkcmpStIV9TUXe4LcqSE5NNU561NMn5VEF5z1rS+gDs4GM8etO3dqbjJpyrg0rlNjs54puAD6U9hgVGV3Dgc1Keg4y0E3DPej7tBXB6UhFWnoJ6gTuHIozjgdqOh+lMJquboQ32Hj5h0o3c+lIuQOlKWz+NCGN3AHvTg3I5qNhg03t61VzN6lkPlcDNSAADNVVbbUqygjFNaiLGcfWgHjPWod4P1p2+nsZt2JlPPXinrzUGcYp+7FakPUnD8e/vQDx1FRbsmgMDinclK5MDzzmnAg/8A16j3EA5oUk8HrWdrlRRMegpGywpufejPp1rI0QmCMDpQBg0hINNMuPw9KgrckbrTfeozIWNOxnGTRuLcaQc04D86dtHPc+tPVc0bDY5EqxGuKYiDHPH0qVW/nRbqTqyUYP8AiKmjUDHWoUORxxip0qwZPHVhRkdwarIeasJwOaVjNq5YjHGc1KGGeOvrUKtwOlOBp9TBqz1LGcCn9OP51XD4YDvTy+TgnpWkTKViYMQcZxUyNg4zmqm7k85pyPjvirbM2iwTknrULnOc0pkwPrUEhHY8GlcajoDsCMGoy2Pems2CajL5zV3LatYWQ5OM/hURk24xTWk/KomakVYlMme9Rlz2ppxSHH41DlYaiRTSZ46Vmzk9etX5x69aoup6U2bRdivjJ5p3lkD61KF49aVUzQiWQlfUdKj8urTKOwpoU0hFdRj2qzGgBppT8TUsKDPqa1SsO10eZ9eBQ3SlKjbnpTC3ArVs9kjcdMimknp2pzEN2NRngnNJa7jsNZsZ7imFgD0qRlyKi+8aW5cRcDr3pXGRjpSYwfSlHPWgNxuMD/CnjpTQDycUqHnmnuS9RwPJozgcdaVRwc0EZouMRjuxntS9ulIR0oAORSeoJ2Y5OtWI/vAYxUSjJyDVhB3rCR0JE0QxxVqMeoqtGMnvVyJcVwTR0wLMI7Y/GtG3XBFUoF9BWnbAkgGvPm2jtgX7VM4zWtbLhfU1QtRitW0jAIOOK5pM3L1vH8tXolIxiq0CYx3q/BGeK52XuWYwce9SjI7URocev41LtxipTEiF8kY4NVpDtz6VblUduB+tVZ+nIrZES3M64fBb9Kzpzk9ea0Z+/Ss2cgfgOldkdjnexmXT8Hsaybroa1LuQtmsa7PJGa76exzSM6Zgc+tY92+Nw6GtO5fAJzzWRdH5j2r0II45tXM6dtpqs575xUszZB9qrs3Axmu1bGb0EkOOO1VZpeDUkkgHfmqbtk1YlqIxJOaRTzTuKZnnioD0H7xijtTG6Uu7ik0McTxk1GeBSEnH1qNmz70yGyRGA4qVTkVXTrUqnBpWDckzg0U0nNKrU0htaC9aZv8AelIxS+9WJDCcUmOfSnHmlAwOapBcSgjinD9KUrxT6jbImHGcc1AeDVorx0/GomTPOKoxbI0BqZF9elMVcfSpRgH6dqTdgJI1yfarkaY4qvGufUVehXJHHNZN3AmRSMDHFWY85wRxmmKuBVhfmXkVzyLQoHfFSJwelIBnFSr0xWLZsnoNHTilPX6U7AJOKChxSNEM9TzzUEtTvwOe1QSc5qohcgY461VlJxVp8AVSnJFdMURJlSZsVUc1YlPNVn9q60jnGMSD6UK3ajqaaeCKdimrEimpFbAqJePrTlqGUicHFORqiz+VSJ6Go2KbJozU6iq6Ej/HFTo3rWbKLKkAAY59qk/h/Gq4PfFSqazZVyYHBqTIAqEfLTs/Lx+lZMpEvbNJtpgYYFIZeCKm47jmbjk1GTmmlwTzz70ZDVFyUrCEZYikU4bpSbqVeDUdSxwU5zUyrwKjUH0qZD2NQ7lIeBxRgnr0paU/5xWbHEOppreuBTgKMZ5oNErakYB9asxRnrTEX1FWo1Cn0qHoidWIq/8A1xUU3Q1aCiqtydtQjXpYzblsDism6Y//AFq1bgjBxWNdN8xFd9M52jMvHJrHuD3rUvG4OfzrHum5NelTVzCTsrFd2Oc1WmbIxUjHFV5DmuxIxbIWqNjUjHBqJq1RNxKcDmm0qjNWiWSDpRnijHHNIelIY2nrzSfxU5abHbqPA96WkXmngetZlpjaibip2XFQsMGrIkR1KBTAtS/w0EISjd9aKawBpoojPNNpxPNJ/KixIxutIRmlbrSY70gE9c0DpTacvSqIFplPph4oAYTTl600jmnAYoAU8U3PGKX+GkqkJgDinfSm0oGKYx68mp06VClWIhSYFuAc1owL09KowLWhAD3qGbwL0IwKtxiqsI4q2nUc1ytHXF6E68j1qeM7cVApqdOv0rI0WjLSdRVqIEt71WiGKtxAk0mbJ3LtunNaVuMEdapQjgVoW/GB1rM1saMGOKvwcCqEIq/CM96XQpIuwnPbNXoRmqcIPFXY19OlSK1y3EOlW0UZFQQKR1q2iZ7UBsOjGCfSrEYB7flUaLzmrUajgfoa0QxyJnBxUwXinLGM88VMiBhTSM7kYXBqaNCWH9KkSPrViOEDtg0wWhGqDOMc1IB7cfSp1iOcEfjUgjyMfzp2GyqB83tTmjzxVjyeen41IsXHTNNEvUomI49ajMWDjvWiY8DpTWjG2i2ojNaHA45zULQls881qFPbNQsn4U92JmTLbfnVOaDBx+lbcseckDGaoTRc+lNjMaSDPY5qjNb9hW9Lb5GelU7i3xkio3H0OelgOegqo9uckgVuzQcn5f8A69UHg2MeDj3qvIVjNa33Ecc1Xltfl6fnWsYT2GailhJ9ven0AwpYePWq0kIxg1rTx4JqpJGSMY4pc1ibGW9mpHSoxZDd0rX8g9ccelOEGO1WmJq60Moacp7VDLpSnOBz9K3hFjsaPK3dqaZJzX9ilm4UinjRyOMfpXWW9qp6jP4VcFkjAfKMn2rRaEabnDtpPy8g1Vl00dQhrvpdKQ5IHPcVQl0rHQcfTpVonRnDSWLA/d4qB7f/AGa7Oex2g/KBWXLpzO/3etJbkSXKc1JZLNwRn2rNufDhYkhcV3CaMyjhMUr2JXAKVd7E6P4keXz6C6k4X8qqvpMicbCPwxXrJ0pJR9z9Kb/wi0c4yE/HHNUrPcylDseQNYOP4aiNuw7Yr2B/BAlBwlZl14BZc/J+QqnFEuMkeZeWewp6QMzYxya7v/hCpFPKcfStCx8GYcEqPyosTyTZyOj6LJPKvy16l4V8LYKkqfxqxo/heO2YHHP0rudMgjtQAAOlMjk7mxomkrbIuFroY4go4rBi1RIgBnOPWpR4hRRgkfnS0OeXNc1pl4rJvsFSSMZ60PrsbkcgE96oXupJIvBH51zy1N4RuYGtqAp7VxOpIHYiur1a5DEjNczcgMxoR1cpzd7AMH+Vc1qEW0niuxv4yM5rltTXk8VnI64x0MNJDFJnpXW+H9RyACfauOn4arWmXzQyjBrEeqZ6zbsHUEc5qzGnNYmh3ZnRQTXSwLkD+dZPU1S6ixx4AqTYQOmanVMpwKkEfFZtdTWLKyginbc+1TmPjpxTQn41kzQrFNvFIBwanMfPTimFOaa0IZFjPtShefan4IzmhVJ4oSJFUE8U4Lj/AOvTlFSiM46U2rlXFiA//VVqNAVGf0qGKM54HNXY02ioasVEb5XHWnCPoeuakC1Mkf8As5HeoNCFIqtpB0P6URx5OMcetWo4wD/SmwIvL56VIkYBxUyoM9Kf5WTUMTEji+matrAODTIoyre3pV6NNw7VbEyuIPmJzzjt0p/ke1WvLwOlKEyaliZUEOOcZp8cOM8VZVCKBHgk81O5SZE0fTjr7UhjPpj3FWUTd8uKcYtvbOKSJZSaIDH68VA6Z7ZzWiw4Pr71WkAIJ79qGWkZ7rznJx6VBMSO1XJQccYJqpL8wPcVJSKspzyarsSATVl+eMYqvIpPBqHcshf5sH9Kifp71Js5xUZGPpUgMYn1qF+n+NOkJzmopWDc0Et2GOeoqtIKfIeDzVdmyK0SIuRSHqKgbpUznr7VA3X0BrWwEZXpSY5xT1HPrR+VFhN6DduW/wDrU4r04pwG2mu+R0oWpIhXGRimdRn/ACaGODTN2KEBLkUhNRluSTTTLt6mrSB7D2bGKQy4HUCoHlxURlz0/lVqNyLl3zMg0jSfn71TFxtPWke4JGOc1Sgx3LyMM8j8anjkHf8AKscXB3c1NHOd3fFaqLMuZdzZU1MhyBisyO5HHoPWp/tB7cg96lwfYammXJEBGRj6UzbUC3JAwRTTcEHvinyu1w54t2uaUL44P61aQ7j0xWKtx3z+FWY9RA60khpo1GAIOetM24qqmoxt1JqQXyHkd6nlG2TYz1GKAmBjNR/a1P8AEPpS/aV9aGhDJVFV3jzz6VM8gIzn8KhduSaixKK8kYNVXj4weKuSHIzxUEgOPWpG2UJIe9VpY/lrQccVBImTzSsMzJY+c96pyrg1qTR5HrVN4snpTsBnOmapXEOCeOK12i/SoJYgRjHNVEb1VjAuEJHTFPsUG/B59qvyWgJ5H41Jb2IVgeeK6onJNNkv9krIvPINQSaMYX3RqTjrgV0tjBlAPbrWxDpqzIOOK6oscoqSSOEMWRyOR69aQHaMCuq1Xw/sBdBx3rmbmFomKkHj2rbcwlFwdyncgEGsC/jySa3nByaxtQOQazE7s564G3NUZeK0Lgms+frWsTAqSHn0qI5qdxzULGmZSG7qbQeKBzVECE4pKD1oJyaWoEic1KvHNMixipgMUjRC05TTByalC1AhVyDUpO8VD9aj3lTWiC9iwgw1WY2w1VYpA9WVFCBW6GrbSAp1qwpGKzYHwOlXInq7lrYS4GelUpH4Iq9OQRyKzZzkntUifciLc4pC2DTC3NIeDUtgtS5B89W/LwKz7ZtrDnvWwiB0oKjuU8AcUEYqxKgAqD+Ks7WZbHRg5qUsO3NMjpzYrYz6k8D/ADVcQ8VnxHmr0DY4qkCRaj4YGuj0xwVArnUOTWzpb4cDjB9a5qqvEJaM6GEENVuEEHNVLc564q6rdM/SvFkS9izCf1qfPHrVRGwwz3qbeOtc7M09SKbJ5NSQuV6imHDE0DC8UIJR1LiPmpV6H1qrE2GIz71Or7qiRC3JO/8AjShgMcZqMtxRvwBWXUsl6g85oI44P4VGGyOaXPNQyLWGS+9Q9T2qdyCucc1CSBjrmqTExVAJHrTsc9KEOFzT+tJghBgimlafjimnJ471UWGwzb+VNZcVNjFJwBQnYRDtPTrTSM1Pt5PvUbfrTuBGOtNY5NPIx2pp6iquJsbwB6/Wm7uKU5B603GapO5I0vR5mKQjJ6VHIvpV3FcspPyKlE2RWeWK4zUkb8c55FaGepoq/wCJoMh71UWTFSBywFBDdiyGyRUivgEdqrq/PNShwDVbiROH3cdaUHNRB8Gng5qXoVfUl3Uvb3qLkU0tnpUF3sDORUZYg04gsB2pBHzUNDvYRCc1OM45qNf1p+PX9aSBMeDjB71Kr5NQ7uRz2xSg4qiGXA1AbJqKNh36+1SZz7U0i0ydDjvU6PzVNG7VKkmePyp2E2i6mSKmjY9+gqojkf8A1qlWQnr1osZuZcD5x/jTw3THHvVZWqQHNKxk9ScN6Uof15qHdt9qN/I5p3M+UsCTaOaPN9qqNNnpmm+aT7fQ1VyOXqXzLwODmmM/BPP/ANeoFl9f1oeT3xSvYpKzsEjA9KiL4pGJNMPOf1p3G0OY5PSm9+etIORS98/0ouUmJtBHNG3gDFOP5Cjp0pboqO2pWnJIOPWq20mrUqHPrUXlk8EVQ2QBR071IqEfWpAgx7e1OVMmtEMgMeM00x8Z6GrRTn3FM2YpJWE3cgCZ/wDrU6OI5qQISKkRMn3rRDueUEDHSmMBj3pWyDTc5ouevqMYY6jtUbn5QakYetRvzmmaIjZjSYPWhxz3/CkGM/WoKXYU5IpAxpTyetKE70C0QBsYNOXPWmjkelOTv/WrIYDgUE54o3A008c0CFwSadt4NMBPWngZbrxUtmsVqSquBzUyjvUMYzVlVyBWEmdKLEHIq7EntVOIYxxV+EECuOZ1RWpagT14rStkywzVGHJAxxWnZr82TXnVDsgjSt0Jx9a1rdduO/0qhbJntWpAmMVyTlfQ2sXbdQevB9K0YVyB61ThUk8jmtCHj2PpXPIZZjUYpzKMdPpT4l4/pSvx2qEBVkH4fSqlxz0NXZhkHHIqjORjHStomL3M64Away7j7xrRnb73Hasy6b86649jGRk3RAY8/nWPdv8AOfT2rTvGPIx+NY1yxJr06aucMijdNxnrWLeN83v6VqXL46Vi3L5JNenSRyVHqUZW65qrJJt6VJcSdRVJ35ruRKdxJHLdKjJ4oozmhjsG3jrTTyfT6UrdKTn3pCd0BGP/AK9H480054oJz2qCdRrtwKjpx5PSmkcelBVklqOTmp161XUj1qRG5oEiWlXrTVPFPjG41Zb1HeWWGQKaRx0rdis/suhT3TDHmERLkc/WsIjr6U1qiA3UoBxTQPyp+MCqSARR607GaFpwGcZo3DcaUHT+lRuuO1WCOORTG96qxlJEIXjOKkVc0mBgU5QQakSLEY5FXoUyKpwLk1oRViyyZBzjrU4AUcCoo8AZ71YU5FYtlIcmO1OU57UgHT1py9elZM1iO6Cl6qaQnH+e1NJPr2qTWwxxyarynmp2zt61WbvmtkjMgbI+lU7irUnPWqUx966YimVJDyarHk4qeU8/Sq79etdK1MuoAYzQRzSU7oKTGHIp2OKAeKTvUMcSVKkWokGalUYFZMpImU4qZD2qFDx3/OpFb0rMu1idcinq3FQo3c0/zDWLY3qTbuR704MAB2qsG604N+FQwRMZBziot457mmbuaCSe1Z3sW1ck6ilDEdO9Rxn25pxGTSb6AkO4pyDLUxOhp6kk1JpYepJqwi4qKNf/ANdToMVLYhV60fhTun1puCfpWbNEKOlIBkf0oJxxT0GelAXJYU/P0q0ik9ahiUgc1biXjNZTGmNYBQaz7xsg85rQmyo96y7tjyKqCKm9DOuWCjr1rDu2wxrTvpccd6xLmT/Oa9CmrHKijctwaybg5NaFwTg1nSjJr0qasYvVlVhjrVeXrVuVcCqUhzXVHUhkRGaYeop7dKYTitSdhKcBxxTe+KkUUEi4yKRhxS9KaTmgGOIzQvFNHWpBmgaY9RTwtNXrTwalFCEZNRsKkY4NR45NaCkNApQM04DApetSJK4lRNxUpGBULdKdxPRjG6UlKRikPWmiRu2mnpTmOeKb0HvQK42ncU2n/wAqVxiDpxTSeKCcU3OTTEw70/GBTc4NO60EjKKCOaKsApy4ptPAzQA9etWYutV1FWoh0pMEXIRz61owDNZ8IrRgHArKRvFF+AcYqyo/ziq8XIGKsA8VizrWxIOtWY+TVZST04qzGABWTLRahHNX4PSqMIGRjpV+3rJs6IK5fg+9WjD1FULcZIzV+Adqi50JWL0HFaUH61n2wzwa04FyMYpNhYuQLnGelX4EFVIeMCr8QwMjoabJtqW4EyPWrqLt+lVYBgA1cQZABzVIaRIijpjn1q1GnIJqOJQPercK7R1oQWHJGB1qZUHHPHtQqg9sVKiZqlsQtGPROf8ACrKJg802GM1aRe9CQWHRx5qbyflqSFRjpVlYuK2sIomHJp4h5q0Yj6UbCo4oQFQx7RSeTuHSrW3dn1pcBV96Qkimbb2qtLAP1q+5AJ75NQvgigkzJYCR7VVmg3D0x7VrlN3Y1WaMg4wMenWlYVrOxiywnr2qlLET2rflt/bNU5rYc44osaIwHhJPTNV2t8ZGK3HtgOO9U5oMZABqVoC7GK8W3PGKrPFuJFa8lse4qs1sScYzQQ9DHltsiqj2nrW9JaleoqB4BzxzRa5Jki1wOnNOFv2I4+laIgPPFPFuQOOfWqQIyzbio2QKcYxWnNBs6CqUqnnjJpkbsbESpzVxJc4/pVNRjtipFcrTTIaLykH8akESt2qhHcY4zVuKYGtUyErCS6esw6D8utMj0RGxxmr0OG5JrQt1TAycmruDepkNowCdOazp9F3NnFdrHBG/BP4VaXS4ZFBI59BSvce+558umCIDIqzbwqvbNdncaDEyHAH49qor4ZO7Iz+FOOhLT6GfYWcUrjcB9K1JNGgdOFX8KvQeHXRcgYNTLpUyjjmm2EVKJx95oSbyVAx6EVFHoj5zsBHsK6yTSZmfJH6Vq6bo7SbVdD+VJMtLozkrTQpePkx+FaS+H7jBGOvbFdsNGeJRiPIp4jMRIKfmKfmXywW6PN7/AEaeAH5SK568juIQTgqPevWdSi3RnKfpXIanYCQEMCR6VL1B06fY89n1KeE8MRVY63JyCxxXS3WgmRmwmPwrIutAZWOFP5Vk0+gRoxRkSam7nls/rSxyCRsHpmnzaQyHGD1qNbcxv0ximpW3KcEJdWglU8cVx2rWhDuAK7ppgEI71zmooGc8ZraSi0DaVkjgrq1YMTiqSExPXT38Oc8YrnLxNr+lc1jZ2sdh4X1baVDc16Lp0yzqpB6+teL6HctHOBnvXrHhmUzInpWUtHYmGqsdXDDlaf5RA6fnVq3h+TpjtzUhgI7VgzXRGaUyaYVGauNAQelRPFkelRbUdyArnioJBjFWwhxUbRZGOKSTJbKjAE5zTlBpxi5oCkmrsUrEsSk1cijyvPaoIBgjIq/EvIwM0yOoiwAc96mWLjpUipkVMkdZN3LRCIwTx+VSRKcY/SpFXnBFTxpgcDNQWhEi9qmRSKeiZ/Cplj5oC4xFJ7YqxHEDjIzmpI4gQKspb/MOKEhXI44Bn1q5DAMYI5qSK2PccdsVbSDpTaJuQJbjnikMG2rnk8UjRfhUdCkUWjwPaljjz3q0YCwGBzSCAjPApJW1KVhvl/5xTXTGasbOKPLOef1pWGZ7R5Bqo6Y49a1niOTkdqpyQ/N/Sk0F9TLdOSOlVJUGT71pSx/N71VaLknH1FQWZ7R46Cq78tgdK0JU3A8VUmj25pWuNIoypluKrSKQf61dkGOPXvVeYcUhlWQ4HIqrKw24qxMwx0qjISe1NxIZHI3yn+dV3apWbIIzUDCrSMhhJye9R/16U8/SgYIrQpLqIExjFGzAp23BzS9Bk0JEMjbjp096gc4GM8VJK3pVWR8CmkFx7PxULSYOCaheYDpUDTlj3NXGDYnJRLJm4PNVpLgjjPekCMx44qVbUkZJ610RoswlUIQ7MKeqP2FW4LVBnOKuCGNAO9dSooy9o7mSLdj0GaelpIRjB+tahMQHUCkN1Ag5YDFbRpohzKkOls+PetG30NmHHWmQ6nAD94fnWpba3bIoBkFbciMXNX3IE0FhxjOauQ+HmcdMk1J/bdrn/WCtOw1q2KjLjNNQQ+ePczh4Xfn5cH1qJ/DMqnoa7e0vbd0GCp/rV9Wt24yp9CKr2cWKUknoeYyaBMucJiqNxpU0Q4BJr11reBv4QfwqvNo1vLn5QKl0IjUrK541LHLGeQQarm7eJsc16rf+FoJfugAj1rm9S8GgAlVG4+lc7oApvozjV1RwRz0q1DqxbjcM0zUvDc1vnAOR7Vz9zHNbMdwINc8qLNlUcdWddHeq/GamE4ZetcRHqbRkA8/jWjb6vvwM/ma5pRcTWFSMzpd2elJjnvVCC9DjrmraMGXJrJo2tdinjjNQzICKmbBOajf86VgKUi46iqrrnoKvOM5x/Kq0i4HpTApmPNRSJkVaZeeTUbp6U1oBBFb7iAQPyrQisBtGMVBCvSta1wcd61joZIda2pXAwPpW9YxYQZ7VWtoQSDWnEoXn+VdMGLS4yeENGQRnP8q5DXNJBYsgxz0FdlM2V/xrF1DkHPSuhEy1Vjz29tzHngg1zepfKprt9ZUEnFcTqneob1MZaI564bJqlIKvTKeeapyLWqOWxUfg1XerEvFVmNX0MmMbg0lBGKQGmiBSc0UUoGaAJoxUuf8A9VRxD2qUDmg1QoGacOO9NPAzTd2fWpAkzgVC5yTT85FMbg0kSxY3KmrsM2RiqCnIqZDg1ZMTTierCSH1rPhcgVMr8VDept0Lskm5az5W5PrUpl+WqznOaLifYYWzTd2TSnpSfxUkFuxLE2GHtW5ZPvQA9axIl5rXsSRijqOK6lidOaqlcGrzjK1WZae7KmIuKVgCBxQBgU89KrYW5EnymrkL5HWqeDmrEX3adwSL8T4IrUsZMEdqxEbpWnZvkZqHqiZo6q1mBA/nWgkg6ZzXP2sxGAen61qRSADivIqRsyOhoiTvTxMAPQ1UWUbQORTWlwK4mjBS6l8SjBoZ881QWU4zmpfPNJoTm2XYznGO9Sq22qMM2CDUxlB74NJx0EnYt+ZinBvWqomx1pwnB78Vm0Xe5aB6U4Nmqom9+KeJhjmsWhXJmPHI4qEvzj0oaaonbnNUh3ViyrZWnq272qurZHvT1bHekSWMcc5NR4z0oU5HXinfTFJaCTQ0/wCTS7d3OaXHHtS/lTtclyGYFRHk+1SnFRN16dKdgv1GNke9MIxTm/3fyppx1osK40570zJGMdaf/FUZJ7U0iRpPFMJ5xTzjFMJG2tEAgbHWjjPpTepFKfxNXcViVDzUqtgYxVRXPQ1PGcc9a1RnJaFgNxmplfFVgwNPViDiqILQxx1pwOKro2B1NP3kj1qWCbJjnGPShelNU5+lSLSNW00ABwacoI54/GkXjr1p+PelYm+g3HejJp1NPrjFJqwk7IC2T2pd3QU3rx+lKOOlCQOSZMj/AI1KGzVZW2nk1PGQT1qkrCT0JKkTmmpz9KfT6C3JoyQOP1qdTzzVVWwfSpFkyKoza1LgfAGDS+ZVZZOnNKX9eM1NhFnzc9elNLjNVi/bNIHzUsl32J9+fpRvOPpUBfB4oEjDvip2L1LAfJqUHj6VWiOMipl+YZ6Yqwbsx+MjrUYGCakBxR97rjmoQbjcAD1NKuCKDj60nQZ7VViWg2nvTvujrS46UhGf89aZUSIpnOf5Uwpjtmp8gYA5oYZHtQUQbQOlO2c9OakC5+lKq4xWqAYE46YphTnP6VZ2HNMZeeKBpkOzcf6U4Rc5/SnhDmpVXC461SGeLtktilzg4FMY9MHpRkUrdT2WI54xmmHrjtTywIpmOKRaehCTkUh4wf5U8jNMPpVJ2F1BOTTsHn0pEGacDmjqJ6sAu0Z9aAepzyKUjihlBGelMkaGJFGcfWnZ5xScAZIoegCYHIp6DHNNXknuKeBjp0rNnRBE0Y2jPWp0A/CoB2qeMdM1yzZulctQjkGr8K8VSiHIxx9a0Lbp71xzZ2RRet1BxmtS0TaKoW6YA5FalqvIHWuGbOmBpWy49a1bVMdx+NULdencVp26HPrXFI6FuX7cZxV+EYA6mqcA5HNaEYB+tYtlFlOKbIeM05OhpjsalPUzZWkbAOe9UZz+Aq5N0659ao3DYxjmumJlJmbcnJOKyrtsVoXON5Jzism9k+Y12w3OeWxlXbd6xrhuDWpdscZrGuGxXpU0cczMu2wDWLeTgA/lWleycNz0965+/l4I7V6tFHDPcqzSZJqDIzTWbmkLZrqY0hS3NHUUh55pM80mIdntRjPfFAGadjnNIrcYymkOcVJnHFRufzrPqS2MOPWm5xmhl61GecUweqF75qRTUa05ePehB0J06Y61e0+2NxOiKOWIH61Riw3Arr/CGnkXKXLD5I26kdDVlx0Wozxa62Zg09TnyVDP7MRXMnir2s3D3ep3UrtuZpDz684qjVkABTscUD06UuPzqgCnAetAGKF96BXsPphFKBx6UEZ6U9idxpUc8UJwfaloRcGkSWYeuKuwnjiqUVWo2wKxZXQuRg45qdDzyarqfl5qZGAFYsuJMDmnL61CDk9amXlazZd7CkfN0puDmkZ/amk+9Kw3PUZMT0qszY/Gp3PGRVd+OvXtWqDm6leU9aqTdatykmqcxJ6cVvEhu5Uk9KgbirDKM+9RMu41texmxgwRS07GKKbAbg9ulKvSloUVm2WPU5NS1Gox1p/U1k2WSjgZpynB461Hn9KcjHdWLZfTUn30u7HGc1EO3YU7oc9aybKiPDA8igHdTFNOqB2FJ560oc5FIeelH8VQUPU8+pp+RnFRKfanjnn+lSUPAH409cn/AAqNOTUyjpjpU3HElj54NTKABTIxingVLGh4GaAMLSHAx6UZHUdKlDewh+9Ukfao91TRIcj3qmGxajHYGraDaKrxKAKn3bVrnkUmQ3B69qxrxtpPf3rVu3HJ6VhX7gZwa6aSuS3dGVeSZzk1jXLfMQK0LmTrWXKeTXpQVjnKkoycVVdOfSrjYzmqsxxnmutbk9LlC4bnFU34qzcNzVR66Y7GHUaRmmN+VOzzxTD1FaIloRKlHFNReaeRTCw09KbSk5oXrQPoPXkU4DNNWnj1oBMWnjpTV60/HFBe40nLUw9fanMaaTmmjNig+5pwGKYvWn9uKRSEc4qBzmpn6GoTwfamiZbjSP8AJpp6048U1jSJGE800nmlPSm1RNh38VHagDAo3cUtxCE5phOaexz7UzPOavoAq9KXp9KO/qKQnmmAh60UhOKWoICpBnNNHFPHSrLJU61PCCKrr16VbiGMUmVFF2H7lX4R0xxVGAVoQjFYs6YlyI9KsKKgiJzVlBWDZ0Reg9Dk1Zi4qBBzmrMYwazbNIotRdRyOKv2w561RgBz61oQDFQ9johoXoeD61oQDgVRg5NaMC5NYm97mjbr0xWlBnjtVKDGBir8PT6UD6FyEcitCPoOhqhCOM1eixgChaAty/DnjjFW0JIz1qhEffP1q5A3SrWpNrF6EdDnNWkOOtV4sDHpVhQOKsCxGAT6irCDn396gQdDjFWUXd6Ypp9BW1LEQA7Y9+1Tx8f/AF6hTGBnpUyHFMzL0GParseOO9Z0D1egYmgT1LCx7u1NeDNToO9SFcjpVIlmaYSDTZY/l9avtHkcVC64HPI9apmiMp1Iz1poHBq88O7PpUUkOBgD8KlC2KhX8KYYu9T+Wc47U9YsmqWo0rspNBu7fSq8lqDzjn2rY+z8cjNQyQY4/Wp6hYxXtAR0qlLaHLYH410YgB4xn3qF7IHnHWnuTY5iSz4Jx+OKryWuM10sung+wqo2nZHTrSsSc7JBjng8d6pvbgn7v0rpZtMYjgfhVGbTmQDjH17VIrmP9m/I9aRocA9PSrzwlODUTKT9KLh0MyeIscAflVWS3yx4rVkjxnsag2A5zVXJS6mW8PXtioXQitWWIZOKqyIFNTfUkz1Xk9cZqaNyCOaVgOeKQcD/AOtV3uJxuWI5yp6kE1aS5Zcd6oKAacpPrTT1M+W5t2t+2QO9aMGqFepzj3rmUmKd6c10SOvSruO2lmdtBqKSjB49auJOq4wwwK4O11BlI+Y8VeTVWOMH9aOazJV1c7iLVEBwcYq/bXEUvpivP01Ngef51dttZaNeDj3qlIep3whhY5AH4VpWIhjIHArzyPxDJ6n8DWjD4gwoO6mmO7PRXubcRjOKz55IXbPH4Vxr6+7j7+aI9VkZs5zn1p6MfNJnSTQxyqeMisu70uJ+iioTrL7cZ571C2q7u/51Vik+pXm0WN844PoOlULnQY/LY+n61rDUVIOahuLwTKVFLQd9bnH3ujxjPy5JrKk0NWydvP0rsJ7Znb2pqacS2SKh2LUu5wN14d9FNYt94cYA8E16+dHBHTmqd14f3oRt696TRPMrngmp6E6qcKfwFclqWkyKxIHTt3r6H1Lwspz8oz34rj9R8Hfe+UflXPJSizQ8g0yykW4UlTjNev8AhOzKqmR1qnZ+DgsgJSu40PSFtkTI6d6zeruxxjZmzbWuEHc+9PktfatC2gBUd+Kn+yk8Go3G2c81sTkY5qB7MkEniukktQvUc+vrVWey5zinYVznWteelMa3JOAP0rca2xnIz+FVpbbAz0osF7mM0O3NNEOTV6RMduaYI89s0bCIoowCOP0q5CvamxQHPNXIrcg9Py61G5YscPt1qysPHFPjiGcVcjhBHpUNXKTKawnPJBqSOEhsY/CrYjx2H1qZIPwPpRa5V9SukJ69KsLF8tWo7cYzipVg5FJIbK8URJ9BWhbw9BjNOhtg5GetaEFrgjHFCVyRIYMDpirCxc9OverEVuSv1qYW5x0zV8uhBTaMZ45pnk564A+laItc44p/2LJrOxrsZqQc4xkU42ilTgYrRFpsHHSnC35qWgRlG2A/h6VELfjPUVstbcHiqzw7eAMUFmTImPpVOeIc1sTQgrVCeIkcisgMqRRkmqTjbknr6Vpyx8YqlLHwOKg0sZzpnJxwKrTKD3yDV+ROv+FVpE3daBGdIoUVUmPBrQnXt196zrg4GOo96CblGfBHXFZs2c1duDuOetUn4JrVIlshORTevUcUHJP9KTBHbPvVWFYY3zdKMAHnP0p4XNKyYX3oZRFnPWkZ9uacwxVWeXHFUkQRTS4JGaz7i5BU+tJe3G3oay5LgBic10xhc55SsW1lLAY/WpkAA5NZRv0QfMQKpXniJYlIDYPvXTGNjmnOPVnULcxwj5iB9ajn1q3hB+bmvOb/AMTu2cMfzrBuvEEzn7305rpUTjlXa+E9PuPF0UR4YH6Vn3HjlRkB/wA68wbU5XH3j+dQPM7/AMVaJHNz1Jbs9Cn8dHJw9Z83jmR/4q4jeT3pxznpVrQm0nuzqX8ZXG7Ic4+tOXxpcg/frlRnOKlWMnkU7icEdZH4zunb75q7b+NruE8OcVx8HynmrStxVJD5Ed5Z/E67gYHefpW7Z/FuVfvE59fSvJ1xuq3EoYVSZi4a6Nntmm/GFPlDyY9ye1dXp/xOtbph+8A/HrXzXtI74qaCeaIgpIwPsad3saJTSspH1fbeKbS7GVkGfTNWBqEEykgqAfSvmCy8TX1mR+8JA7Zro9N+JE0ZCuxA+tO99A9tOK95Hud1aw3IztBzXK6p4ahnLDb7gVjaV8QYrjaC49+a6S21uO7XKsDx3qeVHXCsptK5wepeFmjLMqnjtiudntprV8EEV7C6RXCAHBrB1nw/HNkqo55rlqUjp06Hn1vqTRPhia3LLVQ3DtWRq2jPauxA4FZUdw0L4GSa4JU7FwqOD1PQI51ZeDkU4uGrl9P1QghWP4ZrWivQ+MHrXPy2OyMlLUusagf5qd5wPeo2PFIohkGM96ibkcdfSpXA71ER0PpTsFtB0XbmtWyHT+dZUQy3WtO0fB601chrU3rVcVdDhVrOgkAXPWpGuMD61uiZE88gI61kXz5BxVuSXPWs+66Gui5nvqc1qq8sT3ritST5jXc6kMgiuQ1KEc0jOSujmbhcGqE3StK6XJPes6bOOlbR2OboUZKqt0q3Kuc1UfrWhzsiY0gPNKwptBI8dakQA1GBmrEYwKC0h6Lgehp4GO1NU+1ScelZs0YcYqFjzxUjVG/WmiGOU5FNc9qE7UjjJ4pk20Gg81OmDVZT81WI/pQ9io7lqM4FSKSKrox/yam3VC2NHsSZ7VGw5pyninEZpoggK5NNwM5qUoM0wjFUV0LEIzWjanawrNtz82K0UBFSy46l5myKZtBqMPTkfJpphMUpzSMpHTpUxGRmmNitHsZEVSpx9KiYY5p8bY71F7lrRlletX7I9qzo29+av2Z5oHN3RswNgqP51rwDKZrIt8/l71r2vKYNebVOeTJ05PJzSSjFKOp6U58YrgbMkMQkYyak3ZqLHHSnKaklImjY+vSpQ+R15qIdakUccDpUEi7yTSBzSE5603+KpK2Jg5UdaXzfc5qMEZpxxx3NJqw15jjMaaZmJ9aRuOMUnSkkSyaOU49qf5nvUEYyKk4B96m1mS9idJz61Is+arLjPNPqrErYnWf3p6zH2qsvOetKDg5xiixJZ83iommyfSo2PFMIP1pJBzEpcE01nQfSohx7Uhzg07EEhdSabkZqMdDQDmnYfqO6Hr0ppXAowe1BAHQ0IOYaVHWm45xUgH40Bc5q7A7oj70qNtPNPKCm7OapCv3JlYHmpQQT71XRCOvWrK4B6YqrmQ8fdxUi8Hg/nTF/H8akQD0xVCTHJwc1MDimY6etKMA81LKuSA5pwNRg8elP/hq7E8wcA0hGKf0HvTMfh70rXExvHpzTuCab160BhkA07Ep6kmCSehqRMDr1qMEnin59O1Iq5OjduoPepRgk5quvA9Ker8e9FrC5iY/McA5H9acpwagzkUqNijcbZPuyeOtBY8dqjDDrQDjnnHvR1EtyXJI60A4phfIyKXO4is7DY8NntTsZ+vpTF79qVevWpYk2TZP4VKhquOv+JqRT0Gc0Il7lj8KcMH0pgOT704DFUi9hQvHA4oxgE0o6mnArimIYuSKVuFUccUEBc036igV9RwwRn0pp9utOAHpTgvJJx+VBVtRq9ORTlUfhTggOOvvipFX/APVVplDD+I9qjbk+3rU7rz6e1MxnPrTTAaq5p6oMUqA5x1qUDJFXcTPCCMe9LnK9DTM8DNMzgnNDPesP3e2aa3PanBuM00ncaSZdtBAMAnvTSpbnt60/+I0EYFIzuIAMUvGOfypNtGSBycGgLXHDrSjlRnrSKaO/SrJApjkHNNySPanYz3ppwetK5S3EAwak69qYmSOtSgc/Ws5amy00Hx/eFW4+wqqpGasxDJ965Js6ootxKTWlbrkDtVGLINaVqAcGuGZ2wRoW68Cta1U8VnWynGBWtaL8vvXDUfQ6Yo0bVeRgcVp26noBVG2TAFacHBHrXJItl23B46VeiADCqVuvPStCMHHv+lYvUEiXORULjHNOJ4qORvxpxRLK0owDj/61Z90SFq5cNj3BrOnbIP8AKuhLsYydzPuXIBz+lY93jrmtW7OPb8axrxiq5656Zrtpq5zydzJvH4OKw7pxg81qXkmGPJxWHeOTx0r1aSOKbMnUJPl61gXb5JrXv34Pp61h3Dgk+1evSRxsr7smk6Gk6/8A16XAroBDz0pB92gHFKDzWRTHD9aCcU0nFN3dcc0CHk596Y3JoHvQ3NQOxE2aa3WnsKjYDr/OqQvJh0pVODTTy1PjX5qYvIt2ilnAxXp1jEmn+H1dgAI1LsfXjgVwegWZub+JSOM/pXU+MNRNtpkNlGdvmncw9VFKLvKxclaJxcrb3d+hYk/mc03oKQjcaUCtkR1Fpc/nTD+OacCKOgxce2KVO1AXmngY5pXAB0pdtOxzz+tFTczsRn9aAMNSnpQBk0yLksZ56VbjHI4qrEMmrcYAIHQisWaLUnTjvUiEDmo14qUcDp0qLMCXPNSA4HX8KijOeo5pw4HrWbRd0OJJOKjdt3FBft2qNuT1xVqI2NdyMio25HXn6U5hz1qM9eOTVCWxBKx5qrIM81Zc1XfuK3iQVW79qZjmpHGKbtxVMpDdoNIelSEetN20MaIsZ6dadjAqTAp22swGDIFPHT6UgGaeq4rNmkUJk04HGPakI9KACDis7aDH7hTlYDg0id89KOp4rNorqShsg04c8UwfpSKSG4rJopDycHg80q5I96aDk+hp6t171DLtoKOO2fWj8PwpwOaAuazEC9fSrMZOKgAxU6HBFK5UVdk6VMAAKjQcU8c1LLtZiEk0hbp60vJ703O5qcUQ2OUZNWIue1V1X3q1H0H86thuWovu05zgUxCAvWkY4zWD3LTvoVLqTgjNYd84IwOta103BHrWHennrmuukiHsZNz3JrNkOTWhdcZ5rLlb5q9KC0MERSPg1TuHBPvU0rZziqkx4roiiXsU5GyxqFjU0gqBhiupGTGNxTQMGnMKVVxVonccopHpw4FNc4qUGwylAzSA5qRab0BaigYpy9KQDB56U4Cgpjl6UtKtI3IqCkIxyajpW6VHWlxD1IqRTg1EoqQHipuLYbIfSoic09+tRnrVIzEPNMYe9PpjDFIGMPpSdKdTT1qmK4L1pW6UnSnYzQMZTe9OI5pveqRA4dKQ4P1pR0ptMTGnnpTk6mkHHeloCwoOalWov4akQc0DJkWrcI6E1Xi+9VuIUmVEuRcVeiqlEe1XIeBWEjoiXY+KsJ05qtHxVmPpWDOlLUsrjj0qxFyfaq6c4q1GueayZ0RSsW7dcCtCEZNU4BgCr8Az6Vm2bRRbt1BIrVt1xiqFsuK04ODWb1Zqi7AuMDGavxLVGDGR7VfhP+RTaKaLcK1eiXHFUoWx/wDqq3EwOD/KgXUuxjAq1Ae/f3qlE/brmrUbEYHFUhmnE3AI/KrML7jis6FjnGavwHpziqXmNq5ej6e/WrSMTxVJGwCc8VPDkj61oZtaltTjrUqDd7VWj3Zx+tWY/anbUVi1AORmtOAZA7VnQcEcc1p244H8qQcpcjWpQMZ/Wo4QQelT9cnFaImxGU3dOlQNCauhOaBGB2pCsUVtyOwpTaA5zV7aB06UjoQPSrSEZb2S56UC0Cj5auNyetCIPrnigCn5GPrUTw8ng/lWoIc0nkgjOKmw7MyfsxHammCtUwEdv0pjW5zyMUJaiMd7YZxjmoxY57Gtj7P81PS3X0p7k2MP7FleVzVabS9w+7wa6sWantT/AOzlIyeRTEcLPoW88Lj6VQm8PsqnANeimyRe2cVFNYKV+7VezRPMeWXOkupORis2WzZeCvNeqXOjpJnjNZV14fD5Crj8Kjk0GjzSaEqOlVJIyMjBxXeXXho9lrMuPDzJ0HT2rLlY+hxzRcnPH4UwRHt/Oukl0RsZ2/pVZtHYE4FCTDSxh7Sv/wBagE+laj6W47fpVc2bZPGaeqM7FTmkI9fzq4tow5xTvspB6U7kSRRQMG68+lWYQx7fjU62xBztqeK3yOnNUxDY1JOTmp0B71NBBxnvVlIwO3ShMsropAzjj2p+9gcc4+tXPJGOBSPb8EY/SqBWbK6u3vU6XbqAB0HShYTnoQPani3/AB/Ci9htXFW6ZgOealRncUq2xIHHQ1Yigx2P5U7k7ISOAsatxW+CoIJxUtvEB1HWr6R8DgUgTsVI7cEjjNWo7ZTzgZqQJg+3tTk4NaITeo5LZfQZFSmzUqcqPyp8bAdal81SMHH5U7ozdzJuNNjbLbeaxL7Q0Ykhck9j2rqZTkmqUqbuo5FZydy4t2OOk0gQk/IABT4YAGHFbV7HzwKopGd3TFck9zoTsW7aAnHpVwW9RxArjNW1cYFXGNkRJlZrcMcdCajkszjB6etXxjPFKwyKuwuhjy2gI5FUp7UhenFb0ig5qhMhJwaTiJbnN3FryTVXy9rY6VvT2oHI/WqL2/JO2sWjZDIEwvqavxJntgVXhi2mtCFAeopIoFgGMgVMsWPenqvHHAFTKuRS0uWVwpzUsa4OamEOfpjFTJAGwCaVtQHwLuHrVpYN1JbwAAcVowwZwP50JC2K8EJzWrawgkAiiK1AGOvvV2CHHbHFNKwmKsIPAzipkhz2qxFbsTj19qtxWR645qrNiK0MAK9OlSC2IHTOavx2pFT/AGcbeB+dHKK9jGMPQ4/SnC3BXJFajWJ685PNRG2KHJ6etQ46Fp3RmPEBxg1Tmg7469K2pIsnODkDFUpICVxisWrFox3jwMVnXMOK3pIAQeOtZd3FhTgVm0aIwp4xnNUpU45/PFas8X41Tkj6jpU2K3MtlHfrVSVQBWlcQ4yR1rPmyfpQuwGdOOM+tZd2M1rTrnOfyrLuUJzzWlkZMybgYzVNx61fmTrn6VUkU9P50CK5BBo2ZHFSbDRjrSehqiML9KGUEHmlJwM9qZI4waLEvQhmIBrNuycZzVm5mwDzWNf6gqIfmFdUI3OdysUL6YDOTyOtc9qGpLHnaeal1LUiWIByD7Vz9yzSknk12U4anm1Z9EFzqUjZ561k3NwzZ5/WrjQsQTVC7GyunQ4mnfUz7hyTyTVR2zU9xUG3JrRBsIqZPSpEhJNSRxgirEaAMPrTE9ERR2TMcYq0mkSYzit/TLOKRfmHXvWxFZReX0GRXVCkpK7ZkndbnGx6W+RlTVtdK/Cta62QyY6YqvJeIF681SUIvUSlZ2Mx7HY3HWmNEQOmKsTX6E88VJBIkq5HJ+tT7rdkaXTM85U81NFNip57UliRgUyO0ZmxjNRJNEPQfvJFSRPzzVuPR5NoJpkljJEeRUrceqHBgRzUciVEQyHpS7yB70F3JI55YDlGIrc0vxhcWTAMxI+tc+sgI/8ArUyQgrwaCHTUtT1rRfHUUwVWk5rqIdYiuhwwP4188JdPb4KsRit3SvF81syhm4FLY1jKUN9UevanAlzHjANcVquimJiwHHarWmeKkuwMt+ZrUlmS4j6g1hJJnapKZxYV42xzWlZ3mCoP51Lf2ajJQdaoBTGfpXnzhY0i3E6GCXeM1MTngfpWRazYHJ5rQifcOv4Vz2sdUHfUe5qInNSnnpTGGBVW0LbQ+ICrkLbcDpVCNgOtWomyR6VIbmpFLjAFWI3LnrVGHJxirkR21cWZ2uWGGF6ZqjeEYOeKttJ8tZt3KTnpXSiHpoZGoD5TXJanjBrrb47lOea5DVmwT2q0jN3tc5y6GScVmznBxWhdOe1Z0x9etao5mU5uhqnIKtzdKpydeKtHPIiIzQBSnrTlXNMlCqtSpx9KFGRTh7UmaJDlHFSYNRr0p/UVmG4hNRN0p7HmmE4rUiwAYpr809Rkc9Ka/H0qRp6EYJ3VZj5FVe5qzFyKfQI7kycdqfSL0pamxQ5Dk1ZUZxVTOOasQP70uoeZIY+pxVdlwfWrRPFQSDNaFMWBTvBrVQArWdBhTWlG2QKykaU9GI4xTUfaafIMjNVycGiOpFTcvLJuFNY1FE2aeTWr2JiG7NIOlNJxSA5NRYosI5q/ZyYcc1mrn8Kt2x5qRvVHS25HBrWtG46Vi2R+Uc1r2Z/zmuWqroxkrovMMDimHkelOU5Bpp5FeU9NDm2YA7cU5TzioyaXOD6VmNakwbj0qRD1+lRAZFPDAf8A6qroQI5wR60ucjNIfm9qbu7VmBMORTwMetRqce9SZJxSeoDXbtmmZP1pWx0pP4qEwJkOFqQEelRLnipB2waGKwvIpQeKQZNAFK5I9Txing8VEvBqReO9IydwzxTWpxwenemt1rRCewme9N5P0pTnFIc4pEXEIJ7cUbc9O1L+FA460A2wxjmkIp3Yf4UEc88VaQxi8GnDv6Ug68/nS/Sk9WK44LS+Xn6U1ODn1qQZ6UW1BiiPmlxtApyinEA9O1UhJ6ig8ccVInOPeowMU5TzWqdzNomoJNM3Y70pOahIq48HipVNVycLUidBVELQmPHt9abjI60A5oINUht6WG/jSZ/Klwe4pD7VYxyN2zTwQKiHrUgzkZqBNku4n6U5Tk1Fk04HHHekykSg9e1KvT1poHNKp5oRLJF6j0pckcnoKQH1pQfypi1Q7IpRx3poGaCOakNyQHHSnB89qjUkfWlXk5PUVBT1Jacpxx3qPPoKk64oAmDY64/CpVJPbiqqnn1+vapBIRQJvYsE804Pz6VCjbhS5PamguP3E9aMjFNUkZz+dAJ54FOwl3JVOcU7blqYvToKkHAz0xxRYpO7HAU8HB703qOaeBjmqS0C+oHD89KTbke9HtzTlA5osUmCJg/zp6ryD3FOBwMetGAOppiueBMueajckmrDpt7jNV5etFz30IvJHrSg4pvQ0/dkj1oNGtBV9accU0fd9qCcjpihGTEzxg8UqjmjOTyKUHHWhBsKTjFBbC+9Gc9KaT36YoFHUMim7Rk+lGc80Zwff6UDjuOTBBx/OnxjA4xTQB2PNKMYGKxkzpitdSdMA461agwGqsign0q7CuOK5ZM7IItwDPJFalsuT6VQtx7VqWy5wf51wzep1RZftUJ7ZFbFqgxwDWbaqR+Na1sp46CuCqzoWxoWq4x1ya0oVxzn8KpQAHFaMAxjFcrdzW2hdgGAKuqOOKqwrkdauJ0/rWV7ANbGKhc8nFTScDpVaQnbWyMWVZzwcfmKzLk46cGtC4I7Z57Csq6bDY79a3gYSM27Y56dKxL1+uDWtduRuxWDdPwa9GmjlbMu7fknisK9cqcdq1rt+DWDfSZY9a9WkjkmjIvpOeeKx5m+YmtC9k5NZjH5jXrQ0Rxjc8e9A4HSkJ60g/SrRVySk3cU3ODQvvWQx26gcmkHJ5p69aTYrC4x0pGGRS4460hBx1qSkRlfUVGRzUhPNNIxQS9BgHNWbaMu4AGc1EFJPNaenwlMNkZ7CqZUFqdV4OsMXLHG4qPmP92snxVqH9oatKVwI0OxB9K6vT3XQPCd7d5Hny/Inrk1527biT1yc8+tTBbyCo7yExx/SlIpFPWnDk1qmStQ69qUDj3paUDjmqYwUYp49McUgBAp4HHNSwFx7Uh/WndBSNSuS0MPPSlHSjGRT0HWpb0J6jolwevNWoxUUYzVhFAxUMu1iSMc1KM801B6U9QcVLZKQo+8Mc0uSTmkGRg0oOAfpxUgI3c9qiZvxqTqOtMIxmrTKvoRs22ot+c54pzcVE/Wq3JQx2wagcg1K9RsvoKtOw2iu33jTdoqUjJ6AUmMcVTYIZSEevSnAc0u2k2UhCOOKUDHalpSDWdytLAF3Y7UoGeKdk46ZxSp6461mwWiGFScYoC5NSMeenNNBBrNM0Wo0DqO1KRilIz7UEED1FZtmiQnanKOfSgDjHelHOBU7jHKKepwelNH3u9P68ipG9xyjOc05RySOgpq/SnJ+VZsOo9RmpFAPWmoOcVKi7mrLqUtCZBxkcU7HNIq5Ip4BouVzDT1x2ppHt+FOP1pCvc1aIY5BgirMdV4gDVpBxmhh0JM4Xio5DgZpxIJqGV/XihK4XaKdy3BzxWPeDr6VqXUgwayLkhjx0rqpktmNescn0rKkJOa070nOKz35FelHRGdrFSX7tU3Oat3HFUmPpW60M2yJ+ahYcGpyMmoZAMGttyCFulAGKCOaUDHvWiIW4Uw804k02hA9QAqRRTQO9OHHWhjQ/HSnheKaoweafSKFA55oI44pw96Q9KmxZC2cGmA+tPamLVEdR69KWgnAoqAGvUTdae1MPWtSGhCaa3NObjPrUbdaSJaEpCcUtGOaYPYZUgFJR296CBCM009elOzxmkJzVIBOoptLuppNDAbjmnAYpBwacDimA4Yp6CmDpUqDNJgWIquRDniqkS4+tXIuTUM0ii3EKuRcCq0Iq5EMVkzdFmPkVZj+lV4hnFWkHNYysdMSzF1qxF1qvHwRVmOsmmzeBdgHANaVuMisyDtWnB+VZS0Ohbl+3XoK0YTxgVQgAOM9avQnHIxzUXNYl+F+1XoV+oqhH1GauQv0p3Y732LsRq5EwFUIjk5q7BkMKASuy7CDuzVyJO5NVoMEnirkYwM9BVIq12WoFPBq9GvtwaqQ84A/M1aXAFUncWxYj6+lWYj0NVFODU8RyetUS9S+qjjHJqeLIqtD1AqygIxV30AtQfe61p27dM8VmRnFXIWOKVwZqRMM8mpCwx1/CqkTnHPSrUZ3e9BK0J48mpNvpSIRmpkAYGtErEsi6f/AKqbIu4epqyIQT/kU7yeehqidjOa3cn2+lTRQ468/Sr2wDtmniMen4UAin5PYClWIjoOKvrbbgc4571MloMA9aqw7mb5PPoKT7PkAmtRogBwv41H5BYnA5oIMw2xIIA4posyD0rXW2P92plshkYHvz1qQZlxQjaMjpT/ACieorSNp6cd+lILbbwaLdSNzN+ynk4/DFQvasM8VtrbA9uaa9txnbmqE49Dn2tSDyKjaAHjFbr23PK1GLTJ6AVVxWMF9PVzkr+dU59FWQkbetdYbQAHIqJrIkDt+FTYL2OIn8O4zgfpVCbw7x9w130lpg4IyKY+nFs9MVVhX1PMJ/DzEn5focVnTeHyvbPrXqsukAn7vFUp9H3fw4+tZtF3sjy+TRWXGB+FMbSHzyv4mvRZtE3fwiqkui7OAOaOWxna+5wh0xh1UfhSLprA/d/SuwfTMMcp+lMGnj+7+Qp2JtY5cWRUcDNSR2TFhxzXSCwGcFaeLQL2xQojZgrYtnkHiphZkZ4OT7VsNB6Co9n5/SrsJGUbLI54NSJZZP3entWn5ZxzTxFtA5oshXKEdjjqvT1qdbYL221bQHjJp5QEUMa1Koi2n2qQjFOZMNnFRHr0qSRxbaaA3PTNMKHGaVcgelCGyVXNBkIPIyKaBmpo4SccfhQIaZMr3+lQOT05zWgLfA6VXmgJNRsBlSxbzTY7X5ulaQgBPSnJbE9sCpauyyqIDgZHApy27HoK047YEDj9KtR2wHYVaiF7mOlueuM1J5JArWeFV6D9KqyryTiqtZAzOli44+lZ9xHj61qy4GapTDGTWMikrozXiyeR+dVzb4PStArTDHk4rNouPYoiAN/DUyp0wKuLb/7Jp6Qe3/16zZqiDYcDr71NGmDzUmzHWnhOlSVYRVGeasRR5PFNjgJYZq/b2/zDPAo2Ha5Jbw5xxWlDAeAabDEAOK0IYc4q4ohiwQY6dPeriQnPTHoadbQ85rThgL44rRIxZFbQ5wP51rQ2owvrTIbYqBwBj+VaMMAyOOcVskTexXFtgHinfZvar4hz0FSRwEnFJod9DM+ykdKha1OCAK3Tb57c+9RNbZX7o+oocNAizn5bM444qhPb7TkjFdO9v8pwKoXtuGGCM1zyiaJnMXEewHHPvWZPHu4xjjrXQ3Frn8qzLi3IB4rlcTpizm57cgniqjw7etb88DLzjFZVxHhjU2Hcx54g1UJoAxIxW5Ku0YIqhLGCTgYNCWpNzn7qDjjisq4hOGOOBXTXMHOcfjWTdQdR1+lBL1OauIyDVJ1Ocdfetu5twcnH4VmTRbW6VTKSuUyuP/rU3Aq15RpphJPrWV7sd7FFxk1RvJggrRul8tCa5TWdREasBwatK7uJytqVNR1cRgrnJNcrf6k7twc81BqN800hANVViaT3FejTjZHlznd2QjO0jZPNSx2e8+3Wpre0PGRWnDa4XgfU10RRyyaMmW02p+Fc5qi4c8Yrurm2IjP0rj9Xgw2f5CtFuZz2OdkTJpvl+1WzFk0BAKYraEKKRzirMUeR0pUjq3EVArRGbQQXklqMAnFWP7Zl9apz49RUUWN+K15rI55QV0Wp72SYc1Vcs1XkiVh604wALxWUpGiikjK8tmPNT2wKNVxLcFqsC0UrnrWfPZl2HxyrIoBrW0iyEsg4BBNYZhKtgV1/hSzMrJ3rpVTmWpz1Lo7DSvDkc1sMLn8KbfeDVIJCZrsvD9ltiXjPat1tN39V4pNm0JXVmeJ33g4oCQn6VzN/obwE4U4r3/UNJXbgLnNcnqugpKjDZyKy5rGtkzxC4haNuh4qnJKwr0DWvDhTcAuDXHX2lPCSCDkVXMHI0Zhkz1pabJEyHBGKBx1qk7oTRatb97SQFWIx711el+JyyBSeR61xW4UscrRNkE9aliTcXoemDVEn79aCA9cXY6oQwzyRXSWd6JRyeetc00dkJ33NKJdvT9auxNjGTVKOYMvpUnnAd65nG7OmMrI0RJn2pGcc/Sqsc2QDmlE3pU2NOYmU4qzC+TVESgnpzVmInINZWLv2Na3b86uK2B1qhAxwOatA4xTSGEkhUGqE83fvViZuvvWfM2TW0XYzZRu3znPFctq+Nxrp7peDXNaqhIrTdkS2OWu2+Yis6Q81o3qbXPrWc4yc1ujhk9SvKM1UkGTV1+lVXHWrREiELUqJgUgFSAcUhICMUv8AFSMc9KU9BTQwTrTz0pFoznikCGv1qNjnpTmODTCeKaIY+PrRIMU1TzSu3FMa2Iv4qni61XHJxVuBPlpXJW5PGKft9RSxx8VIyYpG5AUzUkQ24NKBmpFA9KnqTuKTxTfvU9hTY/vc81oIci7atRyYqMgUoyDzWUjTYnZ8ioGb5qCSBUbNzREUtSeN/SrGciqKtz7VYRiRWrIQ7PWkXrQ3WkHFSaXLMdWrf7wzVSIe9XYBhhUtAmbdnkAdq27UYxWRZ9FrWtGw3WsZLRkyNFRkVHnk5/WpAcUxvvmvJmtTlfcQjHOMCmqcmpc54qPGGrFE3sSrxgdqeB7fnTYiDUuePejoQMYZNMIwalIGKYR6dazK2FA4qQHpTFODTx92gkaSOaRBzRjjmlC88UASKOaeDmmLThnjmpYDx26UYz06UmRinfjgUiBOARmpOoqP7vvS55prQnfYfjjpRTQ2OvNOHzdeKtGOvUQrxnp+tMOR2p5yDikz+dMBgPB4oDfL2zTjgc03GRjpQLcASfrS7vmx1puPfFGQDx1+tK4XAnHt7UZFH8VKDj3piHIOtP6ios4OelLuOPrQidydD71Jn2quD+dOD8dfxqyiUtRv49ai34+tJu4NTezIJ9/IpwbPaqwPFSIxJrUlrUnDVIrVAG5qVGweOTSW4upOpwBTs5+lMUj60oPb+VaopW3AmkHX2pxA70g4NMYpOfagHb+NLSbcHnNZ7FJaajx2pw5JqMHFO6CmtyOpIuPbNSr1qFeelSdOmMUNCtqSYyKcoNMU47cipFBP1ppaFX1HDHvSAZboaD19acPwz/KkwEpQMHjNJTvfis7ajQ4HPfFOGT9KYAcf0qRR0NLYXUVeR/hTyeOlNUYPHFKDuY9RSQEiNgYFPBz35qEcH6U/IA4/WmKyZJzkU44z05qJGPPFSLnv0oC47nPHSp0qIHGfSnxnjrVmb91k4Wlx+RpQMjjpS9vpVGqegzof8acoOM0beadkGhMF3FGelOAAP+NIDnoaCcUNDueEupqBk+XkVdZBg1C8YC1lfU+lZUbgHtRngZ/OpHTnPamOMZGK0uQ76Cg8UFRj2qMHFP56UiWgBxxQeg70ncZ/Kl5PsBVIn1E3/gaTOadgdaax6+vrQCdhM/NQOvJ/Omge/NByTjpipbK3ehInJwalXrjtTE61LGMjmsGdcF3LEY9KuQrwOMVVjQEjGauwDsK45M6oouwA4FatsOBWfbDJGP0rXtlwBXFNnVFaF+2XGMVr2oBxxWZbDj+la1sBwa4Jmy2L9uOhrTgAx71n2y5PStKAdBjj1rAouW64Aq0OnSo4PlH+FSZK8/ypWGxrnqKpTgf/AKqsu+cnNU5mwp/lW0UZSepTuG96yLtvmyK0pm656Vk3ZwSc5rogYS2My7c8nP41hXj8HFat2/B7ZrDvH969GkjimzLu35IrAvnwCM5NbN23JJ59jWDftmvWpaHHJ6GLdvgkVQJzzVq6bJNVW616UdEYWGk0p60mM0Y9KL2AcOTSjpRRUFod/FTlHOaaOuKcBS0KSsOwaG5FG3INJ1FZ9RdSNvvGmhTmnleacic8VQJE1nb+fIF6CtnT9Pc3KDB5PA9qradBidN3ANd3p1upZbhhiONck4pNuKN17quc94zvDClvpwOFiG9gPU1yw5q5q16dQv55mOdznH07VTxzVLsc8tRwFPUACmIM81KCD9au4AoyaeB1poFSKOKm41qCggUv4ZpQvfrTymRwMUXC1yOg4FOIwOaZgGpuQxwHGafGo5NIF74p6jjANK4iRBkdPzqyhHHeoYhn3qdVyc1N9RskHrinAHikBJOeuKeM44HFS2Ib0FJ0H1oPTmkJ/H2poaEPc56VGz5p2M00juatFDG9egqH+KpXXBwKiKnrT6EEbDPamY3HAqUgemKRhjacUNlW0IXGD61GelSyZJzmmMKVwRGFOKULxS554FHvRcpbjl4HP8qUDjng0gGad/DzUvUpxuKBihiQfUUgPGOtBPFZSGkNOc56UA5oJ3DpQflNSWtBQeBS9iKQYzmlP0/Gs7GguM5BpyKCvP6UoBJp2Mc8VIDVTDdqcOO2KCOKVRkVDAXoaeBk0w9cU9VwRUgSIMNirCDBqJR2qdQOlRYu5KBgdKXP504Yx/SkxgdKi1gWownNFDcc9KM+lVEbRJH6VMvTBqJABTyc1T3Fsh+4ZxVW5fGTxUrNtFUrli1aRJ3ZTuZN2az58lTV115NVrrBBrppoLmJcqWzVGRQAeK07lazLh8ZzXbEzbM+5HNUm68VZuH3GqtdcTB7iMeOlQMakY5NQk5rRIT2GHmgnFBI/KmMetWhJWCikXpS0+pI5elPXr2poGKeAM0mykSrzSrTAcfSnUrlIfSHpSbqcSAKQ0iFhTAOakc01RQLYWkalpCcVYhrfSoz1p7Co8Z71RAHpUbfeNSHpUZ4NJCkIBzS7aSnj3FMQbfrTccGn7aQ9aBMjbpTacelNqkJgTiozwakI54phOOtDENpwWm55p6CmK45eKnjqJelTJ1xUDLEXNXIRxmqcfWr0PJpM2iW4h61ciFVIxxVyHpWMmbItRjAqygFV4+1Wo8A1gzpRYiqzEOarxmrMQqLnRHQtwg8VpwLWdbjp3rStx/k1nI2RehX3q5EeKpw8dO/aridRWbNloW4evNXoRwKowrnNXoRgjvT6DRcjxxV23OOlUY2+YVbgbB60lqUjStzxV2IgjmqEJ4q7GxwPSmMuREfU1aVuOOtUFbHSrKMSoycVSYmXk6c1ZgHTFUkBPfNXIN3HSquJI0YyMZ61MDkccVWizirKdc1dyWtSzGTgVch+8M1SiyTzV2LrTC1y3Hz0/OpkbnFV04IIqdeeelUhWLkbdOatRNzWep5H+FWI2IPHSqTDlNBNuM04MP1qqsuBT0ZiOvHvTuRyllW79OacHGf6VGBkc804REk4HHrS3AuQsCo7VdjXPas63QoewrVtsHr1rS5EkNMIyDTfs/JJH5VdxlqdtBH0oJKZg/KpVjHbNSOhU8HGe9PVQFxjk/yoJsMMYA6UxosdutWVQjFOEe456j0oEUjCVGcDBp32cnuKveVg5I/SneXjOaWwNmY9sSTwKYLTA6VqmMZ+7/9eo2jGcYxTWoupmtanHSmm2J/CtXysnpmm+R3AoDoY5teOlC2vqPrWz9nyvrUbWwU9qshmNJbgEjt6VWktA46cVuPZc/MOntUTWXynAwRTQmYbacMcEZ9Kgn0lWGcVuva4z61GYiBVBfoczNpWBgLn3xVJtKA5C4rrZIOuMVUltgxxjms7Bc5aSw2jtVOW1KsetdZNaZB4rOnsz/dx70w3OcktziovJ2nnBrcksieOg+lUpLQoagCmIc9BTjBgDiraW5I4HH86etuT1NWS+hRSEj6VJ5ftVwW5/AVKLYkHjNK2okzMaDjkUw227tzWk9vgHIpEhw3SixVzP8AsZx0pptSc/LW4lsGTG3n1qVbDdjFSkS9Tn47Uk+lXYLT2PH61rnTj/8AWpBaMtKzQFLyR0xUT2wZjxn6VqfZy38PNKtkc9Bj9KajfcL66GQLEHOFIpPsu0cDito2uKje3z1FHKWZapjipB0zUrxFTwKhY7TQJDpCCOKozjGeass3vVWduDjmhsdihK3J5qq9WZVJ6dKiMZY1k9S0VjHlhTxCF5x+NTFCMD86kCHAHesmzVKzGIgC8D/69MI29BjNWNm0UzyyTkVmy1uRmMge9PVN2KmWE4yaeigmixb2FgQZzWlBCDgiq0UIAzWhCvAq0rhsWYYhir0CAEVViXkcVegTPI61VjJ6F62X1xWrbJkis62TOOPzrUthjtWiRizRgjGauR2/tz61WtuM561rQKGArdGbIRD2xUiQhfrUxTg4H5Uqrlu9S0MRYR9SKa0II4qygC/Wkce341VgRmzwEZFZl1F171t3HT0rNuEBrmkjRGFNEB/DWdPBkd63J0A6VnXC8nBrmkjdMxJ7bOT0HvWTc2wbd3PpiuhmX1rNnjDZFToU2c5La5Izn86ryWRDE1vvAM4qJ7fAPBpximLmOZuLQlTkYrGu7c89vf0rrriHIPFZVzag545Paq5bk3OMuoTzkc1lzQZOByfSuwvNPyDxisW6s8E4HAqZR0LiY6wDGCM0ND0IGKttD84B696nWAFa5balnLauNkRPb2rzTxHKSzDJFesa/a7YztB+leYa7akscivQpU9Ls5KsrKxx3kGSXkd63rTTw0anFQQ2uHBxWva8LjoK7YWscXL1K62gU5IzVuKIYGB19qVjjoeKElArVHJJO4lzCGQjFcZr1rtY8fSu3MgdDzk1ga3a+YjHrT2YldnCSJtPP8qAmT2qe7iMbkGoojzipkXEQKRTgeakI4qI4U0kxSiRzc0yE7TzUjCmIOeK1uZNF+JwAOan3A1SjOMVMGzWMhqJYTg8VZ3fLiqiMM9qmU7ziotcbjoSxL5kgr0bwRY7mT5cVx2jaa1xMmFyCa9k8F6EY0QgY+tdEEcs1zNWO10bTQsS8A4HpWu1kNvAyat6fZbYlwKuSQfJjFaPYGtdDlNQhAByADXLX1sPn4/wruNStsZyOa5TUISCTnGK5G2mdcFzI4/UbFZA2Vrhtc0pfmIHPavS7xcqRwa5LXIQdwAoTujeOu55je2XzkVmy2pTpXWXtuTIeKpHTi38NRzuJuqakrHMNE3oaTYe9b8mmN3FVpdNZCeK6IzUtDjlT5TPiJVsitG2vzGRzVRrYg9DSCMjjv8ASnJEp2Oig1Y7QNwq/Dfb8c5rlEJXtVq3u2TvWNjZN9TrI7gEdetS+dz71gW99yMtxV+K43HGaxsaqV2aschJ4q/bNnr1rMtvmANatqmccYPrWTOmK6mnbEleAasgZBqC3SrJTjNRc1exBIM8VUljAzV9kP1qCVBitEyGZM6cHtXO6smM+9dLdnrXPan92tETLVHH36fMazWUZrYv0+Zqy2TBNbJ6HDJalWZRVNxV+VapSelWiWRD36Uu7ik78UYJ6VTRA4HNL1PpSKKXpSJHdBTWNAOKRjkUDTsNZqbtoLc00nJ4qjMkBxTWNJjNMPHbikgHIQWrRt1BxWbFy1alqOPahji9S0I+BQw4qRR8vrUbcGkbMaFy1TKuB0pkYyatBeOaBIhYelVyMGrJABIqFlzTRRKjcUp5NMQcU48dKzkgQj1A5wamY8VATzSiN7EkZq1Fx1qpF1q7EOMVTepKQrdKjU44qUrwahwc81aG0W4jnFX4DyO1UbfgVdgPIoZSN+1GFz+ladswLcDFZtkuVFaUJw1YT2CWqNEH5eab/nNIjDbyOaQHLDn8K8ep5nE7omXgelMkAp69u9I2D7Vy3sJixgGp1AK8dagUfNip1biqIsHr3HtUTGpyMD2qIjkipENTgU/I4po5GKXk9alMfQOp609fmPoKYPlAp60m7sLWHr1pQeOv50wZp9Ni2FBxTgaYDmnAA8ntSWhmx+3J4oIwfWgY+lKBhapES0EOR0pQcj3pCCTwT+FGDnjtVXM92KTnA700nk8UE8ijP60guAbGfWkpCQOKXPQUCuI3XkUZ46AUNz6U0dcmncjqKeB1pu7FBOaZnPFNAiUNmgtnv+VREnI5xRuwKCicNhfWjzOMdKhDd6d+NPYLXHhvWnNytRD5qdnAqiNhytgU8NgetQ+1OB4NK42rllJM1Kr+tVUbPepV5NaLQycS5GxPSpM4xVZCR34qdWppi2HnFANAYjrzTkXJx3q7lX6hu+lI3XnpSkYpME8dqW5omG72pRg9qaSeRn8qVeKRRKDjHHFSrgnioBzU6tkdKLk9CT+f0pVbn2pnXOacv6VZRJnj2pc8dhzTP1p+M0E9Q6D0pRzyKaAetLWbQtmSDgDt61IBxxzUO3jkVIp6Uge5KPu4/nTsDHv60xW5pwxj0qUrA1fUSnAjGOtJjjigAKO5NJsEh6ewx6+9PAyKZ70uc0EvceGzx2p6Ng9MVDTkbIqrjaNCJ9w9u9Ozgf0qtA+AR+tWFO4YH41VxxWlhcZ6frSE7TTuTTT06fnQgasBbkj7op2Tgc0h46UoHy07ktPc8W21G6kjirJUde1RsDj2rkufWlRoz1qBwcnvV91wCKgePjOa1TM35lIjBGRQxGfSpmiPPNRuvBzzimRoMGGP+NLjjNKnTFIQQvrWlzNvUToKZkAkmlbJxSZ9qYdBOO/8qF+8felPIHpSjAbis2aQXUnjXAGamjGahHSrEPTFYSZ0R3LES46VdtxVaEVftlG4HvXLM7YvQvWicitW2GSBWfbryMVq2qZrgmdMTRt17d607ZNuDx71RtVwe1adumcetcMtzVF+3G3GK0YF596o26960oV6GsZFPQtRgqKcxOB2pQBxSPjFC0E2QP8ALVOc8mrUxyKozEEGtYvUwkUbmQgdc98Vj3jliT374rSu2wTxWPcsR1rspowkzMu3GP8ACsG8b73BxWveNycHPtWLeNgHFepTVjjmZF4/Xnmuf1CTkitu7OcnNYGoNljXqU0cE9zIuDknioO9Syt81R+9dotxo4pcc5p1IOvNAthc8U4dfrSYwKd/D3rO5auAPWnDgUbeAaULmobC9wB9KDmnbc96kSLccAZ9qRVr7ESoWwMZrd0jQpZx5pTg9MitrwZ4Ll1idZJFIizwMfeNeqDwmmnWJ4Ab6cDis+fU35DyMaQ4njQLlywAHvmuj8bXKeHtEisEbFzOo347LW5oOlxzeISzDdHBl2PYAcnP4V5n4z1h9c8Q3lz/AMsy5WMeijgU1eUvQmfRGEWzSUv3aUcmtdjnQqcj+tSLwMU1Rjn+lSou6hml1YVV6VKo9cUi9fepQOOlQ2OKG7PWhm7VIV4GBTCuVqLia1Is5/wpyDPalC5OKcqHcBU3FyjlTnpUyRDPSkUHd7VYVM96VybWGJF+dWFTA5pY0z1qTZnGKd7grPQYBjoKUEZ9KeEyM0GPjIPPpRcgiZfm9abjr3+lTbOBigx4IxTTLt2K4XrmmleOOlWSpBxj9KjcY7U+YpxvqVmXbmmY4/xqwY+vH51FjtQ3cizuQke2aYRlfSp2U54qMrmpvqXbQrv7Ux6sEAA5qu+Tz1NWnci2o0daAMUA7fxpfpWlzRDuh4p2OOlNB9aX+GstR3YhPpTM5NOH3etIMA1DKQHg5oPJoB65pVXPGOam5QKuTjNPGPrSqBinKMis2x3E6H0pVNGMH3pwOag0SFAzTlXigDPen1LAQDP1p6jPvQB+lPCcZx1ouSOUZOKnRePSo0GamXkVi2UiQdDTWIA70gUmhv1qAW404zQhwfakbnFIDW6G3cm3f/rpd+BzUG8jijzMDH6VVhMllYEcVSlOc89KlZ8n61E2OtWkG2pVl4zmqVwc1clzzz1qlIeTXRHREmdeDA61i3h25rXvHy2M5rCvWySK7KaMZFCVvmqI9acxwTUbHNdiMhhOajbjpT6Y1a3E0RUHpTm6VGetWiRV6U9elMXpUgH+cUXAVetOHWmnGKcoqGWOopwGKaTgUgFBxSluKjJzSE8Ubg2KWyaVTTc8Uo61YkOIoxxRSEYoKsRnpTKkb8fxpvagzGk4pr9RTn70xqaExtSLUdSLTEObrTWHpTs/hTWoBkZGaZT246Uyghhjmm06mk5qwQ3HNOBxTW609aAHqMmp05NQg5qdOKTGizEORxV2JapxA8VdiHSoZvEtRVciPrVSPrVqIdq55G0EW48nGRVqPrVePtViPrWTN1sWY+oxVmEZzUEIyKtQrzUM6IrqW4RmtGAZqhAK0LcdOazep0FuM4FW42x34qqnX6VPF1wTUFX6GjCw4OKvRkDGaoQdu1XI+1RuW9i2hyf61biOQDVWEA1ciGODVLQaLsRzirsOCBis+Hkc1bRgo65NUmaJF9GIIq1Gc9azUkGauwPuxV3EjQiIH1/lVqIgADvVKHPfFXI2G3rU7semxegYn61aDYqhFwR296tI+TWhmW4zyD3q3E3XtVCJxVlXwMk8VQ0i6JCo4qaObI71nLIceoqeJiOM1F7FKJpxyBj71biOCOOtZsbHGcAVeiboDzWl9AaLqr6YqVV7fpTI3G0d6m46npVGbJF4AqwmOlQIcj1qZOexz7VSIsTqBnirsB5Gapx8n1zV6BcYprchk+7cOOaep4OabsGeOKeqc/SqJsP2nGacF5z1FORSDUm0ccUCa0EjXzBU6QgY6U5E49vSnHgg4xQkZtagY+23r0qMxkdOmasr845NL5W78abQFPHGKVYt2eKvLbD0/pUgtwFoSJM5Yj3HApxhGatmHAOB+FMEZHNOwXIPJGOQfwqMw85GPrVxIjnkn86mFsMf40ydzOEGM0x4gBjHar8sRU4P/wBaoXU9KBWM4wLzxUL246EVotEACajdcjAH14oIMp7UFiaY9oOlajQ/Lx+VMe35460BuY7Wo59KgksBIOnNb32fIPA/rUclsG9qA2OYk0tiTj9apXGk4HP6V14tT0xVeSy3EigaZx/2Bh2+lILUqcY/SupfTsjB61A1gB1p2FI5/wCyHPT9Kcbds9PyreSwGeBTzp/HA5NIk5s2pc9KfHY5bpiugXS+elSjTiuOBzTSFqZEGn4xkcVaFmEPHH9K0PIMYORSGL8PwpDKBtR6dqh+z5JGK1jBkY/Wojan8KCjMMG0c5xQ0QA4rQe1PNQNHt68UCRV2ADBAqvKoBPFXJV2jrj61SlPXmh6lRRVmAP0rPuOCQPrV2Zj261nTg7s1m3Y1SI29+tQum7t1qUDIxinqnNZ30KUSsLUMfcUyW3C/wD1qu7eDx+dRyKcE1BVjPZMDPShUBHNWmjPWmMnHrSZa7kBXFLHHmnFMVKgG3pzWe5dhuML0pyAA8DINDjikiB4xU31KsXIlq9BHnFQWse5eQc+tadrATz+WK2ixPQlitzj61ftrcgUtvHgcjNX4YduMCrSMWLbRZIzgVqW0O4VXgjww4rQgJB71okYy3sWIbbGOK04o9o71Wt2OB/MVoQDcOlbJGQdBSDGf1q2IcdqY0WDwKTRSGxjI5pJVyvHSmlTkkUxpDjBpMpEFwnFZ88eQcVpyAmq0q8Z/pWFupaMWaInqKoXEOMn9K2JF56Eiq0sQf8ACsZI0TMCaLFULiEAfWt65gGen5VSkteueM/pUcppfQwngw3SiSDcOla7WWenNNMGOMD8quMbGd+5ztxZ4J/liqE9l7c/Sumng7ms26iCg5wKvYlM5W7tcjHaufv7baxwK7K8h9qwL2D73HX2rOWppBnJywlGJxRA/X1q/dwYYms/aVbrXI1Zm97obe2wuYyMVyGreFTOWIXk9hXbxjPUVdjtI5x0613QehzTSb1PFrzwtLEwIQ1Qk0yaEkFSB7V7tL4ZSQZKjntWLqHhBW6Jkn2rZXRlKCPG5IWU4xUflsGzjmvTLnwdgkbOf0rHufCjxk8fjitrsxdNnGKpH/6qivITImMZzXSy6I6E8fpUB0dzjgH2qW2Cpqx5tqulMCWC1hvbNH1Fevy+HvOU7krFvvCJOcLnvV82hm6L3R51tbHeo3BNdZceG3RiAp/Ks+bQZF/gNHoYSTW5z+winLH7Vqvo8inG00w6c4H3efpT1RnoUVTkU45yKtGzdeopDbP6UNMFJWIEY5wa09OtzNIBjNRW2nPK4AXrXd+FPDJlkQlaqMTCc+iN3wT4ead0JTA969w8O+HxbxqWXp04rH8IeHUiiRiB0FelWNsqQqMcYrdRIjGyK8VptGMVFKm0EYrWMaheM4Pes69ZVzxSkOMbmJfqGU1xes4wx9K6jVLzbuAri9auw2ea5JHdSg0YF9LtHUVzGrSeZnFbF7Ju3AGsedN2enNZc1juVLqc3LbkuSaI7bgZFaslqW7cUz7MRjio1kVaxVj05ZeCKlfw4JVzgkVbiUxNyCK6LS3jkCq2Pxq+RrVGF037x55feHWhzhOPpWPLpRUn5fzr2m60qOVOnJ6elc1qPh8I27aOfatlJ21M50VvE81Ontnj+VN+wutdrJowXt1qE6MM+30qW7EKF9zlEt2BFadnC2fTPrWudG2n7v41Zt9MxjgAVk5GqpWHWduzIMjitiCAKoHektbMoB6CryRZHA6Vxt3Z2RjoOjjxzVn+GmKtSYJxVIpoj8vNQzJ8uD61cCenWoZFOT/WtlqQYN1CSxPNYeoR7lJrqLxOTxWBqSfKcDFUjKxxWoR8msqQc1uaknJrHmHNbrY45blGZcjNUphjNX5hVKXqa2RlIrEdqAMmlYc0qjBpk20FIxQTk07HFMJxUkiE4NG6ms3rTS3FCQmFKoyaQnmlU4NNEikVE4xUp6VEwz3oQ7Dojg1p25xjisyHrWjA2PrTYRWpqRr8gprx4p1vgqM1NInHJpWNtyrGuGq1xtqt/FUwPy0khR0ZDL8p61GpyafMM85qure9AXs7liM880rcGo14qU8jilcoic4qPA/yKkkzg00daVhMIuv/ANarsS4FVYVy1aEcf5VRcUGzK1EyGrgTjNRSLQUxsI5rSg6iqEa4I5FaEAyKBLsblgcqK0lzu4FZFk+wjoK1FPPFYsGi4sjED/CnDls9aro2ffFTxnd9K82qrHHNakwOB604n2qNQBUgx2/WuGSIYiH5qsx+lVskNViM4NHQlbj2XimMPTtUvQf41CeO9Z6kjScYpAx6dKa3XPpSjk9fwoZSHj0qUDFIF46U4Lg460guH8NGf8ig44xQOppXM9xaVTnikK/j+NNBAqSWTcDvQDx7U0HIpcFhWxD1QpP4UDk8UnSkBzU7GewE+opG60vbmkIA69adwEPuKFPJxSE8560nXmnqSOz+dNLEZpe2DTT0oWgtw3ccUhIpD603IHNO4kBJB+tL1PNNJ59aQtzSSLuSLjOD0p2RUYOKcOaoLjwcdOadngjpTR1pw+9VqxD1F6UDHOKAM0jdKdhrUVTVhGwKqjj6VIre9ITXUtrzU8bc1Wic1KrfnVpma2LIPNSp1PpVZGH41ZjbOAea0QMcRnpz9aQjjFPB4oHC4pmidyEpjmkz6CpiBTGHzH/PFPoJ7gDmpkJ9qgAx/wDXp6nnpUNWHFFhOlSA49KhQ4qUdOKQ2xec+gqRfU1GOnTNOBz17dqqwtx+AelIOOMUdF/zzSnoKOhPUBnOO/tTwSKYDxSg++ay2NCbOR7U8nA4qEHHXinq2SfYUXM/IdntjFKcikzg8Uv40mVew4HP0pVbHtUZPpTu3+FRqjO92PBzR1GaavTrz7UHAqgvZk0THOMY9zVuN+fX61nocHp+NWEcfnVISepeByOBScimwyE1IwyPSmaJ3IzzmlVs0NzTA2P8aTY2eRhex600jtingc+9KRn3rjTPreUhYDGKhkTA/pVkrxTGUsOlWmZyRSZDUBUnjFXnQDioXStYs52mmUzw1NbJFTsueoxUZHUZxV3IsRnBx7U3HzVKBimHnmruCGbeakUe1M+vWpQCOMcetZNnTBdB6HJA/SrMQ5/+tUMYq3EnrXNJnRGOpZhXNaNuMnpj6VTgXpV+BcGuSTOuKL9uuO2a1bVeOmKz4BkAVrWqfKK4qjtodMVoaNsgAB+XJ9K07ccYxz61RgHQfzrRt0OAfeuJlIvQr0rQt0xjPf1qnAuBWjByKzK3ZLtJHBpknT3qTBWopT+XrQldksryH1rPuGwDV2c8Huaz5yeeK3huYyZmztjNZF23XJNa12RgnvWNdtyfau2mc8noZN23B4rDvG6nHIrWuySTmsS7cjI716dM5JGPePjP51gXxHIHNbV82VNYN0a9WlscM9yg68n1puPWpCMmmOMGuwY3H+RTttIvWlxz0rJsLCYJpwHFKvBoHXigdtB6jIpwGeMUqrnA6d6nigZyAOcnoKwZUI3I1iJbp+Fdn4V8HyX7JNMu2IYxkdak8OeC5JI1u7lCF/gj7sff2r0PR8wNEkybB0GBxWc5aWOmFPQ3dF0pdPt0CALj2q9q04SxbcRk1Xm1EQQkAcAdfeuV1nWJZ12Dn1rGKbZ0uKsZX2mZby5Fu21ZMrIezD0rkPE2jWlrYPcR/LLuxjPXNdS1yscOcDd3rz/xJqovroohJjQ8fXua74HDUd3YxiKcuPTNNU4NOXr7+1SzNkielSqCPrTEUkZqQDBFJsErj0B61Kq4am9DUwXgVk2aIcRhfeo24/GpMc4prLzWbZLV3YaEzUyx44pUjyM1OsePcVHMUkRiHHNWkQnoKVFHSrEa4GOlRzBJEewp2NPIOelS+Wc80pjxV8xPIQbDzQV5461Ns46dKAoL01IlRsQAEdOKd5fPTmphHnpwc04LwalysaJXK7KcVFsA6irhXAzUEgwQDTUrk26IrOmeKhKkcdatMuTTGTAOKq4RT6lQod3NIVGKslM1FIOelO5T2Kcqcf4VVkFXZBtJAqm/9a3jsY9RpGR1pFalbAFIFOPaqGhwO6kPAoUDr0pduec1mzRAc4PpQDgUbeM96UDNZtlpAOnPenAZHAoHvTk+7xWch9bgq89808Ag5pBnPT8c0vp71G4xSP0pffFIo+Y07nPNIoeBhaUHNC559KcFwOKzuDWlx8fHXmnj0pqrxipkXpUt3BMdGtShKAOKeorLcBCMVE3pj86mxzTWX3qthsgZCBTCc1M4z0qHBzWqIEySf61GznPSn7crn+lMZT3rZWARiMA9Khd+1Sk9eOgquRjJPFaR3FJvYikyBVKckAkmrrLxmqF10NbrcWyuZV02Sawrw5Y1sXbYyaw7g5Y1200Yy3Krt19ajwfWnN1pOgrp2I6iEZqI9KlbpULHJqlqJsYeTSEZpSc0mO9WSL/OnU0AZpwGKCkKMYp6CmDrzUidOlHQEPpG6UtNY81KGMpOlPIzTaobBR+NPxxSKKUHFStRBjmkI4pRhu1IwwKOpfQjao6eeKKoxGMKYRT6bTRI3HNPXrSDrTgtMLDgc0wnFOIxTD1oJZGw5pB1p7UwHBoELtpjHtS009asApVpvQU5aAJUHFTJ1qFKnj5pMC1Cv5Vfj4A61SiWr0Qxis5G8UTpVuI1VSrMWBWMjpiy5FyBVyIZIqlGR71chPNc5vEuRDmrcS4NVISauRZzUXN4vUtxDFaEAyaowjpV+EYqH2NluWkB4z+VWYl/P2qsnpVuPBxWZdi3D0q5EOlVISBx3q/D7dKadikWY16Vbi5qrGeRnFWUbaTmpbKsy3E2KmU5qqkn5VPG+TVJmi0RPGDu6cZq/CSpHaqcJy2eatK3I5rQkvRv261bV8is5GxgVYjkIpIs0Y37VbjbNZsLkcdutXYpPWmtBKJejyDVhemKrQHd1zVsEHpxWm5IqHBHNW7cZPNVE4b/AOtV2Hp1otc0uXFyBmrNuxJHNVlbOBVmHCChCL8ftUw54qmjHg/yqyjce9MhomiYr0qdZMn3qohIqePIwe/vWmwrIuRyY6Vcil+YHNZiPlzirUJyeefaqIcTVim3den1qzH3681mocVehcY71RHLYtIP1qaEYOD+dQR+uasRr82R0oIZOMdvyNMd8H0oDjpmmfeb296CBY5TuxjNXIiTjPWoY4eOnNWY4iB04oIehIOEoBJpdhCimlTnpVi3F9aRh0pVGeppzY4AoHYRIvmJH51KFwOlMjySfT0qfBI6UkZFV1yTxn8aglUgdMVbZD19ailjLUyymE/OmlM/SrPl55/nThBuHP0oApGElsE8UPCQOn5VfEWB/wDWoMfc00jJmeIgo6YNMeE9QK0GiHPFN8v2q7CM0wHPAJ9qQW5OcjmtQJ6jPvSGDdU2AymtuemKj+y56459ua1GgzxjNRtCFPI4pgUBZhegpfsnPP45rQWLI+7+VOEGOo60EN3M5IlXPH44oMOc8fpWgYMk9800wgLxxStoMzHhDj7ucVEbbb2/KtJlqB0IbOaYGeyYPFIPl4I69sVaaHI5XFMEft070DRWZck9qqXCKRyMmtAr6iqk68Gga3MuRD6fnVGdT0rWlHGKzJwS3HWoL2KDx/X3qpPCc5xWm4554qvIuTWD1Nk9CgkRHb86Ux+gq15YpChJ5AxSKRV2ECkI9RU0sdRt0xSZdrkIVT71GVxnGPpUwXApjKQDWW5RXKDPSkCY7VOseWqUW+O1FtAKW0k81LGmCM81I0PPI4pyL+VTa5oi3aZxn8K27ZQFxise0ToK2rVNoFaxMpMvwocelXIcbe9VY0Hrz61cg67fatVoYFqLp2q7bnmqscfygdPerkMR3ZFaojqXoASR3rUtkx14rOtlKn3rShcg4NNMTNBIwcd8UpiqBHIAIGKlWUnjNAiC5jAOe4qiwy3T860J1LdfyqnIhBzSZaI9vHSq8+OfyqxIKglTcOx+lQy0jNnXGfU1XKE9gTV6SLqKrtCeaxtcooyREnng1UmhwevT2rTkTaen41XlTKnjJ6UNDuUPKDdu/wCNMltc9Ovp71b8vnPpTipApxRi2YlxbkDn+VZd3alzyOK6qWEOMiqs9oGU8VryAmcTdWhOeKw7yApnIz713V5YHB4rCvrPg8dvSs3FmidjhbyAtkYGKzHtiDXV3llknjFZbWm1uVNcziaczaMlYCM8HIqeEmJupFaS2wI6c0yWx43DitFF20IvrqS210u0AmpnZXXpk1isrRk4zSpdMuBmrUmtyZalya1Rz0H0qGTTIZFOVyaVbnceTmpRPj2rVTuZapnP3+gq54UY69KzW8PYPQV1Ny24k1WGF69Koo5ttDPI2j8qrzeGww4XI+ldcoB/+vV2KKOQcgVV0N2PL5/CnmE/uwPwqA+CfM/gr2CPS4ZzkAA1eg8OLIvC1pHUwlC70PCp/AQHBjB+lZdx4GEZOY8H6V9EXHhoKD8vNY114XEhJ24PsK0RnKHSx4BN4ILE/IcVCPAzjqox9K9+XwgHJ+WmnweBwse6tFqYKnvc8SsvBZRxuT9K7nw9ootQpK8fSu4/4Q1o0yU6+1QTaQ9uSACPTipl5FeyS1Zf0q7jt1AyAK2F11Y1GGH0FcXKkkRwAc1XeWbPU1Kk0S6Z3Z8SRjgnJPvWRqniRShwRg8fSuRf7Q+QM81n3kV0wYfMfpSd2Efd6Gnf6z5u7LDFc/czm4GR17GoxaSkjOR9a0rPSmmA4qeS5vGp0OcmtnkJ46+lVjZH+7mu4bw84XPBP0qrJobRnJHSp9mjdzl0OR+w9itMNhtB4Fdc2mADOKrvZKB93mqUEhXZycmn5FNjjaBq6OSwPPBAqhNZ4J4qWuhI+11IjCtVp2S4Hrms37OwHAqxAjKcdqTGk0Nm0xXyVHNU5dM9gPwrdjUsPelMPXIFLYHG6OdXTyH6ZpwsCpyRXQ/YfTpSNZ4HpWDjctOxkRw84xirCw47Vd+zgNwPypRbkCuNxszVO5UEeB0pfKwM1dEXGMU1otpHeqSKZWEfHSo3Xg+mO9WzF7cVBLHwe1bGb1MW9XBrBvwSDXRXiZJ45rAv1yMelWmRJanIamnzN/SsGY4Jrp9ShyDiuZuk2MRW8bNHLPcozniqchzVqc4NVGOTWqOdkJWhBz6Uv8VGRSJFPFRuacetMfpQSyMnFNoY80VVtCOovINOSk3Uq9qAHHpUZGKe3Wm4FBXSw6IVdibFU0GKtRmhuw46GrZENxV6QfL0rLsm2sOa1D92haouBRP36lQ5qKbhs0Rvg9aBdR8qVTcbD0xWgfmXNVpFzSsU0RocVMpqLHNPVsNWYxXXjmmBMmpXPFIgzVrUJEkUeSKvwrwBUEK/hV6NOBTsOLuGzA7VDIvNW2GBVaQUy3oMQfNV+EYHFUBwfersLfLQSpamnanOM1qIeBWPbP8AMBWvGcr6VzN2ZbLERPOelWV4AxVOM8/1q8hyo4riqo46m48Z6du1SAZ5ximIvIxUvQ1wTRhcQcntn6U+mAZbpzT8Ec1BJKpzkVG/BPp7U7OO9Ruc1JWwwnmnJ1NM+8cU9Rj61LEide2adjmmL0qRc59PapaE2LnjnFAAz3poHBB4p3JNFhdRMd/Sm8HtTjxijk8VLIbClB446U3qfalrSDMmOPGabnPajkemKQkc1QdBSemKB3JppGBRnjNBFxWz7UgO6kJGKTbQ9EIUn8fpR070gOM5o5NQK4w/SggUrdKbWlyb2FIwKacU45IpCMikmFridW9h3pyntimAdMU7diqZSRKtOB4qJWOfapAc9OlPYY8j0pcccU0HjilB7A1a2JuJ39qVSCaCMUzoaQMtRNz7irCE47VSjOKsowPHNBKViyhWp0Y5HvVZRxn9amQkAAGtUK/YsDrindRzTF4qT+GtUNKyEOD0601xTtmQCKTk/Sm0PqR4yaenU84oIGaTOO1ZtFIlGSccfWpEJHvUa8dTT168VPUTuyTdzTwc9aYMD605QOvI9xVMofnJp3P4Uwt83FKvA6k1LJa6i9vSkDUE+9IDxUgrkinPWnhsVEM4/wAKeMc96VhPQlUg9qcCMetRg/l6U/cM9MUkQ2OAzxSqce9IvPI5NL9BU7AhpzT16c00DPrSgAcUr62BjtvenIPwpqnAowc1QrlqNip9atB/lGR1qgg46/hViN8jntQWnZE5xgVGQSacpwc9KUjBz2+lA90eQgU4DJ7VGGBHv7U5a4loz6+W48DFMZelOBBNISMn1p3JaIWXr3zULpmrDA81EY+9axIaKsifKOKhKdR3q4Y84qKT0rZGTRUxgkdaYxHQVM65yR+NR7c/hTJt1I1qVV96aBk4qUA1DN1uSRLnHFXoVyBmqsYyQauxDpWEtjpj3LduvatG3XgZqnABgcVo26jIrz5M6ou+pdthyK17VTjvWfbR81q26ZAyM1xVGdMNUX7ZOR/nFacA464/rVO3AGMcVoQLkLxXM9yrF63GV9R61fiXA6VVgGB061cjBA4qB2HMc1BL371Me/rVeUcc0ENlWc5Gc81nXLYzV64JwazrjG0k963WhhLczbtgF7ZrGuiSa1Lols4BwKyLqQnNd0NjlkZF2QCawrxs5rXvTjPrWLdthTXqUlY5W7mNfElT/drCuTljWxeydaxJmJc5r1KZxtalcj0pDz0qSm1s9CRg+tOx6UYwelKFqC1uIASKkjjyackJY+uK3fD/AIautcuFit4y2TjOOBUSdjojBtmdZadLeSBIkLMegHevRfDfgpdPaKa8TdMei9lrv/BPwyg0mJXlUSXBHLEdK7hPCUYTLR9B6Vzyn1OmMbHMafptssCYXc306VT1yFYriMAY2cjFdWmjm1mzgqnaqV1pSSs0jthQOTWLetzZW2OTuppXgfcCoxxx1NY8tiyW8kjDPGa7BNOfUrohU/cp3I4+tY/iuZLK3ZFwsSj5j/Wt4ETlZHnPiW/Sw03IcGaThVHXHc156zk59zmtHXNSOo3ruD+7B+Ue1ZueK6DzpP3h6g4zUqHK1Cp5NTx44qWLoSR8dKlC4NRKBuqdcfjWdzREkf0/Gp06GoV6VNwVqHuPZAeBx1pVBJBIpQPSnxjJrKTGlfUeq8YxU8QzTEjyN36YqdFJA4/Ssr6lkiKPT86sLHTIk3AcdKsheBUN6gMC0u3JzipFU+lOwaq5DdiArjt+FIEHpjFTFKXbj6VVwWpCE+bpTioBqYJkZxSY4qb6lbIgYbs5HFRMg/iGPrVhlqNlzirvYztqVimMelRsoLE4q28ZAqMp+NCZqiq6VVm4NXZQB0qnOOT3HtWsTN7lKQ8nBqq4+b0q3KBnPaqriumJgMC0uPalzxQp5+tJs1Ww3GDilA4oPOeaVB3NQy0A+YmlAzSk4peKzexYqrmnBSPpQBnn9KcRnpUNha7FBB+tIRgCkx6U8Lx14qGwBE5znrTsc0LwcYqQDJqGyt9wRTTyAM0Ic04jFQx9BydalQZpiLx7CpkXIyKhi2JkGaeFpiA5qTJxmkA0gU0KDT2+YUzPPNUhbkcgHQVGRxUjcmmNWkUK1iJ8etRkYqR+maiZ+OtbbhewxwFB5qLg0sjk4pq/MfatVsRfUa4GDgcVmXo+UitaUcYrMvVADfTvWkdweqOcvTjIrHn9K173kk5rHuDzXp09jG2pXfqKjJwTSyHJplakgxwKiY+1PPTtTGFWtCWMooY80E4qyWKOtPJzTR0pcHOe1A7j8Gnp0pg61IPT+lJ6FoCcU2n0ypK3DHpSbaeBjvSEmgXUQjim5NOptUgkPH3aGwBikHSkbpUi6DP4qSiirIGMce1Rk81I2ajbrTRLFU1IBmo1OetTgcdaYRGkZph5NSHmmkYpIGiIjFMbrUjUw8c0yWIQaa1SEZ+tNZasQwdacooIzTl/hqAHL1qxHUCjNWIRmqY1uW4Sc1diGapwjFXYuKwkdCLCDNWY1qGHqKtRjismzdE8f0q3EMVWiHNW4hWMjoLcPJH86uxdf61Tixx61dhOKzZou5ci7d6vRHpzVOJR61ajGSOKRsi3GcGrMQzVWFauRDNQbFyD8qvRsMY9KpQjFXYvu1DNEupZiPsasKcnp096qxn8qnU9+tJDLCknFWYBv9qqIcirMDjjgVoXHcuxnC+tWUOBVVCAM1Ir5ovcq2pcVyB2qaJsnniqSnJwOasxAgA5ovYfKaMR3d6uRHHJqjCoByKuRmqTBovxMVOatrJgVRRscZ6VPuzWi2FYtK1XYG4rPg561oR4AFO4W0LcLcetSiXsPrVVSMnkCnqc0kwRfhckf0q5Gcd6zoTt71eiO4inEktKNoHpUykBeTVcEevGKcH5/wA5pkFhHw2e1Xbdsj39qzkbnNWY3wRzx6VSZT1NFG9KuQkjnpms2GTc3ar0R3JwapMzZfibmrSP8nas9D071ZD4q0c7LHUHNOiX5hj9abD82M1bCBceppiZNGPl9wKsICfao4gMZIqcDsOKpGDFUd8cUjx5BIqWJRgCpHUGqsNFLaVP1p6LnrjNStHySMGnpEQM4GTSG9BiRjk44qYRgU9Ezx1pxGPenYkruuDxTNue3NW/LyPT2qNk2/WiwFXy8UqxbuB1qZkzwB/+unRxnB+tUBGI8AZxTWi59aueXwOKa8BGDj8aCDPMbYzimsvQjmrzx8GojDnjHTtQGjKqrxUgTA96m8k4AxzSMjLxQS9yBkH4+lMZA2Ksqm7gj8aDF6/pRa4iFYwPwp7oMDil2hcikJzxjNUtiSHZgHNRPyp9M1aI9qZ5YzmgDOljyKrhMdRx6VpugAwOp7YqDyxnOPxqStymYzjPb0oMYP4/yqyyHaeKru23PFOwFeaNVJ5/AVlXZAJ46VqTScEmsqdt3PfvUspIoOxLdeKqTrls1aZd/GKgdPm9f61kzRK7KMinPSoih+nvV2RMk8VA3y1lszaJVYY69ajzk1LKc9uahJI9qUhrUVgCD61XcAGnu+361CWzUXLSEB5NNbB/+vT1Hbr70hALYxUstCRrhiKsYBWq4Gw1OoLjihA0McYwaEQnPGM09kxzQrc5xVWAs20ZUqa27cjb6nFY8LcjnHFacD4A5NXEiRfh7+tXYzhge3vVW3Ab5hV2FNw6Z9MVoZF6AZIJFaMAO2qMCZwcfnWlCOAcYpoxZLESCP51ehySDVWBeOlXrUDIGKtDJUyRg1Oi8DFPWANipkhxyRTJ6lcqc81DKo7/AMquuB17VRlGSf8ACk2UVXXk+lQOvTNWSeelRN0xWT3NEU5FJ61Xcc47Yq5KDnpUDR8GouMqFP1pphGCepJzU+zGaOhqkBSktvmqF4iGPFaqpvwT1pWgHpnNWkYsyRHu69aa0PyEEZ9q0ZbfA4GKgePaORzWi0JMW7hBB44PrWNc2wyeB1ro7hMk8VmTxjJ6HNS9Rp6nJ3ungk8VjzWGHyFrs7iEMW9qz5LMM2MY96lpGiZzsdpngr+lPk0zcpOK3hp+ORzS/ZCAcChKxLZw97phR8AcVjXVqYj7e1ejXFgrg5GDXPanpTKD8vHtScbjicduMb+gqeO4JB5qW+smU8KaziWjbHSsLcpW5cds5PSoJFY9KVJM8nr61KORxWnMK2pXEhX8KBfOh46invCCW6gj2qs8RB6Urg0atrqpTGSRium0nXlC/NjpXCbSBirEVw8XAbFWpsnlsekLqUM3Gefzq3bLBKMHFedW+oSLglvxHWtq11Yjjdj39a0UzNqW53EelxSKCFH4VNFosZPIH5Vz2neIjDwxyta0XidRg1qqhN77o1W8OoRjAzj0rCvvCpLkBc+9bVv4qjcfMRxVpdXglbPBJ9615rkyaascPP4LaTJEZP0FZ8vgxkblfwxXr9nNbyxY4NTGxt5TjAyadkyfdseRWvgwnrHyfUVK/gPeTmMflXr0emQjjAx/OpBp8SnGMj1pqKIvoeHXPw76kR8+wqkng6S3PCYx7V722nQHIIFZ1xo8LE4WrSHo9WeODw++0/KfyqGXw+3ePn3r1s6JECfl5pkuiQMp+X5vSqavsWmkjxK70FgT8vX261kz6MyZO3ivaNS8OqVJCjj2rnLvQNrZ28fSs5Kxaa6nls2lkAjbVGXTDg/L+leoS+H+Tlc/hVKbw4Dzt4rBo0VnseZHTH7KaF0xgQcV6HJ4cyPu8VC3h/GPlrnbsao4X7CUPNPFuehXn3FdfLom3jb+OKrtpeDyKLi5TnkgzwQPpSSW+4YwK3X0w9dtQzWBAzimybGCYDuHGO2DThbgDpWi9qw7cfSojHjtXHMtIpmHI6VDJCR0q6w2monBPahFXKjLtGTVa4UEVdcVUnGPamkZsxbwYzXP3oODmujvMciud1AYFUr2Ezm9Trlr9fnPFdXqXU1zV+vzGt4HPV1MGc8mqzH8Kt3A5xVRuK6UcT0Iz1pKVhmgdaGIGHFRtUpOKiakSyFh7UL0pSM0hGKogF6U8HNMB/OpVGBSYCjpSbaSgGmhofjvU8Z4quv1qdPu0maFqB8MPSthZBs61goea04JPkFJaBHcJzkmoQ22pJCDmomFJldbFiCXPBpzYxVRH2NVlOVpjXYYwyOKbkCpypAqBlwcUkJiq1SxdetV8EYqxGc9Ka3JL0JwelXoSO/WqEZwKtRyGqKSJn6cVVJwanZuPSq7HJpM1vceo55qaM46cVCpBPpUqjJoYki9A2WGe1a8DHA9KxLf7wrWhfKgenauWbZVmXo8FuKvRNwMdKzIjhuK0oWyg9a4panHUJ05PIqfHTiq6HirQ5XntXLNWMHqMA5561JxgHP50wDJNDDb9fpWSZIEn8Kax59qAcn0pCoxUACjJzT6ao/Knj1qBX1HDg/WnqefSmA5FPA59KVwY4H/APXS8Hv1pq04c+1SSH8qQ8tRS4yOKTMr6jSCTQDmg9PWkpobHFuOaDim96d1JyOvat0Q0NOMUh4FB/Kk/GoYgzkULSUo4NN6kinp/Wkxz604Dr1/Ok5AqRWGkZpMHtSnk8daX1oJGNx9aTOe1OPSkIx/hQW9hnQ07rzSN+tIBmrAXdzUqNkVCOtPUAGqIJRyOaUeuaZgg0oPNaIpskxnrTdv50DGKPumkK45H28d6nTp1quDg5xUqHpSRLRaXkc1ZjyvaqseR71YQ/hWiZK2LKnIqUDt1qvGanUY61sg30H5HfpSECl6Ad6MZJzxjtWi1LIyOaUgjtTmXmkHP1qGixq9M8VMpA9ie1RL1709cg5rJ6sIuxKDT6jHSn59eKAHgj60deOg9qTP5UpIFA0AwaQcDP6UuMDpTdxPBqGmwQ8fWlJ7f5NIvOR/KkzjFMmxKvA6/Sng8VApwe1Sc+lSiWiZDjg9OwqRWz7D071ADT1bApPUyWhL0P4UUD3o9qi3Uq9xV4//AFU8rxz0pij8af174qxcoinDVKj+1QFTk5H509OCO1RsNLQths0u7IOPyqIMfwpyv1AFUrhax5GpxzS7h6/lUQPJp4Fcp9m2rkgNOqJeKfxStdkXHEYNMwR70uc/SlyB+NWnYh3InUVXdB+PrVwgEVEYwR61qgexSdcA1DtPpj3q60XY1BJHjpyau5CRXCjORUi5z7U5UI7VJszg1L0NESRJ34/Kr0Cc/SqkSHPFX4V4HrXNNnRCxagTBAJzWpbr0qjajI9K0rdce5rgmdUdy9bL0rWtl6Cs+3UcHg4rUtl6dq4Js6Y7GhAOOP0rTtlzVGDAwK0rZcsOeawkivIuxAYwMk1cTgCq8I5HHNWOhqLD2GsOCarTHj0qw56561UlYYq0ZSKVw3BOay7h+MVo3D9RWVdEqT710RjdnPIzronB5xWNdsASMZrUunznH5VjXjAc13U0YS2Me9brWHeMcGte7brisO9YgHFepSOKbsrmReSZJHesiQncelaF42GPrWcxzn1r047GC1dxh6e9J1NPAzUkcJJxim9BqJEqfjVmC2aUqACc+1bOheGLzWp1jtoS5JwT2H1r2Twn8K7fRUSe6QXN22Plx8qVHMjeNNK1zz7wp8NrrVGSS4QwwHuRya9w8H+ErTSYkEEQG325rYstGWKPLJt9scH2rSt4mQdAB7VzTk2zrT7l2wiiz8wAA7CtCZlyeccVmGVbfHIBquLl57ll3fKOpzxWb1KS0ux+qzxxwHufWuNuLo6pfLZxHEefnf29BWj4juwsjANtiUZxnkmue0+V7aQ3TKVQnjPUinGI5WjG6Or1c22k6X5UeAWGOvOK8C+J/iMqn2FZC0kn3yP4V9K9C8Xa/wDY7OW+nbZFGMxgn7x7Yr531TUZdUvZrmUkySMT9B2FdMEcM5Fdm5poB+lC9BxTt2e3GK0OVbjlGRUycVCnJ4qdQOCDUSZpbQlUZGamUHNNHRakQc1lJmsVoSqvQVJjH1pi/e607rgmsm7sG7ocoyMdanij6+tRpnPSrEeCD61m3caJFBAFTxD1pkSc1ajTmouVYkiTgVOFxSIoAz0AqULx1rNvUqw1Rk0uPzqQJmlKY9qbaZNtCJVGaXy8mpNuTShcHmpuCQzy/wAqayelTlDTSvamOxVdccdTUewk8VacZPSmY4weKdw5bEDrxxyagYbc8VaYZNV5AM9aqLE9NSnMeKpzdau3BxmqMp4rpiYlWRM554qr3OKtSniqzNg10ILaDSp4xTQCtPJPUDikbkdKkadgUD60FcClzgUvGMgVDNRoHFPUZ7ULnHPNPxnms2wuGwgdqULnk80E8e/pSgY4rN6FC4zxSgUgH50/HaouFtQAxUidaNmBTlGQKi41EUdeBTxz3pFGD04qRcHrUtjvYB2qZB3qMCp1qSR6nAxT+uKaOozTj60EsY30xTCKfIc1HzmqiUIx4/pTXIINObpzwaYOvPAFbpaCeoxmG0VUkIGaszHg4qjM+D2rWKIYn3jSr1z2qFWLH+dSp1FaMVtR7j14zWVftxxWnMwwSRWHqEnXmrgtQvZGFfPyfSsiY5NX7t/nNZ0nJ9q9SCsjHqQNyaY3pT24qMnNbIT1YhOaaRg1IRmo2FVYh6DCc0DrSUq9apaCHAYoooxmgqxKnWnDpTU604dKTGgJ5ptKRikqQH9BSfxUbqQnNO4dRGPvTacTjtSLTRTQ/wDhpjVJj2pj96EEloRgAmgjFOprCrMiJ+KY1PaoycH1oJbHLUwGKgU5PpUo54zSYIdSYFHToKDkDmmDI2FRHrUj+tM3UEC0HGKUcdaa3SrAYSRTl5ppB5pydKTAlQZ96sR5FQp1q1EtSVEsRg1ciGarRgcVbiXJrFm6LUYxVmPIqvHkGrSc1kzpiWIuBzVqPg1XiByPSrUWOcCsmzTUsxcYq/AcYqlAvPNaEAFZs3WxajG49quxDIqpCuKuxAgVmarcnTjFXIuRVVMVPGcGpNty9GatRnjFUo+g7VZjfA60F9i4rVNGMn2qrG1Wo+1LY0RYHHenq3T2qFWWnbs8dKGUtC4jnsaso2TxzVKN6tREkVUSi7F96r8J4rNSTAzirMc2OSPwpJ66jRpxt07CrET8j0zWej8cGrcTfnVMZpRHIOOcVMJMVTiYhP6VMhFUmSy5BIAc9avRykgHOfas2HoKvwDA6079BImEnXNWrZgR71WCjrUsI700C0L6nBzVqNsY5qgrccVKsnAqhs0fN4HNN847v61W83j2xzT433dqom2hfjbKg56UPdFB1zio4hx65pskJc4oJsW7a93Nmty0m3jP5iufs7ba/pW/ZJsUZxRG5JoJxUydD/SokI28dKsQnnpzXQc5ZhyAM/lVkZzwarj6j8KswjdyaDOSJ0Y45NTIxJxUWM4p6n+dUibFhWwMnrUgfpUUanmpETAwapjLEI5NWkiDDpmq0fDfpVqNgRWi2IaEKhVz0NRsQMCrLR7hiq0qEc4qSbDkYd6cYw54H6VXGR9elWYs9z3600PoOWEAdOlKYQeRwe9Tqu7kcinFOT9OlXYjYqgYNTLFu7UeXyCKmRflFEVqR1KM8P501Yu+OKvSLTCmKGhFUqMihoA3AHNTOhzj9KkijwMGkkLYoPbEdOtQNFj61rSAKp9azZWxQ1YZV28fTtTOAT1p7moiCagBwIApr5+lOVCO9DKcYIqkBVkUnvSJHnGae4xz0pVYFQTQK5DIuAazpyFBPYd605+emMGsq4jJ3c5FJgjNnmxnJrNlk3d/rV64iO488d6pPERWTNkiuzYPHIqJyPpU7IADiq0y8EDGazlsWlqRF+cj1qtMQQe1SM5AxVOaQnv+VZXsapDSck81G3alBJNBXJxQ9iloQyKevb3pq8jgVK2NuMZNMwVxxU2LTGHp0oReCe+afjjmlC/h9KGFxBCDg9KmijA5xTV609OO2P51NhkjKCB0zULLtb0NTZ4pPLyad7jQyJSDnOa0oHAXmqgTGKtRgNgZ/CmgaNizfitS3jO0en0qnpsAKgnmtiKIba6EtDGRLCvI7fhV6Lp04FVoUCHg1cgQcZFMwa1JogDn0q/BHnBFVIY8HJHXtWlZjaMkY9qpEPcsqpRTineYQB3pwOcd6cyBhz+lUy1qQlyelVZARmr2zFQzj0FIaRmNnOajZeDjn61YlXk5qPbmsGWitznrxUbA4PSrDxEDI60wxnjNIqxSkXnBpAhOOPxxVqSME+tMaEjoKsh6EcR9OKtbQRnHNMig7n9KsJFxmqijCRVkXPGKqSwk9eK1Xh54qtJDgk/zFabmd9TAuIdpNZk8XQA9a6a4tg65rKmtPmOOoqHoaKxhSw9cjmoTb54xxW1JbcdPxqBrcZJ2/jS3RV2ZQhA9PypDAGHGfwq88FNSIY5/Sgb2M17QMemarzaaJFwVzW79k3cjrSeRgdK0RlzNHCahoAGdq5rldQ0UrIflz7V61d2aunTkd6wb7TVkJyMnpUSSbN4ux5bLaPGcdKfGuO9dldaEspPy9uDWTNopiJ+U4NYun1L8zD2lm6Z/CmMhU4rQmtGiOcZqEplRSsLcoGIAe9RuhGD1q+1uccfjULwkDOfzqdhkMZGfarkMmOvQVSKFWp6S44OKL2FbQ0jcEAcmgXTA/ewKpGUEYB4FOST5eaFIm19zTi1CRf4s56Gr9vrcsXO4/WsBXGfSpRNz1rVS1M5QTOzsfE8iY+etm28Vv/ezXmqTlT15rRtbrGOc/WujnOVxZ6ba+LTtAY5Har6+JN3Tj8a80ivcDAPNWk1FgOGq+YlwPQ/7dyeG609NT3nk9K4iHUSR1y1XrW+JPLGqU2LkOuF2pHWm/aFIP6Vhx3JI61Zict6/nV84W0NGTEoOaz59PR+2farMbcjjmrUcYYc80OVy0rHPyaWpY4X/AAqBtHBB+Xiupa0DdFxTPsmKzbNUcfLpIGcjHtiqMumgZAHNdtPAMHpms+WxV+cfjWDN4vucZcaZ/s5qmdLyc4x+FdnLp496hOnDP/1qlF3TONk0rPbNUrjSuuBXePpoIOFqrPpikfd5+lJq4rnnNzYFAeOfpWRc2rLjcK9D1DSgF6YrnNR004LAVzzTNNjj5VJ68c+lVpK2bm0YA8VmzQbc8ZFYalWRnytgnjFUp2zxV24G36Vm3BIJrRPQh7lC6I+asG/XKsa2bnuTWJfMSDWqeljKW5zd90audvlzmulvxjiuevlzkVtE55HPXA+aqbjvWhcrhiKpOMmtkcclqQk4pCMClYDNMpmYHnio3PvTsimtQJEZP40EZoY4NIvSqJFUfnT6RRk07OBQAxutIDk05jTQc0ASDpxUqdKhU1Kn0oKuTJVuJsLiqkfrVkD5azbNUPZyaeORUFTxrlaQ2QudrVdtfnWqky1NYvg4zxV9CXpIvFOMdaryphqshsfSoJTk1HU0nsQleM06M4anDpUecH0rRGbWhdjbNTrJiqULCpicLTuNalvflc5FRE81Gr8UMxNS0aLYlV+fpVhDkCqq9qtwr07VLBFq34IrUhOfrWdAuCOlakCcZrOS0NSeIc1oQNtqioxircBJIrzpnBULanFWlPFVFPNSoSO1c71Rz20uT9TQwyPT8KWMg+2KU9M1zyVgRFjJ4/lTtoNGOKD9Mms7sl76CL0oHHWgLg0vUigGh6rTx1plPUevWgOg7jOKM9qAMHinAcf41DMmxuduOKKc3X3ppXGOaTM93cKQ8/WloI2jmkUMPFODZFMY8fWk/StehLeg+m9elLwRz1pCPakyOglAOee9BAo4xTJuOzzSnJpoOOaM4PNWWhQOKWk96DjrUEJXGkU08dKkJzmmHgCgoaBkc/maCBxS9Tg0vFADP4qcOCDTD1pwGR61pcTSH0ueeOlNTrQVzVxegtB68/8A1qePwxUanBp4AAxVXEOU5OP1p4GCDTAB1704Gs72LLEbDPvVlDnr0qmhGaso2APStInPK9y1GeO4qwuKrRtkdeBUyMT/APqrdakrREw56HIpRx6Zpu73pVHFaJmi0sKegpp/yakK9qYcDjrTexabGkYHtSrxQeuKM9c81zsaJAe1P5xyaiU46fhUhPPGaLFbskGOp5NBP0qNeo5p2f8AJoDZi7gTSHk0Y4wTQSOePp7UAKpPb9ad2zTQQe1Ifu5qQHg+1SjpzzUCsB6Gng/r6VLFYk3YpQfmqM9OtOBxWbZloTq2D608HNRK2T1qYLx9asmI9elKP1H5Uq8dM0gHNQaJi4PrSAU4HHWjGeT0o3C1tRVbJxTwcH6VEDhulOyfXigpHkYPFPU8dqro2DUgOKxtofVsmU5OKf1PqaiDU9Tnvmo2K6Em4Zpc57Ui+9OLDFIQbeOlNZMipAucdKU4IrS4culyqY881FIuTkVbZetR7T6VadhIrmPNPCZx61IU/OnLH6iob0GkIibSKuQqetQxxn8KuQLjrXPJnTFWLltH0NadtFwBVGBema04B3Ga4ajOqJet48f/AKq1bZOBxWdbjNa1smAOa4ZOx0R2LsCnAIrUt14BrPt16f1rTgUnGOlQ9R2LceTipicLjqaijHQU9gQf6VAmyNyCaqzMMHtU8neqc7Zq4owk9Sncv/8ArFZV0/bNXblsZ71mXTcf4V2wWiMGZ12+Kxbw/hWndNmse7kwPQ16EVsc7kY93nLVh3jEq3Ga2L1+DWDeHOa76SOSeuhkXRyx4qrs3GrzwmV+ASa29K8G3V+yMV2Ie5HNeheyHGD6nPW1jJO4VFLMfSu58N+Bo2dH1CRYlPPl9z9fSus0XwbbadCCRuk+nerF/pgdP3fysOlYOfRnRydjuPB2kWWmhYoIkVD3Hf0ru7ewihIk/i+leN+Ctf8AIvVtbh/mB4ya9r0tluI1Ytn2NRezszRrsEkKRqzMoJ9KpyN8uauakjTyZVvl/nVe6VRF6Y7UNdiV5mLcyuz5zj0zWde3TEbYG+Uffb1qze7pw0cfGeMisHUk+zlYlYnufU1O5omOhgk1SYmQ5RfXvWZ4jvRaMEP8HUf0rRW6extt/wDy0b7q/wBa88+JniE6dYKpb/S5xx6/X6VUUrmc5XON+JHi1tcvEtYyfIh+9g8Fq4gkDOKdK5Z2JPJ5yepqMnNb2PPm7uwuentT0wRUajmpFHGaTZCHoMdKmToKjAFSrwalvQ1RMi5xU6fKOf1qFDg9fyqwuc1hJtmq2HjrTgKEz17VKgBOcYqSiSJOMVPGnoKZF096nQYA4rJsCWNSD2q3GhwM1BEvNW4hkD0rNjRIqkipgp49KROlSDIFZlbiAH/61PK8U4Lxk04CkhEar7U9UFOCipEQEdMUmx2IymfeoypP0qfaQaZjPNLmKK5XB6VG6D6VYIx/jUbDDcjmi42U5Bj0qvIee1XJuM9DVGQcGt4vYyZWmPYdKpTdauS9PQetUpuCecV1xMLFSTOT/KoGHX3qd+9QM3atk9BoTGOKQMMY9KU/NxR3wDxSb0JsGeOeuaUnmhhkcU0cVDNkhwHHFPUZHNMXipF+Uj+VZSLS7gOD6inZyaMfNS5x7Vm9h21BRz1qQLzTFAxUo4FZ3sXsOB9aePToKYB+RqZRg4NS2O6SADFOA5pQM9+nSl6GpExyqc1KBk//AFqjBz9akXrg0+hkyUEe9DDIpOhpWPvQgsyM5Jpq0p5b/GjOOvSrsIRqjOM+9SH0qN+M81qgKlw557YrPlfJHNWrp+TzVJnwa6YGbeo9R0zU8YG0VVVhn/CpwcCiW472Qy4fgiuf1KTrW3cNwf61zupE7iTXRTWpBi3Dc1Tl61an4NU5PvGvRSJGE5NRbak6VGTitER1Eyaa2fWnE5qNjWgmxtKvWkxzTh0oJDApy0lANJATJ0p1NTpT91SWNJ4o20jGkBpsBQtIRjNFBI7c0hsaBmnAYopwH51YNijpUbdaeelMbrUoJbCHrSEDFLSHjvVszInFQsOamY5FQnpQiWOWpU6VEmamUYHShghwGaQ9KX+KlbHamge5A3eo/wCKpJBxUQOKDNodQRmgdqGOKsZGRinIKSnpSQdCaKrcI4qpHyatx1LNEW4x0q5COKqxDirUY/KsZI2iW06VPGMd6rpVpPasWdEXYsRryPSrcQqpCCBVyPtWTNUXIhnFXYeCKownNXreoubxL0I9atR8niqkXGOcVci5/wDrVmzdItRqccVPGMCoUqcdBS0RUXYmU+vSpUNQrweakRhml1NLl2N8EmrCsTVFDVlGz7VBoi6p496lQVWR8YqeNxVXKW5YUc9PpVmM4qsjYHpUu7j1PrVLQpbloSbR2qeJumD/AEqrGMgelTIRnrn+VTYdi/DKVq/A/AFZUbcdavQN+tVYuxoxyE/SrEbEn2zVCNz7VZhbGTxzTQrGhCxyM1fib/8AVWYj4AwelW4nzjBqxMvo3tUsUnNVEY1Ir45oJtYvK5HpT1l6VTR88ipoxlv61Vxouqxdc+tW4IxVSBTgVoRJgCrQbFlDtUU9OvSljUEcGnKmT0oI6Fm3XHNXYmIPXGKrW6YFXI0yOuc1cTKRciYkCr0ZwM96oQgqMVOrkHrg1SMrF8Zq1bEnis6J92Aea07ZRtz3zVrUhlrGM/zp4XpimsMKKWM/MP5VpYzJ4xjvzVmMc9KqIxOfr1q1CQw65oQDwhzkjj2qaM89OafGgNSiMZq0iXoIMn6VIUyvtS7VBHfinqR2p2M7lc24DZxTlTp6e9Sk8VCzYwc9B0o2EtSUNtz6UpmwOoqjc3flKaypdXAbAbI9aq9jZQudNHICOvIqcHK1zdjqRkwDyK1kutwFNMzlCxac89KYrfnUHnZ4qSLAI70EE6pk+9SiPjGOaSMCpGNUkQ1cpTxnBrMngYnpW22Gzmq8yA9O1Jq4GM8B49aasBzzzV94wT6Ugj2+9T1DoQJFt47UPEG5xVsRjAPFNZOenBpkmPcwEZIqsvbjA7VrzoAxAqk0YBGOKloSKbLwfSqcqDB4rQlTJGeKp3C7CKlmiKEkIYdKzruHax44rWZsZzxnnmqF5z0rMvoZEq4zVSZQM881duThgPSs+d8D1rF6GiKcwAqjIDuJ/WrrqTnI4PeoZ1AGB0qHY2TsVQDxg0HI4p36Um3dUXDcaPmqUR460ixjFSH7vWruNEUg2imxgn2pJXw3rmnxDJrPdlbDvL46YpB8p56CrOOM9qidOadguC8ip4kB4PBqFfvAGp1YA/40h3Jkg5+lWLaL5jwBTYcNtAq/BEN3HfgmqFcvWK7MYrYgOV5xms63QA47VajY9jW6MnqXY2ww71oxDisqEEkEjnFaNsTgCmR1L8Ywav25J2gVSjU8YH0Jq9agg4xWiM2tSyAQPxqVTnjGajIyoAqSPGB60MvoOK1BIM5qwWIFQsCalgZ8seOTUQXHFW7mI8+1VclTUMewmzaKjaP8qmJyKaRweaixd7FNgS3pz1pwTLfrUm3LEUoTk4q0QxUj3DpT1Qr2pUNPwdtaGTWgGH8c1DJbZ+npirUa5FTGH5eapGZhTQleMcfSqktv1wMVuTw9eKz5IsEjtRYa0MaS3IY8cCq0keOD+VbE0IIz3rPlt/m74FS0WnczpodwztFQqmO2M1qvbYjBHWqkkOOelQxohjxjB5oki39ABTmG3vxRG+89c4pc3Qm3UqvDuGMD61RntPMHI5rc2KSOKf8AZge2R0zWm4Xscs2n46rkevpVa50kMvC12RslYkEY/CoJdPUjgVVg5jzy70IMPuflWTcaDweK9Km0snnH1FUpdJ65H5io5E2NSZ5o+klBnFU5tOJ7Hr0r0iXReCSo/Cs6fRcfwfjUcpfNc87m04jIxVOWzaMk4r0ObQ9wwF/MVnTaAw4K1m4MvS2hw/lkLzmo2cr749a7KTw+SeEx+FZ914fYDhSPwqHBjvfY5v7QQTk9KVbo4J9KsXGkSxsTtJAqo9rIn8JFKN1uTuW47g988e9X7ecAgg5rETcuOKtxSvjB49qamxcqZ0ML7sHNXo/mwevvWDa3e0gfoa1ba55HPFaKpfczcDXiQtWjaoQao2jbwO9alsu7A/lW6ZCiX7dT9K0bWM8DFVrSPHGM1qW8JBGB+daXJauSxwc88DtjrV2GEgDFOhizye/ar0cI9PpTERCEkE4/Gm/ZTkd81dWDLD+VTrbjGcc0ArmHPZkNwOD7VAbI+g/KukezBI9KYdPx+NZ7mpzbWIPVfqajOneiZ+ldMdPGMYpRp/PQVNi0cz/ZuT93BqCbSgBnH6V1zWQ4+WoZLAHtmqsUef3ukghsKc1zeoaMeQBXqd3poxwKxbzSd6Fcc1i4lp9Dx3UNICkgg/QVgXmmkKxA+WvWdU0bLH5TmuS1DTSrNhQB71zSizRnm97aBD0//XWHeR4zxz713OqWGCciuYvrTGRiptZakPVnLXSk5rBvgecV015DtJHQVz+oIM/1q13FJHN33XBrEvK27/5WPf3rBuzgmuiJyTMS7X5jWbLwa1L37xrKmNbI5J7kL0xuKcTxTGNUYsaTg+9NZqUnNI3FUZkeeelC0mDTgc0AOTrS01etKelBY1uO9IuSaGpyc4oIHpUidqaBjmnA5pMslTrVlTVZDxUyVNrlqRIOpqzCOKr456VNC1TsVe+osqcVHENrZqy5yKiUVT0QNXJ/M+WmeYGpD0HNQF9rcVmtWVJ6FkcimsO9CtkUpNa20C90LG2Kn3ZqqDg1MjYFOxMdyVDTuc5qJTjJp4J4ouWixH71ehAOPWqUYzxV2AZ7UhouQ9ela1su4LWXbrWraDjrWU1oaFkR4FSwg7hzSony09FwwrgmjkqLqS4561IuTTFBLVIrbWxXG2cbZNHUo461EBk5qRf0rKWotxHFNPHNPcd8ZphOKxBahSryenNIMjinr17UmJi7eKevWm45pw4znrU3IuO6UbSTQvT2pwPFJvQybuNbrQeAR3pepptIVrDSMUYNHX/61HTvTTDYD7cUynYA59aTPWmLcSlJIpvNKuc1SI2FI4x3oVc+uaAcUvUU2xNARt9KBz16Uh9zQSMAfrQNaICM8ZpR0pMcUuMinYVxtJzntmnE46U1uBStcoD0pQMU0HvR161WxG41utGeemKUdfeii42OHpinAEjrj8aYBmngce1WiUrgQc/1pV7Ck/DpS5wM96TLRNgdc03o3WkXBp/vRcNhy5P+NWI+e5FVwx7VNHyOuDWqMZJ7lpDxVmM9PWqqGrCHmtYsVtCwOelPHP0pi08AVohIdtwKQp6UoxinAE9Ks2TuRY5xTcfNipm45qM8msmiwA28mpFJxn1qPPzGnA/Wsr2AeOT6Ypc/pTQeM0Dvj9ataiZJwRk0jAU3607Ix0pDAH8KbnPWkJ5o4AzSsKWgoxngU9TUePz9aUP+dJomUtCboM0AZpobP/16UGsmrGaV2Sxn1qyjAqKpq205qaN847Urg1ZlpTkcU49s8/Sok5IxzUh9aExpdQJGR/LNCnHGfx7U3HA9KQgZzyRQaPUk5IznIo/OmFtvrQcA9aVytkePhvepV+YD+lV0bIqbdj/Ck0fUN3Jl6U9e2DUKtn2zUgOeaTQE4PPHSlU8iowxHQVKpOc8Vk1Ye4/86eAMUiGjrzQma7qwmOaNvelBGaeBmqYuUiVcdsmplj9s0BeamRKzk7GkVcRE6DFWIoiO3FIiYxjrVqJK55SN0rE1uozWjbpnj0qpCmWrRhXaRxzXFNm8VoX7dMAelatqpwP8KzrYbsDHNakCkAVxSNUX7cDA4rShUEVRthjAq/HwcdD71mNsscjg0j9OlKOme9MfmqQnsQyncDVKY4q3JnviqVxjHetkjKRQu2yp5xxWRO3fNaN0Sc88VlXDnB5rrpo5ZMy7tsk1jXhHI61p3LcnHWqtrpF1rE/lwITnqxHAr1KUL7HK9TnrrLZ281Y0fwVf69KoSNo0Y/eI616Vofw2W1nR7n5yO5HFej6Ro0cHFsoAHRtvSvRjHlQRjfU8x0j4U2+nIGlTdL33DvWyPDi26/KuAvtXpg0VY4yxIc9feqt3p8bxrGVw56jHSk522NlG61PPJLQADkD+tZF/ETM21flFdrq2lMpO1cgfpXOXFkzSNnr6Csd9TfRaHB6tZyW863cHyup7V6P4E8Xy6nFHDIwUJw3rWFc2QO6Nkwv0rnitx4dvDNAT5ZOSvtT+JWe5nLyPoQ38UsRwRkDrXLXOqTXF4YEJIzisvQfE8eoWqIrYbHI963YfLjy3Ak/WlG6Wpn1uMv5DYQZGN5/OuVNzumMjfO2ehq5rV5IZ2aQ8DhV9q5xb0+ae+T+VWlZDeiLWsanFpunzXtyyiOMZI9T2Ar5+8Sa/N4h1Sa8mY5Jwo/ur2FdR8TPFzarcjT7dx9mhPzbf4jXAv1FaRVkcs5aWEY5NBGD60E5I9KVgMcDk1o9Ecu4hHPFPQYFIi45p45HrUNlxXUkToamQbsVGiVNGvzVm2aJEqrkjFTrx+NMVenNSqcnoOKxbNLDwMYOanjwecVCp4/pU8YPGBUNgTJ9KsoMDNRIvAzVmJMismylZEseT0FWkXOBUUabetWlGDxWbYD0UccdalUHPH5GmKpNTImKVyraXALk+1OA7etPVcjmnBTxU3CwiLxUgTC0qLnvUm3gVm2MhdP1qIjAxzU7pzkVGUJzU30AhK5HoahlHFWH4xzVeVutUmHUpyjiqcoBPtVuYc1UmNdUTNoqTdT2qlL1xVycnBNU5W6V0RZnYqvxUGBzUspPSoB06109BpXF5pR3GOKaM7qUZFSwsPXpTMYNKRhs0A+tZFK48fKMd6cvBzTSM9acqcDtUMvoAOad1PP8AKlVf1pR2pMb8hwHb9KlAyMYpoxmnhe4rnY09NQUVKo56fnTADUinBqdbg1ckAwOaBnOKcDxTc/NTHeyHcg09BTP4qlXjnvT6GY89KYx4pxPOOn4U1v8AJzSitQuROe9BbigjApmecd62SIsP3/Lg1E7cGn87qrzfKDjmtUhso3JyTVJ2x71Yun59KpOdxFdUVoYN3dixH8yg96sEfLntUEBx1p7OCpGKGtSlchunCo1c5qBzn1rcu3O32rAv25NdMNxPYyrg89KpOQTVmdsmqkh5ruRIwnNNOaWkbpVoBr8Co+o6U8im8CquZPcQjFOpN1GRVCF60o44p1FCZdh6dKUnFCnNB6VLAY3Shc5pxOaB1pAkL/FTadjjFNx34pobFXrShabSoc8UeZQ4jIphBFSnpTSKtEy1IiMe1NapWHFRuKRmRP1qEjNSuKjpoTFSplPFMXrTx0ouVEWkbgU8dKY3T0prYhkT1H0NSMMVG3WgBQfzowKReKdVXIGVIvHam4yKcvPWhATxg5q5FVNOvWrcQzipZpHQuQjkVcjXmq0K81cRaxkzeOpMi1Zj7VXj6c1ai44rA3iizEKsxg56VBEatRjOKyejOhLQniHIq9DzVWJc8GrcK4AqWXEuw9BVuL7tU4hyKuRHgVmdKZbTNTq2RxVZG9KmjakxE6ipFXGDTVJ605RzSWpomSxirMfSqyd6sxH3qbGhYXt61PGxWoFf/wDXUit3PSkaosq1TK2DVZRkDmpFzkd/agLl1JAcAGrMR3EcVSjPtVqM4wT61oi0XI+O1XIjkCqcZzk1OjZx7U7aFPYvR81Zj6+tUomOPSr0RGB2oQJlhDmrcMnTv9KpIcnrkVZjb07elUirXLyPu4zxU2496rRMDir0a5HQU1qZ2GKSpq9bAE1UK46c1ct+tHUDQtxgAVfj564rOgOGq6jCtESaEQ46c1PtH0qnATxVyPqBV3EyzGMPgVcj46etVkG/GeKnjHPpTM2W48Y/SnEdMVDvGeKsRkN6ZqlqQx8MZFbNsfkA5/Gs6FQcAVpQjpVpGciz1wD+VJg9O596CDgepp8a85P61ZmPjjJ69KuQxnp3qNFJHoKsRAnt9asUixFx3qXdx0qJen9aVQSRxT2MWSZOaenIxTAvp3pyjBpCtcnK5GPSoTGWIxwO9Tou5fwqREB5q9w2Me8smYEjP0rCl0mVnJwRXd+SCMkcVFJZITnFPluaxq8pzGn2LoQW/StlbchBx/8AWq4LYR8KMe9WIohtppa2JnU5jMNuc5qRUKnPNaXljHFRmNQelFjFEMTEGpXOOtOWMfQ0ki8dfxp3Ag5Jprrin/dpsjccUXJsQlOfXNIUwfWkZ+TT1+b2qUJojYYWoGOTVp48A1Vcbc/zoZNivICCePrUDjAqWZyDzxVOSbFTcNhktZt2dzZ7VZuJjj0qjK4wahs0RVmfaSM8VnTv1FXbtxt45NZVwS386yZolcr3DZ61nzAirUr4JzVV2zzxWT2NSrIcCqs7nPrVyVM9O/eqciEdalopEK53VIEPWoi216njcMAc1KRVxxBApwAYHigjK06JCeBWgirPEd3eljTGKvNb7ucU0xbegH41NtSrjVHyYppTGanTpg8ChgKoSK65FSqAVpknBxngVLCMYPWoSGWbUdOK1rcjg/j9azrVCTj+daUSbapBIvwYBJ9atxnIHHX2qvEvyLz1qxCp/GtkZFqIYxitG1TJB/lVCBTnrWrbYGBQZMuW+SRnmtC3TntUFrGGwf6VoRW+Rx/jVpCfcnRBt7UpQAUqxkLnp7VKiZIBoGVmQe/NMYYFXzACM1BJBkEYoaKM6XBGO9UnTcelaMsJU1XeM5qWikVgmP8AGmOnJ4q4qjbigpk1Nhmc0ZAz0pVyPrVmVMA+3tUJTAxg0NCYvVhx1p+0/gKbHx9elSLyM96ZNhyDaR3qfeCuKhC4XHSnJx161aZEkDDPbNU5ocE1oKMjpx/KhoN30rRIz8jDlgPPBqs8HIz3FbssIxxzVN7cc/SpaBGb5AFU57brkcVrPB1GDioprf1GaTRVznpICD0/KmrCzDgCtWS1w2aYIiOetQ0adCikTAjIq3CMNjvTwmAfc1NEgP8Ave9C3M2geDcARxUTQkL04/nWnHDuGCKcbbIxjH0qgMRrcH+E002anqoPsa2Ps2Afaj7PuH0FWtSdjnpNPHXH6dKqyaSGzxnNdS1ryDSfZOMYGRTsCZx76Kp6jNRnQgewP4V2JtducjrTo9PDHG2iyY7s4Obw/wA/dAqBvDe4cqPoa9Ck0sEdOah/swdx+Jq3EFKx5nc+D0ck7Bmsm78FA5xH+lexnTgcfKKjfSA/O38O1TyJh7TseEXfgeRc4Qj6isu58LTRdEr6Fk0FXX5kBqhceFo3P3Bms3RTNI1F1Pn46NPBjKkfhUiQyRnoc17fdeCY5F5QVjXfgbr8n6VzyoPc0UkzgdOuGAAPSty1mIINaDeDpIW4Xmp08PTIOFPHbFChJIbXYdZXXzc8VuWcobkDFZkOjyIckEH6dK0LW0kQgAGrjzdTJrQ2baUEYOfyq/EcdO/FULON1XkfpWnBAWx8uK2TsRykqIAwNTpz24+tEUHYrzU6W5x7VI1EFQYzjNSJEG4Ip8cRA9/Sp0jPpQVYjFsMZxTvsgY4A4q1GgI5FSLF2wasooGyxnAqB7TPatsQhu1MktSO3FOwHOy2W4+30qjPp+M8V1EltjPGarS2Z2jj/wCvUWFc4HVNIDA8Vx+q6LnkD9K9burAMCMDNc7qmlZDYH1rKUbmsZHims6QeoX9K4jWLDZnK8Zr23WtHC7uK4LXdIwCMfpXPJGh4/qdttJxxXL6imCc/lXomuafsLELwK4bVYNpORWV3YUlc4vURwxArnLzPNdRqada5e+GCfaumGxwVI2MS7fkjpWZK2TV+7OSazZDzXSjimRluuaYxpT0pjHFWjIRetKfpSA4pWPFMCM9acvHNNI5pydqGQOXpQelB4NDdKAIz81TQrx0qHPOasw8rQCQ4rg0n8Qp5GPY0h6UmWSRr+VTxjNQxjNWIl5pCRIq4pwGGp4TIprDFQ9za2gpbApFIJpjtiow2avcVy4BntUM0ftUsDZp0yZFZRRb1RWVsCpM+tRFcE0BjWpmtNCapqrq3HvUyHNNvQqxKo59amVcmmKualTNZmmyJEGGq9AM4zVNQB2q7bdqpMe2pftl+btWnb5HFZ8HymtCE+nSiS0NNzQj5X0p68EegqGJu1SjrmuGoY1FoSq2T0qTaSajUZNTqM45rzpI82SsSKOlSKOelNQHFSKKxYhrD0phHtU+OpqHHJrO5GwvH40LxRjigHcKll30JVGAMCjB3UL78U48nmp2MhOVNOx3o5IpwBxxUktajCcU2nHrg00dT2oJewmMCkPPsadTckNTRG4EetGO/T6Uc4yaMe1NuwJ9CPBNL0FKSBx3pvf0oFIX73SlyMUnQUmc8Cgm9xwGaRhj/A0nOKUknvTTKFPQUEnFJR171aAQHbRkfU0mTTuopEsQLuHpQRu6UtJnj3oFECMf4UnY9KXPGaQ/pSRW4BgOO9PBz3pijB5p+e1a3FZ3HU3kUHIzQOeKQupIo9akXGD6VGD+VSKanqaJBj5qmjGT/jTccc9aEGAO9aXBq5ajarCDnNVImwfWrMbY71qjLqWlPFTDkA1ApzipVY//AFhWq2M2tST+Kn8hf60zOe1Ko4HNao0QY3LSbakxj3pu3mhjIv4qAQCPUU919s01hjntXNKyLAHrzTgc1H34pckHHWnEB+6lDDHSmZ44HNKSMDFPRoBfwpM8Ypd3bijPP1pXJbGnsKUEZ9/eg4PPek7+nvQ9TK1yROnNP4qFW+pqQ89RUtFofuxT0b1qL7tPB4xWTE7XLcZqYHjiqiMOlTI4H0pINyZsY9KaegpVOR1oI/8A1VLLSGEYNAOTzQevNIRgEVJT2PGYnIGe9TBtwqkCcVOjdMV0WufQRlqXEwCKlDenSqiPg5zVgNnBqGbp3LCnHWpVx2NQK2FqSPnmsWhkwPpSgnvTA3B9aM4OaVtS4voSg8VInNQbux4qWPk0paGi7k6gNUyJxwKhQdKtRDn2rKTLiPjFWo1PpUUSA1cVcAetcktTdaE0K/MM1oW6Z9qpRJwDWhApJrjmzoiaFunzA1p2ynFUbdDgd60rYY4rj6miLsAOeRV6PgdKqwDIz3q4hoJ2JFAxSS/dp3bioXatI7iexDKcZxWdPySTV2XAz/hVGQGRtqgnPtXRCEm7IxlJJGZcErnPSsicvK21AWY8V2dr4TnvZAJlaND+daV14Mi0mAyMoT3PU/jXt0sNs5HDKXM9DltA8Dfb3V7ngE52joa9L0fwraWAHyduAoqv4SsXvLZWK4Qd66mSVLIlI8M4Az2rrtyq0Skkc/qmnGFDKFwg7d6foVyJzs6AdvWtC+l84ENgqw5Fc3c50y+iMJwjHJ9hRd9TRanZ7Aq4X7pqCazVk3dT1pmn3kc6D5s5rUggWVC3XH5UMFoctdWH2s7FwpPUmuW1bSJLCU8bsfxeteh3MOZchcL7CsjXfLulCYxgY4qEO92eZagPPYBQARxWbdW0IRlfD8ck1u6tbJAxVD04rLl07zBkk7T1oZe5zEcFxZOJ7ZztB6LXY+GtdS5gZppD53QgnkVGbZFtTGgHAwBjrXOXcX9lXYc/Lu61pH3tGYzsjptcnE8h8s7hjv8ArXm3jLxMdHglt4GHnyLgEdVHetHXPFK2FnJIGyMYwD+QryTUb+XUryS4lJZ2P5Vq4nLOppYpysXJLcknJJPU0w/dpCfmo69as5eZsB83pRtAPWhQO1GD+NDY1oPUdqljFMAPy4qYDB9KykarYeExg5qWMU1BkVKqkLgis2y0TIB17VIowM01F4FSg4PPFZPUY6NeM1YRTUK8GrMYpMCaIEmrUagY45qGMZqzEOnrWDZaLMa8VZRSB61FGKtKMgVi2WkInp2qVARwKQDmpkGf8aQMAmOoqRV6U5U/H8KlVM9BUDSGqnHINOIz1FSIp24/SkIHfk1jcZAwwOO1RMDU7DFRFe+atICvIAaqzce1WpPlNVZOSTWiIehTlaqcvFW5fmzVOUcGuqJBWk5zmqU5OCB2q1LjdgVVlzk10RM2ik5OeaYUFSzNg4xULdM10Ex0EU0uOenNJjOPalxz9aljDPXmnfw0EZWg8LxWZon2FGSCe1SKTtpiHPTin44rNjBTge1OAzSDgfWnpWbLHheKkA4FIoOKcPpWbK2Qq9cZqVfmNMAHtUij8qQeY7gUAZNKRn0oHXGaVhO1hB1qRDj61GMk5qRM54rW2hlckIyaYTjNOJwKbjdUpWYXIyfXvUagZqR+Djt7Uzjr2rpWxLFOAM+lVZWBzVljgVSmbAzVpERbM+5zv6VV2/NVm5YnNV0+bH1rpWwrak0fNOPHPamqACKHbK4zUlMpXj/Ka5+/fB65rZv2O2sC8YkmuqnEz3djPlaq78mppKgIya7kJbjSMUw9akOelRsKsT0GUhOPSlIzSbqpIhsNtLTR19KVelMSHfpTgcUU5RnpU2L3HrzSN7daAPxpCPwpbiYDrTwOKaq088CrKSGMeKbSv0pnepQuovfinKPbmmd6eoxTYIkzgUHpSbqPSqQhrDNMbpUlRt1oYbEL9KjPFSt0qFhQjNu46nqxxUS09aTQ0T0h6UR9Kc3SrihMruKiPSpnGBUVIzGgc06k70tUhoKeopo5609RgVIkTRircI5qrGKtxDikzRF2EVcj5NVYatxCspHTFaFmMVYQYPAqCMVZjHPSsDoiixGKtxe9Vo+1W4xg1lI1iWYunFWYSarJ2qzHzWbNEi3E3SrkRFUovWrsXXNZ9TdFhQcjFSpx9fWooxnrU6fe9qC0WFzTwce9QqeakU0tUUmSqTU6Njiq6nipEJxTNU0Wkap4jnqelVEI71PGc9/xqCmXVOcY/Wp0U4HHFVYuo/xq5Gc1YiWMHvVpeAKqoSD1qwn3sig0uXYvoKsIex4qqh4qymcimmNPQtRKf/retW0PHbNUkyccgVbjzTBaFleRz1qZJTnrgVFGM/SrCRH602hpk0MmeetacT7lFZqD8KtROQAM1Q1qXGPtVm3bpVNWyMZqzbnmrCxpp0FWk61Tj+6KtRE4oIsaEByMmrKHA4qpb4xyQKtqOuOlUtRdC5BIeOOatL8wJzis+FgG6VdRt/T9apKxk1ckAwxwc+9WYmO0HtVdmFTQckcfjVIlmhbHAGT16VqW7fKD3NZUZAI4rStcEA1adzJoug5qxCob2quo+X1p8bHk9PpWtzN7GjEoqwI9uOPxxVKFyCKuo+elNamTY8dcHpT1THeoySalQirM2OVTuFOReaUYyKUEckdcUWGPRc5B6VYjQcehqJcAVIGqkhepYAyPxpehPpUQfpUm7tV3JEA54qVIyB0qONSTVpBxTIIHG0YqFiSelTzdKiVRmpY7iKM0knAqbZtX1qJzkccU7B1K7jr71Xk5qwx5qNkyTxUlFYqT9PWlRyh5HvT2TPA/OmMoJPrSQDmmyOapzSDPNSFSciqc4JPWhkFaWYMf8arSDgmnkHPrUTnA9KwG0Vpzgf0rKuJTkVoTPgE9ay7r5jj8KbNIrQrTykjFU58lcDrUsvyk881SnnIJ61my7FW4JVjniqfnBcd6dcynB5rPaQr/AI1i3Y1toXzLvXPFVZWzUAmz35pd+RzRcpIilUdc5psb7TSyH1NRbuelZ9bjLqvuPWrMJA69az4zkenpViFyKtNshml5gximlh1HWqbTkc5/Cl84nvVNjsWDx9KYWycVD5pNAkGPSkyhz8mpYs5wKr5yfWrceMdf8alFdC9bfLj1zWlDhsf41kxvyKv2z4NaIk14MlSOgFW4sZqpbfMKtBc8e9WmZF2FM4rRtgd3PNULXJIHatSEYIpoho1bTJxitO3B/Cs6zPatRNowP5VqiGWQmVo24IpYzkc9KeF/EVYkIG6CkdevFS+WFGRTXO4UrF7GfOuBz09aozJge9ac69qoyrjPFZMpFYCjqM0rNjinxjjp1FSU0RlMiomjxz19qubODTJUx0xTaIM45Dkds05BySae6EP609AD2qUWKqkmpRHyM80iip4lzjHQVaM5CpAcYHapREQMVPCvI/rTmAJroRi9ym8IPbmqzQD0rTyOnFRyRgg4FMRjyQYJGODVeSMbsVpzLkHtVKUYas2WjOmiCk8Zqq8PHFaTp3qu0ZIzioaHcoNAcZIxSKpXBwa0AnPIFNMYLE/pRYoltWztFWwmecVThHltWghwB6HvVLzItqV2i5yee1KtvkVZaPilRcEZ5zTQmRC2BPSj7IAOB1q2FHBFOHHBq7iZnNan+7+dSRWmzmr2wE4p6xgDtTsIqNbBugpj2ox92tMRgj6UjRdvWqsTcxzbjP3aUW+ecVpm37YzQIcEginawrFBIAOwxSGzU87ea0VtwuaTyMc461RSRn/YAy9Kik0tX/hFbCxDGCKcIgTxmpHY5efSFLfd/IVD/Y6bvu/nXVPahj/TFNNmCckcismjS72OZOio4wFFM/sVRj5a6kWoHbrSfZVbtRbQqJzkemBOgxVpdO5962lshjpxUi2ox0pNWKT6GVHZnsKnW0OM4/CtNbUDtUggH+RU20Ayxa8fjU8Vtt4x+NXmt8DOKUQ9qVh9SusC54oEPOatLD7U/wAnJyKqw+pXEfHQU4xDNWBF3xTvKzz3FO1g6FE2+T1xnvUElt6VqGPbUMsQ54qSWjGuLQEcisa+sAc4FdTJFms+4tw4PHNSxs4DVtIBVuAfwrgte0bcpG39K9lvrFdpOM1yOsaWHDAAVhJdTSJ88+IdHKb8L615jrmnlC/6V9E+J9GGxsLwK8g8U6VtLcGuSSaLaueL6xCVJ/pXH6hnLV6Hr9oULccVwWrJsJranLoclTQ5a8b5qzXOa0r4YJ7VlyEV2xPNnuNJxTG6UE4FNJqrGQA5pW60lB6UwG96eOtNHU09RzmggCM01+9PbimN0oAb3q3B9yqnU1YgOBQC3JyMZpmMGnE5pKGW9ySLqKuwrxnFVI156VowLgdKlIaJEUAZpjrmpwvymk2ZBpNamiM+Y8VCpyatXMeB6VUxk0yZblyD1qfduGKgi+4KGfYaxL2QkgIqLJqR33CmL1qlcN9R6HOKtRDj0qmhOeKuwDIxmtAW5PGOanCjNNjQdqsKmcVBvYUIcVZt+DTY05FTouD0oE0WoeTzzV6E46VRi45q7GO/er3Qy9GxqwDge1VouasKRXnTRE3oTpjINWgoHJqpDjI71dC8DNcU1qefJakg6e1KMd6VeR6+1JXOyGO/rTD1xjNHAx6UNx06VjYyF6ilUYFIpB60vJ96YDj9adjIpFGR0pwXnFKxnqJR+P4U4dD6Ugxn2rMoTHINIR+NKO3SkYZ7f/XpsjcbjJpMcUvf+lGD25pmbG8n/CmtT85/xprgetFiVuNI9uaQk9aWg+9WtQk29BOx/lSHp1oHHSl4pdSEHtTaM5NIenvTGLSbqOPxpP46B9R+fzoB2imjHFOBxQLcVee9KQTTcgD3p1AbMQ5I9PrRjj1p33aQggdKVjToMp+e1Mp3J5oTM9RME09RjrTRnrTh05qrl7bkoHHSnD/IpgPHpTwc0iuhKnzDpmlUYOBTEOKdkgg1qtgJUJ6Y4+lWIzgjiqykmp4z0xVxZi1Z3LaGrC/dqrHz0qwhI6d63Rmpaky4zTs/nUYJPoKf/nNa3Li0PU8UdSe1NUkU7n8KHqaXGHH5VG1Stjb3zUTDvWLiVcMjacnFNyQcZ4pCaQcVO2omh/UfWlBP4Uz2peuaRNxx4wQKUk5pF4GKU4A5pWBgv+c0e1FJtqkFhwHNKDzSYx9KQHLev9KGSkSrnBqQHj0qJakXp61lYrrqSA56cVJGx9agzk09W5qGrB6FkEH/ABp4Yd6hU469acD0x0qUC2F3D0oOaTIJpGPPXrTNUjxUghRjmpI8gYowc08AjrxW17Hu200JIzzViMZxUMa8VPEu7jjFQ3c1WhMMkADpUi8EUxVx7+9SEE1nYFK4Hj2pVOev86YQSSKUZzSsaLUkAyamQ9hUKHrUsec+tZyZtDYsx9e5q1EAGqrGenrVuIiuaTN0i5GBxVqIZwM1Wi+9V2MDIz3rlk7GyJ4RyK0IOvoKpRDmtG2XPauKZcTRtuAB0rRgXHvVC2UluB0rUgGcVztGxbgAFW0HGarR57cGrQkVB8xA9zVxi3sTKSW44n0qtPMqLgmob28IXbH8x7Vz999vhw8zDa/+cV6+HwUp2ctDknU6I30HmuMn5T+dbek2EfmbgoYj1rkbG9fyDkgex6mus8O3BbAY8mvZjShBKyMLNu7OytlhGzgbzxSeJvDk+qaeFVSVHP1qO2mRWXbzIDxXR6TqM11OIrhgQBwOwrS5NnF3R5zHJqOkQrbEeXGeCR1xWh9uQRBkbNdrrmkx3MMgdQqkE5xz7V5z9mms7l0kjIhHRj3rNvTUuLT2LM2oFgfT1p0ll/aOmyOpzIq5AxyDVOa4RGAwD7Cr9jd8FVXg9R61D7lvyM/wlqjKzQuDvQ4Oa9DtplFtk4ANefXuh3FiG1GA4QtyB3re0/V1vLdSx27RyuetK90S+5uTXCSKQeg6GuQ8QTNbliBhT0PrWjC0lxOdwO0ds1Q1xVlj2yH6UluCOGvn3sXA496qNKcfOce3tXRXOmp9nZxgbRwBXEaje+XK2Tk9hWiXMNysaMFwiOxLcHoD0rmvFl7EVLyMFVATzxkUsmoCEBnYZIyBmvN/G/iI3935ET5iX7xz1PpWijytM5akjC1jVn1G4ZgdsIyFTsKyWPNPY5J9KYScjvWnU5m76iMQaTbQTmjknmhmadmLSg4yBSZ707kVJqSL6iplGTUajt0qVF5rNlR2JkyeanQflUUWcf41N6dKzZpa49crUi53e1MByalQDPNZ7DRMgB61aiAqvGBVqEACpYJXJ0HYdatRjn3qKJOlW4kA4/HpXO2aLYsRrhamRenrUca456/Sp0XNZgnoOUYHerCLUaLkcdKsInPtUsqwqqRniplXA6flQoGcVKiYWsm9CkMxgU0rwamK8DimEYXrUITK7jGeMn9KiYce4qZ/SoJeRiqTArScg96qS/eq3IMZOapTHrmt46mb0Kspxn3qlLVuTk1Tm44rpTIZXfAzjFUZM5NXJBzmqUowP8K6YkMqucn1zUYHp+tSSYz7VEfWtxRVwY47UvQg00n5smgn07VLAduJFKBxxSKMgHoTTl6VmzWI9eOacD1xTBwc05R71kLUeuQOaeopqnPBp/TtUPc0toSr1p4XNRqc+1SryazYtbWFAqRBkjNNUVIABiqH0Db6Uvbmk70h6e9TsQGM9OKljJJ96jUdTUsfPI6VqkQ2OY8U3pjHelbk89aYxwOT+tWkMhkOGPHNRh6WRqhaTaa0JbHSyYXrVKV+ScipJHz3qrM+eOmK3jElFWZsnFNTjpQ2S3tTQcVskLqT78DFRSSY6Uxnx71EZAPeiwXKl6flOaxLk5z0rVvZMgisiYV1QWhHUoyd6rscVZn6elVmzXShdRpOaYetOJxTCMn2qyWMbpTaCMmlPWqRDEHFOyKaDTgMtTDqPHNPUYNIq81IBUGq2ADApD0pcYppPP8A9aqQmPUYFPPPNIoyKVulSNbELHk0zPOadJwDUWfrmrIuP5zUiimJzUoXgVBSEoHFIRmnN1poXUa3SoSc1M/FQZ5qiXuITio29xUpGahfimiWNz6VInXFMXrT1piRMoweacRmmA0pNUhMjfpUNSv3qMjnpUkjR0p22kpQM0AOpwGKaopyiqQLVliL7tWoR04qtEKtxLUM0Rdi+9V6JcVTgHIq/CMfhWEjpgTxrViMce9RR84qwo5GKyOpMkTPHNWoulQIvOKsxgVlLctFiPjAq1F1qtGKsRis2bx1LUXNWUbaarxip1PFZtGq3LUbVaU+hqjGcc1YRjSY73LCnFSIc9ahUnvUi9falcpE6HipUY8VCo+tPByKRotycHn2qaI9BiqwboDz9KliPPWqTLjqaEXrVuNuBVSIg/zq1GR09aGHUnXgHNWIzgVWUc1Oq/L+PWmtikyykuPxqxHJgZHWqgGRjtUsR2kD9ady35F+NyRnOKtQTdup9qzg2QBUkT4PPWmDNyN8jJwKsLJg46Gs2GbAHrVlZcnHSnfQFqaCye/P0qeN856fhVCKQ8c/41YhY9aaZotDSiNXLcgVnRvu9KuRN6cUwZqK3TBFTJKQemRVCN+lXIwTyOvvRqyGXIbjJ96vwzZ6kZ7YrLRMc1ZhJBx61Uboho1o3GB2Pv61aifn39KzI3IBq7BJux2rRdyGjRjG4AkipFbH+NNh6ZBqSbpkdPStehiySKctxnp0rQguAD6fSsNGKt0PX1q9Bl8Hp9ayTZLWhuRXG44q9E3yg1kW3OMHpWhE2Mc8VrFsykjQiOauQyAZ7msyN9p4/KrEb89TWiZk0acRBB4pw49qrQyEqO2KlZ8j0rW4rDg+GPPFSRnOagU8irSEYFCZNieMGpVTGM1FH0xyafuJ6da0WxLRMRkdKZu6ilXJFHl/jQIlifmrSuDjFV40wO1PKlapaEskZQw5piqM0bsimoCW+tNiHvjFVZcDJ/WrLoelQvHgEUAVZDzSL1x1FStEDimuoSoe4FaU7WwO9Qt8y/4VYlXnPSo9uF/xqdiluU5CQPb1qu2SelWZxkjpUDDmpY1uVLgfKcHkd6zricKOau3jcHHSsa7Yknk1DYLUZLPkHnkVRlfk+pqdkJ71BcRntnNRe5qtChOR81ZVxkrWlMh6mqEwwDWVy0Z8iZ7VTnhx7VoSSLggVSuJRg81L2LRUZdpPrTd2P8A69MkuQDwKhacHjFZXLWpLI2RUYfGMdaYXP4UqnB60XEWEYADNSh+OtVVdcAVIr5HrTUhWJwxNSAZqBG561OHHFWtQ2E5B5okNDNk0h5x6Uhk0K57fnVmMYpLZAVGeanAzgVSRXkPt03H61rWkOOvb+dU7OLJxiteGPYoAGatK5m3ZlmEbatQZJ6VBGc8cfhV+1XjNXYyZcto8EHFaMCktx+lVYSMDI5q3G/IAGKqwuhtafDlATV1htGB1rPs5Sq1bD5AzWl9BInSQqBUyT4xioo1DVMIgKgLD1kJ4NPxlc9TUWCKfvKDPFVcXUjlh55qjOmTWhJKWWqknzVDKRSaIE8UeXjpVhhg0FcA1I7lYnAz3NRliSalkxn2qA8DmgoY4BNAGKcB3pKAHA5NSwtg57VABhqni5oIZeibIpW9utRpwOtPAz3rdMzsNDYPIp3DDrT/ACtwpjKV4NaWJsVpIvzqvJbBhwMH1rQA7HNIyAAcUcotjFktyvp9KgaPIORWvcIM5qkyYLCoasUtiiUKjmmkbTmrbDI571WnTIJHHeoZUREGTkVYjbaAPSqqMQeeQKn3ZUY/KkhlhmDEc/lU0Y5FU43ycmrUbZ6dqtAT4yPSmscn8O1Ac9qcg3+1MmwIPUVbCZycCoo4wMVdVPk6VaJtqQoAvHenDn6UHvTc4p7C5RQAakEeRkcVW3ndVuM5UU0wsRbMn1pDHmrkcY/+tUhtwRmqSBLUopGc/jT9ntVrycdqXysn2Pap1LSKbR0vlj0q35PHSgRY7c07F2KhizzinCLHUVaEWDwKf5JpNBYqLBn/AOuKesHXvVjZ6U9Ys8/1qR2IBB8vAo8nHUfhVxIval8nHOKLAVVizxjineR7VaWEj6ineXxyKdiyiIvwp/lcdKtiHJ6U4RcUkBU8rI6UvlgdhVl4/l4/Oo9h/Gna6BbFWWEtVaSPFaZTdzVeZPxqWhbma0dV5IBmtB46gcAnHU1ixLUxbu33qQB0rnr+z3qcjFdjPF3rLvLQOCcc+1ZhseUeIdJDbuBj0ryPxfpGBIApHtjpX0ZrGnAqcivL/Fmj8OQKxnG5undWPljxVp2wuCOteW+IICpbjpX0F410ry2k4614p4ns/LaSsYbmNRKx5nfjDVlS9a29TTbIaw5jya9CL0PIq6MjbrTDweKD1orQwuOoPSgcUcGkx7iAe1SAYFNVcmpAMGmCGkVGRmpm5qJ+KTJG45zU0Z4FQ981NHxQw6kq9af1NN3UqcEUx9S5arlq0VTZVC2OHBrS/h7UI0QKad1PtUBfBNTIcrSZpEiuoxtOKztvzVrTcpVEx80hTQIOKjkPNWtmFqGRax2LtoVwxzinjk9aYQQeelSqMitEZ7D4xzVuHioI15q7FHmqKSsWYcYzUqkd6iRSv0qQLmpZtFssxsMirUYz2qnECMVdhJIoRT3J4l5FXIwTVaLpVmJ8DpTQdCdX28CrEbdzz/OqhyTkYxU8OfauOqRNLlL0XXPariOCPWqSHP4VZi5/+tXDI4JbluOkdfwp8Qx1pzLxXIzFkA4NOLZFLswOcUBeOfwrOxna41TTl60AGlCip6iasPTgin4HtSKPz9aUjFTYzFbpUZ7cU/HAzmkPP0pPQdhvfpSMTS/WjOevSkJ6DTgcUmPSlJyaQtkEelVqzO4085ox3pwGKTb8tAIZ92kbnp/OnHrimkAjmqSIsNyCPegHFB+XikI4qrBYQnFJ+OKXH/66Xp1pFoaP8mkzk0/t700g/WhaGfUbnBNLnBz/ADoAGfWg9fancpaDgQT0NLn/ACKb2peaLi3HA+9KR3pvVvWhsn2FIthQDkdKACetFAIXvzwKUHDU2lHWgbsSg4p6HNRD1zUq47UvIEiVTz7U7v1qMfzp61aF1HoccVOjelV8EHjFSx53cHirTJlqi5GeR2qwoz9arRHHWrKDNbrVHPy6kyjHSnc9aaop5Ga1RafKKrYFPC5NMAxyf/r1IvIzjpVFrcRwSMDmoH61ZANRMmelJoaK7DFMLelTSKeRUJ4471jJF9Be3NOBNMINSDpUoSSQu4nrTskYpg4B9KUHFUiXqPJyKbg/WlBH4mgj/Jo6kq6YY/GggZpDnNLjI9ahmg5cjtn2p6E1FgjkcU9efrUvYlq5LTifWo15PtTjzUPUEmSq3GKlVtvFVgcGnFsmkUkT5weuTTCec9qZu5xRkeuKC7aHkQ6mpFGDTKUHgVra59BsWY05zU6gdBwKrREDPNTRvWbGlpctR5OKeFyB0qNH6GpQeKzHb3bDAuGJ6Um3nrUnXPrQU70PRGkRgGD61MhxUeO1SKKxkbxZYjbJxVyDrVGNSMYq3Eawkbx3NCLt/nmr8QIxxWfD0FaMPbtXHLsbpl2EZWtC1jJ5OKowDJ7Cta1hOBnj37VPs5T2RppFXLdsuORV6ORYuWYKD3NUpS0cf7rDue/YVy+rXFySwlcuOmBwK9Cjlc6ivPQ5p4lL4dTq7jxNbQHbGwkfOM9qpy6hJdFS8h29lHT61wFxqBhbINbWiat59viQ/P2+le5TwVKhFNI4ZVJ1WdNp+tRmby8h2zgAmuttoUngEkiK5x0bp+VeSz3DWF2JVHBOcDpXoXhbXlvYlViM449qzqaao1irIzdUJs7wsTsTPA9a1/DWoedMwQ8jHPpWN41lMk0ez8TT/C0rRzRqOFrO+hqtrnrmlkMq5+961tw7RtKH5hzXJ2eoIUGGwwq9Fqf2dgx6ZrK4mtDvbe4S+tMOP3o4welY+u2cN1ZvCiqZh3HasmDXy8gaP7pOSc1sNMk9uJEI56/Wm9dzPltqjzKXFtdvbyL+9U961NOtyMOxwP51f8UaEtxbi8gH70N8xHesUXDPHlWwQOmelG6KO4iEUth9mcDy2559a5e70tNN1JYoZg+RuOD0HpS2GrmWPydwGOlZZ0y9kvnkVmYsc8ntUJB0OpWWKGDK4L45rktYke4nLA/KOTzRdaq9k5iY8+gqOcrLBnnkc1ql1BO2pl3N1LJAwzhcV554mvEgDMTz2ruNZvlsLZsjLHjFeOeJ9aXz3MhyR0U1pHQzcroytZ1ySKMncfNkHyg/wiuPkk3sSeasXd09zM0jtkn9KqMc9q1OSUrgSMZpgOKVj6CozkYoMRT1/wAKFPOKQdaQfepNXBaj6eOB603Gc809etSaWJY+o9DUqLg1Cvf3qeMeorNmhZi+4akXp0qJOAKmByKyZY8Lg1LGpqJPap4/yrAtLqWo+g9asJ69KgjGMVZjH0qGCLMR6envVyMZNVIetXIhk89aye5W5ZjBOOKsohAqGJcVZjXPvWbHYkRKnVMt1qNFI6jip41GACKzbuVceicipgtNC1JjgZ4rFl7Ia2P/ANVROcDpn3qbnafaoJR1NKKIIGPeqznk461aJAB9aqTZx/hVLcLlaU9QOlU5u/FWnbrVSVsV1RIkVZeTxVOU1blPWqMx69q6I6mRWmHOaqSk546GrUp2j1qnKc+1dUSHe5XfGaYetOYjFMHJrXYFsNY/lSjnrTcbjnmlxkUix6+nWnd+lMAIB561IpOOaybGhVOVp44pi8DmnLWbLukPBxT16VGDg1IBioY0yVFBFScY4qNeD/jT8iixBL/DThz3qMH34p+elJqyBSYpOaTOB9KXGD1oDZNNIVxUGR3qZelQ4+U9jTw3HSuixC1HkjpUU3SlY4FQyvjPNJIHoQyNg471Xdj06UskmD71E7n8K3sZjXbAzVaX5mPpTpZO2eahPAraKE3qNbjjOaYQAKUnNNY+1XsC1IZG5qBmwD/U1JNjPXFVZpOMd60QypcNk571QnHWrkx61SnOa6IkopzYFVmqeY4qu9axQDH71GxyafuqM/pWqIkNIFJR7UoGaohigClpQM0lSgJVNSgVFHxUwPFPc0TGsKb/ABU9qYPvVIiVQaVuBQh4pZDgU0a7Iqy1COtOkbPamp0quhgtWTp1qUcCo0HHtU2OKg1GkZNLx701etO7VSRDWpE/U1DU7dKjx3qmTvqRkZqJhU7VEwzzUomQwdqeppuOaeoqwSHDpT+ooUUMvFCGRsOKYRxUpGajbpTbJsRHpTlpG4pAeKRmyQdaeoqJami6VZSZYiXIq5CMdKqx4xVuHoKzZqi9B71fi5qjB29avxDgdqwkdECzGuQKsxrUMa8datRjjnrWLOiJInBqZBg0xBUqDnismarUnjPSp04NQIKsJkkZqGtDeJZU4qeOoE5IzU0fHtWb0LiWFyTUy8c+tQJ92pl4wcUrlp2J1P0qRXqupxx+tSqRjNSX00LKNnpTwSPpUKE4p5f0psEPVuamjk5qoDnipUIzihmiNSGQHkVdibPSsuD3NX4nwtIZejbHHWplkBHA/KqkZH1NSgkYp3sJFsPipPMAxg1WV/WgyYBFCNUXVnXNWIHBzWN5pU+lWYZumCc/WtBm/GwxxViHJ47e9ZdvN0zyPrV+B+AfeqWxZpRkAdOnrVmI+2fxqhGenerKMc4qRo0IT0B4q7Gxas2F+fWr8JyatMTL0bdKvW5PSqEQ4FXofl/xqkZsuK4B55qdWBxVRc9/509WP1pko0Y23Y9auwg8EVm274Hpir8UgPQ1SBo0YpdgzmpGuN4681SjJ6Z/Cp1i5q9zJotwDJzjNX4h8uelU4RtHHFWI5O2elPYzZfgbp+dWBNj+KqEOetTiPIqiOhfinO4c546ircU3PJrJT5cVPHLt4qjOxtw3GOCQRUnnZ75rKFx8vX8qGuD1HIHWquTymukvf8ASpklOQKx0uyrcnn3qyl3mnzC5Tct3yQDzVoAViw3hxyanjvScc9fWrUjPY1QwUY/SneaOeOaz0nz1NS+bgcH9apSJ3L6yY69Kk8wY9qz1lA/CnrOAOtNMlplpnAHXFIlwFPtVUzBu9MLciquCRp/aFaomcdu9Z5Zh1Jp6k4FLmYrFnIyKZIMnioy52/4Uwy7RjPWi47BL0qtI+BinvIC2KrTtyfX8qGMiZhuOenvUUsmPSkdsjPrVe4bHNZh5lW6bO6syYDPNW7qbY1Y93cfNnNZyZcUSPIozVeSZfXFUZr7JIPFUZb3rzjtWbZfKXZ2DVk3km0Nx70smogZ5FZV/d7gSDg/Ws7jiivc3mM4I4rLn1HnGc4qtfXBDE55rIuLot7GsWbWsjUkutwPNRi5YN14rKS4J7/hVlXzyalFp6F9bgMcj86nWf5cZxWYr4PWphNtGODVXBo0EkzU4zjis2GfH0qwJ+OtCAuB8Y71OkmQO9UBJuA9qestNCsXt4OPX2qRBziqaSA4HercTjjvTGXIJNhq0pLHI/OqMfUdq0YVDd60RBfsF3Y6ZrYhXkDFZVqNg7Vs2S568e+a1WhlInWM7s1fgHTjioxGKsxgLirsSmXIV3MBVmOPkEVRjmCnNXYZuOKYMv28xBA9e9XlbI4/lWWj4xgc1qW2CgNNCtYuW5q8se/tz2qlH8nNSx3WGI5qttyGTPGy9RUE0mD6VLJchlz+FVJpM0mUkKsm6kbB6VEpwKeRUWHsMf5aiaQk4yKkk4qsTzUlj25HtULocGp1I24701wMUbgV1BpcZ470u/FOTGfpQA3ZxUsakewpGbA6U9T0FAEwPFLvApueKaOv096sz2LkTdM8U913DOaqo+asKSR1+v1rojIzb1IXTA4qCSUpjrx+tW3O4EHrUE0G4VZO5SlnDVXJ5JIqWe2OcgH0qq4YE+1c7ZaQOQR1qu3NOfJ7daYOW46VNzQkVQV6UjpjnsPSp4o/k5pjjqPWnaxJV8wg5JqaKY9AarOOT/KpIvvZqEXYuxux5NW4WJI71Wh6ZP6VMh5zWyBltT8wFWVPHNUwO/qasRnA9c9qaZArAlsikIJBqTaGqURBsVSQralLyyBViHPQ/wAqn8oA0qxc0WGSRZzxU4x9KbHHkA4qTyyQMYq0RYQ9aFHOfSkPBx1xTgvehFpDgM/Wgpz70A5PvU0YyBTRRGkXPTj1qVYs1Iq9KeoBPvV2sSVzB7U5I6t7flxTVQ/h7VPKVcjEWAOAaeEHp0qTbQBuHHSkwIhHk+op3lcdOakCelSBPrSAgCY+tKFGBT3XApobmp2AaUyD068Go3THSpieKhkbj+dVeyLREy5HFQSr2qZmwaiY5GaybApupzVeQdTVxlqvIuBismWU5FHfpVWVNxIx9KuTLkg1WkXIxWZNjD1K3DKdwrgvEem+ZG3yjPavSLxCc8Vy+r2vmIxxSeo4uzPnHx1ooKyfLn8K+fvGum7HfA4r658ZaVvSQketfOfj/Stpc49e1c9rMqauj501yHY7D3rl5x8x/wAK7bxPbmOVs9/auKuB8xFdlPY8Ot8TKucGnAZpv8VSdOa1OcRelLSd+lP6igAXpT1HtTQDT6CxrH6VExqVjmoSc0ENiLzU6DAqFTiploGiSlHWmdTTwcVJRdtmzitJX4FZMBwa0o2ytCZQ2U8nHSlglC9TSSDiq+SppSY9jQLBhgVABzUSy8dakR84ouabk4XjiopEqygytRyLmsmaPRIoOuG6U6IHGKlZOc0iLzWkdjFskjBJrQtlyKpxJg1oWgrQaZYWKnIlSBeKkVc0mjeO5Egwatx8DmogvtU0YNZly8iZH59qnST5apk8+tSRSZIAp3JsXUOatwfdrORvmrRgORXFUE9i9ECVz0qynBzVWA4HJ4q2EwK5JbHDPYtQ8ipWBAzxUMBzirBOV9q42zlIwMmgD5ugFKCKccMaSAaRijGO1OIAoIxUW1B6igdKcR0pKcegpSM2MwWBpo4OKkzxxz61GeM1mzMacZ5oJwRikzz701uvrRYbEY4NGeOlLtzSdGouZvQAc0ufagH8RSZyTS3JvrcCMVHTyM5xSE47VSBrqMfrSelK30o4z6VY0IBnPejdk5pTwMU3jHNAgwMU3JqT+GmHJoDqIOv9KG46Dig/5NNIJpop7DqXPHPNIB60u05qgirDhnrigAk88U5RuGKAMVAMbjBpw9xSkZPJFGOOabEhm0546+lKM55FLjjgUoB/GkFhwABp6mmgH1p6nBqClsO5xmnDrTc44pQcdOlaLYTJR0NOQ4qNSaVSc1aBFyM4FWomqjG5zmrlufyreOxzyRaHPWpUOBUYOQfepE71onYlq6FxgZxTl60hzilxzxWhd2kSDkYxTWUAUJwT2pxHy09yldEEicZqB1q1JnHJ49qgcetZMpEJ4FJu54pWFN+71rMZIDigfrSUuMnpSVx2HA5GelKM03v7elA5NK+oh6kEYFLjb/jTAM0vvmhgL1PtS9R2pgIFPU57VmA8HFO6imAnBxQpwetFih4Jo7800njjtSbvU/lUlJXJOV5FGTnnHFRl+KTI96BLQ8uI7igAjrTj8vFHlgf/AK60s0fQ7jo13Z5zU0ZPrUSjHanxtgn1qRalmN+2KsKcrxVRD6VIp7d6hoadyyCCaeDmoVYAn1p4apa0NUPC7jUqr2xUcbYqZBn6VjJGsB6CrEaZPvSQxE9s1aEYiG5yFA9TRyOWiRrzJbk1uueDWlGhjTLYUepqlBqKIjeRD5jj+Jug96rT3rXUm6dy3sOlXHB3d5nJWx8KWiNhNTWFsBMj17UybxK6k7Y2b+VZhvF2gcfjToriNuDivShy0l7sTyp5jzvU1YvHCIoWSNk/3qvrdwatASo3E9xXH6xGptWkCgYHUdaufD+/hgErXEoGDwCa9CM1UhzI7qNRTjci13TZItxCkAU7QojcW48s4I/WtPxbr1pLAQjg8dO9UPCUvnLuUYTPNOSbp3Zqmk9C3cwsyNGw+b1qhZarPo8uCTj0FdPcwRMhKfM5H5Vz13pMsm4hSWNee3pZnUti5da895asdwzjv2q3pniBYET5gD61xs8b2bbWzjPIrV010mhAArGUdDSLPVtL8QNI0fAOfSupWX7Vb5B3HFeX+HboY8kcuOcn0r0LRpNkGGOFP86xehT11NPTZfJf94cL0rdt9SS1cIOjc+3NcxLkuSvAFPW4bALE8evWi5LVzsJrpY4m3/6s9vrXnuvSLb3u234RuuK6awMmrW7xu21VGcmsnU9DNw3mOPLCZ2++Kd0O1mV9NRg6FTl+tdOZttsDI3zDrXFaRqMMF9uZ8qvFbjarHcuVjwQ3b0rN3QtjL1wC5uB5K7j3qobiTT4iZOSBXSPHHZx+Yy4J/iPeuL8UanGVfbgE5J9AK3gZTd9DlvE2uIZHldgFXk5rxbXtS/tG/kmXhD90Z7VseMfEQv7iS3gY+Upwzf3z/hXJOeSK1OSTdrCE5pmT0pzHg1Ex+WqRD2EfvSYz/jR9aPxpmYhHWlHTmmk80dP8aHsNaDlqbqKYuMkYp27pxgVBoiZSOP61NETjnrVdDk1YjGTWT0LROPf8Kmj+8KiUdKkQ9ay6lkqZHFWo1qtGM4q1GazYFiIVYjzmoFGKtxjAzmsCrk8S44q7EOlV4uoq3GuMetZtlrYsxLzVuMcVXhXnNXEBwKykWtSRFO2pQpXtTY+OamjUn61i3Ydh6IFHXqelObqOg7c05V+bpQ47Gsrj6EWevcGq8gz1H41OfQ1E/JwKtElZxz6VWmPWrEmT7VUmYLVrcTKjnk5qnOce1WZWyxPSqUx5PpXRHVksrzNiqjtuBNTSsaqSMQPpXZBGLZCzZBFVXYHIqWVskYPFV5HFbpEvUhkyDwKZ+FK2M01j07CrBPoAOTjpSr0+tKAMmkwOagsMgnkUoP4CkXrTieKlookHQ0qj0pijA71IBkioBoeMg4qRQcVEvB5qVOKdhWJVFPpq/d60uPf8aLCFqRelMWnAHFFgHAGlA2k803cB2NBIPOOKpIli5GPWpFORweRUIxmnDqSOBWnKJD5G45qrKwxnFSSSYBzVSVzxVRiD13InYk8VFM+0AZqRnC1TmfJwDmtYoi412GajcmkZuaYzHr2raxCDJprNkdaMk0hPHPFNDK0uTVWRutWZj71Vk4H1q1sN7FWbnNUZzx6VclOM1RmOc1vEFsU5TUDdKllNQE4roROw1uaiJzUjU3qKZL3GY5pV60vFKOKsgAKKKXdQG7JE61ItRKKk6UdTVIVqaBz70tOUZqWFhynimSN2p5XjioX6UIJFdutKnWkbrTlFWzNFhDx1p9MQYqQjjikajPrS9RRjHWlPtTRBE3WmHrUjfpTCOKZPUaRTCM1ITmmng1CQmREZpVGDStzQDirAlSnFaRBT9uBQkJ7EJFRkdanbmoXWhofQgbpTac4waYDigzaJFOanTNV061YiGaCUW4uRVyEdKqRcGrsIzUM6IbF2DtV6Lr7VSh6VoQjAFYs3jsWYquRiq0S1biXpWDR0Q2JU4PTipkHNMQYPSpQOelZs2joSIue+KmUYPeoUx0qdOnNJo1iSqCCKsx1FGvFTKMCsmjREq1MATUSEVNUFigYxUqmo1GTmpVyBj170FLYdg47inAnvTOeKcDVgnccDz6VMhwfeoM571IhwaTVy1oX4G/OrcbHoeKpRHjI5q0j5AzU7DuXI2xVhGqnHyPSrCMc4oKLCyY60jvgU0HjtSgFuvWmi0RliRT43OeaQR0qLyKuxdzRtXyRk/n1rWt24Hf61jWwCkEVsQHOKExo0Ub5RmrEZPrj+tVYuf8RVqPG4c59qYy5CelaEFUIcYB/nVyN8UkEjRgbpnpV2Nhj2rKil28mrkcpPXirTM2aAYbRzxQrc96rq+eKljw3J6+lPcEW4XI5GauwP0PeqEYxV2I59KpDL8LnPXk1fjfOKzYmwBVlZcYqk7GLVjSjfFSiWssXYzg9KsRzB/f8AGnck1IroAAk1bjuQVGOPwrIHK05WKmmmyHG5s+aG7gmmNOemM1nCVs47VOjbsUczZCiX45s4zVtGyKzYhyKsrMee9UmS9C32zipIiBjnmoonyAfUVKq47VpuQ2XoeeKsLjnP6VQil2dTg1ZjnDEe9NEsvxZAB9qk3nqetVRNgY/lTi+5QO9WQyUykConuDnrz9aULimSx9+lAWJ4p2c9as+ZkDrWfEMdasecOM1SZLLUbZB9atI4Cgd6orOOmaR5wAefyq0yHuWZ5wjFelU2nD/WqU10wyAePeoPtIXnd1qHLUpGkJhjk81FcTpg46iqBvB+NVprrOeaTkFiy10qls8n+VVLi8VmP0qlcXBHA4FZc96ASM5NY8zRSiWr27OTx16Gsa4vUJOevrUN3f8AJ5y1Yd9eFQTnms223c1SsXLu7VifQVk3V4Tnn6VQub8jvxVNrnzO/FJ3LemhYlvj0NUbq+JHU1XvpiCOcVnzXJbOTU2Etx1zPuIzVGU5NJLId2e9RNJ8vXkVKXc16D4wc5PWraEgY6VnxTfNir4kA56/yotcgkD7etKJc1UeXJJFLHJtPNFrIsvrJ0qwswBGcYqiH4zR5mBRYN0aqTg5wakDfN61mxSEgGrMcnek9irXL0LHOcVejOcZrPgfA5FaERDYxTQ2i3A5JGRzWnA+7jHQVQgjLcDrWrbRFOD3q4oiRds1LOBjit61TYeeKzLFdoHArTjbA4/Kt0jnepooMkc1Lj5ePzqC3Ynk9asKucGmCVhYot3r/Sr0KlQM8+5qGFCAeBV6JCyigB6IXxxWjaBhwaggXA6fjV+JQO3StYoCxGMj2NSGOkjanPNs4qmiBPLzUUqbR0qWOcE4z19KsvEsqD19aErjRkBirf0qdWzio54tr8Y4pEJXANZhYc65ziq5Q5q1uBHNNVBz61mxogVSp9qbIeKstFgdKhdMg/070wZUb07fzpUP+NSMoPakA4pM0FZ+xoVuOtRyDI/Gk6Ed6Ymi2rZoI60xM4p45zk1ojJk0GSeefrVzGBnFVIeBVjzdq8/hW0dEZ2GuCTx0qROR2qASZ+lSrxRclobLFu4FZ81vz0rTPXpVaYc0NXGmZE1v8pNVVjKn0rXkAPUVSkTk1k0VcEcAA02RsjoM01lxRg076WKsV2QZp0cWeg5p0hCcn9abDcITgEUJFJ2LUZwMHpT0bGaiUin4yab0KL0L7gKtJjFUIRhfepVm29aadibaF4c+1TovFVYZAwNXUIwMVonqS0KBnFSrFzTO3FTx00TYcq4wPSnAZ6YqRRn3pxjwasTIioNGw4FTYFATFWNMr+XUq5UjsfanlQB/wDWpVjyeOaSRYA1IuS1Hl5HSnKuB0oZJKlShBjpUS8VKHx9KdwGMvI9aRRzjHPWnMQabnac1MiuhKq9M1JgCmIefen9B2pC3I3XnpVdhg8irZ6c1DIvBOKVikV8E/SoZDUrEjjFV5HwelQzRC/xUx14oEg4/lSMeOay3GQSDr/jVdvmFWXI59qhZTUS0KSK0icdKqSKAM1fdapyryfSsrjcTNuQOccZrB1KIOrGuiuFFYmoDOaZNrHm3iqz3xvx1r58+I+nfLLtXp3r6X8QRAo/GRivCPiLbDypO3Ws5IfQ+R/GcBSV+OK85vFxIa9Y8ewbZpB25ryq/U+Ya3p7Hg1viKR60oGRSAZpwFamKAcUAUo6GgHFAhwGDT6aBn2p1BSI26VGTmpW5qP14qrEsAMVKtRryelShakaQtKM5pQDSL0qSieJs4rTt+VFZMfWtS0b5aSNEtiV1x1qtIKut05qpOvGaTKaKu8gn0qeBskf41WcEU+3b5wKoy5tTcgGV5prrzUttgxjHNOdQ1QtzplrBMpsmTUezBq40YqBxg+9aIztoSxjIq7bL8wFUoquwckYNHUcUXQu3rRkD60o5ApsnTimbbJC+YMVIkn41SZyKckpFYtjvoW3bFLG5BqqZDjrT4m3EVDdi76GpGc44q9bnGOKz7fkDmtCEYGKwnYlrQ0ITnNXIicAY5rPibp/nNXbcmuaSucc49C7ChH1qwOeoqCHKnrVjAxXBJWZxvR2GkAmjHpjNKq7uM0bCAfShokXqKbgn1p+3IpvQAdKWwBgg0uc44pueTTsHrUvUlrQQHaTTXPrS9TTHHJ9ayaJQwjnmkz6D8KVuOtIBxRcQoHFIOCKU9qKDJxEPB+tNKkmpCMU1jQJaIbnn0FBGfxpaCMVYXugb2qGpCOKTofrQStBuM5pwA475pMcnignHWqSBMCM00Ajinc0AYpMBpGRSEcU7IJ55owRRY1EpwGaaB709eKtA1fYUD24oA54oOaVazF5MNmBzSHr0p45HXn0pD1p2uTawg4peM+9NJwcdqcOtOxXmP6mnKmKaACc09R0qEFg+7SA+/5U7GKXb9KZLAcinAUi4I609V4xWqC+hLGw6VagOSBVNPlNW4G+atItozkrl6PGMVKDmoIj+P0qxjPNaGNnaw7rin9OeKYvFPBx061SdzRADk8DFOxnPOKQH8qcBmquUncaVzUEi+tWTyKiYHOOvtUtXKKjjrUZP51akXrVZlycYxWY7iDhh6npT92aZyp4py4+tNBceCT0pe1Nzz0o7A0NGYvU8nNGSAQKRT2pwUdaykWJyevFOXPTtSfjilB6GpKFHHSl5OOKTBb604HGKGA4DAIPWkP50MSD6Uh4GcflUJBzDCdvPagnI96M5P8AnmmHqTmmWtrnm2MipMcY9KaD0p6n34re1z37Cg4oH0yM05R3FBXgf0pWG9gQHOBnFTqcGok61IrYB4qZEx0Y/dT15xTAuRkdauwWryDcRtXux6VHK3sa3SQ2Jdx9c1qW2nsqb5iIYwM5PcVlyX0dmcQgSyHueg/CobnU55/9ZISCOhrVYd7yMpYiNNGvca6lgCtrCHfGN7dvpWb57XD+ZcSEse2azJNQIIA4xVd7wjOCSfTtXZGCgrJHl18TKfwnQHVPIQqrbQeCB3FQPqoLcHpXPvcNgktUa3J/H1ppHmu89zohqDPkdjVq2csw54rnIbry8NnNXYtSYnOcVM1dWRhazOqeMXcHl+oqCz8HmRywlPrgVmW2qOSASAPWtyy8UJax7B8x9a5P3tOLUD0cPifZ+69ijf8AhqUsY13O3vVSK11HRDwcKT0ANdbYeIkdxuUKCeTjmtm6NnqNvhFBbHOe9CxdWm0prQ96liKNZ2ejOX0rxDwEn6mui+2L5eVIYt09q4/WtEezmEi52ZzWrokqzxgq2SvBPoa73yVoe0ga6wdpC6pZC6jLYw/86wrKdrOdlY4x613kwhNq3eTHQVwmrWZExcHknkVzpXWpqmm9Df0HWFstRR5hmM8H1r1G01KPYhDgKwBAPUV4NHPNG3K5FdJY6/dDazHKgAY9BWFSBpdHsMeoKXBByvpVkS7nz0WuN8P6sLyMSMenUCuh+1i5T5BtUVi+xpa6Ne01sWcxUH5On1rRvb2XVbfK42j5RjrXCs0gnOThRWz4f1GVZDuyUHr0oasrhbUzrvwpeZZo3CqTuwaboBa0uXMsnKcfU9671pY71Qp49a5jXdNttO3yDqRnd3p3dtSZPQzfEmszTACNy23oo7mvHfH/AIsljd7GKTM2MSlf4fauq8W+KotA0t3U/wCkyArEvf614nPK1xI0kjF5GJZie5NXGJyykQSt3J59aic/nUjHoTxTD61stjCQzORUZGfpUhGaiPpVIjoN2496Tr9KdxTSexpmYH9acvoaTr7mlHJ/GkykP6Yp6+lNwCPQ07GB61DLW5KvBFWIzxUCNnH8qnU8gdqyZdtbk6DqachO6mrnvT1U5+tZtFk8ZyR2q0nFV4lxjNWU4FZPVgizFVuLgj09qqoBtq1CCCPSs2rl2LcKgn0q7CuR7+xqtDwRirsPJ7VhI0WxahTGKtIpGKjhQkj86tKuOK5mykKi5qyiVHGpyOKnAHaspFJXDbgdM01iBUmMH3pjDArNDexFIAR1xVZxgGpnODmoJDk9a2RlsVZeB1qjM3XNW5mxVCZyee1axQMrSvj2qlMeasTNk5qnMfeumBm2VZXyfaqsz5+lTStyapysK7Iowl3IpGwarueDTpiN1QOcV0WEmN6mjuM03dzQOPehlofu9Kdg56UwHJqTd83tU9Q9BVG0CjHOKA3AoxnjtWZaJAORinp+gpiLjINO6HmnYTH809Cc8/lTQc07HBAoSuCY+PpT888dajHHWlVuc4p8pm209CUE04MR0/Kowd1PjGTRbuPmsh2c896axOz0oGc4xzTWY554rVRIvqG7/wDXQrcdeaaDyabuA5zzWth3FlbH9apyMcj0qeRhnNVXbc3WqS0JTuNkfiqp7kVNKflqBske1WiXqyNuuaU9OaWmk80wSGg9aY33jTjk1GTihIpognxn3qrIeTVqY1SlyOnStEh20KsxxnvWfN1NX5+9Z8zYraIuhVl61A1SydeKibpWyEMY0L1obpQBmrTIeolFLjihetACH/PFKF6UbaXGTVgh6jBp9NUYp1TfU1ADIp6CmrUidqGJIGGAarSEn6VYkOKrt1oQnqRN0pyZzzSkc0qCq6EImTipKYoqQDNQadBrDim/jTiM0xjirIYxjTCeacx4phyO9NEMTP5UhOKUmmP0pCEJ5py9Kj6mnIKALCdakAyKijxUo9q0QrEbionHWrDCoWFDDoVXHNRnqKmk6VCRmpRmxU4xVuDrVROtWojzVMEXIhV+AHPFUYegq/AKxZ0RZehGTV6EdKpQDFaEGPSsJOx0xZchH61aiOB/Sq0Y4q1EMc1m9TaKJUBPWpR1pIxmpAM+1ZM2SuPXrUqCowOc1KM8YqHc2SJozyKsD3/nVdFGBzzVlB8tQ2UOU7TUytk5qvn86mjOWqDS5ZTHWn5wc5qKM84qToRQUrB1yc0Zz1o4HSkzzTuCYhcevFPjfJ61CeRUkC5+tIpSRowHGKtxnJ9qpRDbirSHJ60mNlyNselSqx7VWVunP4YqZWxyaq40WUbPeplbH41UBz+NTqc4qU9SkSkgf/WpY8E03bUsKcjParbNCzD26/WtK2cdPyrOUY9auW55Ao2LZrJjjk1ai64qkjhhj/Iq1EenNVsBeiJxVmNuOvNUoZOcdMVMshAGOfWmDNOKraNhhWdBJxyatB89DRcnoXllAbtmrUT8j0rLT9asQSEHJNVcW5rxtxVmNhmsyOfPersMuQPehMC/GcHrUpcnpmq8bgHnrU6kYzkVVzO6Y3c2avWkgU5J/OqRPNSITikLc2Y5FOKlVlIrJjkwPf3q1E5/OrTIaL6nPPTHarUOCAOlZ6yGrMcu7HtTuQ0X9wA9c0qvuIGKrAk89Kli7mnchl+J+OO1WFctVDftpPtBBquboRyl92xzT45Bu64qksxcEVIjHNO+o7GvHLlcVKk21qoQvuYc1MTitUZNGik6gcH8DTmnDKelZIlxzmnLNzzVcxFjQ/zxQWPfpVL7Xg9PwpDdZ60lJMC0ZQDyefWmPcBTnOapyT5yfSqktxhsZ4p3JaL0k28EjiqckuB1qL7T29KrzXAHU4rFyKSJzc84FV57nGec1TlugvcVl3epjaQePxpcw1Et3eo7cgNmsS61NSTk/NVC91AYODg1i3F9hjnn61Fne5olY1Jr88jOc96yL29xnmoDeBu9Urohj1rXl0E2JJcBjinRyDGeKoSS7TgmkSVs+oqrDtdEt627tVDy9x71dI8wf40+KAHqKiRVjPaPK9KoTLsYjHauhe1Ppway7m0OTx+VS4jTKCJzzVh5cKeaTyivaoJiVznvQkXa45pakikwR3+tUC+R+PrTjKR0rJlpaGmlwDxmnCUHvWMLgqevFTw3WT70rlKJtRyelXLdt5xWPDce+a0rGTLe1T1BqxrRqcc9av2qnIqjATkelbFmOB3Naok0LZe4HatWDDqOKrWqLs6VoW4AbHGB2q0Q3rqXLZcdO9X4VBYVTiGBxz71ah59q2WxlsaMGO361cgOccfnVCNTjPersDjNAmaVtCD94Y9quqFTvWWkjAg5qwjls5NWTY0o5tp4q5BMJPY1kwglhmteytd5z601e4FkKcZFNkQt1/Wr62+FA/CoZIgCa1a0Iv0KIUg8VYjlYLSrEMjJH1qVoAF4GalJgZ9zIxaqxc55q9PFzyKpSqAOmahl3FWfBFWIpgDjPH0rNYkNjoKmjfPesm7AaLPkYqBqiEmRTs5HpTIIzjPPB9KQnNOJHFIec0mbIQL83SgpgHinLwOnNOC8nNIBi5DY9afgg09VBOamEORmtkZWGQHHFSN0J96aUCtketK33SK0RLWpDvyevQ1aik6dRVNxgg9KdFJinsRYuvJx0qB+QeMGjnHtTS2etNk2sQSpzn9KrSJkf41cfGOKpykZrMtIiZcehphAFOdskCmEk07miRTvwfLyKxY3kWcemelb9z83HWqZtlY5pBKPMW7SbcuD1q+nJFZkK+WQKvxPyM0D2LqrlenFMbgn2706N+1P25qt0ND7dv0q/A42gVnICG471dtxxQtBPQuqc8VNGwzUEfNS/drVE2LsbAYqYcj1qlG5WrMbZ71qnoZ2JCmaCvNSIc4p2zcBimGxTkOKbFPg8/rVqWAP/jVI2zq3POKzdyty6rA45pWIU96bGhCkHrRKpA9qpt2uC1Hhx0NHmgiqTvtFVpL0x0lqXY2BJz1ozz9az4LwOB2q4j8UDWxMrYPXmniXPWoemPSgkjvjvQOxP5oxUbuD71CW4pu49B0qWylEHNU5s5NWyM81FKoYVmyrFPzNp5pwcEf41G6YNNB9qxvYqw9zmm9uKQvxTWfB96zbKQxmC5Axz61Wlwfwp8jkDNVXfJqSyKYDbWLqMeTyK15GK9enWs29O7NShNaHD6+hMbeleHfEWMCKU+xr3nXcBX7jFeFfEg5ilPXrxVEdD5P+IA/fSfWvI9R/1rYr1z4hECaTnvXkWoH96xreOiPn6z99lJc5p1ItLTMUFO4OKbT/AOVUNCg89qdTVFKT1qRjGz35pmOae3SmheaoljlHNSr1qIDFPXg0tyhxP4UoPSmketKDmmBIrVftWxVBBmrULYqNnc0Rf8ziopBuzSb+M0iuD/8AroW5TIHSmxjDD1qy6ZFRrHzTexHLc1bNsoKndqqWo2qKllfisovU6fskjniopO9OWTdTZBnvWyMd4jEOD3q5BIM1RIxUkblW5qXuNaGzE3vT36VTt5c96tK4YYovobblWf71APFOlFRAkcVk2O2pIh61PBwwqsnJqzF97pWMnc0sa1svTvWjbjms+z5FacC+lZNlW0J4lyc9auwj5cn8qrxpwasxcACs5bHHU3LcR5AqyBxiqqHocVaQkiuGotTz5KzEU81OMbaiUc1KmKglqwmOOlQyDnJq3tBGSfyqFlyBSY0VzxxTqRxijdwalol7DQfm/wDrUrUhOKT69KViOow5YH1pc8fWkJNAPvUtCaBelLSZz3pSPSkkQxP4aG6UtBAp2Mxp/MUY5xTgMUY5pjSuMzzwKTGTnFS9DTW6U7EW1GHnpTTyaeQSM4FIR0yKQDQO9KvvSAdacozVItK40j2pMdz+VPxnmkIplWsNx70oG72oHTpTlXOaewJjj70YNA96UDFIsXgUmOKUcYoK4FQTIb296Xg9OKXGaMDNA0tBVOD1605QSaaBg09etJELew7oKAB2FGe1OGKYSEAxUi8Yx+dNK55H5U9eBitESlYXkVYhNQ449vepIzg1dxMvwkYq4h4Ge9UIcYq7EeK0i7mUh5GKUKDz/KnBeORS1WzGtUID2p44pFGB6fWnD2qxxiw7cdKjdfbj2qQKQKUjA9ag0sU5Fxmq7irrp3xVaUHvzSYmrEJGR/jSc+nSnk03PPTikrjFDcHvTlG4YqPjuKeDVEgRTl4A4ppGT/WlXgnms5IoeozS45pF9O9SKPQVnYEIvBoYc0vQ4pTgfWmtDXl0GhcUpOKUc9aa3qfyNIhxsJjAx2qNhzxT+vf86Qj8qXUtHmQPPWpUNVUfn0FWIz0xXW1Y9u9ywOnt7UqkfSmr61PGhftyfSsy07jAhJz0q3Z6fLeSBYkLE+lXbTSjjfLwP7vc1YudajtIvJhQRLjBx1P1NKK53YxqVYwK4to7B/nUTSDsDxVO/uJGfLyYXsi8AD6VVuNTJb92Tn1qkZmlY55PqTXXCm4vQ82eJctETvcKOFHPtVV5yDgnJpWGPrVVozmuhruccpNvUJJiTxUQlJbpipGCoPmxVZ2BHy80nbcOgsrg5pnmFR6VWecpxUbTlmxmoer0BlsTEH1q7bs2CTWOj4bJqZbhicZ4FOxDNhbsg4qxBPg5z1rDWfYeDzViK7OQP50WMrHRwX5Tv+Oa3NJ1o28ivI/yjse9cXHccj19quwz5OSePrWMqakrMS5oyumekTX8WrwMuMZFcyt3caDcuFTcjc81X069dMfNgD0roWWPUrfOOcVlB+wl/dPoMNiVV/dzepWt9fM4B+6e4plw4d9xbOa56+jewuSOwPataxgkvLXehJr0JxjOPPHY7oNxfKy+qo8JG0En1qKy/czFHXj0PpRYxyRSBXq79ja5v0C9TXBKNtDrXc0dHuxa3DJGxCHhhXcaRfLM4ijGR9KwIdCgWAHpJ/ez1qWG3udL/eQvnHYVyNXZqmdXe2vm/cGT6CrWl2LQxEt8pJ6d65rS9fcz5cEueMHpXT218GTc559BWbuGpoCQWo3b/mx3rnvFut21rpks9zIFjRSSc9at3M/nfeOAOfoK8N+KnixdU1A2Fo/+iw8Of7xpx1ZzzlY5DxBrkmu30lw2VjziNPQVkEc809jkmm9+eldJzW1GvyCKifipDzzUbNuIqoibGMctxUZHzU9sg1GxwOa0RldiE5ppPHPSgnNKDVE2AHn04pyjOO1AyTz/ACpxGKzY+th+QRzUg71Gq9KenXp1qWadB6Ed6nQY7VCvX6VPH15rNlJkyEE4qVBUMQIOaniGWxWTKvYsxjOKsp1qvEKsIuOayYIsR9qtwj5hVaJc9T+VXUXA461m9DRFuAZPStCBOhqnD2zWjbgDoPeueb6lxRchBAFWUHTioolJI6VZUHHauRu5qxyL37VOo6ZpqcinYOfas5MpB64HbtUUpxUucDPSoJG60ogys5warzNzxU0lVJ25NarUkqXD4PNUZXGPTNWLh881QmbiuiKMW7EEr1SmcmpppOuOtU5X9+a6YIyb01IJHzntVOV91STPj0qjM5xkdK7YxOe+gkjVXZiD160jyZ6HrTN3Wt1oOOw8Hnnmn54471EO3P6U9eDzRI1TsSAkHH9KkWosgEU4Nxz296xYEvHenAjPoKjDj8aFqUiybd6GnL1qOMU8HjFVYzvrYeGGfSnUwHPFOz0PeqUReRIvJzSgDNR7j1P5U9X4GatqxFyVQPWnKcA1HRuwPeiwboezDI55qHeRzSM2M1CZATzWsUG6Jt4HXrTQ2CScYqAkZoLYFXYm9hzvkVAXp78/Wo2OKdrAmRuc1G9OYmmueKqw0iMn3pjdaeePrUZ9KLFiMfSmOacTjionqSbu9iKU1Tk71Zk56VVkJP0qkzRFO4NUJuKu3B4NZ82a6YGbKrdKYTilkOTTcGt0ShpJp1G3JpQuKYhKbtp5BzSVSATnp1pVGDSDqaeuTRcseBxSk5pKDx1pbi2FXrTwcc0wDmnsOKGNDGaozzTn602hEDacopCc8U5ee9Nu4kSR9KkHWmIMGpQKk0GsKgk4qwx/Kq79apESI+v1oI4p1I3SmJbDM44pj9Ke1IfpQSRYP4U5OtI3SnKOabEiRc5qUHNQjjrTxmmhsexpj5yaUmmsOOtUwK8lQtzU8gqB+9SjNoEPNWYhxVcDmrCdeapiReh4rQgrOiOMVo2/SsmdETRg+9V+A5qhAMCtGHpXNI3gupbiGfpVqIYqtCcLV2EZxWZ1xJk4UYFSqOwxSIDUgXJGKzaNYCqp9KkAwKFWnbcCpZuhVOG4qdTxUQ4yKcB71D1RaHZ9elOibJppGKeijPFIdi5H8wqTpUcX3cH86eTx6e9QJoXOM4NMLZPoaaTzTgM0uokOwOuPxqWMUxRkZqZBQwLERBA7VYj6DmqkfFWVJqRp6lpTk07eBx3qKI+tSEjNFzW5Mj5x0q3HjHNUYiG/GrUeQooKRcQZFTIvHBxnuKgjYAVYjOO9UmWidVx06GpYyQ3B6VGhz361PHgfjSbLbL0DHAOauocgf0rPi9ulXFc7fT8Ku40WlO3v+VWIj3zVNX9OasRv09TVEtl6Jjg4q1E5zz09KpowwATzViFckZwaAL6cinqc96iRuM/1qRelNAWEYrjvV23m6A1QGanRSMHvTWg2rmsjkHA5q3Gc1mQtxjNXYJaq5m0XFOV/rUgOOnWoI2zU6fNnFaEbCqxyKtwtVZUJ57VZix/+upsJstqcjNTwtjNRDG3FOGRj0qjNsvRnIqymNoqhFL05781YWUMc/pTRmyzgkf8A16Fiyef5U1ZAy57VMCOCKpILj44yFxUwypHekB4pN2ep6VaM7tsmWUIc9MVMJdy8VRA3EmpQcLVJg0WMg9aAcLUSyYIzQZOKOhIjs2/29KQNtbk0xpASTVSa82D3pN2Fa5daXA64/Gqksy/jVGa+x0NVJb4+orJzsWo3L8kwH8X4VSurwbSMjI96zZ78gkA4rOnvSCeahyuNRLlzqGP4vyrGu70sTzUE9yWPWqE055zTimx7FbULtl71i3F+QepOeas6nMM/Wufnk5ODW3LYHqaceo7j1xQ+oZ4zxWH52W6c+1SQybzyfzpc1hKJqeZvORUyL0xxVWMbsVowrii9zdR0J4o8DNTKuO2aSM4FOBA5NL1Cw1zuqLyww6fXFOZs+1NLEUxctitPAADjIrKuk5PFalxLxiqD/NwMn3pX0NEjO8jOe+ajcYzxWj5OB3qpcLnOKyY7GZK+CabHId30p8y9cjmoooju/wAak06GrbSEkDNbtgOawrRORmui09QAKTREmbFuBj+VatkaoWqblBrVt4+VA6mriZdDVtyduB+dacCFj6n6VQtkPHPy5rasVA5/IGuiKMpFmCDCjPWrkMQjbnpUaLzxVlMkY/WrJJwox71MkRz060luAR1FWo2QMK0SIYiqwwKswev61JEglxg9aux2igA1Vrib7C2yFsV0GmoFGOtZ9pADwBWnFiAgirhG2rM2y/tAXpVWcAjAoe/BGDzUJuQxrRtCSGCIk5qxtIFM8wMRUqyhselSPYrTAMKz5kwSAPlq9cHaDVRhketYvUoqvDuOe9ROpT/9VXsYyTVedc1m0WmVgxB57VKsmRzVdgc7hSqx9cVKKsTscGmBuabnk5o3cYosSSlyDTkf1quxO3396YsmAKGO5pI4zU8bgZ9TWUtztIqVLz8KFIGtDQyDz+tJjj1qFLhTwGqwsgJ7VqpENNELJkdKZjZjirm0EdqhlXgVr5kCAgjB70hx07VGRik8zBqbisOZflwRVOere/I/xqvKRgjtQy0UzwfWmn1p7p09aXZgYNZllZ+p7Y5psYyalkHHvRGntR1E2Q7MNn1p6OeBSyKQfaowCH9qBsuRTEZyeRVqKUHqapKmRkfpUsQOapAaS4bBFW4h61QhbGBVyNuKtAX4cYqUcGqccnvVtW3AYrVE9SVOamC4A9KhiyKnUE9KtEPQmjbtVpc44qrGuOtWV/SqsSx2N2eKa0Pf07VIvWpDjaRimJFbGO1Iy7h0/KpWT0puzA5qfIa3KVxB3x+VY93C2eAa6YxgrzVWW1Vug4+lFjdO5iWQYNzWzCMge1RLbKp4GDVmP5az2HaxJt5601hnpUoG6kZBTBblXHJo496e68+lR5HNQ2aoU9MAc1G/Q84pxf8AKopXFQ3cq1yCVucdhVZiQamfnNRMuV96xkykiB5Mehpvmc9KSQEcmoCxFZlWFmcHOKrknNSOfyqF/Y1A7EUpJArMvO57e1XpyRWZeSYBx1FUhNHLeIGwj/7prwT4kzfu35wBnivc/EUuEcd8V88/FC5ISTnoCBUmUtE2fMPxCn33MvPevKLw/vCa9I8czZuJOa8zujmQ11x1R83Ud5Mhp680zqaeRinsShKcTigAg0tIoVRQ1JQDmqAb35o/Gl/ioAxQyB22lUc0Ac0YNBY7mgc9aXoKTmpAlWrERxVeNc1aiXip3LTuPBJFJUgTgUOhK0ihiyZ4NTxDNU2qxayfMAavoF7aGjGpCjFMmParSAbM9zVK5+UmpsaPYbHNg1IZMiqO7DVOjnNWjFMn60Hg9KYH5607dmokjWLJ4ptoxmrsc3A5rLU46dasxy8dazvY0juXHfJqIn8aar5p4OR6UPUpvUfHwRVmPJYVBHyetW4U/Os2ao07IYrVgOe1ZtlHxmtSH61k1ZlLRaltcACpkPft6VU34NWIn3GsZao5Jq7LqcgCrC8A1Xh4wO9WTgd+a5JanFPQkQ4HSpVUZGe9RIMY5qdcEcViYXuJjAprDI6VOV3DNRNkHipeg7ETglfWomXJ6VK/5Uwg4o6BLUiOc00jnA6VKVpNuVJpIhogJxTQ2DT3A7UwDA6UmPoOHPNKSaYAT3p56Y/WkRZBR2x3oJxQOearYVhMetKRS8E0ZA5IoRLQE5pMcUpHTH50DI46+9MhaIQDFMHU0/7w9aZjip6iSuJz06Uo4/8ArUbTjn8qBxzVF7IOp5oPSkI9+tGMjNJEphto5Dd6COaAeMjvVj2Q724/GlwTTQO9OXpSsNO47GOcUmc+5pc+tBPsKLFC4yeOKXAzxQOgHal4xWZA0DHNLUn8NNA5oSGu4q4p4HpTR3FSoharJluAzg89aco/SnrGak8ncBTRN7kOOakxjnpUwg7U8RAcYouK4kHWr8JOBzVaJMH8auxx56irjuZNXLEa596Uxn86kiIz05qwUyM4zWg4voUzH8uKcEHHGalZM4OKTZgZrRGsXYj24/8Ar0cgc1KRweKZtA9/amX0K7r1HJ9xVeVcdDVxlznn8MVXkT0FQyGU2G0kHn3ph+tTuntUDY7ikiRN2T06U5CaaMUo+tDKJQc59qQDA5FNHSpAc1mTqNXj1zUynioiQDmnIfenc0S7kuCTz/Ok4P0p2cKAPWmnGevFI0G9DxmkOSfanMBimbqgUlcXrxQEJpV+tOoFHU8ojTgVZiTHbOKsWGmyXbKEjLE10tnoUFgw80C6uevlIflX6muvqe5pHcxrLTZbsbguE/vdq2BBBpyDJy2O/Wp5r1VhYjAYeg+UVyt9qMkkrEH8amMPaPU4amK5bqBo6h4hMTOkfBIxxXPvdPcMN5zTCd7Fj19aaHG7gfjXUoKOiPKc3N3ZNtw2M059sY5PNIF2KSTzVG4uGZutdEVZDLEt0VHy1T+1sp96iZi/FRt1+XrSkBN55c/MefSmmRVBPeo8iNfeq7sWOTWNmxIa7bie9NOVNOYYHvTTwOetNDW4objFKXIGahL5pm7d70xNFtZNwyTzU6SHrmqUbcirScVVr6lWLcUvIOMVfhk3Vlp8xzVuFyCBQzGWjN20nIFdRodzuO2uOtnwK3tG1AWsoI5YVyVoOUWkVBuM1I6DWtCF0hcDoM5qDwOwF7Lay9ANw4rbsr0XlkTIR9Kz9BshLq13NGRlEx+ZrHCVZLmpy2R9YpRq0lNblhLb7dq5VPlXPX2q7qeljTpVkVx6ADtU1vaPayhwvfNT30Ul7CAFJb1rWTu7mivYp2eqhGBkkJA7V1OnXcF3EAWXPoTXHro3ykM3ziq9tdS2NyFySoPrXM1d6G0bWOn1vFtIHiUDHXB4NT2uskWyrwZDTNh1CzABGWH5VhXpbQbWW7mPyp0HYnsKmNmrESbWw34geM30TTjawSf6VMuAR/CMda8XLFizMSxPJY9TWnq99Pq17LdXDF3kPfsOwrOMLdAKFY5pK6IG7U3731qcxlR7Uxoz16GrTJciHdjiomJH4VKRz7CmZxmtFsQ9SJhUbcg1Mx5/+tUDrt+laIljOlO6D1ptOUd6bFa4A7utSovOKYtSAng1kx2HAcn61IhA5poyQMdakC1DehVhyctnFTqM9OlRxjIqZV3CobKSHpyKsxrt6HioIl596sge1ZtlWuTwDPParCjkcZqGPpVlB3rNlJFiIdBirsKk1WiGMVegXOOMGsWUizbLz0BrUtkqlAmK0IBjFcstTSKLkScDsKsqOc9KggUEYqwgG3NczRrYlxzwtKRjk4+lCmhiAPasSiFzzjJqvIwA96nlYDvVWUg1okQ9SGRsHoKoXL9e4q1MeKzriTA+lapWIehUnkwT6VQlf0qaaQEmqc0oOcc11xWxkQTNj8KoXDfrViaTjmqE7HBx+tdsInNNkM78Gs+aTGRn9Knmf65rPkkwxrtgjC/QazjinI+frUW7Oc/yoB2irsaRsWM8YpyngVCrVIripaNE9CbIzSg8VHu5zTgeKzaAmDZ96VW68VECMdcGnK/qamw0yYPt4zT1PpVdDzTw5JPpVJAyYZ5pQwGeeKiV+etJvI6VqkS9ycN83PIqRW5qsr8ipQ2fpSauZWJyeBSM+0cVFnb/APXpu734qlEd9BXbI61FnHShmpmTzitBp20HlsUvB5qNW5pSTmrJYSMR/jUZOSPelc81Gx4HSgaQjYBxSMeMGmk5akpM0tZAelQkH0qTvimnFK62IWrI361C/WpnqFulTc06kEgx7VWmHFXG7n9Kqy9DVou2hnXGelZ84Oa1Jl6ms6dcNW8GZtFFuTQFz9akI5NNA6+lboiw3bxRTicVGze9WDYMaQEmk/ipcYprYTFHWpFHFMXk1IOlGwLUXnPvRgmhqXqKEWKRilJ4oWhiKQPQic802nEmj3pogZ1NPQc02pE4NDGidV4pSOaaCQKN1CLb0sDDFQScVKzcVE9IzGDn60jZFLnHakJBrRC6EdK3WjPJo3UiRjdaX+Kh+tLQJDwMDNOpFP8AnFOByvWmi33EyKDxSHFMLcUyLiOM1XkxVgmonHegGiNRk1YiOOtVx0qxGM0Ga3LsBwa0YPvVnW55ArRt+wrNnRE0oK0IRVG3q/CPSuaR0xLsS4Aq7GMj3qpbir0QyKzZ0QJk6VKhGfSmLxxipl6dKze51R0Q5RzTtuO4pVyeKdjPNQ9TVajQMHqKeBntQq5FSqvpUjS1GBT6VMi5pu3dx/KpYxgdc1L2H1JAvSnkZ/CkB6d6U8896RbYwjtjj2p6gg9OPejH4UU2RbUkWnKwzTVx9adjArNjSuTRnnv+NWEORVRCcgjpVmMgihamdiyp9KkUjd61Eh7YqReKl6GqY9GwatIflFVlAHbNWIiNvOOtK5oi0rZwAOatRseAaqI3AA5qwhwBVJ3DmLcTAdetTg5bpzVWPkVMr/Ngd6ZZcRgM881cicgCsxJCGHFWFm4+oouVc0IpgOKsJJ0way4pAe4/Gp4ptvemmFjWjkINX4X6VkW7Z6nJrQt3AH9K0QvI0o2yDU8bcdKoxPkjBxVuIAnrz9KpDTsWFYipUlzjpVZjjBpof3xUNsltmrDMDxV23kBIzWLHKARV+CcZq0wNiM+hqdX2/wCFUIZh7VOsoatFIC8HyKljfJGD071TVsn2qQOOg4pXINFJ8ZHWpRPleP8A9dZqvleuDTlkNS3qZ8tzUE+QM9KkWYjBB4rNSbinpLkHjFVcTia8M3HbFWVuMA81jxzYwM8dx71YE4IPftTUiLGj9rJbGaUXPPt3rOEmB1z9aFmIOO9Pmdw5Uaa3RDY6A1KtyHO0msoTd84pPPwev61XMS4m156+pNKZsrkfSsqO49c4qdZlK4zzTUrktWLJkyvNUbjJGcU4zhcjOaqXNwOnbFJsnYqXDkMc9O1UJp8qR05qS6kxk57Vl3EmO+aye5rEfPP+dUJZuPrRJKao3E2CeapIb0FkfHeqN1cKi9aZcXfHBrEv9Qwpz0roiZyY3UrsEHB5rCnuQfrUF7f/ADkA1TE5dvWlOVi0i8rbjn9avWowQazYT+XtWjbsByP1rG5aRpW55H860EJBGaoQNyB3q/H0/rV3NLlgPhacsmeKiI461GWw1N6AlcnZhmm/fpPvClHHHrSuUVZY95IIxzTFtvbirvk596cE2rnqKe4mUJYwq8VlTAFmrYvB6VjzHBOKzloOJQkXJPHelityTzUpXd3xVi2TkCpRTJbeLad3f6VtWQyfrVGKEYwMmtGxUI1MykblmOwHFbdkvI4rIsiAmcjNasMwIFaJGbNmELjgdK0LZyAMYrHt5s9D1rTtG2kGtokNG5bDcR9KvBBtrNtJCo4rQVtwHc1qjJ3JIx296sLFuOeDUCjHSrtuuTz1piLFmCCOwrSSc5AA4qG3hAXGMVZjhDsB781oiWWrW42npzVwTF+/BqlFb/PgVsWNkGGWrVJsllRYi3t3qQWxHNXzbiM/1qQRbuozVOIcyMlgUbkU5JM4q/La5OcfpVR7Yo3HSs7NBdPUY43L71XMeDV1UwvNQykLnipsNMrMoFQPHketTOSWBxxSH7tZsrqUHjwfam45qxKlRAY4NZl3GEHkmmZx06/WpWPPNVycye1O1yR7dD61G68ZqQnP/wBeo3bHFPlApzSkHk4qD7ZsJy3NOvc9RWFdzFGOPzrnqXWxotVY3ItVw3Xgd60INUHc4rg31AhupxVy01Ig8msI1GnqW4N6noNtfBh1qwZvMFcjY6iWbrW5BdbgMn8fWuqFRvQ52rF4nHbpUch2iofOycZpC4Yc1vckc8hFQzSHnFKTxntUcy9Pei40Ipz1p+DyPz4qONhnnrTnfb0pB0I5OcVJEOc1XY5OakjfjnrmknqIe6g9ahAwamZjj61HnJyBjPtVdS0TR8jipkTNRIuKsxirQ0TwLzzVpRioY+R9anBpiuC5781bikwvJ5qspw1PyOnWqQIuRyhjjNaEBzgZ4rEEmw9jVqG+xgZq1LUGr6mwCDyKXOeKopd5qwk2QKu5nYuoeKfnJqtHL2BqbeM+uaq+hNhx60nQ84oJx3qN26/1pbDROMZP+eaY69SO9RpNmnbif/107opEbR7uaUJx0p6gOakAA6VLjcq5GEx1FD8VMT61FIOOOKTVgvqVHOahYntVh0OCen41Xc4asmbIhZitRO5P1qRzmo5Bg1gaojY9qZu7UrnFRlwKzZVhsik9Kqsu3PtVh2zVaVsGpZrYjZuOetV5DnNEsgziq7v75FK4tyKeTIxWRdv8pPer9xJtrIupPvelIbRyPieXELZO3Ir5u+KV3hZucelfQfi+YJBJn0r5e+KeojdKM0LVnPXXLTPnbxhc7p3571wcxy5711Xii433EnpmuTflq7I6Hy71dxB1qQA0xal9KQ0hKKG69KO3tVDA96Qjil6UUAJ17ULycUrYojPNSQx+3FIOvSn4zzTT1qiwANPA96b0NPGRUgh0XDVfiXpiqSDmr9ueKg1RMFwP/rVG/PerQTKGqsw20bsbVkVZB8xNPgB3A0jYNOj4arbsibXNmFhsFVbzg5Pelif5ahuG3c5qUzR7FRz81SRGoHOWqzDjg00YpaEoNOU80h5GaAcUPVGqJOBTkNM6jNCkisZI1RaRuakDZFV4+lWUGQKQyeEc1ftxhqpwrmtCBcEcVBrE17OPKjFXUTAqrYjitDb8tOWxT2IGfBx2qaBvnAqKf73FLA+Npx0rlZizai6DsatYyKqW7FgCKtj6VyNHHVQ5eoH61YjPNV8c8VLGcfhWZypFlcehqKQYPSp4skHmozn8/aoaLtdFdhlj+uaaR+VPcfMe9NzgkY/OkyOowg4phzj2qcgDmo354/lSJZWccCmHGKmfFQ9BzQkIMYGaCO9P6YozxmnYTIyfWjvxT9nU9TQBjpRYkbjBp3U0hXnmnMMGmSNz3pV9qTb1oAwOtSG4vT0ppxilpP4aBWsJ2pNvPtTiM0baFoKw3pR16dKU9aQ8mmkUJ96lxmgClHA4pkrQTHH/ANanAYo/U04AntQUGPWkqTaWAGOaUQknpUtkDFBHXpUg9qmS39QfwqeO36cVAuYqrGSakEP1HvVxYR6U/wAs5xSuTcqpAM96mWID/GphHtNOC4NUjNvUYsYqRYwD0p6r2p+MCruNEZQCjYCMGpduRx9KCPb8aSZVxqqQatRE4FV+nSp4WPpVp2Zn0LcYq5GCVGB0qlG3rVuBznk1stSG+UUjApuOABVh1z9KjOARjtzTOmPciIFMdealYZprKM5GelWbWIHXIzVeRNtW2Ge34VFKnHT9aTRLSKUo+XrVWRSG6VekAI96rOvGayZLXUrlQPUUvG2nMuKRV4zjihExV0KAKevNJ2xSjjpSY1HQUA9xmjBpN34U4N/+qkNbEgbGKDjpTQQG5pwPOP0oNLjQQPU0xjkU8nBprdai2pdhoOeKk38UzoBzmgnGeKCWrHMzakzQmK3VbODHRfvMPc1U/tpbOJlXqfzrHe/OcCqc8u4+vvXqKCWhnVryqF+51d5WbnCnsKoGfefm6fWq4kLZ5pxAByatRsczbJHYueuB7U+EjcBxgGq4ctwOBVqKPYue9axQkhLqQgYHQ81T8v5STUk8uG5qHzNwxnApvcYxjn2FRuw7U9lz3GKjPBqJIrdjNpY+1AXHaplXB55olAVeKVrllaQ/hVZmLZwKllBz7VFjJxSSsKwwggc0iKR2zUhHPIpyxljgcVIxIk+arKgdjUW3BH86lGNuaoVydHAI71MshDccVUVj+dWYxtwSaCWacE5ZQDWjZy7XHP5VkRsWHpWjZDc1RLWJDOt0+Zmgfk49q0/C92YLq4QDcWxknsKzdKjK2pJHBq7puy21IBsqGHOP0ry6U/3skfU4VfuEd3ZotwQDwPU1rqbeGPB28jg1z8dzHD8oYYPFSXVyJoQFOCK62jojJIkks45JHPQ9Koal4dxF5ydep96uW2oqiBX5bvVye6FzAFUEVzSTRXMtjI0hmjxG7BfcngVwXjfxAdXvjBExNpCcD/aPrWx4s1b7KTbwSHzGGGI7CuHfk9zWEpWegblRk/zikMI7CrRj4FJsHpxUqWhnylFovbNRNATztNaJiJphjwPeqjK5MomS0JGeMioHhz2rXeEHPGaiktwvatlMycbGK0TA4AJqJkOeenpWs8BBJwcVXa25ya1UzJxZmuvPSlVe2MVcaHAJ6UzyDmtL9A1sQgZp6jgYpTCfQ09U2+v41m2h7DlGBUqA44FN25A9alReKxb0NIpWBVJbFWAMcUwL6VIg5qblJEka8gYqygz2xiokz+FWI1I7VlJlE0S1ZRenFRoPT9asRqe1Zt9ykTwr7VoQx8VUiUg8/lV+BARzWchou269KvxLnFVYBkVdjX0FcjZqWYx2qyuBgdKhTpjpUmecVi2WibA65pj4/AUg6UyRgScZqBt2IpmFU5GqeV+c1TmfnFaIh6IrztWbcSYz/Wrk8mB1xWXcyc+tbR1Zm9CpO5Df0qlM/P8ASpZpBu68VVlbBNdkYmL0K87cn0rPncj6VancYrMmfJ9q7qcWc1RleeYnNUHfmprh+T2qpv5NdcUYLckVsn2p4bjr3qANTy24VVtbloseYaFfrUCntTgaTRqtCwrnp1FOR6h3UqnmpsO5YB605TkY/pUKtwacGwMd6LEJu5OGIH0pyt+NQebnil3cdqaRd7k4YHvSk+/NQbqd1HvVWE7bkofIx3p6k/SoVPNPXNXykkobHU07r0qNMHrUhHaqtbUSEIIpmcE8U456Co2OBj9aW5Idj/Ojd/tU08VGW60blWFL5NMY5NG6m8danYv0DpmgnFA5o6dKGynsNXmlZeOn604AEH1oJ24FYNsmKIXA6VC3HWp3PNQONtVc05bogdc5HSq8o5NWiOT15qvIMVauX5GfOME1QmHNadxWZcHOa6oGcim4xUZIA4p8jdqhPWuhKxkBOaaefekpRx6VdgAcGnYNFGTR0Gxy9KkWmKKkHSpYIWgdaKcnakmUG3IpH9qkwQKibmqDoR7aWl20uOKaAbjNPQUAYqRBmhkIXoKYeKlPSoSOaLDegh61G3SpdtRuuKoRH/FQegoJzSDrTRLYzPNFK3WkxzSJYEZpo60vJzQODQMkU4FOByKjWpQM0F9BjCmE1I1RsKoxY0n8qjY1IRimMPegd9CPPOKmjOahxzmpYqCVuX4OMeladufSsyDtWla9elRI3RqW4yK0IPzqhAPxrRh7GuSTOqOxfhXIq7EKqQjAq3GazvodMFoTp0qdF54/lUK9KnT8qzZ0EiinhcUi/XAqVVxipLjsIFAPSnjrRj8qcM/hSZaQY744NPQfSkQc09eDUWDZEiilxxilUHilPJqbj8xo6UuAPel96Q465pPUpIATzSgZFJRSGSKdtWYvu1TBJqxEeeaCWy5GT6fnUynNVozg1MrAnj9aTVxbMsrxj0FSjHfBqBXBqQZ3ZzmszRMsIcVbiYEDrmqSfWrEb496q47l1GJHFSo22qyNnFTh8imUiUHJ59akLgfSq5b5cZ560pbIHNUhrUtJJx2qaKXBqismOnJqQPyMdam2poma9vchcDitSGbcQOK5uKT5vetO0nJ7/wD6qtMT2Ogtz3IyauocZ54rKgmwAe1W1uOw6VspJGRdLbsU7buqqsxOKso+e/4Uroa3JUQmrcK4qqj4INWoz37UFNlpTg1Yjc8VWQc1Omc0dSblxJRxUiuWOOwqug9qmQdDTRm2WUIFSEZqsCKlU4zTsBZUgA9KcrhcjFV9+2gMSc80tiy2JcnA4x2qVJDgZNVozx6VKDj/APXS2M2rFpX60b8H1qqDtyc5BNPEgz0H5Vd0wtcnWWngkmqyv81PWUA8/wD6qohlhWKiniQgf0qv9oUnr1pHnCr6j60EMlkm2L/tdaqyzjGSf8Krz3O7PP4VRnuM/SpbFYlup+tZ0smRiklmJJBNVZpAuQTSRaElkx3/ACrOupRznmp5pcqfasy9lwCc5xW0RMpXVwFHWuX1S+6gHB71e1a6KA4rjtQvGlcnNaX0uJK4slxuc81Pbt8wJOayUm3N1yauwyYx61i2bKJso2F/wq3A54B7VjwTFmHPHStCGXaeeam5a3N60lzg/hWtA3H9a5+1n5rUgutowelOLBo0HfC1EX47VF9oyvPemb/l4qm7jiTK2MVKrg1R8znmpEkz1PWlcbRpxjjjFOd8L2qmkvlimSXOQcECq5kTYju3JbPBrHnOXOO/6VoXEufSqUg+bpWbZdrDI1DHgVZiiwQcVWXg1o2kilSOpx3FEWhMmhOSO1XoMA1nhhnP5VbtXJPFDZnbobNs/wAoHSr0EpU1nwEbR696txHJx07VstiGjXs5CTmt20k7VzloxBwa3LVs7emM1ohM3LeQ4rRik3D6VlJ8u0/rV+3fI9TWyMma0ZBH171o2wUEetZluCcVpWx+aqRm9DWgw6E1YgTD56ZqO1TKgAc1dggLEDGc10IxbJYmGQBz71r2yGRRiq9vpbEgnityytfLUcZraMXczcmUvsr9ccVZijCrgjn1rTZV6Y47VFJaZGV4Na8ttiE+xQkUcjHFVZY1NaMlsyjJqtLakj2rKUWaRZlOmM+lQNHmtNrUjtVeaHA6VkolJlHyh3FQyxgAkD2q60X5VG8BOealou5nunX0qnMMHitV4dorNuk5zXPJWNEyq7VGhw1EjEGoPNGemPakikW2IIqvI2TgcGmrJkdaZk555rVCsRTqWzxmuc1RdpYGunZiVrH1eHdGSBz61lOKZaOJuLgoxGehp1tflCMmq2sAxkntWKNRKHBIry6icWdkdTvrLUBgEHBrdtNU+Xnn3rzOz1fcQK37TUjJ0bn0zUwqXZnOl2O9XUFIzu7etTJeBj96uLj1FuuavQ6gTznP4V2KbOVxaOpWcc54p/mZHr9axYrzeOT0qzHc+tbpisXg2M0FtwAqFZMrkHikHXINaEsmdQVoUYb2oRw3YGplQAe9BI3BH096QYGBT2XjHSm496su5Yj9DVuDGOaz0YADNWoX/KknYDQjGKlC5H1qnHLirkT55HNarYXUcq4Pt607y880m7BqVHGKYyu4OOlRqCrVcYZ+tRmM56UmrFpkkch4xVqKQ9O1VY1PB6Zqwq80yHuXYpMn0q/Ed3XisdXKmrtvcZGKaYmjQwKikAJ4GaUSgCmeZmtGySLBzUqg4pUX25qVF2gClbUq41BTmJX/APVTwmO1K68f/Xq0SQGXikEoz61HKPSoVJH19KiTKSJZGyKpyY5BNTk5Hv3qtL7YrnkzeJGTg4qJzinN39agkPJ9Ki5qNkfsKrlufWlaonODkcVk9Sh5aq8rDBpSxAqtPJjnFZj3Ktw/zZzVR5+oqSU5JJNZ90+Acd6VzWKuFxLySelZN9ONhp9xdYPPNY+o3WyM81VzS1jiPHN8Ehk+btXyp8UNTBeYZyCTX0L8Q9T2wS88nNfJ/wARtS8ySXnjmqgrnmY2XLGx5Hr8u+ZuawmPPStHVJd8x+tZw610o+YHDtUi0xeKf/DSNkNIxS0h6Uo4ApsAJoHNGeKAfSi4CHpRGOaU+9KtCFYlHI9KQjNGTim0IsVRzzUwWoVPIqwgzSaCIqjBqxC20ioQMVIgNSima8PKVXnizRZS7cg1alQMtC0ZsvejZmM42tUidadPHycVEvBqnsZLRlyM4HrUMz84qVDx61BcfeFZpaly2IGOWqzb9aqFqsWzcitCLFvtxTakC4AIpp69KC0PTkU4Lj2oi5NSBfSs2a2FQEVNHnNMQ4qQHFSEUXrYA4zWjAuT7VmWzdOlakHQVnsaI17Igde/atILhM4/Ssq2IBya1EbcmBSnsWmVrjjmmw9ealuRjmo4jyDjmuQxkjVspdpxWkvOKyrcZINaUTZFZSRz1F1JCuPxqeMZA9Ki+8tPi7AisGtTjLajHFMkAGamRce3eoZjiho1SsQPyDUeMZpzHBqPvzWckYsfxt6Uxhhc9aU8fSlJDDgUkR1K5TjmoiMfSrRAPUVA6gGmIb70ZwaByMZpR+lFiWhMHmgYApcZx/Kggn6U9iUGeaKAB260vTrTsTa40jNAHApx9qTPapsTshvQHn9KQ4peh9qTB+tVyhzXExzz+dAGe9KB60nqKm1h7h07UL0py9MUdulAN2Q3gdKBjPSpPLyfUVKkFO6CTsiJEzzgkVPFbknpVmGHjpU6RYxxUtkc10QR2444qUQAdqs7NxxinKvYisyXIhEeAMfyqRYxkZ71IIz24p4Q554ovYl6EezHYUuMjjipemKQjt0qLjIgvvmnqoz/AEpSCe3HtTgv51SJ0ADgigrkU7BBpc+1Wrghu3nPpTSM9qkIFNoZQ0jv/OpYjgmmE44pwOPxo3FYtxgn0qxFweTVSI8c9KtI3T0rpg7Ixkrmgq7hn2pjRjkjOO1PtWBAB/WpSuK0RtSloVdgzjpTCgFWSvfHNMZc470zrjqVmjAGe5qKaPjsatMPbP0qJhweabKaKEiY7YqpMuAeK0JowB3qu64Hr7Cs5LQzcdCgVGRTgMjjilcYODS4wOaxZNraBtI7UoHrR06Uu33phYaw709Tg0nOOelC9aBuOgmOeRyKO/vTu3rSA8Zoepa2Ac/WkbHI70dD/hSfWoLAdOlH+1SnrxS9apEdTyQkAZzUe4v24oA3den0pHcjgV6xyOwjEIMd6aCWPPSkPztT8bBycCtESPjXJ9qmuLgL8qce9U1uCx6fjSysCvHJqrWQrkRy3U00N7UZOKVU3cfzpXK2AkkCk2NjIFPEeD7U5n+TFD1BEDPgHHJqLcT1JqVkzyKaseetMoidgaiUZJ4qYoQelKvyHkVi9GAwQjqRSjrjtUmNw56UjLt/+vQ0A04FMZj2HFDNk4pwUEc9aGirDoX6k9asJk4NVlUk81ft0GwAj86roTa7JoATjsK0rWTa3tVIYOAABVq2UbwM4PrXPN6aGT0Ou0S+MmIz0rTvFz9wAt/erm7K8hsRuJ3NitO01yJz84wO1eHVhKMueCPaweKjD3ZET32qWRZg3mxjoMcCtDRvEhuZdk3yMTjnpWlBJBcRjbjBGSD2rk9beO0vleNdvzdq7sFi3Ul7OotT16kYSip03oek2GmyXSCQNnJ6Gn63df2Hp5lc4Y/Ki9yaj8Oa1bNYJKZPkQZb2rkPFfiCTxDqJkIEdunyxRjsPU+9XXkoImCcn5GDdSPcTPK5yzHJzUPHpUzJk0wr6V5jd9Tq3GFeOn6U0jgcVKRxikA3e1RdkpERTvikMWSe1Tlcjjim4Ofb3qkwcblYx4zio3jy3NXGQEc0zywR/jWidiOS+pSaIA9MUxoAaumPvTWjGfSr5hcmhnNaqTgLzTPsn+zitPyxycA00Q+340+ch07ozDajtSfZjg4AFa3kAjNILcE+1HOQ6d9zJ+z45/QU5YMVqC1B5GaPsmegqee4cvQzRGR2pyJ3q/8AZef/AK1IbX5s4qVIdiCJcH1q3GMelC2/THFTJCcf0qXIdhY1yPercK81CkWPpVqFDms2xosRoSw4rQhUgDjpVSJcYq/EDkDrxUNlJalqEcYq9FwOlVoVJHYVajBC8dq55FLUnU8U8flUQOKeG4FYM0Q/ccHPWoJH+b0pzNjIFQSsR160iWyGVyc/rVSaQD/PNSSvk5NU7iXH0NapXJvoV7mQHJrKu5Ks3EuSRnFZk8h5HWuuETJyIJJOenNVJ5Dyalc5zmqk0mM9q7YIyk+pUmbk/wAqz7mT86szy88ZxWfcSda76ZzSd2Vpn5qDd17UsjZqLOa6bWJRLn2pwY1EGpQ3NOwEwOaUNUW/FGRUtDT1Jg3NODEYqHdgetOV8VKQ2ywsnp1pdxqFXyKdvyKLBcmDcU9WGKrq9Sq1AyZakqNRzUij9ferSAkXrT/emLxUmccVYMevtS5z7UzPelzmggGPrTOhpXPFRlqljsI5xxUY5FEhojT5aWyKTEIxScCnscHpzTdufYVFzRCUjHIp7HJqMnNS2McOlLjjPtTBwMUrE4rNgkI2MVXkOc46VO5JzUJBB571SRepAzYqCbrzVp1x1HWqk2cHNWmPoUJ325rMn71fuT1qhMfWuyBk2UnPNMIxT3wTxSV0EoT+GmfhTj1pO3SmhNC0U3JxTsGqJsPXmpcGo4wKl/hqWUhOpqRelRfjUy+9SigPSonp79KibrQwAjFKOlNpfbNaLYm44damTgVEp5qVR2qWUhT0qMjJqUgdajI+amhSAjio3qU9Khc80xMiPtTSc06jbzmqRDIyKSnnvTKViWP2/WmkUoPalpDGrUinJqLOKkXpQUh/ao2HNSA5HrSEZBqkS0QMKYwqRzTH70EkR4qWKmNinxnBoJ6l6DtWna1lQN0rUtT0qJM2Rq23NaMB6Vm2/IH+FaVvzjNcktzqiaMJ4q3GOM1UhOB61cjOB0rM6kToMGp0Gcc1Cik1YQc1n1Nk9CSMAkg1MOBUanNPHaoZtEeATT8n60gPFOVcCp3NEOABxipUSmKuRUi+9MErjwu0Gk6E1Jt+WmgYqA6CEYppXHapM+nSkIwKTKIuaVRnGad+lIP1qSd2OC81InHFRg4705W5/wAaAZZUnFTx5+lVojVhWGOKVxLsTgcZFSqTUCHIqVG+akWSqSTkHirETZ/+tVXfipojjmjoFtS8j8etTK4BwapK/wCFS7iW+lQWuxaLg9uDTx83/wBaq6uTx0+tSh+PX3qky4koPNSKeMYxUIOR6VKvTimCZZiAP8qvW7beB0rOQ4P41ftlOP8AGncTZqwuTjHSritg1nQDBGauxvkc8/hTQkXY2J46mrSHAFUEkJ71aifI55+tPfQRfi/yaspJggYqnHLgf0FSLL6dfWq9CDQifjIHerKt69az4X54qwjnHJzTTLZopIMcGnrIc/4VSRycU9X496oixfRh3NTq4x71mrJgDnrViOYAdetNPoBc696UE5/wqv5mehqVM47UgWhN5m3oR+NOE3HUVXLUhfPeqHuWw+fpShyOeCPpVYTD+g4oMx65/OkrWJuyVpiT6U1rnBqnLPjtxVZ7nHU0XsJ7ml9qx7e1J9o3E84+tZfm5Oc8UvnYyafMJotTTk+lV5Z8AjNQtISOg5qtIcnAGaW5I+SXHTrVWWXIPP50Mx5qtI2M0IGNmlPc1mXs4wSf/rVPdSYJ5rBv7lgGGcgVstAMjXJwFJzXF3lwS5welbmrXRJPpXKXUuZT6VDldWHbqXIZenetGB+BWLbPkitKM/LgfrUM1uacTc1dgkGRzWbC2QKuROPb61FyjVhlKkVpwXIx/nisKOX+VXY5QTwapPoWa63G8j2qdJcqRmsmGUDv9atxPkcU7kpakxbnrmnpJg85xUWQcc0Z29Kb7miLXmcVAZDknpTGlJXFRvJjn8eaN2DRK0m481EWqsbjHNKZ8gVEjPqStjPf3qSN9oHOPrVYSj14zmpS42fWhMReRiSPT1q7C+33/GsqCbafUVfilB59KYtzXt5R0FaVu+D2rn0mI78GtCC6BAGc/SrhK4nE3opgoH862LC4GVGeK5eKXKjBrTsZCJFOTXRFhY7aBsgZ6Vq2qjAIrD05vMjUkc1uWYyAB1rpRzSVmaUJwPTPpWhZRszAY71UhIUYIrTsW5HHWtIx1MZG/YxbEAIrZtYlDKeOeaxIrkIBVlb7Ycg5rqTS0MGuh1tsilcYq8AAOlc5pup7hjPWtVbzfxXQpKxi11J5ZBnA60sUpLYqrK5JBFPtpNp561YrFmfgVUY5q6zbkx1qi+Q/tUSepSBkDVWlhB7c1cOcY7VGV4NZMpMzHi70hX5elXZUHPHNVj71k1Y1uZ9zHt7VkXQJJ9K3brBBPWsa5XP1rGRcNDIk5zx0qnKMD2NXpE5zVWRePSsUdC2IQxGKXJ703byKmRRnmmCGbKqXabkI68da0jHzgDrVaZOOhH1qB26nAeILQFWJWvPtTUwynGa9f1i03IxwCa818R2RBbjrWNWHNEqDaZgQXxWTrgVuWWq7cZPPtXHTs0MmKnsr7DYJNeO/dZ6CXMtT0a11PzACf0rZtbjzFHOTXn1pflQDmt/T9SKjGevWt4VGZTgkdzbTALyaurIBXL2uobgATmtKK8z/APWrvhO5xuJvQ3OBg+tS+ZkcfpWKlwPX/wCtV+KYEVspdCHG2poxy81cSf5eT9Ky4mB9jVuPkVSZDRYL7jnPNKrA9TUD5GKQSbeKq5NiyfXqKekxSqwlJ470DP4UXGaENwCAKuQXAxjpWShOanikOQc01JlpGwrbvcVIp2niqdtc8fyqz5oNap3Jt0LCyAqM/lUuMnNUfMHrzUyT7RVXHbQtjHftUi4/OqYn3dKes2fb2pOQrFs+3alikKGqolzTlYnpU8xpY0439+lTq4IrMVyBmj7SV5zV82hHLc2oyPWpN1Y8d+RirkVzvA561fOmiLFxZMDFLvBquJOKN/yjFO+hVhswqAnaf0qZ33CoXGOaTYWEY8f4VWlHXipg3Ht6mo5GBBBrKRotCqx55qFjnNSyYHFVmJyK53oaoY4GelROMVMzcYqCRj3qGyrkMjADGaozSgEjNT3D8e9ZV3KVOai5otBs7hvpWdcsOc0PMQxqpPLnJqLm0CjdMRmud1q52xN6j0rdu3+XP61xfia98uCQ546HNCepqeP/ABL1bEcoDYIzxXy145vt0sgzzn9K9z+Jmq5Mp3etfNviu9LzPzXXTVj5rHyv7qOSu5Nzk1XHNPmbJpqjHFbHkIeDinZ4plOHIqTYbT6aRj607OBQSFAHNJ3owc1QC0q0lFHQTH0hOBScY5pTxikixyjmraDiqimrcJ7VLHHclC5qVUpqckelWkTIoSLsRKdrVcjl3LjvVZ15z1pu4qaZVyScbqqlce1W924c1Aynd60Ba46P7vvUcv3qmVcdajmFZX1B7FMjmrEI6VGetTRHAFakpFtPu+30o2/lTEfHFTbaC0EYxmrAGKjRcjpU6LlazZqtRp/zxUiDPWkK561JEhJpgtGWrSP5uK0owV4xVW1TBq8uO1Yvc2S0Lds/GK0oX6VkwEqfatKE5XI6VjN6EvcsT5ZeDVeLhuKmflRUCrhqwRLWhqQEYxir0TAJ/WqMH3Rg8Vdi9uaiRjJaFhW5xU8A3MfTOetVi3r2qaJgMEVg9zjasaAc/KM8VFOAc+ooU5UHJpkhJYE96DW10V3OO+BTB9PzqVxgdKjXk1mzmaEP6U4jFBGTTm96l6E2srkR49qjkXcfT8KcWwajf1PWgljQNv0oAx9KTdRnI/rVksD1x0pzDPvTA1OoJFA4oPIyaQGnHpQAw9KQdeelKelKDnjNBIE4PrR1FHUUm2kyGlYRv8mgLT0iLfSrMdt60X0JvYrrHn/Cp47cntVpLbnpVhIfQVDJbuVUt/aplizxip1jp3lgc45qdhEaxkdqlWM4zxTwnXjn0p23HepDQFTOM8Uu3jgUA8+uKdvA6Ch6EAFzSMRnFG7nNN3dOtQUxw69KQjNG6mE89fpQFx2Onengge1Q7sU7f8AN7VohMeTg0bsGo2kHUmkDgL1p30BbXJjjtSdB61X80DOeaDcZ+tMaJzn2zSA+pqv5ue9Hm5FK4a3L0bg8VbjbHfNZMcxzirUcxz/AJxWkCJG3aSjeOwq+VBBI5rEglIx3zWxAxaMZJ+tdPQmm/esNZfSmEZP4VNswc9aaU7Y49c1J3xfQrsuDTGX8aslMVGUGORRe5slcpyqOuOtVpI8jitGVOB0qo6Z7UCsZsyFevIqHGen5VenXNUz8rVi2TYBz25p2znJpoOKkU569aLkWsxu0A8dTQBnrUhHPFM2+tEh7igccU0ipO/H6U1lwajUsi5wOKRjg1IRTSc0r6gJg4zTh05BpoHXFByO/ArRCZ5AjA8nmmOu4596cBTXkH3RXrpHBa6Dds6gH2pjsXOSaZnnJPFIxxz69qotIXcAPSmBifpSDnOaDz2qyLWYpbOBT920Uzb270mCetSix+8kUAk0Lj3/ACpxZdtUtyUxvNIF3E4NDTHbgUqfL1602ITbjBNNCFmzinr87AAZq5GvlpnG41ny3KSuQNHgDNVZuelXZCXPSoWjGD602iykQc4qSNPXk07bg0+NT2/OsxbksMQIGetWElCfIAM+tVlJyAKnjjwPWobE9CzFyOaf5vlnrn8arGXaMdKhM2aw6nO9Xc0UuDJjPBq/aH5x1NYcD5HH866PTVV41ORx1rnqvl1sbQV2bmmXbRnnpT7nTlvmc/e96q2xDn5elbixtp9mJX+Vm+4p6/WuG1pcy3PocC3GLTM/YdLszaKfvnc+D+hrPde9TyuXYseSTnmoHzSk3N3Z6C02IyQKSlPJpoOaztYq4vUcmkI9P0oLZpBg0rGtw6DApCM07OeaP5UloIZgijbkZp2cilAFO40Rlcnik2jGMVIeBRU6huQ+UDShDjpU6rTglF7DsQeXntSiEY6VYA7U7ZzUc1ieW5AIvxpwhB5AxVhYsU4x8dPypORLj1KhgzSrbZq2sWT04p6xc9KlTsLlTKy246Yp/wBmHpVtYsnjiniMjnAzScrk8uhSEHPTFTxwEYq0kQNTrDnHeq5hNWII4f8AJq7Ah49aWKDv0q3HCBUOVxJMIwAcYqyrbRTEjwakZenrWW5URwPfjFKCcYFM6cZ/KkDc+lQDYSNz1qrM5J4OKkmccnNVJZOMiqSFa5A78niqV1KKlmcnNZ9xIAPQ1vGOpD2Kt3N2FZ0r5+tTzy8nms+XnNdsVoYEbyZNV55M0+RwoxVSWTOa6YRsRLQqztjNZ00mM+9XJnwDWbO+TXdBXOZshdsnNJnFB5bmkPPSt2MdSZwKbSsMUMBfwpajZ6RTTS0Am3GlVhUW7NKDUgTq/FOUk1CDg1KtOwEy+tTJ1qFBxVhBRYpEsZwPepBjGe9CdBRVDuPBxSjOaapzS5waEugDwcGl3/lTd3bFJ1NNkAz5FJ0GelKowDmhjgVnIu3Qhc5pyjI9KTHOacg60rmiVhKABmlPHSk3ADNZNjEPSonNOPP0ppwy1ICLyDTlOc+lIAMU4dMVN7l2sMBPPemuMnNSEHPpTWI/rT1GivKMmqU+OavuM9RVGcVUQkzMueM1my81qXfGay5uld8DFlZ+KjJzT2NMrpRCCimk06kDYdTSr1pB7UoGRTsBIlSfw0xRgU/otRuNITvTgaYOaWmitgc8UyncGkbrTADwaQinDpTaAJExVhAKgj5qwg4oGrCOOKj79OKkYUz+KmiHuH8NQv1NTuDj/wCtUDDJqhSIyM0080+mHpQrgRtTAcU9qjJ55qjNkimn/wANMTnFKwNSNaoZ0PNPQ0w4py0mUtiZelNfNANKTmqQmQsPWmE4qVxUTDJpkDGFPjNNxzinKOaBdS3Aa1bb7orJh7CtS16CspG0TVtyRitKBulZsHatK3wTXPLQ6UaMHPNXoulUYQc4q5FxWLOiJbQ1MowarqOPerMdRc2WpKvIqRRj6UxBxU0a96lmyHL0p+OKCB0IpxGKz2NFuKvTpU8eOB1qsow3Q/jViE80nubdSY/rTTg8GngDr3NIRUCa6EbDnFNY5PNSnp9KjK8c0MVhjUijilPHBxmgdf60ugbBkg0ob8/ekI6+lGMDpQgZMjEDr+tTI2aqo3PNWFbGD3pCsWo2z25qZWGPeqavzUqMSBzU7CRbB5xjNSx1WV8ip4jk0h3uWgcA4p4Y5FRrj8KcW4xmkzRaFhTuFPXIqCJ+3qasjHoPwoQX6D0NWEwq5qJBxwKlHAIqrhcnjG4ZPNXolICjOap2/wB1auwrwDmmib6l1H4HarMLhiRWeHxVmGXB4qkO5fjY7TirMcu0+tZy3BzjHSp4p+eevpTuSaSzVIs+Dis9ZBnrzTlck8UXLtqbMUvy89asrLx1rKikI49anSU5/rTjqJmkk3QDrUwkyOT+VUInHU1YWTngU7kltHwOtSpJ8w/wqorYPv6U8Nzx+dCeoF9JMD/CrEc4xWYknyj0qZH4qr6iZdMgzx0pjMD1Az7VCGyRQCe1NyESl+MAZxTXl9CRUbMOSeo9Khlkx3/WlcaCWfPGarPJwcUyV8k1ErHJqb6hfQsCT86dvO31pi/dFMdsZ9KZF76Dy2Tioy+CR0qNn5qNn5ppkMfM4x/Ss64ucZx09qnlc9qzLp8k561aEV7m6yeelY2oSZUnNXLmUYrFv5flJHT1q+Y1SurmDqzDnHeuUuZR5nX8K39Wl3Z/xrkLxyJM96lg2atrIC1akEgPfrXN2c5Brat5cqMfrWT3NY2aNaNwCMGrKSYFZsUnQ561ZRsilcTNCOUsw/LrVyKQ/hWVHIQ9XY5R60vMvoasEnPPStGJjjrxWNbOM881qQP8tVF6lFgHjg01pQBycAdxTcjHA5qCR9h/wquYdybzs5qCWfg89aj3Z71WnOD60KRS2CSfHfPtSR3JLc8e1VXkIpkb8+tQ3fUTNbzaBPyATxVISEAUhkwM0MyNRJDkc1oQTAoMHNc4txnuc1dtrnCjnrRcLHQrOCoB4qeGfaeDWPFPuwAatRykYwfwq4j3OjtLjOM9a2rKUFhiuPgnbI54rZsbg8c9a3jKxTWlj0jSZ18nHGa3dPlGRk5rgLC+ICjcK6rS73JGTXVGVzknE7BPu9atWUpR+tY8V2GxVmKZj/8AWrZOzMLdDpo7hXGKfvAPWsSC6KnFWluuOSKtTIaOi028G8Ka345fk3djXCQ3TI4IrZt9ULKAxxWsaitqZOOp0Yvto2n1qaKfc2f1rAF35pyMfjU0Vwx74q1UFydDpxOpUUwvzWXbTNtyTVwTL6j8e1WpXE4tF1AMc/nSNEM8c1WS6weDxUpuBgHgn2qm0TYinXAIx+NUHHWrc82RxVRjWUmaJMqTIc5rNnUlj9a2pOlZtwo3Ht/OuWZpEyLiPjpVGWJvStWQbiQfWq7R5bpUWNrmX5TE9Kdt/CtAQhc559qa0QIOBiqsUUyDjPao3XKjNXGjA7VEyYBrNotGNfw7oyMc1wHiKwBLcdK9OuYxt6VyWvWwYMcYqfIdup4rrFuYnJI4zWSsux+tdb4ktcF8Doa4mfMb+hzXmV4crudVOWljbtrsgDsa2rO7OMetcnbTZxnr9K17S529elch0OzOysr7bjmtiHUR9K42C5BwMjNacd0eOe1dMJNGEoLodbBf5xzWnbXRGOa4+3ue9attd7MZOfauuE9LmDgdbDcH/wDXVyG654rnbW9DjAq8lzz2/OulM5nHU3JJR68VBJJz1z2zVJLvdxTllDAY5xTbBKxejmIxVmOYZyelZqOOD71Oj4bnpTuDRe8znHapo2APJxVSNg3TmngkelFxI0QxTkVKJztqis3AFO8zjk00wLQuNrdfwqVbrnrWb5m8571LGDkY4z2p81i+hqxTbulWl5GazoieMDiraPj3q7iLAOKerj/JqBXFIWz060iuhbWSgvnOKrqc84p69qdxk4HPtVuBypqpFnipgdvIoRNrmgJQRyOnelL9uvvVJZDxnipTJ/8AXrS4kiwXz+HrSFgevWqjS4pRN+FJyK5SZu+P5VWkbOen505puPeq7SZHSocrjI5TzVZmqZ3zUDEE1mythjvgVE7dac9VpJcHHespFpEU5BrJvlJGBV+STFUro5HvUFoxpgw+tVJcgVozrweazpzwak1iZN9N8je1eY+N9Q8qCTnA6V32s3XkoxwK8U+ImqgRSYOKaV2aOXLFtnhPxH1XzJJRn9a8J1u6Msp5r0fx3qRknk59a8ov5fMlPNd0VZHx1efPO5TY5NSL+VNTqacuMVbOdCkYpV6U2nKM1JYtDYo/Smt1oHcdRTV60p5GadiLi0UD9KVaGIP4qXHNIcdqOaEaofGKsp2qBMcVMpyKhlR0ZbiOcVciORVCE45q3FJzT2ZoPlGBmq+eDU8/I46VUxg02iGTRseh6VJ1quh+arKc4rJs0Q/+Gq8lWs4FVJm5NKK1CeiK7DLds1IjfLUbcmpF6VsQu5KrE1YQk1VXg1bh61PUu+qLcS8VZjHy1BFwtWY+1I1WiGMlSxLQw3E9qdHxTYi9AAMVbiOTVGF8emKsRtzWTXU6F8JeQYrQtRxjIrPjOcVdgOCPWuaohNFllP4CmHhhgVIDn1yKaRyDWCepncvWvQVeQ8njHFUbcdMVcU8jtTkjJ7ExBHNPjIBBFAwUx60xRjIzXMzj3ZeV/lHNK/IHTNRxdPSnkmp2NL6aET/N0pu3j0qcIMUwjk1kc7XUjIxTWIzT5G4PTHoKhccZqmS3oRscZ71GXpzNyQKYTjmmQheo6CkHHIGKF6Yp5+U8UrAxpG6jgk5peopjfTmqRmOyKXG2mqPl49acfrikAhPPrQvSgL+VPjj3HjpTYmNVNzY6CrCQZHTipo7X6VcSHA4FZXuYSlcgitwO1WBFz0wKmSID0qVYgRU3M7kSpjOBipNmO1SbARwPwpSuKTYXuRBRmlxn3pzcfyoOcexqhCZAoDAHpTWNAI+lTcOgFu+KQnFNLj8aiZ+v86mWpVtCYtjjrTd1RM3H+NRSXWCNxqbCVyzv5x+hpu4Adaotd4Oc1G1yTRYtwfQvtcgVG116VS3EnrSh81otSeWxZNznrSmUsMdDVfOacrYFFiuliUE96cpJ/wDrVGp3Zp9UF7Md24qSohzx6U9Ttx9aBDoyc1diPoRiqQGSKswnntVLQdjQhOAMetbVk5KDOKwojjgVp2Eu04NdKd0cr9yVzUK44HekIz35qfGQMUw+lJnoQd9SFl5pCo49DUpUbs0w/Slc6k9CtKvpxVSRDk1olflOeaqyqM0N2EU5E3Ak8Vmyphua1pFyvSqNwlYMlopY7VKOg5GaYBjNOxgjtUiJBjFRtg/WlB5pSBjFO4uUTpzTeSc0pHY8UH9KYxHA7U0rTxj15pDx0rNvoUkN6f40xqkb65FRyMFHpVXsiTx1j2HWkZNo9TT9oTjFNcEHivdPPSuV2Jzx1pOR05NSbMnoeasRQBu3HvQaIrCLnNDDZ0qzNhEOOtUmOTk/kKL6kvuHfNKCDTA3NG/H1o2BK5ItLnIIxSR5Jp0g2HHFCeoWGEbf8aaAc9eR608MSMHpTsA1ZJLaAK3PSrSMOpqohwQakLn14oTNEPkYHJGM1VdhnipHYYqFcAkmk2DHpFv6nA9ab947V6Ukjsx44+lPiAHU5rBsQ9ECdakM21eeKjLjFQ3BJUYP4VD2E1cc8u9vWmy5496hGVPNTI3mYU9KztqZ8upYtEL4Uc1uWCMZAuTjpWbYxFCpBIJrsfDXh17+TzZPkhXksa56sklqdNGk5ysjX0GzjtY2u5x+6UcA9zVTU9Se+uGkY47ADsKtavfqQsEPEEfAA7+9YEkmCc9DXn7u59NTiqcbE5fPtUTvkdaiMmRxUZkP/wCunYtyJmOR1qLdjI6VGZO9N84ZwTRy6CvqTbqBIMVXM244BpPM96OXQfOW91Ck9agD56mnLIfoPep5S+cl3Uuc1FvA+tKG5qbFcxITxSjrUYalBpFp6E4xj2p6jOP61CpqVW3cVlIeyJkAIpwHWmqwxT0OaybLQ9VBFOCcYpy/eNOA4rJsG1awzZ361Iie9OC09RjjFTfQajoIqYqQKOKUDB5qQD8KE9CQRPyqdFycd6aBjtVlRg9qOYlRuh8a7elWEUAgY/Kok+9VhMdaLoVrDwox3/Gh1xx0p3XHb2oY7m9qSdxWItuc8U1l9qsBfQ/hUci8c0X1M5RbKEw5PpVKaQ4rRmTPSs24U9AK1i0RqUJm6k1m3MnvWjcLgGsi7BHvXTDUxlLqUp2wePyqnK5xUs2c1VkcnmuyBnfQhkx3JqpK+GqaRsZHvmqsrZY4rpijJu+hUuDzxVGTr0qzM3J5qu3euqLsQlch6npSY61JtOfSkxxWlykhmOM0lOam1VyGhrdaSlxxzSVdxWEJOadk0Yzx0NKq0IZIuamRcVHGpB6Zqyi5piRIi8ip1HPSo0HNTIMVPUY9Bg04DH40imjIFUUhy06mfePFSKnPWi4xFBan4IpdpNKOKzkxpCfw1GTmnsRjFIOpxWbKIiuDRTm6YpFFK5S1EbgdaQnK06T+Go8d/WsxdBCMYo28euaUg/hSAgZBpdCugm3nil6HFIccU1etO1ihWppANOB+WgDIzSuC3I3BqlcAAe9XpOB1qlct8pqo7jZkXY61lzmtK871lT+9d8EY7lZzzTKc1NrpRAuOadTQM0pzSAOKeoz700dakjGadxrVkqgYoIPanL79adSNHoR7aDkUtDDAoExmRmmnkU488d6T+KgQ0nFC9KH6/wD1qFGaCCaMZNWkHFV4vWrAPFBqkMfPNMBxTpXxxUKtk1ZmtZEuciomGTUmeKa/NA3uRFajY09jimOeP8KpGbIm6VGRUjVG3IoJ2HIcVJ3qNTg1MnagcSIrzSrTmFNXrUhcepxTgMimgZp46U0AxhxmoGBHSrDjjionpsmRFTkPrTCKcvWggtw8GtS1JFZdvyRWnbHkVlJnRDU1YOa0rbpzWZAemK0oDnHt2rnlqdcTTg4/wq7EcY4qlAfar0PTtzWLN4ssRnnNWkHfNVkINWYxzWWzNUyeMetSp1qFBz3qdQPpUtmqHrk9aeOT6U1elPHJ6ZNQbRHBecVKgxxikVfXrTwM8UX1LFxj3pzCkz1NKBml1AQAk0xhj2qcLj601lyKm4FZl59abgg8/pUu3OfamsM8UbBuxmDRuOKcV4xSEVL0IY1eTUwbAqNVOc04tgUblqw8NjqD9akSXBxzVQyYFKjE0W7gaUb5HFWEfB71RiOVq5Dk8mpZNi9EefWpx8w9qqxcjnjmrcY4PFTcq45BwP6VOOoxUa4FOGcjsKLh1LKEkVNGMA+tQp1wOanDbfr6VImyaPIxVlJsCqQkqdH9aq+lgRZDlu1TxSHHPFVVOe3FSA4FVfQa2Lyy7DyR+FSpJu/GqQPA/rViAlic5prRAWlc568VagPzYJ+lUlXGKniJyKG9CzXiUEA5zUqnB64qlFL04qbzOeaaehK1LayDtUqS4PBrPEuDUizgDpQPY01n/OniX5ves9JQTVhDyDmmhM0Efge1TA5qlG/HtUhmzTMS4JBSmYL1/WqHnZx14pGlwaVy7F2ScGq8kmaqPcDHWm+duNXzFcpNI3emJ1P1qJ3LD1oV+vrQjNlpX/GmvICeelRb+M00uDVonYczAnmo2YYz/Kh2yfSonYYqrCkNlcAGsy8lTBzwaszygA1lXLlwSMe1XoJMz7ubAPr7VhXjnGM4rVnU85rOuYs54zUWKTOav8kNXLX6HnH8q7DUY+owc1zGoxHLCl1GzLtpNr8nity0myBXOONknetOzus4GaiaHF9Do43HSp0k7D9KzYJM1YWUY4rJM6LGjHIQfrVmKQKQc1lrJt46mrSODn1pOXQlaGtFcAsvPPrWrb3HGM1zSS4cVfgufxpKRobf2gDrg+lQySg9ME1UNwMcdaj80sf/AK9VzdAtYuLLkGmt82fWoBJj60rSZFNOw76EMgOfrSIMtjpinOSByahD7Tx2rNsO5aB2delMkf5cDoO9Qm4wCcdKj83efSqUjAfuO7Hv1zirEcu09eKz2mxx39akSXJx0pNmi1Nq3uMsMn8604phjPXFc0sxXmr9teYAz09M1UZDVjpLeUEAfpWtZS5IxwK5i1ud7deK3LKbIHf1roTG9jrLGXGD1HrXQWN1t2/NXI2c4CAfpWraXRU89BW6laxm1c7m2vCVyTz6VoQ6ltwBXI2l98oHb37VowT7sEnmtOZ7mHLY622vPMxzz71djuOa5W2u9mOe/rWtb3gbrVqXczcWdDBKvG7j8auxSKSMEEVzaTZOc4qZbsxnPar57aEcrudbA4PerSzqgzXLW2qnpV1b/f1qlNbhbubv9pEcZIFSQagxbk/rWF54/vVLFcYbr1que2o+W51cF0CuD19asCUAda5yO6JGc1aiveCP1NV7QjlNeSYYNV/OGeaz3vCcgHFNE4NQ53HYuz3QI47VSknBPNRyTZHFVJJcd/xrLmuwSsSSMN2BUWd3HXHaoGlBOSKkhOSPaqUiyYJznH4CniDIyeKcmAOKkEmDzXREEQNbgnpUDW3XFaAIYf8A16QqPrTsnqUpGNPbDaeK5vWrYFDXaTxgg1zmsQ5RvpXPLc0TueNeJ7blu3PavPdRgCuSBXqXii3wW7dePavNtUHJ7VyVkmh020zKifDnnFaMEwyO+ayJDtbg9farFvMEIPYV5jO6J0tpNkA9xWpDNlea5u0uMkHpWvbzZxg8+tXFiZswXBHU4rQiuug5rEhkxV6OXgVsmZnQWd0cHB/OtSG5Zl61ztpJgDmte1kDjPQ/zreEmTJI1VnIxz161NFPg1SAzznjtTwxU9K2luZNI2YZcgZqyjE85rIt5eBWhG+RVIyZejlwfT2q0rA9Kz1PvT1k2n1qkxWL6v2HX1pdxx6+1Vkk3H0qRWqhJEisV5zj1qeO4xgdB3qmeooXIPtU3sWtTahmBAweanEhx1rHhn2nB4HWriyg4APWqUgsXRKRzmnrPuPuO9UjJke9SK+adxWLqzc/4VOsgIyDms4HFTRvgYouVaxoLJg4qwjZFZoYj6etWIpNo/xNNMmxoLg49aC30FVkmA//AF07eMVakUtBztk5qLzOeefxpWf8qgLfMcVMmaWLHm5HNQvJnNN3ZAprn1qbkW1IpJDmm7+1RSnB6/lUfmehqLmlrk0jgLVCaQbj6+lTSy8/px2rPnf5iaGCEkkzmq0zjGOlNeTGc5warzS7hwelZtlpEFxgZxWTeyhFYZwav3EmR2/CsHVJ9isc1CZaOV8TXvlxvuPbivnX4k6yQJRu4r2PxtqvkwyAdfXNfMPxG1fzGly1dFNX1ObF1OSDR5N4svfMmkG7PPWuHmbcxrb1y6MkrCsFua67WPk3qwUZp9NQYqWhlxGnrTlPFNHWnge1BTA/lUbdetOIzTSMigliLnNSUxR+NSAe1BIlHSnAYptJlhTlpBz1p3Q0Mqw5TzU0ZqIZxT1ODUMpFpPSpg2CMVAh4qYDFSzVE7nK81VbAPrU2/ioJPvGrTIY6M81bjwKqp1qzFWb1KirkhOKpTNlzVpmqk5wTVRQTBcGp1GFqFDmrAGBQTEbjkVYhPzDFVyferMPQUFGhEPkqVDxUcRG2l3Ybir6mvQsE5FNDfnTc5FBINZ3GiWOXbVuJ9xFZ241atW561k2aX0Ny25xV+IZxWZbtjBzWjA+4jmsaha2LJOAKQHikY96GGVyK5UZNF62fdjmryjJrMszzWnGPlq2zJ6FiPj3oI5pVHy55p/U1znK3Zj4geM5qYHI4/Oq+Oh96mH3Tz+FFgWw9WwKZIec0itimk5P+FZszkxjDg01h3p56+1NbArNsi1yswz7CmHIqQjFMI/Kgi2oyMkP2qT+KmAY5pVPPSrE0x20df5UhX1pRj8fakOccUCDOBj0pQN3TpSpEzHpnNXIrbHWocrENpEMUBbqKuRQAA8VKkeBUscP1x7Ur3OZy5mNSKrCJkgUIuPT/GplTHtSIYipj6U8LSf5NOx71OxNhuO1Jn3/AApCwyfWo3cCpsVEe2Bmoy3I559KjaXPApjSY6mqQWsSO3Xn86haTj3qN59uSearyXQA4p2KSZZaeoHuM5/pVV5d1R59aLF8upO05PeoS+aTvTRwfXtUlW6js7gR+lOHakGQKcCM4xzS6FvYcOPanbSeaZ/FUij8apGelhR05qRee1JxntTl69c0hPXYVRyKkXrSLwaXGcfXrWjItqOHIp9MGc4zTwTnnpSvqHUUDof1qWNtpxUdPTqMCk2abF+LjBq/bkggis+E571bibpjmuiDOaUbnSWzh4hj6GneWcVS0+Xlc1pOAG7/AIVq0a0HfQhxkk+lMkXJIzUrcHpUZGcjGPeotY70QsPWoZUH1q0Rk1G6ce9Qy1qUJFAHvVO4Tg4FaUq9eKqTKCDgHis2JoyHTDGjHPXippUCk+tREdKzuS0Ip/H6UduuaAQBSYIosSLndweooHB5/WhRxSH7q1TY0gODSbTjFO/DNBbA4qXoUmNYYFVblsA4qw54/pVC8kwp6ZqZPQlux5bIMdqauS3PQVY2ZwW7UMNq5NfSJaHn3GbQOvSnM/ygDg4qINmpxEWiJoSC5SkySfWqz81f2AgjNU5hhsUmrMGQ54pVXPJ4FSxx9+9JIp5qb3GlYQybelDsGH170w8dqiZiaCdWTZ4p6881WEhxTwx6U7lk4kGevFS78Lkc1XAxTw5XGaQ2SdeopDGOppy/NyaXjOMcVnJvYXUhcc5pm4ryeTUzionwSFHXvS2JuRiQk09Gzyf1qSG2zweB3pChzjtUPUaEZQw4qW3iJIAHWnxwcZ5xW1o2lvdzIqLlifSspSUVdnTCHO7IveHdDn1K4SMKSM131/JDYWS2Nvnao+dx/Ef8Kt2tlD4f05YUIN265kb+4PT61hXrbge9eLObqSue9QoqlHQyrtyCazZTzVu6bqapn5uM/rWiRq2NbNRscY9am296Yy9e496sLXRCzZAPpULS4NTN0quy8ehrWJDGmQ7gaUz7fr2qFgVOc5qFz0p8upMnYurcZPU1KLknvkVlmQigzEn8arkIbZq+ePrThKM//XrKaf0OOaT7Tg/e5qPZXKUzZEme+KkDZHWsZL09zxVlLosMZFZOmzZVOhpq2RzUqGs2O4yeuaspPkdawlE09pcvq+RU6MMe9UElqzHKMVzuBqpXLYyalVvWq6vnGMYqVWxzmsmrGi1LCHualGMZqBGH4/WpkbK+9ZMpslUVKo496iB4qSPip6EkqLxUyIOO9RJUydPX2oKJkWplGBUca+g4qVeBWRNrj+4JpQQfakU5NO2j8adw0WgvHvUbkbsU7bUTtk0XJsRygHNZ8459auO2PaqsuDWkTNxM6dAc8daybuPJIx0rbmT0rOuU56c13QZhOGhz88PU4qjNFjoK3Joie1UJoOpI/CuuMjncHaxiSJtJyKpzDnFbU0GRntWdcWpySK6otGTjYyXUEnFQlcGr0kHJxVdoiM84NbqQ0iAoSeBUbCrJTINMKjFUpXDYg2imtxUxSmbeMVa7iZFjNJj0/lUu3HSl29MVoS0RhOeetSInSnhKkRMHmqRIiIcelWFXjpTVSpQOBTHYVF/OplOBUa07PvzR1GkOJApyjcabs3VPGm0ChspCouDTxxR1p2AazuUNxyKcVIpRz0NOX7pqGwK5703n3qTbk4P8qCmM4pX1KIhgNTccnt7VKVI4pn3TQ9wQ1hk03GeKkI6HpR9agfQjAHP1pGAxxTzke1RuKaKUbDCM/Sgcdad9f0pApY0r3EkKFyvvQOAf6Uq570tQMifpmqFyeT71fk5qhcLwc1cSb3Ma8PWsuU1rXa9c1lT/AHq9CBmyo1Jg05zTd1dAtxQKUe9A59qUfrQUAGTU0Y4qJRg1OgoIi9SQDimMMmpQOPamtxUrc1aGgY60E5pDxQTVEjehpCKd/FRj8KAYzGeaUL6UuDTk602BLEOlTVHF1FSHpSNIlaX7xzTFGafLycU1eKsyWjH01utDdaSgV9Rjc+9QsfxqdhnNQsKoi5G1R05xikPWgzY1WwanVqiHWnA8UFrYeetNXrSFsClXnmpGkSqOadTFIzTxzzQU9gbmq7irFQuOaohorsKF4pXHNIp5oMi5bmtO25NZUBzitS2PArKRvBmtb8HnitGA4x3rMt+TWlbjNYM64s0ojkDtV+AcVnwnHH8q0IO3eudm0XbQuRg8VZQYI61DCpxVpKzOhakg7VKo70xB61ID071D3NkOGDUqjApEHQmpFAzSRpFiqKkHtSDkgU7OKll9R2OMmjqaByKcM8DoakBw/wA5prZ9P1pQOKaTUlbEbDBpu2n43Um3mpbJIiBzzzSY5xTmUjPekAyaondigelNY9u9ShSDkd6aykn3+lK9gSKrA7uRT4xzUrR+3NKq46dKd7jtcmhBB54q7ESMVViGR7e9WkGMVk2MtxHn3qyrf41Tjap0fipbJiXEOalVdxFV4ScDj8Ksqx57UXHdkiErjHQVItRKwA56+1PDY4oQupMnXpzUyHdmq8bc1KD81MotBuR1H0qwnORVTd0qcHgH9aARbU8d6njwq8VWjbceBzUyyZXH60AW0YH6981PHgnNUo35x+uKsRyEkirv0Bl1DgZ71IH+XHNVUYYx6VMrZ4x0qUxXHknOf0p6ZxR1IwPxpSSp5IqlqSnckD+9TRzZ68ZqqvWlBP4027GiNOOcDGTnHapFmzWahJPtUySHGOKq90Frl3eOajeTmo1kw3rRI+4+lBEuw0ueeaRXJqNjilViOaB7InUhhQDx1qIS49KUS/Mcf/Wq07EPYm3fLioicHikLcZzUMjE5q+YzuStJ3qOSQY61GGxTCfyq9xMgnJYEdjVGTkdauyjOcVTmA7D/CqSMyhMg54rMnUjNas2CDWbcAZNJ2NImHexE5PU1z+oWm7Of5V1NyQQelZV5Hkc800i1qcPe25jY4BNQW8/lnHSug1Gy8xenIrBngMZPbFElcnY1bS5OARxV5JskVz1vcbCAT+NacMw9R9a4pJo6VK6NdH6GrkLcfWsuNwcc1dibBzWDZS2L6cmpkk2jGeoqCIAgH1qQAev61LmV1uWFlJHFSLIcdcD3qoW245p3nAcmlzMe5dEvTJ7dKlV8gcVmC8VTywFSJfRt/HzT5yXsXJenHeqjSbWxilN0pX7wFVJLkE5DZ+lUpXIuyZnz3FMaQgH1qHzAW680FueeaSYuZg8nSpI5SfaqrNnOeKI5NuRziruVsasc2RjNTRS7TWYk1TRyg++KdxM27W7wevHtW/p9/kD5sEcVxsdx82Tx9K1LO7x/FxW0ZM1O9tL7lTkY9PWtWC93dOK4myvxkDOR71tWt7zkHrWqbA661vxHwea0o9Q6EHjFclbz7v4ua0reYDBNbxbEkr6nTw6gxOM1qW+qFAAetcvb3KgjkH1rRt5A+OatNCaR1MF/vx61aW455NYFrIMZB71oRybgOfzovcyasbcEq5GetXY7gZGK59Jih61dgnJIzRdk26m2kxB5q9HMNo9RWKkgOKsJIcYBwKakSbcdwAQM1OtxjnNYSylRwc1It0elVzENGvLdgc85qMX46frWTJc/KeaqNdZPWspTaGkdCb0HIBzUTzhh1rCF4QOtS/bg3G7nFLnuK2ppPMCcntUltP16VjeduNXbaTkc4+tXGYrG8svyc9aQTZ+lU0l465qWOZSB712QnoPctI/fPWnebgVX80Y61EZuSM8U3LsOxZklGD6+1Ymqjcrc81fMnXmszU2yp57VjJlx0PMPF3Vh0ry7VFy5zXqni5c7hXmupQ/OeKxmtBx0kc7Ih6j8jTFJHHQ/wA60Joc9qoypsY4/wD1VwSR1J3LdpP0BPNbNtITgHj8a5uCQI/9a2La4BHUZ96zW5obccmR71dgl5wTWLFOCcA5q5HNjpWlwsjdgn9/1rVtLnPGcVzMV2OATzWhBd9MMK2izNnX29wCvX9anDHOT+lc/Z3h4BNatvdggY610qVznasacTDI7E9qvQy8c1lwy5xVyNx0H51SZNjVjYH3NSDnrx9KpRS4A55qdZuetVckuJwMdc1Oq7hiqSTc9qsxPjHv6UXJehaVAB60pi455FNRunNSBtw4OKYIYUxUsI4FMJxUkT7SM8fhQUWRnFOEm36mkOCBUDPhuKb2KaLq/Nn6VNEcVTic1aRhSTGWwA2MZqVeKqrIQeamD5FVcjUeW560qyYPtUJbr7UgYAD+dM0RYaTHembvTNRbj68UB/0pNlXJlYUkh+WosnGaaznmi5myvccVB5hGOeDViU7u2c1Tm4/+tUmiCSTn0qncNwafJKVqrLJnjp7UrlFeeQA96oTSA59asXDAZ7VmXD4JPb61I0RXVwVU1zWuXoWNsntWpeznYRmuH8U6iIIWBOTj1oSsyk+rPN/iFrgWOQZ9q+YfHOpeZPIc+tevfEjWjiTDV87+Kb8yyt83JNdMEeFj6vNLlOW1CXzJDyao/wAVSTHLGmKOa6WeSPTtT+opq/WhutZl7AOTTwcU0dKUnFUUhCcU2iip6k7ijg1IMVGRinU2JDicUhOaUcYo4NFx9QAxR05pR7UAZNS2WkOGacvSjdSjrzUlWJ42zUqtntUCVIGoLTsh5OKYc5oY4FAPPFGxLJY/epwcDiq8fWpgc1n1NY6DmPHWqcmd2asydKrP+lbRZlMfH9KsAALVeLjFTj2qrjihMc5qzb8NVcg1NAcHrWV9SzRVsDrQX5qIP0pd2aGzToSq54p+c96ro3NSDkVLBEwPepoDzVdT61Yg++O1ZtldDYtm+QetX4GwRWfa/wANXowQeoxWUrMpbGhnKjNOUArUSN8gA7VLE3Ud64+tiL3JbYYetWHmsqHCtn1rStyD3rV7EyVy7GOT/Snk8+pqGNuozUob15NYPQ5pKzFz8tG/cOKGGRUanAz6UmySUHP0pyDJpoG7FSKuCMc1i3qYuNhuMdqa+MY71MevHeoXXnp0qHqSQlc9f1qIqADVjGOvNRMPai9iE3YiOVHSg8gU45xUiRbh0ovoF9LDERm5I4qVICcVbtrXnkdatC2AGQKdzGUrFSKDFWPL7Y5qQR8Y7+9TLH+QqX3Mb3I0Qk1OiDHTpS7cUgf0qOhlyscMYoOMZpCwxSFiRxQNocDx0ppwPxppb1xTC/OO/akwtoOc8daiZuOuaR5Ao5qpcXAGcVSHFNkkkoQdarSXBycVBJKWHU/WoHYk+1UomyjbVkksxI96YHzTRyf/AK1GeearYrYcf1o6e1JnHvSrUicbhnmg8kUHrikXAOMVA+hKpyaUDNIo2+9OHSoIWoDrnGaeBjvTARUg55700zNjh/kVKpJ/Gowc96enJ/xp3DzJAfSnjn6jrUa8HipFPPSqQXFAFOHWm54yePpSjpRcGPqRAD1GKjqQHg4pDRZhbgCrkPUVQgbJGTir0bc1rB6kyT2NG0kKOK3FbcgI/GuciJyCO1btlL5kXPXHQV1XMad4SJhyenFIyZ9qD26+9KTkVDPSTuREHnNNZeKlbr6D0prDAODUPU2RUkT5c4qqycYq86k5FVZFJNTYtbmZcQ8n+dUTnPPataePPPas6ZNpOBWL0E0REBhj86aQc4p3TtSYNNMhoMDtSDmgnjj9KUHANFtQQUY49abnPFKzYFPoIgnbHWsi+lyp55q/dPwSawdQkIU44rlnLQwqO2pybkD39qilG4jinKCxqURbDuPPpmvqbnF5FZYdrfMMU5yQcDipTukbqaVYwTgcmqiUrIqOrduM9vWoHiOdzVp+TluaLhI9p4/HFElcb3MxTx71HLk9BVry0Qk1WeXGQKmwyqwINKkJcE04HJNLvCrxx7VLRdkiBsr2qROucVGwZj709MqPeoETqPmyeaRznJxQpwMmnKu8c0ri3ETPrSlypBzn6UBM8DpTtuDgcmhuyFawmC4701UKHNXAu2ELgZ6n1qPy9x9DUN3RLGIpxx0qZYz3pUQqef5VetrUzuiryT+tQ2o6lwXM7Eml2LXUyqF4JxXqWhaFDoVqJmAa6cfLx90Uvg3wtFplot/doC7D91GR1Pqfart9OZHLMe/TtXiVq/tXZbH0mFoezjzPczbyYuxJyaxrx+DzmtG9bOc1jXUmAR0qII6m7Oxn3D7hiq4GKdKcN65qMMa6UjNaDxz7j2pCPamj9KGarsNu5GRzioZI+vFTMaic49xTM2iq4yDVV19auOKqSA5raJi5Fd228Dmo2cnv+FPJ4x0NQOff9a1S1JvZi+Z2pDKdvWoWORSA8VbROzJxL61MlwQetU84PB4qQEdutZOJrzJGhFce/NWY5yrcmslXwanjYnHrWEoJDTNqG74FXYZ+etYkTdj26Yq3FIQR3rjlE3izcjmDGpxJk4B4rGScrxViGc9ya5pRNOc143FTo2MVnQy9D0q1FL3rHlLUi8pH41Kvb8qqJJn2qwjcZNZWNL2LSkjNTIaqp6damQkGpsCZaQ1KHwPf3qqHOakVveluFyypwcU5W3DnGagEmOMilEmRRYomZuOv4VA5zxSO5pjMOOecUktQGMecVA/A+lOkfBPXIqCR+OtaINCCYcVSl6mrcjA/Wq0netYsh6lNxiqcsWcmrz8dqgkUHnFdCdiOXqZk0IOeKoyxAjpWu8dVWiz/AI1vGZg4J6mO9vuJ449KrSWuD04raeAntUElvn8K3UzPktqYMttjOOh9KgMGFreltd+e34VUktcMcDmtVIjkbMdos0zyifpWm9tg9KikgK9utbqWhMkygUx9RQFNWzAeuKaI/Wt+bQlbEQXAqQLmn+Xg4p6p60KRNhqrTwoWlCgUdf8A61WmJIQZNSImetIi+9S4wKVzSwoGKlXpUa89sVMqZ4obCwKKeo7cYpQuKcMHGcj2qd0K1xAn4UuACAKdwBihAeeMj1rNisRiPBp2zNSBenNJJgZ9alspuxXdcDtUL8nippSC1QMetFxhk0gBpQO9OJ4xnGam5VrEbjH1qJgKlbrim7evelfQHuR8/hS46Chh2xQw44pjv0G5xTgQRnpQBgYpcfhmgmxExz061TuF4NXs4XpzVS54zTj8RdrGJdjrWVOBk1rXXU1k3Ir0oMxKTUi9ac45pu3muggcBigDmkAxSjrQPoSKOlWEH5VDGCTVhBgUm7FRQp4FMY1JUTHnFES5Ma3SkyaVulG2mQLR/EKB0o7cUD6A2KRTTemacvSm9hFmL7tPf7hpsQ4qRxx7Ui1sUn5pFBFPdeeKTHHWrMkJyO9ANIxoyTQJA3SoWFSsSajbpTRD1IX5qI5qR6YBimSA5pelID2pW60FCE8UoOTTTwfWkHWlYlNk6VKOlRDpUoHGaRqKTzTHFOPSkbrVEEElQr1qeQVB0NBDLUB+bFalt2rKh61p23X/AArKaNYGtbHbmtS26Csq0Na8P3RXLM7IF2E8jFaNtis6HGOKvwDpg4rJmi1NCE+9W4zmqkVWoulZM6IqxOGAqSNsnpmoVyPpUycGoZsiVTj8alT0qFcA1Mg5xSNUiRcU8LmmqMVIgO4entQOzTAcUpBIp56elNYE1ne4Ib06UYOcUHPWim9igxikxk+lPANBHWoQMi25PSjYafsOaftzTJIwpApCvFTBcfSjZxUDbIdh9aVVz14qTbjPrSbec55p3J1FQYqwhwelQjpU0YO4VNg2J1AqVDj6VWHHSpVY/hUNXBMtiQDvgCp1fmqiEn/69WE61Ow9yyp/OpN3rx7VXHQc1J1x60ospFhT05xUi5yc9agUYxUyAd6q9hX1LaLuT04qZFy49uxqCE471YV8DtinewiZHw3p7Gpg/BAHFVQ5z1/On9RU3JuW0OcHpUsbnPoPWqqE9KlQjJwaa7jbL6HI/maso/pVKNucVMrEL1xVJisXg+Bn9KaX3dTxUAkJWlJIHegEiwG446089BVMSN15qcPuA5xTbL2JQcdalVxVc/dxT0HHOadxRdkWRJhsmkeXOajA9c0FPTrVJgAky1Sg/Lj86hCFcnFOJ+XmmtSWwL4o35PB4ppOetIp2nirsS2TseDULAkfSnA5OaXOfxrVIhjFU9T1FNbGCT1qQjAzUL4qmrMncjk6VRnGc44NW3fPXmqtxzWgkUJ8c1l3IOCMY+taVxk+wqjMAeM1DRasZUwznPSqksfBrTmi+WqskRxyMUk7FdUYdzFnOBWJe24O7jmunuITzx0rLurfOeOa1Q2jkpomjPSmQ3TRP/jWxd2zYOFrHntTmspIzu7mxaX8ZP3smte3ulPU1wgZkbuKuQ6oyccn8a5J0jRVH1O5W6A6EVFLqflZywxiuVGrE9zUUt40o+9WHsy/adjo59fVM81mXHigrnGcCsWUsRx3qpLCWB6mtYwTM5SkzRuPF0g6cfWqjeNpE6nNZc9oTWfc2RAPet1CF9UY+/3OhPxAdeCTxSx/EBc8k59a4ie0bcewqk8DqeM1vGlT7GDlVWzPXLHxnFMRl63ItahnxtYHPvXg8dxLEeMjHatbT/Ec9sy7mJHpWcsMt0EcROPxHtiXAkzyDS+Z+tefaN4u807XbGfU11tnqSXEeQ34VySg4aM7oVFUV0bCSk1NHIelUUfI4/nViNwKyTNuhoK5wOav27hVGKy42zirsLc5P5VomGxrwXDAAZx6ZrWs7wkgn8a5yJuc5rSt5OR61alYtO51dpdADPoK1IbosAc/hmuXt7kgZz+laMFyeua3jI1TOntZixxWxbSle/4VyVteFDwa0o9SP0+lNSQ+W6OtgvAo61p216v51x9tfh154Nalvc7c554q1IiUTp0nAP19KvQTdK5qC7LDk5rStrr8abl2M3E6GGX1PSrlvOD1rAF18tSJfkHOQDQpGbi3sdLuHbp6+tMkcAk9qyV1IkdaR78MOT0puSM0rl6S49e1UZLkE47VRn1A7Tz+dUJ7wk9c1nJpo0imacuoBehpsWpAnlsfWuflvBkj/OaYl2c9elZ81jdQTR2ltdB8c5FaMcvXnj0rjbG+ZcDNakWplRgnP41cZmbpux00d0V4BqZbnPfj0rnF1HP41ZgvecE9a352Z8lje+0EjBORQZg2O1Zi3PGM/rUqT988VXMHKXzLgVm6jONvWpnuMKefwrC1S8+RuatMZyfiB/Mdu+K4i/t8sxA4rsdTlLM3Q1gXUGQcc0S1RC3ucjcrsOaz515z2NdBfW4zkdvSsW4U5xmuKRsm1qUCNuaswy7ccVXl+VvSkjl5rA6L3NaG4I6/jV2K4BOScVixv0NW4pDkU7hsbCTZq5BckY5xWLHKQau28meatMp7HS2c5Kg/nWrbTkfxfXNc7aTYAHWtSGbIAP41tGRk42Ohtrg5HPFaEU3vXPQ3BHpV2K6zjPStUzFo6GKYEdasq4JGDjtWJFPwGq3DcEnNa3JsaqNVuBumc1mxSbqtRt60Mho1UOB+FPjPNUopSAM1ZifnimQWQmRnvTSpHPTtipInDcVIV3DIoBMRZCAF9abIc+1Nc498cUwvx6VXkaJk6NjoatI5A+tZ8bcgdTVmN84qUUi5v4qRX6etVMkdTil8z8Ksou7xj60gk65FVllB4HJp2TzzTuPoThsUtQ78UoOKzEyXzMilJB/Kot+3rUbzbe9BKHOwyarykPTXnUk81FLNnp29Kq5SKk5wapu9WJ3461Qml4x2qXuWR3Dbg3asm5ccgH86tzy471jXt1jdU7lRVjK1W58pG9K8r8b6wI0kG7n0rt9fviqOc4GOleGfELWwA4B6VUU2RVaUbs8m8f6z5kknz8ZrxjWbnzZmOc12fjDUvOkfDf8A6687u5dznvXbFWR8rWnzTZWdsn1pVNNp4GasyWo8daSiipL3HD9aGNIRil20FbDQeaf0FMp38NBIgGadTSc07pVAKBkUL1p1Ic5qShw/SgdTQAWp+PXrSsNDaeowfWkwDTlGBSZoiRO1KDzSAcdKKEDHkcU5BQOlPRc0gQ5OtPWmd/SgHNZGlhZDxVeppDkc1XJ5rWJnMnT0qUNxioFPy5p5PAoGtLEpPSpIsioFOaswjjmoZa1LCHilycUgXjinE470maWEzzmplyRUGfwqdDmm9hWJkGRViLqPaoI+e1WYhzWdjZbGpZ8gVowjJ5rOtBge9aUK8ZrCewdLFlOuQOKWP5D60L9yl5DdP1rkbOdP3rE6N8wP9K0bZuOtZSHDCtCBsEVoaSNBTngd6kHJ56VEnTIqUDIxWcjlmtbkg5zUJI3AU7JBIH5Uwkbs9qlGZKhx36VOg5zUC471YjPTtisWtSZD/wBKjK5I9alJPB/Wm45P86lrQzSIHXgioSDk8VbMe7gVNFaFscVDZnN8uxTigLcY496vQ2xUdP0q1Ha7e1WEhwOlZXOdybKyQEADFTrDwBirCR08RjtRzGTuVDDtycUEY4q0wwPb1qu4x0o5iktCIjHPemr17Urt1qBmxT3Bq60JDJxTS+BzURfHfFRyzhec8VRDVyV5AOtQvcBRnIzVSS454/Oq7yFvrVWLUGWJblj6VAz7u9Rb89aVT7VSVjS1hckjtTSKM4o59aYxMdaQKQKMkYzRuOfWhoVhcYFOHIxTRzxTgakLgc9KBgU7H60gUd6gXQcvSnr0pqjn0qQJ71BABPWl24pSCRgUcgn0oJaFUfgakqNeTUgGPSkiZaEue1A6+9Mxz7U9RziruS1oSZxzTu9NHPXrQo61SJv0JhjFKowaZTue2anyN0Sx9ucVcibHTv1qioJx61bhPrQnqNbl2MjHFamnzFG9qyYzxVy2blSP0rsUro5JJ3N08jOTSYz1psDCWIEelBGKo6qTbQ5uaRumD27U0uM0HrnjmlY7IjH596qyH1q2/QnNVXHJzUSNLlZ1Bzms+4UVosf/ANWKrTR7unQc8ismW9VczMHPrSE4qSVCCeeKg3f/AK6zJF6nOfwozg0mOOtLzgetACDNNc/LTgen86rTPhTUSehmlbUpXkmEJrnL+bJPOa17+bCHmubvpfmOD+tcb1Zw1noUhCUHvQVIHNWxGaJCojKgZf8AQV9sjC5RYFfrTozt5xTguM5H40xzjIFT1EmEkgHA4NVJ5sjGf8akdT1OMVC9s5BfgL70my1ZldpS2agfAFWXhwcA8+tRtEe9Sx+RVA5NKUOKmCjOKcy8YApMpuzIVXHuadjjNAQg9KlCjHpU2EtRipkc04sOg609jxiolQ5zzUgPTOff1qXywoyeTSJwvPFKG3VnINyVcBeetSogIyBk1VU/NzmtGwG+QYGBWbXKri5bsmgs/MKjHU4r0Xwf4F2/6XcDESc5Pf2qr4Q8NLql7HJIu2FDknHGK9A1C8VUSCFQkMYwF/qfWvBxOJb9yJ7uDwjj78yleXBYgcbQMAegFYd3KTuPb2q7cy9eaybmXg/41zU42PWb0KNzKSOtY9y4JPNXrqXH0rGupOpr04I527leU/NwaaDxzURk3NnmlDjOO1bKI+hKGoLGo1OOKeTjvVWEnZCM2B05qNsHPvTyQaY6kE1KRFyu5I461Wk5P86syDk81Xl4HStluYy7oqSjOaqvVqQdc8VVkGDXQkZX0IGNNBOcU9ulNGM0MExeT1qTPHFMHXtUijOBUSKRIq8e1WUXcPQ1AnJ9atRD5s9K5pGsVoTxAheetWUBxUca9KsIlcc3qdEF3FUEVYj5HFMVc9asQp6cVg2WyaLPercbcCoI46sKOKwZdidHxgetWY3qogOe1Txgg9Kl6DL0UlTo4/Oqamn7yBzWfLqTctiQZOOB9KPOx3qoJcLTWnAq+QHIvrP2FKJcdOPWs9bjmpllGO2afIUpFoy5Womk4PP51AZRzgc1HJNkcVKjYdyZpuDzzUDSjHJqFpAfr7VFI3anawXHvJ1qJiaazZ7ZphamkUmKx5/pUbgYp5bvTcZNWkWV3SonTqP6VcKdeKY0Y64q1oTYz2jJ+tQvDWkYufWoGhAPvWyZNtTOaLjBFQvBz0rSZKjaI555rRSuTy2Mx7faRkYqF7c5+7mtZoiR04qNoQQcit1I52jHe1AHSozbYHQ5raMORgDFRtbDbjFaKoZuHYxWt+e9NMBH19K2ja89Kje1POMYrRTIs73Mnyz6UCPFXXt8fw8UwQ4roT0IexAqnGKeEqUIQOn40Fdrc0k7hvoCp2p6jmij+VUF76DhnNORMtSAYp65B4qQS00F2809VwBx+lKMbfegttFZsHqhjDAxUMnyinSMTUD5OaTZFtmRbic0z+I08njFN2/Nmlc36j1HHSgjcB2oHoKUdPpUNlMhZRmkC/pUjHqKiz/+un0EITjBpq/McU/HApY14ovoFhQmBS7cnAX6VOsfHFLt2jgVDkWU5VIrPvPutWpPwPwrKu+hrWnrqSzFuiTnmsufk4zWrc96zLhetelDQhlJxg0mDTm64xTa6EQFKBikzzmnoM9qYWJYgRU4HFRoMGpR7Vmyoqw08cVG3NSkcVE9WhSGj0pQuaSngZ6UxCUjdKcVwKaw70DegnU09Bg0gXFOUc07EotRDFLIeKRKJTxUpFtkEn3jUZGKe3JprdK0I6EZ9qUfX9aCOf8AClH3aSE0NIzUbCpTyKiYVaIeiIX4BqM4x0qRh61E3SgzvcWjtmkWnE5pMpbEbHNORT3phFSJ2piJ48mpQOKji5qwoqTVEWMUm2pmX2pgFUQyCRc1Xcc1cZcA1WdeSKpkSFhPIrVs+1ZMXFaVrjis5bFQNm2bkYrVgbgVj25xitS3PTiuSSOyBpRVet2xwaoQtnoKtwtjFYtHTE1YX4q4hxis2Bs1djYYrJ6nQmW15qZMZqGM4NSr+VJlof0FTpnioKmjJrM1WhOpzUyYAqJDgdKlToagtseBmkIznPFOX6/hSjB68YpIZEyZ96XZTiOnpS4GOKQXsNHUcf8A16Nn6+1PAx7ilCZWlYBoXAFPC5GeKcE5FKB1zTE0RbeKXYKeBx6ijHPFS9g6Ee3HX/8AXTWA3d/yqUrSbPWsxKzGBAaeowRTgKftPpVXE3ZgM/SnqORQoxUoWpGh6ccGrC9KrKvNTRnjipaBaMmU/hUyjkVAOMVKMkVNiicfWpo8ioB04qVDg5pE7luNsHmngkmoVJXBHbuakQ8emaBPYnByBmpV54zUCtk471IH6dqaEiwP0p4O0deaYrcA+vp6UA7mIHNO4dS5HIVPP41YEg2ZznNU1G0c1MhIGOtK4XLQfKgU8tg1XVwcHvUm7jNWguSKSCPUVKGJ6CoEO7GRUobtSV2O5OrDI55qYZ59KrLzin7/AMaoTZa42jOKNwIquJsA0qOMdatMRKSQTg0xjwB/KmmQHiomkweKrYnzJGOOtKrZqs0oJHrT0kOO1UmDLO4454pysOx/Wq+8YpN3GM10XM7liR89DVZ5Bk84FJ5ueM1FI3Y0/Nglca7YB5wTVZ2yO5NTkBhVeWMk4A/GrFYqTHcxzj8KqSDFXJI+OlQOhANJlJWKki5P19KrSJx7VbfnNQPgj0qSkjLnXrjtVC4i4461qzr75NU5k3jpVdSzDuYQ49fSsm5s88gV0c8JzwB9KqSW4xkDmm9SdDlriz4PFZ8lo6nOMV1lxbjHIFZ09sMnIqeW4NGBhkPTj6U9WPers9rxjFVxAQcYxUShoQOHzCkKdqkWI4p2zAqFGyKKrR7uKrS2watIoD0H500xgdqdtSVqYE9iPTFZ9xYlc45rqmgD1Xlswewq0Jo4uayPpVVrUr9PpXXT2Q54/Cs+ax5OBWil0M3BMwULwsCMiui0bX3t2AZjWdLZ47VD9nZDkDvQ7SVmTyOLvE9R0nW1uEHzAVuQXHmcA/jXkul6i9s4GSAK7vSdXWZVyee9cE6XLsdNOpzaM62CTAGa0Yn456fWsm1kDAYrQjkzgVzPQ6L9zRRwDwKtQvgg5rPQ7TzVmNgGHpVKWhaNy1m3Jz2rRt5OcDr71iQNwOa0YJOg61qpKxSZrwSFauxNzx/OsmCQbQBzV6CTBHFFzaL6GxA5AGP1rRhuj+PrWPBMNozVlJc/Sq5tAZuQ35Xv+ArWtL35QSa5SObacYrStbnpnpUczRMlodPHeFh/kU/7SCODmsWO6AwCaSS/CdDWqbaMTfW94xkCoZdQKk8gjpWBNqZAyDzVSTUxzlqdyHob8upZx6e9UZtR255A+lc9c62BxuxiqEmtBujZ9eahytuUlodG+o5bNSw32/61yH9sDPUVZh1hdwOaxc7M1Xmd1bXICjmr0Vz05rjbbVwQDu4q9Dqi+vvmqjNFPbQ6+O59TirUV2BgVyUOpAnrn8avw6iB1P8A9et1Mho66G6x3qc3WDwa5aLUQO/FS/2gAM54q1Imx0Ul/wAYzWVeuZQcc1UF7uPFSEFkziuiC5mc8nYybi2LckdaoXdrhOma6B4R3GR6Gqd1FwwArdpIzTOF1NNmcCufuR8xzXY6tacEgVyt5CATxzXBNanQmY86daq7ec56elXJl5PNVXPA7VizZO5YhGfTFXIXLDFZ1u469B6etXYGx360irmhCMmtGAAKKzIH5FXoW4HrTQX1NOBtvT9K0Ld845/WsqF/Wr8EnGatOw2zWgk4FWY5NpHNZ0M3SpxMRjmtkzJGul1xjNW4LrpzWEsuD1qWC5IYVfPYOU6u2uOR/jWlFKMfX3rm7WffjjpWrDNx71ondGTVmbEclWYpORzWZDKWA5qxHIAemexzVEWNSOQZqzFJlfwrMWQ7eKmgnw2M00yLWLz9Dmq75FP8wE8HNRtweKuQ0OjPNWEOMYxVVSM1KjZrM0LYbI5NIxyKiLjH9adnincEHmEH6VPFJ8o5xVQ5z7U5CQaFe5Re3ZWk34qBXyOTil8zIOKtASSzbe9Z9xeYY80+eUqKybh8yE5qGJItfazuzmnNc5rPVjkcmnGTGaa2LSsOuLgkVRmm/CnTSZyR3qhcScdaTRSIrq4BDVg6ncbFJzV+7n27iK5XWr7y1bJ4HahFpHJeL9T8uGT5vr7186+P9a3NIN1ep+O9bVVk+Y96+dPGuq+ZLJg+vOa6KaPLxlS0bHC+ILzzZW5Ga5mVssau6hPvkJqgck102sfP76gtSHimAEGn0DWgUo60n86BxUjQ7OOlIetLx0ptBVwp3tSAc0pBHSgQH1pc80ijNPxj60AgBHel70o47Uh/zzQUA61KBnFRYNSxn1oKWw+gD3oGM0vAPrSZSY7PFGOKRRkU4nFQkIcn3alTpUSGpAPSk9ylqKx5pQAaZ/FT9vHNJmi3I5TxVcnLVPIOKgPWriZTLCUjHFIucU4nPvTY1sLGavwdBWeh+ar8HAGalFxLfQcU1uuTS7uKa54qGbeQwnmpY+vtUFTxHpTILcZ4xVmLg1WjqeNuanobo07Y1sQLlax7fGBWxan5MVy1BWvqTJw3PAp5AzxTCdx96cCRjHSuXqYvR3HAfMK0bcbsVmgkEeuavWj8CrQNmpEAMDNP/iqKNuh71K5yuccVLWhjLUG6U1VGeT0pdw20igGojvYzasPGGPAq0g4+tV0+XHFXIhnGQKiWhEkJyAKlWIyHgfnSiPcRWjb2+U9Kxb0MZStoV4rTviraW2B61ZSABcYqcRdqybOWTuVRF6DFPWPHWrXl4Xoajbb+IrMVmR7emBTaeRiombGe1TYEhrsMkc+1QSH0p7sBn1NV5JPwrRIqxFL1qu7ge1LLNsJqlNcZJrSKHFO4s8+0HmqkkpY8GmOxY0hHFaNIvlG5J70Ajt1pOp6UYyKLAGe/ak/H9KBxSEE0ALkdBSbuvNIfQdabnIoIJNx/Gjtmo87aUHNAth+c04L3zTFOcelPBzSZDumPB9ulOGKjycYxTxxioYMlAGPWnBckU0dT1pd2R6VmxX0HA+lL9aY1KOBR0IZIoyeMflUgyDxUajj0pQ2akUlckpV60mcCl5poNh69KevbgVECc49KkX5qYkiZv4qVSMdKjPQVIhApSNFckQYqZOgNQp/9apQcAVNzWKLqH5RmrEZA6VTjbkVbUnGOgrphIxmjX06TtVuQYJPT6Vj20u0g5IrXjbeO+e9dPS4oOzGFvegjjn9aHxuH/wCqmsRnpSuzsTEJA4zUcgBFPzwe1RsOCe1KVmbJ6FVlOD2qCT5fXpVp14P9Krv09qyZtDYo3EeRz0qmww2K0JcY6VRdSOTx+FZEtDMcZNKo/OmjilBOf61ZFgY4GKz7h8A5NXJmwPasm6lIzXNUZEpJGVqEvNc9ePg4rW1GQg1gXcmTzXNDc8eq23Y0XYycD86CMLx0qRgAMYwKYwJHGK+0S1Arv3FQyDFWGT6Unk56/lVNBaxUCbqSRCRjJwO1XhAMZ6VG0QA6VIIoFMc8VGV3VaePPPNQvxx3qbNmjKrgDinxkKDnmpRAMZ/SmNE3aoaDcRwrnKjikKgVNHAWXpR5OKVy07EKRhqk8nYcHrTgm05binPyfWsJSsZSkVZQc5xx0pyqAB/OpSmetLDFltuOanm0BXYxUyQFFdf4N8OSatcABTjucdBUXhvw1JqN2sYXOa9n0XQ7fw7p3kRKPNYZkfHP0rycZi+SHJHc9vB4Nzkpy2QyG2h0qwS1gxwPmfuTWbdSEkmr92/Wsm7lwf514qfMfQS20KF3L29KyLmbnHrVq7lwTg1kXUuB0r0aUbHHJlW7l3dOgrIupRyKtXk/XmsiZ9zZz+FenCJi2O389aeD0xUEeD0qVWxWjRaZOG9aTJqPIpQTUuI2yRiMe1NY0mc8U1jxTsSxrAE9RVecZ7c1MTmoZMnNNKxkynKOTxmqsg96uyCqkgzXSjGSKzgHkUz+VSOQKjxzmhiHR4zUijFMQZqZRk49KxbNVa5LEOelW4VA571WXg1ciHQVzTNI3LMa1ZUDj3qGMYqwijtXDI6SRBzjrVqJM81Aik47VahB49PWsHqBPGvy5NTqnSmxjgelTqDx0rE3sPjjAH9KnWMYpka4x71ZQZPAoZGw1V+WmsMc96tBcA4FRumRjFUhNlN81G0hAx3qyy8f4VXkTmtkjJvUYrZPJpwlI6mo/Lwaaw5qkgbdyUz4PBppuAx5NVnYr1qNnwarkJ5i8ZAKjJH41TMvPXFDT+9Hsyucmdu/SkB71D5u7vj2pVfPGaXJZFqdycjNKozxUe7pTxyOaVjdO48cnHamtRu20hb9ahplbiMMGoiop9Ie39KtC0IygI96jeMEVZ7cU0rntn6UJ2GyqYvT+VIY+M1Z2HNGwc8VVyOVMpGPI5/Ojyvw9qubPak8vjgVfMRylJoueBUZhyCK0Gi/GmmIenNWpmbgZ0lqc+x/nVZrbHYcVrtHx0xUTQZBreM9DFwMloSDx3qMxHj0rUa3LDnt6Uxrcnj0rVSMnEzQtIqc81de3wMgcetMEXbrWt2T5EQUZFOyKe0RFMYCo5iAY8YqNmBHqRSM3YZqMnJouaxEkOajxk+uakbNNAINJtWHYZt5NNUZyO1SNwc/pTAQe/FSjUTGAaU8DJpC3X1pCMikwIyaZj8qeRt//VTD94CmmTuOBGamVAaaq46ipkTGMDFRcokQYA57UhGBTwDjHTFIelTuFrlO6zjisucEjFadxweKoTgmtoOwrXMW6T2rKue9b1xGdprEu1+avQgyGtDObrTKlkHNRdTXZ0MxepqVB6VGBipY+lCBE6fdqTHFNTqadUdTUa3A5qFxk1YY1CxwcCrRLGYOakVfak5pyimK1gI9aYRinscCmjk0kD1DbT1FNAqRR+dMjqTAcUyTr1p/QVC5yaBtiAZNI4paRjVh0RGRzQRinU0jFBL0QmM0yQcU+mvVGZXcYFQv1qaTvUNBIJ2pSMUoGRxQRzQUiM9aVaCCe1J0NBJZiODVlTVSI5IqdWqGjRMmIyabTS1O+lMNyNhxxVeUVaf6VWlq9zOSsMTrV61PTNZ6mrtseaiWxUGbNseRWpbkcc1kW7cCtW1IPOa45HVE1Yegq1H+dUYWyKuo/SsWdcS9b1fiYYrMhOfpWjCfSsnoaRLiNkVMhxVePj2qVODUNmyJ14HerEYP4VWRj9KtRfpU9DToWEUHtUyjnio41x/9erCD3qGx2Fx7U1huGKcyUntSWqLWg0L+QpwXmlCg09RjvTtdA0CoDUgjAycUKKkAzRYe7GhRzTSmKmpCvFTYT3IiMUbf9mpNuDmmtUMWhCR81OVOOfzpxGe2acoxjNMlMFj9qcE5p69aXb6fnUBuNAxSqOmeT60m7A7UqHP0pbAnceo71Oi8UxB+NTIMY4p3K3FC8YHNORTtwKXpmnryMetT0DoCj35qZMkVEBjipFPFAloW1I2gdacMAgc1EoGP6ipoxnB9KpjJV5NHOefyp3GfSlGMZ7is3oZ9By4AGcipox6Hk1WOcip48cH0pDWhaTripQvO7P6VBG+eKlLY47DuKe4myROD708Hb7UxR8vHT3paob1RYRQwBOamTIUj/OKgjY9z09qdvz9CadyCxuCqKjLhSc9qhklC9xmq0k/PWi5okW/tOw9B+NCXBznP4VmtPjHpTTc7Ce49fWncGtDU+0bs+tNMvHB/Cs77QGPUcUgnyetBL00NHzQfr1p6yVnJMN2M4qdJOK1SIZeB5BH4mns3NVFm96Xzx/jXStibXJy+DSE7qreaOp9af5wU4FaWuiluSsQP61EQuaa8mc45FNVuSDTF1B1GelVpUz/jV3aCP/r1DMhX607ErcypUxVds8/0rRkt93bNQSRZHSpsaXsZckYJ6YqGRMjgYFaE8XGcVWdGPbFStGXa5lzxZPTmq5t8jPT6VqyQ7qhMG33FaIlmNLadeOlUZLLOTXRtDnJHWqj2/JJXj2qh3Oflsl6mqrWYz0/SuieAN1HP0qBrXIJxQSYLWmBwKha3Ppj3roDaE1BLZtjArNoadzBMJUU0x59605LYg1C1tzSSHYqCH2xUbwcetaIhwMdDS/Zsd6fUh6mNLbbj0qnJZr6V0L2wOD61Wktcc0MaOamshzxVKS1HpXSTWx5IrPnt/b8ahMDCe3Cc9Ku6ZfNBIMnj61LJB14qqYNhz3pbmTjrc9C0bUPtEajP/wBeuht5s456V5zoV00LDJruNOnWRQS1cFSNmdMHzRVzbjc9/wAqvW53d6zUOX4HTvWhbsQM1ktDfZGpCPlHNXIm2nHU+tZ9vINoq1GxxnrUt6AjVtXHHpWhE3XPesWKQA46VciucDP50KRVzahk4Gato2RWPHdggf0q5DdgnGcVSlYdzTjI6k81Ol15fOfwrNFx78UpmB4qr3Dn6GsLsN1NMkvQT96siW/WFDkgVzer+MI7TeN+D1zWqTZi2k9TrbvVVgB+cfnXL6t4vht8jzQCBXnuu+OpZs7WOO2DXF32tT3WfnJzWtu5hKq27JHo2p/EJFYhWz+NYr/ETLcN+tefv5sp5zSJaSM2eamy6iSqX3PSIPHoY8tj2zWxY+N0cAFua8mjtnWr1vHKhGCeKycY9TaLn3Pb9P8AFCzKuG+vNbtprAcZ3V4bp2oTQMpDEV2ekatIwXcTjNZcvY2jOzsz1WDUeN2c/StGHUjj72K4fT9QZ1xW7ZFpccHFWrrYqUjp01Bmxzn61ftrgy4xnFY9haSMQcZFdXpOlliCRjNdtKk5swc+xas4Cy5/WtKKPC9OnPNWYLTYmFGAKnaAAdea9RQ5TC5mugxVG4XJOOf8K1pI8Z4rOuBjOO9ZyJvc53UoQQc8VyWo243Hiuy1E8H2rlNSOdxrjepqnrY5a7Ta5yO9Zsq4PFat6MN2rJn6+9czOiLBGwB61dgfGPX3rLDHd1/CrMTdKyvY1NiKTLjAxWnbHdisGGQj2rVspcnGfxqkxPubMQ596uQH8qoxNkDmrkDZwBWiYy5GOeKsJkniq8TAHn9KtxgY7Ve5lfUcq7jx+lSIpB5pyJzU6QZ5H05pstMt2bEYrVgYgA1mWy7TWlEKauiZNbl+KXnqDVyJ8n3NZ0S8gVbgJrRPQ5i+j4C1OgzzVRO2KsRtjn0rVAy6jnjmndulQI4/Gpw361e4CAcil34pGOBULvjNK1iycTfhUgm9TxVInFPV8/hSuOxfVwelGearxNnipCdtPcZYUjbntRuyMjiq+4/hSNLtBp9AG3LcY9KzZCCTUlxNk9fxqmZCT1pDWhMDkY9Kikkx3/Sm+Zwf6VXllBPGfzp3sihJ5QoOKz55c9+BU00mQc1nXUmBjvU3Ginfz4UjI+vpXBeKL4Qwucg4/Wup1O5wrnIwK8r8caoRE/OB9auKuxSdlc8p+IGs/wCsycf0rwbxNfGSR8NkGvQ/HOql5JOfWvHtWnLyNz36V2xVkfN4mpzyMy4Ys1RKtDsSaB+tas40PGAKT+GlpM81JYAYp3SgDNJUjQU4D1o20A9qBWDGDS9aM8kUUAAPNPIzTAOaeOtUNBSgZNLjmiouaBjigHmgmkBycVJKZMOlBGTSLgU6i+pQ9TSsKYg4p55NA+g5BxipgM96hjXmrC0mVEYV56U/HFG35qG6UalJ2dyCXjNVv4qmmNQgfNVIyluTL0p+cd6iC0+pZaFB5q7A2AKpqMtVuIACpKRcQ5WkIpFJ20E8UM1Xca341NFg1DU0R5pMktJzViLioUGcVNGPm5NZmyTNKz7VsW/WsW1/hrbtTnGaxnqht2LPOKTGMY6+1OHIIpyLj3rmsc8nYTaGANT27bWpoHy+lPRTng04iveJoxtnGKsqwIIqjC3FTo53YoZiTcLmnoAWBBqM9amt4ieawejKla12TCMsQa0LaLK881HFFlB61oWyAp05qGzlnIdBbDqcc1fhiwMYzS28ACj196tRoAea5W9TmYqQ/KOMHNOKAYqQLj3pr8Gpb0ISI2UAZPNV5cDrU8pA6HjtVSduOKhdy47EbSVXkkOcUNJjkmq00wXOT34zWi1BLUdJJgkHiqM1x1wc1HPc5OKqs27irtY1jG+42SQs3FRNnOSakAyTTWAxWiLUdyIjd/hQR7U9Vzn1psny/jTBkeNp/pSc59qc+DSYOOlUmZNdRM4/pTTyD6/Wlwc0h47UxWG4wMjtTcjjHWn44yKY31xQkZiZx15zQBzjpSN7DPvQM96bSG9hwzx0xUobBPFRZwPWlUc9MVEtiNiYHilU4PXPtUdSKcGs7aEPYlQ881IOahU1KCfTispCSHY4FAH5Ufr7UAEULYT2FJOacOelMznmlBOTSYuhKGGQKcCfwpiYIp4HpUoncXOO4qVDiocc5qRccVVytiYA9RTx0xn8ajUEHrT8Z9qV7mi1JFz2qVW9elQxjbUo5APelc0iTxOAatxk8Z6VnhsGrcT/AF/pVxdhSVy4hwRWnaXBHBxWQjetWbebnPpXUpGPIzWl+9n1qPp3pyOJEH86YwzznIFapnTB6CdR3NJnA9aRmOcA8elISOKlm8d7Eb9KrydDyasNzwTk1BKMA8YrOWxulYqSnHeqsg3A+vvVqbNVpAMe9YgVW4HrSbsLmh+DzwDUTsR6UmySK5kwKxr6TrWhcycHNY19JyecVyzOKs7Iyb58g96xLk5J71o3b4zzWTO2TSgjypO7N5m3Hgce9NJBpN3GOlSIgI5NfbNGz3QxI+c4qUx7hmpUjx2OKUgA88UNaBJ6EDKMc1XY53c49xVpnyTVKU5OMcVDIRHIOKiZV78VMOO9RyDcOKi5otSHOOcUgIY4FKFznPApu054rKQ9iVvu4B4oBC8kA0KpHWopmwcCs3sTu7D5ArnJ/CmhMDrSIvr1pyAkkd6i2hSXclWIOAAM1v8AhrQTe30aFSxPoKi0ewMv8G5yQAMV7J4J8LJpdqLmVP37Dgf3a8rF4lU4tLc9XB4V1ZXa0RZ0DwzBoUO8ridvb7tWrt8ZrQuG4rJuT8hr5nmc3dn1CSgrIzL6XknNYV056citW8frk4zWFdyY/CuynG6M5MzbyXnGaxbuXJJzmr95Jgk+tYV5LjNevSjfQ8+ctSrcy5J9KzZJPn9qkuZiD1FUDKS1enCOhzp6l+NgBkVKr7qpRsce3pVlDkf4VVjVuxOvWnqeevNQgdOpqQZNRYE7jgSRmkHf1NKpIPNJgk9KVh3GN071C5wMCpitQuvWrRm9itKDiqzjJNW5VxVZwPxrRaGLKUhyabj3qeRc9qbt+tJgkNUZOMYqVV/WmoMGplOa55GsSeFAuKtxLz7VVh61dtxxXJNnQizH0qdABUcY9utWEXtXHM3RNEoI/pVuJMVBEtXIh0rmuUkSxjAqZFJximKOOlTxrUJjJY1HPpVlBx8o4qGNf8mrK8LRYjqHbpSFc9qXt0xSE4q4xFfQhYcnjGKidcirBGaYRj29a2Mt9Ss0fSq8i5HPXNXGHBqtLWq1ZLZUlXA5qs4yOKtSH5efwqtIcCuhKxjd7FV5Nv0qF7jHU0+fGDVOTj8K0itBsnE+W68VMs/NZbS49qcsxIqXHoUnoay3A9fzqwsoPtWOs3OSelSJP6E1m4Gyk0axk96XcKzo7jjr+dSi4AHUVm43NVOyLZbNGTjpUCSjrT9+fx9KlqwKXUl9KUA496YrZ75p681FjdMAM+tO28UJwadt49KW43oNVcGg8A1IfY0AcZNIEiHZQI8jpU4UdaNtUmK1yuY+vFMMdWto5xxTSntzW0ZEONip5XXj9KY0WDnHFXCmOaaU4zitEzNxRQaIE9qieIA5FX2UBelV5BxVqRjKJTkXPOPyqtKvJ4rQkGQKryIM59au5i42M10weKiKE8VoNCPTiomgx04ppjSsVNuKULjNTmE4z1pvlnGO9S3YaIHXNN285FSsM03kDHakWRMMc02MZNSFc9e9ABBOBgVVwGbRioyBvxU+PWkK/NmpQCBMiplXIFNzgU9DuxSZRKqgjHpTXAFSIMA+tJJkg8YrMpaFC4Tn2qlItaMo56VUlGW9K3iyEZV0vymsK8HzGt+8PasG94J9K7qJEnZGXL1pgGaklxmmD9K9Aw6id/Wpo6jHX3qWMYNBS3JlFOXmkVeKXJFLqaIRuvNM6mlbk0gFaENgq4PSn4IoAxQxoK6DH+7TBwaVjTM8UGZKvWpE61ElSKaBrUkJqPgmhjTQ1X0JY4L3oI4p45FI3Iqbmm6ITxTTyOtPcY7VGRVamTG/0pr8ipOgqJ+hoJehDJ0qKnSHNMHU1RkyRO2aUihRQRQUiN+9Np7Ak0gGKA2HxmpweKgQVMnSgroOB4qRTkUwjFOX3pMEB49qryipz0qGQ0IUiuOpq3bHoM9aqHg1YgbB7U3sQnqbFselatu/Q1j2p6GtW36YrjmdsWa0HNXUHSs+3q/HwK5ZXOqOxbiODWjDg4rNh6+taEJHFZO5pFl1ORUyLzUMRz14qxH71JqncmjXmrSAVBGvze1WEPHHak9jRFhDxip0JFV4ie9WEPes5bFJ6jzknOOKUDnp+dKOR70qiqWxdxwTPagDFSAAH2pQvH/1qVihmOOf0py+1OCD8aQLzSBCjp0/ClB+tG3rSk/hTTCw1l79ajOc81LjcOajbG7p9aRkJjcaeoJ7UiipVXioDYTqe9IepxTwu3mkxmmwZHjPanqD6ZpwSpUUD3qWCaBeuakDc59KaF/Sl246VDFclByM1Kv3M5FQrwKd0FRc06Eg69amRfrUKDNSxjGcdKaCxYT3qdOBVdMjmpgckCmR5EobBp3JHoajA9AKeDik9Q2HKpJ5qdMD/GoQTUidakTZMjkdKlDnjB61BjJGOtSAE9O1NCuWUbgdKduAPvUCE5pQ2X46Vdg6FhWwpIxTWk4z0qB5eoqGWXApbgiSacgc/nUDT44z1qtPdbR2P1qjNek9CKllXNIzgVWlu93Qisx7rceOlNMox1qknYzczQ88nFSJckj6VmI/OAanhk/L2q4psnmvqaqSYA5qdLjiqEchI9qlVwTjNbRQN3RfSfkc07zfl5NVEPqamXocYrdIaJPNx75pS5yPmqI8dqUD0qiiTzD0zVmEZP8AWq4UcEjmrMQxiqRMnYsKAR702Rcj0pCSBj1pS+OtaEbleSLHcVWmQdBVxpAQOvWoJFyKdi0jPliGaZ5Gc8VdMeT1pwixnPSs2jRNma9sOpFQNbDPTHvWnInGKhaPAPSmhsy5IcLnFUZIz6da3JYvlwOaoSwD059PSixK2Ml4jkCjysda0ltyT0OKY1vxnFIGzP8AJUZ4qOSAYPFXnixUbR/LVMi5kT22B0qo0JA5xmtp4d3UZqu9vntzSRS0MZo6AMVfkt9vFVmhxmploNEO3jpUEkR7/wAqt7Sp6Gm7fm5GazvdCM2e3yPWsy4gIB4roXiz2xVOe24PGagGc28VMMAPpx7Vqy2ZUn5c1WaPbnIo3RCdtyCCMoRiuo0mY7VHpXPoOa1LGTZ35rCVy4y1OxtZQcY5q/FJwM81i2c3yqa0EkOBXG1qdMXdmtHLkdeParkcp7nNZEL7ato5X6elJxZRqxzYwP1NTpJ0rNjfNWomycHpUcrJbNKOUgDmrMU3PH/6qopyQcVYVthzn8KtQbFzGnHNtX5utRXOorEh+bBx0rNn1ERghTk+tY1zcPM3J610xhYwdTsRa7rssmQDgeorhNRupZ3bJLH3rrbmxaY9xWfJohPVa22RFru7OJlgd2+bNOSz6HbXUyaOVP3c/Sq0mnEfw1DTZtExRbD0H0FSrbA9q1hp5x0qSPTSf4fxpNPY2WqMpbYZ6fpVuCxDdQMCtKPSGYgbePWtjTdCckAqTRGnKRHNYyrHRfNcYGf610um+HpODg/jXS6N4cxsLLz9K7HT9AAI+XJ+lehSw6tqZtnNaPokpKhlrttK0AnZxz69q1NP0RFcHaPpXUWOmrFt44rqjQiuhF2UdP0bYVGMe9btvbLGAAuMVbhtgoAxTtmK10WwWEAwOOaOcc/pSsMf/WqJ32qaTloSV7nA6Vj3jfKRnGK0p3yDWLetgmuSUikjJvmJB71zWpIcHPFdBdy8EZ9qxr5d6nv7VgWnqchfqc5HNY83DGui1GDHtWDeRn0rnkrGsWVFIzU8ZxjnvVXdtJpwk5FYmyeppxvk+npV+0mAYc1jpLxVuCUqQePpSuPc6OG54HarsM/PFYVtcEdTx6VqW75PBqkxo2YXzir0TccHrWPC+BjNXo5QAD1rVMixsxEfXNX4F46VlWkgYZrQgmKnjvWlyWX0TBGBVqM4NVYpcgc1OH28DmqRm9S7AcntV2MisyOXoc1bik78Zp3IsaCMFHJqYHJzVJZM9KsI+R9K0TuIsCTaeRUqXB/yaqseDTN/QEfnSvZlpXRoNNuHXFRGTg46/WoBLkHmhnHaquNLoWOqj2o3YNQpJxinse3r7Uty+hOk3ocVIZTwKojqOamD4q9RdCz5majnk3L1qMMRg9/SkJBB7VRncrSnioscE+tSyYB9qhPHXp2NKxSfQZJ0zmqrvjPrU0rbmqrK4INFzVFeZ8ZrKvJguT1461cuZcE81h6jdBS/pSQ7amDr1/sjc5xmvFPHusDDgnGO1ejeK9RCRv8ANgivn/x3rGWkAJJNdEEcuInyRPM/F+ob5XAOQa88vH3OTXQ+ILzfI3PNctM2W611o+Yk7u5HjmnDrTRz1qQDihgkJjilopRwaRS1FHSgjvS9+tFBQUUYwKX9KAEpfu0NSUCSFAp6kimgU+my4gOOtPpAMUfxVDGMbikTqaVqQdaQWJVOetOIz9KYpp2c/SgaJUGRSnpSxcin7OfWgfQEGasIahAxSqxBFR1LWxKB1xTX4+tPU81HJmmncOhVlJxUSjJp8xz7UyPrVowluTgd/wClFFHShmm45OtW4+AKqRnnirK8YrM0RbQ5FIeKSI57089KCojanhGagBANTxZ9qkpFuPgCrMYJxVRTnHNW4m6VBtcu25wcVr2Z6VkRYzWhbPtXGKwmTJGovbtU6gY9qpRyHPWrsJLGuVnM3rqOT6ZqVAO/WnKmDnFG3+dVczeg8ZBwegqZOWH+FMRM8561ajhz0/OqvoJyHRoWPPIrRt4wMdKrxxgY9qvQY9K5JGM3dWLyR4UYq3bAZqCFeB3q3bMFepv0Odl6EY/xq0oHXiqwyDkVLu57VgyuUkHfOKjkOOKaZfXp9KjklGTUMGhkj5qrNIeRxSzTYz6Vn3M4+YZotYSRFcT4JAqjNPkmiV9zkk9e1QOcnGPyrQ2jCwhOaTgrRs9qCOe1VcuyDbjPeonGTxUxIIwOaiJz9famLYTjPH51H3I6mngZPNNb9aoyeoBc9aay7fpTwOKa680JCa0Izioyeae3A5prDJqkS0Izc5ANRuc04nFMJAz1NUiGrAW+hoB5pnTtQAS3rTaFYeOT1xTs+lR9D0NKGOKholonQjbzTgcNUS+lSA+1TsRYmU09OR3qIcAVIoPWsiSQdMHtTgPpimjPenDqahiYYHemZ5NPIFG3AziglIFPP1qdTxUOeOtOVulSVYlHX1qROvSog2OpqReTTQWJ1znjGKXoaYBmloehcUTA4pyqfSokPJqUGszVD8YHT8akVsHANRZAXGKUHn8KE7GnLcvRvipVkx35qlG/PWp0bvW8ZXJcbGzZz/Lyc+lWG9cHGKyIJcMPWtSJ/MQHOSK6U7kx0Y0g45600KetS7SR04pVj496to6FEhK5PpUUqZHHP1q2y+2D70xkPfmoaubRTZmyw4qB0xnn8q0po2JHHHbFVJYs5OMVlKJdtDKlALc9ap3Hy+1aU8XBrJvyVzispaGclYoXL7s84rDvpM9T/wDqrUuZMg+lYV42Sa4XLU8uvLoZt2+M1myNk1buW5NUmNbQPMub8eDxU6ACqaPjA71KJ/evs73OplwyY4FRSyE5zgVX833BoLbgSaGyLA7fNURIBNOMgJqJzu5B6VLKasIz726UMQe+KY2ScdKUDoKxYnotCFtzfSnxRAEE1OI8DOM0iAq2Tis2yua6J5rKZYvNYfL2HtVE2+45JrVku2e32nketU/LDMPftUyF10I4bd5Cdoz7CtfTtFeUj5csT0o06Dy5BheK9a8DeE/PjF3dJgE5VcV52Kr+xjc78PQlWkkh3gnwYlrElxOnzdQCK7iQBRgdMdqlZFjXaoAUVWlbFfKVarqy5mfaUqapQ5UVLhtw7Cse6woPcetadwcDisa7cc1NMmW5k3zdOeKwLxztb+dbV8+N3Sudvm4NepSRyzZkXbgZ5rCvnO4/41rXjYye9c9fS9a9ektTzqjM+6mwcVVR8twKbcyY5qOJ816iWhlF6mlET9KtxDNUYGzWhCMDNRY0lqiYDIHb3p4Xj3pFwRUqDNRawk7IRYzThH7VIo59celLsJxTauXe5XZPwqvIh9c1fkQY6VXdM54xRYiSKLpnPFV3j5q86dajaP8AGmSZ8kWBnFMC84x+dXWjqIx0mQVilSIvQ1KIsc0qrz0/CuaTNo6kkSjt2q5CuAKqxLzz0q5Fn0rjmdMXctIMVYj5PSoEx06VYhX0NcUjW9yzGOauRLz7VXiGMECrcY4rnZoiZVyf6VKgwOaZHUygVK3GyWNecHpVjAUcUxQev9KeCf8A61OOpApHHI/Sm7afjI5FMbg10J6GTI2GP/rU0gY5zTyPmpG755pi6FeX7tU5ec81dm6VRn6mtoIhlZ3qs7DaexqWQ9eKhkbIz04rqMnpqU5jkHd1qq+B71Yl9+tVZMAVpsgbIG4J707bzn1pOg+tOz26/hSLEHtTvMK0hUjp3pBx70rjsTI9P8zFV88U4MSPes9GUWo5yBipknyfSqCtSrJjp1qHEDVWUbqljkLcVlpKanjuCre1RY1gzUUnPWnqxI61SjuM8ZH9asJLjvmsWrGylcmyAfrS9DUQbnrTqk3iyTOTTgeKizgUqtg800iGSbeaTGP8aTfz7Uhbj2qk7MHqKcc1G7ZWl3gCmFuelaJ6GdiKSq7mrDdarNmmtyJRuRkdaYUyvWptv40hXjpWvMTyEJTIwTTGjHap2+UZqF+o9aLmbRWdcdD+FMKd6sOh3ZppjOMVbRKKrQ9c9KjaEnHFXgmBTPJK554NK4cpQaLj0pChAzVp48U0x9KZaViAR57ZppXnmrWzC1XkBzUXKtcjfgipozgdOaZtLGnxjkin0JWuhMnzCkcYyKd0XikI3e9Sir9CtKhJqrMuByK0WjJHTmqdzGQMCrQlsYV2uCcVhXxOa6G8U4Nc9fAk9a9CkzGexlyLTAMVJJyab+deijmEUYOasIOKgUZNWEFBoiZVyKCPxpy01jxQaLa5EVx7UqdTTScmnKM8VZl1HYxTGpxyOKaQaVyrkeOTSHOafSAYpktDoxUhxSRjBp7CgdrIiakAyOaVhmlwadxIVfSnlaYDmpAcjrSLRG64/wAajK1Ow4qFqpGbIz0qJzmpGNRN0qzIrv1pF60r5pUHNDZDVhwGetKwp3ApjH86CthtJto/ipCTR1BakijJqZQMVAtTIePWgpD+gpR7UU37tJiAionGKlxxmo2PFIb2ID1qSIYNRtyfapI/vCqMTTteQOa17YgCsS1JBFbNuc4rlmjtg7o1rbnFaER4rLt221owdOxrmkdUS5HwavW7k1nxvzxVyFjuH9KxZot7GlGcYq1CeOMc1RhbIq5H2qHoarQuLVhBxVeJj3qdfbpWZomWEIyKsIQelVo6sRc+lQy0TqPTrT1Xj+tIg98U/GDTWowAzUgG3rSAdqcPfmjY0Q+kAwen40inBNOIzjmgfUaV7dvSmstPP8qQcmjoK+ozHak2EGpCD07e1AHGQKm5mNQVIo4oAxzQetNi6AAKdtB9qRcdKcATUkiBc89SKeFwOlOCcelSInSk0BGMnt+NOAxTimBQFOeahgA6cU4DOB2o5xnHSnqCSOallrQdGvA4q1Gu4DIqBRx0qxF0+lFtAbJAmacqgUKpyCMH2qUKSPaiwr2GcjH0pwBPtSnrSfxCkh7kiHn2p+7ke9Rrkc9KlRN3I7U0hMlj5BPNTIrDPao4jzUwAqrEsO/YU1zxyfypxIx/hUEzADrimESOVwuc9TVGWfaKklfJIyfwqjNk1FncpkFxdHpx/hVFpSxOSealnHJP86qk4NbKJlJsmQ8elPOarq+TVhM8dK0UTFvoOXJOatRDPp+NQRJ83oKtxjA/rVxVguTx54qwi4PpUcQ4AqzHHgHP5Vo0UtdBqttzUgkwMY4pyxnjjmmtEe9CTNUrDg2anjAxj+XNQKhzkj86tRIQPT607jb0JVGSB3qyigfX1NRrGB/jUyVoTurg2CPf3qGRsHINTSEheO/PNU3bBPPNUhxXURyc9cjFJvzTZOeKZg9R+NV0HsWUORTW6expqE44ofnH60MYmOD6VEygkip1TIFOKZqUDKLx5+tVZIhzxzWsYASeMkVVmtxnIqnqgUlaxQEQxjmkMQP1qzt56cU9Idx6DFCIkzPa1wOAKgnt9gJrbaDg8dKp3EfYjP1oZJhyR89KiEeQfWtKS3JJ/hqNYCOMD61Ceo7mW9qWJ4qu9p3rdaDI9jUT246fzpsdzAe0JP0qF7cj2ree3B+tVpLXHbFZOLKuYhQDtUbxDnitWS2w33enrVSSD271Fh7GZPBuOQMVnT22OMda3mgqJrTcelK5DVznDEUNTRNsrWk08Y6c1VlsCegzUNk2ZNb6l5Qwe1akOrKQMnFc/wDZXHTmgq0Z6Gs+RPU0jzLY7CDVE7HH1rQgv1dev5Vwkc7rjk/jWhbXTrgDkVPs7mnNI7mK5XAGRV23uFJHzc1x9rcSNgHNblhFLIw6nPpVKlcJTsdAt1jpg0eY0jZ9aitbGXIyK3dO0os44/E1qqbW5ySk2zI+xvJjI4p0emMTkjJruItBygO0flQ2j7DnaBWvswWjORj0rI5WpjowbtXVx6cMjK1cXSw2Dt49aOQ1voeez6CD/DzVCTw6WbhDXqf9hh+CooHh4ZyFBrVUky0zy6Pw0f8Ann+OKsJ4b6ALzjmvTk8Pjb93Ge2KadCAIwMCq9lY0izgbTw0WIyOPpXQaf4fCY+T9K6q10VR1XNasOkjAwABitI07DuY9hpgCjjFdHa6YEAz14qW20/yscfhWpDAewyK2WhPS5Da2wRxxx0retogqgDpVJIiuCQavwg4FDYEpUrzTSeOvWnMcnFQzHGcGs2w6gzgd6rzSZzimMSc1GzcYAzWbdwsQzkj8Kxr1sg1sSgOayLxCM9q533JW5g3h5xWXODzzWpeD5+azJx1xWLLtcxrxcsSawr+L5Txz6iuiuQdx96yb23JQ4rN6lrY5acEZ9KjSTkc1PfR7CfT2rPViprKSsaRZpxtyKvQ9u+ayYZuMVoW79OcVlc0ua0PHWtK0lOMZxWPDLwB1q9by7SM9qmLaEzbik49atpJ3/pWTFMDzmrkU2eOtbJhY1ra52t149q0Y7jIGCSKw4Dyexq5C+Mc960QM6C3nO4Z/wD11fSXPOawbaXDcmtOKXjjvWiZl1NFGPWp4nO76VSifOO9Sh/myDmrKNKOTHerEcuBn+tZaSnpmrKS9vSrTMnuaYkoY5qmkuDUyvu49KfmCZNu+gphk5xk8U3jj3pCcHNIpE6NuNWUzjPaqsQ5qwrAkDPNUkJslXHNIz7RnH403O04qN23A1d+gh5m5yeaDJkZqmzndSecQO9O5BYkbI9qrysCMHmmtL71Vkk4ouUkJLLgnmqskoyfamSTAMTmqks20HmpudK2I7qXAPb+lcxqlz8jEn8u9bF9OdprjtcujFGxxWgPU4HxvqYRH59a+fPGupb5H+bivVvHmp7fM+avAvFN/ulfnPfiuumtDxMZLWxyGqy75DWSck1au5S7mq4GK3PIWrBRS0vPT+dJSZQU76ikUUp6Ug2Fo60g6UoHpQNC4zzSjpSL1oOcUDF7dKbS7qAKBbj1HrTtuPpQgpTzzTZokO203IFHtR1FZgIfam45paCKBoVetOBpuOKf6UCLEB4qTHNRQ9Kkyc07lgfWjdTSetC8ms0BOnNJIOM5oQZpzpwaaQ0UZQB9aZHmpZximRjmqSM5EwHTNDCnKKD1pM1WwKBmrCH3qBRnFTKcGpY00Tx8c1KDxUMfFSp2oNGhCealjNRE4NSw9qTGiyh6c1ch6VTTFXIBk0jUvQjmrcRx0qrEPWrCDuKwmgeqNGByW61o2xGR61j27YrXtRnBrkmrK5wzWpoYCjOKRkJwRUij5RxzTsHOegrNMhskhQ1fSMLgcEmqlv1zWgiHGQKpyMZOyHKAGAq1GuGHpVct09fWpoX3cE1zyMdTSgGM5HNTE4YEVTikz07VZMmADWVx20LokyvWnrIBx1rPSb16U5ZcdwKyloWi2ZOcVBPNsB/lUTz/AC1UkmLBh2qLlqNxJ5iTjJzVWR8/40OTnrTXJA9avc0ULEDAZOaQjiiTJpoBYDiqTLaEYccDik6E5707gLigDNDYmhhA7U0rgde9SFfSkA5qkQyPbj8aCvOcc0/GTn0pxGapMnlREFAFRv1qYDFRuMnpVCaIHGe1REVYJwKrvyapGTWpG3vTWOfYU5vWomOD0qthMGOBTVPzUjdaQH0ppXM9iTdyeaATTQN2B3p9MTHjjpUi1CPl6VIrY61DWhD0ROGHSpEyahU1IrEDB71i0RYlBqRelQqxHfrUik9alolq7JQeMelNoDZoPvWQJajTjI609cmmnqKVWPXAqirDwPzqZOlQrndmpUOTS3BonAyKWowSKfx1/SpkWtB6nFTIT3qBG+b2qdOtJlxHc0Zx14oHPegnrnHtSOhApIbOamR8r1/Oq2D60qyYPeqvZjaNGNsEVq2EpIINYsbggVetn49664u+pg0barg+oNKB7fjS2zBkGKdjkdOuK26HRT+EjKZb6U1o8EZx0qwVO4+tIU3DinY6YopumRmq8qYB7/SrxGODzULoAMDrRY1aMi4iBiJ/CsHUV55rqriIFevvXO6gvX/CuCqctX4Tl7w7c54rDvHCAmtrUyQzelc9dkc81wLU+fqz1sZ87bmzVR+p5qxKSelV3BNbxOZGorkc0obPSmyEN93pT4YyDkjj0r7K52seuW7fhTiSuc1KUKRZxVYNvHeouZbCMSSfSlCbh/WlB29qX6cZqLu5T1EaPOOaBHxn0p27b2zSNJheOpo1IsxpkPTOBTC4J4pActg08Rjdxzj9aWjKWu5KG3IB0qxDBkrxkmo44dzKcH6V3ngnwc2rTxyyqfJXnJrir1Y0ldnXRpSqzSSNHwJ4JbUHjuLgHylOQPWvXoo1hjVEUBVGAAKhsLSOygSOJQqqMACrDZAznFfIYnESrS12PssLho0Y+ZBKQe1Upm4/wq3KeDmqU/A9PpXAjrbKVw3XIrDuzgn/ABrWu365NYt5zmuuCsc0tzHvSAp5xXPXp4PJNbd++Mjt71z1/JndXqUkckmYt9L16Vz1++a2L8gg1z18+M17dFKxwT2M64k+YjOaZD71HKQWp8Z5HavRSM4rQ0rcgH3q/C2ay4Tz/Wr8D4xzU2uabGgnNWQpxVRG9KsRtxUNDLGCOtSDoaiXn3qXOeBQNCMtV3BzVomoX68ioJa1KsqVEyjpVlgTUe3B5ptEsqlOKYY6tMATx0qNl5qWJbldkxx+lJ5Yz7VYZc01UOcEVySNIqwkaYPHSrUXBqNEyRntU6AKa4ps6oImTkVbhFVo8D6e1WoQSa5ZGqLcI5q1EAearxAg1aj+lYOxWpMvJAqeNef8ahUc9KsIKzQ2TpzT+SfpTU4A4p9bRRnIKY2M05uDTG6YrZIzEI5pretLnjNI546c07DWxXlAz7VQmOBVyZyB/wDWqlM/XHNbR3IepSkPNVpGNWJuPaqspxn1roRlJpFeVicjqKquQeKmlfA7VWYD0qmO4pFIMgUpP+TSHvWZS7jhmgjcMZpucKKeOQPemyhmOaCc0/mmlcHNIa3ADBzSBdppeh9c0uAfwoKtYVCe1SRsQKjA7VIg5z1rNiRKkhU5HU1Ms+OKq5NG7HNS7M0joaC3OB1qRbgdz9KzBJ60onK1DiaXNjzR1/Wjzc1mRz8jnpUy3GO9K1iecv8AmZo3GqomwDzTvNHY07FKV0Ss1NLcelRb+TQW4qkHMKzYzTNw6U0sOlReZg1aXUTJt2fwpGfFQiTBoMnWqsNSQrNnNMJxSbsmkJwKtRMJbgeDntQFyc0YzT1GKbdxLTUCmR70jIPWnBs8dKUAHipL8ys6Z9qiKYGBVpwM+1QtjNHQaIimAaryrnjFWyNpqGZcEdxUDkVdnzdeDUqrtGM0Ku45p4U5zTbJigQZzUsac9OlLH9PzqZEz2NFxtXInjz9e1U7iLatawjA7c1SvI85GMVEXqO6OZvx14rnNQXDGuq1GPCnvXMXy7nNenRdznmZEgwaiqeXg1D1NeqtjDYeo5qwg4qug54qynAp7jSuSDg0yQ/lTqjkPFSW9FYjzzUi0wDmpEGaCUDetM5p5GevSmkYFNWBjSMUoGKWgYqgvoPUYND9KUdKY1JA9hKdSAYpxHHvRYS2GsMGgDmkJzTfu0WE2THpULmn7uKjkNWiXsQnpUbmnsTUTH5asjpcjPNCDmjPNPSkidxf4aY3WpKjamD1G4JNJ0NP75pOtAIctTIBUK8VMh6GkxokxnpSEYpwFBXHtTG1pcj+7TXHFSEYoepH0KhHPvSpxihuM0K2BVGZetznFa9q3AFYkDcitS1kHFc80b0zZg7VowsM8VkwNnFaMLDFcjR1I0YyAOOtWYm6VSiPHNW7c/N6VjJG2xpQHAq5G2TVCI4Iq5ExyMVDLTL0bVOh9TVWI8CrKEdKzZqiwjY71aiODVFCKsxHt1pWLReRqlDD061BCOKnUZHNCNVsPxzTlAzzTF6U8D2xSb1HYU8H/EU7OOmPpSc/WkbgUAIWwe1OGajC5/CpFAP1pbh1DpTgpI6U7b/+qnKMHkZpWJsNC+340bMEDFTqMGmlSGweaGIiCDHFOAOeMc0rDjg0g5HNJLS4eZKnAx1xUy9OahT5evNSjJFT11CyY4L1pBHzUiqMdeaNmfc0mLyGAc4HNOUAninKnyinKvPoKTHcRAc81Yj+71pmzj+tPRcdaWxLJk6+1TBcfSo0qdVA69TTsTexGQDmjbkdKk2bWx607Z6frRsaEagjj+fNTpyPrUZXHGalj5HrSEiXgDvTgcZFABPbNKqbs/8A6qoVtBjE4yP51DIuW5FWQnzU0rjnr2oFsUZIv1qlOoUHPpxWpN0PAxWFqF0BkDpWsVYzcjOupthK1T83cwqK4kaaTqamgiJI4/SrW5km2yeFParaA46ce9Rqm01ZjXPGK0S0GPiH5VYSM/1pkaDvgGrMYwRjrUpDSJoUxz1q7GvH1qvEQo96lDZ9hWxS0LSovHQ07YMDIqKJumfwqYN0qkNPuKIN2OKkWIoRiljde5xUo6+oqrC5rKw1Rjr1FSByDjNNxwTjFMOfSp6lLUc5J4JH4VVZM5/lT3ODTohuYcU1uWtERrDntj8KcLcEelXYoRxxzUnkKVxir8hNlFYMY5Ix+VL5GDirvkkfSjyh602JyurFZIiB0z9acU79PwqwsIOAOvenFDj9KEJMosmOxqB4twJxmtBoT9PpTFhA7UyG0Zy2hLH+VPW32gcVpeTx0qNosUkJsz5Vxn+lUp4cjPStl7bJyBmqstscEYxxQ9R7mT5YJ+6Pxpfs+QTxz7VeW0JbpUrW+3PFTbUaehiPF6dqhaP1GTWvPb/OeKga2x1HHaqsXYyzBnoKZJb+1aptuc44qNrUnnHFTZhYxZLbnODVOS25PFdC9rkVVltiB2FRIadznjaleo/MU5bfPUdPataS1Lf/AF6RbM+ntWNrGjRlG1BzgYqM2WT0ro4tOyBlfwqVtMyPuj8qhohHKmwAGdtU59PUk8EGuxk0z5T8uKqS6Q7Dhf0pKL2LUuXVnHPYhTU9vajditqbTGJI28GiHS3U9M++KtRtoWpxZLplmCwHau20mzj2jIAxWBplmwIO2uo0+IqBgc1tHQibTNqxs4WI+UV0umaemQNuB61ztmGUj1rpdNlK4PpWzlfQwaudFBpqbBzVa708BumRVqzutygYH9asmMyj1FXa6JSMSGyG7BGRWnBYcAgDHuO1W47AlgQKvQWZ2dKSRorGcLFRycHPrViGxHYA/UVf+zEnpirEUBHUcVsiWZp03cegqF7JV4ZfxrbCbQ1U3jD8D8atFIpxQKOwqzFbgEbun0qaC27jn+tXI7TfTtcu9yvFGFb6VbjUBcD8qgmjMXbgelPjY5AyaHoOWhcVAw6k+1SRoSBkU+3TjI/OrSQkYNQ1ci5W8oDIxzVeYYBHTFaUkWB0qhcqcmspIu5RYY5HNRMankGRVeUcVi0FyvJ1JrOvAWVulX5jn/Cqd1jGKz8iepzV9lHPcGsieUZra1Mcnmufn+8RXNLc2SK0ozVaWLehHtU7HmmFuMCpW4NHPanZb93FYUtrtb8fWuzuIxJnisa8sctnFEtULW5gIdvGKuW8uB1qG4i8tjxiolbBx2riloaxNmCbir8Mue+awoZ9vBrRgn4x2qbldTaim4FX7aasNJvWrtvPg9eKuMjS1kb8Ug7cGrUT8+pz196xoZy1XoJ8nNdHMSa8D7TyfwrStpOR/Ksi2YNzWlEeRVJkNGrFJwMcVL5mfrVKJ6kVyG4Oa2uLqaCMODnNOSbHv9aqxk7fSp9vNVcZajnzwatRy/hWWpINWYpNoouQ1fYv+finCbceaoNL6nFR/aDngn8qLhY2Y5c9wKm80dax47gMBzVqObHfmrRNrGgZQetNY5HUVAJAR1pGcYGDzTE2K3SoZDgHFPdumOPrVWaUL1PFVcYjyjJ+biqks3HpUdxMFJ5qhLcfMcfnUNmiJZZgTVOacd+P6Ux5ST35qnNJlv8AGqjqa20Ir24LAgdB3rhPFN95UbnPGOhrrL6XEbHtXmnjO9Co+D26Gt4oiWiPI/HmobvMOcnmvEdfuNztXo/jjUA0jYNeTarMXlbmu6B8xiJ80rIy5Tk00DmnHk0mOao50IeTTl60lOAxSY4i9OKCM0DpRS1KEAwad/DSUq0D2F9KXHSiigQ1utOUZpuOeakjGTQNEirzQ1OAyOlIxqWWhh4NIetOemgiixLYoGOaDijPGaaeaEMXrSr0pAM0qnFDAsRVY2kjNV4eTir6rgUi0is65FRqMmrMicVAPlNQBNGMHmpCSajjPFO3AGqRaKs68+tRoMVPMBTEGBWhkx4GKDilpD0zWbNAUVKP85pielTDqahjiuo5Oe9PHBpqDng071pFBnmp4zkDFV6mjNJsa3LSnBFX7XlhmqCHJFXbc/MOaEzVI1Y0yBxzUwHqKhibgVaAyBUyNR8HDAc1uWK/KOOKwkGCK3tPbcowa4Kuhw1WacK/KOKe0fJyOtOhU4FTsmQc4rnRzPVEMAG7vxzWjCwKY9Pes1WIYjpU8UmH60MykiwSd2KerlT7VExzzS7iVznmolohR3LlvJ8x5q15nvWXHIVPWpXuM85xUFrYueaKa9zzxWcbnBIz1qRGL9eamUSlHqyyZmcc9qQknpk1GrEjmn9RWNtTa1kB6tTSOKc/HSm45zxQUQzjimKMrjBqZ1znPao1yy49aCrMYR2zzQAc57ilYEGlAAFO5LWgde3FDIB2p+O+KBgjpTTM2R7e+KY3PNSMOM0yrHbQYU455FMPSpNmDmo34BPSqTM7ETcnmonHepmzion+7WqE0iFx3qI85NSORzUJOatIxerGHPPHNJnNHJbrSHANVYlofGep70889f8A9VRK35U7OaVrmbQ8HNSYNRgmpFyKhpkkqjoKlxkVEnJqYDHfNQ0Jijipl5FNwOlGB6HFZsQ7HGacRmmDinZ56Vkw3EJzSgdTRj3pTgUhoeDmnocH2qJG9KkXPHtVIETg8dKUDjimKcil+nWky4olQ5PSp1NVlb1FTKefrWb0LRNgYznrQeRTaXPGKg2QzHGabu5p78ngCmMTk8Zq9y7E0LYOM8fzrUtmz3rERwDz2rSspQSBWsZW0E4o37JsGtREzg9qybVumDWtbcp6muxPSw4RsDKPxpu3rxzUxj5IppHy+/61e6OxKyK5AHb5vWonXPXjFTsMnvTdvJ9aL2LsULpFC/h3rntSTCsT0rpbwYB4rnNS4Q5rhq6nnV3pY4vV+rVzN03rXSawQWP9K5m67VwR3Pn6msijL1OKgPJ6VLJyelRMMCulWM0+huxwZ7Vbjt1Vd7U6MCNSSfzqCSdpOP4c9K+ps0dSeg2Z92QD8tVsZJqVgcYFPiXb15pEkQj9aUpxgdPWp3GRximkbR1GKBxsVXfA46VHyT7U+WQHjt7VGGxx2pvbQdh6dcVdhj3Z2qS1R2lr5zAnj8K7zw14VW/aNtuF/iJFc1SrGkryN6dNzdkQeE/CTavcxl/kiByzEV7LpVjFp9uscKhVAx0qhpmnw6fbiOJQMD8614AeAcfSvj8ZiXXlpsfYYLCKjFN7lpflWh/umheKR+BXl2uz0tivK3HSqFw3Bq5M3NUJm4bNbRj3MpGbdPkHr9axrp85wa1LpskjpWJeEgMc12wRzN6mLfv1zXPXsmcitq+cZPp7iudvZOSc16tJXscEnYxr987vSuevGwTWzeyZzWDetg9K9ikraHFJ3RQf71SR9ajPzVIgrtTsii3G3SrcLgVRhbHFW4WyMVC1EnZ2NOFyoHXNW4jx1rOgPy1cifj0ps0RcQj04qUN/wDrqsjcdakU5+lZlEucHuaYx3HtSFj0BoLYpomxGxINRtUjfNTR1oZD3GUxhUuc00ismK1mRlR1NKi7v8Kf7U5FAbj8a5JG6XcaFwfWnrwalWMg9KAmD61wzOmLsSJ+FWohn2qvGuQO1WoxjFczNVqWohkVbj4X1qtEOKsxHvmudotak6A5qdKhj7ZqdOuaEiWThcD3p3BFIvWlYjPStooyvcRhx7VGTjntT278/lUZ5+laJakagPQUxwRS5/KmyN+vetOodCrMetUpmxVqY8mqUuCK0RkVpW5qpORz61ZkO3OKpSnLVsu5LjdlWU8dKiZs1JMeoxUC8nFBaiPUk0pBK00celOP3vSouWrDenApdxxikzjpSUrg2OBPrTiOMmo8YpyHnnpQ2CHDtS8HimhuvanKRketFws9hyjmnqOelIBzx0p1ZN3NFFg3eozxxTjx1pCQ1IsZTWJNPbrTSBnmqEgEnalEhGOaTbTDxwOtUkY7FkXGB15qQXGO9UmbbUfmEYqrFLQ1BPlSc0NP71nCcilExJznIpqJN9S4ZPfimmQk4qsJ1UH+VDTgjjr7VVuhSl3Ji3Pr7UobPPT61VEuTx1qQEj0p2sK+pOGpwHeoR71IHwB6VSCRIeOtRs/OBQWz0ptUgWu5IpPepM4X0qFeelSqPU1myupGQTSYCn0NSsuOaiYknrms2K5E7YzUEjE+lPkOKgd9xppWKJIhn6VNjmoY8jFSg8dajqO/YfwCKsRGqict3FWomAHSiQ4k2Mj3qpc9DxVstgD+tVZznOKlbjsc9qKna1czepjNdZqS4Brmb8fKa9Ojoc8zn5+tV881Yuhg1XUYNestUchNFVhVqKFcVY20jaIhFRNjJzUxxUL8mgbEReamVfTmo09qmHA60BEawyahbr1qYnFV3pJagwHNPXB/wAaagwakXitCUhQcCmk5+tOYYFRE80kKQ8YxSk0zPFOXpTEthCOtNxzUuOM00jvQPcZkimOcipCM0wjiqRmyB6garMnFV361ZmxgPJqRKYBUi0AhTxUbDBqSmsKBjcGkpwFLUiQ1alTOajHU1LGabKS1LCjigjNNVvanZFItjScUxqewqNqaJZA561FUziojwaLmbRPC3IrTtm5rKi+9WjbnJrORpA2bZjWlbnkc1lW7ZrSgPyiuOR2xRoxNz7VciPTmqMWcCrcbDIrJmi1NGJsgDrV2JsYrNiOMVeiNYyL2L8bE+9Tq3pVWNuKnRjiszdPS5ZRsmrUJ5qinUVdt+e1SWtTQh4HWp05+tV4ufwqdTmgskBweakUc+veo1PHqM1KvpSZa3DaBQVz0qQAn3ox7Uyhip7AUoXFTBOM+tG3HapRNiIDANPX5uv6Uc+lKvynmkS9B1H+c0vbpz9aByOtWIjI9qOVp5T0NIFOelQD2HRjJ5GBVlVFQRqRVmPketJkARgAigg9aUrS7D61SL6ihRgZp5WlRcAUo59Kz2F1EHpnipF5pAB25qRBgH3oEySMd+3tUyc9qIhkCp0XjnFKwgCAjpn+lHA/CnYApjKCOvBpjQm3celSIhBpyIB9amVaBCJGO3ap0TPemopzmp4xgdKAGeQd2fWopUCqfar2ABnvVC9kwDVxRLZjahceUprlb6cyOT0HpWvq83LY6VgOOc1uloYyd2ESbyDV+JQBzgD1qrBgH2qcygLgYodhosZGeKkVsZyelU2m9xj2pqXHqaOYdupoibHpirMMuT16VkefkdeKmjuNp61KeorO5txyjdjOD71MsuV5PNZUVzkcipkn6963b0LsayS4HBBp6zZOOorOjmqaN/TmiLCxqRPn3+tWo+xzWdbyYA7fWr8b8VqiGiX+dNbkmgsPyoU7gOAeaQovqRGPcRViGMDpQF5H9Kep2k1Zre5PGhA6j8KmUDv1qKFuMGpwtUhN6CbePrRsyOOKkEZI6U0qT1NTexMRqRjripRBkA06GPJGatFdo5FaIZSa3J7U37MT2q+OTjNXLOxMzAAdaVruxlsYpgOMYqIQHdyMe1dbNo4jWs2ez2NwM/hQ42BmelmDHnHzVXnsNwPFbMMeeKkmtR5eapK402cu1t5f/wCqq8yYzwBW1dw7OgrPeLLEZxWWzNEtDMEBdqkNoAvNX1t8ckZ+lTLBu4xTuaoyDbYByv50ySBVGMAmtloBjGOlRPa5GAPxqdjORhSwDoRxVKeMDPGRnit64tiO1Z00HOMUNaCi7GX5Off1qaK23HJ4xVkWjHt17Yq3bWZOOMZrLW5ve6FtdOB5AzV4aSMZxVqzhIIBHOK2IbPjO3NUkS9DmH0v0FCaKHIGBz3rp30/n0p8FiV7VvGKMZN2OUbwwG5Cn8O1N/4RT0T9K7pLYnqvP0q5FYIev41o4IheRw1n4bww+XFbdv4dK9FPNdLFZKGB2ZrbsLFXIBxz2xRGKKvbc5G30Nlx8uDWtaaft/h/GutTSUPKgc9sUq6WqHim6aKuZNrppHzDp71u2VhkcgA+4qSO0wRnpV+0QqcdcVokkS5Cw6SjYwuT61ei0sdhmrdqnIyK04oww6Y9hTsib3MU6SMfc/GoZNMwvHb2rpzCPSq8sHPApWKTOWnsdoI9aq/Y8EYGTXTzWmR9KjWyGT3oRomY0VsR2wRUywkD/AVp/Y/wPSmNAVzkdKew7mVNb7u1NjtsEkCtUwbhwMGkEOOaNx3uRQRlatIfSkVCV+lP8k9hzSYhH5BHXNU5osir5TI5qJ1xUNAmZEsQIJqtcRcHjOK15o8KQRVKdNwPFZtDuYc8fas27OBg9q2rpME/KPesW74znmueasUjB1DksSKwbo4P/wBaty+Oawbw9a5pbmyXUoSPiofMzSynJ61Bu5x6VhzDRLnPFVp49ynIqXf2pPvA807jeiMa9t9ykYz+FYsqFWPFdXNHuHbGKxr63wenNZSVyLmYjkd6uwS4xVAgxv6e3erEL9Mc1ztWNUzWil3D3NXLZvU81lwOSea0LdsnmkNs2IM44q/Dlecc1nWrnOO1acWCvNaR1EaVtIRitKKbABB/WsmDgZ7Va8zaAAa22KRsRzDPSrCShvqPSsaKfkc81chnwa0T1JehtQnctT547Gs6G49PTFTrPgfStUyC0x5Gaaz46HioPNxz1qJpiB79fencEyzJISOtM849ePwqqJiT2xTxwaEWXlkz3AqdJ9oqih71IMn2qkFjRS5yOlSCXis5ZCP/AK1P+0A9OtO5LVy40o21Unmx9Kjkn+X+lUrif5T81V0JS1EuLgZIGKz5JcHrTJ5+cjpVVps9DRY3iicvu/wqGYdaQN8vJxSTN8hNawVkUZGpy+UjZ5rx/wAd3p2SYOMV6d4gusRtzg14d481EqsntmuiKOXES5Y3PHvF96DK+a8+vG3Ma6rxLcb5G5rkpeSa60j5aXvSuV260lObpSAZpFMXbSgGlAwOlKelK47Dcc0UYzSj2pgtRKKdjpS07g0IPpS9DQBmg9ancAqSIZFRqKsxrgVIJajx0NRNUpGKhkOKDYjY5FNHWlI70o45p9CBCcUgGaVutKBii4mgpyj1ptPUUhksZAIrRhbK1mZ5FXrZvWgu9mSSDIquVNW3GaruMUW6je4J0NEnHaljX8qSWoGmV2fNKD0qJ/vU9DWqM0TA5pD1FKpyaTHNSXbQVOKnXrzUKLz71KoqHuWiVADS45oSnDrWXUtCbc96kQcHmmU9etWO1tSzEavQYyMdaz4jyOhrRgAxms+pSL8Lb8D0rSjHy81mwgHBFaMX3eTQ2UxyjBrW0qTC4FZBODV7T5ismK5aqujnrI6iEZjU5xVgfMvtVSzkyuDyKnVgmR2riW5jFXIJWw3H5UiSfNzSzDuOagLYJ9q1aKcNDQRwVwaUMQevFVUuMd+tOabPArCWpgo6lguMdaj83sfzqFWJP0pMnpUoOUkL/NVuM5HBqkvDe1W4vmAFS3c0LMZqXP5VCB8w9KmQ5HFYS0Y7X2HdQaTGKXrTWHNHU0S0I3PHNMQZ4xUrKcVGi4ag0Q1l5pwXnpTm4NOHAIHOam+g7DedtJzjFOcYpvoc1aZztXGnH/16jJzz1p7fxUxqYWGHjqOaRlyPWnHkGom4atUZtWI2/KoW9RU7kZ5qNxmrT6ENXZUIGRnpURPPAqdxioST17CtUYWsxjdaYPcU44bnv6UmOc1aBoAeelSL6/zpuNtOHtQS1oSDge/1p6j5ajU4apUyKzZkPQZqVcZ56imIKlx7Vk7ha44HjnrSrkdelIBtPOKeMYqWVYCMCkGaXGRSECsibAPvc045zTcDGc4NKHLDgUNalJDl4NSxnIqIHPGfyqRTxRsO1iVc09eRUStTxwO1PcCVcHrUqGoUwcVMmKyextEkDcUA80A+tDnBOKRskIRz7U1sAEA07oKaRn0oSGiPnPNWLabY4qv0PWkJxzxRF63Ltc6ixmDKB1Nbti+T7VxenXZjIXIrqNOuAQOeemc12QdyV7uhsupxwfzqEHB+lWossnzdaikTGcDiuk7VrG5XwAT70mBn+tSlMD0qCdgq9azYmtDPv3Gw88VzOpyfK3Nbl/NkEHpXKarOAWweK4qsrpnjYmdjmdWO5mI5rm5zuPPFbupPkHFYU55964I7nht3uU361EcY5FTSDJqPbXRFisbhkJIB6GkJ5pjBmA4xT4h0Br7B6nXy6aD1U+lIincc9KmcKv3TmovMxUkNDjlVPFVZZQxGOlLcXORhelQj971pWHYNm44AFSRW/PTPtUlrBvkA6H3rqvD/AIde9uFJTcg5LVjUqKnHmZvCDkx/hTQJL24QsmI+5I4xXqemWaWUCxRqFA79zVKwtYbZAkSYXHbvWtAMgZ59q+QxmLlWdlsfW4LBxpR5pbl2DntzV6HgdKqQ9elXoxnpXjI9dEykevamv096AMGo5DkYrQTK8zdc1m3TYzzV+XAGOlZl22M962imzKTMy8bjP58VhXzn1/Cte8YkEHtWDfP8p7Gu6mrHHJ2ZiahKBnqfrXOXzjafQ+9bF++M/wBKwL6TC9utepTVrHHPUxrx9u6sO7Yk1q3jjceaw7iQ59a9amjjemg3dzT0OKrhsnnrUisc102KsWozVqNsCqcbDtU6HA60ybWZoQyBe9XInGKzEfp2qyknvSZS3NSN/wAqkV8CqKyA4weKmEneosW2WN/FBbIAqJGzSlueaQXFaj71MLDNKDmmyWSU3HNJS44zWTehSFA/yKkROM/rTUAyOKlHBOBXLNF3FzuIFL0H1pf4aPyrjkjdD4+MVaiPNV055qyg4ArmkrGiZahHIq2OeKqxdhVlDnisGtTS9idDtqwn0quig4qdMjoaEjNtEwz2wKCelBOKTjtWyRjcGO3NMyfpTmIFRMefatB3FPTio5Tx/SnZPNQStkGmg6FeTvVOQ5U8AVPM+SRVSY4GcYrWJnYrTHAqpI3XFW3bgCqU3JNaCv3K8nNQKMPTpXwTmoPM5oNET7sDrSbulRbwD9aRn5H8qyKJScmlLYA4qHdke9CtxTsFtLkoY/SgNmmbu1KMk0gaJAe9PBzio1Bx0qRRgccVDNI6EoIHSlBwKaDxTl61C3NBP89KTHpTs89KTHpVbmfUMfnSY4xTunU03IHerRGo08DnrUTnkU92GaY/IFUkJjG461CwIBqWR8DjvxUDntWiRFxoYk+tL5mB/SmDjNNwc1pYGPafIpolPSowOPSlA5zVNaEX1J43wferSyHOKpKfSpFOB15NQO5d3jHWnlsgYPFVVOPSnB8UJ2Y9iypx3oJzVdXy3WpR09qfULkyHH/1qsIvyiqseOO9WFkwRUNFtjmAAqCSQA4FStJwaqzOO1Y9REE75aoARmnSnk1CW5rWxSZaD4X69jSgknrVYNntzU8WTjPSlYdyZPrUytz2qENz7VKhyBWbQ1oycNnGelQyE84pScD2qKRhjPapSG5mTqRxmuZ1A5FdHfNktXN6h1NejS0MZGDdnJqtGMmp7o5Y1HCpzXqxehzxV2WokyMVNtxSRDAp9FzotoRs2Kruef8ACp36mq5bJp2MmySMcVN1FRRe9TEDFBaInFRNUspqLqaEQxVGalHSo1HFS1b1AQnGahI5qZ+tRYy1CWhL3ADmn9B0oAxTgOaChQCaQjA6U9RQelLqLZkDio2IAqZhULitCepE/FQOM/jUkjYFQZzQZMcFqRRimKc08HFNAOPAqNjn/wCtT26VGeTRYBD0pCc0fdpKZIZwfWnoTmmr1pw60FE6NntUij/OKhT+VTqaTGtRpGTzTWGBUtRMMUtiiCQcVE3Sp36VE1NEMENXrc8is9eDVu2bFS0OG5t2rAGtWF8isO2bkZrWt26GuSaszri2zThJwKtIfSqUB+UVbjPbNcsjoWxegf1rQhfPFZUR2mr9u/TtmoaKjqzRQ4UVOv61Uib8qsRnisjbYuQtnircPSqER7mr8RBx6UMLl+JsDirKnnpVSI8dasRtzUXKTLCdDUqgkjPP0qNRx1qQDmn1NR4UZzTgMCkTg09ePekh3dx4U44FOCDH6UK2OBT1I9zRYpsj25//AFU0rtqbAx0qPbg9KGSxvX2o79KcfmP9KTvzzSuS1oAG6pAvFM6VKBx0yae4raWEVKmQY6U1R+FSDtmpaKH9c0igbqByadnGMAcfrS6koUmhAc0oGc54pwUA4oaC4D5u34VKoxwBTFFTID1waEJk0R4HYirK471WRcc1OvK81IugrnFNVVNIx5p0eM0DJ41+WpkHHrSKvycYxUkY6egoExyLnA/WpsHGT1pFHJp+DQLUYzbVrLvT8rmtCUnByOKx9RuQisD6VtEDnNTIO7nmsSWUA1a1S88skZFc1dantJ+YVszBm0t0B3FL9rDD5iOK5k6uBwTilOsJj71Z2Za0Ohe4z0NN8z3rCGsA8bhzUq6krAc0WZommjdS44qeKbHU1hR3y561aivB68VI1qb8UwA4/Kp0mJHXFYkd1nvg/WrUc+e4qkxG7DMccmrEcvGM/pWRDOAwzVpJx/CcmtUBrQzepq7BcHdnnPqTWEtwVx2NWbe629TzmmpE8raOhjO4c1PGvqKz7WdHxz9avpIFHH5VrvqLlsiYqMU3qwFRmZaaZQp5oGkXYzhasRsPyrPSftViKQHpRqO1zXTay+tNaME4AqrHN+HvUqTZPNAKBZiQDFTlNw4GarJKM4zVtZR2NaJhy2IPKIfpW3ozAOorMK7+R0qxbExsMHFClZ3M5I6OdQwrLurfdnA9qtR3AZcfypTit2+YLGQYCrmkcHHtWnJCH9KgktAc45rK9ikjCni3Z4qstsC1dA1oC2CPypjWIXotSld3KRjm044H9KkhtOmRmtH7OOOKsRW4OOM0X1NEmZLWQPUdKaun5Odv51vLZ5X7ufwqVLLP8NapESRyl1phb+HBqi2kE5BXNdvPp+eQvIHU1XGngk/Lmr5UybanIroxPVelWItIZf4c/QV1sOmBiPlrRg0cD+AZzT9kJzsclbaScj5TmtSKzIXGOa6qPSFKE45+lRPpwQ8Cj2Rk5nMvb/PgjFXLO0VzjGfetR9LLDhc1ZtdLaM9D+VaeytqQ5Mzv7P9F/SmfZymQf5V0SaeWHvTJdOJ6rim4gmY8MXzAnj3rVtiIwMHIpF08joKebc56A1HKDkmX4rheOcH61dRg/UcGsRAVYYGK07UM23NDLRrRxjsKu21qvXGKqWqdAc+1bFtHwKpDeiJYbfaoPrV2JOMHrSIgCipF+/0psnZE4gO3261G8II6VcjjJAHWkeI5zipBsz5LYgcComg+Y8VpmPjpVSVDk8UFohNsCKja2J7VcjQntnAqwsWe3OKbLRj/ZSee1Na2yMYxWtJDk8CoWjC/hUsDMFucgd6eIyOtXRGfTio5EwPQ1IFJxg1Wf2qe4ODUJUlsUFkEvK1QmB3VqPGSnuPSs+4TH1pNWFuZdyoIP61h6guO1dBcDA+tY9/HuzjjisJItHJ3wODx0rnrzPPFdTfQ5HrXOahHtQ45rinG7NeYwpm3Ek9cVUeUgHgk1LdHDniqM0gVuDj6VyvexdyYXAyc1Mjggc1liTIJzU8M4Ax3rNiZfeqV0m4GpxJu6U2VcjH8qq+gkc/dQkHoKiiODWncR5GcVRMW1jispamjZcg7Gr8XA46msy2bb15xWjCw7VmtQeppQS4PvWlbynHWsaJuRWjbvkf1FUrok1436DNWAc9Kz4W9OTVpHrRM0TLkRParUUnQVUi+Zu9W412nOa2RKZeik681Ok3HvVOMHjHIqQEjmrswuWzJxj86hkfJz1qIy80BwaY0tSWN+fbrVmM8/WqMb4NW1bHGRTuNlrdgcUvmYbjGKrl9vWo2n4q0Qi40u0k5xULXGOhqi91tHX8CarT3Z3cVVyjSe96j+tU57kEd6z/ADix6k0eYTmmmLqPkkz9KhB3H+lEhyMmmKdrVSNolkdqiun2Ke/Hanxt0PaqOpTBIyQea3joU1Y4/wAV3YWN8NivA/Hd+GaTnNeueNL8JG4JP+FeA+ML0Oz88HNdVNank4yfu2PPdbl3ux7VgSn0rT1STLnmsluTXQeCMbrTkHFAXmnAYoGl1FIxTSaGOBSUmDYozTgM0gFL3pFrYCOaKKD1pITVwpCKOtISapCJE61bjXiqsK5btVscCpuVER6rSnGaldsVXc5qSmA5NOAzSLminYlMQ5+tCmhqQce1IaY9etOU1GDk1InPFOw2SAZq1A3rVdRUsR5pAy6ORmo5FFSRnK1HJzSuV0EUZFQytx61JnAqCQ1IuhAetOHam8lqeAM1qiETp1oB5qNetPXikzWL0Hr16VIOtMpxbB4rF7lomj6084FMialbrQ9Rocf1p1MHNPHFJvQ03JoutatsMjisyLkjmta15AxSQ1qaNumcVfSPIqrbDPFaMa5HSiWxpYgMfPT8KdFlJAegzVgpj+lQy8Ma4ncyn5m5ZS7gCDj6Voh8rk1ztncbQOa14JgV5rBxsYRVmyyrA5z+eaimG059ajEwDYzTpGJHrVdDTlIi205qWNs55qPOR0pycHp1rJo5rNMnQ5/CpCvtTUGDip9u4dahhfUgAIHtU0T4bJPFMIGaFGRWBaXMX0bPSp04FU4ifwqyj5GRUyQkTHApODScD/8AVSgCsrDUugEbhxxUWPn46VKRkUzo3IoRrYRhz7U7pzSlcD3pqn1P6UIp7A3IpuM544pWBBwaTPtxV2MbWGZySKbjB/pUhGM4pvtjirSJZFIO2KjKg9e1WG9BTDjpmq2F0sVmU96Y3SpmXg1FKMCqWpDK8vQ5HNVGOOOlXH+7VR+vrW0UYS3EK8Uyn5xxQfY1pckaD7ZqQKaiDYFSKeDzQJjlFSpxUS9PSpE5OKloyaJ06/1qdQO9QKasJwKzYWE296XGfanEZAx1pp+lZlWFYYxTaXPFNPSs7WYhTz70qn8KOMe9M3YFMdrj844qWM5FQAg805Tge9JopImBP4VIG4FRj0p6kkY70r2HaxKhORVgEEjBzVYECpk5FQaxWpPkZHH503HPP40nYGipvY0HMcgYppBbtS44x1NN6/hSKQYz1FNIH0p5+akIyKaLWjuRpJtcVv6XescDP41zjjk88VatbgxMBmtI6MJxvqej6Zd7kAbBNXZAG4Fcnpl4eOa6OK48xF5rsTuXSYkgwew96z7yRQDwKvTvkHHFYmoSgDg5rObsjSeiMrUrjAbJwO1clqM27J71t6pcYyOtctqE+Q3b2rz6jPmMXPWxkahLuzWRLzWhcvu6dKzpTzg1yxPKuyBs9MUw809ufpSHoK6UaJNo3FPQHBFEmBj5ccdqWOP5c012Ir7TZHe3ZAvzcetVLmXDlV7cU6W42ZAbn171V5ck8/U1lITBQWJBq1bwOx9vWnWtpvIJ5rqNE0OW7ZVVOD1rCpUUFqXBOTsiLQNBk1CZQBgd2PavRNPhWxgFvHjb3bHLVRtYYrGMwQYJ/if1+laVsCT6GvmMZjHUfKtj6rBYJQXtJ7mjb9a0oExg1Qtkx71pW4JwK8J6nu20LkIxV1OnFVYVz7VaUce1REljyOPf9KilJ+lSduP1qGQmrJbKtwcDpmsq8OHJ6YrSmPX1rMuiOe4NdNNWOeTMe7cEt71z+oNwc9PWt67YAVzl8etejSVzmqO5z2osTnA/GudviWHXpXQaidzHFc5ft1r1KcTjk9zCvpCN2TzWLK2TWpfnJrIY/NjvXpU9jk1YoPepUPHvUQ96kUiug0uTg1YVsD0NVFPNSZPU0CbLSSVPHKaoo4z3qeOTnigm5oxycjFWFfFZqSYP+FWFl3ClYReSXA46U7fVRH/CpVfOKLFkwbJ9aeDUOf8AJqRTgVLQEoA/+tTw3OKhDcYp4NYtFXsyePjtmpF+vPvUKMc/SplPFc0lbQ16D8c0g68igMefWnL1ya5pRKi3YegFWEOTUAXI9Knj471yTiaRdizGcYxVhOaqoe/pU6E1jy3NW+hbibbj1q1GQaqR9easx4xVJGTJQfX8qaWGev4Ume9I3XmrsLqIx9T3pmePajdz603OBWggZ89c4qCVhyfSpGORVWZ+CKEtQZBM2TxVSVs5qaU88VTlf8K1RBHI3JFU5229allkyDVOWQkcmrHYgmcZwDVYnI706R+uetRZ79Kh6FIfnFG+m07B4ouUthyeppy9PSmAHoakxjoaT2HHVjurY7VIozzzTFBz0yKnVeBWTZpYVc08LzRtwaeBg+30ouCQ4DApA2R9KUYAprGs0tSnsBakzzig9vSm53e2K15SFpqDHIpp6jFB600k561SVyb3B/mPvUT/ACnHb3pzfeyajYlgTWyRm2MYjdzTcc5pSoxzSD7tWkShMc00nmn8n6UzGT71ZOtxCARSbB2FSbfWgjHuKmTBCBM4+nNOVMc04AjHvUm3NZtldBqjApcEU8Jhc04jFK4hoHvg09W2UhH50oBwcjmkpXYDlOBmpvMKgHOKg+7ShivSnctEpkJ61DKxH+NOX5j7U1+eKzHYqOc1FyKsPEdx70yRSAM1snoC0diNGwaspJxzVUDB9qmTp/WmyrXLQbOOeakD4UVVRsCpuTjoKiwr9GP38etROflqUdugFNlPynv+FFhPQxbzncelc5qTZJ5rpr1eGPSuV1H7zYrupakSfQxZfvdqWEZNEnLU+Ec16XQyW5ZjwtK/WgDOKRhUo3bIX6VBj5qmc9ulRqOc1ZiyaM1J0NRIQOtSZ4oKRG/SoakkJ+lMAqkQyWPkVIBimIKexxUlIZIR0qLPNOlfmos855rREPclU9akTk1GvSpUosO5KBxSN06UoJxSMTihAyB+lQNjrUz85qu5qjNkEozUGOc1LIeTUdNGbHpzUg6VGoqQHNMYYyaay07IpaA3IiPamVMw4qMigb0EWnL9abjJpQMGgnoSx1YU1AlTjpSZcVoBOKYxpzdaY30pAiJuKiap3qBuTTRLQ3oasQN2quBlqlj4NDFHc1bd+grUtSe9YsD1q2zcD1rlmjrgzYgYEc1cRqzYGx9KvofTrXK0dKehajbNXoSRjis+M+tXIW5FZsqOjuaUbE8VaQ9Kz4nzV2Jt2OxrJotO5ciOTz/KrsLDFU4gasxDHWpZe5fjfKj0FW43HBzxVCNj+FWoznvUjRdjPHSp1OOvSoIzgCplOcGpZpckXk1KO3NRJUijmjYscB+NTotQrx1qZGJFINxSPypuMdKlOOQaY3B44/CmybkTHFMOSae3X3phH6UXKHAYqRHyMcVDz7Uq/rUoSsWgeaf29feoVb1pd3Aqr2QmyQEg/Wnq3PvUBbI608Pn2qW7jSLKtxTxjbUcTZFSBdwGBTW1gY9OmOBViNBj1NRovFWYlx2zQQxVTgVJs2ipFXC/0NPKZFKwWKjKMZp8IHGPpTXTHTmnwj5vf+lFhFyP36VYjXJx2xVZAFI61ZhIOakdywqBh/SkdcGnA4FNlkyuaqI9yhdybVOTXKa3eLFuwcj61v6ncBYSOM5rgtfvNxbA/GumCM5OyOa1vUGZic/hXIX+qspOGrZ1VizHgmuXv4WYk9R7V0pK5yu5Vm1plHWqkniBhxk/nVW8gfn0rJljf3reMIs53z9DoovEjbh8/StKDxADgluT71wTZQ+lSx3bL3pujF6GSqzgeo2msB1HNalvqAPO6vLrTWGTAzXQ2Gtb2UFvlrknQa2PQpV09Geh299nHzD+VaEd4pAxz71xNrqQbHPStWHURjOePaubla0O+KTOrivB0zV2HUBgDPeuRjvwenT1q5BfYwM1Wo3FWOtS4DqCP51LHc7SMniueh1ABQM/WrMV6O5pWZajodPa3uwjmtOO+zjBrkIb4evSrkWpAEAnr71sivZo6gXOec5oNxn1FYKapgDHNP8A7UBBzgGrTubKlE3Y7roM8ehNaFtcg8+1cgL7PQjIqxDqbAYznFCkUqcbnZrcipUmUqK5GPVif4qtRaqTxnGfemmacsF0OqSTODnFWYpcN1rmYdVU8bvrV1dWXHXHvTTJ9mpHTxzAdTU4kAIrl01bAyG/Op11UkY3UcyOOdJLY6yG5xjParC3I45FcgusDjB5qePViRjNEanQw9m+h1qzBh1BpzSLzXPW+p5UAsPrU51IbTzxVtoSia/mg9OaHkAWsX7cA2d3NWY7neMk1PMaKFi4qCQ1egt9xHp61QhcEn/PFadtKq4wcn2q0ii5HajYPSp0tc9ulNhlDqAOgq9bfMRn861iYyKosS/bij+ycDit6C3DAcVcFmrjAGBW8UYS7HNw6f5RGcD+taEVlnGFxmtUWK7gcdKlW3UHjj2rdHM4sprYgrzVW7tFHbmtwRYBqKS3DnOBT6mai0YUcHIGD9KvxWm4KMf/AF6na0AbPpV6yUDg/nWqS6k6kCacoXOOfemvp+D901vwwjZn1oljBHQfWokkWrnODTsgZ6n1FNfS+4BraeMZ5/OnhAO3FCtsJJnNHTNpJH61Pb2uwg1umAbScDmoPsuW4FYzijeJHbJyPQ1r28ZbHeqMdvg+ma0rNSpGazWhroXlhJAHSnCLDgnt7VYQAqMD8aHXP0q2KxNE4PHHpVjy8jOKoQKd4z0rTUfLwKlGa1ZTlTBOBVWRTyK0GHJxUBhDH8aTLTIETI9PapgmBUogIH9KQoV/+vUou5BIvWoGjOc1cKZ7Uvk57U3uIziCGNQyjKnNaUkAwapTxY7VA0ZU33ueaaoHerE0R7VXPymrKuNbAPHpVC4G09KuOxJqrMhbNTLYEzJuVz2rJvEJLVvTxccZrMu4uCcc1zSHzHLXqAZ9a5nUUwGrrL6I4PauY1BDlh3rnkNSujj9RXa3TIrFuG5J6fWui1GLr6Vz92vy9OtcclqbxZT8/ORUkc5VutVGYLniiKTHSsHuaGvFNhevBqZXBGTWZHL8nXmpo5sjHNSSWJgGBqnLEM469qthtwPrTJE70nsFyooKt049auQv0qIrk4qaJMH3rKzRRdi6Anj6VegcheKzoyRyeKsxOBimJOxrQyYAwfwqyswGfX1rLilJqwkuaIvUdzWtpxuHPNakLA4Gc1z8MmCOeK0be5/CuiLE73ubULDipDjtxVKKbOBmrSycYra4yGV9h9qr+fg8nrUtwcjis2VyDSfc0RorchTz0qxHcZ6HmsZZjkVPDMfXFCZRsmYMAc/hVW4uNvQ4qv8AadoqndTkrxxW6IHy3ZDcHGKh84sRVFnyfWp4hxnFFwRbQ+tTAcA5qCM1OhHSqsWlcawOKhc8irLLn/61QOpB571UTaIm7Z0rI1u62QNg4xWjICB9K5TxHeeXER0HqK3iiWzzPxtqG1ZMtmvC/FF5uZ+R1r03x1qQw/NeLa9eGR25z/WuyB89i5pOxg3ku9yaqd80+VstUdbnm3H0mcDikJx0pKB30FJzSKKTmnLUgkL0+lHWlwPrRjnFJIscOlJjilC8U0jFCACMUmMml705FzVMgmgXPapm9hTY1wKV6hGtrK5BI1QtzUkn1pm2qJADFLRg0YxU3AQjmkPWlY00c0iEOXrUq1EvWpkWqY0Sg4qWMYPtUX8NPi61Joy0H4zSbtxppPy01DyRQU9h5wR0qtLxVs/dqpN1xQEl7pCOtP6c0xRzT8ZNUjNbD1608HBpoFOXqKkpbEq0p6UqjIpCOalo0Q9KeTTEHNPIzSHuKhxUnvUSing496ktFmA5I4rXs81ixN3rZsyOKz6mkTYtuBzWrBjbk1kWoxwTWran5hzQ1pc0uSsnHrVWQACtHbxWfcLgnjiudkzV0RRSbTitK3m4H0rGHytmrkEuStQznirO5riXJzVlCHTrzVCJwwHP5VdhxsqUlsapkgG7p+lLGMNg0+Pg89KCvz4/KsWrMzlHclUZNTR524PWogdrA1LH1/wrB6o5bEbcMTQjY7U5xuHp7+tR9GzWRpHRFhTgfWp4TjrVcHcBgVNEckd6TCxbGadjApqNlalBrJiW43/P41G/38/yqcL71DIvI7VJsncfIO/bFMHU089BTVyKlaFjD0poGM09gc0ytkQxrcH5qQ5I+tPwMikYYOPSrjcgjJx3plPZe9DdeBTJaIW6VC4JFTMefamMu+tVoZsqSg49TVVhVubr1qButbx2MWtSID15/pTWyKeeKjbjt0pi2Gkc1IpwKiHWpQcjp0oIaHqAakQVEuM8VLGec8UMVidRmpUOR1xioFOKlUgdKyeoWJwc+9GMmmBuTRjis7dxW0FPemYOeeKdnI4oPHWptqNDQeKD/kUv8NJ0H0qSkhN2PrTlY8Gmg5pQDgccUDsSr82KlQ5quuRUsZwaNybFlRkc1N/DVZOelTg9qylobLa4+ndqbSKeaz6mug8dMU786jGTSjr1qmNK47pTCRgnHNOwRQc0kzdJETDJ+lMDbG6c08g4ph6Vd7lNGrpt2VYc/hXUWF4G+XP61wcMxjkFdDp97lh/jW8JHPFNO509y2E4IPGcCuev5zgjNaT3OYcZ4rnr6blu1TUkOrP3DG1Kf7w9K5q+csTWtqU5ctzWFck7jzXmTkfJ15c0jOlOTxVOQ9auTDBNVJMls9aIGdkQUhz2p5GairdCT1sdCVxxUE74GBwP1qxOx3Mo4AqrIjOcDpX2FztloUipkf2rUstP3DJ+aoreEBhn8q6rw9pLXkgxwg5JPpXNXmoRci4Rb0QzR/Dz3Uq4TCA9/wCddTJcRWkItLXjjDyDqx9vaq99qEceba04jH3nH8Rqvbcn1NfL4nESmfSYPBKFpyNK0Xgda2LaPgc1m2a5OP1rXtxxivIlqfRJmjbrxkdRWjbjjjis+2FaVuKyY+hdt145qwBjpUUOcDirH8PvUxJW5GxqCQ+pqwxyaqTccmtEQ0U7pioyKy7lvwrSuD2rJuWC9ea6ovQwZk3rE5z6Vz18eorcvG446VgXh69sV6VI5JI5+/GR/Wuevzxiuivzuz0P4Vzt/wBMV6lI4p6aHO6h1IrJYcmta/xvNZjLnr1r0I7GMRn1pw6GmMKUnFWpDs7kgf3p2+oNxFIHq0DRbD8dakWT3xVLf704ScdaqxBoJJirMUvFZaz46VMk2RSHc1kl+tSI3NZ0c3A6VYjl6c0Bcv78cCpA+RmqQkzUgf3xUAy2Dz1qQHFVFfHU1NG2RzWbKSLsTflUwJXBqnGxzirKkkYzXNJGy3JQCOakRcc1Eue5qdMH1x71jJFdB4/KpF61HnFLyAT3rnlEpMtKc9KnjPTFU0boanV84PpXPYd9S9ExzU6seMGqSEkcVZU/LmrUQuT7sU0t3PSow/HvSFsiiwDi2BkHimM1JuAOBTSc0CRHK/GaqyvkHsamlbiqjnDda0QyORyRVSfvUszZPPWqsuRVGfK0yCQ8mqkw4+lWZGx9Kpyvk4p3LVyq2N/vmjGBmlYfNRg4rNs2t1AKSeelSDOTTQpA4pwX3ovcUV1FUE/WlVaVcfjTwCKTLjuKoqZV/Co1B47VMi8VDLQ9frTj6fpTc+tIW5pBYf1HNMzxkUZyfajIxmqSM2Ic59RSAE5pQM0oGDirE29iNlB69aaR1qRz+VNPJq0idBj4PXn0qHGRntU0j+lRN8w96tMybIXO0n0ptSOufpUZGDWpmPxgUwdcilySTjNPVBjJ61m2Xa40AkGnqvc09UGKCvNQ2VYFXdg+lPTkmkUgcUoOKQrEg6YxS7frSLTlzms2VYZtoCknmpQtPWI1KdhpEATmnKmW71OIs1IseF6Ucw+UrFMNimPHk1d8rP8AjSNBkfhU8xqolDysjP61FKhKn2q/JEQOBVSdcHFaJicdSiRzUqdKHX580qLxWxC7EiDvU689RUcSHNWApJouCWoH7tRSH5etSycDHSq8p60LcTMy/OQf61ymonk11N990jNcrqPBNd9EwkZDDJqaJMVHt59KnQCu5iiSUjdKWmucChGxBKaYopWJpVUkVZiOSn7uPakC0jAfhQWRuaUDNIRzThyapEdR6gge1DkAU4DrxTJMdqnct6Igc5NCilPXFPjWrTMnvcMd6kTNAWjvTYDwT+FDcCnDgUhPFCAry8VA5qeReahbpVEFWSmDripXGKjA5p7EMetLnnFAHFIcUxMN1PHH401V5p9AwpjD0p9MoYPUbRR160owaOgrWZKnFS/jUKCpl5FSaRButNOcYp5HGaaRxQDRG1RMMGpGH5VG4/KmiXqRY5zUi80ynKKZPUtwsQRWnbOayImq/bNisJq5vTdmbcElaEMmVArGtn5rSifpXJJHVE04yB1qeNueKoxvmrUTDjk1i9DS9zQhb3rSgO7GayoDg1pREgCsmy4q5oxHFWIz+VU4j3zVqNhgetZ3NVpoXI+SKtRN61SiY8dqtRSc1DBl6M9O/wCFWVcEDvjiqcbcDFWIyRQmUWVNSjkf/WqFeR7VKnJqblbkoFSKeaiGT/8AWqReB9O1MaZIOO9DAY9aZuGeKXOabEMYGmYJNSt9Kb/nNZgJs3e1OCg4x1HrQFOecU4DnBrRA0Jtp6qCKRevTNSov4/hWYIaF9P5U4R8ZqQIMdqUJk8CmkUhUGPpVhB6VGo6U9cjikJlhcA1YjP51VTpVmPI6cUCSLKNjA6VK3P0qNF4BNSjG0enrVg2ROvPrSrHtYY5PrUm0Dg1KiYHvSZPQRUINPxyAOPf1qUR5ApfLAGOCPWpKS1E3MoqGebahxxx3FTlcf8A66oXbEBhTSAwtVm+U4wK4jV8sxrstQXcSO9c5f22SxxkdhXVDQzkjjrq23cVmXGnggjbj8K6ue1HpVV7UMOB+dbpk20OEvdMyp4/DFc/eWBQnAr0660vejACua1LTfLzx0rWMrEOBwFzaHNUXiKnpXVXNmoJ4rPurDPQYPaumLOWVK+pgo5U1pWV0Qw56VXntTGelLbKVbpVPVHLyuLOnsr1sDmteC/wB6VzVp0FaCPtUEVyyhc7qdZrQ6S3vsnGfxq7He5xzxXKxXew9Tmrcd571i4a3PSp1VI6qK9J5Bq5BqDbutctDe56HFWY7zHeosdaszqo9QPHoaspfE81yy32e/Sp4709M0jbludOl/k5DEVYS/weTwfWuWW+I/iqZL7J+9zQLlZ1a6jgDvipRfhsc/hXLx3uD7VYS+GfvflQaJNnTR3hJ+9+VWlux/EeK5aPUCOh+tTrqPP3qpaA9Dqo74DGD37mphqBUn5h9K5hdQyOopw1AluuKV76EW7HVRaiTznqf1qwNSZhz+VcrFe4H3vrVhb4dc0uUXLfc6iPUT1yRVmLUtpBz1rlo7vJ68VaS756mqSsPkXQ62LU8DGeDU8V/uP3uvauTS+weatQ3mcc4+lFhezW51kd5jGTn6VoW96MnngVyMd+AOTzVmLUuMZqkhctjtYr7B5bPer8N+oJwa4iLUcYq7DqeDgGtU+hPJc7mC+BxzW7YXecHNed22pnbjPNa1nrIjx81WnZkOlc9PsrlQBls5rUjnU/XtXnFrrvT5gB9a2bPXtwBzx9a2jPU5nQZ2QbI7ZpygGsi11RJVB3CtCK6Q9/zNbJmEqPUsFM5xzTGOwHjn3pfPXHGPrUZIb6epqrmfIMZy461LA+0mlWDPXmpltwF+tapnO4WRahuf3eM8VIX3CqsURyB6VdjiGRmiTJSd9SEj8afHyDVv7OAOmai8jaRxUXsaWGrED2qaK2UsSeKfHGcDI5qdRg+9Te+pSQxrUEZAxTU+QgCrTSYX3qm8oBNZyKSvqaME3AHAq4pVxWCLnDHnmrUd78uM0KVi7Gn8q8nrTzcYGM4BrNa5zjmnxy7jyc0c2pNi+HG6pgoxxVWJsn/GpxJnkjpRcmxYVO9RuvWlScZ9TTi4pDTK+0A8cGl4UDnGabK/4VWMnOf60DLUgGKqTxgj9af5+QKbIcrUtgjOliBqhMozWnOc9hVKU5JyM1m5WLM9hng8VE3FWZVwM1XYgk5qb3JuRSoCvNZ9zArA+tX3OOveqM8oAPvUt2Ec/f26sDxXLapajDEDFdfeuCD0x+tcxqhyrA1m0CZwmpx7Tx2rm7scsOldZqoyxwMiuZvYiWJ71xVFY1uzCnXnHNVi+w4JNaM0Jzk1m3K7W5rjkbp3HpNx1q3FMQd2ay0JHSrcROBUJlGokuSpHBqUNuHvVCNifpVkZYcEiqFYs4B609VBHJqNCQR2qVeTjjmoC5Mo4GKeoojUgfWpPL9KOXQFZixvtx29qtxyYwc5qkVxSo53d8VOyLsayPu6VbgbBNZcM3QVejYEZzwO1aRH0NWGcgD1/WrUNxj+KsiKUg8H9asJJjnvWiYJaGg82/PNUJ+CacZSBk1XeQuT71pceqEVyvNSpKFHXBqH2AxTd/b9aEyrlrzs1XlfcDTWfIqPdj8fWtU7BYeiZANWY0Awf5VEgyAeKnUZzn9KEFiZR2A/Gp404zUcQycVZArVFx3GsvYdKZIn41OV+WoLg4Q8/rWiNlsZt/II0JPNeceMNR2xuN3au21m58uIjqfXNeP+ONRCh/mwO5NbQOerLlR5Z401Au8gz2ryvU5d8p5rsfFd75juAcj1rhLkksTXctj5as+aTKrdaSlagc9a0MrCUU+gjFBVhlPUU0+9OUVI0O6Ck20YzzTl60A0N9ulIRinYOaaetShsMGpolyaiVatRJgU9wSuSBQBUT1I1V5DmpG9iNuaAKMc0vSmiEJSE4paaTxSH1Gk0lFKtUiSRBg1OtRRDNWAMUmUg9qkjHFRDrUy/dFCKY4jFIDtPWhjQOaGUTKQVqvMOakU4NJIM0olSd1YrqKXHOakVaRhg09jNbCjrTlOSKYTxQpAPNIaWhZjFOqONs1LniobLS0FXpTiKFXIFOIxQWloMUYNSDk4pnfpUq9azuUtCSMHIFbFl1FZMK5PNa9iOg7VGxrFGzbD8607ccg4rOtx0H61pQcY71q7NFLcuBdy8iqVxHg/Wr4AIqtcoDXLIbMdwQ2KkhJpZ05OKZGSKyZmzVtSPWtG25B6Gsi0bGK1bZgazTFFaF2M8GpMfOCKiQ7R9akU9+9TPULBLkEGpE+VulBGUB/ClTJIHaudowkthxOVqJvm61LyeB1qFhg85rHZlWsiSE5OO1WV4PFV4PlNWUGah3uK1yeJsHHarC8f8A16qx1OpBqXqQ4kw6f/WqKTnkdKepI4zSSfMKguKsIDlfem4x+FSBcCmMKgY04IpCOetKU9KQ8/8A1q3iCXUMfrUbZB96fz700g8etUnZkpDHOKYR37U4j3pue2OvetFuS1Yifjp1qJumalf171C/T3qzNleQbs1AwwfX3qw4Jz3quxwK2ijNjDwfWoW5J71Kck1HjHNaJGY0jmnBuOlIxweelKDimDQ8HNSoSx9qhB6VImD3xUPYTLCDNTKuPaoEOOKmU5HWshpJj8ZNKpx1pCelMyT0qGrg1YlHBpHXPemqeeacTkcUmJK4wA96TGBTgcUEgioSsNK4ntTgfekDDHvTqRVrCgYapR2zUPf6VIOf8aVwRMjc8DgVKG9RzUKsce4qZDUM1iPB4pefemYzTvfrWZuktxwPNKuBTQOaUA5PSlJiH7qbk98U7bSEHFStDRIYwxUbnPI61Iy8Z60xo+K0RTTImI79au2E5Vxj8qpmP86dHlGB9KtOxDWljpHvMRADByOue1Yl7PljUhuPl5IJrOvJciuepPQ86vJxjYyruQnd61mz45I5q/NyTVC4A5ribuz56bRQnFUXGPwq/KcZqk5rWJlLYgamsMVKwyajIGK2vcEjduW8yYsvGTT4Iy5wFyakMP2mTKIVXtXR6D4dkucFRgDqx6ADqa+sqVIwWp6NnJ6FDTdAlu5F42qByx6Cti6vYrSH7HZn5f45f7/09qNc1uML9hscCJeJJO7n/CsiBSfpXgV67nofR4PCKK5pGhAcjtWnapkjBrOt0yM4zWraxkEYrxajPdjHQ07JP14rZt0OBxn8Ky7VDkZrWthnA5rkepul0NC3Xk960olBAHQ1Rtk6d+a04hntWQIsxjAFTdvWmRjjkU5hzVRBkbg4qpOfyq0/PU1TuDwOwrRIzbM65bbu561jXJPIJ/Kte7bjjisi6bGa6qaOWb0Mm9brj86wbznNbd33PSsO84Br0KZyydjBvjjIxXPX3Oa6G8PUnvXPX4IJI6V6lM45HPXoyxNZ5XJNal0nOTzVNkx2/Su1PQiK0KpUn2H0pjLVlkphTHOP0qh+RVYbTTMmrLRfhUDoQatMhpkZb3oDkU1hgUytSCwJM1KknNVUFSK2KAZoJL0FWFl6VmxuasI/vQGxoJLUyy8Vnq9WFfPtSsWX0cdTVmNwfpWfG2QKtxv0xWUkWXo2wPWrCNnGaoxt3qyjAc1i0UW0wD61Ohxz2qpHJVhGIIzWTQLYmByPSnqePUEVCHC8U7fnmsmhJ6kyjkVOh9KqI+WzVhX4rDlLb1LUZ44qwG4qnGxzjtU4bjrRy2C9iYdOtIW96i3cY700v2o5RokBzSF8d6YG9aYXGajlGn0Ekbjnmqkpyc1JJJmqzvjJp2KIJjk+9QyNkE0933A/41XkPy5qthshkbIOarN71NJzVRuv+NNjQm3JpAMH1o3YGO9L396ysXugwc08Dp1pAM81IB6VJSWgqLx7VIi+tCDvUq8ipbKQm3FKM0q9aUr/APqqB21EH1xTcYPB5p5GfagpgVoiXcQdPekAyfb6UoPr0obIHA4q0RewoGOlIGx1pu4kUme1WkK/cVzTNxwfagtg0j8+tUiGN6gnvUbDjNOY46VG3GKtGbB8YqIjmnFstjtTM8mnbQi72HIO1TKOBUK5x0qdOvFS9jRC5waVuTS4B60gGKzZQnIPoO9OB7YpMHFSKhPb8qm9wFDZHrUqj160xFwatKuVzjj6VnJlWb1EVR3qVVweKFTAqZEGc1k5F2GLGMjqKlWMY6U9Uz2pTwOlRzFpEWz0pfJ6kinY9KkUevei47sqyx8cfzqhcx88VrSp8tUJV+atYPqDZmSJgnIxxSovFTTA4/8ArVGh7dK69zFE8Y46VZiQEjNV42xircbAVLNEQTR/hVSZcVelOWqlN0JzVRIv3Mi+6Hj8K5m+GSR1rp7xSQx/Oucu1+Y16NIwlqZBXLU9FwakaMk0BcV23BINvHFQymrH51XlPBqkU9iuSS1PQHj0pn8VSDtTZCJkWmOOtSL0pHX5aXmV0KxGaegoI/CnqtMQ8ZHSo5Kl528VHIMULcT2IAfapU45pmMmpoxxVkIUigDFKRijJp3JYvNMfgU/PFRyH8qEMhkbioj93nrTpKYWqhIgYYJpq81IeSaaBVEW1A8UnBNI55pu7mpI6koGadUa1IoHFUUhTwKYRipccZprDIpMqxERmhetKRSLwetMgkTmp16VCnB5qdcVJaQmOMU0jNSN+tRnipQ2MYVG4zUpGDTGGR1qhELDmkBwac4plUZdSZWq5bsaorVmE4NRJFxeprQP0rRgfnrWRA/IrRtzXFM64u5qQsTjmrkXWqELds1dhfNc0joS0L8JOa0IXzgVlxNg9cir0L4IrPctaGrG5wKtRN0/lWZG3PXircUmKytY0NGNiKtRkdTVCNxx6VbiP40Aky/GwNWY+aoxHkVbjcgVOwFyNqnTqaqI2O9TRvzSt1NEWQMGlLkf41Hu4prN3pXKROGwTTgc1ArYNShuKTdxD2x61GSQeKcenSozz70gHg8cn8qd1NQg1Ip9eKpMSuiVetSqcHg//XqBTUgI6d6LjWxMpAHSpVfjFQJyalB5yKkaJlGKXoKaDgA4p6cnHegbJIzgVbiGfp71WVcd6sw84x1qrEltAT9KnCZApkPQVMg556UxLUbs6/XirEUeDmkUDgjtVhRnikwWw5Vp5j9qcoAp+eKe4ynKmFzWZegnOa2Jl3A9M1m3UQYYq0ibnPXMJdj6VlXVr8ucZrpmtQeCP8KqTWeVPGa3jqhM5GWyBJ4qubLPRa6K4tW3EYzjvVJ4AvbFWMw5rIFTkYrn9WsByMZxXaPEOeOKytQtAwJAqr9iDzW+ssMeP0rKntOTxXbX9jgtx0rBubTaTXREaijlbqxBB459TVH7IUPArp5rYc8Z/Cqb22D0rRMzqUlIz4F2irYbAp32faeRQ6f/AK6tanHKHKNzzQJMZxUbsRUfnc1DiSpOJoQyt1/Sr0UzYye/rWXbSAnrWtBHuFc8lqd9Ou47kizEEdvoakW5Yd6UW+ef0p/2Uk4rF7nfDE6WE+0tjBNPW7IPXFKLMkdKDZEDpUOSRuq6ZKNQ4+8alTUCe9ZkkJUntSxq7f8A1qFJM2jVRuJqPvzUyaj3yKxVRqeM570cxspRZvx6jkdanTUMjk1z6uwOORTxOwGAKVyoqL3Omh1AAD5jVlb7vuArk/tDAcVIl6y9afNYpRizsI9QPrVpNQx0bJrjU1TGBn8zViHVB6/rRzMp01ZWOzhv93U81dgvRkZYVxcWqepqymrVV7k+zZ3K3oIHNTR3dcZDq4/vdatrqw4+Yg07i5DrVv8Ab3JFXLfUc9TXFpqgBBz+tXINSXOd2MVomiOQ7mHUskc/THarkGpEZBOef0rhotT5HzYHtWjb6oDj5qu4+Wx3UOrleAcVoW+uFSDurhYtR6ZIxVuK/wAnnjNNA0elWfiRlXg4rXtfE/IBJP0PFeWQagcjnOPetC11AljzirTZlKCZ63D4gyAM8VettbQkAkGvMrXUSqDmrcWrMjDn9a1TZjKlG2h6zBfoy5U/rzVqO8B6EYrzmy15ig+YD1GavR68Tj5q19pY5HRO/juhj1FWEvFHp+dcLFrx7n8qX/hIDwMn6UnPS5CoX6HoMd+pGM1L9sTHWvP49eOPvnFWE14qcbuaPaB7Gx3QvU9c+9Bu1AyDxXE/8JAc/e/EGkbX+OTgD0NQ5i9i2dnJfqQapSXo6bq5RvEG88HP41EdYz3xUOVy1SaOra8UdDSpfcdf61yq6tnknrUp1Lpg0mxezOrF9uxzyO1W4b7HSuPi1LOefxq1DqmDjdWfN1JcLHcW956nmrH2jP0rj7fVRnO/3zWlHqZx1H501O5m0b4lI5zTheAHBNZSagrrwfxpRMG6nNWpJmbRpNcZHqO1Qls8VAsnH096ZJKF4ptia0LYlAFI03bvVEXAJ680w3HOepoJ2JZ5MmqkjHmlebrnjPaq0kvPNZPcbGTtx6VSkuNtSXMox1yPasi8uCOgpC3LE96oGCfwrKvL0LnnIqjfX2zvWFe6yFHXpWMp9CorU0L3UFHvXOX98HJ54qre6nuz83WsS51HbnNYOp0KRLeSBye1Y12gI+lTveh//r1Uml3/AOetZt3G/IzZosk+1ZN4vP19K2pXBJ5/Osu8GWPQVi0XF6GYAQeRU8bbc8U0R/Wnjdg5rG1jWLuWYpMLk8VajYf0rOQ4xn9atRybVxUJ6j6l+Mip0HGRzVFJMde9WopAMU9xltW55HSpkce1Vwc/WnK2emOvNJ6CWhZbr2qLBJ4p6kN1PNLjmk9Sk7joz0/nVxHwM9apDmplbseKNirF1ZgOhqwk3fpWcslPWQ9uK1Q12NEzZxzUTTAn2FVvN45ppfg1aKsWTJyD1pokweag83PUZNLu55GKdhE/m0B8nFRYPB7U9F6fqDWiRZajfIwBzVyKqkKEYxWlChYDirRSJIUIwTVoDj378U2IYHpUoHFbIFuMfhelUbtvlI6tV1uFP9azNQcKD246Ct0Xc5LxJciOJjuINeG+OdQDFwW5NeseLb7bE/IrwLxtfh3fB9e9bwR52KnaLR53r9xulYA1zErc9a1NWm3yNj1rJbrXWfObsZjPNOAzSgZpxGDQUhOBTCacxyaZ96mguH8VSL0pg4p9TsCQo/KkpelDdakpCA8mk20oPtTlGaaBjo13HpVkDApkSYqUkKMnrVFLQic8VXkNSSPzUB6ijqTcXGad0FIvNKR61LBIQjFRMcdakb2qMmmhMFpwGOtNXrT1pkoliFTdueaYg4pxxxSZokKMZ96epxTB0NIWOKSBEjNntSK1QtJR5nIpDvqWWPFMD5FMD5FNJOaFoD1LIBIoYHrRC24VIV9aBrUrMcGkUkVI61H3pXDYmjepg1QJ7VKtQy0W4eacwpkPSpTzS2LiRY/CnKOfpR7dKVetR1K8ieEYNa9kPSsiI8jNa1o3Ips1WiNm3OCK04eDWXbckGteBcIKXQpK5dj5XmoLhamhXAps68VzSGzMlXI6VVf5egq/KME96pyc5xWW5iya1fkVr2/FYkDYbk1pwvjn0qGJGonGM8VZibK+pqlG5ZRU6HBFPc0sW0+7j3p4X5wMVCjENnPFWhzisHFmbWo0KNwpJV+bkVKqHce1NdcGuWQmuhHEMNU6/e61Cvyt1/Gpxz6msmwJE9MVKB6daj6EYqUDnPSkiLMkj5Wlf7lNA5z6U9uVNDG0IvK8imkdaVW+UjrSbqzH0GgYpetKOfX8KQ9OK0TJGsPSo2wByae/eo5DWm4EbNkfWo2yP/1U9xxTWJC88e1aolsjYdTUT8ipWIIyOajduOBjPrWiRk2VpDg+tQOuTU0oOfSoW6nFbIzIyvUYqJsg+lTv0PrUJ6VS0IaGdh60Fse1IcDpTCelVbQT2JgalTpVdevFWI/zqWtCbXJ4+Bz1qVSahU9KmBxg1k9DSKHMc4oBxSZDcmlRSO1SyLajxkg+lNJwRS9MntRt56fjWTepqOPeo9+KGAyaacnqKGwSFOe1OHAyTSKpI5HNPVQSc/rWTYtxwIODjmnoOKVIhj2qZEA5HNA7CR9ORUoU54pUi7dKlSIipexrGN2NEfGDTgnFSrHShVGB3rK9zZKwwLxinCIH3qVV29vyp6p36VLehUURLFj8e9K8fX+dWAvSkZMdalOxoolRozjpTWTjmrhXB9qiYY6DPvVcxdio0eeg5pVX16VOy56nrTdhUdKbZlJaFaUgE1QunyeOauynJJrOuGyeuPauWbPCxclaxTl79qzpyBmr0zDBz1rPnOTzXOtTw5FGYjJHWqxPXirMxwagbIHSuiOxk9UQNyfSmsMD2qU8j3phHHv9K2Ronoei+HtIa5uNmMAcs7jAA96ta3ryRRPYaacQk4km7v7D2qvq2so0bWtkSkJPzOOr1igZ6DNepVk5u59bhMKoayFiTJ6davwJ+FQQpkZxV2GPOK8yZ7kC3bqQfatW3HIqjbpWpbqARj864J7nVFmhbKcita1Tj0PtVC0TPeta3QD2rlb6Fl63zxgcVp269qo28fAPetGAdzWTBk6qQcU5xSqDSN0znNNAV3GB71RuAW9sVfk5PPWqM/cVtF6mU9TMuQCMVjXfDe1bFz95u1ZF4AMnk12wOV7WMW7689BWJeN97jNbF6ax7vgGu6mtTnkYl50OawLxuua3b3gHHNYN1gg16dM5Jq5jTqSTjpUDpxV+SPnGKrunautE9CkUOfSoytWmTn3qNlq7lRRXaPAqu8fr1q+4yKgkUURY2kzPePB71GUwausmRURTPStbkWRW28+lOC1KV9qaVqkyGIo+ap14qNVxTwMVRna7Jo2qzG34VUTjFTp1pssuRmrUb8iqSN3qzG+DWbV0BejbAqdGz7VTVs1PG3FZFeZdjPHrVhJDVSF+eBU3mA96za1sTuycvu70/Ibiq4P50qPk1k0Tcs7uOOPep0fHTv7VUSSpo25qeW5V2XFPFShhjHSqofaRjr3qXdzxU8oNku7BpN+GOKh3ZJ5pSRUPQ2jsTKwFMkb5TTDIO/T1qNnKj61mxW1GyNuHvVaU9akZvSoHYnIpFkTHHaoZTxT5WweuarOxIIpNlkcrAVXYj/69SykEVA1JjQEYpVUCjORxzTgMVmWncUc5NSIAKaqn0qZFz9KTNI2SHqCKlUYxTU4A44p4BxWZqkLj5ulH0penPeg9OtBLG8CkZqVuR700dK0RDEYcUhJwKceevam1qjFsYRzS52n6UgHzUPz0rQTGtySRURyfapGIHXrUbAg+xppksb92msc55pxGB9aZjiruQxpX8/akYc4xT8Y46mnBcVLYJDVBzUiAgUgU5/rUgXPviok9DQULxThHSgdO9SqnPNYNjRHtwOlPVOf8BTsfX8qkRPSovYtAicj0qdBjgYxSKvHIqRU4zWbY9QAPfvU6rx7/AEpqpuqdI+alu5SBaMfhUypxnFNK9qzKZABmpVUmlWMZp7qeKbYIglGeO9U5kq84qtN3raIpblCVcHjv2qq64b2q9MOc1VlHFdEGQ9xinac5qdZdwGaqEcfTtT0kwBWthJk8kmTiopVyppFyzZqScYTrWlrGbv1Mm66HmuduhlzXQ3q4zg4rBmHzGumkQzMZPmptSzdc1XLZ5ruSKQ1jUMgqc4xULnJIrQJbEKinAcilHBp1aIklQUP0wKWPilJFQh9CuRzjvUlIeT0o6UyFox2cCopTninE1E59qIgxB1qVDgVGvWpVGcelaMSYH/PNKOlLjnFKFpbgA4FRS9KlPAqCRuKsyIXNRE1IetRk0E3G4zSdqWkbpQUROOaYnWnyfeNMAwaDN7kqjNTLUK1YUU9ylqLjimsOKk200jIouaIhIyaaOCakZcGmEYxTM2OU1OvSoVqReKzZSHNzxTCfWpKYeT7UkzRoaetNJ9qkIphHFWZMiPSo/u1Mw5pjjNUSIDzU0dV8nNSIwFDJSsaFvJWpBJxxWLBJitG2fpXHUR0U5GxCx4q7C9ZcL+9X4HxiuaSOtM0ozgVbhbpzWfE/qatxMMD1rnehqmacTdOauxHFZkLZIq5E/wCNZs03NON8mrURzWdC+Vq7C/SpYzRiap0cA5B4qnE3FTpxxWQLUvRvkCrKtmqEbFeasxyHHNXuikWQ2KM9KiU9+tODZNK5ZMjjPNS9uKroct/9apg2PaixNrjuQMU3+dL1NNY8EY5qL20HHVgTj2oV8df0ppPA45xQBTGyYNkVMr8dvpVaKpkIHahIOhZXrxUi5qsDkfSplY0B6EoY561MjZPpVYE5qWPOalMdy4mCKswnt0qpF2yKtRk5BGK1Fui9F2xVmPH196qRN71bT71QS9CUDOBirCLuIqKLrxVuPHT1qkNLQcq8dKUjAp+Migp0PNUgsVnGelVJIj1/nWkyZz/hUUiDH4VoJK5mGHI+tV5YAgI9unatR4xjpyKqSrkH0raINGDdW3Bx+OKypocE10txCSOB+NZU9vjI6n1q2tAMV4+ORVO5hDKTWtPDjiqU6fKc1mmUctqNmMHA5rnLy15ziu0vId2cgCsW8tflORkg10RZO7ORnttpPGKqvbZPTiuiuLQHPGaqtaADkcGtkzSxjrZgryOlNnsAVJAArZW3H+RQ9tkHuKpMqMVJWaOKv4WQHismSVlau1v9N83tWHc6IwJIBP8AhVqXc4quFk3eBQsZvmGa6mxO4D0rnILF4pemMV0emLkCs5RvqjlUZQ0ZqxR/LU6xjAOOaWGMtUoTHaudx0NECJxRImRShgPelfoKwlTbNoyM6SIFjVuzsN+DTMAyc8dq6LSLZXQVmoXZSm72M8aWMdKX+yhnpXUCyG0cfj609LAA8rms5QaZoqjWzOX/ALGJ7EU06KeCAea7JNP3cleO1POnrnO39KzVzVVnscNJpD+mKgl0t1BOPxr0A6aH/h/Sql1pWAx2/pVuTRUa8o7HnVxG0fXrVcTMG6810usWIRTxk1z5tSX4FJVUjujiLND1uH45/KrEdw1LBYFu3NW/7NYL0/Cn7VbHUsQupCt26nrxU6amw7002DDt/SoZbZsdMVSmjaNWLLyav61Zh1bBwDXPtGynjNAZl9RWil2OnRnYQawF75PfmrsOsdPmAPvXELcuO9TJfsnU1d2NxR6HBreQBn8quRa4eDu6V51FqJz1xVqHV8fxH860U7GTp31PTbXWQ3GcVuafqCuAd2T3ryWDWiuMGt3TPEW1h82PxraNRGMoWPWYb5SODStqW3kGuNsvECyAAj8asS6qrAFW4rZyTRlGF9DtLXV8HG7A9q1rbWAxCg15tDqZQ5Dc9607XVckfN+VTzlcmh6VHfBh1pWuyGHNcda66oGCTuq2mtK3Vvzq1Zoy5TqFviBycfjT/t/vXLnVgehpw1LjG6p0J5TozqTDjdj2pG1Rj3zXOPqK7etV5NT44NSy+VHUjVMEU9dRGeTXIjU8fxVIupHg5qEQ0dnHqO4damXUSe5x9a5KDVR3ODVuPUc45FMORM6qPUcADNTDUuc5H0rmE1BeOfxzUv28AcGq5SZUuqOri1gAj5selX4NbHrg+xrhBecH5uKmjv8AbzmsnHsQ6J6NBrmB1FX4NZGRl8+9eZRatg9eK0LbVyQNp/WpTsYOgemw6rlM7uKc97u4rh7XV8KPmyT2rUh1MHqeTWimczpNbm+05Pf8acsvfNZUd7kdsGp1uMDINO9zJwsXWfqfSq0shAJ60i3AI5I9+arzTjJoJIJ5upycYzWTez7QTuyP5VdmkH+FYmoyDBINTe5na7MLV74AE59/wri9T1dVLAnmtHxJelN5HbrXmOsavtkYbu9ctVPoXzWOil1nJK7+apzalvHXJrkV1Yl+TUxvzjIOa5eYejOgGpnOODQb0OMk1zf2p85zViG7PT1qU9QtZGy82ST+lV5lyPXNFuQx9ateRn6+vpWtrotbFDyj2prR4H0rSW27/rUNxAU7+9ZtFozGwue9TQNkZNQy5yM06J8jiuSzvc0Rfjck9uatxcY5ziqduCzcVoLGeCBjnJqkg2ZKj/nT857/AJVHtxTuaGV1JoiM9cVODk1SRiCP51ajYt/jQmO1tSYDJqQc8mmA4HSnAg4FWtBp3HDg09TkUijBqRV+aqS1KGcj6U0rkVOUy1HlGrAjVSTmp0jOKkSItU6RH/69XFFW0IUi3DpU0UPPFTxw1IkJGKspCwxbjyK0IU2gccYqC3XnkYq7Gu3FaIOo5Rj3pd3GCM0ZNNJ455rVDIpmwPasHV59kb1s3MgKn1rjvEl/5ULgHBrSKJueb+NtSwkg3cjtmvA/FV/5kjYOea9O8c6oAz/Nwa8R1+88yZ8+9dsFpc8DGVOZ2MG8k3OaqgZp8jZzQgrY89CqMClc4oqN2xQU9BjHNIOaT+KlUYNUSh6804GmgYp5GKzuaoQnFFD96KRQVLGvNNUZ+tWok24oIHgADpio5W496lJ9Kqysady3oiFzkmmrSHBNOHajqZbjh0oY+9LvHpTGORRsUNbmmZ5pSaQjNUQ2KoyalUVEnNSqKdrCRMoxinHGOKatLnmpZotQppapWzUL5pMrZDWODTc80p+lRnrQidybPFITk01GpScUMd7Is2x2mrvp+tUIDxVpXJGDSCN7COvOMVCwwasNUTqKVzVix44NSqKjTjGKlqGOOqLMJ4qTPNQxYFSE80i1sDegNIhOelKTntSrnNT5FboniPNaVqxyKzITzWnbEcUi/I3bQZArbgUbBkfjWPZcgVtwjfGKu2hcHZkidaW4HyjAzR93ApWwUrmmim9TPlHBqpKvPSr7jqKpzqSeK5noZWIAdprRtpA2Mms4rVi3fnryPSs2RsblswbpVrByPSs61Y8E1ox4Zc0r2LWxNnAqxARuXmq2MgYqW3b5lB7VV7kPoXGO180yYDORTmBkGR0psp+QHvXDJF2vqMQcHPWpIxkmolIzg+maetc8tGS49UWVXAqVR8vB6VFEQfrUoUDtQSPHHWjO5TQOOaeRhCaTdwI48FTjrSE+lEZJU9qTHzUmgDHWnZ+UUYAHalpxE1dETfeNRE9Mj/69SsMdqjY1siHfoRcYPrTXbPBp7HnOKiOMGtEJK+4w8ZFQyN9alwO9RSDBrSJDVitJwahbrnvVh/u1W6t7+lapmNrjXPHWomJNTsgYZ6Co2jP4VtG1hMrN/rKbgj6etWTHx0pnlcc07mY1D+P0q0g4/rUccXNW4o/l5FRJ2KSCNc81LsPYU6NOMf5NTiLC+lc8maqJFGme1O2k8CpAmfajYQaz5ivZ6iLH8vPWk8vtUqgZwKXbnrUt6hykJjAFJs4FTkE9RxTSp9KTfYtRtoRhcYNPCYHTNPC5p6jjnGaybGoXGqh/Cp1XnFNCVKienX3pNlKCQ9FqZVx171GFIPXmplGTUSZpGIEYpMBiOKXGGpxGenWsrmnLqKuRUoUEdKYgJHuKlAOaluw0gUYowD1p5HGDzRg9almqRFjHWo2UEk9amPPbJprJn/8AVWiC1mQlSelRTHC1Y21VuzUt3M6ukblCZwAazbhhn1q9cMM4FZs7cenvXNM+Vxb5tEVZmIz6GqM/POf0q1MeTzxVO4+tZxPGb0KcnrUZHFPfFROM11RCKGHj60h+lOYcdqTHNaoq+h0wPY9KsRJ6GooxmrUSZH9a75n6HDUsQR1ehj6VWhXkZq9CmO1efM6oIuQRj6VoQKSRiqVuO/NadqMsK4Jbm0TRtUz9fSte2jzis6246DJrWtlyea5pI32L1uMACtCEDA4qnbgFavRDNRsySUetNfkU4Nj1pp6460ITRBL3J6VQmPXsavS8Zx1qjcjg9q2ijJmXcMME1kXmCW961rrAUnoaxro9c5/Ku6BzsxrzBGKwr7jOK27teDzWJenGec16MEckncw749cfzrGnBGa2LwcmsicfNjHWu+KOdb6lGQVBKlXHQnPH0qJhxmulOzKVlsU2TrUTpV4x96iKjHQUXFYptGOvNRPFV5o+p7VCyZGKqLE9NCi8ePaonX8qvMme1V5I+eK0JKzKMVGwxUzg46VCc1cRWuNxxTwMU0Z7UnPetLmT0JVPTNTI3NV1PFSoQP8A9VUhXLUbZqyhqpH8vNWo+cAVL2KLKNnvVmPiqyDGPWp1bFZMncsq5FSCQVUR+f8A69SLJ6VLQk9S15hJqUMOtVFbNSqw4qGhdSwr4qyj5UDNVFPI71MHyOf1qegIso/anq4A61XjbqaeGAHSs5Gi1Js5Y96cGqJCc80ZOT2xWDZrF2ZIzYFRMxphkGKaz/pWdtC2DNxUDN704vkE1BI2R1x2qUikiJ25quz56VLI2OlVnOc0WKWrEds0ykxkkZpQMVnK6GkKB6U8ZyMikAp4HNIuK1FUYFTIv/66aBzUoHPtWb1NLDgMY5qRSRn0poXjgU/nv+tLoVewgGeaMfnQODSE5+tC1FqI1IBTs5PSm8554rRCeojDj/Cmk4FOHSmN96tUYtWYDoaa7cHFKx5qPdzzWliBD1prmlYdfWo3PSgi2onTPekPP/16UkDjvRjn1qrkvoKqYORTtuQec05RT9vPQVk2akarmpVGD0p20e34UYPfpUNgtR6CpFXNRgnPt6VMnI61k2XbsOCHjpxUoj/OhUHFTKuaxbZUUMVOalVMmlVKkQHPrU3LsPVCO1TImaRE6cVYjQkYxWLZqJs2rnpUbDmrLJ7VERz7U0wtZEYAFK44Pal24bp+dJKCBx+IrRENqxUkHzGoHTI5NWZB3qBxkYreK0JKkxFVZEzirkv3sVWkUjNdECL2RRlBDdabuBPrinTnJ4qLp2rpSMizEOcg/nT5XytQwYx70k52ina7EzNvW5POax5Ryc1p3ZyTWfKOM11U9CGZV1wardRVq5+9Vfb6V2LYaGEYqFzUrmoiM0D3Gr1p64puMmnIprRaisSrmhjTlHFNcGiwPYibrQORQ3WnAZpk3G/dqN171I3SmngURBjABUq0ijIpVGTV7iJQM0Hp1pQCBTHPvTQ2kkI5qvIfzqUkj6VGwyKtGLehA4NRtUzg1C1MgFoIwKFpW+6akuxWkpqdac64pqmgyJ0A/Cp15FQR81MtNGq0Q/8AioIxSA4oZhQxJjWWo6kYZFM20hgvJqVQaYnU09etS9RodTSOKcRmg8UWKbGU1xxUm6mMOKQmRE84phBqR+KjPUVqjIQjFJ+FKetMByaCHuWYnq9bPgVlxtVyB8GspxNIuzNu3kyABWhE+AM1i28pJFacD5A5x9a4pKx2xdzUib1q5E2B1xWbE3HWrkBzzXNJM2WrsaELY71eiOeazIzV6FuBWLL2NGFvwq7E3Ss6I5HrVuI0M0NCN+PSrUb8YqihJ/Crkfr1rPoWrFlHwKspnA5qopzjFWI2wOBUBbUtq3H8qcDjnFRp0p4FSBKuPSnjnr+FMTjk4xT1p7DuOzj/APVSkHrTQeetKT70hJBg0mcDJpd27jtRxmmpD8hV4Pp71KD6/pUIO7tSg7Rxz7UmykWEbFTIw9f1qmrk1PGeRSTFsWFOD2H1qZDnnNVw3Hv61LH1x6etVYLFxG//AF1aibPPrVFD15qzExBPp7UwL8PHXvVyIj8TWfG/Iq7EeR6frVITL8Z4qwjce9VITgjNWozkd6kEThv8+tOViKiUnvTyeM5x2q0x3Hs1V35zUhbJphBzzWlwiRgZX2qN4+uOlTj0pNmfc10R0QN3KE8X5VnXFrnOAK3JF4qnNHuH1rQlnN3FsQCcce1Zl1BjtXS3EGDj9ay7uDaGNS4ibOYuIjz0/EVn3FvuB71u3SDJ9azJkHNNAjAnthuPFVHtwCOOK2p0GTgVSlj5rWLNUZ/2dT2/SnC2DdhxVoITTljrQ7Iq5SOng9s1HLpSOp+UVspFu60/7OD2rVK56FGKSuzjbjQe4XJpILFoGHy4rszZBgflzmqtxpny5C8ijl6jrYOFVcyMiJcUrNU0tuUGe/0rJvbhowcZotofOV8PKl0LDzAN1xUUt+i9xmufutWcMRVY3ckwGT+VZuKaOJStobwv1aQYPFdl4dm3IvevNbWJ2lU4Neh+F0ZNoaoVOw4t8zZ29vbb0Bq0lpuIzinWGPLXvV+NQSOn41Eqdyr2KfkbRx2703yBkcZrRZARTVQZweK5JQ1K5iKG0DjkfpRc6eDGcYrUtYM1NdwhIm9qiVPQcZHmWu2OGbA/A1gxabvfOBXXa/hC2azNNiE8qj+VcjhZnUpWQthopcdPxxWp/YnB+Wuo0nSl8tQB15rRk0tQPu4xWio3VzN1NTz6fSBjG3n6Vnz6ST/D09q76704Lzj86z5LAYJIrkmmnobQqPc4OfR9vVc49qoS6Y3YHHau+mss9V+tVJrBMfdx64rNVWnY7I15LqcE9gwPSoJbRgeldy+mIeNvPvVG60tdpOOBXRGu+p0rFPRHHEmM0iy5PoKuahb+XIcDPtVWG2Lt0rqjWuddPExd0yWKcqe9Xbe9ZDkNVdbRu9O8gjtWimjpU4TRv2msMoA3frWvBrW5PmbNccm5eO4qxHIyjnNaKoOyWp2kOrg8bse9Xk1LH8f5VwSXbqOtXre/foTnFNTuw0R3cOrHgZq9Dqx3DnNcRDfYSrkGoZI5OKvnsLkTO8h1MEDk81Ol7nvjNclFf/JkH86gm1wpkbjir57oHSVjsZdWWMbd2SO1UpdbC/xcetcLc68xb7351Rl11ycE/jUuoZezPRU1sHvzVmPWR1z+teXJr7Z4arMWvZOC2KyVRkyppHqEWrDIO7irkOqj+/8AhXl8fiEdN1XYfEH+2atVWieQ9Sh1MEgbs/jVyPUl/vV5na+IQxHzcVpw+IAyjnpWiqj5Dvl1FSMFvanC+GOGrh01sZ5OatRa2M43DBqua4OOp2Av+ODVqDUtpGWwa4xdZXsRViHWFJ+9+dTuQ4He2+p7T979a04NTPB3j6eledQa0qkYatODXVJ5Yc0GcqVz0i11bOMt71opqg/vivM4NcwOCB3q6viLZ/FmnexyTpnoP9phT94flUE+qbgSDXCnxKo53EelQS+JkBJLfrU82ljicDs5dVCjk1mahqStGf51xd34tjjDZkHHPWue1Hx2oBXzB+NJOxi0omh4sv1EbfNn+leQ67eATthq2de8VfaQVDDB681wupX3nSEhuKcmrHNPUuw3xaQc4FakM+4cHmuTguMN1zW3ZXPIGeDXDNa6GtM3kO5asRYzxWfBLkCtG35PtWSWpvbQ1LBs8Y5ragjDIO9ZFmmSpwBXQWcXFWnYBq2+FxVW5gwp9u4Fa5AHas68P4e4pvYSMG5jAPaoYo8fSrVyAcikgjycnmuaRuW7OLkcYrYhhyP61QtF3YrZt1GPakmNkRtw3QZNRS2xXt3rWSMcYGfekaIDPAxVDRjLFgk4qRAcj0q48QHbFV2XHSnYBScUiSfNg8005A9aF4Pc1Q0i1H71bjXKiqkeSBV+BRjBzVIoURmplhBHTNPSME1ZVB2qkrgQrGB2xTlXmpmX25pAhPetB30HRj1GanVM0yJeelWo14FNCFiTHbmrCjGRTFH51J2zVou4fw4xVeVsdTk9KnZqp3DbTmtUFyneS7I2Oelec+MNSVY3GccV2Ws3YjjJJwB7145431gbZOea3gjGcuVXPLfGmo+ZI4BFeU6pNvlIrr/FWoGaVuRXC3LbnOa74rQ+Yqy55EPfNPA4pq9adVMSEJxUTGlduaZTJbCnBfzpFqUDNSaJXEHT/wCtR9aKKllpBjkU4DNNqSNcmkSSxR5qxtxREuByKV2xSRaIpHxkVUlYk1LI2TVd80zJsQDJqQZFMVfwpxHFBSDPamt0o/ioY/jQPqMbNNA5pzUIKpGT3HopqRRSL0py+1W9hjsmpEWmKMmpgMCs2zWIj/dqBh71LJ7VE3NIJDD0pjZzT8HFMahMhrQVO1OwKYMU9RViRYgFS7iDUEZwKlY5qWzVbEgbNKR+NRI2DU3Ws3qVHURelPxmhVpzCp6mkSVOBTx9KbH0p3NA0LTozzTP50BuaNBp2LMZwa0LVjxWZGxJ9a0rXk1D3NEb9kxwK37MgqMVz1gecV0FiflxWm6Gi2y8etG3IqZQCOlMKjn0rKRtKJSlTBqjcAk+1asycZqhOm7n0rimRbUosh5706E/NTsEGmj5GrHoSzVs2+cDtWpC3HtWPay4IbNakTDgila5CZbDAKR60sZ+YnHWmcVJGR6VmjRq60LSGiQDHvTRwB6U5+RUSRK1QxvuqR1/lTkOTS/8swenNRowBrnaBFuInPTPvUwyDVcHac5qzGQQDWTIasSIeO9OHQ0wjHf8KcufzqSRi/ePpQQc8VInLGmnqR0NaLa5QxaeV7ZpACrYqRUGKSdgtqQsuO/NQsD/AJFWXj57VHs9+apCtcqOuaZjH1qyVx1qNkyPatosloqspyaidcZzmrLJz61GwO3FWmZyi2VmHpURXnpz0qw4O7pmo2GTjFapmfJYiK96QgY6YqXYCeaVhVcw3ErshGO1MKk1M/Jx39aQjIBoTJUdiNByKtovIz9KiQAHJFToBnn86mTuDWuhOi4AzUg561GD6VIvGKxbNoxA+4pCpJFSAA9aXHasW9S7XYzZinr15pQBxTtvtUtjtYTbTSuTU2OnFJjB7HNK5VupER0wMfWnAZ6U8DI6ZpVXipbHy2GqMmpVH500J83FSKuepqG7gkSJ71IP84qNamVenahjSSFwKcU+lAXNSLwawbszWwirT8cZowfwpyLnNQ2aJCdj2pduPpTsc8j8qDkmlcqxGVwKY2c5Bqfb0zTdm2tE9CWiEr6Vn3p2mtGQbFJNY95JuNFzlxD5Ymfcvl6pTE9KsyNhjVOZuTx+VcstWfH1pXZVl4qlP81WZmI96qOefWnE4HYgb6VC5OeOlTsAahk6eldEGFyM9KVF3MOKaT81WLdcuMVstydTpUUE8VbiGcVCgxVmJcnrXdM/R4uyRagSr0SnHaqsHC1eiHTHevPmdMC3BHgr6H0rTtVw3rVC3GSPWta3QcY5NedJnSkaFqMYrUgU5H8qoWqYINatuucelc7bLsXIBjFXlQdO1V4VCjgVbHQYFRe4NCnpURFSgYPtUb8A8VaM3oQSVnXJzuq5KcH69qz7h/wrZGTM265zxWRcnGRWtdEj/GsW6k2kj1rspnNNmRenHNYt3yGOeetbN7j15rFvWxkAZr0qRzSZh3eRx3rJmGTWndk1muck5NegtjFasrsDimlcL061MwGeDTWHBFaJlWIGXNRMlWXSmFAKYyu6Y61E6DBq0y/NzUD8A46VUSGVXXj3qvItW25zVdxnNWQ9mUWPNQt1qzKMGqzHArREX0Gk4FN3dzSNTc8f0rVaEkgapIzioRjIqVBzVohstxk4FWYuKpxsRirUbDH+NQ3oO5aU8A1KH4qqj1KG5rO4icHNPQjHFQpzmplGBUtgTKSVqWMk9OtRJzUqYoAmTg8VKDzUaDvUijDVDB9yRDjI7etSjhicVErc+1SBwBzWbLiKGIIpS571GMsB/OmuxPOaxaLTuKX5HHWmyNzSM2eoprvhfpUG241n7VA7A5p7EFs1C5zz+tQURsT+FQtjdUjE49PeoiMUrjQgHzU8DFMXgmpByayZdtRQpxxUiikQGpFHPpWZqkKi1MoPeo164FSgHHrUDHUA9aQHpgUue2cUAIeh70bSOaU8dTxSDHamgExzkU3+KnD/ADxTT14qkiWJ0/Co8n605+BUbHnA4reKMGxC2aYTilL+vWkJ3ZqyWIxyKYckcd6cf5UDkelU9iRMHinqMdeRQF4p6rx14rNsairCrgnIxinjk/40irgdqkA49axctC7CAUBSc1IBk0oXtWbZasNjXmrCKKaqZ4qaJazky4kiIMVMFxRGvNTbMY9aycjRIaqgVJGtKsfrUqp0PFZ8wJD0XI6VMgx7GmqOalSovcq1xpBPfimECpiM5qPbg9sVaG3cjK5NRMc59anbk1DJjPpW0UZuKK0g49qrvxVmTn8Kry/drdaklV/Wq0zcGrTZ71Tnxg1vBGUtCm/c1GzE0rtk460AbRntXYloZX1FiO08n8KS4bOeuKAMDNRseDmmijMuT8xqrMMJVuc/McVTnPFdEUQZc4yTVd+lTzn5jVdzxXXEtELnFRd6dJxTMnNWTEfjgVInWmLTv4qewh/b1prHIopP4qENibc8mnAZFC8mn9KfUdrETAfjUQGTUz8niowOaroZP4hducfyp6g56UKMmn7aEHUCcCoGbFSSHAwKr7uacVqKTHqMnnrQRmlTJPrRIcCtTNlWQ4zVZm5qaZs9Krg80GfUmQ5FK3NNHSl3VJomROM1HUr1ERzSRD3HoanHSoE6mp1YYqwHlsU0niiigaCm/dpc80YBqSrAOOKkXrTVUU4YNAIkwKawpw6U3pzUosaTzTSeKWkIOKQEbCo26VI3GaiPWtTN7jTx0pKcSMUwnigzHA4qaKSoKepxSZKNO3k5xWpbSdPWsKCTBFalvN07CuSasddNmxC+avxP6GsmB896vwv6GuWR0pmpC2e9XIzj2rPgY8c1bjkFc0kbRNKFjirsL9KzYGyM/pV2I49qll7mhE2BVyF8A1nI3HWrcT/hWTKLy8fWpoySPaqsbZqwh461NynctIxzVhW4qmjGp0JI71I2iwjflUg6VXVsmpicVQD85FHbNNBBxmn4yee1SNbgTQeDStSYwSP60CEpx6ZH8qaTjpRTYkOTmplJx1qJeDUqcnHFSiyZOfrVlOarxDP1qdDt96FuWWUGVBqxGN3v61Vj6ZI4qzGeRVkMtRnkVdgY4Hr2qnGQBx1qzG2MdKAL0RJI7/WrkJ7VQhzkE455HvVyN+lUgZaGTx2p/wCOahQ5qZDmtCRdv+TSMuDjvUgyRzTZBirSsBEOT6UmMfSlPWk3cGtohYjcE5qvIOPSrRG7r3qMxgHGPzrQVrGdNHkE1l3UfJ9K33jHIrOuoQFbim0TucpeKNx/Ssi4UDNdDeoOcj86w7pAB7Vm9Bp6mZIm7oOPWqkkZzir0h5qA/MetawN1oUjGAeBTkXB5qd1ApFx1rqsdcCeFeBwKm8sZAxUMbDirMZBNWn2PSpvSwiwAGpGt93ardvD5p9qvx2AbtyPamtTuhc52TR1kGQMViat4a8xCQOf1rvzZFVPFRtp3mAAjrVOF9DuVKnUjyyR4pf+GZFkOAcfSkttD2EbhkV6/c+H1mU/J19ulZFx4eaDkLjnrikoNHiYzJ0v3lNHL2OipgEr+ddJptr5GPaljszE3NXYF/yadj5arSlSdmjVs7nYoGM4rThugFyeKoadbGVh78VoXVgYoiRzU8vU403zCPqUan7xz+lSwX8btjcDXFavPLFIducVWsr+feAMnmuG15GylbSx6raTooHIzUWrakkcHJAzXKWuozomeeetQajcS3Knk/hWjtawJq5h+INV82YqDxntVrwu3mzD0B4rn9QtZWm+6c/St/wgpjnAYYrnlTSN+x61o9uPKU4rQmgytQ6CoZEHr2reNhuUYH5c10Kn7tjlm7Sucnd22Ccis2S2UMB0x3rrrvTGBPy8H2rHubNl528e1eVVpSTNIzsjn5rUEEYxWfNbKASBXQz221azZ4Oox1rm9lbodCn2MVoAegqteW/7pjjtW0bbnGcVX1GDZDSVK2pSndnn2o2u6U8ZpbHTu5HNak9vumOBmtGxsfQc0KDbNFPdmb/ZYI5UVG2kg9Bj6V07WhVM45qH7MOmOtKV47G0arRzZ0k8YFN/slgTxz9K6lbM55H41OtiD1HXpWXPO50xrO1zjf7LcHofpT0091OducV2S6arHGPyqxFpEbfw1sqjG8W4nHpaMB0xSyAxcntXbNoy7M7Rx7VgatppjHA/StHUa1YRxjvcxVv3zt5x6Uxy8uSc1YjsS74xn61tWmkB8YWslXb0Ru8Y2rnKtZu2cDA9qhewkycKa9AXQlI5H6Uo0NOc846cVsptasl4w86GnuT0p4sZU6jpXoX9hgZwoH4VDcaEuzgCjnaIeMvucA8bp9akid8jrXR3WjgEnFQx6Rlun0GKn2haxfczoppAO/0q3Deuvc8elX10jbzTf7MKnpWsahX1xXCLUHxzmp11Rl7nHpSLpx29+aqT27R9Oe1aKbexp9bh1NNdYb1z9alXWie/61zrM4HXioHuWQHJrVc1rmixFOR1664Fx81WYvERXjfxXnVxrQgHLc+lU5fFKRnG8Z+tVaTLdWl1Z69D4oVRkvz9albxWqr/AKwfnXiL+MwvRs1Vn8ayH7p4rRRl1OOpiKVtD2u58ZiME+YNtYmoePRGDiXOfevHJ/FM7g4fI9/Ss99TmuG5cnPakqb3Z5lXEK3uo9H1L4guwIR/1rnZ/GUszn52P41zS2003QH+lWrbRZmYZB+lW1ZHnSjUnqb0esS3HBY4qdXL+9VrLTGTqMfWtWOzYAfLxWKT6myjpYrRZVvatO0mwcetVxbc/wCNSIpB+lS0WkdDaSZx6VuWWDiuasO1dVpqcqelc+zN1sbNpHyCM8Ct204UH1rPsoRxxkVqQqABkfnUA+g9ye2azLvlT/WtR2xnis26PB4z7Vb2ISMeT5s9vrS26Fm6c+lTMm5j/KpbaLAGKwZui3aoQBWrAMYqnBH09Per0WRxWaKZajNEhxTUIHbmnscKT/OtET0K03Tiqzc1Yfk9aRI9wzitClsRrGcc805YfarixcA4qRIRnHWlYogghHAxV6OEqKSOPBHFWQmR7iqSDqIBipQfWmqB+NOVcnpWuiFfWw4HLVKqZFNRc/X0q3EgIFAxqR4AyDViMYHSnLHz06VIqYPaqSATH4UZyKVgOnWo2bbzVJaj3GyMFBrPuZPlOTxVudgc1karciGNua1ihdTkfFmpeTE/PrxXgnjXWOWGc16V451jAfDdM14B4q1MvK/zcZ6V301bU8zG1baI5PWbvfIwz3rCc5qxez+Y5qmWrqPCQ7f70E80wnikBpM0QMcmk60uOKcopiSuCr+dSDgUAYpazZslYRulNx3pT70DrSC4AZq1DHgVHGmTmrKCjcFqPXge9QSnipyeKqzHk0upb0IZDk0wHNDjmhelMwH4wKaxp1Rsadiugh60jc0cUhHSjqK4bakQYxxQq0+rQg6UoxTc5NPWhsaQ9OtTVGgp547VLRaI5DntURODUrH3qFjU7CEJxmmHpnFPxzmmtzVIm4g6mnqaYvWng4pgidOlOJ4qJDUm6oLQucDmpUbPFVwRUqnFJmkS4v3aSmRsCtKWyKzNL6E8ftUpHtUcH3amxxz0oCGxGRgVH06VMwHSoWqClsWIeSK07UZYVlw84rUtecUGiNqxBroNPOMc1g2J6etbVn8uDkZ9K2Ww0bAIptIp+UHPWmt1Hauaeh0PVXFkGFqjMBg1fP3CaqSgVyyRncosnPNROo7VcYZ7VC6bT061h1JtpcS3baK1rd9yjmsmNcGtCxPOKvoZGvEART14bvimwfLwf0qYgVk1YuOw/OVI/SlGcY7VGvPrUickVEloPqKDimEYP171KBuPtTfWuVu7CzTJF+cCp4jg1BEcVMhwc1DHbuW+qgilVf8AJpquCuKfnJrAOW6sMT5XNKw3ZNCjDe9Oqr9CUhoyeR0pwO0A0mME/nTifl5HFUtUGzGsMjmoyPTFSE5FRt37CqQ0iNulROv5VKTxiomq07EuN2QsuQcVGy8cVMx4NQsa1juQ1YiPemFRyaew4Pam7a2RDREevA4poGOB0qRj6UpGakaVyFlJ+oppyOMVK3XimN068mqTIauxFUZNTr90VCoqRKTYktSwOg4qVBx657VGmMVKgH0rCRqlceB3xx0pwU05fypQuegrLzKWgBeKULxT0SnBc1kUldDFQUhXAqYrxxSBCR70rjsQ7cfSnqPan7cDnjNG3NQ2VYRcjpShfWnBdtKADSC1xwU+lSqfXrTBjpUiduKTYco9cn8acTx0NNT9afjJxzisnuaIcg4p4HPFN2hRwaeBkVJQoxjkc+lKRihcdD1pSvOaVy2iPaM0h5IFOxz0/KjGTTBlW7yFrAvHINbeoMQnaucu2O7NUtTyMZP3bFeQ5NVZTgVLIxqszZFYs+Squ7K8xxnNVJOf8RVmVjUD/dpxORlf86hfrzVhhj3qFuBWqZcSHbnrV6xiyaqoAT61rafFgg810RLj7zSNeHpVyIYxg4qpEOhq9AvFdcmfoUNi1COKvwjkH3qrCtXbfIxkV589DpgXrdOc1q2ybcelZ1soPvWtbLxivOkdMdjQtkyOO9atuuBVK2TGP51owLkDHSsGUXYcHtVgDrUMS7anAyKSBg3AzmonOVqVsDrVdyB61cdTJsqznHesy5OcgYzV+Ugisq7bg4NbJGMnqZ905AGTWNcy4zxWldvhTzmsS7k65OK7qRzTM66k3E88etY19LkHFXbuTk81j3Eh2k16dNbHFJmddSZY1RY5qe5kAfNVd+c5ruQJ6i/xUjZzjtRwTzSEd/WrQNgeAfUVGfu+9OLEH3qNuSCetMq+gxulVpRtFTOc571XdquJN9CFgV4qF8jvUrng81XkcdDzVEleY1UdsH1qzIc1VcZq1sZNakZyfrSZGKd3ppHWtES2O3HGKenXrUfQU5D+NMRajNWkqnEferUf51LY0ToeRxUq5zUcYqaMVD0GyaMevapUGTUca1ZQZ9qzbsTYcoweMVKgpoXnGKsKtLmFYdHkCn7eMnFNVetPBGMd6lsdrjgOlAXP4UHj8KQ8+1Re40BOBTCRRjknqaaxBX3rNs2SsDNwKYzkrQSDxTGbp6Vm2aoa7dulRse1ObgVExwKgoY7AD61GDuJpSeaF9cVLKSEA/OpF/OmheKlUZA4xWbNEx688GpApxTQBUiDpjms33NelxVHtT1pcH04pai7GnYOeOcUEYp3bmm4JWqTJWwh9KTnb0pcj602rMmmFMLZpWPFN/hqkiW7Ct0qEkg5pzuStROxIFbxMWnYazZPtQOpzSdD/wDWpcd+1aPULgBShcnigA8dqcDyazkUtRSMmpFXNNXANPBIrF6opDh+lO7cUg69acqkcViMEBPaplXn0NIi88VMse4UmzRREWM5xj61ZjXGKRUx/hUoHHTNZSZdiRBnpUyrnHrUcYxxVhR7Yrnk7F7iBcj+oqVRgClRfwqRRilcqIqL36VKqcZpoGPrTunU80XHYY5xmoefepJBxwagYkd60gTYUkc1CxFPJyKhY4rdIhsYxJBxVWbg1aOME1VuOeelbITZVkaqE8mT/wDXq1O+M/0rNfJbiuumupzSYhQsSakxtQZpyqenb3of5e/41uhWI3OAQKry5U/41MDnNRSc59KtEsz7hhuNZ9wxwfark5ILDtWfcscHHSuiKF5lCU8mq7nNSzN+dQN0PNdSLjuQSmmIeadIOeTTVFUTsTAZFLtoWlbpQO4gP5U8cCoxwafjimtEIdQxoGRSdqXUq6GEZPNKozzS7cjNPUYFUZdbiBcCjbingZpCMDmqRV7orXFV++anlqBRk1pE55E8R9/wpsrYzTlFRTnNUDKkx5qMdeakcg0zoKCGOU4NAPNMXpTh6ClsMH6VExwakIqNhQhyBTmrCfdqsG5qZHphEmHTmmkbaUe1HU0FCDml6mgDNOC80mCQH3oHSnEYpB1pDew5TuFB6ULxmlI4qbj3RHSn2pRk0YFIEQsPaom4PSp2FROK0RLImNMB9qewpjdabM2LupQc00HFKOlAtiZH6dqv20xGOazFOKswv0rOaLi7M37eXIBrShk+WsC0nz3rUhm4rinE7YtNGvC+fersT4rJgk561djkPFcklqa3NaCQcVoRP0rGgetK2esnobRZoofm61ajOQKoxv8AnVhG6DrWZRoxvkirSNnjt71nwnjj9auRde1Qy0y2pOKlRiTn1qKJgealB7d6i+gt0TIw+lSqce9Vx+VSqfemkLYmByQf6VKnA561AvPepV/WlcbHfhSngdKbznFBJob0HYb+H404ZHpSdc0DpT6C2JAQOeoH86lXpmoVwOvPtUobiluVqTxtgcd6nHAxVVGwKljPPJpbDsWo2JFW42PfpVGP2q0jgjniruHQuK22pEY561WU9KmjPFMSLsUuMZ5wODVxJc4rLQde1W4X4A6YqkLqacTnORVqNz+dZ8L88elWo3rSIdS8CAKY5zyDTA4HFB68dK0RRCxIalQ7qRx81KoAPofSrWjJ6k23ileMEUJytKynH1rdA0VZFIzjis26GVfPX2rYkTn3rLvlwCTVdDPY5i+TqSKwrvv3roL8Bs1i3C8ntWL1DszEuPk6cj3qmz81fuY8E1myLgnFCdje92DTUwS5qpIxHrUfm98/hXUpXRvCRqRMWxV23bJFZEFx82K0rRgxBrSO56VKokb1kRkVvWwAT61z1mfX9a17abA61tF8rPTpzsayW6uOaBaKowBzUcM3GO1X0w68GtVM76c+xSktyATjFU57DzM8VueUCOaabTcM8/StrpnpRqcysctc6KCpKjn0rONi8T4wCPbrXZtaH0qvJZB+qdO9RKC3OXEZXDExbtqZukR4wOlbN0E+znA7dqrxWnlHI7+lNvSyx4wSPzrJppWPiMRlNSg3ZHN3umrcycj8q0dL8Mx4GVGfenRKS2SMH6V0GnuFGD39K5UrHlulKnuiODwunHAFXF8ILIv3AfwrUtphkc1s20itir921zncmcDqHgJWXhAPwrNt/Cj2k4Kr0PYV7FDAk+PlBz61K/h2O4GQvP0p8imTz9DitG/0YLvwCK6+yuI5FwDXPeIdPOmqxHGO1c5ZeJJFlAB4+tJPk0Zm3Zq56XcRoyk9RWNfW0eCcCo7TVXmiBPNV9SvHWMnFQ+WW5aRjaiyI/oKynCseCDVHWdSfzmyD9B0rDOuNG3BxXG4xuaRlqdSsQz2H1rK1iRVjIJrNPifaMbqwtU8SCZ9vb1qWlY1i7JtFu3QTXHHP0rpLGyCpkjDelcno+oI0gOcHPWuwtb1CoAaojBFxvy3Y6e2GP8AGoBa5IPYVeDK565qzFbbyMcis5UrvQSlYpR2ntU4sec4rZtdOyRwPyq6NMDEcVPsGx+0sYMen/MCBWhaadnHy9fati30YswGK3bDQSxHGaI4WTdjGdXQ5v8AsciP7tczrel5fGPavXptJEMByMe5FcVrOnpLcEVpXw/LEUJ6XOAttFYyDjpXQ2mkbACAMVv6doQbBx1NbQ0Yxrjbis6GEurmkqjWhxxs9uRt/Gmm0yeFrpp7AZIwBTU08EniqdDWxkp3Ob+xHPQmoLq1whBGK69dLOc7ay9XsxGDlcH2pOg7XKjLU4aaDc5yOhpYrVQc96uzR/OfSlRBuz37VzxpO50KXcrtb8f/AFqb9jBPPT6VorHv471ZWzwRkfkOlbqm2ZczMUwBVPGPwrJ1BVGe9b+pDyI2I4rktRvtucda6YUknqOV2rFC5IAPNZF9JtBxzUlxds2RnPrVN1Mpx610u0dDaFOV0cxq0jM7YzWFMkrtjn8a7z+wmuTwOvtVq28Hs7DKChS8jZ0JPVs87jsZ2wdpqddJmb+H616jD4PAUfL+lTL4SHZcn6VaQ/ZpHmUOgSuw+U49MVvaZ4QaVgfLNeh2Hg/cwJT8CK7TSPBuAuUwD2pNGXItjzfT/Be1OU6e3FaS+Egn/LPp3xXrcfhlVUDb+lJcaEFQ/KBx6VCQ3poeUN4eWPGV/Sqz6UEOAOK9DvNLC59O2aw7qzwGwP0rJqxN7nGTWgG7jpUCWpyPlOK6O4tsZ+Xn6VXS2z29ulZSGQ2dsQR6V0+mQnjjHPpVKytAyjj6V0OnWe0DPWuKRrsaVpEcDr9K0UTgdqjt4FRBjrVhRg07dSSOYYHHBFZlwCW/ritaQEjFVZo93am9iUrGSYfm9+tWraDHQZ/pVhIcE8VaghA7YrJmt7DY4sY4q1HFgf8A1qkji56VMI9vXBqR7kSjaKSTpipscHio3U9cVotRX6Ffac89aeinj/Ip6rkc81Ikf5UIoei5qzHEV7VHFgY/WrIbI607F7oQJ6daXHJp+Pem4IrTlAEqYDPGDTFUnv8AlUyKWx3xQkLcei4Jq5CoOBUMak8YB+tW4kIOcVQyRUwMYp2zPIFPA/yaQnJ/wrRKwERGO9Qv96p5OTUE4wuc/WqjuK9ijdPtUk9K4zxNqwiif5sHFdFrV8IomOR+fSvIPG2ubQ43dB2raF7hN8sbnAeOddLNIA3rmvF9c1DzZGBOa6vxbrPnyOc+v4155fTmRzzmvRgtD5jET55FWV9zGm0h6U2tTBIX86AM0uBQF5oLsOAxUgGO1IvSpKzZcUN470nANKT1phPFIvcQkmgHJpC3NAOTVWM2y1FxirCe9VEOBViJ6ktMlYZGRVWUY7VbJzVeUDNLqW1oVW6U2nvzTKZlaw5jgVG2aceKaeTTbH0GU9VNJt5qVOKaIF6CkLdqQn3pKq4C9eKkU+1MTrTwDSHEerYp7PmogcUFs0DuDHNRt0p5PFMbpUdRvYN1MYZFKTRTuJCAZqQDimDOafVAhQcGn/rTFqSoKtqAGKkU5IqIDFTR8kVBoiVDg5qQsDTQtITg1JZagIB4qzkkVUtyKvJ0+lJqxcNSJxUTjHWrDDiomWixTCHrWradh/KslBtNa1qRgGkxrU3LT5QOK1rZ84rHtvmA5rTt2xxmtE7FWaNuI7kGTUjLkVWtTlRxV5QCtY1Fc3jtYgIwOlV5cdutW3FVHXnmuaXYlxsQ5zURTNTMvzHikGM4rlkZpkAXBwatWzbG9KaybqfEuJBTj2IkbERJII6GrOOOKqwEGIc8irMRy2M0mUOUYpyghuvFCrzzTyvQ+lZMpLUVAByaa4yTzQGxT2yBuB6+1c0lYa1GxdcEfnUyHJ4qBc7s/pUqk5HasmUW0NSg5GKhBPFSocipaKWginD1JkHioT/rKkGRUNC5bjivPpQo7+lGCQeMUcDnpVp20Ja6DSeajbr6+1S5yfeo24J4xTJemhCwPWmH9KlPINRHnNWCdyNiD1/SoXHzcVKefeo2rSLIaIQMnp0ph5FPY4NNHFaEMbjjH9aCcUEc57UhGKdxKNkNY4PrTMZ69KkbGKYRimFhoP5VJH3xznvUZHIqWHv6Cgi2pYTGBnvUyAc1Cn0qZD6CsZGi0JhwKepyaYvT1qRQPxrApK5IuBnFLjrgU0dfepKhmqFxjnr9abxS8/hQRmlcAHB6c/SincdM4pAB2rPqO6sJ15oApCcU5QM0CHL/AJNTLwM4GaiHB9qkHtUSLRMDilXrUfUU5Dn3qGUl1JR396cuR0pqHPFSDrUXLQHOKD2/rShRyaQj1qShS3amsdq+1IcEcCkdtiYPWghsyL6XJINYdwdxrW1B8tmsmXOSen41peyPm8ZNlSbrVSXAPNWpun9apynt1rE+Ym3exXY1E49KkfjpUZ647GqRjvuMbgcVEwz1qcjHWo257YNaItOw2GPLVt2MRAAxWdZwliPet20j24AFdUDrw0XKfN0HQ5A9q0IetUYgMDv9KuxEcdj6V0yPvoWL0Jx2q9B83HY1nwknrWlbLXmVGdUUaNsvI/rWxarxn9KzLUfL/Sti2Xp61503c6VozRtl6Dp9a0rdQAMDpVC3HTvWlbLUNhe5bTOOOn61JtGfQmmRqe9PPzZxRsDGuR+NVZTgccVO/XBqrcYPStEZSKkzHY1ZNy5HUcitGdtueayLliwOTzXTBXOeRl3jZBNYd3IMEitS8fJPIxWDfSEbu1d1OJyzkZl3KMmsa7lIBwR6c1funzuxWJczdf8APNenTWp58nYpzSZNQb+tNmlyxpgYgE9K7LAncsbh+dLuxVfPTNOD8UrWNPIe7A5aoXbBprOR3qBn7VQWdx5frzVd3560SNjvioSwzWiCwO9VnOT7VLJ941C5osFiJz6ioHqdmqJq1RnJkVNPWnt1prDirRk0M9akRMkUwL+NWY06UNhYfGmTVqNOKjiTPerUaZrFs0toSRrzU0aEGkijJGKsRqOAaxch2dx0cdWI15HrQkeV6VNGgyKhyuC0FVeeRz6VKF5/ClVOwp4G2lzXELH0pCuTnv6U8Dn0FGeMClzD5bPQaQCfemEDPBxUhG3mo2PPvSTKURpyppj4DcU4nj3NMIOCKiT1NEI/yioiMrTn6YzUbnC4qGzQbITg81AxwTmpHb1qFzuGetTcaVxp6/SnL780wKR3qQDFZXNdtB45+lPUZFNTmpo1xSZUew8AY9KeoxTaeMGsmzW1heSeppw4NNUcGlA444FMT0FLcUv8NNPNIQc0kiRegpucc0UhPFaESsNLYFMJ/GnnFRO3Tqa1iY7MRjkEVGTg0rZyabkAVtFGcnbQOc4zQMkgHpSMOBTh2qtgtcMHipQpzj9aQDPPPFKvU9eKybKhoLjn+tOHWlUVIFArB6lpAAal27RTVGalVOBXO2aWWg6NT1IqzGvtSRpxgmpY14rNstPQUJxT1GaUY61KgGazb0NFqgQcVYC7sVGBziplGMVk3cpIljUZ55/pTwvPrSrzzTh16VHUEKP1pGHGSP0qQDPpTHAqluVoVnHGO1QsB1OamkOCRVdxnJrpgjBsjduOKYDk8j86GHPGabnHeupIzV9xHOKrztgcAZqweAfeq0wODVrVjexl3JJPWqip82KtXGc4qJePauyOisc7YuMD3qKVen0qf1qKUcVoiXqVxgcdRTHbg07GBkUyZscVqhMyrjqeeazpz1zWjcck4rPnjwpzXREcdjOl4NQuOBU8vNQOOK2RaK7jLUg60r8GgdK1RBKppSOaRcYp/akAzbzTwMCk6GlBzVDQuMc0hO72oPSmk80CHYwKd/DTcinDk1ZPQcvJFD9KFahjmgLWKsoqJetSynmmKeapGTHcYqvNxmrR6e1U52zVIUkQkZph4p3A701+9Miw3vinr1qPvxUidKTGhSM1G45qZRmmOMUhyIegp6mmN+tKpFNEonHanDFRqakA5pFpD1FPCkChF5px45qepSGPxUZyakJxUZOaohskjHPNPI4piepqTHGag1i9BgPOaKOlL/DQIjcVCwzU78Z7VEwyasixAwz2pjcHNSMvNRsDVGdhvvSg80AZoIxQQxwNOU4qMHBp2ce1DKL0E2CK1YJs96wUfnBrQt5sYrlmjanLob8EnSr8Mme9Y1u+cGtGGTmuGaO2L0NWF+nP51fhl+Yc1kRPzV6Bq52bLsbUUmRVqNgazIXAHvV2N8//AFhWbNEaER96uwuQB+VZsT1cikxxms2BoxuAKsIc96oxuCKsK4BqUgLS8n1qVcfQVBG2T71MhGabAlVMmpB7U1OaeBmsxsN3SgtSEHFIy9+9A0x2efQmlxximKQDTgeTjkVVxod25qRahJzT1qRssIanU/jVdexOMe1PU4oHcsq+CCOKsRHNVFqzE3OKpGe5djbaB0qZOfaqkbVYVvXitFqVcsRnnpjFWI2DVTRyD7e1WI5DTQlqaMR+UflVpCQBzVGF+lXA+AMmtU7C2LCPipf4aqBs96lVw3WtFqUhcYP9aeuM1H+lSAZPvVILkkZ4qXPy1Cq8U/gD3q0wBzj0rLv1JQ+taLc98VUuUyPWtOboQcpexnJJGKyLleenFdPewbs8VhXcBGcdKlgc/cR8Hj8azLiHaM8YPpW5OmCeOPWs24XPHSsmF+xhTxnPTiqbkjPFa9xHnt0rPnTANVGWpunZEKTMvv8A0rUsbvAGTWI67TUsMxTHcV2J9TenOz1Ovtb1encVrWlwWYVx1lcgHj9K6LTZskd6pN3PWoST1Z0cbkY5yDWlazkY9KyoASo9qtx5jHFdSXU9WE0bULhz6n9KtKQVwf51hxXBT5s81ajvST1xitYyR6tJ31NMxD8ageBskY4Pep7Vw49TV1YN9aaM7lWsjHFuec9Khktw4INbxssjNVpLTaelU0VeM90YX9nqDnHPtT4rdozwDWwbQL25NMNqEPWsXTTOSvl1GstivbMyHnI9K2LW627QTWf5Yzw3IqSFNrDFc8qTWx81ickktYHWaZPukU/p2NddZEeTliBx3rz7TpyjDJxW9/bBjgPPFRTTgj5Wtl9WnLVGX4+dPJcAjP1rzfRrP7RdYHTNaPjXXWnkKBjyar+EG3zBm61hUqXkckqL51Gx6BpmjkQrn8KnudELpg4IrV02RTbqD6d6md1zjtXRaLihO6Z59qvgsTAkJkmuU1DwG/O1T+Ve0YBPQEUfYIpeqjnisvZpl3Vtj51vPBl3EGIU4+lc1f8Ahi6hflD9a+r38MQTD7gOfUVkah4Igkz+7Bo9jZXJuuh8wW+n3Foc4atK3uriFsZIr3O5+HcTniPB+lZd18NY1Q4i59aydJ20Nt9Lnn2nam/Af/69dRp12su0enrTp/AT2+do5pbbw3dRHhSSfakoyjpYzd0dJp0qMAOK6PToY5AMCuLhsLq3XlDxW9pGqtAwVx045reOj1Rg3fc7ez0RJCpPSuhtdHjjX7owKxtFv1lUfNn+VdXCS0Y75HauuMVujnnozmvEW22jbPGBXmd5dLJcN0616h4m06W6iIVSa8z1HQZ4JSxU9aitSc1dIqFTobmhKki89O1bc0aeWe5xxiuRsrh7JRnqKt/26WGCePSoiuWOpbalrctyWwZ81attOB5xiqdte+cR2rdsyABnuKqEVLWxDdkQvYiOIkgGuI8U3KRFhkZrudZuxb2zEeleE+N/ETJdN83AzV1Kdo3LjL3SxLcru61LG4bGO9cHb+IhJKBv59K6OwvhKoOcV5sYpnbGN1odLbqC2TVpnAU4rLtrgkDHerO9n6dDWySR2UsLOfQy9aBkRhzXHXmnSyNwDXoQsGujyM1atfCfnHJTIq1TctT2qOXXXNI8qj0CR25Q4q9a+G3bgpmvWYvBwABKY/Cpj4aERwFodFp3ZdSjGloeeWPhnAHyAnvxW1a+HgByv+NdfHowVunSrcemAYOKVrHBPVaHJpoIwBs/SpYfD4LcICfpXaw6QWxx19q07XQeeVxVpM4pnM6V4aUkZSutstAEaj5a29M0RVXJWtgWYC4xTcdDncrHLPpKgEkYrJ1Cx+UgDHvXb3NqQmO1YOpW2QRWDXYnmb3PP9RswgIx+OK5y8sxtPf8K7rUrQjdntXP3VpnIx1rCSsi15nFz2GG+UVCthk9DXTy2XbFQpZ4bBH41zTdzQzbOybjgYzmt60tiq/zqS2sMkYFakFpt/hxWDXUCNIcAfyo24NXBEQKYyZ7VKIIChP1pnkZOevFWhF7VIkXtzUllAW+0j5akSPnpVxos84pvlHHTHvUyLBPTFSenemj5Ril6kVBQ0ikZPxFSUu2tETbW5GqY6VIEJ+lSLHjkfyqVE/OmWmiusdTL8vWnmPgUm3JxVpaFXFBx0pyIT1GM0scWT04qzFDntVivqMji5wRirSRYA4qRIQMEipsZAFNCuRRpgYqygwBSJHzyeTTwDmqSGiQMD2prDqKcOnX86a3I+tUMjk4XpzWbeT+SKtzy7AcHtXLa9qJjjY7sCrSuyDnvF2riKFwG/WvAvHGvEmRd3Nd1458QKqOA3P1rwjxVqxmlb5s+9d1ON9TzMZWsuVHNa1fNJK2TXPu+Sc1YvJjIx5zVU57V1rQ8NXeoEcUi9aXH50o60zRIB1p4HPvQFp4U1MmaJAvWl6UuDSHpWdzUa31qNj2zTmPtUTVaRmwzzUijIqKpYzTM+pKtSpxUadKkHSg0sTbuKhlal3Y71DIc1nbUu+gxjk0DpRgUvSmRe41uBUZ4NPY80zOadhXEU4NP3VHQTiqJQ4tmgc96aDk04D8KBokTpUtMQU8HFBYU3oaU8U3OaHoQBPFMPNPph4qC0gHSgg4FFKBkcUBYUDFL1plOU1ZKHLUgGKYuPWnDnpzioNUOIxT4+tMx2xUqCoBE46U05z6U9TgUxsVPU1toTW+fzq6p4qlACOtXE5pPcqDsiQDNNdeKcvWnlOKpalXuV1GDWjZnOKpMOcgVds+CKzkghubMDYArQhPPHWsyDqK0YTwKSZ0WNezbpn/AOtWnGcDPNY9sAGBFasRJAoY4IkIznjFQSLx9KlLYb3pjjJrnmtSupVkHI9aQrUzpnnpQqZX1NYbnPN2YxVxnP60qJhuf1p/l4BPSgnaajZmbZcgBAAq5CPmzVKD1Jq1CcN3qWzRaovNESoYdKdjPUfjTwAYxSDpisbmq6EBXB6fnTyu6I0kg70sZypB4rKpqGwL90ZpyrjH6U1R8pBp4Hyda5ykSqxwO1So3vxUAOVGKehyKdx3JicnilU8c9Kjzlhk8UoOKGGxMGB6UhJ21GrfNSk+lT1JYE8A9aY570hYdu9M3kcVaJbAnNRseTinkjApre9WQQsaY53deTUhJxULD3qkKRG2OOKaevHSlfjOaZk7citFqSBPNIRzg9qUkkU1sAVKCzQrYIH+FR5ycU5mHB700g4zntVoliqufwqVRUSKSc5qUdeKmTAmRMAelSqec1CCcAdqfnHaoYFhcD6VICDmoAc4qRSdw7CsmaLUnB/EU/d6VHznPbvQGGMdKhlol7cGjd9Kj34NKDxnOaxSGPbkdvwpeh/pTM5PpQWJHWkAE5p6GowTmnKPrQNEq9alAIHOahTkipj92kylqKOvoKctRqcH0p4GKjc0WhKrHPoKlX5qhUk9eakBI9qza1C9yQt+P1o/ipFPGe3qKccd6loYxhzUFw/B74FTtgjnvVK6cBDg8/yp3RjUdlcx72TLGqMo4zVq5bLeo9KqvgqRWc2fKYqXM2UZxiqcqnk1bn5NVJOAKhM8KWmpDtqNh35qY8GmOtaJmb1RAcenem7dx5qRhQiZfjmtIgtEXrCHoegrZt059KpWUfFatrFkjrXbDRnsYOL5TNifJq7bNnisyDrWlbKcA0VJaH28ImnbLkj2rWt+RWbbp0yK1rRdxGa86ozrSNO1TgYNa9svHSsy24xjFa1sM44riZotjStlHB9q0IACPSqVuPzrRhXHbJrMEiZfejdjOadyKa9UDIZGqnM3P0q1JyvFULh61VjBlO6kAU4PWsW7kwSBWjdSetY92fvHrXVTOebMq7fOe3vWDeyYzzWpeTY981g382Sa9GCOKo+hlXs5Hf8AWsK6m5Oa0b+XH8qwbl8Oc5r1qa0OJvUjd9z0B8LVffg5J5NBkH41ukCdi0HwDTPP/WoDJg0m4cDuaTL5rEjtk0xnyTTC/PPWmFtp5oRqmDGoieuKezYqF3yPetCXcRmxUZYdKR/emZ96q2hLkBbg802jIGf6Uv8ADVIndjCPyppAFSkZNJj2qiBFTdU8ScU2NBVuFMjpg1jJ2NbaD44/l6VYjTjikjQYwBVmGIkc8CsXItR0HRIWxVpYhgnvSxR4x7VYRexGaxlI0tcZHH0OKsRJ1pUj+Xmp448Kam5FtNRAgxkYNKF5ANSeWAPf0pQvH/1qm4cvVEJTHNKBjFTEHbmmkAilzC1W5Cw5JFROn51Owx2qNj+VO4kQlcHpzTXwaezAE+1Qscnriovc1Q2TioGORmpG56GonIz3FS2Xa5CxOaZ1JFPcnBqPnkd6C4x0uCripF64pqjipUArPqaJD0HcVKgyvNMReKkAxjvSbGlYeDxg0o9O1AGPYU/b9azZohucDr+FLnAGKCeRj9aMY7UJkDQTRnkClamH8qtEtgeM00tzS009c1okY3b1Bj1pjnFOJ5z71G/SrSJe4xuBmmHBofn3pMYIHTNarQh6i5yQOlSDGKaqHd6mpVGPepbGthcE96cq4xilUZ5IqVFNYyZpETnPAqQAdxTgMU8Dn29qxbsVsxFWp0Xg5FJGuamjQgdKwbNBYx+dWETFMjXPbFWFGKxky0hQoI96kC4oUfNUwTjrioKtYYBxx1qUAZHH6UiryaeBgjikiyZOlPUVEue1Sg/L60WFohx4OKYx4Pen0x8gVSE2VpTmqkjjH1qzKSo9BVOQ5rpijJiHBFMHA6jNDDH+FN69v1rqVjBtitxUMwzmps8VWnfgmmlqS72My5YE4BqFeKfJyxqMcDNdiRGxIAQBg1Bc/L3qVDgZqOXkHp9a0RSK+ce9V3YnOafM2CcCoXOFrdElWVc5yKoXYwvFXnbjHWs+9bg1cdy0rIzJTUD5qSVsnFMIrpW5K2K7cmgCnsKQLWiC1xU6c9aeDikxinDIoRQ2lA4p+2gLgUXJW5GTik208rn60gXmhENgBxT1Gab/ABU4DtTGxVGKRhgU8D8KbIOKB9SrIeaROaJaI61Rg9yRjgGs+dsmrrnA9Kz5mzVkzdxmc0VGDUq81JNxAtKvFOP6Uw8UAPHFDHIpgelAzTuVuRN1oAyaeyUBMVNwaHKKlXiogcClLkHrxS3BaE4bAp2c1EpqRelOxoI3AqMc1I351GeB9aZmyVDUv8NQJU6GoNEhMcZpCBUu2m07jsQsMGo2GKsNioX60dSWQOKiapXyajK1Ri9WNAxTD16U8imnrVCEx+FBakPB5oJxRYnYerYNWoZMYqmRmpI2wazauOLszbtJeRWtBNyK5u3mPHNbFpMSBXHUjqd1KRuQv0q3E+Oay4JMVehc1xyR1I1oJScZrQikwKx4Hx3/AAq9DJ0rJq5qtTVhYKRzV2JsmsqB+mfzrQgesmPW5oRmrUTnPJwKoo+cVZRvlFReyLLqOOOlTqdxqlG3PpU8bGktiC4hxxU6niqqPxU6Hik0PckJzTe/tSgZpKkNhrEU3dz/AEpWpNn40Fodkkc1NHz1qun3amQjPPWnuGxZTAApRz1pgOKkApolj1PpVmMjiq6HHTrU8fTp+VUiSzExBP8AOrAYcVUjJHTFTq3HvVrTcq5KrkE4PFWYXJxzVNT0xVmL5SeOaaaJuaEcvHX3FSLLgdapo1P8wbsDrV7jtcvxy5x9atRtWfCdpHrVuNgBxWkXYrYtq3P+NOU/pUCtyOKkQevStCetywD8uOtGf8iot/B7j2pNxC0XsUiXIINRSgEUoY4601nDLj0qiWZ11HuB4rDu4c57fhXQz8jpwOazLyDIzVXMzlrqL5mrLmh45ror2ADJI5zWPcR4Y96zBdjDuE/Ks2dACR1rbuU61mTx5zUbGyZkyR8+30qDaVb0ArSki4xVWSPr2ropz6FRHWrhH5rotNkAYGuVL7TmtLT75lKjPFdEXqdkKltD0Gxm+Uc9avM5I9zXL2F+u4c/jXUWZSeLPXjtXXCSZ7NCfMyHz9rYNWYG3EelQzQAP8vIq1ZRgAAj8aaPXVVxVjWs3wwrctWDYyccdK54Hy+/T0qza32zgnNUpWepaqXOp8tWXioXtwTSWd150YNXFTPPeuxao2VVopPagr0qlNbEH+lb3lfLng/Sonsi+e1FrnbSrOWhz5j49KTyyOoNbbWI6EU4acuMgZqWju9qtmZUTspHB4NWJp2kQjpVySzCgnHNUpYihwB0pOJz1aNGqrtHL6vohu5dxJ5PXFWdE002Tcc1ueVuHK5+tKsG1uBge1ck6KkefUyulV1ijasrthEB0xU/2vPc1kRMwGKsLJxR7K60PHqZJZ6F4XePXnvVu3vcEDNZiAMOlTRoR7VmqckefPJ5W0Olg1BQnXmopL9ScdayVDbc85FRtvB5z9aqXM9LHnSyupHQ30mV+RT2KYx1FYMc7AjrVhbhsZJNNN9jlnl9WHQuvaQy5BUfgKntvD8E2MKBmqMdww4PNathehGHp/KrjqzCeHqxWxYn8HwtbEhQGxXA6vov2K82oOO+K9SbU08jB9K4vVQJ7tmPrWtWMeTQ5/ZVOWzRN4VtHZk7Y/nXpunWAWMZ61wvhl1iKniu4h1NVUdvWijZLU5KtKS3RfbSonHI5rLv/CkFwp/djP0q1/bAB6j86kXWFPGRXbGcepyWkjgNd8DAKxjXHsBXD3fhya2mK4OK91uLqKePtmuW1O3hL7toP6VnVpxktC0m0ed2dlJEeRWzbMVGCelXbzy4wcAZrGuL0RE4OKyhBRZo6cnZWF187rRjnt0r53+IcLmdyOmTXuWo6n5sLJ1+tebeIdF/tCRsjrXVWcHCyPXwuBq17RSPHNNim+0AbTkn0r0LQ7WWRVyDitCz8ILHIG8v8a7DSPD4Cj5cfWvIVDW599g8iSiucoWOmF0GQSa3bPQi+MLW3ZaSEA+T9Olblnp4Qcj9K640Elc9xYKnQV7GLaaEFA+XPua3rHR1RQNv5DmtCG2AxWjDCF5P5Vu4qOx5eJly6RM86YpXAXntVSXTQqnj9K6YJxVa7iUjIxmueWp81VlzS1OVlstpx6U+Gzyema0pYQT0Oas2ltuxwKwUdTz5uyF03TgxHy8VuW+mquCBUun2wGBtxmtSOIY4H5U27HnzmV4rQIARx7YqXys9unerKjkZFDA9Olc8nc5rsy7yDK1h3luWXOPyrpZ0+U1k3MOQc1iUcXqVruJIGK524t8seM/UV3F/aZB4rn7u0AOMVjJ3RrG7OWntuwFRJbHjArcks9xxTVtBuHHIrkktTYjs7UAc/wAqurbjHSpYIPlGBVkxYHSp3IuZ8kec8cVA0Xt1rRaLqaY0XPas2NIppENvIp/lgdBVhYs+lDJxWZa7FZkH40hUY9alZfaom6cdalvoPcikAFRVOy5PrTQOOnWoKQzHPWnqDmpFi/KpI05wBWiFdixrkc1OsY601RgZNTAZplJWRH5eDSrFkdKnVMj+tSJGQMdq26aDZEkPIOORVqOLNORMipVj2CgQ3pxS7OMU8AHrRtwAQATT2CwLwORmpeAOtMA55FOOMGrQ0IxA/wAaglm46j6USygDrWXeXQVT7UxJkWpXqxg89K848Xa35cTfN2rd17WPLibJ/WvGfGviE/Phs5/St4RuzGtPlV7nH+NNdMjON3evKNXvTM5HWt3xHqfnu2G+lchPIXYkmvShGx87OTnK5WfnnvTcGnU3OBV9SVoHengcU1Bk1Mq9KexSALS06mnrWT1NUrITPNMJ5pSOaYxpoTEY+lRZ5xStxUZbmruY3JCcVIp6VAoJqeOhgide1SdBUa+1SjpSNVqRuaiOTUz9aiC96CWIopTjFHSmnrSY9hhOaKRjzRg0yVqxtI3Sn4zTD0oC1gHSpV61HUijimwJF4p9NBwKUmmPoNpMmhjSck1EgQvB702n9BSP1qTRjad/DScZ460v8VBI2lU80p6UgGavoFh49aeppoH405elQWOXrU6A4qJcVMhwKBomUcUxhyKcBxSPWfU0JYKuLnFUYOvFXk6VL3CCF3YYVOmGqBuM0+BiDiqiX8LJGXJ6VZthjFRZFWLcDNRI2SNODsa0YMEVnxDCir0IwAaRoaUGAea1Y2+QEVjQ8mtWBsx4pMFoS5PFDDPvSU/oMVi0BEw4PFCZK0rA9uaIj/Dj8655HPUZIEDJzSvHxnG6nJ9/B/KrRTcuMVi2ZJlO34YircJwfeoAgD/jVhUIOP1pbnTDdmlEcoOaQnB9qbAQq9afIO+aw2Zb1I25JFMDYNPPriojkE0PUZKp455pUYdu9NGdme9NjbD+1c0kUiyvuevpT0XHTrTVIJ7VIv3hWb2BDed3NK54xTZAd/rSkZXJxVDtqIGI707dkdeRTOQKFGDQRsxHbmk7Zok5HFRg5FUtSGm9RxPemltq8UxnoZsr6VaRMnZCluevFQStz7U5sjmoXbPNaJECNz7GmjpQeT6e1Nz69a0WxKHEE+1MJxzSluOelJu4FQht2QjH8M0ButJv9abuyenFWyGSo3zZzzUynpVdDt681OuCRxUS2uND6cpA6803HtSg+2RUIZKG6CpASPeq6sM1KDmoasNOzJlbJx2pc4wRUIbrnrTgcD1rNo01sS804MDUYb8KXf0qLBexJu/GgtUe7BPFJvOfelYfMS7/ANKeHA61XMnP60qyZoaBSLyMD0FSA5X2qmr4PBqwJOh7HtUM0T1H9CM/nThj61Er+3SlVsGsrFNlhGwakJ49KgRs1MOAal7jRKBgUucYzUW7ApTIalo1vZDnbAPFZF5L8xFXp5dq9CMCsO9nBb+tCWp5uJnaOhWmbJqB2+tOZuf8KjkYkHisKj6HyleWhUmO6qrY61ZkbmqzkGpieXNjR9KjIwTUnQ1GelaEdCMjmpbZMv0pmM5q5ZRjdz09K0huNas0rRMDGK1rZMD6VRtUGB/jWpbpwMfyr0Yq6Po8JH3Uc1boD05Natt1AqhbKe3FalquSP6VzVD66Jo26ZIFa9pHgis2zXjvk/lWzaJjGOa4Ju51RNG2j5HFatsOnHIrPt1OfStS3XIrmZZet15U4rRiGT6VStxwBWhEO9ZgSDHPrUb8knNPbmoZCcVS3JkQzkj2/Csy5PWrssh+orPuHw1apGLZm3RwC3p2rDvX+Xmte7kB3nNYd+428V3U0cVS9zFvHPPNYF7J97niti9fCtzn2rn76TOeTzXpUjhqMxr+YMTisK5kOeta97JtBrAum+c8/rXrQWhwt6jWfHeo9+aZuyaQHNalXJhIBRvwOfwqIHNGccUrDuTeZ+NDHFQhsHIoL5osacw5ulQsccUrOT0qJnzVopydhrNzSE4ppPNIcE1oQOPK+1KppmTkYqRc0rWGmOHNLjnpTgDinDpUNjSY+JauRLg1XgQE+1aEKe1YTdjaKJEQgZqzFGQenNJClWlTkAVyyka+Q5UzwOlTxrk8jAojjwKsxoPTmsWymr7BGvTA4qdF/ChUzUuzCnIzilclojCYOcAmkCjJxUpTIpCntTbBEbc8CoXGBVhhzjvULDbUpk7kJGKjYjrUrdKhkGOlaiS1GEjk9KrucD1NSvmomOOtSjQjY/L0qF+cVI5qMnHpU2KTI3OKaMEUjE+nFKvB4/SjqWn7ug5R2IqVRUaj5utTrzUS8i07jx1p69aavSnds1Fyh2R+NLupq9KXOaRaY4flSZzxSUnfimiGwJxTSc//AF6UjFIT7c1aIlsJnjihsZ4pM4z29qaRkkg1puZPYYWzTGJOc1J/FUDnI681oiL9BvRvenqM4P8AOowOfXNSr09KbJSJEHepQv0piHCjjrUgxWMmaKxIo9BTgM/hSIPfFSoueKwbLQ5VyOaeFBHv60qjjA4pwX2rFs0HxLipwvpUUYzVmNcioZoo3HopAH9amVfb8aYvT1qZBxn17Vg2WtBwUA5qVelMVaeoNQMXnPtS7acVJGB3oKYHpVInUF6detSJwMUwDinLx9ae4LUd0prdMdT606mvwOlaJCZTmYqaquSSc1Zn5qjIct7V0wRk3cU8mmk0Z4pATkd62SMnuKTgVUuuFq3IePTHpVG6YnHY1tFCZnN/rKGXB5NAyWPFMbJBJrqSIZIvSopTgGnDO3NV53wtaxVzProV3wxPp61XkbB4qViDznGarzPhT7VfUroVmPzHnmqF2c5q4XySfSs+6frW9i+hQb/WU3BoY5alHStUNLQiZaQfKKkIyaaV9qYhKkWmEYpU61ZKJVTNOKYHtQh/KnsMg0F6EBHNNqRlyaRV4qkYDAv5VIg9aVF5p4HNCKsAXtUE2RVg/LVaZutWMqueaVCMUxjzT09avoc/UbMcA/yrPm5NaEvIrOl6mnfQlkXOamj5qIHNSpx2pdREuMZqJxUxPHvVeQ8ULcb2FXr7VImMVXVuamU8UmCFfrTN1OPrTKENsXJ70AZpFyKeBzTEiQDAqYYqJTgU6goVzTKQ9KbQBIuAanSoVHPvUydRUsqOpIBmlI4ooPNT1LI2FRN0qaonXjkUxMruOajPUVM4xULda0Ri0JjJpjLjvT6aeTTJZGeaTbxUhGajbpRclgPrTgcUzBp2e1Jkk8MmCK07W4AxzWMp2mrUEuMVlKNzeErHS285JHpWlDJ0rn7Sbjmta3myMV5842O6Ero2IXGRV6KTHesmF845xir8Tcf1rlkjdO5rQPV+BxWRbvn2q7DL0rFlJmtG/pVqN6zIpM456VdhkyOcVFivI0Ijk5qdTjpVWIj8KmRuaQLcuRtzViNuOapRuc9KnRsGgety1nJoPBpimndjxUFNXG8HtigDPekJNLkDFO4thxGBxTgDTFbc1OHJ9KNhlhB+NTICSPSoIzz/AI1aTrVol9iRRt4qRfSmqeKkDc80IT0HD5TT92RUWQT6U5Tjg0yCwh6e1WEYjrVWM8dKlU5ce3atEikXFb35p4biq4bApxOB6VRSLkLEcg5FW0lwvB5rLjk9xVlZeKpE31NOJ896m3/n+lZ8Mp49KsBjnk1ohploNkdefamlm5pqvx/9alPzZ4pFIA/vQX9DiojjOR1oB3Yqw6jZMt0OaqSqcdKvEcZAqtKp9PxpIyvYxLyLJPHSsW5ix7V0V2mCT/k1k3cIbJAxiqYmc9cx4zWZcLgk9a3biIKSfWsq4XnH9KyloWtDJm9uKqSD8a0Z4+SMVUkTGRiknZmiZQdeCKLd9jjJ5qd4/bmoCu0+ldMJGtzWtLoIw5wBya6TTNYK4+bA964tGK1dt7kgjnFbpnVSqOOqPQotRWUZJx2q1DdAAc5rkLO/GFH9a2LafPORWvO2enGu5LVnUQ3AYZH60YyeKyIJsc5rSs3DH3rVS7ndTqPqdDpN0Y9vP5101rIr9xiuTtuFHatWykbcOoHvXZB2R0e0VrHRgLmpCqkiqSSlhwc1YWQn2rqVrHTCXKiQW2/kDNTJYnAwKdbMBWxZIGGMURVy1N3MZ9OGCe5qjcaWW+6K6+W0UjNU2tdvVatwsdKqaWZysel7DyM4qQ2uzt+lb8kIHbB7VXa0Lnp1rOUUjup1lGJh+QT6CmtaHJI610cGlEn7oOatDRjj7oqFA1WIUnqcqsLRjoasR7uuOTW62m7CQV/MUsejbx0p8lnoXL2bRmwPjqKfMFK/4VoHSGToMYqKWxbuPyq3BkrDxmUIFUnB61fgsgw46VCLUxnOKsxSlKiMUtGiKuCSWxOtmF7A1G6mI5xxTmuyqmqFxdEk8/SrcYdDi+owl0LZuRjG6q7BXbOazWuWz7UhvGA6fjUWj1BZbC+xtQzrbHINW/7Z2rjfXKtfOxphnkJ4zn+VS7WsjlqZRTno0dU2tYOC1N/t9hyGrl2lcjBNMM7Dila6OKWQQeqR158SkLgt+Rqjda+zk4bj0zXMGVsHmmhmY9aSTYU+H4dUadxqLzZINZdw7MeTkVPGpYZzT3t94GAM9c1pGmenSySjF6oxpskelQJp4mYHgj6VrvYMzDitCx03BBIxT5Wj3aGDpUV7qM600MNghOK27TR9uOK2LSwGOmK04bPaQQOlaqmlqa1aip7GXBpwQY61aW2wBWl9mC5yv50vkgdsVaWh5VavzFFU2kZ6Vai9hio5Rsbilhc7jWcjyKtnqWQSq81BcHI9KsHBXjG6qzA8g8/WuWasfN17JtlcJvbt17VpWVqeDjvTLeDcRx+FbNnb7QOOKxbsjxqsye3hwAAMVcWI/jSRJjpyKsLEcjisHI4m7kQTBpGiJH41dEGB0/GkaHA6VkxpGbNAdvPfrWZPCcnNdBNHt+uKzriLBOBUsDmr21J5xx3xWFdWu7OBjPPSusuo+TxWRdQDacD9a55GiZzM1nz6VEttg1uSW6lScc1X+z49K5mXcpRxbccflTnBINXmhGOlQyRYBA7+tZsW5SKAZz+tRMnbFWnU9M1EQcGsikQHn8KQj0pzD8abk1BdiF19P1qu64zVk8E0xxzS3GiuEIFPWM5qURjHpUkcfb9aYXGqmDTgo5qUDnoKClBe5Ht4p65I9MUmO1SRxk470EOV9CSNc1YjjwKREx2qwiYGa1sxXYix46dKkGQB34pygYp1aJFXdiPA7dPalAyKcBjNB4+lNhcYRimSNtUk0M+1siqV1OAp5GaYN2Irq54PNc1rWpCNCN1XdTvgiH+tedeKNfEUcnze1OMbsfNZGJ4w8QiMPhscdq8T8Va5vZvmJ9ia3fFniEuXG7NeW6xqZmdueK9KjBJHiYirzSsihqF0XkJzWaxz3oll3tUWefpXUcSQ4mmg80DrSgc0AtR8YqdR70xBxTyMCobNYoaTimMcmhjg1Hv96ncbYpao3bNLnjFNaqsTcYxxUR56U9jSY5zxVmL3HIKsJUKrzUyDGAKktE8ZqUnIqOMYp+05oNEMfvUZFTOtMIwKVwaI6Ye9SMPSo2/Shsl7DaVelJTsYo3Ghp60w8U9hTKZIoHNSr1qNaeOaAQ+j3pAc0tA2NPWl3UjcUg7VLBDgOKD0xQP1obpU3KE6GgdaVelHfpTACM0gOKXmm0ASLT16UwGnjqaVy+g9RmpouKiQVPHUjSJAc0hNA6U2T1pXNLaEkVX46z7c5NX06CofYcNSVhg00cU7jFIQM0LQ0miZG3d6t24xiqEfBq7CamRrFmtA4I/xq5E35VnQHgcVfgPTFQmWXYSe5rVs/fisiJiDWtZnOKbHuaAQ7ccUjrxyKnUZHSo2XqMUt0U4lRsq1Oj+90pZVpIzkfSsZI5asb6k3/LQEcVfRhtqjxgcfnVqJvl5rlkjlmtExcAmpQlRg7WGamjPOCKzNKM/e1JoxxT2HHWmx05etKS0OrqNJ+UjNQsanYVAeD7VK1RS1HKcDFRj73HFSY4z6VGx5zWElcaLcbYUEdamQgrzVRDgVPCcjBrBjSH5BfFObp7VHHzJzUjcZouO9kRE8/0pN2PpSPwabnOM1SJHsfl61AW2t7U8E49qil6f1qloJiE4PemF8cUE5pnVsVojGWorOSOvFQnG6lbpTC2Bz2q7EA3Y0jtzxTN27mm7snrVpCuSM2VxTaZ5ntSM/PTiqsMcxJxRuBBpu6mk7QKZne5PGBkVOCR15qpG3PX8alR8is5IaehZVuD3NJ5mSRUO/HfNHmY57+1ZrQq5YDc09Xqqr/NT/MCnGKGrkN3Zb/i7U4nb6fnUAkH/wCqjzM84rG1zZT925Nu496fv55OKrtIfTp2pC26ixF7k7NkU0yelQ7jjrQXppDJRJnpSq/I5qDcMelKmPxpNDTLyyYIzUobn0qlGSanQH1rJxKTJ/M4zTlc496gHHTk1InFZ2NS1Gxz7VKHPbIqCNio9alT73HAqGilclBJJzSgnHFJyKUHI4rJloq3rfKaxLlsn1rVvnxn2rGf5ifShnjYuVnYiPSoJevUVYfkYBqrMTXFJ3Z8zVd9CtIeagb9KlcjnNRcH/8AVVxOCQ3GRQR+FLg59qQrwfWrW4kNC8itO1jCgetUoULMPata2XA/+tW9M3oxvNF21TnpWrBHhQe5qhaJuOeK14lyBXctj6jDRskjlYPyrUs0GaoQL61qWicAVyTZ9NE0bRK2bRMBTisy0GD6VsWynINefN2OqLsaVsny4xWlbjA571Rtl6CtS2XGM81g2UtS7AMj39avRrt5GarRDPbIq2lZ3uwsNY/X61BK2RU7HHbiqsueavczkVJWC5JrNuZAMnH41enP/wCusy5b5ea6IanNNmbesSPwrCv2wOP1rYvmBVgK5+8b5TXdA45u5j3rda5+9bBatm+cjNc7qM3JxXqUdTzarMbUW5OKw5nyx9q0b+U5PPWslyc16kdEcfUb1NLnaelNIoAqy15jxig9abntQXFVYpik012xSE8UxutFhxBmOKYWHSnVGwwatF3E5NJjPvRRTBvQeuM8VKnWolwKlSpbNYkg/X0qVFz2pq9anj6etYyZSWuhLAnU1oQKDVWJcfWr0UfANc02bJE0SHA6Yq2i4x2qFBjoKtxL68/hXM2USRpgVYSPHNNjXPrVlF7GsGzZrTQI15qfbjrSKAD60/AIxSTMmRkbfemn3p7DHGKRumcVdxWsQt1qF+B7VM3WoJPxpxIIHb0qFuOMVK336ierLImxmoX61JJzzULNxxzSbDcifn096iepG5qKTrUjRH1NOTjtSY9KkX6UNmiVhyjaKlVeaYgqTGeak0Q9RTsY6dKavHPY0bqgY7P6UoPoKZgY9aUc0BfoO/GhuOab/KkzzmtLCYo9PWm49aNvvmhm296u1zN6DWOCe/amseKRm+Wkb7orRIzY1jkUwdOetLntTSM1RmKvtUoAxjrTI1x9PSpk5FJj1FRdvtUwHANRjtkVMozWEpGiQ4AAVNHSKvT9KkReK55M1SHAYPSpO601ck1Kqk4rFs06jkHtirCLzjJpEjwOlThAevWsnK7LiKq4qVRjqKRUzjFTKvHPWspMoaqEtj9amCMO/FInFSrzS3DXcRQfT8aftzinBR1pcZp37AQsuKAtPI/yaZ0NWkRezHjAHSo36U/bTGBYe1axRLZTnQbec1nMPmPFaFyMDHeqWMGuqmrGMthpAHH60KNrCnMAKbkmt0iBsx+U8flWdOxZ6uztg5qi5yc4reK0M2yFgAPSoG5xU8pytQNgsMcYrdCcrAT2HNU5j1z+lWHfB9Kryc89a1WgkVZDx06VUnfAq3IM5zVO4XdV31C2pWLYBrOumOCK0H4Ss25I5roibO1injnNS/w1F/FUg+70qmibCEflRxSk8dKapz2q0VbQGTmjbTqTBzVbkMcnHSp6hjGKlB/CktwT0Im+/Qo5qQrihVxV2JsAWnbcGnKMGkfAqkFrEbHHNU5nq1M3BrPlbnrTIbGE5NPU4FRA807JqzISRuKz5ic9c1bnaqj9aNiZDF6VMmajAp6kigXQlJ4qGTvTi2RUbmhbh0GDg8VMhzUAPNTRjPU02JEvQVETmnk5FRtSKY5akHApidakA4oLiOoznvTeR+NC9aBdQb3pAOaVh0pKA1JFGamUVCnAqdBUFRJFPankcUiU8jNR1Nb6EJGKjfr1qcrUZX2qkydytItQP1q1IvNV2HJrToYyRFnApaRqQHniqM0GN3FMZakxnmmn3oAZn/OKQ/SlPSmkYqQFB7dqkjbmoelPU4FK1wTNS1mwRWxaz7gO1c5FJitK1uCD61zTidEJ2Olgk4FX4G98e1YtvMCBz1rSgccYPPrXnzVjvg00a8EmMdqvRHJrJt35q/C+TxXOzRGlGwYgdDV6JuOtZkfBz2q3Eee9Z7GpqxSZqeNzVGJ/wq1G2elJhEuxtk1ZQ7R2qjGfl49etTq+eKXUT3LiNgcUpOagR8VKhzUsq448ccj60HnvSE8c0ZzSF1uLn5cU8EY9KYPSnj86dtBPuSo2PrVqJuPeqcfBqxGfmxTQmXFJx2p6moY249c1MParWwra6jt2DTlGajz3PFOB5x2oSEywnA+tSLnioE9B0qUHB7YrRAmTq3P6Zp24AkZqAHBp+6m2O5KSOO1Sxy7cDNU2fDc1Ir8daq5SRqwPwMnFWUfPTp61mQvxwfzq1HJjHNNMkvoeR3qUPkmqSTYb8asxOGx6+9UmA8jvTV6045z1/KkA6/0qrgw6HPaoZTwampjrnPHFUtSLamZMuT/npWXdIMNjmt2ZM5AHasy4iCg4PWnYDnbmPOeDWbPGMnIzW9dQ8+9ZdxDyeKzlqWl1MaZc571TeLdniteWLk1UePGahqxZmSRdPWq7xlTWo8YJ6VDJEM8jFKErFJmcYyvQU+PjnvVh48cdKiCY5P5V0xqXNUy3BKeO2K2rG63L979a51OtXLeYxkVumbwnY6uKfcBzWlaXe04xWBYz+YFBOD61orJznNaJ3O+FR2OptNTUYH866PS7hZmA3V55FNtPU/hW9pt+8bDr9a66dS250QqXdz0OCHeOPrU20KRmsrSdXRlAJ7d60pbhZBwa7oyTR3KV1ct2vLda07e58vkGucS4aM8VZhum9aqMrGsKmlmdVDeBz8x+lWNqyjIrmIb3BzWlbahnjOQa3UrnVDUvSQLx79KWK3APtUD3qkDHFCXoHfNKTW50SdlZGtBGuQP1rQ8lCvTnFYEWoAODWil+GTIbr2qk1YmnF3CeBd9WLWBNo4qhJdZOQfwqS3vdoHP4UXO56I0GgXnKj8qoz2qHtmrD3gKg1C9zxitL3NqMmtShLaBQeKqCyZzWjJJvPHP41NbqDxis2rnTVruxkHTGIxjNULrTnGTiuwVUxyKimt0kGMDmhpHHHE66nDGwY9BSDTHOeOK7eLS4mI4FXV0JMcqKzVNSIljexwEekO5Hyn8BVxNCbJyMfhXcJpSJwFqZdPU8FeauNNI5frrueey6KVzkHFVJdLYDheK9Kk0pf7oI/Wqcmign7vFXyI76WL5meef2UxPANSDSWC9P0ruP7HVCflpJ9N+TAFL2aO/26aOG+xFRjB4q5b2BbGB+OK6D+yufu81esdLGOV59qSjqcc8Uos5xdJ6fLzV620sLjiul/swL1GMUht8dBj61XKTHGWZn2tkFHI5q8lvx0qaIKv3qnTb2oaOfEVubYqmEbemT7VDIgUdKtykLzVKaXIOB+dTc4nJuxn3AyTxzTYgVP9akcZNNLBME8VlLucteSUSXcAOv1pg+Zie1V3nOSOtSwMXYCuWclc+TxFW7NO0XleMe+K2LVMg9etZ1lEzN0/Ot2ytyetcblc8iUr7k0MWBjr71aii3c06ODb0/lVtY+OlQyUiIRDv0/KmPGADVojC1Xlb5cVJRSmGSSaz5x+H9avzHIxVKfnINSwRkXK4zisydeD61r3A3Z/nWbcIfxrGXYtLUy5YueOBTPJGferjYqMj5unFc0iyuUwCMc1VlXg1el/ziq0vQ9qxkxoz5BkccVWdMnFW5eT61Vcc5HSsmykV3HOKhZe3XFTyHI6VA3IqR3bGk5p4UEdOKTbketTKv/wCuiwxnlAAZ60/bjAxT+/PNJkdqBNhszxS8ZowTzTlUY96pBcjCZbkVZijHahVBA/wqeNeh/lVNEirHgjI61Oq9KFAx707O2ruWLkDpxSNSb/zpGb/JpoBrHH+FRvJxRM/41Tll2/hVXGgmn2ZrI1C8CgnOKlu7kbSSenSuU17VxEhGcU0hS11M3xDrojSQZ69K8c8XeIyTJ83bpW34v8QrGG+br6GvG/EOtmV3+bvXXTgediKvKZ2u6qJWbnmuRurguxqe9uS7Hms523GvQitDykru4mec0DrTRz1p6jNNsLChaeq8ihVqVOtZmqj1HAYFNc0pGKic4qrFvYYxpv6mloA5pmO4EZqNqmbpULUCsRNj8aF60h605RkVRPUkUYFSg4pirUij2qWzWJPFzUpGKiiXIqU5oKGFeaZUhHU0xutT1AiaoiOKkfqajamyWN6UtHQ0pOKYLQRjntmmdKcxxSN1oEKBxTwKbTqAHDpS03pTqBoRulIBmnU3bzU3KHUUDpStUofQaB+FLSfxUpHNMErhTW607HHSkPSgQ5eBUiAd6iT3FTJ9KlotEoH5VInLUz+GpE6CkzXoSAYpsgqRRkcUkgoK6EcJw1aEZ4rPjGGq8nIFD3HDsWF6dKMAmhPlH1ptZFvUXPNW7ds4qrtqxbgA0SGjWg5Aq9EcAVStjnp071dTgZrNI2WxdhOa1LMgMKyITuNads3ApjRvQ8rSsmDxUNrLlR1q2V3dKa2NNylImc8VXxg+lXpE61TdQGrCRjJEqZPGM1PEePeq8P8AKnIxDnGa5GcVRaEzcdakjkAcZqFn4pm/vnpUIwi7M1488cYp7Ag1Dbybogc9KnB3L71LZ3xd1cR1+XI61Cw3Hg1I2StR7qUBp6gBkVFKuOlTdOnT6U1lyD61EtzXQYjHGKljfkVXXKHpxUm6ucfQtwuPOGO9TuM/T1qjE53irobgHsawkrEp6EMi9xUYGKssuc8cVULBTjFaxE7iMcGo3bIOKfIpqAtyeapakXEVsnHaiVcYNMJw/tTzytaIJbEDE1C/HFTFcNg/lUEjevA7V0JXOZysRsTikBI56fWmSt0qPfg4z1pkxempK7nPWk8zI5qEnnrxTd3PNU0EtiwJfxqNpMtioi+T9aYzcetOKJ8y0j4x1qyJOnHXtVCOTaBnpVlGPtmpkRzPYnL/ADE4prP37ioycN/nikZv1rN+RdyXzMc5NSJJnIqqTkYp8THoPpRYhMuo2BTlJ5PaoACABjrUidqxasbrVEmfbrQrUgGetOUYzU2GlqKetBGKCMUY3UloWHU0qjmkwaenJpFRJkGT6VOn51EnSpkGDWbGtxwGaeowKYASKlTqKhmpKi/KMdamQelRpzUyVi9i+g/GM0hPHel6Co5DtWsnqilotTMvGwT3rMbrV67bJOOvtVFs9ah6I+axc/eI3zVSc46VZkfr2qnI/wCdcnU8ObTIH/WmY5NOfrSrnArU4ZSGMvH0oC5NSsuTSqufapvYSdkSWce5hkVqwphOmKqWcWQOK0YkG4Cuylqj0cLG7uW7GP8AxrWjXC+/vVO1jxzj2rRQZWutM+roRsjlrdTxxWnapnH+FUrZeB2rUtk5GRXHNnuxRpWqBv8AGte1TPSs2xUjtite1XJrz5as3NC2T161p26etUrdcYzWjAOOlYSKRbh+UcVaAxVeNeOtT4woJ5pivYZIRjFVpW4qy/NU5jziqRnJlG4PB4rKuyNo9K05z1rJvDg/0rqhocstjIu3yDzWDeyEZ9RWvfOcnBrDv2OOtd0EcUuxjX8gIPYVzOoNkE1vXzbs1zmoPyR1FenQVjzavYwb9vm9Kzm5NXr18sapNXprY50IBjrzR0pG6Uh+tUXYXdxTeO1DH3puccVp0HsOPSmOeaUnNNJz7UIsM5/wqNsfhTic00ihKwmxvenDk9aT8KevSqGPUDvUqqB0pqdaeowah7GsSWMZq1EMdKgj+lW4B7fnXNI6IosxrnFXI06cVBAuSPSrkfauSbKXYmiXNXYk9KghTirca1zuRrYljU1YRQKZCpHPWrMae1YXKew4Lj2pCvNOAwKQnHBpambQwnmmt1p5wTyajY8GtwIH9agk74qaU461WckAetOJFiBhnmo3Yg9Kkfr9ahc4pjIX61C/tUshwetQOaAGM2agYnP/ANepqibrQaQV2Kvc5qVevtUSDJqUDmkzW1h/RqcD3pgP5U4HP0qWO48DNBHFIOlAP41Im7C85xjFG7B9qM8+tIT7c1SVyXdi57UZPHFNGetBPGKsTloOY4+tROeaUgkZptaozuNyQfalbt60nemyHPOearqRLYDx9abkrSjtS8k80MmI78/yqVBjpUarjAqeNaxkzS1x4xxxUyjI55pig9CKlReOK55M0SsSRLj/APVUyrn/AOvUYGKlUfnWTZokOUcelTxLx60xFqygGwDFYtmyQ9VOanVcjNNReKnVeBxWbLSBVxxUoXj/AAoVcfWpQpOKxYmIFyfXFPVKVQfSnovPzVQwxgcUmMgdaU59OKWmhMjIyaaRzUzAdqhbj2raGpnIQk0xs4pd3PNNc5FbpGRSuSCcGqhPzVPcHP0qrkA4reBjLew9/mI6U1iB0pGOR701hxW6JIZAGqnKMVbk+UVVn4NdESHuQMR+NVCfmP8AKpy2W5NQSdcg10R0IaGSHJqGTIU809ulRzH5PWn1LWiKzNwR3qnMc9elWnGec1Ul496pblxsV5uUNZd03HWtG4bFZc5yTXStBsrg4NSj7tRqKkXFaMIiHmkU4NOJzQAT2prUNhdtGOaUCnHFX0E9REHNSgcU1RmpAKoOWyE20EYqRRkU1x+FK5LGBh2pHHFLg0jHPamhFSYnnmqcnJq5OTzVJ+a0sZS3EAJNOYYFC9qcw+WhC6FWSq5GDViQYqButUZABk0nQ04dKQjnNNAJUb9OeKecimN0pAIDipUHNRL1qROtG4EvUVGR/wDqNPHWjbzUvQsSMYxU+38aYi1KDgVRZEwPahetKxpoNBn1HE+lNp9Jxn3oKsPjODUyKTUA6mrEYqWhrQsKAKUjihT7U4jNYm6RE1NqRhg0z+KtEZkMo4qs/XHSrjjg8VVkHNWjKRXb1qOpGFIetWQIoxSMKUDFI3WgVhhGDTSBTyuabUksbQDihgKKBbEqN0q3BL2qivFTofeoauWjcs5+RzWxbzZx3/CuZt5CMVsWdwDjHauKpA6qc7aHQ277sGtCF+lYsE+4CtCGXJrgkrHapGxG/PtVuKTBrKik3HrV2N/Q1g0bLU1IX56irkLetZUL9MkVfhcHg1DGnqaETAjjNTq3PrVKNhmrKn0p7C6lpT0qdTmqkZBFTAk0twtrcmPWnDtg1EDg09eTzxUlaDxyaeuCaYq+tOA4NX0EyReTU0fSoV61IhAoDYtIwyKnUjFU1bJ7VYQjbT2M+pKSfwPrSjrjtUZbHagHgHtTJZZUEYxTwcjNQh8AU9W4PNUhpuw8H/OaUHIHpTfTjIoz+lVuXe44tmnq/OP1qI4FAORxxVBcuRuAOeatxzAnGeKzY8jqanRu+aaLL6yZP0q3DKeves1JB+Jq1E/TniqSIkaiHPrTgeozmqsMuBjH41ZR885x9aoljgMUhUU/OfelGMdKtaCKkoOCTxWdcoCpI5zWnMuRVKQHJ7Cm2Bi3CfKRjH86zZojgk4/Gt24QHk1nyoTnjP9ayZr0MOaLB4FUpISAR3rclhBHArPuI8HoazvckyXjx0qIpkdKvvH2xULJj2/Cp2K2KEsVQNGQa0XTPbP1qBo8ntUqVjRSuVlXmpAuOlOCemRTgM49a6adS+5qizbXDJjnpWil2WUc7ay4VGeKsLnGMflXVzdjWM9TYtrsbwDXQWMgcA5rjo3KkelalnemMjmtYSsbxm1sdxbzFQCDitO01Bu7e1cvY6qjgBuK17WVS2Qa64zO+nUTR1tlKso65FXBGD0FYVhLyMHj2rbgnBAya7Ivm3N4zHlGC1IkzRjg9KmXay8gUxrfOSuK2jHTQ7qc0gN4e5xTo7sv34qnLGyZx0qNGNZybubOdzZSc4zmrUN2wU84rGjucDH4VYWbPX+dUmdFOVnc2o5vMXrzT1fb3rOgmGMVOsoHXvV37mkqt9C294QCD0FRDUQOpFVpuQcfWsuaRlc4GMGnzG9Oeh0UV2rN1/KtGKUAA5rjre7ZGBzWkupHoCaFPQmc9dTpPtY+v0qVZgw6VzI1FieuR/Kr9pqGep/EUcyZz8yk9Dorc/Mp4ArWimUp2471y0eohe4q1Fqw6datSSZz8t3Y32IJ60BgBisUal74qUahg9armW5hKFpGwGHA6imO6jrgVni6Z8c0vmufer5joh7pO+KiZQV96rtKwOM9KGuCBjoaVzrVSyJ0gBPTmr8MAUdBzWXHd7W5Iq6l7x2ppnlznKTLTquOeDVOXGKJLoN/wDqqrPcluRjAobN6d+ojsM/SmeeQPaqUt2Q/WmrKW56VPN0N5WsixJNweRVZps0k5Gwnv61SebYPWs3JHNKsoliVxnhufSqktwMYJqnPdEHg1B5hkI7/WuGpV7HiYnEcysmXBKC3HNa2nRFiD1zWdYWpcjNdbpdlgAbcVxOdz5ypK5f06zJwTW9b2oHOMZqLT7TGMjitZIgooMLESwYGRRgL9asYAU8VA/X6d6TLSIJH6gfzqpI2M1YdutVm+Y1kwRVkP1qrMCOOuatSc5qBl6nP1qR2M948nGKpXEAJz6VoyJ8xqncgbTWcik9TIkTJ/lVdj83TmrU3XHrVJ5ApOBXOykNkOeKqSPk4PSpZJBg9jVSSQjng1zSLI5cDpg+1Vn4z0qR37ZqBySTioFciY561FtAbFS9mpq4zyKCtRypwDTgMDnH0pePekYjBoL0sNJ60mfl9aTOWpQtBmAbgDGKlRctTQPzp6+vSqsBMmMc1PGOagB6VNHye2fWmmBP29KTPHXmhmJGDULyYGMA+1XuwFZ+1MaQY4pjN6jBFVXnAqix00mO5rOuLnbmlubjA61h6lqAjRju5xVICHVtUEQbLYxXmfirX1w539B61o+JdfCK2W5xXjvivxH5m8BsA1004X1OerUUEZXijXPMZwXzzXnmpXxckZzVrV9S85mwawZG3d69KMbHhTm5Mjkk3nmoWqRhnvTQOeasBFHNSqtCrUgGKybNVHQQLinL19aCKbnnNNFdBzGon5pWao6uxk2AGDTh0NIvWnYBpgNIxUTGpm6VFJ0pWAhbpT0FNpyihkdSVBUiimqOKetRubE0YyKkpiDC05eaaBMQnNRNUx/SoWpg0RN0qM9akbpTG61O4CUdDQAKCc00A1hSU4nmm0yJCqMmpQcUxVyaePagEB74pQecGkbrTeaW5ZL1NIV4pVbNL1FMEJjjijbTsYHWkPNZ3LG0daOlFDEtwopf4aShDFWp0qEdKkGe1S9xImU8U5cgVGtTqM0mzYljHvTpBxSIO1PYDbQi7aFdBzmr0VU14fmrkQyvSiXcUdydelNp6UpPtUI23ADNTw8EZ6VGg4qaLj2oYKJo2xA7YrQX7tZkJ5Bya0YySlZ7miLEPUVp2rdjWXGcYq/bnkVSLjubVo2047VpI+QCKx7diBnFaMDZAqG7Gi1JJBgk1UmHfvV0j3qtLHuzWTJkiFTg5pxODnt6VCODin9a5pI45K5IZAaAxLYFV8lWIp8b81jscDXKzUsWypHU5q2mc49az7c4OccVoJ84BPSkkb05dAcFTioQ351Ykj3D19qgKFW4qTW9tRUcYp2NwNMyd3apIjk4FRPc3hqivINvJz+VNLcdankXrmqx461gW3YdG/zZrQhfKVmKSPardrIScE1MloK+hb+93qtMm1s1O/So5V3jPcVMRN2IS3HfNVWyrHHGParAFQzqa1RJFL60iv8ALmkYEqec1EWwOOlapMzu2DuWJqCQ85/CpWPGR1qCQcY71vE55K5GxB4B5qJvlenkHOKStLCWgzPfP4U1s05s03bg88UxJ6Cf0prdM8CjdjJxn8aaxyKtIzuSRtk47VYT5Rz0qtEcEDFWUIqJoRJgnNJg7v8A61OC4980YNZNFiL1zinQjBFNXipAM/WkydiwDz7VIBx61HGcj3qZBx/jWD3OiD0FBwevFOHP+NIDTxzijZGoDijqKVR82MUoOO1QA2nIOaOCf8KctKwEiD2qwlQx5BxUw7YFRJFRY9QfWnoM4z9aavpUiCsTTzJUHpU6fKPf1qNBkE9qmXpxWbNE9A24Oar3TYQ1aqnd/d7VkyKkrRMufk9KqMMdelWZjkVWm+lc9R9D5TEyuypMxGfSqUpq1MScg1Tc81kjymxAOOvNSovHNRKCTU6DjND0OWSDHFORcn9KX6VJGnzA+lQndhZWLtspA6VdijywqGFQVH+FXLYEvXpUloe9g4aI0LdOnFXBwetVYRgjvVkAV0I+lhGyMG1XIrVtUz7mqFsvTita1jJx2rz5s9dIv2qcVr2iHjt6Vn2qcCte3XoAeK8+TubovQLwO9aFuAelU4FxitC3Tbn9azKLKDripcY47U1BjBpzc1ZLZG/t2qjMcmrjng96qOck1cWYSM24xz1zWRdYzg1sXAxmsi7xnHcV101qczZiXmOe9YOocDNb16ffmuf1A5H+FenTVzhmzn9Q5Jx3rmr85LV018QR05rmNRGSfWvSoo86pqzBueWNV9v1q1Mgziq7Lgda7rGSREcg01jn2qQjmoyO1MLjMmkJp7ZqM/SquWJSE/nQTim5z9au4XFJzTKKD0amCF/Gnr0pgGaevSg1JoxUyL3pkYqdR07Vg2abE0MeDVyGPIH+FVolyfWrsI461zzN4FqGPAq3EAMcVBCvyirkS4xxmuKctTdK2pPEuKtxAntUMSjAq3GDuGBXPJmy1JoxwMDFWFXH1pkY6Y59+1Tbai4rdBpXHNMPSpCRTce9NaGTIz0qJ/lBx/OpXOCagbn/APXWjJIJMEYNV5PvGp5CKrOSSatEPQiJA5xVeRtx9qmY5NQu3b+dO47dSFup44qB+vSpWPNRPknNBSIm4NRjr7U523N1pBx1obLS5dR6rTguKKAcVJdx3XHpTlIUYpmce1OB+lJ3KtoO3EUo5Gc03r2pBkmrsZ7oeD6dqbkE0oz+NMcj0qrApDiwAFNbJNKPm/CgdapGYDhcUgOATSnofT1qMthcVaJDdxUecHpTiwApFyTzWhEtgXpT178UgXA55pVasWxRHpk+9WI+1QoKtRLisGzZbEg6881OqgAVGqg/Wp0XgY6VzSZshyrxUgShRkVKgBrFmq1HxqP/ANdWEAGBTIl6ZqxGntWLdjaw9BxUyjFNUZ96lCjt/Ks2yhVHFSJ+QoUcU8L3qGxbigcUo460oHGaRTmqROw4HNJ0NC9KRu+KtIiW4jeoqM9cmnnr/hUbYB7VvFWIeqI3IPQ1A7cH3qSUgdeKqyt3reJjezK9wetVjyM1LLIMdah3V0xWlzJvUXnvQSCabu5prkEetbRREnoRMetVJ2w3B71YZqqTtzyR7V0Ii/QrlsdDUUjU6U81Ex3celWhCDkc1DN0NTEgD1qvIpzz0q0C3sVpTtFU2O7NW7g4BqnKcCqibFK4fOe1Z0lW7lsg1SfmuxbAM3VIp44qNRzUqrjtT3BKzGkUozTse1CdqFoD3sOPH0ppOKcegqLdk1fQpk6NUgwarbvwp8b89aEyZOysXAMimSDFSxHKiklp7sbVkVd2TSMcUu3mmv71SJ3K0/JqqRz61Yl4zUO2tUYsAuKSTin/AHahc+tCE1ZEEpqueGqaTk1CevpVoxHdaUjFIvWnUhohfmo+QamkHFQnrQT1EqRTUZPFKp560CZYU5pV5OaYp46VMi81Bp0HL0oJxT8YFRuaCtiP+KlAApoOKcOadxD6DwaROtPoYDcc4qxETVfGDU8LfhSH1LaZ4p9NTpT8cVnfU6OhHUa9alYZpoTvTuTbUjYVXkXFXWXFV5hWlyJopMMCoiO1TOM8VCw5q7nPYT2pabwDTh70XGhGXvTCMVLtpjLikJoiakAyalpvTpSuSwXNSKcUwHFLSY0WY3xg5q/bT4xjislWqxFLt71ElcqO50lrdg4xWrbzZGetcvbT7celbFpPnBzXnVYHdCZ0UEuBV+GTNYdvPuatKCbtmuKSOyLNaJs45q7C56dKyonwOuauRS5xWWxaVzVjk+lWkfI5rMifA6/lVuJ8dam4+pejfJqdW/KqMT81aU5FNaA1qWVbpUqmq6kACpVPHpUruJIsqcj0p2MjFQb+fSpFbn0HrTYyQNgcD8afnvUJYE8VKrD8acSCVWOM9KmR8gevtVcNnrTwwz/WtEyWWM5xmnAgjiowelBPFUtRWJxJgU9W4quGxipUbHQfnQkD0LAbAp2eB2qFWOM0ofGKpFXJlPHagAGmA/h9acDjHan1JsSLgDmnK2Tioi3vmk3Y96WxSLitxirccmQKzkfkdquxtlRiqTGXY3545HvVpH+WqMZ4qxGcA81r0E2XFfB9ak3c1XB71IPWqTJB+p/xqpMATxzx+dWmOR6+9V5lP4+tSwRQlXP+FU5U4x3H6VpyJkHiq0keBUvYaMqWPPaqM0B9K2Xj65H0FVZIuvFZbMtbmLNAeapzxY6Z/GtyWDHFUJ7fcc96kbV0ZDKQOfzppUcHFWpYcH1qDbtPNS0JOzIjHkdMU0RntVpRn3pTHnpWabRrGRBGuPpVuNQT6GofLOcYqRMqea6IVbPU0TJjHSjKnB4pyOB3pcbia6o1EzZPQuWUxRs5xWzZakUcZJrBiUjFWkYit1I3pysjvtM1IHHNdJbSrKAc4+leaafckADJzXTadqrpjca7aVayszqU7anZCUxjjkU9b8YG41kW9/5ifeoaUHv0rpjU6pmsal9UbavHN0ww9Kc1qrc8ZrItrkg8Hk1pR3fHNbKV9zqjU1HvZEDI570xFIOD1q0LlHAGaARkdM+tNWOxVVaxJChxzUhJWlikA4x+OKbKwXpwKq4ozBsle4qrKvJyKnEgYYyfwqNmGOaVxrEWdiuExUig4xj8aikcbsDg1JHIqjBPNQmVKq2SheMc5qaPdGcZqFZR3PNTLKCcnn8aHYyU2iyrscc1YgkZOucVVhIcjHFWlx6/nVRZam1uW1nL461ZhDFs81nrMI8Zq1FdgHjpVqSKdRG7aqGWrhAVSPWsOHUCOhqZ7/ceTV8/YwlJ3uXJ9oHHJqnLuORSpcB84PNTDBHrT5rmbrNKxRCsW71dhbagz1p4QH0p21c1DfYwVazIzubpzTTCSOfyq4pRRzjIqKWZRnpmplLqW67M+eDb25qLBB7DFS3F4ik5Oay7vVFClQeD+dZOqYyxLehYmuAgJzmsa8vuGI4qnc6l8xUN1qi07StjOa5519LHnTrtlnzjI3PNaunQGU/Ws+ytDIRxXZ6Ppm4KQAa85ycnoedObLOl2GApxzXVWFlyMd+tRWFgUAIX9K37WAKAcc1rFWOO92SW0WwYqzjFATA9PpQ7cVTY0RvgH3qtKw7GpXbIqFh1qC7FZzliRxUb96mkHX1qu3U+lJhsQSDvUEuCPxzU0uDVKeWobsLcgmbJ9Kzbtsg9DirEs4HA9apXTlsisJSC2pQmOAf8KoyMcngVanbn/CqEz/hXO3dmi0IZ5OSMY9qpyOalmbDdvrVZzu6/pWT3LEyfWoySTzTugyOlBOD2NTsBGeuKZjDc1I/HNMzg980iugbuD6UEg4ph/nThkHpiqRLY4deBTgvNAXHPeg88UWBDttPHI56UxGA6jmlJzTAkQc9alV//ANdVg1L5mOtQOxM0hLYODUUknXmoZJOD/SqrzZzk4rVAyw8p61TnuNnOf0qOa4K55zmsu7vdgbJxVrcGOvL/AMtCc1w3iHXREH+cADtU3iDWxGjYbBOfyryfxT4k4YbwT61tCDbMZz5I3KPizxLuL/P1/lXletasZmbLVa17WDMzYbg1ylxOXPrXpwhZHhzqOoxk829jnmoKd1PrQeB0ra4lEYRmlC89KXHNO6Cs3I0igUDNSYGKYvSlPFStTRgxwKiJ5p7N+dQk1ojKTFbrQBmhetOqxABS9OaAMilPSpAY3SoHNTt0qFxzTQmR8bqkQcU0DmplGRTJQ5R3p4HvSADvS45rO5siYHinDpTadjFV0CwrcdqgcnoBUzHj1qFzUDZG3NRt0p7HmmevrT2EJQetJkigmkQI1J9aUnNBPFADgcVJ/DUY5FOqwAnFN6mnHIptA1qSKcGnBs0wDNAODUsexKORSgYpqtTwallrUbg03bUrdaaBipBqzI6fQetGOOKBjQcU8HmmHjpT15x3qkBYXrUq1FGBipgABn9KzkbJaEik44qQnAqNT+FSEcVK0LvYiH3quxfdqiR81W7c4HWqkRHcsg5p38QqKpsZFZo2Q6pkqNVzUyjb0ob0NEtSeI4NaVu+VrLjOferts3Y81lco0Im5wavWx564qhHzV2A8VomWkbFvyo/nWhbNk4rKtZMgKeK0LY4NZSRuloXynGagdc9qtxgY98U2WLAIqE7iktLmSy7XNCkjpViVCCff0qA8E5rKaOGS3IZFpyHjNI+NnPaiPvXMcEtzQtzuUc4rTtvmXBrJt2Ct9a1bNsSDPT0pJ6Gfwu5eaH5OlV5ISAcVpFcpx6VC8WVOKzT1OmWyZlOvy/SkgPNWWTaxHGKg27H6daqWptCa2JHXcM/pVaePbjir6KOMVBcqT2rnehr5lILUkDbW4pAME0mdrCs5alLYvnJFICCDzTI5CcikY7T6ZqEtQexEQVcimygYNOl5I5pGAIrdIybsU2OM1B1qxMv0qtu+bkVqjJjepx/KmOAfann7+aZnNapksY696jxjgVI+eMUz6VrczsQtnHPemsSB0zipmJqJumO/wBKY7aEZ6D0pu3Of5VIcfjUYxuq4mckiROvSrUZyKqpgEd81YQ/NUS1JtfQnUnHP5UUKAc85pQuazZSIy3PtUiHpTGXilTPHakN2sWo89anXOKgjGABmpwvK45rKSCPYkAyeacBk00dTTxgCsTeIuD14oHHSgDilUcdKCxCueegp4XuKO2KcopvYB8fBqdVGMVCn3sGp14qWtBocAO1SoKYowD3qRARWDRafQmUY9OalXntUagYqQHAxWNjYVjhTnvxWddN1q+5+Xp1rMuT82R3qJHFiJe6VHyTVW4FWSc5qrcHIrgqPU+Urv3ihN0NVenFWpeh9f6VWbgdKEee3qAzxVhcbagGRwMirCdOaUtEYX1FI9Kltlyw+tMz7VZgQdqIK7NEruxciGOO9aFonGaow9RxzWrbJxxzXpR+E+owkdi0g54FSYIApF4HSjO7r+VWrnupaFC1Xdita2TJFZ1ouR2/Cte1T5hnk15s2estTSgUHGMVp26/MDjp3qjbpggA8CtS3XAHeuRll2AZFXoVzVS3XoOma0IVArJlbEoBHHpTn6E0LyMGkf07VVyGV5D+NU5OM9PrVySqc2dx9K2ijGTM+4OODWPdck44rYujntzWNdfeJIrupLU5p7GLeA/NzXP32cdOa6C7/irn705zXqU0cE9jBvQVz71zV+cZ4ro705YjoK5y+OWPpXp00edPRmNIuSeM1Cy+1W3Xk8flURT5TgV0WFoU2GTUTd6tPH7c1A4waZPWxC4NMbjipX5qJhQhdRhGKbTyM0xuBVmg1uOc0duOtFNIrSwuo9Ccc1MgyaiVami61DNYkyZAzirEY4FRJgdqsxJmsGbLcniGSK0IVGen41UhXpir0SfhXJNmsbllU6CrUSZxUUSkEVbiHFcc2dMdSxGvSrSLjtUMS8VajWuZs12Jo1wOODUoGaanAp5xikmQyNgRTDwKkcjpio6u5CfcjJ4qCTpU8hqtIcZ/lVoT8iu/Sq7sc1M7ZqueRWvQze5ExqBu/FWHOKrMetNblIifjsKhZqlY5HrVdhg0PcQwnNL2pFHtTuw/WpNV2FXrTqMmhcgVRSFC/hS0hH40vbiiwN2DccEdqAeBRjA/wpOi1ohJpIUvnIxTQpozkj8qAvIOKdjLccM59KUAjr/Km5w3uaHOM+lCQnoBb2qM88ildsAUwE+lWgEHOe9PjXPfmkXJPT608LzxQ3oShePenKKTbz/hUic9q52y4ofGKnT2/KmoB9asItYtlJD0BwKmVSDSJ09/T0qVVx9Kweh0JDkXJAqZfpTVQk5qeNcYJrmkykSxoeOKsLn6fWmpwanRaxZuhVGPSplGRzTVX8aeAc+1Sx20HKpp+Mc0gU0+pF5iAHp2puMH1p2fWkJx0/OtooykxBweP0pC3PpSM2ee9NJyOa1WhO44YNRPgU8nr0AqvM/pW6RBFMcc1TlftU8p/OqMxxnP51vBHO3cjkbd6ZqIjFBf0pM5JrpSM9xemSPxpjv2pzPiqzvyfStUrGUmRSsVyDULEFfenTN+dV8nmtUJvS42Uk8+lQdyf0qZhk/WomGTVbDV7B061XYED1FSuxHNQvJgYqmWipMxPfAqjM/vVi4k9qz5Xzk1vBDTK0pznNVHGDirErYqsRk10osFHaplFQr+tSxmqQX1JCuaTaR2qZRxSPwKZVupWcEVGtSSd6YoqyW7iHnpRHkGpNgP1pVTmkkS0W4HyvWpH+aooxxUp/WhF9NSuVqKTjrVlkxVeYe1WR0KUx5qIdKklPPaoc46c1ojn8hzEY5qBzmnyNwKiY800DGP1FREYqZulRnpTMxoOKeDxTNuT0p/4VQluRSH8qhPJqeX7tVyakXUCM0JSZ9qVOtK4E8dW4xkelVYhzVxOKk1iD8VWY4NWHOKqt9400J6iUoOKZTqdxkiZqSokqbrUljGOafDwajZeamhGTTexn1LydKmC5FQxVYVeK52dSIyozQBipGXPPFM6GmtSmkNJzVaZatMBiq83WtYmc9ijIKgYYFW5BkVWkWtUczWhC3WnAZpCOKAaRK0ZIBmmsPwpymkkXjigbIqa2frSt0ptBIA05TzTaVTQJMcOKkRqZtoXrUPUsuQyZrTtp+Rg4rFRsGrkEpFY1I3NIOx09tcDAwfxzWrby5AOea5ezmI79a2LW44HNedOFjuhPQ34pcj0q5FLwKyIJs1chfNcskdKka8UmO9Xo5CMYrJhbNXY3A4/lWVikjRjk/OrkLjGKzImGB3q5E/PNJjuXg1SqexNVon3fhUqtkev86QNk45PrUucDBxmoEank5agCQNzT1fPWoVGDTua0Q7E+/JAPNPV8sP5VWD81MpwKLmbLSvUm6qsROecVKhxV3J2JcinxnJHpUB69alU4+tMncsKwHrinhuKgU5PSpM44FAdSTnj3p27Ixmo846dabv/M1ZVyfr3pCcmmAkjkUoP+c1AieM8c1ciOcc4qgnAPIFWYWzitEVsaaNnvU6sTVGFsqKtIR6VdwasW43yfpUyyZ+lU4nqzF9atEMmPzdOKY6E59KepJpfrSZXQpSR5JqFo+McVdkQAVCyccDmhlFJ489Kqywbgcc1rGNcYxzVWaLrzWTGzIljzziqssBJPFa0keeO361Vli56VNmVExLiDGQB+FUJLc88dK6GWDuPyqnNbbzyKndEsxwuO1PHrVqSHBI61WK4XkVmytkOCBvakaMdKIzjnk1ICM9OawY07EOOfepYz0pxTjnvSYwelKM3E2Ui0jdKsIBnOaoo2DViN8GuuGIS3OhNGtagjFa1tIaxLaUADJGRWnbyKxGD0rrhWT6m3MmjoLWfCY3YNWDcH1/SsiGXGBV5H3gZ5967YVECLsNyRya0UuOOT+VZEXXrVmNscHpXQps2jNo1YpicYPSrImI781mRN0xVrJIyOPrWqmaqoaMdy2MVKZCR1/Oss3Gw46mnrffNjtVKogjWaL5O08VE0+BjNQGdWGKiDAsOcU+fUrn1uTO5POcUIxx6U1sAf1pu7FS5GyqllXNSxyY71SE/PvUyupI9aakrDVVXNK3k4wWq2sg29eayoZFyORVtJAOtVGRUqpa3j1x71IrFehqibtU7U/7chAPf0pOokzN1C+khHXI9qmFyFHXIrIe+XHJz9KiN+Ow7U/aJGXtNTfXUOwH41OmqAYwTXKvfE96FvSvOeOlS61tjKUrnZDU+nNRyapjPzc/WuVfVcLwaqT6swz6/WsnXMXKx1za0F43AVWl1wNnBJ9c1xr6oxbr+Gacl6X6dayda+hjKprZG7daocEhs1l3F6X6HNQbg/XJ96b5ZY+vtWUqljNyDeXbNaFjZmUj+dJY6cZG5HFdbpOj4xheK5uZyZzTmS6NpYwpxxXb6Xp4AA21V0rTCu3iups7fYo4remtTkbuS21qETkYqwq7RTlXjkUpb0rdiDOBUTncPelL00nr/hWY0RE81GzelSN6Cq79CDSZfQjkb0qrJJjpwKnc4B9qpTHOTUuQXuQTSjB5zWbcS4JFWZ261nTtge9ZS1GiGV/mx/k1Vlbv1FSsc9aqyMOeeKwY0QSktWfce9XHaqUwznvWbKKEuQaj8vC5/TFTyrgVG4x9Kza1BsjA49KY/GQeae5GM+tQOcHHrUsoRz6UhI20wtnPrTAxweakBxOR/hT0yKhzipEIxmgdiYAnGKUj/wDXSK+M0bvrVMEOGAfakZvypN3eomY4JpiHM+00xpPcVG8uarzOeOPypIsneYc+lU5JgOpyaZNMAMEYNZt1dbMnPtTTItoS3V6F6muU1vWVjD/MOBRrWrhEYbsEc8V5p4k8TbVYbunvXRCNyJzUCHxR4k4f5/br0rybxBrTSlvmq14g14ySN83WuJvrsyscmvUpwSSPGq1HN2K93cF3POaq9TT8FmNIFNbmUUIFxRjinN1prcGpbNrCUgFL1NIBUoY+kakyaa1NIm9hD7VHjJpzdaRRk5rRIy3Hr2p5GDSAYFLQxh2oYcU4HNI3FQyuhCx4qJqlbrUf+c1aMxF61IlR45qVBTKHjnrSgc0mMDNC9ayNFsTotOPNNQ4FKTViGk8VG9DnmmE81PmAh6U0jHtT8ZppH6UhoZRt+tFGPzpslCFaWjBzz1pCMimhbC0ucDpSUUyeoZNLj05pKcuKBpigZpdtH8VLUGwg6U9Tio8EU8cfWjoSibdTabn3oB6VBb7kjDim4OKUHFBOapC6EZB3Zpy9KTHOKcF5pgkTxmp6giFT7eM4rOWprEfGciptuRnrUKLU4HH9KRaIWHNTw5phGKmhGeactiVuTDOBUy/lTFUGpQMD3rKxu9ByjFSr1qJeDUgNSUiSMYq5BkNxVNKuw9RUMtGhGM4weatxZFVoBlQasqM4x0plxLkDfMOcVqwvkCsWE89a0bR+PpSkXFu9jetW3D07VO6EjiqNo2SDWgyllFc6dmdLV1YoXEZGeKpyJke/vWlOvWqUg4NaTXU4HGxRbjII49aIyM06bI7VCD81cHU4qkLF2E4b/wCvWrAeVxWNFk1q2j5AyelQ3Y5WdDat5iKe/cVKUDAjGPxqnYSY/wARV5s9TWSdmb0/ehZ7mbdR7WG3pVWaPODWncJuXjrVUx7lPFbrVkxVpEUPA5/OmXHXipYk9s0y6THFZTWp036FLbnNIwyOBU/l5AI4qKQbeKxejNYoYjkHFTEllzmqjHac1NHIGFTuipbDnbcOmaaDmkJwDSIcmtY7GDGSrkelUZQQ2fStB+/9apTpkZ9K0QiHqMkZpgOKUMSR/Sm5wT61qnYzsOJ3HGOaixgH1p5OAO9NJzyfyrVEtETfWmtyelObGaaRkZ60yLjPuk1HgfjUhyTg8UzA/wDr1oiOuo9FqynX3qugyeoxU8Qye1ZsZYWlI4oUCpMDFSCImQ8UKCTUjD86bjB44NK4m+hLF1xmrK8EVVjHIq0oJwQOKykXAlwB9TTgMU0ds/zp2M+x96yOhAo/Cnhdx4pMetKowancW7H7elHIoA75pw5IpFEi9akXJpijn2qYHFAK4oA+pqVOR/hUdSRn3rGRraxOgwvrT06VGOvenAZrMq4k77RWVMd9X7lsrjFZznPSueeiPMxUiI9D+XFU7jOOtW24NUpzyTXnSd2fMVnrcpSqCKgOc/1qw55OelQkfN7VSOBtoVBzUy81GvTpUgGcVD1EOGc46VdgTJxVRFLNWhEmAOtbUlqbUVeaLUC5PPWtaCPA6cVnWqZPvWpCMr64r0Oh9hh4WSZJjAppOB1pWHzEk/lTG4HFUmeotgtFGBkdfSte1APNZ1qmQv8AhWvaR4A9fSvLkemjRtkxgetadunAGap24wB2rTgjzzXLJmjLcCjAq7GuB9agt0zjnpVpRkDtWPUELjA5psnHSnsORzUchzWiRDK79Kqy8E9qtyHIqjOcA11wiYyZnztzWRePnJrYuMAVi3hAQ16NJHHIw7xvvfzrDvG2kgH9K2rs5JGCMVhXzDJr0qS1OGoYV83WudvPmPvmugv261z1zyx716UFZHFJXZnyLiomXircic5qBv4qu5KKkozVWTOKuyriqsnFMkgYVEcHipWIA5qInNCIe4xuO+aZTievrTW5FX1LW40nNFB60o68VqWPTip0zUSgk1Oic1jJmqRNCmevFW46hjXOBVqFeTxXPNm+xZiXp6Vdi61VhGB9avRL0rjkzdbFiMZGD0q5CMVBEufpVuJAK5W7GyWxZj+lWoxioIxwKtRDP19qxKa1JEHBNKeKEHFI1GgpMaR3Peo+n/16c3XimsQT6VS3MiFj0qtKRk4qxKcCqsjc1oiWyvI3PSoHPWpX56VBIScjFXsG6IZCSOTULNUrE81CxwP8KaGtiFutROc+1SucdaiY4PPAp7lJCKcHNKOetB4Xnmkzkc0n2KjqOHB560oOKb1HSnr93+tCQSDAAoP6UHpmhjxWiFuG7mkdjjjp6U3cFXNIcnpV2IbHjLUreo6Cmg7RxS9uetISFznrTXPy0A8UjE4xVLcW6EHvSE8ZFNqQDjpVMzS1Afe+tPAxSAZ7VIE5rJu5okAwBUirTQMGpYxxzXPJ2ZaJI1J6VZjxjgVFGOKsxrz71hJmyQ+MZNTomaREzjipVTArCTNIj0Xip1XBHf61Eg5qzGuR6e1YSNloSoM4qdV6UxFzU6pxWbKsOQYPAp4zzSBTxxTs44rMLigZFI1KM0m2qSFcQ8U3GehpxOB3FM689q3jsZPRiY4pjNmnMeOOvvUTnjvWsURcUtkdhVaRjjP6U5zUDN71vFXM2yOY5FUJmJPercxPrVGXvzXXBIwbIsmlLbR1prEAjFIXz0Fb2M27iu3HJzVd2zUjsMVWlfAqlqYSIpDyajIzilb71Ix7VewXb0AccUxxilZuwprtkVQ4kEoJPAqrOcCrEh59apXJyDx+tNGiTsUrh88VRlNWLhsc+tVHPvXXDY0iiCQ4qDOTU0lQ/drZFCgU9GpnSgHnrVXCxbRqV24xUUZpz8inEq+hXkbNNjOaH4pYxntVmaJ0XjpTwvelQcCnsoxxVLYpioKlAzUS8EVYA+XpxUPQa1IpOKqy/hVifgGqUjgU4mb7FaUd8VBUsrZpn8VaIyl8RFJ0qI81LLwahPXiqQmLnnrTGPNKTmmtWhkAGaeF4oWnngdKlsdyrNwKrEZq3OKqEYNBLeogGacnagnFAbmgTLMPUVbU8ZqlGasq1S0aR2B896gfpU56VE68Uug2RUA96RjSA4FUgJk61OMke1V06VZQ8Umy0xuM1LFxikC5pw470hW1uWIjz1q5GM1RiOCPWr8PIrGRvDVg4xUeODU7CoyBipLa1GN0qu4x1qw3SoHUitEYMrSDiq0g71bkHNVpOa3IexUY4ppODUjDmozjNBiyRTkU9unFRIeal6igpbELCm4+v5VK60xutAtiOnL+lGMmgAioJJKO1NWn7aVygBzUsRIqIdTTx0oYJmhby4xWpa3ODkVhRvirsMuB1rmlG5rGR00FxwMGtOCfOMmuZtbgDHNa9rPnv+FefOFjuhNOxvwzA4q+jggHNYkEpPer8UvTvXK1Y6E9TVjkwOauRSZHpWTFL8tXIZOn8qzLZqI5qdGrPik/CrKPyOaCWX1bg9zT1bI96rI4NSB8DrQFixu/2qdnOfWq4Y/lTw2RQW9iQcVIGJqDdj3qRXyKsixYVuBU0QqqjY9qnQ+/WnuiLE6/WpF9aiXB9qf04rRMTJ149qeACeaiVscdalJxVITFPFM75op26nsMAxo3U3dkYpue56VAE6ZJq5E/P9KoJ0zVmNumTVgaMbnAweKmWTAyelVIn4+napVceuaaK6F2Nscd6uxMce3pWZE3zYzkVoQv0xW5m7ltee9ShcioU98VZToOetJgiF04z3qArxzxVt1JBxzVZ0yelRI1GFQ2eKgkiB4FWAMcYoKg471Nh3M5oc5Heq8kOc8VpsnzdKgePgjP4elDBGW0IbPaqssWMnNa8kGB0yaryQHA4x61nYdupiPb7uOtQPbDce1bbQeoqN4QAePxqWFjAkhx05pm3HWtiW2Gfu1VktsHgVg0O1ykOOtL19hUzRHn1oSIis2rARdxnr7UoYg+9SbTknoahfIOM5rFxLTaLMcv4+/rV6G9Kf8A66yAdo/wp6ydOvFF3HYtTsdJDqO3AJwD3rTg1FQoBPIrjo7llJH/ANerMd6y+wq415rQ2VY7OC/Uj71WUvxnqAP1rjYb8kZyatx33qa7I4qVjeNRSOyjvQDUy3qnAzzXKR34wOeKnS+OB3A7V0rGK2prdHSrcb+M04ycgZrn4r/nrn+dWkvsDlhW0cVF7haxuxygilWTB75rIS84znFPF76nBrdYiLFsa5mwKb5+Kz1ucjJNP88YyK09ou47suG5A4BpEucHjp71TE2TT0bnpinz9CUzThuu2efarLXgxx0rIRvmGOMd6sKxNPmZdyxJekimG8zVSRjk0iDJ61F9bg5WLf2orUTXZHtTNrfWmMhY9KdzLnJBdMPanCdiOuarFcHJNSqRx/SpcrEuVxzSHPU1GzEj3p/AOc0x34wOlYSqIjqQNndxVqAngdargFuRWjaWpYrxjNc7qakSdiaGMuMVqWdhvIyPxqSx0/cQcZxXS6dpf3Ts+U96q7ehyzqCaZpf3cLya67TdOCgcU3TdM2YwK6S0tAoHHNbxjY5b3dx9pbBAMCtONcDpUcUeO1TqMdK6lZLQV7i9B/QVHIfSpv4ahkGf/rUblke7FRu3XtTmH1qBj1qbgOZufWoZDxmhm71DI+BUtgMlbHSqUzc+nvU0jFunHtVOd9orJsCtP1OelZ9yevtVm4lwpwfzrPklHNRctMikPOD1xVKRznNWJGyM5qnO+c1jJgMdtxNVJTkmpmwKqO2D7VIXIZDzzUEj8fWpJjuOQaruetYtlb6iHGDVeQ59PWpCMGmkZqSyBj6dKapwfapSvpxTcD0oH6ht6Y6UowvagHFJyD1oHccHPbpQG28mm7sE0hPy/Wgkczk+9Rs+B/M01m7VBJKO/SgdxrTEZqrLc470ksuMkcCs25ugq9cVSFd3Jri6CHk5rl9Z1oRBjuwabq+siJGy1eb+JfE23f83P1reMOZ6CnNRV2L4l8S7Q2HGPevLNe18yM5389smma/4jLs3zGuI1DUTMxyeK9OFLlPGq1uZ6E1/f8AmN1z+NZjPvPWomcsetOUZrqWiMESqOKU8UAYqNm5NJmgrNUZbPSmOxFJv96ViOboSZNOpiin4NNBcOnSmsMGnkZpjVSBsY3WlHSgjNA4xTITHKaeDimjjinbaTLFBzSMcCnD0pj1mWQuabT2600DPNamfUQDNSL0pvTinKcGpGOakHJFIelC8ms7GmyJ1OBSk8VGv1pxNUhbjWNR559ac3WmZ60JiY6kYUgPrTuvFJbjuRU4CnbaMChsmI2ignmm4596CrBQOtB60q9KpECHrSrzSkUUwWjHL0paRelLUssQjuaVcAUmBS0gHDmlBxSKaXBpWNELnBpM560oGKQ/pUgwPWnKcmoz+lOQ5qxXLsIzirW0GqcJx0q6DispG8AVcc1KBxTKmRcj3qUy7diErU0I496CnrT4wMVUnoRZ3J1Xj3pQcUqr+VKy5FYnSCnnpT+1RoOakUZqkJMljbHFXbc4qii4q5AaxluXE1LY5GKtj7oFZ8Lc1fUgii9jRE0XarkDfMKoRY9auR9Qap7FLc3bU8iteL50BPJrCsZM4B61uWhBWuRrU6k9ERXEec4rOk5yO4rZmQdhxWbcRgSHtmt2tEc1RGZMu7PFVH6+lackeCapzR7eRXFONmc0loLbPggVo27eWw7isyP+H+laURLKK5ZaHDOOps2bjj+prUV90eR39axLNuma1bdj05qLkR0Y+TletQ4zz1qd1LNio1GH5Ga3g76m0loRiLDcVHdREqW/pVzGGB9abKm5a1krmfNYzNmU9fQ1DIvFX/K+Xiq8kfXg1wyVmbwmZcy9hSI+0gdqmuUwxzVTIqUatsnkbnNJGwLUwkbaSFyGraOqE1ZXLDj2OKq3A+VhVrduFQTE4xVrczehnZw1DcHpQ+Ac00HPWt0iBG5PWmZIbjpUpI696ZnGaoiT0GMO570hUc04tuHoKYcdO1UQtRjjJ46UgHGKew59M0mMLxVdBS0HRj5T6VPEpqKPIwKsR4C+tKWwNko4FSAkjHrTBz04HvT1GD9KzRCGhTzmkI59cVKc9cYHrTSvHB4qQbuKnbnmrCHH+OKrqMHpzViPBxk1mzVNXJQR1qROe/1pmeKep44rKxqPB/yaUDI6U33p4JB9aWw9hQcL2/GlxxQo49frS4wKQ0PTr/jU4zVeLrUynFDRSdh4O4VMneogec96kU1kVq9CYHinnj8qjXkU5shagdmkVLo449KpHGeBVm4OehqtnJrirbHiYqRBMRVGVzmrU7c1RnYbiM1558/UfQic+tRkDPAp3UZ60gGT6VZyMcvTA61LGu4gVADzirNueRTjG7siUruxbgjC4rRjjU9qpRc/41oxDGO/vXo0qR6+Eoq92T2sfBOMGrqjaeaitl7Yq2eK1asfU0VZEZ61FKQF/GpD3wfzqGQgKaUVc60X7ReR9a1rVcH1rMteenFbNqAMZHSvLnoeojQgXlTWpbrjGKoWw6ZFacI554+lccty+paiXFWwMCoIPerHGKUVqU9Br/55qJmB4qXocGopABW6RjJ2K0mRn2qpOe9WpenWqc/WuqmjnkzNuMlT8vWse8bI9q1rp9obrWJdnKnjBr0Ka2OObMa7O1yf0rCv+cmtm7PWsO7brk8V6lNHDMw9QJAPWsOfljitnUJDk4rHk5NdsdEcl+xXYVAw/CrD5qCTOKshuxUlxVSTrVqXgHjiqEzUMhSI5D7VEzUrHNMJFCBjWNMPWlaj+VWaoTtT160wc9KfGtO5SJo/erCc1DGvrVmNaykbpXJ06VagQ561BEuAOOKuW6ZrmkbIsxKO4q9D06VWiU5q5EOORzXFNm6LMQ9BVyNR9aqxjgVciWuZs3RPGMAVaQZ4qCMH0qwgxgmo3C9x4HpSHkninetNJxS6kvUjbjNQualJx1qCQ5HFaJkSjYhkcdBVaTnJqaQ4z2qtI3XBrRIkhYnPWoZG9OakY85qN2zWhJA33jULNUjdKiccntQ3YaIj71EzZ9Ke/AqPbwMUXNEL0pwP4U1fzp3XmgaAHrinK2Kb1pSMdOKpIXkw6e9ITleaf1FRketUkQNblenWnAbQMdfSkOTwKDwOK0sS9QOQO9HJ4pVPPPWg9c5o6k2AccCkPOeaCpB9qVRigE7ibM1IB0FHpTlFQ5WKQYBPtUiDHvTalQevFYNmiEC5OamRexpFTBqRQQfasXIbWpLEuPerUYz3qCNatxJx2rnk9TdIkjGf/wBVTBaaq4NTIlYNmqQsa8nirUaHP+NMjXBA/SrAXPHQmspM0HqpFSgcDj86ROO/BqQZI4rJlgM07HekCknFLjAFNEbC5GR6+lIfpTtuKXHFaR03IuRkZpjDFSkfgBUchIz3FbxVzORA/XI6VA5/CpiMCoWGa6Yo52RMfxFRSGnlsHBqGR/Wt0tTJsgkOKpynk4q1KR34qjO2zPp710RVzDmuR5B60zI4prOMZFM3kHmt7GTdx0j/N7VVkfn1qR3qCRqa0IGl+OfypobJGeaZIx3e1J5mBx361W5VxxPNNY8GjOWzUcze9WNdiOQkcHpVOY8k+lSzMcVSlbg+tOKNYsqXT7j7VTYdKsTHccVCV45rqjoaogk5qOpJODUZOa1QXExnNLSZxQAc1Vi2iVG5FS54qFeKkByKqxLRFInNEQqQ8mkjTnpmncSWpZReKJG7UoHHFRscnmrRUhVGTVpT8tVVODU6HI61I4ohuMms+U4zV+c+lZ82apGTZVd+aVOlRScE0I3FU0ZJ6jpRgmocZqUtSKM1SEyL+Go881O68e9V2yDWhDViVB61MelQIakJxUkkEw61WYYNWJjzVdiMUAN6e9Cjmk3VIgzQLckTipQcVGBjpRUDJgcrTXPFC0MKDRLQhPWmgc06QU3GOaCfIkQ+9WYjmqacVag5PvTY47ltFoZcH2pyLkZpslSjRix9avw9BWfE3PvVyI4rKRpB2RZzkU0rzQDTyM0kbIhKGopEwfWrJXAqN1NXExktCjIuKrSDmrsgqrKMf8A6q0Mim6daiIx6VYdc1CRmrMRq4zUydDUQ60+M+lSykOK8cVCRVgjNROuaS1YpIhwKUDBopRmmyeg6ngZpi81IM4qXsNbiYyKVRQRmnAHFT0Ke45Ripo2NQkYp65FQxmhDKVrTtbj7tYcZNX7eXAFc81dGsHqdLbXJPatKGbGMGuatpjxzWraz8jkVwTidcZaG7C/vmr0J6E1kwSccVdikIIrkeh0RehqxMKsK/OKzI5STmrkMmec5qXoNqxoRvx1qfeSOn41SR/Wp1Y4xmkPYsK2akDgCq6nNSDjNaXGyXcBmnRtk+lRDk88Uq5HWqIvqWlI/SpkbPHeqsbmpkamhvVFxD8vOKUNj3qBZOOTj3pyk5pojYtq3BqcN2qnG3P9KsocjnpWliXuSqcLSEnFGeM0mSetUD3G85pf4aQc84p2Swx3pNFbMA3apo26HrUOMgc09Dg+uKkXUvxtx6ipcY+nrVWJhgZPNT5JP0rRFX6FqCQhuOa0IHyOlZMTYOBV63foO9Xck1ozwOfzq0nSqEByauK+BiqTMiUgGmOhz0wKep+Xmn4B/wAKHZmtyqY/Tk+hpuwkVa289KQx9allIpOhqJ48DJq4yY5phUY55+lRY0KflZ5xmo3j61fK4HT8qjMO4nv9aiw0Zjwce1QPH1OPzrUaE7uenpVeSLHb8aT3GzNaLA6ZqtKmARitR4iWxiq0luTnnHvU2uUjKeHOcCmiI9Mc1pG1yOaYbfnpWfKHUzGiPPHSomgB6Vrm1DKTg1E9vg5qOULGPJDjoMUwIeo4rWe13DPpziozbbu1ZuFxlAA/j60bjirn2bAJpjQHHpUShqS4kKv9alWZvT9aBbkdaDCccUuUSlYnivDnGDV6G8z3wayQhFSBiF61nysanI3IbodelWY7j0I/GueS42nn8vSrK3XHWqVzZVmbguOM0v2msb7WfX8Kd9tPHoeKfNI0VfSzNpbzHtViO+9+veue+2DPNTR3gA+laxqyRSqrqdEt575p4vwAOTXPC/8A85py3gJ64+tX9akilVj0Onj1FTxkVZXUF4xXKRXZB4OasreZGd2PpW8cW1uU6iZ0TXY5yRSJeoM84rnftRJIJJFSRTf5NP62zN1DpVvFI+9+BpslyvUViJK319qlVyT6U3iWzFs0GnGTTROcdaghQnHerkNqXzis/aykRz2Ghix55qeKJjxU8Fg2RxWja2BB6c01dkuo+hBa2Bcjit3T9M5G4dPWprDT8sOK6nTtMyB8o+tdMIozc29yrpul7SOK6mw04KowtTWWmYVcjFbVvbAD0OK3jGxlLULK18sAEVqwxdjVdExg1ci+X61uQSAFRTgOlGf50hOapagITjpTSe/pSM3NRO/HpQA2VvSq8hBJ9M0+R8VWZ6L6lA4wOarStx1qV247VVles2wIZHxVC5kznNS3EvHXFUZZef6VmBDK5ccZzVOQEN2xUzPzzwPrUcjD6Gsm9SypIetVZjjpVqTHNVXPH+FJiuVnBY/41WnPIqy7ZNVJj171mFtSvK2W4qEjBHrUj/LzTGyxz+tZtmiIScHFKFyOBTytOK+lSUQsmM8Uzbg1YdfXioWHPrQLcgY//qpm+nueT2qtIxA7UDRJu+akaTt0quXPrTHlI96BomebBPb3qpPKNvYio5bgY9/as+8vFjQ88/yoExt7eBVPauY1bWtoPzcDsKZq+t7FfLcjpivOvEHiLZu+fH41tGOpDlyrUk8S+JMbsN+Ga8s8Q6+ZCcNmna/r5lZvm561w2oag0rHLZr1aVKyuePVruWg3UL4ysTnNZLvuPWnO5djTVXJzXZscyQ6MVMq0yNamHT2pGqGv3qFzUrewqBjkU0gbGk5oXk5pCOKegzSMR6jBqUdKaq4GacOlBqgpjnJpzdKjxmnsJ7CfxU4DvSdKeoyKYkhRk9qU8Uqig9aVzSwgPNMkPSn44prDnpU3G9iIjFJTn60n60zNAetC8U3dQDmgY4nNOUU0DNSDpWaLY8e1B6UgOaV+9NICNqjp7Z5plGzEwp2SaTHFJnilfUYp606mg4pw6UxICtMp55pCOKCmMPBoXpSnntSLVpGV7i072ptGcGpZelhehpV6U0Gl6GiwIf92kxg05fuik3Uhocop2OKRetOXrWdzUQDFNPWn54pCMii4mRkUq5FBzSjPerQizF2Iq2h4qpFVpBwDUM1iS78VYibpVXHpU6dBWZeqJj1p0ZwaiY4ojf5utVuNu2pejH4VKU4qGF8e9Tg5rFm0XdEarz61Kq5NJ/FUiUXLALirEQ5poXvmpk4PFTLQqKuyxD19KvROOhqknPSrKHp2rI0sW14YVajziqaN0q1G2a2T6AtDRs32YNbtjNubmueiY4HT6VqafNkisZLqapm8x3Lx29ap3EXGetWkfcODTJRuUg/pURlcucbJGRKm4ZqnOPkOa0pVxkVTnX5aU9TiaKEWA1X4nKnmqB4arETAj3FcFRHI0zThkCsCf0rUgm2ng81hB/lrRtpvlU1hE52rG6shkUEUkqkMDxxVK2nyoq9Im5MjFbQ0ZsnzKwA8cU3HFNjz9eacXxn5cV2dDnmmmNYDB9qgmQEelT5BHpVaQ9c1xzjqSnYpXSZ5rMK4b+latwcqfTtWZIwVvQ1i9Dsi7oYRiolO1uuKk34Bz3qBjl6uG5o3pYvLkqM/pUc3zfhUkDAqPpSTAAcVp8LM2Zcwy+O1NxtHqafPgy+59KQc4HStlsZPcbyBzSdjUuzdxTRGTn9KsmW1iFugzim4HFStHu4PH0ppXnpk07mYztxTQTnFP2ZPIoVBg5q0DdyWMZGO9TKMMKiiHJqfHHSswtqSIOacBg57UKOh6cUq4I/nUspaCnntzURBBqeo2A396ERsNU++asQnB9BUAGKmjOcVLEiyuMZ9felUA4xSIPlFPTk+1ZM6Yu6HAYp3A6U3J+op69Kk0HKOOaCN3tQoPalxn/69TbqA5OOKlT8/rUaAbvf1qVBnrUvQEPGDUqZPoQKh+lSJx7CsmWiVRkfSlc4WmqaJvuVLdkE9EUpeWqqTtFTzHLdKrOx7Vw1WfOYm7K0zHBNUJeSatXD4zVB3ya4rXZ4c7tgTgelAOKYDzSjg8U9TGT1Hk4FSW0uGxmqsrnFMR9rg100I6m9ONzobT5mHpWqgwo9ax9KbzGBz+FbZ6j3r24Q0PpMLDRFm0J5q2enHFVbfA/+tVncB1rGZ7MI2InqpcSDBA79qkuZSvFZN3Pg9aimtTVtI6u16Cte0y3Hb6VjWhyRWxangcgV480emjXtzyDkVpQNk5rKgI4/wrStiQOK5pRNYmhEcVOGO0+lVojkCpiQBQkS3qOJ7VXdx9aeDu6VE/X8a1ijGW5BIeDVK4kGKtSN1/xqlNzk13U42OWTM66Oc4PHpWLd8Zz3rXuWzn6daybpQx4r0IROWo9DAvOCecisO9yCcV0N2uQawr+Lbk16MInnzlc5m9JZjWc4JrZu4txPSs+W3JPSuxIwRQYH04qtLkAitKSLHHeqU0RANDRzyZlTMfxqk561pTQ8mqbw/jQC2KTGo2PNXGg9qiMGD049cUD6lVj+dIOOtTtAc9MUnlEjpVlpkYyKmj/lSLEc1OiEEUnsbRJI1yM4qxGO47VHGhJHpVgLgAYrB6G66E0XzHFXYV4HHWqsA5FXoVLDNc8mbx1ZYj54q9CMCq0K4I5z9auQrXJPY6VoTwjkVcjHHtVeJOatxDiuV7GliWPn6VOvy8/pTFFSjj6VC3JYjNximOQTxT89aiJwfStEhXsNY5Peq8jcc1M55NVpX4NaRRk3chlbnriqsneppDxVZ2yOa0XYzTuxj5xx+tQOTj1FSN14qF+MGnsWNbpUL8VI3JNQsefepLSInYGm0rHJpuM9eaaGkKD7U8DIpB9eKWixTdgXJ9vpSkZ/+vTVOR6U4gYFaojd3EYYpoIP4U49abwMmmiWBHpTWGfrS/xdaNpznPFaoQE5IpTg008cUp4osQO64o4JpF4xxUg46VDKSsKOOMU9R0pMEdamVfwrKTGAX1p6LtFKq1MEziuVs3S0GhOM4p6qRTwPanqp6Vk2NEkaZ5q3CufyqGLkc9e1WoRgDiueTOiOxIq+oqZFxSBf1qVFAxzWDZaVx8a5PXFTIT60xUyKkTIIzxSKtYkGWxUy44poFPxn61L0ANoB9KULilAx2p2AO+aaJeo3jHpRuxn0px56U1ulaJGT2I2bjmoXfqM8VI556dKruK6YIyk7DNxBqB2x9akkOOtQSNiuhIybIpTjtVZ2walkYZPNV3Pc10RRkyGVs5BqncNgYqzLyOvNULhiPrXTGJlLVEbMBxTWbio3cEZGM0wyEDFaNGLY5mz3zUMj5NGcH61G3NUSNbpSn5OtIvHvSO/B/wAKpIADcZqF85FKz7RUJkOCfaqsXFdRk5GKoTPkHirMkmciqcnJxVxRqtyAjPNMYY61ORzUcnIrVGqdijNzUNWJ+tQE88VutA6j16UuMGmjrUg6U7jYDpRuB74oOBTDnvTvYLkinNSIM9qiTrVmMdDQV1HHpUR5qR+KYetaIl7j1GBTxnFMjXNWAmRmo2LTKc5xVCXitC5GM1mznnmrRg2UpTyaapwKc45ptaGXUUtxUkbcVAWwaljNOwkSOOKruhJqdm496jByaoT1IyMUE5qbZUTKeeKe4rWK0h5NQNyasOOtRFaRmxiipl4pirg8VKtA1sBPFNzzQ/BpoOaTQyeLpUhJIqFDU2eMVLRonoQsKjap3qKmjMaDVy25IqmvJ9quQfepPYuO5eSoZSMmn54qJ+aUTWa0CM81eiGRVKMc1oW4yMVEgiWI1x/9anY/CnIuKc4zWVzqtZEeOOaY4z9Kl2jFROeK1iRIqzLgVVdepq5JVeQcVqjnexRkXmoHBzVqRearuO9UY7EJPNPQ470hGaTODQInHFNcUIc1IVzULcvdFVhikAzUzqKiI5oM9hR1qVeKjWnr0pMY5aABSqKe/UVFy7ABTwKFWnqKhjSFU81MrYNRjp0p47VmykrF23l2d+tatrcdPSsOM81cgkxWE43NUzpLW46c1pQzgniubgugO/HpWpbTgKO5rz5wsdUJX3N2J8/jVyB+RWPDODV+KTHesGbrXU1Uk/CrCOcckVnRyelWo5Mf/qqSi7G2VqQNxVWM8dcCplbK+lUgJA9PU4HX86gzjmnhjnBp3uRa+pYRycZqVTzVdW4HSp1OKaYJlhWJqQc45xVdT+dSgk1oS9S1H1HNWUORgkVRQ1bifOP8KtMRYH3eDim9KUdPQUjd+9U+4krsaWxjk05WGRmowOtOQFvelcpokLe9KrdaAMDFN2Z6VQbFqOQ+mamV++arxIcDirUMDM3T86m5FySM5NaFucYqvFbtnOMVZhjxz/KtEO+ljQhbn696toT9apwMM4NXI+1UhEyHBqVenvUaYySeamVM0dBpDv4aQp7U/ZxxUqp8vX86EjQpmPJ6UzyMVoGHJppg56fnQ0NFExU3y+KvNBz0+tRMmOMflU2uaFIw56CoZYCRWn5YOP6VHLDnmjlGtTIMHUd6ia2B4PNahtweeM0w2444pW3KM37OMdOaa1mCa0jDz04pyRZbpxUWAyWtAKhe29R+NbzQr0A6VVeAM2cfnU2AxDb4JIWlNtn+HOfStQ2xOcDrThbEZHepaHaxjtaYHSoHteN2P0rce3GeRUMkGRgUWJexiNCM4NRNHgVsNbbcnjNU5ocA5HNS4kJFDyuelNkT9Ktgcf8A1qTywc44qHAGrGeVJbipFzVn7P6ipI7Q54H/ANahw0HbQqDdj19acFOPSr62pJ6U97XByQazdPsT1sZwz35FGSDgZq8bQnnFILU56c1Kp2B6lQFgSOamUEnuKsJYk9B+FTpYHuCv1qHANUVUPHWp4iWFWItNYscVai00nGV601TK8yvGh2Anv0qzFGQOetX4dMYlcrV2LSyT0xVKArsz4YssP51dgtNzAAZxWnBo5OMKc/Stez0bbztH41qoBfUyoLHhTt61r2umkkYFaUGlgdv0rUs7ALjjHrWyjYV7mdBpXTGc/StO20bplck1rWljlhtWt2zsAw6V0Qiib2Mey0jawyPwrpNPsPKxx0q3BZqo+7zV2KAoK2UbE3uLBDj8KtIMUgT25qZFGefyrREiL7VOhOKjA49qdnimBMHyKUtuqAP+VL5gHX861RI98AcVXc9TTy2DUUh60FEMjECq7NnvUkr1Wkk59qybAZI4I47VSmm96fPLwazLibA681m2Ak8vvj8aqu/X3pJZOc1CWye9Q2FhHkxn+dVmkz3p0z461TdvXms3uWOkk69MVXkk49KWRuOKryuMZqkStBkkmWzjjt61WkyVPIyakds/nTMAjGetYF+ZDtywp5jGRgVKB2pxAwB0NBRVZNvalIA981Nt4bNV2fg+tJhcZKdnXpVR3Izip5ZMDnr9KpyyYz39qkEyN3yarztzTpX3A1Ull6k0CW455MDOeKqTXHJ5xUU1wAOO4rKur4ICScelBXQnvb0KpO7BFcxrOthUID4NVdX1xUVvmrz3xB4l4YBv/wBVbQi29DOUuVak3iHxGFDLvrzTXteMhPzZqPXde8wn5v1rjdR1AyE88e9erSpI8mrWcnoO1HUDK554rIkfcaR5Sxpm7NdexyxFA9qkC0wdqlUc00aIei/hTz0pyrjrTX4pjIHqMmnu1RMeaCQz+VSKOKjp4PNJkolpQc01fpTl70jQaeKQDNKRml7U2K1xAMU4DNJk1KlTcYg6UHNLSc1JohMd801qfupjcdqCWRNjNNPH1p7HBqM9eKskQ8GnKKQDJpwOKllIUDFSAZpqipAOlZjW4uMCmEZp1NP51pcCN8CmZIp5OabSIYpOaSnbqYRmgsTPOaeOfrTV6UoBBp7kIkWkP50UYzSKYhzTQCOacSRSHrVrQkXbRtoHSjAqCoobSk5obrQOPShoY5eBTicU3pxS9R70FJDh1p6800DmnqOKhl7CEYpOvan0mBSQ5EdHelIGaQH5qZLLCdRVuLkVUjOKtQmpKWxOBipI+DzTFNOB561PU26EjHIqNev/ANannkGo1PzVaJexdibFWk5XNU4G7VejAIGMVlI1gNI5p6NigjHWkGBUdDW9icN8vvUiN+FV1NSJ15pbl7F+FsirSHI6VQhHPAq/F92smrGq1Jo2x1PFWYGPHpVLrz6VYhfNUtRW1NSI/iT0q7ZEq4zVG3O5ARyfpV2A4IzzRJdC4o6C1cmPinuSRioLJsR1M/TOa40mnY6HrAqSjk1RnHFaMybjmqU649810W0OFvUypvlbNLDL1pl0vNV1k28elctSOhhJGksvy1PbXGeprKST3qUOUI5rlUbGDidDb3PvxW1b3AlQYINclbXHHrWzYTheKdh0lZ6mkWKyEetOZicYNVppN2DT0fcK6YaodWGtxS+1utQ3EnQ5+tE8hGfaqU0wIHNTNHG4tBLMQCOPxrPlfrxSzTnJ71VkmNczRvTdh7y8c1Gz88CmFx+FN384J5pxRbdy9byYWpJG4xmqUMoBxU5lyab11Jb0K8w+fPSjGPqaSRslu9OXkVonoY63EBoJPFOwKCOcY4rRMmTuR4y3SgDk8VJjFHBFO5BFt4NKE56A04jjHf1oXgGquO5IiA+1WFiBXioYjnrU4Py1DGtxPLxxnml2fNntTjtCg9qTdz7elI1bVh+3PvUbxHdTg4/Cgv0OKDAb5ZHUUqLgmhX5OeKenBoeg0TR5I9akC5OKYpBBAqRTyeOaxZvEeBxz29qUDihTjtQDzxUl7McCOB3FHU85pOTR2xTYNj1HvUoOPpUace9SD86llhnJqaMdic1GPapFBrJlEy/pTJ+QSetPT8ahuGx24rJinsylKeeOlVJjjpVpzxVOc8cGvNqbnzWIepSuWyKonjNWZm5PFVievFYpHiTYnQ0ucLmmgDNDE84q7XJitRsjZFMUEsPekdzkVYt03OOlejQp7M9WlTNfSgYx1rZhmOcVl2oGKuxuA1eokfRYeCUbmlG23/61LLPgentVVZcdOlVLu88sHn9awkr6ndzWC6uuxPNZd1MXHWop59zZzUG7cKcEjklNpnodo2SOeK2LVuawrRuFJOM/wA617d+BzyP5V4s1qfQJm3bN74xWnbt71iW0u3qa0YZCMdhXO4spM1o3x3qXzMiqIk6HNP8zjr1quToTIslwR6VCzjnHWmeZ69aiZzk89a2hDUyk9AckqaqSkDvirDHFVJm5rvhE5ZMoXPQgcE1lXHcf5FaVxJz04zWZcHB45Fd8IHHJmVdYJJx0rFvF3BuK2b3rWXcLuU47V3wicc0YNxD1AFUZItoPFa8ydzVSVOOlb2MbGTLEGPpVWaHg1qyRCqs8eF61NjNxMOeDn0qsYcE5rUmjGSeaqyJVWuEUUHgxUbQ5GP61oMgJ6Uhi4yKpIdjNa3x1pPJ9q0SnHSm+Vii1ykiiYCKcttg49au+SD2p6RY5xWbNUrFUQbWAPapxDwKsLCCRxUyR4Fc0zeK2Io4dp57Vbijp8cSjHFWY4c81ySZ0JW1CNOlXIVz25pscVWo4645M1iOjT2qzGoFNWLn/wCtVhE44rJmw5VwB3qTHHFCpQfWhIxvdjSAM/zFQt1OKlbnPFQngc9farRMiJiMHtVSRs9qsv8AWqr8k962ijJuxA7e9V3PUd6sPjNV3XnPetWgREwI5P5VA7Y4qwxwcVXbqe4oexSGMcCoX571K/B9qgk4FQXZsjPJ4pNtLnNGMr0oNFohQDgU4KMc0KcCgnnBqrEPUCtKvSkyQc4/Wlx696qwhO2KQDINO78CkZ8Zx1q0iSMjFKTnvQeg9qTp71oQGMinrSBc04DAx61nIpbDsc5p6rjnNMUZP0qdV6cVk2NAq89M1KF9KRRyKmVcf4Vg2bbsVFIqZUxzSKvPtUyLzXO2apXEVcnj9aeI/elC5+tTIozWTkXaw6Ne1WYVwKjjTmrUS5PpWL1NESBaeopwT3p4XjPes20aWsORemakVaavTFShcDFZiHBeQfXipAnfP50gHygZp4Gfr70twHcdM80nT/8AVTwMUxvrWkVYhjW4HFMYnA9fanE9qikNbozbsMY49zUDv7VI3sagfrXTBHNOVyJ2z3NQSYwf609m554qCVx+FdKjcyZFKaqyHJ61M7dfTvVdwAK3irGPMRTcr1rPuG5xVuZsYxWfdNg8c10RRk7ohJAFNLZFIXzmgcda0sGlhCc8HtTG5Jp7HJ96YFKtmnYncaBiopTk49amc5z2qu7HdiqQhkjYHNQSvhadK1VJJM1SRY2SXJqInJ9KM5NAG7/GtEjoSsNOBUUjYqVsA1DJgg1aQFWbpUW361JIcVF1rU0SF9qVelNHPNOXk5prQVtR69KCOadn5ajzzVbie4+MZNWUHFVkPP1qzHxQWtwc1DnJqxL1qJF/OtRdSxAuTVkr8p4qKDrzVjHymsnuaKJmXg4rKn6mte9J249KyJzzmtEcklZ2Kr9BTKexz2pG6VqjIhJqaLpUBHNTxnA9qp7CjoK9RKecU9zkVEvWkhtFlGwPWlZM81CrU9ZcUwvpqRvFxxULJirmQ1QyrUBbS5UxtNOzgUrDBpD71ZkMY00HBocgGkoC5MjZqZc49qrp61OOAKlmkWI/HpULGpmGRUL0Icgj5q5D1qtEuDVyEYFD1CJPjI/+vUeOcU7PvSAEnNSjVip1q/D2xVNBz0q1EdpqJDNGPmhjmmRtmpMccVgdKehGcVE61NjOaRk4JzW8TJ6lOSoX6VYdc1DIOelaGBSkXmq0gANXJlOKqvmgzZC3WmkZqQjmk8s+lUyLhGTmrAGKiSJieAauQ2sjdEJ/CoejuXGS6lZ1/Cq7LzWwNMnYcRk/hTP7EuXbiJj+FPmRMmjJxzxUgFa6eGb2TpE5/CrkXgvUpcbbdzn2NZucV1JTfY59V4qQDPNdRB4A1SU4FrJn/dNXI/hlqznAtXH/AAGsnUj3NEpPWxx6ipFXnHFdzD8KNXb/AJdZMf7tTv8ACfVoh81pKPwqfaR7lpStojgQmT/hTwOOldm/w21KM4Nu6n0IqB/AOoL/AMsW/wC+TUucWD5lujl1UgVIhIxW83g28j6xHH0pn/CK3g58s1PMhptdDOhk29uK0recjHNPTwxej/lmatQeG74Y/csfwrCSNYz1JrWfPU1qQyk4qtB4cvlIzCwFa9t4cvTj9035Vxzh1No1UJC5IyDircbE9qtW/ha8IG6M/j3rRh8I3ZIHlt+CmsLHTGpczY8jrVhD6V0Vl4Dv5wMQsffFbdp8M71l5jA+pqbNiu30OG69qACexr1K0+FUrgbyo+taifCmJF+eWPj07VpGDJtM8eVDjoasxxsx4U816hN8P7OFiDMgxUcXhXTbdvnlU/jTUR2djz2GzmkJwhx9KsLp8xx8h/KvTLXTNEhI+YMR3JFXHfQ4xhdvHYmrSMnfueXR6bP/AHD+VW49MmyPlNd8dU0ZMbUX6Zpp8QaWpGyJDxVlaLeRxa6bKex/KpU0iV14VvyrorrxJak/u41Aqk3iUDkAU7oSstmZY0KXqyH8ali0VzwcCpZvERkBA4qo2tOwIB4zUJl3NFdFUKMkDtTxpEMeN0grFfVZWPU1CdQdjnd+tNILnRrBaRcbgTVqKS1XHy5rlVuGY53Zq1FPnHJqk7Cs2dK15AOFUVXlu0lbgAD2rIEpbnmpo2OR/WruJLU1IpB9RV6Jsj05rLgbjk1fi6fWhMsvrwRzVpOlUoWxgVdj+taDXYlUcVMnHbNRjmpoxgU0iiRF3dsUeX19aei+lTCPI6U0NFZocDkYHrVd4Ocdq1RBkCmvbjBwKY+hmJCRQ0BY4xWh9n20pg9qmwIyGtttNaDmtV7cnOBULW5Xn9aVmapmXJAAR7e1Hl9uhrReDP1qNoPbpUNGhRMVNa3DE8dqviPHagpgHpQ0CM0wAHoaa8PPSrzLtOf500r83TipauyWZ7QZ7fnURgPpxWoyZ5ApPs4Y/Wp5QtoYksByciqdxb7s4FdG9mcHI4qrNZZUgD8q0S7iscq8JB9KckWR3+tbEmnE9VxmkSwxxV8gvUoRWm7kA1ehsc9RwavxWhAAK/pWhbWG4glePpS5Vcqxkpp+RxTjp52/drohYqD04+lTCyGPu8Ck4IHZHKHTSTnHFIum88jJFdc2n7l4X6iok035vu1ly2JtrcwYdNyOn6datRaWMDAOBXQw6b/sirqWO3jbwKOQV7nNR6T6LVyLSQwyRW6tgT0FaFrpmQCRilyXZWhhQaQABgVowaQM9K3rfTwONuP61eis1B4H+FVyEN9jJs9HXgEc+lakWkhFxtzj2zWpa24FaMdvkZHf1q4xM2YUemAfw1eh08DAwMVqi0A6CrC22D0rXlV7jRVtbPBUAYrYtrcIQMU2CIfLxV+NKcUQxFj4wO4qwF4oI6Uq8da26EMAMGnr0FJxkUZwaljHrwtBOBzTc4OKQnPWqQDS2AaN2e+aQjIoHXmtCGKTmoXbjOakLcf41BIaBleZ+TzVOWQ59qmmY1RmfrisHqO5DcSHPHSs6VtxqaaXn2HaqjydxWTBDXwSf1pmQB1oJyDUTPjPPFSxkcnUgVWcYYk1O7c8c1BK2ep/Gpe47ledsrmqrNx7euKfI3JFQOeOKVyhJD6UEhW5PSoXbmmbzjmsy7Fnfzn+VDPwDVTzSPagzZBJPPtSuO1iaSQDJHcetU5JMHPakeUd6rSzbakXQfLJwT2qjLJ83+FOluQapTT4PUUDiEspUN3zVCa6wCCRkUy6uuTzWHf6ksSnmgq1tSa81BVUkkYHauR1rXVQt82Bjp6VW1vXgARkCvOvEHiXO4b61hBydkZTqKJa8QeJR8wDYNedazrvmMQXqtrGulyfm/CuVu77zMivXpU0jxqtfndkS398Wc88VlSybzSSSbjUZ6V12OcXdk0q9aaDgcU5aLASp0qwgqKJeKsKMVSRY/OO9QSt1p7niq0jZ/8A10htkbvzTM80MaaDzRYzJAakUVGvFSqcUASU7GRxTQc0/rSsWhCOaKfjHWm9TTKtYQDmn1Geop6c0mA4CkYVIOOKR6mxoiP+GmN1p/8ADTG6UydyEk00jBzTj1pOnFNE3EWngc+tIBmpFWsmUhy9aXqM04AYpxXFMvcjphPFPfvUZNAxp/Wm4waU8mkpoztqGOaCMikJ5oBzSKsCjNKBinbqQDNVczaHUUY/KkPSkiugEZo20p6U1utUSAGacBikHp/WnetKxaGN1oxxS9qQHFJgkO6Uv5UmOKcMVKHsL3p69aZTgamRdx2RQAaQjFLupIbGkZpAOacfpSLkGnYViZKsR8GoF61MnHNSXYtK2aM81GpyakwfwqHuarVEgPFJnnihelSbe9WmTa+g+A/NV+E/LWfECGq/BWU2aQVidh8tRt0qX+GmYNZo3YqD0qXO3FRJUoGR0ojuWWIfXqKvRAAcVQh4PHStCIjaBSkCvcft60sLbTinjpUZG16mLsWzYs5OnIq+uBisayl2sM1sxtuxVM0gzWsJOQDzWiV3DmsizfbIM/yrZj+ccVi1rc1jtYhaMY9KozR5zWsygDkdKpzL1NUnoc846nO3sWCeKzCMP7V0F1DkE4FY1xDtesaiuZSViLkH+tTRnd1pgQ49xUkMZLYFcfKYaMsQPtPB/WtSzk5BzwO1ZuzGAKu2o+cUE2szbX5kzUsZ5wOlQW3zRkGrCx81UJWZ0NXiMmQbTx2rNmQ7DWuyAoTVOWHPQfWtZHBWVjIaLOR0zVaSHLEZxWxLAeTj8age39QK529DkUrO5lGPANQkc81pyW5XjGarSwnBOKZspFZWKnNPEhzTSMHn86YDg+1Lc2tdEoky2aVHw1R5G7FOBB5pXIZLv9aTccg9qZvGKAe3eruYtWJGcn2FG8Y7imE5xTu3vRckUvu9qXfUYzupcY5qkwJRJgYpwl4Aqs2etGCelK9w2LhkytIH5Azj2qrk5o3HNPYS1LZeguAPeq4cnqOaNxAA7U7ktsnV9x+lSo+COaqiQdMnFKH5zSkykzRWXAyTUwkHf86zBIQOualWc7R3qdCk7Gjv4z/KgMO3SqgmBoE2ec8UjVTLYkGT2o8zaTxVUSZGfSgS7aLJgp3LyS4xk9faniYDis7zQOcDJqRJlzjPNJxNOdGgr4qdJPwrL+0YbGalS5x1PFQ4miZrBwR1qvO4LVWW64+lQyzHdyeKxcboirLS4+Q4GapTsOafLPx1qlLPyeelcE4Hz1bXUgmIziqznLU+d+Tiq+/NZ+yPJlG7JVqKR+eKQy4IxxULvya0hS1LjT1HZy3rWhanCjge9ZqMAatwS7V/+vXtUaeh7VGJtxyhVHapkmHY1jfajwRQt4xaurkPYi+VGzJdcYH15qnPN5jc9arG4LH3p8eXIz19K5ZqyMnNtkTx7uaWNMdavJblhVhNOL4OD681yOSRUYOW5v2zHjjH1rShYnvzWV/aUCHCqAB6mrEGtxRnJAI9O9dDy+oxLNafY6G3cgjNaMM4PfiuT/4SaOM/cz/SrEXiyLPKYqHltUuOa0n0OvSQBvSpxLk+mK5WLxdbj7w5/SrUfiu0dcHIb9Kj6hVT2NFmVGTtc6DcfrTXPftWOniS1cAA8+5qQa3bSfx/kar6nUXQtY2lJ2TNF32gkVTnfC56mov7ThbOHHPGDUE99FnG8fnW0aEl0IdeD6kU7Zzx07VnTkY65BPpVia4jwcMD9Kzri5TBJIP411RgzmlVi+pUnOc1m3B5NXJZxjgjBqs1tJPkopbHPFdK03MXVgt2Zc656cVVkzWtLYSswG3HfGO1JJocwQOcAEZ681pzJmLrU1rcwZVqlKuSRW3Lp77scdKjGjq4BaRRn160nZmXt6b0uc1KnJ9Kr+QSeOldl/wj9qqgvKWJ7AcCnf2HZBe7GhbB9Yp23OJMRzjHH1ppiPTH4Gu7l0ayt1Hyq2eQCckUC3s1jwIFLjnOO1WnoYvGQvaxwfkt6Y/Ck+zMT0zXeiGEsT5KE9gR0qaMIox5MeR32ildEvGxT2OAW2f+4fXODUqWMrEbYyQfau+2DcTsQDOcbRinoV3ghF+U8kLUNruH13sjhxpFyVB8iQAnGdvSrMWi3TH/Uvj6V6bpN7a/MkzbFPX0JqOe8tYZXKvuHsO1YcvNoDzBrZHAJod42M27gdiR1qwmjzjOY2GOxrpLvWTuATp61Re8eQ5Zjj0zR9XvuH9pVOxRTSJ84CZOM9asppFw3/LM9M89Kni1B4jjOVzyDWhHqse0Z3deaylhYk/2nUvoUItInkxhefepU02UHG3J9K1BrNop+Xdn3FQPrUSOSELfXtQ8LDqJ5pV7FZtPljB+UgVA8bAccEDmrN74hZwBEgT375rM88uct1PpWscLT6kLMquhP8AZnYAgZHrTHs3C8hQT05600TyKuNxC+maAxPU/rT+r0xvMarEGi3Nw+EQMT6Hio38OXuWXyvnHG3PNXIbs277kYhhx14q1/bk3XduPrS9hHojP+0KpiyeF9QIA8kc+pqvP4X1CPGYeD6N2rpR4gnDA/KcetR3Ot3FwRkqO3HpQ6KD+0KtrnKnw/ekj92Bn/ap6+DtTnAMNuZgePlbpW692X5zg1dsdWudOYSRyYHcetP2MbF/2lUSRzEnw+14cDTpCcZ68YqnL4K1pC26yddv3snpXq1p8QZzEqSnOBj5Txiqeo+JxKxKDBPcmslRV9QeaVjy7/hDtYUc2MgHXNN/4RLVuCLOQ5ru31aVicyEg+jVC83mLkOfpmq9gmaLMqiRxL+FNWifDWMoPuKYfDepKwD2kisegI5IrtUmkR+Hbj3qw11IybSeM5JzyapYdWH/AGlU3SOAfw/qMbENaS7vTbQNFviAPssmT0BFd011KHPzEn1z2qVbuTj5ifxpexiDzSaWx542lXa8tbSjP+xUTabdbT/o8vB67DXpKXjD5SW+metOmv3+VgSCvT2q1RiNZnLseZHTboAloJQB6xnimmynxnyJPrsNenrrd1FYm2BU27NuIKAnP1qMXkhXaSMdlC1XsolPMmnojzVbSZfvQyYHcoaTYQen14Nepx37RLgqhGfusoIpXuIJsf6PCB6eWM1lKgnsylmlviR5ei+xqVUPXmvQXsLC4kcy2cZ3DgrxioJvDumOF2RyRcfMd2c1zvDvozojmdNr3kcUiY4qdI8gV06+D4JWPl3SrnoJFxUf/CG3mCYjHIo4yDiuSeHn0O+GOoS6mCi5+lSqvatWXwxqNuGY2zMiHBZeRmqjW0kWN0bDPqtc06M10PQp1qctpEITP1qVOgpVT/8AVUyR7hXNJNHSpJsWNT2qzCvPPNRIDViI8+9c8jW1ybbtFOUDv1oHWlGOtZoqw5eRz2qUDimAhj9KfwTxU2FYepx708EZ/pUYbB9/al34z61SQpMk6imM3JPf8qbvyvvUUj/nWyRg27jie/eoZG5+lNMvB7VAz8da6IxM5D3fJz0FQO46k1FJLjvUTSZB5rpjFoyFlfuDmqrydac0nHPaoJJM9K6ooxbCR/l9KrSPjnqKe78YqtJNwa3itDmb1Ipnz1qnM2eRU0r5Wq0hBz/hW6SHLUjJycdaQtikHBp5AxTaM2MyRSFvrj1of0xUbmmkIR3xVV2xUzNx7VUY00i0hkr5qq/XFTOwJ9ahbn2rRI1tYYScdKcB7UgwaeAcD0qxrUjbrUEg461ZkXiq03yj1/ClEoqOe9REVLIPwqMnJrZGiVgHTFSKMU0HJFPzziqRWwMeKgY9qlfgVDjmrtYgmh6VbQZFVYR3q8mQOuaVtRx01GsMUijmnSUxSQau5NyzDhanLcVVQ96l3cdDWbZtGVtypddDWNPyeK2brlT/AFrJmTJ7Va2OWesmUznNNbpUjLio2HNapmS0GEZNSr0qILzUyKTTewk9RG6VFgCrBT2NR+Wd3TNSmNkZzimFsHmpzEf7pqJ429DVozuKknvT8hxUSxH+7U8cZx0oYJ9CFo/aoHGO1aLREjoarTQH+6aSE9CieTSquakMTdQKUQt6GnsIEHNTJ0NIkLY+7Uq2z/3aVx3SGNTdmauJYzNwI2P0FWY9Cupj8sTVnzJdSlJNGYgwasIOK27TwXqVz923c/8AATW1Z/CzWrvBS0kI/wB2pdWC6iUkcZTlXdxXpdr8EtZmUEwFfrWvZ/Aq9dv3rKn1rKWIhHqNVV0PI407YNWooST0P5V7lYfAEO4Ek6L+FdLafAbTIUzLLuPsKweJj0D28e587QWsjn5UJq8umTsudjflX0np/wAH9IiYbovMx0zityH4eaVb/Ktsn1IrmeKV9hLF01uz5STR7lzxGxqT+wLwqf3T/wDfNfXMHgjTFPy2yD6rVn/hD9PAwII+f9kVSxbWyMpY6l0Z8YS6FdJwY2z9KSLwzeTkBYmJ+hr681TwPp5UuIYwfZRVbTNHsLJyrW0QyeWKjNbrFcy0R6OGpe3jz30PlaL4darcthbZ8+ynFatj8EdeveRaSY9duK+0dIstKSJSYI29sDFdRZQWAUbIUC9uKHXkbfVILdnxDa/s565KRutiufU1s2P7M2ou4EgC/TJr7bt7e0xkRpge1R3K28R3BF49qXtZdw+r0lqfLui/srB0BkYsfYV2GmfsrWi8mPI7+le+adqEWRhRWwNWjhI4B9KylVb3ZtGFNaqJ4Za/su2EQH7gNW1Zfs36ZERm2Tj/AGa9gi1tHHYf1qUawo6Hk+hpKVtxSUeiPNI/2f8ASUwVtkX/AICKt/8ACk9LRRm3QYHZRXd3Oru6kLk/Ssqa8uJG6kD3qGyE7a2OQuPhXpdtwEQe+Khi+Htgh4jye2K6phLI4BIyfU1rWMKImXI4qNy7nDN4BhRQFgOOtY2p+DZ4wdkTIK9RuJct8hyPpU9nD9pGBEWb1Iq+W5zKetjwKXwlc7iGjPB4yKY/h6eHGbdWI4BMY/wr6M/4Ru3ZQ8qqpPbFYus2WmWO4zPEiDuSP5VLpeZrq0eAS6CzZ32cRyc/6of4VF/YVnGP32lwv7lTmvTdb8XeGtMUh7mFj/dWvOde+MPh223CKISn/a6VPJJPcUZRjvIaNK0Q/e0pOOKntdJ0SM7v7LX6D0rznV/jfbFz5KxqPRRXM6h8arqYERyFR6KeKq092HtYJ6O578mn6Cvzf2QAfemTz+H7UA/ZIEcdSzDmvl68+J+o3BOJ3wf9risqfxnf3HDTMfqaGpEOs3tE+p5/GGh2ykKLVSPQDNZ8vj3SVbnaf90CvmVNbuH5LtV231SWQcuawlcuFSb0PouT4mafCn7sBj3zVGf4sKvEaqPQ9a8QhvHb+OrccuQCSaxbaNvee7PWJPitcMMButUbn4kXkv8AEfzrz5ZD6/nT1Y/jS5mJU77s6i48b3UhJLnJ/wBqqUniS6c5Mhz9awy5pA3v1ppsXIkbo1u4/vtS/wBqTv1c49M1jRvjpVhXxxVKQcqNEX0rdWOPrU8d0237xNZitk9RVmN8CtExqCZpLMWwSTn61MJOAOc+hrPjfpU6HNK9x8ti0px160pz1zUa8+lO6/4VSdx2HbuaTOOlGMAU1jQK13oSx/XpVqKTPGaob9v1qZHKjNGpTNFHJOM/jV6DBAxWTDJg1p2r8CtExdTRiIx9KvRD5RzWfCeBnvVyJiKtIRejbPXrV2F8Y71mxtk8Cr8JPFaAXkI+tWI+R0qrGN3NWoycU76D3LMfHWp0/CoUyQO9WYxtFUXbQljXIqQpkGhFJFSBPWgV7EBi3dqkSHJHFTJH3NTxoKpICv8AZgeccVBJZ7uOBWlg9KXyg2eDmrLWhivY7iOOtMNlhulbIt8r/OkMAbPAFRZXNEYT24HUY96qyQlTiujltgw6Z96z57Y9hzUuJVzHMPPPNItv1xWgIBnpzT/JH92molGWsXY1ZhteM45q0sAyeKtx2/GMDNTy2YaMzWtOMVG1iGGcCtn7MO4zSNb46D8qpKxK3MM6WG520q6QN3QfhW/HCCPu/pT/ALPk8L19q13FYxo9K3DBHT9KtxaV5Y6VrQwEEcHFXEte5BNFkyU+hiJY4B+XPvUsdpxj+lbsdj5gyFp39mlTnbg+uKhwFuYi2YfrxT00/JzjgVsfY9nepUtcjGM1DiVczI7BV7YNWEsVrTS0wM/0qaK3wQCOcUctiNmZsdiPSr9vaditXI7f5RxyetW4rfgdKVtQbK0dsM4xmrCWwDVeitxuJxUgtsduaGiLkEMAHPb1rQhhwopIIOc4q9DF8vTNUkFyNIhjNP8AKJPfFW44BinmI9KuxN9SrGMEVcjOBTVhA7VIsWAMjpRqFhwORg0oGabjB4FPC5xVXIaAdVpGPtTwnJ4z7U1hjg0hjSTSj3puOfb39aX9MU1oApJ9fy701jigtx16VExwKbJYjPhcdxVeSXFSO1U55MCpIIp5Mjr+NZ9w+AeeaknnyKoSy+tZtlsrytmqxfJp8rZzUPOaybAXPc9ajJxzzTmHB7io5D71JokRyN6HrVWZ9vHappGAPSqc7cEjn8KkGQytz16dKgc5709238/yqFlCd6gZG7DOOc1EflPIp5PzE5prNjHNTuUn0EJ461G5JHFDnHPWoJJMA9sVRY2Rtg55qpLODxRPPgEA1n3FxgnkVBN7iz3GAeaz7i72g80y5ugAT6Vzeqat5QIzx9aB2LOpasIwRn61xOt+IFRWw345qnrviIIrYavN9e8SFlf5q6qdPmOerVUS54h8Sk5G/Jrz3WNbMjthv8ag1PVzIx+bIrnp7lnY969OlRUTyKlXnZJc3hckk1TdyxpCSTTa7LWMEhG6UmeaVjTe+KRQ8DmnovtTVWpo1oAmiU8VMcikjXGKGOatFoilOKquSTxUznk1ARzmlYh6jT70BeadjNOVakEAHGakAwKBz/8AqpVXFUwHIKmUUxFz2qXGPpUl7jSKYeDTmOKbnIoY2IBUijFIi8U8DA6Urjiri44qNs1IRxUbc1CZbuN68/1pGGBTgMCkYcZ6UgIH60YyelKclqUDmr6GfUUDFPXntSY96eo7VBtbQeBikIpw+tNagHoRtjNREZqRqj7mmiRD+lNpxGaQjFIBjDFIOuae2abR1F0HA5NSdTUS9alWnYSYAcUh+nNS9uKixmixQhOKT8adScChkoQHinZ4oopFbCHpTc804jNJ0NAEg6UdPxpo4p36UDuKDzTqaq09etS0ULzSL1p1JjnNS0Uw/CjGTTgM0baaCzQ5KmU8CoQM1KvNJlIsRmp8dO9VY+tWhyBUM0ix6CpAuRTUGakAoQ1oxUAz2q5AtVI/vCrkHzYqJK5oWCvTj8qYRzirG3IHHSmMtTY3SuiJeGqZV3dKj2ntViMcZqdmNDolwauRHnmoEUEZqeMc4xTavqXexaTrTHUkk+lPiFOI/KsG7GiHQdQRW3ZvvQetYkRIatKykIfHFXzAkbELbXHaty0bcvrWCj7sHpWpYS8jPFS3oVsX5Rwf8KrOuRVlhuqJl5NZ36FSWhnTR7l6c5rLu7fPWtmZecVQmTORWbMGZSx49xU8UXzUFMPU8aZIrFo5WiUQ5HvT4V2NVqGPdFn9aR4cHpmsnuK19TQtlwFbsatIvzVBYLuQD/69aKRYI5xUtO5pF6jRFk9qabUgkHrVxoyMHr7ipY4wQTWqehhi42jdGU9mSpOM1Va17Ec100dtuBHtmqs1iVcnGBWT0PB53sc7LZ5GcAVnz2wUnA4966ea0+U5FZlzbbTwOveiL1NoVLnM3MG3pVcr0yK27qDK9OetZrxHJq+p6EHdFcpx0oCkjHSp1TNCrhzRa7KlsV9pAqQHI+lOZPmGeaNuBmq5SLaEe4elKGJPFO25JNP8v6g9aqxDQwHPJ4oIyTx1pfLJOKlWE85o5RNWIcAjB4NORcnkVOluc1OLYg8cihhy32KohzntThB+nrVxLY8cfnUht8f41Jap6FBrcgc0v2UgZxV/yA3B60/ye36UWMZRZmeRxS/Zzj2rT8jn/Go2gAbkcUNXJUdTO8k4zg5+lKI2HP51d2YPT86cIwMkihIdrFHa27A4FKysRjBq75S54o8jJzU2sNpopFiFPHNM3MBWg0CketRG3z25/SnYCkZyOc0pnJGc4NTPb7h0/Kojb8dKEN33BLjnrmpBdY46/jUBtj16VGY2GAaY+YvreAHHWmSXOOc9elU/mUVFIzEU+VGc5Nosyz8E5qpJPzULSkDnmq7yn1rndJNnDOHMSSTYNRiUk9arPMWzk0wzEVSpHP7FFx5TTfNzxjP0qr52T1pUfmto0OppGkkywr/NUqy++KqE/hSbsd674QSR3QhYumbP8VOSb5uDmqikvU0anNE2josaNvl261s2luCVyDWXp8eSCfzrqdPtgRk8ntXmVpWRdODk7klrYjgEfiRWtDp/AHanWcIyAa2LaEbRxXkTnqenGCSOBFpKeqNz7VYTSrghW8piD6CqVz4vuZIiQ6o3oqACqcvirUblFWS5cqOijpX3POfnzsjbl0W7SMvJbvGnXJ4NVBGqcbgPcmseTWLqX/WTSNnjlj0qo1w44DHJqeaQ3a2h0qRp2mDHqfYUC4gDH96c1zCSuRjOKRncHJzSu2xdTpv7Yghkx8xx3px15BuaP6YJ61yjM3Xk+tPGWXFDLTtsdN/wkjhcAiopPEMrcq4/KudCsBk04J9fpU21EpNO9zYfXZWAzIR6j2pkmrKxyXIPpnmsvyif4RT0hBYDAqrIpyb3Lw1IMeSTWxZaz5cewHJx1zXNiNsj5cirMULDpWU4XRnK76nQtqL7CR9CfWs2fVZmcAngelJ5b/ZXycEcgAdqzX3bvpWVOnrczSbLRu5mPXJ96Rp5TxxkdqhjDEHOadswcc81sohy2HCSTPJyD+lSRk4Pz4qIRgnnOacF2jjv60NWJRPsDYO8n8au2NpHM4DSbR3JqhFkkZFTtJ8wZQFAGMChxurF7HS2+m6HCA1xeMx6YWnOujQt+6VplzwSeMVyzMz5Yt19KQSlDj1rGOH1u2VKXNsjqW1LS1b5LQbR0DNnFNl8Q2qKPKtogR6jrXMM2F9SaY2MZIqlQj1Iu0tDXvtaF0oGxE/3Risxpjnhs1UkOG6Um9l74q4xS0RKd2TNMcnjv3NORsdRkn17VUMhPJP60nm4PWr1G0Xmk446imi5B4PWqqyZP9KcCDztqXG5KSJjPzx375pQx9P1qAjBAIxU0SlqGhNDi2TwOM96khPz5YAj0qAc5qVPSgTRJLli2BTCGRcinhuCCKcw3euKLaCICd3OMGpA5C4I5FKVAGMflT04Ucc0mTcYR/d4oBycHGKdt5yRSlVI6HNZiTbI/LG/HUVYaIjABzUaLk/Mv0qbGBzTQ2RhAMkY/wAae2DjPNMIHQdDQiY6j6Umg3Jtq7SeKYifMDgY9/SlRAOvOakaIKOcfgaFoNHeeBtK8JavFBaaleNb6tPIEXzo/wBwg7Et6k13XiH9nW78PRzLf6YLfzo2bT761mDwztjIye2a8GIAUkZBPQg9K1IvEuqyWwiGo3jQD5RE9y5VfXAJ4rrjUVrNHVGUbMzbm3ktLiSCYYmiYo4HZhwaj4TOfwFSNCWcsW3MeSSck/jTJIztI75rma1djllZ7Ccj3zSO+7jHFPRCDggfjThAP4ulSJ6Irq5J68elSq525BO7NKEHPygj0zTSgz83A9KTESiXceck1IH6ZJzVcLg8DAqQR5OSDj1qRdCYyZPy1Ir8GmIF8tuCT2xTdpXB3fhVdBlqJHk6DJxT4pWhDYJzioo32jrTd4YZNQvMuJaN9cKq7ZnBByAD0PrRFfShiwVJGIwfMUMDVUKZG4OP60qgrjHX1FVubKcujJWS3nJ823Qk9lGKG0zT2XaFeJvXORSfOM5FKGBHIOfftScIPdG0cXWp7SI08OGUFoJlPornGarTaRd2wy0JKjqw5ArTQ5TlttPivpIcDfkCuaeDozV1oehRzStT1lqYYPsc0Fwa6A3NtP8A66AOTxkcVQn0mKYf6PIA391/8a8qrl046wdz2aGb0p6T0ZnCUDPpS+Zg/eqC8gnsnZZU24446VRa7x34rilSlB2aPZhXhUV4s1vOA5Jxmmm4GeDWSbwdzTWvec80owY3OPc1/tPvULXHp0rK+1sx705ZmbpzW8abMZTiupeabPfP41DJKOlQfOx4FHlP12n+ddEKbXQh1Ib3Ekkx0qu8uc1JJE5/hP5VCbdz0U4+hreMH2OaVWHcjZ+wPWmM/PWpWtJeyH8BUZs5j/yzYE+1dKizCVWNtyCSTPFVXfLE4q6+nzgcRnPr61G+mXOBmIjPTitbMx549zOkPNQlgBmtObRrpcExnFRnR7kjPlED3rRBzrqzO69qC2OK0Ro046oRjr7GnHRJ8EtgAf7XNK6I9pDuZZOBz1qFlwM1rf2RJ/fX/vqkGjP08xAfrTQe2h3MOZsD61TduvFdFNoGcfvkBNR/8I0jnm6jH1Bo5ooarwXU5s881GwOetdO3huGM/NcLn0AoGg2m75pSPoOtP2kUU8TA5jZj3qUKcV1Mei2CYzIxHqetSf2fpSleHb33UOtFErFQRyDJx3qrMhNdzLbaWQNqNnvzQkOmoDut1b09qhVkgeLgeduhPao/LOehr0QrpvObVc1GUsT9yBV+gqvrC7B9ficGIWB4U1ILZyfu13am1j5EKfiKctxCORDH+Kin9YtrYn67HscCbOU9EP5UqafO3SNuf8AZrvjdp2hj/74GKlXVnjjCKqBRyBtqvrXkT9ejbY4m30e5IyImP4Vdj0K7PSFvyrqf7YkHQAfRaeutTZyDg+1Q8S1siHj+yOVPhy+YgCB8+mKePCWojbm3cbunHWusXV7knG4jNPGpXEjcsxx0pLEy6gscrbGF/wr3VkjEjWrquM5Ip9t4B1C4yVjwB3YjBrcfUbqXhpXI/3jQl5MBy7fnSeId9CpY1W0RhXHw6vFIDlB6/MKfb/CSe6I33sEY9C3Stvz5TzvP4k0onkB4Y/nWLxM9jB4+3Qy5/gusEZZtTtT7KxJqi/wqhUZa/i/I10qSyNyW3H1zSMzt/8ArpvE1O5nPGt7I5M/DKEE4vEP0BqaL4cWikBrkH3ANdOBzznPvQdw9qTxFTuY/XZJ6Iy7b4c6U+A9w/1CgV0Fh8MvC5VfPmmz3wo/xqoCy85Io8yQE8nn3qfbyXU1ePm+htTfDbweVG1pyfQEYqOH4aeEznckxHXJkArLWRz3qdHOBk0vbyfUn6/U7Fpvhx4UByqz9f74qKT4beHyMpHID7sDTC7r34o+0Ov8R/A1ftpLW5Lx0+qIh8NNEY7cPz3yKuj4QaG8W8mTn+7gVCl3Jk8/rVpNYn27dx+gqXWn3EsfLW6M5fg/o00uELr9TVmP4J6WXDE5Hpu61ci1CYHJcir0erz7cBzik60u5P16VtiOz+C2hc7jtGM4LZq8nwm8P20gxtfA7c1GmpzMeZCDUwv3Hc8e/NL2r7mdTFyeyNGLwHoVovywRH3xVy10jSrP7ltDx0/dg1jx3zTP1OKvo5Zc5JxT53u2YPF1Xsakf2RW4jRf91QKvR3kEfAHI9K53zMZz+dCykHr+Vc7ndkyr1GtzoTfxlj1I9zTheA9AM1z63I3c5Ptmr0M2VxjilKXUxlVls2a8d6cjbVmO6eSseNuRjp7VbjkP0qebQScmbVvceVznBqU3W85zisaOQ556D9KsLMqcsw+lZX1uJ32NhJwAMtzTmuflzu6Vjf2jED1zilN+rLwRWzqKw4QbaH6hqmwbetZ06Kw3swFV7yTzpct0zVTUNRihiwzbieldMHs0foeXr2dC72N7RdXVZ/LGW9K7/TtRU2owOa8v8HWEt/NvjU4Pc16lpnhucrk8LW83d6G6lexds79pZduSB6VqTW/mRn1qDT/AA66TgngV0MmlJFHlm4pWuVayuc5a25jc/PVxrUS4JJwPQ1o29vb7jgbqL8+SmUT9KTVmJPTQbbPBEuCB+NSi+h6LjOa5iV7y4mwo2An04re07SRFGJLmTryecCqtdWJSb6E0up7F4AP0rPlnu7p8RoQp9BV691/QtGjJnuYkC9RuFcNrv7RHhvw4G8lo5mXIyehq4w6GUpQh8UrHoul+G7m4UNKSvvit1dGtrKEvPIqqB96RgBXyZ4q/bOlQMlhiLsAv+AryHxP+074g1pnAuZdp9WIFaRpPqjmliofYVz7t13x94Z8PKfP1CFiOqoRmvMPE37Ueh6RvFiAzLnDbutfDWqfEDV9VZjJdPz6ViyX00xy7lj7mtI0rHP7WpLyPqbxN+2BqFyHjtpCgPp1rynxB8ddc1mRi11Jgn+9gV5Xuz3JNKDT5Uh8jfxO50V74y1K/cl7h8emazZL+eckvKx+rVTTJNPWk0UqaXQn8wsOWOaVTnmo1GcVLj0qWbJDvvYNKp2nrSYyafjnj+VZPUoljlOQKuQTlcc4H1qgBg1LGxFY2K22N21uiR1xWnBPwMVzkEmBnOK0bSfj1rnlHqaxldWN1JckVPv6c5rOhl3YI5q3G+eK52zZMsE5Io7+opmcYpc9800xbkitg1PG2DVUdfUVIrHIzTQWuXUYH8KnjPrVFXOMjrUyPmruLY0Ymxwaso3aqEb571bjbP8A+umNlxTuIz2qVScVWRvWplbtVkK5LksOtMOO3T6Uuefam5HI61RoNzg+tO3HPoKYeD6Uo5NBFyzC/IrVtnPHp+VY0B+bNaEMnAqkPqbUUg6frVuJ/wBayoZB/wDXq9CwOOa0iI04cH6VoW/41lQvu57VeglAPXI9apBY1YBxnNWExVOFhjOatxH2rRFIuwnircY45qhEQCOcCr8TADmmirFuIdKl28VFF9cipwo47mmFgUVZjHHaoUXdxVmJOeoFNFCiPPPHWnCHJ4FSoPx96mjjByfSr6i2K3kkjGKPKyfX3q/HFx70vkD6kUWBsoNbjBxjNVJ7MkZxzWz5GO3vS/Z1ZPWmNM5mSyKnkYpv2c5xiuiNnvHApP7OA7ZNOxbkYK2XPT9KtwWZxkitUWGPc/Sp47Mq2ccfSmo3FzGYLIv2/Gonsm9K6FLfCk4xS/ZQRjr9apQuClc5xLJt23HWrsNlkDgZ71qixXd06VIkSqOOAO+KpRtuN62M9bAqc4z7CrC2Xcjg1bQqDmrMQB5PWpa7EalW3tO/9KsNbcDIq5Gi5HYVN5ORzVJWIvqY8lmOp6U1IMAYHStk2/aojb88rS5SkzPMIUcjmpY4wxHFWpLcqMY/KiOAggkYqJDY+ODIHpVmKAHGVpEG0gE9elXIVB+tTa7IbFitxmrQts0+KPIqdVx+FKxBCkBHOOKmWJh24qVFyam25HAosBGi9fepNv0poU7qkAJ61aB7iBcfhT8ZGKPrTs8YpgR7Oc1Iigjnj2pD9aTdUAS8fSmOAAeKMmo5Gp3uBE3+frSD6UpBx7UUITGtxmoJO+KldsDmqskgAqiLjXcAf4VQuXPzd81NLLiqE8hzUsEVJ3yf61Tkcn2qefkVXbBOTXO2UiFuntTduBz+lPbgUzdgUiiF+RULuABn86mkbC1UkfGazZSI5G78GqbtyRU0jYBNUpZcyDnNQy9wdsHrUTEHB5x9aa7E8/pUe8c8/hSbJQ0yBeMVE8hPSgsPSq0su08H8KSLW4ss2wdaozXeMnP60l3cgd/xNY97cqq8HmpDcsz3gBOTWRe6gqjOR/hVS81MRZyecVy2ra8qZ+amlcdrI0dV1pYEf5+vUVwGv+JgqthufrWZr/inCuN36153rXiIysfnyK66VK5x1K/Loi/rviMyE5br2zXD6lqhkJwciq+oak0jEbqyZJCxNepCmonlTk5sfLMXJNRkZoHvTe1boi1mHamM2BQ7ZqJm5pgKTzT1/WowM1InNAIlQVMg9ajjGDU6jBqkVYlU02Q4pw6UyU5FMbK0nJqMgmpZAabgGggFFPx7UAY9KOlQWFSAYpijvUyjJoZKHqKcenNC9aazUGyI3PNNWhjzQpqTPqTKM0/HFMjwPrUuMmpZqtENPHtUZ9qlcDtUTYFIBAc01jjpTqY54oIIyOaUdKZ/FTlNXuiVuOwalU5NRqualUVnc6B1McAHNP8AftUbmmJkbd6ZnNK1J0FPQzuMp38VL0FMoSC4Hmm5yadSfxUhvYP4qep9aY3SlU+tG5KJ160jCmqae3SjYpajP4aODS45pMZ5oBaCY9KKKdn8aCtxtNxnmndCaKBAPen9qaODTlGaClqh2eKeO1MGBSg4pMY7t0pAMUtL/DUNlxQoxRjikHHWnrU3KsIPzqZOaiI+apEPNK4JEqjBqzGeMVWqaLihl21LKHFSLkVEvapB0oRbQ8EZ6VbtyCKpA8jNWYmwaloa7GlHyKUr7VHEelTbd1ZnTHYjK57VJFxShcmlRcNUsdycHIBqRTjGKZjFOU4HPWhPQqS6osxHIqfbxUETZHSrUYyvqaykjSL0GqMdO3rViN9pBFRbfbpT0Y+1ZmxrW8ny81p2cm1xzxWHbt8p7Vp2r4wOtUtRWujpIzuQGmuuTxUdrJmMc/hVjBZRkUo2B6oz7oEnjn6VnzqckmtySEYORms6aLANDMLGRMMdqdGct1xT5wducVChwa57mEo2Ni2+7UrjcuKq2L5IHpV9lzWbRCHWT7HHpWxA6uR6GseEYNXYWww7c0mtANnYGiPHNRwNk46VNEf3Puf5VTkJim4PHvSXY0qx9pTsa0C7ccjFTtErA8ZqlDN5iirtu/yHvUTVz5WrHl1M6eAc9BWZeQjBwP8A61a8x+foDzVG6XdzjPtUp2FF6mBcQg5GKzZLcZHvW5NHk9OKoSx4bP8ASqTPRpTM7yMEcYzTHtytaLxg8Dmo3jDY4rdbHTcz2h5IxTDCR1GRVx48NSPHgc1qiE7lMJmnLHu6/lVoRgcdvalWIVeg723KpiycdBU8UXzHviphHg0+KIZziixnJ6hFCGbOOlXEt/l+7inQIOmM1cSLPGOKxa1NItlX7Nu5x+NKIBt6VeMW3nGaUw5H0pchaehQa2U84Bz2oW2q+IeMD1p4gC4AGSetWoktpoomDjPXNMe2+bjNaYg5ORRJCD04rRRQLRGQbbkjr6UgtTgDqa1fJ5Pf60vk4HAzms5RsNeZj+R7U4w8cjmtP7NxwKGt8c4H9anlG1cyWg7jr3qN7chs4rWa3Dj6dKYbXBqWilFGS1uTTGh46fpzWs1qc4AxSfZh6VLQ0jGNuewyP51G1oOpH41tNa89PwprWjdl6e1K4ciuYUlqAO/FVpIeB2roZLElemKoz2oAORg0c9jKpT5UYEsXBGOPWqEyYJxxXQS23Y1m3VqFPArF1UcErIxJRjpVZyT34rSmt8HGKqzw+ldFKpF6GV1sVVcg1Kkhz7U0xEHPalVSTxXYpJmsGWN/AGeaevOKhUY96sxL0yKrmsdsLEkS568e9Wooxu4BpsUfOcd6vQxnjvXNUlY1SL1kgGPaul08gAcVhWcWMZFbloMYryqkmzspxsjdtpMY4rUtpOhxWFA4x7ir0dztB9q86aZ0Jo8lGccj8qkjhO3OeaNmDk85qRW54HFfepH5tuJsJ69B6U8W3PFIGDOABViNQoJb9Kuwr20IVtsH0xUjQBulAJ3ZHAp+VBwRxRYV7kP2UDnp9aFhHrzUzsCcDiowTQU9A8oHj+VIUAPFP37RyOfWkDbuOlSTuKgXHIo4U89KXIAApGw3fmnbUL3J4vmICDJqa6iktmAkQxFhkKepqlHIYmG3gjmpLm7lu3Dyks2MZPYDtQwQ8y7hy3HpUIZdx4OKQlgMZ60scLs2QaLBshVbAPHSnK5LUn2c5wSB+NJ5QU9cYqWJtsez7RwaQtuGScYpNoY+hFKo2nP86kFuOVxk5/Ch8selK5OeRzShh0zQNjAT0xxSlTnJ49qmRBgn0GT708oMdfwpsRXVyKUsSME8U5od7YA4NL5WzIIHFIS7FZlJ6HilERI6dKtohbhR+NOSzkPIz+VPRFWsVPJ4yRTVT5uFz9aui1bPzZ4o+yD2+hNQ2Z3uVVTB6igJnipWQI3P6U4Kpwcc0rMvYaIsAcHP61OkIZCcgMOx70qlsYJwKFQFuaerJewwwnr0pwUAZ4qUxFgO/pRFGMlTjFFrEvzFKBsEtk4pDGB3yPapdoXkd6aePb6VdhpXIym5cjNAXb0BqZeDjcCPpTX5JG7pUNCsXbc2f2aZZYi1w2PLk3cKO/HfNUnj2nIzikEmOCc08/MBzSaEtNBoAPrS44xnFNPbk0u3KetKw2rsNoB4GaQAkg9qVEBNSrAB7n9KlonVDA3Y09B1yMg04RjZjAyTnmnx8DGOKErkpFd+DwMD0FKpXbz09O1WXRCpIYEjt3qPyRnqD9Kqxa0I9yngAChcZGeR6ZodQrGk2jHXg0xSHzMhJZQQoHTNM3DZ1/ConJUEDtSQtvGZBtOcY/rU3sNK6FHDDHNLj5vXNSKAXAGDnpR1fGOOaliaECEn0FSHKr060K2BjtTmGRzRawkPiIPDHavUnFIRuPByKFIORipUIfAGAKRQ1V4xVhrIxWwmLDk4AHWmowjY7l3fSpJn3qoGdo6CoexBCiN1zjFPGWOccn0qSGMyMAOc+tben6I0ko3xMU75qJS5FcpaambFIUYEANj1HFaH2qCY/vrSM9vl4rpBo2ilButXDeoeqz+G7B2/dNNFnkENkg+vNcv1mLeqFKyehm2ehafqBO15Ld+wLZFJdeCp0cmKVGGOKu/8IvPF/qLncPR15qC4stSttpD+YckbUbn2ohUvLSQJtoxptEvbcnMDFR3UZFUmjeJ8OhU9810P9pXmmOWnikXHBBHOKsf8JBpt9/ro9knfIAH51qpzWq1CzTOZEm9CpUOv91qgbQdPu42J3RS9hu4JrpLjQre9Aeyl27uoZuKy7rR57bfuUkL6cgirTjU0kjqp1p0vhZwerbdIk/fWkgjzw3UGqR8RWJUbLY57ktwa9BiVcYliWRO6uODWJqfwttNeR5NLu1sbvBYxTfcc+g9Kh4ZfZOinjKktJM5j/hK7SI/Lbp9TnNSyeOY/ICJbxAg/e281yeu+HNV8PXJh1C1eFuzY+Vvoaygsp9Tml7Pl0Z0qcpa8x3DeMi6EbUX6LTU8XEdcD8K4sRye9O8iQjvUdRNt7s7BvGTZyCA2euKRvGshGC+PWuQa3deppDCxHqK0M/VnXnxjI6Y8w4647Uz/AISyUEt5hBrlUt2I71IbVkXr1qdSuhvN4qlL5Lkn1preKZDyXJrnWhOcYpywn0ouybm83iiVgBuJHoTUbeI5WXaGP51ki2brTlix1o1Em2X/AO3ZTnLGk/tmTB+dufeqXlAUnlbe9K1ybu5ZOruO5pn9qP6molgBPNSrar6Giwr66AdRkk7mlF4570wwBWOFNOWLnODScQ6itcyMOpNIsz9z+tSGMkcLmniEn+Glyjk9NyDe/ejex9c1ehg3KARwPakltCo4XjtVchCdij+8GKcu49c1Z+zSO3C5H0pws5AcbDz7Uco+ZJFXDU5Eb0q8LOQDlactlKeMVNrEcyKPlsfbFSCM49fpWgmlTuDjH51YTQZj1IxSsLmRjbGzzUscYJwa1R4dlzyw+lTr4ek4+ZTR1JVQy/7LeRdynikFp5ZxnOK6CLR5EXG/ij+xd4++KJWB1EYsUYzVtLdRnmtBdBwf9YM1Zi0NVGWepTRPPZmV9mzRIiouD1rVfTVXo/NM/s6I9X/Wpuh+0uZW3PQ05IwOa27fSrc5JbP1NXItLs+Rn6c1DsRfQ55FHpTgqk4wa6JtNtkHy8+5pgtbfdwoobFza2ZiCIenFJ5QPbn6VumOBR90VUkeMfwincnm1MpozmmEcc9qvyvGOcVCJI8nA49KQc12QKvA4qQN2wfyqUMjdB9anjKY5FSkWVQhbintD8vNWy6E8ACpY9jAkgfSrZLZlFCvQUkSHd0Oa1X8vONuKj+UcYFTcS21Ky8cVOmSo68UoCg8D86mjlXoBis7MB0O4cdasKpPUVAsoA6D61Mkv1ppMe5bjjKAGpo5jnAP4VV8/jjikjkx+NTr1JsaqPkYPXvT9gOPWs4TlcnJOael0yt1/Cly9ib30NJEAwT1q1FOq546VlpPvIzil+0EcZo8iWru5s/blAABx+FB1I7fvY+grHEpOOaPNPp+tFjTY2Fvnzw360ouC7cmsoSkd6XzvqKlqxDT3NVpQOj1NHeLEpzWGJSME8+tQz3UrjbGN30o9m56I9DDUm2mW9T15InOTn2rLsWk1e9UckE4xT7Lwpf6zPlIXfJ5wpr1TwP8J7u2YSywMDx1XpXr06ShFJn2VPm5VBbHQ+CtFWxs4iFGQK7+zddg6DHpWQNM/s2DErCNV4JJrKv/AB1peiKS9wuR1yapQ11Opu27O5iXc+F59xVw6ZLdqeqIOCSe9fP/AIl/agsNJBjguFJHQRivKPEn7WmoTbxbO2OxLc1vGm30OeWKgtNz7ajj0vSkJmu4QwHPzCuV8U/FLwzosb77qJmXoMivgDXP2gfEOrMxN5IoPYNxXE6n411LVmJmuHY+5NV9Xk3qc/1yX2Yn2P4r/ah06xkZbEKSO4ryvxH+0/q+o7lhnZY+wFfOxupJXyzk/jU6Nn3rdUIxF7SrU1lI7XXPihrGrsxku5MHsWrkrvV7m6bMsrtn1NQscmq7rzxWiilsjLkSdx24k9c0/wDnUa5qTGRUspIaCSalXpTNtPA4qSh6ipAB36U1BT9tQy0Kuc1MvTmolFSJ+tZstIljXJ9KeE5470xBU2PSsmNXsCrzUm30pi1IvArJlIXH508Lg0p6ZFHOOKi5S1Ho2Kt28uwdaqY709TjkVkwSNq1m960oZwT71zkExToa07a4GM55rnlEuLsbanIp2DnNVYZh3qyh45JFYbM33Q/kd8UA4ozk88UbcGjmCxIjkmpkbmqwIAqZGq1K5LLsUmOlXIZM45rNjbGKtRvjvTTGtTSV+anXBANUYnDfX0qwj1dxW1LIPHtSFuRTFIzz0oJz0pjvZj85yTTl/Kq7vjihZOevFWmTYtx4VsZznvV2NuOtZqP9DVqFs00xWdzTib1q9AxJrKjfmrtu9WmNmvE5A71chY5GO1ZcMn4VoQMR3rVDRqW7nFaUZwuc1l2zZ9q0IOQKtMtK2pdj55q3C+aqRHnAq2nH/6qEUi7C4Bwc/SrkUgYemKzkbb249anhfB64pjsaUI71ajXJFUrZySBir64A4rRDasTwoCKlCYOMYpkPAz+lSZG7OatEbk0QGasCPLcjB6c1HAQzKTj3q3jDdjVWCxC8GF7UxIyO1XfLDfWkEeDjrRYkg8njgDmnrb89ORU2zB4BFPHyn/GmibsgW2B5xTjCEzU7nioZGxwKpMaVyOT5celNRxux196SZs9KjiO58d6L63NUiztOeD+VRvkA1MidvxpxhwN3cVWrGVcZ7EVNESBinbB+NSxR9eKLWLepJHLgCrMUwbvmq4j2+341CSVbr+VS3Yy5Taiww6U7ysjpzVG0nBHJ4rQRxtOTVrVCsRmIbenNIsealMgxj1pQPbioZJG0PPGPyqzbRnPI59qYozVuDg+gpLcbROiY/8Ar1JQpBP+FOPr0/ChoQ5Bj8anXmq6tmpozg1ArEvlgijyT6inoQfenEg/WqRmQEbT705eR0pCvPSlXgUxXF2j/wDVTCvWpeoA/GkIxQVcjxj8aaVxnJp9RvwKlCGZ701mxSOcHmoXfjFIBs0vy1QmmI71LO+aoztnkUrkDZZMkfzqtI2Sf605nzkmo3YYqXsJFeXAGM81VappJOpxVKSTNYtmiFdgBzVZpASaGf8AGqkkwAI6ZqLjSuSmTI6c1UuJcDHrRLMAo78VRuJgCQaLlpEks2Rwc1SmfjINI0+RVWWbP4VlcpbjnkGKjaQc4qB5QRmq8sw6jjipKRPNPge1UZ5wO/NRT3OwdeKxr3UgpJBxQPQn1C9xn5uK5zU9WVAfm/Kqmr60FU/N9RXCa34jCbgH59aqKcnZENpamprHiARbjux75rz3XvEpJbD/AC1ka34lbe2Xrh9U1syE/NXfSoHn1cT0Re1fXTJu+fPpXK3eotIx+bk1Bd3hlPWqTNuNelCCiea5NvUlaXfQDmo+BTt2BWyQXHg4qJnpC2ajJyKdgbHM+e9MpD0pc+1SSOWpkx3qFanWgrqTpxUyCo4+lSr0qkWtR546VG/SpepqNhimNkBFMqVuKjJx2oAXPSl6ikUcVJj2oIEUHNTAYpiinjioKih+eMUxzRTXORQyyJutPjGaiJJqeIVDJtqToBipAD3pEGB/jTj0qGzdDH61EQKkfp71Axx9apIkQjFRs2c0rP2qNjRYgQnmnoOe1R5y1SpyaroJbkiipFpoFSbag2vYR+me1Qv1qVj2qA9aBdbCHHemE4p5GRTGOKAsNpe/pSb/AHozimzMKMYop22pRY3H50UUVIDlbmpKjXpT1qwFIxRTqT+KjoAhGKMGnU09aSGxv3qbgU8jJpgxk8UJiY4cmpAMVFUo6UMqLFOAaUdDQcU2pGx9FAOaUnIqWjSLF6inqRxUVOHSlYcX3HN0p6Go6VTg0WBlodFqSM81DHyKmTGeuKl6FotL0qSmRjK1Oq5po1RDjBqeE+vamshHWhMqabRBfiOcf41dQnFUIelW1fGKxZ1R2J1U/SnqhyM01CTzVpEzjFZNmiVxoXC0VMY+KhYFaEWyWIY//VV2Anp3+lUIzirsB5yKT1GtCwU9aZt4qxglaaUb8ahotsfbZ3CtOE4xisqLhhWnDggYrK9maRRuadKScHjFbEce4AVz2nybZB3ro4DuwaSeth2GbP4TVG6i2seeK1ZEyM1QvVwOmaue1zFqzMO5QA+gqgx2t0rUuo+M1lSnLVypXZE43sy7YSYcdq2AuRyc5rn7aTYw9fWty1k3hcnn3q7HI9JE6rsOQKkD85qQxbun51A56ipYr3Zu6dJ50WM8jtUd8uMsOtVNNnKMBV+7+ZcHpUdLm8NrDbGU9+9aUUgXPPWsK3fbJWgk2ScUNaHj16afQsSuWc9KhddwPHNG/Lcc1IBkcd653ozy2uVmVPAQfeqE0PXjp1rdmjxkVSlt92eKuJtGVmZCw9ePpSeVgfWrrQ7T1wfpURj4IbpXTB3OyMrqzM+WLJBAqJkwP6Vf8skc9PWo3iIxxWiQJ2Kmwn6U5UyOOOOvpUoXB/DpRjHHWtUWxm3tUscfSkSPPY1YhUkYxV2Jb1sWIYhge1XFjx6mooIiMe1XFUDpWTRUXfQaEOM/pQqAD+tTBTilAwMEU0rFW0IVj6YFTAemRTwvHSnKvTimkJajQn4UrQjHAqYLnt1qXZkEetHUbZRWLJGP1pTHg1YKY6CgJg9MVT1BFUwHA44pPK5xVwxk980mzIwBn2rHZmiZUEHoPypPIycYz74q95XX0POKbsz2xQ0Unco/Zju4qM25D9P0rUVcEfSh4gSDxWbKW5leQR2pVg68VomHjpinLACBxn9Kya0Lj3MuS1BQ8Vl3EGM7hxXUzW4VCcc1kXMAP3RmuSehz15Wic9LbbjwPxqheW2DXRSQYJGDWdPBuJzXlTq2Z87VqtanOy2nXiqNxa4WujlteelVZLQHtShXae5zLEWszm5LXcfWmra4I9u1b7WRPIH6U1LHBHFenRxF2dtKrzmUlm23ipktCTgjnuMVuR2QxgrnFTJYd9tetCd0epDyMeCAg81pW9vk9P0q3HZc4Iz6VchtdvOKyqanZHVjLWHnGK04IyMdqbDbYHTB/lV2KPHWvPmjsix0WdoqRXzxkE0Rx5x3GaeY8Hjp9Kw5Lmmx5xjpinJVVnK5J6ClV29MfWvt7o/OkXo41J5bFSNDGoOZPoPWqCkgjmphzg/eNJsVrMkYJ2zS5GORTAvGT+VOADAEGhsm3UUnHJHWmE8daftyKCmxgDxmp3QSdhgUHvUstrJFEjsuEflT2IpqyAEcdPSpZGZ1AJOOwpaIl7FdVJ7fjmpAjdRxQM4A707zCmBnr+VO4LYbtYnnAoWPAOamLDOTwKBLsPCgj3pJloi8r5e5qRY+OtP85pOABn2FOETyEYQn8KFJLcfUSOJNpB+8CMZNI+M4BH0q+NFuZLcusZHPT1qsbCSNsONp9+9ZOrF6XJehDGMsB2NOkTBPcA4B9RViRF8wbFA4weevvWjYaas6szZA7YHSoqVYwV2CdzGkPmbe5xijy8HtWubSGNm3g+1QTrbrH8h/M80KpezQ3YpKjAFsfiBSE9PWh5CpwOlRFiT71pzXJTLSNjPAP1phwxy1Rpx1HB9K19Cu49OecyWsN15sZjTzukZP8Q9+1JNdQ0ZnqRGvHy4p/wBokTIEhAI6Dv8AWrMumiONXaZG3c7R1FRRQRs2C4AqOdPQLMruSx68U4fNx0zWhHHZgZeUKO+KZPPpkJ/dyNJ6FRR7RRFtsig8BOT2HpToYsCpzeWz/LGH56lulVTepFJyCQKPaxew1FsseXnHFIUC8gZNRPq0LcCFlx1yepqL+0Q5wqmmqsR2exbWJuOo/pS7QPvHmlttQkzxHuPTpSz3EhcjytpzyMUnWV7ByvqMEgK4PApyYcdahJnZiRHkn2pY4r1hhYm65wBT9qieRllAo+8f0prBSfl5qE2V7I3Klc1Mmn3ceMkCpdVIrluh/ljAwvPemlTxlDUq2V0RwwB+tC6ddMeZQPrSdW60Rm426kQxg5XP1p33V6AVOujXXK/aFA9etPHhmV1y9yrc/wAI4qFVd9hrRlMDPpUsTMgzgHPQVej8PRR5El2vvxVhNBswpY3x2+y80nOT6By3ZkE59vUVcsYILguJrkQAIWViOCfT8auCy05TjzWftu9fwqZLLTNvDye+MfoKanPsPlMQr0IIzSxqS3UfWtV4NLjb/ls30PFKP7LQj5JCGP8Ae/8ArU+ab6FKK2MiWMlhwOfSmtDg10YXTANwTdnsTToX0feRINijuecUm59h+zTObjtw7kE4/GpPsS5Pr6Gu1hn8LrjdcnOM/wCq/wDr0+4vfDQjPkXCyydQpXA/Oi8rFxpxfU5G20zeTuQn2HrUw0Rgm7y2AFdvp2t+F0UCeaTI6+Wnb61buPEXhAkqlzKo7Ax549zmsr1LlSop7M82/spi2cce9TDRXcYyQRXZza74aDny3kYdj5eMiqLeJNKQny0L+mRgU37RmDgkc6mjvGee/apX05jGipCQ4zlgetbUfia0LgGJHHUgjmrY16JXUrAjL15X9KhylEv2a0OVXRrl+AlTro1wONvI9q7O38TW+7bHp/8AwJua0YNZtZN2+1QZ6YFc7rs1VCm+p549lLZjefmA5yvJ/KtO08V2kMQWaSRWA6PGRXd2mpWPmMX08TZPQHFUNa1FGQm08PbvQllINS6vMveN40KWiZzDeKtO3DddICf4SDmt3S57O9WN0u7Zg5wAZlUn8DiucvZ5y+JPDhCHqI0DE/jVZf8AhEGZf7R8O6xkDrCgBB+lVGFKe7Nvq9Fnq40CdQm1A+4ZARw2fcYNPb4catfRCaC1kdc4xjkfX0rySe88EGNn3+JLUgYUIGHP1zxVG713w+sWbHXPEvm4xtnlIA/WtFhqad1If1OmnueszeCNXgyHsHkcfwgbhWFqHgG4md3uNMaI5zwMfpXH6H4r0a3Yfa9Q1Z8dSJGIP6106eP/AAokZPl6vK2MhhMSPyq1SUXoxrDUV1KT+DLxSTbTeW2ejnH4VnXGmaxprbbqFz744IrqbTxZ4U1NCA1wJAeAzkMK1LTWtDtxiQztxxn5h+NXG19yvqtFHnagXLASQSwg/wAQjODUctpJC4KKxHZgOv0r2vT/ABlohgWKSwWYAYyQAfzpE8UaBp1601xpElzBztSNhlT61rzxWlzFUKCd7njVwV1Kz+yajb/a4B/A6/Mv0NcDr/w5li8250yF2tVG7y3X5gPT3r6e1L4t+CrmDyodEkhuE43ZwT9eKwNM+J2hxtO2oaR5yM+UEbYIX0PrWnLdamkaNJa3PlSTQ77P/HpIv1Wmf2JfHpayn3C19haf8QPAM+83GlvyeIvT8cVdHxS+EkIMVzaX9k4GABGHBP5Vl7NG3s6T6nxXNpN2vDRMCem4YqH+zpTwRivsq58f/CDUIytwskig5CTQjB+pxkVlX+t/Ba+TZBbwxyZ/1giIx7GjkRm6NNvc+T49IdjndSPprjHNfUR0v4R6gN0l1Z2x6AxEhvx7Ux/DHwj3hV1RplPVhLtApON9iXQXRny6NJcnoasR6Ofp9a9x+IOjfDbT9GuG8P3s8+qBf3SbtyMc859OK8mwxHC1nOLicdVcjsjJGi56ngUp0dePmP5VpqshPIOKUQSOvA6etZJSucznbYyf7LVeuaUWEea0ntZSOOPrUYs3GcnmrSkyOdtFP7IikHGfrWhaWsT/AHlAHqKiFoSfmNW4LLCn5j601F31LvZEj2dkBgBSagjtbYPyq4px08ZyX59BUqaei/MWJ+lEoyYuZsje3gX7oXHqKjdIx/8Aqq00EWOv50fZomPBIoVNol3ZBCkYJ4Bqd2iK8AZ71bj02AY+Ykmmz2kULexo5H3KacUVV2MOP0FR4AYggnFXU+zxD5qVprYjgD60ez8yEjOaQA420xHwc4NaGI5ScBfypsiiPHQfhQ4IqzI4rjBBx+lTteuOADj6VEs0ankg1OJ4ghO8ZqeRCa1EjupD1FSi6Yr6GqxvYl/jBqJtRi6hgPwqOW4ODsXkmZj1P9KsRs/BIzWdFqKEdac2sJ2PAp8isQ42Rdklfce1NDynrVN9TRznFSpeB0GOKfLG2glFtkzK7ZyeaheOTPXFMa8EfOary6oegFJQXU05baFyLcp5NTecORvxWN9tYnPSkNwzHINZOPkHszfW5G3HmZoEoY8NXPfaHPrx2qxBdstTZsfKbLSfhUD7RiqEl2zULcMxquWxCjqWmGewqMrjkCl3McYBNBEjYwtHK0FrCbsGnhsDpTPIlJ+4c/Sl+zzdNv6UJDbZIJR9akEuEqIWkxxxTxZyDrxTauCtsxGmJ709HBHJ5posnJyOKcllIOOtZuI5WQhkxwCM05G5p62DluetTLZc9STQoaEvlGoygc1MvPfApv2P8KmS3Jxnn6U1BocWmrggH4VZjwcgU6OyJPoKuraLGOT29an2d9zRMoMQgqLzMEVanjBzzxVfYvXvSskQoXY+NzirCBiOBkUyMoCOOlWUcEHAwKlpMbp2VxUyBg4oqa3sLi8cCKJnz6Cuu8PfCzWNaZdtu0ad2ZeMVMKcmdFLC1K/wo42NSWxgkmtOx8PXupyBYIGdj0wp/nXvnhj4AWdnGkuoSq2Ocf412MknhfwPbkkwIyDO4kZrsjh19o9ujlyjrVZ4p4Z+BGp6oUe4BiVv7y9q9J0z4JaHpCq966s31GBXP8AjL9qPR9FR4rN/MIyML0rwHxn+09qutGRLaUxxk8bTziuqFOK2R6cI0qWlNXPqPUvEHhXwVCy7oIyvBGASa8o8ZftPadpwkSy2sw4G30r5R1vxxqmsyO011I+7sWrlLyeVySzk5966VTvuVKpUa7HsHjD9pHVtWeRYpTGpPXNeVav8QdU1JmMlzIxPvXPzZ71VcGuhQitjl5W9ZO4+61GaZiXkY596pM5Y880+TioK36CskKSaUH/ADmm0u6gq1yRDirkRwBVBOtXYDUDWhZPT/61QuM8VNjI5pjjmpehpuRqO1SgZqPHNSrkismJaBtp4FLTlXNFgBBzzUiikVfapAMms29SkuogGafg0uPenKMVm2WOUkYqZKhUY5qRR61k7I0RJjgU7GDTacprJgkSA8Y7U9TTPSnrj0qLAtBxHApcCgDI60tZlx7Cq23vVqCbBqqVp65/Cpew9DYhuemTWnDMG79a52GXAx1xV22uME/NXO4XGpWN9WyMZqQYqjbz7hngVbjkHrXM1Y1THEc07BWgY+tBPPFBRKjcirCPk81UU+tTKRxVpmWpoRN71ZVicVRhbPHNWYzVp6lIuA8U4HjNQKSfapAeKq5VtAIptPPTmmkD61VybO4+NuauQnnAqinB6VZVgOnWqTA0onO7k596uxN+XrWZGyjv+HrV+3bIqkw3NOE8c8GrsEhyKo24JFXIRyK0TLTNW1kIrVgPA5rEtjgjmta3bBFUmV0L8Zw3HSrkbYqnEMnPrVsAfWrdw6lqnq+cVCOgqWNeaa2KRet5SrVpQzAjt9Kx1OMdKlikIIycCr5uhdjeR+Kdv74rPhn25HWrKSc1SkRYuQuSeevrV2OXHpms6M/jVhTwR2qkxmlFLzzVhSGNY/miI57/AFqeG7CsDn61anYzsajgfh71AzhW56UxrxdvBzVSW5yxOKbaEkWWmBJxUJkzVUz9h1pvmnGOv1qLmyRaY57flUIk2MDgcVCbgiqsl3g+tWmaWN+CYHBzyRipy4K5zxXOwXpJwfzq0t+MYz19K1jNMFFmiz5arEMowcnn0rIF6NvXmnw3yhhlq00uVyaG15o29vwqrKx3cVVN+gbGajN0rKcN07VE0SolyKXaetXorw4HzY+tYZnHc1NHPz9786zvYbgb0c+4jvVuN8ge4rDtrjBXPOa0YJuO5pJmbRpxMMGpVkwazzdcen0pwuDkHsKrmSM7GkJtrdRUvn7hjpWSsxZs1MlwQMZ59cVF7kcpoLJtz61PG/IzWaJc8ircLZP1oB6Ggj8YqRXyeKrRc1Oq00QwPJHpTwKQJ69KeFA60dSQ6CmN2qUjiomXA64q2Z3ZEx9KY7ZFKzY6f/rqGST1rMq4124OTVWRsUs0vPFVJZc02IbK2c1TlfrT5X2nHaqkr+9RuLoJISAarO+OtOeQk47VWkbJODUt6DSGysRVN3xnHNPmcg/zqjNPjOTWTLQk820ZzVJ5cZzRNOCOtUZ7gdQeayvqaLYWWfryKpyzZyRzUckhPf8AGq0kp5A71m3rY0JfNyME/hUEko3VHI5QHNU5rnA7/jSvYjcfPPtzg1QmvAF+9VW7vfvfNisDUNXWJWO7mpvctGjqOpYTGePrXH6zr4RD844PrWZrPibCt8/615xr3inLMA+B9a3hTcmc9SryG5rvioDcNwz65rz3WvERd2w/05rH1fXy5bL/AIVzN3qbTHrXp0qKWp5lWu5PQt6hq5ctzk1iTXDO2c0ySUueaixk13qNjk1Yp5pAMU/tSE4NWgEoLYzSFs5qMnFMGBamk5pTigDFQUgIzTlFIBk04dTVIkcBipV6VEp5qZBk1JSJ4x+lTg57VDEtTrVlokqFjk1KxwKhc4oLIpDTB1pT0oUZNBkPUGnhDn2oUVJj8qAG4FL9KCabnmkyrikZqNjTyc1G9ZX1KtZDVGfarMa1FEpJq1EPaqY4q7JEFKwpwHFBGPSsmbS2K7DrUEnerEg/Oq79KpGbViI8GmE5pWPNITmqM7iY5qeMcVGO1SxipehUdyVFqQjApIlpzccUtzfcgc4qFj/nFTOagY4oIsJ/OkbpQOvNNencQm6lpFNLSEgopcGkoGHfNO3U0DFFAWuPAx1pVpB7U+gsVaMc5zSA4pQc0EdR2e1GPxpV6UtTsPcjI/Koz16VO3SoWGDTQWEHNSL0pgOKetDEmSdRSEc0DpSkZ5ouaiAYpaMd6Ucn2qGxR3DqadjjNAGaACKRdhdtHQ0Z5pSM0DJYvu1YjHNVozVhMhqloqLLsRxVpFye1UojVuNqlGy2JHjJqMD5sVZXpzUTrg0xtE0XNWUOAM81UhOKuJyKxkaQZLG2B6Cr8J3AdM1nqPmx/Srds/IGTWckaxdi4clRUMn+cVP/AA+1V5OCaSNGIv0/M1dt+DVIDFWIWGavZDiakJyoqRlqvDJkgZqx169qWhbQipz0q7BwOaqg8DtUyNzzxXNPc0gaFvJhgfSuksJPMjHtXJRsc9a3tKuuADWT01LWjN/jbjpmqd3B8nrVlOg606VN6HjNaxfMrEzWpzkwyprHuU2sTXQXEe1j71k3keeaza1OdX2M5JPnFatlLjrWOVKtmr9m+eO9NROaorHT20glQc024gyxP48VUsJ9pAx365rVkw6D/Co6GVn0KtuTGwrU374we9ZijBq7CTsIqWjWne+pXcmObJ4FTpNmq9yMkH9abG+cc00tCKtO90a1vICffFWYyMnPQ1kwy4IxWnEwZQc5/nXJJWPBrwsOkUN9arFTk8Vc2gnPrUTLlutXFmKKEsOXPHBqpJGVPtWvKnOeQaqSxZ6jito6M2jIpCMEdKZJCG6jOPWraxYODwKlMHG6umLNFIxWjKnpRs5yBWjcW/Ugc1X8k56VsjZO6K4U5xip4kJ71J5OMVPFFz0rRakj4o+B3q4qcA0QxYYMO36VaSPdzWbNIEJTJ4/WnrDzgjnHp0qdY+BgdalSEkDBwazLbKoiyBjn2p4iIHSrPkkU8Re3FaXCOpAEp+3txUixkg8HFS+Vn/PWmGzKjR9QDTRHVwKMEYpvlVF9CrFdY8D8aaV+f0+lXBCe1K0GOO/uKhgiqIiaZs59KueUc80nlZ4qSkQpFjvj8KVoCBmrIizx+lPMAAqGi0UvLGc4/OlWKrfkjB5/+tSrCKhmq2KNxH8h9Kypk4PrW3eLtTHWsmZcrnGDXBW0Rw4l2VjLmGAeMVRdM/WtK6TGBVN0JzxXz1aWp8vWlqZ5jyfSgW47irflfN/WnLEWx3HSsbnmXuygbPJ4HAqeLT+AcCtK3td7DjitCK0wOBXoUG0e3g4XauYSWIA559vWphY/LkLwa2ltBgfL+YqVbYL1Ar3Kc7I+kpwMWGz29vYVOtn83T8K2FtBkY6+wpPsuOOf61vKV0dUY2KEdsAQMEfWrCWwUDAq4luPSn+SAR6iuVq5sioIMdBgUhgOeOlXjEB7UxoqEh7nkLRFeOacICy+tTqSSRjmrCB2GFQ8da+nckj878ypDZNKQMcGtFNDuGUFUwOxPSnQwXWPlTBPtVqDTdSlIC7gDXPKrZ7lO6V7FZtFcKWLqB3yaqrbxoQC+AeMrWzJ4c1IEB0YluQPWiLwreNwyhP984qPrELbjjCVjHMEWDsYsfpUchGAMciugn0Z7CPMrx4PQqwzVIR2rH5mFEcRG25DhIy1JAPH6U3zm5WtWeSzjBAwT6gdariaAjcsfA9aXtk9SOVsqxozNkDNSm0e4f7pOfarcd7Er/LGMY6dqvf2/tUIIlB9QBUTxDitDRQu7Gc1hPKFTymGOOlSN4cvVXe0W1fc0+fxTcdAvH+zVZfEF1IwyhCnrmojWm1cr2bS1Y/+zLiI528dzUsNxLbN1B+tQS6hPcDvj2qNbSWcjgk0/aSfxISpdWzcPim6EBgZ41UDjCc/nWNJdmZyWOTmo2sGUkMcEetSx6fkjnNLXoh2TI/PJOQa19NviiMC+OOlV209YYlcsNxONmOfrTTGq8g5+hqKlOrUVrDhywYt9JvOc5zVLAyScmrgEY64/GhHgYEllGKqnSrJWZMmm9EZrSE9Fz709Ek2htvynjpzV8yQdiKa1xF0Fbeyq23M1ZFKQSHhVIHpUXk3RH3j7Vf89TnpgUGcKTjkVaoz6sLroimkMwxufOexPWpF06Q8mQjHY1LHOA+dvUd6e12xiA9ehNaRopatmqkkRfYOTl+np3qWPTY2Oc81EXfH3s+1AupEbg4bFHsIvdkFxbGCMfPuz9aEggDHMYK+h71nyzOzck/nSK7dd2aaoQTHc2JrNLYruhAyM/MO1Rl4kGAqgH0FUJbuafHmyFz0yxqurkuScn2zTdOC2RLa6m/bXKxsMAL3yBzST3i7uDls8mspJvl56UGQk5q1GC6CuacN2ocF87e+BUzagiOdoOP1rNgmQthwVXuVHNL5qg9CfrTvHsHNoaTamXOcZNJJr5WLyhAmB/Fjn86oh8D5R+VMclgSRn2pXXYnnuydtXbI2qoPT2xSDUJs8MAKpAc4pzE8qOD1zUNpdCW7Mttqc6cGQEewpRrVyITGrHbnOKzpc4AGaVEZj/hU81kNu2pbW/lzySR6mnpcu3B5X0z0qmkB3YJ61YVDDn2quZ2IuyZ2YNjr/KhC56HvSI+48/ypw45HWocmhJtEoYnq2famyBt3/wBelViSAcHjtS87+VzQ5svmGt5m0ZbApEUsOuafKV2gbSvue9MWQqePzqXJk3Y4Rtn6UH5eCM05pj0OM0wnJPc+gpItNpDDkd/8aQqT0YD6inFWzwpx7ilCEKM4Pt3p6kuTDb5h5NaNnFEko83lfSqCRFu1PyUznP51Ek2rC1Ovt7jTYwDG6o2OjKOanF1bSkDzIx9cCuRBUkYJ6c5pXjz1P/1q5/q9+o2+h21vd2av9+MjpkGr8d7YL/y2Qe1ecAk4AOcdjUnB+8ecdKyeCT3YJWPUYJLGTpMgHX72KseXZhhi8U+m09K8n34AYH2pzSvsULIy9+GNZvBWVlISck9z1yK1tCd32wxsO6nk1K9hZzkF9Q6DgsK8fS7nH/LxJ7fMetWrfW54VdWmdieAWblahYGS1UjSMpLW56tFoIXJhuLaUH+FyOR9DVDV9Es3G250yxlYDHyLx+leew+Ir6E4S4JHcP0q6vi+fKh8MT2zxRHD1oyumaRrzXUtah4N0OUFns7i0/2oJOD74Oaw5fh7A5/0DVjEewnU5/MVvReKIpo9siMmevOQaj+1WruNs6qT0ycGtoqrHRjWIlLRo5WbwnrtodnkW98nYxsMkfzqOGHVdKl/erdWJ7CQbkrura3kONkquTyCHHNTPbXzxFS7bD/CeQQfarUkn7yNI1zF0rxEzSBbyFJlPSa2OCD/ALtbcF5BccRz7yf4H+Vx+FZs3h6GU5e3VX6748qc1SudDvrYA2115oHVJ1z+AI5q+anIpzjPcvanowlBZMBz1Fc7PbyWpZZFKj3Falr4iuLNvLv7VyOm9DuFWvO0/WYma0vovPHDW85w2PUZrenJrRkypaXiznETuOCaZNbQ32EuAQOzgcirs8BjJVl2N71WZQpOTn0966UkYu6Wpz2oWEdo+1gGXscdapI0JIBHy1015bi+hMb9ex7iuSvLV7WYxsMYrOV4q6Ii5J7mpFb2jxswx+IqhM8KkhVX8Krq7KhGDg1Ftc9ENQ5StdIqUpdyx56jIAAz6VCbkAkDFNFvM3RD+VO/s25/udazXO+hDb6jDcnNOWckHP4U9dKuP7uBUy6RM2O341ShNiZWLsR0pvzHjFaI0WYjhgPxpf7FcH5nFV7OQWMkox6DPvQu/wDxraXSdnVxj3p40iPrvz9KPZyuPZmSIJXQsMe1VppJACMmukXTohxupBpUDZJ5PvT9kxc3Y5JnkPGTQGmJxk59q65dJts/dBp0mn28ZJWMD8Kfsn3G5W1OR3XSYIDcd6GnnY4IaupIjVT8uPwqlNgjIUD8Knk7jU7nP7ZieQ3txUkUcrDoeK0GY+nSoRM+TxxU8haa6EO2dR8oI+lPW2upvvEkipUkdj361fgZ8cjn6Vo4dA5uhl/2XctjjNKNIuW7V0cMhAweBSySsTgY+tS6SBs51PD87HmpB4bkzz0rfQhSOR+FXIohJgBxzQqaJcmjmB4ekOOQBU0fhctzuFb8iLGxG7P0qRCAM5quQzu2YSeHArfM3TsBVpNBjUYV8VpvIijkgDtzUcdxHk5YUlGIkzMfQS3Q5oTw8gODkk89K3oryEDkjJpX1GFASSKbinuXLvcwh4fXuOKmXQIsZ2mtI6tD0BUCopdXReFIbNYNJE3a1Me50XY2FXI9cdKgGlFOc5HtWnLqBl6d6iM5I/wqHZ7FxempRSx5wa0IdKXIP86rvM2M45+lC30wGMlaV7BzGvDpaHirP9mRqO1Y0WoypyWJp7atKeNxz6UKSRn5mutsi+mfpQbKNuSRWFJfzN3OaRb2XHOT+NS5IbTNz7HEBSfZoQefWscX0hUcmm/aJGHU/nQthKGptmKGo2EKD3rIE0hHXP8AKhXYnNZ6XG4u9jRaVM5xz9aYblVHFQBCRkk0nkkY60nNDUCV7s4pi3hU0LDu60slusbcENWfP0NYw0LY1Buw2/SmSXcjjk8VXVgO+aC/HSpczphDm2J1ZmHJzUgRW6nFLp2kX2oyBLeB3J9Aa9O8K/A3Ub5EuNRkWzt+pZzzimoOR2UsHUk/hPPrDTZLxlSJGZieAB1r1LwT8EtQ1opPdRG3tuDuk4GK6v8AtLwN8NLTLSRXFyg5kmI6+wrznxn+19BBvh0pRxwPT8K6oUD0YYWjSd5u77H0FpXgTwx4PtVknkilmUcmTpXO+K/j34c8JRtHbzo5XjZFjANfF/ir486/4kZt946Kx+6DxXm+qa9dXzlpZ3Yn1Y12Ro6WO5TklanGyPp7xz+19e3Zli0/ESdAynnNeI+IPixrXiKZmuL2Vwf4SeK8581mbJNWI36VoopMIxu05u5rTX81wxMkhYn1NRb8n/GqokP0qRHJIp2N9E9ETOpaqF2uyr5Y4qjfHOD1rROzsKorxMybpUMgzUkpyajJyK1OVFaUZqs9WZs5qCT7xrZbGQwH3petJ/FS9allIfVmA4Iqr1qeEnNSxmggz2ppWnRninsMipb0NSuFIzUiUbc0qj1rNk6j1WpVWmKKmXpSKsCqewp4XNKo4p4Xis2WhoXB6U9elKB2pwU4rKRatYRV9akVOelATrT1FQwEAxTwMUBcU4Csuo7DlGRTuc+lNGQemRTwO9S0apaDl56U5VpFHc1J24rNoSVhp607qcUYJWj+IVmJajgcVZik2jJqvTlYjpSaGalvc4xzV6CfPvWFHIc44q5DOVrCUCkzfifIFTBcnisq3uf8mr8Mucc/jXK0zRak4BqXoBTUIx1yaU9Pai+o2iWNiDzVuFweP51QU56VZhNaXIZoR1MCTVaNsVYTmi9xjzjAzSNx2p55XimnpTTHuM5Bz2qVTk9ahJHbpTlbnqK0TsIuRMM81pW0nFZUTflV2F8kYq0yrG5byZHersUgPFZFu59cVoQNk8HmtYsfma8Dcg1p28mCKxoGyK0bdiO/41dx6m5A24VbUcZHJrMtZfzrQR+mK1UrjuWlPGKmQ4561VQ85qUPxUotaFpCD9akT5feqytx3x9KtR8qOMVVy7k0b1bhb1OapLxzViJvemgL8chqzHLVFTwP61KJMetNvUhlyST6GoPNIekWTd7fU0H5qW4kSrN7/p2p7vnP6GqgO0+lSB8j+tUmMkzheaaW4wBml3cVEz8cHg9K0LvYjckHqQaqysR1NWH9R0qtMevelcuO5Xa6MZ9aifUmXvUV0e1ZlwT27Vk5NM64pM0JdXYDIfipbbVC3JbrXMSzN+VS2s7g4zx70KckzfkR2I1Hd0P4U+O+Pr1rnoLnK9easxzdye9dalcycDo47jcBVyGQ5HpWDbzZxzWxZvyM802YS0Nq2zlf6VqQjIHasu04x/KtSJs96zOZu5MFNLjB9qcCNuO9ITiqsQKGx0pwlAJqJnAzignLcdaYFuFvb3q/CTketZtup3gc1sW8eQCaCWW4Ogz1q0BkVDCoAGasLxQYsUA7RmgEZ6UjGmGT0psnoSs3OMflUEr0x5sfWoHmzRcgJJBVWaTAzRKwyeeO1U55uSKm4ISWUc81UlfrzSSyjNUpZs5GalsH5D5ZcVVeXnIqGSbHeq0lxj0zUXsKxaaTjriqs0wAJznionuM8k8VTuLoIOvWobNBZ7jkkVl3dyFHWm3N3tGc8elZV5dZHXms2y4kk95xgHHtVU3BY4z75qo0/vUTTH/JrG5RZlnwDVWS4NQy3IUEk9Kzbm+VcgHn61F7stF24u+cY6Cse/1MR/xZ9hWbqOsCIYDc/WuO1rxMsYYiQfhVrUHZamxqniAKCCwGa4fXfE4APziue13xUDnD5x3rhdW8RNIWO7JJrqp0OY8+pXS0Rsa74mLbsEg+lcNqusmVjg5qpf6o0rHJ5NY80xY9a9WnSUTzpVHPcfPdFycmqrNuNBGaCM102ISExkUAZoBxQTxQMTOKaT1oJzTSc0ECUhzmgnLUhGKpAAGadQDmjpUgFKvWkJxSryKBvckQVYReahiGauQpmgaHRrVhRjmkRKkJxVlbDJMYqtIankaq7moKZGxyaVRTSealiXmqRKZKq96GbFPqNzg09gQwndS54prGgHNQ9RoceBmm9elOHNKFNQlqPcfEtWo071BCOauIPpSkzWOgKtI4qXGBUL9KzNXsQuM1UkIyc1ZkOB/Wqsg9a2WxjIhfpSDpQ/ekXpQZ7skXBqxCMGoFGRViHk1LNEWEXNJJ1qQDiopCalKxsV5BUDZJqaQ81Gxpmb1GgUxulSfnUTdKSVxPYQHmnjrTQMdqcODTEh2M0hwKWgrkVAxP4qRutLzRk1YADil60gHNO79aAQ4DNOptLjjNA7ADmnhqYMUtBQ/GajYYp69KD0oAjAzTiM0UVO5EVYkWg89KFpRwOKRqJ2NKOlIBmlAoBbkgA+lAGDQopT0qSxtO/hptOUZNAWFjGKsqRjiqw4qwvNSy9izEasxNgiqcXWrKc8VDRrFaF2J+O1OkXdzmoIWxVkDIqkxrQjQ44q7ACRzVQjDVbtuTioa6miLATnGKmT5WFIqZp+z2rNq7NmrFuNsrUUn3jRCf0pZelQ1Ya1RFyKliODUQPFKrY9qV7mqNCCT8qvRtwOOay4nwRWlAc+tS2UlcnXpk0/B4PX6UxAMdKkWP6g+1Jq6LSsSoeOa0dOuBHIM5rNXge1TwNtIPTFY8ulirnX28u5VJOM1cjOQR1rFsJ96jB61qREuQfSpg7McrPUp3qeg61j3MZ5GK6K6TdH06VjXKYNaNXOZ6MwpVAbnipLb5SKluIcmliiGMjt7U+hzT11LcL7cEVs285eMrwTjrWJGCDg81q2i5GcYGKysZMtoBkVZROhNU1kwQKvxnKjBz9al7Gkdxs1uuz7uaobcN7VruuRzzmqU6DdwABTiay1VyKMZI7VowMQcHFZ4HIq/FggZ5rOcL6nk14XRaWTIHtT2GTntVdWx1FWk/eJWEdDzOWxGyZ5HT3pgTJ5FWCmRSbcnGDmtrklRrYq2eop5h3L04q2Yg496aEwO4PrXRApPUoNAemPwqGS2xk4zWo0fGaa9vlc966baHRGSM1bfIPfFWIoCvarCW2BkjFWIodopp2NdxkEIHGPzqwI/b8qkSE9eP8amWPqOpHWobLtYgWIdl4qxHCGI4qaKHK8VPFCSOlQW1oVhDnqCM8cUptwOR19KvC2PP8qGg4PGDT2BRKRh9OnpS+WVHrVoR4PSpBFxmq2BRKJgwfrSrBxk81cEO7r+dKITjGODUFNFQxYHTkUjRnnir3k8f40NFxjGc0mNGf5W0dPxpEiz2GKutCcYxj6ULb+1TaxZAsQPan+TzwMVaSDgVKtvjr6UmNGf5BO4kcH2pfIAHIrQ8jr3+lNkhO30OKzeppa5z98m4nisySPKCtm9++M+lZ8y8f4V5mId0eTinqYl2oDcZqnInc8Y960rkZkNUZBhumK+bqSuz5iu7siCn059anigOelCAlsH8q1bS03bc5wf0qYK9jnhFylYLe1GOn41fhgA7cCp7eDAAUcdMmrSW4Hy9/avZowPqcLS6lFoCRmlW3G3OOavGM5xj3pywjGcn0xXpxWh7sI2RSFuEzxikEJJ55FaAhyBx+NJ5PtxVLU3KiQYPSgwkHirqQdOKGgwM1SViEyl5PPrSPF04q2Is84xSiH0GfY1Vht2PGS0cJ4TGOx61PZa9bQMVljkDDpsXIq5eaeHkUFSjAYbcec0tvokTscuq/UivTdKq2fCJx7EUfi1o7qN0sRIgOfm6n8KvT+PtRmZvs1sloT1ZB/IVPZ6bYRSfvZUGOh9arX4sluMw4EZ6AnJo+qSa95mnPaNrFKXxLq9y5Z7l9543DNVXv76ZiXmkLevetNLuzjYuAOO3ao59Wjkh8sRID/eA5oWCj1ZjzyM7M0wxIzN9akSyc8bG/KnNdqMEYFXI9XuNgUyFdvfufY1osJTQKXdlE6a45K4FP/s58cLnPSrEl+z5JYMfcVXkvJEUbTVfV6a1RL0GNbFOoxjilYIzDC4x1qETOWyeant1i85ftBIiPUp94e4q1Sh2Mr2YsrByg2KNoxkd/rTbiXzMkqq+wGKhQfOcHPua1dMtYJSTcjep7A4xV8sEtjV6mTHPsbAqSW/OMKcYq/rdhZwSh7YkIRnBOcViSgAnFJNbWJvfQke5fOS3NEd/KpwGJFVzyPagLnoOad0SWXvmY8seaBMR1OagVASCw9uKnCkIcD/9VPnFe2gjPz3NN3EZ4pcEnjipEyD07elK7Yru4hYnoMcdKRCzEnb+AqVYj68VLGoRT8pJptOxPUiVSTwpFSKCOx4qVEyeeKVYzzzzSBFd0PXFMBPSrEobuKrYIbpwe9A7sTcVbdSs7SFnI+Y88Dj/AOtT9n+c1Iq5GOmaNRplUg/XFTWbrDdRSSRrMiNuaJujj0NPEQVhuOSeuBwKXYjZHvTtcFrqQCMFmI6Ek49Kc8BXlc49qsjZjGMn3qQNtGAn50mtQcepUWL5QeeanWJQc44qTbuPC8+1OZSO2PagmXYi2KeikmhosDlTml3Pn0FSCKRzuClgOeAagVtBqKwHHWnbTjBA/GpVt3AJIP8AWkWB8/dOal3ElpcrshD/AEpfJOQQ2GJ7VdSwkk52k1LHp0gIGOvfNOzsDTbKAtwDlj9anhiTJ6j0NXn02RFBZSM9PQ0R2WPvDFRyvsDT2KRgQSHHOPyNPaAYUgZJrSNqixjH3hSpbjGeCT+lacrSDlMnyyp6Yp4XnBX9K0Psy7zvIAqVbVQuQdw9RUuDYchnKmCD/kUiRtvJrSEft+GKREAP3cfhT5eg+XoVPs5kAA6+hqMW+3jHetp1jKLkc/SmJbQyH0I/Sny3EotbmVJYMF3DgU1bdic55raKR7GDN0HA9aqTIr4IzwOlCp2NOUz5C5wC2VHG2mpDkHH51dNucZEZxS/Z5iuAuFPOcdaOXqS0lqVIoixPHSnGP5T0q0mn3TEEL144FP8A7JnQZKtg8ZHrSYnYzx157VOrq61Z/secDJAA9yAacukzEYEZ3HtR8ibFSJlD8YzU0n7xC2OnoKlGkXKOAEXkHjcKmXSLhwMKcegYcGh37CsyiSo9/rULuC3T8MVq/wBizrlzGcHpzmmvp7gD92cjtips30Hy23M6NwjKdu72qSWaFpCQhUHoB2qy9jOSSIW3f7K81ENPuGPzW7g9eV5p2Ya2IeMe9L8uecEmrNmhtLpJZLUXCKeYpMgN7Go9RK3N3LLFbC2iY/LCpyFFO1kCXcYVAP8AhUiB36VXVXAXjpzT1Y57571mL0JzK6DKMynrkGrFt4lvrQYS5dgDwG6CqXmHAXNIyqeoA9h3oUU90Sjft/GFwD++jjcd8DBrRj1+3kgL/dwcbe9caQF7ce1Kr7vukg1DoQb2KOgvL20uQSPlb1FYF7bRSuG2rkdCBg0RiUEArkdafJIwUKRweRmrVJR2LjNx2ZLpl4kTFJ/3iHja3P61rN4c/tGJp9Pbz9vLQfxgeoHeubEbMeDn/Grun6rd6TcJPC5jkQ5XBrXl7Fqqno0RtbyxOwIPoQRyDTLq1SZN7qpdRxx1+tdXqXiWw8S2olmsxZ6oow0sQwkv1HasKS3wNwORWnQUvI5Wa7t1+QIMfSqst0oI2qMfStnUNJjifeFBVv0rNZIkbG0GiyRm3zOzIYrpsjjmrKzM3WkVokBAAp+9FGeBQrXHy+Y8bj0HFOy2OFxUKXahuo9KmW7j7mnzRT1YtnYeiv6Uhikbt171NHfxBfeopdWROBTc4k3Yn2Z8deOlILds4zULayMn0pi6orNyce9ZqpG41qXhbcctR5QrHn1llchBx/OmNqNxMBtHHsKftEVGNzYLxxEZIH1qvcX0I/iBP0rIeO6m4wT+FNXTrpuq1DqeQ5Qe5ekuojwOTULToRyKSPRrg4zxVyHQncdciocmxctjKkx2qs5xmukfRQByc+9RPosXTNLUaWmpzy3G09MVZhvsda0ToUQ/ipRo8I4z+lT7zLi4lFtVYdMYqFtUetn+x7YLnOfYVE1lCpwE5ok33C6RlnU3ZcYxUf8Aac46EitU2sOfuCgWsQ52D6EVg52e4NplCG9lc7mZqV7+XkBiKtPGnOFx/KqciYbIH503VSW400tBjXErH7315p6SOf4uaaEZui5qRYZM/dwKy9qh26pAzyY4Y5ph809SasmCR8YXp7U8WkjD7p/Ks3UH7N9iGOFzwTzVmG15+ZqRoJEUcGo2LrjrUKqOUXbY04baJRkmrKQQgZ4J96xBMyjqc0CaV+Mn61SqI52mbgSA5Hy1HJFB/DisqMOTnNWkUnnNZSmJEhSMDtULbAeP1qQpkdDmoxaOzcCs1UNbX2Ityg4A/E0hnUnGAPwq2NNkbkqR+FKmlAn5jis/a3KcGnqUkcc8VIjBqt/2dGnB5pyW8YJwKtVGiLMrbQRx3pY1ycc4q2bZDyODT0tQaj2okmMHCjApNrGrsdkzlQFznpitzRvBt9qkihYiik9SKlTuejQwdavstDmY7aSQ8A1oWPhq81JwsUTP9B2r2Xw38INiLLcqPq/St7U9U8LeBrUm6uYkkQcpnk+1bKMpaJHuUcuhT1qyPKNM+Ed7dBTIBGP9o8it2L4b6ToWJL6RVC9Wdv6VyHjz9qizsVkh0mNOOA57189+LPjXrfiadzJdOFY/wscV10sJUlqzqvQo6U43fc+q9R+MPhTwNEwslSWdR944Jz7CvG/iB+1Rq+t+ZFZzGKM8D2/CvAbnU7i7YtLKzt6k81QkfJ716lOhGJlOdSe70Oh1bxnqeuSs9xcySZOeWPFVIJWkOWJJrKh5Nadt2ra1tiacEmaIbC9qrTEkdak3ZHWopBzQdT7EVTwk8VAeDU8B5xWbGkWQDjOKcoNC8CgmpNWibedoNVLv5h/hU6t8vNV7jkGmtWKXwma4yaaRlaew5pGWulHJFaFSWqzdauSrVaRe9aJmT0Iuv0pwGaSikxIcOKmjNRU9OlSWaETHFTAZFVoTxVlDUM2i9BMGnBeOlFSgcc1ixpDAMGpVFNA4qRBipBEqDjmpAvtTYwDU6pUMrSwgjH1pQlShM5p2zAzWb1BK5Fs7U4LtAqQDnjpQVyKz3LtqMAp4B9qVVzT1XioZVhoWnY9qXbjtUm3v2qSr9Bo60owaP5U4KRUPcW4uDjFLj1pdtOAzxUXBaDCM04AqaWnAYFSVuCg5qVSf1qMDPenryeegqHqFiykxBHNXra4II5rLVsVPHLtxWbiNuyOggnyOcVZV8isKG49K0YLkHFczi9yk7rUvqe1TR8VVSTdj0q1GRis7g9i5E/AwKsx8fWqEbcc1aSTA4pAmW6Ccj3qJTkD1qTIPUc+1UpW3GiNyQOlMXipiOKjZcfWtea4D0cCr9q2SKzVOO3SrlvJx0qoyA3LZcgD3q/b/ACj1rKtJM47VqQygdx+VbRkWacLYCirsTkc5BrMibjrzVyN88Zq76AbED9OcmtGCTsaw4ZcEelX4Jckc1UWOxso2W5qdFBOe9Z0chBxV6Bs59Ku5b8iwvFWI3IAPaqjybf8ACmi47VVx9EaAlwKeklUI3yPWp0YjpRzFLY042qbf+dU4nGBnrUu7GfT3p3uST+YQe34VJ52VHpVLzABxzQs2080cw7F7dwc9aaHxVX7R7jHvTTcf/rpXBF0znsaYJQfSqjTHoMDNIJO2aakUlctyNgdaqyv1NBlJXFQyvx61V9CkrFWYljx+VVJY9/GPyqxIc5xxUXNNG0ZMzJ4Mt0IpscJFaLRgnnrTDCAaqxvGY2FCB9KsIMN7ClSLkccVbhg9qq9glPoS2Yy2K6CyTgVmWsYXsBWzZYGD3p8xzSZqQdB0q/GwCgms2I9v/rVcjft29K1RzPUvbycGkZz2zmolbdTyM9Oc0MSY3eQakiGcHPNRqmTmrMC4IHWpuDLlouBkiti25HFZtumBWjF8nehMzLqHpTmkwfp3qt5me4pHkOPeq5iGTmXFQPNUDPz1qNpeOtJskkkmyeuKgMwx61FLIc1BJJtBqeboQyWWYnms+aXrSzXGBx3qjNPg8mpYrDZ5DnJOPrVGa4KjPeie5x3FZtzcc1m5WGTS3GWOTk+1VpJxnOc/SqclxlutVpLnA4NZuRZamudoJzkVmXN9nOW47VBc3ZAPINYt1eYB+bB9Kzc+gWLF3fcnnNZ81yWJJaqU12Sx9arPOWrNsouGfb6VG92EPXis+S5xnkCsy91VY42+bBHp1qS0ad5qKqpw315rldW19YwxDVk6v4j8vd8+OPWvPde8VE7hvP51pGDkzKdRQVzf1zxWF3fOfrmvPtb8U7y3zZ981h6v4jaQt83BrlL3U2kJ5r06WHSV2efUxDlsaWpa4zsRurBuL15OrVVlnLE81CXzXpqCS0OPd3ZK75NRE5P/ANemlsU0NVIY/PPNNPRqQvz0prGmAu7FITmm7qSgSAjmikPSgHNAXF69aKKTvVXJFHFFFHXrUj8xOR6Yp6rSAVKnAoGkSRrV+FflqnGKvQDAqkNbkwGabIdtPBwKhlbOaZbIXODUDmnsaYRk0ECIMtViNaYi5qdRtpIEgPSoXPPWpX4qu5psBCeacozTF6VPCvGcVGxSFC4FL0//AFU8jimE8VIyaHr7Vcj5qlbnmr8fT2qWbQV2OccCoH61O/Sq0hFYxNZKyK8pqq9WZc81Vf8AlWyOZkT9acgzTDy3NSRimyUSKKsQrUSrk5qxEtJmuxLjAqCQkip2FV5CaRbIGNRt1p7Ec0lJEDKjIzUp7momOBTExMmnA0nrQBzxQSiQc0HPrQvNFQVsMp+e1IRzQDxViQEZpQKKKSKHrxSnkU0ZFOyMU3qWJTu/WkbpQvSgnoLS54pKKh7j6ARmkB5pScUgzVdCR6mpKj/ip4INStTRaC7ce1A606hRVjHjtRgkc0Yx0p4GawuaW0IyMUg61IRTatCFWp4zUYHPrUsQINQ3qUu5KvBFWkqDbU0QyMUM0i3cepINXITuAqqRmp4W7VKNLE0i81LbnBBqIDPNPjODipkXaxrQkFfepSvSoLV/lGauAfKKzRsnzESjac4p7j5c0rDA9qQDcuKzbGtCuAQT6Ui9ae6YNM20LYpFlGwRir1u5XrWdGcVajb/APXWckbrY1VbirKYYDHWqML5HWr8HUelOI2xCOfanxnJ7051BBNJGeaTJ3NbT5NpX2rdtWz+dczbyYresJQ4HasepqjQmG5KyZ4924Y6GtorleKz5UG45H0qlK5nUhdGPNGCOnPpRbwF14HSrEyAM2eB2pIH8pu3NBxSVk0RmPbntVyy54FRyL82fXmn2WFkz1qb3Mi9JFswSOtWLYkK3enOocdOKIUz+FTYESlz5fvVaTJXmp8fNjpTXjyP61pHc0vpYqrnJFWoPu85NRCPY3epomweelDVzmmr6FpkOMjtU1q244JpiOGA46U4ZVwen+Fc0o21OGdO2haxzxTvLyc4zQrZxxUysMCiGpzSiMRcr1xR5eQeATTs7c4FPX1PQ9K2RhsRqg9MijyeT0qdY93PSpViGPf+VdEWXFpFVoM/WniM4AxzVuOIFaFhJb+ta6HZB3I4YDjpVpLXcemMirEFvnn071cEeBjHFY2N1qUo4Rnp+dW0gA/wFPWME571aSL2ppCZVaLb04+lNMWV5HNXfKxxTTFnjFVaxZTEIz70vlcVcEJx7U/yuMdqT1BFAQ4VqBCSOKuiHPWneWOwoiNlVISQDjgUpgznIxVxY/lAxSsntUtCUTOaA+mPShYSSBV8wcZxSCLHQVmWiskGB/8AWqYQbh/Spo4+MYqdIsjgU2hpXKJh46VFdRhU/DFahhCjgfnVK/XCdhWVjRaHLXq5YgdaoXChUNaV3/rMVnXJLKfSvIxOx4eJepkSgknFUyuD756Vcm744+lQBctz0r5qW583Wd2PtYwzDPf8627O3yQBVWxtwTkjNb9lbbQCRya7aFO+p1YOlzSux9vbdOM1MYgvarUcPGaDHg8mvdpQstT6yjHQpGPnFOSDPNWjB7fjUixexFdFtDtWxVER9KTyf17VfMB9OlAh4oSK6FZLY46Zpr25xWksPy9OaY0JxyKpISMzyM8dPwpfJwOATV8w0GLGOPxq7DZ8/tftjqfxPNMS/wAths/jUcqhgoHHrVfyvm7mvoG2fAxfcvXF4q8IOvcVTNx5jHJII7U1ojxn/wCvS+RtJ5GT2pNthJirJjrz9KN+fakSN85A6U8RM2O1TcyTsEag5JO3AzzUgLdCTQsHqasLCOCWGelFyW9SANk/T3qTk8UmFyATUjFEIPWkWtRskRReuajLHPfHSpWmUn1PpQGD8Be1NEyItxVuTip1mbbgHmomPPQGjee1DC4+Zmb5ScnuarslPG7rSqrY5HBPpU9R8xAUyvTBqRUKgenvVqO0eRJGVlGzBwepz6etC2r46En6VVgRGsKbhuJVf7wFStGhUAMT7+tSLauw+YY/nThp8jKxGQo4J7ChIdrkSQpztXj3NMwOmO9aFlGYpOGQEgrlhkc8GnrYopI3BznqOhFU0FrlMLjoABTCDnn+VaYjt1HzNnjp6fWnbrVj8m4/qKqxSRnpESjdR70mCxI5q8zRlgAOPQ1HJq9jB8rzW0RH8TyAVFlsTyN6JFMwsw4BJ7Un2SUKRsOQcHIptx400W0cmTUrcH/pkSazpPifokbN/pMz57pH1paDVKXY14bXuyk/SpDZt6Vy0nxV0qNj5VndS+mWVfzqnd/FoZ/0bTcD1lk5P5UXV7GioyO7XT+h6U+PS0Y/fAPvXmkvxX1OT/V2tvD7ctiqzfFDX3TastvHz1WEZ/Ohu2xoqDsespYxA/NyfYVZ+wWjc7n/AAXivFW8d+IpSSdTde3yKFqs3iTWZA2/UrjB6/P1qk9Bqj5nu0VvHFu+Q468inIllvPmDeME9cGvAm1O/m/1moXL+xlNIHlYEtczEf8AXRv8aV9SfZJatnvAutOhcYkiGOu5xQPEGmW4BWe2XPYyDNeCBVJyWJ+rE/zp6JGDyBVpor2cV1Pcp/FulYw81vkHkhxzUX/CW6Mrf8hCDgdAT/hXjauvZQfrVmO4wOFGBU6EuET1w+NNJUY+1AgnqAaibxxpQBxM2R6RnBryxL3bj2qY3oKDHX09Kd0hNRWh6YfHlkACN7D/AHMYpg8a2LsCscjA9FyM15k96dvGfypq3jg8E1TkmtiLI9R/4S+1ILC1Y4/hMgwarHxwGbKWUa/VzXm73sx7n6UiTSkcbsmouhS2sel/8JnJu3C2gyexBIph8Y3CHIEQ9gnFediacDgk1PHLOcHJ/OruuxNjvl8Y3O0coMf7AoXxXdlvlkVc9flFchAZH6nNWkhb39aVl2I2Oq/4SW64JkUn2WkOv3BH3x+ArBjh/wBrBqaO0LN978atJBujWbX5yAN/SnJrs3P7zA9BVH7Cp6vSizQE5bI9c1fQL20L/wDb0x6ufYE0x9bkIHznio0ggHUg1JJDbHnIH41F0Zt6WI5dblxxIfwNU5NcuSTiRvwNWzbwHJ7VDKsKrwo/KjcmK1uyp/at1nPmP+dC6hdMeZX/AO+jUjzRrwcU0XSIe30xSSRstXcsR3lxwNz5HuasRXN0CcM3PvVWO/j46Z96kbVFHTGKV0Zttsux3Nyv/LRv++qkN5ckYEjAfWs0amGwP6Uj6lzwM+1O6G7tmqt7dHB+0SZH+1VqPULwH/j5kJPcsTiucbUSvIFN/tWVTxUuS2Hc7ODULnOWu2GBjkirEmpF2y0ivjuVHNcEupTuT8xzQ15cE53HFLnXYmTurHcJqcGf3kaP7YqcX2ly4EiNGuOdjc156Zp29TSb5z/eNZtpvYaZ6EV0ibiO7MXpvH9aH0+2nH7m9gJ9C+D+VcBGs7DofpU6QS8HbyKgSaR3L+HblULgCQDupzVN9PuYDnyiAe+KwbOW/gYPHPIhHQhzxWvbeItWjwHufOA4AmUMDQ1oGjF8uRQSAVpFLNwTn61qw+IYnXFzZxEY58oYJ/CpgNIu2ykjW3oJfX0pO4WT2MeORUyCOfWjcsgIznmtifQjIu6CVJl7bDzWZPp01tkFSvbmi9tDIYkasSA2xvXtUscjBgCRj+dVW3BxxxjnHrT1yw64rWOxqnYuz2gvoXCkA9q5O5s5VmZNpyDiuotrgxsB74rpNTl0zVvCcMawLBrMEwYzLx5sZ42n6VpyprUaSknJnlcllMTgKRSLply57Y9zXUnSyOS2R7VDJZKgIVmrmbSMb2OdGlzhsZGfrTjpU453AfjW8mnZ5BNDWXltyCfY1zylFMaknuc99jkU4L/jTTabiMvXRG0QjkU37MidACfXFSppivYwxpaYyWyPapk0+3H3iSPpW0BtGNo+lRNGDnjn0pqSTLTujL+xQA/JGT7mpk2x8BMYq6kDyHCoT74qVdMncf6ojJ7ih1VszVKdr2KKXABGFHNT+ZK4x0HpV+Dw7O5zswPpWrb+G534ZRgVnKvbRCUZNHOEv0z+FSKGK8VvSeHZUcgr+NTReHnA54/Cjnk0TbzOc2E9amt7VSx3Yx710ieFBIc+Z+VTHwkyLuMny9uKlynsCg5anGXMaK7ccD8qhCA4HSutl8NxliOW/kantvCbSjCQM34VL55bGkKbkrJHHGEBRjqahks2bsfyr0/Tvh1fXbAR2bkH0XmuptPgdrF0m4WTAD1HJoUKl9TojhJS1seDJpbvk7SaVdIml4CN+Ar3mf4LarZfftGB9NvSq0vw71DTl3SWjAc/w1z1IVHodkMNGC99HiJ0CYtjyyB9KsWvg6e7faq8n1r1KSxjgJEiAY7YqEiFXBQbSPSppUZN+8U3Qp7owNM+FiIgM0qqx9637H4eaSjKJJB6dODTzdA9yfpThOvXJzXesPHqL65Rj8MDRm8EeGokX96G9QOoqeDwl4YjTJQ4/n+FZKzIck/rUvnjGM8VDoxb0Mnj7PSKKWteFtJnci3XYvb1rAPwpv7x91vAZEPTFdhbKHkBbpXp/hzx1aaXZrFLbRPtHDbeaz+rWeh2wxVCrG01Y8C/4Udr7njT5CPVV4qdPgD4gP8Ay5ug915r6Mk+KtuinbGEPbB4FYl78U3Yny/r1o9gZSnhr2PE/wDhQusqR+62j/a61owfs/ajgeawGeeoHFd3efEyZcnK/lXMav8AEq5uWOJsD0HFRKiluZ+0or4Y3M+6+ElppI/0m8iz6A5NZ13oGi2EbFX3MO4HWql/4jlvGZnm/DNYt3fB+sgJ+tc3JEn2tm+WGhSv5Ig7LFjbmsmafZWvHEtyTtOT6U59CjcFnlRAOpYikqMnsi/ZVKr5rHOtclj3zTotxOcV0UOnaJaHdc6nAvsWzVW88W+EtKyPtJusd41wPwNWsPUelivqb+0yjHbzOfukj6Vq6Z4avtRk2xoSK5bU/jdotmhWzseR0Mj5rm779o7UljKWojgX0jXn867KWAd7yOqnh6UH72p9L6D4KtNIt0n1KWKPjOZCAKsap8YPCXg63/dzJPKg+6mAD+NfFeu/GHXNZJ8y8lwe284/KuPvNaurwkyzM2feu2GChFnprESUeWmrI+mfiF+13fX4kt9NYwxcgbTzXgHiP4jat4jmZ7i6kfPPLGuVZy2etM3V3KnCHwo5ZOU377uTyXDynLNk0KT7VEO1SpVopLUn5qN+opc54pyDcalmlr6D4lI5q/Cdoqsi8VKGxUMqK5S2r5peoqBDk1YUcdaRsndkLjBp8LcimzDFJHnIrNhfU0F5FI7YNRI3HWlPX1qOps9SRG5xUE7Zp1Rz8irTsTLYrk5NN6ihgc+1B4Fa3OdEM2M4qtIKsSNk1C1aEMgK4NJtJqQ89qCtBMSMDmpFPNJgZpyjJxQNliJsYqyuarRLzj+lWUBxWcmUkSLzxUw6VEg5qZRWTLQY55p6jkAUi81IoAqXoG5Kn1qynTmq6AZ9qsJis2ak6LkYAqRVyPamx9KlCjvxWTAiKjOMUuz9alwO1Gw5z0qHsNkW2pFSnBfSlVOc1kytkM2etO25FPC5p23PapZS7ke3ilVeKlCAUmyoYWG7cjmnKOMClx609T0xUMu2ggXgCgJUhXvR/Oi4ERHOMUvSlIwaAPemtg5R1PRsLgVGDk09c9BWbY7aEqOVq1FMAc5qkOD2p44HWsmJxNm3uueoNX4Zg3eudjm2kVcgusY55rGUSdToY5B+FW0bK1iQXmepq9DOG9qxasWrM1EdSMZqZG9xVCKUA1biYMQBUMGWFBYd6Y6+g/GpEwTT2X0q1KyJu0VsHOKmhBH0pCuW6U9VzWiZdy/bSY4rRgkrIhGCDWhA2CKvmLT0NmGTKg/nVtHx9Kz4G+UDNWUY9M4HWrUhxWpfjm9P51o2z7iD/OsiIbu4xV62lKkfzrVO5TNyCQN7VfhkwPasiCT1q7G3PFWpEFqSQkdKjEh3VEG61JGmastFqF+lXIeMYGaoRLheauwEnFBbZdi5qZiOahjPAHapSnPtVkWGNk846VGx71a8r/8AUailj4NBS1KzvtJHSm+fkHtROM/h71CcioAm83JGDTzLxnPNVVODTZJSq09jRa7FgXHzYPT2pWm4/rWesxLE1L5pIqohZkjv+eKYXwaj3c89KQfMevFWaImXB7U9VyeOtMTketTIpzTTEnYkjTOR+lXYI/lHaoYlGKuRA9KrccmTQpjFadseOlUYl5q/bLjv1pMyky8mDjirMVQRKc+hqxGp69apOxjcsxdKnhBOMZzUEYzjjircIAar5gbJY4Q3SrMcAFLGowMc1YTGM/zoRnqPhUL+Hap14xUIbAz6frS+ZkA0xFlTtoLcVX83B9xS+b60riYr9c1XZ+tOeUcjOKpSzcnmlcSY5pMhv0qrJJhcdabJPgk/pmqM93tB5xWdwY+aYKMZ6VnXFwp71Dc3oJwePesue79ecUnIVrlie6yeTWfPdAAk1WuL3aevFUJ70EHrjtWTkh8pYluB1yPp3rPuLwKTzVW5vQSRnism6vsg/NnPesXIos3V9jPP61kXF5ubrUFzdEjrWdPeBWxn86yv1Cxce6Ayc1Vmvto654rMutSEakk1z2qeI1QEBwD65pptjbUdWbWoawsQPzAVxmt+JdgYK1Y+r+Iyc/Pj6VxOr62Wzh81106d3dnHUxKXwl/W/EpbI3/lXD6nrLSlstUWoXrOWIbOawp5Cc5NepTpqJ5rqSluJdXbP3zVGV885p0hPNV3JrtSAazU3fSMaaDmrRAu6jdScZ5pMimA7Jp1Mp9ACYFJjHNOAzRQWMo/nSnFNGetBAvWigD8aeq0FMaF5p6r/nFLQTxSuGwYANOBz0pm6nKc0Id7FiLgir8Q4HFU7cZPStBBkdKZUQIqCXrxU7VXkNWORCBml24pwX0pKBWFXrUo/Ko1NOBxQCGyVXbpVg9KifrmkyWtRsYyatR9KgQZNTD9KhlRQ9jUZGaC3NIOlIu5LBV+HpVGBavxVnJmsB8nA96qvVpwcVWlGTUo0kU5W9M1VbnNWZetVnFarQ52R45qaMVEo5qVBTM1uTxCrcYxiq0fBq2ntUs3TuJJ0qm5xVuXmqch5NSinqRE5pCeKUjHFMouQL92o370+kYYNSBH0NKOf/100805a06GfUkXmilTGPanVmaJDKB0oYUAUDsL96j9KcBhaKAYD2pwHHrTRmnDsKpCQYzxSg4o6UY5plgvWndBSZyaP4qgSGkdqAMU49KYRmgdhc4p6tTKcpxQht3JQcU/+Kmr0qRfaquUh2DSjg0L0pc4NYGmyEIzTCMVJj1ppGKpEjlxmpkPNRJ0qWNc0mVHUtAZHrT4hzj+lMi6Y71Ko5oZqh5HTvTxkEdqUDIoI96yubaWJkbmpBwarIeasocgetDGn0L9o/brWohBHFY9uSDWrAc4rLqbQ0Hsc8UgHrSkc+tOCc8miRbInQY6VDswc81bYVA33jU6oY1Cc+tWI88VBjBzU0RB6c1PUu5ft+4NaEXB9azouoPWr0bZxSe5RbfvSDqcdaYGzzUgFZSZS7EqE5FbNg2CMGsVenWtOxYrznms730KSsdHE+Y+tRzRZGRTLRztwamkPFEVZmm6Mm8T04qorbGHetG7TcDWY45Ao6nBNal8kMoI/GliXa+Bmq0Mnyc5zVqD5jnjNWznehrwruiAFTxR47c1Ut3woq9ApcjJ/KkZ6pXDyd3NI0B29M1aQkPjtVj7KGw1CRpF3ZizRFZOBxigRk4q/PEVzUKLlgOM0+pMhyxkAHp7VKiEjg8jmpI0+XGOc0/ZiqcLo55K5NBFvHpU0UfOMfnSW+N2KtiIk9eKxUbO5zzp32K8tvtUHpmo05wT2rVWLfERVcWnP40HBUg4iwLvGcVJ5ZHNWLeDaMU5kJGOlarYxWxAEyeMVOkBcjFEcPNaVtEoU56itovQ6YPoMjg4GBU4gyKlih296tRxAjmqO2NimtvtIwKtRwD0qdYsNwMVKkWOtCKaKhiBbOBTWgyetX/Kxk0hi49abegyiIcj6Uvk/l6iryRdqX7OAagEUBBkUohxxV7yCD/9apPIx1AzSQO5RWHA4p3kkg1oLbjHSkeIdqkszmgx6U3yvxzV8wn86T7OC2BxSsGxTWLgDFTpETgYqz9nHpketSJbnPB4oY9ikU25rJ1JCM5ro3gABJPP0rB1RQzMBWU9EXsjk7s4Yisy5OAa1b2Pk/Wsm7BQkfzrwcSeBiXdtmZcDGeajtoy7DqalmyxI4q5pttznqa8JR5pHgTXM7GpYWpyvGc1vWtt0z1FV9NteBx1rct7b5RxXt0IWsfQYWnZJESQYHApHhOcGtD7PS/ZfXpXqxR71NWM37P+VSpB0zzV37Px0zThDt6/lWtjW2pT8jpilEHt+NXvs4I9aVIsduKSQ+hXW3+TpTDbjOMfnWgsOT0/CmmE9cVVrBYzmgGR2ppg9BWkYQPT/CmeVzj9aAsfMn7kKDuwT1p3mQjqu4d6pCNjg4yaesbt3x7V7fOrH54ndXJJHjK/KOKiAJOcVKtsQcAfpWhZ2JYjfE23121KlcNbXM0bhjH4j1o8ruK1ZNMmZjsgcgHrt6VEdNuiflt3PuFq7icW7FGJMdvzqVlHHWrkemXTdLaQn/dNS/2dcgc27jHYjmlvqPlvqZbRdwDim7N3Y5rV/sy57QsM9N3Aqvc2zQ53tFHj+9IB/WsHJXsXGMuxTEOByKVRtOcUyW9tbcfvdQtUB/6aA/yqnceK9EtAC+obvaJCc0N2IdOT6GpHArkHncTUwgWIncMN6e1crP8AEbSbZsxRXN0O3RcVnXPxVB/1Wmp7GSQk1SlbQuNCpqdo3lO3yDaO3vU0KM4wq5CnOMV5ld/EvVZWzEltbr/sRZP51nTeN9buCc6hIuePkAWhz1Nfq8u57KlnOnWLBJ/i4x9ajbUYLc7Zbq3jA9ZBXhlxrN/dNmW9nkJ7mU1TdmflmLH1Yk0KZpHD2WrPb7vxdpMBxJqcLMOwYkis24+I2h2+VF1NNnr5ScGvHz9aAMU3OxapQPTZ/inp0bHybO4cDoSwFU7j4vTKf9G0+NMdPMct+deeEc9KXA60ufqaKnCPQ664+JmrSsWXyIvZY81l3HjXWrnhr6RQeyfKBWPgHmjyiaOfqWoroizNq19cNmS7mf1zIeahI39ST+JpuNpxjFSJz2pc7Ehoj9v0p+MGpVjJ6Aml2EHlcUue4NNK5GCB60Z46U8qBQV9KLmY3fkU5WPahRincdq0uF7IVXOeKdls0bxj3oDgdaCbjxuJ6VLh8YpgmVR60vnBhxQgaHIp71II8VCsgz7U9ZwTRczd0WY4zjrVqKPI64qjHNjvUy3FVdDtdF5YVY81YjijUVnpcDrUyzgj0ocjJxLYEZ7Z+tSrsVeAPyqisvvUm4+tUpKwlvYthk67Rj6U9LlE/hzVHcxHWlTJ9TRdE21Lcl4meFANIt2Mds1VMbg8g4pVjJP3SaHIReTUNvAFTJqmM4HPTmqS2zMAQhIqzFZMRyhqeZiaRYXVD3qePUWPRqriwdiMIRVuHTZVHCgj3rRSYkyZL985JzU63pfseaSHTJGPJA+tTpZOn8Qou2Zt62K8kjDpmk8yT3/KtCOw34GRU40onq4xTsToZymQp0zT/JkkHetiDTo+AzVeSzgAPH0o2E3ZHKSWjnk1AbR67BrS3z9049KctrCR/qhj6U7NEqZx6WTuamWwfJzXWpGidEA98U9Y4+TtGfpScWVfqcvHpUhHf8qmGjHrye3Sui3k8AYFKxbHGBUambk2YMegsx+YN+FTDQc8eXx71tJubJzinqGbvRZ3Hq0rGTFoZA/1YB6HNOOk87eK2g+xCP1qJY+d2ePSm7XFexRTRgMHIx34qd9Mi2jA5HGQKuuAVAFIqnOACT69jS0IUuiKa6bGT/hVhdKhx0qyInUj5c896f5M54KbQPY1L2KabSSKbWkSEY6VMLJdn3R+VTfY5XPC4NO+zSqRnt680rXBLoVDCpJ4FPWHaBxzVsWLOQWb8aeltuOGPFOxOo23kZOVcqe3rWkmrts2zKs69MSf41Almh44A9auQ6PHIMlvyrN6EttMoSrZXZIUGD6cjNVZtCkC74f3ijuvSulh0a2Uf3m9asQ2S2xIUkD0PSrizRN21OFMbREhhhh7VatCXxluT3rtZ9Js9RjxIqxydnArndR0KbSZgSBJGeQ6jg1qtNzZO60KNzBKj4CEj1A61TGnXDuf3Z5rp9PvInMaPgtjDZHetYLCuMgfTFYSptvQxlCzOKTSJ+OCD6VIuhTSkljjFdW6IWGAR60gQLzggVn7C4k0mc9b+HN7fOxx7d6vReEYE535NaRAHIBpY5Dnmh4YuU76JFSLwnbNy1XYfClgp4Qc9TUyuxIx+VWkRiM1k8NdgqritEdHo2n+HNK0/wDeWomnx1J4zXP6osFzcOY4FRc5AAwBTW8z1OKi3Hdgn8KtYeO7NZ4mc1boRJbBeCMD0qSMLFnGBSzyBcc1Ulk3DjNbqjHsc3NLZMtOyNjionCDngVXVvWglsVqqcUrJArknnYNPM7TIEJ4B6VCqY5zzU8EQdxlsCr5I9TVX6HR+FLLTvtSvfoZI/QV7Ho+u+DdLijxZJvHY9PxrxXTWgjUiRx+dVdR1O3jlwkwAHoaJUoJcx6NKtUpQtFH0FL8VfDumSs9taRDA+6F4rI1P4/iUlYoI9g6AY/lXgU+t22CDNnmqzaxa4/1oJ9M81D5UaqtXmtD2fUvjbd3cZSKNE9wtcPqvjDUdTyJJWwT0zXL2euWiOPNdQOvJAp2reLtJjUhJ0BxzlgKajF6kuOIqK8mOmElwxyS2aqmybk4rK/4WBo9uGMl7Ep+tYOpfF7So8iOfd9F4NRZdiVhKktWdn9jOf60ojCjBNebj4zWKrkh3A/unFZWpfGeNz+5iYfU9axcXa5UcuqPU9dzGvVuaQ3USEZNeFSfGK7z+7VAc9xms27+K+pSco4TP92lGDbNVlkmrs+lLa4Bi3Dpms++8Sw2r4LjPueK+YL/AOKmtNlRdyLn0asCfxrqd2x8y4c/8CNbSp3Wj1NI4BbM+or74gW0T481R7k1j3PxSsYM5uo8+56V80T63dzAlpmP1NZNzqEzt8zkn61h9Xd9zpWBhFqx9D3/AMW7IFsThjXLaj8W4GYlAW9wa8Xe4kfOWqPzDnGTV/Vovc1jhYR2R6lL8VJmJKDA96pXPxOvXAKNtI7jrXAI56dakDe1aKhTXQ39lHsdVJ8QtTkOfPYe2TVaXxjqExybiT/vo1zgPPXNOLgfWtLJdDdRSNG78QXkowZWwe1ZE95NIfmkJ/GnNLUDc1aRm4IheVnOCSai3ZBqR1xUI61dxNATmjPeigfpSE0KRmm45qTrSMOKGwsNAz/+qplqAcVIDxQC3JP4hU0XXpVerMJ4pM1iWkpvPWgH5aSsynuTw9auKBgetU4OvpV5MEVLNoIglGajQnNSz1EnWpQJa3LKjinU1TxS5FJo2HA+lRSVIGqJznNPqQ3oQMMGmPj60/k/Smt0q1uYMqv1qN+KmkqIj8a3RkxjdKaDSt64pv3eabJQtPQ5qEmlRuaVhJl6Ic1aQcVTibmraGsZI6I6olQZNTquRTIsE1ZwM8c1g3YtK5GABUirkUeXzmpFXihsSQBcdBU6DB/pTFGe9SqvzCobKtoWYgPwqbbxVeLINWYxkVkyrChef/rU4pmngZ607bkVmaEO3HanqmamCA0bORis2JakW3inYwOlTbaAvrxUuxSRDs4oOCMVPs9qYUwT3qLlWIwtOVeM96UqelOAzUNWDoNCmnYx/wDqp3T6elBWkJDMDHSmbc9KkwQKMZ+tBYzoOlPUds9aQCnJyetQ9yRVFKRg0/8AnTCeBxUDuKtPVtoxxTDzSYNKxL1L0Nx261diu8YxWOrbalSYjvUuNwSOhgu8nr+FaFvc4BOfwrmIZ8c5q7Be7epzWLjcH5nVw3APerQYMOa523vuAc9+lakF3u4z71zyTQk7mhtU49aVBj6U2ORT71Ipz2pKRoSIB1q3b4HrVaNeRmrkIwPeq5xXL8DnH/1qtxHJz0rPhOT1/GryEgDnr0NWpFJlwNgDv9KtwkgjiqURwMdxVqM89STW8ZaGlzRjl9K0beQnHOKxo2Par8DcjmtlJCsagGKsQrmqSOMjParkL88GtU9Ci2kfAPWp0x24qGN8HpxVhPm/nWi1JuTxk8VZQ5IycVVjwGHOKsI/OODVFFgDv2pkiZ9/agPhelBcEZoArNCCpP8AkVXMe2r7ABR6VBIBgZ/OgEUZVIx6VWlBz+FaM0eapvFk4B6UFxlZFUKQalQEjH61IsQJwc1KkOOMU0XfqQCPsaXygD0q2IRjnimGPnGOPWhk3EhTg1ahTNRIAPerUHJqUJsnWH2/CrEac0yI84PXtVqJtvrz6VqhXJIwP8irkC4II/KqwAJGOtWojjimyWy7GRuFXIQCxNUYTggEVbjkG4YouBdhQDmrSKAD2qpG46ip1lq00QXI2AUVMrj61REoPoKek3Pr9KTkLYu7+R1zS7+aqed78UhnAHP6VPMFy2ZBk880x5wPaqbT8e3qKieb3qeYh6k00/ofzqpJOR71FLcbRkGs6e7xnJyahsZPcXPUE8Gsq6vs5UnPvUF3edecGsO5vPvHNZuQmi3cXoAIz+dZs17uzzzVG5vxzzzWZPejP3uetZOYI0proPxnFZs99jPJ/CqVxegZO6s26vjzg8Vk53ZVy5c3xJPYetZdxdjB54+lU7q/xkk5H1rGu9VGfvYP61Ldx7o0Li/UZGeMdaxr7VkjU4bkelZV/rW0HJrmNQ1fcSP5GrgnsS5qC1NXUtdyGGefXNcnqWsF93NQXl4zjrWNclpSea7YRSPKqVW1uRXt+0gI61gXchbP9a15ITg1n3MJA6fpXVF22OO5g3K9azpkxW1cQnJrPmi9q7YMm5kyKRVdhzV+VcHpVSRc10plXKrdaSnMOabWow/iNFLtpcdKCrXADinAYo6GloJtYKGHHpSgZpSBjHWgCEgmgAk1Jt5pwGKCrDFWndDS/wAVNLZzQCAmmH60ZxSE5oSBhxmpkHNRLzViLigEWrcc1eXgVThFW16UGiEY1C45qUjmo2HNVsDGEYHSmFqkbFRNwakTYKcVKvvUajP1qUdKsSGN0qJiM06R8VBu5qBNkynn2qUnjFQKwzUgPFSVAdz1puc//qopAc0rF7Fq364rQiGRWfbcmtKEYqJG1NDyMVUnGDV0jiqdwetCKZnzd6rtU8pqswrQ55AoyalROajjGTVhQAKoiKJIxzVtOBUEI9as9MVmzaKIZTwapy1cmHpVR+prMuxEVppU08jNIetHUBuDTW6U88Uw9KGQRnrQBg+tK1IOD0qyGTLTscZpiVL1HWlc1jsRkUigGnEUoHFFxigYoI4pQMUVI0Mxz9actJ0NKtWZ7McOtOpAc0oPHvS3LADil/Oj+GnVIDD9Kbj8KlIxUZxQtChtO/io6HilHFAuhKnWpkH0quhqxHyQKTCOm4/t70n1p5P50zOD0xWa0ZuxwGKQjFKpp+M1WwlqRKMH0qxGcioiKfGRSZWzLSdqnWq6CrKdazub2JkFDinxDIpzrigaV0VQSrVbgfIqq45qWA96SGkaETfMK07dgy1kxnP0rRsyMcnNS0ja+peVamCfLmmx5qwvSh2ZstWVmGMZxUEg5q5ItV2H0rK1wcSFl/SpIT07Uw8HinxHacYoQ1sXY+easxtjviqcbVYU4FZstF+MlhmpUJzjFVrc5UY61cA4H9Kz5blokQY54461esflkHPBqkhwR3q3btg5rF3TLbNy1PzVbkzg4596z7R9wGfxq95nGPWm+4/NlaUblNZVwmxq2WXcprOvUB46GoOecbplVOR71btH+YLVPkdKntXxIO9bdDjktNDZjYACtKycZrIBPNWbeUo45qUzOSujWkwr5rUtcSRjmsdpN4GORWppeWFXHV2Jjo0RXkGMkdKz2iKtxXQXcQZOBWXNGQx9+9VJWZUxtqS4+vapzGVGQMnvVaIFTnpir0Z34xnmqOd6BCMP1rRjj3KMVSEZD/4VpwKVTpUCJIlp6xhsHjNKq8cU+LI69azbsYVYXVx4jPftT1hySanjiOOnWrUduc9CKqJ53LYprb85xUgjKtxV1IMZGOtBh56fpWq0BaEaDd1q3EuR1xUMcZXrVyCI5xVXOymxyRZq3FbkjnmnRWxJGelaMFuMcg0zfYoNbjuKX7NuI4GK1fsvI4pfsw7YqgTMo249KDb5HH8q0zb4HTn9DSrBk4qSrmYLYng9ad9n7YNaX2UknHPrgcU4QYHTmgEzPEBAA/nSm3AHNaIgz2prQHPQUdRoymgPbik8n161qmAEZIpnkc9MVBRSSDPOPqBT/J4q8LfA+tPFvkZxQNbGXLBhDx261zOqofmPpXbXFviFuO1cfq6cOKwqMp/CcdephjWJdt82efrXQ3qA59q5y9P7zHPWvn8VufO4h6sp+X5j8Hmuk0mwJCnHNZOn2hlk6EV22j2JwuRxXHRp3dzzaFNzqX6F3T7DAXI4rWW1yAD+dT2lnhRxz9KvpB8vTrXt04H1NCFjPW1Hf+VJ9nx0ya0xb54xQbcY6c+tdqR3Iy/s4B/yKd9myPX+laIt/bml8jB6YoLVzO8nkcc07yfbFXjD83Q/4ULb7j609hlIRYI4zQ0HfHPetA23+fSkaD2qiWzNaIgdMg0CH0FaPkbuCKT7Pz0zQFz4Vb4nSoP3WmwL/vEnNVJfiZqrZ8uK1hye0Wf51yLNk8DFMYmulM+QUI20R0j/ABB19241Ax+yIABVWXxlrso+bU5yO+GxmsLknkmgAkVoFrmqfFes8f8AEyuhjpiQ01/Fes4IOp3WCf8AnoazChIwKTYaOZltLsabeKNZlxu1S7/7+mmS6/qspG/UrlwP70pNUDEwpdnFHMxKy1sWG1a9dSDd3Bz/ANNDUElzNJ9+WRv95yaNh4o8rNK5aIt5PfP1pfMyPapPK9BQsOTyKGxtEJb60hbIqd4h2FM8sdOKSkrEvUhLHrQDipGjXPUD6mkEYPTFVzIm+gzrS804KAe1K2NvGPzpOSEMA9elB6tScH/9dDDinuKwnXpSdPrQRgdTS7RVWKsyWDAdS33c81ste2oiIVRkDrisRF6809QR3FZOJalyoVxukJAoUlaTafWneX7tVK5EtdTe0vU7S0twssQd+9UL+6W5nLouwHtVIKTSgdjVJJO5MptqwrGmB/anBRTtigVd9CUuo3OR6Um01KqD0pwwO1O4myDBPqaUbvSrOFI460mPamTdEOxj2qVFJ7VIg6CpguaCr6FURHmpEgP0qYLTlQmglvQjWAq3rUyw5pyxHrUicdqaRK1HRxL3PSrHlRhRUI6cVNGc4z0p2Js0yWJFHarkap3WoYyCM1Mj4Pb8aCNdywqR4+5TgE/hTFMjlzTw4zWxD3JMrnkUKo3cKOaA49OtSR8DJqNkTbQehYYG3ip0JxgCo0PtmpkRuoU0D1Y+MPV63D9zxUECsDkiraLwOafNqZakqqxOSwqaOEOcZxUaAY61Zi2ryWAH1qkxND4rcqeOcVajjDUxZ4N3Lr9QatC4t0APmKe1JyIGNbDPH8qlS1zxzUi39siZ3gmlh1i1BO78MVHO+wb7k0Vmu0/KxPqaetic42ED6U+HxTbW4I2ZJ7+lSyeKY5AcKPyrOVSd9EaOnBRvcglsS2Qqc9OKamlyAEbeahm8RlWO1Bz3qNPEcp7AE1pFzaMH0L66ZIMZUVMujvnL4A9KzG1ieReDj2FOW+lI4YinyyZLWtzWTSwSMEfjVu20e3U4d+eT9awhfSE7QalS9lKdT+dJwb6mkWkbU2nW+OufoagaztUXAbPtms37RJ6n8TSb2JzmmqXW45zUlZI0BHbLjnj0NTxPZRnhQB7Vj7yzGpfKZlGfyquVGNkaZv7fdhFxj2p/9pIvG0YrKjiyf64qcQ888/WptcpNx2Lz6isg+VMEVAbnnoDxTI4sZ4p/l8/d49aexLbvcTzCQB6CiMEjNSiA44QkH0qZIWC4Cfn0qm7Ds3bQYuT0PX0qZZXQYGRViGFmwNmPwq19hkfnbUJplcjk9ilFcMG6n8atLM7nrz70gspM8r+lW7Wyc8hTj1xTur2K9nLoiIyMSPQUkl4y27qwLoBnaehrWhs1CkyKABz83FUrxbaMbnmiiX1ZxVN6DVOa6GAFt7m2F9YyCWAHbIg+9E3o3+NaFvL5ihuMntXB6LrMGg+PpESVZLCaULKoOVZGOD+XWvTfFGjx+Cr2cXMhWyIEkbgZ+U8iuWjVvdPdHVUw7lHmRXMgFM84Y561gN8RfDcBO+88z02ion+LPhSIH95K2O23FbqTOeOHnfU6bzAwwBg/SnIoJHrXDXfxp0GJf3UEj+4Yf4Vjz/HW2XIhs9pHdmzmq5zVYZ9z1ksIsYB9yRVuO4+T/GvCLz48XUnEdui46Z7VR/4XlrGTt8sA9tgrNNstYe259CpcFjjFItnPcSYjjZmPQAZr55f4168wYJN5Wf7oAqo/xY16bg30n4MRQ2zSnhor4j6On0a5Q/vFKdsNxis+4SG1yZbmGPHPzyAV83XnjrWbpiWvpmyORvODWPc65f3HDzuR9alSZ208HSlsfSNz4p0y1Yhr6EkdcNnFZN18SdIgz/pSyAf3a+dpLmV/vOSfqarvM3945oUm3udccBTPeL34w6ZCDs3yH2rnL/45pC2IYS31avIJnYj7xrPmPNW097nT9SpJbHqd38dtQlyI0VB+tZE/xj1eRmPmDJ6EivOmODSb/aizZrHDU4rY7Gb4maxOSTdMB/s9qqv441WQ5N1IfxrmQTTh9c1GxuqMI7I6CTxdqLjLXMp+rGqUviC8lPzTufqelZ/bNRZ5zVLTQbpxvsX21G4k6ysfqaatw5bls1WA4zT1BzmmmaKCWpoQzH1qVpCapRk4qcNnrVdDVLQfncac5O2mqM9BSsTilEVrGfedc5qmvJq5dDNUgOcCtTjejJnHy8Vmzg5NaRGFrOuBz600ypdCuSaAc0P3pqjmrRJZiqeooVqVuBzWY0iJjionbApX6Gom6UdQYFzTgc1BTlcVbRmiRkB6VCyYNWFbikcBhQXJFRhkUlSyCojwaCB6jilPSmpUm2gmztci21JjjFKI+c01vlFA4ocODU8VVVJJqzGOKXQpFgHHFLTAealXmoZS1ZNCMGri421Uj4NWFPA71G50RdhstRKPmqSTkf41GM1GxBOvSnACo1PNSJTZow7VHJgVMerVBIOaEEloQZ5wKGORigjmm5ya03MfIjcZNQN3qyR1zUDj/JrSLMnuRHHWmHjvT2GDTOnGa0MxjULTj1pI/vClcCxEauoeKpQ5q5GKxkjeJYib1NW0bOKpJxU6NisWjRaMug/TNSouelVo2ANWU61m0VzLYkC4PtUgFImD1HFShfyqLFeQICDVhD8vvUKiplHGfWokCLCfdAxUmOgpka5HP5VOqcetZjQm056ZpSOOmKkC5HAxShcVmyl2GgcfSlVOOnWnhQfb8Kdt4qWikREZP0prLUxUU0rjrUNF3sQ7fWlC4p9ATAzioYkNwKTHNPH0xQBntS6AM288mk257fpUhGO1NAzUp3KGgelLjjpS7e1OAxSAQdOtNPFPI46U3HWgHsB60jfdFIVprZ28dqViXpYdk04MeOahBP0pwz60NATo5GP1NTpKQKqg4+tSA44zmoaBq5fiuyOM8Vo2t+UPrWCpOKmSYr7H1qHG6M2rbHYWuoBsDsa04bhT3rh7e6KfxZ9607bUDkEsSB71zSp66D52kdjCw9c1eh68965yxv1YjIrct51YfeB9hWEotFx1RoxjHIq1E2RyKpwuDircQ+pqVLUOpdiOV571aQYIHQVWt8jFXIsGqVTU0TLEI+bNW0JU9ePaq6YA9f8AGpkccD+tbKY1cuxOeverkUm3OO/as6M9anR8Ag1tGoymaSz4A6irkc/A7VjJJn2/GrsMmNueldCnYGjWRw+OalQ4qkki9jmrCvxkVqpElkOR3pS+PaoUPP4U5ycZ71omWK0ucZNML7u9RM2OKiaYrxVAyYt1pvHt9agWXBJz+dOSbDe1K4E6p7dam2enFRpISetSebx6iqTKFIGOmaidRj0p4brSEjFDAZgVNE2PrUWMg09Tt461mJF2MghfUHrVuHjrWfC/zCriSDjH/wCurTF5F5G6etTocEd+aqRvxjNWIznjg80nITL0WeKtJkD0FVYcYGetW1H59qpPQbJ42ORUwP4VVB496kRxjaSB9aXMZssgmpFbj2qskuOvNI0meQRQ2SWHlx3yKiM/X0qrJKfrmofN9az5hsvG4PHNRNcDBqp5u3vVWe6C5y3TvS5ga0Jri64OTWPeXvUZxUF5qeM4OPpWDfah1B796ylMlsnvdQznn8ayLnUdoPPWqV5qJQYznPrWLdamMkBqxlUuK5oXeojBOaybm9PUNWbc6iCTzg+lZlzqPB+bn0rNyuL1NWbUcZ5znrWfc6kMdcVi3Op+XnB61lXepllPzURjJsOZI1b3VjyM5NYN9qpP3jVK4vi3Kmsqe6L5zya61AjnY+8viSRuPNZc8/mHFTMpk45xQLct2JrS6RwVJX3M9omPvTGttw6da2FsyeTTjZ4HSmpnDJnPyWpx04rPurYbSAK6ee1yOmKzLq14JIreLMpS6I5S4gIzxWXdQ47V011AVB4GPpWLdwkA8ZrshIE9NTAmTrVKVOtalzHgms6Yda7Is0WpRZfm4pu2pXU5NN210GyI6UDFBGaOnaqGByaCcUHqKQ9aCAB9qkTk1D92pY80FIkK5PvTelPIxTXoG9CNm/KmFsUr9TTKCBSc0lFFA2h8Y5q1GKgiFWo14oHFFiKrI6c1DEuKnxxQaRQw9KiJPrUrGq78mgGKf85ppGTSqM07HNWRuIBtFIxxmnkGopOM1Ba2IZG61EDzT5OAaiU0GbJkOamBxUKdKlqS4gxxQpycU0tn2oTk0Fl+2GMVpQdBWda+9aUI56VnI6IIkb7tZ9z1NaLjGRWbdcMaUWVNWM+Q5NQnnpUkpwTTMcVojjaHRLk81ZC8VFEvSp1GKq446EsIqdjUcXWnsRUMuLIJTmqj9c1Zk71WY5NZ7lvYaeaaRinUEc0DWw2mnBFO5/8Ar0UEETdaSnMMUjdashjkOB6VKDx61CvSpV6UmaR1QbacOtG3FAOKkroHShutLnnpmgjPNPYCNhk04nFBFJzTRLQtPpgHFPABqShw570uDRSqciqsNCEYppFP/KkYZqQYwDPOKMcUU+gYgNTxNzzUIHGakTrQBYAz6UMMGhelBGaye5vfQEIIqVelRoMVKoqtjOL1G0ijbU2Pak2YqTbclj5HSrMWDVZDViM85rNm0WW4/vCpnXcuahjHPFWQvFI0W5RZcUQnDc9KsTJkdKr7drUdDORdgyBir9q3zgYrPh4XNXYDgig0jqjaiHSrAHFVbZuBV5FyOKmxsiJ1ypqB4z6VdKErz2qN4sg8GoehWrM+RcHikAxz3qZ4ycgVEB2NQ2wJVbBBq4nzjrVOInkVatiRwe9Bt0LcJ2nGauo/GBVKPg+1WUJU+1O1hK5Mcj/61TwydBVd+QKI32n+VcktzfdJm9aSbR71fRy2Kx7STODWpC2CKzuPdFkdD1qC5j3rVlT8tDLleB0qmZ+RjNEMH+VNhHluDjHvVyWP5zUDrt96pO5zTjZ2NGNwVBqdeCMVlwyZO2r0EmQB6VLVjnkjXswWXBx9a1tNJEgGax9PbqMZFa9nhZAacZamC0NO4XI61nXEeBWju8xeO1VrzPPrW7dypO6KUarzkfl2qzbqM47eoqCNGPOPwFXYItrAHoazcjB7EwjOc4zVyIFl4pqQ7qtQQkcbfwpXIbQ2L71WFUZ4GKY8WxxUkZ9fzpSs0EtdGaVqm4DmtOG2zxWZp5GQM10Fmm7BrK5w1FZkC2hI4BqN7Qgniuhitdw6ZoksMZ4HNaJs5ZeRzJgYN0zVmJT6dK1X07nPFRSWuzmtEy4TsJakn/Pate1j3cVnW6EEVp2oAOAc1qjtU+Yt/ZycYHSlFrn+GrlqoYH+VWRBnjrVdR3sZRtsDp+dR/ZsnpWu9vxTRbAGhsm9zO+zfUU5bU49/StAW3XPNSfZjjOKCr9DL8g88VH9mPOfyrXMG3jBNMa3GO1TfUsyTB7UfZhxkVptbdxyaX7Nz04pD5rGcLbocU9bds4xx2zV8wdOPyqQQZ+lNApmLexEREcdK4jWYsE9q9J1CD90eMHFcFrsJDHjpXLN7lylaJweoAAtxXNzrvn59a6nVEzux/Kse2svMnBIzz6V4ldczPn8S1sXdFsySCV613WmWmAvy/NWVo2mkFeK7XTrHcAMYx+dVShoi8LTskLBbEBTirQgyOlX47XI9KlFngA4Jr06cbHuQ90zDbY56Uhtz0AyK1fs45GDimG37VuaKRl/ZjnhaUwe3Nan2cjtik+z7uppMpy7GX9nzmlSAnHvWmYOmaUWxPFTYOe5m+T7UGDnHBrT+zY7Uv2fn7vFWHMZQtCcHoaFtc/jWt9myMEUn2f2GKa1FzH573vwlv4ASGUgevWsG58D6hA5Tydx/wBmvdJNWSYc4z71VkaOWdclcH0rw4Yuqt2fKU3KTtI8Fm8OXVucPEyn3FKnhi9l4S2kb6Ka+jNN0ywlkzOq5zjkV2+kaBZMEKQptA4Iwap5hNbI6OWzsfI0fgbWJQCmnXBz/sGrMXw18RTAmPSLpwO+yvtW106KDACKMe1bun2sWwEKCD61n/aVW+xMpNHwrbfCXxVdsAmi3QB7smBWxa/ALxZORmyCZ/56NivuyGEbcY4I6djUsmkRTrkpt+gp/XqsjHmlbQ+Irf8AZ31vj7TLHCf7qAt+tXof2flQ/v8AUGH+6hr7Dk8ORseB17msy98LxMMmMZ+lZPFV31OadSfc+X7b4HaBCo+03F1K2ex21Zf4R+FbVN3lTysOgaTj8a9x1HwtGzEbQMe1c9f+FwuduR+HWp9vN/aZzTq1LK7PKf8AhA/DsOBHYK3HVzzTP+EP0IE/8S2ED6Gu/vPDjDlVGffismfRZlydufb0rVVZdWJylbc5f/hENFPH9mwH6rTl8IaEDzpcLH1INbD2ksfVCMe1QukyncRxnpitfaNdRXbW5Vj8I6E/TS7f67efzqYfD/QLhc/2PD746CpAzKM1NBezISA5APHFUqr7gnLuZdx8OfDPIbRwP91zVQfCnwdK/wC+s7yIesU3/wBaur82VBuZs1B9vzwVHXrTdafRiVWSe5yl18GPCcg/cT6hD6biGx9azZfgdo/Pl6xOvs0QNekRzxFfmAzSMIZs9j2xVRxNRbMHXm3ueVP8EbYtti10D/fgNKvwBuZF3Qa3ZyZ6BgQTXo01mcMVfGKhS2njBYMGHYd6t4upbctYia3Z5vN8ANeTJjvNPmGM4Wbms2X4KeJ4idtrDKB/cmHNeq3FxeLnGcetUzqVzH95iMcda0hi5dRvEzPKLn4W+J7MZfSJ2/65jdWTP4Y1e1J83TLuM+8Rr3SDxDcwjCysB6BjVgeL75FwZmYehOa0WMaeposQ+qPnaSyni/1kMkZHZkIqMAYr6L/4S4yZE1rbz+0kKn+lVZtU0e74udFsn+keK3WMT6Gqr90eAAYpMete7SaN4Rvhh9FSHjrHIQapzfDvwjc48s3Vs397eHH5VbxcUxKvDqjxcDjNKMivV5/hFpb5+za2wJ6ebFx+lUZvgtdkEwaraSnsrZUmtliqb6jVSEup5zupytke9dnP8JNehBKQRTqOuyQVnXHgjWLMHzNPmA9QM1qq0H1KU47XOfDNjpT0Yir76Xc2+fNtpY8f3ozUBiKjJ6e9aqUX1NHZrQYCxxUqKQeKRQO1PXpWl0JLqSpEMdamRdpxn8aiB44pwZuCKm+ortsuxIg6tilwucZzVRGOOT9KfuJPNakzRfQKF5/Cno0YaqKkg1KBnp/KnzInk0LbTxqOP5ULeDntVPac/wD1qdhmOAp/Ki4OL6F8akVH3f0qePUWI5ArMWGYj7hx61Zhs5m5EbH6CpbBRa6F5r1mAxwafHO+M7qij025JA8tvrirC2MyHBKj2LCmmmR7N9hxnbP3jinqzEZJNC256GSMfVxU0drFj5r63QehcUcw1Sb6DAzDqTmplyQMdasC30+MDfqlqPYNzUm/R0wo1WFifRSavqS6MiNIzjkmnGI7u9atqdE2YfUQzjsFPSpxe+GoD81zPIcdkAH86LXM/ZNmGqNnDZHvVkR4HetVPEPhiNifJuXB4AyOtTr4y8NQA40uWXPQmTkU7ajVFJ7mSsLEHIOKljtsVpf8Jxozf6rTNv8AvOTVWfx5hT5Gn2y5/vLV8rKdFdWOS2GBgE1YjtWb+EkdvasZvG2oF2ZIYEz02oCBVWXxtrLKQsscZP8AdjFK0heyjs2dfBpsk2cKT68VNHpNwekbY+nFedXfivxHIxKXxH0XFZc/iHxPOCr6lL/KsmpXK9jB2sz2iLwxeTAER9e3cU3/AIR6eJyJCsfrlhxXh51TxIeP7SuFA7K5HPrVYwa3LlmvrgnvmQ80kpF+xge9/wBiwxsDJeW8X+9Iv+NQ3V1olgcS6tbAjsHzXgUukalK2Xnkc+7mok8N3EjZJZj707Pdk8lNHvKeKfC0OPN1aIn0UmiT4j+DbZTuvfNYdkXmvD4vDDEjzDtB9BVj/hD1YDJ4o5WU4QWp6vN8afCsBIijmZR7CoJfjvoCcR2ErN67hg15nH4Mjf8AiH40P4NjXuPypuBbcIrY9Lb4/wClhP3WksSO7vwaqP8AtCKpzHo0WPRmJ/WvPP8AhFgnIOR6VLF4cGORj6CocGUpwR2d3+0VqDDEGmWqH/d6VmN8fvEZJMawoW5IEY/T0rFj8ORk8r+lWYtAtx95MH1xTUHuWpx3IL/4ueJL1yz3hXPOEGMVTb4p+JgCF1CYZ4yGOa3IPDNtK5GKtHwPblcgL09aFBonnRw9x48164BEl7Ng/wC0aoya7qE+TJdzNn1Y4r0JvAcZ/hH4VXk8Aj+FP8apxbGpQOf8PagyNH5hLEsRyexr6jn1uHxr8M9Jur5hI8AOn3OT83HCv+vevmvWfDr6HZ+eF2kMB+tev/Bi4j8R6TrOiyt/x9WbvGP9tRn+leTO9Gt6nVTtNOJ4L4t0S48N65dWUu75GJRs8Mp5BrFJYmvbvG2hjxT4estSVf8AiYWRNvdDuVH3T+FefHwpIByn44r0k/aRUkZyfLucpgkd6XBNdQfDu0YKEUw+HPY00mSpI5nYT2pdpUV0UugMvAFQf2M6/wAJquVlXSMZc9qcNwwcGthdIcfw/nTTpzdMGk0TzJszo5Ox5qQjcOmavJpLE5AqRdJb6fhSsHO09DJMIx/SoJLUtW+2llSCvNRGxZcErUcrR0xxDic5PatjpmsyeJlzXbLac4K5/CoLrSI5U5XB9qV2jqhi4yWpwrL1/nSYxXQ3Hh9hkpzjtisubTpIjyuPwrTodca0J9SnSpkGnNEyDkEUwE+9SdCd9iTGRSBcUu2nKM8UIb3HovFO298U5F+XpUm386Vze2gyPirCgYqEDBqRW6VoJEoGKGHFIp7VLt7Uk7D3Mu7GM1UUfNV68XGeKo9G963vdHHNe9Ykc4XmqNx1q5I2F9qpS8nNJbDaKzCli605hmnR/eFBmWIl70514oi4pXOKroX0KsgzULDJqw/WoW6VHUHtchamL1p5GDTAvFaGJKrY4FPBxUC8GpFyadyrkjDIqtJHmrKjNOMWKGJxuVo0qcLxQEC0pbBrMaVtBjcVXc+lSyGq7ZzWiJY9DVpTgcVUQmp1PFSwROp5qwnAqtGDVhDgVDNY7kxPFSI/Sqwf0p6Nk1KLvqWXxUZAoDZ4ptZFosRnI+tSoMelQRnmp1NFygYc9PyqJxUrHI61G/3aES9yrIMZqAvg8VYk71SY4Y10RMJbk+c0xxntSI3NOYmnsIruOaiPWrDrUJXmrRmyM8GhetK1KOtITRPBV5BkVUt/vLVxOBUSZtHYk6YqVDzUIb2qWMnPaspPQaLMf3hVhPWqyCrUfJrG5b3LEZ5GRVlTkVXjGOtTpkCpNESbeKcnUf1pFHoactZNFotQntVlFyarR8EVZQHHSpsaJaEi+mKdtxSAYqQDNZvsAgFKV6U4CnFTx2rIoZszTTFnrUwTFLtytTuJFbZj3prJg+lWNmDTduTzStcbRAR6Um056c1MU5pNvNJk7DOvHFNx6VJtwenWlwRUJDuRAZH+NG2nlDQBz1pWuMZjjFIRxUu0daMe1NDT6EJWoyp6YxU7LTSvPNFxMrkY4pQOKkZCD0xSFSTQwEBzipKjC8ninrUtAtR4bg05etR0pPIoYmiXftPHNSx3BU8VWJxQH9eKzSM7G1Z6h5fGa37DVlJAY/U1xCy4q7b3xQ1Eqdxao9MsL4S962YZhjrxXm2n6uUxk4Arp9P1cPglvauCpSad0NNHZQPkA/hV+NuM+h6Vz1pqAYAggg1r29xuXrketczuXrc00ORUyKOtUo5ckY/KrUTnHpVKXUvzLS/lUykEYx0qBDkVKGwDW8ZD5rkyNxzxVmJ9pFU1OQM1IGGD1rS+po3oaccuelWY5eQM1mJLwB+tTJIc9etdEJ6kGqJfen7vlzmqCS57/hUyycccV0qQ72HzHqe1VjJgk5zUzMCRVWXn/GtHIu6Ink55qRJT2NVZDg9KEY46VKlcdrGik/y9cVOkmRWahPerUbgrwafNYVy0HJHrUobIA9KrRnFSbuapSTGSnpwfwqRCMACq5IYipk4xRzDVixGMY/rVmMc57VVRwDjvVuMjFLmEtyeMDGc81ai681VUYHrVlOAP60rkPc0I2A9asrJnGT+dZyv2qRZjk4oU0Jl8yg/WguFPv71TSYjrStL79+tQ6qE2krIuG4APqKPPUn2qgZCP/rUya5G3k+9R7UlFmSYk5PpUBuMHnpVGW7zVS4vtnfFZuog2NKa725wc1j31/nqcY61n3eqgZy3T3rnb/WwCfmqXMmTsaN/qYAPNc/e6sADlufasq+1wEn5ia5+71TeT82PrWTbZDkbF7qx5y2M9KxrjUcA4bFZl1qBcHnj1rOkui3GauMW0RrfQ0Z9RJ/i/Ksy5vtwznmqskp/GqssmOa6YwSLs2LPcE5JNUpZs8ZBpzkseKj8kua1SsQ9Cu27nNRC3LHjNai2pKj5c1Zi04sRx+lZTqpHHUqaaGSloSQAOasxacRgGtiPTdvOAKm+zFTgjmsPaXOCUrmStjtzxTZbUbc4rYMA5OKhmi3HoK1g7mFzn7i261mXdtnoK6iW2AB4xWbdQgAjFdalYhLW5x9/bjnFc7eQkE12eoQbS1cvfpgkc/jXTTkyr9DmLtME8ZrLnXk1tXqfMay5U616cGbRRnSLg1Ey4qzKKrtyK60bIjIOaSlzzScdqYxG6UlOpp60AFPQ4qPOKehoIJxwKY3WgGmsRUmm6I2FNI9KcRmmdKaMwpVpKdGMmmBPCvSr0acVWhXkVdjGBVI1iSotOPApgOKcW4xzUlrQZIeKg/iqZ+tQjk5/pQQxVHtT0WlXrTxjtQMY1VpDxVlmwKqyGq6A2V5OvtTf4jSu3FNBzUkEqiphxUK57VKCaTKQNToxz0puOakiHFRcpasvWijcM1qRjFZlsORWmhyorM6oOzFkHBrMujyc1pSNis2660k9Sp6oz5Op9aaBk1JIck1Gv3q6EcjLEY4FTKMVGnWpR0qWC2JVGTTm601DTyKTNIalWU81Wfk81ZlHNQN1rMpjAM0EAdaUZPpQ3IoH0IiOaM8UtNHPWrMpARkc00gA0/wBqQjFAWGjpUyfe5qKp04AoGmOORSHpT+cUxwaTLsJuoyKbTsH0qRIWkK0o4FOAyKCxiilUYNBXmngZoIYDrilIzTl60N1qwQ0jikwaeBmkK1DKQ2lAxSgcUoBIpMY3+GpE4GOlIecCnRim9h2Jl6U8jIqNeKdWPUuwbcmp16VCtTpVMpJDgvQ08r3JpyCnOOalmi0IR1qeJge9QMKfEaTWgJ6l+EiryAYFZsD8itSLlay6nbFpg0QPTpVWWLBPpWmse9arzwjJppilG6K1ucHGauxnBBxVILtarUR4FNIzho7GtZzYwK1IW3Ln1rAik2kH+ValnPvjovqaRNADBGBxT2iyMioomzxVtQGj96zkdEdTNnjIJGKoyrtrYuF/Os64Q44H6VD1KkrMhU55q1EaooSCRVmOTpSFfoakJDL71aQZWs2GTHWtGEggU7jRMuW5phXmpBwaGTPNYTRtHsWbJuxzmti3Ycc5xWHbtsYVq27cg1ySZskaaEFeRT1OBnqKhjbOcipgpIGOlWnoZTTTIJ1zyPoKqSjGavSLx64qlcgL0q46HNJXZCjbWq9b9h61ngbnGK1LYZUccilLVHJPRm5psGdpxwe1ayQ7XHHf86oaJID8p5NbkalnFQjl8xyoVSqkpLk9fWtZod0fAqkseJDkHitkwvoV4IW3cD3rRW3IAJFEKAMOOlaQh+UHHNQ2ZPQitI8AA/rWisGcMB+VQQRHOMZNbNtDlCMUkyG+pnyWwYH1+lQ+RxgCttbXH/16Q2m1unJ9RTuTJmfZIyuAfWuhsGKtjtWasG1unP0rYtF3KMcVDMG76m7p/wAwGa0mtQVHFZNixRh/Wt63YEDIpJ9DlkrMoyWXyHjjtiqRtc8ECuiKDByP0qlLa8kgda0RiYjW/lscCpoF2tVxrZi3SiK1746cc9a1TNozaLNmwz9a1YVDDtWbBHs4rTg6Cr5jpUlJE3k8AdRSeRn/AOtVuKMEc/pUwgA5o1HexnfZ/l6U7yK0RDxjHNKYOcYzRcSkZogyOmfWkFsP8BWiYCPcULb56il5j5rmZ9mwTxR9mOc4/CtU23tTDBjtRe473M0Ww64p4tuOmKv+SM8U5bc0+g1LQwdTiAiPFcBrsfLHqK9M1mLEPTFee67H97HWuOqypy90881GEvJhR3qXTNMzIMj9K0vsRlkJxnmtnTtNPGBmvNkrs8Wr+8nYsaTp+CuRg11tlZ/KOMYFV9KsRjpk10VvaHaPbiuiEdEd9Jcq0Kkdriphbgf/AF6vrb+1KbceldqSR285ntBjtUfk5PStMw8GkEHPSmw5jNMGBSC39RWmbcntSG254BpeY+dGeLfPY05betEQcdP0pfIGPTFO4c5mm3x/+ql+zBq0PIx/jS/Z9vPNMOfQzfIwcjmk8jj7pFaghwcYx+FNMHPPSrDmPy9t9U1zcNs20D+9W7aazqGzM7puB42jHFes3Pwj0WYfu/NhPqrVnS/BmyLZW9nT26ivFWIoT3ibvBRXQ4lfEl9GAVlUEeopH8ea/ZYa2vTCw9K6ub4P+Xny70N/vA5qhdfCi5CnZOGJ98YrWNTDN7Gf1cyrT48+M9NbDzW97GP4ZI+T+Nd94U/afgDpHrWmyW27GZoCWVfqK86uPhVqy5MZjfHYsKo3Hw91uNCBaq2P7rjNbyp4eqtNDnnhqbTufT+nfHDwzeRCSDVohtGdpbB+tWbX49+Hb25Fvb6tA0h42k4BP1r5Cm8C6pHkizbd3AHNULnw/qVoP3lm/Hotc/1Km/hkebLCRs3GR94Q+Pg0YdYlmQ9GRs1Knje1uOHt5I898giviDQfiDrnhaRRHJMIlP8Aqpc4r1Dw98eLG9CRahG1nL3cglD+NclTB1Keq1R5VWhVjqtT6V/tKwuRksPxFVLiOxn+7IuT+FebaZ4ptNSjD29wkinoVbOa0ZLpum4j1rm5X1PNlNp8skdRL4ct7gFlmX6Z5rIu/CUr/NEwPoMdqzlu5Ub5JDn61MviC8hI+ZiPXHFZuMkLnWxVuvClzGSZIfl+lZU2i+VlTE2OmccV1SeK3cZcbvrU48Q20x/eRKoPtQrvRk83RHAS6RESeCKpPo6qcp8v1r04nT7gHKIc88dqqz6FZXAJj+U/Wnz+RSkeZXNnL93cD6VnvpszHIBNenXXg4P91xuNUD4QuoSdpWQjsK0UlbUm9zgTHLGuCpOPUVA888R4H5V39zY3MMflta/iBzWTJpPmH5oSvtimmkCvY5P+1Xj+8mc1Omrx4+ZCDW7PoMUn8G38OaqyeHFByuB9RTTG30ZRGpRSAg8VEwhc9FPvirUmguv3cVXk0uVQQBVJtakq1yMafFKSQBn2qGXRI3J2naSMe1SfYriL1qSOWWJgWBPtT5rmvmZc2hsOAc1Rm0S5Xpz6Yro5LppGyUx7CmG49cj8KfNYd2cu2m3if8s247YqCT7TCv3TmuxFxuXB5Wo38h92VU+xp+01F1OM+2zLjO4VMmoy9C7fnXQvZQSc7Bz7VB/YsEhPVT7VfOmVoUIdanjOd+T9avR+JrlMMJX3dPvVbg8CNeJuhmyPccVUufBlxatjfu/xqfaLuJSiTr4olYbZVSYDjDoGqKa80q9wLjTYH/3UwTWe+g3sZICEj2qs9ncRsdykfhVKbva5pzW1TL03h/wvdEsbBoSf+eb1Vk8G6C5/dSyxDHG47vzquJHXPyHNKt1jg5rRVp33NY1ZJaEM/gdGybS5gb0EhIrKuPC+uWhPk6fb3QXuk3X8DW+t2o/iwamjvPmBDnI5BzW8cXUiV9YmrHCXFxrljxN4dZR67CwrMl8WXcAKyaakbf7aEEV61BrN1GT+8bHuafNqS3Q/0iCGf/fjB/pXQsfK3vItYtvdHiUvi+6fIWOJc/7IqM+K9QIxlVA7Ba9autE0W+yZtMhLH+JPlP6Vj3HgPQ5CSgngPoG3Ct44+ns0bLEwfQ88HiW/P8Yz/u1KPEmokcSkfhXWzfDy2Yj7PfL9JUx+tRHwFdRA7PJmxz8j11RxNOWzN1VhY5ldf1M/KLhgPQdKk/tPU5Dzdyn2DYrbl8NXVvy9uy/8B61D/ZzRnDLg+46V0qcWtGV7RdDMT7dLndcy89fnNWEspnGGuJD/AMCNaKW4x0qZEwBgD6itNBqVjPXRsgEysT7k0/8AsxU9T9a14yTwRUqiNW5XrWmnQjW5kwWiqR8g/LmpihU5rQzGemBUEyhj1H1FO5nIIZsDAJFWVy5HrVIDAGO1WoJyp6e1CdiPMk8sg8A1OsYccEg01WBOe/pU9vKVfDLn0NZVJ8qujOWjI4VKk9SKsoB3qYx4VmxwabGm45x36VvSqqS0HbQUMcVC2T161a2A8Y/GnLbI/fmujzJkQoMLjGaaqcnjirq2p7Gj7HITjFXYi9mRAIFFSqVI9v1pfs+1cEUoh2jjvUWK5m9EPVYyudoz600GMHhcUixsD61Ouxh8y8+ooaBMgMSuTxRJbjjHAq6sSEfKOKPIzkA01G5DZSi4okXcRkVoDT3boR+NBtinUUONyZN2M9olBwQKd5W04FX/ALOGPK9Kf9kXBxwfelyCKUa4IyBT3hAOcVOtmeuamSHsRmolGS2BPWxTjhyRtOCKsmOSNchiTTpLcKcjg0gOwkZpKV1sNixXVwpGefpV2O/YfeWqiSkN0GPerabT2zkc5q0kwRn+LXGpaJPEUHCcYFY3wr8TNoOr2l0pI8iQbh6rnBB/CurkgWQFCRhhgg9682sl/s/W5oOmGJx9a8jHR5bSO3DycGe16zaQ+HfH93p5IbTNUiWaJuxD/MvPTg1k3umfZ7h4SgyjEEYqDxFqf9teDdB1FXze6czWcnrsByhNT6nfvdQWt/CTieP5x/tDrSwlT3nFdTevvzFOW0jC4MQ3YyOKoPYI3JXnrVkak4GHUkU+C8jdsuBivXXmcCld6mS1nETnZz6mmx6bG7ZOB9a6CSG3nQY4J64qrJphIyrZ9Kduo+ZoybvTIQBsYHjqKhj0VGOT/KtN9MnTnG6otssXUYxSaIVR9UUW0VQenPpUp0iFbYkgmT1q7G5YDPBpdpY0KKsXzXRhNpwQZK5HtUD2MZP3cfWumNvhRuGfwqu9ojycLgVHKPnaOfOlqDwKin0zdwFxiuhksmXBGMVCYSOoyDUuNxcxzTaWQeRxVabSEmPKD8q60W4YkYpp07Izj9Klw7FKbWzOIuPC0ci8KAfpWNe+EJIwTGM16Y2nkdBk+9M+xE9V61PKdMMVOJ5DPolxbnlDVQwNGeRivZJdHSQfMo59ayr3wjDP0TB/SlynpwxvMtTzJMjFSA11l74KkTmP5h6YrEudCubfJMZwKh6M9KniYTW5mk8+lOUAkUjxOrYwRSoMVojojJSd0SjrUvb3qI5BpV7/AONZ2ubXsVrpc5rOPDVqzpuH1rLmXaa2WxyVd0wPzDFVmU5PFTgZproc0rklVlx7UxRzVox03yuelWRIIz+BpzmnRx04pxnFDYWdimw5NRsKttHmomXHUUrg1oVCM9qTYanZcHFAUCruRYi2evWnBcU4sAOlRtJmiwyRWC04yY71X39aTdTtYV+xMzDNMbpQDmnjBFAbkLgg1ERzVgpTNpFBLQ1RT0602lU1AItRYFS1FEOKsKvFKxoiInB5NSxCo3HNSRcCkWlqTEcUwnbTu3FRseazasWtCeM1ZXnHaqaE5qzGQR71mUh7cVHJ1p71E7Z9qqxLZWmOKpOfm96tynOaqt1roiYTYqdamBJFQKMmp1BoCIjrUTL7VOeB70xxkVpcmxVZcUL1p8gpgHNCIZagBJxV1QQKo24y1aI6LWUjeCuNAx1qSPrTehp6D8TWTK6lmMZNWoqqRDB9KtxAd6xa1KRajzU6j1qGEbqtL0pPQ0FRQOak6dBQFOKNvWsikySH6VdjPHSqMeauQ/rWciossqOc09eTzTV5471KF/GsylvqCgEEU4JjilA9qkVRgVLAZszS7MdBgelS7cDmjGf/AK1ZjSZBgUjJk/8A1qnK5FI0dBViqU//AFU3Z+lTsoApCMUMRC3NJt5FSEc9Ka1S0K2gzGTmlAz060vPpTgAalCG7PX9KUrin4PpSgZ9KGPYrlMmmlT6VNjPPp2oKHtz+NZsV9SuVzRgY96m20wjmhmiItvHFCrnNPx+FKBg9KroSRlcHim42n3qXbk+/wBKClJMCIg0dBUuwnpTdueopBaxESRTlcoaUp+ftTNpzVaEy12LUV0y8ZrTs9UKEZJrEHSnByOamyZChfc7vTtdPyjdn6V1Wna1v2hjn6V5LbXjKcZwK2tO1dlYZY4FclShfYE2nqew211vwQa04XDYwa850nXw2Mtiut07Vlkxg9e1edOLp6Gid9UdIj8c1NGx6etUYZg3PGKtK35VnGVy7WLC9KcD1+tRo2QO1S7e9bRnYNxVYqMZqSOU8c1CF5pwznit1Mpsuq57dKsKxAqipx+FSiTPA/KtFU1DdFsnI5/KopTg9aQTbsc5+tRyOG7VtzgtiF2GacGzjmoz604DmqU+xW5ODxUyPjvVVThh3qXOOaftA6lyN84Gc1KrY61TWSpRJnvUOr0K8i4hqcHI65qiHGBUwlxin7UNC2p+tWoSQetZ6yd6sxSdPap9roBpI+B14qYSAYHH41QWXI+nJpxm6c1DraEl0zetOE3/AOqqBm+h/GgXWO9Z+0M9jT80gf41G1wA3X8KoNd7eCetRNcg+3tWfOSi/Jd45BFQPdepwKzZr1V/ixWVf6ykYPzAfzquZtDsa11qIjyS341z9/rwBYBsY6Vz+p+JcgqGrl9R1tpSfmraMJPUzc77HQ6h4kO8gtXOX2uGQsAcj1rHnvmfOfzNUXlJJwc1qqZPK2i7NqLN0aqTzMxOTxTSCecYoIzn19K1UbIuMO41nyO9Qtljmp9u0VER83SrWhWiIHGTUTJkVcFuTzThaM3aplUSMZVEjLMR3Ywas29qcDIxWjHpxLY6VdgsNnXke1Z+1uefUq30RVgseM9D05FX4rHAAx9MVcitunGatpDXBJuUjlnNWM02m3qM4qKSHnNa7RDnj8qqzQYJ9K6ILucMpGY0XaoTDntWi8JHrULx8emK6E0kZKdzIuI8D+grGvU259K6K6Tg5rAve/8AWhTL5rI52+GS3FczfrktkV0t+2S1c7fZwa7qT1K5k1c5y8QkH2rHnFbt0nXisi4j5zXqwZvGWhkzDrVZhxV2dMH1qo6V2xZqmRY4zTfWnlcU3bWpp0GN0pKkOKY3SgLDT0oQ0E0iigkmXpSE+vWkoPSpK6Efc0dTSnpTQKokXqakiXJqMDmp4lxQC1LUYxg1YBOeKgTNSg0G8SUN3p4OaiXJqXbxnFAkQyH/APXTVGDTpBzTVFAPclAwBSDqaAMij+GqQMjdqrOasPxVZ+lHQghb8qFGfagmipAlUYNSDp2qJamHSk9RoTqamiHrUIGfpVmFc9RWdrGkS5AMmrqnGBVWEY4q0O1ZyOmIO+0VnznNW5WznNUpjn3oQSfQrtSRjJpXpY07itkzle5IDipU6mowMcntTozzT3CxOnUVIeR2zUcfWpSBioehvBFSYZqswwf8atS9aquKyHLcSgilAzTivFUJ7EDdelNY4qQ9ajeqRmxOMUpGaQHFOXk02gTFUYNPHSkIxTqCkPB70HkUynDkVDNBjdKUelKR+dOx7UNEIbnJpw5FGOcUv8VKxW4hGKB1oPTpSA0yOo+n4zUa9KlGfSqZSQmOeKCCKfg0mMfSpGhmBQOlPAGOaTHFA0NxzmpYunSmbamjqSxQMU7PFJ/FT+2OKzQ92G2pEwPrUYzxkVIpyaGIsITT6iB4p4bJ5NDOgjkGDTVOCfepnGRUQ6mi42upYhbpzWpavkYrJjHNXYJKyaNYmvF170+RN/bFVY3xgk1bVtwqToTKEifPTouD0/Cp5o8DNVQx3VpczkuVluM8Crtudp+tU4ucVZQYPtU2BK5qQycj09a0beQZx2rJgbpV6GXBqZLQ2g7O5PMu6qMiHpV4nchOarsCR61ktDpfvGfNFsOQKjUkcir0kO5elU2QqSDQZ26k8cny5zV23uACPSsneUNTQykHrxUsEzoFl3YxUgcMKy7ebJAz+NX4yWx71MtjaLJ88g+laNnJkegFZm7qKtWsmwkVxSVja9mbcDfNjtV5PmWsqCQnBq/G+FGTTiE3fUdINoOO9Up14q7IeOO9U5snNa9LHHMqRgh8dqv274OB0qjt5OM81PA+CB71nfoczWp0GmSmGRSOma6m2k37SPpXJ2fzLng10mnyZVQT+VPyORvU6KFv3eCKryQfvOBRbvgf/Xq4wGM079jJpIjhgBXOKuQxbcA/rUVsMmrS4D+gqbmT7FyC2BORWlFD5fSqVq/7vHvWjC25M5peZzpOxLBDvPpVn7Fk+1LZp8wbrz1rVjt8jJ6e1JtoUmYb2fzdP0q3ZwbcDrir89mRnAqKGJ1bOCRwM1SZjzW0LsEHv+latoh471Vs4w4HFa9vFjpUbmbldDxFz0H0p7Q9sZqwIPlB6mnrGPSmnYwehmy2mR6UxLXDZxWsISQeKQW/t1q/Qm+pQ+y+nWpUhK4Iq99m7Yo8jHGOtaJ2LjJjrbJXnr+lX0j3CqkSbe1X7fleavmN+a6AQn6UCE9elW1QHjFO8oHNFxXKSwjGfX1pRBjrVzyef/rUCLBGelK9xcxT8rikMBHQ1eENIYad7Fxl0KP2fpxQIyCTV4x+1J5PtRcq7Od1iP5Oa8/1uDzWYAZzXpGspgGuOubQyynIz9BXJWFVlaJzVtpmeo6Vs2OnbcED9K0bexAIGMfWtO1sNp6cVxpannwTbuFhY7FUD61rRW/41JZ22B0FX1g9vyrrgrHoR0KggyOlL5Bq8IjjGKQw57YrU05kZ5g9qTyfatLyBSeRjnGKq4mzO8g+lBhNaBiw2DQYQe1SK5QEFO+z1d8nNKIvl6U0hcz2KHkc0v2erpgJpRFtPSqtcOZmeYM00wZOOtaPk+1BgHpT6FuWh8m5OKjIyamKkL75puznivi0j6eRXcfT8arSDGcZq7IO9QOnUnmumByszJlI4xge1Z9wpB4/lWvIvX0NULiMkkH613wRwT2MmdeDwM/SqE4Y8ZP41rTxccfyqnJDz0FdsTgloY1zbJJkOisD1yorMm0q0k3brWM5/wBkV0FxENv9KoPFyeBg+ldSOS2pQtbaOylV7dPJK9NhwPyrqdP8cT2yhJ085eme4rn2j4NQSDZUSpxnuiJUKdT4kemaX4lstQXhzGw6huD+ArYhnSQEK4YfrXiMh5BH51YtPE99ppHlSllB+6x4riqYS691nl1cvd7wZ7Ts9s0xgvTpmvP9O+KkI2LdxtCehZRkV1un+KbDUoxsmjlB4BB5/KuOVGpT3R5tShUpu7RqJFjBRsn1zT83Mf3ZTn07UluYJmGJNtaEdnv5jkVvZjiudsyVyCPVruFhvXcB7VaOt78FlIbHJBqOaznizvTj26VSZgeGGKXusRrw6okuATnt81aVvZ/a0ykEUo6YyMmuVVVxx09asfajGiKjldvoe9XZNjubV1p1qj7J7YxmqE3h+yuAfLkK/wC9VRr6Z8CSRnHbLc0sd4wIGc/Wmo22C4r+ECQTHIrj2NVJvDE0YOYjt9cda27VzMpKSqGHrUT6lJC5Uuf8aN9hHNSeH2zllYD6VUm0EZ/+tXbxa3wqsEkHow/rVkXenyJ+9iAPqKLyWponc81m8OvztAb8KozaFKqkeXx616u1lptyco5UHvULeGoLgZjnUUKV90C33PKP7Fc5DRHHtVG50kxnGwgV6xc+FLlSTGVIHbFZ0+hXcS5aDfj0HNDcdxNvoeWNpjpyrMuOxp8cTLgE8/Su8urFV/1tuU+q1lzaZaMSR8p9qTaFdtmZaW14FzEGCnupqaeGaIZkJJ96l8qSFMR3BUZ6VBcpcup/fbx6EUnHsPRDYL8qCp5BqTfbSj51XPuKxpLK6Dkhdw9qaUnQEbG+gFO1ytzYe0sXQ5jRu2MVl3Hh6ynzswoPbvUaXEinkEH3qRbgk8r1HpTjpqhK6KM/g2JkPly4Poay5/DM0X3GyR6GuiaZxwGwvoaj3sehFUmwUmjlptLvI+mT+NVyt3APmRvxrsGGB6k1WmHPPatFIdzl/tsqkbkP5U86jEwO4YNdCsEMmAyKc+1Ry6LZzfw89/apUlfUaZgPcROMKaaCFPymtZ/C8WT5ZwPQ1BL4deIfISa0ujRTWxUS6miI2SkAdhTZb4yZEsKSA+qCntpdyvrx7VXe1uYycpn8KpSa6lpvoNeKznHzW5i94zVb+xoHbMVztJPSQcfnUrtIOCuPWoPMUE5FbxxFSPUtTkh8mhXKAGMed7xnNV5LWSIESKRirAuCmCjlT7Gp01Wc8MwkHowzXbSx01ujaNdtamSF4wO9NbAOMc1rtcW07EzWqgnvEcGq66dZtJujmkX/AGZBwPxrtjjoS30NVVi9zNIIzxTQ7Dsa2To7Nho2Rx7GmHSZAcnjPtXVGtTnszRSi1uUU3gBu4qdLhwc+narD2YROWGfeqrwHswNaNJmUlfY1F1F2jC4H5VGl0VPrVI71GNwJ9qkjJ6FefWiKUdgtJl5LjecHirCcfdPNZ6hR1BFSpJsbg/nWynpYk07eVlPJq0LoDqKykuOgyMD+VKJyzdOK2UmHLdmwjow5wKGVGbt9azBKB3P51Klx6HH401PUl+7saBhU0otWwcY+tVI5nwTmrEc5A69a25kZ2J0jx1FJtIbgcVNG4dRUsaCVh0FCmhKDEhO7Ge1DIdxxnHrUsluVbAJ+tWI9PklXKkE0OSQ2nYpBSDxz+FAOTyOKttp9xH95PzqNomAwy4pKSezE9EIixkDI/CnLEuM7sZpiQneODinm3cd+O3FO5PUjeMDJB3VXAQthl4qw0Mjn+dAtztOR0oZNxBbxsODilSAoRhs00MRwQOfanrJsOQeam1ik9SYqSg/ve1ec+KoDZeJEcfKJQCT7ivRElz6GuP8fQq7W1wB8yHDH2rgxsOamzpg/et3Og8JFNQj1XSjz9stTJCcciRPm4/DirHh2eS90O4tyvzW485Rj14Irl/D2qvpN5YaimN1vKG5/u9CPyro7OUaV4slhVsQyu8antsfof1rwMLLllF9mdilz0/Qa0oP0p6qpGRkCnz6eYpGjPyspKkH2qF1eNcY49a+qUr6nnSYeaN3BPHepY7puORVPynznaacT8oG0ir3EnY2rXUdgw4yKsRXNpPkMAPUVz6McnqfrUiFkYnHH1p26Ap8up0P9i2t2N8bBDjt1qo+gyxNvjO4e9U4rpo1yH2mp7bV5lYZbd9RU8panGW6IrmN4k+YEfh1qrGwb2roHvorlAJIxn26VA1lA4+TA+hqinFPZmSy4PrmkaEHovP0q++mOpyvIqAq8R5H4UWI1TKnkqDngH3ol6ZwPwqdwGP9KUR7l4pWKumUM8+1TBUwKeYOaQQetTYhXQ1olfoBSNagH6VKV8v3ApWcEClYtSK5twQBiq8ulRTZ+RefatJEBH+NSCM54HFJoPaSXU5C98Ew3WSIwhPeudv/AABPESY13fSvVGTt+lCwjaMisnDsdVLFzp7s8Lu9EuLYkNGRj1FUTCyHBBHvX0Vb6Haai4EyBgevHNVNc+D0F3EZLQZ3dAetZuXK7M9ejjlNanz68eQTWbPF8xxXpviH4bX+kEkwsV9a4a+02W3ZtyEY9RVRdzvdSM1oYyrjg0FaldMH/GoidtV1H0I2GKYWwae2etQueapaEtk6uKVm4qsGOafuLfWk1cuLuDtULvxmnSEiq8pyaSQpDGfBppkqOQ5NN3elapHPfUezmmE5pC1O3VYwAxSg5pB0pwGaAQgapEamFSRSrkVAXJwMjimsmDTk5qUqMUmzRK6KTrihTg0+Reaag+bFMhlqHmrAbC4qtF1qXdgVFi+wjnJpymmE5oB5qS7k27IpAM0gG6pMYFRIcXcENWkPAqouQasIeKyNUSE/hUT89afu/CmNzmtEjN7lOY9TVUnnrVqc4Bqm3Wt0jnm9SeLrVgHFVoRzVtelNlR1I3IH1phbnFLJwOOtRDOeaYm7DmHtURXB6VY20xhk0kJjoeoq9GRiqcY5q2nTioZrDa5Jj0qaNOOKiTr0q1GmBWUmWldj0GOgqZOOtMValjGTWYbMtwj0q2gyKqw5J54q3Hj8fpUPUtEqinEHFOQfLkc0/HTNZsuJGI9v1q1Dx6c1FtqeMY6dahjiixGM9KmRajTkCp1Ws2ajlXipFQgevtSIMf4GpQvHFYsEN25HrRtp+3I60bfxqQG7Tj+lIV9akAJo2e1D2sWQ+X+NRyLVnafSo3TtST6CZW24zTNhNWdlR7efSmQkRBOOKAOeBUpTB/xoHsfwqLDUbDAuTShfwp2M80dD61IuhHs9qNntUgGTn9Kf/DSsJIrsBjvUbLjrirBHGO1RuOeakrYhKijGDTyuCTQAcVVgGgcg0YJNPIowR061OxYzGPemsKlxnmkIyPepvcXQh2g+1GynkYpRjHTAoDpcj2/WmGPirGMCkK7v/rU72CxDsxgVLG7KR2pWX/OKjb5c1V7mTVzTs9ReJuuPaum03XShU7zmuIXIAqzDcGPnNZThGRHK7aHrum+IQ6gl/wA66Sx1NLhc55rxSz1gx4yfzro9N8SFdp3ECvPlh2tilJrRnr8NwpPBH4VcRgwyDxXn1h4nVguWGa3rXXVcfe/I1wuMk7s1i0dJnA6Ug9e9ZsepoxHzD6VeiuFkXrnNJSaHuTN04pwbnJ9OuKaG47CpE6GrVSwJ6AGPagvxT6b0Nae1HcbnnGKUY65pfrSgccGqVQL2FT6d6kH+RUY61Ko4/wAaTqivqAB69KercUzd2oqVNlXuSodxqwjYNVo2Bx2+lWI/1FJ1LCvqWozxU6YPFVVfPBqQShfpRz6C5i0H7dT9KRpv8iq5nx0PFRmcDuKnmuDkWjNxxTPtGOelUJLxR3xVC61dYlPIzVq72Jb11NqW8CjrWfdassSn565y88Q7QTuAz05rnb3XXkyQ3HvW0acmK6Wx0mpeJADgHJHeua1HXWlyC35dqxZr93Ymq7OZD/Ou2FJJEtNoluLvexO4mqhJc9/fNSiLJ7VMIa3SLjFFFoDn1NJ5PrwKvGHJzjpUZTFMvYqmPnGOnemlcVZYE03ySTmp5iJTsisVyfWiO3LN9KtrbliP6VoW2mliCRj2xWNSqkcUqpUg08uRnnPtWpDpXH3ea1NP07JAI49a3LbTlI6c15s6zbscUpM5hdHGQSDUyaZj+EgfSurGmKvamy2Py8KBW9J33OWUjl/s2OAOKVbc8ntW5JZbcnaKr/Z8djXUorc45zM77P8ALkiqs0AbGBW4bUkHjimPaKO3FZyfKcyd0c/9mPPpVeaz2r1zmt97YAHiqF4gGQBj8K53UY0jmL6P5TxXOXo+Umur1BODx+Fc3fxHnArWnK5TOU1BSDWBeRF+Oa6i9hLZrKnsyQc8Yr2qGti+ayOUuYOvBFZVzFgHiuourXg4zWJeQ4r1Is3gznJ0IJFUZE71rXMeM1nyLzXZBnREpMCTTdtTSDnFRNWxqmNphGakxxTTwKdiuhGetIOR7U5uaTnNMgcOKXrSUVJY0g0mAKfjrSBeaaFYVRzU8Y4qNBzUtNMFoToakXmoU4qZOaC0yQYyP1qUDIqEHFTLQVsRug+tMUVMw4NRAClsD7i4OKXGR6UUpzimhkEvB9aqvyatyGqrjmgyZFjmlxxS4NAHNDAcnapqjXpUlSOIAZq1AtVl61cgH1qJGsS5FxVnbgVDAox7VOc4/wDrVmzpsVpqpycVbnJzVNzkVSWhlJkDDNSoOBTVGTUwGBVoy6jD0pY+tI/FLFVsT3LUYyalPQVFHxxUhJrF6nTHRFaVearsOauSc81XYHvU2F1uQ9DQeetKRzQDxQxDWHPFQsuRUpGKaf1pomW5EVxT1GDRtxSgc1ZFrjqDzRS4zzRa5rbQTHFKpwaMZ5pVFQCFIz9KXbT9tIMg0BawgHNKegp1KOnSkyiMr3phGM/yqcio3FNCYg4FSqcioR1qWPrVMlMlAyKQrk09elLUJFIiIxR2p7L9aYetDGLjinoM01f0qaMYFSy1uN/ipQeacy4pg4NSVIf/ABU/djpTR0ppGKfQa1J1bIp+earox3VKG5rMaZKvzcUuME0xH5qQc/Skza9yROtSoxDVEOvpUq8gd6loaLsD5xV6J8DFZcLbeRVxHzioRui5Ku4YAqjLlDV5MsvWq9xH3o6lSXMhsMnA9qvRuGIrKU7G54q7by54rRbGSdnY1oSPxq5Hk81nQcYNacS8ZqnZo0TsTLzwaCuOabUincMVhJWOhOwwx7hVaeDqavheMUx0455PoRWN7MuzMeSLA6ZpgOKvyxg5A4qs0QBq9GS42JIHxzWrbyBhmsZcrxWjYPk4Papt1KTaZpg96crHOSeaYnQc4p5OKwlE6jTs5uMZrSjfgelYFpLhxW1A4YVhHQXkWWYEcVCRnOetO5NO8vvWy1OaS1sV2j56c+lIowRwQasspIqBxhsmk4GLRs6bMG461uWcpRhzwa5bS5PLl+tdJE+QMcVEjz31R0ML5HBq/CcpgnNZVi+6MY61p2Y3Dnip6GbZbtAS/wBKvmHdg1UgjKSA9Aa3EhDxDio6HNOVnoVYARke9aVs2BioI4hu4q3HbkAcVV9DK/Q1dOwwGcVuQoGTOORXO2h8thnrXR2LggDufakzN7kjRHZjHPpVY2+OcGtQxjGRULx0r9DOQlljIret4+BxxWJbLtf610FmoYD2p3Mbo0I7cPGKQW5Hb9Kt2a7gBU7Qk596GiZamcIsdRSrGPSr5tcdKYYCDmhSsYczTKwhAFDQ47VdWP5en40jRevatL3NUygI9rd6sQjHtT9maFXB6UJlJlyE7sVYEfoOKqwHAAq9EenHTtVlDPLzxigJgVZ2e1KIvalcCrspDFntVsw5H+FHl+1FwKhipCuV461c8vqKRo9v8qLgcvrSckEVgrZ5bgc10mrLulxjPtVJLbOOMVhPViqvRIpw2eF5HNXbe25xirUdscDA5q5BBg8iotqRES3twFHB+tWlgHYYqeKHFTCLitlsbJ2KflY7DJo8njkVd8rB9aXyjVXBPUo+VjtR5PPSrzR9qQwk9qVwuyiYBmkMfUVdMPtQYs+1MLspLD0/rS+VyM9queSMdKd5PNAXZS8rH1pDDir3lc0GLt0NArlHyR9aBBkVdMPNHlY6Cgd2fG5UkU1h+npTYLyOdcqwIp5YE9a+YVNp2sfXt3I3XjPX2qu/A9jVshTznmoZV+h9hWsUcUupQnTAzVKVc5rSkTJwR0qnKoyeMf1rtprWxxTZlyru98VVkQntxWlMnXHOODVWVeOwr0FE8+bMm5XA9aoOnXitS6BrPdetamBSlTP/ANeq0oq5KMc1Vl55xig2WpnzA/SqFwNtaE571mXJyxNUidyhM2M/zqsbmS3fzInaNh3VsVLcMM881Qmft2rVRuVypqzOn0n4m6rpRUPsu0HTfkMPoa7vRvjFpl1sW4MtjL0y3Kk/XtXiTtngVGWx0PH51jPDU5rVGEsFSq9D6t0/XDqEAktbqO5Q8jY2T+XWppb8khZYyrd818q2OqXdhKHtrmWBhyDG5H6V12ifFbXLJ1E8q3yDqJhz+deXPA2d4s86pllRfw3c96e4hwMZBpDMB0Ga4PSvizpd4ipewvaSH+IcrXX2F3aapH5lneQyjsA4z+VcbpyhujzamFrUtJRL8bM/X9alXjPGBUCpNG3I/MVKLhh99Bn1ArLma0OSzWpaiZGOM4/pT2g3jIOaoNKjZBBBP4URu6cq5596SZLbLbWjHnrj0qKWORRjBGKkh1Fojg4b61OdSjkOHTHvWvN0JuZ6F4n+8RU63sycrIePerZFvM52nAqCbT88oRRoL7Q6HWbhM5Jb2q5B4pkRsvy3TBrI+zzwsflOPpSSBn5ZfzFTZGi0OhXxJazjbPbxsD/s04/2JeYEsIQ+1cuqoScjB9aTyc5KuRTtcV2jcu/B2iXzZhuGiJ7kmqEnw3Eqk218Po3eqaPcRHIfI96ni1a8tyMtmlytbDWu5TuPAGqW4O1BIPVaxrnRNRsiRJaOQPauzi8XXFvglSfr0q/F42WX78a89eBzUSUk9Bqy3PL5Icg+ZAV9yvINQLawOeMY9q9c/trSrpSJrVCT7Ypv9k+HNRGSBEx/Q1KbRWh5KdMifHzimf2AHJ2sPpmvTrn4e2F1uMF6EHbms2b4aXkJ3QThwD65q+ZA2kefSeHZk5Xk+1U5tLnTPBzXqFtoN9p42XFv5g9V61naxblPmjt5FGOQU6VKmLW55m9vKjcKTUf2gwnLqfyrrpkQ8vH354xVCWC3kHzICfWtblIyILyNm+ZgB78VYVkb7rgk+pptzpkQGR8pxnmqMtk4GAQ306U2LTmLsiZJ5BqtJbbumM1X8qaPscUGS459/aqT0KTaZHLbKPvKPfisy5s4CT8uK0mlkG7KnIqlO7k/dOBVp6lqTTMyWxizxkfjVSSyKEYNajbSCCCD9KiaNeobpWmxvczHjlHT8jTdzjqp9citJ0woIOPrVZuCeMiqcbktkMd15Z5B/wAKsR6ngYDsM9qiEgHVRUbeUxzgg0+V30KSLbahG/341fPr2pENjI+WWSHtkHIH4VnyQ85HFHluehyK1jOpHqVd9zVNtbO37qcH/f4NaunaOtxjMsan0yK5YpIq57ULcvEQcnP1rSOJmjpp4lwsjubzwXO9uZLeWOU+g6VzVxZzWTbJoyjio7TxJd2y4jmZR6Zq6viRZ/8AXqJDnqa3jjWt0be3pydmjPEhBIwRirEUoCgHk1fR9NuwWYlJD+Iz/SrMGgwS/Mtwrgf3TXoU8ZGaLUYSfusy/Mz2qaFGLHjPFa58IttDJMPUA0g0S7jPA3fSuuNVS1CWGlujM88x5U1LHOGPvUt3pV0nzGFiPYdKqqPJbLIQB3PStfaJ7GM6U4uzRp2t4kJw6kr9anOrRJ0B4rKaRXGc5NQSHdnkVej1J20NpdaXPXFWYNXaRwEfFc2kBYAk1bgjZTnFEtUZtnZ211dTIAMOB19asJPEGxPEePSuYt7mSLo5FXFv2k++QT9K5kppmUpJrRG8PsjN8vyj3p8zQzuAoyPpWCJyMkc5/StCyv4h8r8N6106pBG0zQbRd8fmL0HNUZLUDIz06810FlN50IRZl54x3qleaTIJG2njuawhiHGTUzSVDROJhvbKT/WkNirdjVia1lR8LyB6U8PImAY+vtXYq0Ja3M3BxV2islkF4Azn9KwvGujsdDnYfMUG8129uUKgMPz61V123juNPlRAPmUrnt0qJyjOLiUnZpnkehTCW22HkYwc11N4pMdhdFtzMu0k9QVPH6YrjdGBt7qWI/wsR+tdS1xvs1jJyEfIH1618lKXsqrR0U58smuh1F24aWOfqtxGrgj171XlVQMgZJq1pJF9okbPj9y5jA746irDacr59PSvqsNNVKaZyz0bMncAuSOKepR+w96vnS0bvij+yggODn6V2WGlfUptHHtOefTFMaFCBg9qstYyMcAcfSq0sDQttxmhkuLS2IZIT0BzSxKUbdzgetTKpDc5/KpgUPGOalO5D2TQyKQTHpU6Axt8vc9qgeMKQV/SpYCV9uelNI0jfqXFvHRMY/ClWRM5PB96j3FCCRmlNypb5lAz6UbFN2eo24t1lbgVVktZEHGCM8VY37mypqQMSMmi9xtaaGeqENgijZ2zWiixs2DgD3FRyWqkkqKSQdDPdN/bJ96jETA9M1eWEhunH8qcI0cEdCKh7isU1+XrVuHay46Go3hPIx0PWm7WiFNoTRaCKM560jlOMCofN3/UU4gk8Ghodie3kMTAocGt7TPEL2zruOcetcwrYNSK54JrNwT3Iej0PQTd2WuQOJ40L44yK4TxH8PtO1GRsRhHPcDipbe8kjA2tke1XYNRYMCxJ9qzULHRRxdWnueReI/g3dW6tNbr5sYzynavNtT8N3lhIyvE3HtX2HbSRTQHJHPUVUufCOlapuFxbo5PcDBrJcy1PcpYqE1q7M+MZIWTIYEfhVaRea+kPGfwSjkWSWw2nHOw9a8Y17wVe6RK6yQsuPUVamup2XdtTlFBzUoX5ak+yvGx3LilKVobQs1oVpKqTdKuTDFU5eRVIUiq3WkH0pzHJpAOa0MOoEcZpKfTSMUCYnfrU69agqaNSTUFDwm4U7ZjtU6J8opJQBSuXbQiWnM+TUTNk00EiluJOxIRupNmzmlTmnHpVEjVOTUy81EvWpUGKzZaV2KRimFucVK1Qt96kXYmiPNPPPSoozmpugrORaGg881YU4FVwPmqxGahFIX+GkbgZoPWmOeMVoRcrzniqbD5uauSjiq23nmtYmEtSWEZIq1jiq8S81OSMdaplR0RBIaavXmllNRUnqSydRTttRK3SpUbJ5pbBYljTkVYVcdKbFzUwXIzWbuaoIxzyKuxdhVSP7wq1GcVlI2iiZVFPTGfeod2BinpwahrQmW5diNWoz0qjD1q5FjGallouRnC1MoyOarxcirOPbBqGVYM89PzqaJKaO1TQ/SsXsVHQlX2FSx8dTTU6U5Vx9ahs1exNFggnirCjOKhQelWo+ByKh7ErYaQR9PSkAxUpGDSH2FJGgzGP/r0uMCng59KPehgthm2o8e1TYNBGKhC6kG3g/0phXirBWo3U5yOKXQFuV2XvzQBipSD3prKelAmiDqcCkPFSmPrTGUnimxDaUN2po6mkHAJzWYJkjMDURIzzTiRTT+dOwDSOaXqOtGMelKAKLAIV7dqOM4PH9afjA7UmOM1DVwG7aQDNOpQM1FrDRGVpQhHX8qk24PPSkK88CgbGAH0oAwDUo96Tb/s0DWxERnrTdo7ipincikIOSOtAEe2kVccVIV70AZoJQinbU0dyyEYNRFeKTgU7ENGva6s8eMnitiz8SsnV+lcju5pyylRWcqUX0E4aaHo9l4p3MMN+ddJp/idH6vXjcV4y9CfzrQt9aeMDDVzyw6tZAuZHt1tr6Pjn8zWlFrEb9GA+leIW/iNhj5yK0ofFciHAeuSWEfQFJrVns6akhX71SfbIyR83FeQxeMGHWT8M1dj8Y5bJkGPrSeGnYr2iPUTcxn+IY+tPWZCODwPevOLfxgh6mrsfi5P74rD2U+wOS0O9WVSacJlA61wqeKk7vz9amXxQgGC9T7KZLkuh2gkXHWlEyA1xP8Awk6nnzM+1OHiYEH5uPrVqnJIOY7lZ09RThdqp61wf/CTqBjd0qNvFBJ4JIpKjKWoc6uegHUVQ9qgm1hFB+YVwEniZscNiqU/iF2wNxJx1rVYeW7C9z0GfXVTOHH86z5/Ea9m59a4KTV5JDncfpmoTeNIeuK3jh7ai1Z2M/iMtkbsVlXOtPIT8xI+tYYlYilRXYkGuqFNRGoMtT3bTDdnmqzMznPrUwt9yg9DU0cPOMfpWqVjZR0KqQlhzwamS3yOlWRD7U9Yiv41SZfQhEQOeDSlNq85FTc9hwKifNQ5WZnexAwJzUTJVnytx4H5VZgsSzDilKelzCdZJFJLV2J+XFXYtLdsd8+1b+n6L5hB210VpoWMfLivNqV3sedUqtnHQaMVPK/p1rUtdKxg4wK6waIP7uasJpYhHC81CTkc/M3uYVpYbei1pxWeMcc9cVpQ2YXtjmrHkbTjFZzhZicrozRbg9qbJAM9K1PIwSOMD86a8ABwauE1E43uYk9oGXpVBrbaxyK6GS3welU5LcZOa2Va25jKF9TFNud3TApZLfj1FabxDp1qCWLjn8KxlV5jBRsYk8ODj+VY14m0nnj3rpriH5SSKwr6MAHNStS1uczeL1PasC8jAB4rpLsAIRj8awrxSRx+tdlKOpDd9jmrmIDPFZt0hwa2rldrH+lZt0BtNe3SaSCK7nO3sRAP0rnL5Ad1dRf4rnb1dwau6ErnUjm7pcE1nSpWvcpgkVnzLXfB6G0G7GbIMGoSKtzL1qEp3rdGxXI/Ko2FTsKiYYHSrRoiKilK4oXpTDoKMdqKcq5pQtLcENAzQAcU8jFNzzimDHpzUi9aZGKdQCJFNTIeKiX7oqVQRQMkpyknim0IfmoLsTnpUVScgVG9SN7AOD1pSc0inJpw6U0StivN0NVnNWpuTVZhg0ydxhHHpQBmlxmn49qAACpMcZpiin/w1JS0BBk1dtxyKqRjmr9svQdah7Gkdy7EOKkYfL1pY0yPSlYACsWzqasinN0NUn4NaEw68VSkBrSLOeaIk5bH41NUadakI4q7EojfmiLjvSSGlh57U2S9y2vAp2eKjVqf1NSbjWNQvU5HFROOOaz6gVyOTSZyeKewxnFMPAo3ZVrDT6UwjJqSkx60XJa1GYFIRinkcU1ulWidkIp5p2c1EDipV5phew4DgGngDPrRGM08L6CgpDcY7U4AZpxFAGKgbEAzTlWinACkykGOOlROmc1OB+VIyc0loO1ymwwaep6UsidaiGQa13MZKxbQ5qYciqsbngVYU5qC0OAJFREc1YX3pCvX+tBTK44NWI+aiK4PNTQioZSHsvFQsO+KssKY64qSpEKdaewyPWmjg1L1oHEi5B9KlU8Uxl5pUOKgbViRT6VNGahHrUqHBFJstImXmplGRTF4p4OKhM2FU4NWonOKgUZqaI49hQitUX7Zu3rT5VJBGKhiIBq2o3ihmsTNmjxSwybSBVm4ixk8mqYGG/GkQ1rc2LaTtWvbSbo/pXPW8hBzWrb3BUjB4rZPQcXqaDPg0sUtVpWzTUlxWcjdu2pqKSVBFOIBGait3yo7VYIPWuKW51w1RUkUZyBmq0qAGr8qYGQfyqtOvtmqTIaKL9KltpSH4qKYDFRwyFW9q0Iex0UD71qVulULSbbgetaBGRkdDWbNo3sRo21xW1Yy5UViFfmzmrttKyHr+dcctGaRtc3Y3zjHBqdRuGKzoJg2PfrV6B9wq4Mzqbjn4UAfnVeVc5z2qy4qCUcZrST0OV7jIJdrj2rpbGVXiU5ye9cgXKPW3pVzkBfWsWro46kdbnYWUmB6c1t2jAYx3rk4ZiFWt+wmJ25P40raHNy3R0QHyLxyK3dPO+AZ64/SsCB/MQAcmtbSpSuR68Vlexy1FZIvKmHz2q8IwYxgY+lUjy+BV+1bK7W+tF9DEcEAGc5rW0yXgCs4J2HBq1ZKQ3NCZnI6OAh05OabImGFR2ROccHNWpIjgcUmQ3pYjjGH+lbWnnOBWWqcbhyTWjY8EUI52up0FmuCPeryxggcVQtmAFaNs28Dn9KsV9CTyQR0P4UG2yelWolBB96lEPtSsYbma1q3OOlMMHIFavk+350xrfOeM0J9BXsY8tvjOKiKbT6VrtbgjpVSaDa+AKq5akV4gc81ciJFQrFj1q3EmV6VXMaKVyzHyBUuzj/CmRJx3q0sZI44pN2C5AUz70qxVYEPNKI6V7juVSlNkTgk1c2dsVFcJiM5p3BPU5e7i82ckDvTFt/atNoOWIFCQY7/AKVHmZyd5MrRw5FW4YMVKkFWorfAyP1oTQRlcbHDwKkEY6VOkfHSniLFM0uVdn50oj5FWPKpfLxVX1sO+pVMfPPNJ5WKuNGB2ppjyaY7lUR8UeWCKtCLHGOaTyu2AKVyb2K3l8dKXZg4qyI8UnlgnpQmK9yuY+fajyzn/wCtU5XBpPug9vwp7hcrmMbqCmO3FTNUbOMGncpM/LGy8Z31iQCWJ7g1rwfE6RR8ytn61qQWenapzPEiuepVcVfi8A6fdrmMBl9u1c1Tlh8SPUoV5VV7sjMtviZvzuyK0rT4iQTYVzj+tJJ8MrTsuD7VVPw1jRsq5X3rFezeyOpyqJa2Z0lr4ptLrGGGT71Za4hn5VwfTmuag8CGBuJSD+lb9noQtYtofd9etbR5b6HNOS+0hXVcn5gfWqky8etLe6Xc4Jik5+vaszN5b7hJkiumKRzSSezGXeD/APWqg3TFXJJi33lwTVKeRQTg4NNrsTylWU9s1TnYjjNWpjxkdvWs+VhSRL0ZUuXGDjtWTcy9a0LtsAnvWNctzWltBPQq3Dg8E1RmPHNWJn69OtVXbNaxKWpFIcCouoB706TrUZPHFUzphoABz6VagycjoarKufersI496wnsdEdS1ApGK07SaWBgYnaM+qnBqhAuSCa0IR2H61xSZvyJ6PU6vSPG+saZt8q7LqP4ZV3D867DS/iirYGoaerf7du39DXmMGQParsOc5rilFPdHPUwFCrvE9rs/FWg6soCS/Zpem2Y45q3JbRsMxyJIvqrZrxNGyADV621C4tOYZ5E9lY4P4Vh7NM8etk0X/DZ6xJbSoN4HT1ponYnlMH6cVw9p481W2RUeVZk9JV6VsW3xFt5GAurPbnjfGeB+BqXSlbQ8irlVaGyudLFPHnDjt2qZJRgbJcn07ism28S6Jev8t4sOe0owc1pRwxTrugmjm/3TUOMonFUoVKfxRNK5gurO0trl9vk3G7y9rZJ29SR2+tVhe7x8yqRVWWzmGS2SenXtULW0yA9SD2qXI5JJltpbd88YJ9KFWIjAwCfWqIJT7yVZWRWUckH6UlUtqZu7JnsmcZTvURs5oznYSKsRsDyGzVlJpMYVhgfrUqqJNozSGBO6PFAWOT+DH4VcadsYKjFNSSN8Erir57lFb7GkvRsU37EccPnHStWKGJuFOCefeo5LBhkhhg0oyQ7oydl3EfklYEe/FSxatqMBHzEqOtWWt5ExtUufajcyDDR/wD160uN2ZZt/F8sXMiZHfNXU8U2twR50aKAMHco5rHaWIrygH17VCLS3l/i4NTyrQV9DogNB1EANHDn+93qtP4H8PXzAqxU+ueKxDooBJSQg+1QS2V7EQYpXOO+eKfIrmqaXUn1D4WxyZ+y3q88hW5FYN58MdVgJ8vy5gP7hrYjvNUtxyxYegqzF4ivYhiQHjkelO1jO76nC3ng/VLM5e2Zsf3Rms6S1mtv9ZCyf7yEV63D4wkGBIM49RVk6tYXa/vYY+euVFHvJF8yPG98ZyGT8BTPsNrMuehPtXrlxouh6h1ijQnqRVGT4e6deHNrI0begPFUNNM8rfRIHyDiqcvhfcPkGc9MV6Td/Da7jybe5jlPYEVkXXg/WrIZ+z7wOpU04u5rey3PP5vDcyZ+U4rPl0WaM8rzXfXEeoWYImgmix2K8ZrNeTLfvRt9c8VspPuS5M4mSwIYhuvpUEtns5ArtpbWCRc7Rz3FUZ9OiJ4rRN7lqZyDRjkHNNK46cV0c2kAk4P6VTm0grniqTvuPmSZkF2C81A2c8/pWo+lv27VVmsZEzyfyrRcpStcqLt7jmmOR64qV42U85qvIpz0NPlTGldjjKQODipINRmhYEOQfY1TYE+uaYAy80+Q2tbVHS2fjC9tsAS5T0IrcsfH4PEq4YdCK4BmcVGboA4IxVpzXws3hVnHZnsdr4thu4+HQnpg1es3tLsgTQIVPRlIOa8Ujvth4YqfY1et9fuIOUmYY96tV6sDoWKmvi1R7cPC2j3SEKGQkdcD9KiX4b2Mx4mbJPXpivMLPx9fwAKZN6jsa3Lb4nvgLKrIw6EHj8q2WMf2kdUMTRlZTidpP8KGjUyRz8e561iXHhC+s3JAyo/OrFv8URLAiifJ9D1q9B48imVhcS4GOOOBW8MSn1OlLDVNEYkehXpOTbsw9u9TQ6U44eF1I7EV0Vr8QNOhnQRzxSHOCobp9a7O38R6VqkKny4h6kEZNdaqXWjI+pU5fAzytrE5PysPSo1hMHDd+nFesXVjpd2oAADnrjtVC58GWEg+SQlgPWto1JWM5Zdb4WeelWQZVyDU9tBdTnInIPTljXT3ngWLaWWUg+h6VRTwteWxDRShu+PaiU4y3Rn9SqxRluLq0Jyd3vipIdXkjHzRA+9bE2j6iYj+44HOD3rFuVuIZNskJjb6UkoPQ5pYasuhbTWoJnVZI8Y6gVcMlhNHjcAD2z0rmZYmSQsVIB9qnYrtGCfxp8kWvdZjaUPiR5trtouneLLuBD8m/Ix71eVjjrwaTxrGsWr2s/UuNhb8f8KQ46A5A4yK+axkOSqRLV8yOo8KTb47i2Vhkr5gB9RWwjTK2Olct4TuDba/aE4CuTGf+BcV3s64d1CfMODkV7eXzvTt2FOF/eKKwu/zA5NWfOEYwwyemPSmI7xZwNp9BWfdNcPKSQ2fXFewpMlJpaGgsynPFUZpFWXJXNRIJlXPIPfFC7gwLfrScmEn7tiwtxCcKYyPen3embo/NhXjvxUDAFgQK0bS5kEWzG5SK5KjnH3omakrWZieS6NyCKmjOOtWLxlDnjaaSDbJHzziuqlPnjdjptMUAPjH5VG2nSOrSjgDqMdKkeA5yvT2pokmQY3FV6YrU3stmQwuFYq3JqzHIjHBOP8AeqoRgn0p6jB5osQlbQsyW5JBBFRvK0QwTmld32gZOKqyE5yTighuzLsMiSLjIz71FPFydvT2qr5oUZB/xqaK54GeR/OrRe+gJxkE805Qjnnp7U5QrimshQZpMSTRFJGAflPFM3spxUit83PFOYLUtXK8yPhvrUjQ4GelQPxyKkjuCw2tUkaNiK5TjPFTrcqAeAT601wD9KqknJ9jScTKSaVzdtL4IoyefSr0Oo5b7+PSuXUsBmrEc7oAM8D9KhLUSZ3VtP50fPze9Yut6NZ6kGWaJGzxyKpWeqtGoUNjP41ZS6aZss2SayqU7u510sXOnszzbxF8Iorp2e1IGecCvOtZ+HWoaaz/ALhtq/Wvpu3XzDgDJPpUs2lCSJhJErqRyGHas7yTsj0aOOTXvKx8WX+nzWzkOhH1FZUwwemK+rvEnw307UwwEXlsfQcZryzxJ8Hbi2V3gXeo5G0VUaiXxHfDERls7njbe9A9K29T8L3mnuyvEwx7Vkm3eNsMhH4V0ppl86Y3HtTCKlKkUnl0XKepGqZNWokwBkUwDFP39BU3LViYtxxVeV896eTuXFRMhqQbuIuWNPCZNCADrT9wPFBQ0/KaRm9/wpW9qjIweasCRDk1YRarR9atoRjrWUmVEawwTUDHJqxJ0qs9JFvYki5qwOlVoe3rVkYqJblwQqrUqjjio16VKvrWZQN0qGQ4qb+GqztxWy2MGRyZNRAYqQnJpAKtOxLWg+PrUhxUa9qfjAobBbaELiowMnFTMKQLRczaGhc1Ig5+lKq1IsZqb3KfYmgPIqxUUY29qlJzUtmkR0fWrSgetQRrnmp04Has5anRCyQuM8mpF5pgOTUydai5D3JYz7VchPAqsgzirESjNZlFyLNWf4arwjPWrIHFJlgBnpVmLOBUKjJwOasIu33NQykThSQOM1KODTVHHP5VIoNc7HurCpxVlDlRzzVdSe9TJ0pW0COhPnilxz61GpycGpAM0krGvUAPalCAmnrnoKft+lJ6Ma7EJXHNG3PWpdopdg9Km5DuivtxTTHuHvVsQFj8q/hWha+H57nBWMnPT0pBezMQQsWGBmtSx8Nz3uNqE/hXWaf4SS3USXJCr71oS6/baVAYrZFQgY39/qKNnqOyesnZHFal4ZOmxEynDf3e9c3NEQTjmul1jVWvGJZt5NYLqSTxU3Ia1KTx9KjYc8VbZCKhkTPai47FdhgUwjjuKmKY+tRsPaqBaDQfelUEd80mMc08DFA1uKG3daCcnk0oAA96THrUFAf84p3PamkYpCffFJonZEnA/Gm7uaTOBTc8UWFZ2JBzz/KkHSmbu2aUNyeamxdtB3fr+FNoJ9MU3efSgBxPbp7UhOPTNM3c80wvg+tCVxaEpbPoDTSwxUJkpN2BzVWGTFqTfgVX3nseKTcTx1qrCZZ8z8KXzsCquTj3p65+tOxJYM5z1IpwunXuar9frQU9/wAKnlKS0LAu3x97JqRL5wODVZY8dqlSPd2xTZLpp6l6LUZB/FzVqLVZM5z+tZyQe1SpEc9KlpAqSepqpq0nXJzUyao+fvH86zVRvSpYouaz5UP2SNVdUc9z9alTUXIHzHFZyRFqsRw4A4qXFDdNLQti9cnGakS6kJ61DHbk9vzqeK26UWBQSJBcMeBTwGbvmnxw496sxQ+wHtRcrlII4zVmKDvjr1qxDbkHlR9auwwYHSi/QaSKsdtnntVyO3G30qSOLaM4/KrG3gcc1nckrGLgDgVKIwoBpzDHH60u0kj+tK+o5SstRjDFM3ADoamWIsTwasxWLSEEKT7USnyo5HXit2UdhftT0sy7cAmtyDR3PO3j3rVttDxzt+ua4vbuRxTxDexzltprZ5XIPtW9p+jAEHZk1uWei5A+XJ+lbNtpewAkYx+dOV2jDm5ijp2l7ADtwK24rNdgOOvpU0UAReRwKkVgpwTmuSVNkykkhI7YDsBSvbBh0qWN88Gnv06VonY5ufsUfs4XqKjZMHjk+lXpYzjpz61VERByRUzkmjCVWzsR4Lnp0oMJPX8quQ22TkirJtsDheK86U9SFK5hyW+Og/OqksBx9K6CWz46fnVO4tSe1J1A5jCeHP41XlgJAxW1Jaj0/GqU8OytYSuzIwrtcAjFc9qa4yMV098mCTXNaseDXp00gOWvjgkYrAvH4Oa3NQYhj3rBu+cnrXZFWJWhjXR+bHasy5yRWldKWbpWdcIQTjNdUJa2IWrMS9Ukda568HJrpb2PINYd1HntXpU3c6UmznbqP14rOmQYxW1dR81mXEeB0r04HTAy5k5quy4q/KtVJFxWyZuio/rULCrMnPaq7g5rRDepERg0Bc04g5p6jNUmCBVpxOKMYpp9qRYwmmjrSk4oUZNOwmSIDUoANNQGpguaY0Koz0qRelIAcUvQ0mUh3fmhMd6Qc0gIHWkO5YB4pjDNIpz1pe/FA90NA708dKRetPHtTQrEEmSKqP1q9IKpuOaYmhg5PFOoC4PAp3QUEpAOelOIJFJTqTAdEMVpW3as+OtK1FZM3huXk+7Q4xQpx9aR6xZ1tleU1Ul+7VqU8n1qq/WtFoYPUjiHXFSEYHpSRrgU+StjKJUc4pYjTJTg0qNSZL3LSmpk5qBelTxdaho0BxUTEGpyMioXFQza2lyu+TTOalf7tMAzSEN207b7fpT0WnYNNAV2GKYwJqV1waj3UzIhPWlU4NKwxnAoUYNVcJFiPmrCjiq8ZwasxEGmNDinpTGU/wCRU4WkZag1toQBacBml2kGlHHvQxCjnrQVzS4wc0uTUM0TK8o4quRirjLuFV5BzirizOa6jFOKsRtUFSIeKCYstqcj2qXGRVZeBU6MSKTNExjpgU6IUN9KWOlbQtko5601qXdjFIz7qz16FXIyMU9D7VG/UU4fWhIS0HMtNAIqQD3oZOKk03QLz14p446GohxxT15NJlLsWo2ytPX0qBG2mn7/AM6m5qkWUIqwi7apxHJzVtG4qTS10WFbn3q5btzVBWxVmJzxSYJ2Lc4GKz5Y8c1oqM1BPFxQjWSuiCI5GD2q5BJxz1qiCUerCEKQRWxzrTQ1In3JyefSm7z0qGJ9w61M46ED9KhnRH3lYu2MmTjOK01Py5rFtn2HJq+twVArjkrs6qbtoWXIJqu459qcZdxA/WlJDCktBy1KFxFnpWex2vj39K2mXKmsq6jw+cGqTIa90v2kuEU+9acUu9evNc/bSYIBNatvMB3NLZlU3dWLrHPQ81NC/wA309aqo27p3qWNyDWUlc1W5qwPnFaVu3HFY0D1pW8oUDHWsE7FTVzRAJSoyOMUsT5TnuetD1scckZ9yvPSptOuQk45x9Kbcrnp1qqjFGzmg56kbo7ZZQCnPGK3bFiQK47Tp/NRSTyK63TpAwX6Vk9GcWtjqdNYycHtWrap5cmR064rG0lx5grpkh3AHGPwrCV07nLVJlYbweo781ehl+cHGP5VQhiz04961IYcKp60XONu2jLC4LjtVqFtrjpVI561YhbcoPf1pE3N+zb51yAP51ruu7tWFZSfKp6mt6FxIB64qDJ6O4sMWV5qeBNjjikgUeYRVkptOccVa0MWX4ZNseK07AnZWRGeAK1bIFcCquTfQ17cZ57mryRA9R2qjb9s1oRHmi9jO+onlGjy8DHWrSJu4pwh/GghvUz3h74qCe0ypOBkVrNDxyKjMGB0ouyU7M59oiM1ND0FXLm1w26oUiOemKEVzWZLEM84q3EuAOCKhjBC9Ksx5AFVc0TuhwXil2cc1Kq49KeE46UXBsgKcVXukymPWr5j4HFQzR7jRcEzJMPPTilS254FX2gHHFOWHAPHWpIbKYixxx9KmiiqdYsnj9akWPFAJkQTHH6Uuz1qcJzSBM9qe5dyIR8UbMmpinOcUm39KoOYhx2pu3PPX+lTEAU1jhfalcakyPHNGz2oZvTrTGYkZouLUG4Pt601mHTNRNLx1/OojNhaYImZwKiaQCqzT478VA9zirNUW2kwetV5JwOhqrJcd6ryznPXg07lo/OncUHBwav6b4gn06ZW3ZXPKnoapTxbHIftVdk2n5uR6V2OMZx1PCpVZUpJpnqGk+ILfVo8D93KByhPWrjjJ6CvK7W6e0kEkZwR0IrttH8SJeqscxCPjGc9a8yrhXB80dj6HD45VVyy3NhxioZPrT5DnpULncf8ayijqlLmRDLLjPqPWsu7uCPcfWtC5OFwSCKxbt+SK6onK9ytLKpJyBxWbdxxu2eQKlkY5zVWV8g81Zeq2IHiA6NVC4cKW6cd6tSyECsu4frQht3Kd2+UrHuW6nqau3UuC2Dx6VmTyAk8VtFaBuVpWzVORqnkPPWq7nnFaIuO43t0oU+1IvGaUDBHOKmRslfYfGuWq9CtVYxk1ehHPHWuabOqKsi1AnrWhCmOaqwx1ehTpiuGTOiJZReKsR4H196ijGAKnjXP/wCqsLnQlYsIvFTLUaDmpFWs72E2LuyeDTW49zntS4wORUbE1ojFsax5OaRb6a1O6GV4yP7jEVG7YJ7Gq7t17Vslocs4qW6N2z+IOtaewK3XmqP4JVyK3LT4zuoAvtPWQDq0Jwa85lcnI7fWqE7Ec1r7CEt0edVwlGe8T3C2+KPhy/VcyPaMeomH9a3rPU9Nv0DW17BLnsHGa+ZZTke30qEXElud0TtG3X5GINKWBg9meXUy2D1i7H1abM4LAEDPUdKTbIrbl49eK+aNO+IniHR9ottUm2j+CX51/Kumsf2gNYtti3tna3afxbQUP4VxTy+a+E4JZbUXw6ntpd93K5FILpE+Vo2+oHFeead+0DoFwqi+sLmxb+8pDrXTaX8QvC+ubRb6xbqzdElOwiuaWFqx3RySwtWnfmidCbrI2qwA9O9BmkBwDk+lRxwQ3CCSCaOZT02ODmpP7OfnblSO3Q1jySSMbNfEg+0uAMg/hQL8nG7GKYbaY/LuOR0FNe2nz8yg/QVkpNGL3LBkhmwG4pDYxMflkx6VVaLZyVIpCSF+V8e1ac9hXsaAspFAIfIpWjkjI7jvzVJLyaMEA5piarKG+ccDrin7S5Duy+HKE5GfqKeZI2GGRcH2qsNVRxjbSpNC7ZJx7GrUh3exK1lazjgYzVKfRUYnZJj+dW96Z+8BRjjIbNWpW1C/KZj+HrgDMcpPeqz22o2YyC5A54NbazSKO+Ket0XG1lP5VSncq9jDg8R3tu/ckf3gaux+MJA373GT1OavPawS8lASaqS6RbS9VFWnFi5u5OniO2lBDxq59+agmk0m+/1sEfP+yM1Wk8PoeEOB9apz6FcKcoRgVVoD5iW78J6FcMxiUwk9DuxzWNdfDyKUf6PfbfZxmrElpeW5+4T9KBd3EfZ1A9RT5eqZpcwrr4f6giMYmjlx74NY954Z1a2Zi1qdvc54ruY9akQ8vjtzVqPXXYlSc9jV2kkUm7nlEsE0BxJbSDv92oHaNlwwA/nXsT3kFwMSIjj0KiqUmi6Neg77dAx9OMinzNbod9TyCWziY8KMelVn02Js9q9WuPh/pjkmEmMnphulZF58N5EOYrgN6ZXitFUTKjI84k0cMcqfwqs+iyA5AyK7m58FanbjKoso9UPNZlxo97a53wSLj/Zpe0XRm3P2OSeweNcEfjVKXT3+tdTPG4HzJz9KrPHxhlrSLaGpNq5yr2rDqvIqPyyB0rpXtFcEdKqzWCgcDP4VtzPqWpdzCG9T1pfOkU5z+daTWPPQ4qN9O79v1qvde5XMnqyoNTdcZGauQ62y/wATLVOXT8dzULWr59RUuEW9B6M6BNbgnUCZEkx6rUkcllIxKXV1aE94JiAD9K5Z4SvbFN/eR5IJAqlBx+Fm8ZyivdZ28EepooOmeLJIzjhLrPP4jNTnUvidZL5lvO+op2a1lD/p2rhYr2ePoa0LLxLdWTho5XjYc5ViK6Y4ipDR6nTTxdSG7uaGo/F/xtps22/kntpAek8RX9cVJaftD+Jbc8zQSYPeIGtSz+Keo+WIrt49Rh/553sayj8N3SrU+oeBPEUWNT8LJZTHrc6ZMYz+KnI6812QxdN6SidccfLaSLuj/tValE6i/wBPtZ4x1Krgmu+0X9ofwnr7L9vtTZP6sAy5ryST4QeF9cjLaJ4rW0mJ+W31GPb+GRWJrHwD8YaXEZ7e1h1K37SWcwcH8q6OalLZnTHFwtqz688PQeDPGsS7NStfNf7oWQDH1qxrHwXX7PvsHWYHO0o24EV8H3Fp4i8NyEXFpe2Mi92Rhj8a1tF+L/inRWU2+sXabeg804p+zXRm3PTq9Ez2r4teB73RLAXE8DRJE33yODXC6VJ5tuMnJqpc/HXxR4ssW0jU70XVrNw3mLlh9DRoshBKeleRj6b3PJxdNQ+FG3bTNDKrjgg55r0kzTy7JkBYOisDjuRzXmKtgV6V4f8AGmiaX4Ytf7Y3wEu0Szjpx2P51z4GpKMnFGFCCrPkbGteTwzZkj+mRV9dZif/AFiBffFD+KPCurugi1uBQcAK3atey8PafqrgWt5a3CdSRIv+NfSQnNR1OqWAkn7rMSTUbaVgNox7UkaQTtngKa6m4+HhtyhUoC3Qhhij/hXd5jKxOy9cqMipdZpXsQ8DVcrM5iWGE4QYz61Ft8hxjDCtefwjfQuwETsPQCq66JdgNut5Vx3K8CplV5lsZzy+qk3YybuIS/NyKoxK0b8H8615oniBUgntjFUjCc9Me2KuDSPOlTlTeqJwQ3I9P1qPcH4xyaUIzYA4pQuwnIwfWu2Lui1JzRWltT1H4Go4g0bYParpY4ODUYQlxlciquDTEGHIGcZqtOgbI5zV5rdRyM1FJEXBGOlCQnqZbxEGkEZX39qvGBiwGOPWnmJY6kl36FFGMZ9B6VZW43DBqUwAoew96rmLYaqwKTFK96Qkj2p6DAAPP1qYQqy+tFjYqMc8UwR4bPWppYCH+UULC5BJXpU2Zna+gznpmk6ntQ6nt9KVUGMVJD1VmSwqGUlmAI7UmQenT0qLaV6U5Gz/APrpeYJaFyBeetWTEy4Izg1Shl2kH+VXluMgDP609yGixY3rWz5PatmbxF5sIVkH4da50kE4xzUeCr85qOVbgnJJpM2RcpK3UU54Y5UIwCDx9RWPGWVSV6epqcXLqMdD61lKnchOUXoUNV8FWOo7vMiUZ74rg/EPwUjnUva4+nevUYrxj96ra3CkYbGOlQ6bWqZ2U8XKOktT5X134a32ms2YiQD2FctcaVPbE7oyMeor7NvNJgvIm3IrA+oritd+HVjfAjywnfIFRGo9j0I4xNbny26FTyDSCM5/rXr3iL4TzW294VDJ1G3qa8+1DwzeWTkPEwA9q2Ukz0IVoyauZCoB1qGUgGp5UZCQRiqkuea0R08y3Qxn96A+ai5zzTkNVYV7snBzQRk0xTxTl5qGjQegwaljfr/OogM05Rg1AbExbIqJxT8imEf5zQadh0Ywc1ZUZNQxjBqZRmsGy0KOuakHIpm2nD2pA2Nc1Wc81NI3NQMc9q2Ri2AHFKBQnQ07bmmh30E6GnU3bS4wKpkLQaeaVRk0pFKg5qGQ2SovFTLHyOKZEv5VajXNYtlJ3EEZ60/Zj6VOsfFL5dZ82pr0Io1zUq8CnLHTyMD1rW6aNYvQiH3qliOTzURBzT4+KQr6l2MZHJxVhODiqcRI+tWomz34rEpPW5ehwKtxjI5qlDz+FXI2qGaJ3ZMF5zj9KsIuagj5NWo+KhsrckTtzU6fdqMDnpUoGKzepS3sKBk9KdSfnUigCp2HYco561OqUxQD1FTxLu7VCVikKibeCKkWMEZ7U5VLHp7VagtWmIVRnPFT1CUralQRlu3SrVvpcs5AVDg133g74Z3esyozJtTI5I4xXpX/AAryx0SDcwDsOpxxWsYcxjeTTa2PMfCfgJrjE9wNkY/vV0GrvYaNb7IgoK/qaseKPEkemQGCBgMDB29K8u1TV5b12yxP1rOVovQtNW5Y6lrWNfecsFb5ewFc5cTtIeSafJ8xzUTJWd31Hy33KzCo3T9asshxURU560JgV3TP0qF4zVwr7VGUNIqxSZBzxUToc4q7JF6VC68dKASsVinpSlfbP6VKVpPLI+lO5JEBk4pwUk+uKkKGjb60XLi9LkJXNIFOOal25+tDDPFIbIApJpWTHepjH7ikKZPSmxFcrxzTT6VOyZzTCnpSAjBOabnnFTGP0phTFNFWI+TTD1qfYab5ftSIsQfjTSDVjyu9L5Xy9OParHYrEHPSl2VZER9KURc5FJsLFcR5p6RHHSrCw/hUqQ+1K4IrrDntUoh71ZSD2qZIfXgUXKtoVEg9RViODjpVpYBgY61MseKhsEVlg6VKkGKtrF0qRYB0/Wo5tSyskPHOanigB6rxVlId3Yc+1WEg6cU7kkEcGSeOKsx224danjh596tR256Vm2O5WSAcDGPX3qykIIP9KsrbkdFqdI8HpUthYqxwnHTNWoo+RkfpUipjHepEHNIGPjjGSRx9asLHj8ajQqPr+lODE9ATSbM2ybcBxx7U3eM4/lSRxs6/d/OrEVkZGxg5NYuotjnnVURiRNIQAMmuh0XwbeamykRsVPtXV/D/AOHUurTLI6Er2r6S8IfC2G1gj3xAcelfR5dlc8U+eWx+XZ7xRHCt0aOsj5/0f4PSz4Lx5zz05FdRbfBpYxloifavpuw8I29ugxEMj2q+3h6HGDGv5V9HPJKahoj8+jxDjqkuZ3sfK118NGtVysZHtis8+GXt2w8fA9q+o9V8NQvGdqD8q8813w4qMSE/SvkMVlPspXR9jlueyq2jUPJ4dJRRnbg+1SfYgvQfhXTXmmG3Y/L3rOliAHSvPcOVWPvYVlKHMjCnj2A9qzmc5Nal8OGFZB5kA7VyySOadXQt2rFsdK0fs29B3qvp9sXOcfpW/b2ZaMcfnXDWlyrQzpTbMh7Yhc4qFbQ56Zrpf7OHfNAsBnleteY5s3cbmRBYEDkYNXFsdvatSKzwAKsrbYHIrJu7uNRUTAezGORVG4tAFIx+OK6mW1BB4rOuLY/hTtcxkzk5rfHb9Kyr2AAZrrby029RjNc7qSAAit6aaauSnc5PUmIB9Owrk9Ufg11WqHBPGPrXJ6ku4nvXqU5aDSOYvxvY9eetZM0BYHiuhubXJ5FVJLM4PHvWvtLM0a0OXuLY88ZxWZdQ4yDya6y5tNoOBWNeW2DwBzXVSd3c52rO5yd5HwRisS5jAJrp7+HGa5++jAH+NevS0OiJz10vWsm4XrW3eRk5rIuF7CvShI6YbGXMtVJFrQkXJNVZF46V1RkaooSLULrVuVTzVdhWpdtCELSkYp2MUwnir1HsDcUxjzxSk5ppNNFDD1p0a4NFPQUdAJYxUyjFNjXjmpVFIaEo6UUnPSmykPUZpWGBSJzTnHy0gSEU4FOX9KiB5qUdKoS0HACnrx1pAMmnYNJFrUZIvBqrICDVtqhdfSkDK5HNAGaft5pKdyRAMU4Amm7acOnpSBK7JYutaNs3FZsXBrQt+OtZyNae5eB6GlY5FNQ5xjpTnFYHS9SnIKrsDmrbL1NQbecVqjnkIo4qOY7asMuO1VrjpW6JeiKkrZp0By1ROadbnJ9KRmnqXFPapVbGahXp15p4bFQaljdkYqJ+aVG4oxnmoaNbldhmkUYqWQYNMxk8VJZIq0pXihelS7eKBdCpIM1Aw5q0688ioWGOKaZmyLHFIFPapCuDQB60wGqKsRtkiotoFKo561oyX3L6GpCmarRSe9Wh0rPoaRIHXrTfwqZwajIwaAaCnAcUwHPtTl6VLRaegMMLVd1zVnAJpki5zQD1KRXmlXOc051xTMYNaWMXoWIzmpkOD1qrG1Tqc1DNIkjE05OPSk6ilAzSLW45mpjNzQ9NqUN7i7vWlU0zPtQDzRcfQtxkY9af1FVo2xVhW3VLLi9CJlxSK3J5qV1qA8Go3LbsycPzTg3WoN2PrT93pUPQ1TTWhYibBxV2Js9azA9XIX+UUioyLgbOKt25yaoK+as28m1vakyn3NROtPkTimo4K08NxWZvHVJmfcR7DSxMGAHep7hfMBqkh2PWiZjVjZXRoRNirancuKz0ep4ptp68Vo1dDjLS5aVttTJJlMdKqnB5zUkZJrncToT0uWlm6fzqWObGSTmqpXBFNdyp4qWuhN2XhLkH+tVrhCwznimLLkjNSbgwrJ3R0Rdykh2tjnircLkH/Gq0yFXz0pwb6+xovdEL3Z2Ne3k3dasjj3NZFrNtPWtGJ94602tCoy96xdjkAq9FJgCstHwfWrMT8j2rjkbpuxu2koYYNWnORWVYy/vMVpjoSPzreOqOd7jHAZazpAUatBiFP+FUphlqpbmD1LWm3GyTBOM12Gn3OzBHSuGg+V810unzFo0OfrUS3OGSs7Hf2E23YwPWu201hLADnNeaadd71UdxXe+H7jfBtJORWE4s46i0uzZiws23FakeAAPWsxBukBFacXzBTWK0OGotRzQnk0tupDHNaMMXmKOKiltSkhPPtSRjfQsWWQMVuWDkMn9KxbNSWxjkVp2rbZB0qXvczZt7CkikdDVkRlucVGp3xqe+KvQqHAApkPVXIIAfMrYs84HFU1gxIAOta1sgBHFVc5pS1LsOav24J/GoIU5U4q/EuAOlMhvUmROOn6VMq5HTNLGnFSomD0qhIiaL9KjaIg1cIyKY6HPA/Sgl9zPnhxjjrVVY9rY71rTR8CqrQYb1oKbvYgjTmrCRD0oC85/pU6ruqSlK2gJFx/hUoTH1ojHNPC/h7VQ7kZTjpUbx81aK1Gy/jQK5WMXtilEeCfep8f5NIRjigLkSpz0o281IxAHNMZqBDSP/ANVIPl70M/PNQmUZ460Dv0JGYVGXqJ5e9QyT49qC0WGl4qF5OP61Weeq73GfWgEW2n2ioJJ8DrVN5ic1C7ljnOBRcd7lmW47nmoGuMg4NRM/qai3ctV7hce8xwagaTPU0FqgZjnkfhQXew934/wqF3waRj36CmMeTQUpHwHNMt4AGAWUDkgdaz2Bjfa3I9ansruPVoftCYWUffQcYPqKmcAYLpn3rrpytofPyTi7Mprw/P3acspjbfET9O9K8Zycc59aiClScV2LVDi3HVHT6N4jcYjn+ZegPcV0SyrKoYN8vrXnCvjnpWzpOtvakRuCUPqegrlq0Ffmieph8S17sjobtsAjPPrWJeSFm6DNaNxciVNynise6k5OT9K5Uj0k7lWY4B5qlK4A681YnkPPtVCdsA/1qjQgmfnrWVdvzVyV85OcH61k3blc1SQWKV3JgH1rMkfmrNxIemeBWfIwyT0roSsi7DXJx2qDdnNOY/rUW75sfpVWNEhwJzipIxzTByOKnhGFz+VYzeh1RXUmjTJGKvwpkiq8C89OavRJzXJNnTFXLUKkdeKuwrgDHWq0SYA71djTArgk+xutWTRrwOKsRgk4qOIEGrCLkdqwuXe+hKgI5pw5z7UigAUY59aN2QwZsdahYnFSOQKhdj6VtExepFI1U5CTmrElUpWwepGPWuqJiyGRuKoztk47VZkaqErcnsa6omMu5BMSelVJSQ3WrEh59KqTHJrZGTRE7dTVKR+TViU4PXiqk56+taxFZkTHk96jJwaVj/kVCxJNaJEsv2Os3umuHtbye3Yd45CK7DSfjb4v0sbU1T7Qo6LOu79a8/3Ubjyc1LpQmrNGMqUKnxI9u0b9pG8jb/ia6VHd/wC3A20n8K7zSv2gfCeortuY7vT37lkDqPxr5YU5+tWI5CvGc1x1MDRlqkcc8BRl0Psaw8aeGtaVRaaxbOx7SNtNaa6YL1C8TRyp2aNg2a+M4ZsAdM5/WtvTPEWoaawa2v7iDH9yUgVwzy6L+FnLLLI2tFn1PLosqE4yPY9qrf2fMDXh2mfF7xNYYA1A3A9Jhnj3rqNM+PV9AP8AS9Pgus9cDaR9K4JYGotjjlllVK8Xc9IezuFjMhjJQHBbbwDUTHZyyGsTT/jdo14Qlzbz2YPUL8wFb9p4o8N6ucRanArH+GX5SK5ZUKkdGjmlg60XrEYtxF3Y1NG4I3K/FXBpdpcKGiminVu8bg1BNpjRtgAqvYVmoy2MJ05LdDGuzF1z+FTw3yEZJwarnSpQeM4x1NR/Z5EbBH4UlzIwem5piaNlGHHPFJ5QkwFPPtWazvGuPLJPtSLOUALbkPp60KbRm4vdFxreVTwce1BadByQV9qqtfOwGHzTPtkjEjr/ACrVT1KTdiwJCOSp57UmY5jyg/GoF1HaxDJ+tTR3kZPOAatVG0PvcR7C3l6xqfcCqz6JFnKkj27Cr8c0MnOQPxprguflPFWqlhXaM1tEYAhW69qqS6PPHzgk+1byLIOuD+lPEzKMFfxrRT03KUmcq9vcxA/eAHahLi4jHJYCuka6QZDoCPeq00kDNgR/hVczY+e25jnVHQ+hpP7SLYBrRm02GfB4U+tRPoQP3Wz9apcu7Qc5myw2V4MS20b+uVqhP4Y0y4Ujy9pPvitg6HKnIIJzzzUb6ZNtxW2nQ1UzlrnwHZvkx3BQY6NWTcfD26UFopo3U9AeCK7OS3lizlTUJmkTAOcU9Vsx87R57ceENRtzj7OWH94dKzZtLuog2+F1A9uK9R+1sTjOcUr3IYfOgb2YcU25ItTvqeOywg5yBzUD2oJ7ivX5dPsLpiZbWMg+gxWVc+EtOlbK7osntVxqd0aKotjy97QZJpj2ny5wK9EufAMLg+VcgZ6bxWRd+BdQjzsEcq/7Lc/lWvOmVe70OJNrtYnbgVE9qDniulvPD9/aE77Z8eoXj86zJbWRTgo3HUYpp+ZaeuhimAigo6HIzWi8Hfb+VMMAHPb0qrGl3uUjPKoyCa1NL8aavozq1tezREdlcgVB5K8+hqJ4RyMZH0pptFKR6Fpvx71YBItWtbTV4FGMXEYzj61rxeJPhl4vdhrWiHTpXPEkKjaPyryH7Mh9qa9lx8rZrWNZxdzSMkpdj2iP4CeC9dlSXw74iBlPzLGsgwPqDST/AAT1jRJmZJY7hfcbSRXikZntZA8cjow6MjEEV0mlfFDxRowCpqU0sY48uY7gRW05wqxSYTcmtJXO3vPCGrWOTJZS7T3UZFc/4ssZbrwXqNqyus1u63UalTnjhuPof0rodL/aK1ERrFqNiksY4LQ8HFdVp3xV8KeIUMd232QupVlnh4I9Caxp0405qcHsZU5zpO9j5Pa7kViA5496tW3iO/tP9VdyIfZjX09d/CLwB4tPmW6wJI65/wBCn2MOOuK5TWP2VYT8+l6xIg7Jcx5H5ivYVaOzPXp5jB251Y8msfif4i0/GzVLgjsDISK7HRf2m/F+kbQt75ijjDjIqhrP7Ofi3TFZ4I4L9B0MMnJH0ridW8C+ItEz9u0e7gHXd5ZYfmK0UoS0Z1xxdKWsZHvejftkavHKo1CytrmPvtQKa9d8K/tQeCvEcK29/a/2ezYBfAIz9a+B2DI2GBU+hp8UrIcgmqdKMtmdUaz6O5+kU+jeEfGcSyaNrVrJOw4VZMEH0NcnqXgqbTWKToC2fvL0Ir4i03xTqOlMptrqWIjkbGIr0Tw1+0P4m0XZHJeNdwDqk/zisPZSWwpU4T+JHv8AdaE8b/uwdvvUA02XyzxuB6+tYXhr9pvQtQEceq6eIJDwWjPGfXFemaD4r8G+LEAtNXgglPRJvlNS3UTsjN4Oi17uhxv9ntGu0qVOehqOSER9ufpzXqH/AAiInUuk8c0fRZEIwfxrl9a8KTwOSq7gOcito17+7I8+tg5QV46nJyRFhuH5VCjFWGR09RWjJC0ZCsCOe4qC5i3pxyR6V0Rb6HmuDHYt5EwQAfWqNxaYwRyM0pgdTx+VSBGI6ZFaK3UyenQgaILEcjPPQ1WVMg5FaBII2tUfkrkkc1adyTPkjOQvSpUyid/8KmePHapEt1eIkNz6d6pA2RA81JKiPGBgZ9qYw29aRTxz1/nS3RpF2ZVe2ftzUUh8s4Par4cE9CKrzw7zyPyFS4kyWhT8wNUqHg1FJC0Z4GRSI5xyMGs/UiJZQ08ls1XWUgjAqdHJPPFWU2i3FnaPWkkkw2RUluwZCD+BpZbcMMg8mpHZNEUc+RiniQHqSTTVtyp/wqJ8qc0GRbTqeePYVYiPzDtWf520dRTlu2UD+vpUyJaTVzv9Cs7O6tMzSqjY79DWNrNtFDI4jII56VhQanIDwTRLdF2+Yn3rl9k73HKScUrbCSqpzWXfaBaahGwlhRif4sc1fMgx1oB71ryBGrJPRnmXiT4VQSgvAQuegxXmut/D+7sixEZKjuBX0jO28cjP1rOubKOYkMoP1FFrbHXTxbi7M+U7rTJrZiGQiqpjKk54r6Q1jwDaaiGIjClvQVwWvfCqWBXkiXIHYdaIy7nqUsSpbnlmcdaVTyK09S0C5snIeM8e1ZuwqeRj61V00dsailsWKcOlMXIHPFOWsTr0dh2PWkBzTzyMUm054p3G0LGOasDnFQgYFTR+lZMtDwDSNxmpQMCoZGzSjqRJWIZDTCM0M3JpB0rUkVRntUn8NNGc0tVYW4g6UuO9AOKcnI9KTGFKFpQMU9EyelZXMJaEka8CrkIyRUcMdWo0xjisZMLk6IDU6xbuvekijyKtxw5HSuVyNFNLQpGLaB3ppUEdKuSxc/0quyVvGWhpB6EAi3U9LcntzVmGLcelXo7LPQc1Lq2KMxYyGwaniGDz0rQaxIGcGoTb7c55pqopDUu4sBFWo+RjOarLHgVYj4/xp3RomXIh7VdjGen41Sg6+1XoRxWOxsiZVx9ak20iAfjUwFQ2OwwKTg/0qRQaULxTlHPNSaEka59qsRoTx0qOJC2cCt3Q/D9xqkyqkbHJx04pN2J5lEh07TJb6VUjQkn2r2TwB8KWl8ue6Tjjgitz4efDOGzEdxcoCw52kV6uDb6XbdlCjoBRFrdmO93IpR2dr4f07YqqoUV5P4+8aCJJEjbHoAa1PH3j1LeN40fJ6YBrwjWtbkv7h2diSTVSqdESm5aEWq6k97KzFycmswjcaVmLCkAz2rmfc6EraDSoNNYc4p7DmkA4zRuUiFkyKYU71YIz2zSMue1GwFYpk0xk5NWTH3xxTCnX0qB3sVZU7VAymrbgdKiMeRT8wsytsyaUx8f41YWKniL/ACaVxNalPyyBQUJq0YsZyKa0fFBSVkVwvGabszVgxcentSCP9KNhbkAT1oKZNTFBRt/GgpIrGPJJxSeXVrYQaPK56UXJSsVDESMU3yuemcVcaP5qTyz6DFK5TKZizR5OR7Vb8vnpxTxFj2ppkFLyeOKUQ1b8n26+1PWL9KbZaKvkZpRFmrojzTvs+B7VNwtoUlhwMYp6R81bWLnAzTxDg4xzRcCBYetSxw+2asiHp/hUiRDHFTzFEMcWPap1hz/+qplhyenNTLDjrUkkKQg1MsWDUyxg4zUqxe1QCZEkPfv6VZSHjkU9Ih6VYjj4HFUwQkUOMVYWLNLGvTtUyqFxn8qncWwgXA6UuOKJDgnH4U0vkcik9BcyH7gg9qTcT070zaXPt6VbtLF5XAx+NZuaSsc9SuoiRxlwP0rQtbB5ei4rV03w68rA7c112meGcBSUrhq1mloedUxNzl7LRHY4Kmuv8N+Dmvb+JPLyCckgV0un+Guh2fkK9E+HfhlW1EMU9MGssJzYjExh0PEzHEujhp1E9bHefDnwPFYWsbGMDAHavVbTThGigACq+i2KwQooHQVvxxfKK/b8LFUKMYo/DYYd4mrKtU1bIPJCCq8oABq3cuEXFY91dAMVr0I3auxYqUKOhHcgEGuP8QWAbJA/SuqLFuKoana+bF05r5/GwUjnw1WSqKUTyXWbH5WJGSK5O6jKEjFeoavpxy3HWuB1S08uUjbxmvgsZ7kj9hyiv7alys4++t+c457CqENjum6fhXSTWm/IIp9np3zAng/SvFbbdz33QQzTdN6DFdBDYhRT7CwCgErjjitNYQFwa8+s7h7NQM37JtxxUZhGea0ZkC1TfA4I4rgaEhqRhcVKFB4qIPg1Ij5NRsyZ7A0Qx0qpPCFU8Vez6VBdYAP9a9WlTUjhb1Odvos5z09K5fWIgm/1Hr2rr71htY8nHrXGapJuZq9BUI2uY+0tI4/U1znvXN31vvrp79csay5rUyA/LWM1yG0KqOda0BU8Zx2qGezyORiuga22jpVO6jAzXMnzM2U2zl7y3wDwK5+/twATjrXVX/B5xXO6iM7h37V61BWFucjqEI2se1cxqAwTXW6kDgiuU1FRk161M2g9jnrwZJrLmQkkVrXS81QkjySa7os2T10MySPJNVZEz2rUePGc9aqyx8cDFdMWbJmXLHgdKqyR1pTLkVSkXFdMSyowqJx+VTv1qB+TVlDKZT8dhSqvNXsVYai5qaNMUip7VOiZoBIeg7049aULimsetNGmwxj70mcmmk4oBzQxJ6k0eKlIyKhQ4/8A11OBkUgWpXPDCpFNNlXFIlUD0ZZUZqTbmmRjn2qcDAqR3K7qQfao2GTVh1xUD9agp7DCnGajK81KRmmsKpCsR+1IRinMuaaRiqZKHxCtC35FZ8daNuMgVlLU1huXUHFSEcUyPrUtYO51rUrSL1qALhqsy9+Krofm/wAa0hqYVNGKw+lUpu4q65x0qjP1Oa2RnJaFKQZOadF96kccUsQwaZnYtA1J/Oohg05WxUs1J4zmpCuRUMPJ9qsDBqblxWpCwyajAxUzL6VGVx0qXuV1HJUn8PpUYGKkBwKhs0RG6VCw5q230qFlyelCIZBjJ6UgGKkxg+lFUiWtBu3PWm45zTsZ5o21aJQ6M7atxt8tU9vrU8RHQ9qGNOzLQ5GaikXHNSpSsmRUXNuhWoAzT3XFNHGaGShQOKVlGKQflTgPWo2NOpXkTHPSqzL7VfdeOmaqzL6VcWZOJFGcGrCtnFVyCOtSRtim9RR0LAxU0aZWq4OTVuEZTPSpexotxjqe1QuM1ZcHaTUDHNSmOWgzdSdKAMHBoIwaGF7oeDirET9qrg4qVCM1G5JZwMVXkBqQPTJDk0mrM6VZkAOD0qRWzUDscmlR8mpIb5diypqeKSqy8nipVNQbLYvIxz1qzGxxzVBHq3E2RSZqjWtJtwCk1cztFYsT7HB6VpCcSRjB5rJmtN2lYkY1Qnj2tkVZ8zg1BMcilezNn2YsMny9eakR8NVEOY29qsBia6Yu5yP3dDRhfcM1YTjms6GXOM9avI35UNGkZdC4pBHWopAOajSTDYqZuR161laxqn0Kw+VqmSTBzUD/AHvQijdisZFRdmTS/MufSokz3pVbctIOOtZpWY2+ob/LatC2uOgH5Vmyc0kE209abKfc6KJ/erMZwe9ZUE+QCBke9X45M81zSR1Rd0atq+CK2YxvT19K523fpjr61tWc2UIz0pRepjJWZJMarMcknrU0pzkZ5qseDz1rYxaHr7Vs6VNtGOlY8JDE1dtZAklJvSxzTSZ12mTYcc13Ph+88uVRu4Nea2M+CD3rr9JugGTB5pLXU4qsfdaPSIZsDBrYtRug3D1rlLS53YPcjB5rqNNlBiC561yPR2PIn0N7ThlAOpq1JAGxkYqlpxKvW0U3JmoObqzPSIRyA8gVYyI5V9D0qV4iy+9VZG+bjqKdxnR2kgaIDrV6zkAbnqKxdOuPk61fil8uVc9DS8zKOsbG8UyuRV62GRkVStXEsY9au2RzuGeRQcb2ua9vyB04q/CAeaoWpzV+A5GKDNstx+/1qULkioo1walAPqf6VZPMPA9+lOKdqRVx15qTB61QXK8q47VXZQatyjioTwMcfhQO+xVIxUkZOKTgNg8Uo4Oe1SPUmTg1KoIXPeq4fH1p4fjuCfSncaJGPpTSe9RmUAc/yqEzYp3Q9iVmxk9qjaTBzn8KhafjHeoJLgDoaAbLZmAqJpweR+YNUnuMVC1wDUNjTLc049earST85/SoGm5IqJ3+XrzQhbkzT5B5qFpsjr+NQM1Rs38u1VcFImZznrUTSZGe2ajZximmQ+maZVxxYnmmlsD2ppYEdxUbtxQaLYVmximO3PSmlien601wSelXsTcaSR70w5P1qXaSORQIielJjc7EG3caXy+OBVgQ+oqRbfHSqRk52PzCgNz4e1Qo2UZDhkPRhXYxSR6jarNA2VPVO6n3rb8d+EF1OE3EKj7Qg6gda820rU59FvyDkAHa6HoRUUavtIqSOrF4Xldjp8qflOdw/KoyvBBI+tTSNHe7Z7fO0847g1DsZWIOQe4r0qc7nhNNaEbKQOR+VIG6YHNSn5RyKhZcHOcV07gnpqaFpfFBtYZX6064kzyOnrWb5o49anScDA3c+hFc9Sn2OyjXcH5DJXyOao3DDB5q7PGWUvH909u4rKunAHWuWUWnY92E1UjzIqXDgA849KyLp+Tk1cuJScisq6cDIxmqijUpztkk1SkyV61YmfBNVJX5rdNstLQZuINAGGzSZ9qBgDrik7mqjckUe9W4UGOaqxjNXYQOlZT2OiKsWYFx2q/ClVYV6YrQgBPOa8+ozqiWo14HrVqJe9QRrgVbjX8a5Gbx0JEGDVhBx0qOMVOOnSsAegoBHHelII7U7oKYSf8A9VaRM76kTHI5qF2qVj3qtI2R71ukZTZFKc98VSmY5Pce9WJmxzVOU5710RRzyloVpWyKoytn/Grcp2qSRmqLnPrXXHYzuQyenrVWTgH+VWGP51UlJArSJLWpXkbANVZD9Ksy8mqkvpitUJO5CTyaZTjnmmH9a1iQ1qNJpB0ox6UtVsQPUZFPXiowKkTpTYE8bYIPWrsMn1qhGDmp0Y1i0DRppJuHWrUb47VlxSYAB6GrsT5rJoo0I5ORjmrUbDGQRx61nIcDg1MsprJxNYuzNyxv57Ni8Mzxn1ViK6DT/HutWWPL1CU46BzkVx8UoKgfpVmNsVzygn0H7OE90ejWfxd1iPiZILhep3LgmtS3+LkEgH2nTSGPVo3zXlIlwc0pnB78+lczox2sYzwWHqPWJ7Tb/Evw3ccTvNbOR3XIFaEXiHQdQA8jVrVs9FZsGvnu4uMZAOaxNQkBPYH3qY4OE2cE8qpfZdj6s+ywTAGOWKcdB5bg1Dcae6jPMf4da+QW1m+sHLW15cW5B48uRhip4vi/4t0tgIdbuGC/wzEOP1rT+y5T+FnmTymS1jI+qWtpAOvHYU3ypDn5cmvnjTv2mvE9qf8ASobK+Xod8e0/pXU6b+1HayIq3+hGM93t5c/oaylldaHS5xyy6tF7XPW13D76svsKn80ofll78Vw+nfH7wXqSgSzXVi5PSaLIH4iujsvGfhbWUAs9atJG/utJsP61zTwtaGjiYTw9WK96JtrqTxDjDVIuppKvzLj1IqrDYpcxbraeOVf70cgb+VI2kXUY3eW233HBrn9nNa2MORouM8MuNrfnURtwWyMVSkjkQ4ZSKiMksfYj3oTaMXqayQOFzj6mgpKw7/nWUlzIvAdl7HJ4NWYb+dCMsrfUUKbFZlkiVOvf2qP7QUOCMn3FPGp7+GQfhSedC56YpqbCzHI0UpIdOe2PWoJtOt5ScYU09kU5KSKG/uk0wxucEc/StY1CvMpSaBGwJDde1U5tCk+vatfy5NxGDSSrIg4BJ9BWkagc3QwX0uePIC596qT28yHmPmunSZh979acxRhyo/KrUjTmscc+QOVIqLzGBJBrsGtoX4KDn2qncaPCRkDFUpXWpSmc2bhyAN7H2zkVFOI5OJIY3z3K1ty6Ajcq/wCdVJNCmjGQc1peNi1M5+fQ9NuFJa1Ct/eU1mXHgnT5gTFPJE3o3NdJLZ3EZOEJHriqpVgpDR4Ofxq0+zNPaW0Rydx4AnC5huoJP9k5BrLufCWoW5O6HOPQ13ZABzyPegS88Of8KblJGntNDzSbTp4eGiYY7laqPFhuQQfavU2bcMOQ+PUVVuLCzuB+8tVyf4hwTT577opPueYND17VCUYHg/nXo0/hqwuM4R4/TBzis6fwZEcmK6wewZaamlubKUbanDjIP3QanSRCMFfzropfBl6oynlyf7rDJrNn0K7tj89u6/8AAa05otk3V7kMC+WwaKRom7FGKmuj0nxt4h0Yj7Nq85jH/LOQ7gawltXTGUI+oqXyiPasPaST0YnfqeiaR8a9UtCBfWMF4ndkO1q7DT/jTod/sjvYbi0zwQ670ArwtiV6GkEzg9MitFiZx1FKEWtj6IFh4F8XEDZpV4W/gYCNv1rI1v8AZt8G6jHuitLiwc877d9yCvFUnRTzGAfUDmtfT/E+qaU6tZapd2xHTEhIH4GuiOLXVDjzR+GTNvV/2TkJJ0rXweM7bmPH61xWtfs4eMNIXfBBDqMf96CTn8q9G0v40eJLNQs72+pp1PnR4c/8CFdfpnx702UBNS0Oe3PAMlpJvUepwa6YYpSVlI2ji60Nnc+VdU8E+IdCci80m7gK9SYyR+YrNj1O8sWA8ySJh2OQa+37Px34U147IdYSPd1iv4jH+Geabc+CPD3iZWRrLTtQhHP7vbnnuMc10rEteZ0rMKiXvxufKnhv40+JPDzr5OozbB/AzEr+Ve0+C/2rUcrDrdqJlbgunFaGs/s1eFbpiVsrrTGY8FGOPyNchffso+fNjTNfWMnotynT8av2tOfxI6oZlB6bHtlp4p8H+NoQ1lqEVvO/IikODn61FP4XuolLRIJUz1U9q+cb34FeN/Djl7Uw3qqSA8EuCfwrS0X4gfEDwG+y6tL8wj7yyRF0I+tONRR+FnU6+HqbnsN9pk0DgPGUJ9elV1idRtxn3qjoH7Q2ja2Y4dasvs0uMNIq45+nau9htNE8SQpPo1/DKzf8s1YAj8K09snozOWGhNXpyucbPbsCD071EsZUnPrXVar4WvrM/PbswP8AEKxbnT5YBjaR7EVvCXZnn1MLOG6KMkYaPrimCzeQAI34VIdwOCMCnqzR8rzWqkcfJ3Kb20iEBlIFQzKQ2R2rVNwzrggc9zVSWEMT1Bqo3sZ3sVkzjJzmoZGJz/WpnUr8pBNMZPlJrQ0k+ZEWNyZNQSKGPAp+8sf6GkYZxUPUnpYYFVB1wfepVHAOBUTRHO7ihWIqb3El3LcbhaU3JBOOarIdxAPfvVoW6lRhs0bj1EjuS2MnHvTpPm75pnklW6cVMEJ5xQNRsiowK89aYXOfappRtbFR7SDyM/Soe5lKLJYTyDUsgBB9fWmR4284FLvGcVasDWgRodw7/WrDIVXOaiAIpx5POeKNCOWyG7CevOfzpvk46rmrcDKWw2MYq4IoiPehRvqLl1MYRHPT9KZNbBxhgPyrYkiQE/3e1VpYxnjkVm4D5mjkNX8IWl8hLxjJHXHevN/EPwxaNneAZHXAFe7eTnjHGKgksY5ARt4rncXY6KeIlGx8qajoNxYuVZCMdsVm7SvBHPvX07rXgy0v1JaMc15zr/wvdCzwLn2FSpW0Z7lHFKatc8pByalVc1rah4audPYhoyPwqgImQ4IwabaseopXIgOaljGKCPanKKy3N0wY8Zqu55qZ+nvVZ25rWKMpu+g1etPQc01Rk1Kq8iqIFC0YIp9If0pXKGFcmnoKRutPjHNGoDgvFSovIpApqzCuPYVjKRzyJoUwatxL04qKBMmrkS1zSYlsTQJznHWrargZqKAc4x0q0q/hXJJkJleVdymqRwPxrRugAnUfSsxzlq6YfCdMHpcvWibiK3rO03Y+lYencnPWuu0qIOB/KuGu7Gcp66jG08sowmSe2Kp3GlsDyMHtx2rsYrXK9OfWmT6erIcrXBTxDUilK+xwcliUJ4yBTBEVPNdPd6btJyPyFZs1jjkDBr1IVlI6Kcr7lGEZ+tXoOTUPkFD0qaLA4rW50rUtJx1xUqcjkVDGw71MhzS2LTsSIOelTwxM7YUZJpLW2eZgFXnNek+Bvh9JqUyyzJiP0Pek2twbvojO8FeBLjXbhDsIQnrivoHwj4Bs9FiU7A0nqak0PSrXQoAqIqgDrVbXviHa6PEyxuGf+VYuSZD91anU6jqVtoluWZgjDPGa8o8ZfE1m3xQP7ZrjvFfxDn1R2G9sema4i4vJLglmbOe1KxklKcr9C3rGtS38zMzE5rIbJ5p/Wm44pHXyKK0GcmnDijv9aeBkU2Xcbt5pxWnbePehsEcD8aROxERjr+tMK9amxnjrRtx16UrAQbcCmMpA96sBRk8ZqNhz0pgV3QZ6c1H5eTVjYM470oTBpMsiWLjFBTjpVgLg0hXioaArGMHOcU0xYq1sxxTWj7/pSWg+hUMftS+X69asNFn3pPLxj1p3EV/KAxSFPpU7IcYxTWjxU3BEfl5pTFUgjxTljyKGBAYsUeXk9KteVn8O1IYunFK4MqGHPHf3pQnYirIi9uaf5WDRew7WKqx4p4iBqyYqeIfm/wDr0uYRAsOVHHWniECrIh9KXYKV9Sit5WOQKVY8EEjrVoRZ7U4RDrimmCIBDyDipUi/D6VMIs9Bk+lSKhB55o3EyMR4NSrGTyakC8cCpAuMcU1oSxiLgHjPrUsaYPIpRjPGacvvStclkgGKeuOpqEsATThISKHoiXJRLGQDkfzpd+SMZzUcSM/atG106SRh8vBrmdRR3Mp1kiuiGQc1bh09peQpPtXQab4bMhG5TzXR2fhnYBhOMeleZWxa2TOJ1uY5Kw0JpnA28V12keGOFGz8O9dFo/hza6nYPyrttM0BRghePXHStcOnW1Z41fEX0Rz2k+FwFX5MV1FjoARQdorbgsFiXhatKm3sPpXo/VU0cKreZWttLES4xg13PgG2WOUEDGTXMI4AxXU+CZwlztz3rqwGGVLExkeZm83LBzsev6aAcVsIvy1h6a/3a3oPmAr9ST91M/PcBaUbFK8iJFYdxaksa65rYOOlVpNPBNbxqq1mTi8tlWfMjm4bM45FSPY7lwRW8bMLUUsQUHiuSrCM4s54YH2O5wOu6YFVsD3+teaa5YYlJ28V7ZrFuHjPsK841+yUSnAFfmmbe6fa5NJwkefGwGeBVu2sgpAxj6VqvYnPpT1gCV8lKs1ofcKrchiiC44p7KAKfjA5qNz1/OueMnNkTnqVZ+c5FZ0pAJq/cNis24YHPb3rqVK6J57ELS4brTllqjLJhjzSLLmuGcHFmc6l1Y11m9Kq3UxI5qFZSB1qGd2KnnitqNexxyRlajcFQw6GuQ1Rixauk1AFge+a5+7gJ5Ir01idLHHySkznpITI3PIprW3B4rUa39qjaHI6Y+tYTq87N4wcDCng2rWLfjbXT36hAfWuX1LnODitKcQc2nY52+5YiufvgDnH8q3Lw/OR+tZM8JfpXpRfKbxZyuoL97Oa5bUI+TxXc39sSCdpzXK6pbbc9q7Kc22axlys5G4jOTxVN4vatmeAbjxVUwEnpXpwZspdjLeDNUpottbk8AAx3rNu4wBXVGRpCRh3A25GKz5R1rTu1xms6UZNdcWdKehSYVGVqyy0zy8Vrc2iV9uO36U4JUwjpdlVcoYinNTxL60xV5xVheFpspKwxutQyD3qZhUL9TTG2RE4pV60xutKnWgglTrVhMkVXA6VPGcjFK5S0ElHFRRnDc1O4yKrHh6Exy2L0HzVZA596qWx6VcVeKfUa2GSqaqSd6vsCRVKUYY5FJiexEDnpTtnH/1qQLg1MoGKTCOuhAy54qKrTx56VCyYouU9Bqda0bYZrOQc1pWoz1qW9BxepdRcYqYDA6UxF4zU6rxWTOtFSYcGqw4Ymrs6EVWZD1qoGdRakL1SmIzVtzgGqM/NdCOd9iFuTxTosE00DmnpwaXUFsTBRimk85qQAN04pjDBoG9UPiarkZyKoI3NXIXyKzY4kjL070x1x2qZBmlaPPNQzpRXIz2pF5p7KQfemAEGoYS0JVIIprIacgp5GaRa1RUdcHpTcYNWHj9KiK44qkyJKxGRz1oC5NOK4oUc1qjGw3ZzUq8EU3Bpw6+lMZZiOOalByKqocd6mVsisWrG0QdcioDwasHkGoXGcUkVJaidRS54qMMM81KDmk9wiByRioJF/wA4qYnJpj4OaSdhtFRxSIcGpZORUZOOla3ujCZKh5q/CcoKzEOG5rRgOUqJFReo+Q4FVXPPSrMg496pvUxLlqFPxxmo0PNSKferZCF/nSoMU0nNKoFSUtyQPimO+elDZqLdjigd7A9MUkGlY5//AF00jNQ0OSuWEk9KmBqkhI74qwj5GKhmkJdCyr1ctnycVnKcGrNu/NR6m9zVC5qWCXbkYqKE70HND/Ic1lfWxs1pzIuFuabnP0qKOQFcZpyk59qTNFLnVyGVDzT4SehqcruUVDs8p89QfWqizKab1RMuVOauQSZT6VSBBoSTa3HB9K3TIv1NEv3qzE24dRVFGyOakik2v14qJGsXfUfOec0nVeKdcncuahiORj0rF7FvdMcjYOM4qUsO9VTw+RUm/sOaRrsDt19Krq5Vqe5PpVZiQ2c0mtBNmtaTcba27c5jHrXL20mCK6OykDx5Fc8tjppPqaEZxWhZzYbHOaylbb/9erEEmTXKnqaTRrtJk59f0qGVsHg0xXyKSY8f410xehyy0JIpNp61cjYD5gayFfHA6+tWYpioIzmtOW5zNanUWM28JtPOK6HTbtUkXP4VxOmXgV9p5NbsNztYEHpUWtoc043uj1LTrtTBGc/hXXaTN8yntXlelakWjBzXoHh67EiDJrmlbc8eorHe2soRgcV0Frh4gSM5Ga5S3nBUHkkit/Tpy0Iy1YPRnDNWaZbzyVHbms11zK3rVqZ9jk9jVRJN0oJ796YPa5fsgVIz0rQlfaUxVVY8AEc1K5zGMdRSvqYxet+50GlzfdBPWtmM7ZAfXmua0ty23nkV0kQDRA9waLnPNW0NiDG4ehFaEOQSKy7Zv3a881ejkzjNUjmb6GmgyMgZ+lTDk88VUibOKsh+tJuyIJV/Snk+vSoA/NDvhTzz2oGkE7YTjvUGfSi4nwoHvVYzjrnFO5V7DpmAIPemGbbx2qtcSgoarm4zU3HzW2NAXHBpouTjGazmuKaJ8cgmi5PMaLT4IORUTXGf4qptLkfWo2l4IzTHzdSy83HBzUDze9Qs/rTC+TxTuF7kjPzTC/emF+BUbN19qa3DYkMlRluKjL80wtnNFx3HvIR6Z96jZ80gGc8ZoEfHrVhew0nIpScYp4j6UoTtigu5Dgnt+JpBGcdKsmOnrBxRdLclysVQh54pVhLdR3q75PbGKcIgAeKXMYuoUxD7U4W/tV1YOKlEAPbPvRch1CotvkdKlWDnpmrawZFTLb7R0pXuZykfDcoEgIPIPFebeN/CQlLXdsmHHUDqa9HdiOapXUYmQg4Oa8zDzcGffYikqiPGdG1OXS7kCTPlZ+YeldrJbLqUKzwEM+MqV71leLPDnkStPGvyH7wFY+h68+jyhCWa3J5H90+or2lJtc0T5XEYe+vU3ZEDOc8ODyuKoXBZXxgkVs3zQ6iq3ELBJcZ46MKqJaG6zt5Zeq9/qK64VXa55DXczQNp46nvTtvr1rQm0iTy98RDAckDqBWaQ469RXVCamhInXdDlh/9Y1Beaf8AbYy0A/eqMsnqPUU9X7EmlWR45QUO1hyCKJQ5tTppVZU3ocfdkoWB4I45rKuJDmu+1rRF1uBprcBL0DLIOBJ7j3rz66Vo5WR1KOvBU8EGsLWPeo1Y1FpuVJnJ/HvVWQ8kd6kkPPXpULYY+9UkdqHL1pwGefSmBealUc9KiRrHcniXJHH41cgTFQW6k4Par0C9K45s6Yq5ZhSr9uvAqtEowKvRjgVwzZ1xRYiHNWIgaiiXFWlXgGuSRaJEHripQCfpTYxx7U8HjGTQrky0FPt2qNj1qQg4qFsY9TWsUZPQic8Gq8hzU0jdaqTEnkmt4oykQzsB1zVORsAjNTztVKZuOtdEEc0rFeU9aqSntU02eSKqseldKISGSetVZcc8VZkbg1Uc8HjFWiUVn569qrN97mrEpxxVdhluOMVqhruRFck0wDPFS46im4w1WiCIqR2pwAHXrTiufpS+WT7U3IBhH5U7BpdhPtShf0pOQWHpwKmU4FRKvSpV9zTDqTo27rViInGKroO9TKBketSwLkcuF96njfjBqmhwBUqMfxrKwF5JcHFWo5Tjg81nq5Hfmpkcj2NZtGqdi75vHNIZx61TaQ9D0pkk3Y1HKap3H3U4HOaxr6bP9KsTzE5Hasm7lxnn862hDUpszbuQ5PNYt02TnOa0rh+TWRcHmvUpaGEkVyaAeelI3J6Ypa3TGPDkd6eH96ZSDmh6k2uaNpruoafg219cQY7RykCulsPjL4y023jgj1+6e3RtyxSMGUE9T/KuKpCSKzdODWqM5Uact4o9Ytv2lfFMTDz0s7hRj5TFjPvmuksf2pc8X2gRsD1MEhBH0zXz+3Wmg5rB4KhNaxOOWBoSesT6es/2ifCl2F+0W17ZsfVA4/MV0mk/FHwLqhfOvG2kI+RZY9oJ/HpXx8Gpd3rya5pZXRe2hyyy2nf3dD7gtdQ0y+QG11ezmB6FJl6VcNpPglAJkHQp8wNfCyXEkX3HZP8AdbH8q1LDxprmlsDbardwlemJTgVxzylP4ZHLPK3vGR9nt5mdxi/IU0XRQ8bk/ka+W9O+PXjKw2j+1DcKv8M6hq6fT/2nNYiUC90uxuwBjIUofrxXFPK6sXockstqx21PoRNUlQ84Prkc09NVQn94n5V4vY/tK6RPxf6JNDnq1vLkD35rZtfjn4PujxNdW5PaWLI/MVhLBV47xOeWCrw+yerCa1kz/D6VFthJ4YY9642y+Ifhm/H7jXLbceiyZStq2vbS8wYbu3n4zmOVawdOrDdGXsKsfiRs+UpX5cVE8ZPB/OoVDKMjdj26VC920cgA+bPY0RbW5m4NMkaPB4yKbJnGOtRrdMzdBipEuFI5HeocjK5XcAjO326VA1tHJkNGK2Y/ssw27yGHYUkmnxFdyyhj6U41LgpXObuNNtmOOR9KpS6JGckGujm0onoQT2NU2s5UBBQ59fWtuZ2LjJdTnJNFkQ5Q5qu9lOg5Q4FdMbeVSMjinMg7jB+lUpsaqNOxyEkTKcFOahKZ4IIrrJYkJI2cH1qP+zoZOqAe4q3K5o5HKNH6NilCSDpJ8o7Z4rpJNEhZflz65NVz4d7hsj3p3RoqisZUIDRlXtopQe5XmoJdIsJxhrbYT3Q1uHRZ4x8uPw9Kim0+dDkqfyrLroUqhzU/hWxcfJO8R/2hxVKXwZKBmG6hcehBBrqngKr88f41E0KkDjbS1Hzs4+TwvqEBwYCwHdDuFVJLS4i4eF0+q13aHyjlGP1zT2kd8bjv9d3NJple07nnZQocj+dTJJJjjOK7eWytrj/WW0Te4XBqu3h+wYcJJEexU5A/CobEmjk/tIXh4g/1qSG9Eb74mkgYcgxuVx+Vb0vhONmPl3QUngBwapP4QvQSYzFOAM4U4NUptapl303LFj441mwIMOrXOB0Ej7h+tdHa/GnX4V8uX7HcJ3JgCsfqa4qbQby3bEltIhHtVKSB4jgjafTFaKvNbMbSses2Pxn3DF3phB/vwuMflXTWXxR8L6hGBNcy2sx4ZbmH5cfXvXz8kjJxmn/aHAyefrVrFTT11M2vI9/ubXwl4hPC6bdh/wC6AD/Sqg+Fmho3nWQnsJB0ktpSMfrXh8ciNztwe5U4rVsfEeo6YQbTU7mEryF3ZWtI4vo0aJyjrGTPfNJj1/R8Jb6ub6ADiK8XPTtmumh1a0u41i1XTPKc8GSE5rwfSvi5rticTm3v07+Yu0/mK6uw+LVhfcX1pNYvjqnzqP612QxcX1OinjK0VZu56DqPhbRb63Mun3ieb/zykGD+dczeeHJbXJK5GeqnIq5pviLTb/At9Qtpc4whbaw/OtdWVo+RlO5XkD8a644uS8wli4vVxOIktfL+UrgD1qBoyBwv412dzpsNyP5ZqjLoGFOOa64YxPdHM6sGzkZIS3UEnrUTQE8KK6KbSJIuNvHsKqtYsP4T+VdUcRF9Rc0e5zz2pVuVqIpn2rqjpPnxFjgN6VnT6U1upZlytbKcZapmvmjFZD0Iz70eT/nFaLw5GNuKjaDaQKpC5iiUK9BxUsUmMd61U0RriLKYJI6Cq0ujTwj7pxTKZFvz70LL1zS/Z3TqMGmFTjHb3oLWuxI4STjINRqFV+gbHambCDSrlG61JDuMmG0nAINVyxXrViQ5PNRBN7Vlr0MpPWw1Lwg4PSrUc6so55qvJa7c806OHH1rRJlKLJ1k5z1qdJz0B4qsiEd6sQwl+nJFWiLXZZQ5X7xp6qPrUD/J3oVsnNDegpRsXFVSueKj8vnrTEkPAIqQMpNZuwraDHgDe49jUbWCsOgPHcVcRRkE8VOijoBWTimileLujj9Y8MWl4pDxA59q8/1/4X71eS0GQOdoHIr297VZQQVzUZsFtXDAcHrXLZLRn02CrqsuWXQ+TtT0GfTZWWRCAD3FZ5ix2r6x1v4dWniOEyLEoc85ArjdS/Z9upoy9uA+OcKKh3W567pyjtqfPUowTVNx81ek+JfhRqujs2+3cAeqmuHudGubZyHjYduRW8NUckpa6lFRntUgGaf5DLwRS7fSrZpFobjFL+NSbM+9BTnpWTY1uRYzT46eRilROaG9BPVj0GSKtRLUcUWTVuOPGDmuWcjlmSxj0q5CMmq8SZIxV2IbRXO3cSehYhUhcVZjHNQI3AqeM8ZxWLM1duyIbsY4xWVJ949q1rojFZbrl/x6V0U9Ud1rRNDTAQwFdtokYGPeuMsPlYH9K7bRQW21wYrY8+q7anTQx5AIp0se5cU63kBXHenlgfSvDehNKTRnTWu/t+lUpdL3A4Ga3xGGNWRajZ0696arODPSi0cNcaaR0GMd6pvbFe2a7q400OMkZ9hUEPhWW5l4Q4PevXoVnMuMmcdb27yNhVJrodJ8K3WoOoEbEd8jpXo3h3wBaRlZJgXPcdq0tXv7DQ1KR7QQOi12VJbHTGN1zSZR8NeC7S02SXDbnHbHFdw2v2GhwAKUQgcKDXkt345kXIjbaO2OtYN1rs12xJY89yawtKRfN0iej+IfiXJOrJE5A9R1rgNR1ua9Y7nJye9ZXmszEkk0oyfpWkYqIow7jsknJPNOAzTAM1KFGKGaCBfalpwHpQR1wBTLGYwKXpz29aCvFKMdOtQUkGPWlwcUAAGn7cigT3uM2/pSFc57VIO+adgLSuJFcqQKjI4xU7D5vaoyvNS2WRhN2KdsI+lSqvtUnl5pNgQBOmBTSpzj+dWSpXg00pz0xQhdSBY8EjrmkK1Y2cdKPLwSP1rMZV2Y9qay1aZc0wx5oErlbb2xSGLmrQipPLIJ7/zqBsrLHT1jxipljxn0p4jq73BkQTPpSeX1qx5XPFAj9RQ1ZXC5AI8DOKcUI64qcpnp0pRHk89KVh3uQ+XnHSniPpUwTjtTtmcUWEQhQBThGeMcipwmKAp54qmV0ItmTUipntn2qVU9etPVADU2IuRKmevFO2gnHepAoApCcA4q0hN2BVx3owQKTcD3xUbyYOKqxLeg8tz70CQ5qIZfirdvZtM/T8aynJQV2c86iQxFLH+mKv22nvIRxV6w0dnI+XNdho/h7JUlMk+tcUq93aJxVKpkaZ4dLhSy9fSux0rwwAFBSt/R/DwULkA/hXZaboqrtIXr7da5JU5y1OSU7nP6Z4bAAO3j1x0rbi0MIRgfpXRwWIjX7vWpVgAIOOK86eGkmZOdldFGx0pYypx+Het6C1WNemKjtY/mq9X0ODjyxPBrPVlWXAyfSqj3WDxUl455HrWbzvxXe52PIlVlzWNOCff/APqrc8PXP2a+RicAnk1gWcZBHFbtpbnCtjpVKo4+8uh6igq9F05dT2fSLkSxI4I6V09lMCBXm3hbUv3QRjjtXbWdxtxzX3WAxsMRTUW9T89nQngcQ01odLGwxTmwazYr0EVOboEda9Fwdz14YqEo7j5cc1QuGGOtSS3HWs27ugoOTiubEVVQg2zhq1FN2RQ1SQeWc+hrhNWQSyN/+uuj1bURyu6uankDMT61+Y5jXVWTSPdy6m6auzKlgxmqcy7Qa05yOgrJvJcZr5qVJvY95V1FlaSUDPNVXmqtNNgmqzTHjv8AWsYRcGbxqKbJZ5eazbiQ5IqSeUmqMzFvqK7I1kaTTIZGp0ALHkZFEcLE5I/Gr1va5xgVhVlzLQmMG3qQ7CKR4yV9q0VthnpTjbA9q8+EW2aTic1cWhbk/lWPd2YBPFdnc2oxnGaxbyAA8j9K7lTkRypI5V7PLe1VZ4dvbmuge3GC5FZ14igHjFdkKL5bnPKepympp17+1cjqIJJwM13GoIHDZ4PtXJ6jbkEnFdkVyHK9WcpPAXaojaHGMY/Ctp7PL9Kc1mMD/CtlJM2eiOP1Kz/dkY5+lcdq9rjNeoanYNsORwTxXD6xZk54wK9Cirk+0Xc4K5gyxP8AKqZhHPr9K3b22KE8VmNGQc13x909CElJXRmzxjFY94vB9K3rlfWsa+Qdv5VvCRsmc/cqTms6VK1rscniqDR12QkdSdymY89sUghq2I89qBFntW1zaJUaMCmhKstFTRHVplN6kQTFOAqZUoZaq5qtrlduKgYdasuOaryCqRmys45pVNDjmkGKoVyZelTRk1BHx1qZOKC9ybGQaqyLhquKuRUU0eD0qUrFvVCW7EYrThHtWXFkHpWnandj1q0Sn0JXTIqhOvNajD5az7lcc0i5IqZ5xUiE1HgU5fUUEJkxGRUTr+VToeKGTIrO5W5U2c1fte9VmjwRVm2GCKkaVmaUa/KKnVcCoIc49qtx8rWbOyLIJF71Xkj46GrrAZ71FMoC00wkrmRcDg1ny1p3I25rNlGDW6OOREBinjrTVpw60XFHzLCCmSjmnovAokHtVAQKcGrduaqMuDU8DcikxxeppQjPWpvL/KorcZAq2qAismjoiVJIuc1CUwa0TGWHSoGixms2aNXK6LUmOKULTscUi0QsKhZSe1WmFROvrUpiaK+3FJjmpCOaMH2rVMysRUUpGKT61RLVhVODUyPgVB9KVTjrRLVD6lrj3qN1zSq1FYo6FqiAqc+lOXGOtBGfamdKpmezJzyOaiY4o3cUhbNQkNu5G4z/APXqFh+FTMahbpWiM5aiRnmtOE/KKzIly4rTXhfem0RD4hzmqz8tUjmoWNRaxs3cTHOaUN2oprHvVImRKDlacBioQ2alVuOtJgncGqFjg1MT+NQuM0MbEoP5UcGhhxUsdxvQ09XPbpUfpSZ5qR3s7lsPmpoXwapo9Sxnmp5UaqVzbtJc4Gasy5IrIt5tuDV4Tbl61jKNnc6ac+giy7G696sJNn61Rk4OaSObB5otzIL8jNmGTcOtLIuRx1qjDLzwatq+4e9Yo6I2khqvtODnNDnuKjkznNAPHWumDOWa5XYtRTcYzVhZNxrMD7W/xqdJeevFN6iWhp7wVpkfGahjl7dvSpkYc471gzrjqhsnFN30yZ8e3pUUb0rBJ6liQkiqrnipnOaqyVSjoQ7k1u+JB1rfsZyML0z3rmoHy/Wta3k4BzyK55I2pyN7zuOvNTW8uT1rLWXctTQSkN7VzONjqbudHE2UFPcVRtJ8LV5WLH8KqJhIrn739Kfux3pJxhjgcUzjHFdWxgWLeba4ras7vfgHrXO/dOav2E3zAHkVlPcxkr6nb6Zd/MADivQPDeohdgLZryiJ/Kwe1dZ4f1LlQD8wrlauefXjaNz23TrgPGCD/jW3YXm2TB71xGgX4dUJP1JrpUk2sDnH41ztO55DXMmmdHcTB4cjrVEOdwOaaLgPHgdMVGGA46/hUrQmK92x01nJ5tsBxkCpE6MM5HWsfS7nGVPGe2a0oZhuP1xxSvqc9uVGnpUoR+a6eCb5QO1cXbv5UnXjNdJaXO+MHNF9SJ7m9aT4/wDr1fE2APSudhutsmMkVoi644NWmcLVpm9DcdMnFWFnAPtWFFdVZS7zxSvcjY1zcgH2phugKzjc017jgUrkcxbubgHFUmmA71DNOartNketK43K6LEkuRgHmqvmkHH86YZMioXbknPNZkp6FhZKTzOtVjJ830o31qDZa800F8CoCxxQpzzRcFLoPL0hfPFMGSaXac80XKEyaMGn7MUvUYxVrYdyFkOelGzHvip9n40uz2pofMV9lSJGCfrUyxfNUiRZ69atGbkQCImnCLB/wq0sNPWHJ7ipbByuVViJqRYvb8qtrb8ZxmpUts44pMzcimIM4GOtSJBg9OtXxbn0BqRLbHbJqfIi+hSWD5umDU6W4AHGKtpb9scmpRGAeBVWFYppb9OKnW356VaEWR0xUixf/qoSsU9j89XPBqnNIAODViU49qoztivHgfpMkVLuNZkIYAgjvXnfiPQjaSNLHyjdRivQZpMjGcY61mahGsyFWAx7V6lFtKx5VempbHE6JqDWoEMpJiPc/wANbjSvZSh1OHHKkdCPUVharp7WczMv3T2qxpuoieMW07AY/wBXIex9DXoQlrZnz1fD2fMjqnuoby0+0QERTY/eR+vuKxJoxI+T19arEy274IwRUiygjcOB3FehThyLQ8xoRI1DkSAkY7Hv2prnaOlWlUSDIIbPTFRTDgDA4rouTewy2lKSK2eR3FJ4k8OW/iS3Lw7ItRQcMvAl9jScjp2qxDIy/wD1qzqQurm1Oq6bujyG7t5bSeSKdDHKhwyt1FVduT71634g8Nw+KYgRti1BFwkvZ/8AZb/GvLrywnsLqS3uIzFLGdrKazR9JhsRGsvMhQHNWYlBAzUKjJq3CPauaWx6SiWIV56VegT5qrQj2q9AuCK4ajOiCtoWolFXI1z1Paq8SYPersa9BXHI7IksS469ParEYPHfNRqtWIxgVzNCk+w8DJxUgGKYOvOBTycVaIuIflBHrUEhPqKkb3qtIeTWsTObIXOSaqynHWp5G4qrJznNdUVcwkyvKcYI5qlOxFWJmxkVTlJzXTFHO3cgckcmqsjZ7VPK5qux3VoOOi1IyBioJT71M3T1qu/WqRD1K0gBI96gccelTSjLdaYyE1Vy9EkRBOPWk24PrUoXFIF5q+YTV1cZs6cU4Dn+lPVMc0oXr6/SouZ2Y3ZkUgi9TUuzP1p3l57cUcw7aEQTPH609YyTjtT9m0ZpyrxVX0HbS4KMVMnHWmKvPvUoQYNNu4JD1ySKnXioqlXntUkDwO4qQMQKaORSheKDZbCSufwqB5PrUjKSe9VpiQOKajcFpoQzSk9eAKybtwSeau3DH8azLk5zW8Yjvcz7thg1mTnJrQnINZ83rXXAh7kGOc0h5NBbmjPNaiHUoGTSBqUZqkajgcUh9aXP50HvUkkTdaQjNKetNaqRNhMc4opCT6Uc1SIuJ92m5FLTV61Qhd1OV8VGeD2xQD61LC5OGIoDn1qPPvTh0rJ6GlydGBOeM1etbyaBgY5XQjurEGsvOD61LFJhhWTipBZPc66w8ca7pxBt9Vukx0HmEiuhsvjL4msypN4txt5AlQHmvO0kyanR8VjKhTlvEmVClLeKPXtP/aAv4sG60y3mOeTG20n8K3Ivj7p11JumsZbdj12gECvBw2TUoNcs8HRl0OWWXUJ/ZPo/Tvi54cvDte9EJbu6ED866Cz8TaTfRn7Nqdu4/wCugBr5ObPQ/wAqashiOUJU+q1zSy2m/hZyyyin9l2PsBL/ACnySq/upGKsJeuq53HB9e9fIttr+pWLAwX08eOQA5xW/YfFXxDp4AW980f3ZBkGuWWW1Evdkcc8okvhZ9RLcBxgqDSFYGPzKFJ9O9fP9j8ddRiCi5s4pcfxIxU10lh8etLlKC7tLiF1/iXDKK5Xg68OhwVMtrx1tc9bOmW1xkhynv1qFtBYDckgYDsa5Cx+LHh2+X5dRSIn/nqNvNdBZeJLW6x9nuopx2McgOazcKkd0zmeHrR3iWG06aMcLn6U0Wci5JBz71aOotHgjPTOe1SR6kZOWWoc+5z2mtGitHARycjHtTmGewNaBlj/AIl6+1QSxwS4KMRnmsecW+5nTxQvw6D8BVOXS4Jc4HHtWy9gzj5XB7gHpUEmnzrysYcClzl86sYkmgK+dh/Cq0ugyIDtya6VYJFA3IymopAynuv1q1Nj5uqOUmsJ4/4SQKg2vnG0/hXWMRjkZqB44WP3RkdDir5hqpc5w5HBBpi43cHFdC1hG5wBx1qM6MrD5etDaK50ZAmkA+Vjx70jgS8yRxuT6qOlacmiuv3QR9KqPps6HpkUrxaGp3M6bStPuOZLUA/3kbBqlP4SsJGJiuZIfZ13CtqW1lXqhx9KgkR06qenpU8r3RpzGGfCUo+WO4hlPr92qc3hvUIRu+zsy/3lORXRmTB5B+tO80gbt2D9aXK+hoqnMrM46WyuIfvxOv4VEs7qeHI9q7xLhn4J3f73NRTpbzZEkEbfRcGo17CicWt3NGc559e9a+n+ONU0wjybqRAP4d2R+VaD6JYzAYR1PfB4qlN4XhyfLuto/uuv9a1jUaNNGrHS2HxmvogBPDFMO/y7T+ddBp3xg024IE4khP0yBXlsnhm6AJQo6jnOefyqpJpV3By0D4/vAcGt44hw6mUqcH0PobTvFujamyiLUYWz2Y7TWnKIWXcm10x94YINfMGZYc4VlPTOKt2niDUrFh9mvJoT/suea6o4tWs0S6Gl7n0c0Eb/AFPp2qCbTQcgtuX0NeLWfxR1qywjzLOB1Ei81u2Xxn2gC6s8t6xvXTHERa0ZDhUSVjvJ9HC/dXHcVRm0hz8y8n3rMsfito90VE0skLdwyZH510Vl4p0e9QFNQgYnjbu5zXQsTJLSRF6nUoQ29za9CQPY1dj1eS3hKPGHXHVhzV4SQTrlJI3B/usDTJLRSm7HFbRxU7dzZV3HR7nLT32+UkDHtRGEcFmGOa3pdMhl4MYHuBzVeXSUAIXj3rojjU90OOIUXZmJPEC/yjpTVt3Y5AzWo2nuuSMGoTb3MXIUgZ/Ot44mDW5sqsZalAQDPzgimyxRgjA/GrcpkU5eMj6+tVZeCTjFdCnF7MbakxjRgcnn61C0gzgcUTbmXgnFRJAx7k1qmir2ZbSTcPapluAn1qg6unTpUih8cjinfUmXkWZJi+D1FKj9OfpVVXVeCKlWRc4FQ7Bo0Wt2eKdHkt7VAH49TViA8gnilbQlo1beykmQEDNSyWskfJU1paDqMFsf3qhx0xWzd3VjcoT0Jrnbkn5FOlzR0Zyak7gKNRXbbM3cVflhhV/kIrP1iQJBt7muVy5ppHo4ClKEm2x3h3WWUFGGRXqvgDytQn2yKME/pXlHhvTGky2ODXp/ghvsl4ozjmumpHdo+mhJxSudv4k8AWWp2h326OCOpWvnfx98HLETyFbcAn0r7JsLdLmwAPPFecfEHw/uSRlTOAa5U7O5tLVao+PD8BYr8MYSu70Nczrf7P8Aqdm5MUDEdtor6c0mDybsqwxzXc2WnQEAsAynrkVSkzJ06bV9j899T+G2qaa5DwNx6rg1iT6BeQnLQt+Vfo9qfgfT9RG5oUP/AAEVgXPwJ0XVAxNqoZ+pUc0SZHsmn7sj885LOSNiGTHsRRHHx0NfbXiL9lq0fLWoIPYFRXn2p/sx3is/lJux+dTKViJQqp7HzfFFg1Zjjz0r1jVvgJrFhuK274Ht1rmrv4carZH54CPqMVzSZyPmT95HKxptGelSjpitGbQ7yHh4XGP9nioDaSr1jI/CsrMV42IkcgVZR8Uz7O2Pu4qTysc4OagKdkyvPJ1Gaz937yrd0uB0OaqKpLdDXZBWidUmmjWsCNwrstGcLiuR022d2UBSa7XStOmKqAh/KvMxHvaI4qlpaG1DNheOKf5h3cfWrdh4bvbogLE35V0OnfDm+nYF42UH2rzY0JyexNOnJuyRz9opkYda6Kx0uS6UfKceuK6fT/h+tsAZBkitsWMNrHhVAxW8MvvL3md0KTXxHLWvhpQQXwR7itSOxit1wijir0nJGBj3NU7udY02pyT3rpqTp4OOh0OUYqyKGtax9htikRw5HWvMNZvJrl23MSa7y/tWuCfSua1DSOWwMV59LGKUrsyc3e7OLbO7uTUgPTP5VoXNkUbgVSMZXk160ZqWqOqnJMkRs+tSjr/MYqFWxjmpEPXvTOlIkUccVIM4qOpQPTijoMVex6UpXjIpVGRzTgmaTC4wjHSkAwaft60m3tj8aTG3oJgnoKcBnrSkY9qUDmkLcNvemHmnscVHj3/CoDYaQe1OEeaULUip054o6lb2BY+OgpSvapo0A6ilKdcYpXEyDZ7UBOamwad5ZA4pgtSuEznihkwc9RVlY+aUx85wP8ay2Zoym0YxnH4U3y8cDpVvy9x/yaTysHFAlsVfLwevFAj5GP1q35AJ6fhSmLnOKi5L3Knlg/1pfL5FWDFkn2pPLA7Zq0ySHy80mzFT7DTPLye4o3AjCmnqpp/l4PSnqh69RTRSGqnf9Kds5x1p649MmnY//VUoGhgGT/SlA5pwx6DNOA29s1fmNPSwgGQKcAaTOeuKbI+0Zz0qkjNhuwD0qGSUCoprjB4PXj2quWZ24H41WiMnPuSvMW4HSpYITKRxkmnWOnvOcYJrsdD8LGVk+U++RXHWxMYHHUqtbGRpuiPO3Kn8K6mx8P4CjZmux0bwnhBhOntXRQ+HCnOwZr52rjJVHa5yOVzkdN0HnG2uv0jRMAHHT1q/a6Ns524/Ct6ystm1ccCvSwkOdXMG7vUNPsFVQSK27aLZ2/Okt4cY4x61cjTHavbjTVrGTeo8DCe1RN19c1aVTt5FRNEc9KxqUFuLdBbPhhVx+V9v5VBDb4Ye9XltiV6UqdloeZUp+9czLiAyc5zTIrDcckYrXFmTxjirlrp3zdK6OS5wSw6UuYpWVlgjIroLW0yowKfb2QUjitSCDaOBWdR8sbHdT00RDZ7raRSM8Gut0zVgyhWP51gJFuPIq1BCyAEHFLB1p053izix+Fp4mKUlqdfHeK2CrVZW8AHLCuSS4dB1zSPqLJnngV9ZHMpxjZs+VeVSjL3WdTNfogJJ59zXO6rrQUHDZrMuNTcjg81j3k7Nkk59q+fx2OnUTsz0qGXwppOW464vjNISTULz5qnvwcZoeT/9VfGuo+a7PYhBJWQs8nBNY9y29jV+V9wzVNoyc8VpGqlqYzWpkXC5Y+lVGjOehraNkSScUxrH2rkqyR00YNO5hSxE1HFblm5HHuK3v7PJPTIqaPTQvQVNGnKoz0uZbMx4bPOMrV+G02j7tasVhtH3eKk+y4/hwK9hYNtamsbGWIAOopjw4960JYgtVZRx/hWH1bkFNGbdqNprBvgO9b982VNc3qD7VJ96bSSRyVHZGZeOFX1rJupVKkZyTU1/c5zisSeU5PJxXXGSsec22ipffMxA4HrWDexgk8frW5J82SazLqPc3ArGpI1hG+5ji3Bf7tWIbISEcVK0WBV2zgITI/KqpasivLkjcxtR04bDxnHauK1fTwN/HXtXp91bbkxzXIeIbUICR+Ve7TVlY8aVWzPI9asxHkgYrm5Y/Xj8K7vX4Nwf1riblCrEEVpJ2PewMuaNjKnXIOKyLtCzHArfmQEHjFZNzFycUQmeqonO3MXzdKqNBz0rang+boaqtDjtXowkdKVkZvk8dKa8OPpWkYAaheLFaqRrFmc8ee1N8rGKuvH7VEY8VpGVzRIg2Ux1IFWdv4VE4PNbXNSjL1qu68+9WpOtQuvFXsZFWQZptTOuahwa1T0AUHipk61ADino2DSBF+HGKdIuQajibgVM1QtzaOxUZdrdauWh+YVXkXvTrc7W61VzNqzNYcjmqt0mc1PC26lnTcKFubvVGPICKEPHWpJ1wxFQjrVMwW5YjbBqdRuFVkPFWIjxzWckXfUV480+EbTUiqGFKicisr2ZrbS5bg7VbjH4VVgU1ajBzUPc3Qu3FRSDINWsZ5qCQZz2potq+pjXYOTWXOCM81r3g68VlXA54reL0OKZCn3akqNTxzUoGRRsQmTxfdpzDio4wfwqcrxnFVcaRTkHNPhbn3pZV74qNOD6UMSRp27+taEJrJhbBHNXopOnNQzdOxobOKjeLk+nrUkJDLU2zIrA6Y6ozmix0NNK1deLnIFRFOeRQGxXK8VG6irRTn0pjJzUFpXKRTNMYVbePJ46VDIm0YFaIiUdCswx1plTFeaYc1SZjZkZGaN1ObvzUTDmquIkV+akD5qpvIPNSh8gVm0aJkp71G3Sl3cU0nJpFy1EzxQTtpjNzRkUPQzHnpUbUpNB6UALAnzir5OBVKE7ee9SmTI5qyUrNg5z3qM8GhmGKiLH1qtwuSZ9cUjdKaDSNU9RvUVX5xUyNxVYZzU8Z+WmxLRjifzppOaU8ioz1qbFsB1pd1MB+anA4NSIYw9KbnBpx9qYRzQA9GxViNsVVBwanQ8UmXF2LCyc/SrdtN2JrOJ4p8cmCKhq6NVKxrN82arOMHIqSN96g0kq7qxWh0O04hDKQRzWhDNk1kZ2tVuF896HHQiE7aGiRuFMPy8UsLhxinnmsk+VnTKKlG/Ujc5HFNVyDSlsE8VG3rW3Q51o7FyOSrEU+eKy0lx7VYhmyRnpWZakW5skDnNVd+01cIDJ05qjKpDdKa1Klfcsh8rnNVpWpY2+U0yTmrQ27odE3zA+netOJxgY71kxttNW4Js4HesZq4U5GzHJ8tSrJhqoQuan3VyyR3xZuWU3HvWrBLnFc7ZvggE9K1oJeBWcdGSy/PgDNV0cAmh5AVyKrq+JMmulvQ5ZssyHI9amtpNp9MVWD5p0bcms3qPdHW28glgVup6GtDSLkx3Iyenauc0i5yTGTjNaEcpWYEHkHjFY2tocMlvFns3hq7EsQGenNdnDdFYx9K8n8H6liVEJHNekpN+7U9RjqK5pM8Vq07M3rK8DsATWnJ0yOnWuStbkLOMnvXS/aVktwc9BWDlZmVuWepJaXGyYYPetYXGyVGBxkVzay7XzV43ZeMMMDHSh9zOcfeOiE2JQSeDWlZX+OM8VzlvOJY1bPYVchnKvnOKVzB6nSi6AkBznvWhDdhk61zHnHrnPpV21usLyaafQ4avRnSw3IB5NXY7gNgg1zsd1xzVuC5PrUnO9NzcFzu/p7Uvne+KzknHWpPO6CncxsWJ5cgVB5lMmk6VGr5pvcFqibfzUTt82KcmT2/Gom5fmmMevJ/rTwMn1oRcjjmnqhzTsC1Vxe/8AhSqDTwvPGacI+KYDFTIqRV//AF09U6j+lPEfNO1ir6EYXA9KcF55qYRdeM1IsGM0+hJWCfzqRUyKsrAfSpktiwzj8apDvqVEh5qxHb1bjt8cEcmrCW3fFHUNyittzmpVtu1XRAfSpVg59adhFJLYEAY/GphCTjAq2IcHpT1hOaqxDRXEBBGRUnk8YH41MEwRxxTgoz7UWGQrDwP8Kf5ezHFShcg0m3Bz79aEgI9m1en40/AA4pzA55ooYr3PzhmbqaoTyfKRnirdy3FZlw+AR19K8KnqkfpsyvNJyeevaqM0pzjP61NO3PT8azp5cDNenDY8+aKt+qyIQRkmuYuYhBISOBn8q6G4m7E8Vi3mGJrtjqcFSHMXLO+GoQrBJ/r1+4/qPQ1C3mQzFWyMViCVoJgy8Ecg101pNHrVtuXH2pB8y/3h6iu6lNr3WeHXoOOqFtpdoIXp37VPnK+vHWmWqgSgY5HY10NpZ2+qSGNgLWQgbfTPua6J1PZ6nmKLk7I50dT/ACprBt2M4PpWlqOlS6fMUcYYVmSMwkPUEd66IzU43QmnF2ZLG7LgA9Koa/oEXiWE/N5eoIMRyN/H/sn+hqyhyPf0FPRtpBNZuJpCcqclKO55fNZyWtw8M8ZilQ4ZW6g1NFHXoms6LD4hiBJWO8UYSQ/xD0NcRNYzWE7QXCGOVexHWuKadj67CYqNZeYkSjAx1rQgWq0MYJFaEC7cAV5cz2FZ6ksQwf61bjXjNQxrVuJcYrmmzZaD41z1/Sp1UVGq4NTKARz+NQkKTF9qCcDFKOnSmsa1sYoa7dzVZz1/pUzEBT61WkP/AOqtImTZDM2AfWqbnnqBU8rCqkvX0rqjoYtplaZiDVRzljg8VPKd2eeKquRz6V0IxbRFIcVAW9+KkfpUD/Lk0xIjY+vX0FV3YntUztk+1QOxzgU0U1qQHO7mnY56UZ5GRzS9zV2KauMC80u3AqVV56UoHtUPQ0S0I9h9KeseeDTwoqQRnFQ5BaxCIyOgFPVMH+mKlVM/Wn7ABUcxXKiExkkZpwjz7ipguB6/WnFMEVSlcjkuyuq89KkC81MIqcEGRnr6VXMKwxY8mnqgLd8fSlC7j06VIE6cc1SkLlALjtSk4HTrSlT1704KSDVp3EkV5AcVXmA25q265HSq0qYyMZFaoLmZcL61l3I64rXuI+/Ss24XjFaLcaMacEVRk+8a0roYNZ8oGa64k9Co3FL7UPxTM+taXJHjpTs44pgOKcOaLl9B9BGKFGaAM07iSIyPemkc1NUZGBQgexGRig+1Kwo/nWiM7CUw9KfjnFIRkVQiIgUh5PpTyMUwjFAD16U4CmA54pyc1lJDQ8jHtSjg0uOKMZqCrNEsb4NWUft2qoowaspkn/CpsWieM471MjVAvSpAcVD1NVoT4yOaiK49acG4oY8UkirohbrSE/h+NPIxTHWiwXEL0m75sUmDTaq1hJgzZHY0sd3LAQY5XjPqjEVGwIph6VNkxNJrVHWeGfGer2d/DH/aVx5LMAVZyw/WvXtG8bXzRAysso9xg18820nlzIfQ5r1jRroFYifusAcV4uYUY2UkjxMbRhZOx6cvjsnmWN3wOoI6elWbXxpYXdykO14pWICgjg/U1w6/PwO9VZ2aCdJF6oQa8OEIt2Z4apU5ySZ6WfG2jw3stnNqlva3UbbGimbbg+lacGrCcZguYph6pICBXzV8YrPZ4kjvk/1d7Csv445/WuLtdTu7M/6Pcyw/9c3Ir2FlcZwUoS3O1ZZCpFSjI+0o9SkRuSAD03DtT2u1kBDKjL3I618l6f8AE3xFpgQR6lK6r0SXDCugs/jxrEOBc21tcD+8oKH9KyeV1Y6J3MJ5bUivd1PpORbZvvAg/wCz2qJrCCTo7L6GvFtO/aEsyFF3p08fr5UgYfkRXVaf8bvDl2oDXjRE9FliIxXLPB14fZOaWCrQVuU7n+x5cny5Vb2NH2S6jPMYOOpU8Csax8d6PqB/cX8Ep/2ZMH8jW1HqcUozG7EevUVyuFSPxKxzOlUW6CR2XqrfUCq0kgI4IP161ej1EZ6h6f8AaoJ/leEe+K57syV1uZDkFs/ypjRq+dw4rYa1t2BwNv0qF9LTjbIRnt61p7SwlJGW1jBLj5RVaXR4mJ6r6YrZfTHXlTkiqzW08THIOO+KpS7DjLW5iyaKcHB59BVebSpY8d+K6NmVEGT82OQR0pMpk5AbI7Uudm0ZnKtbyJ1UimOjqeVI7ZrrVtUk7D15qN9NTBOKdw57M5I8HnNPEsiD5WI/Gt99KVzgLjNVZNIKkgAmjRl86tcxjmUkyIsnruHWo5rKzlXLWwVvWM4zWo2lE+q+1QS6bMn3RwfalyotT0MO40K0lI2ySRkdeM1Ul8LMVJiuEf03cV0BtZR95f0phhZeq/hT1WzKUjmZPD19CPli80dzGQcVVa3ubY8xupB44PFdYXZD3qRJWY4znPY0c8kVzanK22s3ti2YrqVCOcBjW9afEvXLaPY115sf92QZqy0UMvElvFJ77arvothIc+V5Wemw8flWsa8kJuF9UbVp8Yp0RUuLGOTHUocHFbVl8WNKlx5ySQnody5rz+Xw1Ax/d3JU+jrVSXwxcLzHJHKPZufyrWOJE6VOWrPa7XxPo1+qiO/hGf7xxj61qwmCZR5Uqup6EMMGvnSTSLqA5MDZ9VFLDe31i37uaaI9cBiK2+sX0MXRXRn0XJbjGCA31qF9OgnHzQgHucda8StPiDrdjgpeFx0Il+aug074zX0SKl1ZwzY/iVsZrohWV73IlRn9lnodx4etZOQWjJ9Dx+VVT4e2j5JQT9KwLT4w6bMwFzaSwe4+YVuWfj7w/eYIvkjB/hk4IroWJlHaQv3sbEEuiTDgDcKiewlUYaM/TFdNb39neqGt7mKXPZWFWGj3ISRgeuK2jjpm0askveOLTSZJexH1p76NKg9sda6vykB+7n6CovLye+PSto41vdFKpFnJC3kiY5BBHpUsUh79PeuontUcbWQEH2xVI6UjeoI7V0xxcXuU5xvuUIbgr91sVYN5IR944+tD6WR06/pR9laMZYA1arxl1NE7rQfBcOW7mp5oftQw+Tj2qWzsnkTKpn8Klls7kJgQvz6ColFN3R6WFUoyv0LGgalFaOIGGO1ddZ6kllMkqkcmvPINPuY7gO6lAOxrWinnklCZ4ro33PoE21Zn0H4T8dwvbqkjAHpyat+INWtdRhb51PHc141pcE6xhkbFaRuZvuFyT35rmkkbxcktSvqMCwakzx+ua3tLumkjVTx/OsQxkNluTWtp0sakAjB9aVkOx2+mW6T26kt2/EVOkn2O4wenr2qpok4KgA8VPqgGAw7VTVzJt20NlpUkiJ65FZ/kwqxJUA+uKdpFws8AGScVau7dWiJ6HtUOFyud9CumlWd596NHHpgVDd/DTS9SQ+ZZxnPH3adp0wgnwTXSW+o8ADpUKOuw+fS7PKtW/Z20fUCdtuqE+gxXN6h+ynZMjNGMf7JXivoqDUFz82M1fjuY2U8ituVbWOacYPdHxtrP7LLWwYxhCOvyjpXFaj+z7c2rEKn5195XsUEsbHAJri9c0uCfPCrisZU77FQp010PjEfs/wBzNnhR+Bqzafs6TCQF9uO/y19VRw20XykLn1pJfsxA2qAajWx0OnTb2Pn7SvgVb2pXzefXaK7TSfhlYQFcRYA7nmu+nKgnaABUa3Cwjk4PtS9mr3ItBbIr2XhiwsYwViX8RUd48FuCFVR9BirM+pRKnzMAo965LXfEdvDuAcbR3ovGG5LnbfQTUL/LMqjHvWRJMvJZufeuevfFAmc+VyPXNVReSTHJJ59a83EY7k0geZUxsb2izXu748henrVEtuY85pUUuOetO8vFfM16kqsryOR1m3qxvkbhVe401ZFPHNaMWe9WUh3HjpXApSg7nfTrxkrHDajovBITB+lc5e6eUJOP0r1i400Sg5X8hXPapoRwSFGPpXr4fFtOx1xn2PNHhEZpq5HtXQ32lMpPy1iy25VumMV7kKinsd8J3Q1RjHep06VCvFSoRnNbdDTcmx/+qnAf5zTV+WnqcngUX1LsBGPf6008ml7+1HApCbCm5IyMZpd1ISTSbKQUpGV6c+tCA8nmpQtMW7G7PTr61KkfQYyadGnPSphHg+lS2AgTPUUMv+RUwHTHSgqSTU2syyHy/anLHkAEVMI8nmpBF/8AWNSk7k3siERqex/KmlSMcVZEZXtwaCmBn8hTaHcqmPnNBj/GrOw9SOtAjz2z71CQyuI8fWm7Mn0q35fHIpPL5pcpKepU8rjpSGIHjpVzyyOgpvlYPSmo2Gyp5ftn2pDHntgVa8vnOKaYs1SQm7lcpjr+tLjBHFSlMfhSHgDHYU0gbItpHalIOeafTWJHeqUblXuNzniml8HJppfHf8qqTT47mrSIbLMlwAeD19arSXBkPoPY1XZzIeKs2tk85GFz6UpSjDcwnUSREkbTHgGtrTNCkuGHyk1r6L4ZacqSlej+HvB+SpKGvExOLdrRPNnVTZgaB4RZwmUyfpXpeheE9u07P0re0LwsECgx12mnaIExhcV85WqTm7nPKaMPTvD6wxj5OT3xVxtKVQfl/OurSzVRwtUruEdhxXLFvmMnKyOZ+yBDyvSp4YtrZNWZkw3AojU5Ga+twTtEhaomQBcepq3EpPGOahjwr4PSr8ChiOM17Ual3Y8bE4hwlYBFnoKmS1DjkVOEBHT9KvWVuCRkV0ztyjw+KctypDYZxxVpLQj+GtaO0x261J9nWvn51OSZ2ys1cyo7bb2q7BDjipTHjtTlODXXDFRaOXcnhjxVlABgVVjk7VIZfxFcGJxV1ZGkEXY+o7itCJdy9P0rJt5eRk1qQzApiu3APmVzjrP3hJcKCay7qXGcZq7dy+lYN/O2T1H0r2KktDz5VOWQ6S5qlPMScCoVkLN1pdpf3NeLVleLBT5noV2fmhmyM06SE+lMWM9MV85X8jvpiL87EYpwhy3SpI4Dk+lWkhxjA4rGlGbZr7NS1IFtd3SpVtB/EB+VWFXbS8enNdjpNnRGKS1IUslJ4Hep0sB1xVm3TOOMVfWH5fb0r2MFQtq0ZVJxexjvaiIehqlONtbN8Qg+lc7qFxgmvfcVFGTrqNrsq3EmGxVOWTJqG4uyG4NVjclsnP4Zrx6zWx2RqqauiO9bIPpXN6mTtb0roJ2yD71hagpbPevIqSsS4qRyN594/wA6zJjyTj9K3b2MZIIOPasx7cEE1zxqMlUVYz2QsOOlQyW5PJBx9K1ktR/kUjwADpXTH3tzKUeUwLiA7ckCn2ByWXjnirt1Dtz7VQhbZMDiuynZM4a8eaDRanAANcd4k6OOldVeT4HJrj/EVypVsV7EJqx4ioymzz7W1HPQn1riLxP3h44rsNYlOSa5a6G5jTnLsfTYOk4K5kyxnFZtxFz7+9brxZHSqFxB14rKEtT2EjAni5z3qs0Va1xBgnIqo0WR0/OvRhLQ1RQaP0qCSLNaLxdeMComh46VqpajTsZkkf5VA6ACtRoMVWeHB6ZreMrGiZnEcVDKuBV6WMgnjpVWVeeldKd9TS5QcdaiIBBxVp15qApxWlySq64qJlxVl0qB15rRMCE8mnKf0oZeeKAMUCRZhbirStkVnxttNWonqzVOxOy7hUO3BqwoyKa6c1BUlfUsWsgXg1aPzVnwkqa0IzuX3o2KjsUbqHHNUiu01sTxgiqE0RzVLUiatqQJUyE5plOTinISLsTZqdF5+tUY3zV2FsiueSN4voXYUxVgLyMU2AAgVY2YrNnRFaCKtQzL1q0PlHtUUwBU1Ja2Ma6TcTWRcJya3bhOvasy4TmuiDOSa1M1VqVBSlMGlVea0ZjsSIuGFWMdqhU1OT3pGiexWl4PFRKPm5xU8vPNVurVZmWYuBVmN9v0qpEeamDYFSyzUt5h3rQhdTjHNYMUnTmtO1nxgVk0axlbQvlM5qB48VPG1KV3fhUI6WVGj4NRlMirbp3qJlxzUyRaViqU/KoXQY6VbYZqN044qLlWuZ8i1CRzmrsqZzVVlrW5zyVmRVA61YbrxVdhWhjbUhc4pQ+DilfGahJwaNxLcseZzSk5quH5608NUtGidyRqb0FITxSEjioAcCCKCcjimg8+9PAzTsAKxFO3Zpm3mkJ4qhW1FZqZnJ60jn86Z1600tCGT7u1KCWHtUIGaljPOKQJihKeODUoXIqNl59aaKXcC1Rt7076dajY8+9LqCYmeaXIpm6jP407A2SZzSEZpFPvUh6VmWtSPvipVOMUyjPNALRktIGINIGH40ZI6VBTZat5iD1q3uDisuN+ferkL5Az2qZI1hLoPdeafG+3ignNMPGcUkug5K2qLkUxU9etXVmDKMViiTmrNvOQ4GeKiULlwqF8tUbg+tKDx60jcrUrQ0kr6kTfLnJqWB8mom60kb7TWltDNbmvC+4YzikmXNVoJQoq0DvXPtWT0N07qxWVcGldcCn4y1OlA2dKdyV2KLttOKmtHy3WoZxj2NJbHaeOtS9hbM2I5OfWrKNuHSs9DgdeasxORxXK0d6kalo+CcnGK0opiD1/CsS3lAYYrSjbvms+pe5fMvPH6VHv5pobK1BI+1utbdDmkupeEgIHJzVmJhtrJjm5/kK0oXBjrO4o9i3bXHlSAg45rWjuQWBB9K5tn2nNWbe8Ixz096l6mVWOt0eh6HqHkyRNnkV63pOpC4tV5B44rwHTb3yypPIr0fwlrYcBXbpXLKPU8HEKzUj0XcOCOvWtWzvwYthOTXOpdLIgOcGrljcDfyawZlLWzNhpjGeufrUsF8NpVjVOU8Z5NVBNh+tR0M5ao6vTrsEYJ4961lk3YxwK4+3uCmCK6DT7kuNpP4e1DXU5Jq2pu28pbj0q2jFSCCfrWTDIQRzx1rQhcNjimlY45djSim38e9XYJCDyetZcIIYf1rQhGcGq5bbHPNGlG5YdferKMSPrVKLIq7Epx05osY8orklvpSpnPSkKnPNSRimkPlsPRTikCZY+1SoOKUA78EcUcolESNcdamjGTSqmeMVOkX4igq2g1EOOlSJH+JqZISx6ZzUyQgdBWlgsQpFn6VKsOSAKspCCOBUyQgDNFiLXKy2+OgxUot8e9WkQentUoiGRjke1OwiskAIyRUqQ47VYVAT0xipFjA7UJWKZAkXzA55qdYvWnFQcf4VIMEEVSJWo1Y/mzn9KeVGB/nind8Uce9MBdoUUh6UuelJQVYUcCkPXrRn1oyfTFLqTYX+dJ64/Kgmmsxz6UxWFJ4zQDmm5OetDH1oCx+bVy1ZVy+B+nJrQuWAzzmsm5f8AWvCpaNI/SprQpTyEg1Qnfg1NcORms6eQjvXqQ1ORle5kGDWTcyjmrNzKBk5zWXcS813RicTIZW706wvXs7hZI2Kspzgd6pSTdieKg8/a3ArexzVKXNsd8t5DfRedD8r/AMS+hp0OovE4fJ3L0INctpV4EcMpGe49a38GVPMA4raElP3WeHVpOm3JHZWepprVoEcgzKO/U1z9/ZvDIVYY9DWZBdSWkyuh2kGuj+0LrNqXLATqMlfX6URjKjK6+E5HaephhSp5pCQ3A7VYm4yHHT2qsQByucV376mTsiRJdpA7iptQsrbWrRYpxsnX7k3cexqmp5BHerUKmQgAHNZThdWLp1JU5XizmLzR7jS59k6YB5Vh0YeoNPjTv29q7RfLlha0vF3xn80PqKwL/RZNMfOd8J+7IvQ14tek4u6PscDjY1lyT3KcS5I/nVpBUUYw1WVGRXmyWp7Y9Vp+3IoC7R0/OlzjnH41VjJiNxTGanufTr71Cx4681uo3MW2RyH3qtJw3eppGxVWRiB71rGBlJ2RXkODVOTrU85Oaqyv15rqSOZsrynng8VXkPvUrnJOOKrODmtuhJGe9Qnp71I3OagcZWpRaWhFI2Diq7D5iehqaQjHH8qixzmrSL8xuNwzQkZpcHnBqRVJqL2LVmgVR0qVVA6CgLzUqx8DFQ2XHUYo5PGakVc8VIsYz71Iq57YrFstIhCnFOEdThRUipxWTkVyldU46U5UJNTrH7YpwiwaSlZFchFs9KXyuM45qwIgT049acU5wKrnuJQK6x4PTFPVc9fwqx5WOB0pPLIGBVqZPK2Qspx0zSEZxU+MDGKa6AHpW8ZGTjYrvHyKqzLz71fZTgcdKglXH+NdEWZuJkzj1rNuVya2p0yCcVmTpyRWqYeRg3cZz/8AWrNmHNbt3FwTWPcLjJxXVGV0SzPlHFQg+tWZVyOlVjx0roWpI8HjinqeKiB5p2fyoKRItP5qMcVIvNBaBulNbingc0MuRQJohIzTQMVKVIpCtNPUhojwaRulP20hXj/61XcViFhk0xs1Ky81G61dybDV6U9TUeMCgHFSyUThsU+oFanhu9YtGtywn51Zj6VSVyRViJ+KLAncuJzTwBUKPxUinPWotY1TH7PalPWjrSFalAxAT3xSkZFJgZo3c0MtDCuKjKc1O3SkK85qREDLkUwjFTlaYRQBCowRXofh67V7KAkdBtP4V5+R7V1PhafEDIf4TXLioc9O/Y4sXHmpno8UoaJSDTLkeYpqGzbNuncYqwp3If5V8m/dZ8x8Mrox/iJYf2j4Fs7kKPOs5ijnvsI4ryEjbXviW66hpGqaaeRPCSvruAyP5V4NPGYpGRhyCRz7V9bgJ89L0PoMJPmTREcmmMDUmOKNua9PY70iIAinDpzTjHikK0MGKkjKcqdp9jzWlZ+JdVsGBt7+4jI6ASHFZnQUg4NZunF7ohwi90dvp3xe8SWACm8E6jtKoNdLYfH2+jwLmyicd2jJBP4V5LyaPu1zSwdCX2TnlhKM94n0FY/tC6XOVW5tJoR0JCgjFdLY/Frw7qABW/jhJ6CUlTXyyp/KnA4OetcdTK6UlpoccsspS20PsSy8SWV8mYb2F89Ar5zV+O7LY5B+tfGMN5NbuGimeMjurEEVv6Z8Qtf0r/j31SdQOzNuH615s8pa1hI45ZS/sSPrXiT70Y9+KRrSBsZj249K+eNL+O2u2m0TrDdKP7wwa6rTf2gLaQgXtjLHzyY2DCuGeX1oq61OGWW14La56vJpyZJSQj260z7HMuNrBiOlcppfxd8M6iQv2025P/PVcV0lprmm34DWt/FOD02uM/lWDp1aatKJySoVYu8okvkTL96Ln1HSmzRsgORiryXTAkL83pnpT5LksnMYaua7Mnfaxi/ewev160+MKcgrxV6RICMtHtPsOaYtnC5+RyPrVOS6kJ9GUpYIjztH41VfT4nOcY+la7aa7k7XyPQ0x9MuIxu8vcPUGhNFKXmYUmhpIchhVZ/DcnJX9K3GR4z86MPwp4mwflb2wau6KUmjlX0O4Qng1A1nMpwQTXaR3Cv1GaWSKBsMVH+NBTk0cG6ujYZajJG7JBFdnPp9tMPu4+lVJNBiYZBxmiyL5zmVcr91z+dJ5h53hWHoyit2Tw+FJAIP1qpL4fmQZFNxTC76GLNbWtxxJbKT/s8ZqrJoVi4O0yxn2ORWzLpdzGPumqzWs0f3kz9RSS7M1T0MaTw4C2IrkN/vLiq8vh+8j6BZPTawJreIdeqY+lOBxnginzTXUpTexzfl39nwBLEe5XNXrTxhq9gcJeS8dVdiR+VbcdyyDG8gfWhmgm4kijkXvletJVprcu6e6HWXxX1WDAkEc4x/EOa39P8Ai5Aw/wBKsmXPUxt0/OuZk0iwn+5AYz/sOcflUD+GbcqfLumjbqAy8H8a0WJs7EezitT0yw+JOh3WFecxE/30OBWvb+INKvSfs93Gw9m5rxKbw7PGv7uaOUHpjiqv9mX1uxZYXH+0v+NdMcVdasydCMnoz6BEkR53cHuaf5KHB4NfP8Guanp7bo7ueHb/ALRx+tbdh8TNVtMCR1uAOzjn862jXRCoSUrxZ7lDctbKPK+UjnrVg6xckfNtP1WvKtP+L1vuVbq2lXHUocj8K6nTvHuialjZeLGxONsuQRW0K+u5qqleGxuT3DXDcgA+1WbOWNMblx7ii2a3ugGjkjlHqjA1fjtIHHPB/nXYqs+jOinmFaDs2bGi6lbD5HkC5GOas6jJAjBopUfP9081jxWEQ5GGqSbRre4TljE4+7InBFbqcnuenQzW/uzRbilMmM9fStawsjK3L4qjoOr6dpciwa/bSz2ZOBd2g/eL9R3r1HR/h/pniO2+0eHvENncoRkRXDbHHsc1slfY96nXjNc3Q5+wmFrgZzj0q7dXbSxDP51qz/DLXrRyBaicjvC4YGqFxo1/ZApc2U8ZHX92TVq4+aL6kmiXKx/L0xxWpcXiCLAPOOlcvFdx2cnzOBz0PBrQGoQzRkeYu7HAzWq2BbaEsJ/fZJAHrWxBMqqAK5KbUUik++OOvNXLXWoiOZB70c0Q5GdG135eMEmpodVYgDpXMz+IbO3XLyL9CawdT+IunWOT9pQH0zzWbkiZQtuekteM6kZHP5GsjUUMucmvI9Q+O1paH93IHI7Z4rnNT/aAeRWERxgdc1zyrxiZ88Foj1PUmS1JJfA9zWRJ4itoPvSAfjXgHiP41Xt0zESk+9cNffEi/u2b98efes1UbWhoqkVqkfUWoeP9PgT/AFy/nXM3/wAULRCwWQN9K+cF1y5umJMjMT71ftpJHxkn6VlOpKJyTryT2PVtV+JktwWSE4B6+lc++rT3r7ndm3eprm7ZMkZ5NbdjHllyM1505Sl1PJxFaVR2bNa1id8MRWzbREgCq9oFCgAVowV51VI8yWmxZgTjHSpdgP8AjQgwPenFuD+tcaimU5OwIFB65q7bYJFZofmtC06jsaynS0uOFdxNRIAy9KiudOEsfK1fsvnIrQ+zBxXBrBnsUK11qeb6voZGdq8e9cXqWkFCeMV7feaarRnjJ9MVx2taFu3kLivSwuK6M9SE+p5JLbmPtTEGK6TVtLMZPynIrAmiMRwRX0dOpzx0PQpzTAHpUg6H19KhUj8qcG56cVR0dSTd2pv8XekIyKF6c81SK0FBJ6CnbM/SmqvNTKp/yKGJgqc/SplTpQkfGalUc1PUVrCheAB2qVV4pFHJH9KlUdKrcYm3FPEe7qKcB6D/AOtTwpPOMGl5lXGomDyM1KiHrgc+lOVck4qVUBHB4pEkQjx+HakaOrIQnoKNnOD+lK4Iq+Xnk4pQnTNWPKzkUpjwcY4pD6EHl85IzTWjyeM81ZCjjNIVxmnYFqV/KOfem+SevSrA6UrR5HtRaxLKpjBP1prx8VaZRUbqPTFCVwRSdMHg/hUcn0/E1YlXBNVnxjk1aQyJ3AqJ5MJgsc0Stgk5qlLNk8fnVInmFlnxkVXG6Ruh5qSOJpTxzn2rf0nQXuHU7Tg+1ZVasacTlqVUkZ9hpLzMBt613Hh/wszsvy5+tbGgeFslcpz9K9L0DwwihSUwexxmvBnXdaXKjyqlV21Mzw74TGF+Tp7V6JpPh0Rqvy81f0nRBEi/LyK6mzsQoHFawwvMtTy6mItqyrYaWEAyv41swWe0cDAqxDbbeMflV6KHK9KJ4FWOeOIb3KBtvlxisy6tic8V1MdsCOh+tRS6cCTgV5FXCuDOlT50cFPZMrHioltyDjFdlcaQCOADWe+kFSflP411YepyaM0TaRgLEQc8/hWhaYPXip3sMHgVLBZkECvbpTV7nk4qlzblm0t9wFa9pbYPAqvaW5AA71s20WytK2JSWhjQp8jTHIuFNRyLz0qwemDVd+a+aq1uaVz0G7IgccUw49qfKOTnniqryd6UW3sZOSjqycSAcg5NI8vYHioFfof0pSM960dJtXZ0U5RZZimwelaFvdY4zWMCQanicqc966cNX9l7pnWh1NK4k3Aj9ay7mIyHp+VW95I+tKE38mvWVZzW55k6XOZsdp83QirkdlxkCrscIz6VZSMccVhUXusujQs7mS1juOMcDtUP2DH8NdCYhjBH41GbcA5614c4Ns9X2SsYkdmV7cVMYNq/StTyQR6VBPFge9erQopoxkuUxrgkcAVCHIOM1auYirmqjIS/NbTgos451G3ZGhZPuPNawOfy6Vj2YAI5xWksxIHTiu7DNIz1b1KWptgEcVyOptjcRXWakNwJ61yupRkg8V11ZpI55wlJqxzU85DnJ/Omxyk1JcWxLmmpHsxxXztWd2dmHhNaMSQ5FZ1zHuDfStFxx6VWuFAUkD2+tctuc9OOhzF5bHr71lyR7DjiujvIyQcVjTRYNOVKyM5VLKxVjGOo60sicEgfnUgQqKGX5DSvyqxm3dGVcqMEDmseeIo3HUV0MqfNjGayL2HBOKj2tjlcG2Yt7cYUg8nFcXr0+/ODXW6mCobtxXEauSd3FdlLENmkMMoHG6q+7INYcyknitvUUJJ/lWWYiGr0VUuj06cOUpmPIqvPDnPBrXMBK+tRva7h0pRldnV0OYubc5JqjND7V0d3bYPSsyaA7uefwr0ISuGyMpojj1pot93UVprbknpTxaYbOCfetlLUqCuzHa19qryWxB6Yro3swy5C1VmsQFzjn6V1RkjWxy9xCc9OKzZ4ua6ae0IU5FY93ByeMV1QkkFzFdKhdKvSRc1A8Wa3uSU3TiqzKQavSR9qrSR4FbIplQjNGABzUjLjNMq0GwmBU0bYGah5p68Uxl+F+KlI3dqqQNxVtTUPQ3i1sNUbW9KuW7Y4NVyvNSxHGO1BexaIyKqTR+1WwQVpHXdREGrmU6YJ4pgGauzRYqsU56VozHYQAg5qxFLg1XwcUA7TWbSFc6GzmBArQA3AGuesJ8MB0Fb9tJuUGueSsehTldCkECmNnBqxs56VHIh54xWbZT0M64TIPFZlxFmtqVKoTpW0GZSWpjvFimFdpq7JHzVd4+Olb2OeSI884qUNlahxzUic0MhDJKr9uKsyrkVUbiqB6EyHFTLVWM461ZjNTYq9yRc+tW7eXDDJ4qsvP+NPQ7cUIuxtwSBhVtGBrGtpdvGa04Hz3rKWh0RlcnZM81BIu0Yq1uyMcGonXOazep1W0KTKc+tNK+1Tsv0qJhgd6xaGtCtIvB4qnKvPtWg4qs6cVaM5xuUJAc//AFqrtxVyRcVVcda2OV3TIH61Gy1KRzTW61ViSGgN3qRh6VGBikxbDg1OPQY/WogeafnNMd9Ry9KkBqMdTQH5xUlJkjcUxhTt1RuaSGMY00daUnFNqzHqPXg1KjYaoAeKcG59KEM0VbIFJJ7VXifinlhQFxrnBqMtmlds0zJoBbhTAeaceaa3FA2OVsGpo2yKrA496kRsYpNDTJiB2qOpARimMeazNL6CA80/JNQg81KpyKdibi5GfSp4Jcdar8UI2DRYpOxpo24UMPwqKFhipCc81jsap3RExwTSxyYIpkuOtQhyCe9adBbGvDP2JqznK8VjwS4PXFaCTAryayasbRlfQlao++RTd+T14penemtSW9SzG2B1qxBMe5yKoqcHAqaM4NZtFpu5eBy3tTpAMY/WoI2BwKtMoK1GxV9TNuBgmoojhqsXCYzVZOOab2H9pGhG24VYik461QifHFTK2Kxa0N79DTRzkVqQOSgrDikxj+ta1tJmMYrBxN4s0FbjFRSj5velRsHsaVlDH+oqweqsVlk2Hqa0bSUFetZjrtNT28pUYH50muxzvSRemkAzg1FFKQcj+dV3nyMH+VNSXnrUOITlfQ6fTrzMYz2rpdF1F4ZkbJxmuDtbjGB0rqtKlG1Mk8Vk1c4K0Ek0et6Xqvnwrk8/Wti0vfnBJwR6V55pF6y4XcB+NdHZXhDgd65Guh5sqdkegxXoeAdz64qPcN/HSsW1vB5fXFWUugWqLHPZ2OhikGzNaWm3YL/41zkV0SgGeKuadcnzgO3pinbQymrxZ3EJ3bSOa0bPgVlaS++MDr71twR7HppXOBq5diUbhxnNaNslUIx86+9acKnIrSxzyRbhTmrsYx/hUFvGSAa0I4flHvTSItsV8DNPWPNTLDhs/wAqsRwcdKdhNakKRkEdqcke5jVsQjkelEUHPSi2gNaMIo8GraQe2aWOHGO+ParcKenSiwlqhkUHANTiEA+1TIg2+lOCcD86LEDBFyDjipFjp560D2pgATrinrxTAeadntQA9aN/sab0FJnigCTIP1p4OBUIOe1PVsYqkgSJg2Dz+NJnHH5fSmbuaMnv1osOw7fx70oOaZk0A4pisx4OeaXk00Dj1oB56YzQOwvU+1JSbqQniglIdjvRkVHnBycinA5pMLH5o3L9s81j3bHP4flWlePxxWPdOck14lJH6TMz7l+tZlzJjp1q7ePjNZF1KMHJr1II45LcqXMuQxPWsiaXOfarV1LkHNZc75JGfoK7orU5eW4x2PNVZZMnI6U6WTANU5X/AAroSItYnt9Qa2mDDkDqDXZaLrqOgD8o3X2rz5+PrVvTr420g5JXPIqZxv7y3OWtR50ekyRKRuXlcfKR3FNhuXtZQynoaztG1RZFCM2Vbp7Vpyw456+noRXTSmprle589VpOmWZb8TnLDBPeocnqDUGzqOKRZCnBFdKSSOS1ywrc8/nU6SFDwSPSqwHmYxUxk2nawwadxbFpZQ53dW9au28iOpilXfE3BB/pWWh2kEc1OkpU/L/+qspwTN4TcXzIbqmhPYBZox5ls54cdAfQ1SReMnpXTaff+XmOTDxOMOjdCKr6toAgj+1WmXtW6junsa8evhmveifV4LMFUSp1HqYmeMUFjTtuORyKaSB2rhSPXkxjHj3qB2Oeakclaru2fat4oxcrOwyRhzVWVjkj1qVm5qvKwTOea6IqxzzZXm9B2qnI2Rg81NI2eRVZjj8a3SMSJv4qruff8Kmfg9agfAyauwELNx1qu5ySB1qeReT/ACqFxgc/lU2sWQv1qIk/SpHzmhUJFV0KuN4PTrU0Q9uBTFUVYVcCsZGi0ADkY6VKOOnFKowakQZFYSZuhUXPSpwvHamxx44qwidqwbsaxWgxY6kVPapFTJx6VMsYx6VhKRrGNyERUqxg/wCFWFjz2pwhxxU85XIQiPHegR/MPSrAjycUvlHHSkpit0ItnfFN8vNWVjyOlBjIPFXCYnGxU2YpDGcVZ2Fjjv7UmzHaumEzBx7lORMDpVd09avsvX1qtIua61IztdmbMOoA49Ky7hcZ4ralXORjn1qhcx5reLJkjDuUyDWNcpgmuguY+uayLqMHNdUHqY2MWRarSL82f6VelUVVlXHSu1Esg5zS80h60ucd6Lgh4PHtUi81EDipFNIY+nfxVGpp+fXpUooUD8qaV5p2fSjiqC1xjDHNJt+tOpPamiSJlqNkzmpzimMKu4rFcrmmFanI9qawxRzEtEfQUm7FKelMPP0p76kEofIqWN8VWB9KerelQNF+OWrSNn3rOierCS8cVDRomX0INPqtHJU6sDWb0NIjXWmZINTEZ6daiZTmkmUOVs0tNIxRyKHqNbClc1GycU7eaOvNRfUexCVra8My7bpkJxuFY7CrWlSeTexn3pTXNBowqR5otHqekEPCVznFXuVB4/Ks7w6dzsvGcVqyDDHPFfJVFabifL1I8rJNKuDDeRvjlT09a8i8f6X/AGT4pvoQMIX8xeOx5r1i0bbcg9j61x3xj0wrNYX45EieWx9x0/SvZy2paTgduDnaSR5qDjjNSVD/ABU9Sa+gPduOJyKSgjFIePeqQBwaTGBSjpTuaYCY9KACRT15p23NTsJrQiC49aVutS7aGXilfUNiueDTkc+uKRxSDjrUMFoWA2PepVYkVWQ4OKmBNYs1RLuzTormW3bdFI8beqMQaixzR70kk9w5FLdG7YeOde07HkarcgD+Fm3Cuo0346+ILMBZvJu14B3rgkfWvODkUhP41nKhRnvFHNPC0p7xPcLH4/wyqoutMZCOrRvkflXTaX8XfDt+U3XD2zHqZUwBXzWsntU6Pz7elcNTLqMlorHDPK6MtbWPrfTfEul6mpNrfwSY5wJRn8q0hd5UFXzXx5HK0TbkJQ+qnBrWsfF+s6awa21K4ix2Lkj9a4J5Z/LI455NfWEj6xN35iIuF3L/ABDvURSNhygr52sfjN4htGUzSQXijqJk5I+tdVpnx8QY+3aTkYwDBJ0/A1yVMvrLVHDPLK0elz1d4InJ/h+nSmNZg52yc+lchZ/GHwxfBd88li56iZOAfqK37PxFpWoxhrbU7OfPRRKAfxzWU6NWO8ThqYatDeLLv2WQD5SG9qjaJ16xk+uKnZZNgZTkdcowYfmKaJnRtjA+oyOtYXcd0Ye9HSxVkJU9D9MVIj5wMgVaEgAG5M/hTy8DNygz9KXOiOZorgKc5AIqJraJxgqCPpV37PA5znH496eLNQMpJzSvoPn0Mh9KtpOqiqk/h6Jvu8A1svbSq5OFIphyPvAg+naiwc7Wxzsnhlifk/n0qrJ4emi9MZrq97KcjtShzIRyPUUttzWNR9Ti2sLiEkbTSbJA3K12bKrjBjB98VE9pC45jC/hQ+XcpTOSx3PX0IpMFGyrHP1rpH0uCTouPSqz6LGW4OKXKmVzWdzF8xmwGAdfRlBqGazs5Wy9ohPqowa1zorljtYCq8mkzqe59hStqNy1MdtFsGPy+ZGfrnFI2iI0e2OUE9iw5rQeymj6ofxFN8l1PzAqR+lJ8y2Zsp2Rmw6Vq+nvvtpSo/6ZSc/lWtZ/EXxPoxCu7TIOi3Cbhx7ikJK4OSCKGuXxyQR0+bmto15xdkJyUt0dZpPx5RcJqGmuDwC9u3A98Gu00n4maFrJVI9RSJz/AMs7gbCD9a8ZZlkOGgjYD0XFVGs7OXh4MH1U4rshjpR+JCVOD12PplLQ6hCDEy3CnnMLh/5VWA1TRZBLp1yYmU52Yr55097zSpA+m6tdWLg5GxzgfhXW6d8UvGmnjab221SI4yt1ECxA9+tdqx0JLXQ3hKpD4JHuOn/H/wAQaBKovrA3Ean78TkEe9ep+FP2rtF1GJIr27Nu44MV2o4/E18kS/F++uE23WjRKD95oxwawtQ8W6fqB5tPLzwQVNX9eivhdz04Vnb3z9FrLx94M8URgSW1lIWHVMZNNuPAXgbWVLRxvauenlv0PrX5vQeJJ7B/MtLx4h2WNyCK6vQ/2gfEeh/K148yDoHOa7IY2D+I7oyhL4ZH2nqn7Nmnaopk07xFcW+7oNwcA+/Fef8AiL9lrxim7+yvFVvMR0EqYJ/GvJ9B/bPudNcRXqOg/vK3WvTPDn7YWk6qyCW4UMeqy8D866lUpzWjOj3orSR5x4q/Zx+M2nBjDbR6lHjcPs83zEfQ15D4g8F+PtGlZNU0DU4SpwSYi4H4jNfdWhfHnRtV2LDqCRsx5HmcfhXURfE7Tpflk8m8jHDBwHBFE4wnoYy5nufmNNHewNi4ilhY9pEKn9agmdwh61+luqw+EfECkXOk2cm4dNgyK4rV/wBnj4f+KMsNPW2Y9PszbSK45YRN6MuEordH523jEsc81VRC7dOfavuPXP2IPDl8SdN12e2Y5wkwBA/GuB1j9hbxFaAtpmrWt4M8KyFSfxzXR7JxWhsp07WufOWn223tW7bx4A/wrvdX/Zx8ceFyftOjtNGvV4W3AVzNx4ev9LbZc2k8DDqJYytcVWEl0OGrBvYrw/KRWpbTYA71miMhsYqxGxQgdK4JtroePUpyTvY6exnDLnOK2YZgMdK5OwuGPetu2lJChvzrz6j1ONpvc2ll4xmnPMF464qgk4xikacisIbkzVkW1lOeKv2s3SsIXHvir1pcEuCeldjSsc0tTsNOm6Zrdt2+UYrlLGbGDkCt61uzjjFeRiIpao9ChJqxqmASJ93mszUdOEikYxWnb3AYDLVK6hxXjqTi9D3qMrnmGvaEfmKrn/CuF1bSjHk4xXu19pomQjbz9K4nXfD5AY44r3sJimtGdsXZ3R4/LB5XbFNHvXSarpJiZvl6Vz0sRVsV9DCakj0IVOYQGnkZpoG3tmnjrWx0CqASfWplyvWo161IDkClYCReR/SpVH1FRrjNSr19vSmBImARxn61Mg/GmL71OoximiAUc1KqkUiKM1IBjHFTYpjlXPsKkQc+3vTEGO1SjilbQqI5RjJPanFd2OMU5FyDxTimOlJq9iiPZjpzR5fFSFdw65H0pdnA/rU2sQyEpg5FMb2qVlwcUhGKpaAmRevf+dIGyOe3apMYJyR/jUbEHJxTeomxjcioXbB5qRyAf8KqyvkkVaEiOZvlJqlLJgHoPrT55iAaoyOWPrVaIWxHNIT+NMitWlccfpVu2sWnYZU8967Pw74VNwy7l4+lcFbEqnG5wVKq1SMzQfDklwVOyvTvDnhPCjKZPHbpWz4c8JBQv7uvQtM0FYlX5MfQV81iMVKb0OHmuYmkeHgm0bRx7V22maSqgYTAp9tYrHxtrbtECqOK6sDHm1Z5WInroya1tAoFaUCBcCoI8Kv9KbJchTnNfSxSSseLVqKO7NWNh0q5CfUdawIb4ZrXs5xL3rblujOnUUnoa8SAgEVZS33c4qvbtkVowjK+tePi4WPWpOxXaxVs8D8qrT6crLytbSp3qKdcHAxXgN8rO1PQ5W404Z44FQLac47VuXC5PTPPNQrAPpWka0k7I4K9RFaGDAHFW1Uj/wCvTtuOP1prSBepq2pVDzPa2eopHB5/OopMCkaVSetMduOua8+dOUXdnXTnzFeaQrnnms2W4xxVy65FZU+ckVtSlZoKsW1oSpISev4Vdt33kc5NZUQZmra0+2LHJFetF86IoycXqTi3LcgYqRbcjtWta2QKgYq2LDA6fl2rzqtOSZ66akjBEbLU0Q9a0JbLb2pi223oK78G5N2OOcbPQjiHTipQ2P6VJ5ezAIBqGZ8fSvbdJ21CLSQ/zVGBQJQc1nSXOKalxk+n1ryqlGzNPbK1jTDAfQVFN83vVRZ8HrUocuAK2pStoQ5KRVmi3VVaHmtFkJ7VGbfnoaqo2Z8kb3KsSbTyMEVZ3YU4oeBs8DFRkH/61ZQqSjoaygrENwxcVk3VruHPOa2mj4PAzVS5TANdabktTJ2SOVu7QBves+RMGty6GC3rWPccEkcV59an1RcKkUUGHJFRTgc1LKeahcE/SuFS5dDoXvLQzLtOBxkelZM0QGf5VuXCZ7VQmiBPA/SrdZJGThdmO46daaUyKvS25BNRmLnGK4ata5r7LQzpo+KoXUA2nNbUkBqjcxnvzXJzt7lKnqcTq8OVPy8iuG1a35bIr0fWYvvcVxGpw5Zq7KMrO5s1ZHB31rgnis02+GPFdVdWW8kkcVRaxyeRXqRqFox1tScY59qkazJXpg+netmKyJPAx71cTTd68jNaqoWji7rT8j1/CsieyPPFeh3Wk4U8flWHcaVhiCDXdSqJgzk0siPpUi2mP4ea3pNO25x/KmCwJXmu+ErsuCMgWvOMVFPY7h0roBZAkccUyW0B7cV0cxsmcbe2eEbiubvLbBORzXfaja7VbArlr62JycfhWtOQPocpLFjPeqrx+1bFxAQapSxkV2Rl0IW5myxc9Kqyxe1akkfH9Kqypwa3UrFmXLHzUDj0q9MmM1Vdce1bKQENKtKR+YpAM1omJEqH8KtwuMetUl6VPFxRYuLtqXhhhT4jzUEbZ71PEPmFZvQ2TuW4+2ae3PSkjXIp5XFCZpYiZQRjvVSSMg9OKvlefSmSR7hVcxm1czGWomBBzV2SPA96rutBm1qJA21h1NdFp0uUGeK51OD71p6fNtIBqJI1pyaZ08ahkBpkseKW0cNGP1qdl4Nc1jutzIypVwTxVOVc9q07hMA8VRkXrVxdmQ0Z0kYz0qtLHgetaMq1C6bhjFbXMnEynTngAURj5vSrE6bagHU1ZztWY503DpVKVCGNaIAKjFVrhTQmVJXRUBw2KnjIquy4NPjbIpvYyTLqnilwRUcbVMRUJmy7D4pMHr+daNtNkDmsirEU2GHtTfvFJuLN+OTP1qcjK5wKzYZ8hc9auJLkDmsGrM9CMroJFyKhdBU7ODzUTkVlI0WupSkU1C3Wrcq1A3pSTJZUlT0qlLH7VpOOMVWnTitVIxlC6uZj03HPNTTLg9Krsa0TOR3ButRstSfw0xqoXQjY+tKGIob3pmcCgzTJd2aQt3pqsSetDYxUMtu49WpSc1Hv96cpwaY7g3SmkZpTg80w9apMLC57d6Vee9MPIzT0NUhEu7C0pk4plNJzUgx+/IpN3NRlqN1NK5BIWpGOTTR0oY4NIq4DipF+8KhB4qRDigZYBzTWORTQcUjGpNQJxTlbNRE9KA2Kb0MrdSVulIuSfakHSpUXiixb1RZift1qQPzVRTipkckVm0aRfQdL0qszH8KnLbsnNQSd6CrioxFXIZvfms0NjHNTRvzUtXCLNIPk1OpytUI5KtRsKz2NNyyv508tn1qNKcTjmpNETwvg4/nWgjkryayBJg8VdjkyMVDHF6iz/eqoRtGcValOee9QMvy80F9RqP3qQOR71W3YJFPU5/8A11MkWpJsvwv9a17GXIArCgPNa9hywxWEjVbmuCeKmU7l61DjgU9eDWfQqWhFOuG9arCTa1XJANp71nTNtOK0iYSfUkeU9v1oSQg1DkkU5SdtVa5ne+ppWcw3qDXV2cwVFIOK4MTFGGOK2bK9OFBPA9KycbGVRa6nf6defOvPNdbZXRZV55rzTTbnjk9a7XRpy0Yz2rlnGzOOor6nc2E/mR4B5q9BKVbB65rA06btnFbdupOG681g1ZnM0a9uzEHHNXLJ284exqrYjzDg9a04bfa/pVpI52t0dlorkqvOPWuphG9EI7Vx+hn5V712enrlSO2c1CR59rSaLcMecGte2iyAapQxlVxitixQFRxWpzz0sWrWIDHFaVvDkGoLaLoa0oU44ppGREtuG7DipFt++aspGOuOPpUgTP4VQmVViwM9qI12g9Knl+UVBg4pWJaZLGOCKnR8NzVYPUinJzRYkuB+KXdz1zVcSYGacr7cCpAs7uvNKG5FRBuOxpwbJ/rQKxKDx60E45qMnNLuoGSZz9PelJAGajVsCnZOKqw0rjs4I9KUtt59qYDjGKUHFXYLEobPPTNOzzzUQJyTS56dqEhkn1oJpob2pGNFirEm7IH+NNLEU0HNBOKLE2F3dKN2cf0pm48/WjPvSsNLUd0P9KN2CM9KaW6d6CadtB2PzMu2BDA9c1j3b4781p3jZzn9Kxrx854/E9K8Wmtj76TuZl4+4Gsi6fI61fuZM7qxbyTGcda9SCOWTuZ93N82KzmkPPvU1y5LHnPvVN3O4V3xVjF6IjlY9TVSVuvrU0zk5qs5PVq6ImTGE5p4ODTe1PVD19qctBs0tNvjE+GJ212ml6gJ0CSHdnlWBrz+IFeRzWxpt4Y8KTgfyrB+6+ZHJWoKrHY7YqQ2P50eVv4PBqKxuBewAZ/eKPzFSEkN05HUZrrpzU0fM1KbpysxpzbsAetS7/MAJqJj5mcj/wCtTYZ9nHBrR7aHOWopQGAIyPSpySMEce1QFkyCODn8qTzSSdw4P5UXBMuxSM+Ocj0rd0vUNq7Gb5ejIw4I9DXOK2w/KcirMMpAzmm9tTSM3F3Rpa7oixx/a7P57c/eXuh9DXOOcc9q6bTtVa3bbncrcOh6MKqa5pCxr9qtfmtm6juh9DXkVqPLK62PqMHjlUXJN6nPF8c96ryc1LIdp7VC2QSTisoo9SW9yGU4+tU5ORnrmp5WycVXlOAa6Yo5m7lZyADVeUjHvU7n1qF+QePxxWiRJWfkc81A/WrLLk8iomHPtVtaEpa3IHwBzULjk1ZdRg8VFImcdqmxdits3GnhDnpgVL5eOg/SnxpjHGTVWLUSFYcnkVOsWRyKmjjz3/CpQmO1c0kdCViERc1KsXSplhO3gZqaOLpXLNGhHHFkj/CplhweakWPJ/pirCR+2awaudEVoQrFk1KseTUoiz0FSLH3xmuWRsRCLAzTgnrVlYuOlOWH1FZFIriPHIpwTr2qyIsDgUpXHamwsVRHnmmlOeas7M0eXkVQNFRo8ZqMg+lXDH14qF1z2raLMZK5TZepqB1wKtuD+FVn6dK7YswSKUvGeKzrteOxrTmXPtVGcV1xZm9zHukyOKyLyPrW9Kue1Zl3F7V1RZlI5+dMdqpyLWtcRdQazpo9prsizLYpSDHNR1ZZOef5VXkBBNaoWwgbijd2plAPTtV20FclD8dak3VCTml3VFikyYNjpRuwc1GGpc/nS2GP3cUhOaaSaWgSAmmsaXGDQelAxjGmE5Bp2DTW61ViURHg0lOcVE3FaIhi/wAVOBxTOop6UNCQ9X6VIsvvUFJk5qGriTsaEcxBHNWknyelZKvjvU8cpz1qHE0UjWWb3waeCD1xWbHNzVmOfaBk1m46GilrqW8bqayZpqTg1JuAGahm2jIjGaNuamyCOKODWY7ELIcUsOUlVgMEGpMYpVXmncTR6D4augs0bH+IDpXT3AxIxP61wmhXG2OJgenFdrG/nR7s9R0r5fEw5arPl8SuWbTINxR84qHxvZf2x4NmYfPJbHzQcdB3qdlIY5rW0RI76G4spMbbiNoiD7jj9a2w0/Z1IyMaD5Znzs6YpUU1f1Oxawv57dxhonKHj0NVAuK+tvdH1CWlxMcU1hgVNnGKawzTTsVYiwR1p1KFpwGKq4rCgU8Diow1KWwKkfQk4NNPGaYHpC+RS6i0GsKj3U8vTGbijcBynFTKarBsMMVMg5qJR0Ki9ScHilxke9Ipp23isTVDNtNIx6VMV4pjDAoT1BqyGDk1InJqHv7VKhqmiVqTpzTm61GnWn1mywyQakWouhp+RUstPSwpb60xWKnIO0+op5GajJ5qkJq+5r6d4k1PTmBtb+4gI/uyHH5V1Wn/ABd8SWhBkvBd4GALhQ3FcAhqwhwf8a5p0oS+JGLoUpv3oo9csfjtc7FS90q3lHd4mKtW5YfGHQLlsXUN3aH1wHH9K8MDU4PXLLB0ZdDkqZZQn0sfRVp428O6i+2HVreMHp5xKN+NbcDpPCrW91DMg4/dygn+dfLLtnrz70xLya0bdBLJGfVGIrnllsJfC7Hm1cmje8ZH1eouFAyrY9SOKjMrA8ivma0+IXiDTeIdWuQPRnJGPxrdsvjp4kttqzSW92inOJ4gT+dYSyuovhdzzJ5VUWsWe/rOH6j61J5FvNywOR0weleP6f8AtCDj7fokT+r28hU/lXQWXxw8L3QHnreWTn1Teo/EVzywVeL2OSpgK9NbHoq2kR+61AsuPkbmsLTfGfhrVE3W2v2wlJAEMrbGNbkG+aMPC6TKf4o3DA/lXLOnUh8UTD2VRfEhjWLbsYz71G1gME7TxVuOWSJvnBX6ip/tKHJIznsKw5rO1jJXZlG057j60w2siscc/UVrF4mzxijClQQQRSJ5jIe3b+Jc/hUUltCRgxD34raKqzYK/jTVtUds45ptGifcwJtNtZSPlK8dqpyaAJRhW9811raWCuQKg/sxgOMj+lIalpc46Tw/KuSnJqo+mTx9Uzj8q7aTS5EHB+lVntZkPK8DsRQ9TRTdjjWgkTO5KjBdD0YV18tuG+/COT2FRtpdu+QRg/Tir5VYv2hypuHUfKT+NNN4z/fVW7ZI5ro5NBic8HBqrL4cwetSoJrQOfXcxDFbykboVI74HWo30y2l4UvGPrmtptAkXoR+NRPpcy8EflT1XUv2nZmK/hvzACkocnsV/rVY+HLmLlYwcf3a6IQSx9iKkVmVear2k49Tb281azOehS/sCMedGV7HPFadv4y1zT2Bj1C4Ht5hxWnFcMP4sexpZDFcD54Y2P8AuitFiasepaxVWOlya0+NXii1Yf8AEweTHGJBmup0r9pXXLJgZtsmOu1iK4g6TZz8vHt914NV5vDFrIR5cxQ+hGTW8cdUvuarFzW57to/7XFzAALm3Lr6ZBNdnpH7W2jXAAuIp4FI5PUV8ky+FJeDHKrc9DxUD6DfQgkISB/dOa6VmM0bRxqe6PufTv2ifC2pDI1hIWPGybpit+H4i+FNehKXH9l3kZ/icLk/j1r88mF1B95W49RxUkeoTLgglW9QSK6I5lfdFLFJ6n39P4C+G/ieNmbT7aAtyXjYfpiuc1L9mbwdqCeZp2sPbs3SOQ8CvjSx8Xatpj7rfULiL/dkOK6Sw+NniqwwV1BpQP8Anp1rVYyjP4karEQejZ7tqf7Mt5YhnsdRhuQDwMHOK5m++E/iHSD+9s3Zf7yrwaw9G/ar8Q2OBeQw3K4xjJBxXaaZ+1naT4W7tJ4cjDD7wpyWGqB+6qHHTaDfWpKyW0iH/aU1RljkXhkIJ9RXtFl8evCGrBRI0L+qyqFb8DXQQ3/w/wDE6Af6MGPUbgCDWf1SlLWLJnhqctD5xGQeR+dW7abGDXuV98GtF1LMml3SlW5AL521zmp/AjWrLL2wiuU6jy25x9K5qmCqfZdzkngGtYs420uNijPArWt7xVA5qtd+D9X0l9s9jPFju0ZwfxqBYJ4vvRsD3yteRXwtZLWJMcPUh0OjtLwFeoIrVtLvccE9a5C3Zx64rXsZyvPevDnSlHdHam4o6Xbv4xxVG+00TRkEZNTWVxuHNaSoJF+opw93U2hW7nlmv6CcMQuDXnuraS0TMQvI9q+gdT0lZ1YkV5/4g0IKHwvP0r3MNXaaTO6FTldzyJlKdQaaXx9a2NW04ws2BWBMWU47170WpK6PVhUTV2TedhuTSpcLmsySUpzTUuC3U4Naxjcp1Y9DbS4GfarSSBv8ayLeXf8AWtGLcR0xVcgvapmjEwPPep1OTVGPcpHFWo2Oen41JcZJ7FpM4xUqqSR0P9KhjJ7dPX1qzHwagsFHHr+FTIuCKETIFTLHlaVtAAKOeMU7y93fpTlwTUgXjFPYWzIdueh49KNpIyBU23A6d6awz0qHqG5Awz6GozkZGasN1xioW5PXP0pRVxbELD1qB2wMVNIT/wDWqpO/PHJrQRFJJtByapXFwCeKdPMAD0NZ8kpc4/CnsKXcSWTdwKs2dg07DjilsLJp3GF69673wx4ZMrKSmR6Vw16yitDzqtay0G+GvC7SbCU49SK9d8OeEwoQbMVJ4a8OBFT5BgdsV6Ro+kiMDK18/UvUZ486ttSrpOgLGoG39K2xp4TGBgCtS2tFiA4/GpJ4hjpzUPD3sc6rWMJkEZNWoW2qKLiLBPaooyTwTXfhY8mh59Wd3qaIl+X0qrcScHAqWM4XnpRJb+YuPWvSlUfQ8DFKTehXt5N/HQ1taa5zxWbBZNv6cVt2VqQw4xW9KpJqzHhISjubNo+E6VqW7nGCazraLAHarakpWOI95H0dJpbl9JBjHv3qGaXP4VW844qKS4zkV83VjY7rq2gkh3NTMgH0pgfnNMkbAOOaxirO55NfXYSaYAcHmqMk+TwabcyZJ9KptIc8V7mF5bXZ49VPmLfmHPrUyEyDpVKHLnHWta0tyw4FZ4vlb0OzDKSZSljzniqMlm2/p1rpWseKYtjk8ivIpr3rHsuN4mRZabvxXR2GncL8tSWdgAw44rbt7cKowK+rw2HTieXN8rEtrMKBxVryMDpgYqaNQMYpzgEEV1ywaa2FHEMy5rbkmq5hHetGfjPvVFm/WuWnRVJnSpuWpUmXHGKy7xuoBzWncgkcHis24iyK9BST0JqtqNkZx+btj096FXp6irPkgjp/hVi2tNzdOa56lNTdjg5pJ3IYYC/WtC008swz9auW+nnIA6eldFYaUqKMjnrXdh8uc2jCtinSVluY8WkZXlam/sdVH3TXSLaBRStCAK915XFR2PNeKqt3bOPudJCjIXBrHubHaTXdXkKlOma568gA3ZH4187i8EqeqPVwmLlU91nMzR7BWZdN8pNbV+uM8VgXbEbhXkcyg7M9iSbiY165JPNY1wxY4rWuWxurKeMseBXLXqJo5lCXMVWj3CmGI9TWgsHGfSh4OCa8KvPXQ9ilC0dTFmh9qqSRdgtbUkG7tVd7XI6c1x87ZtYxXtsnOOKilt8L0+ua2pLbatVJox1rJu40jFkQDr+VZt3gDPX2rWusq5znisq54z3+gqbj2Ry2sLndXH6hCM/d5rt9UTcOBXM3MBJORiu6i+pLehzEtoT2x/Wq32AM3K85rpRaZ5xmnrp4JHGM13RbHE5+30s+nFa9ppO9fu1r2ul7j92tyz0o4xtrbmK6XOQudFwpyv5iufutFAY4X869VuNKXPIFYOo6aiE4WuqjPoaPpY8uv9PC8AZHrVOOxzggV1uq2eGwBWeloWbAHHbNezSehrDsY5sWUfdxUEtrhegrpPsJx0696rzWeOCo/CtXIG7HD6nanY2RXJajb4LV6NqtpgE7TXF6pb/MeOK0psTexxt3EMmsuaKuiuohkjGay54MZ4rujIa7mPLH/wDrqtIlackWQeOlVZEwcYrdSLWplTR5GRVGVK2ZIvaqM0XpXRFjZmstMIxVqRMHnpUDda3TuZq40c1On3arg4qVG4xWqNdy3FzViM81URqsIcHNS9TVaGjbPnirYXcO1Z1vJggVpQuDWTRrGV9BpWmlOKsMARTGHFBTjYoTpjkVUdMsa0pVPNVGQjORWlzGS6lUriprd9pzmgr7c0wAr1qWJbHQafdZAGTn3rZjO9a5Oxm2uMmuktJMr161jLQ66chZ061nzLgYrWdc84qjPHkk4rO9jZoz3XrULL7VbZMdajdPatYmLWpmzR5yf6VRYEE/4Vrzp1wKz54yvIrdIxmtCONsrimzLuU0qAhqkYcHvUPQmOplSCmodpqaVTk1A3+cU+hilZ2LCPirCPnrVEMBipUepNy2DmkU7TTEOetOHX2pJ6j3RdgnwwGeKuR3OT7VkK+2po5+KUtS4SsrGys4bNO37qy0l96spNnvzWLR1RdyywyKquMVKGzxTXAAqWjTdEDGopelPbg1EzZp2IvZFG4XPNU2HNaMwODVGVe9aQOeSuQbqMmkbvTK1MBxGaiPSpRyKYw4oJSGA04nJFNIHWjdxQC0HUA9qQmgHjPagocSDSUmcik3UWG2L1pwxTQKWqsTccWppbPU00tSZ5qRjgRSg4pgOfrSE4rRGbJd3FNJptGcVLK3HLTwaReaRuelCHsPLZpN/vTM80meamwXJCcUU0nNOUE0rCexNEM1N/DUceaVjxTKg9NRGanxPgVAWpyGlbQu+pOWzUT0/dmmk5qLF7kTdacCaAM03OPrVCvYsRyc1dicsOtZinnmrUD1nJFJmlHJxipy2VzVJHx16VOh4rFo3T1Fyc+lXbZs1RJwalt5cN/jSew9ncvnBGabJjbSBsj2pkr5XFQb31KcjHecU6Ns4qKT79OiyT71TWhn9svwZrXsPvjuaybcEYzWrZE7q5WjsibIGQDT+D9ajiOUHtU0YyelZ3HMJFAi681k3Zw9ady+0EVj3D724/WtYK5xVNNB0J3Kc1IflXioIHw+OgqdyB9KmTaZVPVELvg9cVds7nkCsyV/mNLbT7ZBzxV9DOWrO40m4BUdjXaaDMS4H4c151o9wFceldtpVyYZVI6cda5Gm2cU3ZWZ3FrJ5UgHT3rr9IxLbj2/GuJhl8za3euw8OSBlA9qyascsp6XOi0tCJhxXQfZx25wfzFZdtF5cinr9K3oUyA1TbUxe9y7piBGHPWuw0x9oGe9cjaNjmul024DIuO350tjhqxtK50o+6D3Na1gQVGK59Z8oOfwFamnXJOBnFaJGFVaI6G3NaMZ4+lZNtJkVpwMFjJ9KdjnUSyrVKHxnpzVXdx6U9DjrVA43Y+Vhn1qMj05ppf5j6ZpQSDmlYGIeO2B9KcG60mM9B+dABU9KZDQ4N6/lUitUHUU7PHXJqbCsWUbAxUqtn3qoHOB60/zMEHqKLAWgcUu79KhVuP6Uu7rSKsSr6+360/dzUIbA65pQ+4kVSQWJgcUo9TzUSnGM9qeemKqxVh9IrHIANRsxB7UqHJppBYnzge9IW4pmfShWJP1osFiTdkU39f5U3OQOevINI2akdhSeD2NNLZz3pc9jxTM4H49aB2sSf54oB/Wmqc0pJHIqh2PzM1SLyjkEspGQfUVz12/X+Vb+lXsN/bfZ5mIIHysO1c9q8RtpmQndjv2IrzuTlZ9VRxEa0NNzEuHyxNYt7JzWpdNwf5Vi3r9e+K7KaCXYzp2wTmqMjnPtVid8lqps2DXfFEvYY75/wDrVGWyMZoek21sjNiL1qZV+WohyamQnFTLYqKZJGDjHc1chXGO1V09DVuFeB61zyNUbWl3jQyKdxGOntXUDF5F5kagyDkgfzrioAQwNb+kXjxSDnGKxjUdOVzhxWEjWjdbmhjg54PpTWUEdMf1rTu9PWW3F3Ad3Z1zytUkwUIxk168Zqauj5WcXB8rIUJXg9Km2fLkE471CV59DU0bEoUPUU2uxlyocjuFKFiAfzOKniba2M5qrN97acgj9KmtBvJ55HTNTfTUnZF/IQA4yK0NOvvKbacPGRhkboR6GsRrh0OznA5HpVmCXf04pcqktSoScXdDvEOh+QPtdoN9q3Ud0Poa5p+BnPFd1p1+0BIZRJGwwyMPlYVjeIPD6oGvLIE2x+8neM+n0rjlS5WfR4bGKolGb1OTmbrVViec81ZlXLdvxqs2RVpWO9shYn0qFlJ74qwR70jruH+NVawmVtuKjZQMDHNWmHtUTDn+tOxSK7DrULirTL1qIpzzSNERqD36VOkeelIsfNTKO1Q2WkATkHFSrCSDSqB0HP4VMq8emayfc1Q1U4qVY6VVwKlRMc1yy3LsCrg1PGMD2oRePu1Ki7a52bxfQciZqVUwMUqjipUXnkVzyWpstxoQMMd6kWPnGKcFJ6U4Dj6Vk1oaDSgHtTdtSleaAPl6YqWuo7kTR8dKaUzUrA46UwjvQkG5C6cVWkX86tvVeQc81rFEPcpzKRVZxnrVqQEk1Wl45711xMH2KcqgdqpTjIPHNX5OaqSLXUnYxasZkq7WINUrlMg8VqTx1SkTIPGK6UzEwriHBzVC4h4rcuIM5OKz5oMiumMjNq5iSR8n/Cq0qVqTxYBxVGVDmulMhlFlwKYOBViRKhIIPNbKQhOn0pwPNN6CiquCHjrTwcVHnPNKp5qGUmSkZpAOaMilqNRigHApMe1KtBzQgGkZqPGRUp6UwriruBEV5qN15qdhTHFUmQ0QhaUcCgjFIDVGWw7HFG2gNS0mUtQC04LigYp22pGrChsfWpVkPvUQWpAppMaLCTEHrUomPrVUcGlyaz5bmty4J8UCfJ61S3HOKUOelJxC7uaCyg1Isg/Gs1ZSKlWT35rNxNYyOv8ADc4cMhPI5Fd/pgDW4Ga8s8NXW3UEQ8h+Me/avTtGl+QrXz2PhaVzwMwiua5NMmD7VLpsrW99FIP4XBouMfN6/Sq6nDqR+NcMWebTdpJnD/FiyjtPF1zLGMRXIWccdMjkVxBYGvU/i9YeZpGi6iv3irwSH3HI/SvKGbAr6+hJSpRaPqKUuamiQNk9c07ORVdW71Kp4966lobXFbrSb8fWmuTjpULPg0kiLkpfHekMvvUG7J96Tca1sTcnD470BqgDU4nNS0SmSM3HXmm5zSZBoxzRYrYeoyasRrUcS+1WFXHapZS1HAYqZcYqHdg05elc8lqbxdiXGc1EwyKmBpWXIqS3qimVwacvSpGjyKaRg07kpWHKTUmeKhBwaeG4pGiHbvrSpyaYtKpqJaC2JCO2MU0jNLkntQeTxUpsrdCA5qVTg1Cc5pytzVPUaLStUg61UEmcZqdH6ZNZtWLUk9yQjn1qJ0ycVKpBpSMVKlqU0mZ00e1qhYEGtN4wfWqksWPeuiMjkdMq8+9A61IUxS7B2q3IixGAM+/0q/Zaxe6ewa2u5oGHQxyEYqiwwKQPxUu0t0DhF7o7jT/jF4p0xAq6m1xGP4LhQ4P510ul/tF3sBA1HSre6Xu0J2H8K8ids9OlR9a55YWjP4onFUwlGe8T6f0T45eCdZRFupbzSJ88+bHvT8xXXWes+HtaTOneItOnH91pNrH8DXxiqnNTR5jII4PtXFPLaT1joeXPLKbfuux9uro07qHiCzKehiYN/KoHhntnCyxuh9Cpr4/sfEmq6a4a11K7gI6bJjxXWaX8b/GWmbdmtSyqP4ZlDiuKWWSXws4pZVU+yz6ZjmK5BK4qTeCemT7V4Tp/7SuuRHN7pmn3/uY9hP5Vu2X7SGmyH/TtBmhY97aYYH4EVySwFaPQ5pZdXirJHrJAfnvQsYcYwCPpXn9p8bfCl2wJmubTPaWLOPxrftfiF4futv2fVreQnsWKmuadCrDeLOd4avBW5WdEbKJjyv6Uw6TCQcfL71Xt/EVlcELHcRyZ4G1xzWgsisQMg7umOlS7pe8jJ0qkPiRSfRVZfl7cc1C2iORnafqK2UTecZ6dqsBiorNyVyFK25zL6ZKgztIx1yKYbNuhj/Sum3bsAipFjTHKg57091cXPZnItaLj54hj121Vk06Byfkxmu5+ywsPug/hUE2iQSHOMGosPm1OKbQrV1AVir+pNVJvDjqfkfd9a7h/DyH7pxjpUL6HJHyCD/OjVG3tFscJLo9zGv3CcelRNaTx4zGc/Su2l0+4TgAn8KptZzg5KcfSosNzvoceztGcMCM0qzAEZP4V1UsKk7XhUn6VSm06Fsny8fhTdwUjGE4PDKDTHS2kzugQk9SVrUOlIw+VsVWm0dwflbNQO+hlNpVlIDgFSfeqs3h9W5jkx7EZrUbTLlTlRnHoagkS4izuQg+1WF9THl0OZRlcN9KqSWM8R5Rh+Fb4u5IyMofxp51BDgMtWpWHzNbHNfOowQeOlLHdTwn5JJE5zkMQa6Tz7Z87kU59RTGsrSbnYo+hrWNSSejOmNaS6lfTPHPiDSXDWurXKf7JkJFdno37RPi3SCpNyLgL3bINci+gRcMjtz2I4FQSaA+Mh1P1rSOMqwejNI4uot2e46P+2JexxhNR08TD+LcA610Vt+0R4F1+If2jYPYyt/FEMD8ua+X5dInjPCEgenSq0kTJ1Ug/SuyOOlbXU2hjn1R9dP4k8FahEHs9WgycYjlIB/OpodOsL5lW2vIQT0+YYNfHYJU8ZX2q5ba7f2JzBeTx/wC65q/rVGppOBtHF03ufZqeE7+E/uwlyvYxNkn8Kc5l059t1bTQ46kxkivk/T/it4m0tlMOqTAjoS3IrrbL9pbxfAgjurz7dGBj96oJx6VlOjhqjvaxop0Z6pn0Kt5a3CkJNGxPBGeRWHrenrNE+BmvHX+PI1Jyby0WNzxlUAA9+Kmg+LmP9XcDYcfKTXK8HBO9OR10pRvuWfEmjYLELxXA31gyPgA/yru5fHNnqa4lGGPf/wCtVC5t4Lz5omVmPYda3h7WGjR0xb7nBSWD4Jx9c1XSxJbNdfd6VLFnKHP0rPW0ZWORjHPSu6FZrVjd0N0vTvM4IrfttELYwuf6UzRrcbwcda7nTLJGA9+1RUxXKOK5jkm0RwM7cfhULacYevevR5NMjYH5AMVk6hpypngEVUK6noy4OSZxgiMZqwql16VdubQduo61XRCrYrRyR6UJXtcdHHg88VOq4HT8aSNNvXrUygECmbPcTBFFTFabtyDmoSvuQNzgHH/6qiZdozmnuec559Kidsc/0qkrFIYTx1qB2FEjc5zUEs2F61SXUY2aTapwefWs64lwPvYp9zcEe9Zc0+44HJqiG7K4k8pc4xUtnp7XDDA70tjZPcSjC5r0Hwv4XMhUlf0rz8TiFTicNatZWRX8OeG2fblMV6z4Z8PhNny80mgeGPLC/Ln3r0PSNJEQQbenfFfOSrOcjxatSyLmiaSFVTjpXVW9qsaj1FQ2EAijHFXcgD3rrpxujwatZijjvikPzCoWlz04p0b7veur2bsY063M7Fa4TPFUXTy2rYki3iqklr1Fc7l7NnU48xHC4cAd6uwp0yc1TW3ZD0q1G5XtmtoVo9TH2OpoWyAc46Vr2cY4PSsWCfBFa0VyFCnPSu2FSK2NPZpbGko4zmlIJ/GqJvQOhoa531vC1Rnm1sS6bsWJG25FV2fGcfnUcj8daYH3d/8A69cGJox1O3DV5VESq/IOfyprnII7URjjnFStHgn0rwno7HbOndXM2eMvntUSW+SB1HvWg8YzT4ocnAHXtXVTbexxeyTYlpZgHpW3aW4wOOlVraEKRxWtbqFA4FbTg5bnXSpdRfswC8/yphgHWrRPQelQyEVz0qTUztkrR0HwKB/+qriyBB1rO84LwTUUt2VHB5r67DS5Ujxa6Svc2RdeppftAOec1zv20qeuanj1D3/Cu9zVjz6bTkac0oPfk1Rkkxnk571G11uxg1Vmn5rz6sl0PXpx2HzS5H51Sc7jx0qR5cVXaQ+mK5FUszvVDn3JETI61pWEfOcflWSsuG61saXIGFddGopTVzlxGG5INo6Cxtl3jAzg1uxrgVkac+W5rUMu0V9xhLWufG13aXvEr/LVaSYc1HcXO0VmzXZBrvqVFFHlVsQouyLNxKNpGawr1w+cU67vGPTNZ8jls9a+Rx1TmPayx8z5jOv1yTiuevYs568V0lwN3JxWLeKAT2r4bEzs7n2lON4nN3MPU9zVMxgHr1rVvMDpWXO2Dz0rx6la6N400hoHBqNxxTWcCoxLkZzXm1atzXYcVBaomjBp5kHXrTJJRWcZFEE6gA4rJvDzWjcSZB9vesq6bPSrexLMq5OWP1rKuRjtitW5GScVnzR5/wDr1N7mZg3kW4H1rHmtdzGuomtsoT61nPajOCMmuum7M0sZENhnOBVyHTN2Djmtaysg4wB9K1LPT+xHB9a7YtscbrUybTSsEHbWza6dtP3cVq2enhGHBFXvseBkcCtvJmiSOcu9PG0nH4etc9qtiPJY4wa7+e33L09uK5zV7TYrAjJrphpY0WtjyXVbb52FUrbT/MbArqNRss3DUy004KeBwTXsQn7oXd7GQum7R0qveaftGSOcV2n9lgqCFINZ+oWYWMjGaOdMJHmup2mVYba4fWLMBm46V6nrNvgEgdK4HW4TubiumnK5Vrq5wN7bkZJrJni7966S/hIzxWRNFljxXWpWRa2MGeH5jiqUsPtW5NAeaovDg881vGdxX1Mp4cg8VTngFbTw8Gqk1ueeM10wnqWnfQ5+4g61SkjIrbuYOOhrMljxniuyDC1iiwpVbFK6/hTCcVumSi1G/SrKGs9HJq1E+Ko1TLaNir1vMKzg2e9SRykNipkittTbWTI/woJ/KqME/btVkPu4FZm8ZXB+earyKKnbrUT9TmqRLRAVIJqGRcGrBOKjcfjS3JXYZC+1q6DTbgNhSa53o2a0bCbYw9aiWw4tpnTqc9eBUU0YYHFRwT7lHNTld4yOM1id72uZrxkA1Ey1eli71WdO4qkzKRVdNy1Rmi61qMKryIMVvFmTXQyDHg0u3AxVmVMHI6VCR8tXLYzSsyjcJjNUnXBrSmXdn2qlIuOcVKM5qzuQYGaUNg0Nz2pm6iw09C1G9TA1RRzU6SZ4qUhpk556Uivt700tgU3dSZfQtRy5NWo3x9Ky1cg9atRSZ71LRpGdjRSSnM1Vlk5pfMx/9as2je/Ue7YquTilaSoy/rSE5XGyc1WlXINTMeetRsQapCKciEc4qIjDVZk5NQMvNao55rqN3UN0pMmlY5NMzRERTaeTmmEUAwpV60gOaVetUhXsB69aSpNtKVx/+qpsNjR1oPXNFMJqkC0EbpSL1pDzSE+tMTHA4oJzTAcUq9KaIFzinrxTKcDila5ZJk0hPFNzxSHpSQNiHrQGpucmnqOaZA9B61YReOetQqMY5qTd70rF7Dy34UhbFRlsnrRu4xQyxSfzpVPvSA5ptHQCQHmnZ5GKhDYqVOTUMpPUfTGXvUuCKjfmi5bsMQ4qeJiOlQAYNSrwahkovRnOKsoxHFUom5FWozk1k1Y3iyZ/ekQ4amlgBTd2D6UNWG2aKyZUUyRs1BHIalLcVFjoWpBL16cVLarlqaV3VagQKOlTJ6CSvK5YQY//AFVoWRwaz/4au2JycVzNHYmbURwn1q1Fx9aq23zCrW3AOea59mVLUp6hJheDWO75bNad6coaxGfa+K6oaI4q/csxt8/tVhmyPYVTU88VYVs8USVxRlZaFaV/mxSIaJeSaSJaTRk3qbOn3BGBkZ967rRrlZrdRnJA5rzWCTZIB2rqdGvDEy81DjoctbdM9R0m+DRBSeB3rtPD12FnQk/LXl+mXqsQAf8A69dbpmolHXnvWEonI9U0exwuGRWHWtm1lwgHtXF6PqXm2agnPHX0rorS9V4RzyKy2Mb+6joIX5IGDmtbT7kxuB2rmLa53MCOQOK1Ul8vad2Papt1ZjNcyOohu/U962NNm+br0rkILjKj1NdDp0pwreo/OrTOWSvodpZSZH61rRyfLjr9K53TpcKvNbMLYx/hVpHOlYvBuhpS+3NRq3O7GR6USt0FOwmSI+761KpBIqupzjPFPDevbiqsLcmBwDTmOQO9MDD/APVUgPb9KmwrXG7cim4xnNPyBSMN3tSsFtBFOTT1OCOelRfdP0pQcUhWLC5BBPTrTt2TUCtz70ob0NOw0rkucGnhhUIPbv8ASpA2aY2iZGyT7U/dioFOPrT1aqSKWxLwaP46YODTv4qq2okri7uKAxzTCaXJFILD85x7UZyDTN3JpCwP1oLSH7s008+1IT0x1o3fWptcTQ5Rx1xTt1Rg0bsD3ppWHY/KOC6aAhlOCK1XmTWrMxsQlygyrdm9qwGI4qa2u2hlB49K0nTujHD13Tehk3weF2Rhgj1rBvGyx5z+ldvrdkb21M8a5kC5I7kVwV6+CcjFRTR9NTqKqropSsWY4qrIfl/lUskh6dKrOeeK6oxsVIaT7Ui9KTPNPXGasnqPReKlROcUyPqO9WIxnrUS7G0VoPiB6dqvQrzjrVaFPmq5EvI7VzMqJaiGRir9sShGOKpwpV6Aeorlm7HTFXOh0jUDEdrDKMMEVaurUI4eIfIelYkTnjHHv61r2F3uHlycqentVYevySszxsfgvaLngtSpMu85Awe9Ih24yPoasX1s0D5GTVMk4BwQe4Ne4nzLQ+VacXqaksaT24ZQpYDqKo8xn+6fao4pmhPDdf1qQPlualRsrEPUd5pPDHd71ZhfHPTHaqjLtz2PtQrEHJNUtyXobUMocdcn27Vetbg25wfmVuGVuhHoawoHMb7sn8K1IXFwh5wRx1pSXMgi3HVGR4i8Pqqtd2YLQnl07pXKOv1HvXpVnObWbAxhhhlPIYehrB8U+GRCpvbIboGOXj/uGsbWZ9BhcVz2hM5Dbk47UwqecCpyPm4FG3jNJ6HrpFdl6VFtyfarLCoSuWoewLcgdQ3FNEWe1TcBvxpSD+VZGq2I1TB6fjUiqQ9KFPpTlTBpMtCooUZJ61MiAkmhR09qkVeODWLZcVoKiVIiEn0oQYqZR2rB6m1hY0yT3FTBf/1UiJUqjI4rmZpFWFQZwPSrAUVHHyasAZXFYyNbiBce9SbePejafSnqPxzWDGiNkI7U3GD6VMQaYy8c/lSSLIyOKjYVKwznoBVd849quKE3YjY+3NQSdamPWojz0rRKxne5XYZqrKoGetXJRVeVcD1+tdETH1KTrVaVPoKuuuSagkXINb3MmZ0qc47VUmGAeK05ADnjpVSZetbKRJnTR7l6ZrNuIOTitiReeap3EY5reMrEW1uYdxDwR1rMmjxmt6aI+1Z1zDg11xYpGO8Z9KrSLWlKmKqyR4reLMWimVpCcVMykdqiK4rRMQlAJBo6cU3PNMCZWzTwc1AJMdKer1LQ07ky9aN1MDU5eRS2KF5FNwKkBJFNIxSuOwxhUbCpcCmEc0IViFhxURFWGFROCBWqZlJEYapAwJ96j6ChTVGaJ1PFPWoVbipFb1pWLJkXNTIlV0P6VOr1lI2jYeEo2cUoPFG6pKGMlG3mlzzSE56UaskQjvigDNAOacCAaALemTGC8icdmBzXrWjOCVI5yK8fh4YEdq9V8N3HmW1vJnquOPavHx8Lxuedjoc0OY6OaPufSqJGG9q03UbARzVC5XHPavBgzwoOzsO8X6d/a3w5uiAPMtJFm5646Ej9K8JZOCRX0PpCm+sbzT35W5iZMH6cV4Dewm2nkhYYZGKke4r6bAS5qfL2PpMLK8bFEjinjpSsOKQYAr1EdXUGzUDg1Nk01ulWgaIAvFFSbeKaR7c1VyfIaOKcM4puMc05cmkKw4AjqKeoyaaAcVIoxTuBNEmcdqsYwOKij6VLnK1nI1irEbDkU5Tg0jHml6CosWTo1SAcVAjYqZWyetYONmaJjimRUTR81OOtKy5rK9maWKLDbQDxU8sfXj9KgZMZrUzux1KMetRBqepyKlod7kozj2p4HFRrwKmU5rPUaQwjAJxTCParGMjmo3FCZpYizg1KjnpURxmlXim9SS3G/apl6VUV8VOjDisnoax2JfaonXNT/wANCjNQm7jsUmh5zUZiwOa0DFwahkQ1opXMpQs7lGRMVCVxV9k9qrtFntW0WYtFViRSA1K0XqKBEa2b0MQRd1TKmaRI/arCKMVLHuV2XFICcGrJiyKZ5eKm4+WwxSc9KeAacqYp4WpbLURyEgjrVqB+ecflVUD5uOlWIQd3FZS1Q+W5rWtzJFgxyPH7qxFbNn4q1ayP7m/nUe7ZrAhHHPSpxxXLyRe6MpUoy3R2th8UNdtmUvcLOB/fXB/OultPjXdpsE9qGAPVG/xrylSQKlRuOR+VYSw9J/ZOSeCoS3ie6Wfxm0ycATB4X6YdeMfWum07x3pV+ieXcxvk44bBFfNsbYwM1OrbTkGueWChstDyp5dSe2h9Rw6hHKN0UgdfUEEA1aW53fNkH2r5lstYvbIqbe6liwc4VuK63R/iXrViymR4bpR2lTk/jXBPByi9GedPLZr4We4LOcdhn0NK0oJ9a83svi5avxeac6g94X4+oretviJ4du1AS9a3f+7OpA/Ouf2FSL2OKWFrR3idVHKrDHTHrUoETclQazLW9t7qMvb3kE4xnCOMn6VbiaTccp09KTUorVGMozj0HS6dBK2dtQNokLjGMD6VdWcheV69afHcr2/Iisue/Q5uZmFP4YHOz8zVGTw9OvQE/wAq643Ck8jBo3qehoVmaKehw8ujTf3SPfFVZdJkXhsGu/YBycqDj9agkt4euwflVWvsXznnM2mqcbox6ZqnLokUoPykHtivSJtLgm/g59qqS+Hon6HBpuFy9FqjzaXQMdCRVWTRp1+62BXoc+gMnQgj1rPn0K4wcJn6VFmWn1OI2XUB71Is8ufmBz9K6WfSpoz80Rqs1qVblMexFQ09hxmZAuucEc96CYn6gZ68itj7PEUIaLB9e1VJ7GEn5RsrO7Wg5NdDLe1t5Osa5PcCqsulQtnHyn2rSey2nINRtbyAcEGhMu6a0Ml9FH8EgPt61WfTJkzhc/SteRJkP3SfpTftDKckYxWykyFoYL20qtyp/Kmn5e351vGdHHIpjpDJwVBzV8zRtzyMhLt4zkMVqzb63PC42zNn3NTvp8L9Bg+3aq8uld0bgetUqjvubQrTTvc6Sw8fXiALKxlBGCGPatWLxRp92FWZPLY9frXnz2M0Z4O76UK0sR5Bz7it1iJR31OqGMmtHqet6ebOfa1vfRqf7r112kpLGgORIFHJVsivn+HUTEwPIIrYsfFd5aODBcvGV/2uKcq0Jq04m0Mar6nv32wKp3DH1qheXSOjYrzfS/ipf2RIlVLlCMHcua6O1+Jmi6kqre2nlOerRnacVrTVJ6qR3U8XF9SW5cAkVUZRnNdNaW3hXWUDWmpyQu3QSHINTv8AD66kwbSeK6j65U5rvhDsz1KeIpy0uc1HHwOPxqwi1qv4Q1O1yWspSBzlV4x61Ue1khfEiFT/ALQIzW3KztU4y2ZW29eKaQB+FWGQ55BFQSDHqaVi7ldiDnqM1XlYDNWZDgc9qpTNtFNK6FezIZWzntWdPMVJAqzcSZPT9ax7qcjdtJqkNsiuJz0zyfSmWlq9xKABnNNgjM7getdt4W8OtcSIduc965a1TkTOKvW5Fyl7wt4aaZ1bbg+mK9m8MeFVVFOzBqLwj4XWNUO39K9T0jRxEi4XpXzOInKpseNKqnuZljoyxBeMGtm2gEeBWkLEBfu+9RyQhAeP0rjp02nc86vWWo5GCr1xTZbjjqKqyyFTioDP2z7161I8KrqW/M6DtVm3YAdazY23eufStC1Qsc13OV0c9P3HqaVunmCrAsdx460WiBccVsQRKwHArzKybPapSuZH9nAdhxVaWz254xXVG1GMgfhVC8tV6ivJm2j0VGLRzm3y2zmnm82jGT+NOuoirEHrWdLkcVtTqy7k+zT0Lf28hwc8Vajv847j1rCIY1btiR1zXq4fEOGjPJxGA9pO6NcTMeas24JNVLfnAA4rStoSyjHfpWtStz3sd2HwipImhjy/PT+dWTGAMYqWCHApZRg46e9eFVvfQ7pRViq0YPbn0qWGKhjz609Gx9a9TCQulc4mkWYUA+tWY5QqjmqXnDGaQ3AFe6qUWjSnUina5otPg1A8mT71W87cOKFlOOf0rJ0UmdjtJaEpb1PFVZ3OcCpd2Qap3bkCu6nCyPKxFCUtkVZ7rZ3piXpOACao3UpdqZATnGKzk5XOBYWUdTbinZhgmpS5bmqFuSAOauJyOlcNSp0PSpU2kmxzEg+naoGO04qdsKOeKrM4znv0rCHvM6/aqG47cM+1aelS4NY/mANj09Kt2M3lyjmuyL5ZJmkmqsGdrp0mWHP6VsbcisbRTuGa34xkV95lsueNz8+xsf3rRSuIywrOktjk8V0PlBqjeAV7s4RqKzPBq4RyfNc5ebT2OTyapTW5jBPIIrrJYgMcViamgj3cV8jmVFQTsexl16U+VnNT8fWsK+kBLHNa2oShc1zOoXPXnHevyrHVeVn39N6Gdey4JrIuJdx96tXMmWPORWdIcsfWvCdRs3ELH1yKZuINAz+FBQ4yetZq8txrURn/ACqGWbAyTgUkvH86p3Dkg96rYoJ58+1UpH3GmzSHGO/fFQ+Z+P4VprYW4ki5Oe1QSQ5X0FTZzml684/OqWgcqM6W3yOmKpTQfzrcZAw571VmhAccCuunuFtCLT7XHpnpWzb2wHWqVmhVhmtqJQMEDrXfDuECzb2/y8jNTPFxToWwBSydM10LYsoyx45xWBrcY2dK6N24PFc1rkuA1aJ6mkdzhb+Meb6fSnWcQJximX8wMh9feixnBkGeK9G9ojurmyigJjtWZqcQVSAK0BP8tZ2pzAr9RWUZ6lPVXOK1qIEMPWvP9ciDlsDAr0LWDnPfNcTq0W/dkH867IVEZp2aOA1GDaSAKyHhL9BiurvLTc1UDp3zHjNdPtTbmVzm5bSqM1pz/wDWrrzpZIPynNQSaSf7n6VtCoDSZx7WbegzUEtqSDxjFdbLpJAztIx61QuNPYA8d+1dUJhHQ4u8teD1rGuICM12l9ZEc4zXP39ttP3a9GnO7NXqc1NFVZkIrVuIsHB61QlTFdsWQQVLG2KiK4NIrEH3rUaL8coIqZWxzVBGwasxPk1LNL3L8TnrVlHwaoRvirEbcYqbDjoXA+4daAM1Aj7eP5VMGGKVrGid2RumGppGBUjc0m3ikVpcquOafDKUIxSyLjtUQ6mlcT0kbtlNngn9a1oCMD0rmLWbaw5xW5a3AKgGsWrHXTlfRl913Zqo0WM1bVsikZA3NQmaOJmsgzjBqN4s1dkj9KYUHcfjit4sxaszLmTtiqboVyK15oevHNUpIsZ71dyHG+plumM1VljrSePdxiq00PHoaVzNxujLdcHpUTKfWrkqc+9VmGM1adzld0yEZp6yY4pGGDUZ4plXLSvmng1XjbHP+TUgbNZs1TuOAz71KkhWoutK3WmMtiU9+tPEtUlcrT9+aVjRPQteZUbPmoy35UbwBUWHcVjTGNKTk8Uw8GkkAj461A4OKlbIFRMKeoMjPSmE4pz9KZWiMGBOaYTRSY5zVk30G1KlMwfwp6KaVhXsTqoIzQwxTl4HvTH6GmarYieq5OancccVDtoM7Cg5pN1A9KF6UDEPtQPWnE4pFGTQQPU0tIOM0bqB3sAOeKUjNIo5p+OadgTuNAxTgBijp7U0vSF1JN1JvqEtjtQGz0p6D5iUsCaUHioweKcDUsaY8kUmTSc0A5osU2OHzVYiXAqKJSanIxUMaFPSo3/Ogtmmg88UWKv3DBFSJ1poGaljTjNDKSHo3NW4m4qqowanjOMVgarQm3U08mg5x60KMmgpoljqcnIqGMYxVqKPJ6Vk3Y6I6Cwx5wcVYHFKBsQ1Cze9Ruar3UWR81XLEfPjBqlCAwHNadiNsg4rNouLubVqgVQKsyDCmobbgVYf5lNcktJG6MS8b5SKxLjiT1rcvUO7GKx7iM7zxXVHuedVT2CKYeWMmrETbqzS+1sY4qzbSZ47VolpcwUraE0oyaSMU5wSc0oX5eOlZmnW4DGa2tOlOwd8Vhg4rS0q6C7kPHfJpMyqJSO40if5VPQiuvsJSQjCuG0mUFBjrXW6XIdgPpWM9DkjE9C0LUGjQqeldTp1/glSeDzXn+mz7APet+0vTHgHrWNkc3L0PQbOcFQc8VsR3PmbMc+tcdp115lsPm6dq2dOvAWAznBqbEuPunURyssijtXU6a26JcVxpk3BCPrxXVaLIDGvuMjFNHLJWszr9NkG1RmtyOTKrXM6e2cCt2KTp7VrY5mtTWjPGCaR3+YDNQxyDb/U0gfLe9UybdSyhyOv4VICGB+tQK4x/Snq+CKLGdiwGz3pwOaiVvfilLcYosMmLHFIWyPTp2qMNkc0bsGkFiTPFC0wtnFG+lYViRSM07dj3qAN6U4MBn+VFgsTA5NSLVdTtGKlVgBVWKWpOB608AAVCG9etPDcVSQ0rEoP4+1LTAc0bqditnYcDg56UZ556U0vn2xTd/vSBji1Ab8aYWpp/WlYLEobGPWkB5qPdzSb+oqQZN060E4qMEUhf/Iq7dQaPyfljIFQB8GrDyhhjuRVd0KgdK6mjyU2jSs9QaJNhww965nxVpXlMbqIfum6qOxrXjOB71M+y6iMUo3K3BrC1mehhsS6cr9DzNzzUBbNa+u6Y+nXTKcFDyp9ayM+2K3Po1LmXMgGPrUinJ9KjXnrT1ODxQNK5OgwKspzVdBkVZjUD3rGTsdKWhaixxkCrca57ZqvAo2elXYgAa5JM0SuWIV4HSr0K1UhBzWhCtcs2ax6E8aDHFWEOxgc1HGtTolc99TW2hpW8i3UYjfGeinvVCe3aNyhGDTkba2fSrxIvI/SQdK9fC1tOVnzGY4P/l5BGSIz6ZoYbDgVadNpOfvDsfWpY7Zbocfe9K9JztqfN35Sgrfw5x9TT2ABAHWpLmykg5deD3xUSkD5TwfWhNS1RD11Jo2Hc4wO3WrMU7I2OoHeqL/uxjGR61YtXCsAR3/MUr3QGpHPuIyc1etZ/LYqRuU8FW6EehqtPYIIPtFuxePHzKeqn3plvOHTB/OnG0kOMraoyPEfhc24a+tFJtGPzKOTGfQ1zjJjsa9JsrswkqwDRONrKejD3rmvEnh4WbfabYGS0c/ih9DWbunZn0ODxSmuST1OWdfSoWGCfpVtkAzUDoMVk9D1kVtgIHr7U9VxzTtuBnvmnhcAA/nSZtuGzgGlAGacQMD1pwXisrhEaFyRUyjI/wAaYoOc9KmVelYSZqhyAj0z71KoOTyKaq4PepEArO5q7j1yKnUcZqMdFqZelcreprF3HR9DUqHNMQe3NSKMHpUMvqSLzjNPwaYP84pw4HFZNAO/hqI4znmpf4aifHfihK4SfYiccVA3JxUznqKiI9q1WhBC2M9x70xzxinuGIPHFR52ihLUNiNhj3qvIamY5yaik4HqK2WhG+hVcelVn7+9W34NV5ATniriySoQc+1QSpmrb/SoGFdC2MmZ0sZH/wBeq0gHTt61oyx5zmqTx/NVpgZ08eBwMis+5i3DpWvKOKpSx+ozW8ZNCa0MOaHGTiqsiZOK154/aqckNdcZGbRmvHxVd05rQdME1A8ZIrVPUlooutREVadDUDJitkyGiMcGnK+KbtpKpk7EytmpA3fNVwfwqQHFZlIsLQePrUaNT6lovcKaw5p1FIZGwqJxkHipz1phXNXsQ1cqsvtTe9WGSoWGDVpmLiCtinBjTDxRT6CsTI/NSiT3qoGqRWxik4lJl1ZOPenbs1XRs/8A6qlVqyaNkx9MLe9L96mEc0loG4bxSrJ2zTG6VHyDVrUi7TLscnqa9C8HXRls0QfwMa8zRznGa7z4cXCtdXELHlkyufY1xYuN6TfYyq+/BxPT7f8AeQ564FVbhSRwKs2R+QoeoptwNvHpXyCep8w9JWDTZfJmVueozXlnxI00ad4tv0UbY3YOo9iK9Ot+XbaOevFcv8ZLEySaTqITAuINhb1K8V7OAnabj3PXwcrSVzy8gGo2XmrJTBqN0wDxX0Cke6QUnU08ikwa0uZDWFNIqQLnil8vNUmFrohxxSqvFS7OeKXBp3BIZjHFOQAU4rkU3HFTcqxKrAd6XzPQ1F0NG7FK40ycHJpy9KhB5zUgbj0pFEgODT1bFQhqUHNQ9Qu0XY2z0NSY9aqRvip1bNc8kbRkPIGPeonjyOlSE5oYYFSmVa5UKYoAxUzrTSvetTK1mMRqnQ5qsBipY2wfWokh8xZHSo3GaejcUje9YJ2ZoQEYpDwakI/KkIz0rS4DVerEbdjVbb7U+NscnpUyVwUrF0N09qkU1WjYGpwfSsXubKVyXIORimuuaAeaeDg0kW7EHl5PIphi9eKsheaUpkVspGXIZ8kXNII+KvNHx0qPyvbP4Vte5g42ZCIsCnKgzUwj4pdvtikwsRY201gO1SlNxpWizWd7MqxWUc804LzU3ldKkSA8UOSEkyKOIn3q1DCR0FPjix1GParcMXbGKxlI1ihI46mCHPSpI46Xb2FY8xMtBh4wKTdjFK4556U0cdO1NM5JvsSpJVuI5wTVMdqsxkgdabZzWuX4x3q5GRt61nI+Mc1ajlHFc0tTnlLoXGbI4pq9aaDkYHepUAx0qqZVON3clgleJ9yO6H1ViK6HTPEuqWTAx3kuB0DNkVz6R5Iq5bjaRTlBNbDxEIW2PQ9M+IWoJgTCKYe68/nXR23xDspFAuLJkOfvo3GK8vt2AAzVoSjb6159SjHsfO1KFOT2PWIPFOg3bBVuzCfRxWjGYJ8eRdwzbumHGa8RZscZ69jU8E8kZBV2UjurGuV0onNLCK3untXlTKPubh6imeZnhlI/lXnGmeItQtceXdyqO4LZBrpbLxZdSEeb5coPquKy5exhLCSirnQfKOp4pxw64U1HBfw3UYDQjJ7g1Zi0+OcZjOw/XimoSZztOL1Krwbgcc0xYmUcLmrj6fcRnAbP06U0JMn3hmoalF6oTZnyx7uoH4iqj2sT9Y1P4Vry43HKfjUBCt2pJ3FsZUmnW0i8x4+lULnQ7eTOwsvsa6E2yP7UGxUggfnSaRammcjN4ZZ/uP8AnVWTwzdRqSFDdvlruP7KbH3uKjOnSrkDn3NTyrYrmstDzqfR7qJseWxHsKzriyljb5oyD2yK9Qexm/uVSuLNlbDw7vwpctjSLTZ5e8HOCh+vao2gU/d4r0ObTrWQEPbge+2s+fw9aNyrFP8AZqlBs05kzixEy87s0wrKOn5V1MnhckAo6n61Tm0C4Q8RlgfSk4tC5zA8xgfmWh8MOR9avT6fNGcMhH4VUkRkOCtQrjWr0IDbRyL7VEbPB+XNWNwCnjFJuxyBihXKK4R4+9OE7KeRn8KkJ3fWkIA60D6XRLDdshBVymPQ1taZ4w1TTHBt7yVSOnz9KwQARkjNAGDkcZrWM5LZlRqTjsz1HSfjdr+nDD3hf13jNdTa/HeK+AGo6Va3QPBcKN39K8JXcOS2fapElI6j8q0ji6setzpji5rc+hrbxr4J1gEXNpc6czdHjPAP0/8Ar1oL4S0bV7bzNL8Q2jsekcxKN/hXzlHcnOFYjHrV23vpImDglSpyGQ4NdUcze04nfTzJrRs9k1f4fa1YKz/ZDcRYyJIDvUj6iuOv4ZbZiJo3jb0dSKztI+IWs6SD9k1K4jJ6hmJBHvXU6f8AGq/kITVLCz1SHPzb4wG/PrXbDG0ZvselDMVN7nI3PKfX0rOaFnfHNeot4l+H+vA/arK60aVhx5HzrnuSKmtfAXhrVXB0nxNZysekVyfLb8zx+tdHtIuN4O51rEKS0OE8PaG9zKvyk/hXt3gzwvhEygB+lR6J8M7vS2V5Ig0fH7yMh1P4jivTfDekIm3A5HUV5dZTb1Wh5NepK7NXQNHESr8tdla2YCdAMVV0+3CKOOla8WAMYriVG54NSs0yHyAe2KqXNtjPatjZmo5rbcp4x71XseXU5XJs5K9hb8Kp+Xnt+ddJeWW4njNZ5sstUJdjKSuypaxc4IrZs7fYRkVDBaYb7vNacEfQfrXTFOxSiraliBQMY5Fatvwe+KzosL1q5FJ2HSs6sLm0J8r0NJTx/nmql4nGadHJTpASOleHXhY9alPmRzt9Ack44rKkiJJ4rp7iDcD/ADrMmtcMeMivPjU5WdKdmZMcHcjmrkNuAAak8rYOKlQAHH6V6NNuepspInt4xwQPxrUtlxjj6Cs+N+g71egfAr0VCyG5I0A2APSq88gU5NNM3y9eapT3HPPSuSrTd1oZTd0SmfB60jXIHOazzcH1qu9xzXdRfs0edUuloajXm4YzQk24jnP41jNcknjrU9pMd2K9GnXueVGU/aWNqBznHb3qzVW2ycHFXVXI/pXSppn0tC/Krkbk4qlcjeD71fZcj29KrSx+3eto1EbTa6mPNCNxNJEp6DpV2WHcaIrY5zROSaKhyMWADk1a3bRj0qMLtFMmbYOvPtXiVnYcoLoJcXG1cZ4qo9wo71DeTHmsue4YZGelccKzizy61GUpWRpNcgNwauW02WBFYEUzFsZrUtZNhA/SvQdT3bnVh6UoLU9A8N34KhGbmuphlGK8vtLswsGB/AV1em6+kqhXb5hxmvTy3OY0Z8k2eDmmBd/aQR1yyDFI7jrWRHe7hwwwac13jq3FfbRzSi43ufKty2sWp5A2cGuf1ibar/SrN1frGpwa5jVdRWTIzz3r5HNs0g4uzPWwOFlOak0Y+p3HJ5rmL2XG6tTUbnec+lYF3McGvyzE1XVlc+whFRVinO+4kdaq7ctUrtzilVM8965ops03GCPApCuAasBCfamtHgH+VdMUIzZlFULhBk4zWrKuM1n3CYqnuBkTd/T0NViSDnpV+ZAw6VVeMDnOKkCNcipQQVx3qMLg08D0q0gVyQYIH6VBKBuFT9uTVa4ceoz3rohLUvoOgPzegrXjbCg5rn1mG4YNa1vNvQc5rsUhRNRZcLxxSi6GOTVEzEL1+gqvJcED0PvWqmaPQtzXATJrlNcvASxrUubzCtk9q5PV7ksW9/etqck5Fo52/nxcFs9e9Vo7oq/B/Kn3Slz3qqsZRu4ruchLY10vztAzzUN1OZBgE1SQnIxVuCFpeMZzXNKdnchtmJqMBfJ5zXOXenNITxk16KdIJH3aryaASRlTz7UlVfQNdzy640Nufl59hVZdFbj5OfcV6i/h885X6VTk0L5vu496tVpXNIrqzz9dCPUp19ulPfw8cAgfpXokWh8fdq0vh4FTxzXZCpY0TuzyO78PYUnbnt0rnrvSCgZcY+le2X+gArwOntXGa1opjJ+XFd8Kt9yr2Z5DqWn7AwxyO2K5XUbQnJx+FeoavpfLZFcfqmn4ycfUV6tKr0NE+p57e23U1kTR9eK6/ULIjtnNYF1BtPSvUhK6AxZEwahf9avTx89KqumPrXVF3EkRKx9anjk4qArQr4NaDZoRyA4q1G4I61lrJjkGrUU3A71BSZpK26n78VUjkzVhfmqC0ShuKkQ5FVwOaeM07XNNhxANV2XBqztyc1G681Nim00MibB4rSsp8tz1rKK4Of0qxbSbCD+lTJExdmdNC/GatAhsd6yraTKitGB+MVzLsd97oe8eelQsmKtcEZqFxz3xWyVzJlSWPNU5I+vGa0nFV3XPatLXEZTRdeKrSw9a1ZIvaq0kXHSmxSXYxJ4cdqqOlbE8XtWfNF7U0YTiUHT86iZOKtuuDURXB6VojnIPu04NTmXFQkYqbFbEwfNOJzVcMRTwxIqWhxdyXPpTiTUY9KeDmg0iLvxxmjfnpTSPamnjpSsFyYPil3ZqIdakVcihLQamI44qMpmrHl8UeXjnpQy1qVjFxTPKNXSoxUL4FJMmSKpjpPL45FTOc00cGtLmbshgTIpdtP5PWkxnoKEDswzj3prHmnEfSmEYpkjG5plSbTRt9aAISMU3+KpSv5UCOgljdtCrT1XB6U8DFAJaEYFLgU4jNMbrQDQlLupp65pCc1YgZiaYzZ60pOaY1JkinpS0yipEx4ang81Gpp6DJ4oGmPqdIs0RRY7VZRcfSlc1SuxqJsprt709mxUDtzUM00Q1m9KE5NMY81JCuTT6ENk6LzU6AAU1E21IFxWTZ0JDTmpIzzUdSJUFInzxQn0poGaljGfpUPQonhQtWhEm1emKgt02jNT9OlZ3udEe7GykAdaqs1TzYINQImTT2RV7lyzBwDWpbPtYH+lZ0HC1ZhkwetYyNYKyOhtn3YNXw2RWVaP0/pWmh44rhktToWxSvISzDHasme1JLH8a35VBPSqstvweK3i7IwnHmOVngPmGpbSE+lac1mN4wOanSzITpx1rfm0OCVJuRSMXyZxUTrha0HgIUiqkqYBHeknqU+xntJtOO9SQXJSQHPemXCEdKbEhLVrZNGDWp3Hh68EpXtXe6SwPHTivJNGuzb3SA9OlepaRMrKjA5HHSuaSOVvklys6m0faQa2TP8qmudjkHHpV1Ls7Aue/5VjyaltLc67R9S/hzweK6GzmCS9SK8+0652yAg+9ddaXBdEO7FRbU5vtWO+trjeI+RwMV1uiyYArzvS7vdtGcmu50NiVU9PpTS0OaotbHYWUm1/Wt6N8lcH8c1zFvIRIK3LaXcBVo53E2Fl+VQD+FSI+f8az0kJIz+lW0bNaGRaVsDrUynOPSqik/rUqE4NBFrlndz1/Ol3FR1zUQcletNVjg1QWsT78ClEnB/X61Duzk9aTODz3qLAkWAx69SKTfnjvUQY0qnIGeOeaLDsTBs/4CnE81Efu+lODk8/1qrCtqSg5qVWJNV9+cf4U5SfXFFh20LQbAzT1c1WVyBk08OfWrsWictx1p4fA96rhsfWnbs9/0qREpamlgajZiPrTN3+cUWAlL0m7NRZHpRuB98UASFqM468VGGwfak37qVgJi360hfB7fhTCeB2phY89xTA/KYA4z/SnjBUAjpTlIkAKjpShQRXe0eOM8va3Tj3pdvFWBGWGetN8o9CMVlYNtTM1bTV1G1ZeN45U+9ee3MbQysjDDKcEY716lgpnFc14q0k3CfaY0+cfeAHUUJ66nsYLEcvuSehxynmpV5561DtKnmpYutN6HvIsxg+lW4GxwaqRsQOtXIDntWEtjSLa0L0PoBVmJOcnFVIiV4q7D6Y4rjkjeOjLkAwavRn2qnCvPpVyMe/PpXJJam8WWY/yq0pyKrRk1KD+FYSWppcmBxU0MxjYHpioacp5GelbxdjGcVONmaFxBHdReanyyD7w9apRyPbSgg8g1NbTmFwex4I7VLeQGVd8Yz3+levQqKpCzPjsbhfZS5lszorR7bV7Pa6gNj5hjnPrXMatpJs5OPmT1qG1vZ7OXKnFay3Y1KPaQM91oUZUp3Wx5bSSsc/vLEK5JHqe1OGVORyKnvrRoJCOo7fSqqOycN0rp0eqMmuxoQ3zKpCvjPBx3pY5ircnHNZrXEcDgFgM1YE28ZrSzjrYrltqbkEodRzmr1tL5IYOoeJhteNujCsXTrpUfax4bvWsVDAEHrz7UnaSuxxlyvQ5zxP4eFhi7tQXspPzjPoa5dx83SvTY7jyyyOglhYYdD0YVyPiXQBpsn2iDL2ch+Unqnsa5muh9FhMUprknuc8UBPNLjmlb5Tx3oAxWTPajsGO/WlBz3pQcDtSYwaxbKQ4AjtU69aizuxTx1WsGzRaMnTA7fnUgGDmoUBzU6jPWoZoiZTkVIBiol4p45FYSNVoTLwf/r1LnIqEdqkQe9QyyVKdn0qMDml6H3rNmeovT8aY5zTiSehqNic1aBMjfJ6d6jOcVI2M+9Rtz0pjREB6/lUEmQenAqcnk+tQScmqQELt/tVESfWpHPWoJGzxWlrmd9SN8g88ioHzipX/AM81DIc1a3JZE2aiZePSpWz/APqpjHIrVaEWK7JjOeRVWVOoAq65GMVXkTABNUmSzOmiFU5kyM4rRlXFVpl+hreLGZcsYx7mqrw5BrTaMYPpVd4sit4slmU8OaryQ1qyR4PFQSW/Ge9acwWMaSLFVnj54rWlgqpJFzW8ZGUkZ7JioitXXiqB0IrW9zOxX205etPKHFNxzjmqIHq2KeDxUQHNSDPakzRMdk806kVCwqRYz/kVDHcZgd6aRipjEaQxHHSi4XIGFQunHSrRXn2qJ1ppiaKrdaSnuMGmHp71omZMZT1amU7dVCJ0apVaqyE1KpNQy4ss0vIqJX96k3cc1iy79BCM1GUqTqKRutUtB7kWOa6PwVefZdct8nClsN9KwMHNWbCX7PdRuOxBqKi54uLM+U9801y3vmrd3Hzu7GsqxusGFl+66K31yK2JMvDgDmvjJrlkfN14WmyjbRj7QMcZqL4gacdR+HqTBctZznJ9Aac2YmDdCDXRSWa6h4V1m0B3F4PMA9+lb4WXLVizfCyadz5xdfaonQ4+tWpE8tmU9uKhYda+pPqE7oqumO1R7G9KskZppXrzVJhYhC0/bgU7GM0dvWtE7iGkZpoBqTHp0pp4p3FYaBmmnqKU+tMJ4pph0F70UwE5pQcU+hKY4HFOJxUZJxSbsCiwr6lheafVffTg2ahopMnU1IkmKr5wacprNq5a3LyPkVKOlU0fFWUfIFc042N0xWWo2GRVj7wqJ1pRkJkBXBpA2D6VIwIFRNWydzJrUmRvf8qmBzVVWx0qWN6ykkaJkpTIpmzFSqc1J5eR71lc0sVClNIwDxVoxnGaiaPiquTIYrVOjciq+3n2py5BFJ6gmXUbI9acGqujEH0qYHFZPQ231J4yCRmptnHFVkbn/CrKHPX86VzSLuMZc9aYVqdlzUZGM55raEjKSGKvHvSgAdaGIAoDCtbmelyQRg0oioRwTU6EYrKRa2I1h4pdoB4qbrxSFc9qwbFew0KFqZG7VGRmnr0ye1Ztk3sWVXC0/gYqJMnntU696zuYTndWIzHuOKaIT0HerSIDz2p6ID0o5rHJZlZIRketTBDx6VOsYOOPxp5hOPWhSuMrqPmqxGMUoh5qaOOk9zlULsmi+7Uytt+tNiSpQlaJ2OyEeRXJI5COKswvg/8A1qqbSOhqWNiP/wBVJz6HHWlzGtbzHvVpJeMVkxyEDFXIpMYz+lcNSR5TXvF0nJ96enSoEYMvPSnhveuV6m8aZdhk2kCtezuwhAJBrmxNtyc4xU8F8MjmsVo9SalK6seiaXfAKOeM9M10Nrd8cGvNbHVDlOfet+21nj72fevTpWPDq0n1O0bUGC8Pz6VUk8QvbEcK2BxkZrnW1nPAbtVC51LeMk8962qRVtjBU2nsdaPFEMpAlgU+pXg1chutNusAF4mP4ivOxektjNa2n3mSCTXj1LRZvGimrHcrp0TrmKZGPoTzTW06aNh8mR6qcms2yvh8oJwK1o7wHo2PrXFzkyocqIcNGCWyMdcinB8DLdPapvtgB7H3pEnhf78at7GtVqc8lbQgd1Y8CgRiXqMirpsUnGUyn0pp0mZMEflQ2VGDRW/si0uEJJUMDjGKxr7w/CHwox7etbTWk0GQEYE88DiowjtneDn1IpKVtwu1pY5mTQCgba2Koz6dPD0yfpXWy4Lcj8qhkjznH61akhN2OLlWaMEFMj/dqjPbRTgh4FY9OB0rsp4W3H5MqarNbIy8x4P0qvd6FKT2OHl0SzbnY6H1DcflVGXw4shxHOP+Biu7nsEbggAn1FU5NHSQ4CjPr70rLctS7nDS+GriPOxlk/3apy6ZdQkhoG+uOtd5NoEik7WI/nUDabeJkB9w64NQ12NdkcKyyJw0ZXHtTRIPQ12c1tOAfMtw/vgVTltrWRP3lsYz6heaLWFuc3uVuelGcHg1qyaZasPlkKn0qs2k+jjJ6UuXQqMUV0LfWpQzDqCPx4pzaZcR9Bux3FMKTR/eQ49xXPKJNiZJsHnmrMb4/wBk+1UBMN2CuPwpVlVm+VyKmzFqnoayOxGMg1HIBzwR71VSYjB3BjVpJyeo7dBVc8ovQ2hXqQ6m3o3jbX9B50/V7mFcYMfmEqR+Ndpov7QHiDTmAu4I51H8aHaw/wAa80QKwPQfzp6wn+FuPQ10xxk4LubrGNP3tj6R8M/tORStGlxIYyxAKTLx+detaD8X9O1G3SRwhBP3opARj6V8LKHj6qPw61NBdyWzZhklt2PeMlT+ldUMbB/FE1Tw9ZXkrM/RfSvFujaqAIb+MSt/yykO0it9UDx7gNy9mHT86/Nu18Y69ZgCPUXmRT8qy84P1rsvDX7QXi/w/KpW5kCDqFclW9iDXY6tGa0ZDwkJa05H3PJbg5yOfUVCbLJ+7Xzf4W/bRU3KWmv6QCDx50Pyk17f4Z+MHhTxVDG1tfi0d/4LjjB9M1ioWXMclXCVYq6VzoXtwg6fjUY4NW5JI5ow8MqTqRnMbBqpMea0W9jzZylHRkqNirUb4qpFg1YU1Uo3RrF6XLkb5/PrVlcHv1qnGh49avwJkCvJxFO+p00q2o1od/bqaqT2wIrXEfHTFV548gjFeBKk+Y9iE00YE8OOvFQFTkY71o3MZxxVNhz617GFpl3uhUOOfTvVlH755qsvQ1Juwele7CmmcVWtyEkko2/41RnlBJqWRielUp+9YVqaSHSrc6I2kwSKRzu6ce1RYJOSamjXJ9K81yR1cvMRrCzNwK0bOEjHGO3NEEQY9K07aECqg0QsNG/MTWsRUA1b3AColyoFRTTlQT0rr9ooo7orlRJNOM4HPvVdpgTk1nz3gBPJHPTrUJvN30rL6yeZiqjiaXBPY1LEMjFZ9vcE1ow5IHArRYlWM8NVctWEqcZAqnckZx3q6/Ws686V5tWqmz2ITXUyryT5qz2IJq5cqSfrVVlrOnNXOqLg9WOj4NW4WwRVZB0qzEvIqq1dJcqKnOKVjQhk6fyq3FMyNkdaoxgnp/Kr8aE9ulfP1JSb0POnLm0NKDU5IiBk1YbWWx94nis5Yzj+dKyD0rqp4mtGNlI5HhqTd+UluL92HWsm6lbknPNWpfk6d6zL5yB/hXNUqSlrJ3N4wjBe6jLvZSTxWNdS7s4/nV+9lzk1jTuWJFcL1ZSY0Hc3PerUIx+HeqkS7m5FaMEXP1raCtqCFCcdOKa6Vb8sio5Ito966RmXMnBrNnQZ5rXuI/zrOnj61mwMqZBngYqsy9e9X5VFV2THQ4pAVPL6+9Jt254qz5frTTHxitENFVyQKp3J4PPatF0INZ10pwc1cdyiisnzDsB7Vp2VxgY9RisOXKScVbsp/nUdDW6eglobxfjPOTVabOCe1Sqc4FJIvy9fxrRSubtXRk30hWM1zd4TK/c4rpdRTKYFYMqfvCK6Kb1uDVomb9l3N0596Dpvsa2bez3npye9asek5T7oz71tKo0VFdDjm04oQcYHtV+ws/aty60wYzjH4c022txGcelZuV0ZPQtWekhog3G76VONIVf4etXrADYPXvWkFUgHiod7m6s1c5mfRRs3YH5VmT6PjqoIrtjb5FQy2G/t+FVF2IT0sceml4fhePSrC6coG2tqSz8pjgZpvkfL0/SuyEtAWjOdvtIBjJC9q4rW9G3q5xXqUsQYY6Gud1XT1cMQODXXTk0a6M8J1vRirE44rhNZ0752wuK9x17SOW4rzrXdMO5jjivTpVdRrY8j1KxLA8Vy97ZkEntXpGqWBXJ5x3x2rk7+1wSp6ete1SqGpxNzBtNZ80ddLeWp3ZArJubfB6V6UJXEmZDJjtUTrz6Vcki56VCy4roQMr7jUySbRUZHpSfdqibGhBNzzxV+JwB14rEjk24q/BP8uKzki4ytoaQIpQc8VWWXNPV8n/CpRtcsrnpQykdaYrH1qUcjnFDBPoQOOP8A61NThhU8gGKgz81LcDWs5egJrUhbpiuegmxzWpbXWcYPWuSSaZ1wehsqwxz1pGPtmq8c2R1qffmtovQdrkTjP/6qhZe9WWqFuK0FYruuetVpR+NXGGagkUfnQDWhnSp1qlPHn61qyJnPSqcseaSepDV0Y8kXeoWXFaM0OSapyxFatMwcSqwz2qJ1zVlk/KmOuB7VVzMq4NPUVIV59KTbTJSsCCpNvHSnxJ+dTrFxUvQ1SKoQ/SgxEdquCHml8oVO47WKoiqRVx7VYEeRR5dNBykeOM0x84zVgR8UGLI6VVh6lNskdKiZT+NaHkZ+lAsz6VFgdzP8snqKQRn0rU+xD0phtsHgU0LluZ3lkmpVtyR/9arotcnpirCWv0pXK5buxktbnHSozbn0raNt16UjW2O1PmCUOhi+QaPINaxthntTfs4HH9Kq+hCpu5lCDPOOKXycdq0niA7VA6VNxuNimY6jYYH/ANarhTiomjzkUJia0KhPU1ETirTRmoWj5qzNpkJ4opzRnNN2kVSIe4dBTadg0mDil1EMakOcU8qc0LGTVACrk8dKtQx0yNMDmrEYxQNIkXgUmTmikbpWJuMdqYTmlY80KhJoI1GrGXq9bw7aS2tyz8dfpWlHb7QKiUraGkIXKwjxTjHxVry8GmypgEd6yOu1kUtvPvUirShMtipAp6UmxJXYIharcEQNEMHT+tXIYx0NZNjihY48c9qVlqzsAFR4yalG99CF48jmkVQvtUsjYHtUZNA7DkIxU0RFVxx2qxboWYcfpUM0WiNuy5VcithIzsHFZmnxZKgg4rdSEBK4pbm8b2KbcHmkIyMdallGO1RH9atbBoVpEG4cVYSLMeMU0rnvmrUC5B70N2M73ehRmgwOnFZVxHgnPNdJPD8n1rJvIAGOKqL1OepHcwpo/anW8XYirLoTnjH4VHG23jvXTqcrdg2FJAQOa7Xw9qhMaAscjtXKxwl1rR0omCYZOOalI5sRDnjzxPToroPGDnnHP1pftODwxB/OsrT7lTCOQTVgS5PWsyYNuOp0OlXbecvNdxp026LGeQK8strloZ1OeM132i3m5Ac5BFZtGE1aSZ22iyHPXpXo/h2UFE54ryzTp9jZFeheGLobU5ppaHPVXU7mNtsg7jFa1rLtU1jIwYDHSrsE2Dj0qkjPdG7A+auxtisu1csRz1q8j5NOxy9S6hx3qUHjI6Gq0b8YJqXdxxjNFhEyH8aA/JpgkORSE8UJCaJt+e3tSFutRK2c0m8VVhkwbB6U5W9OtVxJ796kQ8damwmT7sil3f5NRg8inE81pYa1H7qduwBUecdaN2DStoNljccEdqeH461W3e/0pyyYI/lQIshuad5lV/Npd+eaB2JS/WgvzUOTRvoHsSbh1OaTfg1H5lNz1qWhW1Jt+MUu/PGKh3Ee+KXccU7FpXJd2MU0sQeKjVyD2prPmhBY/K23l8pvarX3huHIrO3HPtirFvMV+XPFd3keJsi7FLhsnjFWg6yjI5qgfUHIqeAEEd6aiupMlcnMWcnt71Xmg3IVK5B7diKuoCwxmiVPlxjkUpRurDWh5n4i0ZrG5LqP3bnII7VjqMHBr07UrJbuJ43Xg/mK88v7CSyuWjkGMHj3FRY+hwlf2kOV7oZGc96uQ9PpVNFKgHpVyLGeK55HrJ7FyLqPer0DbcDqaoW59qux5Dc1ztHSnc0IHyavR9RxVCDrkcVbiYetcko63NEy8nQelSqO+aro/A5qaNs59KwauPmJx1p2fwqNTinbs8Gr5Q5roXP+c1oafdiJvLcfI3XNUMADP50gOCCDxn8q6ad4M461NVY8rNbVLeORUMQwe/vWUJHt5CyfKRWpp12rERvg46E1e1S3sbqw82FfKu14ZOzD1FerG00fJV6LpTsznpr1p15+8KpNkj/CpHU5Pb6UgU4zirikjhV0QXNqJxtJw3ap7S3khiCsxYZozwM8H1qe2ly4Vu9ayk3GxTm7WF2FQKu2166gKSdo7GkMZGR/D61XYbX6cCsFLSxne+pvxypKAVNPZY2Vop18yBx8yg/qKx7O4MT99p7VqE70z2oauXCo0zjfEGhvo9zxl7aTmKTHBFZAOevQV6fNFFqNg9nPho2OQcco3qK871XTZ9LvDBKP91x0Yetcs0fWYPFKrHlluiozZNKTmmnI69qTzAT7gVyN2PSi7kiHPPpUynAqsr1Mp5rBs2iWUbjNTIcjrVZTwO1TIcismzR+RYU4FSIKiTmpU/Ss2y4omHNSKcUxTinAelQwH9F6fpSjkUwE55yacTmhMBKa3TrQDimkitFoA3vTX6088LmopGHahMlkUmOcVBJmpWIqJzxTRF+hXcE81C45qZs4zUL89f0rQCCQc1GzHpUr+tQuwIq4q5BHwM/ypOook4H+NR7sDPNUAEDPNQSDj2qRjk1E4IByfwq0iStKOR39qqSrV5+e/wCFVJB1roiQUmH5VCyirMgqJlwfwrVMaKrJz0/Co3QelWmjPXNRshzmtEUZ80NUpouwFa5iPpUD2pznFXEykY0kXNQNEa2zZk9qY+nnstXz2ZlcwmhOelRm3PpW9/ZpJpG0vPatuczcjFSE1PHa5rUGm47cVNHp/YDmk5EK9zOSzx1qdLM9l4rXhsGBxt6dauJY8dOtYSmWc8bI4+7z9Khe1I6rXVfY+OVqtNYHn5ajnA5Z7f2qrJFiuiuNPKkkDNZs9sR25rVSKuYzpzUDLzWlLCeciqkkeD0rojJA0VtuaTGDUhXmmEYNbGYDNSLTFHtUg96TBDlbBqUNxUFOHSoaLUiYMacDxUQ6VIpFZl3HdRRGcMD70deKF4NGwdT1vw1di60q0bJyq7c/Su3txui9cjt2rzHwHdGXT5ISeYm3D6HivRtKm3xBT0HevksZDlmzwMZG020Vrv5T710nhWYTXFvG3SaNozn1xxXPagvz4z1q1ody1rNDIDhopFYfTODWFN2cWcdB+8eN+K7I6f4hv4DwBKSB7HpWM1ejfHHSf7O8XtIq4SZA3+fwNecHgV9XF8yUj6yi+amhhNNpxGaaVqkzo6DTx3p2eMUylHHWtESOPHSmsCelOXpzSlc/SmmCIKay81Oy4pm2rTuJkBHNG0/hUrJyO9BU+nFVdEcrIduM0mMA1OyfnTdvtTuFiIHFPBoKc0oX2qbgkOGaeOlNC9KcBjtUM0JFOasRPgYzVQNxT1aspK4XsX1lyKeBxVFJKsLLx1rFwsaJ3JCuc1GYuPSpAcrR35qLtF2TICmPwpqsVPtVh0BqNo+9UmQ1qPSTB46+lWY3qkq4zUqE8Gk1ccZNPUuAbjSNGCKijbmphjv1qLGj1K7JTNhBq4UDdqTZg9MipuDVkQJnGKkDUvl5PSjZjrS3BXsKhINWozVXHpU8R7d6iS00NIMsdRmmstOWnbc1MXYbKzqc0wd+KttHu7UzyeeldCkYNES8Gp1fPHWmGM0oBWpbJ5midWP+TUy/rUCA5z2NWYz04rFslTDZjk/lTwuetPVQ3sKsJF7VJDkyBU4HFWEUEc08Q+ox+FPWL5uBWLdjCVxExyBUqpz0pREB0qVEJNZXJuPjGeMYqRY9v40KhqUJVIvchZD0xUsMXPPf1qQR57VZgttxFaGkYWHQ2xc881cSwLD7v+NWrO16D/69b1pp4bGRgVzVKnL1FUdkc0NJPTGAad/ZRHbFdwmjgqMLx6461IdEyPu5rkddnmzg2cGtiw7EmpEtXGAa7N9CwSQmKj/sAhs7RWLq33Ob2bTOWSE+lOKkV0zaGf7v41DLoj4HyYrT2kTRStoctJkE85FQmVk7iulk0NhxtJqpLoTZ+7WfMmxt3M63vmTHOMVfh1Zk5NQnRnXPGPY0g05/SumnVjFnJNJmiusMw9KU37P349Kox2EjdAasRafK3UcitalZNaM4pRsWY7vvV+31IRkYNZy6dKOdp/KpFs5Fx8p/nXlzkpME+x01tq2MHP61rwawGwA2a4u3glXrn8q1LVXUd8io5U2ZT946r+0iOh49DVm3vgx65rmlZx1HNWbeRg3XmupJJHFOGp3thdjaOc4rorJ/M2jAOa4PSpiAM112lS8qc1yy3sWpu1jpLezjmyNij171O3hyzmA3RAH1HFNsJgOpxx+daUcwb+Vb+7Y6opNXMG58A2c5Ox5IT9c4qjJ8LpHBMN6h9pFwcV2IfGKnSU5Fckmio0k3qeby/DLV4QzLB5y+sbDP5VkXPg7ULIfvbOePno0Z/pXtCXhXBHB9fSrC6q6nBZsnjrXFKu4OyOpUKcuh8+3GlzRnOz9OapfZtpP7vP4V9A30lrcj97bxOT3ZBmua1HRtNnJK2yxn/Y7URxDm7DeCjLZnkEiRkEeXtPtVd7SNg2G2+mRXf6l4XgZiyfKwrButFEWcda76anJaGMsDUS0OUlsQBlWB9veq508t1i478V0Eth5RO4D/ABqCSID1FauNRbo53hqsd4nNz6fanJaBST7Vm3fh+yuUICtEf9lsCutaEMSMVFJYKw+7n3qed3s0Zcs42TRxB0N7fAiuX+hqN7a8AKlkZfcV2baWjnlWAHcVVl0gKAFfb/vCo5lfUjW5xE9rKMmWHH+6OtVJIYgeVKH6V3jaJKudsiP+PNZ1zpciAq0O71wOanmQK6OQWNf4XB5qX504yTW1JpMRHMBQfTBFUpNKjBJV2X6nihpMrTqVluypO5eTU8d0vXJBqCSwkjGRID7EVEUkj/gDAUnBNCcE0asN2DwCD7GrSTq3DDNYJlwOUK/Spobv3PNYODRHs+VaGz9njfO3K+/SnrAVPBDY7Gs9NQI4JDDGMVbiv1I64qXzR1GpyixZUwAJYcoe+M1o6beTaWwa0u5LZhzgsSn5VWS5GAVYE+vcVMjLKPmG4GtY1Zx2Z0UsXUid94Y+LOt6W4U3rADo8TYH5V6z4N+PWq6hM1vf28N2owVkQbHx7+tfNBtkIyhI+lWrG61DTpRJb3Bz1we1arFS2kdcq9KqrTij7h0n4gaXekLLIbSQ8Ym6fnXY2Mkd0u6F0mXGcxsCK+GNN+LOsWACXcCXMYGOnIFdbofxqtYJUeOS506XOS8bHGfp0rohi7bnm1MNGpf2cj7LiT25FaESbQMHivnXw5+0LcxsokubfVIiP+WvyOPxr03Rfjb4e1EKt0JtMkPH7zDp+Yro54VVucToVaPmeh9Bj0qvOODUen6tZ6tGslldw3St0MT5PT0qaYMAQ2QfQ1zPDp6nVCu0kmZNyPbisuQ7W4rXuV5NY9wNpNawiobHq0p80SMSHJ96mV8jrk1RzhhU6Ekcc11qpY4q8G9iwck+1QvCWPSrMMdWUtwy81z1qvu3DC05RepjGAg4xT0iI6/lWq9rk5qPygvQc185Wrcsj2eUZbLg1pQkBRx0qmOpp4Ynr1rOOKsUi1LJtBPSsq8uwrHDcVJc3G1TzWJfSFhkVlLGt6CcrIjubvcTzxUcM5Zh6VUyWbJq9aQktxSjWk9TzqkfaGtZ4bFbEIOMdazbODaAO/qK1YF4rqVZ2FSpqArKTxVS4ti4/CtZY8jnrimtFx06VhOTep3xOauLE+mKoSQbTzXSXceASP0rImQqeRzWMZtFuViikWO1W4YskcUqRZbpxV62h46VtaU1qcM6smwig6cVeii2GnQwjjPSrCxcetHsrFU5X1ZGFwMdKbIcf/qqbZjqPpUMvHBrnlGx2FKdsg/5xWNqD8+nFat4+0H/AArCvTknFYSROxkXbk5rLfJfFaF0etUcHOawESW6FjWtAhK1StI/mB/SteCPgGuqEdCkBj2jpUUqE1e2cGoJlwMVsUjGuF68VnTrWvcjrWbMuQeKxaEZki+lQtHx/T0q5KlReXipt0BaFTZzzTWj4HNWtg54puw+nFWBTeMYrNvIc54/Stx4+CcVm3MWQa0WxeyOXuV2yGpLXO7r0NW7qDDE44qvGmD+PNaX0Dc1Y5DtFSPJmM56iqseSBzTmOEJz14pJ2NU9LFacg896xGYGY1rXcuyMn+tYIkBl/H1rso+8afZN6wj3Ba6GCLKgYrH0rEgH0roLRckVrKzZL0jcq3NnuUnH5Vmta7GPFdU0IYdM1QuLPaTn86yVyH7yM20by+Paryy5Ix1qlNEY2yBj6UiykYGeBV3COmhsRHdjH+TVgruHvWXbT5OM5rTRwyUXFsyCa3DJnvWbLEVznitZnx1rMvD1xWkZW0NGtLlCVgD6ZrNvgG688dKs3MgU8ms24uRyM12RlqNSsc9rFmrg46V55r2mZJG3ivTb5t69eK5fVLXzcgDmuiNSxd7o8a1bTCC4xx9K4/UtOwSMYzXsWraOGDfLz9K4+/0VnJyvTtivUpV1Yadjym/0/BK446isG7sSuc16te6IwYgLXPX2inDfuyRXr0sQjTc8zubQrnis+WIg/Suxv8ASmRjwcVg3dt5bEYr1oTTDdGIyHFMK+1X5IcDpULRY4xzXQmFtCnypxU0T4PNKYcdaZt5piSLSTntU0c1Ul608Pis+pozUifkVdjO4CsiGXpV6OXgYq2hxepO4qBhmpS+RxUbHpUWLauIDjGKtRTle9VNuaFbBrCSVzROyN23uQRjNXklrn4JsGtKCTdii1jeEjTDE0wjI9ajjfAx6VYBz7UGrRXYVC4FXGjzmoHXmnuQyo64PSoGj3DnirboaiZaT0JRnyw9cVUli5rUYe1QTIM9KaYOJjSRkZ4qBlPpWpLFVZ4farTOeUSh5RpSpq35OaXy/ane5HKQxqKnBxQsfPepEj29aGikmhBz1p4U/SlCcg9alVM9aLgiML7U7y81KsRJ4qXyTSuXYrCPBp23IqXy8f40mzPSruO2oxEqzHECOc1Gq9OKnjB461FxokS1Ur0prWgHarKZIxTimR0FZm8bWK0dnnBxUwtBjgVbggBwMVaFsD06/Spchw1MOW3K/wCeKrun0NdE9g3PH6VXfTf9nFCYOm7mC8ZHQU3YT/DWtJZEHgGoWsz3GKu5HLLsZMkXFVZEwK2ntccmqU0FO5EomU4IzTcmrckHU1AYs9qaZk4tEWAaQoCKkK03B7DFUQyFoc0gty3b9KmKse1PjQg09iLXKv2bH1pptGJ5Fa0e3jIFTBFPUCk5FezuYX2UqenFHkbRW60CdqryWe7tQpjdJoyAD6VIpxVxrPHao2t2X+GrbMrMgBNPI444qT7MR2p4gPvSuaIgWLdyasRW27oKmityTwta9pp+FBI61jOXKawhzMrW9oFUHGDU5j28Vf8AICrioHQgVz3uzs5LKxUZMc+lQOCRmrbDGeKi8slvSqukgsVghHOKmjj5qXZinoMVk5BFWHou0elTIdtNC8UAHNY7l27Epk4phl2n0pCGxUZQs1XEGtB7tkUg6U/y8jBFLsxVDSuIq81etUwwzVRRjFaNkMsO9Zy0NIq50WkQB3UGtqSLCkYxiqOiLxnGa0Z25rzt2ddPZmXdkHgVTY46Vbum5NVgoPNdCdkYNDEH4Zq3bvsPOKhKZbnioml2H1xVJcxi7ouTyAj/AAFZ8vzHPH5UNMSc9frUfmbj2qkrCck9GQTQ1TaAg9K1tgaomiyDxW0GYyjcLEcYqdztfP61HbYV/pT7ltwNWl710QlaNjY0m/2EDr+Nb8dwGXcO9cBBdGJ8g4NdNp995kYXP4VEoWdzj0UzcjYMc9xXX6Hdny0549a4SCc5wePauj0O92sieprLdmlSOlz1GwlDQqQc9q7bwtd9K83024/0faD0rsPDF4A4HXPrSuebUXunrVrcllHsK0bVy2Ca5W2vMKvPJrpdPk3YBpxMdjftnwBV2JwTzWdC2z+VW4n/AFrSxEo6F9WLewqbdz1qqH+X6U/fxTSMeW5ZDUhYmoQ+B1/Ok8zjr0pNDsTb+PcUb8CoRIKb5pPH9KRNrFgNnpTkkOQO1VVckmpYzyDTsDRcBOKeGzioA/Sn7/wzVDtoTE4pAfxqIvxj9abv496VibFgtTlk5yarh/XFKH6f40rBYsb8U4P+NV92eacDiqLSJt59KA2eM1DuyKXOKmw7dSQsRQTxzTM7jyaM80WBWJM4pSeKjz60M+AKdrhZ9B5IApCcmo92CaUnNFindH5WnFSLGeCOtNcbTTAxB9K6Hc8DcuQyBvlxyf51MEaM85qkr4OauLc+bGF6EVpHXQS1L1q4OQanyCMd6z4n28Ec+tS+aeval1sVa2rJZ48jOMmsPXtFXULcvGv75Bke4rdjlDDJ5IqKRypyO1KS1uaUpuE1JHmRiZHwRgjrntUsK546VveINLCzfaI14b7wHrWMF29K5n5H1NKoqkVJE0K4Aq5EMDOPxqtB+NWo+lYNHVGdmWoSQatxknnpVWPk4FWY+Otc0tzVSuWkfj+lTqw61UUipwQBUJF3uWBJhutOEmOtQKRn1p455FU0BOzEjHpSg/L2quzDPNLG+DzWiRLZYSQr0POetbenyC8TacbwO3eueD4zUttdtDIGU4210wbWx5+KoKtHzNLUtMaFi4X5T3rMMe0Hr9MV0tvfLeQ4fGCOnpWbeW3k/wAPynvXZCWlmfMTpyg2pGU0e4f0NNUcYzU2zGSRTM5zkZFbM5mrlq2uAeG+apzAQMnJB6VmKWVgRxitfT76NlMcnf2rCWmqMysMqfpVy1uiP4sg+oqC5Xa3QEHuDTEPfrSuNWNuJ1OMfjTtR0qHX7M28hCzL/qpfQ+hrNt58EDnNacExJGTzUzjzI1hUlTlzRPNtU0+bS7poJxtlXgiqHmdRXqPiXQbfxHYFlbZqMQ+R+0g/umvK5opLeZ4pVKSKcFT1FebUTR9fgsRGvDzJUf3qwre9UkOeMVYT6VxOR7EexcRsgVOpzj0qrGKsR1i5GtrFqM9OamU1XQfQ1MuR7VFykTBqlBwBg4qFaep3HpRclokAzQWx703dTXemmJ3EdqYzYwe1BOeajJwTzWiEPdxjg1CZD60jA9/yqPIq9ibaWHM3PFRN1pGJzTN2CaknYbJn1qF/rUjdOOajIOaszIGPrULkHp0qaRc8moW6d61joBETkc1Fu5pzA/hTNpJ/rWiIbshGY5JFQSMSanaJjwBSfZ2ftz7VpElS2Kbsc4zniq7gnIrVGnu38OD9KcNMbrtP4Ctk0RKaRhmMigQliODit9NIOANv5irCaOTyRn8KrnRCqHLtak9jSfYzjkV1p0ck8DHvikOjHnijnJc76nJfYiT0/SgWBY/T1rqv7HZT93AqRNKx/Bj601PQj2nc5UaWTk7cUq6U3Jxmuzj0sFeQKVtLVeg/So9prYhy0ucWNJLdqadJKjpXaHTMHpzUcmmFWOMH8Kr2ljNNnHpppJHHFSDTx+JrpzYjHSoJLPHbFDq3LTMSO0Cnpz9KnS3APPPtVxrYLxRswRUc9wUiuLYKPu81FJbAjG3FaSgYzwaaYwccUrjuc/PaMM/L19qyLqyOTxmuvliDdRzWfc2oxwOacZtDizjrizGDgVmz2uM8V181jkkEdP1rLubHBIArqjMfMcw8BGeKrtEQea3pLPGe9UZbbHb8K7IzuJmeB7c0pGKnMOD0phWtLlJaELUZ96cy96bjBpk9RwapFaoQcU4HFFi0T08Y71CHpwbJqGVc63wRf8AkX5i6iYbCP1r1TS5SvA5zXiOiXgtNRgk/usDXsmmTbijKflbnj0r57MadvePMx8dFI1tRxgEemagsHzI69nXGanuMSw9elUrBwlyuTivEStE8WDtIsfG6wGpeD9G1gYLqBEx+nB/pXhRPNfSOu2J134X6vYYzLaT+fH7qw5/UV82tweeDX1WEl7SjFn02Fn7thQc0jLmm7vxpQ2RXS0egmNK0hX1qXdTdpp3ENxwMU4dKBxQefrVdAA4puPag9aO1CAU4+lNIoJxSFsUIA20hTnFSZBpAO3eruAzy6UIKl2Cl25zmpbGiLZikZKlXrQfrUtgyEKaNhB9qlpCBSbIaI84NPSTFMbAzTN2DVbgtC4s2O9SrKMZJ/Ss7zMe9OExFRyXBTsaIlGOtLvBrPWXPenCTnrS5C+cu/Lg0VXWbNSrLu96hoakTqO9TocmqofNSK+DWUkaJlteadwe1V/Mp4lyKizLuSnpTeooWQd6NwasU3coQJT14OaFwfwpcflVNgiRJP0qxG4JqiWwfapYZAe+KVtCHI0FXJ4pxjBqCGTmrYAK+9S3YadyHyxnNRmHJOKuMvAGKaFOeRxUuTRztEKptAHenqCDUoi54p4jy2BU36szaaQsSn0qzGpwOKI4TuzU4jIrFyFFtbiqMEA1KqA8frUar61OgziplsJe89QSM545qZIxnPepYl9qlROMfrWAuW7I/LPbgU9IznpTigFTRL7V101odMYK1wihDEkirtvDz/8AWpqJnnFWoV6UVGkhylY0LCIBuldLYDhR+f0rBtF6cGt+xPHvXi1ampwVJXNy1QdhxWjHApA449ay7aYZ75rThl4FcbncwUrk/wBjVzkDin/2Ypx8tSRSDAq9CwOB1pXHdFJNHV8cUv8AYQC4x1rbiCnOADVqNVbBxmo5+hla5zB8NKcEqOe4FIfCwYj5PxrtYYVNWI7NWAwMnvU8z3G4o89PhMEf6uoW8Hr/AHMH6V6jHpqsCdv0px0te65oVRk8qPKB4Q+bGzPpxU8fhELxs5+len/2QgPTFSJpCk9BxUyqMn2cWjzRfB/GPLpW8G/7FesRaOpAyBmrA0VeMLzWLqMz9ijx8eDmB+6fyqVPCrKclMmvW/7BH90c+1NfQV/u4/Cn7ZpGfsI2PJ5PDZAHy9KjXRCh6ZNeqSaEMfdziqT6GD0T6jFCxEkZSw8WcPZWbxHpW7ZHygOxrVbRMchSPwzSLpjL2x/OhV7s5J4ez0LNrcHaO/41rWsuABmsuGzYc1q2lozMODWiqNkRg07F6Ikkd6uRQMzZwam0/T2yMj8e1dBZ6SGwdv41m53O6ELKxgCydiMA0PaOq9K7GPR8/wANPbR8jlc+tcctTdRscBPavzVJ7N2OMV6JLouR93HbNUJNDw33aUZcp0KOh5/NppbORWZeaGzknb06jvXp50QHPy/nxUEuhAkfL+ld9HEuDsdCeljxy80Bsk7cj2FZs2gHuh/xr2mbw6vPy5x7VRk8Nq2cKPyr1lj1aw1rueMSaA+eF/EiprTwy0+cg/lXq8nhdSfu/nSRaCImxs4rOeMhJWsZzjGXxI8+h+H4uVA3shPcCp3+FFxIMx3SE44Ei16Zb2CxDpg/SrsaALivLqVl0OaVCnukeH3/AMI9YXLRQpIP9h8E1hXXgHWbLAks50PqVzX0acA8d/Sl81gPvHnjk0oT53ZHN7CPY+VbrRb6AkSQso9HQgisy50iTvbbvdcda+tpYILlcSwRSj/aQGsy58H6JfHEunRZ7lQVNexTw0pR5rmcsLG10fJs+lxqCDE6N+lUX0pWGPMx9RX1Zc/CDQ77PlpJCf8AZasi++ANrOMQ3hXnrLGDiq+q1FsccqKS3Pl+TTZlbAIaoXs7gZLW+V7HFfQt9+zjqed1tPbz9cAMVP61zOo/AfxTYKzLps8o9Y2DjFZSw9RK7Rnya3bPGDFtOCjLSqxUZVuvrXot54B1uxBE2n3C467rdiB+NYV34eljOZYBz7dDWDTWjRm4J9TmxdSAdjip49SePB+Zf6VoSaGhB+SWNj1wOKpzaUYx8kuT/dYc1lowdPWxYg1cE4Jxn1q4mqp1OR3zmsN7KdQSVVvoagcyRZ3Iyn1WpdNMjkudhDexSnG4fiKna1hlB4we+K4pL51YDeSe+R2q9DqssRHPuCDWbpO4KLWqOkWxuIDuhmOOwzirdp4l1jS36uUHv1rCtPEZAAY/nWra65DLgE4P6Um5R2F7Saeup2Wg/Fe806RWZngcd0Yof0616r4a/aY1C0WNJ7pZ48/duVzn2z2rwUR2t2OQpzTToyEjynKjrjtVwxE0Xzwn8SPsbR/jrpmrRr9ptzCzH70D7h+XWujt/E2l6sP9HvIySPuudrCvhZLfVrB820gPf5SQa07Hx9q+nSD7QrAr3NbLEu510/ZxXus+3RtbkEEZ69qtQBQvHJr5Q8P/ABwubMLmd1J6jdn+deleH/2gIJdq3PlsB1bGDVRr9zq5o9j3FFJHA/8ArVZXgVxWifFLQtWCgXSxM399hjNdhaXcF6gME0cgP9xgawrVW0yloSnoeOtQvjIqV0ZW5yPqOtQse3evna0m3c05tSJiASe9JhiB6elPxk1KkOcZFcfMxtlKaIsKpy2bMDlc10UdoSM4/Gl+wA54raNJsTRy403jkVdtdNKkYBrc+wYPSnpb7T0rtpwaM3FFaG12qKuRR47dKeseOo4qQLj2FdqpshaDkGFqOV8IfpTuneoJpBUTjZGqdijePwc1lTsc/wBKt3cnJ54rPZsniudJpmE59CaDl+ea0rVTwCMVn2qc1r2yHivRgjktdlqJdo6VKUIpI1yBkVKAM0SOmCsV5OlVZjgE9eKuTHqPSqFweTz2rjkjqWxmXz8Y61g3jYJz0rXvT1J5HesO9OWP9K45CbuZlwd5qBI8kd6sOuTToo+elQo3EWbKLB6c1s28Xy+tUrOHp/WtaBABjvXXFdDVajDFkVVnQge9X2AAqpcA8jqapgY9wvU1mzqK15xnPGRWfMnU1gBmSJmozHx61ckT2zURjx2pJXHYrFM9RSbOKs7P8mkKf5FUiis6fLWfPH8319a1WTiqs0PNPYdzn72LFUfL5PFb15AdmcVmtBg/1rWK0FsNjjyMikkXC9KtwJxgiluE3R8DHahqxrE5rVCQlYEch838a6LV4yARjJrA8na+a66OhotrHT6LJkAV1FmQG69O1cdozlSpP511VrMNw7D3qZyfMN7G5EMikuIAy8CmQyZ/wq0vIqlqjK1jCvbUlflAHestkK9sY611c9tu6Dise6ttuRgfUUEvczUfYBVyK6+XrzVB1KjjpUYmZD1xSbK0sar3OeM/lVG7n6nNV2lJIINMkDOOacWHMZ93L1Pb0rIuJjg/yrcntncEY5rNm01gWyvT9a3jUHvqY8kuevAqncQeZnv71sTWJPaohaFSeK2VQtPQ5a904uPu1z19opbOBn8K9JksGdenPvVRtEMj8p0/CtYVNSHoeWS+G/MHSsi/8L4zlMg+1e0p4c+bIX8xTLnwosiZ2cj2616FOs0bxkmj5j13wwYQxC9a4DVtIKMRtx3zX1V4h8Ih43Hl9K8b8W+GXhZiExj2r3MLiW9BX5TxO6tijHjGKqsg7V0ms2LQOQR9awJUwTxzXvwldG8XdFV46hZKtEYqJhXQhFfbmkI4xUrUwjGeKTCwgfbVmG5xVNlwTSKxU00RszYWfcB2qTeCKzopDVhJKZrF3LWePWmnpmoxL2pSciueZqh6SYPWrttcbT1zWW5x0p0dwRU9AR0Udzk8nFXUuAe9cxFe4PzVbjvcdG5qErHQp6nQeaCKa59KyVvmxnNSLeEgfqaaK5kW3xUJIqN5wec1GZSeap6iHkZJ9KryDJp5lBHGfpTSQaze5W5XdeaheKrvl7jmkaLip5ugnEzjGR24o8s8d6uNHxzTdtUpEuGhXEfQ0/bxU6x5p/k8VpzXEoFYLg1PHHuNSLCOtWYLfJHFS5D5GFvZ+Z04qz9gwOBVyBAuOKm69qhSOhQVjJayOeF4pjWjelbIjBOP61KsCt1q+YFTRgizbP3efYVNHZO3TtW8sKr05pyxZoTuSqSMiPTmYelWY9OI7g1prDn1p6xbTwOKzbbN1TSRVisMCrMVoB1qwq8UucdTWdjZRitiJoRjAHNV5owKsyPg9eKrTEk8VVinoUZ056flVd0GelXHUnvUBTOapIybb2My4TI4rPlhBJzW3LDxVGWHGRWpztGS0JOaia3yK1vKHvTfs/HNO5HJcxvsgPB4xSG0AHStZ4QD0qu64oTIcEZ5twBz09aiZdnTmrbg+lQSLV3MpJLQhL4pPOOeDwKHT0GKaEOKbMdSdZznrUyy5AqkqYOP1qZFOeOlQ0WrlwENjNSeQrjkVFAOOnNWkjyelS2XHUi+yq3TAqRLEntVuG1LNjsKuxQbR71k5WNYxu7WKlrpvOcYx3q/5W2nq23jNKGyeeKylJs64QUNUQNETn1qCSI4NX8Z7fSmtFg81nzGriZZg4FBgwM44rQMajoKrSEZIqXIjltuVDHgj0pVTJxinuORipI1JpXMQWMgUbanMZA9qY6nHvQja2hGRmkWP5qXoKkiHOcVcSBdvFROAKnx8pqCQjnuaZpbQSMc1r6dH0OOtZ9tAZGGK6LT7bBUY6VzVHYunHU2dOXZHVid+D2qJBsUAVHcPhT2Nca3N72RTkfcTSKPTmhUz1p4jyf5VXN0OYaeRVd0J681ddQB7d6qysPwreLsJq5VkGB6VFuOamlIxVcNnNbJmMok4mA4oeYH/wCtVN3KciojOSeuauKMpNp2NGFhu+tSTDcprMimIcYrUBDxg1d7DjqzJmBRumK1NEvSsgB4qldphsVBBIYJARxWt1JHHUpu+h2Udz84ycfWtnTLwxzIwOea4uK7LYOa3NPucFTnpiuflswu2rHq9hfHYvPXrXY+HrrDrzzXmGm3xdI+eMV3ehzH5SDz61ny9Tkkrqx6jp96ZXTnIFdzpMu/aa8y0KQs65616NozfKD3+lVFHM9zqYG3VZRzVS26Ae1Wwvygg1tYhkqyH8KeJfwqvjBpyn/9VFjNotLIdvX86XzM1XyDUiv04osJEufTk0DpTVbI7D2pRyM0conEdketSxue9Qg+2aVWwPemIuKTQW5quJMd6XzffNBfQsbvTFBk7VXMn40jNnpUkPQm8wj3pysT7moN9ODYOfSgViyjEnFP3ZzVdH/Wnl8E+1NAifdSF+ai38Um6maE6vk0vmVWEmPrS789akmxY34NG/pmq4fBpRL8w70FpWJi/Jp2/wBarF+aRpc4psHqfmY9p5w3jrjmqcsW0nI4rQhkCNjsaZd25I3LyD6V0vU+d8jPTH4U+OUI/PSmumOOlJwcHvRqikrGjvVlDA/lQsnrVOGXa3NTk/3adr6l9CZDluDipmjIANV0J68cVJ9pJwp4p2ItZiSxCRWRlBRhgjFchqNi1jcuvVc5B9q7Ijd71U1OwGo2rKF/eoMqa5nGx34XEezdnscnCccEVajPriqrBo2KkYIOMVNG3AI5rBo99SvsXomFWEYHqfyqjE+OTU4OOf5Vlylpl9cbRUi8EetVI5OABUwf5hSsaKTLIPtTsgkYNVxIM8nineYOnQ0mgUyZm47UbuevFRF8jFLnAqktCL6khbIGTxSFsE46ZphOevNN6f4Vqh8xo2N+bSVc/d711C3EN1ahZBlSOCO1cKZcVoabqPktsZsKfWrW9zzMXQ9pG63Ro3NoEc4HFV5bJo1LFhx2q/uEg+916GozImCkmcHpXTzWR8+7p2MwOPukYprDy33CpLqMwvlRx61EpBxVbmZaSbcoJNOQkNx3qqwZfm6j1q1AVYdcVm0xWHbju9PrWjYXu47Sc1mkDoafE4hkHHFCJWrOi2g4YfLWD4q8OrrMP2mBQt2g5x/GK0ra9WUBSCKtNgfNHkY5qKkFJHbRrOhJSieSrG0ZIZcEcEelTxiuw8UeHftUbX1rEPMXmWNB1HqBXIoMc8/jXh1YOD1Pt8LiIV4KUdyeMZPtVlB+FQIT/ntViLn61xM9BMnCkf1qVRyM01OtSr74qS2OI2/Skz17Chjj3phbJqkjO44H/JprGlyTx1HalEZbk1olYhy0IweM9KZsJ6CpzGxPTIpRbsxq7WJ5kViD+vSo2TPUc1ox2bselO/sxz1BPtine5m5pGQVPoaYy+361tf2USuSpFOXSD021Zi6qRg+UcEU3yCc9Sa6JNGI/hz71Yj0YkfdA96d9DP2vVHLfY2YfdpjaezH+grsF0g5A2/pU40QkDC4oT7ESqHD/wBmMT0NSppBYgYNdynh/nBXIqePw+cj5cVTlbYydS5wyaJ7VZj0YE/dPviu6j8PnH3M/hVmLQsHGwflVKbMXOxwaaKx421MmiMOq8fSu/TRCOij6VMuh+qfpTU+5Dk9zgk0Ig9BipV0Lbwo/Su7GiqBwv6UDScdv0o5w5r7nD/2MR1UflTTpOO3P0ruH07av3fyFQPYrn7tCnYdzjP7KGPu4qF9KweRXYTWY5GKoy2wBPFVzkXTOb+whe2aDagdq2JIOTwKrOuCeBx1FLmKvoZptgB0AqvLbAnitN0z7Y96gZcnpSbFexlS2qjrVCeHqMVvzRg9qpzQZzxTUgOeljwcAVWMeD3zW3Pbc8iqc0GOMVfNcSKWMUoAx0qcw4/GgREZzx9Kq5XNdlVouKrTRg1fcYz3qpLimi7mbcQAc96zp7fA5ArWlbrVOZfWtospMxLi2ySQKz5rYL2rekjGSKp3EHX0reMrFJ6HPTQfSqkkfOMVtTQ1TlhwTxzW6mUncy3jqIx98VoPD7VCYcVspAUihHP9KTHNWniI6imeR7VtdEkNOUkGnbDmgKR2pXAlgYhwR1zXsfhy48+wtn4GVAP1FeNxr+deo+ApzJpojPPlsf1rycwjelc58SuemzuF+4fzzVLOyX0NXouFA6n0qncDD5r5qNtj5xaM7Xw/m58yzU/Le27Lj1IHFfNGvWbadq93bkY8uVlwfrX0BoWp/YktJsnNvNn8CcYryj4u6WbDxfcttIEuHzivby16OJ7eFnZrzOIpwXNMHBqVeleqz2UxuCKfjApQM07b9aV+hoRleKQjFTbRTWFVcaIDmkycVKVpCvtTHuQtkUzJPWrBjzUbQke9NMhoQcHNTKQR/WmBKXOOKGMeTims1NJzUTMSTTWonKxMWAPvTTJioqOd1FtRN6EhkzTDJSHJprDNPlRF2DNkVGTilI4poU1WwXFDEmlGaAuMU5Qc0NkBjn2pwOPal24pdufpWbAVTg1Ir471Htoxg80WKVyysnIqUSZqqDinq3FZuJre1iyZutHn89aqlielNLkYFLlKuX1m465qRJazFkK9KswvntWThYakaaOD0qUtxVCNz2q0kh6Vi4mylpqDA5z2oRTn1qVUPtzU0cB6gUXVjN7j7cEkZ/CtBOtVooiBVpOBXPJ6kcw/Bxilxx70KBT8cVFyb3GdW/wqaFSxHvTNo3VZgXNRN6GblpoWYogB71I/0pq5WpCfUGsrE3voRAc9BU8Q5/8ArU3bg/1qWPgim0awXUsxjFP3bTUSnvUigsaIxLSsx6fMeTV2CIYzj8aghjwATWjCgxVylyotuyEVCevNXLePnpSLFgjirsEWBnFeZVq3OSc+hYtozxxWvbJtXjr7VVtIsYOK04U7jk/SvNqPU45Mnh3LjnitGFyBiqkUYwCRV2GLj8K5yUi3FLVuCcg4zVDaR2qxAp9KlsTNm2m98e1aMM5XrWNbgnHQ+xrQh3Y+nasXIhs14Je3atCCXgAkfgKxIjjntV+BycetTzNicmbsEgwOatKBjgVlW54FaUBPAoTEmWVQHqKlRFzzSKARgYJqVE5p3KuWIVB+n0q4iqRyKqR4FTxyYx2pbCUiyAp6UvkA/wD6qbCe9XYU3YOKlodyk1mDyBUf9nbv4a2kt8jBABqQW/HTGKOXoQznG0z/AGab/ZY/uiumFqPTFL9iHYcelO1g3OZTS8HpWnaaXuYDbzWvFYA8kfpWnZ2IDD/DrVJNambRDpulZI45rpLPThjG3ipNOswCCFxW7a2wGCKa1GkkUotOXA4z71IdPGOn6VsJAO2MU4xCsuU0uc5Lp45BH/16pSacp5K+1dRLbgnpVWa3HpWbiVd9Dmjp2O36VE2njHTmuiaBQc/h0qP7Nntis7dinJnNvpg/u1F/ZAORtrpza98Y+lAs8jtVK4czOTl0cH+GqU+lAZwvNdy1ku3gVmX9oFzxRqmDbaOGuYPJ7VnTT7eO4rodWtwM+1chqW5CfQGuecrGXM0S/bh6805bwN3rnJrvb6ilg1DLAZ6+tdOCblPUFJXOlM44/wAakil3dxmsJb7OBU8VyDJnPXsK+1jpHQKukXY6zT1zWsIQQDisLSrkDGTmt+OUbAfXv7Uo1Hc+f55XGhMVbt3Kjjiqhbr7U9ZgDjpiupu8TRXauafmCSPawDKezDIrOv8Aw/pepIVuNNtJVPUGFefypy3YFTxzBu9eXUkmclWDexyl78H/AArqJO7SI4f+uDFTWDefsv8AhjUSTDcXVmT6tvFes2zCr8fQdq5Wo3uzOMJx2Z836p+x2QS2n69FIOySxlSa4/W/2WPE1mhMQguMdkfk19gynb+VZN7KRuI4PpXNOSvc6YuSifC+sfBTxNpaEzaTMoHomQa5S68JX9mxWaxmiI6/IeK++riV85yT9e1U2022vuJ7WGYH+/GKyU2+onVa05T8/msJoWwSwx2pg85TnAIz1HavvuX4W+FtUGJ9Et9x6vGNprEv/wBmDwTqO4pDPZOf4kbNU3YI1FLVo+KLe9lgbILZ9Aa0bfxDLGw+Y59Ca+nNS/Y106TJ03WpIie065rjdY/Y68UQMTYXlnfIPU7DWUpRT1LUFNHmVp4l3gbsVpQ6xa3ikSKpyOc0/VP2d/HuiZaTQbiRB3hIYYrlr3w1rmiki7027tcdpYWH61z3pv4WP6u+h1EmkadefMiBG7kGqzeHp4CTaz5Hox4Nc1BqNxExG4gjsetadt4ilh6ruH86dmupa9rBF5J9U044MbBR3RuDWtpvxP1bRCqw3c8BBztYnFZ9t4lil4b5M8c1dL2d8MMkch9COtO/RhHEThoz0HRP2l/EFltVp0uowB988mu70b9qa0lVV1Kw8pjwSgwPrXzzP4Ys5ssm6Jv9g1nXHhm7gybe4MnHCuazlTpT3R0LFQlufaeh/G7whrbADUFtZT/DMeB7Zr0HSdS0/VUVrS+tbgHoElGfyr825IdStWPmW5dR1KHkVLYeLrzRpd0FxcWsgP3kcriso4SN/dZqpKb0Z+n0VqwT7hwPbinCIDivz58P/tI+MNF2CDXZZEU8RzHIP1r1Pw7+2pqqtt1ezguxjrHjNbxwzWiOhp20Pq9kX6YqFgBmvE9J/a98J6gQt7aXdj/00xuH5V3uhfFrwl4n2/YNctizcBJm2n8apU+VmUro63PHSkB5/pUUE8dym6GWOZfWNwwpS23qK64R0M3LWw4v2/KqV0xII6Yqd2/CqczHJ5qJQRLlYoTnnuarIvIGKsygj/Gmxx5Nc/s1cxbuTW0R45rWt06VVtY/l57Vowrg1otDSCuTKMUuOuaUcc+lG7r6+tRI6UV5DyazbpsA+taFwRz61mXLcetcs0O5kXeQD/Wsa5XJNbF2c5rKmXk1z8l0Zt2KBjLHip4YeelSrBk1btoMdRUqPUSuyazhyenNaUa4qO2i2gEirWAB0roR1LREE/3aoXPU4/OtGbrVCYdcdu1S0HUzJuTVCZfatGVOKqSLzWLGUWWmbMmrbR/5xTfL9OPrTHcqNFg0nlc81b8kmk8nA5oaEZ8idR1qF481oSR1CY+T3NWtSzOlgyD61kyxfMTjiukkh4xisy7g2npVxHczYUwelSSpx25qUJ83pTiobANLdlxMHULUnpzXOXVqVlPv26V3U0O9Tkc1g6hZ5c5FdNF2ZSvYoaflcVv28hXFZFvEUIHQ+lasCMxGKVRa3L6GzBJlQP0rRtpNy+orKgXaAOpq5AxX2rOLsZXNQ4I9qz7yDg+tWUkyOetJMhc5xV8xS1OavISnbrWc68nFdLdQbgRjmsp7QhjkUXIehSjgz6VahtC3GM1Zt7bB5/CtCK29uaeqBalBNO3HpzSPpStnIwPpXQQ249Kke1BHSo1ubRdjh7rSdrHC4+tUn0s7sBa7mewLgjFVDphDYZa2TYPyObtNHMnGzH9K0F8OBhnFdHZacMfdrbstOBTlfwrWN2UkpaHER+HVCn5ajfQUA+7XoraWAD8tZ11p4UnKjFd0HsTyuB5VrfhwMjHbx1+teN+OPCwKudn/ANavpnVbPKNwK808WaOskT/KK7KdVxZ0xSmfGnjLw+Y2bC4x3xXmd/AYpCO9fTHjvw/jeAnJJrwvxJpZhmY7cV9VhK10k2Z6xZxZzmo2FWrmHYxAqqf0r2os0GHOaYRzUhHGaQjitNAvoQleabtqxszikK4qdgGx8VKDiowMUtZuRUUTA+9OD4qruNSB8ispM0TtoSO9Ql/8mhmqJjzRECUTkGp47oiqOTmnK1DGtWai3WOvFSLc5rMD4FOE3vU2Nb2NYXPbNL52R1rNWXHenibNTqO5oCapEmzWeJgR1qSObNBSfc0lk707ORx3qmkvGM1KJQB1qepre5K3SmHBpplxSB80kU1oSLkVYXBFUw/PGKlEtFwWhbjUe1W4jgVlrMM1bSUYHNQzRF4MB3pwl2981RM/oacJsjrTBbl+OQdaspKMc55rJE1TxXGP/wBdO9giaiyA1MkgzmswS5xViOTkf4U0yrmkr7hxQZBVVHJ+lOySKZSZP5u0jmmvKG/iFQcnNKqn8KWxdx5kHQ0xnzTvIbril8njvVXE73IG4qJhVtoDn19qY0RxWbkVbQpsm73qB7UsQQOKvbMNzUqRqR60+YnluZZsyDgio2tOPWtpogCcCq7Q/jRcVkjGmhwMDrVCeKtyaAntxVZ7JnOSMVUWYNX0MF4Tmq7wnNdC2mE54JqM6UT/AA5rXmSMpwb2Rz3lZpRAfSukTRSR9yp00hUAyoz7VLqIlUZM5iOxdz061eh0voeK3k05VP3ce9WorRQvQVm6mhrHD9WzDj07A6Yx2xVqPT8EHjHpWqYApyBSOMdMUubQ6I00iktuE9KbIuOlWymaieIk9M1he7NeVW0KZySKsxRE9akW0J6gVZCiMdvxqXIIRu9SHYFFRsOcmpZZPTpULNxzxXPqVKxBM3BqjK2KtSnNVJQC3FaIxm9CIcmr9tFkA1WtoDI3AzWvDb7FHFEnYwgryuQGHA9KglTB/rWkY8duKrSx560ou50NlBlJNTJHhacI8t0qUpgdq0T6ERV3cqy/KMVCBvbGKszKSD61JaWpZgSKHKxbV9C5p1oOv9K6GxgIxmqNlDggkfhXQ2VqWKqoznvXn1J3ep0QSjEYIS54FRy2rN2yK62LRCkQJU5x3FaFl4OmvFBEZIrn50jhqV1F67HnwsiB3wKPIx1Fem3HgN449xjx+HSue1Lw28GfkP5cURnzCVeMtzibhgoPWsyaQit3UdNliJypx9KwLmNkOCCMV2w1KdWL2ZXllPalh5yagfJ96swLiPpW2xKbbRWn6mqMjEE1o3AznA5rPlHBPetYuwTSbHRy4xWtaSl48elYYH51pae3BHpQ3cxT5ZItTjJzmqMoyc96uynPNVJcZ6007Dqbk1pNggE1u20pAGK5mNiH4rbsJSygYqnqcx2mhXRJUda9O0KXhB1xXkmgsyyAmvU/DZ3bD1qehxVHZnp/hvllJr0nSBiNTXnPh5cBMV6PpRAhHHNNas5pdzpLYgqKuIRtHPFZ9s+VHtVxGwK2uQ3clcDqKbketIXzTGPOaGhdNSYOBT0fNVPN5/wpUlwevNSRfoXA/Oc09X96qed0pDP2FFyi2z54zQJP8mqnm578U7fjnrRYzerLavil3Z7/AJVXEnf1p28nvQDuWAaUNgc1AJBj+VKzilYVrkwbp1qVWz+NVlfkcmnhueaLBboWVbANKDioA49adux60NaFWJy/HSm7wfaoi9N3/NTSLsTbs57UbvzqEv8A/roWQYoBrQlDYHXFNL4qMt7dKDJkUmT0HmTtnp70eZ78iq5fnNITihCimkfnBuULUqXO5CnY1VXlenNOUKpBbrXVueJEJbZuTjioGTZx3roLFo7qLYetZ2oWRgfGM+/rTWujNJRT2M4oBzU8LYFMKleCOaaMq3tT6nOuxdQgL0GaibJfP8qASy5GDUipnpj/AAoKJIhkYxzUiHY4IPIqDDK3BFTKwIx3pSVyLGX4i0ZWQXcA/wB9R0zXNglT6Gu/gVXBR8+W3BFcnruknTLpgOYm5Vq42tbHtYOvzfu2U0OfwqZHwcVVUgdqmDlTnrmo5dT1U7bltGyfenhyOSciqyN9aeHyaVhXLQk98U5ZNx61UVwKXf70WEmXDKM8n9ad5ufcVSMmQKXzMCnaxd02W/NA+tMaTnrkVWMpBpu89jTQPUs+Z70iy7SMVXMvHNRmb3pEvY6fSb9XHlOeexrQkUO3XkVxcdwY3DV1Wl6gl5EBkCQfrWsH0Z4uKofbiiSVNy7aqtFtNaDjeuQCTVeSEnntW+x5esRsTggr1HpTFBQ0x1aNyRmpkfzRk9atEdRw5HejOccGmxMcncO9ThSD/LNQ1Zg9GSQuVNa9sxdMisiGHnJ6VZtJzbyjHI/Ok9AZtLviZSNuD+vtXJ+KfDwtn+22w/0eQ/Mo/gautVopFzv+b+7ULMhDxuvmRvwV9RXHVp+0O3C4mWHndHnCLgVZjHHNaGtaOdOuC0YJt2PBPb2NVIojwMfpXiVKbg2j7qjXjVgpoei8dOKkVD6Gp4bN26Cr0GlPIOnWuZI6HUSM0Rk84p4tmIyBxXQW2gsSOP0rTttAYjpirszllWOUi06RsEA8e1W4tKdj0OK7S08PbuCvFalv4bAx8n445rSxzOucLDoRx0zVqPQiD904+lehQ+HNo5Xj6Vcj8PjH3OaPUzdVs88j0Etjj8asR+HWxwv1r0SPw/j+Dn3HSrUehccrmqsYOZ5r/wAI9/sZNKugYJJQ+lemDQM/w/pSnQQP4eKL9CHPU83XQR/dx+FTR6Bznb+lehDRFB+7SjRlxkLTch86OFTQgByv5ipl0QHjaPyrtRpXHK/pT000L2BpcxHPqcdHouP4asJo4/uiuq/s8AYxR9hAAwKm4c5zQ0fHReKlXSf9nNdD9lGOlBgC9qOYycjCGlL6cfSnf2cvYfpW0UHQ0xlznIpuQuboYjWAHQY9qge2CnGK2ZFUcgc1RlHP0pXZN2ZU8KkdOlUJ4gDwK1plxmqEnJq+YaZlTRdsfSsu5XHbFbdyOuR0rGuhyT6etO9ylqzNnACe/wBKz5d3etKdeM9KpNGTkgfjV3HfUqHJNR7CRnH4Vd8jPb86cttxnFFxvUz3h3DOfwqtJBg+tbLw8epqrLD+FNO47mLNEXqrLb8citeSLvVWWPqad9R3Ml4gBnFQyDjmtCVdo5rPuMDNaXLSKsxxkD9aozHFTzSYB5qjNJmtFcCtK+M+lQHDZqSQ5NMwAeelbLYpWIHUYORVOdSc5q7Lz/hVSXoOaIjM6WMHrz7VVkhyK0XSq8i10JjRnvCR7VD9nrSKYU8VGY+vFaKRoZrQ5qNocVoNHUTR5960UhIzjDz703y6vOlQ7MVdyWRRpiu28CXZhkki/vDiuRjj56Ct7w3J5F/Gc4GetYV1z02hSXutHrFowdfcU27XK1Dp0m9xj9O9Xrpc8j0r5FrlkfLzXLKwzTMSrPDz8yGsb4xWX2/w/pGrqMtIoV37Zxj+laljKIb2MngE4qfXrE6p8OdbscAvptyZAP8AYbnivVwMuWod+Fu9ex4EV5qUDFOZKApJ6V7rPcUthUFSgetIqVNGg21mzTmYwLRtqdY8nBGKURmobOiL1sVfLx70giyatiHNL5eDQpHRFFbysU1kFWXG2oH+7VJsTRA6YOKiZTnFWKYyZrVMwZCy5qLZzVrbj6Uwp1qkxWIQntS7PapMYooTFYYF7YpCn51JSY5ptkohMdJ5fFWCtAXmlzaDsQ+XS7MVNs57UbBTuHKRBeaAvJqTbjIo2d6hFWIyMUY4p7AU3OKd7isIvWnA4prdaVQTTF1Fo2/WpRGTR5RA6H61OxSIlBqZBikVDU8URJ6VMmPYfECxH61dhjPWmwQVowQe2Qa5ZSsJysh0EOeaupAT2p0MWBV2KHK8da5JSHzFYQYxThEMVcWHoMU4oDWXMFtSmseR704R5x61bEQPapEhz2pt6Ck1EqCPOPzqZIsVP5OWGKekOM5FZtmVtBirUgXIzTwueccUpG3tUtlwWhEc7T9acpxSlCTT44Tnkdau+hcUySPnAq3GtRQx4A45q3EmCKlzSKukTRJuxWjDEAKrwR9K0YI8nrgVw1alzllO5JBBlh2rRiiw3A98g1Fbp6jIq/FGcA9K4pSuc7dySBMY7HtWlAnOelVoowefTitGCPIx2rjkzJu+hPHEABgVcijLcAUyCPOK04Lc455zUXJciGOAkDNWYrf2wKsxW/HH8qsrDhcYqGS3qMgi5xjtV6KD6jikghq9FEABWAnqMiiGMYx71eto+mKFj+lXYLfBHegzbJrWDGPQ1oQpxTIYfu8Vcij9v/r0tkPoPij4Hp3FW44vlzTIkxjjj1q5Gvy8800JEO3b2/GheTnGPpUzjPGMUix57UDJ7cHd7dq1bdcKKz4I8gY4rThUAAelUgLCJ+lTomT3+tRJUyHrVWE2PEWTip1iHHFJEuTVqJdxHahC6hDbAnkVpWltgjiooUwRitK2TgdOKtBcv2aYArWgXaKp2q8A+lX4jjtU2EWABwcUU3dx+NI7YOSaksbIOKqSgZxxmpZph65qo75PXis3ogGkUu3/AGaRcnNSDqawKI/L556Uvl8GpeKaxyfQVYrkLrhcZqhex7gfyzWkQewqncKTkYoavsFzktTtt2719a5DVLEtuG0mvRLq2DlsisK+0rcTgda55xuSmeV3tgUzkYqiIWQjA6V6Df6Lzkpn8KxrjSCoyE/SrpP2crmbVnc51SR1qzbkh81cbTSmflpUsip6fpX09DEKcbNm91JWNLT5ipB5NdDb3RZfesGyhPTH5Vu2sB4GK9CCRxToxvctpKWzSFmznvVm3syw6Zq2ulsw6E0q1ZQjoZ8ljKMhOODVi3c8Zq7/AGU2cYqaPTTuIxgV8zVxLctDCVK7uS2Up4rXgbIqlbWYRehq/HHgdKyVdyREaSW4rgY61nXduSCQM5rU2e1MeHJORmsZVGzeMEc1JbbmHHHpUkFn04FbLWQzwKdHZEds0oz5SHFMr21vgAge1X4Y89RUsNr0471egtO9Wpt7kezuV4oM9qtrZ5I+XNXILbOMLyTycVeitdvbmqs5HRCFijHbsBwSB6ZouNPivUC3FvDcIO00asP5VqLb+3FBhxzjFL2KNTz/AFz4NeCvEO433hy0Z2PMka7G/DFea+JP2PPB2pbn0y5u9Kl7ANvXP0r6Fkjxniq0i9vStFSM7Hxn4h/Y38S6eS+k6laaonPyn92w/A15jrvwl8ZeGXBvdAu0HaSNS649civ0ReMN6flTVjYgg42HswyMU+WXcxkr9D8zjqd3p0vlzeZG39x1INX4fE5PB2kj3r9DtU8DaB4gQrqOi2V2vcmEBvzFef6/+yX4B13c1vb3GlO3RoWyBTcHLoZ+yj1R8gQa9DKuGBXPUdqJbXTdQHzIvPbvXvOt/sM6lCkjaB4hguDglYrkEED615n4k/Zn+JPhMO8ujG+hHPm2jbganlZToNawZwV34MtLnmL5D2GaxL3wdPCCY3at+9ttZ0Gby9Q0+8tCpwVliYD88UkWtZ68+2elCnNMle2izjntL+yONxx+tLb63qFk+fmVh6V2ck9vcAlkH41Uu9NtZxlVwSO3at1U6tD+szTtJCaD8Z/EHh9l+z31zEV5GyTj9a9Z8K/tlX1h5aawrXcWOW28ivEbrQgQPLZSfcYrKn0l0Ykx5+nSuiE4s2jXhJao+09D/a98Faq225uGsnP98FefxrvdI+KnhbxDtFlrNs7N0VpADX5wzW45BXH+8OM0kQMTBlZlI6FCVI/KrnFNaGlqc1dM/UGMrcKGiZZV65RgRU0URJ6H8q/ODRPiV4m8Nsn2DXLyILyFaTeP1r0PRP2s/F+mBFuZTe44LdCRWXsm+pmsPJvRn3Zbp04q8ikDA5H86+RND/bWkjcC/wBO3nuxAwfyrv8ASf2yfCt2MXNs9u3GWGQKh0pJXNeSUeh9Abh61GzHBrz3Rv2gPBGvAeTqgRj1DEHFdRa+MND1EK1tqlu4bkZbBrJwfYLvqX524NZ1yQFIxVw3MVwMxSxy/wC4wNVLhGA5BH1FZuNybmTOmSTVF4snpWrJHk4NQ+Tz0rJxM9WVIoMkD9TV6CHHb6U+OAArxVtE56fpWKRvBMYkZXipAMcU8Lg0EYH1oOhFeZA1UJkOK0pB14qvJHu9qnV6jMl0yc1XkiOOmfwrVaAgVA9vnsazs+oGUY+emfWm7M8YrReHA6UxofaiwFHywD0NIYyRntV8Q5pjRDNFhMzHi59aYIiegrQeDk8YpBb/AE5qkikZ8luev61n3ltkdK6H7PxVW6tMjoQaaepaOXMW08Uwj5zxxWnPaFXIxVMw7W6Vdhp2IxFvX7v4Vl6pa9xit5YwF6HNVb+33p0zzWkbo0izmVg56fjWnaxAqo70z7OQxwOKvWcJC5Ix6Vq+zGieKDZUypjGatQQB0BIzmpTaHHTNYyRm9WVE4OelWA+QKa8JU0g49hWL0ErpkcijdiqskALZ4q2TuWozjPIojIu9yOK1DDryKtJHsFJGQvSpC30rovdDSJEYVZiAYgVm+cFPWrVpNk+tMTdjRjs93IGR2p/9lhz05rQ01BJW9b6aJQOOlOK1KvocvFp/lnpWjbw4xxW+dIJ6ioG05om+707V2RWortO6KLR4XnqPSse/XO410EsRC9Kw79eGx261uk0zdPmWpy1+NwIrhvEcGYnwK769QqCcVyWtwhs9Oa26oULx1R4P4001ZTJx7V4N4w0f94529O4r6d8XaeW38dOleL+LNKJ34XrXq4epytGzfMrHz7qdkEY4HSsWSMqTXoXiDTCjHKfXFcbe2pjOa+ro1LxQ7NmUQc0uOKkeMg+1MxxXUpFJC4AHNRt7U49KaRuNQ5DsRnAPFI3WlK/5xS7OKzEN2806lCcdKeEJGBSY0Q4yMU1kqx5dMaP0pJj6kIX0NC9afsxSbewqhpic0ucUoWkxj6Urj3YBjnpTg9IeDQMmquMkVjinrJUIyO1LWZZcjlx3qUTd6oK2KkDe/4VLRadi6JC3enCQg//AF6rI5qQHPekkaJ6E3mc807zOcVBgdqkUfjRYabZKj7jVoPgYFV4lyas449KTLT0GlzT1em8UgHFSykWFkyamR+aqoMVZjanuC3LkbdKtR1SRgMYq7E3HTijY0Vi5GDUoHHFV1fjgHFTpz3po0JEjJYfrV6O3G3gCqked3tWlbElelItOxG0AAzTXjAxitHySVHFRm3J7YqVNbGmtjPdARwKqyR7jWz9jYoeOPrTBpue2T61m2rhZmGYT6VLDASR/Stg6ZjqKdHZKp9v1o59CeSRn+R7UhtgQcj8K1vs6j8KglVQO1RzFKmZJshnOMUos0wTVmaQKM54qo9zzgGlzNjcUg8hB0xTfKBOMCmGbPanpyaq7IbXQeY1xwM1G8S+nNWlTI9KPLB6jJoVx9LFDySTnFSiIKP6VYKAA96hZTitGJLuRsoI4pggJ7YqyiVOsXfFYuRoooz/ALL2xUkNsFOfSrxiCjn86gkbaD61m5NGlkitMAvSqk0mDjIp802TiqzcVCMpPUjY80yU9qlIxSiLcfWhyMn2KTqcc1D5WWrQaHjHU1Ja2RZunFLm0MpJ7DbGy2jcQc1oCHAzirEFvgAACpxDtPT8Kz5rs1jFJWM6SPiq0sfOMVozoAah8knnGB61rEhq8rFKOAKCeRTZF46c1ccYHvUawljk1qtNTTl5UU0tyW6VoW1uRgc8U9Iz261o2lvnBK59qynK240upPYQHHT8TXYeFNJN5equMqOax9Psg204wK9O+H2ljcXK9RXk1am7JrPlhbub+m+GvttxHEqcZ9K9a8O/DpRACY+3pTPAfhvz7lZdmRXummaAIrRMLgkelcandHg1pqc7LZHi+oeAVKkeXx9K47WPhuZckRcfTivp/wD4RrzOq59eKhuPBaOM+X+YrWMmrHFOXRHxVrnwvcbz5R57Yrz3Wvh1LCGbyj7/AC1986l8PkmU/uQffFcPr3wuSVX/AHQB+ldMajTMeeUdmfA2oeEJ4JeEb8BWXc2MlsSGUjHY19g+IvhRsyRF+QryrxR8MpVLlYiPwrsjVV7HZRxTi7yPn+YcmqUgr0DWvBE1sW/dkCuRvNJmt2OUOPpXTGSex6EcRCoZW31qzZNh8Z4qOSIg9MfhT7YbJB6Vui3bcuSN8tVHb86tyDK1Uk4OKI6lz1QkX+srZ00HcPT1rGhGXAxXRabbkgY61djjb6HU6VF8y4/OvVPDEJCJxzXn2iW+5FOPTrXqPhqDbbqcc+tScUt1c9B0JcCPj8673TWwgFcToq/u1PpXX2TjYuOlWYXOjgkwAKtxSdjWVbyggAHNW45OlUSy8G+lISMVD5uKaZgeasi5KzbeRTDL3qNm3VETz7VDFfQnE2ec8U9XzVIvzxTlkzQLVF1XyRmplbNUkfn/ABqzG/8AnNUhlgHgU4HjP6GoN5FP35GeakLWJA1ODbuKhD4FIr5oE0WIzz0zUok49/WqofGKeX/KhhYn8zr7U4Pmq5fil389aC1sThiD/wDWpN+ahEuTjNBfJoAmDdhQG6+lV9+KXfik9WD2sWC+abv549Ki30bugp2ItYczc+9NLmmZ55prNj86GPofnbGgP0pjIOc/rUsTJtIPBpGOe/4V3WsfPvcLWUwSq+cVvtsvrUcAn9RXPiPmtTTLkQSKCw2Hrmk9Tqg7oybqIxuQR0qsy5HvXW65pkc0QnhOeOeK5eWIxk55o3OeS10IkfYeM8U9pju4NEZ65HFJuGaTQmToxcc08cHBxj3pkbADJ6VG5y3rSXmIvK5I45xRqEC6jYmNgN68qe9QQuRxVqNtpz3FYTj1RrBuMlJHEyRNDIyuuCOCKFPtXQ+IrDfi4jUAfxAVz56+orF6n0MJ88VIeDjH86fnP0qMHJo5FBe5LnHTmk3GmZxwKaH4NJoPQkLnFIZMHrURbHf8qZuzwakaVicynvTfM59KhY+9NL45zTY2yZpsCmmSq7yZphk98GnYdyx5vPJzVvTtR+yThgT1rKaT/wDWaRZStMiye56ZY3a3cIkU5qcIvYcVw2g621pMFJyp4Nd3ZusyqwPDDNbKWljw8TRdOWmzIpbYYyDiqjRlD8tbQRGJV/T8KpXdt5Rq0+h56RTXIb5vyrbs9LW6gL7sEdqxWAAzVu21CS3GASB6U6ik17ppFrqWbtYoiFjZiRw2fWq6tnpSO4uSxY4fqKiQsrYJxS6ambRpWtwVO1vwq5E4fGBye9ZCguw5wa3G0y70lIWnMbJOu+Nk6EVnbS5LWlx0tqk8RjnTch/T3FUIvD3zAKu7uGHINaMVz2J5rY0CaN7pIZMYY4Unsf6Vw4ilzK56mBxTpy5HsZ1l4eYfw9e1bdn4aGBlfyFd1YeHVkQMq5Fblj4aVWB2c15Fuh78qjfU4W18NjI+Tn6VrW3hoA/crvYNC6fL09qvRaMoA+X8qS0MpTujirfw2u3hAB9K0YPD4wPkwPWuwi01SANuAP51Zj08Dt19s0XM+Y5OPQ1AwFGKl/sZVP3cV1S6f+fvS/ZAAc4pX6i5jl10pe44qVNMUAEKK32th6Ux4gOgFFyL6mMdOGCduajbTu22tsRgVGyEVNwZiNpqgcr+NRtZKowAK2Hj7VC0I78H6VLbJTMhrQYPH4VG1sAOnNajQgH1qFos54z+NTd3FdozTAEAyOtQtEAvAyK0XiJ6CoJI8A00wuZrLyeKYw4/wq48QyPaonjx04ouFyiw9KicYHNW3Tv1qB1wKu4ilKvFUpRya0JkyDVGVfQGmWUJvumqExCnNaUy9fWsq6wBQNFS6YFetYtzznGAPStC6bC1lzsADz1rRKw9EyowDHpmmG37mnhuTUq4JrQ0ZCtt3FSra5FWFxgdanUZByBUNi6Ge9uOc/r2qjcQBR0yT1rZlAHTnFZ9xnnj86SYGPPEOcd/1qhMm0nNaswHOazbth0q0CVzMuQfUVk3PAPGPxrXueQccVkzKcmtolJtGTPkk1Tl5rRmjyxqrLFgVumUiky81GykVcMGOoqNosiruCVijIoqq49RWi6c1UePrxTTsNblGQAZPeoWGR2q60Zx0qFoeM1qpFJ9ir5eAaYyDnjFWmTj3qN4+KakVzFJ04qIpirhXjmomQCtlIEyo8eajMeTV5o881GY+TVX0DcrqnNW7VzFIGHam+Xx606NeaW4menaJLu8pzgZA/lW3McjAFcv4cmD2MTZyR8v5V1GA0IbnpXzFeNqh4GJjaZRceXg46Guk8NLHfeIJ9NlI8nWbFoQW4HmAZH61z8q5Gae189hBp+oREiWxuQ30XNa0JctSJpg5e/y9zyC/sjaXk8DDDxyMjAjuDVcRDPSu3+KemJZeNr94uYbrbdR46bXGa5MxADnqK+gctT3VqkyBYsD3qVUIXp1pyjmplGTUuRZGiVIUp20Zp3f2qWXGVhgj4prR8VYRM9qlMBPT88VlzanVGrfQy5U46VVkXLcitaS3OORVRrcnjFXGaKvfUo7MU7bxVhosVGyECt1K5NnYhIzUTDNTsuKjK/hWqHuQsOabU2ymmPsKpMhoYvWnAUoXApRx1qBWuIBxmjbTjx9KU4x70WsMZjHNJT8imHj60kJiFqbux0pCSaFUkdK0DUaTn60nNWEhzUiwYPQ0aILNlVVNSxx5I4/CrK25qWO3Oen4VPMrj5bDY4icenvU4gPTH6VYhh6VoRW+ewrmlM00MkWLZ6VYjs+hx+Fa6WgPQZNTJbqO36VhKqQ0Z0VlgdKvRW/FWhBt4HSpBHyO9YSlcweu4yKEKoq3FwKYic1MsZJ4rBslaCY75p4TNPWLHWpggx6Gs7mjlZEKx8VOkPHrT0XipFUfT1zWbbI+IYsIA6gGnmLjNTcCo2JpR1ZqokbL8vA/Ok2Z7U8jcKkjiroS01LSSIo4y3tViKD5gccVOkOe1W4YM9sVhOqkEppLQrx2464qxHAV/8A1VYWHtip0iyelcMqjbONyuxLeLpWlbxA4wPwqKGEcdK0oIMAVzykZEkMOQO1XYoPrTraDIzir8MH3Rz+VZNmLdmNt4MdRWjbwA44p0NvjrVyOEiud6skdbwYwQK1LeLKjiq0K9K04FwBkVL2FcmihyoxipxDtPPPvSwrmpwmTWJPMMVBwKuQRkkDH41EI8kcYq7bpkD270mK5Yih6cVeghxg4xUUMY4J/lWjHHkYxUiHxx4FW4o8D3+lRxxjPA6VbjT5RwTQSx6pnAAqYKBxihEIHAqTGDQUthgGT2xUiJkj1pyp0wOvBzVmGPpQTcfDFgj1q8ie1Mhi9eKtpHgCtLWEMVM+1TxrnilC5qRF5qhMkjXJ4q7COnSoY0wAAKsxpjtQMtwcHpWlCMYHr6VnxD8DV+B+/cd6pAasJwMfpVtW6YrOifgZqysnyjnFT0AsmXFMeXd1NR7u2c8U1jxipZYyaT06VCATUpXNPjT9azauARx1IF4qRIu2KcYuKzcQ6EJTPSjy88Y49KmSLJFTLEP/ANdUkQVDFx0qs9uc4xgCtfyM0ptu2OKos5+SyJGQKrS6XvHTpXTizz0FO+wdeOKpwTJscNdaMCD8vWsi60HBzt4+lemHTMj7tVp9FVuq1k6aCx5PcaASThf0qodCJb7teqS6GpJynFQf8I+uQdvP0reneBi7p6Hn1pobZA2VuWOi4YZXn0xXVw6CqtjH6VpwaQqkDbk+td6rO25L5mc9a6PgA7avx6Tnt+ldEmngAfL+VSfYxngYrnnKUt2Fjnf7Ixzjn6UDScA8fhXRm12g0n2f249a5vZ31GkYB0/Azt/HFL9jC9q3Tbd8UhtfbH1p+yViOUxPsv8AnFNNqPSto2foDSCzznjmo9kDiYf2QE9KnjsgcH0rWWzI5FTpaAijkuJRsZiWRHbFXIbPaMYq8kAx0qZI8dq0UC+VFaG3wvTirSxDPNSiPgZ4pwTGD0FaqJVtCHyweaawBzxmp36Comzg1a0IKsicVWePParrL1NQkd/51SQmVDED0496asQwfXGKtbcHkUuzr7UPQz5SGOPHaplUD6U6NB+NPIweBQUkIOOcUouJIvuuVz6cUHtUTfKaxa6llPULGy1BGW7sbW6Ugg+dCGzXDa38FfAut7zN4btYpX6yQDYa716rSisnqD8jwbWf2RvCd4HOn3t1pr44Unev6157rn7IfiSy+bS9VtNRj5+R8o2K+tSvNNK4OKixDiux+fviH4X+LvChP2/QLsIv/LSJN6kfhXJTYUlZY2if0kUqa/TB03Jt6r/dPT8q5TxH8OfDPiTeNS0OzuSR94RhSPypptGUqMX0PzwltIZck9KqyaPC6kDrj+E19keIf2TvC2qO7abcXGlO3IAO5QfxrzTxB+yP4osA76Ze2+qqASF+4/0xWyqWOd0ZdGfPLaBgEq5GOi+oqi+nzQ5A5Feg698NPFvhZyuo6JeQberCMsv5jNcvIzhmWVTuHUOuCPatI1PM1Xtaa3uc8TLGSGTP0pyXAHDAitiSGLAO3k+lVZLKJj98g+hHFdKqdxqvO+qK8Vx5BDRttOcjHBrXsfE2o2XzQX00RP8Adc1kyaftPDo/utJ9nZex/CnzXGqzeh3+mfGHxLp5GzUZCB/erstJ/aW8Q2WFlfzE7kOc/ka8NZXQjg05S685oul0NFXtLY+tvDf7UVldwhdRmkjn6Ayw5U/iK9I0n4vaDqgUx3trIxGdqybT+Rr8/nnlB++cfWhL+4RgyykEHg9xW7dKSs4nUqtFu7P0is/HOkysQXePnrgMB+Nblpqun3q/ubuJu+C2DX5tab491zSXDW99Kn0Jrp7D43eILTb/AKSHx1LA5rB0aMttDSLoz1TsfoUFHG3DKe49KTy8Z718UaL+1FrWnhfMDEj+JHr0jw1+1vbThE1CP5j1LLzXNLCJ/CyvZ3+F3Po146Y8BzyPrXFaB8cPC/iEKUn+zk9iwYV2tlqmn6ogNteQyA8j5wCfwrklh5x6EuEo7ohMH51DJCM9PpWpJbMh+ZSPeoXix7GsXFozMtoM9qjMXt+FabRc/wCcVD5Yz0rJI0RRMAwflHFIbb8eKuiLtj9acIAB0/8A10+XsIymth6c0C29q0Db8mnpBVWYFEW3tTJLQspwMVsLAD0HNK9tkZp8rLWhxt7ZEZ447VnTWZHau0u9PDqcjFZE1pgdK15QtqYAgwoGOnrTJrXcp44rWkt9vao/JJFEUzZHOPZDBwOasWkA4ytaT22CeKYkQVhkYrR6lDoYdoGMVY8oUKNp9qmAzWbdjPqUZYMnpUJt8Dnr6VqGIk08Wu4YFS46EmA9ucVWcFP610c+nkLwOKyru0KgkA1g4coPQzTPwB0pkl1sHHP41HcIUz1FZVxKy9yBSUi1KyLz3fzDmr+nXOWHpXNCct3NaumTFSuep610xfMS1fY9J0Fg5X+VdvpsGVHvXnvhybLLzxXpGjtmNfWuiMdLiT6GlHZDZyKiuNODLwK2LZA6dOale3BHQV2QXctOzOGvbAx5AHWuZ1O3Kg5HWvSdRssg4HNchq1jw3H9a16Glzz+/iyW44+lcvqlvljXb6la4J4rmNRj254qL2ZrF3R5r4isBJGxx2ryLxVpJO87cD6V7vrcAIYkfpXm3iOwEyPxXVTqWNoxvqfOPibS/vfLg+led6pYbGJIr3LxVpu13+X/AOvXluu2XzOcda+gw9XRalbM8/uIDk8VRaP8K3ry3IJrNeGvYjO5rbQoMtIq5/8A1VaZMZqPGDW19CGtBnl/WjZjtTqkAzSbsjPYjVOgqURcVIijFP4FYORoiHyPao2h55FWi/rTeCDRcpJFJoSDUZTb2q4w/KomTvTuHKV9vamkA8VMU60zpVXKSI9vNLg07HHrTScLRcdgPWmk80HJI6UbaaAdQDg0UnWhvUpImEnbvT1kPSoFHNTBT2oKSZKknNTq9VQCKlHalcqKL0DmpywqpAeKm/GobNojww+tSLzVcdT1qePkVm2PqTKtSoPao1NSq2DS5rGiSJ0GO9WYn4HPNUd2KkScr6UXuirI1onzircY4rIjuNvfFWUvCOCam5at1NiFQBkmr8DAYrAS8z9Knju2Pes3Jm14nTrICARTkYN3rBS6Yck/hVhL1ge1ZtM2500beFNIHRe4+lZf2wk/h2qJ7hs9aq19ynUSWhrNMozUDTqOKymuGJ601pj1zitOXQxdW5ovcjnn8Kqyz8e3pVcTYNMaQMOtLlDmZBOzOTmq6qT05qzIR35oG36H2q0rGaXcSKEkjjirixbcelQxtz1qwDuA5qnqVZIdtGOKQ8duaUqcUqJ70tEUiMru7YpPJz2q0UwMelBXArJy0Kt3Kyw+nFWNoHHamvhcc1BNMRwOKm40uVBcXCrxWVPMWbINTzEtVZkIqGZOTZWbJ780ImTUojDHvVuCzz1FZylYhXIVty3apPICr0q2sPpxU62/oK53IdtbmYltuIzmrkEBjB45NXUtgvbmpI4Mtj0olKyKSvqyKCLPNOlUL0/KrO0Ip7H0qF035pJ9RWtqUvL8x+lNlAAOauvHsXiqbrnr0rpgO1tSmyFz04FCoQeBU5UAnvVq1tvMOccVcpE63G2tsWIJH6VsW1uBgU2CEKBWlbQ5PFefVnc2jGxoadZ+Y6gV7H4E035Io1Gd3XA715t4esGknUlcrXvfwx0QyzIzIeK82ozysXUsj2PwBoQhhjJWvVbK1DoBjjHArl/DtoIo0UDjArudPh27c5xXPFnzsm1r3JbbT1YD5frV1dMU/wANTQJgYrQiXPat0zC7Riy6Kkg+4KyL7wvHID8mfoK7cRgjGKZLbAqcdTWsZFKSZ45q/gmOZm/d/jiuF174ZxzhgYR+VfR0mlq+flrPuvDySg/JWqYrJ6nxj4m+ECOHxCM/7teO+KvhC6M5EPH0r9DtU8GRzKwMfPuK4HxD8No51IEWR9K3hNx2JcWneJ+a/iD4fT2bttiPFcfPpE1q/wAykc9K+/PF3whWQOVh6+1eH+MPhE8RfbER+FdUKr6nRTxEobnzhKm0HjmqTrzkCvSNc8CzWZI8tgB7Vx91pMkDlWXBrohNM9inWjONupmWURaVeOK6zSYCcA8e9Y1nbbZRnmus0y1ZtuBW8p3RndKWp1vh23GxVFek6HbmOONe30ri/DNmQyhhmvR9Ji3FAB0qrnn1JanV6WPLiAxXS2LhU/GudsRtUdq27fCACi5xts2Ypto6/iD1q2k3HbI71lxMMe9TpJjpV3HzmosvAHSneb1qgk+BycVIJxz1+tFyb3LRk6c0zzQScc4qsZifpSGQDvRcE9Czu7jvQGww5qv52fSlDjPei47lxJAT1/WrCSY6mqAl5qRZgP8AChMEaAk44P504vxVJX56j6VIJeMUy73LPmZzTkaq2/PTipEbGKBFgHP4U/JqBTinF+RQNIl3AcUhfHeombNJk9qNhrcl389cUm8+vFQ7iAaM7utAIsB85pwY5qFTz0pwfODQTuyUtimFzTN2Bx2phbA5pIonD8fzpjvzUe/tSM2e+KRknpqfnmevAqVB0z1oC4INSuBgY5r1GjxHrYQRM5AHU0KSrcjGKVZMDrTWbc3BqLCUmmbtjfCWIxMe1ZV9a+WxwMimQOUYEVqiP7XASOoqdmVZvU50qADnrUDEbq0rm2ZCQRzWfICpPFWZu9x0Q8xce1OEZz0/Go4pdjZxU7y7+eF+lZNWLVh6RkDcOamZjhSRiooZNp56U55gfpQkmguTxETI0bdD61zGpWJtZyAPlPINbgkKOCORmn38IvoCO45Hsa4pLldzuw1bllZ7HKdDRz7U+eMxsynqOCDUX8NOx7Qje1Nzj/8AXSOc0wMPTmkLUcW4z0qNjnmgsO1NZh/9anYFe4jyYzzUfmEUm7NQM/PpSBkjyc9KZvqN3Pf9Kj34NAImL80m/gc1Fvwc96QEkioLsmWI5SrBga7Hwr4hwwgmb5exNcTjnirdozrIpU4PqKdzOpCM1yyPa4TDPbZ/ixkYqtMgZSrcmsXwzqDy2wR8hh0J711cEcFzbsHO1wODnvVxep83Vh7NnOSREKQRx61ChK5DKPatC5iwdpNUnWu1WZhsLGApHapZcNknrVcDigEjnPPpScbiaZIk2O+MdKsLdSEcysQOiluPwFUWk3HoM+1OXIPAyayasx2toa1vOJDgn5q0YZimMcEdwawIG2vn09K1Le43DrWctRXad0ex/C/xQl262Ny4Ev3VZj1r2OHSgO31BFfI1lqElncpNESjIQQRX018KfHEfinTRBM4+3RLjBPLCvKxFLl95I9ujX5o3Z1iaeAPu8/SpRaDsMAVoEfLTAlcHQ3crlQwAUnk7efSrLDk8Ux1z+NQTqV2HT9aiYYFWSuBURH41DY07lVl+lVyBzirrgcGqrjFS2NkRXj1prABQB+VSP070z2NNAiBk5qFxx6VbK56dahdeKQXKrr6HPeomjGOBVtkGTj9ajZOOaoRRMRyRmq8kQq8yngn8jUTL2pWE9NDOeM5wOtV3jI/xrQkQEk1Xkj4/wAKa0GrIznQj6VBKntzWlIoHtVaVR1wc/pQyrmZImAapToVHPetOUYzz+FUp1yOapWFcyJ0NZd2OPetyeMt0ArNuYdxPHFCd2Uc3cqc4rKuEycdxXRXcABPH4VjzwZJwOenStFuOxksMNU8ROOaV7bBJIxTgOPajqMkVuKl3lex/wAKgxnGM8Uu402Uh0j8DvVK56dfwq3J+lUbgkZPpTGZ903NZN0eT3rTuieT396y5ufrVIaZTlBKmqcsJIzitIRk8UfZhnkcVotCkjCeDnpVeS0wTXRPaYGcfnVaS1BB9adxs514OuetVnh69K2p7cbiKpvFhsYrVMEtTJeHn1+lRNbEk+n0rXeHsBURg55HFXca7GM9t1GKga32jpWzJEOuKqypx0pphHQyZI8GoGTk1pSRg8Yqu8eM8Vpcp7GeycdKjKZq60ft+dM8nOatMziyn5dIVIq35VIY6u5RUCY7UoQdAKn2EdsUqpg0+Yu99zo/Cj/unj9Dmu3tiWgwDkV51oc5gugOzcV6Fo8m9SPavFxUbSbPKxkdeYjbOaSKP7TZXlsR/rI+OO/+RViVdrHPr1qCGUW90rdRn7prli7O5xU5cs0zG8eR/bvC/hzUmOZo0axm9cqcrz9DXAP7c+1em39kb7w3rNiMsbdhew8Dkg4bH4H9K8xz3r6GElUipH0iaQg9ak3UxeSKkWPcOetUxOWgqCpUjzU1vaM5GOlX4bPAAwc1jKaRKuytDbnHPNWFt+PSraWwA5Wn7QAeK43VubLQzntRt5qtJBxgCtSRMdKqyrTjI3jMyng5qvJFg9K05EzVdkIrqjKxfPqZxgJPSmNFntWls3GmmDrWqqFxkm7maYeelMMWe1afkGmiD2rT2hejM025Ham+T6/yrSMAHakNvk9KamLlM0xUhQ9K0fs/NIbUk4/Wr50PlM/yye1IYT6Vo+R704Wox61nz2JS11M3yDT1t81orbc9MVKtp7UOoOyRRjgAxxVlYRiraW/IyPxp/khaydS7FzpFPyCDUiQZOas7ccfrT1XoMVLkTzXGxQdKvQx9O9Rxx9BV2FD2rncrsyaux6R98VMIs4z3pyJwKnWM96ybNbkIjqRYualC5p+zjis7iaRAEIp6LxUuwntThEeKRPLcQdOlP6ClEfbFL5ZFZ2BwQDpTgeaaEOelTpESBxTKUUhFyTT1i3+49KsQwZ7Vbjt9oxjP4VDmojckiolt7VZjtuBxVxLbjpU6W+RgCsJ1uxy1JsrQ23txVqO2yfp0qxFb8+/pVlIecVxSnc57vqVkgyanjtsH+tW0tqsJajArLmFdFaK3xg/0rQghyv170sNuxxxjHrWhDbHrj8MVEncVxYIuwxitS2gAAJFQ28J44rSt4sdKxk9DN6j4ofarIi9sGpoYvlHGKsLFnFY31ERRxYxV+MdOKZHFjtVqKPngdKtsgniQ446+9W44sjmo4Uw3NX4YQT7CstiSNY+pP6VZgQq2MU+OD8qsxQbSCR171AE9tFmtCNO1VYE49xWhAm7mkxbkqR8f/Wq2kZA9MU2FO+KtomR0wauwMYq/KKdtwc9qlEWO1OVMGhkvYSNe35VbhTio0TvVqFOM0wJo1/GrKLkUyKMnFWo4jTYDUQk+1WI4/wAqWOPH+NWo4qE9BMSKLjHXNWYozkCnwxgHpVmOPBBq0UhqJz0q5ChJpI4ySBjircMO3PFMGSRx4wOlWlXjkURxggcVNtyKSEQlaQrk1MU61HtzwR+NSw2GqmWqwkYA47U1VGelTqoqR3BVx9KUjnpmpAmOlKFDUrCGxqM5xirMcXPPSmRpirMY4oSsNDgnHFOWHPUVIgqZAMdMUxESwAYIFSi3HHHFTKMDmpQBWiAqm1+XpiomtBWjj0FROOKTQGY9sDkYA+tRfYx6fpWg2CPf61GQB/8Arq7Ii5XS1GeRU6wgEVIvJzTx0zVpANW3AA/zihohmpVPHvShRinawEJj54pPK5x/SpyBSjGaYEAiwKTyAf8A9VTFcnNLgYOeDTsS0VjDwMD86QwYJFWyoxxTWXPtUWBIrrHin+XUm3jOacBkc4osNkYiCnn8qcFxjAp+OM0lIYo5xRjnpQDikJoJGk5qJuoFSMc/lULnqasBjfKcZqIqfw9KkbqPamsf1pXJsR7Oef0pyjgetKRkignipCwKMHmnY6cc+tJnAz3pCeKBLsGMZH61E4PpUx60w4pMqxUkH4VEVz9PerUi5qNkPYVm0SVmXHpTNhxxVkpkfhQYzU2HYgKcH+tVZo/xrRKcdKqyJnPNZlWuUQmW5qwkQwDjB+tKEyfpU6oQPeqQkg2b4yjgSxngpIoYEfjXK+IvhH4R8WZOpaFbSMf441CN+ddiiZo2kVSE4HgPiH9jPwdqQJ0y7utMc87c7lHtXnWtfsP6zEWOl65bXI7CUbTX2Jt70bc0rsOU+AdY/ZN+IOmMdmmC8VT9+FwRXJ33wP8AGunt+/0O59PlQmv0sG5QcEgegPWn/M+NxLfXmr5pLVMn2avex+XN58O/EdiT5+k3MfsYzWbJ4f1OL5XsLhT/ALhr9WGt43+/DA/+9Ep/pVSTQtOl/wBbptpJn1gX/CjnkHs49j8ppNOu0bD20i47FaiW2kBKtEwI6jbX6k3nw78L3rEzeH7Ik+keM1kXfwV8F33DaBbp7oOa1VR21JdGPY/M/wCzEdFP/fPFOihAQ5XP0r9FL/8AZm8B3+c6dJET3R+B+Fc5qH7HnhG6yba7uLc9i4yKTqeRPsbHwf8AZ1JyBT4bZUbLLkHrX2Bq37EkLhjZa0inqBItcXqX7G/iSyVjazxXZH9x85/Cn7XQt05L4WeD2MYRv3crQ+6nFdbonirxBopV7PUmlVQP3c3p9a0Nc+A3jXw6xL6RLMvqi1zk2ka5pLlbnSruLbwTs4oVbl1TGqtWHmep+H/2kdb0eUJdR3EXIycedGfXPcV6xoX7SWm36R/bLQSZ48y1cZH1WvlqHV2jULNGyDuHQjB/KpXht7ra8eFfqGj4NdHtYTf7yJusRCTSnE+5NG8b6J4hTNpdhXI/1c3yGtryeAeCD0IPBr4Y07WtW0oKI7kyKvaTnFd74e+PWs6AVWdX8sfxRsSD+FDoUKmtOVvU1jyT+Fn1WIOtPEGOgryvwl+0JoetlIrmWNJiecna35V6hpviDTNYj32l3G/T5WYZrllhZw8ynTlHdC+RipI7fParJgbbnaSP0pVTGM1zuLvqZDFt+AeoqQwADpz2qxEvy0OOeauxXmZc9vu5x+FZVzZkMeOK6WSHIHHSqdzbB1zjkUhnJXkADfKOKqbMV0F1a5ByKyZodpI6YoKuZ8sYqBo8HpWk0WecVDLHjjtWjNN0VVU1Zij3UkaZJBFXYoDgcdRxWDRNiJYeanSLpjmp0gwOwp6IAenFVYhqw37OGGMVRvdOypIFbkSBqe9t5g6ZHrUuNxnn+oaYcHj8K5+70pmIOMV6pPpIkP3aoz+HhIPu1m6YNnlf9nMp4U4NWbe3aJlP5130vhoAHCfWsu40IxH7vHpWihZjT5dyTQZzERk16ToF8Ci8/nXmlrAYGAwDXSaTf+Q4yeK64C21PV7O5BUc1fDgiuI03WMqOc1vW+phlHNdF7F7mhcjIJ7Vzmq2e8MBW010rjrWfeEMD6GjoOJwOqWeGbiuM1e2KknFemanEDk964TXYwA1Q3obR0Z5rrIIYjqa4bW0DKwr0DXI8lq4fWo8KQRirgzeMrM8l8UWysJOMnFeS6/bfeBUe9e2eJLcsjgDNeUeIrQozkjHtXs4eXQ2unqzzDUINrHr1rGniAPTFdJq0WGb61zt02GIr6CizdFCU4qqxy1TXDY71WzzXctUZTdmTIMmpkjxxUcIz1q7HGCPWsZOxPKQlTSN0q2Ysjpiq8qbai9yGQeZjNNMlK2c1ExrRK5K3HlxjrTN+R7VFTdxJq+XQ0UnclPemE4o344ppOaixqmMJzTc5+tSkYNNA5qrBcZjmlHSlI5o6Gi2gIMGlAzQB3704HFIsEHNWFxioQeeakVhSaKTJCBxTtuRmmBhUyUWGnqSw8A0/IxxTQABSNxUuJpew7zKnicY5qluINPSXt2qXEvmTNENUm7iqazZAqVJfWs7albIs08frVcSjmpFk96LFxLK/Xn61Kq+9VkbvVlHAH+NS9yy1DwauJ09D6CqCOOKsJLQax0ZeV9tKJDkc1UD56U4Mc96dh8xeSbHenmQDqc1Q3Nng0oc+v50WHzaFrzRu46015ccVCrfrUmzJHeq0sT10GtKe3FNDlvap0td30p/2TGfSmmhe8VsnPPSngc4AxUwtx0P51PHGq54NS5WKSZHBGTg4q4kAUc9adCVUZ/SkeUA8VHMWo2AKKXGD2qLfkmhpcDuazchppkxcYqN5QPb61Wa53ZAGKYuXOTWNwbHyMWIOabtyMnpTwmB7U5sbaFILN7lVk7etQugJxirWdxqeK356c1LkJ+RUgtOemavLCQAKnVFUcVIIsn+tcjbbFoQxW/zdOKslFUYoyQMCnrGZDVJBdIYkO4kipTHt4wKsRxBPrjrTfKJI60ctwT0KhQu2Kn+zYTPerEdrjk8Us3CEDtVWtYa1Mu444FUZhitGX5unWovsplYCulaIlu+xRhgLtyK0YkCKAKlW1ES4x/+unBM8dq55zuWtNSS3Tc4710Wj2DXMyoFzz6VlabbZYYHWvSfB2jAESspyemfSvPqztqROdlobvhnw9l402g++K+gvAOh/ZY04xwO1cL4J0QPKshXivbPDVhs2cYFeVz8zPAxMk3bsdlodtgLxiutsotoHGKx9JgCoK6C3HA7GrT1PIk7stwrirUXoKqwnAHr6VYRua2TMmWQwApSdxyag3Z4qWM1omJ6EyqDTzbBv60kfrU6nFbKXUm7RUl09XBOKy7zRVkz8vWuiBytI8QYH2rRMpT7nmmseEIp1PyZP0rzLxR8PUkD/uQfwr6LuLBXB461h6joSTA5StUXpLVHxR4t+FQfzG8r9K8P8U/DFonYiLkHPSv0S8QeC0mjb931rybxR8NkuC2IgPfFUpNbFRvDW58E3PhOSzlI8s/XFamlaaUYArgj+VfR2v8AwpCOzeTn2xXHXXw+e2kz5ZrshK5p7dvRnP6FaEbTgj8a7vSYCMCsiz0ZrNsFeK37HEeAa6U7rQzk9DatkGRWnHMFAHSsqKYAAYqYTZ5p6nO3c11uR0FTx3O7GTWPHMcjnirC3G49h9aTZJqefn2qXz125zz6YrJ873z709ZxQpDuaYueab5uehrPNz7003PqafMFzUWfB5YU4XHv0rKFzyAKek3OM1fMZ8xrpNnpyKlD1kxXOPpVtZwePWmmaKVjQWYjHQVMk2eOtZ0b571OjY96tM0iy+rAGpA5z61URxUyNkVRpctKxxwcCnB+f8arjOOCafkLVjJS2CeM0M+ai/H8KQsTUvcLdR5b9acpx0qIHJPoKT+KkK5ZDZA96NwzUQbH0pSc1SBEmePSkZsimHn/AOtTSelSDshd2Mc8UFsjtTCSR04ppOc+tBCPgItspd2Rwaaf3o64pv3a9M8JuwMTHUuSQOlQsd3U1JG1JkavUmi68jHPeuo0HSTdxNtf8K5mNRjNdD4d1Q2cygnANZPUtSb2K+taa8MpGOR14rCngzxXoOsKl6FbHB7iuPv7JoZWB+6OlEHpqXJcyTMR4RHUOeea0Gt9/Sqk0BSm7NmUdxQ2F60ZA60sMXmKeQCKHjwuCOamUbDemgGTA5HFWrdwRjt9azmZs7auWh3sAf0rkqLQqDs7lHXLLjzUX61gvkHFdtcxeZGUIGCK4/ULZraZkP1rGEuaJ72Hqc65WVGamMfekbIFRs9aI7UrMcz+hpjHjmk6UhOAc1LYWI3OBULsac7f5FRE++apEpaXEJphOaUknilWMt0qGxCA5OMVKkTOemat2WlvMRxn2xXU6V4ZaUAlSTWcp2JdRRZz1ppEk5HHWuk0zwu0gHyEfhzXaaL4PZlUmPg+grvNF8FZx+7/AErB1Ls53NyOC0nwrJtBVSKsXtpNprASKQB3Pevb9K8GKqDK8VL4i+HEepac4VPnUcYHetIVbPU46lNPc8CmYSgN3qq4IXI6e9a2saTNo2oPazIVZD6dRWdIpGCeRXqxaaTR5lSHs3Yh2grmo3XJ56+1XHMbIuF28c1AygHjnPetUZehVMRTmrEaAjJ4phXPFABDUSimhvUlZFCZBwf50iSbGHIqVYw69PxqCSPbnvXMlZ2EmbNrIsg4OPeuh8Ma/d+HNSiu7WQqyMCQO4rjrOTbjPQ+taySgkEHI9RWdSCkrMunNwdz7D8I+KrfxbpEV1CwEmAJE7q3fitsjGOMV8u/DfxxJ4W1RCzE27nDr2xX0zp+pQ6tZRXUDB45BuBB7V4Vek6b8j16crq5OecetRMpJ9PSpT6HpSE7T6VxXN9yArjjNRsmambBHHao2GcDuKkdiBlzmqzpnn2q43AquelSxFZlwB3qOrEg5GePpUJ9qSdxIYee+KY65HGKcTj6048rVl7sruuT0qNh1GBmp25PtUbjnn6UJklVlyOlV2UD/GrrqAuPaoSoz/8AWp3FYpOlQumT6CrrpzwPrUDJycjg1N7C3KDqfx96rTJkt/KtCVOuO/5VSdME090U0Z8q8VUlUZrSkTdmqskWCapaIDKmi6449qpTQYzxmtiSHBzVaWHJPGBQO+pztzbZB45rMubXb25rqZ7Ycms24th1x0q9x3OWuoMde1UjHt7V0V1bdQB171lzQcnnNNFIpoMihk+U1IykZFRs2Fx1P1rQpbjWORVG7wM1YlcY9Kozybs0kilqUJxvGTVF4i1aEvPFVytaorYrpDk1ZSDI9RUkUYxU6pjnpUyZTdijLCAOgqlPbk1rSKM1Ul49aERcwp4Dz+VUJoeSfTtW3cKDms2YVsNNlHb+dMkj49atBKjZc5qyrlCaLiqc0X41qumRVeSHd9aE7Eq5kSR89KrtDWvJb7j05qF4Me3tWl9CuhktFjnHNNMHFaTRZHpTPKFUncXQzTDimvHir5ix2yKjeKqTHuUDH1BprL2HSrjRZPSo2ix2ppi1G2j7bhD713ujTbXXGcEVwaJjn0rs9El3Qxv7Vw4rVXObEx5oG/crlcge/NZUuRg9K3GAlgGRzWNMpBZa8qDvc8RXJ9KugupIsmNjqUfIzlSMH9DXmusac2m6pdWrdY5GUfTPH6V367klRu4545rO8c2KzX9tfRj5biEK+Ozrx+owa9bDVLR5T6ahJVaMZdVocTFblj3q/BZDPPJqzBaFugFaUNvjg9q0qVdTVRK8FoARxxVtbUIKnVAp96eV461xubbL2RVIAHNQvgf44qzIfSqsmTmhLW5F76FeV+feq0gzk461aaPcfeo2hx9K1uUimwP/ANeozFV8wHFR+UVrXmsO5SMR707yzVryvwpPLHpVKY0yAxcf0pPLHpmrBHPTg0xhzgUKRam0iDyQelMMIzx1qxjC5/pTSNw4qrle0KzQ96QRYFWdhAx0oVOmP5VXMP2jIPJ55GaBDz06VZ8vBpwiA570ORCqu5CsK7h1zUqRnnI4qUKDyBmnBfwrNyG6rI/K4xikaL0qwEJOM/pQUAzU82pm3cpmPrmhOPap3THrRGnP+NXzBckiHoRV2JPUYNRRR5Iq9DEawlPUd7DokyanVe1LHAatJCePSsHO5fPcgCE49Kl8vPAHFWUg55HFTJb4HIqOewnMqJb5OakW2J7celXkg6VOkAz0x71DqBzmattnnBFSC0NaiW2TjGalS1A9Aah1bCdUyls+mR+FTx2gAyBxWolsOc4qQWqqOlZ+1IdW+xnR2+0dKsLDgjtVsQetOSDODj8ahzuieYiSLIzVmOD6iporcnqKuQ2+O3FcsmQ2Qw29Wkgw2ccVZjt/lzg/4Vaji7BazbIuVlgGelTLa8+/t1FWkt+easxW2ecfnWbdiHuV4rboMZq5DBgVNHABjg5q4lvkUORJDDHtNXYY8UscFW4YBism7sVx8Kkjr+FXYowcdKhhQA/T1q3EBu46YqNBvQekI9KniixToUGf6VZWLj1NPYzYQKSa0bZQTjtVWJCvYVfgTOKhiXmWo4xtxjJqVYTjn8qdCOBmrKw5OO1SQRxx4atK3UgDjiqyxfMKv268UF9SzDH3xVqNKbAufx9KtCPFBAwJlaVYyexqdY+KcIuasBscfFWo4yce9LFCSelXIoOnBH4UdACGPjOKtRxE9qdFF2xmrscZHv2qrXEiJIM9v0qzHCAakSPFWI04qrDGxxY6DmrEceOnNKi4HvUyKScetCGhY09skCrka5HTkVHGmfrVqJeopoRJGo60/BFCDA/+tQ31/OjYCNjg01EyeP5U4nJNORCD0qQHIMkVOi549ajC4OKsgDjikgDaevWlAx2pw6Un40MB468/pUy9PaoPu9KA+O9JgXt3Snq/eqQmGOTSi4HXPSs7gaSSg9e9SrIMZzmsj7YO5p32sY4NHPYDW87H0qOSYc8is43vHWonux2NN1EDdi48oyPTpTd2T9az2usjrQt1jHOKrnuR0NEScVIJazRc9hipY561jMfqaKvk+lPDd+1UkcHPODUolx3rS9xFjOMetGcHrUQl3AetG80XDqSbu1Knbv61C0mcDpS7+xNF0hXJ8mjP86hL4HXmlV+KV7DJCOPbPalPABqHfn60vm8GmmJjweKGIANQmXJ9qQyZxRcZLkUwsMDHQ1GZOpphl454pCZKXHOPWoy2M1EXpjSc5oCxIx96aTmoy+SaVjxQFiVjim+meaavT2oBzg+lAtR2eT6Ugbmmt04pobnH61ncgkz1o3ZNMLfLnkUZ5z3ouWNOQaCpxkHFLn8KDk5qWwGMvejbj/CnlcjGaBgLTWw+hHgAHNVZExu/nVqXAFV3BzU2G3YjRc8jBqZRSRr+NTrHk5pAkIF+XtxS7eM0/HOKU+/WmkAzAIzQF/OngZPBpwXjFUFiNRmpQgzz1+lORQpJqTb8vHemx3sR7OKAoqTbk89P5U0pwe9MHqRFcsOKQLg1NjNJg5qRCBcUbOKd1NL/AC9aa1RZAY8/41BJHjPY1fIyOKhkj45HIoYkiickY6j0PIqvPptldDE9lbTZ674Vz+eKuSJimbRWNtQ5bnLaj8LvCeqq3n6Lb7m6si4NctqX7N3gy9B8q0ktT1DIeleqBaCOaGg5EeEXn7LemquLPUpYyezjIFY8/wCzBcoMR38MwI/iGDmvowimEAdue1NJk8iPlXU/2VdRl+aOOJnHIaNu/wBazYfgv8RPDJ3aVLOdpyIicg19cFRnpScjpx9K1VScPhZvCpKGzPm/S9V+KmjqBe6HePjgy2rg/mprobX4xeJ9OJOo6Nc8DB8+1Iz+IzXt244HzEfiakEzsu1jvHo4DD8jXSsQ38Suae1vujymx/aC0t2CXunywnH8Jx/Ouj0/4weEr5wDqRtCe1wuAD9a6e50HS9QQx3Wm2k6nrvhGfzrCv8A4OeDdUz5miiHJ+9BIVNPnpPeIrwfQ39N1rStaTNnqlncZ7CUAmrk1hJtJ8ssvqvI/OvNrn9mvwxJIHsdT1HSyOQYmyaYnwY8S6IxfR/H0+0dIruJm4+tQ4wewWg+p2d3BjjHPrWNcW2HzjIrPS3+JGmgreLpetwLwHik2OfqKafEOrRn/T/DNzCo/jiYMKl013JUezLhttynjpVSe3yuaf8A8JHZRAGYS2uf+esZ4NKNUsZjmO7icf7JNHsmjRJopiPBq3D71CZYHYiOaNz7N0qYRupyQR79aToy7DsWR9aVRyM9qiiYt0GTU68+/rWfI0ZtFu3HA71oxRhhVS15NaEIwKLEJajkt1br0q1Hp6MM4BH0piDHPQVfg/AVUUBTfR1dfu1lXuhA5+UGuwhwRio7i1VugFW0WrPQ81u9E2ucDFUGtjCfSvQbyxGOME1gXungg8c+wrO/KxpdGYsF80R6n861rTWiv8VY9zB5ZI6VnS3JiPBraMroHFpndw63gDJ5pz6sGyN341wKasVPJzUn9tE96d9Sle50mpaiu1hu5xXF6xciTcKbeavuJG41kzXolz70jS/RGPqNv5objiuS1bTNwOQPzrtblwVNc9q2Np4p3e50QR5P4ksfLDnHGOteReKYwd/Y17d4kkDLIDxivGfFoXc1ehRk9GdHKeT63H97BrkbwHJ9fpXaawP3jCuVvIvmPHevpKEy3olYwZgTnNQBTmtKW39qh+z4/wAK9FT0IabGQ8EetXoGz9aqrGR7VOnykE1EtRaotFuKgmIoaUYqCSXis4i2IpBzURGDTmkzSBhXT0AjKcVEVwasE5qInA5ou0VZPUi9c0tIzYpN31rS1yR1GMUwuMc0m/PfFJIu48n3phbFBbFMaTmrSF1H78U4nNQ76cDkUuUbZNnjrQGwaizj/wDXSb+9HKJSsW1YMcmrcIBrMSTBq7byAinayLi7s0IwMY6n3pJE4piSccGnPICKzNnoQsuDzSD1pHf0qHzQGquUlysWg/FPV+nNVBMKkE4BHSs3E151YuKxA9qmWQ1RW5AHUUouh7VLiVGZpq+KlWbtms0XPuDUqXGTycYrNxuaqaRpCQjmrMcnHNZYuVPepVux2PWhR0LU0zaiYcHIqwpFYQviv8X0qWPUWzUNND9okbmPxzTeMc/yrMTUDjmla+3e1LUp1I2NJWC45q0jKBn+tYQvcVMl2W74FZ3Y1URt+eqjOaT7YuPvDmscSE/xfrT1JPQ0DdV7JGk1yBwDmgXJJqpGCxGatxwZPJ4qG7Fptj/NbjB5NPVyaVIAeaCAp4rG5Si+o0sQOajLcZyaVzg8mq5mVaSZLdidGzinCQKRmqDXOMgfyphuGNBLqxijU+0qO4qGS43cCqcKvKeTVgxFaCVUctiaJsNz+dX4XHrms5SQRjmrcJwOnNZ2dhKTTLyEE1KW7VXTJqRELEVlYq5NAhlbp+NaSW6ryOGHNRWkflqMdTVkHJA7VrYuMdLsSOHPNTJbgdsVYjjwvTNMkkC5IwcelSaWRBKNqn1+lZ07ljwcY7VZnkyCc1RlbjnrVIlq+xGq981YRR2qqrc1YUle3FQ5AokoG/ipoLYSMBUcSlj9a0rGHMo561yznYqxraHpvmyooXnNeveGNHYCMYwp61xvhDTg8yjbyTXtnhrRDui+XKjrXi1qrlocdeaizqPCmmeVGnGB9K9U0G2CBTiub0DSgqLxiu502z2KM81lHRXPnKkrs3rBcAVrwsaybZdtaMB471qmcbepdjbA5NSLKSMZqqGP4DipYwa0uSyzGatRdqgjXpVuNa1TEx69KmXgj/GmKvFSqv0rQzY5TjpmpBkGkVakUYGa2WpIBA3X+dMltg/ap1Xnp708L61qmCbRh32mq69Otc1f+HEkLDZnPtXfyRh1qo9mG7fpVpm6ldK55Bq/geObd+75+lcPrfw9XacRfpX0bPpSvnisbUfDySqcrkH2raLCSTV0fJur+BfIJIU4HbFcrd6I9q/C19U654OWYNiOvNPEfgpoycR/pXTGRxVJODPGSGjODmlWTaMmuk1bw5JBuOMY9q5m4heEkNW6dwjUUiws+e/6VIJwehwRWZ5mMZpDKT0pGjZqC4x1NJ9s9Kx2ucnrSfayeDjFSmkK/Q2hdEjPHNBuvmxWOt6BwT+VO+2Dk02yLmutzz1qT7RyOf1rHW8yQMiphPxy1JMTdjYjuQTg1biueh7Vz6T44z+NWorrHOenPFaKQkzpYpuB+tWUmHrxXPx3e4Dk/nVuO5JPWrjJXsaqRurJuP8ASp43OeO9YsVx36VcinPrWqZpc1lbPenbsgfSqiXAFPWcU2zVSvYtKenOaCRVbzeeaQTYOc07miZOX4/+tTt+KriX3pRN7immJssAg0/dzVYSfjTxICc1Vxk+/wDOmHOKZu/OmF/f8aYtyQnFNJx7VGzZGaa0nHpSYM+Cjhc0wt3qV02imBN3FekkfO30GMdxzTlbHHFJja1BBX6e9ZtC16FlSGGM4qWOQxtwcmqseasA4wexoJimbMGrySKqMflGBzVy9iW8tSR17VgxE8YrYsJjnB5FK2h1QeljEIaN8YqK5Ak68D9a3NSsCjGUD5T6CsWVMdOTU2vqZSViltEL5APPtUqgMMmnsARioMNuwKtq6MdZMSSDD5A60RqyOCKnVM8HrT1j/L1rJxvoXexa3iWEYGWrE1vTzJGZR94DmteFWRqsfZvtJ2Yzu7CuNx9mzrpVnCSaPOJQBx3qBst2rV1vT3sbuRSCOcjIrLKkmh9z6WL5ldDHAxUbHr61I5J4x+VRkEA5qbaDZA5yKjClu1Wkt2kOAOtaen6G87ZIIqb2M3JJGVbWMk7428V0Gm+GzLjKHArp9F8KM7J8nFeg6F4MJxlPwxWEqhzSk5aHIaH4QMhX5OfcV6HofgoEL8n4YrstC8IAbPkx+Fd1pPhgR4+Sudz7kJdzldF8HoApKV2mleGlTadmAenFdFp2ibFHy8Vu2umbAOKwuVbQxbTQ1XgJ+dacejLjle2K2YbYRgevvU4TC1PMZt3PEPi58Ll1awe8tU2XUQyMD7wr5rmt2gmeGZCsinBB9a+/Ly1W5hKEZz6182fG34aNYzPqtjF8jNmRVHQ+td+Gr2fIzllBTVn8jw2eMp9KjXPpx2rRaLzU57VTaIq2O4r2o6HnKPLoxMKVz3qNlXJx+Yp7bu/WoSSueOSa2T0MnoXbT978o+8aili8tirZ471WWRkkyp5q4ZkmUZPOO9YyiGxVXMZ61ftZ8NzVI/KCM5z0+lRiQoRz0qGge50UUhQhua9b+D3xEOj3A0y9lzayn5Nx+4fY14nBffKFI49a0bS4MRDBsHrzXHXpKpCx0UanK7PZn2urB1DKdynkGmk9a8t+EPxHGrWaaZeyDz4h8jseSK9RY9x3r5mcHCVmepF6jaaTj2PSnMcUwnisrm4xhULCpGb3qNmyaLkELjOc9agK8mrDsDn1NQs361NwI8dT2pu4HgUrdKiZgCe1HNqLqPI7imMMihZCCaVmz3z7UNlMYwBODULpjmpc88mmyDj2pp6CK0gzk96hZc9atdR6dqhkXn/GrvcSKUy//qqnMme3+FX5RuWoGXBovYGzOMXJ4qJ4sHGK0BHnP9aa8Ocg1dxmTLB0qnLEQSPStmRCRVWSIZouC3MiaEEZxzWfPFyQRzit2aDiqUsGc8U0D0OauICSeOayrmDaTxn2NdPc25Y9PyrOubb5eRzVbDRy8yYPTAqhcNtJ9Pat68t+Dj/6+KwryMjNaXuaFCWfOeTVOSXJPJp8464NVDkHniqGmwd8tSA5NOVCacEwc4qyhUO2pN5K03nNGe1RuWMZgc5FVJSDmrDjI69KrutNaEpalCfByO9Z0oGT7VpzKcmqMsXWtUxsptuBz2ppORxzTnU9P60z19q0QxpH4CmMvtU2AR2+tKE/AVLY0yjIme1QunWtCVD0qtIpNCelhvsZzJ83tUflCrjpiofLyetapk2ZVZMmmGPg1bdKjb0ptgrplRosmonjq6w4NVpfQimndlbIqHFdJ4fm3Wu0dVNc849K1fDcpWdkycEdfes68b02ZTXNFo7ezmzAAx5qjdjZJzxmp4Bt28HP6VHfISwbHFeJGyZ4Uk4ysyoOo7dqmu4Rf6VPEeZIWEifToahAx/OrunEJqcAb/VzqYz+I4/Wu2i/esevl8vips55LPac4qYQjGa05LQxyOmPunb+XFRGHB6c1k5O7PSbsikEx9KRx7VaaPnGKQw55oTEtSg8R71GYPUZrTa3qMwd605ibWM02xHam+RjOf0rRaHn1pphx2oTC5mtB7VFJF+NaMseKrSrgVaZNyg6gnvSdsVI55pmwVoNS0IyOKYY8ZqcjA96YwzVIpMj2ZFATb9KkCU7YT0qrldCIpxQIwOxxU4QselP2AcUOQLYrBOOnNKsftVgLninrFweM0XJZAsQ9KkEPfH6VYWDvUvknpjNYuRWjKgi4zUZjyK0DFx0qNoeKFIluxQMWOalijxU4g56VNFCSemKbloFxYIOnFaMMHtimwQY6jJrSgh56YrlnIhyIorfjpmrS2/tVhIenr9KmWLmudyC+hVWLHHH0qdIuOan8j0qxFBhRUN6CcmQJDz0/Opo4CM9KsJbk9sVYSA//WrK4NsrRwZOMYFTJbY5q2kPTA/Op0twfrWLm7ibuVFhHpSiHH0q80WAP54pnl8Him2C0Kot/wA/epo7bnGOnpVlI8EcE1bhhI7Ck5BcrxW3t+dWY7fp296sLDjrUyRjoazciSNIQFwDj3FWo4SadFBk4xV2G34qb9AII7c7sdatpDhelTRwYFTpF7Vm9SWxkcRI44qzFHk8jFSJD0BHQ9KtRwcUm9CbjEt93GKsR25UDirMMHT1q2IPlxjiue+pKepnrDzgipYl5q59nPXFKsGOcVdwbFhH05q3GmTTI4zwMVagiznIqbkbD4ojwetXoYzkcUkEf41eiizyPzoGLEoAFW0TjnpTUhI7c1ZSLI5osKwsUO44NXIY9uOtLFFkD1q3FHz0pbiQ+CPpxVxIj9PrTIV5x3q9AgNXYojWDIqZLfPGM1aS3FTx2+O1PclkEVvgiriQZIFSxw9OOasxQ7T0poQkcPYdasJFUkaYFTFc44rRBuRJH39anRKFGAcj8RUiIR9KVwHKoPvUqrSICamVcCi4EkXTpVhD19vaoFIHen4yKasNExYc01j700HNO2+ueaTECYqZAc/SmBPlqZO/rUoB9SL+dMxzT8cUwFB5zSZ79DSZ+b0BpM496BMUyH8aY0nWkduPf9KjJwMVnIZI82BURn4qFnwTUTtyff1rnkBYNz0ppuiORVRpM5Heo2fIGa5m3cC79rJ7496Y11kdaou56Zpm84rNydwND7RjvxQLn3rPD496eJsGqUxWNJLjtnj2qzHP3/rWQsucH+VTRzE/4VvGoyTajuBnrUyTgVjJOamW4NdUamgma3nDPpSibiswXRAGD1pftZ9atSGaXn+9L52frWb9p9s/jSi5ORjinzBY0/N6UGb3rPF160G6/KjnC5oGbmk84BuvWs/7RjvSfaOc0cwLU0DJ3B4pvnZHA/8A11RNzuPWjzznGaOYGy60ox6Uxpgo61SNx1zxTDMaOcTdy553vmk35PXFVVk/yacsnNNSEmWt1KWqEPhv8KNxPTHHbNF9SWycNzwaN2KiB/A/WlJ496d9CiQE4B60DrTPenA5FTcB2cYoIxTOnTg08c+1FxICMUp6ijt0oPQZFIq4mOff0o6ClzxUbPjOKsRHK+49e9Rjk9OaUnJPSnRrkdKB7j1GBUqjB+tAXkDNSDpU2He2g3HPPFIFzmn4/KlUDrzVBcaB2p+045/Wj8KcDmqAMcZp1GM4FLjr+VJgxMce55oBznvQRxSAdj+PtSKQ09aCeM05h19aQcn0/rVEgPXFKTupOMUvTilsAoHPrTJFBHpTsYAx+dI+c1NzRFeRM/SoWXvVtlyD7VC/Q1IiDI6Uuc84/OmNntSr/k0AKemP1psi559KdjjNJ0NA7EBGSKaR61KVpu3NOwiLHfvSoTgcUjN1HaljHrVATovJqwg4qFPyqbPTb37VRSJMYBNKwyKYH9TQZOvqapMZBcRhs5Gf6Vk3KMDgE4+tbUnPNZ90nJI70mx2MeRd+Q4Eg/2gDVR7KAr/AKlOeuEFaE3Dmoh6HpT5noVB6GBqOgWN0Mvbrz3Xg1Vt9HSzG2FpkXtmQn+ddM0YIFV2h55FaKpNbMtmI+nO+3NxLx3BqxBZsku8zSE+h6Vp/ZxtzTWjwc4qHOT1E07E1s2G4NacJyKyIcq1aVu+F+tZohO+5eQmrcL45/lVCOQetWYpMdaYmakMuQKtbwVzWTHPsH3qkF7nv0qxpJO4675H0rDvHVc1oXd3jp+tc7ql2ApI7dKyk7aGjXVGRqrqCccE1zN5LyRWpe3O/PNYs2WJx3pReppuijJOU/CqkuolRkVaniyCMVjX8bRo3H5VumUtBk2ob2J3Uz7cdpORisad2Xr+lMWYqOtWhpa3NK41H5SOhrnNZ1AhDhv1qe6uStctrN0QrEmtEkzdeRzfiO/3I3zdq8k8T3GWb5u/Wu28Tah97FeYa5dF5G5rvoxuzpjblOU1Mb3PesaW1Z88ZzWzcnc5qOKHdXrRlyo0toc9NYYHTpVGa22np1rrLi0XFZs9mGyQtdMKlxbM52SPFRnjpWpPbY3cVQkj25rqi7iauVneq8knNTyqcdKrshIrdIzkiMyUm80rR8U3afxrWxiO38UxjSkZ69aQjHamUiJjg0wtzUjCoXXNaIm2ojtTfMxSEZptNBqTBiVpGNRqakAqkU2RknmpImwKR0PWmLlTVJGbbLBPfNMLUBsjFNaky9wDc1YgnK8GqhOaVWxQ9gvc2opRgc1ISSKzbeYHAJrSjcOKyeh0xaluRv8AdqCQmrMg5qFk59qEyGu5VYtR5hA5zU7RDFMaLimybMj8w4704SUbOaAg60ilckWTmpo5Dmo1TA6c1KkfHvUOxSuTrJnuamjaokTIqdFxjvUtmqiyVDUyEnpUa8Y6U8Ng1gy4ruTISOvSpF5Psarqc/8A16lEozUs1sidRz1q1Eqjk1VjkDVYU8Vla5orIsAqKljZR1P4VRZ8H+lRm72HOc1NuhXOkbiSDFTLeItcy+pnHXFIb5sdc0cl9w9suh051BQPT2qGTVEINc3JettHzVC16e7GmqRm8RJm/LqI7HrUYuA/esNHZuSav26McdaTgkZ+2ci8GLNgc1dt7FnwWzio7O3yMkVswgKorBm0Y82rGwWSoMjp3zRPHjgVYzgf0qN+Tz+lSncuTUdiskeTVqGL25p9vAWbpxV5IMdqmTJiNih9BzV23tckH0pYoguO1XoAABgVBulcUQkDvT4oSzeoqxGu4Cp1UIDwKJO2hcrpWRAV2DHtVO5fbn6VdmlUJnODWRczbiRnrxmoiriVytLJnANVZBk8VNyT61JFBuIzVtm2xHawbjntU5TLc8+lWwgijxgZIpipk+orCT1M4y0YttCSeO1dLpGm7nXPX2FUNLtd7jjg16R4U8Pm6dGK8duK8+tOyaBzUI3Z0XgTRPuuy4OeBXuvhPRwAmRXKeFNBEAjBTH4V6x4fsfLVeMYryJe87nzuJqc1zc0uyEZxjiuitIMAcc1StogoGBWrb4GKtPQ8qbu7liJOlWk7YqFCD7VaiTI9fetUQx6KW6VchTA5FRwpVuNOK1QiSNOasovNRKOlWUzWkSNx4XGKkA4FIn3aevFaogcBmpFGRTAcelSKK0WwmOUH0p9IOvFOxxVoGLjKGmAYNSDoabjArQb2F2BhUctorjpmrA7U9a3RUTAvdKDjhQa5XVvDaTAkpz9K9HeMMKpXViHB71rccoqR8/+I/BedxCZz7V5f4h8JtGzHZ0r6w1LRFkU5X9K4LxF4REqsRH+laRl3OGdNrY+UNR0uS2YjafyrFnYoSOa9y8TeEdrPhP0ry7XvDskG4qp4rV9zOMnF+8cnJPjvVeS696kurdoTggj61QlY84qGat3eha+1EdCKX7bu71mGX0pon2nNRch6Gyt3yOatxXe7GDmueW45NTR3ODwTiqTM3JnRLcDHWp0usdqxY7oYGKmS6AHXIq0ylKxvw3mMYOM1oR3OSPSuahuOOvStG3uugB6VUWh8yOjiuKuwy9896wIJyRWhb3HGK1TNlK+huRy57iplb8KzoZeBjirSy5PXFaJm0S2rH6/Wk3DbUYbPTmnBvamdA4P8vWgy1Gf1pN3zYponzJ1k546e9SedgHoTVRX547GlD5JHc+9UmTzFnzSfTjmgyfr2qo7496a7k9DTuCdi2ZgKQyg9DxVQuQf8aa0vP0ouO9j4oUb1ppj28d6kj4GMflTpF5FewjwEVnjIPTFNK5FWtuRjGajZNrHiosCIlXHYVYRdy4x+dNCDNPVSoHpSaHdpD1G2r1nKY5QTzVQ9KkhJGDSsVCR2mxb+wKhe3B964q/tjE7KeoPT0rp9CvNvyNgA8A1W8S2Xly+aF+R/XtUrcpq9zkiuGxQow+SKueTk9M0yWDYMig5+txSisNw4p9ugL+1QxOApXpipoG2sQeKfLYb0RdNoODin2xFrchsZqYNvjGD+dN8sE8ilKCcdQirGL45hXUI0nVdrIMHA6ivP3TnpXrF5aC5tGXHUYzXnN5p8kF26Y6HpXntOOjPo8FV5qfL2Msxkmp4NMeYjgmtaw0V52BKmu00LwsXIyn4YrByaOl1E9jmtI8Ns7D5CT7V3WheDi4U7M8112g+EM7SV/SvQ9F8KhQMJ19q5J1NTG9zkdD8GAFDswPTFegaJ4WEeP3fFdFpfh8RY+X9K6mw0hUUcVg5XBWMfTdBVCMoK6Kz0tUGSM1fgtETHy1c2gDiobJvoQwWqgdKs7Qo4xTV4PAFOJ7Vk3Yzu2PHajIBFRlxj3pN+TUc1xbjzjOf1rI17SYdVs5YJEDI4wVNam4AfjTTg9OnrVKViXE+PfiT4Jk8Iay+Iz9kkOVIHA9q4aZM8r1r7L8f+D7fxNpcsTICxBIbHQ18na94fuPDuqT2VwhBU/KccEV7OGxHOlFvU5K1PmXMt0c7JjuOarHAb1rRvLUr82P0rNZcN7V6sWedfuKYwgyOaiK555H0p7EZx0FNX73XgVaFcRiQNv6ioSWzyavBEdCSwBHQVDLD3AyfaiWwNhDJwCOtaEM+5cd6yQrAn1qzA7AYzjNYNBc6PSNUm0m8huYXKyRtnINfUngDxpB4t0eN9wFyow656+9fJVvKWIGc12PgnxLL4Y1GG5iZggYb17Ee4rx8XS5o36ndh632ZfI+rD+tRsao6NrNtrmnRXds4ZJBnAPQ+lW3b5R3r56Wh6ad0Mduc54FQu3r/KnO2On51XkbHfJqLlis+KheTGcYApGf1qFm+9zU8wA7/N1qB5OfaiR/0qtJIT6CpuQWTKf/AK9IZcDmqbXGPYe9M+0D6UOQmaIlH0pDICuSaz/PGepxmnC4DA4xVKQy0ZQR05qNnyelQG43HgcU1pQf/rU+YdxZGyfeoScHsTSPIOaYJAfer5hNakoGF+tNaP1pEbPWlLAiquBDJHk9PyqrLH2wKvMATUUiDHTj1qkw21M6SEHkjFVJoQ3bmtV09elVpI8nkfgKaepN7sxp7fBOB+lZ9xbhs8YroJYsE8YqlNEMmtLlHJ39tn+Gucv4DnpXcXsHBI61z93bgknFXFlnGT2pDE44NV/sgycjNdNLY5JwKjTTxu6Vo5GsX3MD7AQc4pTaEDn866UafkcimPp+B0/Sp5mJs5v7KD2NQtansR+NdJJp/wApIGB9KrPaYJBXNCbBMwDAcc1DJb9f5VvtZ/KflyarTWnH3cH9a05ir6nOz23GcfhVCeA+hrp5bLb6Z9KoTWnJ4OKaZdzmmgOO2ahMRHtW5LajOe/0qvJabu1a8xF9TLEeeMUCIg4NXjb4PSmtEfTmmyinInGT0qq8fWtNoiR71XkgJ6UtijLkTPaoWi54rRkhIzxURiGORWiKTM9kz0qN0AHr9K0HhGOnNRPB7UXGZzCoXhJrSMFLHab+Oaq9lczlcyBak8Dk1o6VaGO5U9AK07fSckcZrZtNFOMla5qtfSwo7kUMgXA9BUlyd8YPrTLyL7LPt6e1H3outeZbqjxcUuWZUQAvjpmrLR5sVmXl4JAeO3+cVAwCsMGrlsN+n3qAZfaHX8DzW8XaSZrg52rIvapDuumkAOJQJAfqM1RMPPIraWP7XpmnS8bhF5bccZB6Z+lR/Y8EjFZVXyzaPckrSaZkC2GMgc0gt8CtU2pB6YqKWDA4qVIlOxmNHgVAw5rQkj4xVSRcZq1qO5UZQDUbjtU7rULgmtLk3KsvB9qpTHNXZV7VTmGDjHNbRBlRlyaaV4qYr2pQnPStbgiEpntSCIntVoR+1L5WfalzWRSsVhGacI84xVpYvxpwhwOlHOK7Koi6/wBKd5XNWxF7VIsGalyBSKqwVOtvk4qzHD7VZSHn1FQ5huiokGO1PENXfs44pTDisXMzuUGh4qIxVovFgEVGYdtCkzS5R8nIqW3h6VYWHJ6VYigK9uKpsBYIfetCKIZ5zmo7eLBrQjiBI45rmlLUSHRQ+2anjt8tjpU8EBYDjirsNqc421hKRPkVY7TcAMZxVlLQjoM1ditvm6VaS3OOn41k5XE7FBbQY6GpUtMc4rQS3wBkZqZYASeoqOZmd9SgIOalEJA+7+FWxAO3f8qQrish3KTx+vWk8gcce9W3jyacsHqKu9gepDFATjgVbSPHBApY4RnpxU4TA4/CpuNEQTPGKljiyRT1izVqCDuRyKzHew+3i+bmr0UIyOM0kMXIq5DEOKVxNkaxdsVMkJXtU8cPTAqzDACee9Q2ZybZHFAeMVfgg9smpLe3B6jir8NuAOnB71NybtEUMAB6VYEPzdKtxwFV6VKkGD71lfUZTWDPbNPW055FaCW9W47fPUCrJv0MtbYEccc1LHakdq1Ra45Apy2vGaSG2ipAnyj261oW0YwMjNKlrt7Vct7c/wCRTWoIfBB04q2lsDjjNSQRc8/nWpBbBgMDn1oEUYrUgZxU6wH0rTW146cVKlmOuKpInYzkgwauQoRVlLPBxjAp62201VguOi96txgbfSqyptqZHwcUrWFe5bjC8e1WUwKpxyAj1qzGwII/SrEy0gGRipOKrK+KfuzznAqepSLGB6VOuOgqmretWEfn+lUInB96evIqJATzU6Kc9KAHA4znt6VIgPfvSImRzU8ceKAEjj6nvTwnT2p6ryKkVRQDQxUIGaeBz9KcBnrSj2oAPT1pyA+uKUDocc0Z5pWsA09u5HrTX+lOzlqjc46dKkBr9BUJOQadIe3rUBOKTAZJxnvUbH9ae79MVE351g9QGMOfT60wjmpCeuKj3+lc8kAx+pqJztAqVx8oNQPlfesGgFD9aUNnvUJOOlAPt9KnqJk4fFSLIcjrVfP5U9enNaLRElpZipwaeJsHHSqmdv4UrNz7VSkwLouOAKPtB9cVTWSgvnitFMNmXPPIPpT1nIOPxqiHwT3pS+PerU77iZe+0HPPel87GAcVRDEd+lOD5HvVKQy55/HB4pDP15qmXzS+ZkdetClcC0Jvf/61OMpPfH41TV6duqrsSLPmE9aPNJxz+lQg805Rk5ouybFlD6VMhyelV0HIqdBg/WtESTKe1SA/nUS/Kcfzp+cHHT3p3sUiQnA6496B1pAT/kUDk5/SgY5RzUg6U1Rx75p4GT0oHYao7U4AdKCCDTsYNAWG46+n0pD3pWPNRs2AatMTQrNj+tQs3JpS340irQAAZxUsaYahU5AxUoXpx3rRFDtmcZ/WnEflQePbFLtqLiYh9KMZxS4wTxQDmrQxyDK08L601Rx6U4AgfWkAu0gUnTP5U4k4pvWq9Q9RMetKRj3pcZxRjrn0oYDMc0bcfj2pcc80mMflSYCgY+tBGaMfN+tHTj8qlsBB6UhHNPOBx600jOT0pNlIbnAqN1+WpXUYFMI/X1pDKrrzjGKhOVNW3TrxUDpx/SnYBqt+FKevSo8YOO1OAxUodxSoIqNuKeWpGANV0BIqsOakQYP4U/y+ppVTnpTsND169adu+YYpNv50FeOBTGO9KCdvSmE4AFN6+9K4mS7vfBqCdcqTUozSuoYEYqkUjBuF6nvVVpMHmtW6t8ZIFZE3ytSFqh+Qy+tI2D9aYH6ikkfHbnp9Ko13RIrgHn/9dIV6fnVYSflip43LgevTmiQrh5WWOB+tXLZKrxDOB+FXrSMZ5FSlqR1JoYyOTUrLgVIgx/8AqqUwZ/OtVoGxUYEYpu44681dNuT2NI1tjqMdqdhoy7nJz16VzmqEgEd/ausuLclT6Vz+p2uc8VzTTNltY4+5J3GqjA4+tal1BsLHrzVTycnisYvUIuxUa23Cs3ULPcp4rpUtc9qS504OvTNdsdUaJpnm97Y7SxArGuRs9jXeapp+wEAc1yGp2nlgitLaFJ9TnbmTbnJ61y2uS5VscV0eoP5ak1xutXAYHB4FNHTB3OC8SMQWwOa871lSScivQNbYyM2elcfqUIdz3r0qMrHRy6nIyQlj/SpFi2jpWpLZAc4xULRbeo6V2qTZV7Mznjz/APWqpKgBxitOZfSqUi5yc1vC4mZF3ApBOOax7iLbniuguADkYzg1lXMfBr0aVxamK6HPTiozHk1eljzUPle3FdyD1Kxg/wAmmm3IHSroXFLsxxVoSimZzQHFQtHgdOa1CgxUEkeQeKYpQMt1bsKhZTWhJFUDxZFUkYtFF1pu2rDw8ZqFhiqQWsMA5qeLk1XqSN9pFOxJc8rIqCWHnpViKUEc08gMKtMvluilgj8Kay4q00YBoMNK5mkyltpD04qaSM5xUYQjtT3GhY3wRVy2uSSBnpVHAoUlTSaHezNtXDj+tMfjp0qrb3HHPWrKuGFZ2sdClzLUYXwelPVd5ppj5qeFcVTRndpjDBk+1CW+T0q2o9qmRQT0AqGOO5U8ojtim9DV1xx71WlUjp1rGzZo3ZgrgVKsoBqp83vShj6/nS5bFqpYumcdKPNqmGOakXJFQ0Pm7FjzuetOEu6oAhJqVYzilygpssRXGzGasregDGazXUiomDZz3q1BD9o4mrLdB++arvLk1TQsPrU8alzzUuNmTz8wBzu70u8njFWEtye3X1FTLYFsccVI0myhgmporR5T0P5VqQ6Vuwcde1bNlpiRqMipc7I0jSc0ZdppLNg4yB1FbNvpaqNxH4VpQWioOBgVa8kbfQ+lcsm2dEKaiZqQeXwAamjU5/8ArVaEK5HFPW33E1k9rF21IAhNSxW+SCamSEL2p+4ADtUWBxuyaCNUA4GanwAeKqq59M1YjGTk0WNo8qRMqb6twgLjPQVAnyimyXAQYzmna+xHNfY0jMoBwcVBJfACsmbUQT1qq98CetWqY07mnLcFxzVKWQ8gCohd546/rShup4qGrGsY9WOTIHPWrkHy4JqmhO4cVcVSxB65rCY29bE7neKt2NqS/K8VHBCeAV5rpdI0x53Ubc+wrjnKy1BWjG7NPwzpDXUy4Xj6V7r4I8MCJIyU4+lc94E8JhVRivzHmvbfD+jrEiAL0x2rxq1S7seJicQ5Mn0jSfLI+XA+ldjp0GwDiqcFuI8cYrStzjGTioR49SdzXRgMeoq3Axznis1SRx6VpWlCMH0NGAE4rRhT24qnAMAVowL8orZEk0a+tWUG3NRRjI6ZqwgziriK5Inp1qdBxUSip06VqiLkiDNPzxTFp4HSrRI8cinrzTB+tPXrVpkjwOakpg6U8Ct0UOWmkc05aQ9au4W0HDtT6YOlFap2AkPQUDnrSUA4rVPQrqRTW4ccisXUtNWRThRzXQZ6VFJGHGKtDukeWa74WWcMdgJrzHxL4J++fL/SvpO601ZBjb1rmtX8OJOhygOatSMJ0ubU+OvEng9o2bCdK861TSWtnbKkYr7E8S+B1kVyE/SvHfFfgYqX+T9KrdHE1KDueA3ERQ4xVY5U4rs9b8NyW7N8h4Nc1c2hQ8jn6Vna5smp7FAPg1KrmkaLFGNp4NNIlw1LUc2cf1qZbjA6mqKnnmpC3FU9DJpmgl0c9xV2C8KN61hiYg4q0khPfpSuZ9TqLS/zgZxWvbXYIzniuLgm2nO7ArWtrrbjJzWkZGkJanYQXQxmrkc+cYrl7e7OM54rQtr09OK2TOtSOiSY5HPWpPNGc5/WsmO7Ofb1qxHOCPb61ombJmgHyTSFj3qGOUEdc8cVMG3KOa0Rb12DGP8A61AOTSggD+lITn/61WhJXEamEnNOJxTcjGKnYWwmecZ/MUzPJxSk+9JjA6Umgtc+NQQMA/pTyARxUEiHg9afHkc/1r2lJM8LZAeKCNwHqKkQeZn0HNG38RVLXQpbjPL4zimMxzjpU5AA5PFRSLnGB/hRaxN9Ry4bGO9SRg5x+oqOIYP+NWol54/Os7DRdsbjy3U+ldZOkep6SQPvkcH0NcaIvLwc5ra0q98oFGbg0SjbY05rbGDcRmJiOhHFUXZ24zmuh1a1HnFx0bmsSaPDMAenBFXYyasUSu1wfWrCjBGP0prISPepIwQn0oY18Opo2cuFA/nzVpAGHX8qyrdiSK04GGMd6V9AfcmRDWbd6GLqcSKoOTg8Vsxx/wAROBWpo9uJblQeQT3rjrJWuduGnyso6F4UO4ZT9K9I0DwiuFOzj0rb0Dw6pVDtByPSu60rQ1jx8p+leDOR6cbdDI0nw2qgAKAPXFddp+jCMAbePpWhZ6YABxgD1rWitlWud+Zo2kVbTThGBxkVoRRKB0xmlCgDGO3NGRWcmZSbY8EKKPMqHdmk38+9Y8wkTb+PTmgPk561CTmkqeYpE2/JGaM4OB1qLPel3cZpXCxIWIP9KbuJHp9KZu/OlDUuYlDnUPXlXxa8Aprlk91DHi5jGQQOor1Q8DofxqvcwCeMhh1qoVHB3RnJO90fGE9iJleGYmOeM4IxzXM31q1vKw9+DXvPxX+Hxs7o6rZocf8ALRQK8mvrBb0BoyGPcV9Lhq3OtDhrUklzx2OS6/epo+brx6VbvLTyGIK4IqswC+ua9BM4ZRsKhyCD1rS0mOOaQpKcccZ71lDg5BqZJdg4bn+tU1ckuahZqlwVQYNU2iOcYGRVqOczEBzkgYBpZgBk4OTWUhWsyvG5Vhg9K1ba+bYAp5xg1ksnocVYgcR4PcVjOKaLvZ3PWPhN4/bRL77HcuTbTEDH90+1fQCSrNEroQyOMg+or43juQxDD5WHpXunwh8fi+hXS76T96OI3avncXh2vfR6lCrzrzR6iw9arucVZcHOKrOK8TY77lZ+M1XkOfTIqzKM5OAKqSg4PbPeo6huQytxjiq0hx0/nViTAzVVx1GBSFsQOxHTrULSDceafJxx3qtJzWdxDxNtySaUXI4INU5GxntURlP5VaY0aQuw3pS+dnHNZCy8+lONxjnvVJ6jRpGcHIpnnj15rNNz9fpSG5z92rTJNZJ8H2qXzcL6msgXBxk/zqxHPnryKu4bl7zM8UHHPtVbz92MU7zeDnimpWAe2DmomWl80Ec/pTGcHrV8wEMmG61VmTsKtO26oHP5/SrTHYybmHOayLq3BJPauhlXIqhJFknjNWnZjRzzWe5ulKLIDtg1sG2GeKDbknoKfNctMyxaZH0pj2ORwP0rWEOD/jS+UDxihy10F1MJ7LAztqGWyBA+X9K6B4Rjp+lQPbjBOP0ovZjOcexHoKqy2nt+ldFLbgds1Vktwa1RSOams8AtjNUpLPk5H6V0s9uCc4qjLbZOMVVxnOPZ7iR0NUprEryOa6Z7XBNVp7YdhVXuQcvJa+w6etQNBj/PFb8tr144qlLbD06VafcuJkGDk8VDJb7eK03h/CoJI/pT5rFmRLFgnNQmLHatGVOtV3iz2NVzjTsUzD7c1E8WTwK0PKNC2jSdBiocrApFBLPfxt5rSstMDEBfzq7ZaYXYAg/WuhsdIAI+XA9a4qte2lwtzOxR0/R17r/9etqPTsL936cVo22niMDGB+HNaEVv8vSvLnVcnc0skebeLtPMMqS4xng1kxANH79cV6F4003ztKdwPmTkV53buc4rtoy5oHj4xXlzDHTB5q1p7qs4BPEilPzFRSDGeOKZGxjwyjlTn8a1RzUpcslI7XwnbNdeF5RjP2Scbj6Fv/1VZeyB7CqvgW4zqOo2OcJcweeg7Eg8iuhlhA/z2rLFaTUl1PpJNStJdTBlss5yBzVGe0IJx0ropYsDis64jwxNcykYM5yeHB6VSlh4NbVzHyeKz5I854rrizRMymiqu8fXNajx8ev4VXlQZxW62IMmWMZ6VUeL/JrUmjNVXiJ7Yq4sCiIsNnFP8odu/YVcWD/9VOWA+mau5TKixcU8Q84q6lseKmS1z2rJyC5RS3z2qQ22P/rVopbYGakW2z2/Sp5ib2MwW561Mlv8nvWgttuI4BFTra4OMcUnOxK8yhHbELn145FWFgGBV0W4A6VJ5AwCFqHMdzOMBHSkaAnHGK0Wg29qiMPNTzCWrKDRc9KFtd3brV9YcnGKnS2BPrRzWNLmelpmpltcVpJaZx/Oni1H4Cs+dshlKKEL0GK0LeDd9aVYOa0LO3z1XgVLZKd0Ogt8DngCr8Ntgjr9Ks2tmMZ25FX4rUDbxzXK5CuVorbpxVkWuOlXY7XjJxzVgW+F4HFZtpiT0M37Pxz/ACpwh9qv+SB1FNMWalslblF48egqAx5PrWg0ee1NSAsTTT0LZTEHOTUiQ9u1WvJwQcU4JjtUyKWxEIht4FOWLJ6YqULk5xzU0cOTio5rk7EMUGW4/WrsMHrUkduM8dauwQ9Mik2FxkFvkjgc1djg/AmpooOnGKtrb+1S5dCGyukOT6f1q3b2vQiporXAGe/ar1vbk44qL6BfQZDbe3HvWhFASOmKmhtMduavRWvGCPoKixDfUqpABUscHHPOKuJb46ip4rYduTTSEivDb5U8dauxW3Tipobbdjir8Foc4IBx0qvUGyqlnkdKmWy9se9aUdrkVZS1Ixxn8KtDMlbEL2qxHZHsPzFaotBxxUyWhUjvVW6oNzPhttvUVfgiwMnrVgWucEin/ZyDiiyAdGoyO9WoolYe9VkyDyKtwkjpxVLTQgnFqKU2oxU0TAjngDtVkAFTxmna5dkZjW3+zmojBg5IrYZBjpUTwAjpUWIM4Jj2qaMban+zD3+tOEG09KQDVB/OnqM+9PEbHtUyRZ7c0+oBHCSB6VPFDzipUhIAxU6RAjPSnruBGicf0qZF4NSJGABT1Tn3qQ6hGntU6Jj3pEXqf171IlaIByp9KAtOwMUY59MUwDGRSgdKOKd29qkA29eKGp23600qaAIyMZNRtk7qlbgc9ahYce1Q0BXkbGars2DmrUi/jVV06+9Q0TuyJjk8UxsnPapTHx0oEILDrWXKOxCAcUjA4HerHlEH/wCtR5ZIPHvUOFxlQqSSOn41DIeRV94uhzz06VWaHDcisXECkwO71pyL3qYwDrThDUcokRKCTxj8qXofapfJIPrR5RosFxgOR/OkJz07fyqQJg08R9cqeaLDIM8U7k8mpfKBp3le3NFiGQ7fSnA5qTy8dKGj4NUncCLdtINAOSe1PMXQ9KNnBqkwE5P0pCOuafsyPrSBOuKsW4i5PrU6rnBzSRqTjipUXp64qhjAozx+VTBT2pwTtinqmD0/GgTFRNw445qYDFNC8VIq5x9OlbLYQ5etO68mlI/OnDp9KAADpT1+8KbtyKWqAlUZp3WmZxxSl+vP6VVihxb9DTZHpm7g0h6YqrFilqjJz+FPK5xkmnLHjmkRuRbTnP41ME9KXbntUijJp2KsIqc5607k+9KoJBoUdqolBnLUvp/+ql579aCoI/xqAFXp7UpAHpSDp0pVOeasA3U/J9qQqPalwKoBScimjgY70rDikHBpWCwoPyj1pe2P6Ug6Urc896YDG4NJ6c0r9u+aZk54o3VwHc7ecU49RTRyueKcB0rNlIQ80U5uWNBBYk9aQxjDI4pp+lP+tNZcUARkcdMUxkIHapQuTikZfxpoaKjJ+BFQsSvFW3XrxVd0yamwiMNTwKjK5z6VKgxzTLHAAnPagjJpe+KUHIqxMYB2oP14p2OOOfamN0JoFcZ1we/WnKvP4UYHanAdD2oC4KpHP4U4gE0e3SnDj8KCivcxZB47dKwL2EqemTmunZd2RjNZl7ahs8dKSQ2ro585B9DQw3KPpU80WPrTFABxjFaJhFlVkpUbaQOtTyIBzUDjuOD2pGvUtRSfMPatKBwuDWCkxUf4Vdt7rcAM/jU7ENHQRnPSrkS5wcVl2UwIHNasLdP61tcglKY6flTWTIqTimk4FFyinOuARWFqEe7dxit64fAJrGvep96zkhpnJ3sPJ4FZrAK/TitzUABuIPSufnk2k1xSVtS2aEOMDp0qc48s9MViJe7D61K2pEpjNa06mlioO71KWsKDuyOa4bWFzuyOK6zVLlSp+bpXGaxcqQxPFdXP7tjZauxwuvT7d3pXn+tXOzd712viCYMzDP5V57rbg7q0p6nQlZnM6ndZz3Nc/cSK7H1rT1EjcSP1rEuHIPWvRpxOmzIZe+Koz9TzzU08hXpyazppzg5PNehTjdljZnA47e9Z87jPWnT3PXmqM0wOcGu6EbbGiV9xJnwe1Z865qWWTJzUDPnvXbTiKxWaPLGmGPj+lWTzjFLsFdSTKaRTEJzz0pTFweOPereAOlBXJq2Z8pnGOoJIzjFawgy3Sg2BeqSFJMxJIjVeSMit99MJHA/Sqc1gynoatmXI1qYrpwapSoK2p7RlHSqM1qc9Pwq0ZO5mt0pu4qasSwf5xVd4yaZF7aj1mq0k2e9Z+MUqyEUWBSsaiuGqZQCRWZHORVuOfpzUtGikmWGgVh71XeD2qzHKGqXaGHrSuy0kzMMJHamtCR0FabQgmka3HpSuJw1MsIUP9asxSZxzUxtd1ItkVbgUlJGdmmWYsEDIqwqDtUUUZXtzUwBo5rm6V9xAuOKN2AfSnrz9ac0R64pXtuTyX2EVwwoZd1AhOMVJGhHas3JDin1Ijb8dKj8itJEBHSn+Qp7CpctDXkuZQiwalji9uPrV5rb6UxoCD0rNsfLYjRAe3NSrFn6UqR/WrUUecUmx2uRC13dgTQbMHgj9KvJGR2qRU9qnnsjXlSRnDT1OOM1PDp4Xt+FakNuDmrEcC9xUOd0UqZUg0/jp+laMNggxkdqkiATtzVlCO1YOTOhRS1ITbqmOwqReDinOfcCmHlgAPxpXKu1oi3HIEHtU3nBiAO9UFBHrVqCNyRkVIrO1y0gGR3qdF7ikigyRk1djiVRwBSsUtiEwkjOKiMPerz4C1UnmVQTnj0pNDYiqFp7yqp+lUJbvg44qhNdlTw/600rkNmxNqQQdcVl3Op7/AOLIrNnuiTjOTVYs5/GtVBEouS3hfv0pUcswyaqwxM56ZrQjtmwOPxxQ5JaFLyLEEmBir0PzY4qvb2rAjK1s2NgSeRzXLOSRshkVuSRgfhWrb2u1MEDJqe3tAmNw6Vq2tiJWAxyeledUqGlrasi0rTHnmVQufpXqXhDwtmRGZc1T8IeGmkKsU79a9h8PaCIUQ7cV4+JrN6I8nEV7vlRs+GtJWBEG3oK73TodoGBisfTbPywoAxXSWcJwvUVwrzPAnO7Lix8e9WbeM8U6GHK4q3BFkjitIswexKIvu8d60rSKq0ceSBWpaxE+1axVxMtW8eF960IFOOarwJhvWr0adOK2iIljTirCLxTYlxU6JitkiWOUU9VpVGT6CnhfWtLE2ALT8fnQF447U8CnYkRRjipF603GKcOv1q0A8DFPB4pi9KfVXaActA6mm0uelapgKOppaaDinVomAU4nFNoq0wHA5paQDFLWyFYcBkVBNaLIOlTjjFO3VojQ5rUdGWRSCo5rgvEng5LhWIQA/SvXniVsgis290xZAfl61ojOcVLQ+VvFPgTbv/dDv2ryLxF4PeCRiFI/CvtfXfDCXKsCgz9K8p8VeBshyI/0qjjdNxd0fJt5pzQsQVx9az5IscdxXsHibwe0LP8Au8de1efajo7W7kMuPwp2NISu9Tm3iNMGelakkBHBHSqbwkc4qGglG+hGnA5qQHnFRPGc80JJt+tZnLaxcRyrVdgnI71miTpmpo5Md6AVrm9Bd4AHf61oQTkVz0M44JPXpzV+3uQMDOa0izeMjooJw2OfaryS8dawreYDkVowTDA5wPSt0zoTNaGXirEbnHt/Os6KQsOOatRntW6Zsi4sufrTw/51XU8f/XqUAgg9K1RpFDm/TvSNjHPFA5z3pmDTtcTi2L1PtS0w5BoVgfX8aASsfHJGeKQR4bFEb8irB2Y46+temtD5t3GxjbmkfHGOvrSAnPJ60vVjxxWkXYFuKFycelI6j0qTbxSom41puy7FcLt5qwjcDHSnlBjgZ/Ck2HHSk1YLEnmk49KtQNtIPQ5qCKEfnUjJsPXJqXqCLl5KJoBjqKxZhnvzWmpLoQc1SmiIYg4BFUgaUipsGcEUEhPu0+RNtRgZOahg30BGKtV62l46VSZO9SQPyBmoYbo24JdykGtnRJNs0bDjBrn7Uk8YrX0zMcgHTvWUo3RpRdp2PpLwXbJd6fE/BPpXcWlgAory74Q6yrqbaVsk9MnpXsCgYyOlfNVouMmmezFqOiBIwgFPH60gPApCwA5ribsK4FsnFMZuDTdxzxzTWPHvWV7lWuhd+DmkB5pOdtC9cd6zbGP5X8qXdTM560uRUpgPpN1IPXHHpS44/wAKLgKD1pRigDJ/xpcDipHYQknijbxmngZoIxVXCxlaxpcWo2zwyJuVhyK+YfiD4UuPBWstcRIWs5CTgDoa+sGHBrlPGvhODxDpkkMigk9Ce1deGrulO/Qxem+zPkHVWjv5PMjTZnqKyJIRk8kYru9e8HzeH9Tkt5gVVT8pI4Nc9qlmiJlAARX1VOoqiujyqsOSduhzvllTn+dPEXII5qRhnrQMofaukwsIjbGyKts4kVTjkfrVMIQSOCMVKH2GplG4WT1FIA/H9KZsC+2e9PLDr1BpvPAP51m43Ia7E0DE9609K1CbT7yOWOTY6EEEVkKQp9BVq2lBPzdK56kE9zSM3B3R9S/D7xjF4q0lAzKLuIYdc9feumda+XfBviefw1qkU0Z+TPzAdxX0vpGrQ61YRXUDhlcDI7g+lfK4vDulK62PYpVFJXHSrVeRc8d6vun51WlUk/4V5TR0FCRME9PrVSRCeO1aEkZOeDiqskZ5pNalmdMpBI7elVZhitGRMtmqdxGetS9CNjPcDv0qrJ97jpV90744qpImP/rUtgKhfA5NRGbt/OpZht/OqsoOc+1CY7itMR/FUb3ODweKhYnFVnY59qtFF8XPB5xU8d92zkCsTzjmpFuNrc9qpsEjo4b0HvUv2kevNc2t4VHBqeK6B5zTuyrM3TdDkZx70w3O41kPe44zQLznrQmyLGoZgT1zSGUYrNN2M5pRc8VrzFItu2R7VA6elNNx75NAlDYq1IXoNMXQigR55NSenNKMY64qr6FLYgMeDik2YzUjsPrUbOMelCZIxk7CoXQbT7VKW5qKQ073Eiq6+v5VVlUZ/wA8Vbc9fSqkh61SkWU5kBB9KqTJwcVcl6+1VJAc/wCNNMa3KLIM9OaieMYNXGU7sYzUbR+wxVufQbMqWDOcjIqlPb4HA/CtySHmqs0eM/5NNTGmc/Nb8ZAqjLF1rfmhySeh9TWfPD14/Kjn1KTuY0qc1H5GW6H6VpeQWYjAq3a6ZvccZB705TSB2RlRaaz/AMJ5rWtNDDYOPwxW/YaLntxXRW+jBQOK82riOg4q5zVno3H3PxNa9vpuAFx2rei00IMBcVObTb2H1rhlUbZaaSMVLHH1+lTrbY5ArUEA9KDbE9qzvqQ5NmFq9iLiwnjIzla8YWLyrqSNhgqxHP1r6CktcoVIHIxXiHi21OmeIZlxgOdw+ld+GerRyYnWBnXMTIeelQHj8auznzEBPPFVHXJziu9HjvsbHhi+W01zS7kkBY3MbjHVG4/nXpNxAFZh154rx+1JEpRerdOeh6ivZg4uLS3nH/LSNW/Qf1rDEXcL9j38PPnpJPoZM8XHtWXdDbkVs3WMmsa854zXDEvYyLgDHJqi6DvWjMuTVdod1dcHqUig8XPFV5IsitTyMdqjeD2zXSpWC5iS2+T0qE22Se9bL22TyBUZs/m6VXODfQzBa8DHWpktTgVopbY/hqcW+OorPnBu6sZqW+D/APWqRLbJrRW3zjK81KtrgcD9KlyC5nrag47VIlv+NaS23TgVIttg88YqOYzcjPS16ADNTC0OBkce1X44Pr+IqZLftj9Km9w5jOFtxjtSvCAf61pm34xgio2gwc9qd9AMxocjNN8jPatH7Pz0pBD83SkUigsAPb9Ktw2oyPWrUcHzZxV2C35HFJsGVIrU4Axn8KRrXB9PatyK1yvTOKHtMA4UVjzWYnqYSWxJ9frWrZWwGOPpTktGDelX7SEqwH8+tEpCTtoW7W3B4H61oRWgHWltLcKB/k1oRw8D3rCQPyKwtsDpT/KAPI/KryRU2WPAOKzW5K0M6VBjpUBj5q/MhbPtUOz0OPeqHHcpsmDT1jwOBVnyRilKZXtSTK3KpQE0eVnt+tWhD7VJHbbmyBUtgytHb5FW4rUkDjvVuGyJ54wO2Kvw2YHHNZtkt3KsVlkDjFXY7UYAxzVmODoB09auQWwz0PFZaiehVitTgcVdjt/YdO1W47bI45xVmO3xzxWgivFbg9gK0ba049qlgtehx+daFvakHvUpC6DIrUY5HFXEtuOetWIoDjkdanEHY1QimtuM9f0q1Db45xjPNTxwZ6jirkVvzjFAEENsW7cVfhtcVNDBirkcODiqSJZClvxz+tTpD7VOsWOKmSLB5FaCIY4RgCrcUAOOKVIhxxViOP8AWkg2GeQCASKQwd+tXFQY6Uvl5qmG5nNDznFCrtNXzCORim+RnHFICKIlT6VajlyKjEIzxShSPwoAsq+etOyTVVGIp6vk4oAtKoJp6x5GcCo4yOufxqxG3FAAsWD0/SpFjp45HHrT0Xof0qeoD1TpUijk8YFKoyKlVOOlUA1V7U7ZzTtuMdvagA4yaABTgVIo6ce9MVMHB61KFGeh+lAkL2H5Uv60nQe4oxgelA+o/gYPelH3aavNLjDdMUmwJQOKRh6UqdM5oY/Lx1pgQPzUbrxipmUHtTCOKVgKzr2/lULphvarLL+lNCAE0WuQV/LLEU9YfSpwnQ+1SqmOg7VPKWQCHIoMHI4q2qcZxmnbMUuUWpnPbbulQtBn3rVaLimNFkdBis3AGzHNpk88UotyPb8K0zDn/wDVR9myM0vZkmcLfjnik+y9SP5VqfZfb9KT7P2P8qHTKsZotwD0zT/Iz2/CtFbYZ/8ArU7yKj2Y3oZn2ej7OT2rT+zdOOKGgwcYqvZhuZnk+o5pvkbfWtMwc5xSfZ+DxS5BWMwwYppgGelaZgyaQW/PFQoEbGd5Bx7ULb4PrWiISB0oW3z2p8jFZlJYfbmpI4OOn51cFtTxDmq5QWhTEW008JxwM+tWxD7Zp3ld6rlArCIk08JxwOg596m8vgU4JtA6VVh2Iscd6dtAHTin4IHSkIJNMLWRG/ejkYp2ODTSu7Paga2GhiOMU49KVUHA7inFDxWiAYFP509UO2pY48Cn+XzSAiVc09UA681IF60u3BxQWNC8ZFHA5Ap5HBH4UhXOO9WQIOcmjHy0/HHT9KRQMcdKTC40g05FwTilxkcdKE6/T0oQtQpVH/6qXIP/ANelpjEx37ilb0NB7AdfrQfvLTQkIxx1NHA/xoPSmgc+tMaJFFI680gJGKUnGaNwI2GB70KOPWgnJ9aUDBB6VJSArTx0pvXH+cUueM0mrjAHNAHNJjDe1KOpzUiYhOR60hOR/wDXozxQB3p3sDEPAFMZuakqJuvHY5qhiHqKYYwf/rVIB+NOC5HpQBUeLHQU3bg+9XWQenNRSJQ0NFVjj60itg/WpHjPpUBOKgLkwYcYpDhuPWog3eng88VSBAB1NOxzRgEUmTTCw7d7UZBqLdzxRu/I1NxE4PJHtUc8e5aFfmnbgRjNNFJmLe2+05Hesx12McnBFdHdR56daw7yHa54qug35FcMWHbmo3jyDxSjIbBp5XIpmidzNmYqSKbBclZOenpVq7iyuayZco9FrlM6bT7oFhz1roLacMB+tcLYXZVgCcZrptPvRjk8fWq6maR0IcAUyWTCk+tV45wQMGiSXIH5VImiKaTcvpWLqEwUnB6Veu5tpOP0rntQuCWpN6B0KF7NuyOtYd0Cc1ozvzzWbdTKqNnua5pao1WqM6d/LzzVC51IRjr0pdSu1Tdk5FcZrGsMoYDge9c2qehaikXdW19ULAPz1rjtX10Ohw/41j63rmCcnJFcdqGvjJy+eegrupwudEIts1dU1AOSd351x+rTghuaS51kyZ7fjWLqN0X5LAetelTjrqdcIuxnXpGTzWFeS7c/zq3qF9HHkE8nvXN32qBiQvTvXp0oN9DbZEs9yMcms2ebOc9utU59R7Z49az7i/LHk9ea9alR6gnYtzzqckHk1SkmzmqUt3u/i4qE3WT1rujTsXzFx5Sc+lQeZmovNz3prNiuiMbCuWFkwKf5hNUGkxxmpBOAMVoTctF+9ToaoCYZAqUT45HSqsPqXkYA1ajK9KxzcHPX8qljuyOhqkO5rkKR61HJAhHrVRbxqk+1bh97FXa5fMR3NsmCeM1kXVkGJ6Vryzbu+aqlNxoSsZys0YUlhnOBVVtNIzxXVJaDHTrTmshg/LVpGLgpHFSaeydj+VVntipxiu1n05W7Vm3OmjJwKkzlRtscwIyppykgitSTTiP6VXe0ZasxUZIijmKmrsNxnrx9apNHjtSBivaptcpNo2EcHmpl5xWTFMcjmtK1YuKxasdMZ30LSIrdQKmW1U9vyqNVINWon29awZrGw37Ep6CmtZH1q4kgzUgYHr+lZczR0KCM4WhHPH5VOsOQMVaCgngcVKEA9zUubK9kk9Cqtpu7YNKbMj61oIFHUc08KG6VCnqP2Sepm+TtNSJHz0q+YAfr7ClWID0/KpdQPZ9Cn5ApTbjPAq6Ih6ZqVYh25+tTzamip6GWLXcc/wA6sQ2RPHBq8lvznj8qmii29uKlzH7JIrpalaUWmecVoL8q9M/SjZnsKhyNFTTVitHDtHPFTBAF6VICAeaFw2OKjmK5UlYhLYGelOSTjjj61N5AJ6U4W2P8KonlYkQLkZq4luNvNRKAmM9Kf9sVRg1NrlpdyeK1BbgfpV6OAKPSs6K/5GAMVbW8UrycUWYXTROziPk1G19x/Sq0s4I9agDbqpkNssT3ZI61QmuyfrTpiSKpurfT3oTuQ0DyktUTtn3qRUz17elP8jPJxinexatYqrCzjirUGn78c4qxb2zZ5GfrWxa2gCjiolVURJIpWenBDyufetOKzHAP5VbSDjgVbgtccmuGdW49EivaaeCc44rUgtRGAFqSCDDDA4HpWnZ6e0rjAz7VySqMpSsR21p5rDg12Phrw41xKrFflHYil0Xw8ZXUYya9Z8J+GvKVMqB7YrzKlbc48RiOVWLfhjw6sUKADB+leg6ZpWxQMcUzStLEagY/SunsbMdh0rzmz56pUbYyztRGAMcVs2cWDwM46+1MS2AIwK07WELgjqatR6HPcnt4s9Rx9KsrFtzjoafDGMDpmrBjyoHQ1slYER26Avnr6Vs2kQwOKp20AH1rXt4+BWyViOpNFFnBq0i/5xSwx5HvVhY61SJYiLk1YQUwJxiplGTWtiRwWpAvNIvSnqtWgADinY5pQOKcBirIG7eaXHSlx+VGOc0FWDIp3fmkApc44oJFHNI7Ypu4mmtkiqTKQobPWpFPQ1Eq81MorVEjqXHNKOlKRWqNLCAYpaUDpQ3WuiJLQEYpw603GeacODVp2KsKQAKTbuFKelA6CtFqLqVLqyWRTXN6voKTK2V/SuwqGeBZQRjmrWgpK54N4s8FLIrlU6+1eMeKvBjRM5CZP0r7C1TR1lU/LXnHijwek4chOatanLOny6o+N9U0d7eQhl4z1xWNNb7cjHFe8+LPBJUyfu/0ryvWNDe2kb5Dj6U7Exl3ONmh25NU3T0BrcntSuSR3qjLb4PFZNFSimihuOKfHJkdabJFtY5pnfFZbHI1Zl2OfGOelW4Lkj+KspTU8cu2nsCep0Ftc4Oc1q2t5uI6Vy8E5GOePStK1uPmGT1rSLOiMjqra4GevWtOGQP7Vy9rKT35rTiujtHNdUdTqib4Kkd6kX7orMguMjk1bjuM1smdKdkWwB34oK0xHBqUNurVGiGbM9KidCOv6VaAzznFRsntVWBo+MtvHFPQkCp4rJ5FyRimvbmJunFdEKiloj5loYgyc5qcIGHSogoqaM9uldUTG2obafGMD/ClMR/ClUbQK1NEShe5oC880+Mqf60pUYzzxVLUdxVUbcdD61G3Xrn6U7JNO8nIzUS0YttQiORyOKW5iUqCOaYAY+Kdy/WoT1uSnZ3KToPoKj8oVZli4qBiQatjIWGCRTYvlbNPOdxyMe9MxhuvFYNFLU2LLLY71pRzNFID0NZFjL5eMd60/vYYmpXmRezPQPAWuHT9UifPUjivpfS7tbuzjlU5DqDwa+P9Hn8uRGB5H619HfDTXft2lLEWBK8fSvFx9O3vI9SlPmjfsd4TgfTmmlqYXGB+VJu59TXgSZ1DifzpOp5prdKAQBWRYA5oxn/GkPIzSVm2A4Ejv+VKpyajWpMY7UkxoeBzT1HIpq5J/wA9akC+1UIUL+NKBmlHTpg0vRTQAY496YeCRTmNMBpMsTOc9eKicAj19jUhzjmkK5pE7o86+JXglNcsZJIlxOoJBAr5o1S1ms7uW3mBV1OCDX2vPCJUK9cjFeKfFr4dxyq+oWsP7wckAda9bB4rkfLLY5pRUlys+eZ4MDKjIquUIGDXUQWyTkoy4IOCMVkajZfZ5WA+6OlfTRkm7HlWcZOLKCqNuDwe1R7DyM8U8rx7igqWTIHIHT1rYh7jVXKn+VKxwAKbnA44NAUtn1oJT7D0cFSGNIjleO2eKWOEyEEDJ7illhMbcjFZOI0tS7bynHFen/Czxy+i3qWl05a1mOME8r715TA4Qj1rRiflXUkMORXDWoqpFxZ0Up8krPY+vgyTIrIQ6EZBHemNH7fjXnXwj8cf2jB/Zl4wE6gbHY/e9q9NZQRXyFek6U+VnrRlzFB46qyw4znr1rTeL8/eoJIjjFYNaGxjzQnuKqTR5zxWzLHgYxg1Tlg45/KsmiNbmNLGcEYzVSWLOeK2pIcdqpTQf/rqGwMaZM9apTIQc9fatiWDngcVRmi45osBkyphsjpjpVaRcitOSKq0kGeKaAy5RtqFnwfSr80fWqUsfzUblkRmYHg0v2g468j0qJlIJ4phBz6Vd7FIuLdZAJp32oE1Qwfr9aQsc0bjaL/2inJdn0zWf5hA600S4OadxWNdboN3xU8dzz1/GsRJsmrEc2B1ppiRuJOD9aerg9DWUk3AycVOs2f4siqUuhTSLjP71AzDnmoml3dOKb5nXnmtL2J3JGbIwKibjvSF6Q8j1oUgsRsx6ZqtJ3FTuepNQOM9O9O9hlWRfUVXkFXJEyPWoHUnqMUcwFUnBph5HSpnTjFIo29qnmLKxTPFQSwcep9avlR6fjTSn8qfMQZE9rkciqM1ru7Vvvb7/wDPFIunM3IHNU5WLvYwYLAkrheR+dbumaXuOGH5VoW2lDaMjn2rcsdOEeOAD71zVKtkOK11I7HSxFjArVjsx6cfSrMEQAA4zipxGcV5Lbkym7FL7Lj+E5oaDA/CtARFutOWHiqI3M6O0G4f4VI1oBxirxgIHT8hUghzxigq9kZZtxjPWvIvjBpCxPBdhfmB2n6V7abfHauJ+J2i/bvDs7AfNH8446YrooVOSabM2uaNjw2Ft8IxUUgwKLR+WQ9RSzA8jjBr2XueJJcrIlJjkVx1BzXs+khbnwjY3EfzBCYj7dxXi/P5V6r8Nb83mgXWmnlgfMT2/wAiplrFxO/CPWwtyck4rLuVyScZrVnVixHQ1Tkj5rz9j0bWMkw57daT7N/+qtH7OM8ck04W5UmqvYlmV9nHPHNNa2yM961TD3x+lMMBBGRxWvOIyfsoI9KYbI81seQM9KBBk9MmlzFLcyha4GKeLYAjj8cVqfZwB0PNOMCjHcd+KOboK5mpa9OOnpUyWvHTmr624J9+1SrbjJpXEvMopbZyMZqRbbPJHB/StBbcEcCpBGBuyPpxWbmyGUBbDPSpFt+OODVwQgds04x4z0ob6lJXKLwhSQetQGP25rQaPcT61H5NWpF7Gf5Qzx1zThbknoKupAc4x+OKnisyx5FNyLehVgtOMNV+GzxjjFW4bQKMgc1egtN3XisuYzexXis+B6+tLJZ7l6VppbngCnG34NYNmd9TD+zbTjHNWLaEbuavSW4xkCljgCkVSegFi1jAHTHNXxGc1WgQbhzVxW2tUMroLwBx2qORck+9TNzx6VFIOKlOwWKzrR5eVzip/LzxTlg3dqTKRT2EnGOKUQjAwOaufZjUsVvntRclvUqxWvHPNXobYKBxU8dsQOmauwWhPbA+lZtpBchhtCe1W47fvxirMcGDxVgQnHAGam9wuQQ2wXGR17VcggO48VLFBntzV2G3weaVmySGGEjoKuQ23zdPzFWIbbAwBz3q7Fa5q7MVyvBaY5xWhBBj61LDBVtITQIjjhxj0qXyeBVlIuKf5ZHbpVWAgji5xir1vF7Z+tNhi6d81fgh6UJECpCO3b2qwqe3509Y+AOKlWPBprRgNWOpUTnp0pyJj8P1qVUx2qtwGhMmp0TFCLnk9R61KowaewrgnSnUpGPr+lAG4U7jEAyKeEyKFXtipFGDn0pDQ3yuM4x7U0x4yRVkH5e1GwZ6UCKLx59aYV2tzxVxottMMealgMjz+HerCNjv70wJzxUgQmkBKj8D3qdG5AqqFIp65poC/G2FqwhBA/OqET4AqdXpAWic0H61GDkU7dx05qyVqSDkj0qUKQKjQ4qZTmpRQgHc0m3IxT8fnRjniqAAvFKo+ajIzSoKlgPA4oI5py8EUH6Ug3IiAaYV4+tSvSBce9WHQiC8dM0CMY6d6l2Zz70oj6etWkJEIjwelSLH+NSLH6U9U5p2JGheB/QU9Vx15qQISemads6cUyyEIAcGm+VntVjZntThGQBkY/GlYgreX7UCLB6Va2cYxR5WKLFlcREnmjyc9qtiPOB3o8s8VDQFYQ88CjycdM81c2e350gj3e1FgKoiyDkcUjQVcEWfwpfKzRYSKPkZA4pPIq7s4xSCMHHFQ42QXKXk57UgtiM1eEYHanCMZFJKxJRFv1zSfZ8HpWgIqTywByPyp2LKQhxzjn2o8nBq0y5FNIzSaFYr+Xnp0prLjtVgjIppTP1p2JK4Tr/hQUwPephGfx9qDHjipsVYhK8Umw+lWPLz1/Kjy+aqxL3K/l5B7+9L5XFWRFx0pdlJoF2K4izSrH6+lTBTRtwfpVJAMK4H9aUDp1qQLjH9aQrwKbQbEeNo4pduTSgGg8j2NADQAOaTqRTscdKSgBeSCf0pPu8Hv7UDp7UpBxQAY5oAwDjpSlcGlC5PI7UAN75zmlOaXHINH3uKAChsZo2/zoxnr1qhITGRz1oAwemKCcUvf3qQQ7tn09KiY5FPznIphGaCmxOCaXjdTVGDTlXBpsQvHpzSkY+lGOPpTs8UgGk7uf8AOabjmn44NIQOaTRYgGBTeacTgUzrzmpEhM5ANN5J5qQjI4/nSBeSKsY3qpxT+KTHAAp1J7gIRn2xS7Oc49qKdgUwK7Jwf8Kqyx4UVolfSoHXOKTGjP2EdKVfzqyYvSmtFt5xyaSKIgTn2ppPOOlSlPWoXTk/1pANJ7igHjP86TBB9fxpC2e1JMmw4NgH3pytz1/Soc8Ub+OuKY7E5weKzryEPkVbDYqKT5iae4zEliKGkXnrVy4iqk42k+1NBsNkHrWXd22QW/StFmyKgk+YYPFWbLUyAWR8+laVnelcAnFVpoQOneq4zE306ULYbR1trqCgYLdasm/HTr3rjlvGTvUn9rHA5P41LdkTobt3dgng5JrFunySSeaqPqeTyao3WqLg81jJsFC42+uFTPPSudv9UCEjPXtTdW1gICd1cNrOvbSSW471CTkbWtojT1TVAgbcw59K4LXtT+8Q35VFqWuF8tuz7E1yOq6oWBy1aRp9WbxgpIz9a1EsxO7HtXJ3t7tdjmrurXq4LE5PeuQ1TU12Ng/hXp0qfU64Q6snu9ZCtgHGKwL7XGOecj1zWRqGp8nnn3rAutTJYjdx6CvWo4bqXflNa+1Mux+bI+tYV3qA3dapXGo/Keay5rot3r2aNFJ7Etly4vckjOPf1qo90eec1TeY55qJpvevQUbBexd8/wDA0w3FUzNx/jTd+a2USOY04rjPU81MZCRWVE+Dmr9u2/8A/VVcti4yvowkY/WmCQ1PJFioSm007DaaJIzyO9Wcg96qocVKWzTsTHcd5mPrT1ck1AOTnFWUGKTNbXHqxarKZ4qGNRViPFK+o7DhEGFSIgXqKVcelSIea3QNJEiKMen4VMEyOe9MRSe1WYkHpzVpjXkV3tx6YqnNaDHCitryv8mo5rbcD/Sk9TS1zmpbLOflqnNZcfdro5YeTgVTmt/UVjZkNJnMyWmO1U5bYjJ9K6GeDNUJ7cgnvVGMoaGQq7WFaNnKF4NQSQ7TkCmISp9KVro59U7m7Ed3erIjytYUNyUxzWva3gkXk4NcsotHVTqRb1JnXZTdxB/rUx2uMjmmyIduADWTLaad0ItwVOT0qZLgkg4qiyMueDT4yydahoamzTW4A6ipo5wcVmK/qakWX3rFo6FK5rrMu3qKUMpbg1lrKTUizFaz5TRTNMHng5qWNQD2rOjm9OKmjmbpmoasVGpqaqAY96dxt7Vmmd8YBo+0Ox61m7nRzKxpCQKO1RvcBe4qgZmHU8+lVpXLZo3FzW2NFrwdSwqSC8UnJPSsJyfWnxyueM1aWhm6mp0630eOD0pkmoLjC1hgsO/NIWftStc0dR2NV9Q55qrJfAHjk1QbcxOaRYWZulUtDFy7Gkt8/UGplvXqnFbNgf4VZS0ZjmjmsNbE4umPU1ctpyxqnHZsB3/GtK0syuD/ADrCc0gVx+zcOlRta5PtWgIuBgVMtv3rD2lkXZGXHZ7SepqxFZ8ZK8VopbADtn1p4hHTBrN1WyCrDbhTgVoQx4IyPxFIsHHT8at20BOB0rFzAmRBxgVcgj3HGc0+CyLY4/Suj0nQWkdcrx7VzymkhN2K+naU05GFBz7V2mi+GgQCR7VpaL4dwFG3FdxpGhfMoC8D2rzp1tbHDVrpFbw/4bAKtj8xXpGj6YEVRtqLR9ICFeK62wstoxjiuSTctzxqlVydx9lZgAcfhitq1tyhAxSWtntIOMj1rUtrbdjjFNRONu7CK145FXIIMdqmihq3HAMdMVqo6jI4YyucirMMW49M0CMk1et4uB61sohewQ24HbvWjbp2piQ4xxVqJOmBWqQmWYU4BqyI8Co4l6VaVatGZGExTgv4VKE60hTFWKwiDj2qVR+dMA46c1ItNAhwHWnAY/CkA5pQK2QwpGpaMZqQ3EA5pKdRQJEe2nheKUDFPqkJIYq8Yp6igCn1pFF2CiiitkUKDxS03rTqtMAooBzSjrWqdwFAxQRxQOlLWyExF6Uuc0pGKQcHFaLUNhksYccisfUtKEqnitzGOtIyBxg807NCtc8m8S+FFuUf5OfpXjHi/wAE43/JX1bqGmrKp+XNcL4i8LpPG2UzVXRzTp9j4x17w69qzfKQK5eey2E+vpX0n4w8F7Q48uvH/EXhprd2whFW1czg7OzPOri35PrWdNGUNdFe2ZRip4rKuoMHkZPrWMoluCaM8Ninq2BTHUqTimlz0rOxyONi4kpUj3q/bXHzVjK+O9WYZMEfzoTC/U6i1uMnnvWjDKO3NcvbXGCOa17a5Gcg10xZ1Qlc6KCXOKuwyYHWsSC45GPzrRjnGB1zW8dTrjZo01kOP8mrMUhwKzY5c4PH1q0h6CuiJvFl5XIPakZuOeagVyQOlOySMVS1LWx8x6YivCrDBJHOaszaSkqNxg+vpXLeFtW8y3VS2W9K62C8+XDH864aU3FnzuJpOnM5a7tmtZCrjHvTIyM/StLXPnOfSsdG59K9yD5o3OVu6uaSuNnNRMQzYqCOXpzzUmQSfU1tB30BaImT7vpUoORVTf70+OTJx+NbIZaSM5rQskD8GqMRz3q7aybGHB5P4VjV1Qb6DdTthHhlGAeuKpKQDXSzxJdWpz6Vy8qmOUjPQ+lc1J3TTBq6FuI8pkfpVRgOlXfvx7arSRfNjoa6ou4FWaPj6VH1GRV2SHMZqsRtJApSRUNia0fDjPeuhtwHixgE4rmbc/OMce1dJp7hkX1rnkTU30LNmfKkxmvUPhbr39n6isbv8r8Y+teYTKokB6Vr6DqLWV7E4PQiuevBVKbR14eVtO59YxN5kanOcgU7PJrD8Iamup6VE+csAM1u43V8bUXK7HpQ1QDn2GKQDsKdtpMYFYli+vekwaMc4pwXcayGhoGKkQc5oCYxUgUEVYNgoxUmBSL1p1UIP50EnFIOG4pCc1Ibg3WkPTmk3UoFS2A3GexpAPWn7PagLkUixrCqOpWKXtuyuu4EYxV/HTPSggHjsataGbjofNfj/wAH/wDCOas1zFHi3kOSccA1xWuwxzWYKKAa+pvFfh6HWbGSKRA2QcH0r5e8X6RdeG9VltpARET8pI4+lfRYLEc9ovc4K1Nz1W6OJlTa5HpTASOvFbz6E15CZY2G7+7jmsaWFomIIwRwc17nNqeba7K7oAdwFIp2NmpEO7Iz1pGj2nA6fStASsx0TmJwwq9dR+dGG4qh8yv6irKZdSO2O9Uth3syqp2t1q7DOQw549KoSoUJ5xSRNhhk+4JrllGxDZ0+k6pJp11FNFIY3RgRg19KeBvFkPibS42Vh56Lh175r5SSbeRzg12HgPxZP4b1eOQNmLOHHYivFxdD2iutzvw1V35ZfI+oGANROPWo9O1GDVrOO4gbdHIuRg9KnK7scZ9a+clGzsespXKkqD061XkQNn5avONp6cVE0fy1nYXUzJYNwziqU9udp71stH1qrLF61DjqD3MGWHHGOv6VRmiGD9ea354Bj696z5rbvxipsO5hyw5HA4qpLHgn16VuS23tVKeDrxj600tARiSw4NUpI8jpW1NDjt3/ABqhLFnml1GtzLkj46VEY8Y4rQeLnpUZi61JSZSZDn2qF1wavvHUBjB96eyBspkYprDjpVl0GelRsp7CktwuQYI5qRW/yKDGcUzp0FF9S+hbSbFTRzZwOOKoKzdOlO3kf/qppgi8ZTkUolweap+cTiniTd3qua6JLnmdeaUSDHJqn5vPv0pwmyMdKaKROxBpjL6c00Nn3+tLzxQ5aAxrgY4qvIMZqwzVWlbFJS0DqVn60wtinSHmoWY56fjTuMerZNOChzjpTIwWb1JrQtrXcRxn3qOa4rpMjgtWbtx61pwaccA+vartpppODjituDT9q8Dg1E6nYN5GLFZYHIq3DHtPStJ7Tbk4xUXkfN6VyNtlN22CGPkcVbEI9M0QwZcGtSK13Acc1KRG5Rjgz2qUW4z0FaqWgAHA/GnfZuOVH5UbjRjm3yaX7ORz+ta5tgCflqs8QGaloNzPaL24rJ1yxW8sZoWwQyEfpW3KNpz0rOvXyjc047jTsfK9/YHS9XuLY9UYgZ61FOMY966H4qWEtn4tWVP9XKMn61zswJUH2r6BO8Ys8fERtO5AeK674a6l9l1oJyfM+XFcqQdpq94YujY6zbShuQ9Wtww8+WaPVL6DE78YGePaqJt8nit2ZROiycnNVfs3zGvMqK02j2pMyxBjqM0NCCOn0Naf2Yg9Pwpptwe1RewuhmCDPsKaYPl6fStUwYPTj3FR/Z6G9BLUzPs4wRSiDHHFaX2bnNNaHPOKLiuZ/kZwKPs/4VoCLn1pfI3dqGySkIcDn68VIsGCp/SrqW/HPFSrbfjS5rDbKiwjPSnND7cVeW3IwKeLXPvUykNGcYKaYMHn8q0ntuelILUnrTTHsZvkYJzSi24OenatZbUUhtQTxVcxBnLZ89qswWpPQVbSEd6uQQ4GRRJlNtoggt8dhzVuO2HHFTJDz0qyqbcHHWouQyBbfDe1PaEDtmpzHyeopWQY6DH9ai4upnSw85GMU1V5xVx0xmqrcPg8Cna5QqHFT+/TNRxLk9zVlYiVHGayNGroj5FSqm7qAamW0BA9atx2eccU27CKSxnOOtTR2p7f/WrSisSCMira2mcACpuQZa2R3DI4+lWVs9vRf0rRW0x9fWpkhA64wKzfkBShtcHkcelWUg2jGM1YEXPTNSiPBxipWomRJDz0zmrMVvyM06OIHHXIq7BGcj3rQQ2C2xyB/jV6G3wcY5p8MNW4osUB6BFB+H0FW44xnpSxRVaSMYGBWiASOLPUCrMaY7URpx6VYVPanYgRYuOlPEeBUypn3HvSqmaLANiirQhUY6VXiX86vRLjtziqQDwmPapFXPpxSY4AqRVApACrzUqp6igL/OpF5NU9AAD8Keh60mMGnAcUmLcULk+tOAz1xSAYp2MikMUAZ4p6jJpqDHPWpFHPNAuo4cngdqfgAZpBwT6U4DcRSuMYw5HpSeXzUpj5zSheM4zUgNSIZHrTlixwKkUdOOKkVec0AVzF2oEZFWShz6UhT270AQgZ9KkVSfyp+zcRjrT1j/H6ULUAUn6U9eTnpTli9sU/y8duKdg2ER8nB7e1SKxFM2HOf0oAz9faiwE2/FKr89cd81CD7nP9KkXjt71QEobnpU6Y/OqwbtUqE9OhqAJ8DORQeaQNx/8AWpCc1YARzSFentRSnoKpIAC08KMZpFOBTweKq4CAc1Iq+1MXjtTwMCqbsQSBcU4L7cetNQ5p26ixSY5VzjjmnAZIzTc+/NKG60ILDsYbFCjAOKbnjntQr1QyQc4PelPXHFRqT1p4YVmwFCdacB81MB54pQeO9FhWHY96UgEcYpAPwo6H2qmMTGe1JtoLZpy9azYuohAA/wAKMYPPSnhSc8UBM4qrAxpGBSY61IEpuwkfSixVyAjA6UzaSanZM9qXYPSpSuZkPlClCfhU2zjNLs9qVrFkBj4pDH61Y24A45ppXpQ0K5CIqNmBwOKm28Gk20JEkQXbSHqe1SlQBTXHzUNARhecmkI+Y8dKlx8tN/CmBG3ekWnnimgHPpUgGPlpDgfhSkYpMZp2Cw0jPFN2k04n0oz/AJNIHoG3gUHuKPTFOoWoBgUAfjSnrQOTVIBpH6Uq9T3/AJUMOaKkGBFNzg804DimkEZqgDqtCg9aQ8cUo6/WgEBBJz1FNxz0px5FI3BqQGgc08AA00daUcnPcUPYBeo5pP4utKOSaDwRQAHjIopSOc0jZPehbDT0GHtQo9qXGRSgcc//AKqgfQaUxnoKaPlx+dSZFNIzViVxAeRTgRmjpQBmoKFYUox25pB60o44rVbAKRio2G4ZHen47H0oHNSK5A0eOe9IY+55qYrTep+ntRsVexXdMAD8qiaPJ6VbIGMGmMntSsCehQlTjioCvFX2QgfWoHi3de3tSsUUmOBUZfBxVmSA5qu8RBzjrUbAIJKUtnHamYx9aQ88U7gEqbhmqcsOVOBzVvOT060x1zVXGjEmO3JxVfzhitG7hyD2rDuQY2IAz7VRWxZeRX9OKqSkHPeq7TEdaY10BxUG17oSV8VTnmK9KfLNnr0qhfTBF6nPpQ9i0kytfagYeCa5nUvEwTcFbmma/qWxWA/MVwGp3TvIeetRFcz1NLWNfUfELSbhurktR1BmJJOaZcXHlAktXMavrawhvm/HNbqOuhpTpt6ssXl+BncR+dcrqurqu5dw+lUNW8Q784PFclqmt4BJbJr0adDmWqOuMUtixrGrnDHOM9q5LUNVGGwefeqWp6yZJDzn8a5+8vd275sj3r2KGHVlcvZ2J76+8w+/asya4yOtV5rnB4OaqTXXYV69OnZENoLmXrzVGSU56mlklyDVZmNd0I2Mmx5kz1pjNTCcUnWt7E3Hg560o6U1V7VIgqiYj0+lX7V8dapLn0qeNitCZpa2prLh0zUTRe1NgmOMVMx3CpudG6K20KaeDmmv1p0Q5z2psi1iRBxUqLk+1Kqd6ljCk46Uy1ckRMj/AAqVEwaRSB17elPEygcEGhagPA/KpYyCearGYYpRPiqJbSNWEAGrKAA/0rIhu847VdS4z07960QlM0A601nGKrCQnvSNL71aKUrDZT1zVKb5qsyPn3qvI2aGLUozx5OaozRYB/wrTl+7VOVcmpaE5aGTLHyaqSJmtWeLjpVCVDk1FjKRT2lalhnaM8HFDJio24zU2M+pq2t8QR81bEFwsqD1rkklINXoLwqeTWEoXKjVcGdKbYSjIxTGsmPPWoLG+JAyfwrat5UlTnHPauSd4nXGUZoxzEQOmKYFI+lbz2yOMqKgl0/GT/KsuZFcskZicHmrUce8U4WbLyV/SrUFscdP0rKTVi41NbNEKxH0q1FBnmpfJK0qHBGeKwcy0+o02u/GOPanJZkdf5VZjOasxLwe9ZuR0qSZQNoOOMUhsweNv5VpiMHtz60ogyelZc5d0jHfT1J6GnxaZg9MVtJb4PIxVhLXNHtCW4sxBpvsKc2lZ7Dn2reFtjrTvsoNP2hFzCXSVIAx+NTJpiDGM5962vs+BgCo/JGTU87ZSa6lFbFQMAZPvUqWgAHHSrgiINSrAB9azdQu5XjtBwasxxhew/GniMdqVcHHesXK5NwEeTjFSLESafHEWHGfrVuK3OOeTUNhciiix1/KplhLZqxDbnPtV+208u2cfWs+awm7FCG0L9q2NP0gyFTWrp+i7yOMj6V1uk6BgqSufoK56lZLRHNOskZml+HtxB25+td1ovhwAj5ePpWjpGhcKdtddYacIwEUc45rzp1G3oedOu+5T07SAu1QvHrXW6Vo4AHy1Lpul5I4rqdO03bgYx7Vny3PMlUcmJp+m7VBxW/Z2fTinWlljHFbFrbAHpx/KqUepjq2RQWmQBjtWhBa4Uce1TRQbgOOlXorc45FbJAiCOIL2xVhELZ9KcIctVmKH861S0GyOKDHOM1egg9qfFHnHFWki/KtlsARx5HSpkTFPjXFShOKpIVwQc1ZSoVXH4VOnSrSIZKBSFfanLTscZqrB0ItuKUDFO28UlFhPQXdS0UUIApCfan+9NIpj2A8CnDqaaelKDigELjnNLRRWiKAdad3ptPq0AUUUVqgCnUdaKtIApRyaSlBxVLQB1FITyKUHNbIAoooq0AfwmlAzSU4DFbJitqBUMORWffaesqn5a0aQjIqmuwep534g8NpcRsNn41494w8FYDkJwfavpm8sVlU8Vx2v+H1nRhtoUjCdPqfGHibwu0DMVj6etcLfWPlseCPrX1V4x8Fgo5CfpXiPinws0DMQvP0p2uZRfLozyy4t+eBWfIhXNdNe2bQkgg/lWRd2vGR3rNo0lTvEzc47VKsgzUTrsbFGRWbVjicXE0IpgD/ACrQtbjaBWGkuByaswXHPWqTFGVmdRbXm3FakNzvA5rkoLnOOa1La8JIGelbxZ2KdjpoZiDx/wDrq/HMeK56G55AzWjb3ODya6UzpgzYjkyanD+tZsU5x1FW0fI5rWLOmLurHw/4d1IwSrzxXoVteBolYHqOa8isZ/LIx1rudDvxJDt3c+5rzoRuxY+gpLmSNy/n80YzkVlbTnNWSSzc9KilytexSlpZHzMo8ugiuVqwj7h0yaqb+aVXI6d+2a64szSLAPNSJVYOVOTU0coB6ZNaplMuxS8j2qeOUhhz71lCYK/vVlJQ2O1K9ylZM3oL4Y54OKo3wV5NwGTVdJcEVLu8zAPWsuWzujNaSG26ktgCi9iaI9Dz3p65TkUl1M00WG5xVK9yk/eKbShl281TkU76nKY9vWnlAy+9avYrYpAlXBrb0q65GeayJYmAzViwl2sBXPLuTLVHSzyboxxTrGY7x7VFARInPpUcchik49e9OyaClKzPfPhPruf9HZs57E162BwD69K+YPAusNZalE27AJ5r6X0q6W9sopAQSRkgV8jj6Xs53PYhLW/csYyMYpMZqV1wBTNv415RtcRetPwGNGMDOM0qj1qSrCqMcU/HHFNWnfxVQh1NBxTyM03HrUvUEgPrR1PSlP0FFADcc0AfkKcTxQOnqfeoAacdqUdKQrS8/wCRTZSEIH/1qb0pzdaSjoMjdQwwRmvO/ib4Di8RabIyJiZASrDrXo+PaoJ4RKhVhkEVrCo4NSRjJa3R8bwtLpF+9rcja6HBBqvrulieRriDkEZKivZPi/8ADj7SW1GzTEq8tgdfWvGY9Re2VlK5IyCrdjX1mGxCrwT6nn16dveh8znXQp3AHvQcMB61NdsDKxAwDVJ+or0os4iQ46d6njmXbjoarEZ5HapEXOSaZmx8oDrVZUyeBzVhHweRSMPm3AYFJouw2NxkGtCCcLz078dqzyADkcinIxTkNjNcsoXKW90e0fB/x79juRpt2/7iUjYT0X6V7iDkAjp1r43067e3mjdThlOQw619IfC/xoviHTEtp3xcxLjnqwFfN4yhZ86PVpVVPU7YjPFRuh29KnwKYRkeleQ0dditImOBVV0Kn1q+4+bpUEi4OaLCM6VMDFVJ4h1/pWnInftVeSLI9RUgY8sPfFVJYe5FbMkZ/CqssA5pWH0MCe3+U5qhNbDqOldBLD1yKoSw9eOD3qWiWYbQnPIqCSHBPr6VsPADkYqtJBjOR171PKaoyJI8fjUDJitSWEVTliKnPrUMRRZOaideT/KrbRk1E6bfSpBMrMpFMK8GrJXIqNlHYU2O5XxxTWPep2XioivtUXLuMJINKCc+1A68cUjGp5iSQNinKR+NQjIp6tk81aZSLCkdT1p24k1Bu/Gl3Y71Vxkz4x1qu/Q05n5zmonY5PeovYaIJeaYI9/HOasLCznpitG0013YfLU83ci9irZWTOw4rptO0slR8vSrGm6MWxleK6Sz05UA4xWcp2QJJsq2mnBQDir/ANm/2aux24j4xTmjyOOKwvdlOVjLuLYAdMVUa3IPTFbMkYc9Mj1qL7Ocjjj+lWloRuVbW2zjg1rwRYPr/hTYICMZ/lV+OLOBj8aYbCLAMdM+9P8AKX0qwiYOCP0pXUjmqtcClJCAOwrOuTsyAcHPpWncsADWLezEE47/AJ1nJCuZt3LjJrHubjI61avZiSR0rJnc+mTSWg1qed/FTTRcWkdztBaNuuOgrzA8pXt/i6wF9o9xHznbkY614k0bQsyMMEV62GblCxx4qOikQA5BFLZt5d0jE9GFBXnP6d6iBxIMcGuyxwU3yyTPddHlF5pkL9SFHWrRh56c+tZPgGcT6Wqk5x0rpGix0rzsRpJM9290pGe0PSmNDx0x71o+UaY1vyOxrk5ibmeYc54phg9q0TAc4xxR9nHYYpuQrmY0RxSGA5HQmtT7OV5xR9nz1puQ2Zf2fJp624HGDWkLbngZz61Itrnt+QpXuBnC3BPT9KlS1Oa0VtTjJHT2p6wdwOaEyrlAW/p+VO8rA6dKvGLBwKa6AnHehivoURDu7ZpVhyemD71cWLBzipFiwCTRcNygYtu7jFRiPIq9IgC9Kh2fhRuURRRgmrsMAAxTYoeemfersURHanci4xY6lUDIB5qQRA4zUgj6cUrkjFTPTg+9Gwr15qdY8UrqSOBUt3KMyYDdxxVdVyTj19KvSRZOMU6CzLHI/lVdCrkdrBuxxkflWnBYhgBjJqzY2YJHH6VsQWHIwM1DC5lxWB7jA+lW47LHb9K2FtMdVzT/ALMDg4+lZ3ZDZnR2uDzU32YAZxzV0Rc4x/8AXpfLzxWcndg2UfKoEOO361cMWOcce1CR57Y+tWid2QLEGHpT0j2tiphEcVKtuTzj6UuoupHHHV+CHnvTYrc5xjFXoYfrxVbldBYoTxj1q5HF04pYouOlW0j44ppEoYkeMelTolKkePrUypjtmrQh0aZqaNMdaRIyO1WI4y31ouO4iJg08KM08JkcUoizg07iFiUZFW4xyP8ACoIkNWox3FMCQHJGeKeowelNxg+oqRevtTsA8cYp6DH/ANemKQOTUtMApw5/+vTacuAc+p6UALTwDTQevpmnE5oAcegH6U9RUYPc/lUyDLDiouQSqoK+4p6r14xSLjmnDp70yxducd6UDJ7Uo+7SqPwqUJCLw1SqO1NAwKcDgChie44deaOppV6fQ0vRqT1H1BEwamVcn0pqDJ571MF2kfzoSKQbe1IVzUmOlIRzigQwrg0m3A6fpT1AoxzTuAiKMYp+wClQcVIF60K7F1GBMVIqn0pQu4ipAuB64osMbjsKUrTlTJpWUjtVoCMDml2nFP2e3tTwvHHSmBHtIx3pcYHfipQnFG3PIoDYYATTxHxS7OmKkA9qrcBoU07Zxz/KpAn5ZpzLxTIIsY70uCDTyM8fjQBk/SgpoYB70bcNUgGQKAtAkriKuORTgnPpS7cYGKdjgUFDVUj608LxTlHB9aVRgigBNtJtz361IBmjGBVkEe3jilUYJp4XK/WnKlQ9QEAFOC9KdtGaeODQtdBvYiKZIpGXIqU9Peo26UCGBc0gQZ5HFPIxSqOBSSKYwrS7ScU9hnk8mlAGBQySIoScUjJjtU2M9vxpGGDQ1oPYgI9KMZp7DAPFN5BxUi3GjoRTQtPI4zjB9Kb/ABUARkZ+lIy4NPIzQefpQBHjmmDIJzUnQ01RS2AYevFIVyKkxxim4yPai4dBmMngfnSHkGncYzTcj0pAH8VKDzQAcmlPHOKVwe4nQikTg0tABzTFYRvvGj2pejUoXpgc1Q0hOVNIeelKRmjBJpIBMfnQRgf4U496aRxTBDegozx+FOZce9Mx1zx7UkG4YwKcBjPFIOlDcGpY9xxOT/WkbjHrS4xzQ1MQnQ4oA4zQAOB1pDnH60DeoA7SKQng+tKRmmgcYoKFHA5oIxRjjgUpXFHUhCDkjt+NKw2r9aRutO65BpMsaBmnj070i8daVemcc/WqQC03oetOPFI1IBg6GkbjNOz1xzTMdTQAh7Yx07UjHJGeRTj0pOMe/wBKAG4yfao2Qc5BqUnPXmgj1oAqvD7VWkix6VoMOOKhdQVz6VNizPeID3qF4+OlaDpxioXjwaTWpRnldvSk21aMQ9KiZMHpSSFcoXUeecZrFvYOT0yK6KRTg/pWZcpkknrTTNN0czcx7SazbklBmt69QbT61zl+x+YUFpWZSmvvfmsu71DKNmi7LFjgVj38xjhbJ6fzqDVauyMTXbjc5JPBrjtRu1QsSQMVc8Q6x5YevPNX187j82RW0INs61FLVlvV9XG1ufpXA61qm4kFuKt3upBs/N71xus6iGLHPPrXoUqb5kbrUpapqoj3ANk+tcjqGps2fmqbU7tvmwa526mOWPevoqNJJIrZDLq8LHO7ms2e4Zz979aW4c1Tdua9WELGTeoSTEGqjy806Rsk1C3rXUloS2BkzTCeKXHPSnqvHStUQxgXNOWOpkgzzipvJ21LkikrlcLxShTU23ApCMVPMFrCKOPanp2pob3oLc9atbjuWI3watpJuWssyc1Yjm/SnYadi4fepYR61UV95H9Ktodq9KRre7JzIBwaYZ6geQimbsmqRMpPYs+eT3pyzf5FV1Uk1MkeSOKL2I1bJt7N0pNzdM1KkGR1qxHag+9VzFuBXgJNaVtlqYlqo7VbhUKcdD61dx8lmPCGkMeOcVdghWTgnmrYsFHvRzGvI3qjEcHtxVeRcVuzWODwtUZbPbzjr7VVxOLMmTpVSU4rTmt9ueKozRFccCi5DiyjJiqsg9K0HhNVpYcZrLmM2rmZJ3qs3+RV+eLnpVaSOkpGbiVefenKxzTmU46U3ndTuZtal2C6KEZrVtNSIIBPFc+oP0qzGxArKSTMnJo7C01JcYJ5960o7tJBzwa4qC4KnrWjBeFO9ck6S3OiFeSOtjMco7GrlvbI44FcimpFSOcVr2WsbMHd17VwToyWx2RrRfxG1LYZ6Y+tU5LQqeKsR6srr1zUyXMcn1rkfMtzq9x2synFFj/6wq/BBkdKkh2SHtWjbwq3pWLkWo8nUrLa5wQKctoT2/HFaixBV7U4rxjisuYvmWxRS2xxj86uJagDAAz+tPUDPTNTovHtRci6ZV+yFe3503yMdRk1fGMHvSHr05qFItpFFoCBnvTBBuPTFXnQN14qMqegq7k3RB5GB0pVix/9apljyeakEVYXdw9pEqsmW61IkJBFWUt8kcc1YitSe2aTlYxlXSGWsBZeB+FX7eyZu2fardhaYOMcVv2WmBhnHPtXPKoczxKMyz0ze3I/Sui0/RQCMrkfnWjp+k42/LmulsNMBIwuPwrknVZhPFXTKWm6HtI+Xj6V1ulaQq4+X61Pp+m7ccV0NnZ9Bt5Fcbk29TglWbFsrILgKBj2ro9O07JXim6dphbHFdZpmm7QDtqlcwlNsdpunYxgY/CuhtLI8Y4PrS2Nic8jitq2tsDp+NaJGRFBa7eMc1pQQbRjFPjtsAGrccGOoxj862sAkUWOMcdTU4j5OP1pypntj8KnSLNaoexGkJ7CrUMPTipI4f1q2kWRVpXJYyKPjpUyJinrH04qQJ7U7DGqKlUcelNA6VIBirW4rgBinqKAMil71YyZakqBTUqdKaJQrdKYV5p/UU0imxtXG04GmnjvSgdKSJHd/WkY9aTdS9RRce4m6kHWlHcUlMzJAe1LTF9acDk1VzRC0u6koq0xofRSDpS1qmMVaAaSiquA6lAzSU7+GtUgEyaUHpQBzSelaRAdRSL0pQa1QCjoaFoHQ0o6VcQFopO1LWqAMDFU7uzWVTxVyl25FJq+wHCa7oKzo2Vrx3xn4MyJG8v6HFfSV1aLMp45rkNf0BbiNhsFNPoYTgfFvirwy0BZghGDXnl9atExB4I9a+tPGfgvcHwnH0rwrxX4Ta3ZyE4HtVaW0M4ycXaWx5RcQ+341nyrsPpXRX1k0LEEVlT22QSRWMkXOKkUFkxUkc3B5qF4ypNRcqc1D0OKUbM1YbjH1rRtbvnrXOpKwYelXILkggdPpVRZMZNOx1ltdEkZPFasFxxxXJ21171sWtzxz0rpg7nbGZ0sE/bOa0IpsKuevtXPWs24da0oLnIHNdMWdVOWh8LRcEEVtaVfGFx83SsRFx1qzDJsYe9cEXbU92ceZWO9trn7QoYHOKtMm5QeOf0rnNFvdrhSeldBHLuwBjBrupTsz5LE0XGZWfINAO1iDU08eRnFVivNejc8xqzLQwyUzO36VDG2zrzU5cMBihSBK4xmyc9yakilJOB3qPZv5HP0pFGw9K1RSNCGYg9elW0fIBrISU5rQgk461oDRcBwcZ4pHUHvxUYfPvUi5K4pdCFEp3Hyuaaj9utWLqHK8fnWeHw+KcXdDJ2w2V71AoKPnkH1qdeec5NLJtP/AOqlKJemxoWFwwA5q5I2Gz2rHt58EYrSSXzEFSjJrllc2dHu/JmjcN0P5V9J/DTXF1DT1QtyozXy1bS+WcDj616t8LfE/wBlvEiY4BwK8jMKPPHmXQ9KjLmjyn0VjJ/Wm4IwaW1lFxbrIONwHSpCDz/WvkbW3O2OpFtxTtuadjjFBGaTLEU4NPxk00DH1p33aiQC/wBKQjnNGOaWkmNCHj6UAU4gHt+NBxjFO4dBp4NNOT070/GR60HrS3EMGT2pc89aXtzTSOKgsQnJ/wAKTJ5Halxn/wDXR3/xqriYhHFNP508jFJjtQmJlHUdPS9gZHXIIxzXzj8WPh9JpN017bRkROSzbegr6cYenSsPxHoUOsWM0MqBtwwK9DD13QkmYuKPimaLec9T3xVGRPmzivQPHPhVvDWpyR7MRPypriZ0x82OvqK+vpzVSKlE8qrT5JXWxV6DIp4+tIACcZzQFKk571sjEAMHvipkw3A//XUaocnJNSxRnJPancVxjptGMdaiC7TgkEe3SrhUOMflVdoxyoHNS0JOz1JYJPLIxXTeEvEc2ganFcxsQAwyO1cmp2gZHNXbSXIw3Qd65KtJSVmi6UnTldH1/oesQ67psN1CwbcOeehq6wrwr4SeMzpd6tjcSYtpSAM9jXuwbeu4cqeQfWvksRRdKTR7cJX0IWORUbrn2qYjpTCMcVyGhWdMZGOlQvGOf6Vc2f5NMdM8fyqAKDRd+g75qnNFgHPStZ4+DxVeSLPbrVgY8sQIzVKW3wcEYrbliBHTpVOS3555rJoDFkgAJyKqzQenStua3I5qvJbg9sUFIwZYcHH86pSwferoJrXJ9jVKS046Vm9XYVzBeLnmoWh/OtyS1wTlcVVkg2np+lSIyDEc1EyHPNaclvjkDFQNAdvTrUMtMzmXnpxULr35q88JAIxUDIcdKkoqEexNNcEc1O8eKjZeetQDZEG7Uu4d8mmlR1ppzSuA/cAOKdv59agJxQAWpplIlMu5qsW8DSEHGaLSyaVhgV1OlaGzsDtpt6EORR07SGlx8tdXp+gYCnZxWxpOg7Nvy/pXRx6cEAG3PsK5pSdxxjfUwoNMCgfLgfrVlbfYMdPateS3CKKpzrg9MHNRe5TdtCsF+WmEY96ceTTlj3fWrSJZCI/wFOWEkjjpVpISRn0qaKAA1autSSGOHBFXI4ePU1LFBz/9apBGB/8AWqytyAjaM9Kjlf5PepJjtBrMup+D61QMgu5wM96w7ybIJB5q1dXOepz7VkzybuvFYPUkoXJ3Ek1Sdep61elUvx2qs6cfWpZUdDMvI/Ojdema8O8RWbWeqTIR0P51740ec15P8S9NMGorOFID56Diu/Cu0rGNVc1NnBycN3qN15znGfWrDrzUeMivSPHTPUfhbOrKsJPzHI59a9DeIDOe1eQ/Di++zahHk4CMrY9s17VcxKZ5NuNpOQR0x2rjrr3b9j2ab5qaM/yu9AhOOat+Xt4pdgFeWaIqeTggkdaUxDHp9KthMimbM1YiqIiccfmKeLYnvxVgJTghz60t2PcgFuPSpBFjoM1KBipQhA96Y2VinGDTWXYPerBXmmlM9RmmmFiqUzz3NN8s5yauC3LDgYqWO1z2/KhktlFYj16U5k+WtH7KVHAqOSAYNFx3Mtoz0NRCDLdK0TBuI4qaG1yfu0XBMpw27HkCrsVu2BV+GzwOgqwLX2A+lFxGetuTS+SavCAg9OKVbfJHUmkK5USLtxT2hBHAq9Dalj6irIs8Y4pMZhm1LHpVm2s8HoK0hbAHp+lW7a0yc/lRzNaDuMs7IY7fStWG32+xp9tbcA45q6qdMCpC9ysIuOgpuw57Vc8rPakMYFBDKnle1IYquGMd/wBaaYsfWs2riKLJ82f50CMj3NWjGBSpGBjjFUUtxixZHSpYoM1PFEe3WrUUHtzVWYMiitzmrscG3tzT4ocEVbSLnofrVJAiOKLkcVaWLgEUqR57VZjj9Bn60xXIQh9KlVPaphEc09I6pCEiQmrCx8UJHx0H41Oq4pk7DNmBjtTQmO1ThcAn0ppHqKdhoRBjFTxjB/pUI61Oh6D1obGShQT7U8ACmgnFPAyPakJDhyRz165p5G3jqKaAB2/Wlzz/AFpsOo4cjFOxwKQdPWl5ApAw/LmlPP1pOD2xTupwKAuPXn8KmQYwM1Gozjv9amVentU2BEqj8qftNIo4BHXrTwc1dwaBR8tO+7TR1Wlz+FZghw6e1IcgD0pCOOacQeKrce45G4p/VsimqpOM1IvU1FgW5KnSpQcgCmZzRnIHtR0BbEgOfenE5XNRqcUo5zRcVhR1NKFyQO1KACKcvBoQIcseOetOUYFOQelO20xgBk1JjAP+TSAY96kAyAaaAaoHpzSlSVp+PloVeaewDAvFOjX/ADinFM08JirFYaooCkHAqTbQF5oGN2cD2pQPWnFelLg5oAUc96fjIpAvy5papMgZyKDwRyacelN6ik9wHD0HajoAKFHNO2+nc5qikL96hVwf/rUdCKeoo3JEXOfanAZowDSqP07UJlhn/Jpeooxmnj5hignZjQv4CngdKVV5/wDrU4DFNCEAzTsY+lFISKEDGnPakxuHP5UtBFIW43HGaX+lLQP0pobEYY/GjB/D1paKLAJkfhSOaVu/p9Kaw/EUMBrDgYpAOKkx2prCp8wTI2OM0zGTT8dKQjjNSA0rxSYwMVI2MUwjj3FPYCMnNM6dufrUxGKjYYx7U2AznkU2pTjNNx/k1mAwjim4JHuaf0FJjmmgQ0dSe1BHFOpQMHp7UWAZjvRk04c0bTx2FIBoGacOKTaRTtvHvQUhMYNIelLSdR/OgkaO1B6/SjHFJjHNACZzQFGaXHNJ6UAB6cevrSkUg5NKTxjFBSD+GjrjjilwOvak/SgkAMUj4Ap45PSm45/xoDcQ8ikPX/61KRjil4IzU7BsNI4GKCM04D5aMcU2w6DQOaXHTjikPXHanA8CmAlOHSk/ChSaaGnqKfm60mDinHrSY59O9TYoYQRxSHhcU9vpSfwkd6kBpGDTQOf0p5GaQDNWAzrj0zzQBjHtS+x60pUY+tSgGE5/xqN1GKkYYFNxxVD6kDp061CyfnVplJIwKjaPrUCKzRdTVd48E54q43bP61BIo59PatSkU5I8isy7G3IrWmasu7BJwOtZ9S7nOX4IPy1hXkG8V1FzASTkZzWXPZ9eKi2pcXd6nHXkBjya4rxHOY1bBxXomsxrEpB6njmvLfF05iVxnBpJ3Z0x0Z5h4p1AhiM9+a841bUMu2TjFdT4oujuck5rzbVrk5bnk161CGmp6FOPNqyG+1Q4Kqa528uN4OTUlxIS5J4FZdxJvJr1qcNTRq70KN4+4Hmsa5GQeK1Llgcc1mXLDmvXgtCGZdycEgVQmYgVbuZeTis6R9xr0YLQwb1Gsd1IFyackRdq0LexyucVpKSiStWUUhPpUoj29Kvm3CjtmmMmKyU7lpW0IFXaKHcGiRsc1XkkqkrjbsOZ6jL5zUbvUZbNUkRfqSl6TefSmAUoFaoY/fgU5XOaZjHYc05cCi5VtDQsQXYCtQptToPrVDTBxmr0r/L1zWbZrT1VytIMk02NcnpSuT6UsZx1pXHa5ZjAzVqNRniqkRq5G1TctJXJlGKniqEAmpokYmkp2LepOOlOXIOadHGcCpvLJ7VXOFmyezfBrYicEe9YsaFCOOa0Lck4Heq5yovldi1IAc81m3DYBrR2Er/hVWa3J5FUqhbRjTA5ORVOSM56VtNZMT6/hUb6cT1H6VLmr7kamI0R54qtLAcVvtp5HQfpVWWwIP3alyRlyvqc/LAPSqslvmt+WzZSMDOarPZnHI/CpcrCaMBoMUwwc9K2nsuemKhe2IOccVSnoc8oGYIsdqFQen51peQf7tNNvx0pc5k6asU1BBqxGSPan/ZuPSnCLAwKL3MUmmNMh9fzqzbTHuahMXFTwxHIH9Kxm9C7GhBdsgwDzV6G8fI55rNSE+lX7eA7hXBKxvdpG5p9wTit2CfaAa52zXHqK043+Xr+debNDVRpbmyJ+M55pDP/ALVZplIwB09qQSkng/WpUSHVdjUW4+bmpkuc96yxIWHJqaJ/X+VS1YSrtGn9oOBzx7U/zDjnj+tUFbOP8KmQnGelZ3sP28u5a3ZFAGTzUYBJ5qZEJwMVm2Q67Y9I8CrMcefb3pYYuPSr9vb5PSueUmtyXVZDFb5I4q/b2pYjt+FWbe2yPmFadpY528Vg6hk5sSwsDkMa6bTrHgHFRafYkY4/Oul0+w+7xmuadRpWOdvQnsNPBxxXR2Gn7cYXFJp2n8qQBXT6fpuduRWDdxX5kR2NgTjjH4da6PTtL3YJGKl0/TdpHFdNp1gAB8vFaJLchjNO00YHH4V0un2O3GR2pbCxAx8vStu2tgCPlxWsYiEgtsAcYNX4ICPanxoByev0qwoyelaKNh2HIoHSpoo9wpI0OcVchiGa0iuor6jEhz2qykWOCKlSLB6VOkNaWAZHH0qyiYFCJ3xUqr0q1oQCp0p+ynAYNOVadgGbKAuKl29KCvFUOxGRilI/Cn7cGkIxQNCU9TTG/KgNzQSTA4pWpgNOzk1RSEPNNp1NPepJFbrQ1J1p1ABRSfepadwCijoKKEA+lHQ00dKcM9q1RYo6UtFIBitUrALRRRVAKDzTgcU0Glq0wFPWl/ipAcUoPJra4CjpRRRVoBymkIxQOtOrVAJjpS0UhGa0TAWnY4xTRxTh0qkAmARVW6tRKp4qzjFLjIptXA4fXdAW4RsrmvHfGfgkMHwnr2r6RubVZVIwM1yOv6Es6N8oqUzGUOp8TeLfCRt3dlXGM157d2LROysOa+uPGngzdvIj6+1eF+LfCjWzyOq4/CrsmTB20Z5Hc2u0HvWdKhXtXVX9lsJBHNYtza4OB2rOS6CnC5kEEGpEkwetLNFg89qj+6eKztY4pw5dTStpwAPWta0ucYGea5mOQg1p2k+B1q4uwRlY6q0uuevStSCbcBzXKQXJXHvWtbXI45rpjKx2wlc+OQM9KkRuR/OmL1p8eSfWuNH1JqWFxslBFdbYy+agOOK42zjLSACu50WyZ4gMcgV0KWqR42Lp3hoWjh1xiqMsZDEVpTwNAcEHNVZE4zXp05XPmakeVlIqQfT3p0b8YqRkzxj8aTysHcK3IvpYcj7D/wDXqNySc9KHUsOaQKWGKtMSvYEcj0qxDIQfrVXIHGOlSICDmtEy15mvE4IH9alDEMMVTt5cj1q0ORVdAehYyGAyKyL2MxOTjrWkHPHtUOoRiWMk8MOlQvdIWjKMDlhjOKmZMrn0qgjbXxVnzsjHatCrj4nweSc1pW7kgAVkKRvGDWlZHoecmlYznc0lGCCa2/Dt8bS8RgcDP61hbi1WLVjG2R2/Ss6sLxaOrDzSep9deBdYGoaVGN2TgV1X8NeGfCXxQI3SEvwcDmvbElEihh0PINfCV4OFRpnrJ6js8ZoHSk5I9KTIrkvYocTjtR1FNzx0pyDjPapeoCjrTgc00D8frTqTAUEYpPvdaKXvxQmUgIxSUpPGaa3TJqVoSJn8vpTWbP8A9egDNN3UFjgcUhPNIWyeuKCcZOaBbig5PPahiaaG5o596CRc5FIV44o6/Sjqau9xo4L4k+B4fEWmvhB5qglWxzn2r5h1vQ59MupbaVSGU46da+15YhKCDXkPxX8Bi8t2vLZQsq8nA6ivbwOK9m1GWzOaVNSXKz5qlgKNggg0wqTg5rbv7Nkdg4ww4PFZUy98fWvpr9UeROLg7MiLZXnrTo5c5zwKidGyD1oMXOQfriqITLSS7jT5LdpBlAffFVEJUjFaVlc7Qc9D1xVeZL7mfIuwjIwcc0RSkHjgGrF5BtcsDkH1qqBtPWokrjRuWE5hmjkViNvPHBr6K+G/itdc0xLd3zNGOPUivma1nIcA9DXV+EvEs+g6lDLG5ChhkV42Koe1Vup20Kjj7rPp+lGM+h9apaLqUWs6bDdROGDDn2NX1X/Jr5pxadmepGV0R7c0joeOKl2n8aRs5qbFFZo85qJ4cg/4VbI4pm2iwGbJDx61C1uSO35VqNF1PT2qJofbilYLMyZLcg9qryW2fzrZeH5fWoTbAntUNDRiyWpIx0zVWSzweldC1tnp1+lQyWmRyKhxIehzUtoTnjr7VSksyO3tXUtY5xxVWWy/DNLlC/Q5aWzIJ46VWltm79a6l7HdnAzVaSwz24qXEo5aS29qrPbY7dK6h9N4PFVJNNIJGKy5B3OYkiHUVWkiOSe1dHNp2DjbxVKSww3TisJKwJmE0ZB6ZqJoz9K2JLQjOOKij01nbHWo3KcrmYkBJGa0bHTGlcArkVp2OgtK4wOD612mi+GeV+X8cUr2YrtmPovh0ybflx/hXc6XoYiUEr+YrU0vRBFghc+4FdBBYAKBtAxVN3NVHqZlvp4ToMYqVoQtaTw7B6Gqc3U1jYXN0M+6AwaypuQcjNa067j71Te23H2oSsQ9zPWPJyasRx47VZS1weaetsRg4/CrQbkaRA9iPw61Zig+b3pyw5I4qyibR7n2q0ikMWMUycgDNTM2BVG7lAXrQymVLmXg844rn764I/xrRvJuuMViXb5zjmlJmLM+4nJJHr3qozknGeKmmTJ71CY2z61mNDGIIz3qI8ipnQ9PWoyhH0oH0I2QZ5rh/idphl0nzAP9XzXoCL82SB+VZXivTvt2iXMY67c1tTlyzTBdj53fqcjiqjN8/tWjcx7JXXuDjis91G4ivcWqPGlHlbRteGbsW2qRHOAxwa9+0m6W8tUbr8oH44r5ut5DFJGwOCCDX0D8PZRe6MsisDhip9fWuapG8ZHoYVtxaN3yznmnCHg8fhV8W2eTz+FO+zV4x0mb5Py9KPIzkkflWkbfHakNuAKB2M/yePSlFtk5q+IBgY6elKYMDp1oEUFg2tmneX7Yq4IieMCpFtSx5FWJ6Gf5HOQM05LYsRxya00tMgjHBqUWu3BxRfQe5mpaHAyM1ZFtnHy4q+lt8ue9P8oKOlLmFczWg44AqBrYnPFazR9qYLbnrzUpjt0M6O0J/hqzFaAelXEhwf8AOamEPI4oFsVTCAAABSiEjn9KteQSx+tSJa8980INyosG47cYXvUsVqD2/Sr8cOD061Yjt/QUWJKcVr7YpXgIPA/OtJIBn3pskZycZ+lGxexnGLDDirNvAVx/hSlPmz6Vat4+lAtyaCILVlUx2p0UYxmplUY+tAkyApimlBVnZ/nFN29qGNlfbn/CjHtU23k8ZqQR/jUklRouacsOT0/DFWPJ/wA4qRIsYp9RoZFDxxVqKLHanxRHAqykfFWg3GRJirKJkjPShEz0qVUwKrcQ5I8GrKrxUSLnFWEAHakAYwKeifN/SlUelPC1ogHADdUi4CmmdTQRSIHlsLgdajb8DTt1JnPbrSTBCAk1PFnAqFF5qynBGO3oaYEmctk1ItMUH2qQLg8dKAFX2pc57UDg57UHrxVF7jxjvS/SmgkEGlHSoZAc59KkUZpijPPOKkXrTKZIvA6Cpk5wKjUdanjXgY4NAIf0NPxzmk25IqQJ3qWMYB3x+NIOtSgfjUbZB+tTqAHrzTlqMCpYxu4NSA9MgYFSjpQicYqQjFWAvpSjnFNC805emaAFA/GpEHFMC5NSJxSYD1UnrT1WlQZ4xUgXBosLqCjAp6rzj9KUJ2FSKMmmMaE5xTlGTTgM80oHXHFOwAB2pQOKXHHpSgZaqAB16UtIBzT1FUAo5/wpPrTiMmmjk0AA5PSlC9qcODz3p2M96AGDPenBc/WlxzmjA5oIEY5NJgZpwX8KcFAPPSqZY1R2paAMf4U7j8aZA3HPSnpTdpJp4Udu1JAAANOBySKAM0fxVSAco6e/rTwOKbjtT1ODSC4tGeaQnFAPHb3oACcUhIHtSA5z9aOtACHr1paPwo6U0AFRRnbRQPejqJBRnNB5zQfTr7ZpBYRhg0lK1NJ6UDFpD0o6ijvTuCGFecUhyacw5+tN2gd6lgNY8kGm55AxSnk80EYAqQAjkUxlx2p2ec0dv0ouAwjjimY6U89wOaYy4AqQeon86aeDUjff/WkbrQAzHPSlI49qUDJpwHr2ov0C4wetK30pccdKXGaaAYcg/Sg+9SYyKaR83+NDLGPk0hHX6U4jJptTcl7jMfL7UhNOxxmkI4qughoPWlA5owM/rSjgGkAg6+2KUDmjoBS9e2KAE/z0pSODxQDilzkigBD7fyo/nQetAP5UAJSEU7HHApMen8qCxDyvtSgdKVR6mgjFSyBmMninL39KAORR0akPbQByM0uCBQv6U4jGataDQ3rzQBmnY4pN1BIwgkntSEHFOPJpGOfpQAm3jmkbINO5Ipp9u9JliEe36UuMACg9vWg9KYDWAxz2ppwOaViO9IRigBjenSoSeOKmbj6VEV4oH0IJBzVWdwBwKnmOM/yqlO3I9agpbEErbjx09qqyLkZqy2MGq0xwOtNDRRnTODj8qzrlAATWjOwAxWLqdzgEA49qRUXbU5jxDINjHvXjXjO4x5mTxXqfiC54J7fSvGvHE4CyEHinCN3qdsHc8f8AFV1iV+cmvPdQl3Ofeur8Ry+ZcMSTXJXRCsSRzXt0lZHfB6cqMi5YgEdayJ5MZrUujkmsa7O0kV6lNFspXEn4Vk3c23ODmrV1KckZ6VmXDZzXrU0YSv0KE7Ek1AsRduP5VZMRkbAFX7PT2Y9CP6V1OaijG13YbY2B4yPzrTMSoCMfnUqRCFcdSKguJccVwuo5yudEYqKKc+M/jVOSTFTTzEE85qjK1dUFoQ27kcsmTVZjUr89KZt+tdK0JsRnLUAE8VJt+tG3BFNsLCDgUE0hBzQBSKFJyKfEu8jFNWMkirtlbF5BQ5BvoX7SPy0B9akc5PFTiDalN8rnNYuaOqMLKxXK80oQgiraQhqnWBQORWXOWoleKE1eih6DvQigYwKsxkntU8zY1EekC1YjQD8qiUGpkU49Kybd7mlkTIBViNckCqyqR9fpVuEdKfOErJk6xrmrMK8+4qEDvT1cA0c5UbWLZIoMYY+lQicA5zT/ALQD3FPmZTkiQQgn1oaJeQRSC4B7j+VRyTgd6zbZd0kL9nUjpVee0Vsdqe18q8d6he9G3I596n2jM3UilqU5bZSTwDUDWq4xirTTbjSFgRzV85gpRehnSWi88VSltck8VqylWU4qq6En3o5yJuJmG1JyMcUzyAD0rT8vrUTQ4PvVKdznk1sZ3kDmm+SPTFaTQgDH6Ux7Yk5Fac5zyVjMKYOKsWynmpjbEn6VLBDyMjms5yBInjhBAHQ4rQhgwB7U2CHOK0LePIAx0rgqSsDYQx7RzVtRge1CQ54qZYvauVyIkyHJ7GnKCOtSbD6VKsOTnFQ5GdxsaZPrVtEz05oitzjpV2K3welYORnuyNISVx/SrMUBAxip4bbI6VfgsiQCB3rBy7lMpx25boDV2C0KjGMA9avwWGcHFaMGnlu3PpWTlchmdDY9PStOC0OQMdBV6100E4xx06VrWunbQMisJy1Fe5RtrAnqvA9a2NP00gcD8Kt2unFsDHFbun6b8w4rmbdhXI9NsDuGV46ZxXTabpvK8Z9qn03S+VyOPaulsNOAIwKybujN9kMsNO5Hy8+ldNp9hjHGRRZaeeOK6Kw0/BHpSjF2EP0+xwoGOTXQ2Vn04464qOyt1Ujj/wCvWxBFwO1dUYkk1vCFArRiQFRgYqvFG2PWtGGHGBitkhsIlqzHERjinwxD8auRQYrVIm4yKDPOKuRxcdKdFFg1YWMDFWkSEaAY4qUL+NCr+napQuB71VgbE24+hp4HpTgueKcE56UWAaB0p4FKBg0bauwrgtKOpoApcYzTGBGKaVp5GaAMUFWIitN247VMRmmlcVIbDM80obFBXH8qaetAx27j/wCvTaaTmkL8kVLJaJhzRUe8fhTgf8+lIQ/+Gj7tJRQApNLSAc0tajQq9afnjFNHBpw61USh1LjjFIOlL71utihCOaXGOaP4aOoqgE606kApaaAKcvSm04dTWyJFpF6UtFaooKfTKKpMkfRSA5patFBQDiiitkA7rSLQDQRVIkWqt1arKp45q1SEZ605RA4fX9BWdW+XNeNeNvBwKyEJ19q+k7q0Ey8jiuN8RaAs6NlQfpSRjKL6HxH4s8MNbysypjHUYrhLy0Kk5HNfVXjjwZnzCI/0rwjxT4be0mchSPwq7Ju4QlZ2Z5ldWwGTVCWMjtzXTXVrg8jnNZFza5JOOazcdCKkL3MvocVPFJg4pskW09CahwRjHSsbNHC46Gtbz4IJ7dq0re4JI9K5+JyMVft5yBirRcJNHzEtWoIizDHNRRRbiK6DSNO3gErye2KzSPrqkuVFrRdK8xwdv1zXpPh7RsqBtrM8N6J904Nen6Do+1V46+1TzO559R3VjjvEWgMLfzEB4rjsEEjFe/33h9bmzZSucivI/EOif2dduCvyk8HHau/DVLvlZ41WmprzRy8iEE008cVbuFB4HbvVRl9xivTTPN2Y9FDH69qbJCU5A4+lLG2Pwq2Asiep9BV3GvIy5McetSR88UssQSU01WCnjP41pEzbsWofkHvVmOXn2qirVYibpVjbZdiYjinzjcpHaoVfp1zUyAMODk0E36mLcx7G6c1FGSTWnfwbsnHSstflbHejoap6FhgRg+lXLWTGRnn0quhDDmpIztbiqWouXmVzWhkJAzVuJxuGfp6VmxMSo96uJkqPUVT1Qo6HW+DtXax1CLBwMjvX074Y1Majp0bBsnFfIlhOYZVYdjXv3wr19ZY1hLc9hmvlsyoP40j1Kc+Zeh6tnv70BgRimdV9qUDmvmGdZIMEUvbpTVGBT1NFxoeOKUDNIBTl4J9RSbBBnihulHNLU3KGU1mpxHFMPTpTRF9RD061HTyODTD0o2LEJ5o3UmM0Hp71JKE9P5048dKaTgUhOaodh+eaAfzqMHJ/xpQTn2oEh2SvOPwqrfWqXcLIyg5HQ1ZHJpD15qk7Ccb6Hzt8VfAr6fM91brmJjkgDpXkdzDsOBxX2Z4i0SLVrKSKRQQRjmvmLx14Rl8P6hIhXMLE7TX1OX4rnXs5vU4a1PnV+qOGMXftTCpB9KtmPa3SmTKM9K9t7nnNX0KuCG9qkVvLYEcLTsLkKevakAwcNW1iF2Le4TIF7etVJIiDgjmnwnHBNWJVEgBUcjris7CVkUgSprQtpQdpJ5B4qkRn5sU6E+WwNc8oXNPM9n+E3i42Fz9iuHxC/C57GvbRhsEHIP5V8iaffm2nR1Y7hyCK+k/ht4oTxHoyK5BuIgFPPJFfOYuhZ86R6dGamrnUbTmmkHNW/JPpTDCR/jXlWO3oVcce9NxmrBjIpnl9aViUQ7c03Z61Z8vIxR5GafKwuVTFmk8gZ6c1dEWOOh96kWANwetHKMzfs2TnFI1qNvStf7JSm2HpT5CdzBazXGMfpUT2QOfl5PtW+LfOeKie2yTgDPrScB9TAewBH3cVAbAA8jg10LWvHIpjWwYHIqHHQq+hzL6aDxjHtiqr6Z14yK6trYelQvAOaycGxHIz6Z2xWZcaaAc4zXbTW2c8fpVQ6bvb7v4GueUR26nEHSCx4WtGx8PFiPk59a7C30IMR8ufwresdDVRylc2wRV2cxpfhwDkrn8K6qw0cR4+XArXtdNVACF/Sr0UAQ9Kz3NEkipBaCMDipSgUdKt+XjoBUMq45pegORSnGeaz5hk9K03jOc1A0PB96LEmWYM5qM23NabQY7ULBk9KtLQDPW15/rUgt8c4zWktv8AhSvDtHTFUlcImZ5O3JxTHOBxzVyVduazrmTYcim1Yq9iGebYCPTsayLu5DFualvp/esi6m55PtWdjO9xk8u4kdqzphntUzydqbt3UgZTeHcSetNaLir4iJ7YpjQYFJiM2SHd0H5UzycDpmtIwkDGKYYCO351KG2U404xSXdqJYJFIBBHStEW/GcCnNBuTAFMR8u+IbQWmr3ceMYc/wA6wpPvGu0+JVg1h4olJHyyDP41xdxwa92k7wR5dZWmMjY5Ga9f+D2sERXNuzY2lXH54NeOK3zAZ6niuv8Ah5dtBriRl9okypwevpVuN3bub4adp2PpsJxwODSmID2pdPc3NjbysPmZBnHTjirHl5B4rxJR5XY9AqmIEAdaaIgfSrewk9BSiHPtWJNyiIiO1OEWRV5bcHqDmpltVxmgRQjtOfp6VMtvgY6571fjt/8AOKeLcA9sUIa13KIg7U9IcZJAzVsxgH1pCBk5oERGMenvULjHSp2b8faoGJGP6cc0FkRHNOReOlOSIkj0q1Hb7hnvQBAIu/AqRIzmri2wC9M09bfJ6UE7lZIeRxU6Q8jjI+lWYrYggkVZSDkcUJBsV1twP/r1OsIx0qZYelSBP84oC5B5WAeKgdRk57VoMnGe9VJEyMZ4oEUtnJq1bx8gUiJubJ57GrcURDZHFJDRIicVOE4pI0yKmVDimIi2cUhTA9Kn2fiaUx+1BZWCZanLGSanCYFPVKSAhEXOO9SJGPSpVQVIq46U1uQEae1TAcCkVc4NSj0qwBQRUqjKgGmoORxxU6pg9KsBY1PGelWFTjpSIMf4U8D86lAOAxRjA5pR3oHX6VaABkmlK5x34o28fU07HzHt+FIh6iFcHjtTTxUg9aawyOmKgpCKcmrCDJqBVIqxH2oGTAZp4GDTV6D604D8asB1GPelUeo+lP2bufSgnYZ14/KlAxQVxSqOtKxS3HLUirzUY6VKvXkVIEqcnFTx8CoUI4/xqYdqdwJlOF5p6kE+tR5GKUHHNKQCngcdKYefrS5zSdTSbAaOtWIuetQqM1YReKkCVemaeAT1phx9KcvHWqQ2BOacp6Cmjk08JyAKkQ9OtWEAqJIg3rmrUSA00g2FjHA7j1qXy9uOKci5NSBeQatD8xu3ilHQDv704ru4x+FJRYmwnX6U7bR15xTjyBxVDDj3pQeabjnNKBgUCuL/ABUtAG40o61oiRScUnQ80oHzUZ4pj3ADmpPQd6YDk5p56YqChcHqaToaTIpScgUbAFKecGgdPrQeTT3IuC9adjORSKO9OPSmgEHA4/Ong4phPy0BiFpgOB607ryfSo84PtTv5elF7Bcdv5zT6jU8HHWlL9R1oAXceB60FqYDzS5wDUALuyKUtx+FRg8c9KQnA5NVcCQNnrS5xUQfFKXx/jRcB+6lJ7molbGPSnE98daaYD856Ume9Nz6UA8CgBxOScdKQY7dKSkXFADwOc0HpS/WkBzQAhIxTD606kb+dADaTk9acxxTKgAppwT7ClJ4z3pGHzYoYDScGkxkUoPIpCcHpSYCkYzimk5WnA8n1oAxTBDV/wA5op3FJ1NT1C2oEYFB4A/OjqaQdcGqAAfyo9frS7cU0d+M0mAh4xTQOadSYFZh5CHv700r1p54Ge1NfqKsCMjApwOFoYUgFAATkUKKcBxxwRRtoLD+GkXmn4yOaawwcCgTGn9aXoBQeSc9qM/pQFg7YpemPekXOTShT+VKwxG5xRnJpeRijHWpIWomRmjqOaQrz7UdBiqsAucHPWnHmmgGlJPSmUhSfSm+lI3tS4IwfWjYEJjFGOOlLt/CkPpQFhoOaOB+dLtoI4oGIeuD+lMY8e9OJxTX9aTAaTmgnHTqaMZX3ppOBz09aYDWbPWoJGOSB0qQ+9QyfyqWBWkbg561Ulq3KctVOYZY0I0RVkYgn1qrNIf1q1MQPrWbcvgUiUVbycBSc9a5nU7n5W5rV1Cft6Vy2q3GAxzikjdHOa/c7UbmvG/G1xkPznHavTdduNytzkV5F4xlGGOa2hrqdVN6aHkuvt+8Y5rk7l+TXTeIZfmauSuJOvH0NezR2PRgrIzrtwSciufv5gGbFa16xJP6Vz96Tk17FGHUJMpSMWOah8vzGA71JnPHSrllCXfpmvRT5UZSdkMtNM3cmtBbcQpjFaUFqqoOOar3o2KRXFKrd2CMeXVmXcy+X2zWVc3GM+9WryQsxyeKyLh/mNddKIr3GSykk9qgL5FIWJNIRmu1KxncRutLtpcHHWmn9ad2F2mL24oC596bnNOQZNBW4CL8qlSDP0pUHNTopqblq17DY7XJzWtptoMlvSoYYyxHv2rbsYP3fSueUzaEfeRE8Q6YqBo8dK03j7Ypn2fJrncjp6lJBtJqVVLdquLaKOozUsVoM57elTzoTiyrFGSBxV2O34zirUVsCM1OsO0DpT5ykrIqrASMYqyIsdqlwBQSO1YOoJyS2KpTBP8AOno5AoYjOKiJJp8xzuo2ywbraPeo2u/pUDnjrzURy1VcmUpPZk5vKcNQAxxz35qi2cmmNk8flVpowc5IvNqBzx296a96WPf6VSVT+JqRY2B9qd0OM5NWbJ/OY9ad5n41EMrx2pMN2paHO2ybzCaVpu36VXAY/Sl2nHp71m2PnaRIzkjFAUAUJEcHk4/nUvkZ9azcrEXbK5X3oMe41Z8njjrThATximpWGrlQRYPSplg3YGPxq/BZM3O3gVYW056Ue06FbvUyPsZyT/SpY7ME42/hWutnnGQRViOwxjjPvis5Veg7mbDbYI4/Gr0NscfjWilmcdP0qxHacgf0rknU0MpFJLfrxmp1ts9a0EtcnGKkW1yTxXI5EGX9m5yOBU8duRV8WmD2+lWIbbJGBn0pOeg5FOG24yR+VXIbYk5ABx61fgsu+K0obItj5cY68Vg5GZnwWpOOK0rW0OAcVft9P+YcVrW2mZYccVjKVwepQt7EFhkda2LfTlGPlwfpV620sZHFbVlpgwD278VldENq5k2umk4+Xj1x1rWt9K9s1s2el5xgdK14NKC4JXGKyk7oi99jCg00hlworotP0ndg7eB1q7baeAc7ffmtqztMDhQKjpqG6G2GnbFHHFdBY2YUKcUy0tOnFbVpbEDGKViVYltLccEAVuW0BIGMAVXtLUjjHPpW7aWR+U49Oa2jHQV9R1rAcDjpWtBAWHI4ot7PA5HWtOC32jpkVtFWC4yC3+UYrQhh6cU6GD2H5Vehh49K2ihDY4fbPvVqOLApUiqdU4qkiL2EVMHp7VKq+1OVe5p6rWlmAgGeKeo5o209RzTAcBn2paUDilIzVDsIOtKB1oAxR/FQUG2hulLRQAnPBpaKKqwBSbaWilawDdtNZc1JRSsBXZTxUT8VbK5FQvHUNAV9/vTlkxQyHmmAHP0qQJ1kp4fOKqgkY9qeH5oILQbNLUKtxTwxp3uBKOppwOKYp5pwNaxZohw6UtIOlLXSmIcOlFFFPcoT7tLRRTQBTlNNpy1onqKwtFITilrS4woooqkwHA5paQDilrZAFFFFaAFOBzTCetOWqRIvQUhPWloPStbgBGapXtoJVPrV2mlamS6oDzzxJ4fW4jcbOteH+OPBw/eHy+vtX1LfWYmU8V5/4p8OC4jf5efpQpX0MZRPibxNoD2crnbx+tcjcwEZ4r6Q8b+DjmTKeteJa/or2kzDaQM1YQaejOFngyTxzVGSMr1FdBdQEE4H5VmXFuTn+VZNGMoameDz1qeKTb0qJo8E+voKQZHtWexxy0PD9JsfOcZXiu98P6TucYTI6VR0DRs7Pl49a9N0DRQoU7Oaw5tWfT1J31Zd8P6IAF+X9K9E0bSwgXjn3qnoelgBTtrt9NsQgDYx+FY301OWTIo9ODRkEDkYrzL4j+Fy6NKg5GT0r2cRDGMVheI9LF3bMpXPpRSqcsrnDPe58m3MDROVIwaoSqVY85Fd3440N9OvGbZhc54riJlOT6Zr6WlNVIpo4K1PlfN0Id2KsQvkelRqmeKnhTYcEfnXScaIphuPNV8Hd61dmGP89KhUetaIGhqDAp6uQaVQAelLjDc9KQy1G3Aq1F+VU4mGKsq369/StEJk0yBkPHWsKeHZI2R0rcEm4c1TvrfcNwqdgV72KELAcVa2Hbkc1TVdhrRiKmPHf6Ur2Nbli2GcbskYq4ikZ4wPrVGGTY+D0rThTeA2eelaQdzAdHlcV3Pw+102N5GN2Oa4tY1H1FXdKuPs92jAkc1z4mmpwaO2hNXsz670i9W+sY5Ac5FXwMc1578NddFzaLAzfNjjJr0EEnHvXwFanyTaPUi76Ev4fhTl4PpTFOTUikVzFDsGlxjpQvJ/WgDFDY7C4xxQQRxSjnFKRxSRRH2pjjP4VJ/DnHP0qNzg0ibEbHNManE4ph5FNjsAPFJ0zSgH2FNbrSGNPUUhPB9aVgcf1phHPTmkwDdTic03nsKTnvRcCTPFLuHSmZyRRvPpRcBW5UiuG+IPhCPXtPlGzMgG5SOtdxvPpUM6CSMqeldNObhJNGTj1PjjWNIfT7l4ZFw6E1lbQGwfyNe5/Fjwb1vYU5A5wK8WuYtrdMH0r7TD11Wpp9Ty6sLPmRTeBSN2eaa0fRuSaeePrQrADkV3xdjkvYibqDVmFlZRg9ahGN3PQ0L+7b29qpoze5JJGQ2OCP0qFoyvfI9KucyKB1x6Uhj3DP8AEKykihls2SAetd58O/Ej+HtVifcQhYbh2IrhVGxtwGCPStW1G5VkBIrkq01KLRrRqezl5H2Fp08ep2iTREFHXI5qw0GT0+teXfBvxbuj/su5cEDBjJ6/SvY/KB9wa+YqUnCXKezCV9DKNtk4xUZteOnNbBtxjIGKZ5OSKy5UamSbfgUogOa1fJ46ZFNMI49aaRKSMwQY6j8aesQGKtsmMUwLzUu1w2ERMAA08RZ465pw7cfjU6AEZqroorNbrnpioWgA/CrzJz0prJUNoDNkiyOlRNBjr3rSdM1BJFWQrGa8e0Gqsi88cYrRljyOKjS0LnOPzrObsO9jPW03dRV220ncykLmtS003cQSOlbVpp4Xt0rgmxJNszbPSwAOP0rSSyUdOPbFaUdsAAMUrIF6c1zvc12RS8oL2xUbL6VbkXP+FQFaz2Fe5Hj1GahePcauCPIzSNED2q7CZnPDzUbw8dOa0DHz0ppg3H/61V0FczhDk0qxbTmrbxYOaikGBVW6CIWH6VFMcLUjvtz0rPuLjn2pN2LIbqQYPasi5nGCO9SXlx15rMupsqRxn1Pas+a5LKt3KSMY/WsuUEnmrsjBgarsmelK4ikynjAzT1QnHtzU4ipywe36Uxoi2nGKCuByKnEePbFIY+eeRSsCIMc4pwjB7VKIh0xT1izUgyMRZPTinGEfQ1YWEDt1qQRkdh0oGjwD456WYNRtroLhHG3I9a8luQWPNfRvxt0M3+gJMM7oX3fhivnm6Qr74r2MNJOCRwV4+9czmGD15rV0C7+xataTZ+5IrcHqM1kO2Cc1PbseCOMV1y0dyKfuyR9feC7kajoiHOSjEfh1FbzQ/SuL+E16t1pQQEDMSSfU4wa7/wAvHHX3rx8UuWoz05aMqiDBHpUghBxxU4j/AD96cqkVzWFYhWMZ6fpT/LAqcLg0Fcc0W1JI2A47UwjnipCpJpChxR1AhZsf05qGTP8A9erTQnGSOB61D5W456/WpArEEmhIS3GOKspFuYY79qtww7v4fw9KClqV4LfnBGfrVxIACOM1PFACRVlIQO1AXsVlgGM4qVLbb0q0icccfWpRDnFBJWWEAD1p4j9RmrAhxS+X7fWiwEIjpwTiplHHtS7cUICrIOPpVSQHd7VflHqO3aq5QM3/ANeiwbEcUOTmrkMP5UkUWO36VbiXA6UFkax+3509V/OpVX/OKeqe1HUgjCg9RTitSleOO1GygCEIM8DmnKvHvUm3jinhCP8A69DAiCZPPapFWpAnFOVcH3oARE5pyrT1Tp6VKqZ/pVrcBEXmpwntSKMVIg6+tDZA5R704DC0dB0FKCKaLDHFA4pw6c0gGc5pbEMcvWnEZ/Gk204cCncFuJRjPanDqR3penWlqUhqLj/9VTJ06UxRjipIxk00MmjHTNP2nn69KRFqYD2ppaiY0CnYNL0B4/OgnpTGNYc+1JjHNL97/wCvTkxUsSBRzUqrwP50z+GnjJHI5FZjJF4A4qdF68VGo4FSjgY96pAKcUq9KULk0oPBGO9MBD0pVXnI/KlK49qOgHeoAFHNTxA54piDNTIuD2NVYByj5fQ0p4NA+97U8jJ4pgIE5qSJM9qaqce9WY1x2qAHRp7ZqzGmOtIq/hVlBx0rRDYirin/AMNAGcGnAZFUIZjijbuGaVqX+tACAcdKNvH404Ac8UYNNgJxjjqKULzQMFv604frVJXIGj3pSMHFIc0vbj+VIAxzx3oAxSZNOznigpBkClzk0w8f/qo3YNFxj9tB5HWmZ4xSg47UPUSF9qclNHak3UkwRIWpN3PrTc4pN2GNO+oxxc9Kdu3Goic0inPvSuTsTbsH2pS3NRZz9KUnmjcT3JM57UucZP8ASow2M5pS1MroOD85pxb9ajJ4pc5ApXsSLnmmliR15pSRjFMpAP3ZxSk88UzJFIf51QDweKN1MyRSkg+n0oAfnnP60uc+9MyMmlU1UQHHqMcU4HNRkg/hRvwP0o6gS0hPPWmBsn/69KTntVXBCkkU0vikLUhIqWAoOaTqTSbqQcDNSAHk4pCec0r96QjNACdMf40d6SnAfrUgDdKTB/8A109hkU0jNNAIx5NA+tG0d/rSsMc0dQG55zTgOhpPegHsfzpFIdUZOCeKVjk8U0DkUmwbEzk0DgUAfhRj6/lTIvqIeM008YNPBzTWHy00WxG7Ui9acefrSAYpEoToc9KdTfr1p6jvQAY9v/rUMppQcDNI3FACAU3PP86dSEelJAAHPFL/AAUin5uKXv8Ah1pgISKUnFIRikPWgBV6UDqaUDjmgjHbvSuWIODSHJApQc0mcimStxp6Zx3xTl5pMA4pxxmoEBHNNPB707PWmsQ3StEVcGGKb94e9ByeetJnjn60hinAx60xjzilJzSE5FACEYNRyHA96f1/wqN+aAInPJqJjk496lkBzULDIqAK83FU5WGc1anbP51SnOBzQWU7mQ+orIu5jz7VevXPPpnqKxLyXYMVDZS3My/ufvE1yGsXBwcc1v6lMVJOcVyGrSFiRkUkzSOxzWsTEo1eT+LJB+8/GvTNab5GryvxY24uD+lb00ddPTQ8s15wWbiuTufnJArpvEB+ZiPrXLSE55r3qWyO6LM27XHaufvvv10t2PlOawbpM5yO9erSkOS0MpUJf2ra0uHbz1xWakeZa2bUgKAK6aktDHeVmaG5VGelZl/IME5qzLJ8p56dqx72fe+KwhC7NG+hm3jZzzWXKCSavz8uarMnrXqR0RkuxVEVKQMdKl24phGa0TCwxutRYNTbCacsJ607omzZCkRNSJFxUqoR24p8aHNTzGi8wSLjpVmK3yRipIIc4yKupEFAxXLKdjeMUxLe33EDFdBBCqRAVmW4VGFXvOBHHFc8m2bxsncfIR2pqj8qQHd9KlVMjNYN2JUktRV69Kmj4pirT0BHtWLmQ6ruWUO0fWl34zUIbFLuJ6VPOzN1GDT5JNRtJnjP4UpjLe1HldzzTTuQ5PoQmU44pA7fjU4hJA4py2x7dq1TJTKzbmH0pAhY5HNXlsyT92pxp7Gn7RDbaMswZPSlFuenP5VrjTye3X0qxHprelZup5md9TDW3x2qXyOOBmts6XznFPWyCnAWo9qLXdGELQ9cUosWbsa6KOx9s1N9g4+7Q6zexnpfU5kWBx/9ahNPK9v0rpDYHpinJpxByRikqotDBSz/ANmrC2fPIzW4un7ecD8qkWx3Dpis3MVzA+xHHA/IVPFp+WGcn8K3F04seBVuLTdgzjmk6til3MhbHyl4FAsu5FbP2XJ6daeLbOAaz9pciUjLjssj7tWo7P5a0IrUjjHH0q0lrnnFYubZEXrqZy2m0dMVNHbA8ADNXxafN68VNHbcg4rJyE5FFLTnpj3qUWnPFasVoSeRVmOwJAP6VnzK4XMT7F3P4Vbt7PJHGfatdNP56Z+tXINO+ccdfWs3Mjm0KFpp+evXtWtb6dnGF/StK00vJUkcVs2mmHP3etZNkNmVa6acDK1sWelj0ya17XScYOAa2rPSeRlcfhWHN0I5uxjWmlcjKnFblppQwBtxWvZ6YOm3iti204DAC4otqIybTTAoA21px2BAAxmtm207jO2tKDTQTkj9KdrkmFBpx4wtatppbcfLW3baV0O3mta10zkfLWnLcdzGttMOAcGtqy0/gfL1rTt9OII49q1LawA7fhT5SUVLTTwCM1sW9pgAY4qa3tgB0xWjDb4P3eK3SDYjgtsY4q9FB0z1qSOPFWYo6uwmxIosCrKJzQo5FTKuO1WkIVVxUqLmkAxUqnIrRAIq8U8LSgYp2Mc0xbCAetLjilx7UpGKVhgowtOpoGadTKQUUUVYWCiiigYUUUUAFFFFQAHpRRRQAUhGaWkPUUmBEyVEye1WDzTD0qWK5WK4PpQFxjipiBmm46+9QxjRx0qQHApMc4pQOtSQSKakB4qNR6U8DNaoaHU+mKMGnAYroRaHA0tNorVBcdRRRTGFFFFaIBwPWlplPq0xIKKKKaYxc8UZyRSUo61smA6iiitQEx1paKKcXYVh1IRQBmlrVCAdTRRRVJ9AEYbhWZqWniZG4rUBzSOuQRUtdUPc8k8W+GBcRyfJn8K8D8beDdxk/d/jivr/AFTTRMh4rzDxf4VEyOQnXnpTWpzSjZ3PivWNIks5mVlI561z89rtBB/lXunjnwgUZyEPHtXkuo2LW7lWXGK0WprFqascpPbBSeP61UdNvatu5h9qzbmP2rKaMJ01bYyfDuikbBjj6V6VomkYK8VQ8P6QFVfl/Su+0nTAgX5eP515rdj0JO6uW9K0/wAsAmt2FAq4HWoIogijAAqwPpXO2YSdyRevHTNMnh81T3pynDAGnMc9aLmTVzzLx94VW+hkYDHHXvXg+q6UbC5ZCDgGvrHVrUTxMCucivCviH4caCVpQuAPavTwdbllys55LnXIzy9kCninIM9ulTyxYbnr71GBxX0i1R57jyjHXcPUelR7OnFSlcmniPj/ADirRz9SJFyBz+FOMe4Y605VJJqTbx6Va1NNyBBg4bNWVJ29fzqN1A55pyvgUwbuiRPm4PWpHj3IO9RoR+NWEUFcDvSY1o7mNNHiRu1S2zYODxU19BtOfWqyHDAYokidS+68g1ftJNwUZqgo3Rmn20hDEE1ENxPVG/bruHTNPeIxuG6VXtJ9pWrk0gdf6Vc1cINqSsehfDjVzbXEe5sdsZr36yuhcwKw718n+GL8214nzYGa+jvBWqLeWCjdk4xXx2Z0eWXOj16crWZ1gOD9KkXr/SoAalVsCvn72OomB7ClAFMB/XpTvQ96bdykSH1HFI3TNIOcZpHYnNIYjcc1Gx9RgdqVm6jtUecc/wA6FsA2kwTS0fnmgBpGfpTf4qeRTcCgBpGelMIwTUqnFM+8TU3Ab25pCD/kU489aRs4FDGxnPrSOc+n1pKYzcdahtoQ4HH0prN1xUbPj39RQTx6e1O4mUdZ09NRtJI3XcGFfN3jrw0+i6o2UxE/Ir6dbmuI+IPhiPW7BsL+8UHB717GBxTpTSexzTS1T6nzPNHzkH/Cq+NvBra1CyaznkhkXBUkVkTDHBr7GMuZXR5E4csmmMxmnOnmINvWo1Yj3H1qVHAPStkzDULdzG2DzU7rxkHjrUTR55HI9qmhbcpXj8RSsVbqRMc9+fWr2ky7ZNh5BNUHO04Iwaltn2sCOoqJIEkzuNIv5dKvYriJijIwORX0/wCCfEsXiXR4p1YGTGGHcEV8m2WpLLb7COR3r0L4T+MzoWsLBJIfs03ysPT0rycXRTXMjvw9S8eTqj6RZO3am7KkgkWeJXQhlIyCPSnFOfevAvY9BO5CU4HammE5OKn2ngUpXAziolLsFyhJHzVcrjrWhKmMn+lU5V/zisJSsaX0Ik+U4zxViI5XjpVbHNTR4B4FTzCbsS0hGaTzPwpC/HpS5g1EcZqB1LHpUwJbHrUyQEnp+lPm0BMprZl+1XbfTeemav2toOCRx61ow2e08cCuScwjHuVbWyCcgVfitx6Y461OkQA+lPA/PPpXI2aX6EJTZjpVeVcCrkidahdN2OKmzZPUosh9KTySvbNWzFjj1pSmcVaRRWWPigxYNXAgzUbIAaNiLalXyc+9NkhxVll2547VHK2FoWgFCVQuazrqTaDVy7lxnBxWPdS5yAwpN6jRFPNnnP4Vl3U/UVLLL79aoXByazkyipcyZNZ8h3E9/pVy4U9f0qt5eScCpRBX2GjyyTjHU1b8rOOKcIvUYoWgFP7PjoDn3pyxYWrnklj609bciq1BMoGEfjSeRjoM1o+Rx0/SkFvj2pgUFtyfYCpFt8VdEFPWAZ4pWLKiwnr0/rT1hweP/r1dEPPTrSiAenTpUgcn430r7f4cvI9uWMZx7cV8kX0bI7qeqkgj3r7dvrUXFpLGwBDKa+OPGmnnS/Ed/b4IHmMR75Oa9LCvdGGIXuXOPmwCc0+1w7YNLOmXx0NNhO1/SvQlseenqmfQvwEvXEdorvncZIvqeo/SvbPKwxGMV85/A27aO4VA2WhnEgGegPBr6X8oZJHfvXnYvWUZeR6zd0mVvLzjv9KesXvirCw5wMVKIMYA61wiuVFhz0o8kkf1q+ID6UogGaBFDycjp0o8itHyRnmmtEB7U0NGe0PFRfZ+O4q+yZ6DNCw7j0qbB1Kkdv3AzVqOD2q1Hb+gqZIPpQwehXSLA6VMiZA459KnWLjFSpDgCpBEKRetSeXn2xUwjwaeE7HNK4iv5fHpSBOTjqKs7KTZ9KYFYJmlYbRVgJz0zTZV2+xqrAkUXXmmxxbqndefWnwxYwaXkUxYoiOtWAm2pY4+9SeXtyMfnTYmyAJzT1TIqRUz2pyrgVIhoHsKPLzxU2zNPEfQULQCuIjj0pwiqxsxSqnFCAhCYFO2ZqdY8ClCcVZBEqGnhcHp3p/l4NKq84xTuWC8/wCNSBO560qrTwM1NtRMTb/+vFKU4p31peD0H4UxjCBilUZag96AP8ilcVgAyPQd6cAaTHan7CBntRYGC59Pxp4WhV/DFSqvApkkYU5p6DnmnbBigcDNX0LJ4zg+lSA8VWEhJ7H2qXfQBIzDimk89KOW/CgDJBponcRR0p4HP0pAtTKDj3rMdhAoJ4qVEyaaBmplX0pbjHIhNTbeB60kYx+dSH61VgEA6+tLjA9/pTgOnrSgYpAMI56UoWpNvpShfzqABB04qZRyT/KmAU8etWApx+VPAz/WkAzz2p6rntSsA9UxVmFORkU2ND+FWok+UZ601oA9FxwKmAxSRr3xUuzgVa1DcjHOMUuOcd/pTiOaMZ9+9OxA0jNNxheKeTkj3pMc5osU0IOBSZJpx54/rQowKGSC9OaAT6UmOcU48/SqTKQnUetBPBoGB/8AqpDy2KokTdzxTgDyTTcc04cCs1qNaiHg0nSnNkUxutU0IUcgYpQcUg6e1BPHvUFi56elNagmkIJOO9QAobqaQvgUhOfzpvI61YDs4FKD8tMHel3VBA4nHFKrAiogfenA/MKq5ZLnAoBzUee9OU/nQmRce1Cnn/61MJzQpp9AHk4alzz0phJyP50uTUsBw75pC3y0mTTWznNHQscTml3Zpuc0veqEx3XpQWpu/B96aTk81SZI/duNHvUQ9aduNK4Dx1/GnFsE1HRTuA9Tk80pOaQcHmlJyPSgAPI6U3JIpQ3ApMigAAy3tR/OlDUKDnpQAg5z+VOxwKQcj8acBikh2uG3nFJ0bA6049aYetMT3EAPNB5NKDzzQR3pMOo0jFJS9qQD2pFIRiSPrSdOMcUDp/WlHXnrUEiYxig9fpS+uaQ9T/hQCQhPOKQjFLjHPpSPxzVg9RvrQOPrSFs4p2AcUDWgdRSjoaQDFKDikyg/hoPIpT0FJ/DUkbhxSDlqVecZo65poLCUdOadxzmkwMVRVhpOB1oTrSkUDpxUDF20uP8AJpaM4oII8ZBpCDjn86ew6+lJVljQuDRx+VOPBxSbRn1oIA/WmHOT7Uo4pQASaAGHoKKCDSc0FIYSQDSDrzTscUbT1oGMPUmo2zyakwOfTFMcYxUDRG4/Kq781YbkVBIp6UCK03PFZ102OlaMp64HFZ1yOD7VBZj3bcEdRWDesSTntxW7eA4NYF+M7u9S9ho5zUnOTXLakckmum1AHJFc1fpyenNStDQ4/Wxwea8w8VRHLeleqawg2n0rzfxJFv3Ct6Ujqgzx7Xrc+Y2RzXMXEO0+1dxr8QG7NcbdAZIFe5RkdsdjJukyDWPcRbh0rdmXIx1qnJa7s8fjXpU5WNX3MFYQGq7CQo44p0kOxzx0qJ/kHWum/MjG15EdxLjIJrMuDk9eatXEm8mqb8ZrqgtBvcqMAefSoGBqyRyeKjIxXRclJ3IMCmMmasFc9vel8vHJ4NUmOxXWMCnbcc96lORwBSDnkmpbKXkRhdx9farkEOMEjFMhiDE1cRAh4ArKUrGkI3JI02Dj9adnHf8ACk3j8KVVyaweupq2kSxknGKtRoSRk4FMt4ScDOK04bbAGetc86iRnzDIIR3qysePapooMcVMIscHmuRzuZuVirs4x3pNvtVzy/Y0x4sdqi5mV9vFSKvAx+VOIA+tNzjpVp6AiVFH51MsI64GfpUUXJq/Cu7AqHKw+YgWD5s4zU8Vnk5x+NXYIRnoCKuRwDIwoxWbqEFSCxxxirS2I9AKuJFxjgVNHBlhk8Vk5ti5u5VSyXjjOKkFqoHT860UtOAQKsix3e9Ye0fUlyRiNbE9OPpSCxLHkYro00sehqeLTBuAxn8KHNozdToc/Bppz0/Crf8AZpVeVOK6KPTfL/hH1p72eU6Y/CqUmyL6nLNYbeduD6U6OxLEHb1rfex9uaI7XAPFaJ9wuY66aMj/AAp4sB/drXaP5sYFOEW0jgVDmNu5kC0xTzBxwOa0zbjOeQfQUz7Nu6A1k5E81jMW2BA+XFSpa8jjFaS2jAcDNWY7MgYxUudzJvUzUtMgDvVlLM49fpWpFpxYDA4q9Dph4Xbx6VKmK/Yw0sSW6fpViPT+cba6SDSSVyF6Vbi0nuVqHNsTOfh04t2rRh0vjpW9baSeDtI9qvxaScjArLmFzHPR6UCOFP1q1BpnPIyK6iDSvlA2EZq5FpIH8I/Kp5u4m77GHZaaSRxXQWOlbgOOav2WmAEZHBresdNA/pUatkq9jPtNK2gcc1tW2mfKOB+VadrpwKjjmtSCw6cVrGJK0My300KBx/8AqrRt9P6YHFadvZYPStCCzwMBR+NXYL3M63sx8vFaltZjirEVp045q/b2uMYpW6ECW1kNwJ7VqQWHQin28Gcce1aUMIAArflRTIobTHOKtwW4HQVYjhzg1YSIdMYp21FcZHFj6e1XI4sEU2OPHbpVqOPHWqS7CHJGKnSP/wDVSxrUyrWlhbCKgPSpgtIF4p4WrSsCYKKeowaQA09RxQkDHAUtFKB0q7AhdtBGaWiixoJjrS0UVIAO9FFFabgFFKetJQwCiiipY0FFFFSMT+GlooqSQpCM0tFUAxv0qNqkb+tRP3rNksaTkUlIWxSZ4rMESA8808DNRA5PrUi8jFAiSnDqabTk61rEpD1FOIxSL2p3UV1xV0WIRSkZoorSwBRRRTQBRQTiikgF9KXPWm0VdwH0U0HFKvSrQC0oHekorVAOBzS00daG61omA6iikPSncBexpd1NyKWtIu4Dgc0U0HFOByKskaTTqD0pACDWiAHQOMGsDWdKE8bcV0FMmjEi4oatqgtc8I8a+FBPHIQlfPfjPwqYnkITBHtX2prujrMjfL1FeM+OPB4kWQhM59qcWc0ouLUkfId7aNG5BGMVlXMGD398V6f4u8MG1mdgmPwrz+7tijMD1oaudCanE7bRdPHy5GK6qCLy1AFVrK3EQXjmrwIrwm76jcrseOAakB5yf51Fjp3+lOGS1Q2Z9SdWy3+NPUZHB/OmohB9vpVqKPI5qWm2FiA24kU5H51yHjHw6Ly1kITJxXfx25JwRUd7pqzREHmuiDaZjJdUfH3iLSn0+8kQrxngd6w5enFe4/EzwccvMicjngV4vfReXIVIwRxX0uGq+0jqclWN/eRUjOWx/Orgg3Jx27AVRXhqv20wZcGu1s4WtSuU2HpUipuHIqW4wDkdaSAkkg/nWqelxtDJIflqsIyp/pWlImWHpVaWFgc9u1WndCWoiLwDWto9tHcSBGFZYb5SPSrunXXkSqR1zU6gk27Gp4h0EQWolUcd645xsOMV6Y9zHqemsh6kZ/GvPNRt2t7llbqDVXvoOm7xs90FqxwQcc1OFGenPtWfEwDZq2khyKyas7ltWNO2c8f5zV5X3AA1mQlsj2q9Gfl9B61rHVGF+xYgbZKDnofyr2T4Za/sdI2PpXi5OBXUeC9XNveRjJGCK8rG0faRZ6FB6WZ9SRvvQMOhFTocVjeHr0XtjG+cnFbC8dK+FnFxdj04O6JkOT9aeCQMVGpxinbs1lcsdTWORSO2PrTM5FIBT8x4PNNJzSE9aQ8dKsljsHHNBGKM/lRn0oKEJ4ph6U78c/jTDxx1OKlAGfSkPX1pB09PrSEkmkApXHSmN0pxPGaaemelAEZ6HtUJGalY8Goj1aoAYw5ptPI9/wAKYTjtQAm6oLhFmjKsBzUrCoScE01K2pm0meKfFDwiYpjexIQAckAV5TdIGB7+9fU3iHTU1KzeNxnIr538V6A+j6jKp+4WJWvrMsxin+7kcVWndeaOSZSppRIQfm5x0q1NBxnt/I1WkhKnkYr6JaM8taliEblzn/GkGV9hUUS4x61MTle+fetlZjsPKgj1pUXac4xTIWyMHqKV5iOKiSuRsWYLjy5RycZro9Pl2OkiHkHINcqvXnnB4rW0+9xiM/hXFVVxqTjJNH1N8JPF39s6WtpO+bmFQACeSK9GA4yBXyb4K8SyeH9Yt7lSdoYBx6ivqzSb+LVbCG6iYFJFyCO1fLYmm6bPZpy50pdGTCPueKY681OVOKY4+WuCUjZIqzCqUgq7PwKoTHmsXI0Izyc0K2MdqieTFMMnoalSDoTtL6UR5ZqiRC5FXbWAkiocrMgkt7fec9/pWnBa7gCcipLW2AxxzWhBbbhnFYSqMtKxFFDjAC8Vdgi6DqO2akhgVR/Wp0i24rPV7lpkXlg9ulN246Dk1ZMZpAntxRy3ZNtSAw88801oOM85q55XHSjy+OlXa2wiiYDjOKj8rHXmtJoSwqF4sk/zoSHYpGPBprxgLnFWJRg1Wd+CP8miwnqQSHap5qhcS46dqtyvnIrHvJdpNQwbsije3GMismeXParN25bOaospJ6YrMUSvISaruvqOPSrmzio2i3UrDM9oehxSeQT24q95Oe3FHle2DQkNFNYcnkc07yeccVbEVKE6fyosIqiHBFPEYz0zVkRcdKUIB1q0gKvlgH3pTHxmrJjzSFPypi6kATjPWnqnt+NShRShMdKlj2Itn5Cl2YzxxUoXigjmhqwkyF0+Q96+VPjda/ZPGdwCmN4DjA9a+sccZ4r5t/aQsxBrtnP2kQj9a6cO/fsRV1gzw66OJDxjNViNrdavXUYPTrVHBzzXr9Dy+h6P8I757bWlRWIEg2k/qP5V9e2q+bBC+Mkop/Svi7wBc/ZdRgl6bXHFfaXhn/SNDs5M7iUAzXDiFePoepS96mmWBD04xUqxYFWRH3xn6U4R5I4rzUaohEfFOEX/AOupgn40pHWrYivsGOlV5RyatSnFVmzmkBFs3N0qeOEdhToYc9etWo4sH1pICNIgKlWPnpUmw9MVIqYpML3IxFg9BUoj9aeqVJsyOmPesxJkIXHHegjv0qYpgGkKZHGc0AyHbkZxTlTIzUgjzThHg0EkG3GaglGauSLhfr3qsyk8fpVXLK4Qlh+WatRRcDP6U2OPJq3FF7c+tT5gCIMe9KRipSuCKTBBqmBGBk9KcoxTwPxpwX/9dCExFX3qYJ60iJgGpVFNIkbsHpRtyc1NjP8A9akcZ5FCRZHjigL2xmn0AUAGCOtKF98U7aeOuKeFIz7UCYxV4/xp2MNTlXijj0NDYMb756UucDrRx1xSAHFAIP0NG3AOKUAnHNPRc+9QMEWpFQ9OgoVe/SnlePU+1UiWhVXNSBQByKjQc5/rUvcfzo2GhP8AOaY1S9R7imbePemmMiHDVMhqNuDmnx44PamxMmAwDTupJ7H8aQLx1pdpz+NK+gdRQORUoHQ0wKT7e2KlQHGKgY9OOKkQZ/8A1UwDnmng5bHOKpDuTjgYp+M4GOKiUYqbmq6CHAYWnKpJFJjPfj3qSMEnFZgJtAp4TOKXHFLyfyrRAGznFOUFTilUc+tOVfWkAoHPSpo16etNjWrUcfAppBsPSPjpVlV6U2BcDFS7auwCpn1P0p7AgGkHtTs54piQlMp/AFJjBoW4xjA+nFGD+P8AOnHj1ozg07Mga3SlXBoI3UHAIFIrqHUZpvfmnnOfamsMihoLDSep7UUn3qBz1oJHelLnApuD0pcZFJFIQnnmhuv4U2lY8AUXJBacDg4pnSnEcUyugnc03p160/oeOnamE5471CDqHUUmOB6049sGmjoakkQdaKX+Kk7fWgpDemKdjDEmm+lO/nQDFB59qUdKbRRsTYcDlzSZweKauc0uO9NAx2RShucUwt2pfSkVYfnB+tBPHNNxzml/hNWLcXIz9aXANMzk5oBOOtA0KxPX2ppJPWnYP4Uh96AsKowcUpGQaQc0/qaoEMGcD3p4PANC8DFGDQSL0Pt9KCM0nt0pc4waAE6GjoaSnAcE0LcBO9KW9KD92mketADl7+1Oz8tIOKUHFLcsF60N2/Wg9M0HsPWmZ9RnQ0oPIpGGCaVOtA0I33ulHrinEf5xTOo6UmWIPvUpFKFxS+opdSCPH4079KD1+tJg80mA0tkUjU7GeCKaTkGlYpjdvPSnEYpKUjpSEtw+7R/DS4yBQDxQO4nPFCg8/wAqcBxRjk+1BIzBHSlz0pw+tAX25qykIy0gHtS9D6cUucigLjNvXI/SlUYzS4zzSgYNAMTBLUMOB1xTgMUp/EUkMYelGRQ3H0pM/wAqYCNwR60N1pH60uDtoIAcUmMDpQB+dKTn8qTAjxkY9KAMUp9uDSZ/KhFjfYcHpSMPQYpQDg0nOMDrQg6jW61G3T6VLt46fhUePXpSegEZ6VBLy1WHGGOTg49KgdcnNDApyD5vT2qjcA88VpTLgDtVOdSV6VLLMO8jyv0rAvY+tdNdR5VqxLyPg+tQxo5DUISM9q5y+h4Y45+ldlfQZzmuc1CDgjArNoZwmrxcNXnuv2/LHGa9T1W1BVu4FcH4gtPlbAq6b1OiDPGfEdsSzHtXCX0PlucV6l4hssl8j6VwGoWbbmwOQeK9mhM7Yt2ObkjO7OPwo8kbc45q69qwPI98EVG0ZGSa71I1TvuYl7D3ArJuFwcda6S6izmsK9j2scCuyjK+hbVjHuPvGqxBOeKuSxktnHHpUMo29a9KEuhDXUqlcc0w9Klbkk0w89BW1wQ1VpXHPFPXgcimv1x0qU9SvMj8sjr/ACoEfNPGR34qaNM80OVhpCRJtFOUk5x0pxXg1JFCWPTNYN31ZbdtBI03HmrlvbbznHSprWz344PFbVpYdPlya5KlS2hDZBb2YABxV+K2PpV2Gz28kc1bS1wRxXmzq3ZN7FFLbHanGDJrTW2Zj0yfpQbX249qyU9DP0Mryyf/ANVNaI1rm1Y/w05LDPan7SwXMFoCSePpTfsx9MV0n9mH05pRpRI6c03VsjNswI4CvSrkEeMcYNan9lH+7+lSRaawxxisnVViecit4ugxnPpWnbWxbAxzSW9qVPTitmztwoHrWEqgnMqx2D8YFaNtpeOo5rRs7LdjjrW3Z6Z07Go9qZSkYtvpn+yavw6XjotdBFpYA6GrS2GMYGDUc1zJyZziacF/h61MtgAOlbwsaa9rtGMYNWr7iXdmI9sBxTGgx271rvbH6Coniwh9K059C1IxpoR9aqMmOela80G7oPyqA2xPQVPMS5GeIM89h7U4W+ffntWiluQuMfjUsVkzHFZuQc1jL+zbm9fxqzHYFj0rYh0tmOcZxWrbaOWxgcVDnbVEts56HSix+7WhBo5JHy101poR645rYt9D2gfLWPtDJu5yUOjnONlaEGinj5T+VdhBogGPlx71ow6IOm36kVLlrca3ORt9II6Jyfar8Oh5AJXiupi0fA6Vcj0sZHFPmYXOah0UHoMGrsWjY7V0senKCOBxVqLTwT0rSIHNR6Xt4x0qwumf7NdMunAdv0qUWGMcfpQ0DZgQafgYx+la1lZ4YAVcFjjopq1DaFecDmqURXJrW2CkZHWtWC04HGagtYq2LNOOlWkIbDaHggVbitCDjFWoYMEHGQauxW2BkjjvWiRL02KkVn04/GrsFp04q3Db5XgVYSDitLCI4Ydo6VeiiwKIoQuPerUcfNUkA+KLgVOkOOadGmPpU6pgirsA1I6nSPFKq8cVMi0JE7iouBUwTikVMYxzUqjirsO4BadtpyrS7aYIbt6U4CjuKUDFBI4dKUDFIvSlrRGiDGaKUDNC9adihKKdkUh6imAN1pKcelNPWh7AFFFFQAUUUUmNBRRRUjAnFFFB6UEiZ6UtJnpS0AMPSoW4qVulV5TjNZsgZnr70mfwpjNQDn0xWPUvdEoOakQ1DUyU0BMtPHSo1qUdK2gSh44xSg0i0oFdkdjQWiiiruAUjdaWkbrSASnDkU2nUCQUUUVYxR1pV6Ui9aXpmqQC0UUVaYCg4pe1Npf4a1AAcUE5pKKACn0yn1cRIKXOOKSjPNbJjHUUi0tWmAUUjdaWrWpJDcW4lU8Vx/iLRBOjDbXbVVvbUSxnip+Fg1zHzL458Hj5yE4PtXgHinw89lO5VCB6V9v+J/D6zxt8v6V4J488HkbyE7+laJnOvcehxajAA9Kl680xAQO5qeNNxGa+dvctbiovI96njj5H154oWPmraR54pWuIWGHdjPXtVyOAEj1FJFGOPWrsSY6irSLFgh6E1Y+zhhiljGCBVlACatKxm0cd4r0Bb20kG3qK+XvH3h1tK1JyFwhPU19lX0SyxFcZ4rxD4s+Ezd28ksa/MK78NWUJWMVbmcZbM+cnAH196dCdp9Kku7ZoJmRhypwRUa9fTFfSR1VzzpRcJNMsuu9QaLfhwKliwVAPQioGHlucVUexCV9C/JhhnNQdVOeRTRLhaar4YgHIrWmuhNrCbMH60gjKHPrU4AJ65q9BZrJFnGaJ+6K7SF0zUfJTaxxWXrriW6Zk5HrTrhPs0hH8qhlG9eRzTVtwimpplALz0x71PHk44pNuDxyakUc0pF311NSCHdGGAzVhF2qKr6e/yhTVxRk4xUU5WdmZWsKF45q1pU/2e7Ug96iaElQcVDkxyA579KuouZHRTdmfRnw31jzoFjduelejpzzXz38OddWOaMbvqa9/0+Zbi2Rx0PvXwmPpck2z1acrlrGAD/k00tStTX615Fje4E5ppNI3IHakpdRC7qbkUd6BimwHHgYoB49KaWpCQPai4D8889KY3J4oJ6UHoKzAQjP1pvI4OTTsYpG4H9KpsBpNRs3ent0qJulTcsbnimtx9DStQBmgW4zbUbgEVMw4qKQYHFSMgd8DAFVmf1qWU8e3tVSZsdOKnYTGykEGvP8A4g+GhqNpJJGPnAOOOa7mWTIzVK7iE8bIe4xXRRqOlJSRlJPdHzHcq1vOYpAcqcZNQXCbq7v4h+FzbTtcxrgdwK4ZMspHf0r73DV1iKakjysRTUfeiUQ+zrThNlqW6j2np3qsrYbpxXdF2ORaF0Hbg8VPxIucA1UjYEYPSrdsQjAE8VpvqFriLkLuqxFNtcNioWxvODwTUgSspITV9ToLK4LKGWvoL4HeNBcRNpVw/PWMn+VfOFgcAKK6zwtrEuianBcRkq0bg8V5WJoe1pvudWGq8r9m+p9jleM/5xUU/wBzFUPDOtxa/o0F0jZ3KN3sau3BwhNfHzTi7M9aL0KM8h7dqzJ5O1XLp8Z7ZrKkbcxxXM5WNBCdzVNFEX6c0lvASc9q1bW14HGaybsFrjLa1JxxWvbWeApx1qS3tAcdjWnBa+3SsW2x2shltByK0YoRjpSRRAEDFWoo+BVpAmRiPGcU9IsEcdamVBjkZp6oN3/1q0sIg8oEHjpSrGD24qwFANCp81UBEsdGzk1OVx0oI444oAgMYIJqtMMAexq67bQQaz7t8D+lJ6FXtqU7iXbms6dyozmpLqbr+tZss49Tj0qW7iuOnmyCc1lXZyasSSe9U5WyaVibFCVNx6cVCYucVddRn69qjaP06VFrDtYptGM00x81bK4PpTCgH4UgKpjz2pDHirBHNNZaOoFfYTThHiplXNKEyeKA3ItnFIUxU4XFIy5p2ArlOOlIV61OUwx9O1JsH0oaBbkGwdhQFqyEzwKRo/bNS0JkJBNKqn8Kk8vNOKc/1FFiSHb1x0FeDftR2Zj0zS7sD7sxQn2Ne/rHxXlH7R+k/b/AbsBzFKr+4rejZVI3G1dWPlCU5FVio3GrBUbAe4qBh82a9ZnmbGt4dmMVyQMgtgAjtzX2p8KLs6h4Ms5CfnAwa+I9LcR3sY7E19e/s93/ANq8JTwHB8qU8H3rjrfCzsw8vdZ6hsz9BQq1IBtxTtuORXnm97EWzaKjkHYVO5AGe9VZW5NUNEDmhI84PUU8Jk1LHFWQIdFHmrCIPTilji4qVU/L1oGRhM1KkdSpDkfjT1jx2oM0iIR07b/s1KF4pCv4UDIyvtShM0/bg09U57VBTI9gGKds4qZUz1GaSRcKfWrCxTdRmoGTcc1YlHOMUqR5pWGNji9qsLHgdKkiixUwUAUwK3l5o2VZK8j2prL+NAEITin7eKkVefSnqmOaSII0TjnFSKABg9+OKcFGaeF9KexSGEfnTCemelTMpGajK44NO4xoFOReKAm72qVF/GkTugRRijHGe1PAxSkY/wDr0A9SMrkZ/CjbyaeQKXy800Ii20AYqXbjHNIQBj+XapYWsMA4PFSKvGc/l2pMdutP2jgAc1Je4oHWl5AFJz26etKpJxzx2qyXsOx0pQSDmlHQEfyowM5pJCFLE0o6Afjim4/WnZ5HrTAhdehoVjn/AOtTnAz0/CmZGf8APFQyy0jgc0/OOe1VkfBAqwjZHWhCaJlAzUiqfxpkY4qZRQMUCngEdO1IOgqQLzVXEhyjPNS9uOtMVeBUqr/kVIxyVIi4I4piYwalUU1uAuMGnbeelKq9zUip8wqgGqoPbmpETtSpHg1MiHNABGh6VajHSmxp61ZVeKtIXVixpipCMfWgDAFB5qhigDbj1pMYb/69KOOtLQQNbk+tNUZzTwME5zikA449KqwBSAcf/Wp3OKO5PX8aZXQYDikfvSk/40nGf89KgkCSBSMcDilfvTT1pNlgfrSUUDimQL1xSnpSdByaO2KAGkYP+FNYZPH5U/72KXj3pdSkR9eKXPGKccc03tzSFsL0/rTe9AGOe9AGKglB603nin0m0igpMQ/e9qF60ZyaOc5oHYSg9adgcUpT86BkYGGpaUnBppGaCdw20uDihQT7GlVcDntQFrCD0o7/AEpQME0Ac+1BQhNGO1KV60L1qmQBPHSlOcH1ox09KU8imAnIGaTBJp2O3PPejBpoa1BcZ9+tLuz9KaPbpSrzTEO6U7r+NIATS7cCgAAxSMMAd6dz3oK9aCxDxkUq9KQjj60q5waTIEPP/wBegrg+tL1NGM0WAMc0AYGKUDNKw5x7UwEA/Og8kewpKX+KkwEYbjQBg/0pScDpQT1pD2Gk85pp65FOxk0hBHHSgdwUnPPWgHFCqc0Y/OgkRvuik3UFScUBaAG4x1zSH0HSn4OaTbk1BTGquee1OPalHAP5UuAaBjRxx0NDDPQU7HPSk/Hn1oIEA/Klx+lHYelL1wc0B1G8EUq0EDpjHekA4oAOQaXGRmkOdtA4NABt59qVgOoppPzD0p2c8nPSqRXQCMig+nak7/SgnjijYV9Bp9KBwBQe9AxjHfvUiEJyaCM0pB/WggEU7gIRxSN0pcYzSdBTYDc80hFOxnNGOD2pljSMtSbRgUoBJHpSsKSAjbrTGHAqTH5Ux+TQwI2XPNRMP8ipmGe5pjLUlIpyjgVVlX8KvSrk1VkXJpMkyLpcGsm6hBycVvXC7vrWVdRHkYx9aks5q8gDDHT6VgX9tkHg4rrry3yM4rEu4MgjFTLUaOG1K0+VmrhtasThuMn1r1LUrUbT/SuQ1ax3A8VGxstLHiniPTc7uM1w19pYGSVwete1a5pO4nI4rir/AEcbyCuR71206ljqjI8vutNY5+Wsq4symc16VeaNjOB+AFc5qWlbeAua76dXozXmscHcwYzWFfQ5Y12+oWGP4MEVzWoWm3Pb616NGZalc5mdMA+1Zlw3NbF6lY9zlQc+tevDUvoV2ximq2aY7fhSgHNddrIldiQvxUeC1S4yQKAtTsWMUVYT7tN5Oc9KlQY6VD1Q9h8aF2ArQtbXcyjFR2duWxxzXR6dp5ccjmuKrNQRLux+nadvI44PArdt9P2ngc96nsbHai8c1s29ixxnpXh1Krk7jukjLjssHp+lXIrD1A/KtiKwEQyefpViOy3HpXM6iMHK5iGz44WkXT89eK6MaYXHSpI9N2kEr09qn2isTzJGAunDjj9KtLpYPOM10Mem56D86nj03PYfhUOp2JctTnF0zI4B+uKlXSsda6ZbADt2p66cB2NJzfUyucz/AGXntkD2p39k47DNdSunH0BzUn9m+1ZOdxXOUGmbcYXFTwWZB6cV0p03cOBilTTD3Wpc7EN6FCxi2kdq3bFeQOtQJp5UdKuxR+TisufUm7ehqRAY6cVOsW/tx61VtizMPStmKDaufT2rojJLcpK5TMHXAxUEkGc5rVMJaka2JI+Xj6V0cyE3YwntqrTQ4GAK6BrPdzgfT1qvJYl8gA/Wo50jPmVjAFoSKkWxJHSuhh0dmGQua1bbQCx5XNRKatoQvI5GLTCei81fi0k4Bx7V2MOgYbOzjp0q/Fom4j5ax5ync5Sz0Zn6pj3roLHQsKNy8e1dFZ6LjA28fzrcg0kAD5BSuI5e30TAGV/+tWlDpH+zXSQ6UB1FW00/HRce1TYk5+HS+mVq2mmgDpW9HYgc4qUWIPamO5hJYY7YqZLHA6Yra+xjsKVbYZ9qEwuZUdpjHFWktPary2/fHSplt8Dp1raLGVYrXB4FWI7MHtVuOAHjFXIocVcdyWzPXTgw6Uv9nY5rchtg2KsiwDcVra4aGBBalWXitO2ixjjmrv2LHapI7XaQcVXK0BLbQg9R9K0IoQFqGFMcVdiGKtITHJFxxViOMelKg4HHNWETtWiJ2GRx1ZjTGMUscRx71OqYPSmS+4qJnFTpGOmKFTFWET/OK0sK4ip6jpUqpQEqRVphcVRTwMUKKcBigBaKKKsAAxTgMUbaWhIpIKVetJRWiGKRxSUUUixwOabS5wKCMUtwA8YpKKKLgFFFFJgFFFFSxoKKKX+GpGJTf4RTqQ9RSZInpS54oPGKTPGKYDW6VUkPPtVp+gqnMetYyJ6ELHBoBx3qN2JPFCtWN9QWhZXr0qdDmq6VZjqoiJlqRKjXpUo610wGhw6049KbSniutGnQM80o5FItLTAKRqUnFHWgBAaWiimgCiiiqAKXt0o70fhVAKtLTQcUu6hALRSDpS1rFgK3aj1pT0pp4qwHE0tMp9NbgFFFFbpgBNLupKKsB1B7U2l9KaZItBGRig9KQHNXuBQ1GxEqHjNebeLvDa3ET/J1r1kjIrG1XTVmQ8UloxSgmrnxXEv5VaiXj+oqGEY5qwhweD2r59IknjUdasxLyDVZTjGasxtg1qrEF2MDHvVhDgCqkbDFWEbOOaNiy2rDj1qVWJPNVkOMEn8akDVDZBNJzxXN+JdKW+tZAQBkHtXQBqr3MfmJjviknZkSR8kfEPwu2lahI6rgMcn0rhWjK/hX0/8AEfwqt9aykIC2K+er3Q5Irp0I24Jr6nBVlOFmc9eKnHmMZZCppJJ8kf0p93bNbOQwqqTkV6iscFrWZOshzzil3A89KrN1FPEny/SrXcHqXIpuma2NPnXbtzxXPwvzV+2uBHIpzxSqK6DdNF/VbQYEgFYrKSMc4ro5LpJoDnBOKxWUs5rKm3YlGeyOpyBx609Mit2LS2mhJ2hvrWPMvkyFWGMGt7plL3kTQSFJAccVsRAMAwPNYsTdOa2NPnTytpI+tcs3yu4uW6LmQU7Zqqybm54PrT/MyTgUxwfoa6N0QtNDZ8J3n2W9Vc4AOcV9K+CdUF3YIpbJA4+tfKljIYLpHBxg/nXuHw51whkXdkGvm8yocy5j1KUlynsNRsaRZd6Bgc00sMEe1fJvQ7k7q4E80cCo926lzjoam5SQ4miikwM4oQC5zQOnNGPSipYAOKUj/Jo4HHel21IDG6Uh4FPbg8Ux+RQ0Jkbk1Ex96kfOefrUZFSSAGQOKd+FNHFP6mgpEbZqvMePUVZbOO1VJicYxVDKczFfaqUsnbNWZuc/nVCXIPNY9QInbFQls884pZWwaryPjNVcDL8QabHqdpJGy5yO9eF63pL6VqEiEEKTwTX0BIwPWuI8baCt9btIqkEc8etezl2KdKfK9mclSF00zyaSHK5qhJE2TgVqSRvA7RuORxVeWMjtmvtIyUldHkSi4OzKMecjIqdHJ6daa0eOcUJgEVsmZouxtlMn7316VKBlBgmqijBJLfL61PG3Qc4q2Jlu2laNge1btncBgCaxrcIww5rQtSqybR0rG1w63PcPgt4zNjdNp07nyZPuknofSvbbiYMpOa+P9Kv3sLmOWNirKwOR9a+k/BviVfEWjRSFgZVG1x3r5TMcM4vnij16VTnipGtdMXqssRdquSJuPTNSwW5DA4r5mbOxK5JZWpbgDitq2ts8456VBZW5BHH41vW1qEA4rG93oaNW1I7e3wM9McVfjiGMdaFixVmOMYBI57VaQtxiR5Hp7irEceO3XvTljA61Ko9q1sKw0JgcCnEDmnAYNKVBPv8ASqsG6GKPmPGKXaOmKcBycUN8ueP/AK1FhEbcdKYWwKc5xVWWf5qQDZnwPSsq8nAY84FWLmfrzWRdPkmpkhNlG7m5Pp0rPeQnkHn3qxcNljVVwSah7AtiNmyTzzULA1OVJqJlyaURkeMD/wCvUbn8albK1C3NJgNbmmkZ9KO9Jg5pbjYhBBPsaNufelxye9SBeKCehHt+fNKF9ulSbcGjt60W1BEZQHmmMuBUrdKbxx3qkiSMKTQEPcVIBuFOx0ofYpEYTFIVx/8AWqYL0pduef1oJIQmRxQU5FT7cdKBHz70Au5CE56VwvxptPtHw+1jC52wlvyr0Lb9a5/x5YLf+FNUtyBiS3ZefpWsVaSKZ8EuSwzntUTHnGeatXMJglePj5SRVRxnvivU30PGlpJolhbbKpB5HIr6i/Zmvh5+owcfvIlkC/zIr5aRuRXvn7OerLb+KbFN3EyvBz644rmqq6sdWHerR9S7QR9OmKYxxTmYAfSoXbI5PNeZY7RjtwcVGF3EU4LzUqx5x/WmWMSLPap44x6c1IkeBmpAvPFLdgMC88Cp0j3e9Ii8g4qzFHhulC3IYRoBTtvNSKMCkIIFLcroRlTk03b+VSEZP0pQvFLbQkj28805VweRzTwlOC45qbXC2o0/KM9KjkJ9akfNREGmyyHZk+tTonr+dPRPap44hmhCsKiY9s04p/kVIFpSOeKYyELwc00gtU7KcY9fWkZKbAhCegp2MdaeR26Um0lv/rUhIRR+FSqmRxQE5FTquKA3KzjB6/jUZ6/0qy459u9RbTu9KgV9QA9qcoyKVFxT8ZHt0rRlDTntSH9aVuuM0qjnpS3Aaqnn6d6ft+mPpTlXGc9DR25/CgVtRhGf8KFAx+ByPWnAds0Dgc1L3E2MUDpxSjrycUuOB60pAz9aVxoUg4z1zSBcjNKOfrTgOB2+tVckQHAFPxhc9/Wk28EYpc9BmpLFHqaTOOaAcZ/nTc5Bz6/U0CSsBPBNRsMt71JjJ96QjcfegYxasxHmownU9Pwp6/KMdPc0AWov8+9Sr970qvG+2rEZoAmXBxzUm356iUfKMVKvJBNJASDPTFSqKZH81TKtMSAJj/CpVH50gB4HU1Iq0DHr396eFyf/AK1KqcCpVj7+9aIBY4xip0iHH9RRGnSp1Xn6VaF6iquMYqVR7Uiin44z6VS2C4beOaTOc+9OpqnvjNJbgxf1pVPGKQjIFG0+9BIh55pcdDQRihapAJQDmjPJpuecUwFU03+dKRgE0oxio6lkeDn1pSM0HrxRnJpWAMYGaOhxSquetBFNEDSc470YOBSj360Y5NVYBvQ4oyOaXHOKX+KpAZ09qa3Q/pUh6NUbHAoLAn5qAM80g61ItTa5A0DjpSngU7HGewNIRSsA3HGOvvijGOKeRg0oTnpVWLI6ULn/APVTsZOKToDSEhtIBxkil4xSjjigkTJzS45o28U9RwKTAYBgYoPOKkK5FIwxQgIwOKMHFSYwOKaQfwqktB7jehFKcZxijH+cUEY5pCDHahRinKnNLtqgGkArShPSlwCDnrSg0rACilPQUcY96AcVSYDScU4fNTWO760q4H0xQtQFbrRjIpSOKFzSBaCA4NOIpMcN6UEZoAWg8nFHrQDzSQDdtA5zml7+vtSEYFIBF/zmj+E0pGKUDigBMdDSHlafSAdu9ALUYo5pVGBmlI56UoHFNgxnU/SgDOe2aUjPNJzSAQj5qQnk04HNNPBJAqCxBwadjjNJ1brS44xQJgBmg8DjvS4x/WgngVW5I08UhP6U8fN2pGHOaYDT169qT+lOb1FNIwf8KSAUjjOf0oI5oxkUEmpAb3+lLjIpf4qTvimgF6Lmk5/Cl6GlqgIzznvTgKKTtQVsCg9KUDn0NA6ZpegpWFuMxk0h7048Gk78c0xCUhGacOOKCealFdRh4NBOaGGDSkcVQyLHOaTGelP4ox+lAEJXORUbDBIqcgmonXnioHcrvx9aryJ8uatEH6VDIuARQIz5lzWdcocdK1ZkzxVGVMg4qDS5hXMRbqMVj3UWMnFdJPDz0rJuo8k8cZqdtxHLX0HXiud1C0DZ46V2V5BkGsO7t+vHNQUmzz3VtO3K3y8VxeoaftJOOa9T1W2BRiAK4nWLYZ6Yq4uzN0zgbvT9rHNYWoacrDAFdtdRcnisi8tgxJIroUi73R5rqmnD5vU1xmq2RDNxgCvVtYsup21w2u2x2njH4V6NGrayOintY8z1GHaTiuavwQx7V2uq2pGa5K+gJz1yK+hw0rnQ9ImRVhBwKaYyuKkQc/hXoydyIjlTOakCClQZ6VIEJbpWLZshirmrVtDuYcURwnI461p2Ft83TtxWMpWQNWaLenWJLA4/Ouv0vT8KBgZ61l6Xancua7zRdM8zaduc14mJqX1ZDl0Cx0wsAcfpWxBpxAxjGOvFbFlpgTaMdutaKaaBgAfpXjyqXORu5gJZZ4C8Vat9PIbJU/jW/HpeO1W49NA7ZrFzIb1MBbHjip4tPyeea3RYAN04qSO1wcY/Sk3poRe7MdbDaOn6VKloM9K2ktckfyxTzZDr/Ss1KwN2MX7Fz05qdbLgcfpWqtn+VWFs8d+D7UOdzK7uY4scD/61TJp4xnHNa8dpkgYz+FWEsSTyMe+O1SmXcxVsfanrpxz0reWxA7UNDszwKHIN9DDezEfYHt7VTa1Lt0rfNuJTjHJ5FSDTcDPrU3S1FfoY9tCY8E81pROTgZ4NSPZHoBxUkNoyjPSp52TzcpZt48gZq8lnv4AqC3j4APNbdlGD1HFP2umpN0ykul57fpQmjb2yFyfpXTRWymPp8w6VcttOBIxWilzEtGJZaH90Edua2rfRABnHFblrpwXGR+laUViOhFV1EtEYMejg9F/SpU0obj8vHauljswB0pwtAT61SSRaehj22mjPTpWnBZDoRxVuO229vyq2kIx0p2sSVFsQOnAHanraEGtBYeOnvTjGOmPz7VKdiSgLf2p6wYWroj5+lPEXHT9KQkUTbil+z8VeWPnipDDnPy4qmSZvk+1PSHnIFXjACelOW39qpFXK8cB3DjircVv0qaODoMYHtVyGDPbit492JjLeA9hWhb25xyKWCDFaMMe1eldMdRFQ2o/u9aQ2uO1aixcDineQK2SuO5leRg9D+VSxjH/16uGHHam+WfShKwhsfTFWI+cdqYsWDmpkXFNK4FiPmrKAGq0YIPNWohzVk30LCLmplHpTY14HFTqtaJCEC89OaeBx70oWlA4osAo6UUUUWAcO1LSDtS1oaIKKKKBBRRRQAUoGaX0pNtBYnQ0p70lKe9AABmkPWnDpTT1pMAoooqQFI6UlKegpDxUMoKKKB0oAKQjNB6GgdKCROhpKKbUMhsRjxmqkwwOlWz0qrOOveokUtSi5IJpFbmiTI5PemIcH8a5Wxl2P6Vbj5/xqlCeMirkfStoEPUsLwBUi9ajXtUi9a6YGiHAc0vTNJ05oPWutDFBwKG60lB60wCjPWijj3pXAUnmj7tJSt1pgLRRRVgFFFFACk5pKXPGKSqAXtSg5pCMUq0LcBwOKCc0lFbpgFOHSm0q9aYCk4paaTmjdVpgOo60gzS1SdwClBxSUVrcVhd1GMc0gOKU89KpMQoOabIm9SKM4p45BqviGmfCEbDjHX61ZR+OvQc1mxyZGetWVmyf84r529jPZGgj5461OjfMKz1k4AHB9atxSZ680cxBfjbI96sxNzn3qjDjNXYRg1V7lltTwOKlHoaYg4zU0Y49aiTIGgZpWT1/OpAvbpQy1AWZjaxpy3EDgjIrwfx54dazuHlRPrgV9GSxB0Oe/tXDeNPDwvLaT5fxr0MLVdORjNdHsfLmr2xlbcFya5+ZdrcV6Fr+mtYXUkbLgfpXF6lABMxA4+lfWUpcy0OCpFxdmZbsRx39Kar8091welMwT0rdOxz7kjSBB6U5Jmzwagb5hSoOOT9K0uXsjYtrgsvc1Khy2azLeQggVoI2Oam1iDpbG6SK3+bGSMVy+ryB71iD+VTNOwQ4OKzZssxOc4otbUdN2bHhhgCrloxDfrWSs2GHNX4ptoDDg1nJXRa0RvoVCehNIoJrPimLLnPHpVmOXap7mrpvSximSyKUO4HH0rsvBWuG2mjDHGDXFb8nBycj1q5pVz9luwe2a569NTi7nTS3Pq7QNSF9YKwOTgGtAtjpXmnw818SBYif1r0kPuwa+AxNN05tHsQ2sLup9Rc5FKDjrXIkaEgNGc9KTOeKOB9aNmBICD0FA4PWmDr705DmkmA/vS9aaTjGacR0ptAIRwBzxTSufpUuPxpCtSBWZaYVxVkrmoymB0pWIIcc04DIp+3aOnNJggelHQsgk47VUnJIwKtyZJqpMOvFQyWzPmyTxVCYZB9e1aMwJqjMvWpuIoS1VlbGeatTDj0qlJ3rMaIZG/wAiqV2qyRMpHXsanlJIP1qtI3arhKzuDPMPGOhG2ma4RcDPJHSuVJ8xMdK9k1awS9gkVgDxzmvKtW09tNvmUjCE8V9nl2MU48j3PPr0+ZXW6MdhtOD09aikUZ461fubcFdy9RVJl9RzivdvqeXqgQ5XHerEThh9KrouOanAK8it1qhbluGU5HPSrazMhBziqC5U1fQeZH24pPQNjcs5VmjB3c969H+GPiZtJ1SOJ2/dSHafavJdPJRiM45/Cui066aCRGHGK48RSVWDizejPknboz64tohMiuOQQCCK0ILQ5HFcb8J/Ea67pogc5miHGepFemQ22B0NfndWlKnUcJHuQ2ILW32YzWvAmVAqvHHhuBV2FMEfSskki0+hKIwKlRSR7CnLhjShdrA9MdKtiY4cdKcOnuTSHnGBmlOFPH5VVxpjsgGm5wB/WmFsHNJv79/amSSA4zmkd6i3ZOajeTjFJgMmkwapSyZJqaaTGR1PWqEsnzUWEiG5kycetZ1w3arcx755qjO3X1pgym4yen0qLZx61M3HWg9DWbWgW0KxiyPemFdvFWWGBn9KgbmswuVWAzUTJg9OOlWD1pu2hokrbKXy/b9anKelGzJpWLIRHgetO249qkCYPFKV46CmiCHaMnNI2DipWXnp1qNh+tTsUhhX8hSBcn096fSgZqkiRgBxilAzx1p5GfrSqgoAbg0uzjtUm3PbFKFxVMb0GBPakwRUu3JxxTerelStBDdtU9atxc6bPGRnehH6Vf24FMuV3QsPatG+qC9mfn5r9qbfWr+MjG2dxg/XisSVetd38U7H+z/G+qx4wPOYgelcNP1wK9OOup5E1aTIq9G+Dusmw8S2LBsNFOr5PoeDXm+7HpW54NvjZ6zBg4Eny59PSlON0a0JWmj9BA+9FYchhmm7S3bj2rN8K3v9peHtOuD1eJcjHTAxW3HHxzXktWPVe5EkVWESpFhPpTwmf8KzuK4wDHal6n0pxHFKF70bDFjWrKL70yOPvVkLnjv70iBm3kUh9KlYZppGSKSKQzZmpAmBTgmT707Zg4piepHsxSN9KkYYHpUTHIp3GiNu3XPtQq89KcoyTUyx/lS3C4Rxg9qmC+lEagCpB14Io2BiAYGTwaAB0pzA8j2pBkjpyaVxbIaf85pCvHNPxnmjGcccUyiMrjtQqknp+NSlcZoX/wDXSYkCrz/SpAOlIv3umBUnf3pjI2AOMVERgjIqZskdKj25wB17nFLqQAHGeKQ5GR0pSMAj0oOPSmWMx0qQDA64pmCB0xT1GB1oIH845oYZp/YGmseeaVykRqM/nS9s9h60pHakXgGnuK+ohGKAOO9PUcYIpQu449PSosPYYBinEZx+lKUHbNKR04qkMTOCO9NPU/1pxIFRs+RQ3qAFhRnPNAGcDFO2fjRcFqIBg4p6AnvSqvTnipAuD696kBAv5+lBHf3p238KGBFJgND84GKsRuTgHmquM/X1qVG28HmovcDQBBzjnNSL61URh+FWYyCB9au4FmPrxViMcc/lUK4yPSrSLx7etMByAnOamiiIpIxxkirCpjHatEgECVYjTNEcXPSrEcdUkJCCMYqVUxmlVOB35qRVGD3rRIGNVMU4DFLjimkc5pkiFTwKVU49qdSn6U7XAaFwKOaecGkPWiwEbZpCMDFPxyKa3OQOtTYpDD1PFNI79afRjNFiXoNBzxikp2znNKE46UWAj65pTycinkev40gGKLAIByc0jYz3p+ecU3HFMBo47U7Ht+dA6c0DoaAExzS4/P1oPJpGNQykRs3NNAy1HOalReKEMYFwTTlGT9BTyme3Wg8YNBAmPl6/SkxzTwMrQV4oARc4FOx1pcY5p3QUrDSsyI8HpTWAqVhmmlcjNFhdSJRwaUrjFO29qXrSAaBjjFO6nn8qMEEUoGadgFA4zwKCue1L0GM0uc0ragMwMetMYe3PSpKaR3qgGLxS9aXHOKkIyOlSFxqg8UEelOHH40FcgGqAbjjFIetP/hoaqsA3aRzSEGpKYTihgNAweOKMfhTgOQKB+dSAelKeMYox/nFKw6UAJtPUUden8qUdjSUAKeRSdMHtSjnrSdPpSQIABtx0pMClxg0o5496YDcdhSrS4weaTpSsAnOPajAp26m89KQ9hQBjmjGaQdxilxjigQ3HFJ0Wnn0NMPUD0oGmIR17Ubck9sUvT60pGKlDsRntT6AKULSJEoPBxTvwpr96dwW41gcj9aAecGn9RzTOhpFgRxSYBNOU4BzR/FTuJjcYHHagDOCacRxSdj+VFyRnJNOxilK5x2oI60h7jSKU/nTgCOaCParENAx6Um2nDHHt6Uu2gBmOMYpT0pfekYZwfSncsZjnNO20vXtyfejpx6UhWGnik2nrTmHPNIW9vwqUMbt59KMZFKOelIR81UA1l3fWkI59Kev3jSFcE0BuREYFRuMfSp9px+FMI6VAFZ0z9Kicc471YcENUJ6igClInWqsseB061oyrkdM1VkTJFQWZM8XH1rKuYflPHNb9xEetZtzH1HajcDmruHBNYl7AQTxXV3cPJ/GsS8tsg8ZqHZDucbqMRYEVyGrWfOMZx616He2nU4ziuZ1KyJVvl5rNsuLtueaajblZDwayJ4wVNdpqWl5zn/61c5eWWwkfyreMuhrfU5HUYdykEZFcVrdpuDcc16Re2pweK5fWLDcrEiuqk7SuzeMtbHkOqWR3HA//XXJ6jYghgBhv516Zq9i2SMY5rk9RsAc4HIr3KFWzOiLvozgbi2KZ4quoIPTrXQXtqdx461lyW5X/DFe3GaaHF2I416ds1big3H3pkUHIz+VXoUx16+tRKR09bodDbAsPWtvS7Qs2e3pVK2h3EV0uj2u5sYrhqyshTdzY0nTg8i8CvSNC0zbECRXM6HarlePxrv9Ii+VMdK+drSbujlnuaNpYqQDitKCyB52kd6lsbYnHetyCy5GRXmuRyt20RmQ2QP8P6VN/Z4C/dFbEdnjtU62mQM9qzbMpO5zz2GP4T+VNWzx2yfyroza4GTwaiFoCfu5pqRDdjGFoc5I61KLPpxWytnyM/yp4sj1ApXC9zKjtM4GBU6Wgx61prZ9Mr+NTLaYbOKlsm7MlbTac7fxqf7N+daDW+M9qYUL9u+KSZRQdOOB/SohatJ0HFaxtN3BGM+1SxWmeAOntVXKRnQacOMgA1Y+yZGAtaq2mwH5efQDilEA54wanckxTp27HH4U5dNPpzW8llnPerUdmD2AP0qSXqYCadg9Kv29oVHI6VrLZY7U8WlQ7isQRArgHtzWvZAHGBxWd5GG9+1aFoCvbFNTaFex0NooYDFaEcXTIrKtJMYrZt2BA966YzQXJBEDgU+OHf0FSL8xHr6VaijGeOnpWyaYyv5GAP61IkPAq4Ifx98U8QkjOKpCuQJGRSlNzdM1cWHilMJ7CpEU/KwOBT/JA7Y96siI55FATLUAQLHxT/KOB6VKEx2FSBMj3oJsVhFk8irCQVIsXerUUWT0rRCIoYOfrVyODjpUkUGe2auJBjtitojZHFFn2NXo4tvaiKIde5qdFIA45reLRKGqvT1p2wVIq5/HtTwma6YyFuVzGCaBDz0qyY6cE4q9wbIFgAHqaesHtVhY/apFj6cVSQX6FdYe2KsxxYAp6x+1SpHjqKZLFRccdanApqrUi9a0Q0JRRRS6gFFLg0YNVYAAzTqQcZpak0QU4dKbSrWiKFJxTaU9BRjikAoOaWmjrQRigBfSgjNHpQTigBCc0lFFRuAUUUvpUFCUHpRRQAUnQUtIBipJE70hP4049KYxoAQ+tNbrSnpTCT+OOlQQO/hqCboal7ZqOXuaT2GjNl61HU0w5qHPzVyy3KLUJ6Vej6VQh6VfhHH+etaR1JZYXtUq1GnNSDpXdBDQueKX+GjbSV0dCxe4pKKKlaAwooooYkAFLtpCOaM8U72GOAxRSNS1aAKKKKoAooooAKKKKAH0U1etPxxW8dQEoooqwAc0UUp60AAOKXIptO9KpMBaKKKq4BRSZFLVJgFOptOraLJPz3juD/8Aqq3FLgjn/GsOCf3q/BKSRk182QbcUm4/hV2EjAxWRBLWlatxjP51VwNSAZxmtGDoM+ves226DFadvyvrVIC6g+X19KmUcDtxUUQ9KsKuD60raiaDbmjbgcVIMdulNPBGaXoSiMjNUdQtBPGwI6itHAYjj8ac0YPSnF2Ypq6PAfiZ4Y2o0qpgjnpXhuoRfMR3Br7G8YaIL6zkUrnIPFfLnjTRH0zUZht43HFfS4Cte8WctVc8fQ4WZcdBioWGBV6dcZ7GqbJnOa9g85KxGOtPABPHSmFc1J0FaJ9BpioNjZq7FICAKo5PTOamhfaRnitNhS3LnDcE/hTJIN30py4PIzUob5cAUWuLZmJPF5MmCKsQSZXHU/Wn6gAVz1IqhDLtfbjOfSpaN3qkzoLPkYJqdThvQ1nWsxBBPGavkggMK5l7szmmtdCygOQcVNt2kN3FV4n79qkMmeK6bXRcW1Y9D8Cag8E0L7jjNe+adcC5tUfqSBXzB4W1IwXAVsDmvoDwVqi3VkqFuRXyGZUGnzHrU5aI6jGDR/DTqTG7oK+cZ1ICcUbsc02kJyPesyh+7FPVqhPUU4Hmi9mBNuqQHFRZHanj2ptgSqaXbk0iZ71IB3prVCWu4wpTGTipgMUhXPbtU2FYgdaYy5zU5XB470yTvQ1YOhTdcD6VUlXOetXpBk1VmH40mtCjOlX2qhOOv61pSrz9aoyjGayZKdzMnXv1FUJV2tnGDWjMOoqhcDAzWTKM2XqcGqkjde341bmOOf0qhIecVItxN4bHGfrXMeKNEW/hLqPmHNdAz7SKDiQEdRXTSqulJSRElpc8ieGSAmNhtPeqV1CV5IOK7nxLopjkMyABe9Yj2SXNuynggcV95hMVGvBM8etDld1szmBxViM/pSXEAgfa3XPFRx8N1P0r1YyOVaF2NDKSPQdaWGcxvj04qIllXIJzTSCxyDWktUDfU2IJUQhyK2badGAIPBrlIZMgAn6VrabOPuE5+tYyj1FJWV0eu/C7xKdE1qCTf8hYBh2wa+sLB0vLaOaM7kcZB9a+E9Pu2tp1IO3HpX1X8D/GK63o62Mz/wCkQj5cnqK+VzPDa+0SPWw9Rzim+h6akOOSKmRfxpQue9SY2185ax3Cx8Hn/IqUjP0qIdalU8Z7elV0HuLtwKH9fbpT8DH1qOQjAFSCK7sBmoWlFOmbA9BVOSTpzTRNyz5vcVC8o5qHzf8AGoZJcD3rQV7D3kGePSqUh7YpzzA5FVZZffHvUCI5mGODVOV+ep5qSV+MVVZsnJqGyrinmmkgA0E5pueMdqkV2Nc1Cev0p7Zz1/KmbT3qZeQkMK8mgLTgMfWnY4x0NUldARkYpCADUpXtSdM1DC5ER+dDDIp4XjFJjsKEgISBnqaYRn8KlYcHtUZGTigBgGaXHIpVHNSAYxQrgMIxSgDFO24OOlPC5NACAYA5owadzjgU0ggD/OKq5TG46kUoU46UoGacq1JLQ3BoddydM8dKkC9aRuF4qwPjX4/6eLXx9dnpvAb615JN94iveP2mbcx+KYJQOHiGf8/WvB5+CfWvVpfCjzK3xMqyHA4qazn8iaKTJUq2cioW69e9LxtGRk/SraFB2dz7p+CGrjV/B1uu7c8bYz7GvS4osdRj0r5x/ZT8Q+bFNYSSAnHC5r6XjXI45rx6i5ZNM9W90mNVeDSBcnip9mQKRlI+vpWRD1K5UGnrH0pwXipUQHGaTKuOjTGDUoXnp+lCgVIRSsBGRkmlA5pSMnpTsdcClsC3EHBpCR9KUjbUTc8mgsRj703bk+tO6nFSKuQKVhbiInNSqmF7U9E56c07H+cVS0GtBoGKcvWgDNOPBFITGgYzQcZ9+tO+7QRnpSsT1EwMc8mgjFOAzTgOSKNi9iM4OfypyrSlQAaVFAyKYCgZ604jigDpx+lK35fhQBGwH40wg4qQnmmgetKxDGhfl/xpCtSAAKaUct0plIiIzUirzjFKB8x7mpSMUEkWOeuaY3Spm+lRMPahopkbHFOI46c0H5gOKcASOnNAthQNp4pduRmnbCPpTui80rDQ3tzioyRTmIqJjuPFU9BjWbH1pvb3pxBx9aTGDisxXFU4FTR9aiAyanjXGM//AK6CSQLxT9vy0AYJpwHPtQWIFwvvSFeATzUnb2pCOOKAvoQbOMYpCOan20LH0rO2oDUbvVuFgeMdKrbOevFTxA5pWaA0Yvnx2FXolxxWfa5P4VqW4zWi1QE8adKtRx80sMXPTNWVjGcDit0hWGKn/wCqpUSnLH2xUgXb9a1tcLjV9MUuBjingUn8VNEkZAUe9IemKcRntimsKTQCg4p3UVHuPPpTg3H14+lNMBf4aSl3UetO4CNwOlJ1xzyaU9s0Y4xUgRU6lIxSUDeoYyP0pc56UgGRjtQBtU+9AhCM8U0HNPPvTcj0xSuWN6EU7GKRuGFL9apEPcQjDUmcClJA/pTC/JNIpCk8U0/NxQDmnKmAKVhjQgxmpFUUuPyp+MAUITGUEA+9PA556UY5HqKZI0Lg04JzSr0pxGKdgE6de1FD9RSEZrMq4E4qPv8A/XpxG5jSYwPf6UE2EGR0p2wetC9cHPp+NFAARQBQBkU/GCB7UAMANIevtUqjgcfXNNxgUANIprDNSYwfamnvRsBHyGpwH60Y5x6VKAelADAD+XelHWnDI9KaeDQAm38KPT+dKTyetIfu9f0oACwz/WmvzmlPT6UlDAFzzQOtL1FGMc0AIR396Cc0h6il6/hQAuCMUHG33pScCmjrRcExQOtA9KaPWnAcHHWgBSMt6UoHpzTf4aBwaB7CtxTD0p5PA7UzB7UDY4D/ADmkI9qk/KmnkVCJEUe9H3hmlpPWn1KQlJwTQwwSO4pwWkyRu0daTrT/ALtJSQX6Dc4OKcOlJ3/rS4444pAHb0pCOBS0UANAzTW49akppGKCuowgDH8qUcGlYZGeKQDNAxDyRinDpSFaWgBQc0EY/wD10AYzSjqaaFYQDNIRT8HNJjnNIGR45xTqUDikIJ4qmFgxxSN93/61KRtHsabn/wDVUjF6jntSAcml/hpSMAH86EgEIxTelObg+lG3I5p2Ehm3I6UFOvvTh1pSM0iSMDvSc4p4HNNoLGkZx6008Z96kPNFPcCsyfLUDpzVwrk1FImecUhdSk6ZGKidfl6VcKZqJk5NBSM2VPb8qoTwkE5H6VsyoCTxVWWLIzikgRgT24bqKybu04I2iunltj0x0NULm3GTxWLWpaONvrLqCKw72x64HNdxcWWWJIwKyrqwJJO3tUNdBnm+paZ1ITrXM3uj9cqa9Rv9P3MflrEutJABIH40RujRM8qu9L2kkjmuZ1PSN4YlcV69e6Hyx2Vz99oeAcqc1up2K5tTwjW9GZQflritS0o5YYNe/a14c37sLXCat4YIziMkV106/c2U7M8XvtNySMY/CsSfS8sTivWNS8OlCR5fP0rBudAKLnZk16tPE2R0R1ZwH2IxiiOAh66q50Urn5f0qhJpjL0U12QrqSOxPTQrW0fIrqdGxkcVhwWThhxx/Kui0q3dCuV4qaklYi52Oj84x/Ku00njaM9K5HRoW44rsdOQrtPb3rwq1k9SJR0udnpXAU10MEfc965nTJBx7V09kytjn/GvKkcMlYtpDtXOM+1OSLJ6cGrUKgDNSiNQPYdKxcjFplNbbqSKkS0AOQMVdCL+PvSgenShPqS1oVBac9BUiWnIOMc1ajTOPWpkhz1H6VVyWVPs3PA59aDAFxkc1oiLHGP/AK1RGE5xipuFzNkhyeMmnRWbKAWGT61pJacipvs9FxmULc5Jx3q1Fa7RnrVsWvNTG3KD696SfcVykUyafHBzmri22c8VahteDxQ2TcpRQDPSrkVvgdPzqxHb4x/KrMUBJ6cVV7CuVhBz/WpBbgjOKuiDqSKd5YA6YOKVwuZf2LcelWYbTA+7z64q7FbksOK0obNRgY/Sp5VYV7mfbwFQKv277atmyCDPFV3ix25qLtDtYtxyjI6cda0IJFfHPNc+XIc1etrrArWFWz1Hc6CHa2MVZ2gDPqazba5GMA9PWrkdwGNdsZp6kk47DpQFw3WkXBGRzUijODVXuQNKe1NwSfap9vHNNx6UmNkYXipVUZ6UYOKdGuWHfNCYiSNMc1agi5pkSdKuwxHitI7juSQR1cijzimRQnFW0h+XpWyEKkeMcU8R5PSpY46mWLNaai3RXCc08JVhYcZ4p3l4NaxdiehAE46GnbPQVL5dKE5/+vXVEVxgT86eqYqQJjtTtlb2ENVR6fjUiigLTgMGhIBaKKKoocOBQOBS7Pag9KdixB2paCuBTT1o2Exw6UUUVLGFOH3abS/w0IaFHSkAzmlAxSY4NWUL0xTaKKkAoozmiobAKKKKWhQUUUVIBRRRQAUUUUMBD0pjHpTj1qMnFSQxr96ZTicU3ODUEig/5zTH5FO3fWmsTigsoXFQJ1NTzr1qCuaW5PUsw8H0q/EOBiqEHUVow8qK0gDJ0HFSAYpg6VJXdEaCiikarbGLRRRSKAdaKKKrcBdtGelJS54ouAdzSjHFA6mkXrVpgKTijPSiigAoooqrgFFFFMAp4NMpy1UHqAtFFFa3uAUUoGaSrAKUnNJRQA4NS0ynDpViQgGadSDpS00CCnA5ptKDgVshH5qwzc8mtO2uOnNc7FP2zV+3nOeuP5180mB01rLk9cmtW0nw3J4rmLS5O7I4HvWza3GWBpJgdNayZrUtnyK52yn4xW3aS8e9WmyDYhNWVNUoH71bVuOeK0T0GyU55oPI554oBJpMZovYQqLlqsLFTEXA4qzGnSs76iSKV7ZiWI5HGK8C+LfhsKrzKvI74r6QkhzH0rzr4iaGt5ZTZHUelejhqjhNMx2nY+Pru32OwGPxrNmjwen5V2PiPSPsd3IoHGfSuYmixnNfYRkpRTR5lWLhKxQ2Z7UzaQfWrBXB4FNZdo4HNaIw6jFXBzjipVjyM1GrMe1TpJxg1eo9dx6e1WoznFVQ2T161JGRmqsy3sRX0QI4/OsZ0KyV0ckW9fesm7twshxz68Ugi76BFLwBWnbS7kwfwrKiBUYq1GTxXO1rclroa0Mi9KnA3EkDrWfbE55/GtGM8VtEzvZkkDtDKpzj3Few/DrW9kkYJ4PGDXjjnjnjFdT4M1IwXEYz0I5rzsbS9pBo9ChPoz6dhkEsYYdDRnj0rI8O6it3YJgjgVqseOa+CqwcJNM9KEuZCHp+FNP5U1mzSMxBrmuaDt3PvTwfw9qhzkUoY/WkG5ZU45qaMZPqKrxnIqzFzVLUTJVHT3qcDjHemIvFTKvFWkTshu3igqT/APqqXZinCLjFArlZ1xUMgwDVxk+tQSJtzSlsMpSLk88fSqkq81fccn0qrIvUmob0Azp165GfaqEwxzzWlMvB4xVCdcn+tZyAy5l5Pr71nTpwTWpcJzWdcBua5wMe461nTnH/ANatS5U81l3AOOlO5exTdufY0JJt4qOTIzkiq5cisZN3K3Vi3cxLcwFWwQa8/wBZt3027IGQnb3ruUnIIAP/ANaoNY0MarZPhcyLyMfrXtZfiPZ1EnsctSK2Z5rew+cu8detZ+ChAI5rflsntmaNxyOOe1ZN3EIJDycV97BqSTR4848j5WIG3D0pBhT7HvTFbnB6CnDDLxk4/OuuOqMd0SwjaTnpV22JikDqc1nqcgZ5q3DJzt5zUyHfTU6O2n3qCeteifDHxa/hvW7aXcRHuAbPTBNeYabNyA3T3roLVihVhxg5Brmr01Vg4s0oVPZT12PvTTL6LUrOG5hIKSLu4q2V469q8b+Avjkanpx0ud/3sY/d5POK9lB7V8DXpOlNxZ7cXbQaVye349KXccUjHA6c9smms+BxXOiyUPgHmo3k/H3zULyYzUUkp9cUNWGiOZ+TVGaUjIzUs0uRVKQ5OPSpW5n1FMpDdaikl9eKikcg5qFpPm71SbFuOd+T1yKryS4PWmu+ST0PSoXct71Ld2MHbNR8+9PK5Gf5Uu31qSxgXvSY4qQqcfSmEDFWQiNlyQRTStSFfSkZfTpUsCMDBpSOOKdjA6UmefalsgG4yKbt9akz60n8f+NQKxHtoOPpTiBnimN049arcYxhx61Hjdg1K3NNIzUMBgQbqdt9qdjHPFOAzTDYQDkD1pwUj60qr0yKXt71WguozHGKZzjmpCKYSBUjBBmndBx1qMNkHtTqLgOLYFMY5GaUrmkK5qugI+av2n7QG6sZsdVIJA9O1fOk+ST0r6i/adtcWNi+Dnew6fSvl65wHIFelh23DU8+urSZRcEn0xSMpA609qHb5B7/AKVt1MUewfs6awdN8WWiBsCRsda+3ofmjUg8kZr86vhzqLad4hspQ23bKp/DPNfoR4cuxqGkWs4P31x9OK87ErW56lO0qaNE5A9KQrzk04AkUu0kVyFdBqjJqeNemelIqDipFX2pLUSFCjGadjj0pV4HrQeBzwaTHYZgE80pI2ikYjHGaQ8LSK6iN0FR4yKlCbunNO2YoJIlQ5z0qwqY7Ugj5walUdM0FINvHY0bcv7U7HX0ox0oBjQmRTm54o2nml96XUYzb0HUUuPfvTxjPNGzvTAQJmkPangHp60gA5zSsA0CnAYPFAHIPanqBTDcTHNB4GCOTT8YHT3pG6UCZCRxSquTT8DPtShcmglDTH8tAXGM/lUuMmjafTPvQAwDnnpUu3Cnmmlcn+dO5HtVJlIicY+lR7ctj8amK5/xpu3vQyRipyMCpQnrUkaVIFyegzRawER4qInqe1TOpGec8VCxz0FJjvoRMPeou/WpmB+lM2ZqbjQiilCbvpxShMGpkTC5osFhix9P8KlVOlOWPBxTwuO3SpBDQhHepQnB4pVU1JGn/wCqgZH5eeKXyeOKsiLA9M0qxZPpinawmQJFwcCn+Xu4/pU4jOPepBBwM/yoSGtCmLfJ4HFTx23I9RVqO36YHNXIrPnp+lOwdSrDbEdBWhbxn071Zt7PrkVaS22jpVKICQgirSjpUQTB4GaeGK1sgJwKB2qMSetP3cZrQBabSk5+tB6dKCBvrUbjkVL1ppGaloEiPHzYzQvJ55p5HOaQLg1NgHYx9KQ54pdtB6gGmAhHSkGQaU/Sg8YoAKaV7U/GBTW4NN6IEMxgZ4pccU0jLEjpS5JxU3AXrTTyaXrmgkKOaksaRk0jN7UF+w/GonfJoTFYc0nUVGfmPelxk+lPRMdaB9BUXGKlXkUiJzUijAqkQIOhpG54pTwTTCTRfQpDwc+gpf4qYpxT+tUiRM4NOzxTBzzTh+tTcBx6+vFNPQ0AYpO3rUhYDxgUgOM0dacRz0oAb70dvx9KXBoA4P8AWgABAJp1NAzS44oAduoT3FID0FGeaEwFxyKjYe1Ozg803OTRfUBuDzUinHtTMEfjTlJx0ovYBw6980YyAaaDg0A5+tJsGHrSscCkyO9ITyc9KYWE+7Rt4o5PangcZpXAbj0pCKcDk0n6UXAaRxSjkUKORRyAaT1ADz0pAcZ9aAM80jcCmirAOlOH3aaqkk05f0oZIbacR07Uh4p45pCZG+Qf89aRBTnGevSmDI49KB7j+2aUjFIpwKUjFSwEbrijbml6Cj0/OkAmCTmgdKU8dKT+LHT2oAb2ApWpAOTRQUxCcUo7ZoIzxjvS45oJEPGDS5zxQeRQBjPeoAaDmjGc07rzSbeasBhzgc07GOPWjAwaM84oLE9zS4FIeRSr170EBjnNLjBz2pfvUFc0AKeRTSOeaXHakPWgsCOM96QDFLkH3FAHJ7UC2GsKQrz9aeR81JnpTYxoWl28U4Zx1oI64FIBrjpzS8Uu3pSgYqk9AGEc0oGQaCM5pRwMk8VIDCO+KaF+XNSFTmlC8YpsCHb9aXbxmpMdaNvHNITICpz/AFpjDrUxBApjDFAysycdKiKc9OlWmGO1NMeTQBSeLJ6c1C8INXimKjdAKVizMkg71RuLcEnNbTxZPqaqyxZ6Dj1qGgMCW0BJyM1n3NphSMV0skPPSqUlueeKm19wORuLDJxjr7VnzaXjPH6V2Mtnzkiqj2R9KiRSOFu9K4xtrIutFBBynP0r0KbTwc5XNZ82mZJ+WpC55hf6Ajq2U5rldR8KeYM7Me+K9oudHDfw/pWVd6GMHC0rtalpngepeDM5+TPvXNX3g3AO1D+I6V9D3fh1WHK4rBvvDAJOF49h1q1UlFHRGXKfOt34PYFh5e78KypvB5Y4CHj/AGa+iLjwiH5CCqR8HKTyn6VpHEyRup2PBbfwc24Hyz+Va1p4VMeD5fTtivZ4/Byr/wAs/wBKsjwkFGdnT2rV4t2Fznk9rpDwnJX9K2La2ZcZzXcy+FuCPL6d+9Vx4eKnG39Kwdbm3LU2UNPQ/Lwa6bTVYY4PpUVjoT5GR+VdHZaXtIBFYOSRhN3Y2FW28A1YSM4Oea0YbEDjGTVgWI6YzWDephJszEhLfw8VMsBPrWrHYYqeOyHORijmMTMitTnkcVcWAYxiry2hOKc8BOBihsDOEBJ/pUotAQBir8dqTzjFW0tc4BFUtwMpbXApRbEf41sfZguOKR7fnpj8KTdyUzIW1wOnWlFvuwMcVpm2OOKSK3OaQ2yrFbZ7cVaS3IB461eS16cVJ9n9uKL3C2hRjgyentU8cGKti2x/+qpo4Mkcc0amZVFvkZ/pQ8GQMc+uK0Ut85/lSSWxUCqLKdrBlxnj8K044+OOM9s81Fbwjdnr7VfWI4HpT2EnpYYYyR/9aoZoM896t7eTkHjpikaIt2xism2NMx5oOuBj1FQDch9K23t+OnNVpLPJzj9KzcbMN0V7e4Yd607a5yvJH1qgtmVPTipoomU+gPbFVGTiybm5BKG4Jq/AMj1rEgYgite1k+Wu6nUvuCLnl8A4pPs/GccVYjIZcjt2q0kAI5FdSVwZmiDnHapY4CMcVoi13AcfpUiWXHT9afKIqQwfN7VfigyRU8NrjBxVuK3x2rWMbCvoRwwZHT8KspDU8cOMcZ9qmWPHQVvFakkSRYxUqx08JTguK0UbFJDQlLsyakC0YNaKBfKR7cUbafRWi0JcRoXHanBaUjFHQ10xFYSiiiqJF/hNHagdDS7aoAXpS04Dik3UI0sOpmz2p9J0FBQ3GCaKKKkgQDFLRSgZqUNABmjPFJS7aooCc0DoaAM0pHFADaKKKlgFFFFZlBRRRQAUUUUAFFFNJzQSDdaifnrUh6VC5/Gs2wGMcCm5weO1KxzTCahsgdkUMeKQfpQTxSH1Kk46/lVUjn/61XJxiq2MmsZbjaJ7fNaUAxWfAMcVow9K1gSTp2p9MSn12x2NVsITikJzQ1JSbAcDmlpo606mncAopB0pau4BRRRSEgBxSkYpAKUjNajADNLQOlFABRRRTQBRRRVAFKOtJRQtAH0UgORS1qmAUUUVSegBRRRTTAX+GkoxmlAzVAC9adTKcOpqk7ALRRQe1apgflrHLyOT9avW9wc1hrNVqKfnOa+Z2FbodHb3ZPGea2LK6OAuea5KC6HHtWrY3RB7Gkhnb2FzyOc10FjNuI7VxWn3RJFdTp82cc1admQlbQ6WB+R3q6jbvrWVbPnHNaELZrRMUty4GyM1IBwKgjqwgzTuZk0S4FXIkx2qCFeB2q9FHtFS+5SAR5rn/E1mJ7RxjtiumC5HSqGqW/mwvxzWkXZky01Pkr4i6WbfUXwuAxPNea3lvliMZIr6A+KulbS0m0ZBxXiN5DucjHINfXYGrzwS7HDiY8y5zm5YivOO9NMZIBxV+6t9v0qAR4r1UefcqbOc0u3PT8sVZePOOfypm0DnPNaJj16EJjx/gaerFalYZFQnhuRVDVy7bHeMHqaluNMEkROMHqMVVtGAkX/OK1w5eMgdKxk9SHeL0OYb93lT+dSw8jim38ZinYHqajt2w1O10bbmvakBSCKuxHcKzIieD0rQgOetKC1MmrMnK56fnVzR5jb3Kk+tVlAXpQJNsgIoqRuaU3qe9+AdXWRVjyOR616D1UH8a8B8G6ubWWL5uM17lpl2t3aI4IwRXxGY0eSXMetSeiLDnn+lMLcU5mx9KjZuPpXgo6bBk05W561CzdKVGyc0BsXYjV6Ec9qoW+TWlCuce9UkJlqIZHvU4T05psC8mrIHANbCIyuefWlKkGptvQ9BTWXAzUMl9yBhxUEgzzVpgAM1BKMUmUU5U9qpypntWhIDiqsi88dKyaAzJo+COtUZkIFa0ieoqnKmQeM1DQGLPGRms+eLqMdK3JYfWqE8Pt+lYyVgOcuIepFZV4mFxnpXSXUHLZrFvYODxUsdznZ+KoyMScdK1LuPHvVFbYyydCM1ky1oPsomlkArtdF0ovGMrnIrO0HRN7ZK16Lomk+WoGPwxVxbTTRlbn1Z498QvCMlmPtcEfy/xAV5bexh92OtfZGq+F01PT5I2QHKkdM18uePvCMvhfWHRgfIckqT0r7PKsW5L2c2ctWkqi80cOAVP9KsKKLu3KsCOc0iNhcV9UnY8q3QcQR0GB+tODfMDTAxGQRTkOevNMzauats+VFdDYThogOSRXMW8gUYrY0q62y7TwDxWbIep3/gfxHJ4d123uY3KgMM4r7F0TWota0uC7iOVdATj1r4ZiPltkdc8GvfvgV42LQtpU8nTlCTXzOZ4bmXtIns4eqpw80e7mTIphfP0qt5x9etG/OBnP07V81FHbcfI2D9aqSycn0qR3xx2qvK3X0zV2GQSvgVWaTAOaklOSfWqrtz1zUW1FYViCDVeU96UuT7VE0mRgnGKh7k9Rj9qYATTmOTyaFHB9KAAD2pwAxQpxn+dIw6Yp2AQ8cfpTdmBjHWlJ/OjqaGLYYFxTWGBUj4zxTDg5yKlhcYTzgU0jFPamgcnFQxjSMg0hGRTic0gPX+dCAaRio2479KeTk0w8mh6ITGk0uOeeKAM04DNSNiAZapFGOvFIuMUpbjk0CSAHFI7ZpjS1Fvzn+lFi0OZ8Cos8+1Ix3U+NMk8c0EiopJqZI8DmnIoA5608iqQEeBShRj0p5UfX2oA61Ehnhf7T8OdAs27LITkfSvka8wZTgmvsr9pGDzPCkbbc4l618a3gPnv25r1MI/cPOr6zZXyS2BSSfcGKUHJom+6a6epzpWLWi3LRXMbA4IOfSvv34KauNX8C2bbtzIMH1B6f0r8+NPO2YHpzX2d+yzqrXGiXNozZ2AMB6VwYlXR6OG1TR7wPp/Wnhc/hTcCnA152xuiSMfNinqcD+VMViBk9aA3t1oQrakydKYz5NNZsDikX5jxQxg3LE9KcoyPUU5EBFSLFU9CkNjXBGKcExkEc0+NMHPp2pxG6mtQYxY/pmpAuAR3pdv+zRzTaC40g/hSjoM80etGMDnrSCwg7+1Lg4zQevrTgpPtRa4xlOAwMfrTlTIBpduD0oW4uom3IpMe1Sbfl6UoQ4/xoBDEXLAdKk2D2pyJjp3pWQ07aDGL8o56UxvpkVIQSOPyphBFFhMjxz6U8LxS7fWpFTI4/I0XJ3EVdx96dsxxUipgdOlOxyaoCLbxmkZOKlI65/KmEf/AFqgqxE2cnjHvSrGeMCn4yeKeme/WnuSIqEnFL256frTl6ntQRgVdylsQOODzz2quwNWiucnFR7MjpUNElcrTxHkY9O9TCPPNKEGOB+FFh7ojEXPSpBEB3qRY26VNHFgfSqUbjuQiIkj0p5jPSp1TP4e1PEGcU+TUkhjTn1qWOP2qdICOaspBzzRygiBYsnpUghqyIcAcVIIvbmnyllQQk9skd6kSIk81aW36Z9asxW+OcZ9qtRJ3KsNvnnFaMFr3IqSKDA6Yq3HF07U+UXUSKAAdKl8gHtUoGBT9uauxTZWMdRNGRxjFXCMVE6dahoLlMjFLu5AqV0wfQ1GU6UXBsFfFL5mRUZXGaaSR1ouFyffn2pc84qtuOenFL5hzTuMs0AY9agEhyMU7zcf4E1JFibHFNwKaJaa0gOecZoKsPzk0lMMhxSeZzzQCWpK3WkY8Yphl3HNMMnNJsOUcSBn9DSVGZc8dKYzdKkdupK0nTFRtLzjrTCSRQEJNSO4Hn6UoQ8cVIq5qTZx0q0ieoxF496kAH5U7bwKQjH0p2BsXACnFB60vUc0h+n51NyUNam9/wAacRSBeT7UIBepFOA5wKTHOBwDTttPYTDufpRg4oAwee9KBmjcY0nNLn5c0c9elBPakAi9acDQB2pP4qpAmDdaNuT70EZ6UDg1IDlHFBAPA/lQDz/Sk5BqwCkPc0Hr+FN7ZqAAnFNPLYpW+7/nimqc8dqkB2eeaUHn2pMGlA5xQAZ5JpO/FP20h5FACY6UjH/OKcT/AJxSEcDigAo57np0pD9OnvSnr05oBCZI5paQjjilqWAq9aQ8D3pRz0pMZoRSEBApD8w96DyTQoq7hcAp69806g9PXvSrkmkDDBFLtpaDxz3qiRrdaYAM09s1GO/NZoB6+vrS9c0gJpT1pBuHU0HjFHTBFBxTQCdM89aBxQ3tR/KkA3OKUil25wRSNSZYmfanY5pi9KfnH1qkAY2r9KbTgODTSDxxmiwkKoyPQ0tGQCfSjsDSJGsOc03qT69qkI7Uzuc02VYCM0Ac4pR1GfSlCn0pCWgd8U4DNNYc896d1A4pIQmOeKb1NSbefam9v8aYCbQT0pcZFFKOO1ADWHOTSEZ9u9KfWlx81Nj2GHk/4U8Hv0pGpcZFUID29qCMDNLgmgDPFTqUhAKCMU7kflSHjA7Ug6jepFO280uMdelCigPMTaRnPpQTmlPJ6e1AHagGRNzkVGwz9KnZcU1kxigZA680wryPap3HNIEz70AQFOKjePIGeverRT0prLyDjpVj6FGRM5qB4+enNaEice9V3BAxWTSBGdJFVSWL5ularx5z6ioDb5Pr71D10KMtoCe1QtbZ7fnWsYME4GfY0xoT1wPpStoJMxJLPk8VA2n5PSug+z5FM+yAms2hnMTacCCNvNZ1zpXXK4FdnJZ1TuLLccYzSs0WmcLPo5bOBzWdc6LknivQDYY525warS6WCSdv51NrF3sedvoYbjb9DioToQAHy16A+lAfwgn6VVl0zJ+7zUE82pxLaIB/BxSLpIC/crsm04+n4VGdPJB4ArNplKbONl0ZT/B+lZ82jhWPH5Cu7lsMAjHb8qpyacM8jB+lQvdL5+hyUOllGyBV6C0xjg/StwWHtxUsen7T0p3vuTzGbb2gOOD+VXkswT0q/BZEDOM96spbE9qh3MrszFtMdO9TLZD0rUSyORgVMtmS3I/StOhF2Y4tcDpSG174rd+xDPQ496PsC5PGKGroZkwWJOOODVuO1I4xWnBZeoq2lljoM00gMQ2gzyvSmm045FdAbMnqOaje0HPFCj0EznprXA6dabHbbetbMtoWPAqSHTznpn2xVKA5bmbFbs2MLVhbQsckVrx6eFHIx34qwlkB0FPlDoYq2mT0/Sp0tflxitb7HntThZ4p2ZBli14JH40ktt8tbKWgFRzWvX+lLlfQ0RkRW5J6Y71bSA4x3qzHbbetWUtsjAABNVbuJbXM/wCz5PSlW3wTgVo/ZT3walW146YpchBlfZS3+OKd9hUn7taiwcHINPSHI6YquQaMk2APamtp4JyFxW0IME8VJ9m9qfs0xGB9jKY4NSRAow4/OthrLOTj8KiNn3xUODjqgaG20vIFbNo4YYrG8kxmrltNtxzzVwqtOzEn3N+FQ2O9Wltww6VQtLjOM/nWvAwYA16kLMYJb47VKsWDUi49OaeFroUbha41RingcUbQKUCtVGxSQu3NGOlLjpQeorWxYtFA6UvpV2Abjk0AYp3UmkosFgppGKdQRVxIauMp9Mp9aoyCiih+9Mqwq9aB1pKVetBaHUU3dSg5oKuJjikp9NbrSaEJTj0pM8UE5AoYCUo5NA60L1qUAuOMUh60uRSHrQwEoooqGG4UU0jFOqRoKKKKBiDpQelHpQTip2JA8Cm9aM5pCaVyWwaom5/+tT26VE5qLiI2600nFK3JzTCelQx7DgcCl/hFMHBooQiOWq4AzVmQcVCAaykh7k0I5HetCL7tUohV6PpW0EImXrTqaOtOrrT0NRrHimA9KHPWkU4FQ5XIe4+lyaatLVIq+g4HNLTe2aUdKa3GAOaWkHSlqkAUUUAZrRMVh1A6mkxzS1QwooooAKKKKsAoooqWA5aWmU+tEAUUg6mlqkAUUUVSAKKKKu4C9xSjpTacOlMBaKKK0QH5Ob/r1qZJdmPTuKquSKTzTXzVy0jUhuMHPb1rTs7vBGDk1za3GKvWlx8w5HvUpiaO60y5yQa63TJwdufzFefaTcg9TXZaXccL/OpvqQ0dnaSZA9K1YZMgelYFlLkitm3fAFdCehLRpRnNW4RntVGI54rQt+gxxVkWLtuMH1q7GKrQLkcirqL/AJxSQIcFyRUNzGGjIx2q0oyKbIu5OnFMmR438UNIE1nKcc9eK+b72HyrqQN69K+vvGlgJ7SQbc5FfLPjHTzY6rKuOCSRXv5dPWxzzXPTatqc1ewoyZx9DWG4wxrop03IfXFYU6/ORjmvpIHkpO2pAeSfSmAYPFSgAe9LtB9q3W4k9bDVQZxUU0eO3PvVgDHJpxi3DOPwrWxpe25UTKNxzitC3uNvBI/CqxRcH+RpisR0rKS0JvdCasomIfjd0rMTMZz/ACrRnO8Zbr6VRcY6UJWVi1oi1FLwO9aEE43ccDHSsOJ8GrUM3IwanVEbnQI+6kdDgYB4qO1IfHJ96vugEZwapsSfKyxol60E4BbpXu3gLWBcWgjLZr54jk8mUEHv3r0n4fa4YJ0VjxnrmvEx+H9pSZ6dF3R7cxyCf1qBmxxRDP50QYDqO1Ru2DivhWrNndERmqWM81AOcYqzAmWHas0rgXrZMYFatsgGOKo2kXete2XAFdCWgEyLxwPzqeMcdOlNjXGamRce9IBMZFIy54708jik281QEEi5FV5KtOOpFV3wc1m1cNiu6n8qrulW354xxUTJnpU8rAoSR881Vmh9BWm0eTULxZJ46VDQGTLDnt1qpNB22jFbMkXsB7VUmhwpOKxkgOentQQQefc9axL2325HausuYhjOKxLyAyMRjj6VjJDZx9zabmwOn0q5pWjGRh8tbMel+Y3Sum0fRACDj9Ki3cnVsZouhbNvy4rtdN0vao+WpNL0vbt+Wujt7UImMVcUatcsdCrFaALgjtXnPxZ+HsfiDTJHRP3gGQcV6x5WRx3ptzYpPAyMMgjpXoUJSpy5kc0rv3kfnxqemy6fdS2067ZIzt5FZhXHFfQ/xw+GvkyNqNrEcj7+Bya8Cu4i4OBgjg5r7zC11Wpp9TzMRSafPHZlFmJPAp6N0qMgqcU9Dn612qRyFyFssBWhECoDrn3rNiGGAPX1re0wxzQtG2MkcGpl3JkuppWVx5sYHfFdL4X1qTR9UgnjbaVbPWuMtGa2kIPatuGQNhv1rKrBVIWNKdT2VRPofZfhnxBHr+lQ3SNkuvI961RJzXg3wU8XmCYabLJ8r8pk9CK9uMwK8V8RiaLozse3F9CyZMnFQu/vUJmAxzUTyk8iuS9i+o+VsjjrVWT72Md+tOaUsfTFRSNk5FS2NsilOD9ahfrUr/NnufWopOBmpaHYhLGnpJg4OaiI5FN3YJIxQxlouD3/AApC+e9QbsUwtjvU3uQWd+Tikzgmq/mkd6Fn5pXK0LJPNMZufQUwSH8aTzM9TQybDzxjHekOBURlpplxU3BImbvTG6VG0mAOcmmGTI61NwJBzzSenPWohITSbsHrQx2uSk4pNxAqLdzz+WaQuSDmkw2H+Z+dIZCRknpTMZ9s04R555pDuN3FvxpVjJqQJwM1PGmO2M8U7CSIUi9s1MidO1TCHFKqgdeKQ2M24OTxQwHanfdpgHpSbJFdhjFIBmgLn/GnqD6VN7geV/tBQeZ4JmOP4xz6V8U3Y/euD9MV9zfHGHzvBN9xyoDflXw3qMZW4k9M16eDfutHHVjepcoxgNJRcKC5x0p8WA3vSSgHJrtejOWWiILc4kr6h/ZQ1Uf2zNbZPzxZA7HFfLkbfNXuf7M+qfY/G9iP4XJTHY5Brlqq6Z1Yd62PtgcL/jQTxTNwYnHSnJk4ryLnZYfnH09qUk8Dmjbz0wKeFzx1ouG40AHvViOPjjrTUQ5GRirMS4H/ANam9gEQcZNPA5zTlXkfzzTsYJ/pS6lbDMYGOlO2/rTgob60oTPUYqkSNx69KQ/nT+xGe/SkI+akBE3SgD8acVyfSl28+lBYoX9aUL2A609fzqRVyDxTvoBEFwBxSgbu2KlCcc/WnKOaSRK3IQmMYGKeEp+AetPwO4p2HYaqdsUMMflTiMUwnIqhjCP0qI8mpyCQOn1poTLZqeokMVefX2qdUDD6etOCf/rxUgTge1OwWGbeOlIEz9KftpQvIGMUySIqRSMOanZetR7OOaaHfQYUwSetKFxTl6U8LxxStYoaqfpSEYanhaQ8n3prUTImXOP6Ugjz9amC+2aXZmrsSQCMg+1OVDkccVPs7Y5p6xn0qVEEMjgyP6VYWLj3p6RdBUyR9q1SCxGsPHqPSnpFz0qdU25NOVCeaqxW4kcY4qcLwBihVqVQc+tFhbDUQHI9akWLGafGtSoOf/rUWEJHHuqwkXYUka8VOq46HmrSQXHItTIBxUajBNSp0NSGpIDzQDjpTc//AK6M496GAueMU1qWmn8qLAMPembc9alyKTHJpWAgMXfNRmPAq1TGAIrMsrbM8Cm7MnirZUZpuwDoKdhXKu2ggk/U1ZKUmzJFGweZXKmkJ6VZZODxTGj5pNBYhBOT6UmSOKkK0vl4BOKVh7EOCTSFSWqcqAB3zR5eBStcCAJzzTgnHSpNlKFx/wDWp2AYENOEeKkUdaU8AU0gGheaXPtQTzSNkYzT2RA6jHBFNUkUYNLcA+6fWk/nS4NGcDmoATHpTiMGkPWlPIqkAfxU2hiMigk5I96YD896bk0v8v6U0HmoegEgOR/nFMxxmgZzmlJwPpSsVYGB/OnDkdKYTk09Tn2Aq0CA4xxTQORTic9Pypm7mp6kjxx1pKb3/wAadnpQUgbio/4qexoxkZ6UDGHk0h4H607HFHbNSQN6/jTqbTl6A0AOOSBxSHkmk9KKaAB/OnHvSAZpWOBSExMc4oJzRk0lQMOlJ34pTyOaRT7VVgHZx75pM9e1LjjI60hOTTSK2E/GloPXFL0NNksToactID1xTs8UhvUKRjjilpp5wfyp3DYQkY/rSL1pf4hRUIQDj6U4jkGm0/HPekAw8NjFKRjH0p2B360EZ60FXGkY5pf4aDzkUEYFK5InQUwrtNSL37UAccimWMUYp2ORRjg0rdBQLqJtwPekxg+9PAwDSY+arJGYxj1+lOI4pcYJ9KCM1BY3Zz+tJwT6infwmkX3702AHg5pfu59KQD2px4A70gAcj2paAev1oxxQT5Cc4NJjnHH0p6iggcU0PqNC4yOlJ604E4oxzSEtxoGB70EYpxGDkd6Mdf6UDsN25pUBwKXoBQBgg4/WgEFKBzSjpQOlUtQQwDtRjOKUjGc0oWlYYdTSD5qeOh4pMcYosJAwwc+lNK+nWn9RkUUguRkZpCMrT8cUbeDQMh25oI7U8Dml25A9fegCPHPIprLUxXFNK0AVpFzVd0q4y+1QsnUVAFXbjvTSnNWNvNIVosO5WMfNN8kcZxVop260gTd15H86AuVBbjPpS+QP7tXPKyemaBFjFFhoz3hwOlVZYASSOlazpVaSHjFZuI7szGts80w2me3P0rTSHPanmHIJxU8rBMw5LQY6YqrJZZ7c10DwgoeOtQSW+R0qHFjRz7WIB6UxrHvit1rfkjt60w2uOSMnpRYL9zm30/J6fpUEmm57V05tN3am/Yx6fpWTiFzlhpuD0qVNPx2/SuhFiAelKbMZzj8qOULmFHZAduKnSyz259K2Fs8HpT1tRnpQoMi5kJac5A/AVOlj7VqpaegqYW2B0quUdzJW0PcULZZbpW19kJGcU5LPDdOKpRJMuKz29uKtJae1aK2gHQc+tTpa8cDmr5bFmV9kznio2s8nke9botF9KZJbBR04qlDW4anPiwO8nGatRWGeq1pCAA9KsRQZHIrTlAzlsgO1P8AsQVTx1rVWAjPFO+zkjpRyksyvsg9KZ9lB4ArVa35o+z47UchNzM+zc9OKjlts8gVrm19qbLbfL0pcmhSMZbYhsY5q0luBVpLfBxip1t8YyMZoUbBcoi2FKtuB/8AqrTFv7UggyTxT5SbmesBzyOKd5OecVe+z57ZNL9n9B+VPl6BoUBFznvTxH27/SrptuOmDSpDgk01EZUWAE5/Sl+zZ7VdSEelPWGhxuF7GRLa5J4qsbYxngcVvtbk/wANQtZ5J4rB0ne4bmdbyGMjmtmzuugrNlgYNwKdEWjNOEnFkXszpoZA44qesezusAZrVik3CvVpVLmkXcfTgMGkHWnV2pFBRS45obrVWKEoPWiimAUU4Dig9KAG0UUAUAFFFFXFktBSt1pKcRmtUSIOtDdaUdTRj8qCkhuO9OB4owKMdKASFpOuaO9GRQAm2jpQBmkqQCl/io9aSlsAUUUVIBQTiikz0pMNgbpS0yiouA7+GloopAITij0oJxS0AMpG6UtNY1BNhjGoXNPJqJmqGNDcg/SmZ79KCeaQnFQxj6UDNNU1IO9MgjbkVFjmrDDjNREYP+NSyySHmr8Y4qlCOcVdj6VrAhbki96DxmgdaGPFdL0RqROaFprmkBxXI3qZX1JQeRTqavWnVvHY0QU7qKbTgc1qCFopMijPGaq4xaKT0paYDqCcU2nHpWlwCigcCgHNCAKKKKYBRRRT6AFKOtJRTQDlpaQDFLWi0AKKKKpMAoooovqAUueKSitLgKDzTqZT6pMD8mJBzULZznPNW516/wAqqOOPevmTVERk5q3bTHIGRWfIcdaWCX5utStQaOx0qfBGeRXbaTMMIc/jXm+l3ByvNdro9zwFzxV2M3uegWEnArftnyork9Mmwg9K6Szk4FUmSzZtvvVrWyZrJtexzWvajp2FbLUysaNuuKuxrVaAcDira8CqWgMeAMYobHSlHIGKQjBpXE9TE1y1E9s4x6182/FDRPKumlC5GTn2r6ivow8ZBHavGfinpAltpTjJAruwtTkmmYpatHzrcL5anisS5XMhI61s6i+yV4z2NZM6hjnrX2tJ3VzyqkWnYpYw2aUHHUUrKeeKX7wxXQYvdCrg1NsBX3qsqkH1q1Dg+xFbrY0ZWeP6/Wm+Vjn9asumG/wqNhz9KQn2Kkice30rPuEwcVrTRFl4NZ88W0nvis2UvMqxfIasQ8vnOKqF8Gpon55z+FSVaxvWLYxzWmrHbgjPvWFaT4I9K2IpNy5B5prcxaIpiAc45rovCt/HFMuSQwPGfWsF4wwz0Jp+nMYLgHNYVoc0bHfQmkz6S8N6kLyxUZ5Fajtk8V534E1gYSMtz9a9AL56dOvvX5/jKPs6jO6DuPQ5OO1X7ePJGKqRJk1p2kRB6fjXnpGppWkYwMVqxJ8oHSqdqgCjjnNaUfPFaRWgdB8acfhUyrgUka1Ko5rSwDCnPTimFalI71G/AwOtSBC6cH0qqRlsVaYk/jVdl5NKxMtSFlx71GR1qbGDSFeazEiuVOeg4qOQf/Xq2y8VC4rOTuiylIgAqnMnB9Kvy9KoXDcVkxpmbcAEetVPs/mN071dkG5iPWrtnZ7iBj61n5kbuxBY6TuIJWum0zTNpHFS2VhgKdtdBbWe0DHWs2apWQllahcZHStJI/0pqJt/GrCjgVvTRN7kWzOemPenbM1I1GCTjpW2xLMLxLoMWrWEkTqG3KRzXxp8T/B0vhXW5l8vEEhJHHSvuhk3ggivLfi54Aj8QaVMyoDMvKHHevXwOKdKavsYW3i9mfFFxFsOaiRfmrb1bTJdPupbeRSjoxBzWQy7W6YNfZqSkuZHkSg4ScWWEG4D1FWLa5a2nB71UjlPAzj6VK64OeuemaafQlvSxtPciTDL3rQsZdyjviuft5dpwa2NOlIYrkDI6YppWMeW50+g6m2l6lBcKSCjA8V9R+Gtdj1rSLadW5YDcPSvk2P5QCPrXrPwi8Um3l+wyN8rcLn1rwczoc0edI9OhUco27Htjy/N2xUZk3E1A0hPGelRmTHOa+Rb1O/dE5ftS7soelVw54NOWTAxU3KJW9qjk5xTd+BTS/SquVcjdaiI61K7E4Hao8Z+lQ2SmJg8Zpje3NSjpmo3+lGxTIjn/PSkB/OlIpQueg/KkK1xUY0M+DyaAMVG304+lRcoC3vTd+e2KaVpQDjrQtzNiE8daaM545qUISMEU8IO4pWuMiHSlCkmpfL/AP1Uuz1A+mKuw9iIRn9aXy+anZfX8qMc1DERiMY9qkWPjnpTgtSdPp/KmO1xscX+TUqAA0L0z26UvBJNK4rjumcdaYzgAfrQSKjBzUtgK33jik6mjIpVGDSYeY4DH5ZpxHSjGevfpTh1I9KhagtzhvjBF5ngnUBjJCZ/I18JawpW5l46mvvn4oxGTwXqnGSIifxr4O16MpeSj/aNelhHuc9Z2aZiJxjtRN93FOZO/eiROMHvXoz1OGRVVTnPWvSvgnd/ZPGWmMG2nz1rzwJtQ8Gun+HF2bXxHayH+F1P5GueorxZrQ0mmfotGAyqeRkVOid+KraW3n2Nu4/ijU/pV+NOP614j3PUaHxx8cipdmKciYUCnYyaaRAeXxkVIg2jpQg44FSKpBximAKDzmlxge5pyx/rTgnPP8qdgGBSDx+nan7eadtpQKQERU9qTZjrz9Kk28EYpdnsadgISnanKucDFPC8YpQCv4GkVuCxgZ4p6qFoB4zSFuelNgyQHNJwOKYM55pwHNFiQAwT+tKBigDNDUgGnJ/pSDrTsZqQJjHFXuBGo56U9Y+B609Ux9KeoPFO3YpAI+3rTtnFL0NPIzQxkJXgdR+FAXH1qVxTcc8UxMTbxTCnb8am96QjOaViEiLYMAdqVh1p1KF/KhlbEDAj8fajZk4qVh8xpwj4+lCERrHz0p4XP+elPCVIqdsVoAxYxgep7VIicH29KcqVKq4/xp2BCxoPyqULxRGucCpMcVpEENUdeKkUEJ9aBxk0uOaAHqvFSIOaYo4qVBUjepIi1KoBNRrwKkXrVIXQlQVKvFQpnGalB5/+tVXAlUDNPDfLUXbnpThzn+tCAl/CkBpucdOKdUkjqaef8KB0NBPGaplN9BO/9KT+GkpTz9PSoYCUjdKXoaQjNIAxk+9BGadjrQQc/wD1qaFcb9aMZzS0h9qT1HcbSbME47U8jNN74qbgNIH5U0j0px6Uh6VQIAoHbmkbrTgOKaTzip2AaT0pAO/pxTm5pAMHNIBQelDHg+lB5/8A1UhGaAGkZz2PvQf0oIyTQBzUAOAyKWlxx6UDrV7AIw+tI3T6UuRkUhPJpMBpPajPAFJ6UDg4qQEHWgLnP5UUmO1CYDyeM009aXp9etNzx7ihgPB/Knfw0xQPpSngUFg1KDgUetNHXj1qSEPPGeabRneRiigBSeaM8YpnrTu2e9ABThyPemqRQODVAOOMYpoPWgjP1po+81SFrCnjHtTsYWmryadjOKaAXBxn0ppHFPyaCc0gGryKGPApKKTAMetBHf0opcd+1SkC3EJzRS9DQTnHA4qwFyPrTTyOlB4/+tR1FOwAtOx1pAeP0xQTmkAKOc05fvdOKapyMelPU0FikcVG3GPanMMCmNmgl6hQFwaXj0pSOM4NQKwtGc/jSj6UbTQNaCfePpS7aMjd0/WlHU0CuMPJFBXOfWlAoxmnYLhQw4xSAkZHrxQTjPvRYA/ipeqUwHmnnp061QCgcEHtSP1FGeDSKefSgfmG6jHFH8VKP1oEIRxmmn6U4cihh09qllgo5/rS0g6U4d+KliYYPNA4Jpc4PHSlAqkLYTt60h6CnHqOtIRx7UhCEYoHWnbcGkAxQC1AjNIB15/+vSgZoHDUAAHTnmgDgUtCg0AKfbtSUEcUYO3kU9iugmOx60uM0A9KXqKbZImM07bkAUh+tO+71pgGMCm7acRwf601agLChc+1NqTHtijHNNARY/OlwAOnFKRjIpMfn60XLG7c0m31p5HNBGKQELr2HFQlcmrZHy1Ey4zQ0BX2/Wk2etTYFNHWgCPYKURVKqYFO28c0AQ7ABTTjtUrjrUbcYpXHcikGDULKCasOCe1REc4xmhlESx4JpxWpAvPNSeXxU2AqOlQmPA9cVfaMZ560ww8dMUkRsZzQHPIpDDkdK0fKwemRSGLn1/Cp5NQM/7Pimm39q0jCDS+SRyBRygZnkE9uPpTxa8g7cCtIQA9s1IIMduKfIhoy/sYPvUiWYwDtB+taS2uecVMLf8A/VWnKFzMW0xzj9KkS24PH4Voi2P51Klv2xU8ojNW2z1FOFoDWott3xTvs3tzV8gGalqB2yB+lSLBnOK0Db8dPwpfs/Q4xihQAo/Z/So5osACtMxfpUM8HzdKu1gTM6ODJ6Vajtx/ntUscOTnFWFix2xQo6C6FcQ9RzTvK45Bq2IcU7yqtRJM/wAjJpRbeoq/5XbtS7KrlAofZvake14rQEY9KDHx05o5SkzL+zc9KlS2wOatmHnpUqxUcgdSn9m/Cl+z9sVd8vjpShPaq5Lgyj9nwff6UfZ884q+UoKe1HJqFih5FKLeruwDtR5dHIFil5GOnftTxBjtirOynbOBR7Mm1yp5VKYRjFWdtGzIxik6dwSM+W0HYVRntivbpW9sNQTWwcVzyolmHEWjOela9lc7sZNVJrMgk0yItGRWULwkZL3WdArZxUnpVG2m3Ac1eQ5Fe1SmpI6Iu46k9aMClrpsUJgUYFLRRYAoopCO9SAjdaSlIxSUAGM0uODQvWnUANXrTqZTh0raLJFpD0oPSk21owFHSkzzSUbPaouAo60HrSjpSDrTEh1NPU06mt1oewxKKKKzYBQelFI3SpYCZ6UlFFYuQBRSbqWpuTYdupeopuaAeK0TKAetKelA6YpaaAZUbHintUL4PWoZAxzg1C3+c09jUDnmsmywbnIpM80m6lHNZgPSpVFRJUydRVIgCvWoiBuqeoyvNDLHQ/rV1Omaqx1ajHFbQEtyQdKa5pVpkhrab0K6ELnFIvSmu3zEUqV59/eMmWF7U6mL2p9dsTRMKKKK1AU9aAcUuBTSMUdSh2RS03+Kl9KdwFpRimjpS1aEhSKFpMcUuOK0GLRRRQAUUUUAFFFAGKaAdnij1oBzQOprQBaRelI3WlBzT3YC0UUVVuwBRRRVJgFPplKegqwPylnjqlKn0rcuYOTxWbcw4HSvmb6lRZjTDBPpUAba/oKt3CcdMVT6GmtDY2dNnKstdppFypx6157aSYYYrrNHucsOfwo6kSWp6ZpVx9wHpXVWMmQOa4XR587M812OmycLz1qluYs6ezbIrbsx61gWLZx71v2vIAreJDNWBfara81VgHA6VcQdqoljugoxzinIMY/yKUjP1pMWxWmjyp71wnjrTRcWsnGc8HivQXXj0rA8Q2nn2z8c4rSG5jLR3PiXxdZtY6rKpGBnNYP3vWvUPi9oZgvTMF2g968uU8nmvt8HU54JnJiVd8y6kbgq3UmjZxmnNwc8UiP2P1r0ziWo0KSOMmnoSpzWjarE6DcAarXiIkg2kY9q0QeRG5BPvimH26+tPGCOKauap7EpidBwBzVC6iwDirxyvfNQXC7l/wDrVmwi9jCkjwxzxRF15/OrNzw3uKgHLHA/CoZ0b6l23cr71qW8pAHasq2TvWlbjjmhGUy4ZeMHvUfnbZFI4xSqMjJprxDAxSkroIO0jtfCuqmO4jO4gd69s0e7W8tUcHPAFfOuiXAjcDPOa9m8C6h50QTI+lfMZlQTjzI76czvbdRWzZJn8KzbMfJ6n0rYs1wRXyS0Z6Ceho265Aq9GOQScGqsC55HAq4gyPerQmTKM4qTH+RSIuBUlVYLkbLx7VG45JHNTleoPaoWXqKOgXKzk5z/AFqIjdnsasOuGPb3phj2k8VIIg2f5xSbcCpivrxUbDrXO2DIWGPxqvLwDVhziqVw+3jNZNjW5Wnfr1rOlfdVm5lyfY1BDH5hFRITFtrfzD0Jre0+yC7eOPWotPs++K6Oys8LyP0rJ7jiiS1gCgYrWjjCioYYMc44FWlHGaqKuU3cXy+c1IAQop6rjpSlcEY610JWJI9vegKAKlCcCmlefaq3IGLkD2qC9tFu4CrDIIq1sIppJHFWhSV0fKHx78AtYXLajbR/KfvYH614PcwblLfrX31428PQ65p00LqG3Ke1fGHjjw5L4a1ie3ZP3ZY7SRxivrctxPNH2cjkrw9rG63RxqfJVuI7xjPNVZk8vp0zTo5duK9xbnmK+xOSY5RzWlazfOpB5rNBD9algkA6fhVbk7HW2UvmKM9q3tDv20+9ilRtrA5+lchplwUYAn863IXyQQPxqZwU42KhN05n054f1ZNU0u3lU5bZhh71pdRXkvwt8SeVcGzlfKuBgV6znPNfn2NoujUaZ7cPIUHAFKWwPSm0uBXnLQ0sNJwMUhbvSMc9qaeO9O4ASePSlBxTaAeMii4th3saY/JJp3X/AOvQ3FDdy7kYGWp2Pf8AWgDpT1XJ4o6E3GEYphHNTMMsajwQOKhi3IylKI+elSBcD1pwX8aEMRVpwA596Xt/WlAxVLQlIaBj3pcc0vXFNY4FK5QpHJ9KZnmndV60qrjBqRIVflGKd0oAoo2LiKSQKQsPTmmk445+lAGanYkUNxTRzQfyNGM1NxXFHan9CMdaaBxS7c81I9x64p4OKjRcke9SFMYPrQLc5r4gp53hXUVxk+S38q+DfEUYN5NzkBjzX394wg87w9fKBnMTfyr4J8RxFbu4GMfOTj8a9DCnPXV7HN9Ka/qOaV/vE+p6UjHAr02tDhepcltlXSkm6FmIxTvCUpi1iI543D+dDOG0fbn7rYqtob+TqMZyRz2rB6JnQ2lKNvI/SjwdcfbPDWmTDGGgQ8fSugjXt+NcZ8IbkX3gHSZB18rGfpXbKnpXjSWrPRZIqjHPT2p6DgjoaFXFSBfbPvQtCRAgz71IFJzSrg5qQL7VY1oNCA0vTtmlYYxQVqbCEwM0rdPelx15/OkJ5xnPtSB7jM8UbsZ+tKF5ox1rR6iuNIz604YIweaMc4xSgd8VmMSnKKFBOM09AKAGAZAH+RUgTninY2np3p5GR+FWBHtxmlx39qk25OKXZkD6UFMjAyBUqDHWhR2xT+mOKaVwQhHNIBzTmHAPrSqv41paxIMOlKTS4HH+FGMCosCGnpTdu44pwzjFOUEU7agIEpCM1KAKCvJ9KLWAgIH4077uOKeV9ads6U7AQ7c809F+bmpdnuaAuBiqsALjp2p23I7UKMGpFXmhFMVUGBT1XFKOOlOPf09aonUQdKkC01RinAcU0UhzL060qjLf56UmOKco/OkDJEGKkAx9P0pIuoqQCqRIKMj6VKPSo14HtUqDrQD2HVMB6UxRzmpAcdaaWgCgcU4H/OaQcdetA4OKfUnUfnj+lC9ab2NKTTAfSYFIDij1p9BMdTf4qP4aSpYwPC0Uo4NLgVI9wHSg9KXBFI3HegLaDW60UmOaM59KXQEKeKYTx6U4nFNbgdqQxpGaOtKeQMUfxUBcSmEYp9NA/OpYAeDmgj8aXqKWkA0dDTev507HIpcdabYbDdntQOPrTsY/Ok/KiwBjjrR0FKOlNPJ4qWAmMim9fwpwGKb3PrQwEPX6UMMGnAc/WkYYFSD3EK80Yz2pWFAIxQhIB0pqj5utO65/zxSYzzQ9hgOfrSkZ/CnKABnFKBg+1FrgJjjNN7Cn98Y6U0DNTawbDcY5pc9acw46U2gBMZPNKeeKRvvGlHzD6UmG4wZ70tKOOtJTAfk00Dj1zSDOPpRnigpi/dp4OajzntigHjNNOxJKxyMUylHI6fhRjHT9aRVxT1HNJg0uc9KaetT1Bhg07+GkB5A9qU9RVE3EPX2oAyeaU9KMY/GoARutIMnilb3/AJUvTPrVgIRhqToadt5pyg5560Bew0LTtvOBS/0p4X5elOwIaRnFMKjJqQ8EVHn8aQMaopxFIBk9KXHIoGmKM4P8qM4I4o9c0AZNAhAcmn0gGKUfXFAmNIwB2pOhpxOc4GB0pqnqKCvMCOfajqaPT1pO3uO9AgIyT2pTyMGk6Cj60AkAJBFKe1FB4H9aAYh69KUCik9MGgroOA/Cj+Kjp70v8qlkjcZ+lPAxQOlKBz/9aluPcYR607HHPajHHA4pfvU9A3Ark46UMMilpDyCKQhF5OaOvNHXkUnbH51ZYo9qMZpQBijZ/nNSyBFGc0oziloxk/8A16EHUFAoI4NO20HNDeoDAOAacV/WjtQcnB709ykJjDDFLjgD1peB1pRzUibGseKQjIHGPalxxmnY4FAhNvPPFKeKUA56dO9KRgYqkVuRkc4po56U9+tMAO4+ntS6gxyjPtmkI5/DvTwvHSl28+tIkiPIqMr39anI4qNuDx0qmiyIL8+OlATmnMMtS/5/GpAbsByKCOaf9OtKFyM4p2ArupxyKYy81aZckcUwp60WArlfam+V3qdko2Zx7Uh3IhHj37UoTipwmeD+FG3GKEiblcx560eVx71PszTgo9OPQ02guV/LJ6Cl8rnpVlUpwj49qOUZWEAIpwt6tiLcKcIgPb9arlApiHnpUqwEHpVpIuh71KsfFWoEFQW/rUywVOFxTtvFWogiBIc1II6lAxTgtVyFrUhEY9KdtqULRV8qHYi2YoCdql20u2jkCxCUyKikj5q1tpkgGamUbBayuQxxcVIFxTkWpMc1SjcVrkeynbcCnY5pQOK05RpEe2l25p9Ltp8th8pHgUu3Ip2MUVSiFiMrSgYpxGaUdKlQFbUTHFG2ndqAM1pylCAYoIzR1oosAhFG2lpQM0coCY5zRjjFFFFgDAoooosgAjNJtp+2m0nECJ4Q3aqc9sBz6VpgcU10BrmnRW6E43MuMmNuvFX4ZcqKhmt8dBUSMUNZQvBmN3B6mqrZFKOarxPkVYBx0r1ISujqTuFFFFaCCiiigBB0pNtOpCM0mA0805elIOtBGKkBcCkxzSjkClqk7AFJ0zS0hOK2WqJ2G0DqKUjrQOtAAtHrSUVICjoaOtJSg4oAXoKbS7qSpbAQ9KQnilJxTawkwGk9aXdTCc0Z/Ksbk3HDk06mA5p9CGtQooo6VomMXJp1MoJxVJiuNc4qFzipXNQSdazbFuQuciomNPc84qI96yZQE5py8imU9TQg6jx1qZBxz/KoV57VPGO1VEgeRxUZ61IRxTabQ+g+Ec1ZXpUKLU69K2ggiKOhqGU4qWoJjgVFaVkU9itIwzjODUkJyKrE8mrMJ4rhg7yMSynQU+mJT69KGxstgooorRAFFFFMApT1pKcvSmgFopB0patFAOhp1NIoHWtAF3UtIBS0AFFFFABRRRTQC9DSgYpOvNKvStAEPWnUhOKOooQMWiiirTEwooooGKDikoorUD8xJoAeay7iAFjj866GaLg8Vm3MXymvm2rhE5q7i5PesmdME9q6G7iwGPese5j9hQzZditbuFcHj6V0ejz4OQa5krtYdsGtfTJsOOam5R6VotzkKK7rSpcqpyK8z0S6xjJGK77R5twAz+FNbmEkdzYcgd66KyOcdq5nTDgLXTWXY8Ct0ZM2IF44q2oI/wD1VXtxyDir0a8VoSxFAx70Ef5xUgXj8cUd8CjyJIiBjnrVC+h8yM1osOPeoJ0DJihaMiSuj59+MOhia0kZVwynNfN1ynlTMuelfZfxC0sXFlNgA5FfI/iewNjqs69Pmr6TLauvKZTXPS9DGfpjH51EBhqsMOBj86gZcHkV9MeUSxztH0P4UjSGQnPWo+jVIgyCa2TC7Hx5xinBcZwPriow+HA4qbOQcVfkJkUg/Kq7jP8A+qrTruXjFQMABUMlaGbcRhjVTbtJyK05k/KqcyDNZs0i9SW3kVO2RV6EgkEYIxWTGuPb6Vdtnww5/CixUtjZjTIBHIpXj4NTWS+anJ5qSeLbU3voYlG1laKcc16b4F1Ly50BPWvMWUBwe1dR4Zv/ACp05NceJhzQaOyk9T6V0t/NiQ5zkVvW65xiuR8HXwvLJCDyMV2duuADXwNSPLNo9SG1i7AMir0I4qtbrnsKuRCsSyZF5p9C80/GBVkEbAbu2PaoXGSanyApNQbuvNQ2CRCV/nikPSpH6HOcU3HBOaybsVYhcdMdPeoWO3v+FTyEZ+vpVO4k4rCTJIJ3xxmsy5mqxcTdRWVPNuYisW9SxCS7da0LG13MCR07VUto9xroNPtiQDg029BJX1NGwthtBxzW9bQ4Qf5xVKzi2YyK0o+Fx0xUR1NNtiUIBxTlSlXnv+VSqBxW8VZEDl6GnAcUgI/OnKMjHNWA3bn2ox6049aQnHSktxIbIQoqpM4Xv+dTTNVC5mw3XoOtMHsV7uQOpFeHfGnwOur2bzwoPOQZUgV7Jc3HPBrH1WBLy3ZGGQw7967aNV05JxMJaPmR8M3No0LPGw2upIIIrPIKMRivXPix4MfSb97uBP3bn5sDivLJ4cknvX29Csq9NTRwVafK+ZbMbE/XPWrVvFnJJAx6mqKsVJz2qzG2cdPxrrRys07aUjqQT9K6SwcTJx1xXJxDitjR7vyXAJ4q7mbV0dXo13Jp99HMjFCpzkV9EeHdVXVdMilBBYAbsetfOCSeYOO/SvSfhdrzQTtaSP8AKx6Gvnczw/PHnS1PRw8+aPL2PWQ1BbmmbtwyKM844r4x7npJ3Qp59qTGD6Uh607AGPrU2uSkJjtnFKFwfenAeopwX2pAxgX/ACaNvUU/HSk2d81Y0rjQB0pRytKR6U4DgVFxNWGEZBqMg+nFTn9DUbD6cUkhjNuABTlx0pMZI56U8DNFgYo9+9IR1pccZpzrkZ/pV9QIiMdaU/zpeh9KNu4nPNSLqAHPPUU9E+YcU0YBzT1OBxSasMXGM1GxzkdhQxx7mo+pqWAvJ5J6U7+KmjpTwMVLQCH2zSj9aXpSqOBU7kiovapAnbpSovOalVOAemaorqMWMZzzT9nXvj2p4XbjtT9uf8KTAydfhEulXIxwUI/Q18FeNIRDqd0q9A5H61+gGqpusJgOpU8e2K+C/HihdbvgMYEzD9a6sPfmMK6fJdHAyr1NQvzjNW5Ux15qHYNhzXrM8wI2/wBGYZ4pmmHF9H9e9IFCK2O9NseLtPXPWspbM2juj9B/2eLgXPw1sfVWI9q9RUCvGP2WLjzvh75Wc+XKfwr2oAYFeTU0kz13uLj8akAzTAOaeOuazvYCTGFqQHCiojnFSjoaGxMSilXrRt/2aCRozSAZ5p5XJpMdSelA9xNo/E0D5m4pVPNOA4HpVIdhoXrTgPWhfQU/b9aGSNQcCnAcn2pcDg4zT8YPSmHUbtP/ANelxk09loCnOKCmHpTgPYUdsd6kCYpsW43HH0pwGaUDFL0/pTWghNvApcCkGfwpw6/UUAAGc0bSeO9Ox6UpGR7CtUBEFp6KPSnKozShQc96kBQoA6UH16U4dKQ9KAGEZpcDNKR3NBGaAADNAXrSgfhTghbigBFU1Mi4oUZXPb2p+2qRYgGPb2pfxp4XigDPanuiBoFOXAA6EUoXg8UuM+lBVxRwOODnNOUYFCLk44qUJgimguOC49qd1poH4U9QDTJFVckVKopq9fWn91oAkQAAU/H4U1OR7Uo5PNVcXUcB3pOvIpeo4NKOGpjADNO/nTQCCaeBx7ikgDdSjpSLzzS5xxVbkiE9aP4qSgGswHAZalxntTVJIp1Uih1NYUu6kPSpAZTQcZpT/k00HrUiQUZzSMeelJQMX2pM/wD6qB1pc+lBINTe3NLSZFA0AxS+9IDgUd6gYZ5xSfxU0nNLRuA4etHvSdaXIp9AYhAxTSTin9qUjFFgGYyPSkK0/ApNtZhdiAev4/Wk/wAKcR1FJTaB7EY56UoFOC0oFOwDQc+lDDmnBcc008k0mgADNOA5oAGKXGTj1pFdBen40nGM96McCm7qpkgfr0pvcg0pGKburMAzxmlHSk96VeR/hRa4bCetN7cUuDQtLYqwv3R9KSlJPfpQPpTJEoX07UqjPUUoHWga3CjtmhaUjNTbUQoORSA8ClC4pdhGP51QDSM0vQCnquf6UqrjFPcLDduTigDg1JtJ/wDrUBccCiwESr+VKRipAlNI5xRYBmMnNPC45pUXnNLjj/61MBAC1SAHHPWkUc04HFUg6kch4qIZP0NPcnOKYelSwYZGBQ3XFIDmlxzk0kA5RxTc9aF4PtR0J9KQC/xUvA96aBk0HPSqAUkZNJnNIevPWlApXAD0zQQMe9Kx49cU3Hy0gDdS00cmnUmAijBIoYYGOlKDhjSE47dKSAcR9abjA68U4DIoxwc0gQm3JA/WnKc8UjfeFOC8mrAD+VLjIpaTripQAOnSgY2+1CdD0oHOcn2pdQAnFJjODSkfypaq4CdM+tIF25NOI4NISTxTAFORjtS0AY59aXHXHpUsAH604cUg6mgj9aEA7AA600jnP6UtGMdqRVxD/OgDPvilK5/OlH3eDVIlBgY9TTQMmnYOf60Ae3FGwXsIVwD604dMe1KRxSn8sUkAcUjUhOfSgnFF7DWhGRikAwc049P6UuMnmluNBTuMmkAye1KTj3/rVWBiMOKjYYqUg4qNhxQ2JsjI5oKU7+GlA70kO4gXjNKMY/wp20Ae9GOw/OjqPYYwzQFANPC+1KVOen41RO5DsyaUIFz+lSkYznNJjcfShIeo0LyM9KQrzTwvWnKnOemKpInqRsnNLtyKlZecdKRVyfwp21AQJxUip8tOC9KkAq7AmNC0oTn3p9FFgFVetPwMUo6U7bWqRqkM204CilxyatISQmMU4DFFFXazKCkxxS0UwCilwaSgdhQM1HIKkAzTJBUSB/CKtO7U1OSKdjpVxQlsJRRRVbAKDigckUDrS9DRYobRRRTJCinDgUL0oHYMcUg606imgYyiilHWkIXbTafSNVNWGxaZT6aetDEJRRRUgOxnNJjHekop3AcO1LTKKV9Cr2FdNwNUZ4thzitCo5YwwNZVIdRTjzoqQSY71dV84rPkBRvQVLDLnFZwny6GEJcrsXwc0tRIcipAc13RlfU6BaKKKsApTyaQdadQUhtIQD1paRhUEidKUHNNooAXoaCelH8VBOa0T0BoF60vekIxRnmtCQPQUlKegoIxSYCUUUUgCg9KKaTgmsmxbCFuaaTTsCo2HWueTJ1Gk8UgOfxpCcGgHA4rnvqBL/nrTlqOn1pFgOooorYsKRqWmsM5oAjY4FQsealfpUL8UmBC3Soick09/wAqiY4Nc7AQHFSJUS9akXFT1AnjqeMcVCnQVPHW0SCQL6UgXmnjpS46VtYdhEGKmqMDpUlXHYcQbiqlycCrTHAqhdNxXLXehTK+dzVchGRVIfeq/CMKK5aW5l1LCdKdSLS16cdjVCtSUvpR0qhiUUUoGasVhKUHFJSgZpoQg608cU0dadTQ0FKvSkoqrjHZ60daT1oWmAvSijrRVIAoAxRRTAUDNBOaF60dKsroJRRRQSOzwKAMUg604HNaIAopSMUlVcLBRRRTuB+bsygA5GQazbiLPUVsSIB2qjOg2nHUV88hI528gwT3rCvYsHpXVXcRwePwrCvouuetLoaR3uc9KMPVmyk2MDnvUdwmCTTYTtIP6VFjVanb6Lc5ZRnNei6FMDgV5To0/K16N4euB8vPNMym7M9N0lshea6ux5UVxuiPuAyevtXY6fyBiumLMGb1uMCriD0qpbDA9auAc9KtCHqOB70e4pwxSdetMVhpHFRSAEdOtSuBtqJ/YYpMlnL+JbQTW7ggH8K+U/iton2a9eQDHOenWvr/AFKDzI2z6dK8D+L2hCSB3C8jmvSwc+SomTDez6nzqFqN+vOanmHlTsvTk1HINx6V9rF6HkVE4TaK5OKernGKYVJ6GhFK5yTW8XoYtjtxVqljeo2x1oibHXmtblNWRZ9ePyqEx4JNSo9OZOtJ6k3sU5Y8c9aoTocE44HNbDKG4x+lULxdoIxWY46szxznipomw9Q4Ibmng46VDNXqdHpj7lAzjt9a0ZYvNGfT1rntNuCDzziukT5o84zxWN+WRk1YzZIyM8YNT6TeeRPgn8u1NuM5NU8+XID0rWUbo1pPue/fDTWgSkROM4r2S1IZQc9a+X/Ams/Z7mPLc59a+kfDl8t9YRsDyOK+KzCjyTuenCWvqdBBx9auxjn61TiUD3q3HkV4p0llcke3WgnjikUgZpjNQ2JiMcZ5qItgfrSsTUbnNZSepIEmmu1IWwPX3qF3x3rKTKRHPJ+dULmbGQDz61LcP2FZdzLnp1rJ6jILqbJIqtHEZGp+C7VfsrbkEDIqBb6FnTrPoSOa6OxtulU7CDFblpHtPI61GrLirIniiwORU8Y+YUqpzjpUqpmtooVtR6KAM4qRcikAwBijdjjFaiHgfmacBjrQvT1p3BFLcVhh6VC83lk5qSRtoPNZ9zKFye9Mb0FuJ+Ouay7qYYIzSzXXXFUJpi3PU1LMndkMz45JqB2yOac7bwTUZbAHFVHTULaHK+M/D0WtafJG6bsj0r5d8WeH30TUHhYbVzwTX2JMvmIR1zXk/wAUvBq6jaSTRoPMHPAr3cuxXs58r2Zly6ckj5tlTHH9KIzggYH41oajZtbzNG4Kle3eqAGGwP1r7CLvqjzZxcXZl2BjgVbjkMcikEisyKQ56ng/lWtCnmQbgM49qpmDVjo9Mud6Lk5NbulagdNvo517EGuM0ucq+B0rpocumamrFTjYUJunI+i9A1RNU0uKcN8xHIrRAzXmfwv1zDtZyNkN93J716cq9x+lfnuLo+yrOJ7cHcVRk809Rk//AFqAuetSKnArisbJAF9qdt45pyr3NLgilawDAuc9vwprDFTYHPqaNowMgZqbXBEQTPHc0m3BqXGADTGOCaLahcjYUw8ZzTyfSk7+lJgMAxn+dOHXFAHvzTl47UrhcUDGP0pcGm57U44q0DGEClAyMUhOaOOgFMkD93jkj+VIWwPTilJ5qNmFJlbCM3NNBz9aP4qeF57ZrAVgXg0/k4pAmegp4WgOglSgcUgUZxTv4qVhEqAAD1qYLgDnHtUa4H9akQEfSmNC7c4qRVAX6+1C9COgqQDgY4JpbsbKt9HutpAf88V8E/EWAR+INRA7zufxya+/LtQbd+nSvgz4n/J4o1Rf7txJjP1rtw27MaztTaPO5Fz9Kg2ZDdKsuOT3pi8sa9E8lspuhqCNtt0np696uOhLEYqB4ttwmB1rOT0sdFJXTZ9tfsk3Jl8L3cX9193PpX0CDkYr5y/ZB/5AupEk/wAIAr6K2lT7V5FTVnr9EPUc1IoyKjUdKmX7wqLELUcOGxUgGDTR696UHimVYcw5FKM4oH3eaTs1BIv3qRV5IozjGRQOpNOwBt46UY9qkwOlIwx+VVsUxq07AJ9abxmn55BxRuMeq5B4p6p0pqj8alBwaOomN2jvRjpTiMDb+dKoAUge1AMauc5qQc96ULS46YqrD2ExzilZfzo5B5obk1VyBtOTgUzP1/OnjJ47UWAf1PNOC8H9KaMmn8+9UikNxj8Kcq7ue9KFH/1qXH+cUhiD6UhUingZpSM00QR7eaUjFSBMg0wpj2pAAXHtT16g0KmSaeBye9WN7C7cdqUD0pwGTUqjJp2J2GKuV96ULn8aeq4FLt70xoYFpQmKftOM07GRUgIF71KBjt+NJtH1FOHXFUhMMYOaeBxjvSDtTl6VSGPC4p+P8mkXrTxn8KGK4DAoC0qqAeBTu496LDADC5/Sl78UdDSA/wA6YrDh+HpSnNJupGNK47j06daGPFMVqDyKE7AOznn0ppyRik3d6PSouA9f84oopN1IBxOKaW4oJ/OmnpSbAQnikJpCcUECkwAnrzSjpQoo6D1pAFFFJ3oACcU2nD5qO1ACY+ahetBwMU0ng+lACMck0qjikxnmnkYpIBF/Wn0mOc/5xS1SExSOKCPzo/hox0qg3ExmjpS4x0oP51NrsY3/ADmk96cV5pAtIAHJ5oAx0paTANACEYFIRk07Jz60detADTweKN3Pt70uM96b0P0pMPIV+9IAaX7wpuSM96kA7E9aTbmkLYFOHAzQDExikbOf8aevSkKkfWgBvQUAU7aRShcGlYBAu4UbKlWPK07y+adgRCopSnANTbOaXZweP6U7XDoQ7Mcd6cE4z3qTy+eKcExSsBFsB5xT9vA4pwWnAEilYCMDrQF7npTx0pccUxXGjBoK/nSjoaT9KBiHikY0N1pDyOKLgJjilA60g9MU7HJFAAM0pPFLjP1prDAx1oAhY4zSDmlkPWkHNQxMODkUpHFJjHWgHA9KpFod0xSE5J4xSE55oB5FIGKDmkPFKDjP50E9KTJIz1p45pMYx/hQB+NJsBcZOKDjPPA9KVumKQ4yDSKQ0KBzTqQnr6U5evtTZIbecigjFGOaUqTQgW4i9aP4aP5Un8RoYD6VetMBxTh1o6FIXqaXGaaOCaM5ANIkXGB0oH8qAecd6UCn0AKKXHOKF60gQnvzQg5pe1IO1NldB3rxR/DSDrSg5pEhnj3oHP5UdMUbc/4U+gC0UDp/9alHpSACeBSjpSY9qUD8qADGDxS9D70e+eKDyPerK6gT81IfakIKmlA496gGC4OccelIw98U4DNKBn0IptEjAuRQQRjmnhcUYz/LFIBv4U4DvRtoXp05pplIa+c0w8ipSO9Mxn5aQnqNC8fzpwX2FKOPrTlHpVMHoMxgn3pwXpTqQDHA7UWKvcAMH1NGzqMA04L2/OlA6+uapLqQR7cUBT2p7dacRiiwDAvzdKcFzmlAxzxTwvHSqSBbke0YoRealKjFAH51dgBBgU4KKUDFLjFWkVYAOtLg0L1pw61aRdgp1Jtpa0SGFFFLg00Owd6QHNKetJTGLg0Z5zSUUAKegpKc1IOAaOoCUPRQ3eoY3sItPUYFMWpKuJKGU4DrQRyKFrSwIAMUHpSE5OKUdKTYxOpoHWl/iptADjzig9KQdadTtoAg7UtIBg0tNIApB1NLQelVYAHSkPpQOlH8VZgNpxOKUjIplPYkKKKKlgKBmg9aSipuUFGecUY5zQBikiRwOacTkVHTgcVaKTK1zFkVRVyj1rOu4VmXkflnNctSNmYVI9UW4Jd1WQ3NYttPtYDP51qRybgKqlUtoyoSLO6lpg60+u9M1ClWkpV6U7lIUc01+lKtKRmhj3Qw9KT0p1MHWpIFHWnUyl60IBKVetJRWiZIpOaSiincBcmkoopMBCcUhOaC3FN3VjITYE5qNj/nNOY0xmrlbJGNSD2pCMmkU+9Y9QJlqRajXpUgNdERodRRSbaooWmNz9KfUTHBqxbkbnNQOalc1Xc81m2NakTH8qjJyP6U5jUZasWwHKaen3qjGcipEpbslliOrKDjioIxzVqMVtEQ+nUgFLXQNCr1p1IBilqi0Mfoazbh/mxWhKeKypz8xrzcQyGJHy/41pQjjP4VnQ8nNacP3RRR1BEy9KWkHSnba9FGglKTmkpW60wEpQeKSigBe5pR1NNpy9KpAJ606mU7tVXEhc8UUUg6U7jFpfWmg5pa0WwrjqRaSlWnsMWiiimAUoGaSn44qykhlFFFBIUucGkop3AcDmgjJptFFwHdTS0g60tWmB+dEi54x+lU5UANX3HpVWcZyMV4O4kZF6mM4rDvId2fT3ro50GDmse6hx+NUUmcxdRYyMcVQAKHtite8i+c4rKlXa2B1rJ7msNjY0mXkc16F4cuMlcmvM9NlwwrvPDs+NuDUSdnYJK6PXdBk3KhzXc6axKivOvD0+Qo/wA5r0DSXJVa6YnO0dPbY2irwwcVQsxkD8KvjotdCIHqSee1BGKVePpSMetDAYTx71G/rUuRnOKiY8EYqNwKdyoZea82+IGkC7s5flzkGvTZACDmuZ8R2QuLVxjJxW9OXK7mUrp3PifxRp5sdUkTBHOOlZ3l5SvQvipov2S+aYKcE5rh4V3LivtMLV9pTTOPFQu1JGW4K59aQjGCO9XLqEDpkGq23AHrXfGSPPasIQcdKgztPepMnNRshf8ACt1sU2SRvkjnirSNuUCs5SQamjlwRTJ3Zb9x6VTuPmBzVgsagcBs5pdBbMzZQAcimKwHerM8WM8VQOVP9Kze5snoX7aXaw/rXUWVyJIQGPNchE4BHStGzvCrADOKzlG+onqjbuQO3PvVaRNwOOfpQHMhGTxTiOcHkVpHVExL2hXbW8ydsHtX0d8MdaFxbpGWwSOlfMkBEcw5xzXrXwy1n7PcRqWOM14mY0eeF0d1F3Vj6UgG7mrgGQKz9Jm+020b5ByK0gM/hzXxmzO+Luri8Yx3qNznJ/SnE8YqKXtXLJiGu2BUZYZpGbOajZ+1ZXGtxXP5VWlfipHbC1Tnl6+lSyitcScHnNZkxLtVq4kyetQpFvPrik7gFtb7z610FlZjA4qrY24XFb9pDkewqG7IIpE9rb4/CryoV9qIkG0VPjPFEV1B3voPiORVlU6VHEAF96lGdua3S0AQjOe1IBinD9acw74phuIHxStINuf5VA5qB58D6UCuSzy5H4VkXcxAIqxNcZBrLuZcZBqAZVmlyTUDvn6Gh2w1Q/xUEjyx6evtUTH8qcTk96Y5PFADSR9TWbqVkt5CyMMg1oE4pjLngVom09CJK584fErwc1jdvPHGdjHt2rzG5i8tto+vSvrbxboCapZyKVycelfNvifQX0u9mRxjBOK+0y7EqrT5G9UcdSPMr9UcsoxyTWlY3RUbeo9aoED0I+tCBlPFexujh3NeN2gkBHTNdNplxuj+Y9a5SB/MQZ5NbOm3exlXHP8ASqW1jnabOw0i9fTdQhnRsYbNfQeg3ialp0UyMDkDOPWvnKMeYgOeQM16r8K9fzG1lIcH+Ek189meH548yWqPUw1S8bPdHpQj54OPWngcdM0oH+cU4da+RaPRQoXgHr60mMH6U6msRmoEriEYpDwaMk57imbvxoGhxf5fWoifxzQWxTC2Pp24pXCwd8UHhs0zdnODSr1qQFODx+RpQOaKOPeiwkFJnnrRg+9ITxjNNMYbh0/nSFvzpO/v0phJBNTqJis3X1pu7ORnNN3Uvehh5EiDJH+FSgc9KZGPSplHHSkMVRjJHT2pQuRSdGIpRxQ9gDGKcBj/AAoBzT/SoAeg9anA44NQpkVYjHzDrUAOj+lSqcNTQmMYHApwNWkC1I7lcwvjI+tfBXxX58X6svbz3/nX3vcqRC+OTivgv4uAL411Ve/nv19c12Ydav5HNW+E84cHPoKVVGM96HbLmlUZ6d69J7Hmbld87ulQn5rlOPSrcyHP/wBaqEsnlMz/AN2sJa7HZQV3y9z7S/ZCYNpmrKP4SuPyr6IZc9q+ZP2H55ZtC1xpm/eb1IHtivp7HGRXn1Y8k+U9atHkfKIgPHvUy8AVGgyAcVIDx6VizFaDhz1pT2FITil6Nz0rMBQTj9KQnp2P1oUY9xRVljwMCngBRTR+VSqDQKw3GBSFiak4H4U1uMd6sTRF1qRfbnFIeSMDmnLxSYtyRT2qTGT6VEDg1KretMscOo9aRfvH0pRzz39KcvB6UEDwM8UBe/alAz7inKMDNO5Vxp6fSmkYBqQ/dHXNMK+oq+gIjxn6U9BnrS7M5qWOMZ9c0J2CwirzUgTn/Gl2+3SngdKLk2sNxxz17UhHzU9v1pB61TKb0GqKeAM0qjj/ACadjB5FFiRhXp60uzIH608j86FHGO1WgI1GPzp6jBpGHWnIe3rQxvYcoxUgHFCjpmngYxTWwhFX/ClA4PNKenWkH3aBJDx0ApRzxTP4qeDxn3peQ+gqnPNOBzTRz06Uo6LQiR/8VOToaYhwf504cEfyqk7FEqnnNPH3aj6GnA8VQkPB5px6+1Rr1p1K4x1Nzjign1ozipuJDs4FISSaPwpMkmgEL978aWkB60hOTQMX+KhqM8e9BGKVhdR2M80LzQOeaUDH0oQdBaaRilPA/wAKTn3pDG4z9aMckGlI4pMYGP1qBIOvNAHalxig9KA6jcYpDyafUZOaBik4pAc80hJzQTk0rgBGTSYLcelOUelKBnmpAaF7dKd1xS0oFaWAQdeadRSkY7UdAEopPu0Zwc0XDZi54opqtk0KTQgHdKT9KWk/zikAfepKUnNITxQAhP4imk4/ClB7U08/04pXATcTSg4oxyKUp6VIDeppvOcVIoyKAmc0AMA5FKBzTsZ7c05VyPcUWAbjg08KfrSqmD7VIE9BTSExm3jHc0oTI6U/bTwCKfUdxoXFOApQuKAKroSJtz2pdvI9KcAP89KTJpFXEx+dHSjOWHbNGeaAExwBRnnAo/zikH5cUAxFHP07Ubv0pQepplQAucntSsc+2Kb1IFNPWgBW5bB7UhGM9qTOT/ShjQUhc4z+VL3ORj2pv4dfWnZJpIkfjHamSHn3pxPFMfGRTAhfqaFOSf8AGgHJNIp5pdQHH60n8JoJHP8AOkx1NMBWHApQMGmgE0/PGakBCeaG4Hr2pDzmlb3oAQcAen0o43Un8NOBxUB1D+GkwCCKMml/ioDqNzxxzSglTgigLim9DQWSYOKCOeaT0ozxmghARim55pxOaD3oD1DPFOBppGaXkCm9gFHWlxzQBgYpw60gG/dp4zTad1FDYCZ5zS/WkPWkoAKKXdkAU6gBvH4049qQDmjPNOwARmlB+tAOaXikAdfrR0P+NKM5pcDFACZ4zSA4oPH40lAugrHpTs4plKOP/wBVNO4xcjNKCOwopAcNSLHrR6H9aTpilPX/AOtVXJWgDBHrSk5pKKLiuFKPShh6UlMBQM0hGDmnjmg8e1OxVhlA6UpznikxkD1osSL25oA5NKB0p3tR1AULnBpxXilVaK0LGbMjpRjBqTBpuPzpWE0IBTqKKZIuDTgOaAKUDNapFWFAzSkd6KVa0RoJTqKKoAz0ooopoAoopR1plCUUp60HoKAEpw6mkHWg9aAA9aCc0v3qOgoATJpKKKTARPvVIPu0ynqODTiEQopOhpa1SAZT6Mcmmk5qRbDqQjNLSetGyGIetOB5pCKB1NNBsxaKKD0pAFFIDmlq73AKQDFLRUAFFKRikrTcGFN49acRmkAxUcoCEYpCKc3SkIxUtAJRRSjrSiiRKKcRmgjiqHYUdKq3kO5TU47U51ytROPMh7o5tyY5P8fWtG0myuDUV/bkNkCoLdtrV5791nNZxZuo2cVJuqtA+5RU4Oa9CnO6OhEi0UzJxTh0roLTHjpRSDtS1YxCOKaeop57U1h0qAGUUUUEDscYptKBzSEcmqQMKKKKOorBRRSE4qmZiHrTCKdTa5pMBjHBqI/pT3qM/pXJJgI2aFpO/FOHP/1qz6gTIKkXpTE6U9eldMCkLSNS0jVYxrdKjc/5zTmOOKiY+1DYDGP/AOqq7mpmNQOeKykBE/FRdae/GaiJ68VmwHr1qePnBzUCHuKsJyaEBZiHFWkFVoqtJxXRAgkHWnUynA5rZFigYoPSig8A1XQaK9wcJWTM531qXTdRWRIfmNeTWepEixa8kY54rUjHy1nWi5x7VpoMAVvQWgoofSnrSUV6BqFFFFFwCiig96GAE4pQcYpKD2oTEhx6UhODS54zSE5qxh1NB6CkpeppoB1FFJnnFXcA7UtMp9JMkcDmigdKK0uUFO3U2irTAM8ZooopgFFFFTcApR1pKUdaaAD1p1NJ5peasD88WTjI5qpMB9KuyDHSqk4+UHIz6V4iJWhnXEeM/wA6y7qPr2rXuB1xWbcDj1qZdyluc/eRjJ/wrDuEwxrpbtM546VhXafMR2rNvU0RXtHKyYrs/D8+1lI7VxcY2SV1Ggz4deuaGrstv3T2Hw5Nwnv6V6Po7cKOteV+F5BtQ9jXp2htkLWtMwe52VlwAc81ooKzLM/KK0weB/KupMzY+kfkdKWkPK/40mIjBH4imNin4wMY60zs1C0AhkArL1KESRkc8itVlqpcReYnNK5ElofPnxd0ES20jBea8Ijj8uVkPQV9Z+PtJFzayArnI9K+YPEFmthqcq42jNfSZdVtHlZnJc9LzRnzwhhxWXtxkds1sKQ64HSqM6+W+RyPSvci9Tx/JmfOuxulR7gvT/8AXVy7G5B6D0rOJwTzzXXTfMtRWuISN5xyKarnIIoYc85pdvOewrQV9S5ANy02RcdCf8KLV/mANWZodycc4qW7MLa3MyZc5HX1rOuFw3TmteUYzWfcRnk1TWha0ZRXn1q/Zthl5xis8n5sdKnhfB4rGzNJbHRRuu0EZzVmIggYrDglYgY+hrSt3I7mtNmZPRk8q856H2rqfB2oi3uEO7nNcwMupq1pczQTg9OeKxrQ54tHRQdnc+wvAGri+sI1LZOARXZcYFeFfCXXSGijZvwzXuaMJI1bsRX59iqbpVGmektGNl+7VeRv0qdyMH+R71Ukfk15jKGM2BUbPtprvtqCSTmsykOllHIqjPNinyydfWqMshJP9KpK6GMbLMavWcXIwKrwRbyDWxZwbVBxUNiRZs7bJBrXtxgDioLaHgVfSPAArFajehZj9B261ZSMAH1qvbLirSjBzXTFAKoC8U9Dz+FNxznAp2Bk1YDhx2pW+5n86Zu4FI74X2xU2sJEExGazrmbGcVZuZMDg1l3MnX60kRK/Qjkm45qlLLuJpZH5ABqu7HJyae402I3NR9+TTiRg0yoAGwDxSM2SOeKRm9OlRnIPWtESDNgmkH3h70AZpyrvbFLqURSxCRCDyK8j+KnhNZomuUTMg54FexquTx+VZev6Wl9aOpXsR9a9LC1nRqJnPUVtT44vYTFKVIxVYAgHnPfFdp498NvpOpugXanUfSuPZNjEHrX28JqaUkefUhZ6C28uxwOfw6VqwS8qRkYrIB2DIAzVuGbK9TW61OZ6M7TTLvcoUHmul8Pak+nahFKp6HPWuA0e6CuOTXSwXOCpB5HpWNaCnFplUpckrn03pN+mo2cUqnOVBP1q6vWvN/hX4i+1Rmzkfn7y+telBe9fBYmk6VRo9qm+guOp701vvetLjPUU0/ka4LGow4yQTimYFBzg+vvQPb+VSwGMOMGmEDnvUhTJPamumB9aLAMBxig8c5obrQGIzSSAUZNKBwKaP50uT71QDgRt/GmE5pG6e9Nz71GwBnBqMtgjIpx74qNm4oEhM8+9PTOaYOpqVAPSluNK5NGBmpQPyqNMAjFSp6GlvoAqrg9M9qcQA2KTp9BTvvDNHQhgF/OngcZpQM/SpFXBrPqUndDkXgD8qnjjxjrRGue1TBO/SmGw09aUnn8adt/2aNm7rQMiuRm3c55xXwX8ZGCeO9VTsJW4981973C5gbjtXwP8bAP+FiawAf+WpPviu3C6yZz1l7p5zL9+iPg9aJgA1JEea9R2aPKbtoTSDCk4rG1DiOQD+PC/nWrdSBVx1/lWRN++u4E5PzZP4VzwV5Hq5fTdSskfYX7FL7LTWohjIVCa+oiFCn8q+S/2L7zbrGsW5PWINg9q+tsAEd/WvPxC99nq4xWqMROBTqQc9uMUvQVzXscQqkE5NOz1po9utOGCaAHqcnAoxliKRfTvUidf609yrgF5yKkXryO1IBgmnrVDEP6etRsMEnsalYAUx+f/wBVJsTI6cOSKCM1Iqn060xLYMc/WpAOvP0pAp9MVJGmfpSSHccgzT1T2pyx/jUwjyOlWokkYU0uOPxqXy8Ecc0hX1/EVTQDCOBTdv5VLSBeKYDVTj3qcLj3pqpg4PH1qUYNLqWIF56e9KBnilIBNBGOaaRAhAHaoyKkxxQB6VTQDF4/xp4A4pO/TFPIwAKeyAQg/hQF/SnY9KT+KncA25HuaVVCkY/OnKMmlUDGTTAVemce1SYHBqMdP/rU5TQAp4zQORQMn/PajpkUkAvUUo5HNCck0uM80wEAxg1IMdqTGQP6GlXigBV6U/GTnvSDgU8cUIBQM0vUUnpR97/CquJDugH9Kd1wcUxefpTicVIxeopBwaCRS4FADgKAMLikzzS/xUrkifdFKeoIpG+5QOg9aZSHDkADrSMMindvajqQfSqYriDpzT+3vTB1pw9MVIxM84o496XbzS0rEjSOKMZ4pV6Ue9TYoQ9aQ9aU96b60W0AOBSY5+tB96B71ICEZNIeQDTj6ijHGKdgBRkUDkD1pSBS0gCgmmnrgUMe1O4DqCQPqaaWIxSA81NwHE0nBpGzwRS9M+lMTG9s0uRignIPrSAZBoGPBAFHQAZ5pOy0negBaKXqaULnigCMDrmlK1IF4FBH407AMUcU5V5/+tTtvNOC4FICIRgDFPCAD9acB+dLtyadhdRuwA//AFqNnrUhX1pQM0hjQuKAKk20h6ZqrBuIBiil/nSVImgA4opR1oPRqAQdDSYwaXj3ppOSPSmxinGRnpQe9IenHOKGOeO39aQCUDmgk0E8jHalcSDgA0hHNB6Ug/WpBCHgfWmgAKevFOY8U0fdxS3GICDmkIzSgcc0UMA6CnjtTQM08HFMAJAH9Kicc1KeM9/aon6Y9KAsR9DSr1pKKkBSMUYGPajORTd3y896BWAcA07OT1pvTPelHTihajEHanEYpqn+VK3OD6dqbABgUHGBR1FKBnGKzAB0NH8VGPlIIpOpHtVgB6DHSkbpTj0FLjjpUAAOaTPHPWgZ6ZoAwDVbAHNL1NJjmlXpzUgxF6U7HvRgCnAfnQAnb2p3HvSDpRQLYP507qKTvS/xUDEI4oPpTqKAG4waUDilpAcnFA9xRwP8mgjmlx/nFB55p3EJgZPag9qMc04DFIBVpW60LTiPwqtwI8fNSDBz7U49R700c80rALgHPrS4/KlBzR0GcU7FINvHp9aXHAoHXNKOtKxIhGDS9T60pGaNtOw3oIB070u2lx7UE8UWEHT2ooPb1FFMHuC8DpSnkGjrxS9uaaKuMxyKBwaceBTcc4/SmSOHRacOaao68cU9elUgsOHWnU0DNOq0aIQ8Cm08d6T+GiwMAMilAzRSrVWBAOtOAoorVFC7aAaWiqHYKKKKBhRS55zRg1QCUUUpGKSAMGkpR0NJTAKXqaCMUq0AIDinUn8VLVgNz1oPQUHrSjpUAManrTSM0oOKSdhdRT1FLSHnFKTitbjCiiiqAKQHNLRU2uAh6ilpD0paaAUjFMPWnnpg0EYqRtCKOaKKK1EFLjmjoaNtACk4pFo20o6UIpietJSnqaXqKCRtFFFKwCbaULml20DoaEgEPSgDFL/KkosFgozgYoHWkIzQ1oGxBdRB1rEkHlPg10DfMuKy7636n+VefUgZ1FdXRJZzdAa0EbIrBtpSrYrXgl3KKmnKxNOV0Wc804HpUdOzxXfGRsSr1oJ4NNU071ra5Y0dKWiihkDSc0Y5oIxSVICg4oz0pKXPSgAakpw6U2gTCm55NK3Sm0MQHpTCM089KYelYyIGN1qE+ualfk1G3SuOSAbT1pFHPSpFBpJAPWpB0poAxTq6YopKwUmOaWk6DpWoxjVA5yMVM/Q1C/X3qAIXNQSH1NSueOlQSGsWBEx9aZSscE1GD83visG9SiZP1qzGcVWjOKsxH861iSWohzVlehNV4u1WV6GuqGxA6lAzSgdKAMVokWLQelJ0zSMaTehRSvGwD61ltkn2q/fHriqI5avKqv3jNmhZjgVoL1qjaLhRV5K7KKsgiOooorrRoBHFFFFMAopAMUfxUEijiiig9aXQoKKKKYrhTgc0i0lUhisaSiik3qAo606mjrTh1rSIkOoooqxhRRnrR1FWAUUUUAFFFFABRRRQAo60pOKbRVlXPz2kQYyKqS5Oen06Vfl5H0FUpV4rxUQijJ0rOnTt+nrWhKKpTg9f5UnqFjIul4PrWJeR5FdDcruB7DmsW8Tk/wCFQ1Y1WxjEFJOa2tGlPmjHQ1jy8H1q9pj7ZV5qWy7HrvhWc5T5q9V8PvlVrxvwpPnyz3r13w5JkJ9K0gzBnd2RyAK1kbisbTiQorVTkCupGT2J/wDOKQ5oBwv40pHPpVEEZ496jcdcfyqVjt6Con60mUhmeCD2qGQZHFT49qjdQRUiepy/iSz861cY5r5U+Kunm1vzIFwCetfX+qQiSJgeeK+e/jHoPmQyOF5Hf0r0MJNwmiIP3uU8OtLksOen60+6wcEcms+HKOQRirz/ADJzX2tNJpM8apHkm0VXbK4JyKoMuGNXC2zryO1V5F3k1vBcrM72Ihg9aOCPenom7g07y8e9dI2NiYoQa14iHjHeskdav2cnHWsZq6KvoQ3NuATx9Kz7iEkVtXAzjAzmqMqYYnGR6mnF3RLeiMKeLb1HPtTIck8VoXkA2Eg8DsKoIdjGpauUtS5E5U8//XrUtjuAx+VZKt0yOa0LaQqR3rO9jN3NWEfrT9pjkGOOe1RwyYFTs+761ad0aQlZnoPw+1c2d5F8/fmvqLw9d/bdOQg5x/hXxpoF00Eynv0r6Y+GOtC4tEjZs5A796+UzWhrzo9WErxT6o76XnNUp2q5OeuazZ3/ACFfHS00N9yCWTBx/Wq0k3Gc4pLi49+fes64nI7/AK0kyyaabJ4NRxqXaqqylm59a0LOPcRkZpXJauXLaHOOMVs20RCjIzUFpB04rVhg5GeKh3ZSVieBBgVdjj3duKhhjw3SrsPT0rSMdLhuPjTaORUoHOBTVJPpT1+8K02AcB1pfu0q4FMlOOB6UMCKRwvSq8k+O9Nnkwazp5z2/wAii5DdiW4k3Gs26k7dPanvLwCaqytz6/WmBBK2M1F1yTT3OTio+mR6UmF7gegpnel3dfWmls5p2AbIeKYcke1KDz60vTOaABRwPWpAuDmmDNPxg4NFgFTrTnUMhBGc0gwKUgcdq0RMmjyn4p+GRc2zSrHll718+X9vtkbg9cV9g6/pwvrR0IzkGvmrx14f/svUplC4UnIr6jLK/MvZtnJNXWvQ4lUzx/OnJ8pxjFP8na1RyZQ89K99PWx5kty/aOYZVIrp7SbMatnNcjbuGX3HvW5pdwQAp5BrSxLVkd14T1d9K1SGUMQAefevorTbtb6xilQ5DAGvlqCcpt9jnPpXt/wr8Qi8szaO2XXlRmvmc0oXXOj0qE7x9Dv2yuOc00jvUjEMKYSc+ua+UtY7r3Gbcn6+tNxzml9acfujtila5QjLu56UwrnHSpf4c9MVGR6U2gIHU44NMxjGaexINMfvWbF1FXrSkc9KQ9ePzozg0r2Q+gn9KKO/tRnJNLcNyNh1xzURzUjEfnTSPbmhEigc1IowKanHXrUoGakpMcop4zSBccdsU+Me1UO+gq9P8amRMD6+tRKvOP0q3GnTIwalMQsaEkZqwkW1snoaI4+3GfWp9nSk0KwgXGSOlSIOM0084pyg9hSSG9QxkYpOg6U5etGMjjrSAhnZvJbHpXwF8bZCvxT1mPoAw4r7+uF/ct9DX59/GzJ+LOsjspAyPXFejhEryM6msWcBcZMhpYRg0txneeKdAMYNeg9jxt7EN6eBVHSCLjVZnzlY/lq1qMgjBY9AKq+EYy0c7kcs2c1NOO7Pq8npXm59j6R/Y0uyPiNqcBOA1vyPzr7UAzjvmvhv9jtivxU1Buqi35x25r7jHTsa83F6VLF41/vR22grjj9aF4xS9e/vXHuee11GhR0xyPengYNLt+bOKeF5xiqEJ944p6DAINJgA8VKoyKVgFC0uCOaUL0p2OaYDD0prc4qQrk02p3ARExzUiL2xQqnGM1LHHntj8e9aIsI48n+tWI4vy9KdHFg9OlTxpiqSRA1I8CnhcU5hg0YJp7ANZcmmYwT3p2TSUBcbj/Jpcc8ClWpCvJp26lITb/hTsY6CjuB3pTwRT3J6iYwMnmk2804nihT6U9hbCEDikA607pRtHNAyPApQDilI9qBnIqAHjkYpduRQo5xTiOfrxVIkQjAPvQB0Hej7zD2pQuDTKEPWl6nNG2pO3qKoAxxR9ORS4PNIB2qSRUXFSKvPHXvUffNSDlqaKFAB7UAc/0ozn3oGaYDscU5uTxzz6UDpSY5BoEhxGKP4cUHvSemasEOHB5P50tN6mn44qBgBgUvTFLQclR9c0AIOlLQBmg8il1EwUZPPSlHApaQZ9sUxCsKKCOaOn/6qA6Cgc9KUHNJ2oUc4oKHUUYwKDzQiRMY9qQ8ZpentSetJlCUUc0de1R1ExvAooP0o/lRYEB5opfWjr0psYtIvWgjAz2pOfepAO2TRjk5pQKcRigCPbtpyg9T6UtGecUAGMGkI60ufpmimwe40jFC+mKXGc57Uuz9aQCAZWkCU9VwaXbSsA1R+lOXpRjH40tMTDad1FLuwM0lO4N6CgZpR9MUgGacBzQgQDnmlxgUbaMY5qhg1LSE8Ud/61PUB/5UhOVxSUenvTYC9qB1/wAKSgtzUhuKTmkzziml/wA6ARtzQGwrU09R2oJxTSc5H51LZXQcDmgnP40mflpR29aRIA/nSA9TSUuMfjQAHoKTOO9Ix54I+lJ1NAIc3Smj0zSA4ozzU3sxbAelAA3UjUqg/lVDHD1xS5OMcUgPag9BwMmpAM8H0qN+SKeRxTH6U7gNzgH0oUHNH6UmMUgHY6fyppBNO7UY4xUBcYT1pyjgmkKY9vwp47VewmMoPTpTsbm9KQrQMTHH6Uq9aCpzSqOvagAIPNNxin44pD16UFaDacTxSDoaXAqWQwPSk/ip3ZqQnihahYTbz1oIxTwc80baodxM447in+lNbrThwtJgBBFHPvS/w0hHWl5AHT606kAz0pSucdKEAUfeFLjB6Ug9+tIA9qACDxSkccdaTHOaAFU5FLxnFIoxj3peuKCkIcDBx0PWnce9FHWgkf0FBOPSkoP+cVSBDWwPwpB+dHPFAyeaYPceo/zikJOM0cigA4xQHQUc/lSg80nNOXpSQC0vFJS/hTB6hg/jSE0Z49aTqaoBT1NItBHNLUgOHSlooqkgGk5pQMdqOgpaAACnU0Cn+lUikA606kBzS1SZVgoooqhBSr1oAzS9BVIdgHSlAooq0ih1FJjmlqwCiiigoUDNK1JjjNBOaroAlHSiikhIX+E0lKTmjqaYx1N6ZoB4oznNACnpTafSfw1oxWDHWlpAOTRtrMYjc0lOxxTelDQmOHSg9RQOgpaqIw6iiikHSqQCjmigdaDzR1K6BRRRVEhRRRQAUAZoop31AKBzRRR6gKegpM5pV60EYpgGSaSiigBc9KSik3VLYXFpw6im0q9aaBbh0xQRig84pQMUwEPJoIxSgYowKAExxVe6i8xDVkjNN25BrKcbobXQ52SIxOasWs+GHNWL62zk4rNX5HNeW04u5zNcrN2N8gYqVTWbbXHY1eRsmuinM2TJ1NAamKeadXfF3RSZJ6U0nFG6gnpVFMG6UhGKUjNIBmgkSiiigBQcUHrSU7HOaaYDaKcelNoeorDD3ph6U4jk009KxkZMjbrTWHJp7dKbXJLUYAU8LikUe1PHSmkNDwc0UU7HSumKKG0jdKWimBE34VXerDCoXHWoAryDFV3qy461WccVjJAV360wdeOlOb6VGOGFcz3KLCnAqxECMVVQ4zVmI1rEkuw8VbQZFU4T0yKuRmuuADhwKdSEZpa3AKa5wKdUUhwtZzdkUZl2wJxVWM5cVJeNziorflhXjyd5GcjWtV4H+FXP4aq24wOKsr1r0aWw4jqKKQnFdOxYfxUtNHWlJ4pokWkAxS0UgCiiincBF6UtFFCKFHQ0lKOhprUxMGoAptOHSpWrJW45adSDpS1uixSaM54obpRnHFWAgOKB1ooHWquAq0tNp1MEFFFHWncAoooxzmkADpRRRVgfn9KODVOVfTtWjIlUJgOfevDuQnYz5lwD6VQuFxmtGYYJHaqUi5JzTWpa1Mqdcg4rJvE4I/lW3OvPFZd4nG7FTKxcdTnLlQG75+lS2TbZQf6066HzGo7UlZBUs0Z6X4Ul5jH417B4cf5F9h3rxPwpKN6Zr2Dw5L8qCnDRmVj0jTG+UVsQ84rA058gVtwPgCuuLuYyLgA28UYwPpSJ0p4HTFX0MyJhzTSAB71MQaaF56VAEBWmspGeKsMM+1RN04z/AI0AUbuIMDx+FeWfErSBcWMvy9R+tetyjIrjvFdoJ7WRSM8VtB+8haRdz4q1mzNhqcqHpu4pi/OvFdJ8TdJez1VnAwuTkVy9mxxg19thKqlTTODFwvLmRDNEd5PaoSuc+laFzHwTiqLMASor0tzzxhXABHOR0pDkgd/pTiMjNNA5q0EQC88Cpbc4YY/So05zSAlGz6U3sV5GoUDpVSRB83HNSwzZjxUcvU1ikzLXqUrqMYPPUVjTIEatm4JA5J9aybkfNmtLG66AHzjvV22lJI5rLztPtViByowKzaLaTRv2rb/X8avxJk/NWTYS4BzWqk2RQnYyZoWs3lSAjAr1v4a+Ivs11Gm/g9favGRJkj1rp/C2om1ukYN0NcWKoqrSZ3UJdGfW8V159sj56iqF04XPNZHhPVxeabHzk7c9atX03X+lfnFeHJOx3QfQqXc+M+lZcs5Zj70t3cYzz3qtFmRq427ltmja8sK3rCLd/wDWrLsIc4ro7GDbjjinfSxSVjQsosVqRJnHFU7eMp7CtGJN2PetEO9yWOMgg44qyoxwetNA64qQYJFaJBYUDFO3cCmc5oHP4VVhEimo5mBxQW4qvM469qloCpcvndg8VlzPnJzV64bANZkzfNSsZbu5G7flUTn9KdUbN3pjZG5BHH86hZvl4p+cdaifr1oCwuelNJ+bikLdu9J346+tA+gvQUYyODQo4+lO/DH40AKOOtKTjGKRaWnuAoOafnIxSbcinBAatCsMki3ofSvKvin4W+12zzImWTkEd69cRM/Ss3W9MS8tHQjIINduGqeymmjCas7nxze27ROcjBHaqbHzOtd3470BtJ1SVdmEYkj6ZrhpVEchGa+2pyVSKmjzq0LSI9jIwx0rRs5ijrzxWU91skC9jV6J8BfX0rcwsdjanegPWuo8Ga62jaxA2Sq7hmuM0a63xbW/CteM7WDL2rGtTVSDTHQnyVLPY+obO5W7tElQghwD9KmJ6cdu1cJ8MvEP9oaZ9mlb95GOAe9d1w1fA4il7KbR7cH0BR6/hSkAjFNXrRnnNcjNALduhpjtgUM3WmNk0iVqMPX/AOtTWGRSk4GRzSNyee9QNIPQ00nFGCDSdTSsDAdaDjFGM8008dKLDGknFAHagjmnIvWptqSPAxUo4FMRadgiq0Ak7YpyDPApi/eqxFETzzRYdx0cftV6CP0FNgi4UkdKuxw8UkgsIkeByKkC8dKdtwfTNLnj0pWBke3BAApce1O7k0oXFJCGY60pU9fyp4TOaXy8n2oZRXnQNAeOCDX59fF1hc/EbW37icjPsOK/Qq5UpAzDqBX54/Ek7vHmtuef9JfH0Brrw27M6jtFnDzr8340+BAOaW4G9ulOiHtzXdJ6HiPyMDxHIVgdRwW+UH0rR8IW2LVwe4zWbr43XMIOMF+fpXT+GLbdbkAcVrB2ikfdZPHlpc3c9m/Y/tjF8T9Sxz/omcnsc19socmvk39k/R/I8Y6pc4wwt1GfXk19Yg4HUfhXlYpp1XY48Y/3jJM4HNKvJpP4aTvXGjgJQOc09f0qIMBUi8YqgJNuORUi8ZpqdelS4yc8UAKODjtQOhpSOaVRz9aaAYBk/jTlTdUojzT1josAxY+1WETA6UqoBUyJgZrRILiouFz0qRcYpFGAKU8YqwYHrSZz1oPShvXtU2AacEZ9e1G3sKdtGKPSqExuOtOH6Uh5JpeeeKbGKetOGGpo5Xr3oQHkikAEbcikOQKcTk896bg/SqAcDkUoHrTFFOJqQAr0xR1FBHalqUAo60oGKD0pV96oGNx1NKDxTgOvFIRzxQA7OfrTguRgU3v0pQRmhPUBSKBx1paUYOKoAAyOKcARSAHAxTjwaSAABznpTqQdKXtkdaEwF3UtNpwxRckUdPek4NHvSNTGtWOX+tKD2poHFPAoBikZWndOlNXjrRnP40DHUnIpR+tFABSjk0HjpSDOaSAdnNHQ0DNHA4pkjv4aFoIzR07UkPoKRnHOKCD+NIT09RQev0pjDoaTPrSr0pO3AqSRKOtJ0FLTsAdR/wDWox/+qj1pPvUh2FpAOKRjQpyKm4Md2xSY6071oI4oQIQCilwaOhpAxO/rRQOaU9aBoTHAoBHNFCjDUAO/hpaKPrQAq9aAM0etBOaAEIJxSn6UlBHNABjGfyooo9vWgBVH504HpTAef88U4nNAC0UhOKTdzTuSOpRmmDj+dG6kA8n86XOKZkUE9adwH0xjmkDZOKbuBH9KlsfUUnuc80o+7TCcLSg5FSMU8MAaQ96QcnPehuP50ALzQtIRgDigk44FK4AT2oB6ZpCaRaEA49aTPSkz60pGM0mykKTmkBwaORTfwqWLcdSjr9KSjGMmmhCr1J6UpHcdqAMd/ajP5+lK4PyE65prDIp2PSmHOfrVANxk0Hnr0pwGSaaeeKAFzxmheTSevpTiNpoCwu2lAGeuKQc9aU9KokQdD70h6jnig+1BGakoM9aUCmA8HjrUinkU2GzDbnimsOD6U9jTW5H/ANahAMHAzTlHSjHHPSlWsxMOppvUen0pe+cU6rGIppwGaaBg4p3f1oFYQjJpVUk+lHenbceg+tPoMDnGaPrS/lTf4qzAcBwKH5HvSdMelL70+oBt/Okzwad0FMPTFIPMcvWkxjH86O3vSkDPTigOgL1pcDPv+lIOADQ3ancEBOacBTQM04CkLqOHvRRjFFWMa3BpR6elIVyc0rdKgGxTwM0DkcdaAB0py9KsAxzSj6UUoGKAD8KUHik6il70AgAxSEYpe9GOc1SAbSr1pCPmpQORii2oD1paAMUoGapFjSMUmOakIyKbjmhjsAHJpQM0AZpQMUwSAYzS44pAOKcBmmihKKKKogdkUtNGKdWiLA80v8VIOaKtAOooopjQUvQ0lOamhiHoKSnYzim0wClJ4FJRQAvUmkpR1owaADqaB0NAOKVelAAeopaKKAEHU0tB6UVVgCmP1p9IwoktA3Gg5p9MAwfan0osSCk9aWkAxWoxaKKKACigCl/iqgFJxTaXbQRilYb1EoopOuKQgOOaOmaCOKD0qNmAtFIfSgnFVcBaQnFIvWnUbgIDyaMcUDqaMcUrAIOtPAzTcc0tWhIKcDmgjANNpjHDpS009BTh0oKQhGaTHJp1FA2tSGaMODWJdxeW2a3yvFUb+3DKSBXDWgZzjdXMiGTa/XFa0EoZRWKw2ufWrVpPggVwwlZmUXc2UqQHNQRtwKmHWvRpyNUOpc8UlFdKYxfSkpc+1JTYAeaKKKhsAooHIopqQDjyKY3Sloq7iYymEYqQjFMespmZG1M/ipW4qPdn2rib1FcmBzUlQg9qlU8VUWUh46UUUV1LYoKKKD0pgRvxULDrUr96ic8UmBBIKqy9KtS8iqktYzArSGmd/elc1GWPeuWW40TxdatRVSjfmrkJq4DL0PQdauJ92qcPSrifdrtiZElFFFbIsRulQXDYWpz0qpdt8hrmrOyAyLpsviltPvD06VFOcuans1yw9K8dayJZrQjC1YHWooRgCpV617FLYaHUnSjHNBORW25Y2lPWgdaCMUIkUdBQTim0p61TASnfw02nA5NISD0paKKpDCmU5jTCahsTD71SAYpi0+nHQaQ5elLSDpQTitUygJxS0yl9aaYDqQdKWiqJCjpRTj2rRFBRRjrRUgFFAOaKsAooooA+CJAP/wBVUJ03fhWnKO2KozDAPrXjMky514qjIuOR0rTmXg1SnT1qR3MyYck9KzLkDaa15lzxn8azLgcHuKGrlxOfvI+TxVWD5X9TWheKcVnqPmGaVjTodn4Zm2unY9q9f8NTfIuDXi3h98OvNer+GJ8hRntTW5mj1XSpcqK6C3O9R61ymkTZA5xXTWjbcV1RMmaiZz9KlH3s5xVeM5qwDgUxMAMmk/hpd3HqKYT7YxTbEIw61DkEDrwamP3frULgDGKRBBIODWJrFuJI2X1rbkGQazr1NynP50LRikro+bfi74f3xyMq4I74rxiABJdnQivqf4h6WLm0kOM/Ka+YtZgaw1J0xxmvpMtqN3izGS5qTvuiSSDfHWRNHhjzyPStOOfcg4qrOuSeg5r6mmeMupTEeTk0FeQMVKUz+FAjz9fathIh24PY/SlaI4z1FTCLvgUPjaR3q7aD3IYyQT2p8hwDxk00IVYkU8qT6VLQW1KsykqcjNZ1zHtBz+Va5Xdkc1Ruou1Ia0MtgB71LEOPQ+9NdMmkBK1mzWL0sals20qT69K0opQuPSsW1fLAk89q0V3Ff8K529SJLU1Y3Qj3q9ptyYJQelYkIYYJrRgba6tnvWmklY2hKx7z8N9czGkTNnp1ruL6fK14T4M1Y2t2nzYya9gF19ptUcHPGK+DzXD+yndHpxlez7kEzM7+vv2q5Yw7iOTVSOPc3TINbGn254NfM7G6V2a9hCODXR2kYCjNZNlD92t2BRhcCtIxuW3dFmNM1oQDaoH41ViXkVciGcj9a3SIW5OOfwoOaQnj2pNxz1rQbHk031Oc0wvjvUbyYPNNIQ93qpPKAKHl9zVSVzg5qbCuNnbFUZjk8VNJIdtVnbJPPWixJE3WoGcngGnyHBIqF24NSJjWPHr+FRthsewpd/yk1HuwcigY6gYpi5Jp6dqEgY4DFABGaQc80oPHvWiAd6ZPWnqMk1GCeKkXpQgZIACKkX+GmI2PxqYcihbAOUdqHTcCMUA46VKq8Zq1pqKSTR438XfDhmtTcImWTPTuK+fr+Bt5IHIr7J8TaYt/ZSKVzkelfM/i3w0dP1CdAvGSQcdq+my/EXXJI4pRvH0PMb2MuuVzkc1c0W685Ar/AHxxUk8PlTFWBqmluYroSJ909q96LOTRrlZ1dozW7g9d1dLZyLIgOa5u3kWW3z3FaGnXJACmnDW6OWS6ne+C9VbSdbiIPyHhueK97tLhbiFJFxhhnivmW2ufKkV1OCK9r+HWv/2npvlO3zx8Yr5rM8O176PUoVOaPmjtMnPt6U0nLU1jjPek3YJr5ix2rYViAeKZnBpGbINMzz1/Gp2AVlwM80w/rTtxAznFN6kUDuLTQc/lQe9JU7DFyaRsEc/jTSaTJJ9qQDgMmnqM+1RrycenepU7UmBInBpSpA5/OgDtUqJn3pW1ExYY844q/BFTIbcgDitCGHPSqtqJIfBDgA1Y8v7vqaVI8KKcwwoqyhjADim4OPWlbpTSDx+tSxbihd3SpVjJHWmxg8VOifX8qmw7WGInanhe+OacF9B3o/KiwFa+GLWTHYHvX52fEbA8W6s3UtcSc/8AAjX6KapxYTZ6bTX51+PH8zxDqD9N0z/+hGurD6XOfEX5NDjnGD14pVGM09k5GP1pXAVCePx7V1y1R5FrGBqke+6jYjPNdl4TRWXaOtcncDfcqOveu18FWr+eBk/Njj1Fa01dH3mXe7QifVP7NulCFL272j51Vcj8695HK+gry74E6d9h8NlmH+sYkc16gvNeRX1qOx5+JfNUY5OmTThxmmdDipF4FcnU4mOUc1MoyOeKiQEmrCRknBOPertqA9AfpUyJSxR5xx+ZqysXy4xiqQESoTwKkEf1qZIacEOenSrsVYjjjx2qRYx+tSBNopcc1dgsMCnpUowOKZjinjOaskUf0pME/SjHOaVaAYbcGkzxij1pD0yKkB3GaRhyePwNIDjtTl6c55psBE4BNKOBikAxQTikAoHy5pSOTR2FAGaoBB1/pTqFHanY9aAGKKcfvUmOKMcZqWgCj1pQppSvIqAeoAZGe4NO2gepNIBgc05eetALUAc5pFHFO28fyoxxV3uLYZTx1GetFO285zx9KBhwKUDnnHpQFHWlPUUkAq9B2ooXvTsdc1TJADFLSHjFOWjoDQfeo/z+FLQcUIoCTQV5HWjrS9/WmCFAJpQMUmeeKXGDn86kAfqKfjmkxznFHRq0QCgc9KTApT1/SipBgeRS4/WkB60o64P50AKelAORSfdpPX3qkA7ORTh+lJ0NAOKhgGcigdaQ8Dmk/iqbi0HZx1pKRaWrFe7ExjmkpTmkqRsdSDBNIRS8mgYtJtpfel6GoASij+dLnjFAkHbmgHoR2pvY0L9MUrjHHg9KVelJ25pfT1pgIetKvSkPPNJQJjv4qM9vek6mjtmgLi5xyeBSKeKD1oA2/SgfQcelFNPJpyjApXAD0ooPFBPB9qYkIDxQSc9eKbSjjFK4xd1BIpvf2pDzz0ouJElIelNJ5pxHFR1F1AHJpGPPekpW6e9DKA4A96TPakz2oXIJoQAORx+lO6Ae1Jt446fSncU+gCHrSdSKXPzU0jB96kroL0HelI5ApoOT3p3QfjTuT0G/xfzoxjvS560eopAIOBnml65A4+lNAzSg496AFoxg0i9KUdKmwrAe3tQMAt7Umec0tFxjs4NDD34ptLgk01YAHIppPFL0qPPFMBcilzzRSd6gNwJxSgc0mO9OxzzVgIP0oBHNFAGAfekwsGPSgDI60717Un3qSATAxSgZP9KQDn1p2M07i6i44zTT1HalpPSkh9ROgNOHGaRqORmqAAMfjSnrRSDr9KAFA70vem46/WlzxUC6i+tOP3qB0pD1FVcYfxUtNY89KXoKkELTsd6aBkYp2MD/AOtVIW4YzxSEc9Kd39qQA4PtUjAfr6ZoAxTl5AoYU+gDBx/WnAZpCM0o4H4UIteYY2mnYyfpSA0tITCgjinL0pD1qyRoFKBj0z70uDTqgBMcdKWg9qKsBf8AGjbRyaXqKW4AOlA6UAYpapAFFFFMBq9adSYz1paAFHan8CmDjrSgVSNEO3Uh60uOKMYFUvMbBelKelFFIYg6VJTKU9BVIAxnNG2lAxSetWAo6UfyoHSlqkAUv8VJRTAdRRRVgFKegpKXtTRQu2lpoGacTimA3BpKc3Sm0AOxxSdc0o6UtVYBoWnUUUkgAdKKKKpdgEPSlooqrAFFFFFroBlOWhhim1j1DYfRRRW17gFFLjkUEYouVYSlPWkoqrkhRS7aSmADrRRRQwCigjFFS0A3BpKfQ3ApNdRWGU5elNpy1IIB0py01aWnfoNBSg4oAyKAcVafYqwuBQRjNBPSjqKYxaQDFKBxQRigBQKCOtGeaBzmqsO4LUMybxU5OKbWU48yFvoc/f25Vie1VY22N9K3b633oaw5EMbkY/SvHqRcNTla5ZGtbybgB+tXFORWLaSYOCenvWpG+4VpSmaJlhetPBxUanin16UHctBRRRWjAceRTXGKU8Gmuc1kyxtOWm04dKhEC0AdaKBwTWsWAjdKicc1K1RsODWdQlortzUZHPapmFRdx61wszsPU1MvSq8ZJ+lWF6VpEtakg6UuMjNIOlLiuyOwxKKKKGBE+ahbvU7VBJyal7EshfPJqrKOCasyH3qtNyKzkUUpD+VQk88c1LMcDFVyea4p7lFiI8+tXYDlR/nFZ0Tf596vWx6GtIAakPQVYX7oqtD0q0nSvQp7GbRLRQOlLtrVF2GtVC9OF96vOcCs2+bg1x4h2iFjJc5c/WtCyXgeprP6v61qWS8CvLpK8jLqaKDgU/HFIoyKUjFezHRGthKKKKoQUp60lGcVSAKKQ8dKWi5AUUUVID6RqB0prGtLliN0po55NITmlXP/ANas9yCReDT1601RTu4rRI0Qo5FIxo6GkJ71T0GFA6iiiktwH0Ug6UtboAooopALuo6GkoJ6VbYDgc0Ug6ilAxTQBRRg+tFMD4PkGRx+tUp1q+w4/pVSQdRnr6V4zJMydOves+deueK05lxms65+YHPWpDoZ0wNZ9yuFzWjLnntWbPkk0JmiMe9X8Ky9u1q2Lpc1kycv1waCrm1osnzLXqnhWfpn5RivI9JfaygV6Z4WnyFI5PoazTadwsevaNJuQV1lk3A55riNDl+UV2Vi3yiumDuZM2ojkfSpgf8AOarQmrA7fzrYyuSE5AyeaYRnI9KXv0o45FQDIz1FRPzUrY5wKibjGe4zVjIJOtVLjlatS9veq0wzx/SgDj/FNkJrWQYzxXy78SNI+yai0gGPf1r651aASRuCM8V8+fFnRd6SOFr0sHU5KiMYrVxfU8dtySOKdImc5FEKtGcHt7YqR+RX3NKSaPGnHlbRVYbSOw/OlSpGXimquD0rpRkxrAgmm49RUzAA0wYNWhK5E4//AF0qjipCoINNjXaelDRoiPb7D8ap3SE59a11gLjjn0qnewlRjGfpWN0Tq2YUqkZ46VXJNaE0PPTiqrR4yal6lktk43gGtaMjAxzWJCMkEc4rTibIx3Fc0lqOXQug88AmrUMoIx6VQGQPXvj0qS3kwx5rSCsQ7nR6ReGGZSDzXr/hbVvtFusbkZwBXi+lQPNOoQEk9BXpfhq3uLEqXUge9eXmWG9tTvY9KlrBI9Qs4s4x3rodPtRt96xdFP2iJW6nFdVYR7QOK/PHT5W0z0YNOKZet4dgHHI7GtCBckVFFH7Vegi2jFCQWLEYwKmQ7RUa81IDjjqK1J6j9xBzTWNL2xUcxxUdBjHlHPP/ANeq0k/vUVxLt71Ukn6/pzWnQm+pZeb3qCWTPBqJpPemNIPWiwrXEaTP0qs7DJHWnO+KgkfJpXsFhrNkVCze9I74pjNxUABJ5zTOozQTxx1pPxxQA5elO6DFNXk/WnKB+dV1DYcvBHpS8ZxQRyKUggjin6BYctTKvA9fSokNTqB1BotoCHqMAetPUYpFAC04jFWA4DjdUitlelRA8Yp27ae9K5K0EnRXQivH/inoOIHuETJXJ46kV7AW3YHWsDxPpq39nIpGcriuyhV9nJMymuXVHyFq0Pzs2MevFZScHOe/H0ru/GGgvpuoSxkYXJx9K4iaPy5D7V9pTkpxUkeZVjyvQt2FyY2KnpWlb3IimHPFYSN8ykc/TpWghLDPWulW3Rg9Ts7SRZlVq7LwLrH9l6rGdw2MQCPxrznR7nCFSeTXR6dJ5civnGOeKxxNP2sGiqMuSep9JwuJYg4OQRmkJrnPBWurqmnBCw3xjGM84rpAOf5CvgK1N0puLPbhLSw3dkEd6jY+9PIyTTGBBrjZQ2lyKD60KMipASk+7T8cGmZ5oARlyab/ABdulLk5waWgoValA5qNOpqeKMkj3pWAlRC2OKuQw8jim28Gee1aNvBjqPeqSsySSGEYq4kQX/CmRrgVOOB1q7FC4/SmN6Cnn5hUbAk+1SwG7Rx65pQnPP8AKnhST61IqDvSsJjY09qnA2ihRz7U44B4osMYy0HqKRjil69aQFLWCBp1x/uH+VfnV40YNrl8e4mYfqa/RPXSE0m5J6GNs5+hr86PFz412+7/AL1vzzXVR1uY1vgObf5ug6VHO22NuxHtVgDLVU1Ala63ueRqZ1vH9pvwB1AzXqfgK0BuFTGXwK868O2zXGoTMBwFAOPrXtnwr0gz6mgZc5IrWNup9zhFyYaJ9ZfDyw+w+GrJduAVz07mumzzVPSYBb2MEQH3VX+VaCLlq8eWruePUlebYir39anRM8UkSZIq5HBkZIrBRZmMji5+tW4oc9RUkcHA7Vbhix2rVRAbHDgZxUwT26VMkeP8aCn5darlsAwDA4poXFSkYGKbjjHvVlMbjP8A+qjH6UuBTscUEjQP5UYFKwxxSHj60kAq569qM8E0mce9Ox1HNITGZ5pcdaXHWlUcE9KAYbRTSMfnT6MAmgLjMYFAHGaftzmgjC0BcaOlOxx9aQLn2/GpAAO3FA7ABj60vp3pOg69KG4OB09/SlcBQM0g/WkBx7e9OPB4pi3AdgKXbQBgilUEZ7UDbGnofal9BilxzzRjoP61LBDqTHBpxHtSjp9KoGtbkZFSAfLSMOtKADTYACB9KUDJFLj1FAHIpgIBnOKXaRinKeT70pGfwoATHH1peg9aQZI9qdRYA60UmecU7HOKkTEpduc8UAENTqaFsGM0rDj3o5pKEA+m9OKAeaO3NMAyc07qKaBmlAyKBsNuOKcBj3oBNL0HWgYnTnPFGPXrS0meeKCRQKUcH/61N3UtSAHB9xSdSKCM9aM/40ALQRRSN0oGhc5opN1IeaVhCrSgUhFC1JQ7JpCcUi0NQHQTJz7U7PFIcflQTjOaBXEHegcGgcHpTscAUDCl6g8U1TkZpT0zQmAdB6UUUvbgUCsIelOxxSYJHPalAwKB7CBcnPendRSdvaloATHI96U8UU3HOKAHZ4FIxyaD1FAPOKBK41jk0ZyaD0OaQ5qGMWmE4pwODSEZHuKTAVad29qYvHbBp+eP/r0hdQfqab0xSnkfjTaoYUKPm9qOvHSkz81SBIOPpSYwDTd2aUntTuAvSkByc0hb5aA2DUtghT1FGQV69KN3r0pKVyri7qQknimg+lKCOaLki5JOKD1pOv8A+qlHuaLgAztooPSmr1pDWopOKWkzn8KcF5qBNCr/AJ7UrCkBxTjnFaoVhhzzTG4FSMM5ptMZHzTj0FKq80uB9KVgFHGKQ9adSN1qkAdcCl6fWm5zQp/OhgLzSduaCc80meOam1hWBTkU7PFR09eaLDF3Y+tHUClI4pF5FMBab1NFL92pQkHt79qB+lB9e1KOBVdBsKXqKSlHWpQDgMD6Unv+tKTQeKQDSM0oGKUjIpemKe4Ao560/GOaYvWnr1qgvYMZNHY8UvTmkz61AAtKefajHPrR1IoAb1pccUtA5FOwCYGCMUtKfXNJQwHA5paaowBSsMihCQAZpcetAHb1pelUMNtJRTugoAQdadTQM06nYApQKSlXpVoBKKKKkAooooAcBTselNXmn1SNEFI3SloqkDCiiiqEA4pwHWm07tTRYYFLSDpS0wAcUnUUtFUwCgCiihAOooorQAooooAUHFGTSUU7lCnrSUUUXAcD1paQdTS0wCiiirTADyKKKQHNLqA4nigDNAGaUDFFyxMGkpxOKQjJrRMVhCOBTKfSEVElbUT1G1IuDUdPXpUrcSFPU0HqKSnY5zWlrFi0mBQTig57VNmAhOaSijGa1XYncKUdDSUUCClOKSii4BRQORRUgFFL/FSHrTsAUUucE0fxUuUBKKUDNOppWAQDFL1op3QUykJjig9RSgYoAzitUhhigdKXGRSVVtA2YUdRRSL0rNoBkq5U+tYmoW+0kgVusODVK8h3xmvPrwuiJq+phxMQ1alrLuWsqUFHIqzazbeK8yD5ZGaNlDkVIvSq0T7gD2qwp5r1Kc7lodRRRXTfQYUUUh6isgFpo4yadnnFJ7UAC0p5FNIxS7qE7ABOQaY3SpD0plOTuJlduaiI5yRU7LUTrXDJWMxEHH/1qsp0FQKtTp0FXBajQ+iiiuxFBQTiijpQwI2qB+KnfpULHrWZBBIKqTHrVt+nFVZjkGpZokZ8xzVZuvNWZeKqOa4Jstk0Jz36VftmzisyNsGr1s3Ip03qQzYgbPv9auJ0qjbnirsXSvShsZk1FIOlITmt7moj9DWRqDnBFashwtY1+a87Ey0sLoU4uWFbFmOBWTbjL/jWzaLhQa5KC1M+pcAxRRRXrxLFxR1pT0ozgVp1AbSbqWioIEaj7tH50NSsMWlBxSUU4lClqiZufSlZqjLZpNgL/FT1GaYozUwHpRHcnccv3RTgM0lFbItATSE+lIxpAc1DkNscOBS0UVaAcvSlpB0pa2AKUGkopoBSKT1oopgL0BozxSUAZpp3AcBijqKMdKQcZqgPhWQ4zVObjJ4z71bfkVVm56gV41yTPmXJPes64GQfUVpzgYx0rOuAc0IozJ+AT0rNm4PrWlcqMHjIrNmAyf5Vm9yomXdKD/jWRKCH6VsXQ4rKuMD61pbQpos6Y+XGTivRPC8vKjPSvNrBtr8V33hlxvT1rJ7h0PYfD7khe9dvpxyF7VwHh+TKiu70w8CtqbMmb0HY1ZHPWqtu3SrIHUd66DMeM5+lB6ULkEd6QjHvQA0464qJxxn1qZsYGPpUDdaAIXB+hqu/fNTvzg9KrPnHFJkFC9TKn0ryv4iaWJ7WTC5yK9auEDA/yri/Fln5ts4xketaQlyyTG9JXPlC+tTbXcie9VX4bpXVeK9N+z6lIcYBNYM8AAzivscHX5kkediYWm33M5zkUwEkfQ1LIOM9s1EBya96LOC1x2OOKaAOh5NSLgimdH/+vWq3B6i7Rg5HFIEwwzwKmVf1oKgHNUxot2gU9QCKi1C3DISBiiCTaamlbeh61xSi1K4bO5zk0AHX8sVRlQc/yrYuoiWNZUy7GJ61pYlblFMofersEvOaqyA59PpTrdsN6VjJdTVo1UYke9ToASex74qrEcYOc1OD83vVw2Jszu/BCxm6jLgcHivZ7m1tzpiOqjoO4r590K9a1dTu6H1rvYPFjfZfLMmTitJJSg4myfvxfY9e8JSrLGF7/rXbWkezGa8c+Hmu+bcbGOcn1r2i0G+NT1GM1+aYyjyVmeunZ2NK3HGTVyNeAB2qvB9wDuKtJx9DXDsaseBj2qVccVGpB4qRMHrRuSOIqtccA1YY4FVLhvzqGhMy7x8VntL0Hert0Sc/0rMc4bpxWiM+pOHx/jSNLioS/Ht3qNnIPrmmy/QfJJg1XkfNJI/NRs+FrNsQM3500EnpTQx5OKAeadirDh39fSgDGemKAcc459DQSSTSsyVuOU4xipKjXkVInQ1aRTHcnkU9ADTFzjPFOUZFNENj1Xn/AOtU6Ae1RKBj3FSKcmhIW5IhzTqjB75pS1DK6Dy2OaazY680xm4xwKYWwMdqkWg9pOeP0qGch1IIzkUjSc9KZuJPaknYiWp5V8TvDJu4jPGmXXnj9a8M1axNsxJHXv0r611nT1u7dgy5yOmK8A8eaWLW4aPbgckHFfW5bWUoODZzTgpK1jzXaTwcD6VNbTFH5NLLGUYjHvUTDuK9qOmh5djatZNjg56109lLvUY5OK4qB+AM810ejXJUHnP1ra10Sz0fwJrTaXqSbmwjsAQTxXtKSebCrjocHNfONlOd6sOoNe3eCdYGpaaqE5kj4IPpXymZUNeY9TD1OaN2dAeozTGPPPWnOe9MyDXzL1O5i5569qcDzSBelKR19exoSBkbGm7u/SnseajP9amwJhkZz/OnZyc9Kbt45qWNOenBosMkhTcc1et4SSOOPWo7aEtjjNatvbheMfjRYSHQxEVejQYpIo9oHHNTqABWtkDVhqjBp/U+1JjAzSY4+vWlsMUHn2pSM0KMZp4GQeMUAKq0q89vzpw5B700nBGaT0AerYFIWyaQ9MZ5NJ0rMBT1pMc+1LnIP09KO/FOwGZ4mcR6FfMf+eLc56cV+c/iRt2sXmDnMjc/jX6E+PLn7L4V1KRughbNfnbrMnmalcdfvmu7DpcrZlXdqdiiqnceKztRblu2OnvWsowpOPzrD1SXazfrW17yPPgrySOg8AWwmuZiv8RFfSfwe0LfrEJK/LkZr57+D9ubslz03E/rxX2H8GtFCsZWH3VyOPenN8sWfaTtTwysetwQBVAAq0kPpT44/lHFWVjGOK8tI8HcbFFgdKuRJxyDSRR8VYQdKuxQqJ04qyq4GB0pijAqdcfjVJEbj8Y/wpG5weaCemKa3I5oaExAM00dc0pIBI9sY9KaO9TYa2AAjoOPSnA802nd+KAEYZNJjOaXGecUuMH9akVxgHNO6kHtSDrinYA7VQxByKf/AA0zqOlOxkUmFhVFB+U0o6Ch+SKeguonUUhGKXpQvSgQKC30FO6jHpQBgE0Y5/rUlJiEbtvajvwKXYeKMGpsFwA6Cl6mgDvS1S2AQexpQf1pQCG9qAcn3pIAB5py+/FMJ5zjGaemeP50wHA/zo5JpByTinKOKBdRKPuiilA9qdxgvWlBzSdvUUE/r7UgHj1oDce9NwKUCqTAXd0/lS98Yph5xxT8YqrgKRjHrSH7q0c4oGcmpAcvSlzzTfSn/wAVAtxKTHNKeaXHNKwxD8oJx2pw+n601+9O7UxWBelLTQOadQMKXbSA803+Kkidx546Ume3SkBzS+tMoOPelH50gPtSrUkrQXrSd/Wlwcn2/nSD0FA0Lgge1Ie9LTaAYE57YozjJ60fpQBgU0MOopc9+BTSeKAMis2wHA57Yo6gcY+tNBIpaFqJvQD3oPSiin0GC9qVuBihaCfzqegITGB9aceaQfMKFGKWwCjilAzSD9KU9aoBdtLzjrRR/CKGgEyc9aU9KQggUfw+ho2AWkbpQegpAeopbC2FLEc+v86YW54pW5NN/LnvUsdwOQPxpRx9aa3JFGeM0kA7BOKOxBoYgDPUU3POKGA4DnH86AeaaTilqbgtxSeSKSmH71L/ABUrlMCc0m75qQ/rSc+9TckdRnmkJxRtyfWmUhaAcGgDA+lG3n3oJAc0vQCgHijIagBrEj60gOG7U4jGaRR7flUFdBV55p3TrSDrwKUjNWSGc8UDpnikHUelL0HpS8h7CjGKVOMU3POKeBRYVxcc/wCNKDyPSk6YFBx1qkAn4c0m2kY8U3eetWgHDrQCR3pnJGaevXNIBSOKb1Ipcgg+lFAADjntmkPXpS4OOKDgmgSGqDg0uO9LjJp3GadwuN2gDJoXgUY3H2oHA/GkMdQPzpBnFL0qAEI5pQM9uKcBgUYwtaIExG4oHXjvS44pMfMKQvIXbSdTSjqaD1FJbghRjg+1LtyD6mgnNBPH9apjYnXFKRmgdfal/lSAB6/1o9O1L/OjOKAHU2j9aOtADu/FDZIHcUoGaXHFBSG46UoHNL0HNA/WgkPekAzS57HmkA5qBWHD0oxiil21YxKVetJRUALyaUDFHtS1VgEAxS0UVSAKd14pCOaXGGq0abBSbaWimZiAUtG04pSMUmWkN9KevSm0q96ENDqKUdaGFaooSiiikQFKDikpRyRQUh1FFFUMQdKWkHSloAKKKXsapIBetFA6UVoAUUUUAFFFB6UmO4UUUU1oG44HijdTaKdx3HDpS00HtRg0wHUgGKTPGKU9KAHN1oJ9KSigq4Z5pwOabQORWl9AuKTyKCc4pKKOmoXEYUL6UEZ5pCMVk9GLzF9afjOKYppc8VomNBS55pKCM1aZIgOaWiikmADgmlxkU0dTT+gouUhmeaWiikyQoooqgClA5pKcOlUAY5zRnnFA6mloAToKWimhqAHUU0cmnVSAcDmlAzTR3pa0NVqL2pQOKTBo6GmmKwlB4oJxQelQwuI3So5kDCpB0xSMPlrCaug3Rz+oQ7GziqUb7ZOK27+PcvSsCUbHIPHNeHVi4s57WZtWsuQKvocisGxmwQDWxC+4A1vRmUWh0paYDmnA8V6CZQZyKQHml3UnpQA6k9aWigBo4NLnrSEYpKVx7Dh0NNpy0EcU+giJxULVO4qFhgVzTRmwUc1OtQJ0FTrV0wQoFPpo606utFoQjNNIzTmptJiGN0qB+uKsPUDjORWMiCvLyO1VphmrTjOarS9KlmiZnzAhqoSHmr9xVGQ8159VWQxFPIq9atzWaHwau2rE8H8qypy1E0blselaEfIFZlq3ArSjPHtXr0ndEMlyaSiitmUR3DYTHrWHeOS2Pete6OFNYk53SHFeXiJCY+0jy1bNuPlFZdmpz61sRDANKgtRIkAxRRRXpood/FSHrRjFJV3Ewoozikzj/wDXTGH3aTPBo6+1ITioIHLQ1JTHbP0FF7D6CM1MGTSFs570q1jcESIOgqZRzUcYx2qUdK6IjtqLQT3pSc0xjVN2Keg1jQvWmsc0Dt61gtWQ2SjpS0g6U4dDXQti0JTh0ptFWmIfSDpQOlLVgFFFHTFNIoKByaUnNAHenYBaQ85paToKq4Hwo4yKrPjB7HpU7Ejg9Kryn8K8UkpTkgkVnTnrzWlPx71mXHNJAZk461nz960rg46jrWdP3x+poRS0Mu5G1aypxgH3rYufukVlXGR9KZqhtodriu48Ov8AvE4Ga4W2OGBNdn4cf505rKbsJnsHh5/kXn6V3umyZUYFedeHZOFPtXf6Y3yrV03dGctDprcZHNWlzg1Stmzyatqf89a609DInJGetIRmmKeM0FuKogH5HtUD/wCe1PcnFRseKCyF+OKgZuPWpnPrULelJisV5eQc1z2uQB4WB75rfdhyax9SwyNmpIZ88/EWwMMzOB0rz15g6V7R8R9O8yB2xXhtwxguGU8dsV9Nl0r+6c9dc1NPqNkUEZquwI7cVYJBHHSoWX0r6yntqeTezGj2/GnDg1GWOR3NSgFsV0IFEenPbmpduelQrkVKjDGO9Xcq1hoJU57VJ5mU9aQ4qLdjispK5nuMnj3jJ559Kyrm33EkDrWsTuqCSAMB61HQEYU0BGTiouQR2x0NbVxblUOehrHYBcj3rGOtzWLckWYZB0zV2JsqOc1j+Zt6dauQyng5zS+FiehuWkmG9K00nZcc5rDtpcYP9auwT5NaJ3HE9C8F6p9lvohuxkivpfwxOLvT423ZwK+RdFuTHcIw7HpX018MtTF1YxoTzgV8jmtGz50etCV4ps9Bj6A4qcHioE4qUN1r5M6dyVTxT0bA4NQg/lSF+CasCdmweao3UnOKWWX3wRVO5mBqmuo7lW4bK1RkPzc/nU88gyRVR3ycUloZJAW4IH61Azcjnp6USPioXai5fUVm560wtTS2Dimk4rMY8HFOHU1EDmpRnGapE7Dh79aUKetCjK0pOBTEKvWnrmmAU8dTVXAXd9KlU446ZqEDkVIuM0xWJVNSAYFRDjr1p27ofWgQ8d/emsxX3oZ6jfgYqWC1HFuTn86Rm4HPWmEk9Kac1KHYCfWjBpD9aX2qR2EdN64P615b8S/D3nW7SovzD0r1UAE81j69pq3trIrDORXo4es6U00ZS01R8n39sYiSeO2Kogb+K7Pxno76fqEsZXCFvlzXISJ5b4r7anNVIqSPLqx5XoJGNrVuaPMkbMH4B6fWsMAg8c1PE7Bv1rdMxdmrHb2Vxg8V3ngLXDZalGjt8jcH0rzDSpyUGa6DTbl7eVXB6HIrlxNJVIMvDy5XqfRKyhlDde9Jjkf0rJ8LaquqaXE2csBg962MEGvgatN05NHsQdxTjB6mlJyKKQNgnpWCLtoRn2oIyOKUnJzTwhJA60NAlYRVycVbgiLAHt7UyGLPatC2hGOmKYWJbaDAHFacSAED1qGGPGAKtooUginbQEh6Ail54xShsr/Sl6c54+lNFbiZBP8AnmmnrSnhhQ2QwPapaJ6jkOTUikjio160/pxQMeCe/NNP3VpBmlK4pMXUQ/ezQDnqOaNtJjHesxsXOM4zxQDxTSfy6UAZIAoA4/4s3HkeB9VOeDCRX5938ZOpTEcgyGvvP46y+T4Bv+25RXwo0e64c54LE5/Guyk+WDOTEPZFOdNkRNcdrd0VEhGBj9a7HUsRQnnmvOdel3TpEP42xj8a6qK5mGFpe0qpHunwL00vZQnBOecmvtn4XaV9k0cSEctXyj8DtOEGmW425Y4yK+z/AAbaCz0S2UDHy5561FfZn0+KlaKibkYwelTqv5VHGnIaph938a4Tw2SxDBqdThsY71Cmc4HQVKD83B49cVZSLK0qHOajU4HtUgzQSPJyOKaeWpeoAo96AGN+dKvSlPGaQdgeBS6iuIBk0E04cimtz9akYA4Pr71IoyCcUmMfSlHGc0mDGNwelKP85NK454pAfm+lMW4qcZoA59fekHcfnQMgVIMfuzSMDxQTjGKQnn61Q0O6/Smg4py9P/rUbcCgEKvINB60AE04561IBjijGCDRzilPJFAloKoP1oUdc0AYp3Qf4U2MD6Cm4607BA96RRg9fbFJoVhvUjtSqP5fnQcdxxTwBQNBjApfwpe3NJ/FQAHoKUcik7Y6ijsfr0p9ABetBGKCeKDzikJC545pVNIBijp1oELjJpf4qTPP86UjJFNFC0vTJoyaOhoZI4YopAc0AYFIaFB54oozxSelUhklN60Lxjilb5aADApaQck88UdqAD0xzQTyP8aRqUjJoEgHSj1oxxijAoF1DoKWkA4pakW4U4EACm9OKOw9qCkKeOlJSr1pM80DEPSjIpabnigkG+lH8NKOlIOB71LDcUdKDx/9ajoRQelCAUHn6UYwKKKRQmCaOTjuaXIGaXtn+VACKc8U4dKToKVTgUCYuOM/pSg5NNByaQtyadx7jwf50v1qLfzjNAfj6elTcCQsMc8Uh4FMZtyikLHFTcBxfAo3d/aou3vSqRikwY4v6UgJzTMdqXGOe5pAOzzSHoT1pAeM0o465pIpCjOT6UvJpOAaO+cUyRKUdD/OkB+b60u2gLCp1pT3pOpoIzUsHuMxk0AcUpGaKzEgwc9qMYbNL1o7f41Y+oZ5oJ55pR05paAEVc9qXGKAKT8KsAONwpNtKDml6A+tQAg6UvWkPApR046U2AYFFIRmgjNIAxk04c9aTjFOHagAxmkalA6008EVYDT3pvUU5hQBwRUpiQdvenU315x9aXgdu1Oww9KQ9aVRTiveqsWA9aVRzSDrxS5yfakRsABxSNTiMCkP9aaEhp9v5UnO78c0vcClABahjYq8Dmj60DpSjrQgADP/AOqn9RTemetC+lMLC0gPfGaQ880KKkWwqijOG/rSjJoHJNAwXk55FPxxSD3xS5zQA0flTun40g6UuAR7UAFIRmnH/wCtS49aBWEAo20dvenDrQNbADil55oHI4pagBG6U2nEcUL0oANtKBRQO9UkDQY/KndqRe9LkVYB2oIzR1FLSuAUUUUwE70DpTgKU9qCrADk0Ui9acOtaIvcSl6GlWjrmkJbCA4oAzSEU4DFA1cTqaUDFLRTQmFL1zR/DSVaKCilOKSmTYdjjFIOtOpB0oKDApaQdKWgAHNOpoHNBHNVcoKX71JSgVSJFoAxRRV9QCiiikAUUUUAFFFFBQg460tFI1SxIWlyaQHNFO4xwOaWmUVVwH0UgOaF6UwFpOmKTPtSk4qrgLRSLRnihPQBabjFAOKUjNRuA3pTgc02kGRU3BaDs4zTqZTlqk+gC0UHpRV3ARaWk6ZpD3qkw2HL9+g9TQOKUnNFtRrYSiiitBCjrTqaOtOoQCDgUtNPWnUAJnnFGBS0UAIRzS0pFJVIph/CKcOlIegoWmNbjs85pKKXvVliDnNFLjrSVLAD0pjdKcxwKYegrJkshnTchrntQgKMeK6cjK1kanBkZrzcRDqZSWlzHgfDCtqzl3Kv0rB+65HpWlYy4IrzKcuWVjNam2jZp5OagibIFTV7NOXMjRBRRRVXGOXpS0ynA5q0wAjrTaeeRTKTAKd1GBTacvFCKQ09KhYcVMelRtWU9jJoanWpQMZqJetSqaKYIWnDpTacO1dSGNooopAI1QuKmaomrNgQSDn61VlGM1cbpVSfmsn2GjOnBPNZ8vX0FaFwaz5uK4quxaK+ec1ctDhqok89vrVq2OGrig9SWjfs2zj6da0oulZVl90Vqxd69mk9CGTg4pKKD0rpb0GUb37prGflz9a1b1uKysfMK8as9bCZfslwBWtGMCs6xXGK0x0ruoKyFEKKUjFJXZsNhQeoo6Cm0rg0LntTP4qXP5Um6hskXoKMCk/io3VIAx96hZuadKcVAzZNRJljgeakjH4VGvJqeMYojqQSqMVJTKfXREpA5qJmp7GoHbms5S1KYfxVItQrzU6fdqYmY/0paKK6EagOtO7UmOKSrQCr1p1NUU6tFsSFFFFUmAUUUHoKe7H0AHFKegpKO4pDPhF2qB8ZyakXntkU11A4weOPpXjvYTKcvGc/lWbP94noK05snr0rOuFGT/WpBGTc9TWdL3zmtW4j68Vmz4PAqh21M2cZBrJufvc9PrWxcHqayrkc54NBsV4MBxXXaAwDrXIR4De9dVoTYkj7+xrOWpNrs9b8ONwteg6U2VX2rzfwyx2rXoeksBt64p0jNnVWpyPerinC81n2ZJH681dT7tdUdTFsnzgD9aCw+tMzxmjHGK0vYYhPP9KjYj6VIeOtROMikhIgkIFVncYqWbpVSRvei4yOaUZ96zb4hlNW5ZCAe3vWZdSEqazb6kHB+M7bzbWQEdq+c/Esf2a/cbSBnrX014hQSwuCO1fPnjywMdyz4PU9B0r2Muq8tQyav7rOdik3KPSlcZPFQWnFXXAI6V9xCWh41R2k0VlGT0qdCAKgfCNSo4J611xCLuiwVz2pm0hqliww6GnNGTzSbEtSNeFqKTIPtU23b+FMdeCardBy2IvMBpytkVBJ8vSmpL78VDRKJbv95GK5+4TY/wBfUVuSOSuO9ZOodTxz71yq8ZWNaZTdMjvmn27881GXyMZpoJVtwq5Ib1NqGYLj09quQPh/asa3mDH0rSgfGMkYoixXOg02fy5ARzXuXwo1vypo0LcDnrXgdk+MGvQfBOrNaXsRzhRXnZhSVSmdlCV/cZ9aW7CWJGByCOtTbcCsXwnf/bdPQ5zgetbn3q+BlHllY9CDurCHAGarSyY4qSSQKKoTS8k54qC3oMmnx35qpNcbhjv61HNNxVVpcg+1K5nuPkk681Wd6GfNRE461kWkDOCPeo2+YUPzRjHNAloMPWjHHU06lA9qqxQKtSqMcU0DGKeBye9WkQLSnn1o20hbt+dVYByr2p2QKRV96cBk4osA76j8KeBxTSM4OcUvHHWlawD1OOn4U484pgBIpTinYVhCMU0sTg4/GnMODxTdhPSpaEJnOMUuOKcF5pxWpSAYyUhHNS4yD7U3bmnYaGAHP+NNeMOpB7ipghxS7MUloJq+h5V8TfDH2m2aZE+ZPQV4TqVsYZmyMAV9da7p63lq4K5yPSvm/wAd6GdP1CRQDgkkfSvqstr8y5Gcc4XjbscQpx9DUsbZqJk2MQelKvJr3jzZKx0Gkzjbg8GulszuQDgd64m0nKMp9K6ywufNiUjFNq6sZ35dT0b4fa59lvvs0h+Rxjr3r1ROQp4r58024e3uI5FOMHrXuHhzU11TT4nBBbABPvXyeZ0HGXMj16M1KKZqt932NMxg1J2o27iK+esdjQ1UGasRx4KjB/KljhGelXYoAoHHNNahuNhiw2cZFXoIhn0pkcZ9KtxKOK0sMmSPoMVKeCKjUkdqfnPFNoq44c9KXqfrQuAP5U0mpJeg4gdqaT81KWPPekpMEPHSn8AZpgwTTsZFQwHAc+1Lz6Umc9e1OXrT6AA5HWjbt7Zp1GCetKwLYjKcY9afEmaftqSOLBAxRYSPLv2hBt+H112yy9PavilLLaW7jNfaX7SUq2/gT5sYaUA5r4pt/EdnMJId43DjNbNS5PdRtTwksRJ26HO+JJPLJUcCuCiiOo+JrWBMtzkiuw8UXSNISGBX2rD+H1n9v8ZrN1RK78P7q5uyO7A4SUJu6Prv4P6SEt7dMYYAcYr6x0iHydOt09EH8q+b/hPbfvIe4GP519NW6bYkXHQVz1dUaY52lYnUfL06GpAPl96RDk8dfrUwOB7VzHkCKMAZqRRwelMGeDT8Y5/SlYB4POKlDYYEVADmpBwKkCYNngUpODTE60E4Pr+NV0BD6bgflQp9fpSgdc0IBVHHNItOHHWkU59qkNgyCacDjNNpBx1pMHqKSDQRjmjA4pTyKQkCdPSnFeaTBAzT/SgY0gkAU0rg49Kl9KYQSeaoHoIDmnY4x2pADjAp6nP0pMSAYopSo7cUo5NCVhiY3Gjbj3p4Xj60pAz7AUhXGnjtml4OKCMfnTh1oH0D2HWkJz06UufU0lJgMI4pwP0po607HFCAB97indz/ADpoU5p+Oc1YAD6UijinL07Ug4NCAD6Ug6GnEEtx1prUAgAzSqMYoAxS0CYhGacvOKFpQMUIGL6etOprdaM8Yo6DF7ZpaT1oPSkgF6Y96TnaDjmkJ60uOKYtgB6Zpc5H0pgyQPSnN0oQxVPApQcUlFSK4pOadjnr+NN6UoPFAMUjmik7UoGfpVCt1FXnjpS4BFJ60gOaVrj6Cn9KQkUuMn60EAUIQE+tJ1PWlJ4pM9TTKEIzQQM0HpS1IDSMUvQUH6Ui9aAF4oJwaTPNH0pXExR0ozg0g60Hj1pdBik4pS2CPWk7Ud6W6C+gLxShf/10g6U7OBTsJCDjIoJ496CvSk/pU3GNzmnBhz2puMUdDUgOwfrTTnrTueO9BOKVgI+valH3elDHJ4pOc0wFUYFKR9OKQHjFL2HalYBvQ07pgUhHzfjTuppD2EGOB3Pal6YFHFH8VF9BdQI6Ggcj3NHT8KAeKgAU5FL700HA96PXNNlWAc9qBzRznIoX7x9qolhjBpRjbx1oIxjHUc0A8/WluAo6Uh96Uk4I9qTqOlMBQcDPek6tSjjik9KABRzSnpR1FAG40kAntSjqaDjNJznjpmmAvUUY5zS9BSY+aoBCgY9qcOelN605Rjj3/ShaiYP8px0ppGfwpWpDwv8A9arHsJnkikHU0uOhpecUrANxwad1A/Oil4/CrABwKCacVyBSAd6drAAHFB4NOXJ4oI/ClbQBPQDg0Y4+tIBzTug9qAGkEHP8qQcnNOPQDvSL14pWAXp+FJT2FNxxmjYBKcTzgUnPvSnp1pgLQR9aQnFGee9SKwY59qVOv86UDn9OKUcj3oGKcHmkAOOaXGB7UHANAMTHOafTetO4zSsFrAQego5HGe9KOtIeatAGMUoPbrSY5zSqPrUgtB34Gik/ipVPFAC7qaewp3c0mcmgApwGKaMUu2nYB1IVo70tMBoGaXoKWkHSla4C0UUv8NUkAtFI1IBmn1KuKtPWm9AaeOlUhpCL0oIo/ipaHqVYaOtOpMc0oFNIkKKKMZoRTCnHpQelB6VYwIzR2oyKPSkgAdKWiirsAUUUUWAKOppTyKB8tUAbaWkWlpoBGpaKKqwBRRRSAKKKKSKCiiimSFFFFOxQUUUVFgCiiihAFLk0lFUtACiiigAooooFsLk0oOabRVDFPWkoopNXAQHFLQRRSFsO3UDkU0HNOWmncYDvS0g6mj+Kq2AD1FKD1pD0pMmr3FsOoNIDmlqtx7ijrSk4pB1p1UAg6mlpo4zTqAClHUUlOHSqRSGnFKBxQRzSgYFO1irCNSUpGKSgljhzRSL0pastBScjFP20wnmok+grdRrHJpNtOx1oA4qCba6iYFVL2PejetWwc0yRcqawqx5kD1RyV0myQ0+zkG4fWrGpwkMSKzon2tXztVckjmWjOltpNyA1bU5FZNjJkY71qRtxXo0J3Wpotx9FFFdZYUUUVSAcDxSZ4xR2pKpsAooopAFROOalprCpkhMiHBqQHNRnrT15rOO5CJKKKK6lsULk0lFBNDKGsajc04jFRsetYtkkb9KpzmrTdKqSnrWTY0ULk8/yrPmxV6duvtWdN1zWE9i7EB6//XqzbnLfhVU8mrFtw/P/AOuvLTtIT0N2zbmtaE8Vj2Z+UVrw9BXs0XoZMsjkCkY4FAPFNl4U11N6FGVfHg1RjHNWr1ucVXtxuf615U9Zib6GtaLgD+lXgKqwdBVqvQpbAgooorpGITTGP504mmP3qA8hCc0Z/wD10nOaSjqSh38VLSAHpTHOKHorlDJW5qHPNK5pF5xXPJ30AmjFWIxUEWasp0raCI6j16049KaDikduK3voWtCORiBUBbJNLK+c0wcn2rkb1IJYxntVgdKhiXIqbp9K2ihofQOtFL6Vui0IeKXikpf4atDEoooouKw7tS0yl3VV9Bik4paa3Wkqr2JH0A4pB1NLR5lHwavSkcfWlQ/lStjHNeQySrMDjB6VnXI9MfStOQdT69qo3CE89/Shqw7GVOhxg1lTrzmtmZSc1l3Kck44pDuY9wvJFZlyMDntW1cDC9PyrJvVxn1FCZrcoJ/rBXS6I3zqc85rmFOGroNGfDpUyE2eteGZMha9G0lsqK8x8LSD5D6V6NpDZUUqbIlsddZngVoRnIrKs2G1fr+laUYOeK64mLROegp2CTTQM0Z4xVAK/TrVeQ1Kx464qFj+ANGwFebgCs+4bBJq3O/zdqzbmQ5JrNsCrPKRxWZdSYU1YupMEmsm7nJBH6Vm2NGVqrZDV4949sQ7OeK9X1CXhuetcB4ug+0RP3OK6MPV5alzNqzueMq/lTlc9Dir/wB5c1Dqtt9nuj25zUttIClfoeGmpxTPKxcLO5G6HHIqH7rjsKtzHPTvVN+TXpRepyIvW8nHXmrinK9sVkwSc9OavJJgCpktTaFh1xjBwMVTZyeCKnmkGw81QaTitYbBNXY6Q7j6VAOG6f4VNncvIqMrjpQzEnhI5z6Vn6ugCAirYfbVW9Al/Co5b6lRdpGEHAY5z70OQO9LcKUkz05qHdng96hltWZZglwa1YJxtx3rFjOKu20hXHas3oxM6KxlG4YNdZos5jZcHGDmuGtbgow/Wuk0u53EEHGO1RUjzxsawbi0z6g+FevCe2SJ36evevTjJxmvmv4a62be6RC3Br6Btr0XFrGwOcivhcZR9nNnqKXvXXUsXEh6dazZn5NTTTck9PaqMj5Oa8robPUgdsk+lV36GppDk1C2OcUXM7ERfpTScilf60wj1pF6i7TinEfKOOfpSL6U/GRg0DG7MCjb+AqSjGfbNUkQtxqrz7Yp54xRjnB4PvTuOMngUyxKY3XgGnsO3WgAk5o6mfUVOeDT1GfpTcBfp7U7mqGO6jFS7cjHH5VGFOMinqcmjoAoGyhz2pxGacVHNAmRAYp2OP605RjH8qco69jUitciCkU8KT7d6ftp6oBk07FEe3Bp4Q9qVV5qVYuaLEMh8rAzilCcniptmKXbziiw9iCSLcuOteUfFLwyLmBpVQbl5yBXsBBFYfiPTReWjqRkEdK68NUdKaaM5q2p8fanB5ch4xiqqck9q7Hx3oDafqMoC4UknnpiuP8AusR6V9rCSnFSR5lSHLIngA3Yrd0qcKQprAU4NXLSXZIpJwK13OSSO2hbdGMHp7V6F8ONb8q4NrI2Vk4UV5dZz70AU8Vt6LftZXsbqcEEVx4qkq1No6MNNKXL0Z9EKuQDjINSrGBz+lZ/h6/XVNPilU5+XBPvWyke04r4acOWVmexF3QkcfTsauKvCnHamxpyKmAqNDS1h6jIHaplXH0pigECpFPSi4LUdzjNOVs8UzOM8mjODkcYpCa1Jt2FpoIx/jTQxOT+dNJ5pMY/OTTgTio1anL+VSA9Tg8jmpUBxzUa8gcfhUoFNsVhx689Kei80irnrzUyJxyMZpDBFz1pVXFSYwMYpdvAFNIFoM2juKkjGBSEcin46/n61aLPAf2xL82/w+VVOGL4+lfn9cRtDbvIrEMRmvuj9tK6H/CIJADjOTj8a+Dr29VrcgN2r2MNC9JO3U9/LPtNnPX2r3PzQlyc13nwht/Lvg7jDEgkmvOxCbrU4lPIzXsngbT/ALI6PiurEQUYpJbnfT3bPrj4MQ+ZcxkdCw+lfSUC4jHavm/4IE+dGD2xX0nGBx/SvEraHhY3WY5flqQHj+tNHHGaToM+tc60PLJRwKXJ6U0dBmnL2z3oe4D1U8Din5IJ9qaBjB/SnDPeoAePrSqOaUAZoPr2qrALSrTR6mgcg9qkkeOnWjGcUgyaP4aAHhdwo2Yx3pUXil7AVTKsJtJH4UYH50uCBgUMMmosCVhAOMUq/eFO2D1oAo2C4H1pCMdaTnPNKSKQWsLtx9aAM+1AGRT1+mPWgVgIzQowDS9+mKMiqGLjilIORSd//r04dKkBMmkPFPph60AGM0dRS7aCc0ANC47VJSBcmgHIp2AXA7UYzSZ9qdjAo2EwxyeaQnLelLjHNAHtTuCFI70hB47UtFSncYhFJ0NKeelGMkelNALS54xjpRjHalBzTJG9s96dk8UnfmjoaGUOpMZFBGaUDApIVxNtBHFLn86T+VMYidKcfWkxk04jFCJAfSjbR0OaUcf4UmAgOaXAoxk8ClHA9qY2A5pwHNNpR/8AWoDoKelJxQx5zRnPFJjQtI3OKQnp+lJnpSAd92k4xSE8UhOadyQJ9KSk/ipV/wA5rMBfajmjbQ3WmwE5J9qKMZ9qKEOwq9aUjNJg8+tHU0dBinpS8/jSYyKd2FJIBPWnUi0Y5FO5IbqQ+1BOM0A5rMob0+lIeSfSlbk/SkAx7UAKDjHFK3Skzk8+tBYigBuORRgEjHNLgkdPzoxk57etAC4wfrRtwPxoHI96QdcUMBQOtKBwaQtjn+lAapDViZ5pT0/HNJg96COKTKQp60uOMUw/NzThwcHt3qQsG2kx1p3rTQOvvVki54NDdKSioAXqOlAGMUZ4oB/GgEKDmk5BB/yKB0x6UE5HSrAUD3petH8IpCcH3qdQFpAOB60n8VH8VIVgxzSgFRx0pcgHmjn6VaYwPNN/ipwxj/Gk4pMB9LkjGKSlI4pIBMA9KaRmlyO3SkGP6VQAnQ0Higcc/hQRkgUDvoJzmnEfNSY7+lOxmqEOHOKRR0pc4A/nSMMj1qwHAYPSkY9qQNmlweufxqAA/LxSE5NBGKaeDUiQ4jGT60Jx7ig5ANAG1fWqQx3X/wCvSMfmo/Kjr70XuAh4NKT+lLjPPek2nODUpAKDzQBgj/CgD1pcDjsaopgTmlAI45ptOz059qCRQKAMelH6U7OKVgEWlCnrSBacBxTKQo6mgDjn9aTODyKdSROwh/nQvSkYdcU6hoBvc+tKBilo/lSAUDNJSjg0EZoAF606kHSlpoVgooopjCgdhRQOtCAdSbad2o285qzSwbaD1pdtA6U7DsIBmnUg6mlpAgooooGFFFL/AA1qQA60pOKOgpD1pbFig5pp7U4DFJtpgA606kA4paEgEPSlooqtwFXpQ1A5zQRzVdCgXpR6UoGKKOgCEYIpaQ84paEJhRRRVDCiiigVgooopIYoGadTR1pR1NWAh60DrS4yTRjpQAh4NJSnrSUmAUUo5pKmwBRRRTAKKKKACiiigAooooAKdtptOPJpoBG60hGaXqRQRihoBvIpaD9M0UgHhvzoB5NMpQcVSYXFJxQRmgnFLQA3BpwNFFboBRwadTKcOppgHel96KXHGKCrAegoB6UlKv3RVIa3FBzRRS960LEPUUhFLRQTYKKKQ89KhsQp6Um2lPSgZ71A9w60n8VLQBirCwmOtNIzTiKSspLQRj6pD8hOK5+Q7JMe9dbeR742rlb2PbIfrXg4qBhJalyxnIx9Oa24m+UGuYtpMNg1vWcpcfSsaE9RGiDkUEZpkZ4p5OK9hO6NQopAetLVJgB5oooqgYUuTSUUrggpGGRS0EcUMNyFhigDFOkHFMB4rmejIsTKc0tMU8ZpwOTXTF6DFJpP4aTOaQciquK4jc1E3f3qUjAqJh7VDGQP0NU5j1q5IO1Up+hrnkNIz7g8nsazpmxxV+56msy4JNc1R6GqGZwen41YgOT7/Wqm7J4qzAea8z7ZMtjcsz0rYgPArGsugrXgOeK9mjsZMtg1FO2BUg6VXuW9a6pvQpGTeNl8UWoJccUy4bLVLaj5hzXkLWZL3Na2GBVmoIOAKm3V68FZDWwtJnGKXIppNb3AQnFNIzSk5ppPFS2AhzSjr/jSA4pQMUbkoD0qGU9alY/LVdjk4qZPQojY85pyDH+c00jNSoMVildgTRrU69KjjHapQMV0rQgXNRSnHFSE4qpO3NTOVkWRs3zUqZzUJPNTxckYrmjqyCyg+WpKanTFPAzXbFFijpS0UVqNBRRRQGwUUUUDF20lL1zQDzVgJRRRQSOHSg9KB0pAM1ZR8Gxn8jT+oqGE8Cp/rXkkkMg4x0qlOMZ7jpV9hkc/hVaYce9A2Y9wuKz7hPl4Oa1Z1+Y/zrPuE646+9Ra7GjGuVIB7Gse7AwT2rduYwCfase8TG7vVpaFmPjDdOK29HfBBrGfg1paW5DDsM9azkN7HqXhmb7vPvXpmjtkDsK8p8NSfd/KvT9El+VaiDsS07HaWp+RfU1pxHgetY9i+QPpWrEeOO9dUTFltTwKTdz0pq9qcR1NabCGNgfSoHOM1M/bNQOMjFMFuUbonnHesy4b5c9DWlcnAJ6msq6b5ScVmwMq6fg+tYt7Jg4zWpdvkZ6VgX8nJHQfzrnkNbGZfTjkVyusgOjDvW9fSYJx+lc/fEMM9faojKzBq6PL/EloyyEjk1jWp+bvXc65YiXJI57VzSafhzxivt8uxN4pM5MTDmgVmUnFQSpjgGtSW0MadaoTLgkYr6iEuZXR47ViuOGxj86l87bULNionfOMGrHcssdw/rUDKM/4UiSHikJPfrWi0Ju2x496VlyvrUYcZAqdMH/69MGhkaAjJ60jxBvSrCqFpHAHpVdCepz+ow4Yn9cVllSrdPzror6HdzjFZ8dsvmYNYNWZvFopJ6H8iKsRN74xV+509fILqMEDkVkE7WxmsnqPSSujWt3PY/41s6fcbQADg+9c3bzEY5rVs5/mHanFmTbR6N4W1U213G2e/avpHwhq4u7BcMDxmvkzTbkxyowPT3r3P4aa+GjSMvkjt7V81mtG65kepCXPDToetSy7qgJyf/r04OJBleh9fSoycV8olY6Yu6uNc/rULd6lc4AqCR8mixoiJzikofkn1pqj3/KiwIlVenHSpAvHIpi/XNS9gaLEhjtTSOc048/WmngelMe2oHt2PvR0JxTSwxQM1SQLYl5IoHT3poP16U7Oc4osJjwOR0pVPrTVNSL+P40wYuO1PUY5pFAGCaf15oBMUYPBpwHTJ4pAMH1xTyvBzzUA9AVM0oBJ9R/OlQdqkVcfhTS6CQ0Aj0xSqvGe3rT8cc/yoUgHinYbEC+lSKOBTVOTzTwA3t7UyQ2jPFJjnNFLnagNKwbin5Riqs6h1IIzUrnoahd8nBpbEs8i+K3h0TWzSonzAZ4614NdQNDKwK4wf1r628Tact9ZuhA5Br5x8V6I1lfyLt4ySDivpsurc0eSRyVFp6HIr94VPGcjk9KY8XzEDtTI3Mb9a9tPU8+SOg0+52oBnmty0myAT1rk7eQhhg4zW1aS5wc02jNrld0e3fCnXQzG1ZuvIGeleqqvevm/wTrC6Pq0Urc4ODmvozSr5dRtUmXBDDPFfI5jQ5J8yPapz5lcuKvGf0qQD5aaOfzqRV4H868ZnSGOMU4e1IfUdPeikAueKXPFMPSnK3FJoGOHJoJzQPvUoHFMBuSD61KrHA60gSpo4uPUelJgOT73+FThM89KbGg9Pwqwq4x9KEgsNVeOKsIuFpqqBjtUnGMcU0rFWF21GTUhIP8AOoyfm/rQSwzmpVPIqNR7UuSFp9AR8oftlXfnCK0BPyxDj3PNfCV0Ckzxk8g4xX2n+1RefbfFckYOQiquPfBzXyrf+HN+oyOB8p/nX0OFmoUkmfRYGm+TmXUwtF0vdexOwxk8mvYdIs/sbRHPGBXC2NiLcKfQ+legWkoaOLnBwMVVWXtNT0Lcq0Poz4G3H+mRn6V9Pp8oHrivlb4KOI7uA/Q819UQ4KAjuK8bEqzR8/jNJD93yg96UjApO+KU+lcrPN6jhyB61JGMmok6GpkPHFSgJFWnLw2PTvSLwfalwCf5UwuPPHNIzcZNJTsdPWmwsOXpS4/OmdBTwMA1NwAcGngcCmnr6U/dxipAcoxx2oP+c0An8qb1zTbAcCB1xSZy1J7d6MjNIB4Jx70fxUc4z2pAKkSQDOBTQM/hUlNHFCQxQMipBwOKao4p1GwmNP6Uq8j60EnPH40dBTYxaBzRS4walAH5UnIpQcUZ5qQEpx6UnQ0vencA+nWgD1pfWkHr/WtFsCF60Hg/WigDrUgL96gnmhaFGRQALS9KOhopWAQnNC8mj+GheDVIB56Ug60o96OauxIhOaXsaCOnFG2pKFoPFKOhobBFO1iRCKOh96KTsallC0uQ3FN6UA4FCYElNB5pM80gxnNMkfkA8UDn3poPGKKkaF3UA4+lJ6/pQOtAhd1KDj/61NpQcUrAOpvNLjjFGPWmHQTt6UhHFOIxTaBoOT0oGOaG69qKgQD0zzS7aTHGelOAxVjYm2jHHXFKRmgDigGwIzS0AUEVAIdRSfw0hNAhRz1pSMqKaD1FLn0NA+g09c0E9h0pSMimAEYPSlYaBjtakBOT6UrYz9aRefrU7MOgtB4pV60oGBVWBbCbflxSYxxTs8+9NIx1qQQq8CkK4OOlB5XPc8049s0NhcYRmlfoKX+KjPH86kBDkGl/zmlbJ/CkHRaAE6ClXrmkI60q9falayAD0akHPenN3ptMEGcA0gHGaXHak5wadgHE45zRycUYzx2oXrU2CwDoaOtL2pNpqrAOA5FGM59aMdDSd6mwCgcD3pFGPxpcHp6UY29+tMAIOelKM0hBOTSjgCoAQnAFGeaU8CkHWjcB27FKTmm9uadx3rSwDSQaQ9uv1pSMcUhNFgFx8tKopM8cUu3j0H6U7CSExxS9KTHAp+Dk0dRjc5FAPBFBPUmkAyfWgBc8UuTQB7fWlx+dAXG0nXvT8DFN28ChoAPPGKUcL6cUgBzj8acfbtUgA+71o5A+tAHb+dOUf/qoAMk/WgDjPrQRtJpRjFUAcAY70HOOP5UdTS54PSi9wEBzSjmkA79aUc0MBQOKUDJPalxxmgDk5o6B0Fx+dC9KTJpdvPQUkCFoGaKKQbiN096WkPSl6YqgClwTSEHHSnDpSsAdqM+tLRTATpxS0UUWAX1oxkUY5NKMVVixMdKWik/ipkDgM0v8NIvWnUGqCm+lK3SlHSgY3oadSDpS1ZKCiilXrTSEJS/w0lOBzTQ0B6UelHejPOKChaKKKACiil21SQCUUpFG2ixQAUtHSiqsAA5oooAxRsAUUUU0AUUUUyQooooKFwaAeaD70lUA49RSdqSnDpQAtFFITigBCc0Hikp9LcBB1NLSN0oPSmAbabSjrQetFrgJRRRUgFFLjjNJTsAUUUUgCiinAcU0AmTSk4paaeDTAdTcdadRQAyilIyaNtKwCU4HNNooQD6KaDilHAq1IBacBim04HIrVAGecUtNHWlyKYC06kDAClzzig0QoPBpKMijditL3C6ClJ6VGDmn0gTuJtp2MUDrQRinYdhKKKKLDCl7mkp2OtDQDO5pD1p1BGahoggkGQa53VoMFq6RhWTq0G9CR1rzcRC6M5I5pG2PjpW5p0ucVgyrslPFaGny44zXhr3ZkI6VDUjVWgfcoqypyK9inK6LQlKtJSg4rVOwx3WkoorXcAoooqQCjrRRTewDJaiPSppRULCuWe5MhUb8qlHaq4OD9anXpWtNiQ7rmkPFKOCaGrcY1ulRMcjtUjHAqJ+OKlgQyfdNUpxirkhzVOc8VzyKiZd10rKuDhvTHWtS64BrGuW6muaZYgOTVu15YVnq3PWr1uSCP6V5cvjC1kbtkcgc8VrwZxWNZ84rYgORXr0HdGRcJxVO6b5TVqqF62FNb1X7oGXIfnq3Z/dFUmOT/Wr1kvAHrXnU9ZE9TViPFSZFQxdBUlevAe47IppNB4ppOa0uMCc0hOBSE9KT+neswFznipM7ajUZpxPFaiQyRgahJ5p8hqP2/Wudu5IAVOg6VGo4qZFxWkEBKvT0p/QU1eRSk4rXYpDZWwKoyvVic8dapSNye9ctRjBeT2q1CPWq0Y+arkQx9faimiCdRxTqaBS7q7UWO6mnUylBxVJgOpCcGm/xCn1QBRRRQigoooqkSFFFFMApc8UlFO4HwRA/yjp0qyDnH0rPt2yBzmritxXllEjDmq0wyCelWc546VXlBOcc0mSZtwtZk/etacYBrNmHPFTsOBkXoIHXg98Vj3nORW3drjORWRcjqSOlVc2izElA3GrmnNh1B9arXC4b3zU1mfnBqGN7Ho3hqTDKK9P0SQ4XnNeS+GpcbPf869Q0GXhay+0S9Ud5pzZVfpW1A3t0rn9OfgCt22y31FdMXoYMuoOBTs9aYjfnTjyO9brUkjb6YqCY4BHep3HNQS8ZoYGbcnqcYrIvGAzzWtdNtU/yrCuz1rOQdTIvpMZrnr+bgmta/kxu9K57UZsk9PoK5ZM0sZF25JOTzWRO2c5NXryXBrKlb5uxrK1h2sZ97AJVPGT61gzW5jlPGM+1dOy5GPWqF9a/ITjmvZwdZxdh8qasznbtDt6VlXCgGt+ddwIPFYdypB5r73B1OaNmeDXp8sjMlTJ/+tUJGeCKtyqGPIzULDBOK9Q5rCRildRt4HPrSKT/AJ71JjcvGKmzJ2ZXCjPSp4TjnNRkU5VIIrRaopkwPHrSlcjNCZ7U4DjGcge1Bn5lS6h3Lz+FZMqmOQ4GMd633XIP+FZV6nzE4ptFJ6j47hPKAY5zWVdwrvcryDzinuxwQDUAk3HBrnlGxolZXEhjIOK0rc7T7+9UA3PBqVZSCCT+FYiaudFYzfMOhFei+A9ZFrex5YjPHWvKrG4wfc+1dLod6YrqMlsc1zYimqkGjow7tKx9b6Pefa7NGzk4q4xyTXD/AA/1wXNmiFuoxzXZNJnpXw1WHJKzPTgtLAxxz6VCzZpXfn61CTkntXM2aIU96FGTTAeeacnJ6UuoInXjIp+c9qYp4pScY44pgx/c8VG3Oe4pCxyDSE9f0qxN6Bn0FOUkCowRjH407d2oDYkPb/GhetMB4p2c4H40DRLTxyelRKeBUsYoJuSDpTwQB1/OowM804GgqxKp61IuCcVCDgVKhx1HFOwMkQEcDipAOPrUanIqQN3xUojVMdnHUU3A/Kk/lQWwKtD3DoaeWwPSoN+TUgOB/WpehJJnIz6Ux3+XA600ye9QSTcHGfwoHsOdwpwTUDtznNRtLnjPtTC/ynJqG9AYs48xCMZryj4j6IPLeZFwevTtXqwb3rE8R6at9ZyKVySPSu3CVfZzuZTWp8t3SGOduMDNUrhMMCK6vxTpZ067kQqRzXLucmvsYNS9482tHlk0h1vJwAetbVjONuM1z6sFYVdtptsgwevaug5Gro6qzl2SA55B4r3f4S+IRdWxtJG+Zfu814HZHzEVsc12ngbVW0rV4pN2ATjGa8vG0VVgzrws9ORn0oBin1Xsp1urSKVDlWXOanHQegr42Sadj1oyuhSc0nf2ox29KO3rWb2KEPWngcc0mDmnDpU6gOAz2qRVwKYmScdKnVfwqlcNhVjyeKsQR8YxTUAJ5qZBiq6Buxyrg/0p4Gc4HFIeR1zTsdKCrjtoHvSjrTAcNT/U4qCRM+tIBSnvRyTxRsKwoyBRLlY2PTAzzQCc47VW1W4+zafPIeAik/pWmr2KS1R8P/HrU11DxrfYOcSn9MV5TcW6hSfX1Fdb48vxqPiW7m3bt0rHn61y8k29DxtA7HvXvQh7qR9Tg42oxM02gMLe1bNqStvGxOcY4rPaTFrJxxitLSpPtGnrkEYFXynS10Pe/g/egXVsF6HAr61teYoyT/COfwr4q+CN0W1VULZ2uAP0r7S08/6JEfVR0rzMYrNHg4/4kWRz+frTvekHU/1oI/IivNPKF6EDHWnocEZpgPP0p4zwMfrSYEwOCMc4pyk9aYvGTin9R0zVXAU5OKf0po5HNKp4xU3AWnjp9aZ1FPA+WpAV+QPWhTyaXORSD5WoAXcaM8Z60AZo647UmAE8giim4HSnHAIoQDwadt+tMHKmlzg8daQAOD704ZyPehcnHtSj7uaoBwHHNFGcjNIecA1ICMCeBRkdR6UL0xinYwKAsA496UD6Gj+dJg0APpMCk/ipe9KwkIBnvS9qWgmpGJ+FA4wKWgckirF0E6ilA60U4DBpWGJjinKMCjGeKX+KrCwnU0h9qUdaSlYTQncijoaf1bpTM560xoenTpTlH60zrk/lShuKsTQtBxxSE4oJxWfmMczAUwnjrQT603PJxTuSKG4pd3tTKBxxSY0OJoopR1pDE69vypRwaTp2pc8YpoBc84xSg00k54pep+tSyRc5obpSDqaWhblBT6aBkUvOaskXGTSd6WikygppHJpfwowT/hS6CsNpcdKXGBSAZoBC4FB59qQ5Bpe9AwHSl6U0HFKD1oExScDmikY5GaWgYE8U0t6Urcik69agBV6UtA4oqkguGePSiijPNMSGMDn3pvU+n4VIRmmsnA9TWTQxF5pzdaRVwTUgHen0AaFxzQ3NPptMFqRt1pR1Ip5GRTKiwC570L1oA4pSM0NB5B6+hpMcAU7GB70HpQAw5zSjqKdt5+tIRz71IAeenajH40fzoJxQkABcfWjoMYpy+9IVrRAMz608AGkI5/xp3TFSgDv7UmcUDil2880AIBn/AApcYb6UuPSkP3sn9KADGPYUYNKwpN1JgtRMe9B+9SdWpwU5osJCFeaEByac/UUo68UIfQCMj3oByQaUdM0oXFXYBrGmtTm4Pt6UhwABjNCAbzkU7oORSAcUtSJC57UoOBSJ0pT1FUhjc5oXgfjR3Ipe1TcB1Kegpo+vSlByKpAB78dKAO3egcH0NIOmR1pPUAIw3PSjAIz6USDj0pAcD61KAcvX1FKtJgjmlGRzQ0ArfWkIxRkjHFKDzRsAL0/ClA4PvSAYOacoxTACMHp7UAc0elOA570AhMYJ/wAKccmm04HqaTATBp460wHFPAzRYBOTn8qUelHUUuMGn0ATHakQd6d3paSExBwMUoHBopV6VoNCUUYyaAKVgDGaVaSnjrTKQylApKUCkiRaD1FGOtAHSixY5aCM0xSakp7jWw0DmlzzQBij+KnYaFoopfSqEhKfTKcBxQNCAZpR0oHSlrRDCjGKKKSQBRRTqvcBCKFo/hoWjqULRSEZpaokKM8ZoopMaCiiimMKKKKBIKKKKBhRRRQAUUUUAFPplKeTTQBk0vYUgOKUdTTAToadTSMUoPFAAeopO1A60p6UFdBMGl60N0pBxmgkSinLQelKwDacOlNpw6mhAIDilIzRjmlpgNAzTqKKACkHOaAMGlqugAelFHUUU7aAFFA6UU7AFJtpaKOVMBNtLRSkYp8oCAYozxSgZFKRmrSsrANoHWnYyTQOlACEZNOAxRSgcCqRSFK0gWnYNLtrWxVkIFpQOtIAadTsCEz1oxkUYyaN1FguNoopcGptcoUdDTafTKdgCiiioYDGFVLuPfGausM1DMuRXHVV0Szi9Si2Oe1Ms5cOAa0dYt8MxFYsLbH/APr183WXLK5zbM62ylDIBV9DWJp8vArYQ9K7aE7otPUeelJ1NKelNBwa7RslBzS9qYhp1dEXdAgoooqWMKKKKQCSVC9SnmoyK5ZilqRA5qZG7VCeDT0OSKVNkE60NSUda7uhQxjUL9/Wpn71A5rOQEMh71Tmbg+tWpDVKY5zXNJjiZl43WsW6br7Gte871iXbYJ9q5JPQ2sMR8sKv2p6cVko/Nadm3Irjn8RJ0NjwBWxb9PesazrYt+nNejQehkWS2FrNvn4NXmPy1l3r449auvKysNFRTub+laNoMYrNH3q0rQYx9K5KG5CNGMcU/8AhpkY4qSvVi9B2GHgU0nINPAzTDnufxrRjEJy1J/FRupRx9aEA8DimOcU4/5NROc//WqpaIVhrHNC8HGKaST9aeornWrCxIgqZRUaZzUq/wANdUdCRw4pGbAzS1DM2BSkykQTvzVUnJp8z9aiB5ribuMsRL0q3F1qvCOlWV4rppoCQdKXPNJ6UvSulAOozzim0UMB1O3U2iqAcDmlpvQ0Z61QC55paTOTijdSuAtFFFMoKKKKpEn58WknAzWjG3HArFs5cqPWtWFuB/OvMRTLYbkVHJz6UqnP1pGH4ChklKcEk1nXCYrTmB575qhcenr7UhxMi5GMg9ax7uM4NbtwoIPrWRdDgj+tNDOeuVyeeadZ8MOKkuo/mqK3U7+OKhmx2nh5trJ7V6hoMnArynQWClecmvTdAcjaPSudP3iWeg6W5wM10dq/A61ymlScD1rpLR8gHNdUDBrU00I61IOahjfco4qXPFdCZPUa/Q1WkzVkkdKqzsAD/Oqew7GZdHAYk9q52/OAa3r18g9Aa5zUHyCDXPPYnqYGoS4BzXN30vWtnUZR8xzXM38nWuSbNDMu5epJrOlkyTipLyQljwSKqb9x6/hWV7o1LCHAFWHthMnoOcVXtznHrWxb2+5AAM13UJ8rFezOHu4SkjD0PSsi8hJJ4rq/EdsYJ9wXAPpWDcKHT3Ffa4GttY83GLqYEkWM9qrMhxWhcJtYiq5UV9VHVHlFVY8+1Jt5qz5WRx+tMCZaqRFyDblsGnCM9elWhDwKGi4Jx+VaICIZwKUDml247UpOKTHboBORjiqtxDvU9OBmrI5NBA2+9JsLanO3Ee1iDVB++K276IFjjrWVNHg1NjTYjUgcU/HAxUe3PtT+nQ8VzSQWLEMvl47CtrTrnLDBPFYAbAq7ZTBSATznpUO1rGkdJXPcvhtrpikWNm4r2uK5E0KMOcivlzwlqbQXcbBu4r6F8N6kLyyXB5GOvpXxuYUuWfMehCV9TfaQ5znFRlj600HOcYpD1rxmdKHAk+9TL0/GogDUg5UVIImQ4pd1MBz9KUnHStRWuDPn6U3OaRmpo+tAhxOOaA9R7hShqCuhIpIqXPfp9KhWnBsD1oJJlbNToarp0BqUHnrVICYdacOG69aYvHrUo69qLAOXpUgPFMHTFOBFMB69Kfzzwc0wZpQ2agLilvTI+tIWzjJP5U0nIpA2R/WgSFAzTi+BUZbg0xm7U2hiySevWqks2O/5U6Wbap96oySYz71NxMlMmc0ivx/Oq/mbue3pT0bPNR0EkW4zz39ac8PmoR60kIzjNX4kDCmnZ6EtdDxL4o+HvLBmCfj7V49cRbW7V9XeMdEW/sHGzJK+lfNXiHSmsbyWNhjBNfVYCtzw5WctSPOr9jmJU5GOKlgYgj1qR4sUwnafT3r2lqjznpsdBpU7Y9sV0FpcEEODgj865HTbny8ZPy10NpOpxg5FPl5lYmN4O59F/C/xB/aOnfZ3ILoBjPpXdkd6+d/h74gbStViw2FZgDX0JbSrcwpIhyrDIr47HUfZzbPag00muo8ZJpwFHINPAB+pryGbIaBkU8LkClCZqVVHFPqMaq1MgxQq4znipFWgqw9FPFSc9uKaOg9qfnK5p2Jegq9s9KeDmmLwM8c+lSdcYpJCQDilJ46Um7HA4opMfkJ605TTeppRjOaT1E0PB5zXPfEK9Gm+DtVuM7dkDH9K6AZ/KuJ+M8pT4c63727CuilrJIau0fn0b7+0L+4YnJLnj05qG8YplR2qp4Vk+03lxk5YM2frWhqUOJH9j2r6XksfWYaX7qPoV7mLGmNIOTWn4YBfTFzwMkdO9UbueKLR2VyAQOAaj8NaoBatErAgEkD60nHQ1k1zfI9q+EUK2mrqQfvENxX2npLb7CE+qD+VfDHw61ZLe4hLcHPWvuLw8/maPZNwcxKcj6V5GNVmjxsctmaYHbvRR0HvTj65/D1ryTxwHDGnqOh70w9cCnLye+aAH46/WlpATnFPGRz1oAXnI/pTugpB81OqAHA/LSrkUnSheCaESKDinZz+FJjA4o/ioKFBpM/L+NJ0FKRmkwEBxS7uQcUHpSqMjpzUoBVIxz1JpwGRSdOOx9afn8qpAHOacOPzpM8mjODTEhze1ITx0o/ipcZqXuMTHHpS0o7g0EHI6UAKAetLQDxRnBx/WqBBnNB5pCcUdV+lSPYCfxpaT+D8e1Ox8tAthKULnJ60AU7pyapaBsJ70UE8Ug5FJu4Dx1NIwyfSgetBOPrTAAvvS7aReCKVuDmgBcY/z1ppHelbpTRwPajZBZhnaPekyaQ84zR1HFCAdQxximntS5zx60kJC9SaPXFJ0/rS0XGIe3SjBzS5wfUUAd6NwQYzSjqaUDFJjBp7EgetJ/npTh196D3pWGhucU4HNG3Oabn5qErh0JB0NH8VJTsc5osITr0/Skpx6cUhzRYBeooHIoHSlpDQhO2lbp3pCMjFGeM1VhjaUH9KG5460meaT0EhT196Mc0fxUE/WkMQ8UD0pc80mf8AJqBMd1FL7U3mlIzVhcOopG604c0EZGPzqAQYx3ozzQBkUY/OqYMOtG2jpml6d6kQDpnFGDn1pQPelx2qx3Gc4oU5NPx+dIBSSBhRjjmijk0rD6B1oYUo/XNKRkUWAYopSvy/h3owev8AKlI9azAb1zR2NOYZpccYpWAYDg80vc/SgDmlC4p2B7BjPamEZ9afg0m3B707XAAMCkJp5GaQLjt1qrW0BCAE5J4pce1OooSExMc9KTBp7dabj16U7AxCPl9TSY4p2OabU2C473ppUlulP7daD06UWERgYpwGaCOcenrTlHNNIe4EYopcAe+aP4qBB/DSUpGKSgaEPDehpjdRTm4pOppdRbAPWjpSjrQDntQ0PYUDAoIzS84FBPNMbGleT/KlAOMetHGeeKG/SoAF45pw4JpKKsVxSc0g9KCelA6c8UmMCNwPam4INLkY5FLUrYBynqKDxjPakHGM04j1FWAwDJp2BQRx6UHAHJwagNwALU+kU4U+tB6D0qrBYCMCnYwPSgcnrQ3Q+9SAmcDpSr3oAyD9KcOtO2gABT6QDilqgCgnrR19qCM0AIOlLRRSQAOaUCgcZpaYBSNS0EZFADR1pwNFFBa0Db3o2jmnA8UE07BoNpRyKCMUoHSq6gB6ilJxRRQAUUUUAFKOho7mjrmqLFIzS0UVVgCiiijcBR39aTHNL/DSUyhVpaKK0RIUm2lopAFFFFABRRRQNBRRRU2GFFFFUAUUUUtwCnL0pO1JVgKRigdaD0FJQAoGaMcZpeBTaWwCkYoAzSUo60wA9aU9RSE5pKACnN0ptOPSpKQL0oz1ptFO5I7oKQnNBOaSmA4dKD1FIDxS+lAC0UDpSMKADPNLTc85oBxRcB1FFFABRRRWiAKKKKoAooop2AdgUDqaTPBoHANMB1N/hp+2jHWqRVhKKKKdrkhTgMUUU0i0gooo61ukQOAxS0oHSgjrWlixKRqMcikPQVgwDvQDijtSUkWPpMcmhaPWmShMmkpc9KSoaKEPTFMfpUmOc0wjNYSVyDF1eDchNcpKPLlzXc3ke9GFcfqUO1yfevnsVAwloXNPm6d66C3fcork7GXDCuksnyBXNh520KL696QnihTxSNXrX0H0FRulSg5FQg5p6mqhLoCY+kJoJpvPatmMcDxQTTM80Z4rPm6AKWyKbS54xSVlLUCFh81PTrSMKVTgVMNGZdSYdKDwDSA/jRuruRYxuAfWoHNSuagfgUpAV5D6Gqc54NXJCeaoXB4zXDNlR3Mu8PBxWFet1rZvW4NYN4/zHNcM2arUro+TWtYvnHNYattNauntlgO1c83qLzOpsevP0rbh4FYdhyBW1EcCvRobGJJM3y9qybs5YjNaMrZWsm5OXzUV3cobFy1atqMY9qyoeWHvWvbetKgjNF1afTV7Uufwr1UUDHH0qM9ac3JNMJ9T+dMBD604DNNXrTqaRAucD+lQueakJOKibn6USZY0ds9PWpU7VEOTUyfhUxAlUZPvTqRadurZEoCeDVaZ9oNTueD7VRnfr3rCpKyKIJXyaIhzzULdeP1qaHOa5U7sll2EcCrC1BGMCpx2rugIeMZoyKQcilBzW6AWgdaKMA9aOo7Cj9ad3plOByKooKKKX1pIAHWlIzSDrTqsBG6UtFFABRRRVID85bOXoMcVs28gbtiuZs5NoDda3bWTIXPSvKRojTQ+tSMflBqCFyc1Mxqrk2K8pzxjpVK5HHTFaDr14qjMvXIzWZJk3K556/Ssy7XHtkZrauFwCKybv0/SqRSOeu4/mNV4R8wq7eLjPtVKI4NJ6GiOo0E/MvSvS9BJKrXmOht86ntXpmgNuVf51y9SjvNLwAvauktOQM1zWmdB/hXS2WQgrriYM0YjkirC1WjyBmpkYge9bREPbH1qnOeD2qyx4yKo3UhCHiqbIMq+bg/yrmNSfAY10GoPgGuV1OXOa5pPSwHO6pL17+9ctfy5yM81varN1xXK3svJrnlsaIozvnNV1PPFLK+SBTFHz8Vz3szWxftCQcGul01Sw/pXNWgO6uq0roAa1he5nJXdzI8Vad5lszAYI5rgTwSDn6V7Hq1iLizce3SvI9Sh+z3Tpg5DHrX1eAqaWMKseeHoZNygHOKpuhz1rTuU3CqBXaTxX3NCpzwR4ktGR4GB/SkK4PSngcU9VGK7jJuwIuVHGKeUwOO1C54qWqjsD6FRxg5qBlLE46VdkQ5qMRetJopaFRF+brSzAgZq3JDt5FQN8wx2rBslsyrpSQc9u9ZzxDP8hW1PEMVnSxjJxWid0JXtqZsibelQsx7c/Srk6YPtVcoQaxmtDWLshhORVi1k2Nk//qqFY93NOEbIa5mrD6HSaPeGOdcE4Fe7/DjWRLCqFufevnSwkZCM4r1H4faube5QE46da8bH0lKFztpS05T6BX7oxTwKqadN59srA5GM1dAwRmvj32OyL0HdfpT16UwHNOBwaLaGth6mlBI7U3ODQW5xz+NXcliHgYphOO1Dtgj0ph9e1IVtR2SetHBpu6lGSeKgolU5wDUiqPrUSDAqaME4qkRsyQelSr7UxQe/SplGDVXAcmVNSAc0wDAHGak6YFF7gx9A45puce1G/wBKLiTJweB0+lITgfWot+2mGTnFIaJfM+tJUJk5PpTRN1psklZ8cdKikmG3H5VFJLjrVWScrjms2ygnkIz6VUeQk0kkuT1qAvk+9QmVYsI3vVqEE4qnCua1LOIkj0NG7IuW7eLODWlBEFI44qO1gAA45q/HFx0oQyre2wmt3QjNeCfFTwwbeZrhVwDnNfRBQYIA4x3riPHmgjULCQbckjFenha3s5ow2euzPlSWLa5FVZkwa39c09rC6eNgdynBrHk57V9hGV1oeZUhyyK8T7eMcVu6Rcbxt9PSsHBU/wBau6fOYn68Vsmc8kdxp9x5Dq46j9K+hPhrr/8AaukpGx/ex8V80WVwX216Z8Mde/s7VERnwknByenpXk46ipwb6nfhp80eU9/xkdOakSPmo4ZBLGGByDyPpVhef/r18c1Z2Z6UWmriKtSAZ60mOtPxjBouNAvp+NSA4pgPSng9B/WhBexIp96M9fSmr900tMB+cH+VO3d+9NPejOMVOxI/k4pQPl4qNSSQOlOB4pMocvb6UvQ444pu6nKR+IpXAf3x/SuE+Nqn/hWuuEdrZuK7xTzyMVxvxdtzc/D/AFmNRnNuwx71vSeqGtD8yNBvTpmqTyEZVmbr0PNaGp+JFLPhgMdq0YNCinuJUI5ViB7Viah4YIupMdM4HHavrVKMj6SkpKlGxiXmsXF+rRJkr7VJpk13po3bWI611eheGEVGLAcdzW7b6DDdwbAgJNTKolsbxpSepH4E1i5vb62K5VQ/Ir9IPBj+Z4c0/PXyV49OK+F/ht4GAv0OMBXBx6190eDV/wCJFbIP4UArxMfaSTR5WNTT1N7aSfr60gOaQ88dDikxj61497nkDupp6571HkhiaeBxj1pIBw4b6VIrfpTKBkDHc0wJv4qcO+eKRfuilwRSYDhyKDz060AcUm7GanZAOHWgcY7800HnNOX0ouJi7aU/dpF+9/Wl69uaTGC8jHf+dO6CgDHNAB9MinYLCg5xmlzg0mOKVwRQAtKMHHFNU8c05TxxSuJKw9etBBFC9aOeM+tCGhcZwaRj7UvX6Uh6CmAdOaceaTPGaQ84qWyuo4Ck7UY6UdBR0JHL0o/hpO/Xj+VANADuhoPINNBIyadjNNgFFGT0pNtMkQHIzSt1zRjt2NJjGKCgp1ITTiT2oC1xvQdKMc/hSkZNAGKGFxFpD+lOpRyKSBDcbhR605hnp1oxjHHtVPsDGnjpTsGkI5FHU9OlS0CFAzQp+XpzSg4BpF57UIBTnb9KXqfb2oBxRQwEXvR1zQOTxQP84pX1AWk280vQ0oHNUCFAxSE84H0oIxQoIIoEgHTp+dLkUtIPSlcVrgTiloYZzTKaHuP6n1pO/wDSkPQUoGPpQMOhJptPpn+eKTJF5OKOaOlGM80iuglOC5ptOycdKlCYYycYpaB1o4I+lNbglcXjJx+FLSKCKWhjDH/66CMUUuOcUxXGkHtS07GcUtSwQgH50dKMc/hTaoQ89qMZox0ooKE20hHPSnj6dqMcUmLoNAxS07HGKQjFJiEoo6Zp2OMUWGhtGfanHqKT+KkFhrdKXjdQRkUq8UDEopQM0lACEYpf5Ufe/Cl202AlFKBz0zS9R6ChAIRzSU4nimk4poTClC+1H60E5oY1uBGKSil/WpDQb0NPHGKTAJp1Auonb1oAxQeoo6irENpd1L1PNAGKgaGsMmjHHIxRRQMCOOlIwyKUGgigAxj/AApu75sU8jIpnQ/SgEGMYNKDmlPP1oHGKBbi8UfxUDtSHJOaAsI3ShvSlPXNAGfpQMQD5aUc/XtSlcH04oUZzU7AwPUU704/Wkxzml6gUgEPSlA3duKUilUVSQkOxx/WgjNLxtpf4aYxo4HFLjPUZ/pSdOlL6cUkAAY4pVFL17UoGaYBjilakoz2oAQfe4pzdKQdadSWwDR1pW60tFMAPUUUDpRQAUUUUALg0lOHSkPWrKaFHSg9KB0oPSgfQQ9aMGnUg6mgA9aWiijqPoFKOtJSjrVCDrmlwKB1NLR0LCikyKWqQBRRRUgFKPpQBR/FWqAGpaKKYBRRQc9qADpRRRQUFFFFABRRRQFgooooAKKKKACiiigBR1oHJowaOhqgFI702iikwCncU2ilewBRRRQAU49KbTscUFIbRRRQSFFFFABTl6U2lAzTQCUUUUgCnDpTadnnFNALRRQelMAooorRMBCcGlpG6Uo6U0AY5FFL6UlWAUUUo60AOpw6U2ndBWiNEGOc0UUU0CCil9aF60yhQMU4Dikp9dESWIOlJ/FT9tIRzW1gsMYcUhHFOakIrnkihvrSU7PWkx0rEA6mkopSelK4CUuDSU+hAMpCKWioYEEy5BrmNat8MTiurkXIrG1eEuh4zXkYmBjNHKW7FX4GBXRafN05rnZV8uXFa2nSj5a8SPuzsZROiXmnVFE2VFS16kXdFjKevWmU9TWsGA+gmm80rdK2T0KG0UUVkyQopCcUtTcdxhFIOOtOPJprVCepDH7uKCeO+ajBxTh0rrhIQjdKifkGpT/Oo5DgVTLKs3Ss24OBitGbisy7bANcNR2HEybxuDWBeOSTW3eHiufvH6ivLnLU2RU38/StTTXJdaxDJ8xrV0mTLisW9SX2O0sOgraiPAJrE045Arai4UV6lF6EDbhuDWTOTu6VpXLYFZUhy1YVnqD2JrYcita36VmWy5IrWh4FdNFaIzRZHSjOBSY/zikJr0b6FCE+lNJoJpuc/T0zTTEhwNPqNBing8VaGI1RNUjmoqye4AOv0qZRg1Cpye1TJzjuaqIEy9KcSMU0DIpCcLW3QlDJWx/+uqEzZqzM1UZTzXFVZRG3J+lWIBVZeTVuFec1nDVkstxjtUw61FGCRUo616ESh1L1+tNGT1xxTgc1rcmwucH60vWk70tO4IKUGkHNOouUFHWjoKB0prQgXoDSg5pO1A600WOooopgFB6UUHpRcD8zrSXpW7ay5K5/nXM2suDgc4rZtJj8p4xXmbmzR0cEpxip9xwO9ZkEvT+VXUkx70rWM2SP+VV5MfWp2OVqvL16VQrFG6Uc8c1kXcWRzxWzOoPNZd2OTzmjqUrnP3ien41m87uOK1r2PGayyPmzUso3tDbLj616d4ePCZryzRn+YEV6Z4cbKrXM9yz0bSxwprpLP7lc1pJ+Va6m0XCYrqjqrmDLUY+XmpO3WhBxSnjtWtzMjd8A1SupP3ZyatTZArNumPPP5VVw6mRqD4BrlNUl25ro9Rc7Wx1rk9VlznHX1rjmxpHMarIckciuZvZS2a39TcMxxXN3Rw5rmbsbRV9SoxIb1p0YJ69aYRuOcVPbrkip3NC9Zpnb1rp9MTkCsG0Q71NdFp64YGrRlLQ2/L82Ar7V5V41sjbXrMO5znFesw8pz+lcN8QbDfbNIOCpr3MFU5ZJELsedAl0qlcx7Xz3pY7jbIyk0+4YOmetfd4V20PDmuWbTKg7U7eR700jFHp0r2kzAkRiasjG2qgPaplbjrVpktWJGx2qP+I0F898U5OtN7FR0HMuV9QarOm3itOOMMh4qK5gC+1crdmTuYlyuBWdcLuOccVs3MWM8VmXMe0H+QrWAXvoZ7pu6VWcYJGMfWrzdxVeUY4FNopKzKpGDjFSpgjpSOu7BpyA4rmkhy2uOR9jf1rq/DF/5NymTxXKhMHNaOnTeVMpzjBrhrwvGxVCTUkz6i8FagLuyUE5OK6gHFeSfDbWM7EJ4r1dXyoI5B718TXh7Odj1obsnyKAfWowdtLuPU1xm+yHljTd2aYX5ppYqKLgOLZpN2RimbvxzRuz04NUiB/bmnL04pijHWpEBPNSWTxjj/GrCLg1FGMrU6itEQKoIPSpVHIpgXjNPU8ik0BJz9TSk4FMB75oLkUkJj93rSbvmqMk/hSM1DGS7hyKhMnfNRvJxjNRGTv19qlsVyRpDkio3lI9/eombJ61E0uODSbH0JGkJ71VmlyaRpMGq7tuz61DZXQRnzT0Xd9fSo0TJ6VftLc55HFNIjqTW1uT9a27S2wAahtLbBHFa0EOR0xT5QRLDDs4zipuR2pVTbj0pSMZpsY098+lU7+3W4gZSO3Aq2x56mmldwPeri7MiSuj53+J3h9LS6afZwc5PvXk0wAcjHAr6h+JWgDUNOkJTtx7180arZNbysCMFTyBX1eCre0hyvdHJWjzQUjObBPtSxNzx2qN8jntRFJtPHOa9eOx5jR0Wny7lXB5FdJpV3Jb3EbqcEGuM02YJKN3Q10FvdbQBmonHmVmFOTpy0PqjwDrY1jRomLZkQYNdUvTivCfhD4mFpfi3kYbZOME17nG29QRXxeLpezqM9uDXQkGcfSlz26dqbnmlA4z+tcRsOA9KfnA96jzjr0FLkkc0tgJFNOWov4aenUdKYEgHGaUDikzgHNC5OKi4MeCfwpd2BTVOaAOfWmtR2sPB7U5OCKYoyak7YqWhEgOSKwvGtubrwzqMeOsLfyrbAIxzmqurQmfTriPH3o2GPfFaQ0dy9z83ZE+y6/eQnj94cDvzU62yzyNuA7c0/xtbHS/H1+jcDzeB07kVFBNm4kA6DoR3r6ZbJo+mwzUqcS1b2ggjfAzx2p/hqZZdQ8vqM9KcjYibPp2rP8ACsgi8QRPkbCeRUPY7Voz3zwRaJESUXknivpbwZk6JD7KOnrXzD4Q1WPzQM45FfTXgacTaJERyD0+leVidYnk5gtEdGRxnpRyFoHA5GKccY5rzD58bjPIFP8Aw57+1NyMZpM85oAkXsMU8HgCogdp/wAKkQ80FMlUn1qTnFRj6c09TS6Ei9P/AK9NPQUrnHFJnPP6VDYCgnGKVRn8KBz+fWnqvH40wYu0c0BaUDnNLz70AAHY9KcPutQOTmlxg5qkAoxjNH8NH8NJ2qQFOMD+tLxwKYf19KcDgf4UmA7OPahutNB/OloQDuopNtA6Y7etLzSAWkwKQ8f1oxzQAd+adjOfWm9TSj86oBccClwc03Ipy/pj9aBMCOOlLnNHpSDjrQHQWkzk045zimkYwfWiwIWh+ooIOaUjnNKwxM80Z5xTgpApAmKLAAGacvWgD8qBwBjH40xWDHam9qUnI96RcYOKEFhfrS/zpAc0dQeKGxAeBR9abSjJPrQ9ShTz1ozk0fxUtSAmeaCeP6U7bSEcf1qiRqCn7cg0ijApwGQKXUbEK5AoK7OacRzikPSmFwOaAOKTBp1AgAyaXPNNHSloAPxpD0pCcijOCOKTHYXoaX0pOvSlpCD+D/CkPf1oH86WnYobj86Ogx2p1Ie4/pSEhNtOpMCngZxSQhn8QpfTpS4Bo20WKQoGSaAKAMAUp461SEtQINLjBo60bqQxaKB+VFArifzpaX+GjoOaAQh7Um6nN1pP1oC1xeopeopAcUvagYZ6UhzR1BpccYp3EmJjilHSjIpR2pAhD0pP4qXvzilHFAwpO3NOOBxSU7AB5pDwKd/DTP4qRIo/QcdaXn3pvTijdQAvIpaTPek/hqB9R1NxkeuaM56UA/pWiBARilxg0tIfTrSB9wHt+FJtpR2oGaAQg4zSk8Um2hutAhT0owKT607OO9A0A5HT/wCtRQOaQ5qBATgUzBxTic0o4FBQ3GKXqKXoBRjI+tJE+YEHFAWlpee9WkUIRzmk6D196Wg9KW4BTSc0uRTQOtIBeKUD3oxxihTQJg3c0A56CgjNOXANJoYmzPWgc49uKX0oHIpgKB27UUUdKBIfSj370gGMUvXnvQCButOximcnFOJ60DFoBpo6ij+KgBxHFIAaeeRTVpNagKtL0oHSlPWmUloJSfxUtFBIUo60lKOtUgEooopgOPIpMc4p1FBYDpRRjiinYAoopR0NNIBKXHFHSl70WGhAM0oGKD0papIQUUUVVixQKSlBpaAG0Y5p1FFgEWl9aT7tLVAFFFFABRRRQNCEZpaKKBhRRRQAUUUUAFKBmkpw4FNANpx6UbaMcmmA09KKKKkBwOaMc0gOKdVAIBjNIOhp1JjGaAG0oGaVaWkkAyjrRRSAKXJpKXHGaCkJRRRQSFLk0lFK4BRRRTAKKKKACiiigAooooAdupaZSjrTTAUnpS00nNOq0wCiiitNwFzxS+lNpw6VQDm60elAGaMZxVIsXoKB2oo9KtAFOByabTgcmriNjh1p1NAzTq6UhC5GKWkAzS1tuh9RhGaaetPprdawkihnQ0fwilIzSHoK5GgE60pOaSiobAKduptFUmAU5qbTgcijoA1hxVK9i3xt9KvEcVBMuVrkrxumSzhdQhKSk1Lpr4OKuazblWJxWXaNtevl68eWdzm2Z1lo+UFWj0rOsXyoq+DxXdRleJYlKOtJSjrWieoDv50Um2lre4BRRSHpUsBtFFFZAKetNbpS0j/doEyMtg1Ih4qEnJxUqdK3pSJW44jmopOnNTHrUUnFdL2LKUx61l3Z61pTnr71lXfP1rzappExb5uCM1z16/NbmonGeK5u9bOa8apKzNYoqO/Oc/rWto7Zcc5rAkbk4ra0FsuPrUKV9CJ6He6bnaB7c1tR8KKx9NHyitdT8tevR+EzsV7psZrNPLVeum4NUAeR71y1NZA9i9ajn1A9q1YeMVl2o/KtOL7telRXukk3bNIx5pOgpDzXYAjGmj3oY00daVwJFpaRelDHitbgIxqM9KcxyabnrWdwFA57VMg5qNR0qRRWiAlHWmvxmlB4qOVsCnJ6AVZ3xmqbtk1PO+aqFuTXnzd2A+M5I4q9EOKpRAlhV+IYrakgJ1/hqUHNRr0p4OTXaJjh/OnA4pmc9adVIVx9JnnFJ/KgnNUih1A6U3dRupCQ6lWm559qd96qsSLTlptKBmrKQ6iimk5oGKRg5oJxSE5prVIH5fW8mMetatrccAZxisKJ+eav28wDCvMUrHTbqdNaT8deorSilz7e9c7azjArXgm3LzVXuZtGkr9qRuSeM1AkueKeZM9DzTEyC49qy7tOMjmtSUg55rNuRnNQ9yomHfIfLJrIcYatu8XIIrGmGJKgo0dIbDivSPDL52jivMdOfawr0Pw1N9zB61myUz1bRTkLzXXWAyoJritDf7tdpp7fKDXTDYze5oqoC0jrs4qWMbh68U2Ra2M2UJuKyro4DDpWrcd81jXjEZzWbFsYOoScNXJao+c8102pNjNclqkmN3auaZojmNRfk84rDufUVsag2c81hz8sMnvXK9TVEQ+9+NXLaLPPAqtGMtn9a0rOPdxQgbNCzjzjrj6VvWICkVlWseMVrW7BQPWtNjN6mxA2FrC8VW4ubaRSO1aaSnHXjFUdWkEkDD2rsoT5ZJiemp4PqSG0vmXpzT0fK1d8Z23k3RdR36ism0feo5zmv0TBz54KR5uKgl7yJm61GvBI6VI4waY1e/HU8uzDPNTL0qEHHSpEb8a0B6j8/lUinI4yKiHJqVOnSrEXLeT/APXTrhgy/wBKqBip61Nv3j3rmktbj8ypOvBrJuF5PrW3J908VlXCEEk5qoomN7mW43NjHSo5V4/rVuWMbeOKgPPFbmvW5WK5OBzTFRlYnjHYVYaPafakA56c1hJEsFQ7c4p8RKuCARj+dSxgkY60mzB71w1EOErOx6F4A1HyLhAc171p10JrZGHPFfNPhi5MN0meDXvfha+8+zQAgkda+PzCnZ3PXg7pSR0u7BzTg2evP4VAGpd/GBXjI6SUtz14ppOajZx2qMyd6qwE2/ml/nVcSDj1NSI3fNSNFlRzip4xg9fyqvG2ferMQzVMGWYx3qZeB71EnQ1JyRzTMx55ApAeKYDio3c/5NK4E6Pn/wCtSM5b6VW34oaTaOtNaiaJmlwxqNnz35qJn59KZnBqBbkrNxUOcHvSO3GaiZ+KTBajmkqFnPfrSFsZqJzxUMoVmyemaaq7jjrSKpZsc4q7BDkA4oQm7aDra3LHGK2LS1wwpllb5I45rVih2nOOatKw7dSWC3C7cf8A6quhAOgxUUSECrSKODTJ2EzgD27U31PenMNrEUxup7UFCf40YwOOaFAbOaDycCkyXuZmsWYurV1IByK+cviH4XNnqMrhcKxz0r6fdNyHNeb/ABG8P/abOV1TLBSw969XB1fZzTM+TXlfU+X7qMq5XHSqvRua3tdtDb3DYG3nrWJImDX1cJXVzy6lPlbTJ42OAy1uWEpdAx5wcVz0Dds1p2NwUBXPFaPyOWx2nh7UjY38MisQQ3WvqDwjrK6xpEMykFgMH1r5DtLjYwPvwa9y+DviYbmtHYYboDXh5hR5lzHpYed427Hs69Kd/DxUQbinseOK+YPRuG7PWnLUZbJOKcDxWbYyQnaen504NzxTOozTgCDnvRuBIrE08HBqNSDmng9TQwvoPPYAU4DGKYBu/wA81IF9qtAA4OeRTjyvakPQUo+7SBscOe1EylomHtSp2xTioOePaoCJ8EfH/wAPPZ+P7plQjLl/oCeBXCLE63qtyNy5r6O/aU0Ar4jhuguBKgGfcd68Vk0ORpEcLnHcV9Nh5OVJHv4J/u7djJid3LKeKqWFlJDqSuM43da35NOeEDKkH6VQSYW0vORzRNpHqwOx8JXUkd+FLZGRX2L8NGz4ctgTk46+vFfFXhm9UaihyNpI5r7P+F0ol8ORsOnSvOxfwo8zH6o7QtQpzTSc9vwp/fPpXk2PnhTxge/60oPOKaVP+NOA5o6gKRz+NSIMN25pijJPtTlPf/JqQ3Jl6049eKYvWng81PkAHk0AZNO4Y96M8jFADgNtPPSmLyD9aeO1UAA/jTx0x1NMxyakXgZoExM8frQp5Pf2ozjJoHf0ouNi54xQOhxQBkU7HOB/KgBo5PvS7aTHOKdj5vb60rAGMf8A6qdgU0nBpwOaLAAHNBz+NOxgUmM4zSAbtwMY4oAzTjwaRRVAAGKWlUYpW6f0oC+oh4NA460oHH+etAXNABQGpR1oA5+lAIF60elL/DSYz3pt6Awx8vTFOxmkHORQCelJAO6++PSkPT60UnX37UMAycYx1paKTrSuNMPwpE6n+VOORR0zQiAAyBRRQelMBGXmlAxSgZNKo4PHaqZQ3GOtOTrSY4pc47VKYuguM8UmOPalzjNJ0AoCwvYmkHJz2xS+tIOpoFsh33qMD0xSA8UDGfpQAiinD1pFNAOe1BQhGaO9OxgUlBIgGKbgk0/BxRQF7CY4+tOXH40hOaXGOalsA20L1pQORS4OaoBvrSAZNKeOlHvRcoX8KUHFJ2/+tRUXAUdO1BOaO1HrVMBQMUMufrmlCmihE7BSEZp2PShetIBKKASO9GP8mgbF7kdfSkozzRQOwEk0UUY5oJH009P6UDrihetJjuG2l7HigjNLTBCe1L1x9KNuaMetCQwpQPWjbS9BQJCN1pOhFFIOD0/GncLj6YcUtANIYmBQBil7+1GNvFArCYFB4FDCkPT/AOvUsEL/ADpO/FK3JppOaoY+kx1oBzS0twCilHAFB9MZpgNIzS9mp1NPFACL0pwFNHXmn0AIRSEcUZ5zRQA1etOPSgAGkb0qWJB1FLz+tFA5BpdBinuKCSaN1GMc1W4CUmOMU760mAO1MEIelA4GT+VL0NA5qAE70de9BHOf1oIxzQJAc0+mA804D/8AVTWobBnpSgUAe1KTjPakMB1pwHNJ1IpadgsL0NLgUDpS0hIaeRxR1FLjnNLTsNDQtOAyaKBxSAXGeaWkHPWloAAMUUUUAFFFFACjrTqZSjrVlIdQelIBijHWgYDpS0g6UtA0FFB60VQhR1pQc0g6GgDNAxcClpCcUA5o6lAelKBmilHFWtwEowaCOaVaYAtG2haWqAKQGlooAKKKKACiiigAooooAKKKUDpTQ0JRRRSGOXpSAZpd1IOtUADoaUHrSL1pR1NCARuMUL1obrQvWl1AUigDig9KF6U+oC0gOaWiqsAUUUUWAKQjNLRVWATbSY5xTj0oqeUApG6UtIeoqQG0o60uMigDFADaKcRmjHFKwDaKKKQBS4oAzS44oSAbRQRmigAoopzdKEgG0UUUAFOB4ptFC0Ad35paZRVXAfS56U0DFKD0rWLAfTqYD0p+eM1qiwpevFIDmitCkL0NKF5o9aUcVrEFuOAxSrnmkXnNPrqihbgBiiiirKG9KQjNOIpCvFZSQDKQ9RTiMUhFc8kAgOabSkYpK52gAgcUDilxnFJQAUq9aSlXrT2AG61G44qQ9aawzWU1dMDD1iDehOK5or5ctdpfQ7om4rkbuIiQ185i4HNNWNXTpMgc1rL0rBsJOQPStmE5ArOjKysMlbpSU4jNNroEx6nNOqNKeOpraOwxaRulLSE4qmAxqaDmnNQtYsncVeKUjK0lFD2LRAR830qROtMPJpy9aqk9TN7klRy1JUcld7d0BSuKx70da17g5rIvO9edVNInPai3X0rmb1ua6PUTkNXK378txXz1V6nQnYoSSZb8a3/DZ3sCehrmJHw3NdP4WGQD61MHeRFQ9C044VfpWpuwtZdhwF7Vot92vZi9CehTujVVOWzU1ycmoI+frXN9ozfY07TgDNX4+Ko2wxirytxXr0lZAO4/xpCc+tJ92mk81umJAelKvFMzk+1OB5/pVIVyQdqG+lJSE4zVvRFDWOaFGaaTyaclZ9QJFGetSKOfamD6VJ2WtkJik471XnfAPapn4qncNjNTN2QypM3JPeoCadKc5pinnFede7As2/PPWtCIdxVO3HSricV201ZATL2py+1MDdqUdq6UA8HApcmkozximQOz055pOppoPNGeP/r076l9R+eacvWmZwacOaol6Duopy00DinLTQdRaUHFA60ZNUUBOaSgtTGbmk2A7dSU0/WnJ0NG5B+WYOGqzC3IOelQMMLSRvhvWvMR2LVG1by4wSc+mK1obgdj0rm4JTWnbS9PSqTViWrI6COXP1qbdnrxWbDNkAZzVyOTeMn/AOvTbJJGJ28mqVwMA9v1q2X7ZqtcDcDyKkDFusNWPdD5yccmty6jPPesW6XnkUALZffFd74bfLpXn9mcSiu28OS4dcf41jPRFrY9b0GQ7V56V3GmNgZNef6C/C13emNkL+VbU3ojGRvwn5eKVxke9EPKL9KkdOldBmzMuUwPX8awdRHUZrorkZBrn9SXAzUPYlnLao2Aa4/VG611mqHrXHaqxBb9K45s1RzV+/3qx5WycmtK9kyW5rNbk1y3N4sfDljWrZoSP5VnwABua1rdOn55qrpBoaMACpmrKzYFVFbC+2KbJOBx3+tFyHsX/teBiq91cgxnNZct6VOQarvdkg88/WpjOzuTy3Rzni6ATIxA7VxFqDG2DwRXf6oRIjEjiuIuF8u5bI6npX3GVYhyjys5K8W6bRO3Kg96gYZPSpk+761E55r7ilLQ8QTGBTlGPamrndUo9cV0oB6ntjmpUGaiU5NSjpVisJKdvNOgfPU0yU+1NiI3VElcF8Ja6mqV3EOTV7sMVBdDjp19Kgzh8RjzqAp4P4VTYbWPpV+f2FZ05IbPSqRqt7Mc3600rilRt3U1KVzz6UyWncjiJyBVpYGIzt4qCPAYcc1v6dAJY8YzXO4cw9ilYMYph2r2PwFqJcIpPt1ry+SxEb7sEGus8H332eVFzjmvn8yw7cD0aE/dsexibK0GbB4ODVGC58yJXHQ05ph6Z96+N20PQTui00tMMnFVWuM98UzzMUeQ7l1ZDViNsj1rPV8Y/lVuJuBSWpF7GhEckdKuRdKoQH0q9G2BWlh9C0vTHSlyAOuKYr4GKQyY61Ldhjnkyc9Kgd+tDyDpULvkHmpuQOMvPXmmmX5DyDUJfBppbg0LQSZNu5H60pfj0qJTxmgH160MEh7PjvUbNgUjMMYqMtk/0qGNCkZpAuTQBmrEUfPSlYGEEGTxWrawAACo7aDJHy81rW0I2AYqtgtrclgiCYNXVXJHFMjQAjP0qwgw1UkCY5V9P/1VNjAweaYuMdKcX6UCtYJStRE89aHbPFMyS1AIeo+Y/wA6Xr+FMD5JNKHAJH8qLiHjBXNZ2saet7bMhGc1eHFOJ3A961i7DZ82fEfwebOZ5EXC5J+hrym6jKuVI5HFfVHxK04TafKypubHFfM+s25iu5OBjNfWYSqpw0OOvFyjzmLu2tzxj1qxG+Gz6VFKvOSPxojY9K9JbHmWsbttOWVSa6/wXrEmnanDIpI5/PnmuF02TDhTzXQ2MnlTKy8HNY1Yc8WmXRlyVD6+0TUU1DT4JlbJZea0C+BxXmfwo8RLeWP2V3G9Rxn0r0jqfaviMTD2c2exHew/dj8aVTxj+lMJpUPNcCN7E8Zwalzk8daijGD1I96mHHArQjoLjmnZGaAdwz2oIyTjp702MfGc81IG/SolXFPBxRfQd+w7ORSkDI/lSA9aevPWkIcDwDS54zRnjApKgEeL/tIaZ52i2t2q5Mcm1iOwPP8AOvnyG8VGiVh3x9BX1x8WdI/tjwZqUQGWEZZR3yK+Mbq8FvLsbOVNfQ5e+em49j1sHOzlFmlrF1Eo3cHivONb1tIpTt9a6jWNThNoSW5A6V4t4l1dnvSFbAz616CpczPXlPkR6X4b8QIL2NicDI4r7y+C83n+DLVu5yenY9K/Mzw3fynULZVzguB7Hmv01+C1s1t4FsA2clcnP54rysfHkijy8ZU5tDvTzjNKPrSY/WgZzmvGPGHj9Peng4waYTninjtSbAcDz0pyjApvT2qVeFqLlIXGKfTcEilxgUiRe/Snjpg96YRinDsaNgH08c0z604L707gxQvPH6ilzkc0DgUlIEKTzSrzmmj73I7VKFznigBV4A9KQLjNOAHvikPJpoBKdjA70i9PY06hhcZ160q8Uo6n1oxwaYDsZ5o3UA5HvTcmpegkP/Hilxj/AApq9acBmnsMTb1HSgjg96VuRRjgUwADC0vQcmhaVetAmAGabn86cO9JtxjvRsNCAYPvTsc0Z6/WlXrQJjelCnBzR/DQDmgYvXHoaAMDjmlPv1oJGPWne7ACOKPrS9RSHoKegkL24pCMUo7UHpWYhoOGpcc0hABp69BxitENiAYpAeacRyKTqfeluPoITx0pM96XbRjP0pCQuCDSgUmSTgCl/hNAwH3mpOpzRkkfpS84A/GgVg60DrRQG5/DilqJIKUdqWgDGKOg+oY6elBFFBPzUxCL0obpR/DSHrSsUKBntTgMUKOBSgYpJAJ/CKO/NLtoAxVEiMMgc0Y45pTkCj+HpQx9BvYZpwGfrR/DRuoEAXPPajbTv8KaelK5Qo5pf4qSgCkSLzyaQjmjnHPFHUf56U7FCDgD8qUcUUu2iwCUUu2gDmkAHntQBmlIzR69aAAdKP6UoFKtOwB/nilApOnFLTBCNSUjGlpXEgo9KD0o60xh2xRnFFLtpbgJTf4qko6ZoYDCc/hS9PxowTQelIXQCM4+tNxn2p3fFKF/X2qBoYRikp55NNwAelPcTFAxxTuuRSYz2/WlJpAxR/Kk96UHikbpVggWgik60oPNAxMY96KU89KSkxWAH2oox/nNJx1AphuAOaUCkGad/DUAhOh4pR9KCu76UtWkG4Af/XoopSc0BYQ8U0nJpzf5xTW70DDHPcUY4FHOTSge2KlAJjikbinbaMGmxbAq4I9acMfrSclqdtpIGC9KDnp/Sk70oOBVB0sAGKWl60Y/GgYo6UetHej8KBMOnWlHAPejGaKSGFKRQBilpWAKKKXBp2AQDFAFFOAxUlpABilpMdKWrATHFH4UtFABRRRTsAUuOaSl20IYbaSn0mBVNCAdKB0o9RQOlNDYtFB6CimUFFFGc00AZzS/w0lLtoAFpaOlFIoKKKKskKKKKACiiimigoopSMU2AA4o9aXHFJ0NAC9cUnpTqRelABjrQODS03vQAo6mj+KgdDSjgUAIRmloooAKKZS55zRcB4OKXOMU2lx0oLEooordEBSnrSUuelMAIxSDnindRQRjmptoaWEPWkop22psTuIRwaaRmngcUYFHKO1xgGKXOKcRmkHaqtYLWExyaKeRSelS0Kw2inHpQOppJBYbRTscmkIxT5QsJRRQeKfKSNIxSVJjigjFQ4hYjop9FTbQBlKRilx7Up5FFgG55zSg5ptFCYDwcUu6mk4pa1UugDh0p9RhsGlzzitVItaEq880oNMB4pwYGtoyQDwelPqMHinhq7IMsd2pKKOtaXAKDwKRutKDmp3AaRTKkbpTcc5rGSAYR1pCc06kIzXO0A2il/hFJWQBQOKU9aTrQAUUUVL1EiGZcg+9cxqsG2Q8V1jjIrD1aHqcV5OKhdXMqi0uY1o2xvWt21bK1gJ8rniti0f5RXjU3Z2M47F6kPApaaxxXa3oIVTzUq9KgU/lUymrixoX1obpS03t1rYoZSrQen6ULWT3IHfwimHmnE8U3HWmyxmMmnL0oAxR/F9aiGjIHZ/CmSfdNOBpj8g13dAKNzWTefyrXuDwTWTe8A1w1VoaI5jU+Aa5LUG2k9Mius1U4JrjtTb7xr5qvK0mdEUZUj5fFdn4UXCrxXBs+ZgPevRfC0f7pSfSpoNtmdT4kjtrIYAq67cVUtBhAasSH5TXtXsge5QuCaSL72aSc/NToTk1jF80jNmjb9BxV1TgVUtxjvVoHFe1S2EPJ9ajfvTye1MPetUAgOTT1FMA5qReB1q0ieo4mmtS/wCeKYxP5VTKG9TT1+9Tc805T6VCAlX8aeOlMBzT88ZrRaANkOF/pWfcNzVyZsCs24fFc1WQFaRsn2p0fNRE5NTQDLc1ywV2Bft15q0OlV7frVpelejBaEoUc04HNNxilGfpW4hSSeaWm5OKSlcsdnnFKDTfwpw60IVx1Px1pqinrwM1aJHAZpfvUn8Ipfu0x2FBoJpN1MdscU7lASBTCcDrSE9aUDNTe7IHDipAPSmD/PFPWrRZ+XE0foKrYIatW4j44FZzpjtXlNaGydtB8bEEVftZeQewrMjB3e1XIW+f2oNDZglx3/Sr8UuKx4WGa0In4HSrIZoiQMM1FIODTFfIoJypOKdiSjdpgHBrGvE+bOeMVuXWCDise76e1DGijDncK67w9Jhlye9cgDtauk0OT517VzzTsO5694ek4Ueld/pcnyj+VeaeHJ+EHWvQ9Jb7o606b6ESVjq7dvlGKsHO01UsyCoFXCMAeldiZgUrkHB+lc9qa5U+tdLdgeXmue1McGpY7HF6sMZridWbJNdxrA61w2rHhq4ZoascresQxxzVHGWq3eMA+P0qrGctxWDN49i7aRjd0rXt1I7VRs4skVsxR7V5GfejoGxA5wPaqVxLt6dB6itKZMAkA496xrvPPUVlJ2EvMpzzd81EZvfIqKYkg1DvwOc1O5oh118wrlNVg2ybsdDXVsN4xWLqsPXj8K+hyytySMHG90zHjY7Rx+dNY96sRxblOO1RTxlfxr9Lws1ONz56UVCTRCpNPUn8KaV/GlVePevRTM07koPT371YBwB6VXC4qZFIA4rVF9BW5BqvnafpVhqgfrQyC3C42gk5pk7ZQ96bAfl560+RflzUrULa3MuYDvwazblfTArUuExyaozLlTgU3ogWsrlaI7TVqPBFUgxDEVaiJ71NxvQmA+cDiut8OWBnA44rlY8FuOtdv4XmWNBu7U476kP4SxqOleWmcfjis/TZTbXI/hANdVdSLNDj1rk7h9lycdj2rHFU1OmzfDStJpnq+h3fmWac1oPJj/61cr4VvC9ttJxjpW80nQ9cV+Z1oOFRpnsU9UTF88dKRZs8E9ariTr601Sc/wD165izTib3q7C549ay4CMjFX4D+VJDsa1u+Birkb/hWbBJ3q0j4FNMWxc8z8/Wo5JRVcyYGf1qJ5M//WoYmWDJnnvUbPkdeKrs+DS+ZSRDTJA3c9KN1RF8UhbjvQw0Jw2B70F8God/ejcOf50XC49mz+NAG7FMHzGpo48kcVm9RdSSGLPsa0oIOnFQ20GelattBgc1SRQ6GGr8S4+pFRxoAeBn/GrKdeRVoWxMgAIwOKlXpmoUY9P8inlzwOtFwRLk59BUbybmHpTHl6dgKiL96BN62JC53GjfzUJY5/WlD4z7UD6Eobn1oU4+vSogcj2FOBzishEuelPVuMVED/nNKP8A9dWNmZ4hsReWjjGeDxXzT460E2OoyKFIXqK+qJV3Ke9eUfErw+s0bzKuWA44r18DW5JpM52t0+p863CEHHcetVVBHatrU7byp2GOprOeIKxAHBr66DueXNNMktmxIp/WujtiQqtnNc5BgEZrVsrnEgUnih7mLPTvhrq5s9Xh+baCQDX0XGwdAw6HtXyNpN4bS4WRWxzX0j4B18axpaKz7nQY56mvmcxo295HsUZ88U+x1foPSpV56VHjpUi9K+aR2bkyHn+tSKMnGaiRu1PQkcd60uS2TL6A07kH0qIMfTkVJyeaRWw9cAVJUS5wcCngZ5oEOUEZxmnryopoGSPWnL0NADwMetHA5pOtJnH1pMCtqtqtzYzREZ3AqR7YxXxR4u8NJZ69fwOu3ZKwAx2zxX3C67lJFfM/xw0L+z/Ej3KoVScbs/zr1cuqctRx7nVhpWmmfOOvaPJH5mBwOmK8yvtLQz5kGST0r27Xp4wZFJxx3ry7UEjuL4Acc9fSvplK2h7bV2XPCuiI+r2CBPkLqffiv0q+H1qLPwzYxDtEOK/PTwS6N4j05TgsJAAPWv0Y8LrjRLYDtGv8hmvn81fvRR5uJ3NjOOlPAx2pq8j1p5GBivEseYN+6RTwc8n+VNC7qVc9MVmA8c4/lUoPFMUcVIgoAkB5FB60g6UuSBzVAKevvRj17Up6A/rQOCKkEKp7elP65pvfNKBwT+lAD+/XFO9xTQOak/ioKQmMdKeBimYyR35qQ5xTsSLTT0zilz2paOoIYpwaeOlNwBThxQwCjv0zRRQgADBpQnOaUDAp23ikAgHNGOcUq9aCO+KbAQjJpWGRxQeTxR/FSAQDB60oOT0o/ipSQKdwDoaMZx60i9KWkAbeaTHPWl/lS9TzVCYlFLjrSYJoELj5qUAH6UgGORQpwKCgWgnJpenajGW/CgBMcj2pepoJ5ANIego3AAMt04p4Ge1NHApw6YouJh/DSHk0rUf4VXQQlJ60rd6FGetSKwmOfc0p5FOA4pOnJoLWogGPWl+9S0HpQSNbI5pNuTmlp1A9gxxSgZNKRkGjHqMUAxDwKQDGaXBz9KQ4I6UWGJ3Halp2PxpcYosK4mOaXHNAFGOB3NAwIooJz24ooJBsYpCcUE8c0E4pXH0EwaXBxSDrTuhpoQYwKKX69RSVJQUpGKSlGc9femgFAx/+qjApwOM0hxjjk0MBv+fwpc8ZoIzR/Ki4mJ19jQBzSnnpR0NDGLz70n9aWin5gGeaKDz+dHqOlJsBOgpCc0HnikxnpSJAc0pOaAMmkpMpDuT3o70i9aUHNFwAjNLSdqctMA7Zx0paXtSU7AKBxSHpSnrSUxNiYxzSkUUVDQIT+Gk204cmgd+Ka1BhRRSfzp2GAHPtRnHFHfpQBgZpAJjNHc0p6f0pQD17HigGNopxHFItKwBjOaQjJ/SnUjUwD+KlpAM0tNAw60o60hNANIBxGabgk+1O5oAxSYCdgKSnbabjnNMXUAKBxj2oB5opMYUfhS9qQDnmmAUp60d/8aT+lSwY5elA6UnUUp6ikCHDoadTKcOlaIBcc0AUDr/WikAe9KBSEdqVanqAvpRjnFC0pGKrdAKBigjNA6UtUA0dadRRSsVsNHFOHSmjrTqQIKKKKoYU7vSAZpR0oKQhHWgdDSnpSetAxKfSYFLVagIDmloopk2A9KUihaWqsUFNopccUtwDbS0i0tUAUUUY60FBRRRQAUUUUAFFFFAC46UEYpd1ITmqYBg0A4oHWjHOKAF60gOKUDikHWgBQMUh60v8NI3WhgC9adTcU6qXYAooooYBSY60vfNFRYq4UUmCKQDNMkdRRRVrcApdtA4NOqkUkNBwaXOc03HFO9asEAHWlHel3UY60WuMSkHU0tJjGakAJ5oxyKWjHNJjsJkUtB4JooYhByKB0pFpegoT6DQtNbtTqTApvcGAGKDwaUCkfrVCtoNp2Oc0hOaVRSsJDaKdjOaTBosSJSkYp1IRmnZANopdtIeKzcQG4NAGacRxSAdanlATJoyaCMUlRezAcHp4fmoSc0BsVoqltwTLKv0pyvVUPzTt1axrWK5i0G4pcioA+aUNnFdCrFXJt1OBxUO6nBq1jUuUS9aTbQpoBzW97gNPSmkZqRhTSOKxkgIz1oA604ikx1rBqwDaKKKwAKKKKAEA4qhqUW6I1oVDcx7kIrnrRvElq6OQlTZIetXrOTGPcVFexFXP1otmwwFfO1FyzOeO5soflpp60yJsrTn4rS90NhuxUinj3qA8CpFbNXFiRLSFqTORTWatG9Ch+c8UnWkDcUZ4zSAMigdKjJ5yKUPyKVyCTsKKaWwKbvNO40O3ccUxzmmFsUm7Ix6V1RldC6kNxWReZINa0x4rJveF57D9KxrfCWtDldXOENcRqsnLV2msHhq4PWGwWr5LEv3mdcVoZsDb7tAenpXqXhmLbCpPX0ryzRh5uoDv6V694ej2wIPaqwt3ZmL1mdNaj5B6U6VvlpIBhRTJzxXsS0iD3KUjZaprcZx7VWJyf61Zt+MVjR+IzZpwY49asA5qrCfxqwPzr24B1Hkg9OvekPBpCfwpuecZrUT2HqeaePSogaeDW6EiWom/zzSk5pjc/wD66iTKsA5NPU4NRg5qRRxREZKOtOplDGrbJILhuvtWZO2Pc1fuG/Ssudvmrz6r7BsNXrirkC85qlEMt0rRt1yKVJB0LcYqwOlQx+1SjrXpRVgHfyopG6Ubq0uAtFNz/Ol60wFHanrTQM09RQkQOAzTx1pq9KdnH+FWWOpN2OtIzYprNTYATimM2aazHPtQDmswHAZp4HNNWn1SRNhw6U7PWmg5pa0EfmfKuaz54vmNa8kfPIqnPFg4wK8w6NzLC4apI/WnmMhiPShFINK5qi5C5OCBV6GTjBrNiwOtXYT0oXcWxood1SMcDB/+tVaI8cVKxx9aq4upFOKyLsnmtWY7skj9ay7oAknmi5KM3PzVt6O2JBk1iPhWrU0o/vBzXPN6DR6p4bmyF9q9H0eY7Vx3ryrw5L0H5V6To0nyLzUQ0Ypbnc2TZCnvWlncPTmsSwmIAFayNXendGJHccD/AArn9R5DGt6Zs8ViajyD+NKRBxWsjhgOa4TWuhrvNY/irhdXHLc1xzKRx979/wBv6VXgX5weuatXwwxwOKr2/wB8etcjZulpc3LFN2CM49K3YLfK9qzNMTIANdLbwAxggVXQlmVdW+1TgZ471zt6uMj8K7O7t/l5Fc3qNrgtxisp6IjqcxOvJ7YquRzV26Uhm4qkTg1COhD6ztUU4JHNX8ntVW9BaNsV6OFnyzJluYEMw+ZcUSjeuKhuP3MtSI+4etfpuXzvBHzuKjabYioM8AfiKQphqlUZpHTPOK9tNHLF9CMnmnhuMk4qIjHekJDLit4vQ6NLEpk3HrzSDnqODUQGKcG9KdyepPCCCanddy9apq/PWrkZ3rzzQjLoUbqPIGTx71QlGQQa2J4DJ0FZssRDYOKbBIx50CPwOtOSTacHrVi6gOCwqieMjkf1qPQe5owsCetdHpN4YQMHtXJwS888YrStbnHB6+1Lm1H0OtGrnld1U2bMmSc81nQS/Pzwato4/H605vmjYcXZ3R2XhS6+dVJxiuzYjHv1rznw5NsnXPFegxOJYlJ9O1fn2YUuSrc9am9EwJI60IRmk2kEZpRyK8ZnRuXIm4Hr9a0bdhjjFZcA4HFX4SRjBpjRoo+fpUqzYPtVJXxTjLjBHSgTZcMox1qMyA1UMp5zSeZnilcTLBk7Zo34Gc1WMgPQ8+9KH4x+lZ8xJP5hNO8zios8U4DPaocgJd2Rz2pQd3tUar81WI4s4IoTCw+NORV+3gxzTLe2PGeRWnBAB2oAkt4QQOPrWgi+gqGIALirC/ka1iLoSKePX3qRW46VBnqO5p6mruIsBqGkH6dqiL9v1ppPvQA9n4z3FM381G7YqMnHHeob1Fa+pOWyRShsDJqAE1JnI5496ZZMrfL6GhXz15qLdjNKG4qHoJFjeQOOv1p2eOuagRsinK3vV9BJk24laxfEGnpe2zgjIxnmtUk9utEyiRSvHI9K0jJwaZElc+YPHeifYbtgEwM5FcVNAQu6vfviXoSyQPLsyy85x2rw65i8ssh7evevr8JX9pBM468brnRkqxzjNWoX2yD2qs67XNSRt8vXkV6b11POeptwXWGU5wa9Z+FPiUWd/HC8mEcgV4vBIevpXR+HtVa0u43B2kEVwYmHtabR04efI+V9T6/hkEihgcg81OCetcv4J1pdX0eF85cDB5rpweAPXivhqkXCbTPWjdaEic81IM7jUKDBFShsVNyraki9akqFKk6mpvYfkTBsN2oJ6Y5qNSTUmM/hRcq45MjoPxqYfeqH0FOyQaLgyUelJjpnqaaDyPWnDjOTQCHemOK8p+POgfbvDpukXMkPXHXBr1UHjPpWF4204ap4dvYCPvxkcV00ZunNSQRbT0Pz48VzS+ZIIwXbGNoHNcEkc4mDNE8Z77q+jJfCENtdyPMo3BiNp68V5742trSzaXy1ALZwBX13tdFZHu0ouUVJsxfhvYvfeNtOWM8+aM/nX6TaFF5OmwIBwEUZ+gr4j/Zn8ILqPiOK7kXcyuDz2r7mtIxFAqelfOZhVVSovI87EaMtdB05HNK3IHrTQefanAc/SvKbZwgBmn7cGmjnnGM0ueT79aQEijNOAxTVGadnn1+tADxxmlJ6U0n5gaM81QD93PFOHGaZjNSAYqQ2EUd/8inp0oUY4xTsc4oFuKOOtOwCcdqaOvtTgRu9qaGKOcfl+FSe3am/pS9RTTAXAFJ3o9qQe9BXQUgcUtIMn6fWgfSpJFoHWlU0vb/69NAKc07GKaFxSkEdO1MBF5NOpAOppQaTAKDzTSAc0o6mkAp/L3oVetG3NIBgU+gmHSl69KQdcdaUd6NxhnA/+tS9gf5U3PNOzxTEwxg06kIzS0CEI4paTilxgdKACkx0paXbQAhBz+NB9KVvpSE5P4+lUymJ15pw5600DBpyn86jckT/ADmjstL39KTHH+FMoOoxSjrjuKB+lBXHNAkB4GKDyeOaP4cdTmhaBgqgihzxSlfajHtQT1EI4oUZApaUDJ/+tQUKPpS/WkHXHpSL1oJHUmMZpff+lFUyhD1FKeRn+lFLjkc9Km4BtpMY+vWl6DHWk/zxQyRAc0Z//VS0EdKCg6kc0Ui8UpyAeKACkxkU4DmgfSgSEpcYFLjDUHpUjEx7UuDmgjNA/OmiRR1oIyKByBTqZQ09aP50H8qUc5FKxIlNxzTqTPOKGUHIHtSgc+tFIOlCAWk7U7GP/wBdI3A4pPQNxvWjHNA5NOAHpQmAmMGgjNPph6U2JCY56UoHFKBxRt+tRYYhPNKnQ0Y/OimgH54yKTOM96PaiqQmHXrRR2/+vSH9KlsYo7Ui9aB2FL36UwCkyaWk79KaJFoz2o6CikCYYx7Un8NLRjntR1KEP0/GlBx6Uh6cUtArBSdvpS0AUDEHXvRjHPelAooEwz6UpGKQdR/Oige4EUAUHr7UoGaaAAP/ANQp38qQDHtjpQDmkAH9Pem45pT09/SgHFNiYDrQTmjqaAcUhhg0Y5xQPWlPSgGNopQOKOn1pNAKBigjNKBgUVVgADHtTh1NA6UEY7UrWB6C0q00DpTwKEhdQop38NB5NOwxB1oPWgDNJS6AOAxS0UVQCL3paKKEVYKRulLRQyrBRRRQIVetOpAMClqkVsJkUg6mhutG2pGL3pR1pCcUtUmAv3qUjNJnilrQA6CikznihqAEoJp1FAABiiiigAooooKCiiigAooooJCiiigocBxRnkUnagHFUAu2lHSmjrS7qAFoopCcGgBaKTHNLQAmOBS4xRSk5oWhW4lFJupad7kiHpTac3Sm1LAKfTMZNPoQBRRRWy3AVadTR1pxOTVdC1sNBxTupFIOlOA4oQ0JS44o3UEE0wQtITQ1J3NA0FB60u2kpWGIRmloopNE2EPSmnrTs5zSHrS2JYp6ignFITzTScVN7g2SUjdKaDindRSu9x3uNpwOaQnkUgIo5gFwaAcUu6k3VXMAoOaWmUVfMiBwOaQ8YoJzSHrVN9QHHpQelB6UgUmpTuaMUDFNZafSn1p2QrdCErSbealIpNtZOmRYhIxRU3l5zTCvNYuDWwNWGBuTTw1N2daQjFCuibtEobFPV/mqvTlOK1jUaKTLKtUm6qwOKesma7IVS0yYHNLUatmng8V0qV0WIRzSEU+kIzUtXAiopxGabWDjYApeopCeRRUAFNcZp1IeelZzV0SjB1OHDZxWdEdrVv6hFuQ+tYLgo2K+bxMeWVzB6SNKB8qP5VOTuqjbPxg1bB4xis4O6GI3FAcjmkI7UhGK0vYgk3/lSbuKj/hNIGpN3AmRsZpWbAqENildqq9ixd2aCcVHuyaM9u/rSTIJi341GzYBAP5Umcio2bHbkUm9Sx+73pQetQZxkYpVNdEGQEx4PpWVenhq05SDxWTfnANFV6GqWpyetnhq8+1mXDNXea7Jw3p2rzjW5MuwHevkMY9WdUSfwtHvvCx9cV6/oybUTHpXlXguLc4YjvXrelrhV4rbBK6TOZaybNqMfJUE/eplPyiqs7V6tR2iUVT945qxAckVWY881Yg6jAxWdH4iGaUH3asA8VWhyO1T9RXvQ2JHZz7Ug69KQHFM3c9asCUGpAcioFapFrVbAOJzSZBoPFJuqGA5RzT06+lMAxUoGBVIB3vTHan1DK2BUy0QFS5fk9qzpDk/jVq5fOapNya8+b1B6omtwS1aNuMYAqjbjAFaMC9cY4rqpICwlPz+VNXp0pQ3NdyYC0HpjvQDSHp70wHL+lOpi+/FPoVwHAYp4zmmjge9OWtEShwGKWkHBNJk0yhWPX1qJjk0rHg1ETzUN20AXPNOT/Ipg61InBoSAkBxTgOcUwH8qeB7VogHd/rSjim7qXtxTuB+b0vQ1Rm5Oa1Jh8vOKz5wBnvXmI0RRdcE9OajCdRU0o547UzhT9aZrqkOjFW4iQBVNDk+9WY+CB3ot0JvcvR/dyOvep+2O9V4znjvUgbA9aOotxr8g1m3SZBrSZuDjiqN2ODxz3pMRjScGr2nSYcVSm4Y1NYvhhisZFI9G8NyjK8mvStEk6eleU+HJcFcdjXpuhyfKvuKzg9SJHd2Eg2rWwkmQOevNc9p7/KBWzBJwBx9DXbF2MpMnkPy1j6h901qMwJxnAP6Vk6j0P8ASnJ6EnH6uDzXCa0B81d7q461wutrwfSuSpsVE4295NV7fmUexqxfjLmq1swDgd65GdK2Oq0lcYGK6+0XMYGO1cho5yVrs7HmMVSVybEVzb5QjFczqsWAxx+NdlOuUPauY1VMg5rOaMupxd6u0k54zWVLjdnufStvUR1rCnOD71iarQFPFMmPymot5od8jr2rppSsyvM5vUhtl460ttJn3qXVEy2cfjVW2OxyK/Q8rq88UeNi4X1NBBg1KUyMVErZGe1KshAyDX1aVzydivNHtaoM8mrUhyarSfL2rrWyNecQnAxQpGKaTxx+NIuM/Whk3JlIz7VdtCCfWqCjmrds2OKY7aGooUjAA/Cs++sSSWUZxV2E96W6xtPODioe4RujmLwZUg1jOnJI6V1aaebokKOazdY0WTTxvYfKe9Wo6Ddr2MSOQq/PU1etZDuyTk1RYYbipoHwR+tYS0Ea8UpzV6GYHoe1ZMUmQMGrcJPU8e1KLuB0mkTBZlya9L0mTzrQH+VeT2LlXQjn3r0vwrOJIAh618tm1NfEjvpT91G15eT06U4Qk9BU+w8ZpfSvkz0FboNjB/GrW7HfkVAh5pd3PBpN2G9CfzABQzY+lQBuP6U8ksDx9BUORGw7eT7UA5NMGcdcUqqc9c1FwZKuS3FTRrz7UyKP16fzqyig4FLcSAJmpFTj1p6Re1SKmKaGNSHOOKvW8PqKII+MVdhjwKaQWJYYunaryJjHpVeLI4q3HzitbAOA2ing0gPfFHVvSmAp7U8Hj0pvBPHFKDgE02heYpYDrTDJwQaVsAd6hY9/WsybkhbJFIxG41GW4pC1LqWSg5HFO3dM9fSohyKXdg//AFqZKZIHpVbHfH9ai3cn3oBzSvdAWFbFPQjFQI/anhsninfQCbcc96UHJ5pgbvTgcUJ6gY3iPTlvrORSucg184eLtIbTdQkUrhc8V9TzRiRGGM15J8TPDYniaVEywzmvay+tyy5X1MZLRxfU8JuY9pzUMbKTnNXNRRonZSMEdqoA7WIr62Dujx2raGhAcFeK0oV8shhway7WTFaUMglxntWUlqJ6antHwZ8R+XcfZJG+Vsd69xjw+DXyV4T1E6XqcUqtjafXrX1J4c1JdT02CdSGLAZPvXy2YUeWfN3PXpz5kpGsDSj5mpP4T9KcvDfWvDOokUc0/P4ZpinrTxjbmgB6cDFPpi/ez2p4XI460AOBpwOKapxTs5FBWoZOKcn3jmmk7R7ZoAx7UE+RID70y6QSwyKehBp460si5VqZSPkz4myS2OrXUMSfvA5PFeTCwOpvKbxfmUkj6V9I/FLQo01yeYpnzFB9vevFtSsgbmRUXBJr6WlU5qKZ7mFfNBXPSf2ZNOVNSnZAAqcDjtX1AnQfSvA/2cdMFvbXMmDuJwPzr30evavBxDvUZ5mId5Eijp6U88H8KjU9fank8dqx6HILjj+tLgg/WgHjGKcpz+FQwFQEnmnge350inHpTuopAGMAUvejAp23JotcBKlUdKaeDS57dPxoAkIyKRelBOKVTk0AKv5U5Rj/AOuaaBg/SnqcigBckMKcOlNHWnAd6bATqaQinKOTQ3SmgExnpTgcdO9FOxkjigXUQDJpSMilGc9KM9falYYDIIz29aUn5aQcr+OM0rHAph1EIwKUDjFHYCnAdO1FgExxSbTmpBximkce9JLUEJztoxmlWjpRYA280hXBFOIzS9/SmK4zH404JTv4aUDFUguNPFH8IpzAd+1JjB71I+gmOfp6Uq9KTH5UvrSQB60NQRS0xdRhGaQDmnY49KAOOn1oBAOacBigiigQYNBFL/KnVYEYGKdg0dqB1qAEI6DvS8DHalIzSjBFWUIen+ApApHHWnHmggCoF0G9qBw2eKcBSA5qmICOaAMU4DNB6CiwBtpGHH1p2T360nWpANtH5Up6Ufz6U2rABwQetHeg9KB0pAJ1ODSHmnYyc0Z4xzRYqw0AAUEc/wBKXscUj96BLUVetOzkU386cBz/AFoELgUhHTjr3pV60tG40NHWg/nS/epPw/CgQueR/k5pabRQO46mn68UvXtS0DGHgUHpTsZ5oIxRbqSJRSj9KXrQADmmn/Ip44zSOMU5bFEYWn/54poGKWslsSFKBkUtGMVRXQKTGOaU+lIRQSB96Fo204DNJFCDpS4yacRiirsSM6Um2nkc+9IR61NtSriAZxSbad05o6jvTZI3+KnYNBGKXbQgE7UetLto/ipjsIOnSjGfal/io4OaTQxtFOIFJ3pEiUdad/DSbePb+tBQA4pKVhikPFAMBzRQDSgZpoSE68U4dTS0ds4pgwPvxTfenf0pP5VIxMHFGDS45oB5p+YABijvjvS0gHNIAIzS0e9GPyqkKwdv8KRulLSEdaTGLSgZpF/zinAc5pALjil69KQHP0NKeOlVuAgNPBwKYOe1OqdQCiilxzimgEooopAO20tIDmlqgCiiigAopR0NJT2LCiiikA+imr1p1UhjdtL6UtFFhCEZpaKKLFi44pM8UUUwADNFKtH8VMAWlpFpaoApM8UDnrRtpsBaKOtFIAooooAKKKKBoKKKKBhSjrSUoOKoSF96M9KbRSuMcGptFOHIo3AQ9BSU4nFNoYDgc0DqaB0oHGaYC0hGaARS09wEHU02n0ypYD0FOPSmjtSkc1cUWL1FIOtOpMCqvbQBF60p6Ug6GlPSr6i6BnAp38VMAzTgaLlIU96B0NBPWhec0xAeOlLjjFNPNFA0O6CmnvTqaetDEFKRxSU6gsYRjFLRRUNak2Gng0o6Uu3NBGDT5VYQmOc0HpQelHUVm0BHjFGDTilFRYVhlFFFIkKXJpKTgVPMA8HNG6m0VXMA7eaXd1qIHFKGoUwuSq1OLe1Qg4pd9aqoirkuTxxRUW7NLuqudBck6ml2g1GHpytVKSY73ArzTTGakJ5FLVcqYWuRbKaVxVjBpCtJ00LlK9LnFPMdNK1nytENWHqakD81XBxT91bwkNMshuaWolbNSK1dUXzGtxSKYRzUvpTSOauUbjIiMUlSEYqOuSUbAIOM0fShulGOlZEFe5Teh4rn7yPbIfrXSumRWHqMeGrxsVDQyqLqVIGwcVoKc8msuJtrVoxHK15MHYFqO/ipG/zmnZwBTCcVuQNyaUcMR6UlJnBoAf24puf/ANVKD1pnv2oGgJ/Cl3Yz37Uz60pOBigQueSaa3QGgnNN3daAEPBFKD19DSdTk00titoMBJG4/CsjUW+Q1qSNgZ9axtRf5TU1nZGsTjtekAVsmvN9bkw7Ec+1d94gf7wJ49a861Ny92o65NfI4l80rHRdpXOy8EW/yLxXqGmL8imvPvB0G2JTjFei2Iwgr0MKuVGVP4S7njNV5zU7HiqkzCuyew0QjmrdsOelU161fth71eHjfUzZdj6DIqWoozipPevajoSIxz+NNJpHfrTd2eRV3AlTj1qUHA/wqJOlS9BWy2AUnNIPekJxQOlZt6jZKtPXmo1FSrxirSEK1VJ2wMVZdsCqNywxjNRUdkBRnfk1CoBNLM3zZFJENzYFeX8UrDZdtl6VoRr04qpAvH/1quqK9KlGyEOHQ06mUu6ukB+QRRjPNC04DNaIBAMVIByRTe/P5U5RV2IHDrT8YPWm/wAqdk0IsO9NY0rNyfrUTtz+NJsBGPFMIoY/pSgZJrPdgPQZxTwMf/qpFXmnjnmtUADmncE02l6GmApOKWkH1oH+TQB+dUoyeaoTgitOUZHbjvVC4XI7fWvOTNEZcwqBmx1GSDVqfgnjNUn4FD1ZpuPSTnirsLfItZitmrkDkqAecVSC1jShbA9asKcjJqpbnPXpVtAcUhbEbjsOtVLhSVOKvsOP61SmUkkDioDcxrn7xpto+HAqS5Ug/wA6giJDj0qJWJO38PSguMnGe1enaBLlBznpXkmgy/OuDXqHh+T5VrDZiR3+nP8AKP6Vtwt8vNc/pbcCt6HG2u6OxiyVm9MVm6gePetEjg+lZ94vB+lNoWyOT1UcE1w2tKTmu91VDhhx0ritYj3bj+Fc1RM0RwuofeYnpmqUQy4wea0dTXDGsxMhxxXHLRmqOq0Z+QO9dtpp3JXBaM3zKa7jS5BtxWkdxGnKmUPuK53V4/lNdIegrE1ZMoeM0px0uQzz3VBtY8Vz9wSGPNdPq6HcwNcveLgmuR9io7FQtgnNKXwKhc/NS54qom62Kl+u/msh8xzD071vyruXpWZdWwVs/wAq+wyitZ2POxEW00h0bbkp2StMh6CpSMDjmv0SjLmVz59prQbuxUEuG68VMykmoJRz0Oa60y1uRFuwoUH8aUDDVJ97GTVDY5OOKmjO09aiUYGKkA4FJE+Rfjk+UUyebcCOajjf5QKZLnB5qmhKWpa026WGQkjin6/epc2TR9R29qxml2tjpimTlpE5Oad7I0cFzKRhTR/MfSo1BVquXEe1jxmqLAjkcVzz1FbUuQPg/StGKYgdax4pMd/wq5C/HtWS0E0btlPnFeieDpwCB68V5jZvtI/nXbeFrzZMvzc+leVmVPmp3O2lblsenk5AprcGoIZi8IOcginhy1fn8m0zvi7oeSPxoHUjP6UirmpRHnFYtsY0A5x1qVc8Uqpz71OqY7c0JFWIxHwOKkSMk571IsfHPWpVj9BVWJGImcEdanjXmgJg81Ki5oSKQ9E571YjiB5x1psSZq9FF06datRCwsURAHHNW4k4yelJHH04qwqjp69vWtUiWIMcVOnb1pgXH8uaUcEjvmmSTAgc804t0xUJPenK2eaWw7k3bNMLdulNL471E78/WmIcz4zzUbN0/lTWfcfekJzUMdhc496M5/8ArU3d1FNPBxUiJwxC0FunpUW/jGc0E8UdASJGbb3pQeM+tRb8jHtUinoKgaHhsVIvT61ETz7U9Rge9UhEoOMU8MaYp5pUzjmpAmU/LjOcVieJdPW6s3BUcg1sRc0lxD50TAgHiuilPkkmZzWh8r+MdIeyv3JGBmuRmBySK9y+KGghUebbj8K8alhHzqR719rhqvtIpnBVhb3iGE8Z6/StCBguKyQTGSvvV63k+X6V2NX1OF6mzbymNwc1738G/EpmgNlK+TxtzXz5A245rtfAWtvpGrQODgFgDXm42l7SmdeGm2+Q+qFOenIFLg5FVNLu1vbSOVTkMoPFW/evi2uV2PWjsSK3AqReABUS/e/rUg+akyiRTg81OgwPeoFHGalXgD+dSBIBzjtTeRilzg5ox69KroK4deMUoHP9KUdelC9ay2C44HgU4jr+dNBz6U8LxVIu55v8WdLMlktwq9MrkV80uWfVJFI/ir6+8baf9t0O4TGSqlhXzBFYLL4l2ber9PTmvawk703HselhJ2ume5fBLTPseilsfM5zmvU8YXFcx4EslstFhQDHU8etdN265rzarvNnHWd5Cj2NSckH86Yq9zxTh+tYHOPXIxSoSFxTQfzp6ipEyQDANKBzSDnJp6jHOPanYYVIME0zHzYp/TtTEwIzigA5pW5xxTtuM470rDFoHWkB7UpGVFFgQAde9SDoMU2nDkAUdAFpR0NNAxT1+lMBQO9BHBpcYz7e9AGOaAAYzTwMUzrinc+lBI6mkHFLn5elA9KbZQDpz3owe1LRnGRSBB3yeKUfe6+1AGSaXr7UrgKOCfakzuoB5NKMYpi2EA60vU0Y/Ok6GgYvSk6ilHegdMVSBCqMClpFpakTEYdKX+I0HpSDnOaBoQntS9cfypQKME96qwCNSUoHHT86NuRS3JEHIFPK/lTTwMUtGw9gHU04DFIB81LjAzSDcM45pq0/HGKQjJoGNpzdKMc0vfpQSIOcUoFGMCnAc1e6AQ8CkxgY607HH4Uh607AA6j2pB70Udh2NIaHE+hpP6UZ457+lIeaBhTgMH+tIOvSnAUrC0EI5o75peo+tFSLcMY9jSd8e1LRT3ATn6UY54o/lSnrStoUNzxzTsce1IRmloJEH0xS4yaT3pRwaChQOT/jSjmkzxRuoJFpMZ5o3UdRQUG2looo6isIeDmj+GlxxRQFgHSg9KKKBBjmgdaKAeaB9BR1prjIpaXHGaHsMiAwx9qeM5oC8mn444qYoVxoBNLjoO9JT6dhjeopdtAGKMHP6ihEidDS/wANJ256UvTpQgFpAMUtHvTARulIBxS47dfaloAb1NKOpo6f/qo3UWAAMUpHFJ900tABSE80tFBXQRelLjmjPajqOlAmIeB70gGDTjzQnakxi46UgHrTj9KYTimSIRik6iil6ZqQEp4FIvSnDgZxTRQlOHT+lNx1pRwKaDdiNikbpSnvRQAhHalx36Cj2NKRiiwCDijoaVetJjmgkXkjijbQ3WjvzQUJSHk08HI6ZpMH8Kl6kiqKWgGgD8KaQ0KDxilopPvUxigUUUn8VAD+vNA5OaB0oyMUAIOTSgYoHU0N0oAbT6TdS0AFFIDmlqkAueKTuDRSgZqTQCc0gGaKUdarqLcXHSgdKWkwKYC0h6UZFLQAE5FIvSlooLCiiimwDpSrSUUIBwOaT+KgcGhaoBelJupaKACiiigAoozziigAoooz1oAKKOtFA2FFFFAgooooKCiiigA7ClBxSUUBcUnNHakpQcU0FxVpMmgHFKelMAPShqMYFIDzQA6iiiquA49RQRmjHOabTW5YuOaXvSDrS+lO+oAOpo6im560A4xU3FcXbSr0ppbg0m6nzD2JKM9aZuz7Uu6jmHcfnrSUgYGgNVcwXFozg0mRS0KSEFFITijIo5lcq44cCgcnNJSg1d0MQrzRjAFL1xR92ggYR0oIxT9tBHNKw7EWBSEYp5X3owahwMyOkx1p+OKTBrFxsAymk5p5SkZeK55RaAZSBqXbk01utZNtakihqN+KjY9aYX9aydSxNyxvpDJiq/mnpTGnxmj2th3Zc83pR51ZzTkA5OD61H9t2nrU/WWguzZWTipVl4rETUM1Ol6O/FbwxY+axrh808EGs1LoNVhJ674YmLNFNMtdaQpUaycipQwNdsZxluVoxhTrTCMVOelNZabh2JaIlqRWwaaVxSAdKSvFk7FlX4p1VwamDV2Rnfc0TuDCmEVKRkUhWlOFyiCg9Key1GRmuKUbE7DT0rM1GLKk1qjoaqXqbkNefiI8yImrxOaJKtV23kyKp3C7ZOnWpLZ+ccV84/dlYygy+3I/wofvSDnBoP8Anitb6Axp/wA8UpAx60lITWqEBOB600jPekLZNNz1pPcB7dPamMcGlDZ5qN/vUhoVjj3pM/8A66bnI9qG+6aCgJxSMeKb1PFNZiB1q4uwDJ5MLWHqEg2mtK5lOPrWFqU25WrmrztE0hucd4imGHHSuBx52oqOwOTXYeI5wQfauS0ePz9RY4zzivmJe9URtUaUGeo+FYdkK8dRXcWo+XPrXK+HoAsScV1tvwtexQXumUdEh7naKpyt83FWZW44qnKeee9VUkARjJ5rRtuMVnRDnPpWjAMCu/D7GbLadM96GbFR78D3ozxXqIQrHg0RnIppPI9aEP51XUCeM1KvSokPFPrS+hQrdDQDnr+lNJxTlGTWT1ZJKv8Aning4qNeBTwcVsgEkbArNuW6+lXZmxmsu5bJIzXJVlYCuxBapYB3/wAioBkmrVuuV+tclNXkBftxwOatqKrQjgVZHFevBAFO9KXnpQOK2aDoOWndaaBzTwMe1UgClQflR9KUDFUiBaCaQnFNLcUm7FgW/SmNk0MeTTagAAzT1GTSAHApw4NNAPAxT+oJ9KYD0p/U1aAOpopFpfwpgFOzwaZxSjpQB+eMnPTFUp1q7IQQapzD3zXmLVmiM26TafbHY1mzna/HJrUnXJ9/pWdOnOab0NOhXDZPPFWrd+faqTLtzTon+Ye9JO5VjbhlzjFXoWz1rGgl6VpRSjAz6VSIe5bx1qtOnXucVZRsjio5BupkmJcJ8vI6VR/irXu1OTxWW4w9Z2A3dEm2uvPIr0/w7LuC9q8m0iT519a9L8N3P3R9Kwe47HqGlHIHvXQwLwBXL6NLkIPeuptm49c11QdzFonKVTu0PzcflWgo3Dmq9xHlT7VsQcnqkXUYz7VxOsQ4DV6HqURIIxxXG6zbABj3Nc9TUpHm2rQ9c/pWKw2t24rp9Wh+Zjg1zky7WPHFefLc1juaukMdwrt9IfpXBaZJtcEV2ejzZwPWnF6mrOmBGCOtZuoruQ5rQhO4A1VvI8oePzrZq6OdnBa1F97GAe2ea5LUE2sa7vWYCe2R1zXGanEdxrjkrMcNDClwPrTA2eKluV2k5GKqFvmIxxQtjqRZX5lOaguYhtJ61LE3y560513xnivYwFRwnc55rqYqNhiuelXY03DNVJ0EcuRVy3YV+oYed4Jnz9dWkx/le1V54trn3q+gyOP1qC6TIrtjJ3scy1ZnOOaAM/8A1qkdaRF/ziuroUKm7v0qbOAfSmqvNOK8e9FtA2HI2TiiRsfWmL8pxT3Geaq+hL0ZQnX5smnRFSOo/Gi4XJzio4+tJ7GjehHfRbl4rEmAU++a6C45WsOYHcfXNY2uiUyJepPccGrluxCg9M1SGRVu3PT1rKxbZowPiuk0O58uRTnFcrF169K2tMlKOv1rKtDnptGkHZnsWjzefarg8+taSJjGf5VzfhW5EkSrXUKMivznEU+Wo0epT7D409s1Mi5GMYpiGpl/ziuJI1HKuCMYqVYx6c0iLyOBUqjceasAUdqlVcjp1pmMU8HoPakkA7A59akQYqMZzU0S5PTg1VhIt2yfrWjHHnBxVS3XgVfQfLVrUZIq8j0qQAZApiDAPv605D8w9qZmxxGOlJnA/wATSs2ee9NOe1JjAnnFKrfrUecHNAbgc0JEkjtxzUTPmmPIelRGTtQwJd3NCvk9ahZzSB8e1ZjZLvo35Oaj3Um4k4PSgRKX6e1G/pUW44wKUdKgCdeakVs8EdKhj/rUoGeabQ0PUc5/SnBsGmr0p38VIV7EwOQpp49OgqBeevWp4xlqBx1RKoBx3qQc0iJhqkEYqrgzj/G+jLf2EgxkkV826zp72N3JGw6Nivrm+thJA4IzkcV4P8SfDJjunlVMc817+W1rPkZySjzRcTyieDvyMUQP5Yq3cRDbjFUxEwY8cdq+rjqjzJRsaNtc7AM89hWrYXBjlRwawosY561oafJ+8UH9awkua6IjJxndH058K/EA1HShAzZePsa9AXtXzr8M/EB07VIgfuswB+lfRFs6yxK4OcgEfSvisbS9nU0Pcg769ywDinotRgnPFSDIwc5rzzQnQYFPx+tNB6GlB5FC2NEPIyf85xSDOKGJJpCRikyRwB7mlHFMz2pwbIrMSHgZqVORg1EOoNSR85qkNkGo2/2iyljI6qRXzJFZtYePJYXAI8wkD8a+pGbchHb19q+e/HNquneP4mAwHYHP869PBStO3c6KMrSVz23wtg6bHj6YrcC5HtWF4UbdpyY7Vvp1rCv/ABGjOrdSY5R8uMYoAyelHXin7eB2rmMxAuBT1T2/KlIyfangdPSlYLiqO3ennqAeaaowaceT7UiQUdDQBk8injgikH0pooU8d+lGc4pDxSr7ikADk+9OXnrQq55p+DQAY/OlX5TQo/WnAY/CnEBSMUo69KAc+lKODTFcU9aCOcdqG5pOaBijkU4DFMU8+1P3UCYo6UhHX/GlpC1SDF2/yoA9eaKUcg00MUDFLSHqP6UpHp2pvcA2+tL/AA0p4pvI4oFa4U3+Kn4x2ppPH0oBCkZPFAXHTrThnFJjBz60AhB1I60AnnmikIzQMUfdPvxmly2P/r0KMDFLxiqQCqc0hBHIpcYA9qDyOhz7UdADIo7e9N6nmnZ6cfrUhYMd8U3qad3oA5NBIoxS4zjjv+lN5Jp+cA+woHYMcf1oK5NL7d6PT0qkMbQB2pc4FCjqakkXGDQRmg9KQ9BVhsOAzxQecUmRS0AJgUh+lOpp602NhupOST0470nc+lKBnkVLGKOntTqYFwaXt71NxegpPHbrxS5H1ph/SlAwc0XGOH1oAzQBmigSDt70u2kHNL92rC4lL1FIOBRnHvQMVqQEUUVAB7UdaTvS8mgBe/qaXOKTGelKeaESIDTh09aaPal6f/qoKFJ6jvScGjr0oBoF1A/SkA5paUD2oENxgUu360uDS4IqkUJwRS9aQHFLwKkSFANLjr0pAaCcU1oIKKQHJpaQBSetL9aMc0DsAWijPtR+goGHP40YHTtSf5xS5zQSFLg0mfyoLd6CgpMZ7UtFBPmIF/E0tHtRQAd/eig8UUrjQYxQPrQTR2xT2GKBmkPal6GkpNgLnnmmkZpf4hRUtE9BuDSgYpaT6VVigA496Wj3pT0HrQhXuG2g4zycUfw0etMdxKUjHNC9KG60IBKXocYoOABR/FQGwN1oxkUbaAcUCQuOc0npRnml70txgByaTv8A/Xo/ipQeKYCgZ69aVaQZFKvAoCwAGlH6UetGeKAFIxSUv8qP4TRYBKKKKAHY5pD1p1J/FQAgGaXPWgnFBPFAC0UUUAFKOtJSt1qkWBOaSiipAfRRRVgJgUAYozxmkJzUFjqKapzxTqq4twoopO4phsKOtKTxSUU7jDrRRRSAVetGOaWkPPSrAN1DUN0pKzZQq0Y5oWlrQkKRqWkPPSkwDOOKWmgZoAzUplDgc0UUVZIUUjfdNKOlBQUUUUEhRQDmigAoooqbjsFFFFNBsFFFFK4xcmkoop3uAoPWnUyimpAOzxQDmm0U+YBc85ozzmm7qQms3ILjs4o3fWmZ5pC1ZuQXH5xmgNUdJkUnUFcl3UBqi3UBqn2gXJt4Jozmod1Lv96FUHcn3cUoNVy1G/3p+1K5ibfg04Pmq2804Nimqwkyxu5pciq+80b60VZDuWMinA1AHpRJWsayGT0AYqISZpfMrRVEx6DyOKaV5o3A0bqrmQg200rTyc0vpU6MdiFkqN14qzjNNZRWMoJoTiUmSoWU5q+0fJqF4q4J0H0MXEp7M5qJ1IJ5q6Y+arzJ1PauRxa0J1RnTsapvIQau3EZ9P0qjJEQa4anMthoaJip605Ls+uKhYY9qhIxXI6riOxqRXxBHNXodQyetc7uIPWnCcjHNaQxTiPlsjrYrxW71aS4GBzXIxXpX+LitCDUegr1KONJu0dMkualHNY8F8GxzirsVxuXPavao4pSNlJPcuUmzrUay1IGyK9SM4yK0YzGM05TTsZppGK0SsK1iYNxS1CGPSpQ2a6Yu40xGXPNRkc1NjNNZetZTp31KIGODUMwyKssKhdeMV51WNkS9TmdQj2MeMVWgbDYrV1WHKk4rFHyyGvk8UuSVzm2ZrxPkev1p7dKqW0meKt+9RB3RckNZfxpMdafj2qN+p4xXQtCUMbrTc8E9KXOQab0obKFJPNMbn2pTwB6frTW6il1ATHvSMSTiik3YbNCdwDOBUEzZHXinyd6qTvkelS5JDsVbl/esDU5cKea1buX8a53VJflavNxFS6sawVmcV4im+Vs4rL8LxeZd7vvZbNTeIp/vZqz4Mt8bcc89a8WCvUY62yieo6KmI045FdFGcLWHpS/KvH41tA4Wvdpu0Q6ISU8VUflqnlYiqxPzE1lLWViXsT268jtV+MY9qpQrwDVtW/yK9igrIglz2pC/bvTKYxyfeuy4uhIG4p6nBquHxU0Z4FWmMso3pUg6VHGafk1YC5x9Kco/Km45zingYqIgPBpScLTR2pC3f8AStb6Ctcgnfg5rMnYEmrly3UVnOea82tK7G9gWr9uOBVKJdzVowJjHFXRWupJciXIqYDApiDAqWvViAUvrRjJ55pQK06AOXpTulNXrS54poAPH1ozikzxTS/ai4DicU0nim5yaQHP0pN3AU9aVaSnDiswDp+FPBwKaDil3VogHL1p2760yn0yWKtLSDjrQOOtWNCn5TR0opDz0oGfnnIvU9xVWZcA571fnTHaqjpwc15aNEzNlUGqNwmG4HWteaPjHWqNxGDgU7mtzGnBycVAPl5q9PEeaoFSDz0pJdQTuW7eWtOCQccisSNtvSr8MvTn3ppl2NiOQ461N5gK881RilHfvUxkwvFWnchkc6/5NZM6fPxWrKcqeazZxlqiwIn087WBxXoPh2X7p4rzu1f5lrtPDs21kNc81qI9c0SXCJ2+tdjZHgc15/odxkKQciu10+cMg55raD0Mpm8o4Gfzpky7gQOtJE/FOb5s11boxMW/i4PFcnq9rkNx+ld1dRblxiuc1O2J3cdeKiSGnqeW61Z8NgfjXIXUJRznjNem6xY43cda4fU7Mq54/SvPmtR3szLtAVcZrrdIc5ArmIoyjLkZ966LSn5FZJ2ZvzHX2jEoOfxqSdNyYxmoLA5jFXWX5cda6o7EPY5TVrfdnjA6VxerW23dxXo+qQYQ84FcTrVsfmrCcSb6nCXke1yeuazpThzW1qKFX71hzH56waN47E8TcVet04z1rOh5xWtapwMDiuujPlaJnexlatbhMkfWqVpJzW9qluGhJx2rmUbbPgnAr9Fy2tzQseNiY3VzZQ4xTpAGUiq8EuRx+dT7wQc19DBX1PO6FOSPJ6dKiVegqyxySKicYrtWwr9A3UqkkGowwANKj4NFytkPxyMcGlI3Lj0pCec0A5HvVIT7leZcjFQKCGFXGXOagI2nkVLGmMlyymsideT35rUmbjHWs6QbtxqXsC3uUsAH1NSRD95SMuTT4hggelc73AuwgD2H6Vp2JywrMjOfpV20kwwp20sXFno/hG7EUignI9K7xZPkB7V5d4duPLdfrXodtc+ZApz0r4PMqfLVbPUou5pJJjpU6Nkis6NzzmrUbjHNeKdHUvxsCKmB7elU4+3rVhc9e9AyanjntTFPP0p9WBJGKswpnFQRDirsKe1DQrlqADAFXR/nFVYx04/Sp0Jx1/KrWiJJlzjrTd3PH86buwc0xpCT6CkKxKJAcZpS3NQbvrSFyR7CnewWJ2YZqFpBTDJgcVA8oPsfSkNkpk3fSml81CX4yTnNG/moe4EpbFAbPNR780of8aYmiQN1NL161HTwuaz6jFHBzT15NIBzTwOc00gJIwT9BUy8/Wo0GD/KpQM80PcjzHAYFO5I75pQuTinhPbP4UDBE9anij2sMn/69IgAHSplAPNSkNEipk5qTqM96YvAFScBqbQMa0e9SDXDeO9F+2WkmFycHtXebeKztWsxd27KRxiuujU5JJmcl1PkvVbY211IhGB9KziMV6B8R9C+w3jSAY57V5/JmvuMPUU4JnmV42lcMjFT2zYfOcVU8zHGOKmRhtAHNayj1OR7nUaLfm2nRwxBzx7V9PeAtaGraLE27cyKAa+SrGQ564wa9r+EPiA29yts7/I4wK+fzGipxUkehhp80Wux7moz0FSDJxUMbe9WEGRnFfLW1PRjrqh69adnmm/xHA79qcB0NOw7jgMn3oPTpg04DA+tIev6VNhoQKdvrTlOBSDOQKXv0xUMViRBnk96ep5NRrwP6VJn5fehAkOY9R614r8atMMF9ZXyA/KdpI9M17QCSfeuO+JmjDVdDk+XJUhgfpW9CfJUiy1pqaPgCX7RoULHqQM/WusQZxXG/DVs6FEMnPQ12a9BzVVneo2VUd9Qxg07PA9qaxAFA7VgzMePWpAeKjz046U/qKYD1OaeOnNRLnmnj1qRWJP4aQ9KTdxmlyQB3p3EA5J47U7OAKOgo5IplCrz61IOlRoKlSpBrqKDml9u1IvWnUAA6/1pemaaBn86ft9qoBF5zntQ1OAwBSY5oJBODzT6aBmn9fpQNiUY70o6ZxRjJ6UCGnJ4p65GKbS5xwKCugpGacDn6UwnkjtSr0oYD89O9NJOfSlzgGmk8UkJDs54puefp70ZwKB0piHD6UYzkUnSgHnmhDQuOfrTgoPHpTWpaAuOwM+tIOvSgdaUjNPYLh/H+FDDIpvf0pegpAxGPNCnvQ3rSjhaB9BRz/8AqoHb0NIv8qdQydhuOf8AGnE+1GMnP8qD0quhQo+6KUe/NNzkYzTh09KkkMCk3U6kwKsoTPWjPHSjbR61BL1FAxQPekB5FOqwCmkZp1J1NJgIAee9IowafSLwAKkBcYFIRmlzkUdab2DYTAptOHSlC859aRQDGKVetDUtBIYxQen0ooPXnrVMoKbj8KOhpVqSQbrS0nU0DP4UDQnU0oGaB69qFoYMWg8ClP0pDnFAhPu0bqWm0AKTx7UtJ14pxGKBoTofSlzn60lPqrCG9TTu/oKTr/8AqozzUlLQQjBox2o6Z4owaBWF/hpDmn49aSgYUuePeg/ypMYoAP4RQOKKKpEiE4pSM9f5UUDn2qSgIop2OMU2gVgzxRRSdKBCA4pw+Y/4UgHvzSgY/ChDQuOKSl60fXtVMLCUUvQ5pKljewUUDml6fSluSGOKQjg8Uq9aXOTTKGnik60p/wA8U09aT0AUDk0tIDmlpkvVhS7aSl6j/wCvQhoAcUf0o6E/lzQTmi4IB19aG603+VKT0pIGKegpe/c02gmmMdkUn8VAPFJnNK4BnnvRk0UhOKZIoPNKBmmAZp69OOlADhxSjjrSUvT/AAoKAcdaWk+9R0zQSLTl6U2ii5QUUUoGalagKO1J1NAOBQOtUAu2kPWnU0nNDAUHNLTKcDmkmAv8QoooplhRnNFIBigB2eKU9KbRQO4UUUHvQIVeKXoKQHFKTigpC0Ug6UtUhMKQjNLRR5FBRQBRTAKX7tJRQmArUlFHQUAKDS02nVSAToaSnU2k9AFHU0bqSikULupabSg1SZItFJuo3UXAOKUHNNPWip6lDh0oHSkJo3Vd0SDUA8mkorO5Qu6jdSUU72AXPWkpCcUtRzAGeKUnpTcijIp8yAWlzxTScUZFJSsAtFNzxSUr3FcKKD1orMQUh6ilootcBp60lLtoC1m0wGUq07HOKTb9ajlYBnnFITRtpSKjlbAaTRS7aQrSswEyKduoIpKlJoBd1G6kowaptjQ7eaA9NpOgqeaSC5IJKcH4FRUhzT9rJBcn8z3pQ9VweKN1Ht5DTLQkx3pfOqoGp26msRJFqRb82nB6pq/HNPD1vDEtlXLdIy5FQJJmphJniuuNVSK0aInjzTDb5FWgN1PCVsqMZsz5DLlsww6VnXNn1wK6R4siqk9uG7Vx18FoZSjbY5WaDFVXTBroLmzzyKzJbcqTxXzlfDuLJUu5mleKYetWmiIPtUW32rypxaZte5Ec5p6ylTmjbx6UFfajnaDluWob0qetaVtqXv8A1rBx/nFOWUg11UsU49SHE6+C8Djg1dimBxzXHwXrIetatpqOSATXu4fHEptM6RXBFPBxWdBdBgDVmKbcK+jo4hS6mykmWMdaAcGhWpcZNepBpja7Dwc0uOM01Vx3pw610JAiNhUbLVnGRUTLXLWp3V0UZd/CHQ8VzdzHskIrsJ48qa5zU7faxxXyeOpaHNUVncq2jYPNaKHK1kxHa3NaUL5WvHpOxW6JT0OajbkDipD8w9qjfv6V1piIjwSOlNbrjFPIxk0w8EUbsnqNJyOfrSdaVv1ptPQoVs0zOOaU9Kjc469anZARyPxVC5fg1akfg1n3LYB5riqT7FIzryXA9q5vVpMBvp61uXjda5fWJSEP0rya0m0bR1ZxGuuZZNo5ya6rwhb7I1Ncfev51+o/SvQPC8G2NSRzWNBe8yKjvUSO504YQVpbsVQseEq4WyOa9dfCVJajJDUSLk9+ae5zQgxUU9ZEyJ4xgVODgVChxxTwc17dLYzY8tio2PH+NBb8qYxx0rcQ9Tn8KsREmq0fJ9c1biGDWiQFhBj2NOzzSJ+VOBGcVctihyjmn4I9vWkXpTmpQRInf1qORsCpDxVaduKc3ZDRTuHzmqecmprh8cVAoO7Gen5V5ctWNlm2XnJ4rTgXAFULcYGfetOFcAA9a76MSScDFSDgU0dKXpXetAHr2p1MB5xSk4WtAF6mkJxSE0wv+dADi3FRljmhiSKaTmoYCryakUfrTAOlSLTWgCY4pV60Ht0oBoAWnHp+uaaDSng4p9AHUq9aTpikBzTAkyKdUWeacDhqpAO/ipMc0f0pM8ZpgfAU6HBqjIlbE0e3PSqMkR/CvKW5RmyrjJqjPGd3TFakqbTxVKZOMGq3ZojHnQkkYJNZ06Y4rauI8k9qzLhOT+VSUmUs44qxHKPwqBxhqWM80R0NNzVt5PmHOKuhsCsiFsdPzq9G5xzTuRYmcls9xj8qpzYDcHirO/NU7g5NVsIWDO8HnH9a6rQpPmUdq5CNir9a6XQ5cSdcVzVBI9T0Gb5V5/Cu50yXgV5zoEwwOc13Wly8KauBElY6y1cN16e1W8cY/WsuzkIArRjcHI612R2Mxkq5ByKyr233qa2CdwqvNFuHTj6U2QcLq1juB4ri9U0/BbivVNQs8g4Ga5XVNNBJ44rkqRuB5y1gQ3TBz0xV/T4CrDtWrcaftY8UkFptIx2rlUNSkamnjCrxWoEBWqNjHjHqK0wvHFdcEW+5k6jFkEEdq4rWUxuyK769j+Q8fnXG67D170poFuedasm0sK5ufhj0rp9ZXDNxXLXWBIee9cMlqaQ3JbY5Irds+QK5+1bnHTmug075gBVRWpb0LN7AJLciuKvo/LuD25r0Bo90ZAGRXI65aCMlgOa+xyurbQ82qlqVbZzj0qVmIHtVW1ycDv0q0VOcV9zSd0eNf3rDS+frTWbAJpGXGcVGzdutdq2FvqIX/wD1U3dtPWmkYb0pT096pBuyYSBhjPSnKcVFGcUpk2nkUm7BIsEbhwary1MkiupGMVDODiluZ36FKXoapSEDIq88eetVJ0x0FWVsiq3Gf60seB7UrcrnFMXk46ZrBocdS1F8wwKtwcPnNU4mA+ntVyFwxAqEzW50Ok3RjYc8V6JpF2JYMZry60bbj1rt/D13nC8189mdHmjzHXRkddHLgjmr0TFsc/nWTE2fetK2BGP618bJWPQWruaUZwMeoqyjeh61VQ8DNTpxQMsDnFTKMmoE5GKtQjOOKaAnhjHSrsS4qCFKtxjAqkgHp2qQNzUW7HrxS1RCH7sGms3+RUZfJNMLgGmwvqSlsHGcU0v+NRGTFNL8VkwHs/aoXbk0wycetMzmouJkoPA9qcGqLdnNPH1p3CxIpzTgOajB9Kl9KTYxwHPtUowf/wBVMU0qr6c0ktCSRBz3qRFz9KYmM4qZANwBoHccOnHNTxjiogOamj+6KXUXQlHHfmpMAZ60wrwDTxgVVg6EkQz34FTLwD61HFwtSqfbmnfQaH9gPT8qUHNITmlAzz+NTuDAk5HvSyJlMZ604DHPWnAkHNCQn7x5Z8TvD4ubSR1XJHOQK8Cu4PKmdMEEGvrjxHp4vLN+nI4r5p8b6T/ZepSKB1NfT5bXfwM5KkPaRst0ciw2t04qSE4qOQE9aWMkivpFqeVa2hcinMbdOK7HwbrDWl/DICRhs/WuOVNwHHatTSrjyZFYdR1rhr01KLTNaE1CZ9heHb1dR02GYHqOa2VGB3rzH4Pa/wDbdPa1duVxgV6kBgDFfDVoOE2j2Iae6AGO1PAGM0ucY4pzKAvpWVjWwzluaUjPPQdaVfTpShd3vUsCPHOKlCjvQV4/xpwGehpMTEHT2peuKcnOBTgpGATmkMQL3qlrVt5+mzqfulTWioznIqvqQzZSj2q4KzGtWc/4BjEdkyjgBj/OuvQVx/gCYSQTdMrIwH512IGBV1PiHvFAOW9BShcE0D5VFKMkev0rOxI4DNLyKTuAKcRmkwHIMjpTiMUwc1LSARQOlOIx+NIF+tL+dAt2KM9xTlP8+tAAzTgvtQMFHNP/AIqB2xTsDNNAJ/EKOopePehTk4osAqAEU8cdKQfSlzwafUBabz+dKvSkPQ9qAHEccUAcUJnFOx0NAn2Ex2pTzmloPWgGJt5/+tS4yKKUHigQgH40oFIM/rTu/wBKGPqI/ApB0oP3vWlAwvvQMAvFNxz+tO24GeaaTigBetOpFXAz1pcAj2oQBjil6daF+8aUjOKCQXpSgcYoxijHU/hirt1AQr6dKMc0tFADQMnjj3oC5FOxzQB1/wAmoKG4IWnAjI/rSEDHTFHQ0AGf505utIB+dGRuoAAMGnA5pucmlGQOePpQAuRQOmPSk/lSng+lBIEZFHcelLSYNUx3Dt70uOaKUmmPcSikPUUmeKVyR2OKTGBgUtKBTHsJyKKKOlQLcXHPtS0gJ96WgoKUdaSj+dABR1/LmilIxVgIRx70EelKfWg/5FKxDYh4PWjH50DpRR0GtQoUc0i9KcBmhDYn60HilI4NIRnipGIOvT8KXt1pOQaWgAH1o6ijGaBkVYrhTh0pCc0u2gYtIvSlopakiL0pQKKKkdwPWiijpmhCFzwaSj+E0U3oUFFFBHei2hIgOaVenrTeh6U6oGgHSl/zijrSU2MXjApD1oHP4Um2mSKDzR0JofoKaOtJj2H+1IRRRTEFKPpRjPvijt7UFB36Zo/lR0o209gEopSc0ZNJgJSY79qXPHWkJxSYBuo6/Wgj1/EUHr/9amAoFOHSkAzR/DRsAlIOppT0oPTFABQBR170AUAHPFA4pQOaSkwDr25o6j60mCT7UtCAX60h5HSilPBNMBAuf/104D0pP4qUHkUALR1NJkUd/alcB2eKWm0v3aNxMWik+9S0+gwopGpakBcGjqaO1L2FUAZ60h6Cg9aCMUMBKfTKcTg0kA2nLTaVetJbgOopD6UdM1RVxaKTdS00xhRSk5pKlgL/AA0dc0g707oKYw7UtFFWHUKAKKKCgooIpB0pMA6ilooqkQFHSiikWFFFFLUAopOgpaYBRRRUAFFFFNbgFFFFUAUUUUdQBjwaKQnFA6UbgLSdqD0oxxioAAc0tIelLR5AJgU2n0m2k4gNop+3FLtp8gDe1BGadtpcCq5QGECgDFP20UKBQzbS7fanUu2moCsM20baftoC1Sp3GM20Fak20YFV7MViIJS7Kl2UhHFT7MdiIpRtqUjNG2k6YrEeykKVNspCtJ0ky7EGz2o2c1MVpdtT7IixBs9qCnNThaAlL2Og7FfbSFasBKClT7AVivs5pCmKsbKXZU+wuFits96NhqxspdlL6smFitsNIEq1s96NlNYVBYr+X9aUR1YKcClCZq1hkXYgAOaORVjyx6U0pWioW2BiI+KsIar7Oacrbc10U24ME+5c4NROm6kSTOakVs16HNGojTcqSQZHSqFxZBia2tm7NRPDk81wVsKpoiVO5y1xYEHpWfLAV7V2EtsCMVn3OnBugr5+vgOxi7xOXcEdaQtkVqXOnlOgrMliKn3rwauElEqM7jQB/wDXpNtMLY4pVcd68xpx3Nk7jtpHSpI5SnSmAhqCeaqFTlE43NK1vyvGa2La9DdDXKhiDVm3uih4NexQxji1dmUoW1OzhuAwHNWo3zXNWeoBsZrXt7jdX12FxikldhGfRmmDmioY5Mipgc19FSqKRuKvNKwyKUdKUgV18t0JFV0rJ1O3Loe34VuuuapXUO5GrwsZh9CZK6OOkTYatWzngZovYtj/AFqvbttb+tfFTXs5mEX0NNT+dIT1piNmn7q0TuWyNhwf61G1Sv0qFuaZKQ0nNN7Z7Uv8RpnPU1omMVmwMVC5zSueTzUDmsJPQCOU8VnXLZHX9Kuy4ycVQuTwa4aj6GiMm+brXI67LtVsV1F9Jwa4nxJPtQ89favHqyNoI5i1zPqnHIzXqHh2LbGnGOK8z8Pr5t4Wx1NeraMmEUD0raj3MY+9Ns6a2Gxanz7/AIioIj8g+nepeo969K2hb3EOTzTgDmlC5NLgVrTWpDHITn2qTdjnOaiB7frS7s9ePpXq0yRxPvTTyaQnJoB5ra5O5NGOcetW4lwKqRdRV6Md+w71tF6ASdKen+TTRyKUH0/Wh7gSjpS0zOKXd8tUtigYgVSuGzn0q1IeDWfO9YVZWQJFSUnNEQBNMY5P1qa3X5vWuGCvITLtunTitKLsKp264/GryDAFevTVhbElANFJkV1AOz1FIW96YzUxnyP89adwHs2aaGz9KjL/AFpUOai4D+/FKBwKQDJqQDP5U0AAYp2cCkbgf/WqMvVMCQmkBzTN1OHaouA8HIp2f0pg4FL36VaAcOtGTSUuelMBd1KDz70n60tAC545zS9RSf55o61SA+GJ4gO3NUJYfQZrYnTOapSxjH1rzGUZMkfUkVSnj4z14rWliUZ/mKqTR5BFCXUaWph3EW4ZI4rKuE6+n5V0NxEVJrJuIs59ab3LRiSJk81Hkirc0W3ORVYqFrI2iSxPzV2GTAFZqttIz0qzDLxitLDaLxbbVeZqUNxk81HJwaZnbUjU/NW1pU21wR1rDJ+bjr7Vf0+bay+tZSWjGen6BcgED+Vd9pVxkLmvKtCu9oXJ59q73Sb75Bk1lCRnI76zn4BrVicADmuVsL0DHcVsQ3obvyK7oT01MrGwDk8UrHIwaopdjGCfwqT7Qp71re4htzFlT/KsK+tQQeOtbkk4IrNuGBzUtIlnK3dmM4xVHyAj9K3bzBJ4rLlXrXPJFoLYBSDWjEoK9KzojzWlb4PFaQC5Bdx/JXI63b5DdPrXczRbkIrm9attykbePanON0I8g16Mqzema4+7bEhyO/pXofia1278CvP9RQo5rhcdRwZFbNlx2xXSaYMhcfnXL2xw1dPpOeM1C0Oi9zfjTCYzWDrloDniuihG5AAKo6nb7l6da93Bz5GjgqrqcLGuyTHQVcIyBjtTNQh8mYnFIjblySa/QMLPnimePVXLO5G/AI71CBzVhhzmo+p4Ir1UYvsQOOelNwasFKY/StEUmRDg0N+dKV9OfrRwfWkJu5LF161JIMEVBCcNVphlaqxm1ZlOTr/SqU/NXLhSKpSE4I7UmXHUrNjNRkHPFSADOBQy5OelZstIZGfm9KvW7YI71S27RVi3bn1rO2orG3buAK6DRrrbIvPPtXLwPzjtWvpsmJQK48XDmpmtL4j0qwYOBg8mti1TByK5/QzviXPauktxjrX5/VjaTR7MNi6nSp4xkVDHhjVpVx2rFDeo+KPjNXIV6dxUEYOKtRYGKpIXQtwfLg9M1MvSoIzwKeGx0NV1GSMcUxpDg1H5gxTTJ196TIHeZg9eajaTJ/CmM4BqJm5xnNTuBMHzTS3FQ7+DRu6UmJD9xNKBz9ajBzUqipsO44A8U5TupQM/SnhcYpIVxVGMcVKARimquDUyqCPersLqIBnFPAwOKQDB5PFPUErStZACDJqZR6VGoz0qeNKgOpIqnHIqSM/rSDr7U/ABp2HbQkU9P5VIn6fSolPTFSZ5HqaRNiVAMVKv86gVqlRsAUAiXqvFOSoup681KMn8aIlkir0pw601WBUdmNL9asVxtxGJYyGHB5rx74o+F1mhadV5GenWvZTnH09qwPFOlrf2LrtzwRXXhqvs5pme0rnyPcRFJWXGQO9Qxtsb2rf8WaYdN1SWMjHJPFc/MMcr1r7ilPmimeViKfLOxdgkO7HUVPDIY5eOhrOtZzuwavgjAPeiaucMbp3PVPhXr39m6vCCflY7TX0zC4ljR0PykAjmvi/QL4w3EbBtpUjkfWvrDwJrCavoMEgbLKACPavksxpcsuZHuUp80Yy+R0oPrSjn1pPvfhT15H0rwzsQVIFHX0pp6U7Gf5UA9AJ+bGOPSlA5HFA56c05cGgkADTtpzmnowIwKdj86LFBtzUF7HutnHtx9asKcCo7gZicUw2Zxngm1ayvbtMnb5rMPxNdtnvWDo1m1vdzsRwXyCa3guRTk7sS0ikKDmngYGD1pin8qePXsO/vUWBjueKQflTtuAcigAZBoYyRfuinqeaYBkds04jFISHjnmlI696RelKBke9NjFx0NPB+XvTD19KelIGSLgUEZIpP5fSncHk0CQuM/hQo+agEZ9aUdTVDHBaPypynIprdKroAEfrS45pFORSjioSFYVRgUo6UnU4FKOntTFqOA45pO/ApNtKvfnpTvcoMc0YwKUZ+h70AYbjr64p2FYTJ6U4cml/iP9aAOtS0MTBzS4NKBigjNACEYpMfNSkZpcZxQJCd+maXHHtSjmlwapBYQA59qUDrSDrSgc560WDqKMYpOvXrTqB60xjOgopWGR70gFJk9BegoHU0baM4U47UWACc0D3FLjA9aPepSKDPOKTof88UcntTgKaWgLcTGO1IvWnYxRTsD3E2/jS0oAzSgVVhWG0Y4zTsZoPFJxENopdv4UbagBCOKFWl27aUDHFNIaDH60UUvU1QdRpHFIBmlI6c9aXH4UD0DpR36Uo60o6mgBvrR1p2MmhelKxImf8A9VKDmjqKOlMBD1o7/wCFKTnikwaB2Eo/z0ooqBABilBNJTh1NMbDpQePal+tIcYqnuIbQORRR/F+FLqUKefekpVFOoZIgGKXP50UUw3AdKKKKNwFwMH2oz7UlKe9JgJRng80YzmipGg4/Wijtik3UDFopAMUtWAUAYpG6Uo71DDYXP8AkCkPU0UAfjikhXFx1pOvWl/nScGmID+tJjkU7pSY5+lAAe9FFFBQq9aP84pKM5oADxRS9M0mMUCYvpR1+tAHFHcUAxKKUDgUHFFgsJRR2+lJ1NSFxaU5xQB68e1B6CtOgxCMUf5zR9OKM8+tZgA5pcd6QDjFL+NVsSLnApp5pfWkoKF6daSkJxTs/nQSJSn3pMigc0FCr1oPQUgNFSA4HNKD1pueOlKelAC9TTqaDR1FACg0fxUlHTigBdtLTSKXoBQG4tKeVprUueKEw6hRRRSYC55zSUUuBinqAlL6UlOzxTQARmm07PFNPINDAcBilpARR1FIsWik204HFUJARigHikPNFBQ7POKWmgc0Z5qriEp9N20o6UIBSc0UUUyxByKWkHSg9KXQkWimr1p1SUFFIDmlqwCik9qWjcAAooHWg9aA6CYFIAQadRSsAnbrQOlKBS7apIVg20baWkxnmnYYFaAKWiiwDSOaNuKdjnNFPluAm2lp22jbVqA7DaKfRVcg7DQO1G2nkYoxzTUAsNK0baWlAzT5AEop2Oho54quUBCMUbadRTsgG7aMcGnUUWAaBmnAYzQBStVWKQ0jNIRin44o20WHZjcCgDFLRRYgDxSHk0oGaUjFTaxYzbzS7adjBoxnmiw7CBaXbRtpM8VVhbCYFOIzij1pSKLDQ3bigrxTqQ5o5QYhWgL0pfSl9KLCEA4oKgil9aKLANp22k/ipaqwJCgZo25oHanVpZANK5pjJmpaKTgmPcrgbacJCMZqUqKjaPFQ6bWxNmiVZM04HIqtyKcsnNR7RrRmin3JygNRPFTlegtmm3GQ3ZlOW1DDkVk3umbhlRXQkZNRvECK46tCMjGVPscNeWLIx4xWbICp9MV3V5YLKvTmud1DTdhY44rwcTglIxV4mKs+KmScMP8AGqlzCyk8Yqp9pKMR+lfN1cLKm9EdEZ9GbIcMOKcD+FZcd4KspcgjjmvPvKGhq7M0Y5yp61q2WodMk1z6uODzU0U22vTw+KlGybMpQ7HaW9yCBWhDLXI2V8Vxzx71u2t2HA5r7TB429rsxjLldmbQbIp61SilzVpW4r6+hWU0bp3JMcYqvcJuFWaYyZFa16SnEvyOb1O274rDPyNXW38O9TXL3sZRzx0r4HMKDhK6ON+5OxNDJwKnB/Cs+BzV1GyK82D0NGLULdKlJ9/wqN85rQQxjUTmnuahc5pMBrHP1qFzT2NRE4Wud3GiGU4rOum61flPy+grOuzkn1rgqbmi0MLUX+U1594puNquM+1d1qr4DV5j4ouBvK5ySa8qprKx0LRNl3wlDuYEjnNep6QmFWvOPCEWVXIr0vShtQDFd1KNmkYUtrm5GMCpEUnio48kVMvOK9Owtxe3096RutKcU0nAx2q4KzEwzyKTdjvTCcc96YXxXemSTbs05TVdW3VMnWt1qBbt+TV6PpVKAAAe1WkroQkT7silXr/jUYOTT1NS9xj26UhOaTPrTWOBWnQBkz4FZ1w3Jq1M/GKz5mzXBXfYBg6/1q7bp0Iqmgya07WPpSoR6kl2BcAVZUcVFEML9akXpXrwQDulITSMaYW5rS4AzUwk0E5pME1FxoT+GnKaQCnrxn3osIkUd6lH61GppS3FaAJIwIOKh3ZNOY0wDms27gPWngYpqjIp+MVSAfSg00c+1KP881SQDqKP50oJ/wD1VQCgc0tJ60Z5oAWjPPFFHT6UAfFUyAg5FUpUx6mtSVBnFUp0A7VwPYryMuVOp9faqssXFaDpjnFQTR5HSlsgMeeLrkcVk3cfJ4roJo89eBWZcxdSPSi1ykc/cR98VnSpzityeInJz1rMnjwTkdKhm62KPAbHWpI2wetMkBB6U0cUrlF1Xx2zT2bPWqqyYGKfv4FaLUlq41jtNWLV9rgiq7ncM0+E4YVEhOJ12jz7CpzxXc6XedASAK840mXDLg4/Cuw02YnHP4VyXs7ENW1O7tL/AGY54rUh1LHeuMguiByasf2htxzVqoZHbxap6mrA1QEda4FdXwcbqmXW/wDa/WtVV7grNncNqWQKrTX4I681yY1o/wB79aZJq/GN1N1bhy3Ny4vN+STWfJcZPUVmSakXOAeah+284zz/ACrN1LisbccuWrWtGPHNc1aXILDNb1jLkCt6b1sI19gK/wBaytTtQVJA5Na8TAgc9ar3sYYHiu5JND3R5T4qsdysQOeleXa1bFGIxXuGv2YdXOK8o8S2eGY446ZrknHXQhaM4uJSJPx710+jyZ21zki+XIeK2NJm5XH/AOquZxOiDO3tRvGfwqS5tvMj6fhUGnSAqtawQFRmuyk3FmFVN6Hn2v2ZQlscVjRNxiuz8R2vyMMflXGBdrkV91l1VSjY83EQulIVuPpTSB+NSuvGKEjGPavpISujzb6EJzioX5arjrgd/rVOUVuhojbJpAcdaQsSBTlPYjmi5LVhy/6yraEFB61VUY+lW4sEAY/SqLdnErXIABrNlzuPTHtWvcwk5yfwrNmjIaoM46FFxh/elRsnHSi4XmoEPPqTU9TQsSLkHGP8aRH2kcUcle1IuQcVD3HJX1RpWrnIwfyrYsG2SAn86wLaTDDNbNmdzg1FRc0Wgg2pHpPhuQOi4/Oust1DA561xPhOXEi13cKdK/PsZHlqM9mk9C1EPbFXIl61Whxn0q3GCCK4DYlABHpUqn8PpTQM0oPtVgShse1KZcVCW4pjSdKVwJvNBphfFQF8GkMuOaLiuSl+c1HuyfpUfmZzzSBzk1ItyXPB9KAffP4VGDmjP5VLZLViwuM1Mg5qtEeatx89aoZMi9aeQKFHAx+dKBmgWwKealQ5qIcGpYxz61N9AY8LUgBx047mmgdz+lSjpx0p3ELGuT7VNGnGcUxBgVIvT1qEihwJz6Gng5NMHTjr1pRxSJJFX+dS5xxUa9PXNPBzwP1pMByn5qkQ56mol4AqQHAqSUSKQM1Ip5HNQq2e1TJ196pF3JEI5qVACOn41EgGamReRRcOpIq5wDTbmFZIWXGcipVOB/8AXp3UGnF2Jauj53+LnhzyLg3Crgc5ryh48qRjmvqb4iaCuo6ZLlex6V806hai2u5ExwGxivq8urOUeV9Dhrxc4KXVGIibJOa0IZdyjviobyLABUcdaigl28V9A9Uea43VzZs5fLcfWvffgn4iCzGzkcBGHAJr57tTuIya7/wPq39lajbyBu4zzXjY2n7SLR2YWW8H1PrEED6ml3c1R029F/YxTKQQ6g8evero+7Xx8tHY9OLurj6k7ZNRDO7Hen57fpWKZRJkAUqj8qYM1Kg9eKZSHoMcU/PSmjrQoIJqrgOBH40mNw5obP1pepx2qWSMWNQScVIB0pAoHWnhcsM1XQfUYw609Rx/9elCgcnNKi4+tSMP4qevHvTP6UKST9KAJs8etSfxVEvOe9SqMUCsOo6ZoHrQRk0MWzHbcmlUfMaCOKVeO9BSHZ60dRTQcmnjHPtUgOA4FOAzTVqQDApoVw6Ckbr0pTx9fek/ipjW4D/PNOA5zTTnp2pQT+FADlGaGyc8UvQeppe/SgBAMU4Ck6ZFKOlDARetKDyKTbT1+9QAi9cUvUUoHzcdqFHGaAADIFBHGKf296a3WqsA0DgCn4FNA9qXHNSSKB1/xoPSl6ZpCcVpcbEHGaUdqAMUuOMUIW4vFL060mcmkz+NS2NCnn603HGKU/mKTPanuMAP85pNwFOphBzUAOz2oIzSfxU7j3oAQ9KUA/lSgZpR+VWSJ0FKOtHQ0Y5pdRsTqaWil/iGKpILhg0rdKWm9TSCwhHNFFFAhccZpKX+dAGe1KwAQTRj1pev0pQO9Mobg0lLg0ZNGliQ596XOeaWk60rFC0Um2l561TEwA/yaD1/+tS9BSEe1IYUYxxSBcUvUe1BIUm2l96BzS6gJjHakIz60/H+cUh/KqsG4i9KG6UuMf40jdKQAe9G2looAAMUv0FIO9L70PVFCEUN/nNL1OOlIc07AAFL9PwpAaKlEhS/w0nUUv8AFTAOhpM8+lFJ39qL3AWk6fWlpCOtQD1Fp9MTtTxyKpANIxSU84pD0oaAY3SlpSOKFFSNA3WjbSkYparqMQ9RTacelI3WpFcB1o69KP4qXGDVdAYdQeKTbTqOlSMTHGKMcYpRxRjJqrAN6dqSnkUn86LAIPbkUHkUp6U2pAP4e9A/Kl20uD7UCsIOfajrQBilIzSdxjaUDNJjml20JEh0aj8qNp9KTGabYAeaTGR70tGM0DYg560uPeiipBhS/wANBPHvSE1TGthN1HShelBGah6C3Fp3amjqKfUghv8AFT1pvelqkDCl6mkHU9aUDNVYYHjpQORxS0UgE/ipQKQZo+7TQuo7BpKAKKYxT1pKCefrRUgxcmjJpKKdwFPWkoPOaOmalgHbFLnIFAGaCMU9bAOopp5p1NFXCiiimFwoooHWgYu2gHFH8NGPam0+hSHU3bS4FLTsK4g6Udc0DpS44p2ZQUUY4pQKdgExil20tFOwCbaNtLS9qqw7CAYoxzmlwaXHNO3QLDSOKXBpetA5FVYYbaTBpdtLSaAaBmlxzS4xRTS7gIRkUY4paULitOUBoGKWilHpSS1AVulKRmmnrSnoKssQ9aXHSlooE0IelJ/FS9qBwKBhjjFLjFFFAkFFGMmlA4oKQmMUbeaVutJjmgmwUUUUEig0hPNOyKQ8mrLBaQnNKBnNIRigXQXbRjpS9aQdRQVYUDFItBFLS6CG06kHANLSSGhcc4pMc04dTTcc1digpw6mm45zS9qRKEPeik5OaWgFqIeopaKTHIqAsLR0ooqxDR1p1MyKcDwaBJi0Z4po60vc07lXHBqUtio6UnmqUrBckTtTsCoQ2OKlRsjmuiEk9GJMY0XWoimKudRTDHk1MqHNsNrsVgcUobFPePHaoyMiuGVOUWK9iTdmj0qMHFPX7wpJ9DRO4xlzVO7tBMpGBmr+Oaa65rGUbrUzlG5xep6Z1IFcveW5jJ4xXpl5aCVTXL6tpfB4rya1G5jscU0xQ8mpIr/BxmnahaNGTxWK7eUa+Yr4ZNmifQ6eC9B7/kauxXArj4b4qw54FatrqOep4rxZRlTZsmdLDOcg1q2N8VIB6VzMF0HAq/DPtIx3r0cLipQZEoX1O2tbsMBg1pQy1x1jflSBmuhtboOAQa+6wON2uznUmnZm4jZxTjzVSGWrSvX2tGqpxOlO5Xuk3A1zWqW2CTXWSLlTWJqcG5Sfxr5/M6F0zKtG6ucsh2virsbcDmqtwhST0qSJ8ivjYLlk0yIu6LNMbpSgmmucVpcZC5zxUTdakfoaiYfnUXAjbrUTH8KlP0qFuTWM2NEEn51mXr4ya0ZW68+1ZF82FNcFXqao5rXJtqMTXlmuy+beqOvNeh+I59sTeleYzyfaNVA968lJupZl1Hamd/4Tiwi5HPevRNMXgZrhvDEJCJ713tgu0CvVpK7M6ekDVh6VMOB9PaoU/wA4qSvRS0EhWP5VE7YHanMeKhc4zzTTBiM2M03Ofeo2b/OKVeea6YsklQ1Zj9agjXirCDANdcdgLUB7DrVpPzqrFx7GrKZzXQwRIPzqUAg1GoqTGKiOrAGORUchwDTycCoJWwa1logRVnbrVFjk8+tWZmzk1V6n1ry56uxTLFuMkVrWw4FZ1qua04RhRXdQjYi5YWlJx9ab0Hak69K707CHMeeKSk/CgnjihANxml20dacBxTSAQDFOA4oWlxj/AOvVgOyABnpTWY96G5FNJ5qW+gB1pQO9KozTgP0qEgADoaeeRTQvFOH8q1AAMU4cAUgH60u2mgFWnA4Gabzx/Wl6mkAHrRjpSZ4ooAcvSgAY96T680q9KpAfHUy/IeOaoTrk4PIrWnjwOlZ1wuD6V549jLkX5h7djVZxnj0q7MOarOccUFLUoyrgY4rPuYufetSQA1UlQHn9aq5RhXEPNZs8JH0Nb9xB1zWbcQYzWSQ0zAmiwPeqzCtS4gwTjmqEseDg/pSZoRoQKkDdRUPTgU5Sc+9VECRmpyHBximc5zQp+b0qZFm1p0mCCDiut0yZgOv9a4uwYbhzXW6Ux4xXFPch7HQpIdvemySEHk9adBGXQGlmgOz+VZmbVzNlvGXjPPuarHUiv8XNPu4yAaxJ9wJODmsm2tRKKNhdX77jT11XdzuwT61zJnweuM+tJ9rPrxT57GkYnVDUsj72ami1Hp3+lcnHfEd6tQ35454HaqUu4nHsdxZ3YY5z8v610dhdAYya86tNQwOtdBp2pjqT79a7KcjNqx6JbXAZcZqSaQMp5zXMWWpDbyeK01vgQMnn1r0YT0J0sZ2swmRWArzHxPbbAxI4r1K/lDoSOlcH4liBVz61TXUhrU8jvxsc8Ywam02cK64NGtpskY44qhZ3GJAOBWbiEJWZ6Po8nyjnNbytlR3OK5DQrgBRzXSLPxgcYrKDszaavqVNaRXiNcLdw7ZScY5rttSnDKR3rj9Rbax+tfSZfU944px5k0VsjaKmiXJ65qosmSMc1aib8Pevt6cvdPGaUdB08G1SRn1rLn78VqyPuU1nTAnPGa66butSIq5UALH2FPRfmNLt+YcVIqEH0+tWU9dBwQsuc4qWHk4/nSBeDSxja1XuLfQlmTr61l3AIJ4/GtY8jn86z7rqahozWjMuVcg9qplcH0NaD9apzqfwoLTEjbPFSA5qGIZPOMVKRjkCsmNbk8MmDitiwk5AzWDGcN1rTs5CDnkH2qNyluegeF7nZMo969OtRuiB9q8c0K7Mcyc969c8PzC4swe4FfH5nRtLmPSoyNRFxg1ZTg81Eq4FSrx1rwUdexJuoY8U0tgUxnJpkjmfk1Ez/N14pGbrUZOKTL2H7hnFNBqPn1pGY54P4VJNtB5b/wDVTgeOah3E/hTkYsOelK4kiYE96Ud+KZkdB+tSJ1qWO9yaLn2q5CBxnmq0YxVmM4wf0qkLqTA4pSTxTcml5z0oQmPB/OpUWoUGasIvB/SkIeg55HFTqO4FRoOKcG21NrgSZGBjtTl61GjU5ckkjk0gHhvenZ3cU1SNvt2NKDgilfUCRB61IpHpUS/WpM8VIEqjAHrTgMVGvXnipFbPX9KpkocnJqypz9agXg1PHzxUjsPj+8Kkwc8j8aRO/wDOnAGgskU5zmpF6VCAccVOOwoIRQ1WzF3bPGRwR+dfNHxH0FtM1WVwNqsdw4719TOm4EV5J8XfDpubRplXLLzwK9TBVvZ1EZKOrj3PAcCaMqetUTG0chrTUfZ7gqR0NMvYg3zKO1fcRd0eVKPI2mMt5CgGDW5pV55UiMTyDXOxkj+dXLaQhvqa5q0UyYNxd0fVnwj8QjU9H8ksd0Xr6d69EX9K+cvg7rg0/UYo2fCucYz619FxPvjBHTt9K+JxdPkqHsQetl1Hrkc1MvJ6c0wHOPrUig546VwG1h6g1In3sVGOcfWnq3zH1qgsPwCefrThjn+tM5BzjFKvSgY4cn+tKFximgZx6etP7f5zQD0DHbNOVsA/zoAzn1/lSjgZ70ISFByaUYyaT3oAznP86sE9RStOA29KUCl61AwjHFSjI60xRjtipKBXHDpShc9vypAKcOlAwxkUAccUp60UriQIOCacenFIPzpwFFw6ip06VITimIvHNOP/ANarsFhDyaceaTmlUnNSNjgOKMA8CjGO350gGTxQAp6inA5/lTdvP1py9apALgdBQtO6ikccE0MBN4z/AFpQM0h4p2OMChAAbP4U7rTF7dqkHShALz70mcnGDxR2o5FN6gGNwxx9aB9KAeKUnNQJhz703bzTwKCuapjEC8UuDznpQB7UpHFUtiRvSkIzTmoYd6T3AaR+VIOvSl9aUDvQPYTmlxg04Ckx/wDqpsYgUZpQPWloxgdKhIkAOcUDk0vQ0q9K0SKExzigjFOI9KbnBpMkOgHXFHfrSZ9qM5oQC555oyaSjAxQx2ELdqB60uOaMe1ZjAfp/Wn00daXnmqQC0HigCjk/wD1qYtxp5NJ+tO20o6UrAhoHFL0NC9KWmCEzzSg56UmOaXHSjoIXrR9aMYPrSnpTsA3HFFB60UgClHWkpR0NQNC9qRutB9KQmtLgxc9abupaMd6QhOaWgf5FFACfSlooxzQAq9aCMUvQ89KQ+9NlCUUUoGeKESOpoGaBnrSgdqLFCY70hFOPTpSe9IAA4obrR06UbaBISlXrRjigDI71Ah2c0UUnQVYBjOc0q9PxpMA0DqtA0KPenegpo69fxoqA2A8Uh6UvSiqQhMClooo6AA9KCaBmjpQig596XdSDrRj8aLkhScUtJgUalC/560n4UtGOakkTnNLS460fdoQ0NxjpxS/SjoelFWNbiEcmloIzRSsSJnnFHUUvSipAYeKQ9RSk0UAFBNJnAppJNBQu6ko60VJIoPFGf8AOabnmhf0pMoeD+fandxTQOlSUrEiA5petFKO1UUJjNOzig8U0nNF7AOpMetH8NDU9wBadjjNNxnmnjpVoEIRikpe9JUiYUY70UUDCkzzS0nU1mwF60HgGiiqActITmgDNAGaoAAzTqAvFFVYsKKAKcBihK4CBaTHNPpdtVyjsNHSnAUFaWqSGkJjHNBGaWinYYhFLRRVNAFFFKOhqUihKKXBpKuwBTwc0yngYoYkMpzULQ1MOg2nelNp9AITHOaWiin1GFFFIvFNWvoAtKOhpKUHFWAhOTRRRS6gKTmlJxSL1pW6UywPSkHWlJzmkJzQNikZpOlJTjyaDMTqadTQOaXoKADoRSg5prUoGKCxTzRnBpN3akbrQA6kJxSZ5pSeKCBaKTtQelACjrS/epKXPNVcpB0FIetL1NIetSDHUU0cUueaCri0UE4oHU1a0EFFLg0lWWFO/hptFQAUHpSkYpKbAKMcYoHSgjNIgbRRRUECd6WiigAoooq0gG7aD1pwXk0u2nylWG9BTgcUmDRTV0SSK2MVMpzVcDAFSo1dtKT6miJCM1GYqkyaXrXS4KQ7XKpTJpNtWmXNRGOuGpQtsKxFtpKkK9aQDiuV02FyF03VSvbMSocVp7aY6AiuapSuhONzz/WdK+9xXE6nYmJycV7HfWQmB4ya43W9FBDcV8/XoamF2meZys0Zp8N6UIGat6tYm3Y8ZrBdihz09Pevna9C9zRSbOrstR5HNbdtdiQDp/jXn1ve7D1rd0/UuRzXjSvSepqpPZnbQXOMYrb06+2kDNchZ3YZRz1rVtrjbjmvTwmLcZLUmpTT1O9tLkOBzWjDJnmuR02+5AJroLabIFfomAxl7JsxjKzszXBytUL6MEGrML5wKbcLkV7mItVpnS/eicdqUW1iAKpwScjBra1aLnpWF92Qivg8TD2czjho7MvA+tIxz7VGrcUpNc7ZrYRqibrUh6VGx6UXQyJutQt7Y/oamb8arv0rCbBFWc8H+lY2oPhTWtdNjOa5/UpPlNedVl3Noo4bxXdBVfn1rz/SyLjVGYcgnrXU+MbvCyc81zHhVfNut3qf61xU1zNsK/wpI9Z8Ox7UQdvWu1sxhR2rlNCTCL24rrLT7gr1KKsibWRoJjNPBzUKGpK7nsSxHPFVnJOancmqznJ9alK7BjQc1Ii55qNQPcZqZMgV1wBEw61NHzUAIxzU0Zwa7okstwtk/rVlM1VhXFWoxg+tW3oBMowKdnHFMB5oZuaIaAK7VUmfJNSu3FU55OfQelTUnoUiGXnpUajkfWhjzUkIy1cEfekSy5bjoBxWhGNvFVIF6VcXmvXpqyJJKQnFLRW/QBMikbrSnpRjBpjuGOMUo6U3mnDrxTQh1LnHNJQTg5pAITikpG/UUL0oeoD1p6jGKaB+VP6U0gHUDg0mcc0bquwD+3oKKRelH3aEAtA60mccUtMAPaik3UHtnjNJAOHQ04dfSmU4HNMD5KuIs5rLuYzn6d66CeE8npWRcxYPTNcbKvcxplCe2PaqEq4PWtO5BB4/Ks6Xk9M1maWsVHFQuuegqw4BJPeoWU4z2pMS1KU8YOTWfcRZrYcBh0qlMnfApjRg3EZwePxrMuYcDnpXQXUectisq4jz9aho0MhhtJpmO9WZo8Hp+lVyMGhaD2HdRSAZ9qVTSEkGjcbL1g/zKOgzXYaOxdRmuLtD8wzXX6IwGM8Vx1ExbnaWCFlx2q3JaBl9KZpQLIOa2ltgRkDNZpXM2zlb+wIzxkVzl7ZYJwOleiXVhvU1g3+mZyAv41lKNiL7I8/uLYg5/pVCRSM5zXV39iwJrBurUqSe9ZKJpF9DN8zaakS4560yWMqarEsCas06GvBe+WRzWxbapgLziuTSUjvUyXjLk1pGbuS49z0Cy1jGFzj2zWzb6xuHLV5nDqO0jnFadtqxx1NdUajTMuQ759TBU/NkVz2uXCtG3PPpWZ/bGBgnj61Qv9S3RN8wP1rrVRsOU5PxAAGauYWcxyZzznpW3rl2GbrXKyzgSHmtk7mTjZnf+H74YXnBrpRd/JnNeb6JfhdoJ6V10V6XUEHisNpM6mvduaNxPuBGR0rA1AbzV97jPJOc1Tn+brXpYapyyRyNaGWifNVlBjpTGIVzk81KDla+9wlTngjxK0bO4gbK4NV5hnBFSsSpz1prjdXqxOZaESJucZ4q0yIw6VXCmpA5A9RWxXW44L6U3ac5xinRnmpGHGe9aLQSVmRs3y1TuB2q63K/Sqkw5NKxn1M5154qtcoMZAq9IpJxnmoZYiVNKxXYyw2GqaJi2CKa8RDdKbGSv4VjJWLJwhVs9BV237HNUw+QKtRe9Yp2Y+hv6dLtdSDyK9Z8GXm9ApJORXjVhJtcd69M8F3IDLz1rxsyhzwudtKWh6WE4zSk496ah3KPpQxwRg18a9D0egrMAMZqMvSE8kmo2bvQ2Mcz01j6VEXweuKQyjI78c1ncTHtg1EWJ4pjyj8aZvzx/WkFywjZ6nFSr06VWUkHk5qdDwM0AiRetWIxmqykZFWYeBR5hYsqKlGcAelRKeKlXmi/QzejJQ3GKlzxUAJyOakU800UTqMHPpViLGMZ4quvv1qwuBQxIkAzQw703d9MU3JFRcGPBwadnj+lRK2G4/WpFODS3ES9B6ilQcmkUZx3FPX+GlYCUKB+FOAJA7j9aaOvFPDYPuabVhWEKcZ5/wAaeCQQO1JuyOlOC5wagLEsYqwpwDUKk1Ko456+1VcsmU05eajU4Ap61JJLkjt7VOnA9KroSTjpVhBkVIEwTcKwPFOmfb7F0AySOhrfjGBn3ptzB5sTDHWtI3TTJkuqPkDxdpD6VqcqYwM8fSsgL5kJyK9i+LvhkhWuI15X07ivG1fymKnkV9xhK3PTTOHER5kprqVmG1/m/CpYSN3FLMobk8UkRCHmu6orq6OCWmx1HhXVGstQiYHoc9elfWfg/VU1bRoZd2WCgGvjC2mEUoK8e4r6L+CfiTzovsjtnIxzXzWYUbrmR6VCV4eaPY1HSpAeOmajQ54p4+br6V84dq1HKMfSnghiW70wg7felA4A9aTKHnBb+tKq8Z6UxetSKOaEJ6D1UKKeFzTF5FOOTnimMcOnFLUYPzd/pT89qVwFHzde1OA5oUZp/TFUmT1DHFSItRrkcduhqUdKRQBfx704DJ68UJ14qQAdqpi2AKF/PNG3HYUuO1A+6OMVIxuOacvWl29+1HalYA285pwGM5oz/kUoAPX1p2APalzkigjJweKUc89aAeg4e1IPXtSr1pR9KBXF60o596Mc0/Hy+tAhAPbt+FHQEfpS4/A0tFh7CA5GTSY6U7HH1ox/+qgaEC554NO20AcD6U7GaewuozZTsCl96MZpoYYxmilB4o6imAmMUuMfSl7f55oAzmgAB46UHiiigSdhR1o6fX3pf4aT1FNbCEx1NFL3zR1NIaG45paUA8ZFLjii1hCd/wDGg8ClIJ7Uh6029BoSnL0ptL1NShgMU7PT8qRelB5HTNMlbCewpf4aQjFAGaBoaeM0g6+9PJzQB1oGJQOlLjGaOPegABxSlfzoxx60tACcUtJ0P6YpR09qdydwoopSfpikAdKOvFJnNFNbAKBmkpwOab9aHsUgxzRS9KP8/ShCY6m9aUdKO3+NUCEAz2obrS5FNqWIG/zmiilbrS6DQlLj8KMYOP6U6lYYyl60vFJ60yX3ADNDdaUf/rpPxoAAuetOwB9aFo6GqWgCHjFJjj0px6UUbsBMClxijHNHvTAB70AYo/UUo5NAthMfhSY5zT6aenvUDEIzR3zTguKAOlA7DSM0tOpP8aAYEc0mAadjijvmmwQm2looxzmpQMKRqWjp2ppBcbRTqKSBDetFL/FSVIXCjGBTgKMetVbQYgGKP4qUDFBGaZImCaQ9adTabAMZxSr1paOoqUNCA5ox/wDqpaB0qRjT1xRjpSgZFDUAIOf5UuMnNJ0pdtACfzoopD0oAbzuopeMe9AXHWqsSIcGk28U5hxSZ4qQGkYpG6dqd0NIRihIa1I+/GKeBg0BTmpEWlYQoXinN0pwHFGDTsOw0LRtpaCaVh2sFJto+9SgUWBaiEYoA5paQnmmhMWlyaSihMYpGKSgmigApM54px60gGKTAB0pcdKUDFLjjFNIBAOKMCnbcUuBVcpVhoFLtoxzTwOKpRKsNxkUBadtoAp2HYMClAxRRVpDAjNFFFVZAFHWiimAUUUp61A9xKKKKpiClxSnjFIetS9Cg7UlKDig9aLgL2FH8VNpw6mgBaT+KgdTQBiqQCHrRnkUp5FID0qkJjugoopAMUWuxi0UUUr6gFL1GaSlzxWlwQlFFFZgB60o60hGKKpuzAXsRSUUVVwF6A0lFFHQBy9KRqFNBGKV9SuglFFFUSFFFFK4BS7qAM0pOKYCjkUhHSlzikIzQX0Ac4px7U0DFLQF9Bw6mgjNFFACbqQ9ad1pCKBsMZNJTqQc5oE0LRS44zSVsWL60lFFJAL1NGOtAOKUDg1YDaMYopx6ilYBpGaAMUuDQBwaixNhMCk9acMUlOwWADFKBmgdaUDFUkPyFHApNuTTgcUuBW8YiaE24pu0elSUhGatwRQzbSjilAzSUQXUzZIp4FPWmLgfWlrqiykPpCOtLRWr1RQxlqMrzU2OaTBrKULktEQTrQVqTGM0EZrCVJPQaKzR5zWbqGnrOp45rYK8mo3jzXmVsNpsJrmPMPEOhA7vl6e1ecatYNbsRjoa+gdT01Z4zkc15z4l8PkhsLXyuMwzWyOe7gzyqQlD7iprW9MbgA1Lqli0LMMYxWM0hjNfK1aXRnQndaHcaZqW4j5vwrqLK5DYOa8v06/KMATjFdjpOoh8DNeer05WKi76M7i0ucFcGuk069DAAmuJtLjd3xWzZXewjmvo8Bi2nqYzhbU7iCbpVtjuWsKxuw4HNbEMm5a/QMPX9pAKUr6MztShytcrdLskrs74fu2+lcnqCYZjXiY+Gt0ZyVpEMbZqUHFVImx+Bqz/AA14V7o0YucVGxp5bNMYcmgCNzVaVuDVhzz0/GqkzYFZyKRQvHyDXMazNsjbnpXQ3j4BrjfEVwVjbnFeVXZtBX1PM/GN6PnGeaZ4IhOUz1NZPiy4Mk20dSe9dT4KtvkQn60YdaNnPXd5xienaMmFWultzgAdawtJTaq8YxW5F2HavRhoayLiGnE5qOPgetPJ611mQjHIqA9/pUrHHvUTf5xSRTBeCKkVqhzjilVq64AiyDzViKqkZzVuIbsd/wAK6o6klyOrKVBGvA/pU46VbAcSPpTGNLUTHIprQBHfg1TlOTViQ4qnKcmuaqwG43GrMC8g1WQ5NXoFxUUVd3Bl2AZFWV4FQwjAHGKnHSvYjsSLR0FFJ1FaAB45o70ZzmjqKAADFLRRninYB2R1ppOaQn3ppNTcBcZH+FKgxTQffNPTqKEBItOAzTVFOB5q9gDrntRjvR/FQR61W4DlIxjvS55pF/zmg9KYADRSdfTFLQAfjSdqCef/AK9IOtLZgPH0p/TNMHAp2TWgHzLdR4B4zWLdxHFdHPFkVl3cWSeK4WtAOZuY+tZUwGeldFdwbSQelY91Dt9axfkVqZEnGeOahfjpVqVMZwcVVbgVHqVEjOM9Krzrx0qwcnk/nUMvzDpzTRTdmZ06AA1lXCZJwK3Jlz0Has24iHzHvWugXMOaPr6iqh61pzpj3NU5E/z61m9y2VQMGkJOamZDTCtLYZJb5DA9s11OiPgjFcnEeRzXRaNJt2471hMOp6foZ3IuTzjiuptYty++K4zw/KGVeeK7jTjlB3FZwtchrQWSz3jpWTe6fjPFdQqhulVbu1DpWjimY7Hneo2GMnFctf2bKWyOK9K1Oyzk4Ga5LVLXDHNcs1Z6AnY4W5g68VnyqVPSuivrcgnArFukIJPWsup0RehmsdpPao/NK9Tipplx2qo/HtWiVi7k/nkVKt4QOtZ+/bxTTJg9cUDNYajgdc1DPqAdDzxWW85HXNVZ5yAa2UiVCxQ1m8ySAcmuZnu8MefzrR1efOeK5a8uSrk5r0KTuTJaXZ02malslGDj8a7bTr/zolKntXkdlfbZAOpru9EvwY1GeaurFp3KXvQOv80k5zxSsSVyKpwOSM1OG+XFXTdncxtoUrmQKc063uNy1BqAyc9cVRtrkiTBPFfZZdU92zPKxNO6ub2Qab1qCOXK5JqZWzgV9PBnlLTQdg0oi5PcU5MMcVYVBit7lFfbtPoKccntUsqjZmosn/8AVVLUh7kbDbnPNV5V4qywx9P5VHIuRxmruZu9zOkBzz1qMnK44qxOh54xVYHmkjRbFWVCDmqrDsea0p13cdapSx7cVEx30Fj2kj/Cr8ZAWs1TsNWFnz16CuRrUpPTU1LcgEHv9K7XwteeVKnOBn1rz+CfkDr6g10ei3ZjkANc2Ip80GjqpP3tT3aynEtojA89+amaTIzXPeG9RE9qFrZaQfjXw1dcs2j0ovSxIzY5phcDPNRs/NQtLgZNcj2Ka0JHf8M0zf15x9aiLBj1phcZ61ILUezZ6dKQHJqPPanA4ak9xdS3EcgE84qYNiqqMMc81KHIxilca2LMbZPIqeM4FVY2P09qsIvvSKLaN19alQ1WUkCpg2KsVidT1qRO1QBsEdTT0b3z7UElpG5HrU4bA/8Ar1ViPJP6VOOD71LEiTdxikJ98U3bTQcnj86nYZIGySKnXBxUCjOO9Srz1pisWE6Ypw4I7UxMgev6VIOfrTa0EPU4p4OaYMAD1pR83HT8KQ9x64NTKcioVHPFTJxzUCeg5OmamR6jyNtIOvr6mkwLKdRzxUi+lQI348VPHyeDwadwJY8nOKsRryKYik8dqsxoOR6VI7jwuT0p4X5cUuOKUDHWqDocj400VNR0+RduSQa+W/EmltpOoywsNoDfpX2Xd2yzwkH0r5/+MHhXyJDcog6/MQO1e3l1bknyvZnO4cycDyJzlM9e1UzIQcH8KthduVP51TuODn+VfYxs0ePKLjKzLVtL8w7V6R8NNe/szVYX3Y5FeaWoHr1FbmjXJtbiNw23BrzcVT54tHRh5cs0nsfbdhcLd2kUychxnNWgcZrhvhZ4hXV9CSPeC0Q9e1dzj5sV8TUXLKx6kVyppjlbORSkcfSkz/8ArFOIyOcmsmaIFXuakHemgY+gqRRjFFhbscq08DrmgdB6U5Rx7VW6GxmMml2ce1KO4zzTlNIfQFGDxTiCelJT8YFACgYNSY4+lNHb3pSSOn50CuSKOhpw6daRTSryM09hju1J/FSgHHFKo/OncSFA4+tC9KUdaXBo6CE285pSDilI4NH8NSO4mM8Y6UqdPxoP5UvQZoEKvWn44pq+venjkUFAO1PB596btzg04daaQC8elJS5/wD1UD1/WqJDgDmnHikAz60YwaXUa7B9entSkf5xR+FOo6ghMY5pKcOTQV4osDEAyKWjofakPemIPu04HFIQaBwP88UFAfalBxS44pMGmkSGDSU7bS0bANAzSnpQBigjNP1AT0pelJj0pd1K40g6/wD6qQjFLupCMVLEkJSjrRjj3peaY9gIzRj8qF6UuM00IQetB6f/AF6dtpOvWiwCDqaNtLRQihp60uB/+ukwadSJCilH+TRnpQAm31opelH8NOxQlKBmk/rRQxMUDmkpQfpSgc1XQQmOeaT+IU4jNIOhqWAfw0uc9aOg4oyKoNwxk0tNJJoJzSYABigetKORQOlKw7C0nfml+tIelIQZ9R+dHUUtIRmgfQbTu4NGOc0fyoEBGaO9A6UdPrQA5elJRR9aADpTqTqaSnYBSKAMUAcilPFUG4m2lx60UhFAbhjPNAFIOtPHWoW5QlL6ZoPWkqwAn9KBxzSYNOBxSW4Af1pKKDzUgBGaAKAc0pOFoBaiUUUUAFJtpcZ49aRqaJEIxSjjNKBSkYpDsAOKMcZoHWjqD61fQYlFFAxUoSAnFJ/jS9aTvnFILC0UDpRwaBh60Y5op38NADcY4opT1pKNgCkPehaNtG4riEUUrUhHHNQITApaVaMcVYWuNIzSEYp1IeuKTKG0uCaUjNKAM01oSNA5FPAxmgdu9KBzzSZQ5aWkAwaWtAEPUU2lbrSVFtQCiiijRgFBGaKTuaVhMWlC+tAGaXHBpJajEA5oAzTgtPA61VrjSIyM0oFO20L0quUaFAo24p1J/FVpFA3SgDmlpMdaGigWlooovYaCiiigQUUdaKpAHSig8UUdwCiiipuAUp6CkpcdKe40JRRSetSxDv4RSUUUyhV60lFKcUJgJSg4pKKVwFHWlPHNLTT1qtgFXpQTim05elNdwE70Z5pQMUtVcVgooorMYmeaOgpD1peoqrgGelLSdcUtEdwCiiin1ARqUdKRqWpW4BRjmiitV5gOHSjIoHSgjNTa7LG0UUVRAUUUu2nYBR0oIzQOlL/CKZohDwaB1NBGaXGKBBjGKULR1ApQMUDsFB6UjUvWgQi9KU9KRetHrQNi9aKQjFKBigQuTR6UlKOta3LEopSOaSmAUueRSUo7UAKvSg9RQtB6iqIAHNJjrTqTPWqYCgYo6iiiiwBRRRTW4BTgc0xacvWqTGtR1LjpRjHNLW8fMoAMUm2loq7CYAYoJwKKKewxw6UtNBxTq0TAKKKK0uAUnrS0UaMBCM00rxT6QjNRKFwK8keRWLqulrcxscc10LLmq8kWeK8fE4fmREo3PFvFPhw/MVUg+uK8z1Sya2cgjpX0trejLdRthcn0ryXxb4bK72C4618bjMHbVGCbgzy8TmN639H1Xay5Y1z+p27W8rAg8GqtpfGKQc45r5WrTs9TZ6q6PY9MvhIi810FtPnGK800DVt2AW4rtrC58xRg1hSnyS1NPjjY7HTr3aRzXTWdxvUY71wdpP0Oa6XSrvgAnivtsvxOyZyyXI7m9cncmK5bUR8xroZJNyVz+pH5jXp4r3o3LnqrmXG2Hq0GwBVFmw4/OrMbZFfM3s7AibOTTX6CikPem2FiKTqTVCduDV2Yjn1rOuT1rmmzRIyr+QhTiuC8TXPyPzXZ6nIdrc9q868WXOIn9K8uq7u5tFWPMdafz9WjTrzmvSvB0GI0+leYRHz9ZBPIBxXr/hODbEvp6V2Uo2imcr96qd1pw+Va14elZlkuFWtOPtXbTNpblpafTYvalbiulrQyIpDULHAqSQ/hVWSTv0qb2KsSbsUqtk+9Vg+DVhCTXTTdyS3F1q7AKpwirsQruQdS4nWpewqBOnP86k3UdR7MVjmoy3FOLZFRP0rToVuRzNg1Tc/N149asTHI4qrnLVxVXdk3sTQruNaVunI4qjbLuPpWlAuOa6aMbE7lletSA8VGPWlJ9K9JCHk4phbtSE4ppbmpbAkBpwx2qJePrUoOatagG7ikbrQDikJpsBOvPpR0xRnnFIBmpYDgKcgNNHFPAoQDwcU6mjrTq0AUHFB57UlFNALnn0pccmm0DmmAu6jdSHpSZyc/hU3sAtKvWmj86WgB9LkfSmjpS1qtQPnqWPGc+tZtzDkmtqRMiqM8Q9O1czQHOXcHPNY93Ackdq6a7h6k1kXcWRjHNYNWQ9zmLmPBOBis+VcHkVvXMRBrNni69P61i9ykjNI5x/WomGBk1ZdAD15qBgdvTvTKWpUlFUZhuB7VoSAgHPFU5RnPHbpTuBkzx1SlTnHetKdfTn6VSdeelMtIrFOajZOtWNvFMKZGOtZGlip/EO30rX0yQgj61mSIFPSrFm5Vxg1E1dDPR/D9znYMivQNJucgV5RoVztdSSPpXoWj3Pyg9BXKnZmT2udnDJuWll5Uj9aoW1x8gz19qnebIFdaasYmbfpjNcpqkO4nj8cV1l44YGue1EZNYyFY4rUogM5X8uK5q4QAniuu1JCc8Y/CuYvFxu4rmsaRephXA5zjmqUvNX7rk5PArOl+9kdKtGq1IXJxULHrTncioGfPFC1LGyyZB5qnPIdpwTU0j8etVZWJ75rWw7mNqfzA88e1cfqLkM31rs9QQBD3rkdUQgscV3UHsKaujPgnKOD3zxXZ+Hrw/Lk1wfIfntXRaHcBWUHqa9GcLxMqXY9TspN6DpV9WyOaxtIbdEo6+tbKLkVwwZT0K99GWj6YrnWJinJ/nXVyp8uDzXOanBtkJwQPSvewNVxdjgrLmTRetJsqBV1GJIrG06TH+Fa8TBhX2dKd0eDJNNliNsNipw3AquOuacH9DXcndEEztkYFRBufQ03Oen86Toa2jsUx7NSnn3pu0MelIv1xV9CdLFedCTk9KpsvPStR0G05HNUJ1IPXNTfUV+hC4OOOKrSR7qsZyDUbc5oY1doqmPAqMDHXirEhycDgdqj2nuK55I1WqJbU4bmug05hlTXOx5HtWnZ3BjxWT1TRonZ3PUPCt9tYLniu28zKg+oryfw/ekTDrXpVpceZbp3wOa+Lx9Lllc9SL0uXHcEnBGKhMmf/ANdRO/y1GZPQ14pqiRn5HamiTdVdpTjOaVTyCcfnSuDLAbkDOamj5/D+dVQSCCKljbAz39aPMOpZBxUo5x+tQpz74qdF/P1pJDLMS8dOpqygGKiiGKlAxV2ug8x4yOKfux3/ACqIHPU5p6rSEyZCTUsYJxUca89asR8H1pMzJYlIOKnGelNiAwMdalosXsNycUmM444FSbc9RT1XHp61DjqK4qITUwjPYUsad6lHWrsJDUBBzjpUmOOfypcdhx70uM1TJQgb5adg7RkUAZPXipAmBUWLETJHpU6r270yMVKBhajZkvcTGO340oGOKO+T0p4U0NAKg9KtQIT16Go44sgc1oQRDAPfvSaBdh8abV6e1WFXp70gHA4PHrTz09cU0iheKXoc03p+NOxx1pAB5Ga43x5oCapp8wKgkgg8V2Q4qC8t1nhZSO351vTlyyTM5910PjPX9MbTb2WJh0OKwrkHAr2H4veGja3RmReDwTivIZo+oNfb4SqqkEediYa866kMLHI5wBWnE/C4P5VlLhWI7VcgkzxnpXVNXOFNpnuHwQ8Siy1FLeVvkfjk+1fRqcqD6jNfFfhHVm0/UYZAcYYGvr7wnqi6vo1vOOTtCnmvjswo8k7o9qMuaKkbKrxmpVXP0pAuMU8c44ryDo3FC+lOUZH/ANelUZFKPlINDBBgjjNPI4/pTR39afj8+1CDqIBxkCnR/dFKFwOO1KBjnik0HQOlLzxSHOKXsD1pjHr1p2Mg0g46U5F3Hn1oFYcvNOToM0qrwMdfagZ7VY0OQYAzTh1zSAcU4DgeooJAdaVelIB82OKcB2oAMcd6Qj0p+BSAZpWsgG9DxTlFG3n3p1FgADgetSKoxTAvzZqUHFCKEx607tSHrzTgP19qpInqN206lA5pCvFT1GhBx/8Arp9IBzTsGmMbtpSpxSgYp1AkiL+dO64NIRSge1AIKKOlGOaBAM5opexNHIpooD0FAGaXbSgHk1RO4UdeKUj/APVTSOM+tSyg/lSHrSgYpMc4pbkigc85o3UuOlI3SgoWigDijHNJgFLtpKcMitFsSN280U7HWk20AB+nFBGKXqKMGgBAP85oI5p1DCgaGAcjv7U7HSjApagYgGKUjiilxjmrtoSMJz3pf50Y59aMY4qAG0o69KXp1FBGabVxoD0pB0PrSgfnQRmkITn8aAcU6k6Ch6gBGaCOOtHb1o70ANpelKBzRtwaqwB2paMcetKB2oSHcSkxzmnYzzQBTCwnt1oIx/Kl7e9HfNAhOcUEZNLt57UY+anYoT+dKRQtGOfakAgyaKdRTsSIvSgnNKRjNA5FIBB6YobrSleSRSbaAFoxxzSgZoYYH9KgoSkWgeppRzTRIHmkHHWhqUD2qgAc0pGKB1peaCug2ilIxTQagTFx3o/Gg9KKaDYKMe1FH1o3GHNFFKBmixInSigjBpR1pFCgYpD1p1MqyQp38NIetJUFBRRQP0poAox0pccClHSqJG04dKToaOnFSlYBSeBTSOaCaKW7H0EWloPWjHNNaDEagig8/wBKUCla4MQDijbS0VViegnbNJjmlPpRjn0/GkwDbSgUm6j9KEUOAzS9abTiM1Qri0U09aXqMUDBulNp38NG2pQMbS4NOoosA3BoCU7GadtxVJBYYBinbaUDFOxxTSKSEx0p1JjpS1SRQhFC9KCKG6U2CDOBRuoIoA5qShaKaTSrRcBcCikHPWlJxRoAY5zSE8UN0oI4oAUdKKKKpAFFFFLRgFFHSgHND2GgpxODSN1pKQbATigDrRRSQgooB4pSPWmUJRRRUkhRRRQO47PFNoopsYU4DFNpcGmA6kJxSZNKCKd+gC0metLSY5pAGMijGBQOlIego6AA60p6ijgCgDFOKAWiiiqAQ9KWg8iihbgFFFFWAo6Gj0o20h7VQCgZpQOKXGKbzikyrWA9TSUu080E5pkiU4dKbTvSgpDgOKSgLg0EYoGFGeKCMUEUC1AnNLtoB5paB7iL1obrRjmhutUhsQA06kzgmloQJB2NFHY0VSKCiiiqAcDmm0q9aXAp7k7DaUdaMc4oHWkUOpp4NOoIzVEsRTQDmjoKAMVYIM80FqNtGOKBahninDrTf4acOtUtxocOtOptOrpiUKBmkpcGgDNagJRRRUAO20etIegpexqwEJ4FOpM8UDkYoAB0pQaKK0iwHYAptFFabgFNK06is3G4FWWIEGuV8RaGLmJiFzmuyZc1Vntw6kEV42Jw6a2Mpw5j5u8ZeGjEXYJ+leU3+60nIOeDX1f4r8OLcxPgZr5+8d+GntXkZUNfFY3B21SOZScXZmPoWsbHUZr0vQtTEgUlq8Ggu2srnDZBBr0TwrrIcJlsZ7V8nVpWdzog7OyPY7WfcoOa3NPuCrDmuN0q88yNTkYrobOboRmvRwVblki6kb6nYifdGOe1ZOpPk0+C4xDjOKo3sw55r6uVVSgRFXgUXfmrELZFUnfmrFu+RXgTa5gii6DnpQWxTFbmhzVSegEMx61mXbYH+FaM3Ssq9NcUnqaowNUfAavMPGNxtR+a9I1h9sbV5F41uMJIc8158/enY3jotTmNAQTaiW6817P4ajxCnbgV5D4Si3XG7vnNe0+HotqJ7V6ML2scVLWcpHVWoIA7Vfi7VSg4HIq6nQV3QWprLctx8ClZuPcUxDjiklbA9q2bshLUgmfB96puxzUk8lViSTzXEpXkBKhOKtRN0HWqaHsKtRnivTpIC9DwavRHOKz4eetaEK5ArtTIW5aAzSkYpF4GaCaRTAk1G7YpSefpUMrZBqpOyJRDK2aiUbqGPzH0p8S5bpn61wx96VwZdtx2q/GPlqlAMn9KvJwK9emtAJAe1L0NMBp1dOhIE9aYelOzxTW6e9QwHLUnP1qJOKkB4pp2AcenSmE806mVVwCj/OKKUdakB4GaUHNIOMd6dVIB1KTmmA0uRWgD+tJnjFJQePepQC5NAOKSlB6U2AvWjoaM45pfeluOwnSjrSjGaPQ/5xVoQoOKOtJRnBrQDwoj5arTJkH0q7jA7dKikG489K5AMO7j6+lZN3GN1dBdR9QKybuP8KTA565i+Y8Vl3UWCRit64jPOKy7hOTn8qwkijFlh+lVJI8CtWVMn6GqcsXtWRWxmSpz61RmxmtSZMcY61QuBjNX1GZU681SlGBV+5XAzVGfrjtUt2NEQlaaehFOHXnpRjvTQ22VpVz2psJKuKsv0qADBpNXRSN3R5yJBnrXoej3GUQZx9K8y09yHHau50K537R2HrXDJE+R39pKSBjABq6G+WsewkLKP6VsRncoFbQZiyrOpOawtQTg100kWRWVf2uVPrTkjN6HCamCGauX1BMbuetd3qliSp4JNcZqtuyMeOK5le4k9TlrobQe9ZsrjOM1p6ghViayJ+DTR1Jld35xUDMSaJH5NVy/J5o2NUPY4Heqrt8pFDSZNRs/PJGKtXKKlyNyntmuc1W36nB9q6WQ7gayNRh3DPauum7MT1RyUkGGJq/pmUkU9BTZovmI/lVixjG4fzr14z905fheh6F4efcg5rp4lzXH+G2K7R6129unycc1xOykay1SYMmV5rC1iE10hTjpWVq0IZeld2Hlyyuc0l3OWtpfLlI6Ct2ybelYEqmKc8cZrSsJ+QP619phqnNFHiYlcsro2gMj2o6cUsXNMPD160JXOXoOGKUjJqM5zUoIxzW97DEBKnHakLcg01n7U0v9Kab2EkTqSRUFymQcAGp4zxzxTJlz06VZFtTPC4JqCReTirDqMnpUco49valdmi3KjDdmnKM4zxS459qcBjmspAtHcacA4NTQyDgCoHUkgjP1pImAbrxmsC3c67QpR5ik54r0rSpw9sMHPTivItMujG4549a9D8PX+9VHWvAzKlePMelSlodLI+enX3qBpMcDFJI+PpUTEhiSc18jsdZIWyOakQ89KrDOcVYTAI7UtxssIRk1YjUAD+dQIAeBwPSp04XrS62ETouTxx9KtRrgD2qCHGOmatL0z39KuwtSaMYBpxOKjHA4NOBzjn8KY9iVckiplGRUC9PerKdcd6CNyVBipkqFTkVKrcDHSl0EyzCeM9jUwYioYuBnrU454xT2GOUYOamjAJPNQr1xUiHAPpSYrFiMhRTt3zDPGajByop6tlsd6YnsTA84x0pVUn61GnJ4qVB83tQNEiqCelOHWhevSnUmITbt56U/qMVHuB4604Z4/OosA8Dp6VOgORUKjNWoFz9KVrjasTwIM4I4q/Cq9O9VIMA1bU8nFNjRYC8dM0hHNNUk49e9Ozk81mAHkDFHtSn5eaBnPOKsNxwBJpwjyentT9vFPVfXvRbqJnnvxJ8ODUdMk+XnB596+WNWsmtLqWNxtKsRX29quni6s3Q8givln4qeHjpurSOqfK53ZFe/ltblfKzncVOLgeZyRj6d6dD1yP1p8iF+h5qFSc4Jr6dO6PHa6GpZSFJVI7V9L/AnxGJ7b7HM/Pb69q+Y7fI2+vrXpPwt15tJ1mB9+BuC142YUvaQO/CyvFwZ9chcD6etSgZH0qvY3C3ltHKrAh1DZFW1A5r5HZ2PQi7q4wDPSnkYFKEx0o71I+o3jdTwp4oKcU5KEMAvzClAzSjkmnKv5elUhMaOlPCjHPNCjmnLUiECZPtUqpgU0dakXr9aChenSnAZzRTun/6qsAx+dAGKUcUvFO5ImOaeBSA5pQaXUoU8j3oWkXqfSnU1qgChV7UYyRT1GCTSAFTvTwM4/KhRj2p2MDrVIGIPXFOC5o6Gj1xTJADNIRg5p3WkOazZQn40uOPXtRg07P8AnFUgCkBzSgenNIScUNANop+36UyktBIKUDNKBxij60D8xaKKCeKsTEAxTs4ApKKBCt1ppGTTsZFG2k0UNxzS07oKQ+lLZANAxS9/ailI60iQxkc0lL1pMZ70mAoOKXoKMcYpCDVIOooOaWmcinjiqW40FKR/jRzQMigGLj8qT2pfSkIzTYhKXGOaP8KSkAY7+9Hf0oPFOoAaBS4xzQvWkoAKB60g6U/HIoGgpuPzp3PpSfdo6CEOKTHWlpSPWpsUNxgUdBS9/akHAFPZki0v8VNHSlqkUFFKOT6UAc84pAJSr1oIzRzn2pWJFHSm9KdSdc0xsUDig96AKRutAID1xR96kopXBqw6j+tFItMQtGeKOoopsbFyaCc0YNHpSEOpD0ptBPFO4BQTikzzS1mAi1JUeeadk1ogA9aVabSgZqOoC/w0mDSjpSdDV9AGtQB04oIJNLUIBN1HU0HnpQPvUgFPenfw02lA4pooX+Kk70AZp1NAITigdKRutKBimAtMoJ5peozQLcbtpQMUUo61NhCU4Hikx2oPpVFDqae/NGDRg0EjKd0po606oEgHJopP4aXGaCwpQOKAO5pdtNKwDQOtFKRikqiRQPWkIyaKXBpoBAKXGBQDilxxRYBvrSnrSUnU1LAdk0Y+aj8qAOaYbjqKAKdtp2KEIxQBinUg6UwD+IUo6UA4NKOhoNUJRRSjkVSIQlOptHrQykO65ptGcUmRUsLj6QmgHikzxRcAJzRRRSYgpf4aFoamUgbpS54zTaKVxjqD1FFJnmnoJi9aKKKGUgooHSjpQIKD0ooPSlcAopFpaaAUdaQ96KKGUFLjjNJQTR0AKKKKkkKKKKACiilxziqHYSlHWkp2MAUWGITmjoaCMUDrQAvXNH8NGeTR2FAADmgng0tFUgEHU0tJ0FGOaa1AWiiigApf4qTPNKetX1KQvQ0g60E5o9KokD1pKKKTAUHmkoopgFOBxmkIxQRyaSHsPzxQD1pi9adnFMtATzSZFNJzThxilcV7jgcCj+Gko7DimtQHDpRSdhS0DQmOaWkJNG6gLi0p60lFaIoUnNJRSgZoQCg5pegpoGadWiAKQ9RS0VViAopQM0lVYsKQHNLRSJ6hRRRQUFFFFF7ECg4p6mo6kU5rem7sq47JpKceoptdIxx5xQvSlooAQ9KFpaaOtACnkZozgUmcA0YyaAHUnSgGlppgFLk0lKDitkAE5pKKUDNMBCKYwzT6KznHmQGfeWqzRlWGa8x8c+FBcROQmfwr1l1yKzdT09bqJlI56V4eIoJ3OepDmR8ReOfDkmn3DSKpwCaoeF9XMEixselfQPxH8FCWORgmevavnXWNIl0fUGYKQM9q+Lx+C0bSOBVHTdme3eGtUEqL81dtZzhsYrxLwbrOUQFueM16vpN4JEU5r5iN6c7HqwalE7GCb90Dmqd7ccfWoop/l61Ru5+SM19BGsnBEpWTJPNy1XrV+BWGk2TitSzlz3rzee8hRuaytQxyeajRuB/WlJ610t3Q+pFMeDzWTdnINacx4NZd59yuKbNDlddkCxvXi/jW5yWGeteu+JZSsTV4f4ynzMVHPP61zU1zTNJO0GzT8FRFnVu+a9m0Jf3a15H4Giyq17HoqgRr2r00rOxy0F7tzfhGAOfxq1FVZKsxiu+KKZYDVFM5GaczcVVmfA5qakhrQrzMagzx149KWRsk1Gp5rkgtR2LEbZ+lWo+TVKPqfX2FXoRXq0iWX7YdB1rSiHAqharwPetKAcc12dCSUAEUj8fWl6Co3finE0sNkaq0pqZ24qB+ayqS0sZkPU1PCPwNRDpViHoKxpLUC5BwetWQeKqR8DNTqcmvVhogJs8fWlBFMHanba2W4kOHNFHYfzooBAvFPB456UynE4FFtRCk5pu6kLDFMzzQNkiinjqajU5qUdf6VXQQoOKdTKDzTAXoP6UoOabRn8qBseDQTSA96AOKBig46mjd1pD0pAcUCRKTml3elRjnpS5FNBuOzz7Uu6mg9Oadn/Jq0DDJ9KWm9CaSncR4kh4FNcZHuKjicsBVnHynvWQGbcxYJ96ybyPIrfmQHnHQVlXMYz0/Ss5aAc9cx8Hj9ayLhQM9q37uPBP+FYt0np+tZMoyplx0/Wqsi4BHfpV+dMZxzVRx3FZIpGfLH69qzblASeMY9q2pVyOlZ9wh6YyaVxpHP3S8+9Z0wwSfWtu7hIBGKyZo6Ra1Kq9acFB4pj8EY4p6H25oTNRzKTxVSRMc9Ku9R6VBMu49MVb0JtYS3faRXXaFdYKgmuNUlGrd0qble2K46i0I6nqOly5Uc10FtLuHNcVo10Sg54rqLG44HpUQehMkbC4IqKaANmiKXj2qQsGNdkbMzaMHUbANniuM1fTMbsjNej3SBhyMmuf1KyDA8Vm4J7ENHkuqaf1+U4rl720KE8GvU9W03Ofl/SuP1HTfmb5fwocLGkXbc4WaMqaptlc10t5YE54xisee2C1k4XR0RkZMhJJx2qJn2jkZq1NHtzgc1TmBHenyjWpE8nBFU7g5U9elTyE+tVZmOOeauOhpHTQxp4hvqWzTDii55fpUtly4rvhLQwnHU67Qhgrmu7sRvQVw2jL9wDpXd6b/AKsVIX0sTsmBWbqCcGtd+hHWs69GVNbRlymMtjjNRh2udo5pllJggN09q0dQhBYnHNZ0cRjcg8HtX1OX1W1ZnmYiF4nQ2blkGO1Tucdeap6a24fSr0y9xX0VOWtjydpWIGOBQvPApOp9akRea70ayI3BB461FnnvU78dKryEjtVpEJ3LMUhb5cVI6DbxVa2Y55q6/Iz2q2RLuZsy/nULrkYq3OuT0zUYiJ5qNhJmew2k8VLCAzYPem3CbWz60RHueKl7G2yuaccMXljPpVC6gVZcL0pwuGHQ800OZHGeua53dFra5Zs1bA7DrXVaBemORcngVz9qAVGOKu2UxhnHNcWIjzwaNqctbHpSvviUg9eaAfyqlpNx58C55x3q+VwnFfDVY8krHpRd0ORSeRipUyGP+NRLkL6VIh4PtXKhlqNsHrzViPjFU4s4NWowaoq5aRiAAOtTL25qvHxU65z/AEpoS1Jw/GQacDwDUSnn1/CpF47UMRMrcVMrVWQ1Kjc0xtWLSNnAqZDjiq6cEVOnJoEWY2JxVlDwO9VkBB4qdM4pNkko5NSAkdqjRelSgdKNxokToKkzk/j3qJfl96kVuMUnsIsK/HH404HrUK/j+FTovT9aBseGIAqXORmoio4pSc9s1QhyjmngYPrTU+btip1TB+lAkCLVuAcfSoFXDfWrCDBqdh7liLrmrK1BGAAKnQZoGiUHjGO3NPAximAYY+vrTxzUAx5AJyOtOA6cc+1Cjj1z60/H4ChoGKoJ47VNGOKbGMg9qmVQv4VSVkJoRo/MQ5HavHPjL4b+0WbyovzqC3HevaApwQP5VzfjDSxqGnyArk7TXXRk4STRD92SkfFklvslZSOaqTwGMk9utdV4t0htJ1iaMgja3XFc5dkGPI5FfX0pcyT7nn14ckyGA4xnpW9ot99nuIyDggg1zccnPStFH2MrKemOlaVo8yMqcnCVz7I+E/iAaxoSRswMkYHGfzr0BP0r5n+B/in7JfRwu/yucHNfTEZDJkdCOCD1r4nEU+So0esnrp1FIxn+VNI4p5GKbtAJ4rjaL6h1H1pUHNKo49qcq807DHJ9Kft496FXGKkUcYxVIkYq04L3xShaCMVLQ0AHNKBik604CmIk/hoPGKRRjtS/xU7lDgvFKRx9aAOKWhEiqOlLjtzSqOKdSH0GAYNOAxSgdf8APNKB+lWIQDp6U5RSAZpwwagoVelOBxTe4p2TQSLjijmhelLVMBAOaUrzR35pT1FJlCUdv604dKCOOtV0JG0fxCk6Uo61A0FAHH1ooI9aBgPzoIpw6UY/OnYW4g56UYxxTqMcCmkIZSgZp3X/AAoHFMAAwKOppfzpPSgaEPINNqTGPr60YzzU7jG4FHf/AOtT8YpMfpVAJSEZpzUgHvUy1JDGRSnrk0baMZFWgG44xS4z3pQKcBmhDQ1aXHNFKBmnYQYNJjJop38VJgNoI5pcilIzSAYeKTpS5zxRnHFKwLcAKMdKUClIxTDYYBzTqKX1o6AJ1ppGaceaD0oAQelLR39qCMdKB9ApCooXpS0CE20mPype/wCtLVAFJjnmloqVqAUUd8daUdaAEoIoyM/Sl7VQCUU7bTakApNtLSjrSsAlBH+FKOtIeuKZQUn3qUDmilYA60p60lHvTJE5oY5NDUuM0ANxzTqTbS1NgClx70DrR6U0ADrS7qG6UnehD2DJpKUjFJQwQYzQeKUfzpD0pi6BQRmigHNQAoGaXbSDrS7qsoWimnrTqAEbpR/FRnJo6UdBdRv86KCKDzQIKM+ooPFIvWgBw606kAxQRxQNCA4oPWj1pD1pMYUUgFL0FJEhSgZpKX0oRQlKBml6ikPWqJDqaSlHWkIpMApOpoxxTgOKSAOpp1Mp38NWgAjNJjnFL3xS0MBNtLSkYpKVrFC9BRnmkop3AfRTd1AOKYDqTODR3IpaAG7qdnFNxzTqSK1CgdaD1pSMUyhCOaTbzS0VTEL/AA03ApaKhgFFFBHFMaHdBTaX+GkpMGFHWk9aWkFxc9aWm0qimihaTPFLRTAAOtFFFCAKKCM02kwHUHpSDnrQTzSAN1H8VH8NLVAFFGecUUAAGKKKKkAoooqihwHWm0uTSUALmlPSkPWkovbQBT1pKcRmkwaAADNL0zSEc0vrQAtFIBilqkAU3JzTqKYBRRRTS6gKvWhqX1ptCRYuOKSlA4o25rQgSkHU0tH8RpWAKKKXbRYBevNBHFLRj2pgNXrS44xSgUu2hIsYRzTttLjAoxzQAh6ULSgUYxzQAbaDz0o3UZ5oANtBHNKBiigBccZpOwooI6VoiwHSlAzQOtOq4rUAopD1FOAzWiQCDmjHFKBgikqwCiil20AIOaUjFIOKKACkag9RS1BO4h6igjpQeopD0FJh1FByKehqIdKevatKe5NyWiiiuxGg7PFNpcGkqkA7HGKTBpccYoHU0gArQRyKWigBMc0HqKWkPUUALRRRWiegBRRTt1WgAnFNpxGaAMUwGkZqJ0zUtBFYzpqSA5zX9GS+t2BGTivnv4keByDIypjqeBX1DLHuzXH+LPDiX8D/ACg/hXhV6F7po4MRR5ldHx/p0UmlXuDkLmvVPDWpiSNRmsvxh4RNncuypjB6YrL0S4ezkCtwK/P8xwjoy5kY4Oo0/ZyPWobnMYOe1UrubLnms+y1ASRA57Us1xuPXNedCppY9aS0LEcpBrXspeBmueikyRWvZS9PyrmjJ+0EtjooWyvrUhP51Ttn4qwGr1FK6DZDJTwayb9sA1qyHI+tY+pNhW7VyTBI4TxXLiJz6+9eGeKJjLfBfRs17L4wm2RvmvDdblL6kFzxmssOvfuFX4GeheBUwI/pXr2kL8i15R4HX5I888V61pK4Ra9XeVzLD/CbUZ7VOnB64qtGduDUofj1FdcWUSs4xVOY+/FSs2OvSqk0nH09K5qjLIZWz0pqZJpkjZNKpyaVLVkFuMZq/brwBzVCDnBrStht46160NETbU0bYYxV6MYFU4BVkNxW1x9CV2wD9KgZsHHUUruTUJOT61SY9hS2aiZqcx9OlQs3tiuaoQOBxViIVWTk1biH1rWigZOnQVOtQp94VOo4r0ktAHqc4qTPvTFBFPHQ1ogF+nQU5aYeo70veq2JHf8A66RmxSFuKYWobGxScUnFGSRQB1qRj16VIDmowc08HPtQSPPNIcA0nHvSZ4q9kAucmlBzTaXp7U0A8fWj0xSJ2pw6VQBjjFJtp1JnAqAAnFGc4pG60gPNNFEgPNLTQe9KDWiJHdDRkGkpN1JjaPBrOQsoq+DmsTTpxsFbEZ3AVC1Q2DqMfpWdcR8E9hWm4yMYqrcRgqcVMkSc9eR8GsS7T2/Sumuoj82fyrDu4zk8fhXPPYfQ5+4Xk8fnVJxx71pXK5JPQdM1SdD/AJFYDRWK5BqtNHwcVd6Z+tRMnJNBZh3cGd3GKxLiLGa6i4hyDWVdWvBGPxqrjjuc1IhHFIpxt9au3UOG/D0qm45FZtmhMvI57Ux1J57elLGvAp7L0qr3ApumSavWLlQMdarTLjIGKdbuVPoKiotBdTudFusBc12FjMdi96870a4PHPFdrp842DnmuJe6ynsdJDMRVlZKyopDgYqys5HeumEjme5bkOR61n3Me7Pp6VM0nFRMc9+a6YsSMLULPOflBPauV1LTiCTjrXcTruOKxNQti56VrYWx51qGn7dxx17YrAvLHbkgV6DqNpwRjArm76y25xWTianD3NkATxzWXPAF6iutvrXBJxxWJd23XjrxUuJUOxzcyEE4qjMpAOa3LmADJFZVymMgdafKjS+pjXHU9TUtiSr8Ypt2p3HNFkcOAK3hsKd9zstFOdp967vS3Pl/hXBaIT8tdvpTgDih7krVGm4ytZ13z0q7I524qhO2cn8KCGjJuIi5NY17EYmz610jRBv8KztUt/3Wele7garizmlG6aINMuNh25/OtrcGU1zFpLhxnHWt2KXco5xX1lN3Z4dSPLKw4feppbFJnBpM8/0r14aol6js55z1qNlyfX2FSA5WlHt1rUm9kMjGDk1eUbl5qpjBwasRvheeaCdyJ0yPpTD8ue4qw/J4AqBwRUyQloU7iINntVYphTxV6RSynIqLy+w5qNjRu6Kfzd6VWCsMVYeLA4qqRhqzbuJM19Pkyefyq5Iu1lYcViWkxRwM1s+aJUFcskXGVpXZ1nhu6ztUtwTXSscdxXCaDKUkwTXb27b4xn0r43HR5Z3PWpt2JlzgA8g1MpHOex/KouMipUwSRXlGz2JoR1q3EOBUESjI9/SrMQ5p2FtqTxgYqVRmmIuR0/KpQCG9APWkCY9eO1PHWmBu4605aBakg6VKhGeO/rUaggZFSLnOaAuWFxjirEeCR3qog56Vbi4Ip2G9i1EMip1XHHSo4149fapowewOadhMkVMVIODxTR2zT096Bajio/pTwmR0qPdzU0QB4qXqU9iSNcFanjTpSIoPfiphweKdiRhHqaUA5Hpil2g+5p6rnrWlrgKi8cZqZUyDSIuPepkTjkcUrECxglRUqDHNIE5FTKnHNSWPQ/pUycVAnXGasJwvvSaC+hKCRj0+tPQUxQQalQd8Uh3JB04604ISPpQFwfWpVU9PWgG7Cpw2amBz+NRoOPrUygkCgTZIBUN7bCSJhjtVmI/KO4oddwxnjoK0Qmrqx81/GbwyIrj7Qq4LcE/yrw6b5WZcdDivsD4p6D/aOly4Hzbcggd6+Statfs97ICNpBPFfS5fUcoWfQ5cQuampdjKXh+3NXoOV9Kz3fB9/Sp7efdxmvZkro8vpc7DwVqzadqcThsbWBFfZvgvV11nQbedW3EDaefSvhSxuPs86MDX0/8AAXxR50a2cr/e46/ka+cx9H7R6lGXNTv2PaStHce3rTsEcUbc188zsSvqhgGB0qRB0pAnOe1Sxj2oQ+ooHNSLShcUuPlzRYBKaOCOKeRiko3J2G04D0pAP1p6jAotoA4Ajj+lIBz60+jHak0VcPpTwcUirmn01sA0ZxSjpS44ootYkXBwcUmOeacBg4NAA4qgE/ip46gUu3pS96BrUDwPSlH60beKXaadgsA6UUUuMCsxgvWjGSKB+VLj2qwFoopCOKbFcToaSn00gUgsA60uBSgUu2joOw3H4UoFKBS00RYb7etKBR2zRjBosWLTSPxp1FOxImOM0uMUY4oqWgCigc0p60AJRRSAcmgoMcUEY+lLSelSwBaUDH40Dil6irQthKcvSkx7UoGKECDbR29KOoptMQucZoz6UE5pf4aAEPWjqaU8/Wj+tKxQhGKSn01hQ0Ag6U7dTcdKXoaQtxKcvSgHNBGaBWsITmkpQM06gBlKegoI5pBzQNhRT6aRiqEJ0/woBpT1pKkB2MCkwaMmkp9AE9e9OyaSihAL0NL702lyaYCUUvQUdTSsAlHtTs8U2hgFFLjIpKQ0O3U2lx0NHXNHQYhGaQmlooAT+KndqaBilPSgkMc0vtSA0uDQADrS9aQjFOqChvQ0lPpAc1ZI2j607bSEcUtx7CA5pccfWjGBTqaQhAMUFaAMUHpQkUJg06iigBNtHShelLQSJ0NLTKXJoFcD1pQc0mMmg9aBhjHvQRig9aVulBQh60pPFNJ/KgelACjFJTgMUh602SGOfal/hpM8ikpAJjmndOfSgDignNACU4dqbnApcmgaF20nf/61B9KAOtAhKB0oYUUAFLnpikp38NC1AQ9adjvTevWnZ4p9BoKKM804HpRYY2ikIzS0xdQpQeaSl6EUkMB1o3UlL/FTASn0yn0kAUUUh6UwFoJzRRQVcQjNJg06ikwsFIeDSCjqaNQuPzxRnHFJRRcq4Uq9aSikPYVqWm0uPamhi+lFFAOafQApOhNG6kqQHZzmjpmk9aWqWoCdM0tHUGgnFC8wAjNIBilopWAKKKKQBRRRVAFFFFSAUo60lLg1RQdcUoGKTBpf4aABaWkWlqmCE9KcBmmg8U5eM07XK6iUUUUrEgOaUjFA606qd0UhlFFLjitFsSG2jbSqKWgBozSnqKcvWlA6VVi0hu3Pak28U+kPepsNgqUu0Gjd70A85q0haBRRQelKw9hCaWgdKKLAgopcGkphYAKOtFFU0OwmOlKRmlPBpKVhWAGl7UlKRihIoX+GkAzSjqaCM1aWgC0UUVqgCl6YoPpTqtAJgUh4xTqQ9KbJQ2l/pR/FTqVihlFPop8oDNvFFKRigjmpaEhp6UjcinUVm0Kw0jFPWmt0pymtYaC6klKOtMLdadXUmNDj0pByaSl6GqKHUhOKWigAoooPSgAooBzRQAUUUUAFFFFWpWAUnNG6kpwHFagJ0JpKXGSaNtADT0qtPAJFIIyKtEU0jiuWtT5lcVr6M838Z+GFuEZgnWvFdb0R7G4bC8Z4r6kv7NbiNgRXl/jLwzu3sE5+lfNYzCqrFpo8ytScZcyPJtP1Ew/KzcVppfhzw3WsLWrOSxlY4xg8Vm22r4baTzX55iKUqE3FnfQqKrE7y3nDAVs2UnSuO02+3gEEGulsbjOO1eem4u5qtjprWTiryGsm1k+Va0oj8v1r0oO6IFlPymsPVW+Rq252wD2+lc7q74jas6umpqjzPxrcYVx7V4peyGTVB9a9a8bz/JJXkAIn1fHvTwqvJGeI0gev+Boj5afSvVNNGEFea+C49sC59K9KsPuD2r0V8TIpK0EaeTTlaoA2D1qRWOK2tZFDnP1qpM2Tg8VYfmqkpJ71yz3L6ELHmnxD60xhn86kjGDW9GJBdhHStG3PNZsJ4HatCE16QbGnD2qwDgelVYetT7sr6npzVpXBIaW460zPvSsR0xxUe7jPeqExzHioWOSKczYNR7smuaTuwZNEPWrkQ4qrCCaupjiu6itCSaNcVNxUaYqT8q9BbALTgeajpd2cUIViTqPakJx9KbnP9aDxTbBils9aM8YpoPJ5pancQ5elKBSZGcUtMBw4xT1OBTM8Zp2eeKsBaCeKTmkOaAF3Uo6803n3pd1OwEq0cUwcd6dnA54qgFPGaGOM0hbj2ppOam4Cg8cUoNMzzxTlxmkA8HNO/KmfxU6rHYPbtThz+NM6GnrU3GfM2lT7gvOK6S3ccc1wujXRZRk9K6+wl3KBWMJXKkajHPSmSLuWpYsEH+VK6nGa130MzGuouvesO+h4NdPdRjBOKw72Lr0rKSA5a6iAZqz5U9a3LuIrnvWTOh3ECuZopFIqM5FNIGamK/MeaSjdllKSKs+6j+U5H41sFQck9/eq8sGc9xTEtNTlru264FZc0WOq811V3b46Dr+lY93bYzxk1DRSZkKCp4p456/nUskGD0/ChF28frQWmVphjmoj95atyKMVUcbWoeorXZsabP5bCuz0qcMg5615/ZyfMM8V12jXW3aM/hXFOOpojtICSmT0qdX96oWkmQBVwH5fWqic8iXzTTS/PpUZJBFNZ8mt4MmwkpHfj6VQuU3GrjtkegqtNgqea6eYkw7yAZPG6ue1C3znI5rrZxuyPesW8gyxO2qRRxl7aYGcVhXtvnPFdpe2pOeMViXVr1BWhq6Li7HF3dvhTx1rDuoiCT/Ou1u7MHJ4+lYV7Z9eMVFtRrRnH3kPBxUFqCr9K2b20K5+Xn6VQWIq3StVpsVN3Rv6Q+0jArtdLkworh9KbDAZrsdMbCilJ2HFXRrTSd/WqcjZNSyODioB8zCo3M9iSGLefSmajZB4Dmr9pCCQD3q1dWY+znufpXoYWfJJGUn1POJB5FyR0ArUs5Ay9f1qnrcBt5yfemWNyMY5zX2tCakk0ePiY2lc15HGKarBhxVVp+9CSZFexTZxK5eBwacpwetVlepAcV1JjtoWOo96VGpqEY55oBOfam9wRKcZFMYEn1pwcf8A66Urk9hQxNaEYj49qjCDd6VORjg8U0rg8VkxLRDXjAHqazLiMoWwK1TkiqV2mQawWjNVHS5QR9j/AIVp2c+4AE1kSDB461YtZSjj0qJrsZrU6rT22uMHvXc6axaADPNecWVxtINdx4fvA4Ck4+tfLZhDmVz1qDvFM3kGeKsxqAelV0zmrcZ6cV86dLJoscipojjNRKMj0zUiE9KofkWounFT45qtGwU4qypHFFtCdhyoacE/z0pQT9RT1GetDQ0OQcVNGgY1GoPXtViLOQf5UrB5jlXnjmrUKY7VEiZP9KtRr7UwZMgOKlViCMcU0D5QaegyemaGSSp9efWnjg5pueMU5eOKAHIA3ap449p471Gi8Zq0nUcZx2qx2uSxj2qQDHSiNSAM0/b0qBCBdx/DPSnomOv5U4IACD6U4A4qwHqgx608c8CmKdo4qSMbjRsA9MAH1qVOASc9aYo/EVMASagBqfe/GrKdulRBMf4VYiXinuTYnRRipQv+cUka5AzyelTquW6ZpWNNhqrz/WpVGKUKCPpSr1oDcUL+NPBx9aQDnFPX7o/L3qRIfGT9KeOPpTACD+FSDPHHWqEZeuaeLuykXHbFfI3xV8PtpetzEJhX+YcfnX2c6blx6ivDPjn4V82ye6SPLL8wx6V6eCqezqK5mld8r2Z8uyoQTkUkJw9W76Py5GBGCKp7O4PNfVxZ5k48uhpREhQQeRXpXwr8RNpWrQNux8wHX3ry62myADjNbmhXpt7pSOOevpXJiKftItFYefJJJn3vpt2l/YwXCNuDrk/WrIBrzv4NeI/7U0RbZ33SRAYH869J246da+QqRcZWPTjf4X0GAZqWMcUgGWqROTxWKQ9xV6UoHvRR15/lTsUhp6Ckp9G316UWBjegp1FPVetZiFA4xS4560oWnhadgEApcc8UoB70hGKEUIetLuoI/wA96TGe1DYloPzinAUwEk81LxSGNpwGKAM0uMirJAdqcOlIBzTlqgCkI4p3OaQgik0ADp6il/hpMc0pzQh3FoIyKAaXHGaYhlB6n3pxFItSNBjml/h7UUHmq2BhRRj8qUDgf0pIQhH5Un3qcetN6imwDkmnDrSYwKUDmgoUnFNpSc0mSaV7gKOtJR0opCQHrR0o60dPxpXEFN9KeRim44qXuULnNFFANaIW4uTmjJoHWgnNPcQhNFHWlI4pbgA60lKetJTC/QXJp1MooQD6RhxQvSkbtSYCA0vakoyam9xoKdxTaXBpgx1I3SkLUlO4h34Ug60d+KO/FMdhf4aN1GPfmlpIQ0jFJnNKQaMf5NIfQTBo5pe9B602ITOKO+KTbS0IBe1IP/10uOM0fhTAOpo96dSd+lKwDe+aUe1BGKUdKYA3SkzzmnHpSDtQAAY96TtS55NGRQNjf89KRqd0HqKMf59KkQ1acB3pOfxoqhoX0pW6Unel61IXEHWl20tNHXFAIXrR/DSjpRQMZz9ad1obpQBihIVgx1o/ipaKoQm6kJ4pcdaWgAoopM5zSQC0UUUwCmnrRk0DrQAvrTad/DR1FSAnbrQBmj170vSgBD1oXrQRigdDQC3F3U0mgDmhqNQCl7n2pAKXBoAM8Yo4xR3pKAAjikz2p/8ADTAuKbQCj1p3vSAZpQMUIBG+8KSlxzikoQABzSjrSDrTl6U0hIG6UdhQ3SjPSgYtL0pAc04dKBobRS9KSgYUUUUkAUUUo60uoBjmlHSm0q9aoB1MpV60lJgFLnikpw6UIBc4oJpAeaWixpcQdKRetLnnFJtpmYoOTQRmlpD0qGWLRRQtNdgAjFHWnEZFNqixT1NGeaSgGgA60q0LQvSgAXpS0AYFFAAelFFFFgCiiigAoIzRRRYBcGkpwGDRxVNFDaKfSY5qbCsGOKbTicUgGapIY6iiitbAFFFFTbUAoopQM1VgEoApT0FKOlJIqwhHSlbpQeooIzVEgOlAGKXstKOhoLAdDQ1InSlagXQQdaXOOKF6UetAxKKd1FFArCEdKUjNBHSitEXYKMCilwaoYlFFFBAUo60lFBYUUUUAL096B1o6GjHSgBKKKKlAOWlpF6UtbIAooopgFO7U2lH6VcRMdSHpRnnFBGap6iuJjOaXoKB0pG61UQY6jGc0DmlAxmrihDR3FNPJNPpp71EgEJxRSMc0gGaxsF9Q60q0gGaDwTVC8xw54qWo1FSV0R2KQ4dDQ3SkHQ0DrWpQpPSgHpSHoKMcigB1NJzSnpTaaAcowKPWlpM4zVALRSZwBR/DUAHYUtJ2FLQAUUm2lrdAOzzikHQ0lKB1pgBPFJRRQ0AxlyKx9Y0xLuFgVya26jkjyDXBWpXVyJR5lY+f/HnhnbvYJ0rwvWvM069P14r7G8V6Gt1bv8ua+a/iV4ZaCSRlTBHOa+PzDBKor21PNalRlzIyvD2q+YF+bNd7pdxv2/yzXjWh3D2lzsJPXjNeo6Jc7lXmvga1N052Z6VKSnG53dnIQBWvC/yisDT5Nyrk81swOdvvW9N+6W1Zk0z/ACnmuZ1uTbG/PauhlbCk1yviCTETc0qruionkPjq4J80Z9a8y0nEmrEnnBrvPHU3DnOPauF8PJu1An1aurDJJXMcRqrHt/hMBY0Ar0Gx5QZrgfCw+RPWu9sR+7ArqW5UFaKRej6+nNTAfnUScdKlro3RC3EcDtVSQc1akOaquTzmuSW5qRqKlTtUfGM4Ppmpo8EDFddFEE8Y5q/b81TjXGOK0rWLCiu5bEt3LsPAGakfNIgwvpTXbC1WxaGO3NRlqQnOfWm+9JsW4OxI96EXkUzrU8Q9qxj7zFYsQjjPSrScmoE6VKOtepTViSwrEDrT881XU4xn8KUOc5rpFclJxTg3vUHmZ7UB8EZ6UX1FsThsE0v86YDkU4D8qdyhU608dKZjn6U+hEjt1LSds9qCcVaAWnA5po5pR0NMaHUo5600cdaUnj/CkhBRnmikyKq4Dgf85pelNB/OgNxSAUnNAOTTScU3f71AEmc9KcDiogcVItaICT+GgnNIBkijBx7VRQvfmpVGADmo1GalUYFSgPjTQ7wkL6DrzXcaZcZUV5bod0Dt56nrXoGkXO4Lg1w05GrR2lvJuWp8596z7KXK1oBs4rtMbEM4+U8VjX0YANbsg4/Csy8jyp6flUSEctdp1BH6VjTphua6O+j5PasO6Tkn0rnZS2Mt0APFMVfXr71YkAHtUWNvestilqyMgf4Ux4/bAqwBxxSEZX1rRLQEZlzDu9QAe9Ztxb5zx09q6B4tw9xVGaDHp9KVrh6HNTW5Az1qubfCk85rcmtzzxVVrYntgiklYFcxniIGSKo3KkN0remhAB6/nWZeJ1x+tJmy2KMEvlke1dJpF2EIPeuWOQcd60NPuMOAT0rmqIOlj0vT7kOoOa1ozlRg9a5HRrwnAJyK6eCXgDtWadiZalhjznNRM2KkBGB70xjkY9a2iYtEDycn2NQO+R3/AAqSUEZ96quSvX9K1TJIpn5Jx1rOmGSauysMdqpTNk4GK6E7jZm3MG4njIrHurfOcjit2YkDHvWfcJkevFaaPQLdTmrm1znise8tMjpzXVzxAD29Ky7qDB4AosmPU4nUbP5G+Xn0rEktdp75rt7+1BQ8Vzl1b4bg1SSKZUslKMOf6V1Gmy7cDk1ziLtI7VrafMARziol3LgzfMm7vUsEe5qrRMHxWlZwkkcZrK5EmaFjAMjvWjJbh4yCM8VFZQnZnv0rS8r5K66atqZvY8z8V2p3MQK5eCZkbbXpHiWzDqxA/OvOJ4tkxGO9fV4Ga5bHn11dF6GYsOTV62jaRsAflWTbuCO9dNoCBmHHWvoYSPO2VyN7UxjJzUJ9eprq9Q0//RWIHIFcnKCpPYg11xlcE+aN0TxuDjvU3X2qlG3NW1YMOvNabmbRIpyamGMVAhPNTDpVWKGHk+tOIBFDD0pB096logiPX1qC4+ZeMCrEpIqrNzmsuU1TsZ7ITUlvDlgB3qQgd+tOhYK6+1Zz2JSuzRtrdkxxkGum0J9rrnPFc/BcKwA6Vr6dchZFAr5zEwclqenSlHlsjvYSXUH15qwh+map6c3mReuKvL1zjivmJR5XY6lqtSZCCOKnjGAKroOcdPxqygzis7ASoMEZ9atIQeoxVdBj3FToT2AJ96d+g9yUcHp3qZRn61EoJPbNWI0PFAnccFOB0qxGmOtEcfFWokB6VSFcSNc9KsxjJAqMrhuBU8fahC6km0GpI1weRRt4qRQKqwCp1pwXB6U5V/OpFQnApFBGCFzViM96Yi/hVhIwaBIkRcgZqUL1x/8AqpEXn3qdV5/wqw8hAhbHH51Iq+1O2ZHoKkVcipsIjCY6inqMHA4p+MDpzSVQW1Ac4zU44BqNE/KnFcA56VmwJYuSMVbjUZqrD6d6tQfM3NCH1LMYB/Opx92mxr04qVV4pj6iKoI570oXnFOxkik/iqA6ijpUqimIPYVKn8qAYpX8zT1X9KVRx708AUNEgFGOa5zxlow1PTJUZQ2R6V0wGMVFcxCWIjGQRitYuzRnNO10fCvjrQn0jWLiEqQAxI9xXJ42kg9a+i/jl4PIkN4i/cznA6ivny4i8uQgnv1r6/D1FUppnJiI3SqLqUtxR8+tbvh6SP7bH53MeeRWNICAMc0+2uPKIOa65RujgTa1Pov4W+JYtH8RwrBJiCTAxnv3r6ZglWaNXQ5VhkH1r4I8Ma09tfQuD0IIr7O+GniBdd0CH5syIvPPOK+UxtPlnc9hS5oxn8mdb/KpFHFJjv3pQMV5ZuhaAaKUdDQLYP4aUDFKOn0pQDSYDQPaplHH/wBamqhAz6U9evShFIOgpwOKKAKSZIHn6+lL39qMcUlNAKR/kU0dKUE/hS4zzU7lCAe1S0kYxTwMU0tAG0v8VLjpSfhQAlOzkf4UEdO5oHSgkduo69aNtLgU0NCLRk0tIRzSEC0Z5pQKCKA2E9KWk6cUtAAO1FOx/nFIetNlMTpRRS4NMBDxRQRzSfdqQFHFLz70i9cU7bVIBMEijHtSUuec0C6B0NJRTsZHSk9RCY59aO9LtobpRYbEPWkApT1pB/nNR1CwUUo5+tBHNXYYnSl70lFIkF7UuTSUuDVIBKXvRginUbANwaO1LnBoPSpAQDNDc0o4FDdKdgGbaGpxGKSixQDPFFFFIkTpmlpe1IRRaw7C9TR2o6GkoBCg4ozzmjGRSVQMUnNKOfrTacvSgEGOaQ9adRQxDKXoKMGjHOKEADrRnJpR0pabdwEXpS03HGaXbSuAN0pBxmndulNxQ9x+YueaWkxzmg8iqQg3U2lHWjqahhuJ/nmlxxmjBp1CQDcGnUUUxoQjNAGKUjFFFgsNPWlAxS0VIdQpoOKdSfxU0IG6UtFFIBN1HWhulIOtADqKKToaCgbpSDrSg5paokKQjNLRQAi9KP4aWk/ipbDsLTehp1NPWhAxQMUfxUetKBxS6jG45xSAEU7OPpSMe1NkhnjFIxoA4oI5FIBVNL7U0DFPp3GhlLg0HrRnp3oSBh/CaSg+lL1ovqIOM06mgc07HNMaGkcUlO/rR1pWDYQdaU8GkA5p1MQhOKB0ptOXpSTAQdadnFJ0BoPSi4LQWiiimUFC8mkDUq9c0kHYUjFJSt1pKGAoOKAcCmk8UAYouA49BQBmg+lC9aOoB60lKTmkoYBRRRSAUdadSAYoAxTsUg6CjPSgjNJ6UhhjpTqB2pdtNDsLTe/NL/FQBQyhKXbS0UIBMdaMYzS0mOtOwC0UUUdAEBpaAMUUXAKKUdDRnjFBQAZpQOKMcUZ4rRAHSlopPWqAP4aXHFJnBxS00AUUUo6GkCEpQM0gODS9DVFIXApMc0DrSg5qdQ0Ggc0vpR/FQ3aqJD1pKcBjNAGKCrADmkPQU6gdaBbjVp+MYpR0pD1FBSQlB6049KbVITCiiipJHUAYpoOKdWiLTA9qAMUHimnrSB6DulFFFWWFKRikHNKRilcBKKKKEAUvQ0lOAxTAQ9aSnfxUnU0AHejPBpKU9aAHA5opNtA6mrVxXFoooqkhhS7aUdKT+KtLCuKOlI3anUUxbCL0pQKToKWqiihV60tItLWyIEPQVHT6TArNvUGhgGKdjAo20o6Vnaw0GBSEd6U9KQ9cUmCHU4dKbTh2raAdRQOtGTSUA1sUKTmjJoxxmgHFABuoHWgdaMGgBSeRQelBHIoxxQAmDSnpQOlB6UAGelLTR1p1UgCiiirFcXHFB6CkpR1rRDEopf4qVelDAQdDSY4pemaM5FS1fQCndwCWNlIryP4keGhPBKQmetezMmc1z3iPTBd2rjGePSvJxFJXOerT5kfGGsaQ1hfMQMYNdR4dusooJro/HPhwxzufL71yWmqbOUL0Ge/evzTOMN7OpzrY58HK0nBnpWmy5Rea3IZcj0rkdLuMqPWuitpeBzz6V41J3R6D3L0z5Q1yXiRtsDcnpXTuflrk/E74ib34xVzLieJeOZSS4zXJ+GSPtg+v9a6Pxu+TJ9a5vwvzdjJ5BrvoK0Dmq7nuvhcAxJXdWZGwVw3hY4hQ+1dvZ/cFVHU3j8JfQ+nSpN3FRKaeDx611dDMJH+WqUkmD1qaVuD6VSmc81xNu4DxJzU8D5IGazt3J7mrVs3PXNd1LQDat+SOM1rQDCjNZFoa1YWFd1wLO7jB/KoZGxTi/BqrK9NsAZsmgMaiL8/Sne9ZSY0SJzz0zVmL/PFV4xViOtKSMywpp6tk1Epx+FO3c16UQJA5I685pcnrUW6lDZHFXcCQtzQD3qPnOadjn60xWLEZyPxqZeKqIducfSpwcfStEGxLnmlBzTCc0Z6Uxjy1LUe6nA0XAfk07OTUYP8AOnA4oQLceTzS9RTN1LkAdaCRSfTt3pC2P8KKQnFA7DgfypKQH0pCc0BYcelNzk0mfwooW4IfUi1GvAp44FaJDH55zSg5pm6lWpb1EydP88VKgxUSjpU4Bq0hH5+6HMF2/NXoeh3QwvPFeU6XcBSPWu90G6BCgmvLgddtT0uwnyFraiYMK5TS7nO30rpLd8ge9dsXdI52rFtwfyqldLknjGauZyMetQXC5B47VRBzt7F1rBu48ZFdLer+lYV6OuR+VYSRVjEmXJ5qEjk1anHGarE8YxWTLtYQDBp2BjkUgGacDgYq0O5G61WlXPUfpVts/nUMnf0pE7GfKnsBVV4s5rQcZyByPrUJUEYP4UBcyZ4eelZV/B8vTFdHMmfwrMu4jjpnNRa5afQ5O4j2Z4waS1k2t1zVu/hwzEDFZ6HYf61nJe6abHWaPc8rzjFdjYTBkBPPNedabPtYc+1dlpdyXRR3rkegt0dMr7ug6UHkj1qtDJk+lTg5HXtW8TFjZB39apTrtA9fcVdZsZqrPg9a6EtCTLuG2mqbyDmrV2wBx+tZM845FXFiQSyjB5qnK2Dx0qOW5B4/rVVrjrz3rRgr3Cc5qhOMg1LLcbTzVaWYVSdtS0Z94vB4rnr2PO44xXQXUwAP9K57Upx8xHPtmtW7jtoZMvyN/hVm1n2sO+azbm6GTUmnymSQAZI6YHSokrolNo7TTQZFHoK6Sxt8KPSsDQl3AA8V19jB8gGOKyjHUJIt20ZCjgDtVh/lX1x60qgKOlMmfHFdMUQ9jD1qIOjcV5prUIjnJUV6nfgPGwx1rgfEFsA7YFe1g58skjmlHRnNwE9j711HhuXbMmfzrm14bpW1oLbblBjjNfWQloefZWsemPGJ7PpyRXn2pxeXdSDtnpXoNpIHsvoMVxGtri7bjvXbFnPRtZoyU9RV2IbgOlQCLJ461ctFOcYraLJe5agtHYAgcUrR7DXSaNZJNGNw+lQa7pggO4dK0TJUlJuJzrnio1OOtSyLjNQ02iUhsxyvXNVn4q04yKqTHb71I0yMjcfemhST0pyqGbmrtvEGPGKxnsX5lXcUx1rR06dhKOafLpuY92KrWymOTGf0rzakE0zaGjuj0zw/OHhHOeK217cVyXhqX7o/SuvQDHpXx+IhyzZ6UHoSr83UDPtU8QA5qFflA4qZCfoPSuE2SJkOCKlQ4I7e9V1xxVqJctSsNFmMbiPSr0MWcVXt15HHH9K0Y1G3GKtK4nqKsWPeplFKuO/NOwM8CrsRsBGakjGKaFJ46VKqY7UmUPBqwi9sE81Cg5q3CBjOKe5NripHxVhEoVRkVOFGBimA1YyalQUqrjmn7MdabKHxrmrMcZzxUMS8irUYwRUonzF24OKdjrTv5inYz7fXpT6jSI8f5xQF+apGFJwDzQHUfGuTTscUin/Ip4GBU2ENVSoFXLccZ6+9Qxrj/wCvVqBcUIPMtxLx+NTEAmo4ycVKpyOcYoZQ3oM0D5m4BpQBSqPWoaAVVNWFXpUa9qmUjin1ANv55py8ik3D8acvtQwHAY//AF0oHy49aE5HNPAIFMHqcb498PJq+lzoy7sqQePavjjxdoE2l6jNEynKN19fevvK7gE0bAjqMV85fGfwkIJmulj4PynAr2MDXtLkZzuN1KB86yDaMEVCDtbitDUoPJlPGMdqzSD3r6WLujx5xszW06fymDDqDX0R8B/GRtrtbd3OyT5cE9q+bbObtXa+CNbbTdSgdWIKsO9eVjKXPG53YaWnI+p95nBJxgr2+lL1NYHgjXE13QredTlguDW/Xy0lZ2O2PZhT1FNxj8acoxU9TUXHp35pyjigDj6U8DNABtwadjFFKvSpaEgK89KMcU7oaaR6U7BsLRj1pP4aWmMMf/qpwWgA5p23/ZpWJFA9qctNwKUcijZABHNJgUp5NGM1mAbeKXbRtpcc1ZQAUvakoqhXFPWkJyaKUjFSIAMUrdKQHB9aUnFUAg606m4NAGaXUaFAwaOtIRilPAosMNtG2lopgN6imgVJSbetSA0fSiin1QrjT1owadSdKTQWEHWlXpS0UbBsFJ1paKYhrc0gFK3WhetZ9Sh1FJ/Klq0A09aVulLQRTFYbg0vSlHSigLBRRRRuIKT0o60tKwCdM0E4paQ9KGAHvSYNAOKdTuAyl6Gj1o9KkbEpQM0uOKQZoEOxxSbaWiqKD+VJtpaKLiuITiloooEFJ1NLSdKAFoPSimn0qQFBzS03/OaXHNA7C0m6j+KjHFUID+lAGKWigApCcU7+GmEZNA2JS5NHejBoBC/xUE4pAcUpOKL2BgD+FLRRSQgooopsAopP5UtACbaWiikigoPFFB5pgFJtoB4paVhIKaejU6ikMQdKWiigAoopM5NUiRaZT880hGal6lCAYpSO9LRVIkKKQnFKORQO43qaTpTjim0rCHAYptLk0EfrSATjNFFKOtCQtwwaMUu3mkPWqG0JjilxzikzxSjNStGAnTNO3UN0paodhM8Un8JpKd/DSvoIF6UtJjj0paYDW5NKvSkbrQvepWhQrdKD0o/nQRmqExaTrSngUdRUjEx1pR0oooADwKQjNG6jrQAe/rSgUUU0AUUUUgCiiilYBQMUo6UelLVlIAOOlFIRxQBiky0LRSEZpaRIAdKUijbQOpp+RYEcUtFFFgDHGKOlFFXYAoooJxTAUdDQRikpcGoKEooooJFAzS4yTSAZozgmhFCr0oxxR/DS1SQBRSHqKUCqSAbjNAalI5NNpC2FHWnjoaSiqsNBSjrSUq9asBKUHFBOc0lAC9TQRij+KlPSgAzk0vpSL3paCwpM84oHApP4qAHg4FKDmmA5paBod0pF60md1LtoEGetJRS/wANaIncSlWgfdpR3pLcpIKKKKaRYUUUEZoRLCigCik9ShxFIBmj1oHWqSAB1pKdtpCMVVgEpc9aOhoz1pLQAzxikpcc4oxzigB1IRmlpNtakCrxmikz1paq5SHdqTHSlHSgdKsYY5zQelKOaKtIncKcBgUgGMUtaJWEFFFB6imAh5NJTqRutDWlwEooorK3UsQ9RTacRmjrmoepAi1JUXTNSA4raAC0oGaaDmnA4rRMaA9aSiimUKOtKTikIxS9QKAG0q9aXGBQOBT6gGOtJnjFLjrSY6UgF9KCcUm6kppgOBzQTikBxSt0qr6gHTNLRRWiEgooopjCiiigAqC6hDqR2NT0jDK1jWhzRK3VjynxzoSursFrxzUtP+zXB4xg19LeI7ATwNkZ4rxjxVpAjlZtvevic3oe0pvQ8yUfZ1eYwdHm4APWumspNwzXH2h8qXHvXSWUwwtfn9Ncrseg3dXRsFiU/DpXJeJ5MRMK6XzTtyK5PxO+I3rWVjSO1zxPxscs46e9c94U5ux7Gtvxq255Kw/CpBvBj1xXo0V7pz1T3Xwsf3KfSu6s/ujmuF8L8Qp9K7i0Py0krSNlpEvKaeTzxUYOOlI7fnXRJ6EdSKdqoSN1FWZ3xVKU5rjv7w7XG7sN9atW5O72qooyTirFucEV6FPYTN2zbkZOa1YXwPWsSzb0rTjfA5/St1IEWXlxVeR8tmkdsjrUO/J+taAydeakX+Goo6mA4qXqyUSx8VMvFQI2KlDV0w0JJtxoLDPFRhqN3autPQCTdxT15/GogMU9Dge3vVgTLxRTFOfanZ4zViQ7pzmpYm6+nrUAbpT4j2xVjLS/dFLTEPFPoWwCbqM4NIDil3cZ/SgB2QB704H3qMHNLnFNASDg0o5HpUe6lDfnTAlz+NJke1N3U0uMr9KVxIVmwKC2Dmo2amluaQyTdzTg3NQk09Dn1FNCZOtSVEnSpM8ZrW+gIO/FSIOfeowcmpUx/wDXFZdRk8YqYtxmoY+B6UrnANbLRC6n5vWMhVhXa6HclSPSuFtjtf1rpdHucMo/hrx03Y62ep6ROWVSa62xl3qK8/0Wc4Xniu102fIBHSu2GquYS2sbgJPamzfd9aSMkqPSnScj2ra9yDGvFODWBe8Zro71MVz18CCaxkBh3AxmqZfGfWrV2T/X6VmyyfMcDFczepSZYDhj7Yp45FU1k7YzUyzhsd/arTLtoTEmopPpShxnrTWbPeqMiBsnIxUbDnFSnk96Tbz0qCyu6ZBFUrqFcccVq7MDPaq08QHJoGjlb63+9kcVgyR7XOP5V12ox/Ie9c3eptNFrl+Qy0faw9q6vSLv5VB7elcYj4PTitvS7sAr3HpXJURaO/tpFIBzV1XBFc/Z3mUUDGK04rkEYPUc5qYtmckXHbPvVG6lAp8s+3HOKyr262gncD7V0c+hlazKt9dBDya5+9vl7E1JqF8AzEnj3rmL3UiucGhS6jXYuT3wGf5VVe+z0OKxLjUwSTmqUuphRjd78VspXKSOhbUgvcGq8up5PJ4rm31bng/nVG61jAJz+taK+xSjbU37zUgRwelc9qWprhl/Wsq71faD81Ys+ombIBznpXRCOgNmgbkyy9a6LRbYsVGDXN6VbtLIpIr0Tw9ppypxmtLGO7Om0K0KBMiuutogiisvTLXbtz2rZGI1pKOtym9LCO23p+tVZJetSTS/T61Rd+STVmYyZ9w5rl9dtwwfIrpGk9KytVQSRNx19q6qEveMpKyPPJQUc461dsrryJQ/THpTNSt/LlJ61U3bMYNfXUZc0UedUVnY7uw8Q4i+9xiqGp3Aun3cZ74rmYrxl4J9xVyO8zxnkd69CByqKjLQ1I8MoqxbsEfrWXFcZwMirMUnzDrXRG5KWp1enap5C8H8elS32pG6jIY59K51HyoxxU6yErg10JEtJO4SfNUDdas9uahkTIOO1USQOflFUpRlvWrbenNVnGDmgpCRryK0bUhSD/8AWqlFz1qYvhe/4VjNXRdzRlv08vbkCs5HDTeuTVC6lO7k5p9nMTIMVycug1ZLQ9D8OOuBnjFdqgwgPPTNeeeHZ8yJzk16Da/NbqecdK+Sx0LSPSpdCQHmp4gQcetRonSpk+9mvFR0XJFGO3er0EfA4/CqkYz9K0bYe1A9y3bx7auxjAqtD0/+tV6IALWqG9EBXpTwufrQM1KB0xzTI8gWMgj3p4GR0qQLkj+dPVcn9adguNRCMe5q3EuOtNROBU8YGR1p2GOVfSp0FR9CKmi55HIqeobk6jdSsnTilReelPwT/WqEhsYqyvvUCDBHarCEsMf0qRkgNKW9aQAjpSqMkZqhXHEcUvHfrTlFSBMk1DH5iJHgY6EU4pxx3pwwAKDzjnNMB6HHbtVmLJHSq8YJq1EDwAKSQItwqCM08DHOKZGMDIqXH6UPUGMHAHanAfN70jdaVOcZpWAlCe1SJHge9JGPl5qVPu0luA0IQcningYOKQ+opw/OhICRRx04pegPrQg4p1Ni2Gsuf59a4j4jeHk1bSJl2A/Liu4x0qtf2ouIWU8gjFa05csrkTuveR8F+K9Newv5YnXDKSK5eQYbjpXvHxs8JfYb43SJgPwxx+VeG3abJCK+tw9b2kUzgxUPtrZkUTBXFa2nXBhlVgcc1jKORxWnD/q/rW043RywfK0z6k+AHi8bjZyycNxjNe/Ac18NfDXxG2j6pC+4qAw6V9p+G9VTWNJt7hDklRuOe9fJYqnyTZ7F07TXU0wKcBwKB1pQMmuM1HUo64pBx1pw6VArigU/oKaOe9LQNBnJNFByaAKAAk4pR1pf4aBx9aCR4GKWgEg+1LjPNDASlxjmlpcGhAN20p6e1LjnFL9aEAhGKO9LtoXpUlABigjNG2hulUJCDrTqQ5paBiDGaWgDFBNAkGOaKKcDmgaGbaWiigVrBRSjoaMgCgtCUUueKTqeaCRMfnS0vXmkqrCsGOKKKKkYUi9KUilAzQKwgHagilbrS/hQMY1IvWlalXgVFtQCigjmgCrSAKKXj0pKBbB/CKKKKBhRRRQLcKKUcCkoGFIRmlpT60CsMIxRz70p6UY/GiwWE69aXpS0nHSl0ELRSfhRyaGUxaBzScihelMBaKMcUUCYhGaWk5HpRnmgQtJ/FS0h6ikwFpGpaaQSaQ2KvSlpPSlzx61QIRulAHShulH8NGwg6CjmlooAKQ9RS0jdKADPNIetL1FIetSAh4oBpe1IPutQA7pS0zrTgMUFC54ooApCM1QBupB1pKXkUC6DuDRSA8Ufw0kF7i0UUnSmMTPOadTe1OoEhB1NLSDqaUfSkhhRRSMadguH1o6UnanUtgE3UtNHJFOoQBRR0zQBmmA09acOlH1pTiiwkhKTbR/FQBxRsIWkbpRupaeyAaBzSkcUfxUfSkAhOaSl6mjqKAE6Uq9/SkIpRwKkBW6UtIRmge1PcfUbSjrS+ooA4pJCFooop9Shrc0KOKGyaAcUWI2Yp6UtM/zxTgc0IYtFITg0gOaQ7ik4o/ipAcU6gQUgGKWkzzQULRRRTQCHqKWiiswCl20lOAxVlIOgpaKUCi1xidsUuOKNtB46VQxKdgUg6mloSKCiiiqsAUUUvahjQlFFFMQUUUUAFFFFABS9qSnHpUruUJ1NGDS9BQeBSAQdaX0pMGlx0rRAG6gdKWkXpSAWm4NOoppCYUUUVaGKOhoUZNKBgUmMChFh60DoaMcUo6UyBO5px5FNHQ07+HNVYpDQcUoGKAeKOoqSQPSlAopVqrFISlx1oHPFL61JSG0UUVWxmAFOHSkI6UYOOKZa0DOeKcOtIOlFA0FFFLg1ZQlFFFSwAHjNFAHaikJC57UoGKTHApQMVohhuoz0o/hozxTAQ9aB0NGDTqVrgJtoAxS0meTV2JuKOlB4zRSdRTK2QL0paKUdapC2ADmj+KlPSlrRIkB1p2OlNpQK2iAtFFGecUwCiiigsKQilo9qTQDaAM0u2j+KpsAlNPWnt0ppGamSIGkc05Tnimj7tPziiIeYoGCaWkzxQvStQBulKOlIeTSg5qkAoOKXOAKQdaN3IplinpQRxQelNoAKXOKSikxIKKKKkYU4HpTadkZrRALRnpRSda2QC0UUhGaLgLQe1FFMAooPSkU5NArlS+h8yJhjNeYeL9LzvOK9YmXIOa4/xRZB4yfavn8bSumjmrxvqeD3kH2e66Ec1oWcvAFTeIrTypSazrJ+AD+dfl+Ih7Oq0aUX7puCTCCuY8Tv8jVv7vlrmfEr5Vhn1Fc/U6o7WPFfGTDzH9c1j+FeLwHPetTxg3zOfesrwp812o969WknyM5ayPdfDJxEnriu4s+VHvXCeGuIkruLI/Jx1qFq9TW/ul5WyPehjkUinC801zxitJPQIlW5bLcdKqSGrMxqlIcmuZR1uJgHweOKsQt0qnu+tWIDl1xXfTJbNqzOa0hwtZ1nyP61dJq0yrDmbnikXrTC2TTo+taoRaTrVj+GoEqde3etLdRIcPrTsmmnOKbureCJJAaUNzUQangiupATAinK2DUSnHNOBxVATBvxqT+GoQcmpQePatED3Bjxx9KcG2j3PtTRyMe/WjO3npTAsRkjGenrU3U1Ujb8asocqKtMBQfxpA+Digc9aYx4NAmPLZPtSbv0pn3RQG4oBD9xzT1fNVy3FKDjBFAywGpu75vakznikPep3AC+TTd2BTWJIzSBucUXAeORUsXFQp6elTp1xTjqLqTJ1p5NNXkUvWtZPQew4HnFTIKhQcfjUy1nECdTUU8mBTj0zVS6k2jn9aqcuWJUT85wpVuTWrpk21gf1rPmjI6jvUtm5RhjrmvLeh0LU9G0S5LFea7vSrjKD0ry/RbjZt5zniu+0a4+VQT6V0U5WM5I7a2fKD3qw4LCqFhKCoGa0c5AFdiMTNvY+K53UlxkV1dyu5TXO6hFy3FZVNAOQvsgmsiZyP8AGtzUo9ufSueu889DXDO6GtBnn/N171Ks4yMVmNIcnHUU5J+feiMjU2ElzzUm7JxWak5DZNWI5ycdzWiYrFomhRuqNZPWnq26q3JtoOI+X+oqKZMqc81MTimuD7U+o4mLeR5U/wCFc9qUG0HiutuowAeKwb+AknFNaMrqcvIpU1NaTbCO3NS3cOGJqimAxBqKiuPqdfpt58owTn3rchuMA+9cXp0xBHpXRwTHaCK4JXiynqjSluMqec1h6jPhTzVuSTjmsnUD8pwafN0MGtTndVvCVwDXKajfMCec+1dBqiEk4rlb9CScitY6jTVzOmvT61QmvcE88+1OvF25rLnfgiuuK1NE10HzXxJIz0rNur49iaSZznis64Yjoa64xuGyEmvGkJA5qfT7d7hwcVWtbVp5Oa7Hw/ozErxj04roSsjGbvaxreH9ILBBt5r0fRLAxKPlrO0LSQiJ8v1NdhZW4jXA7Ur3ElbUsQJtA5/SpJZBt602STaMDFVpJfWp1E3cWaTAqnKwJPWnyPkdefeq8j4PvQwsLvx3qndfOhFSs+T0qKTOzp2reDsKepx2tRFC2etYLMM8V1mtQlgWHNcnOpViMfnX02DndWPPxEdOZEfmkN1qeCYjAyPeqbjBzU0D+vSvYhI89O2ps27Dd2q9Geay4XGAeOvetCJhwa7YMS3NONsgVYSqEUnFWI3rdMTLi8cYpJEOKWNs9RipXGVqzJmc3Wqk5556VemUDnHX9KqzKD3qWGt7kUfSpi2EquoKGpwc1PQbZQvFxzjINNtWwwHIqxcrlc4qrGpVhXM9GWndHZeHpNsiema9Q0pt1oO+K8i0WXY6+9eqeHp1ktwo5JHPtXzmYw1uj0aUr2NYKNtPC8+1N52j0qWMZOTnFfN2O5E0S89KvQrg1BEmO1W4x39aQbFqHgDNXI6pxc4xVuM45rRDLAwOvenoOBTVG5eKkQY49KGiNyVeOKduxzTQ3BFOXkUySeN8e/41OhOPTNVlXJ/wq1CM0IBwIbOTyKsRkjHGPYVAB1xVmE8UmBOg5HtUgHB9e2ajXPbmpR0H+FMfUFGTUsa4pirzVmNM9qVhjlTBp+zv6UuOOlPHTFMBAvH889qco5z/AC5pwXPFHSlYAwc/40nPFSYJAxzmjocY5pBYdAD+NXIk4BqvFjqR+OauRnke9UBMnA5+lOcfLSLkYH86UnqKiwDcE9vepFXJ6Ui9alXj60MLEka4qQeo6etNTp708nFMBoFPHPHekHTmnIO9ADwMkUuMUucCj+dS0K2gY46ZoPzL0p2Pak20hS2PO/il4WTWdGn+XL4PQdOOK+NvEWmvYX8sbrtKnBHoa/QHUrUXNtIjchhg18m/Gzwo2mak9wqYSQ8nHevawFblfKY8vPBwfqjxUnBxViG4JYL3qKUFX6c0yM4bNfRbo8i2p0OlXBtp42BxivrH4D+KftdiLKV8tt45/Kvj+Cb5gc8V6t8JPFLaVq8B3EDIzk8V42Opc0eY9DDT504H2djH1pwGKrafdrf2cM6HcHQHPvirVfN+R2rYKcBijijAoY0LnAozxSgflSVIxVpyjJpg61IvFWAtOUU0c0+gkUcj3xS00cAUvc8VA7igc05elNz6UoJxQMXHNG2l6migAoHelYUDoaa0AMdKP4aPSlHSqAbRS9DSVDFYKKKKVwQUUUykGw+ikXpS00MXdSUp4NAGa0AUdKQjFG6lyKgBtL/DSU70oAQjFA9KDycUh9qqwB9KVetC9aOtLYA4x/WjPFJSr0pXuA1ulOHApKKWwAetLupKcOlMBD3pD1p3rSdzVMBKKXbSYzSaAKM5pSMUhOKQtgzxTf4qUdKUd6qwtwopf4aSpaKCiiihAFN706k/CqYrB60tJzS1DQxCM0o5oo6E0wF60lKOhpKACiiiiwBSEZpaXbVWFYSkHSlpAc0khCkc0UY6UUbFCfxUmetLto20iRD1p1FFABSY60tFCAT+GkPTtTqZRYAopfwpCc4qQFwadSZ4oHOabAUHIpR0NNBzQDmmNMWk20tI3SkxB0pD6UpHFIetSmUKOlG2kHWgjFUiRV6UtIBilpgAFFIDmjPNCQ7g1Nzk0rc0AfnSQh1FFJjnNMAIzS0nNLS6gI3SlU0hHSlprcFuIeopaRulLQAfzoooqrANINOPSkXpQ1SAbaWk60tADe9L9aM80A5osAh60AZFGDTqncoQjJpaCOaTPFPYAxzQTg0fzoJxQiRtPoTtSfxUWKEJFAGaD1pSM0bkiZNHf0owaB1pFARikApx5FLTsSNwaXdSdBSUgH0n8VLRn2p7lBRSkYpKGAHiigiipYCjrS9BSDrT9tO1ykA5FLSfw0A5qjQWjHOaQnpS0AFFFFWAUUUUmAUUelFMAooooAKKKKACigCnbaLXAbRRTgMikkAhGKUdKPSj+GmULRRQDVrzADyKKKKdgE64paKKLAFKBmkpcGhAB4ApD1pw6U3HNMBf4aBkGlHSloAKKKQ9KAADpS0gHSloK6C+lJ1pTnihelAxeopCeaUcCkagHsLnrSdjRnijHWtLAB6ClHShhxSDmqDqLRRRUssUdaSiiqAKKAKdjJNOxAnpSUpGKSixYUuTSUucGhAKRxQBinAZpK0t1AKT+KlopqxAmOaToaUjNBHFT1AWigGlAzV2LEpwGKQdRTqpIgKB1pD1FBOK2QD6ReRQDkUoGBVpDuFFFFaIoX+E0etA60lOwDh0pD1oHQ0HrUMBKRqWg9KkgRutMY06mP3rGTGxAeKXORTe1KvSpWhK10Hg5pxNNB4pCc1qmVcdnNID81IODSVVxEpOKKZu6UBsmjn1AfQORTc80bsUcwDqKQGjdTugFooooLFBxRk0lFXsTcXPOaXdTaCcVSYXH0UwGl6mquUA6Gl9KbTl6VSZNgbmhTS0e9Wg63BhkVi63biS3bjNbYGapX0e6NhXBioXVxTV4niXi6x5fjH+NcXA5WT0r0/xhacyZHevLbgGK4PHfFfmGZ0uWpzHNTetjVE2ErmfEcnyNjmtlZiVrnfELZRv6V4l9TvgePeMWw7jvWZ4TOLsY/KtDxefmYZrN8KNi6U+9etT+A5qvQ918NnMUfTp2rtrNvlBrhfDLfuU57V29mf3Y9BWcXqbL4TQDU1j8tMVv/10jkD1pSEtCCY4JqjIeaszHn1qjK3JqUxMXPJ7c1ds+cVnI2WrSsxyPT1xXVARt2gwP61aY4HWq9v8q1I74FaLUtbDS/NTQHBzVNmO4/yqzbtkCtImbL6HPepgc1AhxUm7vW61JH9qY3A9aOvSmP7c5Ga6YgO3c09W6VDn8aep59q0C5ZV8j1p461WXPoKmThVrRMLkqnJFTI2SKr7hnHapUOGx61aAmDcU1uRntSKxP0pWGQK0AfGcfU/yqVHPWq+cHgdakVuKdySffnP8qjZuM0gbJFNZ6dyhc/hRuwPSmOeOKbvHHelcCQNkf0pQfSo9/y0qtzjp0oQMmBNBOfY0wN81Ln8TRcpC/0703POaC2OtJk5pEki9asIarKSzetWkyR/9arjsBLRnB5qNm7UqjJ9qTkBYQYx+tTKKiTqKlU8URAc7bVNZd3LxV6aXaKx7yT1rnrzsikfBV7FtY46A1Ujbax9K2L6HYWyO9Y7qVbNc8kbLc6LSLnBU+9d7ol1uC8/hXmOnT7XWu30O52lRmiOjKkup6bplxuUc9sVuRsGArktKuPu9q6a0kzGDXowehzyJ5BkHHTHasS/jyDxit4jIBHSs2/hyD70TROxxOpwEg4rl76Ij+VdxqUBOcjFcnqUWM45rhqIEczPkNxmq4m2t71du4jznoKypuG9PrXKtGbpWLsc5PGT/SrcU/Tnr+lYqTYPXv1qzFNmtVKwWNuObnk1Yjk9DWPFMcjkVdhk7ZzWqZPWxpK/TvTiCcVBG2e34VYDCqTuVYguE3Csu9g3LwM1tuoYAHvVG5hyp7UzM47UbfDGsaQENzXVanb8YxXNXUe0HPam0aRJbObB4robKbcg5rk4X2kAVtafc9q4qiuzRbG8cFf61RvEzn27VbjYFfSop8dKyv2MZKxzF/abmJAyPauW1G0+9kV3V2obdxXOapABk4zXVAhqxwd9bYJ7AelYV5Ftzx0rrtRgwx/ziubv4+SDXfBaFRMKYYzxzVZIDK+cVenjJOBV3TNP3ODjNdC0Q5Mm0fSN0i8fhXomiaQBt+XFZ+h6WGCnbgV3OnWIiUcfjTb5tDKxc0608sdK0wNi4xUcSKoHtTZ5eoqhvawk0mKqSOT70+ST14qu746daCUI7EnPeoJGwPWnMxzzULNnIwajdlW0Gs+eRSE7geajJ9RSjJPtWiJsUr+DKH1rj9Qh2SE45zXdToGU/SuU1mLYWIHFe1hJ2aOeouZWOdmB65qJGw3WrDjBIx19arMME9q+ghI8h6Oxet5xwK0o5+nrWFA5yeK0IZvlFdkZakS8jZifJHNXom561iwzHA54rRtpcn1rqUhI14+xFTgkDH86ggGQKu+X8mcVpGVyWrlWVVK1TkTA7Vbk5zVd0IU1o9hx7MosMNUic8iopgQc0sR4xSsKQ+XDD/Go440brTmOBzVcyBT6/WueURryNexbZKMYr0jwxchgBmvLLOUeYK73w3cBWX/GvHxsOaJ1U+x6Kq5x781NEvOagtzmNT6ircS8ivk2tT1I6osxpwO1TxjnpUUYx3q1Eo+lZJXG10Jov5VaRc1CoPHpViMZqwZMgxT1OBSLQDk+woJ2Jlj5qVE5/nUcZ4471YQflQJDo0O7+tWkGKjRe1WFTFCH0Ih8vfvU8bEDHrSAdP8ACnpwcUE9SdOVBxirC4OahjHA96soMUFbixjmplHNIq4xU6KB09aCriIeDmnjr0pdhA70AYoJFOetNyBwcmnMMevNRtyetJg9R6mpV6VAgqeLpzTAnj5I/wAKtRnIqvEvercQ4HHegESgHA45ozwOMe1KOSB2pxXGeuaAe4Dtx+NSKMCmAYJqQc8VID1GakXpTFGBTx1NKwCgU8DpSelKD6UxMdRRRUCu7DuuKcB7U31qSrKEZNy4xivLfjF4RXWtHlIT5wMg4716pjPNUNZsVvbJ4yByK3py5WmZt2fMj89Na082lzIjAhlJBzWUoIavXvjL4UbRtakkWPEUhJ6dD3ryWVcSYxjFfVUainBNHBiKfLK62ZZtm3Ar3FdB4fv2srpGBPWuYt5dre9aEU5QgjginUhzJowoydOakfcPwd8TrrWgxws2XQceteiV8o/AfxebDVIYXkIViMg19XRyCQKw6MMj6Hmvka1N05tM9d6Sv3FAzS96WisCuthw6UUDrRTsMKXJoPWkpEjxzT6jXn8qeOlK+hQ771A4GaF60o5/+vUgGOaUDNCjtTqBITbTl60Y/OgdDQMU9RQBikBNKOlUgE20q9KB1NJtqQFIzTafnNNPWhlMCMUAZoAzS4FBIEcU3Gc0vUUo6UANoooqQClBxSUVWoC7aSil9KpAJSt1pT0o7VIDaKVutIelDYBR0NFFAC7aAcUZ4oA5oAGpKRutKOtK92ApOaM80dcUlXcBSc0lFKRipAMmkopdtWAuBSMKAcUE5oBiU7HGKaOKU9BQAh7UUHrS44oAF60cUlFJbALjrSUZ9aKGAUU32p1SAUUUUEgD1FIf0oHU0tA+gUv8VG3ihutWMQ8UUUA9aTYuoUUUVIhdtJQPWk3UFPQWgilXrSHim0AUi9KMcUtTYkQ9KWiimUAPFIRmlooAKD0opD05oANtLQOlFAkH8JooA4oToaBhTT1pdtH8VSAAYo20Y4oXpQkAL0paKKaAB6UHiikIzTATvzSjpQBilPSglIaetGDSU+gBP4aWiiqsAUUUVIABmilAzSE81TKCiiip6kgeaKU9BSYxVlCfxUbqTvSt0qBIUDmiilXnNVuMYTilBzQwpQMCpEgpdtJRSQxD0ozgUp6U0daZI6iikHPtQULSH6UAYpapEiHqKAeKCM0tFh9RG6UY602nZ44qRCDrSt0pP4TTqLgN74oAxTgOPWg9aB2ClAzTdtOAzSQxKdjjFJ/FS4FMBaaRil7UhGKGA6ig8UVZewrdKQDml9aQdagvqKPQ0tItAOaqwkLRRRTGFFFFKwBRRRTAKKKKAFxikpSc0lD0AcDk0A5ptPHNUmAmecUtIeOaWqQCbaF6UHpQtZpalBjkUAYpSMUVpYVhccUbaSlHQ0xiUUUvU0AJRRTwuRQUhq0uOc0tFAdBo604nNJgUtAdApDyKCM0tBIg6UtJjBpapAOpF6UueM0Y4xUlidc0hOadTaBMMYpfSlpD1FWO1heooxk0DpRQAUUUAYpoAopc4zRjjNUWJTl6U2lxyKAFPUUmDQDyKdVbkDSMUlPoosWFFFIelWSxaMcUUU0UFFFFLqAUq9aAOKXv0rSwCYGadSAYpaqLsAjCjqKCM0/HOa0SuQIowKWig8CrAUdaSl7ZoxxmtIlgegpetITmjbVAL/FSHrS7aQjFKwCEZpD60tNc8Vm0QN6k01ulPHU0wjpWEtwDGBQDgCg9KTtWYbCg5paZT6tMgUHFJnJopp605F3sOJ6U3OKCc0lZXEyQHFBPNNB4o3UXKuLu4pVbNN/hpc4oUgQ/d1pQ2RUZalB610RloK+pJSA03HSnbgSKtO4C0jChTS1SDdCdDRnk0pGaaetMB2eaXpim5yRRnpTuO47PSlHSmjpTlNapghahuBkVNTJRkVnXXNEfSx554ttwVckV45rUfl3JxxzXuvimDKMQMV4n4oi2TMR6mvz/ADenpc5E+WZmrN8o5/8ArGsHXj8jY5rUjcgdaxtdf923evjluj0oI8j8X5WRu9Z/hQ4uV9c9qu+L+JGqh4TJFypzjmvWpfCzirbo9w8NNiNPpXb2ROwVw3hv/VoPau2sThefyrBM2j8JoDGaSQ8GmqfwFDnI9aJMZVuKoSsM1bujzzWfKeTUrcWxJEM/WtawXvWLEcn3rb0/gAV0w0Je5sQ8L9KSQ8U0NxUUz9frWrdkaWDdlutXLc/KKzUIBJ9avWxxjNaQIZoxnipN3FQRtx1FPQ8nmumBmS54pp9aaSKDjqa6lYBe1SJz7Uxc/wD6qlQVogHqtSAYxzgUgXHrTgpNUkJh/Wno3T+eaNtIfbqK0GTg4GaAQe9QFuM9KUPjHNK4rkynPHel+6eP5VGDmlLfpVJjRKGA/wDrUE8VX35704dKnmC5ITmmn06fWk6D0puc96bYDqeCfqajGcUBj0qrgS7gKUP0qHdRv688VLegE27PvS5BI4qIN/8Aqp6e/P4UkBYjwc1aXGBVWIY/wqwGAHauiOwdRT96nx8Go+3vUsY4rHdgWEGKdnApgHIodsCtdkBWuX4rJmbcxq7dyVm/efivIrSu7FM+NNRt8gnFc9dR7G6Yrrr+Ila5y9hwW4xjvXQ0aLcpWkhVh9a6vRbvJGDxmuRHyuOa2dJmw4yayvqavY9U0S7LAZOPT3rsLCYMoGa830O74UZrt9LuOFbNdtJ3MWrI6VDkCoLpMj6U+A71Bp0qZX2rs3MjmtRtwc8fnXLalbcHIrt7+L5T3rm9QgxnjiuOouhSOGvIMBuKwLqIjiuv1G2GTXP3kBGRiuBrqXFpmC+d1PSXA6/hS3CbT05HeqysQazZqjTgmJIrRglG2sKB9pxWjbT9v8itVIk3IXAAq5G2fesm3lBP0rRhk45ORnpW8XoBbHPBqGZSRUgI6CkcZzn9K1Rm9NjD1CHeGx2rlNRgwx+tdreJkHPQ1zeoxEk4FVYS3OYOUPvV6xlKuPQVXu02Mfam20mGGWrlqR0NTq7WXcByPzqWR/l6ge1ZdjNwBmrjScYzXGlYJIq3JOecVhaiuTzwK3Zzke1YWoE8/wBa3jIzZy2pJnd6Vy2oLjPNdXqnBPNcpqBDFuprvpu4lsZscO+Xpn3rp9F08MBWLp8O6UfWu40e1ACnHSulvQXU3dJtAgXCj1rpLZdi1m2EQwua1AwRRTV7FSZIZNp69aryyZz/AEqOST5qhZ885q4mYsj7x0xUDNSsT9aic4znrVdRtAXPrUbtmkLYznnio85+lRsxoVvXrTlPvTA2Tinxg/nWiVwTHsmVrA1u2ypwK6HGBVHUbcPGc120pcrRizz2cESYNU5PrWpqsflTHqATWXJ8xxX0NOV1c8yrC0gjJycdKsq+DVeMhhjOAD2p7cHj867Yz1OVI0YZe3rWnZSngE1gwv361o28+MV13BJM6mKXauatC6+XrmsGC5LKB2q1FKeOfrWtOXQh2exob9xPFMkqMOCeOBUuzIrtWwinNDuOf51Ds2nj/wCvV8gAYNVJ0wc0ye5E/TnpVOUZNXTkrjpVaZcf/WrKa0EnYktCVZT+ldd4euWWVcnNcdb8EY6+ldJpLYkWvPxEbwOuk9T2DRZvNt1z2rYiGeDXL+Gpt6KPaurhG2vjKsbTZ6kNETomcVbiX8qijUnFWo1yOlcyVjQenWrMI61CifMKsLx+FMh6jx0pVQ5zSqM05OvY0ASImTzVkKDjHaoogRjFTJ6UWEixFyashcqagiGMCrQXOKvdDGKuDT1QDPFJjPWpE6nFJgTQirMYwKgiGKnQHHvUgTqCQMdKkQUkfbNPPPQVXQW5KBnrSAc5703BApc8GjoPoD8dKifqKczYA/rTcZYGpF0HRgkjPWrKR9iKhiHFWk9KBk0I5BxVqNcY4z7VDEuR/SrA+VfpSSuA/bwaX+dIB+tOxng0wFAxTgP8KNvc0oGKVg6iqCKeP85pAMmlA47UhMeMn+tKvXNNBwaeDR0GLnmnD9aQdafQAKMAelPH0pB2p60AKoOKJE3qRTqcBipRL1R4x8cPCA1XTJZUTLqNwxXyBqls1rKwYEMDyK/Q3xFpi6jZSxkZLCvi/wCK/hNtB16bCYikYspxx717eBq291mEo89Nx6o80HBznFW4JDVeWMg+9NiJVhk/lXvnku53HgvV207UYpA2MEd+tfb3gDXV1zw9BKG3sigE5r8/tPkaKZGz3r6k/Z88XnH2SSTO7gAmvBx1L7Z6tGXPS80fQdO6CmngkU6vDsbJ9QpT1oAzSgYoRoJ0NH8/andM+1IRmk0Aq9Kd702nd8UkFh2Mc0tJnPTmnKMipJHAUUu2nUWKG7aAcU6igBMc5paKKACiiirAKZTvWkPWoYCjpRjjFLRVW0AZSr1pSKO9StAFpMClpCOtAAelHQUDkUHpVIBtL/FS44xSbqkBT0pF60AZp1ADdtIOBilI5pKqwBS+lJSnoKlAHrSjpSDoaUnAoQDTzQBTSeeKdUrcBR1o/ipKUngVQABmjqaAM0fxUIAHrS5FJ/DSVYCjtRjij0pM/hQAUo6GkpV61ACfWlJzSdRRVgKegpKU9BSUmAUEUUVLATpS0AUEYqraCsFFJtpaLDCikBzSHrUkjx0NNPJpwximng1T2GxaQDFG6gDip3ELRSfxUtUgF/Omt0paKLDYg6mg/pRtpMmpEOoxzR/CKQ5qyhaKBzRQAUUUn8VQAtFIM96WhEiLS0UUAFFKBxSUWZQu2kpwHWm0WEwoxmg9KRaBi0UgOaWgVxFPWnHoKRe1K3WrGthKUrxQBmhqhaAJRnFFAx3oEgooooGFA6UUDpVIkKXHSkpc5xmmUIRRStSUmAE0Y4zRRjFFgE20N0pQKRqm1iQ60dBQDmlqkAY5pxOKYBk04rxUlCUAGg/pSL0quoCt0pFobJFNXNT1F1H03r0p3brTcGqsDDvSg5NH8NIO1SHQUjNJg0v8VNoEPpvU9KO1A60AKAadtoTpQ3WmkUJSgZpP4hS9BSsAlKOtJSr1o6gH8VOpB1NGRTSKuB6UoGaQ9KctOwluIetFB60VIBnIFFHQCgDNUihf4qUDFFFCKsFJ60tFSMKOtFFWSwHAoopR1p9RodTepoPNJTuMKKUjmlIzSsAgGaUDFIOho20IoOppR0oxxRjpSV1qAHvQODRjJNH8VNADdKWiiqF1CiilB5qhiUUUoGaAAAU4dKbtpfwoKQYFLRRQSIBijvQDmlrRAFID1pAeadUsaYh5NDClPWgc1JT1CnDpSLS9KBoMcYptOHSm1SJY7qKTGBSjpRTK3AcUUUvemyhKKKKEAU7HFNpcmqASlHJoAzSjgU0Ag6GlHU0nrTqEJhRRSfw0yRR0ooxiir6lhRRRTQCt1pKCc0U92A4dKD0oHSk/hq+hAp6Uo5pD0oAxTW4DlpT0pFGBS1uAdKKKKAFHQ0pGaQdadW0SxNtLRRjirtcAoPSkI5paRAymv2p1BGazZTG7cCmEZNSY60w9awkiRD0plPPFMrATCn9BTKM4pXEnYUnNIOlFHSk2IKKCcUVNwCiijOKLlIXJozzmmk8ULRcLi0+mjrTqpMEPpuOaSlXrWyYwHpTqKUHmtU+grC8496KKTPGau4xaRqUDAoPSmA2lBpKB1qosgeDih+lAOKGNVP4TRHM+Joi0DY9K8T8XxAO3GDXu2vJugavFvGkXLDH418dmkOaDOWaszgN+GxWXrTZhNXZG2uR6VmavJ+6JzX5/LRnoU3dXPKvFzfOcVR8LH/SVNXPFZ+Zz0FVPC/NwvHBPWvTpfActa10e1eHMhEruLJsoK4bw62I0rtbMkoO1c6+I3fwo0k560j8KcUiHrzSTN+VVIRQuzzjrWfIeeauXZ61ns2aygSyxAct71t2LYFYVt94VtWjYHWulaDW5pF+lQSNzims+BUTPWjdwZNGfmzV6BuR+VZ0RwBV+AYxW8SGX4yKkB96gQ496evoa6o6DH8/SnjI47VHnBz3p6ZOK3iiGTLkgYqwuMVBHyMVYVciuhICZVyuakCk5/nTYx8tSr1rVARsCBxUeODnvVggEcVGw/wDrUAQDINKCc0jntUWcHvWbYWJw3pShie1QhuDQGPFUBIDj608OScVCTmlDVAtibdmjviow3tSswAz0poY7OP8A69ITmk59KQnmkA/cKN1R+1Abn/CmwJQehzUqetQg4xzU6DiqiBZTqP0qYHn+tQoPTtU3+eK2bsAqZBHFWEGBUKDnvmrCCs46gSKainfAp/QVVuX4qpu0SolC5fdwKrRrz/OnTPk4P0p9smWB7V5S96ZL7HyLdx7geOf51z1/BjdjpXVXMeB0rDvoh83y10N6GtzmJ0w9WLKXbIPQUXic81XhbDdaykja53WjXOCpz1rudIusqOa8x0i4KkDNdto14MgVtSbREloeiWc5IGTV4NlTn+dc/p1xuxz2rajkytejCWhi1bQgu0BXNYF/DnPFdJMN0fuKyL2LGcdqiaJOO1C1HJwK5u/gyxPeuzvYcAnFc5fwD5hjn1rhmuw12OQu4fm5HHQVmzIF6Lj6V0V5bnkd6x54j1xWDVjeL6FBHKnmrlvNjvzVKQbeQKWJ8c1CNNDftpuOTye1akMo4rmbecAjnpWtbXPOcjp0reLJZuJLnipC/BORVCGfOM4qcSZArdMysMnG8Vi6nEGB4wfatqQ8VnXiZB4rVMZxt/HljxVBco2M1t6lF17VhyHa1RNIVzWsZNuPetMncvFc/azHcBnArahlyo7/AErgl7rNG9BZRlf8axb/AJ3YrYmb5eKxr8kA4pIRy2qHaG45965K9P7wjtXW6scKf5Vx14T5vPHpmu6i9DNrcu6YAXHp9K7jR0IAOa4XTH+cfWu50h/lUA12PoFPU6q14VRmppJR61Vt2PljtjvTZJuT+XFVFie49pQSajL/AJ1HvP4Gkz0rS4uo9mJBpu760O2R9KhY0h2sDPUYJz7U5sZx1pnfrTYDw2fep0QDNQIDwRVpO1XcjQkQcVFcQ70x0NWgPz96SQEr71ce5DOC1+0xu46GuUm4Jr0TXLbcrcda881FTFIcjHNe/hKl42ZzVI80bkQlCnHSnmbjrVEy/MOOBT0lDD3r147nlSNC3k5wcVpRvyO1Y8MgUir8MuR149q7ESlrc2racY5qyk3zVjQuFFWknPXOP504aMSSRtxSbiOfwrZgh3x5PP0rnrRyzLXUWg2xAk12KWw2rIoTxhGOTVV1znj8au3zDf71UJyK2WxDK5Qg81UnU5q+VqrMoJPHNTINyvASrVuabKQ4zWKgJYDFa9mmwg1xVNbo0Ts0emeFbrYFB6V3lsdyg+teVeGrwLIqnp+VenabL5kSYI4r5DFwakerTd2a8POKuKMCqsAwBVyNQfevOOgeo6fzqZV/yKaqYNTKeRVIgVVxmnoPoKAMngfnT1TB/wAakXmTRrUypio4xkjjirCrV9RkkfarK/zqKNcMO9WOn+GK0S0BbEe3dUsY+Yf1pu3npwaljXnis2gJoxz6VYjIyOKgQ4GKmjH4CmkBYjwMdQalqNOAM9cU/HfvRyi2Fxz60MNv1pwPHPWmu359qJDGMtAXn1oDkmpF55rMLjk4PHBqdBz6iok5x2PSrES/hRYCzEcY7H0qbmok+8TUw5Hb6VTLHgECnqOlNXinLnNSRuiTH5ij7tA560o5+lJgKMCl60g+n404ZpAKPT3pV/zxSE8Uq80BYeBk8U/H+TQntT6AADNOpvU0q1LEiSnrUa9KduouMZOm9fcV4h8cfBH9q6fNcRJl4/mGB3r3I898isbxFpa3+nzxEZyp7VvSlyyTM37rUj8+L+zNu7KRyDgj0rPAOT6V6X8T/Cj6NrdwNm1GYsOPWvOZkKsRX1dOfPFM87EU+SemzJbd9pAJ6e9ejfC/xG2lavA+8j5hXmSMVYZrb0e58i5jdTjkZrPEQ54NDw8+WavsfoXoOpJq2lwXCHIKgH8q1MGvIfgT4qGpaWLORsuo4ye/avXwPzzzXykouLsejFcraYo6f/WpDwcdqdtpKzKt1AZowT1opfyqdxgBilHbv+FHQf54pM4NIB1SKOlRjrUqdqrYBe/NOpo7UvapAWjPFIelHOKCkLRSt0pKAYnQUZ4FLRQSFFFIe1PYBaQ9KWkPSkUxN1G6lPSjAoJEHrSnpR3paaQCdqBxikI5ozyKoBSOKQjFOpD0qCmHQUtIOlB6UEiHrQDikpV61SAQ9qKUdaGpbC8wzzRnOaSikhiZ5pw6Gmk80o9KlblIKVetJ1NGMGqJHZ4zTaUdDSUAFA70UqjrVbsBcdabRRQwCiilHQ1IWAHFB5xQTmkPagBSc0Y5pegpNtWA3PNH8VLRUAFBNFJ1oAWlFJRQ2JBSEZpaDzSQwHWkIzS0VoLcaOtOpG6UDpSQhaAMCikbpUlCnpSfxUnQ0A+lVckXPHNJ3pccUAYpWuAoFI3SlppzTY2KBilyRSL0pakEFJnI4paKBBSfpQvSlqwE/ipaKKgdgzzRSfxUtUxijoaSl3U0nFSJi0UUUDACiilbrVgJSt1pKXdSYADigjgUA4oz0qQEopf4aSgApQM0lFV0Egoo7e1AFShgxoooBxVIXUD1ooPWipGFBOaKO/pQAUjetKOaCKGLdDcZoHpS/wANLjjNVYSQL70rdaSipRQU3vTiaKBMRv8AOaReDSt0pvRqBjyc0gGKWmnrQAoHFLjimg4pT/nFAkNY4oHrSsP8ikHTniqQgpR1pSM0AYpNACmnHrSUHrTQ0FL6U09RTiOBUggHQ0ZNGfWhTQMP4qUjNJ/FTqpANWnZ4pB1NLTHsNI60o6UtITio2EOBoWkpRwKDVMWiiirGFFFGOc0AFFFFABRSjrRg1SAB1pR0oWhelUgFopueMUo6UkyhCMU4DApCORTh1ppWATGKRulLSHqKGJhgUAYpaKWg7BRRS/w1QB70DtQPSkoAVutJS9cCjHWgAWnU0daUdKAFopB1NB6UAOXpSUv8NJVlic5paKKggaw5pyDFDc0u2gu2ouBTTxTqCKpDsNooopmY4dKPWiirLFz0pKKKVixe9JRRSQC+tLjrSAdaUdTVoTEIxQetDdaMc4pjFB4FJ3o9KdQT5hSE4paKBBRSDqaWtEWFFFFIAoooqkA4dKPWgdKWrICgd6KKFuWOHSikzzS1ug6hRRRTAKd0ptPPStEAUZ4pAMUoFbISCil9KSmDGkYpKfSEZNZNDGHqKaRmn01+grGSII9tIRinUVg0QMooorNgAOaT0ozxQRUMAHTNANKelNqQHDpTT1ozikPSpbAWl3U0dKM84p3C48HNFNpQeaEwHr0oHU02itUyrkhOaAeaYOtOrWLC48Nmg80ylya0uwuKDmjIptFXckfRSYFLVxAcDmmt3p1MPSrlsBm6uMwt9K8a8aR4Z8c17Tqi5gbj8a8i8bR534r5vHR5oMzmjyG7GyYj3rJ1VgYTjFamp/JcN9axNTYGEivzasrTaOuk/dPMfFZ3FuhOareGDi4X3NT+KflZvXNQeGf9cpPHNd9HWFjCsrNHs/hzAiTNdvZdBXDeHP9UldvYEbaw62Nr6I0VOB+FNmbIOP5UKeAPwqOc8H6US0QdDPuW569aoOcN6Grdw2e4qix+brUR0AtW3ateBuBzWNbnkVpwPxWoktS7v8A85qHeSeTSFyRUQbn1rSMrlMuwcdTk1pQngVmQHNaMLeveuuJDLqnAp4bFRIcinrk4rriTcmBzUijNRoP1qZRzXREknh7VOp4qFODUoPFb3KsTKcDrUiHH+FV9+0A08P+lUSyctUZbPHrSbsCo3fj/wCvU36CuRSEA1ATzUkzYHFQk/nU3LZKGpy/p71ErU8NRckl/KkpnUf4UuQTxQgY9T70oPI/SmbqWqQrDyaKbupeopDA9KOSM0h7YoAz7VAEqdPWrEfT2qvHycVZQccVtECyDgA98cU5fu1GnTFSqMD0rST0AniGeanBNRIKePQURDyBmwCazrqTrVyV/lrLun5rkrzsikQHlqu2qYFUo+TWlboMDtWeHV3ck+SZk5rHvYck46VuyKSuMVnXceQc81p0NjlL2HGTWWRseug1CMg+3tWHMuGzWcu5cWaGnTbXGOa7HRLgA4PNcFaSbHGDXT6TPypz3qYOzHJHpul3G4AV0VvJletcPpN0ABg/nXU2M27HJ5r0KctDKRrHOyqV0owasBuOtRTrkVszI5+9ixnNc9fw/e4rqrtOTxWFeR4JNc0irnJ3UH3sCsW4h5bjtXUXUXzHisO8iwSelcjWpomc7PHgmqrHAI5zWrdRnnp9azZkwTWbVjV6hHLjpxWhbTnoe1ZHQgdqswybaIlnQ29xnpVyOXPHrWFBPx/9etCGUk5/LNbxdjNmj5mfxqvcL8rU1JOhzzTZXJHXrWyMtzD1GMFc4z9a5y5j2k44rqr35ga5u+BXNXbQqxUhfa/tWzZTZHWueLFW5rRsJiD14rjqItGw7cVl6gODV4Sbhmqd9gA1yu4lucfqx4auMvGBnPPfvXZazgZNcPfvtmJ7V20SWla5e0+TEg5rttFkLBRnp6V59ZS4kB6+1dpoc5GCCB9K9B6RHTO2ik+QAUjsM+lVoHygIzUgbJxSRD3FDnoDTgx+tMHJ96ANpPPWtExMfkYpuc02gdau1hDgMVFTz1pNoNJLUBYz6VciHFVV4qzEMjrTS1M7FgDinFcjikQ9jSkZHXFaEtGZqUXmxnK9K838RQbJG4xXqVwoKkD9a4nxLY7g529K9HDT5XYi3Q88Y+pp8PH/AOukuo/KkZffvUUbFTz2r6GMjyqkbOxoI2QO2auwPjFZ0LcZzVqI7SORXXGRga8bcDmpFfb71RifA65qdX98VsmK9jaspygU9K24NQ+Xrx6VzFu+BxV2KTBHWt4O4XUtzYln8w5pEPA5zVZGzUsTHNdi2J6lhlHNVplxmp2qN0yKol6MrRrhxxXQ2dqJIg3esWNArA9a6TSGDJ9K4KyN0rq5PpzG2uV4xk16f4buPNQc8V5w8YDAgYNdl4UnIZFr5nGRZ6VJNo9Ai+lXIiAMdapW2Soq2nWvGSOjoWVPX0qZP5VCnNSoMEU1qSSovNTAdeOKavGDTgefWnfWwE0Y5qyvPaoI/mqwg55osK5KnBH6VOnXnmolG0Z5FTAcVQyRFB5qVVCrmmJ65zUuOOKAADB6YqVeoH6npUYB4p4GOgqd3cEWI+VqUHHaoEJx/nirAzz60NXABkn2FRvnHAqTBA9qYwyfSk0JCIuT/Op1XOajhXAqfHy9aXQHqKvJAq1GMc1XXlgKtRjGKGMmXkVMuc8U2MDHNSrg54688cVJVg60A47Uu3vSFSDSYMkVhjjmlWmLxTqESSA8U4dPwqNfenAc0nuAtOHB54pNtKBikyrkqdakPT61EppwOceppXJY9aUcmkA4pVGaQDxwDS03Bpwzmm9A3HAdMUyZN4INSLzRtzSE43R4P8dvCIu9Pluoo8unzcDrXypqMBjkI5GK/QPxZpC6lps0ZXOR0xXxN8SPD7aLrVzDsKruLL6Yr38BVv7jMZx56duqOIJzVyyuNuD+tUmBBojfYw5r2X7yseStHc96+Cnio6Xq0Hz4ViAa+vrO4W6gSVTwwzX56+EtWa0u42DYIbnHbmvtr4VeIl1zw7CN250A79sV83jKfLO57KlzwjL7zuaaRjHYU6kJ5FeWbXEIxSgYNAJxRjOKdiRD345o560valx+FT1AB1qVelMHeipDqPp9R9aWrAdkUtMzinDpUBe4HqKWk9KWqQABinUjdaDmmkXsDUlLjgUlJiYUUnegdTUki0naloqkAmOc0tIRmlqkAU0DBFOpCcVNgEPQUAZp1N21IAeopT0ptOBzQUhtLup1N/ip7Ei80HpSA8c0bqbAAM0HoKSip6ANPWnU1utKOlQgHZoxgU1aWtbgnoFO6ikIxSUwA8UuODSUvNAABmkxjrTh0ptJgGetFFFStQCigGk3UAL1BopQcUmeaGAUjDilpG6UAJnpTqaOBTqBbietLSbqWgYUYNB7Um6gBaNv1pN1LVXEgPWigik/hpjBelKTSZx3o3VACEcUc+9L/FTgM1VgGEYpwPagjHakXpUi2FplPPSigQUY60UdcVY0FFFFJjF/ipDx3oPfmk60XAM80dB2NNxk0uDUgLnIo3Uh60u2gVg3UEd6QdaXt6UCWoA5oHU0nv0oB6UIdh1FJzS9RxQG4A0UJ1NK3Wm0HQSiil6mkMD0xTR1NKetFAPcTGM0tFJ/FQSLQe1JupasoKUnNBGKN1AA3WkoJoPNQAUDigDFFVYAyaXdTSMmjdUiuLSN0paM5qmMT+KlpOppaESFFFID/wDqoZQp6U3HOKdRTJCkP60tJuoAQfSlXpSYNKORSQCEYpf4aCcU0HBFMpikcUHNLjn0pO1Jk7Cg5paRaWmNBQTRR1+lQCEBzTlpKAaXUEOIzQOlJ1NL3pjFpG6UoNDCqsV0Ciiir33JCnU2nDgVJSCgnFIvWg9RVMu4tFFFTsSFFFFBYoGaUDFNpy9KtMAxzQRyKP4qWgBuMClAoPSgCjqAuMUUUVRQUUUUAFFFA4pWAKX0pAM0uOlWgAHAo6UlFSAvpS96bTh0oAAMUAcUtFABRRRVWAKKKKe4BRS7aQDmhblWFalHSkalqBhR60A5pO5rRAAHJp2OtJQOlJIaAdKBxRRQNDhim0UvQ1YxP4jRS560lQAoOKdTR1pf4q0QBjJNGMA0DqaWmShlKBml4oAwaEhC00jFOoHSm1cAooopplhSnrSUZzWgBTh0ptO6ClEBaKQZxR0Fa2IFooooQBTqaOtOrWKsAUUUUxoUdaX2ptO9K0RQZ5paKK0iwCkxzS0VYBQBijOKKAEPIzTad0FN9KykiCMqRSU9+lMxniueSF1EIzTaeRzTKwZIY5zQBiiiswG0o6GlPFNqbai2CkIzSnrRUvUYyiiisyR9FMop3HcfTqizmnA5qkwuPBpw69ajpwOa2TGmPoplFXcB9FNHWnVcWA7PSlplOHSt0wFBxRSA5pau+gFTUFzE30rynxtFw/HvXrF3zCa8z8aQZjYj0NeLi1dNEVDwjXBsmY+9c/fvmFsjpXS+JE2Stx3rkr18xt61+b4qHLUeh0UHoee+KeWJqv4Z+Z1+tTeJWy7VF4ZOZVyOta0n7hnW3R7H4d4jSu3sW+UVwvh5v3SV29l/qwc1z9S+iNFTxzUUxzninqcAVFL0NXIaM24+6KpM3I6VcuXySKoNwTWMRlmF+hrRhPHX9ayoW5BrQhPA9PrWrTEnYtF6Fbn1phbAA7UiEhsGqirg9S9bHHetCBs4FZkBxgGr8JwOtd0NDI0IzkY/rUymqsPFWoh09q7IagWY+vIqwoqGNeasIMHrXVECRR7U7nBpucA0hOM5NWwuOz+VPDY4qDOBQz8cUmwJXkx+NRtLULvkdcVCZM1k56lMmeTcTzUJbmmM+ajL5J/zmhsksq3NShqpLISOanDE49KLjvoTq3pTqiDZo3Y5zWl9BEwbNPzxUG//ABpd34fWqRT1Jt36UtQgml3ZouDJR1oXqPSo1fPGakQ+tTuxliM4NWFXoagj4BzVleg47V0R0QkSD9e1TxjINQKKsRjFQ3dkkyn8qXqOvFNpHO3/ABrS9kPcgunwOtZUpy3FXLqSqI5PWvLrS5nYq1ie3Tca0oFwKp2sePxq9Fxmu6hGyIR8l44JqrOobPrVocj0zUMqgg1nY0Zz2ow57Vz9zD1NdbeR8Vz9/CAOnXnFRNdC0upkRnDe1bWmzAEc1juCGPGKsWcmGHpWF7M0PQdGusEV2OnXGVHNecaVdcKc49RXY6Xd7lAJ57V105dCHudjFJkU9zlT/nmqFrNvA5q4W+XGc133ujFlK6TIrDu4Rk+ldFIo9M1lXcWQeM1hNAjmLyEduaw72DqMV093D6flWNeR4zxXNNFX7HM3EPXuaybhQM8cCuiu4sZrFuo9vsaxabRsjJYc0+Prx3pJxzj+VRI3OCc1nsM0YX4A7VetmI75BP4VmQtkjNaEBGRWqYrF8MPSlc7hUW/pQ7Y7iuhPQiWhSvfunFc/qHSt66aufvxkGtEyEYsrYfrVi3nCcZwao3Bwx702GYgisZq5udPbTbk59KiuzuQ/SqtnNwPWpp5Ny9fwri2G0cprP3WFcFqbgSNzg13+tgbW7GvOdYbEretdtDcytpYdZ3J3Cu00Ob7tefWcpWQV2egzfd7mvSnH3QpPSx6Bay/uxn0qwG9Kz7Ml4lPfFXVPAzWUdhNWZKDg56UpbBpgPNKSTVoh7gGx2pQecU2lUYOatMB+OOelAGaVFJ9x707GDxQAKo3d81PE2TjtUQXJz+lSIvIPSqRBaU8HvQTwKavIoPy8k1qnYGMkHBrC1q28yNhjt3rdJyPWqN3HvUgitIuzTRjI8h1+28mckZHPWshWO71Fdn4osR85x0riW+RyAOlfQ0Z80UclaOnMaELnHSp42welUYHJq2rc8mvQg7nnPQvxNgdD+NW0GeazopM8AnFaEJLj2rZXTJauWonIJ64q7BIc+31qlEPWrUWBziuiDBI1I2qYdc1Vt2yParIGea7oyuK9i0nI/wAakdRt9qiTsBVmOMsB/hWj2F1K4AGK1NNl8thziqbQEHkfjVi34YDOK55q6NU7HQLIJBXUeFgyyKSMc1zGmxCTiu88PwKuFx9fWvAxEFK57uFt7PU7Wz5iHbirKLzmq1sMRiraf5xXz0lrYGrMmjFWB1xVdOKnQ5Galbkbk1PX/OKZGML3FOXJNFhE0bbTxVqE/nVROtWoQCeMZPrSYF2IZB+lTBT6UyIe1T444qnsAgG2nIccevpSEUAYPHpU20K6Ew57U5R09KaqnHtUu3BA6VKT2JHxLuNWVHFV4uhqVXzT1QDnGB6UzPPrTyc1Ex6rV9AZJuwfepVO4Yz+NQJyBxk1MgzWeoFiEc8ircQ9qrw9s/pVqPJHvTdgJoxxTxyKbTuazZYtJn/IoJxSZ5zR0IFB2n/GpFNQ8buuPrT1JFICb+dKBimqff8AGlyabAfuGaUdM02pABWY2hyr1pQMUg60ZNA+o9acDSKeKAMVSJ8x+etPU5xUQ5qQHikykSUoP+RSA4PtTlpE9CG4jEqFT0Ir5x/aB8GrLA17FH8y8nAr6TauQ8eaAmr6RPGU3ZU8YrrozdOSaM+bknc+AruLy35GKqng11XjTQZNK1e5gYEbXOMjtXKumDx1r6qnNSipI82tB05M0dIuTBKufXrX03+z/wCL/s12lrI3yvxjNfLUDbcV6P8ADnXzp2p28gbaVbPWuHGUueN0b4ad26b6n3qG3DI5Hag9ax/Cmqrq+i284bcdoBNbHAP9K+Yaszsj5ijpS0g6UuOOlBYetA/OlxxS4yc/yqABacvSmjjvTutWUgB5paaRg+tHepehIE806mgZp1LcB3UUtNXrTqrqA49KbQTRRcpi7qOmKQ8UUXGFIOppepxSdDUiYZ5xS0g6mloJCik7UtUgEIzQOlB6igdTVIAHSgdKO1LUsBMcmm0+m/xUWAOtIRS9KG60twYmTRRRSAKD0oooYkNPWlXpSN1pwPFQt7DEHU0tJ3zS/wBKskfTT3oAzQ3WgoSg4zRjikbpVi6C0g/zmlopMLhnmikJxS45pJDCkHU0cUoGadgF20lFFSK4UjdKCM0h60mMM85pAeKKTPPtSJHj9aUds0gGKWtOhQUUnWgHNCEwWlpehpKGgSE3UpOKaTmjHOaOgwJxmkBoI4pF61IDwc04HFR04DiqQC55pNtIDindjTJ3EbpTafSE4qB7hwaTOevNKBignFPYOgu7ikJxTaU8YpahcXP50hOOaB0NGDTWoxOM0v8AOkxilPWlYkTOP/rUpOabjHWlPFK47ijrQetJQTxTBCjrS9jSDrTqENCN0paaOtKTihBsAOaX+E0gGTTscVXQSETtSnoKTHGaKEMCaKRelLQiROaWijqaLFBRSkYpCeaYB3zSr1poORTttJAJSdKWipJCk60L0paFcoQnFBGaMc0o6UE7iAZpxGKaDmlPSgoQYpaTHSkPWgV9BWpo96celJ0NUwS6gPrQOTRkZpKlbDH0i9KQHFHU0EgetBGB3pccUnSrB6CdM0LRSAZPsKl7jY/P4UnX86O3+FA5PFIYq9KWkAxS1ZImOaWm+1OqNxoTH40tFFKwxemaUrxTacelWgADilpB0paYABR/CKKUc9aTdi1qJSg5FJSr0piQtFHWgdKEyhelJRRRfQoKKKKBIKd/DTacOppoYg606kxzS1a0KCiiimAUUUUAFLjihutJQApGKCMUEYoPJoAXtSDoaNvSj1oLEpQOTSHrS7aCBMZpwOaCcUE4oAMCnbaSnUGlhtFOxxim1ZNgpv8AFTqKSJFbpSDrS/w0HqKZYNRjIoalHSlYOogPFITTulBx3pgIFoAxmlHNFCQ0gp38VNBzQPWquCFxk0lOAwaMc1VihtFFA60gHAYoByaTBoPy1QDqaBmlx0pMYNDJQlPpq9adRFCCiiirLEHU0tFFKxKQUUEZopq4gpScikoposVaU9KROlOrREDT0FKvSgjNAGKCx3tS0zvTugqwFopo4NGcMa0RL0HAU4ZzTaKtFDmpB0NK3Sk70wAdadTKXOa0TsQKDmlplOXpVJgLTD0px6U2pYBUZGDUlNPWsWhMZTT1p5GKa1YyViRtFFFc4AOlNpTwKSobAU8dKYTgmlJ/Om1DYmOPSm07qKbSYgoooqbgFFFKOtMdhQc0tNzg8UoOatMY8HNFNHanVsmAo606m9KM9K0TsA6iiitUwH0U3dS561YEFx/qzXnvjGL92/8AKvQ5OVNcN4rjzG/+FefXV0yXsfPviyMiV/c/1rhr5sBs16H4vi2SSY615zqBALV+e4+Nqhph3rY4PxEMk+9N8Nj98Kl8QY3Ejn6Uzw8Nsq/Wuam/cKrbo9b8O42JXb2JJjHpXC+Hj8qmu4sT8oGc1gty/smiuPXFRTHgmpB61DN901TEtDPn5Jqg3Wr1x1xVJ+uKiO42Ph4NaMIIGaz4V7VoxfdrYlEueKReSaMjvTQ3OKuG4y3C+frV+Bs+9ZcR5FaMGMCupPUjQ0oiSOOtXYV4yetU4BketaEK5Arupogni/8Ar1ODtANRovtUo6dK6kNIcTxUbGlduKgd/wAKG7CHmTFQPLgnmmPJ/wDWqu8uc1g5Fkry9u1QNJzUbyVCJRmsW9QLYfNG7Jx2qBWB74qQH/8AVWoEik/X61Oj+9V1HQ96lU44qkQywD6Uqnio1PHt9KcDz7elaoB278KUNz6imN1p2fTtSLHlvWk3HHfNNBpSeadxWHq2Pap425FVqnQgUIZbiOOKtJ0qnFVuM8cGt76CROgzVlO1QRj1qcdKiJKHA8GoJ34qRj15qpcPweadSVkWtypcPn2qOIZeklO5jUtuOeleXBc0xSZet0q4g61Wi47VYU7RXtU42RJ8lNyOtMkBIJxUhHHamlRiuVJ2NLGbdJkGsO9jzniuinTINZN5H14+lS9WWnocvcoV9qiiJVvf1q9ephsVnsNp/wAa52tRm5pk+1gOc12Ok3X3QT+Vef2UmCPr611Gm3PTBxVwlZg0ehWF2HA9q1opcgVyem3XAFb8E/Awea7oTujNo0G5qncR5HpU6v05qKUgitWLYxLyL0wRWLeRDB9a6G4Q8+n0rEvOrVzzVwOdvEyPSsK7jJJ9fWuivFPP9KxrqM4audmpz9wvJ46VT7+9aN0hzn1rPkBGcVjIqLJ4mxjn8K0LeXArIRuR/Wrtu+TRFlvY1Q4xgYp5IP4VVib8amzxmulPQx9SC5PB461h30fGa3ZvrWXepkcelarUSRyd6pVicVTjbD9q1NSi6/0rIb5W6Up7FI1rWfoM5q8WyvFYltJyK1oXDKK4Zq2pqtjC1tDzXnesxnzDjn2r0/VYyyMcY46159rUGZDgE+1dVB6mUlY562BEnt2rstAJ+XFctBCRMDg/jXV6DGVdT05r1pPmREGd1YZMQz1q4Dn61TsB+7A559auLxwa51uXLckQ80uccdaRfbj60/OeKsyBTgcCnIc570UqjHIqkA5c4pw6fWheRS7au5DAHB4qRWwc0wDA9Keo5oQmTUh4FIvHtSnFWIQnnNQTAtmpselNcEDB6VcRNHJ+IrHfExA7c8V5jqUBhnbjFezalAJIzxxXnHiTTgGdwORXq4WfQykk42Obgc8YJq5Gd3eqAba2OlWoXBr24Ox5M1ZlyJiv+Nalkxfg1kq3zDB4rRsT83P51upXM3sa8aBT61YjX5TVePpmp1fC10xYk9C5anmtAKBj+dZNvL84Ga1o+UzXRFkPfUsRDPpWhapms6H7wq4shXBHFdF9CZa7Fu4RQvHaq0WNwpGm3UsI+bNQ2apcqOg0qUL8ueTXc+H7kb17c1wWmqA65GK6zTLpYwMcGvKrRPZwlT3eVnpNs25AatIc/WsLRr8SoE3Zraixng18xWjyyZvNallM5qxFwRzUCcnFWo1IrnRCJkb5QDUgX9aRFHf0qUDFaE2sKqc1YgXke9Rxrk1YiGOaTQFuDgZB/Kpsj059aiiHp9aeQV96OgdBQcU8c44/Go+/H86kHIrO9hJkyVKcggn6VGABUmMdPxNVfqWxN3GO9SK2MVEOe/PvTwM0kySQnBPJ/GmjJpQcUbeKdwFXKsTip4hk1CowasRKQfbtUuwFpBkAVbiFVo1zjt71ajHFQBMo7UrLxQv6UUAhlB5FOIzTTzSuAL1NPHGTio1605TSKWxJg4p461HntTg3pTYWJaXOOKYGxwaPSoZJMvQ0tMTmpAM0gHA0oP5U1elOX+Gq2AeB604daBz9acOB60mPYcvSlplPz/k0hdB1VrqESxMCMgg1PnND8inFtGco3Wp8o/tA+Ev7PvPtiLxyGIHavAJlO48V9z/Fvwwuu6FOpTcxU18W6vp7WN1JC4wyMQfrX0WCqc0OVnNXTnTUuq0MQZBrb8P3jQXCkNgg1jygg5xj2qWzkKSKenvXo25lZnFSfLJM+0/gR4rF3YrZu+SRwCa9mySa+MvhF4nbTdRgO/AyARmvsHS75dRsYZ0OQ47etfLYmnyTZ67d2pLZl0dKctMHQ04dMVwl2FxjmlApNtKODQLqPHejHXFH86Kbdi0I33vak78UrdKTvUtkjgKMYpO+Kc3WmgsJjjinL0pvr2oovqV1F9adTD1oyaV9QRIcdKb2oPSkzxQ3qMAcU6mjrSk4pogG6UDpQ3ShelV1AD0paQHNLRcBD1FJ0zRuo6mi4AOtKDmkbrTqkBlFK3WgDNAAegobrQ3NL6UAIOhoI46UE5pKq4BRRSHpUgNPBpc8U30pc8dKhbk7ink0o6elN6Glz61Y0KDzS00HJpQeKBi44oopB0qxMWkzk9eaG6U2pbGOXpS00Zp1CYBjiik3Yo3U2wD60fhTaUdakLCg4pD1zQTmmk9KTAXH+RRjmjOKPwo6BpYcvSjmk5FOJpgNOTSr0oIzR/nigkTJoHX3owaSgoUnFJRSk5oEwIxSA4NKetJQxgTTgc0w8Y4p61SADijPtSNjtRz70xWEzmgHmkPHNA461A7DgcUA5pu2haAeg4nFJS8GkPNBIdv6U7dSAZoxxmqQB3oxxmgDNL0plDT1oAOaDxxRn0qGJhSNTj0+lMpMY4HNLkU1eSaCMUxIXJwaKTbS0DY4dTSk5pmeKcDmmnoJDt1J160jdKWkMToKMkUc0tVcBOhpaZT6E7gFFB96QntTDqHTiloo7f0pIApP4qTHPrS9vQ0IkNtLSZ/OlqRoT+GlpB1NLQFxF6UtIR2oB4oCwbqOtAGDQRxVghD1o7+tAz+FB60CFxk0MMUgPNB60DQmMdqUHmgHrmkpIdgo6UZzSg8UxWA+lJRQD3qBiscLxQp5pG5FKBmjqJi59qM8UHrmkIxQ2FgHXinDrRRQCQUUv8NJVjCncEUi9aeBgelLcaQlFFFSIKcBim06qbNEJtpaQ84paYhAOKF6UtFA0FB6UDqaKAQUUUUFCjrTqaOtL/FVIFsGc4oJxSA4p1F9B7hRSY5papDCiiikSFFH8QoqigzmlBxRupKAHA5pOtAGaOmKe4A3WlwKOopCMUimhw6GjGaQHigHPtQPcVacRmkUYpKBodTaXGRSVVyWFFKBxSkZoQWG0AZpx4FIvSmFgaj+GlPSkI4psphnPFO7U1elLSBB0oJwKKCM0CGgU6gClA4qkNKwo6mjdSDrQetVcoQ9KAMUUUgHDpR/FSdAaAM1QDqQjJoPalp7kDQMEUu6gjNJ60bAKDmlooqhoQdTS0UjUmx7C0p600DFKRk01sMCBQRkUUi9KV9QH44xTSaUdDSVrcBw6UEZoHSlqlqAmRS01jSjpQnqQLTf4qdTM81aY2SKcinE5pimnVakV0CikyDSKcZq7k3HdKCcUE4prHkUmxCr0pSeaRelDdatMOg496Sk20A8073AcQMCmk8GlxxSHvUjYjDOabjjNSH+dMxxispiGEcU2n0hHSuaQDT0ptOPSm1jIgZRSgdaAOaixIlOz1ptFSxoKQHJo9abUN2EO3UtFI1O4C0oOKjpwOaaY7jwc0tNHWlyK2ixDgaWm06tUxodnpS0ynbq1TGLRRRWqYDJOlcf4nj/AHT/AENdg/Ncv4iTMbVx1eoHz/40ixK/H0zXl2qNh2xxXr/ji3KyP6c15DrY27sjj3r4XMo+9cii7SOG144B4HWodBJEy5NSa0cqe+DxUWicSg15NJ+40dFVbHrPh9v3a8812+nk7RXBeHGBVAa7rTTlRnisY6Dtoaob1pkpyDSpyKSUZB4rRsEjMuB/OqT/AHq0LgcelZ8vB9/WhLqKw6F/mq/G/HWs5Dk46CranFXsMtb/AM6TdnvUe7njgdhTd3NTFiZdifJHvWjanJGayYW2mtK0PIrvp6ojQ2rYHPNaUfas6z555JrTi+6K9CCsSWEpxwBUYOKQvxW9x7CyNgn1qpJJ1p0smc1Sml2msZPUpahLNjrVV5iOc0x5ucZBPeq7OfUVzSkOxMZeSKQNhs1Bu5qRScc1MWTYtI2T24qdTgVVQ8VOpAroTBE6kn29qcDjFQg5FSA1pcGWFbOOafnnj8qgVgDjNSg4p30FsPpV60zd70E5oGyQ8igdKYpyKcDgClca2JEFSoM1EDjGOlSxcj3rWIrFyI+vSrcY5FVIhk1bjByKqTJLEf8AnNSjj2+lRKKeTj8q0iUhJGwpqhcydatzNWbcPk9a4q8ugyMncf8A69W7eqca5ar8K9KjDxu7ktFyIbeanAzioI+lWEHFe1HQNj5L25NNc07OGPf2prD05rz0y7kEq5zWXepnoM1sMhI54qjdRk/SmV0OZvIeTnvWTMMdRXR3kI5rDuo8dfWuZjT6EELYIHSt3TrlVKjqa5/BQ1esZduM1CNDutOuMYOeTXRWlxwBXEWNwcrzXR2M5Krzk11U5WM7HTJNkdeaHk3A1QilPFSmT8a607kMZctjNY95g/8A1q1JmyKybrqazloCMe85zjisi6TIOBya2LsZJrMuV+WudiMO6j469OKyp48A9q3bqMc9Kyp48gisWaJmdyTViGTBFRMmM88iljHz1K3NEakTcVY38elZ9s2BjI9qthjgCtY6sGiSQnFUblAyk96udarzjg8ZrqVkQjnL+Pkjrmucusox+tdXqCBWP9a5m/Qq5IqrXC9tCG3kAb6VsWsvSufR8E5P41p2kuAK46sTSGpbvl8yNvpXE6vbbmJAx/Wu3dt0RrnNShy+McGopvlYp7HJpbbSO+K6PR4sFcdc1UFnzzWzpMG18Y4r2YS0OemtTprNCIwcVY7U23jxGO1PIzWUS57iZPGDUgyKQjFID0960uQ9yQAk81Ip9KjB3U9APxzTi7j0JAOw5qQDNMUd6eBgiqv2MxCMHmlBwaG4pMirTAeGxTiee3NRZzgU7d/+urWpTHE4pD05obrStyOK02J3K8y7lIxXHeIrDcrELmu2dSVHpWVqNoJo247da6Kc+VmTR4xewmGdhjHNELcf0rofEOl+U7Nt/SueKFTg8V7lOpzI460Fui3GxWtC1l2kYrGjfJq3by4xk12xaZ5r7HSwTArirA5xnr6Vl2r7kGD2/GtSHgdv610x0JehLAPmHtWvAfkAHesmLqDWnbHiumLJlqXo/cZP1qx1HWqkZq6q/IDXSgWgxSf8irsCZxxVNB8xrVtVBA9aU9EbLUuQKY8MODirtveMDt3YqsE4pgB31xyXMjspNwszvPDN8WkVQa7+Ekop9RXk/hq4KXCj3r1XTW326+oAr5zFwSkejNqWpejzV2InB7+xqpGuDVqPkda8xKxmWl4qQHPaolXj0xT15xTHuSpz3q0jZI5z9aqxrzxVleKBdSzG2KlPIqBOo5qYcigFqOXrUig5HemAZ/OpYuvvWI9iaNhgnGaeTn6U1RmnsPl6VokxDDxx0pQ+OuOKa55qPBosVYtRnjt+dOBzUKAjJ/CpU4PPShEk6DOOmferES56fyqCPg4qzFz1qWtSupYQEe1Tp6dahHAqWMY6UMPInz+NLn3po60uMj0qRh26Y+tI3Wndv601uQakgTvz19aXvSf55pu4kmgpEgOBSg4qLfzinqSam5TJacnU1GDt/wDrUq80hFheOtPByKjU0pOPamyCYc0o4INQhsHr+FS56Y4ouUiVTinFqiDUuDU3DUkHbpTgx+tRg0oOKZJKCTQPSmA4pynPWgOhS1W1F1aPGwB3DFfHPxl8LnSNfmkC7Udsj619puuRXhv7QXhT7fpT3MafNH82QPTrXoYWpyTVzKK1cH1Pki5TBOOaghJU/Sr15B5Tsp6+lUwNrZz1r6NO6PKkuWVjqfC2qNZzod2Oa+w/g14tXUtMW1kcbwoxk18Q2c/lspr2j4U+Lm0y9hffgHAIry8ZS51zI9ChLni4H2P/AA0L+dU9I1BNTsIp0OQw5x61cAIzXzr0djpT0JKVf8imqM0q0DHEZoBzQTik70dQA9aXmkPWlzxUgLRSEmk700A6k/hpaQDFDC4tFGOKKOoC55pKRelLSC4Up60lLnIpoAHQ0L1pAaKYDh0pDmko3cUXAUDPWl6Cm0u6hAL60nbFGeaF60FMSgil60lBIUUm6lzxQCAc0Ug46UbuM1VwAjil7f0po60Fqm4DW60tNoqE9RIdRTaXP69qsdxacvSo84pwNSmLYd/DRkUhOaSncfUUn3pKU/lTSfWm9gF6Ck35pp6Um2lsA4vRv5pmM0oBzS6gSA0g560LSA8AVS7iY6iikAoGITmgGg8flTQM0mCHhqfnjmmDr9KWmhMU9aAcUn07UhPFF9QsOyaSgc0VSEKTmm7qUnimnmpKHfWkJoHvQeoqrDWwtCmm0A/nUiY89aPXFN3UlUwWgrUHn0puT6cUZFSmJD6X8/ypgOe9OB4qkMOxopCetLnmjoTbUUDC0HrSA89KO3pTKFBxSnpxTaMcUrC3Ebpik596DyelLtqdxh+tJS/w0tDQkIOf/wBdKeeKQHtS+lAw6n+tAFFFFgFwaOppM+1KD61VheYrdKB0ptO6ChhYQHik6/WiipF0FGaeOhqOnL0qkNDj3pmTTqQjNDQMF6UdBSd/8acwoQxmelKTmjvRngYpgA60pGelNHNO20rAJ0IpeaaetLk1JIdTR296M9aM9DQPcM+lLuwaac5pepFUhoX+GmMcU4nn0pjMelDYEi9KRz+FIG4oI/WjoAA5oJzTc5pc4PSpABwaA1IW/OgDNAri/wAVLQelJuqxg3WlDU0nNJnnFRoBITmlXpTM5P1p+cqarqAcg0bqRutHQ1ICg5pabnnNOHSnuAoGacDTQM06q6FIKKKKErkiYFOWkopWKTsOoopM9qk0FoooqyAA5opccUE5qrD6CUUUVJQoOKUHJpO1KDxWiAPSgHNG2kAzSAdRRRTQ9wooo6YpjCilz1pKACiiikwCnDpSAZpKYCnoKD1pRzig/LxQV5gRgGkIxTqYBmkncGSA0lA60U2UhV6UnWinAYoENoooqtiBeMUgHWilxxUlinkUdRSZ4pKsdxx6Ui9aUHNFQIKaetOpCKBsWlAzTAacOlaIE7ijoaSlHQ0lUUKRinUyincBSMUu2jPSgHNOxAdQaF6UL0o3VVgFpCe1LSY5oYCDgijHGaXbSDpxU2LF3UdRSAZFGTQQLtpaRelKelUmVsFFIB0pwGatK4ISiiipGKOhp3ZaaOtOrWOgCHpR6UtJ60CsG7JpCMUfxUE5q9yfUN1KDxTaVahblig+tCjFIRilJxW1+xAp6009aUHNNpXExc9aUHNNoqrkkgOSaWoqdvpplXH0UznFKoOaq4wc4NN3UvU0hOaybuBHRTttNrBogD0pvWndRSL0rOwCEYNFB60VLVhbjD1oopT0FYsY1qbS44zSVkyRd2KSkJ5petK5N7gBilyaaTikBxQmGxLS7qZ2p1aJl3H0oPFNHSl6muiLuMdnnFKOtNB6UtboBQcUpOKbQeatOxIjVga8m6Nq32rG1lcxt9K56mqGjxHxxD9814r4gTDuK948bxbjJx614b4li2yvXyOYw0JhpI841jgkVDo52yiptYXDNVfST++XFfORVro6KuqTPT/D7YWLmu80xuBmvPvD7AqntXd6YfkHcmsE9S1sbqHIpZBlaiiIxT2bitd0JFK4Tg1mynnPpWlc4NZsvU0J2ERocH61aiY4qnnB4wanVsd/yqpbDRYLEkc/jRnFR7+KN3rUJi6FyFskdq1rRulYtu3rWrasABXZSZNjoLTt6GtON8Csa3k245q4k24CvUi9AsXvNqN5Kg83AxUTy4zTciWLNIeecVTmk464p0r55qpK2a5pSGNd8ZqNj1NBOfrTQSayWo0OUZ/+tUqHHtUSmpUINaRQm9SZDmpl+8KrpjI9qlU5rYdywDinBhn+lRA8CnjJrRCJl9alVuKgVqlVsCmBLnPOaN2MUzPBpM+9VcCUnB9KUHvmot2frSq386haiRYU8irUI5qnG3arsAzW0dARchA/GrcYz7VXiGB6VbRab1ZI/OBSM2KG4xUTtjrWsnZAR3D4FZ8jbmxU1w9Vc5Oa8uo+aVjRk0Q5FaMK8e1UoEyc1ej6ZNehQjZGZYjFTKMY/lUMQzzVhBx616cQufJRB/Gjdt96XOeCaTHtxXmljH5qtcKMfjVpvTGKglUEf4UFJ3RjXcWQQaxruMAkEV0dyvGDWPdxZ5xmsZIq2pz8mQ3+NSW8m0464p1xGRniq6koawexotzobG5yRk9q6TT7nIHP6VxdnNyM9e9dDYT+pyK0hITVjr7eXKirYJ6VjWk2QP5ZrTifcOeK7IMhj3BK/wCPNZ1yhGa0zz2qpPHkHAFNq5mYVwOeKzbheOtbV2gzWRdLyQaxHcyJh2rNuFFakygd+1Z1xx0rGW5pFaGU4+Y1GODViYYzjFQZwfQ+tT1LWxPCfSrUb4xVJGqyjdqqLsBaztGaik5T1pxbcBzj2qNu/tXQncixlXyFs+ormtTQ88Zrqbxcgj15rndSQ5NbrVCuYDA7vardrJzx0qrcDac06CTBx0rnqK5ombSPvGO1UL2IPkgZqeGTKjNSOu4GuXZjkrox/s2D0rTsIgCOKb5YDc1ctlAIxXoUpXRhFWZqwjag708rk5Ioh+5nvQxOPatUJ6sb/EacpAHNJjBFCitUDHqcnvUyttBqKNR9M1OijpTuIevI6U4c/WkjGOnSn45zWkVdi8hjDJpFOTinMDTdp45p2JfkB6ilHr09qO5HUU7jGK1QBkgHOKD0pD8v1pc5BpiuNbHGen86gmTeuKlbnFNYZFVFWdyLHI+IdPBRjjOelee3qBJWGMV63q1v5kZ4rzPxBaeTKzDgV6dGp0MnHmi0YuQCPWp4W5GKpnrnNSJIQelelGR5DVnqdFZsBjnFaUchUjnt1rAtLjjr+takM27Ga7oyuT1NaN92COa0LeTjHT8KyYHxgdKvQSH04rog9SDYgc9+a04uUrHgccf41pW75BFdkZESHk45xVyzfkZqo4706FyGq3qrGkGbyn5aRc7qr28uU96tIVwK45aHZGV9DZ0VhHOuTXq2hy7rZT1J9a8l02QecmO55zXqfh0kwLjGMV4OMR3r4TejOOKswtketVgACM1NG208fyryhpl1T19KkUHPSo4uQDUwGRRYdrEkS44qwVwKrqSDU4fjmgFqSJnPtVheearockE1ZTBx/SlYSFB6ZFTR8VCTg4PIpyvjHrWfUsuqeBUjNxVVJDTw3+NUmK4OcnnBpIxzQeetPjHOfSl1JJQuF6fWlwRzTk+7zSqPmq7FdBU4FW424HYmqwGKlRiOCaydrgi4pHHcVYj5qkh9KuQHkUXDqTc+9HTmjPHFKOprMYbqYzDOKcRgY6Z7imuoxnFSxbgDTSMmgcDj9KTOCKQxAMGnqSMUv5U0f5z60EDy2CKVCc1Gc5qVelBZOD0pCePembuKB0qWxMkU8jFWFOBVVPvVZU00C2JV7U4HP1qINgjn2pyPmhkknIopAcmlHT2pgAzUiZNRgc09KgCTmub8aaQuqaRPGy7vlPXvXRgjFQ3cYlhZSO1ap2dyGup8A+O9HfSNYuYdpADHGfTNcox9K92/aB8PfYtSFyicNwWA/KvDJECtwOa+pw81UpI8/Fq01JdRYX7966Tw1qrWtwATgVy4JVs1etZDGwat5K8bM56M3GV0fZvwU8aLfQCzlk4IGMnnNexfw18T/DXxS+lajA4fbgjPuK+xPDerx6xpMFwjbsrz9a+WxFNwZ67adprqawPNPBxTRx1pa4zRCk8UZNNPPSlyRSuAp60uOKbQGxTKsOPSgDNJk0m761IId1paavPenUJhYUDNJRRTuSJ/SjdS0hOKQBzRuoAxR0NQUxaPpTc8CgtitSQPBozxikJ60UmV0HY605etMz+NOppkhRScU2gqw/qaCfSmg4oyaCRe3vSZ46UZNNIoAXd9aMnNN/nS/dqQFU0jUZ59qN1NgGfwpoP4UFs0ZFZrcpDhz1oxxSA0vf2rREMGpM4oopDHDkUU0NSk00JiMT/k00HFHXqaNtFxijkdaWkXpS7cUK4AetIORilI5oB96YDqQcdaM5HWkouJqwvrQDzSnBFM9qktgT2paYeKcDmnuSh9ICfwpNwFBbimA6im7uPxpM+tAC0ueKbnjNJuoCw45pM4Pt/KjORSZ5ouLdDgaDwMUg5+tIetAxf4hS9aQHpg0A5oAUiign9KTIoYthf6U3p/9en4+WmdKGuougdBTgcim7aSgoeepxR7U0HFOB7f0qkA4c0vGTTRx1pMnFSA7PNGeKTdQRVXEhpOKWk70oOc1Ow2KTTevFBOaQ8HNDZIuTQDk0gOKUdKEVYfS7uKa1JnIp7AOopuetKvSle4C0uTQfrTWOTQDFPSmhs0HOOlJzQSKDmpAc1EvXmng8+9CKHbqQnNBOR9aQjmqYmOBzRtpvWlAzQhhnnNL/DTTxn2pDnFLYkcOtB601c0tUUFOXpTO/FKDke9QAp60duaQjvSE8+tWSGeelLkjpz6Un8NL2FKxQi0MKOgNB+tDFYQfeanHpTATSk9P6VILRjjjHv60jU3PrQelAbgByO1LkUg+tBOKBCnqRQTxRxig9KpjsFNzntSUoGakY9etO6CmA80pNBSHe9GTTQDijoKCRadnn0po7j1pepoAcDTgc0nFC9a0YDqQdKMilqbXYBQRilWgnOaplJAvSkAozxS7alFbi0Y5zSL0paYhSc0lFFNlbhRRRSJHfw0AdKQ9aVelaIsWgdKb2oHQ0r2Y0OoooBzTuMVetJSkYphPNDdgH/w0lFBOKLgFFKegoHWmAAdaM9aOlKelAAOppM80fw0Y4oASlA60dDRjrQkAq8UZFGeM0i0FLsOXinDqabS55NBSEJzRSHGaU9BQLdh1ozijPWg8UBfQKKKKsgcOBRTaUHrUFpik4pG6UtI3SqRTFApP4qUdKD1FWhMKKKKZQdKU9aUjNNPSgBcmkoPFKOTQAelHpQRil6GqIDHNANBOKQdaB+Y6m4waXrR0qrhuIMUdTSUo61m2NB606mY5NOzk04iYtKDikorRaAgpP4qdupoaqsDADFO3cUh6UmOM0JhsO/hpKM5prdaYMeD2o5NAOKX1qk7A9RPWjJpD0pM8UrhcXPSlzxUdKetFwuLnikB5pKKLmY4HNLTKKOYB26jIpp6iihSYD6Kbk0oOTVqQC0UE4pN1PmADwKbRRWTd2AUDvQOlJtqAEPQUE0U09RWcmApNNJxRSN0rJskTqKSig9KzepA0ijOBilbpSViD0GUUUVJBIDmng5qJelPU9DW0XqaJj6cDmmDpTgcVvFlDqUHrTScUtbpgOpN1JnNFXcBSaydW/1ZrUz1rL1MfIaiQrnlHjSMbHGPWvCvFSbZJD61774yjBR68J8WJiR/WvnMfH3RW948q1wnzG7HNUNKbZLn3rQ10YZqytObEo+vevlEtbnTNe6em+Hm+Va73TJMIPWvO/Dj/Io9K73TWG0A9q5EtblRd4nQxPjjvUpbg1ViOe9T571tcEV5umfSs2fgmtK4Oaz5ualbgyqCd1SKeeKjIwc4p6c+1Va6CxLuOBTtwqMDvml/rUWB9izb5Falq4B61lRHkZrQgP8AnNbRlZ6CNeGY571dimyMVlQv09Ktq/0r0YyJauXvMJqNpAeKh3ZOaaW6+tauWgJDnYkVXY57/rT2ORg1E/PGOtc1xDd3ek3E+9Ie1A/+tVQAep6VID3x/wDrqMcdf0py4Oc+vSulATnPTjNTKcfSoAeKlQ8jNMViwuM4qVMg+1QqalVsCtRrQcT/AJNODdKj3A8d6C2KAJt2KN2KhDc0hfFS2G48uQfrUitUGeB6U9T83XilHcHsXYeSK0YBxxWbbjkVqW46VuiC9CO9WFJA7VFEKkJ4pwLFJJqvK/5CpGbjiqs7dcUqsuVCWrKs8h3dajTkj+VNcgsafCMmvOh70imXbZauIOlVoeB71aj5I7V7dNWRC0LMQxxU6dKgjAAxU6dK7EI+SFPHNLjj0pq4pT9eK8zoaWEZu1RMMLUpGKibke9MopTDcDxWZdx4U1sS5AIxWdcR7gaya1Emc9cxENxWfKu3nNbVymAayZ1IPqKxe5qhbeTaw6Vs6fc84J4rARsHpWlZSYIOAfrURdymjr7CbPX8Qa27aYH61ylhOB9a3bWfeeT2rvpsxaNkNvPrTZhlaijlA96ezHnBrfQgzrtB2rEvEO41vXAG3nn3rHugMHjmsJKyHYw5+h5zWbcMema1LhcZFZtymcnNc0kap6GZOOOKqNmrky96pyEisnoWth0bYI71PG/ftVNWINTRk5Gaaegi6r5GTTXbrmolfj096VmyOPwroiwaKk/INY18NwbPWtqYYBzWReDvjit4sVjnLtMdetVo22t16VevEJJI/Ss8/K3Jpy2FsaUL+/4VdU5rKtm5z0J/WtCNjjg9a4p6Gq1HsMk1LE2MVE1NWXB69K0pyZjJWNqJ8IKk8w1m20/B54q2knp1rrTuiH3LAPHAp61CGJORUqHOBzWyBslQZHHX9KmTkc1EoI57VOg5q0S2PVcDHenbT6Zp6Djkc+tKF4OOK1WhLfUgcGmgcgf0qdgAOgzUWeecVQgwBnj8aTH5U7HpRjjnrWiWgmJxigntSkcCg8cnpVJgiN+KawOBmntzQwwcZpCbKk0e+Ngfzrh/FOljDHBx1rv5EGDzWFr1mZojx271vCTi7kN2PHpl8qRhUYfPpirmvWxt7hvQn0rKD/lXtRd0mcFaGtzUtJMHrj8a1Ipvu81gQy4NaEFxsHWuqEmjjasdLaS7v4sGtCKbGOQDXPWdx74rRjnzz0NdcZGbepvRT8Vq2UpfB6Vy8U+cEGtfTrjkAmuyJLVzoCdw60wcGkhfelO6H0reL0JiaFs+Vx/SrKydM1RtXyBVsNhh3rKR0RlY1dKf/SFr1rwtIDAvpXkGmHM6V6t4XOIBzXg449Sk04nV7x6VLEckDrmqynK1NDk9O1eJubWNCJ/lxVlDVKE//rq3G2RQSTAZ+tOU44pgJ49alCd6oCWP7o71Orc8cVWAI4qZTgDvUgP3lqdkjpSBcsCetP25xUNFjo+tWKhUc0/kCnYB275vapojmqe4g9amgb1qbgXlHQdKXlSR1pqN0FPJyRj8qq4DuQMDHT9aVSSKZk4+lLuIwTxSIJUcr0q7BLxzWarfNVmI8++azZSNRCDjk+tOBxUUZ444FPz71KGPyMdaY47fpmlLdfaomY80m7BsDE88jNGMkZ6009KQMQ1TcbJm6UlIDxSE4atBD/4qkAAGOlNTH4UoOKnoApFKDn8KTBIoz+dZMaJExUqn5/TioVbAycVKOfwprYTWg7g4FPU4NNxg0qnHf/69DI8iZTkUvSo1binbvlzRcB69aevSowacDQmFiT8qRxlfbrRS/wANUxNXR438dvDg1HQ55FTLINwwO9fIF2m2Ujpz2r9APGemi/0e4jK5ypr4W8aaa2j69d25XAVzge3avay6dm43OatHnptdjC2VJGSAOuKiz6d6cGIGPzr22eMn0Ol0LUTFIp6YNfUnwP8AGQmiFnK/618hWMpSQE9K9R+HniOTS9RgkDYAIzg15eMpcyuethZqScGfbqnil+9WT4a1RdW0i3nU5yuDj1rXr55q2h2RvazEHHWkpfu0vbpUWK2Q3pQBTscUVLRQ3bxmjHNPwaNvNS0A3ntTh1oIxRg1VgFJxTaVhTeppMBaKQdetLVAOBFBOab0ooJv0F6mkAGPxpFo3UkIM8UlOphPNJgO+7S5/WowcUuRSAcTRupnU9aUdf8ACqTAfnmikB5oznirAcTmmnnpQD+NLU7gNpfvUh4pCcUAHNIxxS7uKa3Sk2VYTPOOtPAyPfFRbuafUxCw7tRkU3dzSbqskkJxTWOM0bsimtyD1pMBAxz6U4Emmfy+tOTrQgF6Glx6048/jSA8+9WFhadnimdqAePrSvYBSaKTJoBzTBh3oHIFIDil6fiKSBjs8U3oKbv96KGAh6e9JuI9aSkJqUx7jic07IxUY/WnZNSId/SkJIPvTaKvdieg7dSjrSY7/wAqB1NA73HHoKQDr7UmeKM8elUDHdM0j96RelLQAgGKWk3UZxigNx26kzzRTKBMm3cU30pFyKKBodkUwnFLTcmkxbDqdnn0pgPSlpjFB5o/KkJ9DRk56UAOyef880oOetNBxRuoFYXPIpOKQn0pOlA9x+c//XphOKM8UhPbH60mA5Tz+mKVetMU5NPIFCHsKTkYpQeOlMJ9KcrYFO9xARwaUe1MOe1OA4oCwvU80uPWmjpTmPQ0ALximEf/AFqXPy0yi/QBfyp44FRg5p6e9C3AUmg/ShulN3e1BI4nJpR0BpgbHNLniqRQ6k4xTcijIqbi2HqMinHoeKjBOKMmrvoaCHt/hT1IHFMY80uc1KZGwrdO9JSE5FIRik9wHU8HH1qI5H0oDdKq4tyQnFNzzTQ2TmkJOKkY8cUUwEg085waq9wE6ClIpu6jJxUiQvTNITzTckUA80NjHE9PpRuppODijqOn4UAxRml/Kmg46UtACr1p1NXr60uRQikPTqaQ8AYoBoOasl7Appw60zPNOHXOKgB+c0oOKZupRyaaYDs80c0Z5pev0pALRSHpS1b2AKU+tJQemagpCjgUvUU3rSr0oNBaKB0oq1qAvakopQM09wEpwGBTaKadgF6ZpKKKncBxHFNp9MoGx9NI5pd1GODWjsxC0UU3qalsodRSfw0E9KYCjkUUUUAFK1A6Gg570bldBKKKKokVutAOKP4qFoK6ik4pabtpcCgLhSnpR2zRQCQUUg6mjqKpEi+lFFIeDUli0A80Z4ooJ2HUD0oHSk6GrKEzxQB1pcA0p6U7hbuAORRnrSA8U71pDQgOaKKKChSMUvQUhOaSmgFyaM85pcZNITmqASlBxSZ4op3AcDmhulITmkouArdaSiipYCkYxRg0E5xQRiqQCg5NDdKQdaX0polgTim0vel9apMGri0mM4paKEIKKTdSA4pt62AUdKdk0wHFOHNNMaEPSm04jNNPShksKOlFI1IkWik6Yo3UrgLkUjdKSjOam4C55o3UbqSjfYB1FNHNLuppgPJ4ptNpwOafNqO9woPSg8iiquIRetHrS45zTaQCHpTafTWrFokSmnrTqQjNZMBtFFB6VnIgYTkUelHQUnXFZkB0pvSlPJNJ/FUlMWn0ynA8VoiR4OM04HNR05eK1RaY+lHWmr0p3vWyKQ6iik71rcYhOKy9ROVNaTnrWZfnKnPHvUtiW55x4wXKPxXhPi5Nrua968WAtG2K8K8ZLy9eJi1dFPTU8h11fmbArGsnxN6c1va8MBv5VzVo+J+fWvkXo2jZu8D0fw9JlU713+kvhVzXmvh2XO3P6V6HpD/dFcT0lYcDpoX4qcNkVUibI+oqz0HpVx1Ajn496pS5OauyEn0qpIOSatblFRxz06dqVVwAD3pzDBxTenvVInUeDmlHWmA804HFZjXmTx9utaEJAAqhEeauxGnHXULl6M+lWlYY5qnGcY561OGxjjNdsGIsq/FKxqBJDmpN+R9K2b0IB+g61E3GO1OY8UzPWsdSxv50oOGprNgZzimFyDz0rVaEpEueQAalQkjNV1P/ANepFbDD0rXcLE+ckVMpz9arnH/1qkQ88nnNah0Latk+1SowPH86rR5zUob0oBEmfTqaQ8euabvxn1phc8VTYPUl3Uit83rUW7JNOzkg9vapHaxKG7U9M5FQ46HrU8QNUhMv268itW3XGOOKoWqdK1LcYYfyqxFqMYFOJ56mgcAU1jg9a3WiAZIcDg1RncirErGs+ZiST61wV53GiIn5qtWwxVQHNXLYYx2pUI3dxF6NcAVajXpVaMZIxVtBivdgtCCZOKlQ84qFTipAa0A+SQcj/CjOKbnH/wBajPFeZc3Q52+amMDjigk0jZzxTEQsvXvVK4Xg9x61eccGqsgzmm1oBjXMYyTWRcr+db10uOtZFwuWOelc8tiluZjcc/yqxby7WAzUMikE+1LGcH3rOK6l30Nyyly35da37W4zg1ytpKSR2rbtJMECt4shnRwy4HNWPNHr+FZUE+cZz9RVgSH8q6E9CSaVuDWTdHk1ckchetZ87klu3vVNpoTMu5xyc5rOuF4PHNX7g9TVKUZz2zXNIcTLlHWqMvJ+lac6gA96oTKB0rFo0V0VWbApyPgnk0MORTBwT6VNrFdCyr08NxzUCn/9dP3ZxXRAGR3DZPWsq85BGa0puhrMuup7V0oi/QxbnJOazJR69e9ad0w5HX8Ky5/velG473HQnb61fhl3g9ay0bIHNXIXIPYVhOOg4vUv7/l68VA82DQr5FV5GGe+fasYO2hU0XLac7h6etasTZ5rmkn2kdxW1ZT5UDOR612LQjoasbHvVmPtzVOM8E5/SrUPSt07mZZXn6VaQc+lVkBx1qzGu3HatluSyZARxTtvHWhemacFPXNabmbIXXjnn3FREYPt9KnccVEVx61a0AReDTiOvegDPenBcDArVAMPSk/hp5OaRh+OKRJGy5pCAORTwPWk6npTuAwrkZx1qreW4kiYYGcVd2n8KJIwVOV7VomTLueReMtPwc4Iwe1cJI21yD1r2Lxdp4kgY4rx7UUMFwwI4z3r1aEroyqLmhckic+tXo5OncmsmFyRV6FzxXanqeY13Ne1lPStSCTOO1YNu2GBJrUgfgV0RZg9zWhlxhc1pWU+1uaxoWwMkVchkwcg12RkC3uddZ3GcVaLZ4rAsbnkfStuB9wyetdcXoJ6bF62JHYir4OVBqraRFhxV0RkgZGKzk9Sbu5oaQMzKT0zXqXhpsIox2ry7SyQ6gYr0zw05KJXi4xHp0Hodcg+UfWpozzioh0FSxrXhdTuLSZx0q3C3SqiZAqyn1psgsg8VNGx49KgTrUwzwPajYCZRg1KuOKgUkdfw4qQdKT1AmBwRzTl5qJetOU49Ki7LJh1/wAafnj0qJW556U/dQnYgD81SxDDc0xSDUo7U2i9iyhyKkUZ/Co1OFFOB59anoAvQ80feoVvl57HinoB+FDAWNec1ahHPTvVYdeeR1q1GQDUhaxci6VLz+FQxkipQ+KiwWuHX8KifIP9KlzzUch59cVL1AVCOfb2oPLe3WkTr7UvT/CgN0OxzmmE889aeuMev1qN8g54ptCaJY24FOJwuajU4HYU9TkdahsY9TkUrDAI6imj+Kl3cgD9aQCp161JuqIfyqQHIqkNkuc80ZOcmmE9hSp0qSepMMEUtMXpTsce9SMcH5FSLzUQHpipEOBRfUCccjNA600HjinHtVCaK99EJoWTrkEV8dfH7w9/Z2vG5VMeZwa+ypBlGFeEftD+HPtWkvcIu5o/mziuzDTcKiaMuvK+p8oFdoJpucsKm2nJUjmonUA8dq+qi76niSjyScWSxyEMK6fRLxo5EOcba5aHGetalhdbWxWdWPNGxVKTpu59hfA3xWt5Yi0kfJ7ZPtXslfGfwp8UPpmrQndtycYz1r6+0m+W/sYpgQdy849a+YxEOVntNp2mupoUU0GnDp9PWuO5pYCaKOfypCPX6Uhbi5zSk8+1NBoak3coAfWnA5pnSlHBqSBaaTS7qTHNNgKTmjPFC03tU3LDJ/SkyaXGDQRmqSI63EBz0o3UN1pBz9KV+gC7qMZ/OjAA96Q8U7AKeRSgYpuc04HJpxAQjFC9aVulNByKNEyxx6UA5ptL1qyBe9GetNP60q9akpiUhOKH60gGaOpIoOaG6U3PrSk5qCyMHDU8NTCcUuehqFuJDs5FIeuM5zSZwKTca0uHUkU570uOaapwP89afn/IosSMI70qnBpxPWmE1QEuRTaTdnrSbqGykOPNITikJzR3oDZC5/Og+3FAGKQjFD2JFz1oPUUhGKUtmncqw2gmgimkYqGSGOf/AK9GM/SkI/WlA7VKuVcAMGn44zTRwfWlq0SL39fegdT6Ud/SkB49qsBc85oBxRg/hRnPU0LcAPJpOn0oB/8A1Um6kwWo9elLTFNKTmmtgegpOKQnFJnihcnND1AXoaFPHvSH/OKM/jUjeo49MUE4ptIDVEoe3NAHHSk9qM5FFx21F20h4+v9KXPy5ptAMBmnEZpucDNPoQCZxkf0pDwaTrRQV0HDpTelAODSN1qNbkinpTG4p2Mc0zr9aHqwsPTjvUlQp1p+7NNbAhScUBqSk3UAPXpT+hNRh6XdVXQDs9aUsTmm0oPH/wBalcEgzxzTW6f/AFqUe9J/DTQAoIpynHSmdTSg/wCc0ASEcUgGKCeKYxI+lAD+n/6qTOen/wBekBoPNJAFLtoz2pKbFfUX3p1Mzj+dLuprYGxf6UHpmmhuB9aM/lSK3HA4FITz1pKYTSuK1x7NxTQc00HJpwajcAwc07HGegpG4z3xRu61VrAITjin7siot1PHIqUAme3enVGDk0tISHMabSNmgZFAxX6ikVu1IfypAc0APpxOKjBpwJJqg3H0vSmjqtLnikgQqMMdOaUnFMH5Ucn/AD2obAcTz6fSnryKYBmnAY60IOo7pTl55qM9aN3FK+orEtKegpgP40u7NaXBDx0oPSgdKCM1IxAcdaU9KWkPSq6AC9KU9qbupR0qfQtMVOlOpB6UvSmtC1sFFFFWgCiiikAUpGKB1pKA6DsCm0Uv8IoKEooooJHHoKQdOaD0FKelBQDpQRmhelBGTV9AHHoKQHrRjJFGOtPqAUUUUgCikIzS4xTQCnoKN1JSjjrTASlHWg9aAcUAKBilJzmmg4oPJpdTS46gDNNHQ05c5piCkPXNObrTSOKA2FJppGKAcUuecUA9R5OKRqbkUDpQK47OeKaxzTlpKa0G9UFPz8tNWkAq7gtBRyaUjNNBxTqV9ATClPWkxzmgdTQmO4oakHU0g4NOwaaDcSiimk5NIL2FzzS02nUXsCFJ4pM80elGecU7hcKU84NJSj0qloUAGaD1owRikJoAXHOKQmjIpvU0mTceDig9BTVpc5xVJ6i6CDqaCc0A9aQjAFIXQXHIpwbHFMozzQmFyWmUUhPFaXBg1JRRUXJEJ5paZRUXFccelG6m+1FFxDsikJ4oyaShsBw6UtNWgk1V9ADrTqaOtOoSvqNCg0tNAyaXPFXfqNC009aXOTR60bgJSEZp2OlJU2ExpGKSnYFIRioaEMI5pD0pzU2sJANPWmU+mVizIQnFNoopCH05elRqaeDxVIOo9elL7UwHNLWiLHgZp2KaG4pd1bJhoLSbqM8Uw8dKu4mwkbg1mX5+Q1oyHisu/wCVNJsqO5wninPlsa8N8XrgvXuviVcxP6V4h4wTPmYHrXm4lXiWzx3X1zuFctEcT11mvJlmA4rj2+S4r5GrG0rmy1gdz4flA2gV6Ho78LXmPh+XDrivRdIkyFzXnz+JFU9jsLc5Ax3q0rZFULd/lFWg5xTWmoNDnORiq8mMVMxx1qvMc5qkMgb5cmoz0okbr/So84z60MCUHinqMHFQZ96lT9aQMtRA57VeixVKEcVbj61S2AuKcdTipgc4OeahQZxxyamBzXVTJJFxj1x7U/qPWmJ7dPen9B7elaslsQ/rTH4605s+v/6qiY/Tmsx6sjcnPH5U1m+akYknn9aFHNaILj1PX1FTocjmoRx1pwyTWsRNlhTmpUGD/jUKDjpipkOevbitxE6cCn54qJTkUoY4ovYB+70poPrTSSGpN34ilfQCTgfWnZFQhuKUPQmBYQ5q5bLuNUIuSM1p2aEGriJmnaIa04lAAqlaodoHer6DC81d7jJCe1QyNg9qc7EA1BI2RmtG7IbIZnH171Rkfcannbk1Sdua8mpK8hbEsYyauwcCqcPQD1q9EM/yr06EbIUi7CPwzVtKqRjjFWl+tenEklU4zzTl61HTgcgfzrRAfJIbj3o/GmduKM8jmvLRsSE5A5phPFGSB+lJ0NV1HoNfn2qCUZBHepz0FQyDuaNxFC5GRjt9KxrlPvDHNbk3NZd7H14rOSGu5hyqcnt7VECc9Kszrt7fjVY43Vi9Bl+1k6DitW2lJ/8Ar1gwsQ3HFa1rJhRzVJlm5byHAzVlZBgVmwuKso/BreLbRmyxLLweTVGeTv2qdmyvTmqk45pmZSnkLVTcmp7hjk/lVSRgP8azZpErz+hqpKtWZDj/AD0qtI1ZvU0WpVkBI6c1Xxg1alycGoCeRUBsKCcdqcDgUzGPanrlfrVrQCOZuDxWbc4IOetaMucVm3PJP9a3iBj3Y68GsqfknArWuuR/hWTMeSK1QlpoVx1qxE54qpnr6VJEeRzUzGu5o+Zx6VBOeP50BsgVFO3YVz7M1krog8wK1aem3OGGaw5X2kipbWcrIOa7IK6OfrY7m1fcB3q/D9OKxtMl3xg1sQZNaR3Jasy5F+lWYxnPFV4x8vXr6VYjHFarchu7LCZAqQ8ryOajVuMU4HtW8SGMk6dKiwTgip5ORUGetUSLjkZopQM9sUuBWyAaq+tKy9cc044FNbrn1pARgY96AMU8r3pp60rX1FuHf2p2MrikA9qeBiqRTMLXbTz4GGO1eJeLtOaC6LEcGvoK8gEsTDHavK/HOk53YHNd9CVpWOePY80hOWrQhHArP2+XLg9c1cikGw9zXqxOGqrMvRPg1pW8gxWVHgsD37VowKQvNaJnLa5pxyZAqdZMEckY96oRZHWrKtk10xbJtY1rG4O7k5FdPp0gYgN1ri7dtpHOK6TSbjJAz2rqg+gWO1ssKoOPxqzJICfas60lJUEdqslz0q3qDNDT5sTAnivSfC8mUWvLLUETA16T4VmwsY7V52Ljpc76D0O/Q8D6VYiHeqkT5UE1aibJAr5y+p2rYtpwKmU7uKrqcjt+NSrkHincdy0jbRViM9MelU1OfrVmI8UMksqMVKOPpVdTx7VKHwfXFZ7FbEpHNIDzTfMxyaTdxQMsZyKQ54Oaah4HNO+lDQrDkbn3qzG3Sqi9asQ9MUJjLSEjntS8gexoQ8ZoJzxjp3pMBQcH0qWJu1QDkipV4xUMSJh1qeM1XX3qxEemRSKexbjOQBUmR179PoagjIUZNTZyPepewIXd0JIFNJJx6GjpSbsgetShD1U/Q0MelIvGfWmtwuc80wJV5pknX69qYGwMCgvng96TC2gqt+tSxtj3qDr07/lUqn9Kh3GibOaKiyaepJoQh4OD704P61GTgnFCnBpgTr2POKenemBs9OTT19api6kinHenA4pgOKdnFZjHU9O1RqfxFOU00BLuxShqjGcAUDikF7kpGfzrkfiFpC6poc8ZXJIOfpXWA9RVPU4BPayKe6mtIuzM5qz5j4C8TaY2l6pPEeiucYrDbmvU/jVo39m6/I23Ak5HFeVzEj2FfU4afNBHmY2NpKa6ghC9Ks27lWHeqyVIBhhXZuefF3Ox8Pag0FzG4OCCOlfX3wd8SDV9GEJfc6gEV8T6ddFMYr3j4HeKfsGoxxs/DEA/SvExlK8bnsYefPBx7H1Ord/607dk1BE4eNWUggjIp2Sa+eeh2Rd0TqcmlY1EpI705utO5oh26jrTRmlwKzELRz70uBj1+lNOPxqwHA9qDg00HJoJxQC3Fx6UhHNL1opoAHWikyKQ9BVAKRmm07OR7U2oIFJ4pOpopOadxrcCM0tA6UVQhCePXNNpSc0YNTYsCcUBqT8aKRA4nFCtSdqM85pp6lWFY5NNoJ7U2jqCF78mlHSmg0vXNIY09KO1DHmkGM1OzIFIzQvH4UpNN3HJ/nVPYBxOMEUByRTN2aQPjNBZLntmgnj/AApinkd6e1NECFsKPSgNzTD1pQcUhpj2ozjimFsUbufoadxEpbNJnNMByfanc4980r3K6C0vamcgcU7d9aXUkQHBp3U0wmgnH1pj2DvxQTSAlh+HFRucYzRshEowaXdUKNkn0p4PammV0H5xxSA00nFH8VFwQ7pTQetKelNx83pSJJOvIprHB54FCnHpSE9O/vVMpDgc0p56UwNinZ/GhEMVulJTd1KrHH1/lTGKSf8A61JnnFB4FJ1NJgPJpKM8DB5pAc496rzAXPGKXPFNyKAc0twHZ5oBo6YpDx9KAHZFLnjFRE/jTs54ppgLknmjnrSZ5oHHIo6iQnOKcDxTeaTJpDHA8Uw5BpSc0nUmk9wuAJx704nmmg804nil0AWkDdKQ9BTfyp3K6jw350+oAeetPEnBFSmMk4FLn1qLfyB1zTwc0JkEq9aa3FJ2pG461pcroBNKmaYSDQOKS1JJv4ajOaUHFI3UU2AoOKM8YpKXOf8AGkAZNGTSUhPHWmwFHHv2pxJqOnelSgEJp3eoyPm/wpwFJFXHE8frSUEU0g1diRVoztpKTPPFIBxbNH60zJ600nJ/Ck2C3HDkZH505SSMVGD81OU/hQncB2eacTz61EzY470oOKaYIdn1oppPNBOadwHE5pue1B6CkXjOalu4DxilJxiowacTxTAcpyad25qJWxT1OTQV5jgeKM9KQH9acOlAdBRxUtQ7uMe9PzhTTRKAnByKWmbh6fjSpyfal1AeDSj/ADzScikDGgLEoOKB3pm7604HNNMBwOTS4FRhsd6kzxmmAAYpccU1etOoKQgPWgHNNpw6VO4XHg5oqNTzT/4apPQpO4tFNByadSTKClPWkoo2GgpQcUlKOtNXGGTSjvTaKtMTCn0ynfw0AgB60bqRetKOpoGLRSLS1SARelOBxTW6Uh70r2AdRSfw0tUmAUUUU2AUUUA80dQHL0oPSm0UirjgMUjdaUHNLUp6jCim54pcirY7ifxUEYoPWnUzMTHGKUdKKQdKC1uOXpRjPeko/GgrYAeaUnNNzk0oPNAkFOpue1H8JoEtB1H8RpAaM9asdxQMUUUjdKgQtNpd1IRQD1CnA5ptLnHFAkLSbaSjPWgYpbFGeKaelKO1VcfUdSNQDzQTQgYmOtKDSjqaQcZoYhG5FOUcGkHPWjpmhMezuIetBbFGOtIeopk6i03+KnUmRQSLnFGc0g6Uh6CquAp6U2l3UlJkhRRRSAKKKKAFznFGOtG6jPWgoSlAzQBmlAxTSJFoHWijGK0KAGlHU0nWl7mgAApfWkx0o9apAHc0h5pWpKYCE8U2nHpTawmA1utNJp56VHWTVzNgOKY/ennvTG5rBksZTc5oJx/+qkyKyBChqdu6c1ETg0uea0uPYmDU8HNVwc1IDk1UWQS07rTF6UtbJgOpCetG6kJpgRyHis286HNaEjcdqzbz7pq+hcUcZ4jH7t814t4wU/vB+fFe0+IcbWzyMV454xX/AFn41xVl7pZ4vryfvHHfJri7kbJyDwa7nxAmJW5rh9QwJq+VrK0jemrxOi0CTDJivR9Ff5F55ryzQ5cbf516NokuQnbjtXkVEVHTQ7mzfKCrqtzWXp7blHf3rQU4Ws4stj3aq0r1I7YXFVZX5p6pXJI2fqaYG9/zpjt1pFb8veqTLJlPzVYj5qsp55IqyhxijzILcQ4q7Gu2qcHJ9quIcgf0qloSWENTx1VDYqZGx16V0U2TbUspxxjn3p3GOtQqxyfSnt0+lbNlAThfrUTcnpUhYEDvUcnT3rNN3KISPyozgcUjEjgUg9uTXREyJ1PANSqPQfjVdWzj1qZeRxWqK3JFbjNTL9f0qBf5VLwOvSrXYkmXOOtO3motxOacPumnJ2Q2LnBpucfjQxz0pueBWd+oh+cd6UH3qIHPtTkOW9SKI3H0LcHJFbNmvSsm1j5HFbtmmVHGa6VsQ2aMC4Aqy3C1FD1pzN6Vqty0I7Z71XkfjrSyNVeVsd656srRC1yvO/J5qsr5NOnfOaijJJrz6fvSKL8PNXoveqNvz/8Aqq+mMDFe7TWhO5ZiParCNVSPg8irCNXYjMnB496UvgVEGzSluOaq+gHygRgdiKjPB9xU7DGeMVGR7dK8u9ma3GgkUA84o6f4UE4PvTvcW4h71FIvGKlz+FNY4NWXYpSrkdOKzbqMOCP0rWmHHtWfMvNTIEYd3EFFZ0gwa2btAeorKmTBrnkaDY2YVo2z4A9azEOCeatW0hDUkwNuF89auxNuH9KyoHyRWlEc5x+lbQdiWrljnFRyIevpUykMMdxQ6jtitlqZPRmRdxcE9D71lTcD3rfuosk1k3KZHSs5LUpMypGxx61A7c81PKu0niqsnfrWbLTI5HB71DnBpJGHbmm7jUbGi1Hk596crdulRq3NPBB7U0wsJJ8wNULngGrz8CqNwODWsXYkxbsbQex7VkTLhic5rauU3E5rGuMAkDpWqYralOUkZ9e9JE3FEg7VEpw1U9UM0Y24pkufWmRtxnP4U6UkoefyrnehondGXcuQxqOGTDDv7U68PU1UWQqwGa7KWphNWO30O4DKvNdTasO9cDoM5Ei5xiu7s23AEYxVtcrCWquacYyanB5qCLOBnrVjAHStYmLHAgdOacCaizzTt/51vckViTTcDOc80obIpKpbisOBzTsZPFIoAApcfrWiEIfzo28ClH0oI44prUBhHp0poHrxUnfFJtoAF6U9RxzTV6YqWNc1SVgeo113DB6VyXi7TvOt3wCe2a7QLj/GsvWLPzrds9celaxdncyas7nzbrtqbW8IxjHaqsMvIzziut8d6YYpmbpz1rjo+DivXjLRGNeF1zI2LU7hWnC2BWRZt2rUX7tWpHnNa2LUcm8jnFWkP0NZkbfNWjEPlBzxXbB3JZZiIBz2ra0yTY4rDVvetPTpMkHtXWhJXO706UeWM8mtCNiW6Vg6dPiMVqxy5IFOLBwdrmrbEeYv1r0DwqRhex9q87tMllrvvDLbdlcmKfuHTQVz0O3bKDNWo2zjHX61n2rfKPTFXYWGcivmpKx6SRfhOVqXdyD3qvC/5VKOSBVXVgZOjYNW4znFUo+B/SrKMOKluwItK2T6+1OJ71AsnGe9ODHAqG7gyXP+TQG/KowTnvTjwtSCJkf36d6eHIGM9DUAOBS5yfagb0Jw2TViN+lVlOMYqVGOaBIuh8jANSK1VkbNTKTmgZOqkkVIBjPNQg5GakD46Urj2Hbsc96mSQH61W3YOTTo3AYZ6VmGxoxnP4c1MGyKrQn0qVOtAbEp56UzJFLnABpCeKgQudxxSE9KbuwaGb8BVXActDDDD86ZntS7+M/pSbAkU8VIp5qvnaalVsms73AmP3fekUkU6mkgEcYpgKX645pobB+tKOhP40xjjAFC0HYlWTGPWpw+QPWqSv8AN2wanjcYIzUXuCJ1Yk1IDk1XQk/jU2crxVIRItLuqAHnHanhxnrz6UrgT559KkA/KoAwzgVKrU2wHg45qOQblI9RT1607GakTV0fPX7QXhoS2gugn3DnPtXzLexbJCvpX3H8UtFGq+H7lCMnb/nFfE+rW5tb6aNwQVYgj3r38BP7JxYiPPST7Gcn+c05+xpCccdqjYknrkV7kdTxVoXbGQtKBzzXd+DNXbTb5HyR0+vFedQMUcEHvXSaRcskqnPOetcmIWh2Uans5pn3b4B1pdZ0OF9+51Xn6V0pzx714d8DfEW6H7Mz8YwMmvbw3PWvlKy5ZHsLRtEg/wA4p2RTR1o6Guds0Hg4p1MQ8U7ORTTAWm/w0uBTaogX6UlK3Wk7ntSuWOJxSE5pKTpVMBx/zzTehNDGk7UhIdRTc5PvSE5JqBj6QnFJu4pGNWFrik5pM/jTaCcUkwF3Ufw0nU0mRRcB9JnHFIrAj1oaquJClqTP6cUmRSH71K9g6DqbupM9O5pM8U7kjwc9KCcUzPNG/I5ouArnimhqa7Y700SVi3qV1JmfqeKY35mmZPP6Um8+tO4WJcgikORTQ2BQWyaYxwbbTlct3qItz/8AWpU5OB0oTF5D85FAJzS4GBTiMVaQIZz70vOfah+MHpR0NK2objlFOBz1phbP4UUwRJximnvTS2TRQ3qVYQt6Zpff+VNBxTlxip3EOXpTHAz1pc54pG61WyAbnHtSq9RE5py+ntUpgP3ZNKG3E85FJ0NID0p21IH54pW60lITxTACcUA5pjdKTceadwRIRmlpinjmgnOKLlWHE4pAcUzcT27UoP50gSJM+tITik596aSfwp3GSt1pKTORSButPcgfuoBxSbuMfrSbhn1o2KY7PP0pC2V9qaGoJ44qSRC/zdaeOaiyAakU5FNFdR2eKXdx1phOKN2KoY4cmg/pSBgKRnx/9elcVhT0pGOM+tJkmk6A1JI4HGKUn8qaBmlPTFPoAbqQsMGmZ55NNJzk1Nyx+Rn6049OO1Rg8in54qQBRz9KkVs5qAEge9SxdKpICTfTXambu1B54pgPAxS+1R55zSg460bEEwPSmucUgx+NKx4HtTuWJuNLuPeo1Ixg0Fu2fxouS9iSmEntSbzS0ihwPNOB4qPPNFaIBWPNPVsCo8HvQGxUeZBKTxSbgODTN3NNLU2yrDt2e9JuwAe1MD4BNMZse9RcLExbPNI35VEjY470rGm3ckfnJ96EbimbuOtEZxSRZITx704HFNY4FNVuP8apOxGw89qTdTWYt/OkzniqewWsx+cH1ppbb070hP50wnNRqBKrUrNkVGrY5oLYAprRFjw3PpT0PX/CoA+T/WnhsYx0ouJkwanE4qEN17e9KD3PWkFyUCnAYqMEkU8HFNEit1p8ZGajJzSq2DnuaNgJ2NMoJyKOuaoApQc/hTc8A0A5H9aSBDupqSojx7UoPAptgtyQGnHpTF6U7qKlmiFHSk6mkpV60XFuJThkg02np0NC2BbjKXdR0NAOKm4Dg3FOzxUYOKkzxmrTKTCiiimMKKAMUVpcAooIzRRcBQcUA80lLnFTzFDqKQHNKOlUmA0nNL1FB6ikHWhgB606m96XdSWjAOlOBxTSM0NV3DYM80tJkUtK7AKKKKd7gGelA60UUnoUhzdKB0oBzQTimn0GBOKRutB6ilyK0uwGk5pc80Y4pKCB470m6kHQ0lBY7vQe9LSMOTQAmetPWowcU4dKLiQtFFBGKAsANBOaKAaA8hfSg8jNJ6UUF2CiikJxQS7C03rS54zS460Ba4mOMUE4paQjNA2BOKB0pN1KOlBmIOtOoHWg8VTGkGcClzzmmk8GkzzUlXsSEZpAMUmcUVVxXEbpR0FJtoJzUkgOM0bqSimmAUUUVRIUUUUmAvpSAUvpQegoRQh7UUu2gjFVYB1FIOlL6VaEhV60lOyBSZ4qhiUUuOBQB3pAJRRRVMkMmiiii5QjdKbT6RulYyQDT0qPHWpD0pp61lLQhojPSmH6VJTWHFZSMiIio6lamHFY9SrDW/Gm5/E04kZph4qWMcD1qQMcVCDTwc96uIE4PHWnZ6VEpxjvTs/pW6AkyKazU0vUbScVaFYSVves+7YbTVqRqzruT5TV3KRyviD5kb1rx/xh/HivXNff5GryPxjg7z9a46z0NDxrxGcStxXD6kMvmu58R/feuGv23E185iI63NaWiLmivuKj0NejaFJlVzxXmWkPtkFehaC4Cr6mvErK40tbnf6e+IxWisgIHNY2nyZQduK0lPvXOtrGjJnbjiqsh4NSscioJD780XDoQMaUHgfypr9f8KAcEVa3DoWEXp71Ohx15qurVOhyRTvoSy9AxZc/pV1ThRg81QhNXFbpxQm0STAkdKerEnrUO6lQ4PBrSDAuqcCpC3HSq8bGpwM1030GhaifjpUzH5T6VA5q0ZjDjPHamZ69adJyOf5UzOa0Ww2rEkZH41KHxVfPf+lSp0960QIso+RinZxjmoVbI60ByzelXfqIsK2SM04NjvUAf0p6kmpb0sBI5yeDxTe/FMoLcdayKSFL+nWpoBls1XHJxV23T8a2gD3NKyTJFbdsvTFZljHjFbdsuFHTArpW1jIsAfLmo5GA/Gnk4qu75B7H3qtiyORvfmqs8mAeankbPJqjcv1ya8+vK+hSK8jZPNLD9761CzZPSp4OTTw8b6kmhbLzV+MVTtvvCr8S9+te1BWVhIeo49/SpUpq8Dp+Penj2roQxwIzRux9fpSA5pM9+n0pN2Qmrny244OahkyAParUgNVmbBPHfmvNepoRscdKCcfN6UMQKQnirQAWqNjn/PWnMc0wnFUF9SJhjORVK4GauOc5xUEy5U881PQoybqMknPNZVyuGOOlbc6ZGPSsy6Tn1FYyBGW3H0qWJ+aSQYpinBrLZFI1bV9zYrThfHQ4rChbPetG3l7E1oh3NeN89Tipw2QTj8DVCGbI61ZWQEDnkV0xkZbjJRv54rLul4PFajvwTVC5GSe9U9SUjCuAcmqcq4ya07kDcaz5gK55GiM5kzUWTmrUw596rFcis3tcsEb1p4bmoPu9KeG59KXUpErHnNU7n5hVnfwe9QzjKkfyraOqJMe6XGeSM1jXS9a27pf8msW86n+laJXJb1M6U+tQFgD0qWRsGq5b5uelbdLFFmJ6nJyMHiqKMSatKfl61gy4mffjIrOUYI9jWpfKdueMe1ZQzvrqomNZWZt6RJtZcV6Jo7F4h0JrzjTOGUj17V6FoDZVfpXTOPUf2bHQIPk6VMoPFMjHHHSpUBB96mOhkxhFNBwOT16U8jr2pCMZqyNkNB/CnryKjHJ5qUDArVEsUY6Zp9IAPSnAcfyrVLQQwjAFJ17fjTyeaQjj1oSsNDcfjTtoPSkAzQM+lUkIclSoBuqNRz71KBim7gPxniorhAyEcZx3qcZ+lBXcvHWqRL2PJfH2k+ZG7Yyee1eSTxmKYggg5719G+KtN8+BjtyPpXg/iaz+y3rHaRz1r0aMrqwmuaFirZOflHvW2nKdMVz9gcSDIrdWcFAK6meZONmIH2mtGCUMo5NY7Sjd7Vct5sZ9PSu2kzKSutDTjOWwO9aFm5U46Vmwt81XbdhuArruZJnWaY+5FFb9upPSuc0fkKK6m0j+UGs+Y2km0aenjaRXa6E+GQDj61xlkNpHeup0eTDKO9c9d3ideFja56PZP+7A/SrkbDIrL0xt0I56Voo2K8Ce512LsUmD9asiTJrPRufrVlG6dKzvcGW0bJ71MjcAVUR6sKaN0MsBsGpo23D3qqCSamQ4FKwrE5OD0pQ2TzUe7NKnSpBEvU05DjFRFsUK/FArXLAJGM1Mj8c1WRjgCplbHHpRYpKxaDdfapo329qqLJkcVMsnpSbGi0rYH0p5ccY6VVD56U/dnPtUMGtScnNOjGTUG78qkV8dKQjQtzxn+VWVNULeXPtVxWBAJpIsmPIqMsAOOlO3cY71G2cc1DIAse1IW4xTM84pCc4I5pLcdh3mdTSh6jf27UDk4FOwIlySamjbBzwaqlgDUkbgf/rrHZlF0NzntTSTjn1qDfj2p+/PXrV3JY8yEGmMcmkL8AfrTlOccULUQKCDUqscUJzTivTAqWh9BVYhhzU6tnoarqO9SoevamnYoe2SeO1IDz/jTWOaTJx1psh6kyuQDzU6tkCqqjnnpUoORU9RIsKetShuKqkng9qlDZFMq5T1u2F3ZSRnkEHivib4taR/ZPia5ULtVju9jmvuKXDKQehr5h/aO8PGOZLtU6cMQK7sHPlmYNKXNB9UfPpIzSPQVz9PSgAdMc19VB2Pn2rOwiMdwJ7Vu6bLyO1YYHNamnuNyg9KiauClqe2fCbWjYanCS/BYDmvrG0m8+3jkHRgCK+HPC2pNaXcTDoGFfYngPVP7S8P27bssox9K+bxkLO570HzQjP5HTqx/GnbqiQ4z61JnJ4ryzoHq2P8afnimAYPrin/AMVOKDcN1JSE5pMmm2TsKTx1pD1o496T+VTbqIcDxg4/KkJ60h4FIDQWOPRqQnJJpDwOtIW9asBc/pQeelJRuB6YpXAOgoPI4pD0ozxmpAAcHFLUbU4NigaFP4GmtwMdKdn2ppNWT1BTxmnE5amE4o3c1AeQ7Oc03PekbrSHgUMkd/DTMnj2pd2KRqFoVYCetJu+tNZvwppbJ/Gk2McTmoweM0pJNMGc1k27gTKeKMc0KmB/9anqh9M1qlcNxqrS7COTU6gCl49K05QKxXnNOVeR9KlZQOajZtppWIH54o6//qpgPOfalyQaZYr9/Smg5HWlJ3U0KB9aCBaDntTA3bFP3dM0AJyfal5Htil4zQRjr1pWK6jD0p6nim5HrS9RTDqKBmkcUgP8+tOfhetAyIglgB3pw4pg5P0p3b3qVoLoOWjOOKRT8uKOlVuMXPNKWpmRSEn0pIBxwwP86QHnNIpp1MSAHFBHWkwKXoOTQMbn86cv1pp70gIzigCWkJxS01uFp2AC3OKM+tRE5pT1HY0gJck0h69KKawzTewDuT0oJpi5UCl60gELdu1PVun+NRt0p6+1JC6ilufpRnjtTGPzUg7GpDqPz8/0p7HNQj7wx1qQnmgEKGIyKM56moyeKTfj/Gr2GTjAoJwOKhEmRUhOR70rgMJ496bxjjvSkDFJ04xxUagKTzS7gVx3qMnJ9M0uO9MBwPU09ZPSoS3t+VAk5ppgTg8mk3YNMD460E+1NiRIDmnDB96g3mpAwI4oQdSVO1JIcD6UwfypCckD1pjEDc/5xTs5Pp7VGTyKcpH4d81BA7OBilJwaaDz60hfnmrAkB5p2Rj2qLdk4FGcg1S1K6jy/vTHNM6kijP+cVnfoMXJFO3bhzTB3oJyKaIWoE0gOaCcUhbNSWPHr6UM2DTN2MelIW79BVdBIVTuxxinhsYqFDzUoxjmpjqDJSahDbTjrTy3FQnOeOtUwZMW6Ugb5jTFOetIeHouMlYfhUbNtoLc1G74yMcVVyBwc5qTORVctwKernBqEyvIcTzTg5NQqcuP1qUtx0pEj92Ker5zUJbpmnBsnNVcssIxJ68VIpqur4U05JTnmhOxBMTigHn0phfmjOCKLllgNxSk4qBX5FPLZ7VV9AH7qM80xSM9aXPtSTJtcczc03fnj+VIx5o3enX3pN6lEobAqTfxVZWqQPRfQaJh0pQfeowcigNTEPopByM079KNwEpCcUtI3SmyBafnK0wHNKDgVKLTHA8Up7etNQ0VSKvoPHSikyM0vXNXcYUUdBQDmi4BRRSDqaRQtKDgUlFOIrjm6UDpRnmk/hNXYYAZoAzQDjNGTSegCg8GkJzSjqaGpMAPUUtID0oJxVc2gC0U09aVelFwFpP4qFoHU0N3sAtA4opN1PbUBaOoppJNLuoUgFoooq9wFBxQBmkpcGhaD3FBzQxptL1IqhAOtOplOHSoZSEXrTqaOtHcVqiRT0oBzTTxS7qka3HA0jGkB6UZ5oHcfjimg5oHSkPWlcGOpPWg5wKTHNMPIXqTS0gPWg9KTBCZ5zQD1pKXPFXckUNSdRRupKkApSc0lFABSk5pKKACikPeloFcQdKWmgc06khBRRRTAKKXqaStLAGM0U8CjrVco7CDpSZ6GlI4oPUUDEHU06kAxS00Ap7GhetHcUN1q0AtNxk06ik0AEZFN9adRSAbRS7aTBqrAFFFFTYkZSEZpzUlYSQEZHNNbpUh60w9axaZLIWH503rwKkYUw/rWTRKIzxTGOP/AK1PbqPSo2qBgOBTlPFRnnpRuqloTuTh8elIXqEyYFNMhIq+aw7EzSYqJ5ORio2kqEv71aYIfJL71nXbnHWp5JODnrWddy4Bq0y1uc5rz/I2a8n8WtkPXpuvTZU5615d4pIcPmuapsWzyDxI371ucCuF1BsMR1rtfEbfvGFcPft+8NeJXVzWHYfpUmJwDXoWhSDCgmvNbKTZPmu70Cf5V/nXg1kXsz0XTJPl61sIcrXP6XJkCt2I/LXHsVuiUtUE3JqQtnnFRSYJx+tVoJshbIxz0pA2e+aHJPB59qYp7c0kw2RZVs/Sp4zmqqGrCHpxirTshMvQPiriNxWfCfnq2je9TcCyW496crVErZp6EEjANaRdwLcPUVYXhelVoxz6VZU4FdKIuEhBx2qF3qVgO9QuePerWrGRMcnmgjNNLA806M5HFbJaE3HgdDTgcr05poOOTS5/KgNh4Yjv1pR1NR7uOKUn8M1SeliiQNUivnPNVie9KrnPHU1IkWQxprEk+1MVsYoJ5x700+xXQmjyeRWnZpkis+EZatmwi6HFawM29bmtaR4ArVjG1ap2ibccVaJ4rdDsI74NV3Y8+tOkbNV2z+dKbshCSPjNULls5qxK/UVQlbLY6ivHm+aRp0BRyKtQL0qtHkkGr0Ir1cPG1jMu246VooN1UbccfSrsbcDHSvViQS7epFKB+dIThaQnHPvW1yxwO3B/MU2mlvekkfvWUn7okfNs8eCR61QkXBrbuYcZ4rKnjwSK5HEEyk44HamE9akcZbgmom4HvUq4xC2R1qNmPXgUMfzph/OmmAjHIqGTJ/CpZG5HFROe9BSWhUuB7is25U9fStSQZ4NUrhcD3qXqUjImBxUB4bNXJwAMcVUfrWMlYpMdG+DV2CXPvWepycVPG+BgU0yjWhfpVlZfb8qzI5cr6VYilzW0TN6F1pNwxxVaZ+DRvA47/WopH46VoIoXHJqhKRmr9wcZ7VnzdTWcikVZD16VC1Tv0NV3rM1RC4546UmT+HvUhNNJyc9/eoJvbQZnmo5eR159KkP6VC49elXF9AexnXnesa7GD61tXZyDxWNdcdRitYshmTMME1UbPPSrVx95qqt9a3Za2HxtkkYqcMQKqKxzzxVhPWoaKjuR3f3fQVmYw/rWncj5PWqIHPt6VrSdmKrsaOmDLCu98PHbt5/OuG0tPmGa7vQBgrXXK7MYM6mIZUCpcYH+NMiAAFSBfl571KMRpBxUZB9OfepiDxxxSbeP61rYVyEqR0qRAW7UFeaeoOOnSrQwUc80Yz9KeR64P0paskiAzTh1xS7ce/4UoXH0rS4DNo7U5QBTsYHA5ox7UIBQucmnAELSLwOlOUVbAVc+lPSmr65qSPB6VKGylqVuJbdxjnHevFvHujgO77ctnivdZo9yn0rgvF+jLPA529q6qU+VkRdpHgq5jcjvV1JiBkk0apam0u2U8AGqsZIPtXpKSZxVocrui6r1dtW98Vlqcj0NXrY4xmuqmzi6NmvGfl4NXLeU7gc5rMifII5PtV636e9diJSR1+iSkY712enyBkWuB0eQAL2Ndnpb5AGeawk9Trpwc0dBb8Yx0re0xvnTqKwbWUcj0rStbsRyKAa55u520aTUj03RH/cjnpWqpzxXP+HZi0Iz6VuxtyP1ryKmjNZKzsWlGMe9WF6VWRu1WIvTrWTJJ1U5qeM4NRKRUo6D3rMCVX96lVsniq9SxnFFwW5PnpTi+Cc9qZuxj2oJAzmjYB4bnilQnNMXg8HFPU5FLqQSg8ipFbJ96gzzSq+Kbdiy7G3IqVTtNVY5Djk4qXeSBzU3uBYU08N2qqpqTd61Deg7ljeBxUqNk9ap7yT/APXqWOTaPeoT1KNCLg1cibPPSsyJ84PerkT5A9aCC3nAppJ/+tTc8Ypuc5FRcsYTg1IPu9ajbtThnA9KE7EB1P8A9enD1pjNz/8AWoBzTTGhSTkjNKDg01jnNOTnHFZsrqSqetSp0qLIJNPV+PeqiTYcRinjgf0qMv0NCsc5oVkImR+am35Qk1XTmpGY/jSLH+YMfyqSMndVTo3/ANep4mx9aNyCwenvTDxSqdwNIQc80ASIC2PX0py+v86jVto9akzxQOxIpOKcDiol6U4Hms2IUnNeYfGnQP7W8Pz4X5gpwcdxXqB54rE8SWAvdNmQjOVPHvWtKXLK5nLRqXY+CLu2+zSOhzwSKqgc/Wut+IWkvpniO5j24BYkVzAixnua+so1OeKZ4mLhyVH5lc5DZ5BrSsGBYGqLjANTWR2sM9BXa1dHLHc63SJcTxnPGa+p/gnrH2qya1LZYdBXyTYSlZVIPSve/gfrX2bVEQtxIOma8PFU+ZHv4L3qco9T6QUgGpEaqyNlRg8GpAeK+fOncsA4pwOKgV81IrUg8x5/zikpN1BbFFwsLSdB6U3P4UZzile4xepppJBxjNBPakPBzTExckg9KaWwfrzSZ696Dg96VyRQeKMnNNJ/Kkz1zxQix+eaTdTQT9aWmAHnvQOP/rUh6ik3c0XYuo8kfjij0ppb8DTS9FxjydopD1zTQ/HWk3gCi4rDy2Pxppfnrio2fPTpTWbPNZ82oWJi3HFITmmK2RT85BrTcYw8ihQaftFOUAH2pWAjKHtTo4+KkOFHWkDDNK2omSBR6YHag9KaXH4Uhbjj9a1GSbuT/KlB/Oq+/wBKUSckZ/GncT10JWODUJbJFDNmmk5rNvUkeG/Knbs/hUO7af6UByCOM00y9iYA460H2qMPk+1BbnHaqvYBcY/OjdTC1JnnNRcCbJxSk1Cr9qUsaq4DmFCsRxSFqaD1OakTHqcexpzHK1FnipA2eKEMjxtx6U4n5elNY8/hSAY+lO9hIXPvxTxkjNMzxS54600MU/dximHJJNBYjHNGTTAVfenbuMUwHmhjge1JCuOJ5pN1NBzQORmpGL0+lJSM/NMz81AmTq/FO/lVdWAHWpPMyPeqT7lIDyelP3VHkk/ShnzUiJN2KM57YqPORijOMc1VwHFsHNICaTPFBPNDAUtzQpJPtTWalQ9KnqHUUkg0qN8tNJyabn5vxoDqPc807fgVE5yOtKDwKEC3HM2aTGfrTS1AfNDYDlIFODDHvUWRQr84/OjoBMOtIRmmZP4UBsjpSSsAuOeetGcfSg4z7UZyfXHamA08CkzzmnEZH+NJjmgA3fNSl/fk1E3BqPf2qNhJFlW+bNO7g1V8zHFSK+RTTGWVNJu5xUSt15pS3NVcbJCc/Wjbmo92R704npQSwJxwKXkim5GTSg4BoYWAN8wGaduwPaod4JqTIx9aE+gIQHNGcg00ikJIFK4x+e9OyBx/OoQxp2ckUJgLnvQDTGPQ0gOOM5oQE3U0xqNx/wAimM+CabAcODTgfwNQFs808NwKkCXJxTC350Bsj/PNNLU7iZIpzj+dIxpgY9KHfGOKq+gx5Ynn1qNsn6UbzTGcipbJt1HDrS7hnmotxJNKpJOaZRIH2mnFuarliG5qTefSouBKW/E0qt8uKh3YpwfJqwJ0Ynr2pydqgEgB9qeJOeBU3sKxYJ5pQeck1Erg/Wl384p3GTg5HSnKcjrUO7kUqtzine5PqSFyrY/KnoxYVGW7UiyetFyiQmjPFMz6/wA6N3TpQJjxkZ9KXfioweKMkH8akpE6sSKcpqJTTt/PNPZCLCnmn8VWD5IxUoPSmnYSJA2aazc0ZPSkI9abZTH44pe1HQU3PWkPYcvSk6GjPNBGKBCqad/FTAeadVpjQ6ikY0nQmquMcelItAOaF6UwFooHeigBR1oxnNJSg4qkyhKKKKTEhQcUvUU2imguOAxSE5oBxRnnNAwHWgHFKBikPWjYBeppCeaB1pKGA4n5aQjpQTmlx0o3ATtTqb/CaUA4oQBngUtIOlLVdACiikPUUwAHNLRSZ5ppgK3NA4oByKKrQPMfSetNoqdUyrhRRRVbskKKKKbAUDNG2jdRnmpW5Wgmc0oOKAOtJVki9SadSDqaAc0mUhCc0lFFO6JCiijqKyAKKKaDzV3sA4nFN3UN1pW6VncBtKDikoqk9SRzdKRetAOKVa0AWiilAyKpBuJTgMUBaWrSKCiiitbAFIelL0oqZAFFIOlLR1AKdSEYFJVi2HDpRQDwKCM1AwoooqwAjNFBOKQZoASiiigkQjNNp9NIxWbQDCMU0ipKYwyawkhMjaomGDUxGajZeKxkQiErUZ681M4xUMnHWsrEkZNRl+T3xTm4xUTfrUlIGfims/qaY5461CW//VQMlaXGaiaXio2fnrULyY61pcFuPkl4NZl7LlDg1PLLkdayb642g1V7GiOf1ybKNzXmPiSQkNXe63PlXGa848RyblbFc9RlJnlPiT/WP9fpXC6hJ85ArufE/wAzNznmvPtSbDn8q82a5jSIlvLiVc5+tdz4flztGcmvOopMSDqOa7Pw5ccgk14mIjY1Z6lpUmMc10cLbkH0rkdImDIv9K6m0fIFeTfUaWhaBqJzzTsio3PpT6EELtnPtTN3PXrRIf8A9VRg80tEBYU4NWUJxVJG6VYQ81V7lWL8JNW484x71QhOB7elXIycChakllTg1MhywqsD27mp48DrW0OwmW4zjFWF5FVYjnvVhRiulOxNh7HGfeoJuKlY8VDIcrVLVjWxAT+VAc9B0xxTSMcmm7+QK2uTYsg8CnLnPTtmokbI56U4HNPcdh27PPakzyP5UhOBgYpaVxig5FJnGKbn5uvFKTik5WRLJA44zT05PrmqwO4jirEIycdMd6cUFzRtEyRW/YRZAxxisixjzjiuiso8YrpiiepfjXav/wBald+OtKvSq0z4yOoFbbIvYa71EzcU15DmonkwK46swW5DPJiqe4ls5p9xJ+pqBOWJ964aa5pDbtoXIRg5rRhGQKz7cA+9aluuQK96jHQmRaiXtVmPg1FGvHSplrtRmSZzTGJApT1qMnmhlMUnNMY0pJFRsee9YTdw6Hid5bjJ4rFurb5jjj611d3DkcDNYl3AcnitZRsQjnJUwD3qm4P/ANeti5ixkdvYVnSoFOK5pGiZUYYqEnNTv16DFQuoU+hNSgGnJHTAqNvrTyTj2ppOKZWxXm7giqki7hV1x26VUmBAPpSYzLnU7vSqki44x1rRmXP0NUpBhvUj1rKRUSqDgc8VIrZI9Ka2MHvTVb6YrCLLLqNg9c1YjcgcHFUVf3/Kp0cYx1raLFLUsrJk0OT6/rUW4nHvRvLAjp+NdCJSIZ+elUJhjPPNXJyT9apSd6mQX1Kj8ZJOaiqWRsGoSc1j0NN2Nzz6Uxsk5HalJwcUmRSHYQ9s9+lRMaeeQaY2BkVcWS0Z92uQaxbpetb1yvWsS8U84FaR3AxJsYIP41Uf/Iq5cY55qi52kit1qCEXr71Oh+XPpVXcc1Kh71LTGiaT7lVkTJqWRty9P1pbeMng8c9KuGjuOpqjT0yPDKcda7XRUww7VyunQlSMc12WkKQyHpXSnpcwirHQxLlamVc9aSLgdKlK8Zqo6mciLZmkZSBUpHAxTGB+lb2IsM6HpzSjk5p1Kq/T61URAoyKUjjHenKvPrTiAT0rRAMIxgdKTaO/X0qUL+NJtGfemBHt54o9u1PwO/agDJOOnrWnQBFXHcGlHWlOAKaT8o7VmUPAxT16+9MAGO+KkQCrEh2M+9ZOs2X2i3b5cmtpMEciormLchFEVqJo+fvHGhmGRnC4NcUqkHHpXu3jTRfOgk+XPFeMahZG1uGGMCvRjK6QTj7SndFRPvCrkTYPtUATj+tTopArphUPFnFouwNuNX7dyDiqNoOMGr1ucEEcfWu+MtDKOjOi0luQf5100OpCBQM4rk7OUIoJP5VegLXEm1TxVQjzzPdwcObc6221kv34rY0y9ae4T61kaZ4feWMHFdn4a8NbJAzA16H1ZWPX5YR1R3vhviIZ64roEfBPNZmm2wt41A/AVfB4GTx6V8liY8tSx5c9y9E+7vVuI96zYm2kc1ehfcBXGZrUths1NG9VlPP4VKrUDsWB04pyfWo1bHpTg+DQInHA5pfvVGG4pwOKGA7oPSnxtTMAjNOXjPFAEoBpVNMVjjFKG5x/KgCdGwKnQ9eaqqef6VMjkVkBYXgincZqEtShv/1UmGxN+op6k4FQBgR71KrDAqRplmOT0q5FIBWeCMDFTxtn/CpbEaHmZX0ozgd6hjbj1qUnIxUFeYu7P0p2CwNQt19KUScACkn3FcdnHrSbiCT/AJNN7e9M35PWmUSiTn1qVG56VXH8+tSA4x6UrgWMcAetOHHfmovMyB6U/d1pk7EinJo6HnvSE4waCemaWxRMh49jT8npn8Kgjckipuw7UXATBU5709DzTRk1IvAofcgmUnHtS84PtTUbnpSk4z2FCACwWnRvk4pjHPWhDg5qQLC8gYqTrVdX54qUGgB/WoZ0EkbA+lS5yPrQ4G3ipJaurHyz8f8Aw4Le/S6RepIPFeLhDn+lfXfxn8OjUtFdwgJTnpXyx9h23Owjo2DX0WDndWODEU3VjF9VoZRgyOKijGyQDGK6+70HyLTeB25rkp1xJxXr058x5zpOGrNi1wQOc16r8LtQW11S2ycZOM15BYS4bFel+DZVjljfOCpBFcta3U9XL2lNp9T7CspvOgjfOQVBH5VaHArm/BmqLqWkwsGyQvNdAHOeTxXy9aPLNo7muVtE27Apwf0qEn86ATkmudsRYB/Olzg1EGznNOBxQgHg0oPFMDY696XpihALwDSHFIetIT+dWAjdKGpc4prGpEhC/NNpjNhqVTkUkxjwfmxQHzkU3kcUzdk+lMCTd2o30xTimkjsaVwFd8Cmbqa3SjrSuA/zKAcimYz+NPVSCOKWrAXBIA4zThyPelC4BJpQMU7AIBxTgcdKT+GlJ49atALu6jvSqcGoicU4EnmmBI78VEH5oZuKhJwwNRJjZYL5prH8aapz3px55qriANxSZxTScHvk96TJzSAkzn2xQRimgjmhulPcSHE5pm4E8UhyDUZyDjvQxkyHPNP61XU4x61IG6dqaYD24pueB/OjuKaBigXUVW6nNOqNhtB/lTc5OM0mUiUt05oDc1ETilzzikIlJBFKDj6Co26UgfHXpRewEhPIpQwxTCaZVASEgU7d7VCfalD5/KlcBxNKGpvUe9KWHHoO1Wg2FBwcmgnK0zOT14o7elFwHr0o/hpgalyKS2ACo6009eKGGDUZPzDnmkBIOcc0oORmo8kU8deaXUB4OKaW60ufSmk0w6ClqUktzTSMgUcgYzRsA4nNAJxTCcChW4oAcxwKSPpTCc8U5OnTNT1AfnP0oxzmkzjigPziqIHNzRTATnFOHSkmWNJzzSKcUO3am7ucUh3JM/kaTjrmmFjjjj1pw5FO4hwfinbuKiBxTwcjFMaBmxmn9eajAwfpTux4qRCFx0HWlBOPWosnNKCaSYBJhvrURxkVKwx+NRumD6UtxX0GnB56Uqtz17VGTxQp7UIZPHJnNPLelQrSM21v88U2wtoTh8fnUm7p/LFVozu5qQnA+lNbASZyaRn2/WkyDTWbHFNgIDz7VMHwRVfOB9aVnzSWgExIzTSePpUQbBpd1AEhOaGbaOKj30hOTQA9Tnj+VKWAOKYpB9KYeSc0ATMQBURelGcYqM4BpMBxOaXdjg9Kjz3oz0x0qQJ0Py9aQuNw9qYnSm4Kt9asCc9MikY4wKYW4GKjZsHr06UrjZOWGcComBJ9s00NzRkmmIl6DNNBzSkgdabvp3AaTzzUgOagwd9OHNIaJ+nWmk89aYDzSFsHvSuImDc05Wy3vUOQOacr8UmBZU5PvTz1GR+NRRsAcmnGUHv/APWpoCWnDIGMVEGJXntTlbIqrgSA8YpQctUYJBzUgOaLisOyaQnPtTWPIpu4+tTewybIx70hzn3pitkehFOPzdelG40OzgE5/KlBOfSmb8nFOVqGIlDYNSI2aiz+dOShEdSbdj8KUNmoz0pynmrLJQc0qCmjrT16UrX1GgPWkzmiimLqI1PHSoyc0o6Uk7AtyQmiilJrQsQc0E8miimhMVaM9aTpQT1qmxi7qUHNNpQcVKYC0UUmeaoBaU9aTPGaTdTuUPAxSEYpKKL3AKKKKQCnrQvWkpRxTuHUSnA4FIetJS2AcelNoopsApwOaaelOI6UIBQc0g5OaB1NJ2xVtgOpG6UcmkPWlewCjpQOgpaQnFW2AtFJupT0ouAUUUE4FIAoooq+oCtikpGPFIODWV9SmKTg0tNzzmko5rEjycZ9aAe9MpcmlzBcCc0ucim05aSYBuoHSkzzmkp3sA5qbRRSuApOaAeRTd1GeaExXHE5pKKAapO7EKOtOHApuDTq2QCgZpc9aQcCl9atFCjrS+tC0h610IApR0NJTj0piQDpRQOlGOKLXGIeDSUHrS4zzQAE0A4pMYpcc+1TsAg608daZTh0pAgoooq7XAaRilApaKpILCEUbaWnFaqwrEdFKRSVk0IZQRT6btrJoBhGKjYVKRkUxutYOJEiBxzUD8VYce1V3FYSJTK7Dn3qBhjNWWHpVeTrUMogduahc5OOlTOaruetJICGVqgZs9afJzzVaR+tX1KSIpZdvHasXUpBk81o3Dkk1hajJgmh7FI5vWpAFPPHNeea82Q3eu21iXIauE1o5VvWuaT0GjzfxGB82ev0rzjVH2uc9K9G8Qjqa841r5ZCfftXK43Nr31MxZcHNdZ4eueVGcCuKZvmHPHsK6Dw/cEyAeleZiIXQN2R7HoE29Vrr7KQYrgPD0/yrziu2sZNyc14Eoq5omah5B5AqN6A3HWmOeDjrU8tgsQyEYqLPHNOk4Xj61ETjIqdWSTxkd8mrUZ4zVFHIq3EeRVx8yrlyPkAfrVyI4GM5qjEfSrsfrRsS1qWUOOanj571AvSpk61pDcC0hyfap1Pvmq0Y4qx/DXQtSbaik4FQyHjpUp55qGUCqi7MSIXPzc/pTAfWhsEEdqY3HFau6G0TK3GKeCfw9KrK2MCnoccUJ2EtywTk5oBwetNDCjPGKpsGBJ3UKc+nFMZuD60KMGpvcLE0Yyef/1Vbtl5qtEvzVp2ceSBwa2iriZradFwtb9qu0ZrNsosBQK1k+UCt1clasc7YHvVGZ9xqxO2BVGRs1behbELcnmoJnxnmnu3BNUpJeteZWlqCXUilky3qKI8k1Ex3HHNWbeM5BNa4eHUL6l21TH+Fa1svb+tULWPJFalvHz0r3KaM3uWEUDr0p+Bg0sa9eKUrxXTYroN7YprA0/HGaSoZBEetQv0znBqdj1/nVdzXLIqx5tPFuB7Vl3lvurbkXgiqU8QJziu5q5COWu7fbntWPcxfN/nFdXeW55zWJeQ9SRz9K5pRDYwJV5qtInNaFxGc5qm68njFc7Vi7lVh94E801hn0A9Ke/Uio349MVTK3RG/wCoqCY8e1TPyCRxUDnntg1G47lSVO44rPmUjnFaEnQ+tU5hwccZ96TRVyhIM1FnGankBqBvY9K55KzNE7okRqlDcA9BVdTzTw4B6/nVrcTLaS7unBHelZsAZ61XV+ak6961TJY1zx/niqsrZ4qw5IzzVWQHrjFW9SSpItQHP4VYlxiqrk9jWbNFew1ifzphbHelJzTMgZrMpDic8ikbnrUf6UFuOTVITIbhcisW7XlsVszHKn0HvWVeJjLZrVE2Zz92MZ9KzXODWteDaT6VkTZBNdEXcFoREgmpIz3xVboee1SpJ3plFkk8irtqhZvpVFTnPStOxA4qU9Ry+E3NMTJXsfpXXaXHgrnvXOaWnqBius05MYraLMzYRcKB0qVVyMd6SIZxuqVVw3NbwMWRsv1pjr7VPjHPpTGroJKxGDUijBFIQSaeq56U4okcoJIPpSkYPtSgcDinKDkcYrQBgHPFO28dKUcNQRkdKLMCPlT7UY545p45JFJjDeoq0w3GbaQfSnuBwP1poOagBwHPvTx7UxeOaUHmr6lFhDkAd6c4+XHWo48E9efpUtNeRL2MbWbP7RbuuACBjpzXiHjjSvIncgEYr6Cuow8ZHGa838daQJ4nOzOeuK6qL11LoyUZWZ4rFKW471eiXKjt7VmahGbS5ZTkYNWrO9UgKxGa3lGUHdCrYa7ujVtRtYelXYwTVK3ZXPBB+hrUiTkGtoVdDzvYO+xat2IjHcitnQyWuVBx7CsIyBBjOK2fDT7rpfTNenhrt8x7mDpPl1Pa/C9ks1shxXa2lqtuoIGD9K5vwiyC3jJ6d81v6hqiW8WAcE+tew52Rq43djWhmBIAqcPXO6bfGd1wetb6/XOK+Lxb/eHDUVpWLET81eik4xWchxVqFq8+5maMMi9+lThu4GaoRnkVYRsGm9Q6lpW59frShsNUUbgjPf3p3U/WgCwrcA09W561XBzUi9qCdywp/wD1U4tUQPenZIYEULUS1JFJzzSqxpuD2puefSpYFmPnr6VMjDjvVESYNTLIfXpU3Gi3uz1OKcM/4VXDZ49amj+YYqWIlUgHntTgeaY3Wkz+FZtj2LCE/QVZQ4xVNDxVqLnvSKLUbEEe9T5yKrRHknipQ1LqQSE8UgBzmkwce1OX0pjsNIxTDk8d81K/SojyfSpe4h5bbTvMGOOlQs3vTQ3SlcstAg09Gqusg7VIsuOvOaBWLat605sDBqFJAKez5HrRcZIhy3WpeaqBssOfepg/GaAH7ivsBUiPniqxfJ61Irc9eKm7ILSkd6cDzUCnB9qkB7mqAkJz1oBIpM+lITj0oAlXNOV8AAUwc0qnJFSBOpOc9acxyKjX8venjBzTsBk+JLBdQ0uaIjPB/GvkXxRo76Xr0yFflD5HHavsqRdykHB46V83/GrRGstWW4UYQnDf0r0cHO0gguZuLOeuI1uPDzEDLAZ/SvLL+PbMwPAzXqeiSiazMRI5/lXn3iiyNrdvxgE19DCVrJHn12lBx8zMs5dsnHr6V3/hq7EWzJyK85h+VwR611OkXLR7cH/61KrG5yUavJUUj6f+D2uAk2zNgHPX+lescr/nvXzD8N9Ze31W3fd8ucEV9N20y3EMb5HzAGvmsVH3rnv1GpSUl1JQcgUoPam4w3/1qcoG2uBmZIpOOOlSdaiCkU7dxTWgD+KM9+1Rs3QntTdx470XAmyKaTxUW8nmkzux70XAeH3fWhm6VEe/oKA/GKVwFc560gbH40M2KZRcaHs+c4puf/1Uxn2mmZzzU8wh7P8A5xTfMyelJtLfjSqnalqwDksMVIq7hTcYPtTwcfyqooByrjmnbxnBpuc01u5qwJt2R/jSZ/zio85HXrQG49aAaH00tSbsdaaW6+1K4Cg4pQ9R7ueaazdxRcCZiccU0Cmbs8UgJDVDY7ExOKduyKj3cH8qUnBPtVIQuSRTHBpS9MZjmkA5e9O3EfjUanHWkLZNVsBKScEimNxjPegPx1/Cmsc596b2AcDliM4p681AG4Pr9KcrU0wJ85HvRUav780u4N9aQCM34/Wm+4pxwTzUZ4PtQA8nIo6H3pm6gNkjpQBIDmm5xxRTCcVLAkDcc0b6YCcU1jgUXAk3DHXrSLj3qMHB5qQe9O9wH54z/Klzj8ajLYoLZFMCRRjnvSE4pu7p3pGb8qADd+lAbI9aYcdqQHvTQE2eMVE/XjrUm8Y61C/Whjeg8NzmnlucVEnrT6lCHj60E4HXpTN2BTd+e9MCcEA+3pSHB4/lUZP40m4n/Gi/QBztnFCZFRM5zTkbH1oAl7Ui0m7OR/Wko3DckJOabnn8aaTj3pobFO4Exb0pGYkYxzUYcgn2pd+evFTcBAxzzSkcE0wnHUYNOEnFJMABwelO3YAH60i8tSO3oKEAoOeM96cp/I1EvzNgcfWnAgc00LUl/Kjd0HX29KbuBHFFUxikgChWyeKYTx7GhXwahAS9eaay5xinA8UdRzVoXkQtHg+lRbcZq0QAvWoCMManYYZxUb8tTjkNTGOcHvSYD0fFPJJwKhU4b608Pjvj6UICRXAxQz81Epz7DrRnvSBbDmOcUA889Kj6inKSBmgBzNnkfT6UoJwB1zUTZApQcU1qA/JzT+oqItkigMQP1FHUCQNtJPrSeYaZ1pCOOtUA7zD0pvde1N6ig8Dms7gPZuMcU0jpzTDx7Ubug6mi42SK59eKUsajDYHFIXINMRL0FNbmmByBRnPvQA9GOR6ClBxUSt8woJIHFCYE5y/NNXI9qYJPl6UgbdTuJj3b5vrSDI/rSNTdxXI6UuoycDNIRjtUaOx708HnmncBc8Ypy9abQpx9aLgToxp4PWolb2pyk8UgJUYrjPPtT8lai3AUu/IprYCbd7dqVDk+1RbvlxTwdtLqBI3UCk+nNGQVpvQcHnPIpsBScE07dyfTHSmnk+9AHPFIB+CfrUg4GKiyQ2KRSc4prQCxntzinBscVEG496cDxiqv1IJA5zUivjqKgHSnB+aVyy4DxUiniqyNyKnU8U0xoU9aSjOaRulNu4/MTvS54pOhpB1qESPp2eM1GWxTgwxirTAcOlGRTf4TRnJptlIUHNKelIvWgnNG4w3Uu6m0DqKVxIfSZFGRTTxmncY89BRTd2VoJzVSAcG4pQc0nQAUgGKa0C7HnpSelBIxSVV9QHUUUUyhT1pKTOeKWi9xXCiiigLhS5NJRTQxc8ilPUU2ii4Cg4oxzikp2OaYCDrSjqaQdaDwaGCDoKD1pKKTYBS9qQZ70E4oTF0H0jUgOKSm3cYUHtRR1qRMKD0pCeKSobGOJzmimgU6muzF5hRRRVBsFFIDzS0CCik7f/WpKACjpSt0puRUN2AWnelNpd1UhIWnDpTaK2iMfnilHQ0lLng1smUOWnU1e1K1bJ6AG2kIxTvWiruFg6UUUVSACOlAGKKMc5qgCig8Cis2AHpQDmigDFSAUUUA5q0wCl9KUYpa0RVgopR1pQMV0JEjWHWmMtSuKY1RKIMjIprU9qaRmuWSJGkcUx+afSEZrCSBohbpiq7jn/69WSM1DIvX/GuWSMSpJVWTOeKtyg1Wl4BNZNFXKrcDvVeVqmk4NVZD69TQtCkQu9UZHJNW5TVKXqfypFFO5fqOlYGoSZH0rZunwTWDft8pzR0A5XV2+9muH1pid39a7LWGPzVxGsn71YVNjRHB67wG4zzXnHiBeSeBXo2tH74rz7W03E8ZrnXus0ici7EMRWrodyVmHOPpWPeAxSEirGlk+YDzWc4c+g5I9i8OXhO2vQNMl+VeevWvKvC9xkLXpmlSZjFfPYig4NtFo6FDxmmyHvTI3O3JPSh24PNefq9CSGXnjj86i3U9zkYxn3qJmqU7BYlQ/WrURIwapKemfyq1EelX10Ei/CeauRHnjtWfExq5C2cUrFovKe9TpyKrI3NTxnn1rSDSJaLKtz0xUyg9O1Qp0BqZa6+gDyPl96ryZP4VOT2NV5up7VKeorELtkdqgZuakc1C5yelWpXYhTxginb8c4qImgNjqam7HYso5qVWJFVkcVNuwMVSbuIf60oOelML8+1SRjBAyMVoBat0w3sa27CHJ/xrKs0zyB/Wui0+LABreDsZvsalpGAo4/GrhO0f0qOFQoFNmfr7V0xRSViK4k5NU3PJp80maryNjNc1WVkNK7GSycGqMz5PBzT7iQnPNVGfnrXm35mW1YmjGTV+2Tpx3qjAvOc8dK1LdeF4r2MPGyM9jRtY8YrUiXgVn2/A+taMWcA9xXrR2MycD9aa/ejfx9Kjkbn0xWpXQC2KjLce5qNpOaa0mR71hKQIe7cVA7UjvznNRls965W7lM4cnKmoZE4pI5Nwp5ORXpIyasZlxFnNY95bjJNdLLHuU/zrLurfIOahq4W1OTu4cGsmVOc10t3b8njise6tyvpXLONmMx5V5x1qEjOc4zVu4TGcdBVU/L0rKWhpcgk9O1QSnP0qaQnJJFQNgjPv+VCdhvuQOMknrVScY6dKuMeDg1Vn64xmpepfQz5EIBqu2OePx9KtyD15qrIB3rORSI/zp6kY9ajIxQD1qEx7k6sB704NxxUK4HOeMU8NgZ/WtQHsfrULnIOKcz4HIqKRgep/CtE9CLFecZqnIeOtWpDk9KpycmpaHFkJzTSfzpW4BFRls1kaoUnNBOM0zJoZgSB6U0Kw1yCKzrwZBrQPAqndDOcjNaLcTOdu1znHasa5PzHmt29XGawbvqe1dEXclFXI7n8Kehqs7ZNSq/Qgde1ataDLiNg+9bOm8gViQngeua3NLU8Gs7ajeiOr0pOR3rrNOT5VNcxpK5xXW6euAMDNax0MuhpQr1GKlQc9M01BgDPf0qbaQAe2a6YmDdyJgBkmon9BVh0qJhnPGc/pXQgIeOg609OmKTZg9eKevJ4rQkVVpwHanAc+tGD6cU0A3GDxS4OPSnIucZpSM09hpEI+mfekxzUgGKaRk8Ciwuo0jBpAP/104rx70AEdqaYApzjApCMcfrTx2o79s00PYE6VOoz2xUCD3qZSMUhBImQawfEFis9u4xnjtW9u98Cqt2gkjZT1rSDs7i63Pm/xto/2e7Yhe55rkWV4gcHj0FexfEDTeHYLyM15NL8shUjoa96ilUjqezRlzxC01V7dhmtmPxCuOn61irZ+acgYNWI9IlboDg1osNFm7p027tGgNYa4kAH867TwrIQ6N2rkdN8OTeapIzmu50iyNoi5GDXfCKirI0tGCtE9k8NX222XJ4wBkVJq2ol2xmuO0zV2giCZq4t+1xICTmqm3ZmUYWlc77wxIX2k9a7BGyOPSuK8Kn5V3d+K7GM5FfI4l++eVW1myxu5FWIn5qoDx15qVWwRXGcxoo/FTLJWfG5B6/jVmNgRirAuxv3qUHNVFfGMVMHyM/pSuwJw+TUoYfQ1TD96lD+1K4FtW/EU4HFVVepd2etJMi1ywJMjFI5yM1Ar7TQ0ueO1Q3cCTfTlnAJquWJFIpzSZVjSik3Ee1XoeBwOfSsqEgN7Vdil4yOaS0FuXOoyQDmhRzUYfPAH1p6nBqXqUSovyntUqNtGKbGacOnahgWUbv8AyqZOpxzVRGxirEbVmBYHApP4qZvzxnNKGGaLgPYZqAkZIqYP/nNRM3NJgOPeo2470ZxwO3Y0nFG5AE4J7GnK3U9ajxk/SlGQaljROkmDz1qYP05/Cqy9fX6VIrUrlFhHp4bJx2qsGyaeHzVognU5Ip6n0qCNvWpk5yTUXKuTK3rUoPAH9arofXkVYH3aoTH7sY4pwOeRUWefT605GzxQImUZGKXdg0zfgY5pd2cntRoiyVWp6uByarByTSq3OBQ2BYYjHbpXmfxf0EalpEjAZYL1969H9/5Vk+JbJb3TZUIzkHpW9KfLJMhvlakfJ9lqH2GUrwMdawfFV0t47OvfnI6VueKrA6Vr1xARgbiV+hNczqiHLelfSU6im0zzcVpN32ZgRsQcnrXQaO+SOc57YrAZdj+1aGnTFXHNdc9Ty1ueoeELwQXic46c19U+Eb4X2jQvnkDFfHOhXJWVHB5r6Y+Eur/aNP8AJLAkfpXhYuGlz3aNTnpX7HpdG3jjtUYfI6UuckV4lzo3JQTgHNICKRf65pM84oZSHnr1objIqPcScClDZ9aRQnWmkgGlJzzTGPHvQTYXOKYTilY88dPeoxyeKi4hzP29KAe9KEJan7KErsCPGeaULwOKdnZTt2B0q0kAmAPrShgBTWOaaTigBxIoB49KYegoDc0APDA0uRmouhP+FIG5p3AlHU0MeKiMmCDSluKOgDy1I0lM3U3dk5ouJDt3P9aUDIqMHdShuetIZIc4qInmn7s5qvIx3VnNgWd2Rml3VCh4xmnE4PSrWqKZJnOaTOR700NxxSgc0yQyKTIAAFL0GKZ1PFG4Dt1BbAx6UwnNLjvQC3EBGMZ/CjJph60oOBn9KAJkPel3VFux3oL5FO40TFqaQSKajcUpYUXEN6UivyPWlK7utMzgkd6GBMr596Rjn3qNXOfepDikO4qtimMecUtNd8VSCwA5HNOznJ/lUO/J9KB0pXS0ESh8fjSg1H/DSbsnvRcXUlL4FIH7d6Y2CTQrAc1QIfjGaQnims/600EstTcZIpyMUjg4zTFbDU5nyMVQChuKA3SmA5oznP1qWBIDxyaQHnrxTFNKeMj0pASg8+1NJ5poO2gn8aL3AAeQKfuIqNTmnknbzQA4Nxk0b+DTO3oBSA02wH7sjmmrzQR6f5FAO0VLGxQevFOzjk8VHu6UobIIP50IEOLZwPT+dNHFNLc/Sl3ZJyaYh+cEdqcZBzUO4kUUdAHjFBfBpvYUhyCKdxokD809W+Wq4OOP6U9WxznNFxEhI6cUZHSogcGl3jI71PUCffg0B8kioc7uaQNg81VwJy3HNMPzUisCBQXwuPxpDY8AZ/xpkkdIkmATT2fK8frVrYRW/ipSM0h60pOcntUANHUGnA5oHQ+1N5x2oAd0FLndTT0FAODmgBWB5qPOeKkY5HvUYOO+KAA5BpVY4HNNY5WkVsmouOxL5mCAO9Lu+pqI8k96A3FWnoCHluaZu3d+KaxzTc8GloIdI35UofionbpQG4AqOoE2T0701m5pobnmmStkcVbLJDJgAHvQJM/561X3HPPWnKef15rO+tgJ84pWc8VGrckGmO+On6VbZKJQ/NOD8VErginBxnAp3HYlLcZ70xm/Ggt8vNMzkc0r6iZKCAAak3HHtVcHil5A56UrjRKX5FKrhfbNRH3ozkfSobGWhKPWnCTJIxwKqg9KkQ4xmqTILKtx9aeG981AG454pyN7UyywDkYpynPGc8VB5np1p4fAJ96EyCQn8PqaXf8ALTN2RRux04q73AlV80obmo1PNKTUpgSZDcjqKXoc96jDY5pvmZNF7gTA88GnxtxzUANOU4NUBYzjPvSBtp+tNXPFBOTxSY2WFf8AyanSTIqluGKmhYkipuFy31xS54qINmnZ4qrhcQ80hJzRn9aRup9KOgINxxTlbimFuD7/AMqQHiquIsA5oPSokfNSDp6Ur3Ghd3rS0zPNL2pphcVelKD6U3JoBxU31KHUn8VJk0hNVe4mPBpf4qatLV3EthQcUA4pKKLlCk5pQc02gHGaLgSZ4pA2abnmgHFXzCuO6UE0h6igHNHMMWlJpo5FLUqTsUL7UfxUg4p1aJ3JCigHNFIoKKKD0p3AKKKKoSCiijHOaBhSNR60lQ2AA4pd1MJzR1zUuTJJKbRS7aFqUJS7aU8Cmk1pYkdTQaKKVwAmjPNIRmkAzU8zAceaKaTxQDipvcB4NJSZFLnPNaXAQ9KbRRWTIHA8UtMpQcVSYDwecUtNp2eM1smWOWlpgNO/hreLAcOtPJ4qIHNPHStYy0GhR1pSaaDmlrToMD0FOHSmkYpw6VpEXUKCcUUVYw6iiiipYBQelFFTYBG60DqaUjNIByaYDgcU9etMHJp1axVyriqKdSAYpa6kSFMPFPppHNTJXAjYd6bUjDIqMjFcslZiYhGaaR1p9FYuIiF+oqKQVORmo2HFc0kSylIKpTd8Vel+7VKXgH+VYSMylJ0qtIOKuSCqsoypFKxZTnHGKpSqRn+VXpRxiqjrtznilygZV2uAf51z+pcK1dLdKMcVzep/dOKGuhojjdWzg1xWsdGNdrrAwWridYOAa5Z7jOD1kFi1cJrceSe1egawMKf51wmuAnJAxXJfU3icRep+86Z+tXNKgOfxoli3SnjPNaul22CO1enhaPtHqUtZHR6ExjkUdK9O0Ny8a45rzvSYR5inHTuK9C0FSqjsKxxuD5U2kaONrHTK3FIxBpqN7dad0PuK+IrR5ZWIepBIM9KiLdff8qlfG7ryahck9K4xjlzuHerUTZqkvXvViM4rRWE0aET81dibOKzomwR3q5C3Tpim9iUjQRs4zxU8Rqmp+XirUbf/AKqcUBdjI4qeqkZNWVYg11J2JJGIAqtMeamJyvWqsxwc9qaWo7kLnAqMnJxSv83IphAosMDz0ppHOaWg8jHakJj0OKlRuagX604Pj/8AVS6j6FnOf/1VLFyRjp6iqytn3q9aoWxWsNxM1NPjzjNdJYpjHpWPpsGMV0Nqm1en1rtirGXUtcAe1VJpRnFWJTxxWbcSbq1crFp6jJJf896qzSYHWlkfrVO4lwcV5VaZotCKaXJ64qNDkimSNlvanwLz1zU0Y3ZMkXYAc81rW3PtWfbJWrbjgete7SjYhl+Acf5xV5RxVOD3qyvAxXcibDxxx+lRu/BH9KV34PFVpJAOKpy0HoNd6iMmT9Ka7+nHvUTP82O4rinIaRLv96aWwcVAGBNPU81knqI83srzcoya0UkBFcXpupdOetdFZ3e8YzXowlcckanDAVVmi3VMsmR1xQw3cVva5m9zDu4M545rFu7cAHjr2rqZ4gff3rJu7bJNZSiByVzFyeMVnTJt7V0V7b/MeOlY1zBy3FcsolIyXA+bp9KrSdKuSpjPFVZFyKx2NbEDtxz3qtKfap3GF4PWoJF3c0Ba6KbDOarSDLVck5PpVWVSDyefeoZSWhXYc+lMxjrT3657UwnNZarUtbWFB4xRTdwpd2R6VpcLDiwwe9RuRig9KjZsjIrRGZHKeKqyYqxK2CaryEdqT8ikis/HSomIHNSSH0qFmosPqI7AUcEUwtmgLk9eKRVyTOQR1NVbkcHFWQMHrVe5B2n1oW4uhg3g+9n9a5+84Y4rpL1ThuBXO3nBPJzXVAnYymPzEHinxn86il+9T4zj8a2K3ZdhPNdJpI+7x+NcxCTkc11GkjKr3zU2FJnX6SvK11liMEVzGkLwPWurslBxmtIq5D2NBADjIqcZI4pkYOfUU9eM8V0xRzdRrA9T0qFhtzj6VYcAmomArUERAetOA+lHUinYBzitEIAcdqeo49PpQARTiAQP6Va3H0EIGD2prdOn41Iw9qa4GSBzTERHIApp5+tP284pMdecVA9hOhPT60hGKcMAepoJOapIW4wHNLgevWjb+B9KToBR6FAgwetSAY70i/TmnHHbrTACcUyUE+lPyeDkdCKYeU460dSGcX4y01Z7Zm65614dqulNFfODwM19Iapai4t3U4xXjni3TvIuSQMY9ulepg5tOzPRwk7PlOWtrLbjjJrotJiQcMBUGmW4mBGOa27fR2GCAfWvaU7aHqcl1Y1LW3iKLgLmrRhVQMdqzxbzQLyCBTlnfpnr610wXUhxa0Rp2u5j8orUgdo2UnpUGjWpmTJrVe02kYFOewlLWx1/hS5JCZPNd3HIMcc+9cF4WTay8V20JIUcmvk8SvfZ49dJTL4f2pyn8KqqTng4qdGz1rhuc9rllD+XvVqM1TjOB1qzGeBRcC4vIp4OODUCN71IDk0gJN1P8zn3qAOBwadvJFQwLAcVIs34H2qoH5xUg5NQ2BZD5570m4ke9QKcgZ5qQE5oWoE1PHWod2FpVbFVcC0h/OrUX3az0ccVPDId1S2BooxHSrEZ4qkHHPP4VMjjAPrUpgW1bH+NTI44qqrYwQKeGpsC6CDUkbGqqkEdfwqdCOgFZgWBzz0pRgE5pgbAzQGBbmlcglOOOKjJOM07dkD+VBXNG49yPv701mz/APrpSdo5pjt0pCFBAx3qQHBxUCnP/wBepN2cYoL6kgOKchz/APXqPPFLuIBqXoBKGoV8Z96izg9acrDP+NFyepZi6Z7VYRsZ5qpuIUVIhz0OaRRaTrUitgZqsjY71MrdT3qwJlJA9qchOevNRbs0KSHrO4E575p6jPXmog3HWpFpvYBT8tCk5oYDBpEIH+e1AEp6Cop03oynoR0NSA5pr/zoWhEldHzl8aND+y6gtyq4HI3fyryW/IZDX078XNGW70l3CbmUHGBXzHeLh3UjkGvocFLnik+h5+LTlTU+xgSL8x5qazyJB6elJMoVzRA2JRx7V7LPIizstHcbVxivcPg9qXl3KozYDH8a8F0eYZAzXp/w61b7JqkGTgE8+1eZiI3iz08HeTlDufT8bZ5qTPNVrSUTxJIDkEA5/CpyQBXyz3PVjsSBsZx2o71HuHFLuxTuNDweTxTSwHSkLZprknkUN9hgXOeKM5FIFx1p6jn2qbEDFU+lOVaU/wCTTadkA+jdzTCxxTS4KmnfqBIx6+tNLYGKj38ZoJzQmWLvpGamgnNNztJpkEoIIpobnOOBTM4pSc0rgKXycfrRnmmE4Oabu5zihgSE5o3EUxSSpoJNFwHbiT9aRm6U0HNGRTAcOetG7g4pKTJzUALuxUcjHr1p+PwpkgxUyWhY6Js1ISeBUCHFPyTVx2J6EynIoz0pmRjrml3A1QlsPz700/pTd2e+PekPpSQDieefpSk8frSE8U3d+IpliFuT/KkLc/WmsaNv6+tCRAF6FJxQQKaoHbNDVkBMr4GO9O3jHpmol6ep96XBBIzRuNkhOBTC2TmgninYBHqaFqIYpwRUuc+1V2O009H4xQ1caJge1RuaARSPT2RQwkduaduqN+OKVSDWZA8vkUnAPNITnjrSFqsB2/3oyM80hwMUnQ59aB2HcnFFNzj/APXSbsUmOwo6805mxUYfBoz2pjHKc4/pSt0qPj3p3cZNBA9G+U0buKYDgfSkzxQA5TxzS7j24PrTc/KaaGoWg+pJnHUU7zM9TxUW47sdsUMaSZRMGOT6UgJ3cVGhyaczYFHQSHg5pGOSaarcf4U0k565qSSQe9KpxUW7BpQ2Dmi4Eucimnr71HvP1pwbj0NNO4dRxOaA+SaYzZ4/Sk3YPpQ9CtiUHB5pC9MP+cimliKRJKTmjI7UwnI600NzzmgdiXOGpeoxUW7pTg1A2SHg+xpN2GPamBiT9KUHPtVMkfuz64pGfB4/yKYW4prvjHPWi9h2uTK4GKeW59KrCRR9afv4NFw2HHg+5pM4zxmm7vWkaRe/GKExDy3FJjNMD5PFAwf/AK1JsB9JuI96j3470mc8mpuBIx9KQ8GkZhj9KjLAjrVNjRIPm7dfemk4HTFAxjNDEcnrSEAORS5zioiwHSms/ak3oA6R+aZuIGOlMJJoBziouArNyaFlxSOoIHNR5xn6d6Nhom37qCxPNV9+OlOBOOtPmDccz59jQrZqEt60obHOaTfUonDkZ+lNZiwNMJpC3UVXQB6NtqRXP5frVUOfXpUiMTUolFotlf8AGmq3TpTc8VE5JFW3oItBs5xUwbK1Sjc1J5pHHakpFk2TigHGe9Q+YSKVT3qLsdyYE7qk8zBAquXHr9KN3NNEMn87FPSXPGaqk8/pRuxTcrFGhG+eRT95Yde9UY5jirCPgChO4FlG4xSbwW461GG5zRnLcDH4VVyCZSAf8akDZ5qvnOeacH4xTLJc8c//AF6aG60360inGKCbDw2BUsbc1XLY+tCSbiOcVYi8rZHP6U8L/wDXqtG2KnEhNQBIQCM06M4PrTSeKWMcjHFSJlkHgelG7g+tJu+WgHpTbGLnHNMZiaXgDmg4xmmiBG6e9NzwO2KOCPeg8rQUhyNgVKrcVXHX/CpkpIZKeRRTM++aPSruBIDijtUZY/5FHai4DyRikWgdMUvNCYATgUu6mUbuaTYLQk3UtMpV+8aadx3A9adSHjmkJzTeg0OopoPNOoT0GFFFFABninDpTD0papPUB9IDmk9KN1XsK44Gl3UwnFKOlVzDFzzStTc84pSaq4BS7qaTikHWp5h3H7qAcim5FLVXEFFFIelQ2Am2gZzS96WlYAHFLupOlIDmmnYoduo20me1FaJokKQnFLSE4rN6IBAeaQmkJxSE5rFsB38qO5puTS7hQmAtANJ/DSZNPmsSOoph4opNhcfRTR1pelNMBy9aUHNNpVPWtUxElFJupa2TLHA5paZT63i7gKetKDmm04HitUyh26lBzTBwaX6VoncB1FIDxSjpWyYBRS4NHHvVWASiiipYBQBiiikkA4DilpAMUtbxAcvJp3pSKuKB1reJYHrSHpTm6009Kp7EMaelMwKkIxUZFc0xMbRRRWDENIwKik4qRjg1E5rmkSypNVKXgn3q7KeeapSnrXMyL2KsvpVWQ5BxU8pxzVZuKkogfGcVWmHTjj0NWmHWoJeh9KpDRlXY+U8VzWqjg1093/kVzWp87qGaHF6sOv8AWuI1hck8V3erp97864jVlJ3GuOqrAjhdYXAbA/CuF1kZLCu81lc7vUVxOpR7iciuRRu0bLY5xbfnOK2NPhC44qJLbkY6Vr2Vt07V9XgaVkjWC6mppce0iuz0iTaFOelctZRBAB2FdBYSYwBxXTmFG8Deeh1Mcm4Z5zUoIx7e9UrZ+MCrAYE4r8qxsHGZyiP14qHdk+9StUBBHbFeQ0WAJByanjOW7VWB461LET2/Kr2RBfhPT+dXYXwazonwcdKuQtmmtVYDQj+5/hVmJu/9KqRnA9farELcVotwe5dR6so/Q9v51SjP4VYjetRWsTMfaoJeak3ZFQu3NVcZXb5TTKc+OTk1Hk0XAd0NHXvSBsmgHNFwFoXFFOXmmBNFzWrZJkjisyBctW5p0XIraCJexuafH04rZT5FqhZRbVB61dZgq12RJRHM+FJ65rNkl5+tWbiXPtWdJJnNRUloUMml64qlNJljUs0lUpGyTzxXlSd2V1Hjk5q1AnPqaqxn0OKu24HBr0qEbK4mzRt15rTgGCPpWfbjp71pQ4616i0IZaQ7TU26q2cCnNJnitkyhzyc8dKqyNiiRsj1FRMd2cVEmSxHYjv0qIvznINNkbINRk5NckncroSq2Rk1IjFgKrbuvpUqN6dKIAfOunal05ya6jT9Q5HOK8x0694GTjFdPp9/90g/hVUp2NJI9HtLsOPr+tXUfdgE8VyNhf7gvPFb1vd7gOa9OnO6MmtC7IuR6mqVxFkZxVtZAec9aawD9a3tdGRz95bBhk8Vh3VtgnqfauuuoA3+FY95ac5xWLQHH3MIGe2e9ZkyZGMf0rp7u1+8cce9Yt3AVfpXHKJfMZEi8gelQSZHFXZoyM44qk4IPPNZWNU9LFaQjt+VVZPpnFW5AcHjj1qrIetQykVZM8moSNveppcnNVmY1nLYaQ8HPekJpucHPem7jQnoA4980wsKVmHWomYDpWsXoD3B8HrVaX2qVn5x1qGQ4FULqV2z61C/rUjnrzUJbipHYaTmlB9/yppJ7YoHNJ6FJdyTdxUU2SDgZp27BzTXb5TTGtrGPqC8ZB61zd+vUmumvjlSAK5u+4B9a3gyGjDnOD6c0kbYzz+FFzy9MRuRXZa6BI0bZsuOK6vSBkjp+VclaHEgrr9F6jj8KlgztdIA4Hauosfu9K5zSVwF/lXT2QwgqoK7M5GigwAKkVSM5FJGcBT2p27n2rqSMBjjmoTwasHBGSM1CRzWiJGkc04ClAwtP25rQBnI+lOTnHGPanYyf8aTBpoAIPfkVGRn0/GnkE9elIBiqKGeXk00r+FSnIPamFcnI5x1oExnGelBySPSnYwcU0txQOI3PPvTDwTUgwfQVGec8VQDlfJyKcOaYMA4I5p49KncVgJ4qP1qdhwMUzbjNQC0K0yblI9RXnvjTSvMV2C++a9LZdw6fhXO+JLDz4HwM110Jcska058k0zyPQ18q7aNu3HNej6RZpNGuQD7151qCNYajkDBzzXY+HdbXagLfga9xPmSZ9Le8VI6O90lPJJA/DFcpcW4hmxjvXXvqccsJw3btXMy/v7vjFd9OWhjFa2NvQvuAVryLlhUeiWGIuRj6VYul8qQDmic7oiMfebOj8NoBg11McmK5bw64IX1rpFJUAgelfJ4j42eNiPjZcV8VKkg+tU1bjFPR+fauG+pzGlG4xVqNsjNZcbkd+KtRSE8dPahFGgr4OalU5qkjcelWI2x3obAmGMinnC/41HkU70obFYeBg1Kq8f54qFTU6yYHP4VmMXOPpTg36UhINNpoklDjNOOOKg3YNOVs0N21YEynp2qVD1qBXH1+tSK/IoYmXIm96sI/NU42J9qsIw4/pUoZcSTIHapQ3IFVU4bino/HXFS3qJFtHIPBxVmOXdWer81PDLtPrUjNIcrQODVeOUn3xU4YH6GpeuwrEi/THsaduwB6d6Yo5/xobpimnYY1364qF+c0rnGKidjk0PcBytyKlQniq6tjHPNSI+QKkCalVsCoyfanLnHFG4Ds7jzRv546UzkZ45pCSx4oEidZex/OrEb+tUATVmJsjIoGWlbnmpUfJ681WyeMVKDipvqHUsK3WnbsVVLgfSl3g1KYFxG6VKr44qmrcd6ej+tNsC6WFKCMmq4k5I7U8HjrSbAnPXOKbuyKbv79M0gOcjvTuJq5k+JrBb/AE6ZD3U8etfJXjHTG0rXJ4ipAzke3NfY1wm9CD3r5z+NWgmDUVulXgjn616eCq8s9TDl5lKHc8avEw54z9aqR/KR6+9aF4u1j61nnh89K+pTvG54NraM6HSZecE4ruvDE/k3Ub56EV5xpUmZR0612emzhFyDggetcNXW6OzAu1RH1v4WvxeaPBIOeMGtsHIzXAfCu+Nz4djDdRg/pXdp93618pWTjNo9pq0mh+7mnZzzimKp5qVVrNAKo546U4L3oAwaUnNNKzIEyBTS208cUnOaic/l6VUh9CTfu70hP41DkgGhWz0qLghzNg/WkD7qbJzimZ2mntoNEueMUm7rTQeKTjvVIY/fmhj3xUYJzmlD5FFwH9aCOtM34xnqeKUvxUrUgC3NMbnNBwaKTAcPanNTQw5FDPjFWixPWkJwaTJzzxRngd6GwFJ56Yo3+9IWx1pvJouLYkDU1yMe9NztH0prNn0APNRJ6D6Bkk9elSZ4zUa9c08c9/zpR2IF3+vHsaAevNRk5NC56n9Ka1LJB+nalzgcVFuweM/WnCTpT2AkJzR8oqMOGGAaUnPHP5VVwHMMntTeRjml3ADnFMLYNK9iBcZzmkK0ofNIzAcZp3LHAkU89BUIfmnq3H0ouA4g4pykk+ppjEYoBzQmTYH5x70zpx71IRTepOf1plADxTj0powe/Sjdx1z9KVybDZBjmmIcNzTnf5ff6UwHNTuxEuc5x2oHWmhsDpRuz7VY2Lx+NKDkVGzbSMZNKHzz0pdSh7c96jY9qduphOTQwEzj/wCtSseeOKQ9ARSDAHPejYBxOM80A8U0sCPWl/Gp6gKHJI9KdkVHu680hcbevPpRcCRX4NAYMf0qP73enKuD6GlqTccB+lKelNzijOatCHD2oJyRTNwpA2TzUtlku4fT2pN3WmHvTW4qWwHlzg4oD5qMHJ/+tTh1pJkD9xxRuIJB60wucYpA3r3qyyXPHrSBvm6/hTfM/wAKCw3LjFJsCUtkY6VGX5xSF+B2pGBouBIDnj9KdkEVBnnrQH7ZouBMWB6UoOSOKgJ/+vTgeKdwJSwz6U0OASKiZx+P0poJJ/wpXuQTeZ6ikLA1GOv/ANalZ8GkWKzUqOO5qJ2yQKerYFHUm5LuptR+Zzg96aJBg9qdwuSkhTkdPrQHBBNQE5oB/LNTcdyUkAUu4ZPNQyMMU1ZDmlcXUsDkE5puc/rzTA2OBTGbpzihFEyt70hIAxnrUGSW4P5UpfI5pcwtyUH35pgANR5yc9qXf6GjcY9ehpME8ZxURck9fwoyaBbkx6AVDJ6elKGyAaaSSeKdwsN+nT1p3I6nrUTU4cA9MVKVxWFyRnOcUh/SmEn1/ClVjj/61Fyh+cEZNIMmmE4OfSl38Z6AUwHY75xTlbPSmbsjOaQSYaoAsDvURY07fmoXfLYqnsBMrcZ6fjUqsW4NVVYgcVNE2DSTAmGQPp3oDZFJk0dMikA8EsM05Ryf602Ik8d6GfA960RKJKQeppgbNAOKV7lEynnjrVhX49apq/NSo/FNAWlPNP31XjYZqRm70ICUNlvwoBxTEYY9eKA2cf1qiUPLZFNZ8CkJyahkYg9cVLbRRJ5nPU0+OT5qqeYQc5Gfanq2Oe9CkBoI+cCrKyYxWdC9WUfI/pT5mJF1ZcjpgVLGRj0qmp+UCp4Sam7JLYORR1NMU0+qQCHOKMEjnihuTSFufWqQAePam9TS7+OlM3EnjpU3GhR8pPoKkQ80z+dNMmDimTYsbhSg9agQ881JvpXGPLcmk3mo92SRQW5ouBKr5p26q6nmnh+KaYEhOaF60zJoDc1QEgbFPDVAz0qtzilcNiaimg80A0bgK1KOlMJxT1Ix7UwW4ZyBRnNIT1pMmgdyQHgUoNM60oOKpPUdxx5ooppOatvUPMUnFKDimUv40rhcf60meTTScUhNS5DHE4o3UzOeKWpuTcfRTc85o6kVY7jyc0L1pKXPFUmMNtAPWkoouA71pueaTPFJnnNK4DqUHFN3UgOKm9mA/saaTzSZ4OaaT1pSmA4nNNJxSZxS54pEXuO7UlAOaKq49woppb8KQtkYrK4XFJ5oppIzQMilcm5JSg4poOKCelaJjHA806owacDiqTGPB6U9etR04HNdER3H0uTTAetFaqQXJFp69KjHWnA10J3KQueaUHNJnrSVomMeOaVTTQc05etbJgLTlpoOaK0TAcOlBFANLjmr3AaOtL60mcZpfWhALTscYptOHSrKQtKOhphGKcBxWsRitSU6mHpW3QTEPOaYRinnvTWrmmiSOkPSlPWiuRkkbVG/FSNUTmuaTM2VJjyapS/Srk5qjN35rBh1KsnBqu3JqVzknvULioYyJ+hqrKxIqd8DOKqy5x7VaAoXZx2xXOanzu+tdBeSfpXOajJkmh7GpyWsAgniuL1Ufe/lXZas2S39a43Vf4q4ZvmKRxOtKCTg1yF5BucjtXZauoyR1rAe2BbkCt8PSc5pFxMeGz5GfrWtZ22R0qSK0APp7VowRBeMY+tfYYenZHbCHUbHFtXjFX7cEbTUfQcYp0ROcd+tbYmPNAc1c37KTIxmrykk9qyLFjkY/LNakbZwSOvvX5fmdKzdjn6D34/+tUTnJx6d6e5yPeomOc18qgGnGexpyPg4qFjjqPypQ2OeaV7iZdjfgVfhbArKibketXYXwKBmrF9atRnHeqEDdOatxuaaZPmW0cgmp0OaqIeanVv85rovdE7lgnioZDnOKUsKiZifqaQyNjgimZ+ahzz7Uwdc1S0DqSKQfbFOJ44qNTz70uf50khvVknOKegyeajB4qeMZNX1EXLRMmui06Lp61jWKbiuc10mnx4UV0Q0MjTg+VRSyy4FGdoqncTEZFdN7I0SsQzS5JqnJJ8tLNN61WklyprhrT6DRHM/FVWbPFOmkxxmq7MR7+1ccNZAWojlhWjb9ay4WOc/hWlajgV7lJWQmatt2rSjwBWfbDpV+M4Nd6M1roTVGzbjQWqJnrQa0Bz37VEzc96VmqJm5OfyrnkxCE5b2qNm/D3pWfNR54xXO9yxd3NTxnJ4qqhLHJqwnP0raCsxM+N7e4K4+atzTtQwdueK5gHaRVy2uSr/AOFcUHys6Gj0LTtTIUAnkd66TT9Q5615rYahjHOD7V0ljqJ+X616FKrYzcWz0G2uw+OeKuCQEVy1lf5AGc1sQXW5RzmvRhNNGLVlqX5UDDr2qhcQ7lIq75gZfamSqCCO3tWm5Bzt5acHisO7tevFdhPDmsm7tRk8VlKNwONubYr2rLniKf57V1d3bcdKxLi3IzxXLKFtjSJhyA4xVOTjtitK4i2k8fpVCX6Vg0aXKUgyM/5xVdiQT3Aq0/f0zVSQ4rKRqkRMRnmgMF+tNY4P+NNLbuKXQEOLcdeKjY8dqCR0PSm9ferWhMtRr+tQu5+lSOwyaru3PtVgRPweKjY5p7nPNRcGlsCE+tITxRSDpSHvqKpprHHXpSnlelMJxSQ0zOvMkEnpXO6gMZxXTXfIOOtc3fjg8En6VtT1B7HOzj5jUMZINTXR5NV0YZr0Y7EI1LEnzBXZaL1HpXG6dzIDiu40RM7ay2YM7TTPuL6109mPkHrXOaWPlWumtBlB7VpAymX15wM1J29ajjGeDUv3feumNzAjcDFQ1PJwM+9Rk7j71aHcaDing5HHNNHA+hp/ZfrWgIMc5pMdzTwN4/rSEYOP5VYhvU+1LjANGCBQSBwab0KGZJFJ/FkU84NMHX/69LUka3AI9f0ppXjNOY+2KbuyT/WluNMb160hHvTl6nPWk9yKYxjLt96VWyAP1ppIPtSgcUtg8iUHtnFLx1/nUfQYxmkL1IEpHOen0qjqEIliYe1W1JPeo5eQQRVJ2A8d8bWBhZpMHOa5PT9Ze2kxkn8a9T8c6b5tu5C9ua8PvEeC7ZRkc19FhJKcT2sLU54JHoVr4haUABsk+hrpNIjaWUOw61wnhjT3mdGYcV6ro1mFVRjPHWu/mSVkdjVtjp9KASHHtTdQQbgetXNNs28sH1pb60deq1nfmRKXLK5P4eJVvQeldIjFq5/R49pGR+db0fSvmsUrTPCr/GyZSBUoPGRzUAIJ9qepwRjp6etcD0OfctI+B71Yic5Hv61TVs1KnUUNjNFH46/SrEbcVRibI6YFWEfnFQBeRgQakUZFVY2wKnjfA5zitLgPHBp++oy4PNKGB6Gs3uBMrEkc0/k+9QKcHpUobilEkOgoGc+tBPSkz+FN6gSq22pkcd6rA+vNKGwaNgNCNgQAOtWoiT1qhDICR/Orcb55oKLScnjrT+majj55FO3YpMkcHxx1p3mYxg81CX496QNjisrgXY5WB9Aauwy5xWYjnjvVyFstk9KjqOxoo2e9K4zUIbbggYp4fOef0ouIYw6GoGPrU0j5U1XYge9JMBAMn/GpkwOvaoMkEGpAxNK9hIeTgVIhxmq7E/hUsZG33pRYIlzkU0HHelzkc8/jTH4NU2MduBpyvjv1quTg4p6fNgD160rgW45gAOc1OkgYYzVCM8mpkb0//XSuBcLYpAeTURbgd80bsdKQFlW5z2qRG5qurYJHGO1So2Bz1oAsKxPanqTjj+VQKalQkikkBMG496Xf0xURYjijccihk7k7cr1zXmXxd0X7dpTSYywG7NeljPFYvimwF7pUqkZ+U10U5cskxbSufGl9DtkYY6HpismcFeSB16Cup8UWbadrV1bvkYbiuavIiOOgr62jU54nkYqk6dR9mLpzjzAfeuy0ybcvXkj1riLXKt6V12it8mT1FVOPUnCO1RM+kfg7ciXS9npx74r1IAKQPbmvEPglqq+Y0JI69K9q38ZFfMYyPLVPoqi5ZMnRsdakEmBzVQNk5qQtiuJGJO0v/wCqm+bx15qEMTwKXdjjpSbAlL5qMtTWbtTdxJoYCs2SO9IrbRk0gPNFInoLn1pCQW5pCe9JuwRxSuUKTjtSh+uOnSmk9D0ppOc4BH1pgO3Y4z0pCxycVGx/OhWLZ5p3DqSr94U7PB5qHOTSljihOwrEhbt3pucUwSc/4UhY5qWxjw+DSlziot3JpQfzNUgJFfjFBbH+IPSmKcDFOPIpgIzZUUgJOPpRsPB60rfLQANwKjyM0HJU5pBwKzkhWHBiCc1JnPemAbj1p2Nq1UdgsFKRg4qOgP8A/rpp2GPYjrmm5yD6fyppOKQHtntSeoEgx3pwPFRjr3wKeDgZxTQDjmmNx/8AqoLelIcA4Pf0pkDS+0cCkDE/jSMQTxSbiozUlj8HPXn0pVJA96arUpP61QDzxn1PrQrcEVFvwfpShsDPXNSmBNvxRuz9O1RBiOKaz8cdzTuQT76bu+bNRljj1x3zRuyRSe5Y8nIph43fWl3cY79qjJyfegCRZBignJ61EG74oDcYxVXAlPY/rSbvl54phYHnrimE8UrgTA5P60M+2og+OSeO1BORSbAkBzj/ADikIwB61EJSnfmjzfyp3J3JBjpQpGOtRFzn/GgnI/CpvqIkY46VGPmpHPGR2603dgimBL+P5U9WqLPHAoDge9AExbBFNL479e1NDfIRTC9BSJc/Nn2pRz1qEv8AMAacCW/+uaBkvmYGB3pASD71GCcn3pO5FNiY7cc9eM08NuyD/KoiSR0pM4rPYFoTbsHimGTHtTA+M4ock49KdwZKhpScEHqahWQjNO35FIZJv3jims+KYXzx2FIWJXP6U7gPDkgdfyoGcUwNnpTi/wCNG4C5596cnQVG35Uobii4dR8rfT602M5JyelKW+XmmBskUgJd2R6Uhx9KZuyO4oZutVcVhDntTlcGm/d70g2kDHWlfUTHSPnt+dNyT/Og8DNNDUgQu7JpRID0qN/mOaaW54P5UkImY7vWm7ec5waA3GAaaW4plWJAQehpkvSmbiDwaTPrUtjELdwcUofj+tNfAX61GW70gJi2TSGTBxxUJkGOtRs+TyTSk7AWS5Kk0gbioBJ/k0u7HJPSmgJ9/HTNNZ8VHuHH8qQuCcmgBxYnk0q9s9ajJ59qRW569qOodSWQ/LkH86ar4PHFMZ/l69Peo87RnvQBYPTNCnIqr5pzmnhzt/rRcdiVnxkdqarguAD2qAsQ2etLux060kwRoKRt/wDr0x+tV0kPel809TTbESK2D6e9TxsBzVTcD0NSKxLUkBc304N371Ar4FSKaYEyvg8mmluaZTg2elArDx2pzfKPem57ilySM0DG/dPFSo+ByKhGQKVW29qE2QThsc9DUisW71CHwB2/rSiTtVllgMA3oKcwyKhVxn0p4cbcdqVwH5z36eoqvIx60/zsNjH41XlbrzQ3cBjTY56U6Ofn/GqsxpqyYYHNRfUDahfIqZHwazoZzgVbjfPeruKxpI2cVZjPHHSqELZGc5q7GQKpMZZT16/WnDp7YqJX605XO01RBI1RnA5PNM3nvSbv8mpuBIfu8Gk/iP0/CkViRTgaQ0JnqPemsvNGMmg8dB+dNiHKeOOtKWqJDS76XMBJ1Wge9IGwKYXz+FJsBxfnPrmnBu9RHgc805TjHYUXAlLdPel3jI9fSmUgGWp3uBIOacpH+TUIfBpyHHXmqQE4NOzx1qAP+lORsg1Vx2JWNMZuaaHyeO3FC8nJrMLEininfjTPakDYzmrEPDZp5OKgJwPegMT0pXAnU5obFMB/OlJ7Vdw6Bnil3AUlMZuSKVxagWGTSjotN44pScVmMeOKXPFRjAAPNLk561pcB69KM54puRShsCjmAfk0oOai35zQD+VHMO5LupGbmmg+lGM80XC4tFJjignFFxATimbs8dqSRuaj3lvzrNyAlL80gYkmmA4NAbilcCTOBRu4pgPNLuxRcVh4OabnPFNyaU8+tCdx7ASaQHFICM0vahisJnNOHA5pv8dPqSRd1KDmmZ5pQMYq02WOyKXOc00nNJVcwkShuKUdaaDkilBzitYyK3H05elM/hpQ1bJi2JAacDiox0p9dEZFjh0paQHilroAKcDmm0HtVplEgNCmmA4pwNaKQEgOaU9KYG4orZSKvoO9KMdKP4aQcU0wY6ijpxTsgVsmFgIzT8dKYelKvTNVFjFamnpQelJurS4mB6009KWmnrWUmQxpNNPSnelNb7prmZLI261C9THkVG4rjaIZSlHFUpe4q9MKpTDmsWiSk4yaryHH0x2q1KMiqkp6nHWo6lleQ1Rmk+8Ofzq1MSc1nXJCk80IaM+9lHIzzXO6hLwxJJNbF7JXO6lJkGk2WjndTY/Ma5TU8/NXT3/ORzxXL6owUMM4Fcj1di4nJagu5yen1rKkh5wDWrekKxzzWU8i78kV7eDp2szohEI4gG+nrVlDgdzVdZsnGMfWnmQbc5r6WHunbeySJXfntQkhBPY1Va4H40x58YwampJtWM5NvQ27OcEjmteCbKgmuTtbjJ61u2d1uGK+CzOnq3Y5zY37hn2pjZzUcb5FOfpmvhZqzAZIcHrUfmYP6Urnrmoifmz3rO3VCRajbPOQKu275FZaMfartvJjjnFVsFjXhfgVcib3wazbd+1XoX5pb6Iktqx496sK3aqiNUynjNaLQCYMcHmo3br60obIqORj16mrCxGzZpAc01m5o3c0Fkinin5zUY+tOB6UCuSqatQDLVUTmtC1TLVUFqQzXsIsHmuktUCp71j6dBgAkZrajO1B612xSM1uPlk2rWZczAE8mrNzJxjpWZO+W+lKUrIsZI/JyagkOR/9elY8dz7VXkcAc9K86oyiOVvaoQcmkdvx/GmrycDvW1GImy5DzzWtaD7ue9ZttnHQVqWqdK9iCaMzWthwKtA7RVSAED3qbOScV0JjsPZ8Comf8KGbAqFmqm9BrcV371Gx5oY84xxTC2OK5pO4wfqKaeTTWPPr+NKCR71lG7FsPRcHrU0R71Cvr1qePgCuuKEz4ymj2Hpiq6uUPWti6ts5rLmj2k8VxSjZHRe5ZtbnHOefStywv+eWrk0coxFXba6wB2NJaMq10d/YalgLz0rpLO/DY5rzWy1DaQe3auksdQyAd3Fd1OoYyiegQXO4cc1bSQMK5Sx1DJGTxW3b3Qboa9GnNNENF6Rd2e+apTw5B4q2smOtNdQ2a13I2Zz15a5/CsS8tjg8fpXYTwZBIGax7y0GDx+FYyiScXeW+0Y44FY80RBrsL2x79cVg3tryT3Nc/Ky1I5+ZNtUpenpWtcR46jArOnXsa55RsjeLKL+9RF8duammXnpxVdzWLVik9QZsDmm544NIzY/xpoYA80xDXxjk1A5x0qSRqru3PXFaIGNZuOlRs2R6UO3HXioyfSm0JDsgigHFM3e9H5/nUNF7oeXB4ppPFJuHSkYEDrSsMp3XAxXP6h1IzxXQXIwv9awr9cg963pEPU5m8HzH0qmv3s9KvXp+Y561n5w/vXoxWgWNnSmO71rudEBO2uH0jkj/Cu70JcFe1S0D3O20oYC101pwBXN6VyQCeK6W3xgY7VUFbY55F2MYqQA9zTYgNoxT+o6fhXUtiCJsk8dOtMxz0/GpZOF9Pam4J57U+gkNA49c04AE/SkHXP8qcvT2q0IUDAHcUEcHHHpilAHNOIwKtAQkYGaQnipGU0w8ZFK92HUjJ/P1ppJpzA4x/Km1oA1iemOaKcR9PxoPSsh9Bp9e9Rsex/lUnQA0189cCtEHUZt9KOhx39KXijgnjFQy2HU+tRsMnNLnAOBijOe9IkFPzUp7jmmbuadnOR2oBmN4htPtMDDGTivHtZ0VUviSvGe9e5XkYkB9MV534nsBDKWA/SvQw1S0rHbg58s7Mr+HLRYkXAHHSvQNFhEkqcV5xot2ysE75r0vwx8xRq9NyPoHBpNnc6dZgoBx+VJqVkBHkCrdgcDnpTtS4gbp0qk7I5HujEs18t8VqI+0AGsm2mDSHHOK0EYbgSa8DEO8jxsTpOxYLYUnr7UqSHI7mq+7Gaep4GK42chdQ7lHapUOOTVRDj14qyjZWpKZcjYnj0qYNVRDjHerCmmwLcZPFTI/GPeqQfGKmjkBPXmpQFtSTTlPPT86hV/x9qUHH0osBaVgaFbB61ADxT0btUgWad26VCrZpxOaAHkimFzSVHnOealsTLcMnTPPtWhBL04rGWTaRVuFye9UM11l6AVIHycEfjVBJMEc1PG9Q2Jlk47VHkA0bsYwajZgTn+VRcRbib9atxMFIHc96yklwetXIZMsOn41I0aQkGRk9Kfu49vWqikDgHmpQw2c9elAh7txURbNOL5Xnr7VC7DNJOwrAXG/ino+fwqA8dKVCQDznFSxlgkk1NCeev4VWDZFSq+DxS2GiyG+XPrSM4P0qMNx1BpueetXcQMcnvQpzg9cjNJnrnrSA9M1DILEZy3tUoIqujDPPNTZyKRZMhx/wDXp4JzUaHaKcDznpTSAkU8571MrCq2evpUsbd+woYFpTxUgbbx0FQI3pUmRTuBIJAcCnq2RUK8HmpOlTe4kTqcjP8AOoroCWJlYcHihGApz4bIoTE1c+Ufj1pr6TrUd2qna5w3HSvOzcfa4VbIzivo746eHBquiSuFy6LkHHPFfL9jIwLRMeVOK+qwc+elfqgxVNV6Kmt46F6F9soz0rqNJbC8Y+lcoRtfOK6HRpemegr0JyskeFQbUkz0/wCEGrG38TCLdjd0FfS+/K8cj+tfH/gLUPsni2A7hy2AO9fW1lMHtYz6qDn1r53MVaal3Pqau8Zd0Ww3NSByR61W3c07JPavITOUsq4HFOL9earBiakVqQC8g0AkGkBJzTgefT8KCbBuOKTPP86CeKaxyaqxQKffPpSE4NJjjPSkdsKPSiwDycj6UL04FRlsAdsUm4560MB5+aojlafv96TrUgG7I96cDxURPPFKpOf5VaYEmcj1ppJ+vegDIJpcgdKBoYTg9aUtyM0yRuf/AK1HUUluIkDE4B7U/vUJ4xzS7scU0yCUHHpSEnPPJ60xj703dz3p3LHdfpSH5R7e1BJam0gFU/NzUjNnvUK8dRTiegxmoVwHMaaowKa/ApAME0AScnmkU4+tJnjrmmZzzVgTK3OMf40rH0qH8aXOOR3p3AkP3uKQmmAk59aCeuaRAoI3Ujc8U09QaVgSevSqLAH86N2TUeM0v1FRsA4mnJz3qENgc8mlV/QUk9QLB45qMnngUocUw/eJ96tgSK2etKCOSeaYfu/401WyTnpRsBY3D0pjsOvSm7/emsR0BpX0IEB5HPFLu69KiLfNShuRzimirj92aeSOnvUJcY96aGzipvYLjydvNIz8D270kjfrTMde1Jki7uP6ilVhn61H16UAZoZSHk5pd3aoqVeR60luMl3A/Wms2ef6UzoaN2P/AK1K4EqsKVhkcdah3Y7Uu70NCYDgMUmcd8UxnpocUX1Alzz1H51IG5HtVctzS544NFwLJbcMmm5yelR0bu1O9wHsex5+lJvyaYzlqQnNK4DweaXdmo92TntS+YAOKYDs4+tOyMZqHd1pd1K4EobmgnHX8KiDcDmkLfiKLjsS7snFJuJPoPaow4xQHzk1IiQk0oLDvUYbPvSq/r+lUgJS+cetM39+9NZ/akz81FyCYNikZiT/AFqLfgGgPkc0Nljw5JwaQHBpNw+lNLd+lSKxIZOKZ5n1pC3FMLc1Vxji4yQeKYX56/lSMwyeKYxHYVIE4ejzBnB4qAPQWx/+ulcdiQyAn0p2Qf8A9VRginF155piHcP3qJhT+D0pD7d6AIWGDUPTjt71aZNwqtIMA4NRK4JCq22jeCOtV+gGTQrhqhMCwG5/rSM+G7VGvFITk1dwJN+P/wBdAb5hyKibB5phcfjQnqC0LRPpVd2PIzTlfjFQuQWyafMBKpyO1ODADHrVcOO5xThjH/16i9gJSfxpwwefzqIMAOKb5lJPUCyOMnNJ5nJ561CJCQMHpSbsGrk0wJ1faeakV89OlUw5znNSI/z561DbYF9X4qQSY4zj2qmjnFO3n1ppgXFfnrTxJjpVEOcelOEueKOYC8JecU9W5qkkhHf86m83irT01C1yw0mKb5o5xUBfOMUD60r3Y2WFk3D6U7f17VADjgUFjzRcRZWQYqVJAwz2qiDmpYm2jGaFLoBO7cnt9KglOTTi/PWoJ24GCc1YtiOQ461EX568UshyKhcbQTnnpWfmMuwuDjmtGGXIrGikxgVctZCOSfxpqQGxBIQwzV9JewNYschPersUu0YqwNJZD/k1JG/HNUVkyKmjkzxnFNMCwxqMnFBOaYxwadybE8bU9X9aqK3BqZWAFVcES7iW4prHnFMLc0E56mle5QdPakLYxTSwzjoaaTyPaoIJS3FBJNR5FO3c4xTTGyQMcZPNKGyai38ZHSgk5zRuhE+7tSk9/SoUbOf61KG3cdaSY7CE4ApVbPtTWI9abu+bpVXETAYpS3Ydqh30ZzzRcCZHx7U4NnqKrhufepEOB6VVwJlpN35UzPGc0gOfapQEu7BNND85pnf2oAxT2AmRsinFqjToaXnPFK92A/cfzpD+tNzxQevNVcB5GRRnJ685pucUqdKEGwvQikzg0HjHP6Ug5PWkJDxnrimbjnilZ+wppPH4UDDdT1OTmo8/nSqcdzQBMDgmnbqiBx3p4PIp31AeTimO2KWmdTSbAiYF/fml/hqXZk+1Hl96VgIOaWpdlG3pxUWAjx+lIRjn3qQjimsCaLAN578CnHpSDk08jNNAR04HPNGM5pcdqpiYAZoxg0o6UDk1JI0DFOJFLSY5oKQg/PHelDZpD1oHWgkcG6U+owcU5etaxAlPWkVqTPakBxW19SmyZaeDk1Epp6mt4MpMfSqaQHNFdKZQ+ikB4pRzWiY0FOwKbRWqYh44pw9aZnpTgeK0TKQpOKKTPNKOlUmA+imU7+GtblIcetGOKTOaXPFXcYlFJupMmhMzY6iiirsMZTCM1K1MIrCSJImWmOMipWXNMIxXNJGbRSlXGapTD8K0ZVwKoyrwaxa0JM+UVSmHWtCUde9UZeT0rFqxojPlOBmsq9fGa1LliCePwrHvBke9IaMe7O4k1g3p3E+9bt4uQRWHeLtzWUkNas5zUGxurj9XuAM56V1GtTiNW7Yrz/W7zk4NVSp80zoijF1O6+Y4PHvWNLdDOSaTUrznOeCay2nDN96vpKFNRVzuhFbmqt2SM54pftmQT0rJW4OMZqQTZGCc133KnoaPnb1zSNLkCq0cmcc9Km39qh6mEnoTQSfNya3rCXG3Fc7EfzrYsJACMmvBx9Dmi2c7djpI2O31PtU27jHWqUD7sVZ3YGM4r86xVLkkWtRrn8aieTn0zUj5K57VXfnjpXmbDJEf5h9auwyZPUVmxvg9fzqxDJ1/nSeoG3byAEd6vwtjtisa2k5HOa0oJM80k7MTNCN81KGwKrRsMcVN05NbLUklJx3ppfj19qjLYGcimO3of1oeg73FY56U4HGKiLelKpyaafconU1JjJ/wqJTx71IoP/1qadyCeJen+Na9lH8wrMt1JbFbunx4I4NbxiZtm3YR7QDV13AU1XhGxcUTSYQgV1LRFFe5lzWfJJ8xqW4k3McmqjMCOtclRgtWEj8emaqyvnqadO+01Tmk/D2rierNLCyHuKfGc5/lVdTn/wCvVmEEj6V6VCNkQy/aj5hWxaqNtZdqmTiti1SvUjsQi5HwBTycUwflSk1aYhrPz1qFn9+aHbioi2ef5UmwHl80xjkUzPvQWHPPWuZyKQufp7UpOSBUWRSqcmrgUy0vPPWp0OB61XQe9ToeQPWuyGqMmfLF3bcHAGfasW5g4Of1FddcQe3WsS7tuTx+Nc8o3No9Dl5Y9vODimK21gCcZrTubY5PHFZ08Oxq55R6G3QswXJHP6Vtaff4/iyfSuZ3FepxVi3uCrZBx70k+VgegWN+do5FdBZX4GOa85sr/bjmuh0/U84B4rspVDOSO/gvAwGDmriy55/WuUs74FgM5FbdveblGDmvShO+pk1oX2wwzVS4g3A8c1YjlyvtQwDD3rfRohmDd2hIJIrAvLXLE4xXY3EQbisa8sxk9aykrEnE3lv1yMVjTxDmuvv7bqMVz19DtHT8K5KkTSLOenj5PeqbitS5j2tnFZ8q9a5mjVO5Vc+majLZJ7VI+SaiZhn6VmadBrHgjrUElPZsmonNUkJkLUzgGlZutR5yKpB5DweaCeaYGxx1pQ3NMEPyaa3ze1FIxz0qS7Fa5Hyn+VYV/wA5/nW7c/Mp5/8A11h3wAVuK1gSlc5m9xuOazmHzf8A1q07sYYn/wCvWd1OOlelDYlaM3NGGXX1rvtGBG2uF0Rc4/rXfaLnApTF5nYaYORiukt+MfpXP6UpOK6C3OWq4IxkaCdaey7gccUyLFS4z164rp6GaIZB8uBjjtTKmkA5qEdcGhakijJ6U4dc45pR39KAPzq0tQHd/rQxGKDyPWlPpV2sUMPpUYwKkI5phHfFCRI1lz7e9Iy7etOGSeeaMZPFO9wIj1zS4BpxBHUCm45PekNDGB6dRTT90jHFScAZpjYwecUdRjODx0NJ26UpODTTnPNSwGSDPr+NMGRU0mOKi5OeKQ9hBkmn5ApmMUq9aCgdcg9a5jxJYiaJnxyPWunP5+1Z+pW3mxHjrV05cruVBuMkzzKyj8i8APqa9O8NMAqYrgL61MV3nng13PhV8RL64FexB8y1PqYy5qSZ6PYt8q561Fqs22M020k+RTVTXJikIwOldD+E5WtShaP+8z05rVDZIrEs3O7NaSSdu1fP1naR4uKf7xl3OakRu2Kqq+78Klifa361yX1OPqW0zVheTk96rRsFzVlWximyixH2z26VOp49KqJJx7VMrZzxxU6ATrkdakRsDNRKQalQZOKkCwucdKkyQKij44qUHAoExynnNSAZNQBstj9KnU5OTUjHo3NTD7tQjjnvTwfypoSBic+lRscGnk5prGptdjG7uQc1YhkAPXIqpIcdKVJcc96V9QNhGwKlRyQDVCNzwM1ZQlcYqG9QaLatwKN3JzUIbOKVW7GpbAnXg9anjbH1qqj8dalV8Ec07oVzRjk4HNTo/wCVZ8cnrVhGI6dKi4iyz54z+FRMecj86FJ5pp5FJ6gD9BTemcflS54+tRsxzQmBOrdPWnB+ev41AGHrzTgcdaGBdjwcUrDr6VCjZA/rUu75cVXQAXv60pFN3YINKGHeoEhVIFSqwHaoTjbTozn2oBlxTkcVInIqtG+MDrUwbA68U0yrEv8ADk09AKh8wU9H60XBFpGGcYp2eKhDU4t9KQydDnNPqssnNSh8g0EkmeakzxUNPzkdOTUAYHi7Tlv9PlQrnINfG3ivQ30PxFcJjALZ6V9u3qebGwPQjFfOfxu8OeTcrdIvfk172WVbScGb0dean3PKBGWAatPSmK9az0O6MY/H3FWbSYo+D+de5J3R8/7N06rizX0e4Nrr1tKOP3i5/OvsLw3cefpFu+f4BXxZDcCO9jPYMD+tfX/gS6F14dtX77BXjZmtIs+lqq9GEvkdSGpynNQBqep79K8BHGTbsGnq3aoM4NSj0o3Gh+RTg3HX8TTAOtLu+X+lCGOJwKQntTSSeetIcVVyR24kGmj5qM4pG6Uk7DQh+XikJ54pufm/rQTx6U2IGOD1o/H9aaeOaQnBpAPzmgdT3poPzUoOOtNASZ4FBPNM3UmcHjpTvcAY5OcfrTS2enFI/wCvekx+BpgO3HbTi2AM1Hu49vrRjnFQA8nB6j8KTJ5ppyRTS+WpsCVjwKA/50wH3pOlTcB27B69Kfu6VX3Y608McdTSTAmPPSmPgU3dwfWhjkdfzq7gKrgjmlzkZNQ9D3NOD4HNICXofej60wP0PQ0q+/rmnoApGCaMEe9BIIx3poJFUNjh0weaYTk0jt7VHu5pNkIk3cHFNWQ9KaW/I0wNiobKJC2fpQOhpKQnFSBIGxx0qTdgfWoN/HvRvJwP1rS5RIzZAIpofFAbn2pD1oZI/dxikY9vembwelIXz0pAOYcmm78elAJx1pj5yPWncTQ8nFLuwOlRK3+TTw4Ix6ULVFWHcdaawOOetAOaUtxSJSEwaGfj6Um7601+goGBO4e3pSqeP51GDijPPIqAJC+aaT/+umhuKC2etACluPxo3Z5zTCQeM9KM9aAHFvU0fSmUoPFAC5/GpA2KiJAxSAnseDQBYLDFJziowfxoDHHpTTAVnwT7UbxUbk4NMRhUtiROWo4pm4U1n569qQyQOCODSl8VXYn6ClXpSvbQaJt9LuqDPvS78DrUp2ES7vpSB8HHSosj86UZDVpcCbcR1o3YNRMTTTJzj+dDYFnfkUofmoA/H0prSkU7gWN5700MM8VVd2PH9acGqHIC1SZ/L1NQ+ZkdeaUOQKtAS5460xz6UgkOOnWmlvWlcAPP0qN2xT9+MVGwJ5qb3dgHKaXORyKjHy04Ng1IDi2B0pm/H/16V3HrxUTtjmgosZ69qkHT6VVjbK4zipFcg1pcknbke+KryLyfpxxUhcke1RsS38XSi/QaK0g4Pr9KrFipq5MNqHFVGGB71kyWOWQjv1pWbJFRJwPWkZ8mk2MmL56Uzr1zzTN1IZBuPYZpJ6j6FjoKiLc8frTDJUbyAnrkdKGN7ExI60hfjp+dQ7zRu4z60EJEwk5IoDg/Wo2IJ9xURkAf0FAy8nPOaR29s1DHKMDnJ79qRpMD1oB+Q9nP0pRKeuahznHP4UoYAckCpegF6J/lz0p+8k+1RQsGQY704daaAmaTAI701WI71Hu3e1Kp4plE28+tSiQ8YqoPXpUqyDp0ov0JLgbvTi/fgmoA+ABn/wCvSlgT9OaAJjKMCnCQGqpY4qRW+lNMomLjtSbscimcsaDkHnpSJJS3r1pkj5YUgOKGAA96u+lhvUiZiR6Yqu8mcjOamlbCnB7VTY4P1qLgiaN8n9auQScYz+NZYkI+gqaOYrjmlcZ0Nu4IHPNW1OenWsa2uQADnn0rRil3Vsn0ZJejfcOasxNjk1RRulWI2qrjsWy9MdjSZ4xSHpTEJu2jPvUqPmq+cnFOVqm+o7FinVAGpwaquhCscHNNJ5pCccVGz4pbAThs09T1qqJalR9w9aE7gS/40E4wM1HuIpu89KXNYCcHGKdvNV1Y4/rS7+f50bgT5BGKCcVF5opvnDPTmmwJs8mnVAr7j061Ir8YpX7gOHBqRRgd6h/GnBsVSIJwefalHaolOTTwRn1oQDtpNNzjFKzcdai6/nVMCdTSlsEVCG96ATg+tSNEwORSk4qNG60pagQ7ccUobj1xUfPFG7gUXGyXdn8aUNzzUW6lJ6UBYeTzmimFsCkJNFxCv3pgYk8HFNLYpgkx+PSlcC0H5qRWNVFlz3qWOSldAWSeBShenvUYfPepFNap3YD6UjFKBilrdK5YzHFJtqTbml20uW4rEOymle9TlcU3bzUuArEW3mjbUuDSYpKJLRHto2YFSFcU3v60ONhrQZQVp44+lIRyKmwDCOKM96dgkUmM+1SxIbnANJu9aVun40mOakOgo5I7YqQDFR4NOByBVrQkfSA5pAOadVIpiqcGpAaiHWpB0reIIkpFPFIDmnVumMdS7qb92lrdMsfS54pganVqncaF9aVelNpQcVaYxegpy0wnNL3q0wH0UmcAUoOa1T6AFFFFVcBzU2g8EUmTTTBjgcU6mUuetaJkjqjanDrSkcVTVwIyMc0xxUtMIzWEoiZWmXj1qjMpzWk68GqM46+1cskZGZOCBVCbrWhP3rPm61lY0Rm3RrLulznmta4Un3rNuQFU1LRW5hXY+Y8Vz+ryCKM5PSuiugcsTXH+IrgANz2rJ6mkFqcV4hvcBsEivNNc1DaSM4xXXeJbsYck15fr97ycNXqYal1OmEbyKV7d72PNVlnGcjrWe9xuPt605JMGvXWmh32sjSSTuDU6ucfWs6OUYq1HLkVRjJ6mhDJxmrCv8ox1rOSQgYFTJNgHvSbMHuXhKA2SPwrRsbgKcZ5rB+0c8mrVvc4IP8q560eeDRizs7SbJBJ4rS3bl+lcxZ3fyjnIrbt5w69foa+BzCjuFORablT157VXY4zipS+4ZqFxjnpXyko2ZoMBxUqSdqrseOcfX0oRx/8AXqOgXNeCXnrx64rUt37Vg28hwB+Na9u/HFC1EzWjPFTFs4qpG/A5zUwfJq1oiR4bHemE80hOKQkE1F7locGwKejc1ASRTwc007gWkbA61NGM1WQjj2q3D2xzWivcg0bNckV0OnxZwewrDsEzjsa6SyTaldcO5luy8eBxVO5lxkd8VNK+KzJ3+Y1rJ6GuxDK3zVC7YBod/eoJZMZrz6juNLUiml9apyNk0+WQmq5YNWUNyieMk1fthkj3qlEDkVo2yDK55z7dK9qilYzbNK0T5gMCtiBMCs+0jxjNaafKK7Y6IhIkHFRSPg/Wh5NtQSSg5x/9ahsbQjSZ78iog55/rTWfOf8A9dR7+OKzkxjy+OlJuqPdn/69GQfwrmAk3evNPHBzUQP4VIg4610Q1E9SxGc44qzF978KrxDGBVuNdprugtCLHztcx56j9Ky7i3z/APWrduVyxrPuI9wPY0rGy2OcvLfngf8A1qx7mD5uma6i5iPYfpWXcW+M8c1g4lx1ZzM0R571EshXg1q3Fvgk4xWfLGUPSueUdB9Szb3JXHPFbFjfZ/D1rmVJB9KuW9wUI5zUKXKVud1Y33HXFbtlqBXiuAsr7aQO3rW5Z3+QMtj3rtp1NbGMkd5bXgIHP4VdWYOMf5NcpZ3+AATzWrbXnygGvQhUIaNRzuqpcx7gQO9SLKDjmkbBrob5iLGDe23DZGa529thknH4V2d1CHU1hajaZUtjJrKcUC0ZxF7Dg9MVkXMeM4FdRqMGDnGDWBdpwTiuGcepcGZEvU/4VXfk1cmU5qpJ9zpXKdCZXY4NQORkkfzqR/lNQOfwrSwXuRvz+FR9Pp9acxz6008cGmDAHP1p+eKjxhqduoEh3UikbAo6nvTWGT7+9ANuxDccpkDn3rFvmyrZ61rSnisfUD1rSNmxrQ5295zkfrWafvitK9Oc8Y9qzuN3v+lejDVEdTotFHK8V32jDABNcDohPHrXe6MclaJAzs9KUkjNdBbrg8c1gad8u30roLYYxVJGMlqX04460/PH1qOM8DpjvTm57jArpWxmxHpmzIzTye9Ieeh5oJEUkjFP2nGOMU0fLx61LjHfitEAwHaelHJ/xp3A70hHFXcoaeDzTSCP8KkIz0FMYYqUSM6dh+NA6dvwpxGaMbTT6AMbI4qOQ4NPYU0jcaAGEgUw4bHFPYcHnPtTR1qCuonOeKTv71JUZBPOKAGuOM4xUTH5anI+X+lRMM8449KAI85/xoz+VJjGTQTzwMU2VsOBxUMw3LUgb159qUgEf0qUT1OP1my+fJFbPhQ7iEHal1G33rnp71N4Wt9l0B6mvToSdrHv4apzU7dj0Cwtswg45rK15cLjtXW2Nsv2cduK5jxFHibHXk8V3P4TVO7MezU8VfQnPBqvbxFByKsDG3PavBrfEzw8QrzbJlJ+pqdTu9/aqqHmp0bIrh6nMi0rZUHvU8bkn2qtGcnpU6nAqr3EWlfseKsI4x16+lU8859aepAbOKRoi/vyRmpkb2qkjFh1qZWIPtS6ksupJ+GakDZqoj8/rT0fii4FlSc1KjHp1qrv75qVZM/SouFrFsNSq5B5/Sq4cf8A16kV+KobWhPuzTHpgbFBbctTIRG5z70xT8wp5PFRH37VnfULF2OUDHc1bjl6Vlo5FWYJDkDtmlcroaavnFPqok2SB61Pv4rN9iGSq9TB+OP0qmr5qVG59KBF2FyD65q5G2RjFZ8TAkc1eQ+lAE6E9qa/JNAJoPsaAGZI+tMfpUjDJxUT9aHoK4gcr7U9JQODnIqL+velIwQc8+9LzLLsUg6ZqcHd0rOikAarsbgmquA7v+tGTnPWgkE8daQ9x0pEkpIKZpFIB/pTFcAdfwprvz60rj3LSPjvj6U/fkcdaq+ZkjHIpytUgy2JABUqPk1R8w8c81IspFNsLmiG7UpbA4qtG4yDmpi3BNIY5WJ471OrEY5qpuK805JNvv70El9W4FKG9+lQI+4U4t3ovYbHyfMp9q8u+MGkm70WZwuSqk16eH5rnvFunjUNLmjxn5TXXh6jp1FIqD5ZpnxzZk+dIhPIJq0F8ts5pPFFkfD+pz7gQA5rCm8SQhchua+sScmmupvVwXtJ+0gtzooYjNcKV5Oe1fVXwmuvP8MWyk/MqgfpivlbwDc/2pO7sMKDgZHavoz4PXwVZLMnG3oPauTM6X7teR01aTjR5X9k9Yxgc0u6oyxIHP5Ubq+TPMJwxP4VMueuOKrIckc1YUkrTWpRJk+lIzZ6U1j0zSUiR28jPf3prOaRj2ptADt5pc9O1Rhs/Wlq15gObOT/ADprH86CTmkZqbAFOcHihj60zfijd0qUx2H5yfakz2NJvpC2R71VxDyeaCM0zv6UitxzSTAd0PNISKRslsE0hHoadwF3fLQWJPFJjg44pD60XAcGwpzTVGTRupKlsCTcCPcU1sHmkyByetHGCaYDSQT7U8NgUzpQDmoGiUPimsaZn86A3WquIdnPYUfxU3ODSnpTAfjFBO3mmk5ozk46VA2OL8etIHJ6803hgKDx/WquSxWPamNxRIc80zOR+FFxjs5pDwaaG2mkMmeakB4bIpSaaGpd1UgFpN1JnmjqKLgOjO4805yeoqNOKeeRVXAjyQaFfk54pr5Bpu7GRmpuBJuPUdKDnOSKYrVIX7fhRoQRsxBp4k54pjdf600HFSWTZNNLHNJnA5ppOaq4Dg+aXqMU3dS0MBGz6UobA6c01skUA7aEAueKRjzQcfSmnnrUgJTqj3ZOO39ad0HWhAKM5p3BpoxkU4n8qAEJz2pFOc9qaX5pu78KTYEpfHamlsZOaZ2680E47Z+tFx7oVju6H8KY+R36U3OTxS1N00IUMR2oU889aaTg4FLn/wDXSsA5gD9aQcGk34pCc9DSdh2HcnrxSZO2l5AppGAR09qA2FRsc08vxmoQDn6UpwRnNCQh/mEnH60HjmmZw1BbPeqe4Cl+DxQG9s01evalpJgKvSlLcn+dIG49qRiRQwHqTipMioVJwe1KWPpTTsNEhakpCTj+tNZqT0Bihj07Uv5UzdTd1IEPY5oXHem7/wA6QP3odkMlYjFV3bJwKUyc801mB/D2pXAEb3p+7JqBm5IA4pfMAIz+VSSWg+TjvRkHpUG8LjFPDgtzVXAWUlvXBqtIpGanL1G57VIPUrOeg7daYW6Yp+RyTTJCDnNJgNJ59DTd2Wx6U1jnFRjgkinsUSs2AO/40wtmk3YB/lTWxgVL1YC7j+FHme/Woi1AxnJ4FK9hWJg3y801uOh/GmlhnFNHH0obH5E8Zx+dPZgBgVHGQR2zTmP4VIrDsY+bPFNDc8mmZznvzTSfmAHI96bEaEE23ipRISMZ4rOhfac+tWkk6UXH0J1PNKSQajVscnrQXBxV3CxKGxT1znNV8mnoeeTxTugsWkJwO/NSE4qBD09aVjjvUvUZLuOKcjbagDHv+gpA/NNuwmXllycAUpYdaqq2T/Opc8ZzTvoCJGbHamNLuBFRl+Tk0hIIoF1CQ5x71UncDipmO08VVmIznvUSYDN+RShzmogMn2p3BbHp1FSUaFtKV/xrWtpeBzWFGdoBHNaVs/HP4VUb9QNqJ8gVaSTP4+lZsD5q5E2TWqFYuo5Ip4PHWoUp4GK0v0EIxxzSA80rU2oe4EwOc8f/AKqdkbeKrhwDyaeGz0o2AczGmOcg07+Ko36Gq9QEztNSK2RioPypUY9KhOwW6loE4oBz/wDWqNDzTzxnvTAN+3NIX4+tITj600v2H50X0AXdmlBFMYnP0oB496gnYlR6eGINRK2c08dqpCJUPGaUPzTA3FJkH6VotEWWAcU8YxmoEepA1NAPJzTc+9NLjGKaW7A8UXIJAc00nFN3jGO9IBkUgJUc49al3cVWGVYClLY9KVwJi9NdsDHWo9+RzS8dT60bgP8ANpRLn/8AVUTHJ4NIWx0qeYCQydulL5nP9agL80gJpcwEzSbulR7sU3OaQnBqWwHhyPrT1kx1quWwaFalcC9HNg1aSXIrLV8fhUqzY74rVS1A1VkzUit0rNSbHNWUl3HrWsKg7lwHNKOahjapQc12QakXcdtppHtTwc0oGa6VG4tyLbRsPpUu3ikpciHYhI5oC4FSlaQjIrNwJsVyME0VKVprL1rFwIsMpuOaftpCKz5SRjDkUgHtUhBopWsAykX86eelNqWAoOKQHv0oxnmkJwM+lCAeDmpAe9RL3z1p+OK0iWSDnFOzxmox1p4PNdCYDh0opMilyMVomWOBp2eKYDTh1raL0Ghc805TTScUbq1TGSUnQU0nNOwKtALR1pO1AOa0vYB9FIOtLVpgB6U2nHpTaaEwIxSr90UmeKUDpVrcQ4dadTR1p1dCATbTGFSU0rUyWgEMg4NULgda0XFUbla5Jqxk9zIuBnNZ8y8n3rTnXFZ86gVytajTM654FZV3wvvWrdYrHvJFzgHNZs2W5j6g+yNjXnHie7OWGa7rXrgJGee1eVeKbz5X5opx5pGsbJXPPvFOoffGeK8t1W/MkhHvXYeKLwsz88CvP7ktJIx96+moUuVG1OWoxZSxJNWBJnpxnmqyRnPrUg4rpcDrcy3HJgjHSpxOVJ61QBIqQOc9ayaZlc00uASOeKnWbNZSv7VKJcY9KyZlJmiJRnjrUsczbutZyy7jmpVkI6HNG6MGzorG5wo5zXQWd1wMng1xdlMUPJNbtnc7gK+cx9DmuzJPlZ1kcuVx29qexBHpWfZzZUc5Iq2ZAfQ/hXwGIpcrOpaoilOegqIORnnmnykgk9vaqxbBrisM0YJa1bSbGO49awInJbrWnazZXHvSVkwOhhfgCratwKy7WU1dSQnFMncnLdqbu5xTQaCfwxUtFIcDzTkPzetQFsd809H59KrZgy5GegHertqPmHHNZ0RyR/StS0GWFaRM5PQ29Oi3Y7Ct+LCIBWRYR4UZ/CtTcAvSutaRuZxWo24lwCB+lZk8vPerNzITntWZLJlj61lJmrEdutVZpO9LI9VZ5CO+K45PXQpDHk3GmrnNRk5NSRdetb0o3Bl2Bula9mmQD/Ss22UnGa2bRQq17EFoZM0rcfLz2q2XwPrVaI4WpSRt681sCEkkGc96qyScmnSORn+dVJHJOP0pXGPZ+fWmlx1qPfmmlwT9K55MCTfg0ob/ADmoKep5+lZ9RblhDnFTx/lVZW6D8zViM4xXXBllkdVq9CNwFUYxk5q/CM454rug9DI8DuU+bg1QmQA81p3AzyB+VUJR9KpoaMuaPFZ9xGM4wK15l9RVORD6CsmtC1ozn7mHJJxxWZcRcHHWujuYs9Bis24gGDxzWDiaLVnPSpg9OlMVyp4FaFxAFOKz3jK9v0rKUR3sWobnFalredB3rnVk2mrdvMQcZzWcW4sbVzs7O/Pyjd+tbNnfkc5B/GuJtbvbWrZ3oBwW4rrhIzlE7m3vN3fnrVtZgw65Ncrb3oAzkCtK3vg3GeO1d9OoupD0NgkOtULxMr0qRbgFc02RgVPrXSveM7HN6nb5ycVzOoQ4zjv1rtb9NykVzOpRDJGK5qkRJW1OSulKZrPlbGRWxfQ4z9axphtYk8VxySN4vUqudvFV5GzxUsrbieenTFV2bPBz9am1ixp7jGKYeGqRvvcfrUf3qpK4PUTBBNL1PrSc+h+gooaDZihuME0hbC+tBPXApCMACjoBFMflzmsW/f5MHiti4Pyfh3rDvc4OO1VAu2hz96cMcc1nZw2K0Lxsvisx2G+vUgtLGaOl0Z+mK77Rm+70xxXnGiyZYZrvtGfaq44NNq4zvdObgHrW7bv8w5rmtKkyFroYGxjHTNOJjM00OQAOalC4HUfjVeI8g9MVOnIrboY9Q3cnHApSM03GQD/Sn44HqapCFC8e9O5A55oA46Zp2DjtVodhhPOcf/XpTzjil5+lK2PSmFhu7AxTG5qTv0x7Uxhii+gxM4FN7c04ng8c038qd9CbWGsM9qYy8Aj+dTDGKQrUXH1IGUkf1pgXDdOvtUzAfWkx09hzVsLEZ6cY/wDr1GTx71N1/wD1VCwGelRsMMjGO9MY8dP/AK9OJGemKa3tSAibnPNM4qTHFJtAagPIag7EGpCvHSkpwxUbBcpXMYYVHpDeTer25q5KgCnvVGIeXcgjjmu+jL3kelhZWdj1fTJ99qp9ulY2tweZP29qm0S9H2Ree3Y9KZdP50/XJ9a9SXwnZDRsyHi8tfeod2B0rRu12xmst2zXg1viZ5VV3kTBulOV8HrVYSYqSMgGuJnMXY5N2M1bRsL6VQRiT6VaRgV44otYC0H9akEnvn3qoshHOacrgrmpegF1JBuGalEnPvVJXAxUitnJpXFuXxLyMH8akVzj3qkHwBz+NSiQ54pN3LRaD8+tPSX35qoWP4U4N0zUN6AzSV92O1TBhgdKz45cVOsv4U0ySyz4IOc4pRJk1W355pwbH1FTzXAnY8ZH61XlJ5p5bj19qgkHFTIa3FRjjryKsxSVQDY4zVuFuOagRoRyZqyjcdyKz42/DmrkZzxmmgJweaerc1DnnFORgDzQwLkT+taFvKMYrIRxmrkMmMVNwNINuNJk1AJMjrTg2SBQ2SSk8e9RScetOpXG4HinbQEiEH3/AFprvUbfjSFsmoAlD9KtxyjbgVnhsnntU0TAHFHUDQEmRTWc/jUauaV+9ADlk6cUpbNQA81Ip9RQUSE4pRJgA03ORTRwccUmSThiT3FODYqIE1MBkelIaLEEhwKtI+RWcvyn/GraPnHpTTBEzPzSq5xUTdaI2G7nIxQwRaikIqXOarB/xNSKcgGjcRNu79aiuVDxuD0IqQdMHGaYc4xVAfN3xn8L7riVlT72SOK+dpNCuW1ARkHaDzxX2r8S9GF3bMxUE4rw6Xw6sd22YwOfSvu8smqlJX6H0OEqc1MZ4D0Y2MS4UgEZzXpvgXV/7K8ULGTtD4NY2i2qW8AULg1W1CY6drVvcAbcMMmtMdT9pBo0lFTjKL6o+nEkDqCDnPcUM5FZPhzUF1DSbWVTnKgH1zWiT/OvgZ+62j51dieOToehzVqNwQOazN4B/rU0c1Zc1hGgWyOtRnI6c/jUavkcmnA5/wD11V76iYoPJNBY9KOaa3HSmthC5xnsaUnimZFBPBoAcTg0tR7+aN1AD2pvpxSfxUvGKpAITg+tG8frimPxntTdxqb6lEu40veowcUlUiR7NzRnHXtTQM0DHeixQ7d1+tDNmk/hpu7vUgLuwaCc0wkZoJ71TJHg5+tJSZJpy8ipAQ8fnSdRQ3r3NIvXnml1Af0+lJSg5pD0pgOAHcUnGcU0ZzSk/wCRVIAJpc5603+Klzk9KEgHqwH/ANakJAFNyRzTSfwqQH7s0hwKT7tIQfzppgNIGaQDAphyCaUSc4NISHjPSg9Me1IDk/40719aBiE56ClOQfWk5WgcmgBd2DUinIIqIjOacn3uO9WtQEkB5x2qPnvirDgYqJl/lSaAj5//AFU+o1NOLUISQMTn2pgOBTzzz0zUbHB9akZJwetIDkimBzjtSBifWgCXvS54poPFK3egABxSt0ppOKaGJNVcB+c/hTWIIppPXPH4VEXIFSBKWANKrZzUJYZzQrYPrQJEoYdKGYEeo9RSKwcdKa+RSuMQ/TijBpAT0p/XPPWhrqA0NxTWakZfSmDk4rK4D88g96CSKFIA5pGbjg81ICZy1OJwajz+dO3Dbg1aYCFuetKozgnrRgMaQDGM0EEm7A5ppPWgsDyKbu+tGhogJakDYIp/JHPNRkmgb2Hbv/1UbvSo/wCKnEZ6Uri6jt2DTTKT/jim44waYTgYpbCJ9+R6Uu7A96gByaUNmncCUsSKcCc1EvXinbug/SmBJnA600jFKDx0qN3wc0mrAPB4pucnNIp3cdaVsY9/amAbsUA4P8qjLGmk81ACu2W/xozz16UxnHIpu/nsDQNEjsCelG7pmoi+PrRu6UXDYkD9M85qTcAar7iDmnhu1AiQyZzTCwPHT3pCfWmggUrgN/Dmo8ZyMVNx0psgpjsV84xkAjvzTM4NSucjA/Sq/RuaTBDio5PrUTsACKcxIUntVd2GT6VDY9hxYY4ppfB7ioS3HAHNBYAf54pbhclLYpdwwe1QM/I700yAnn8cd6BX1Lkcg2gZqcyZFZ0LAt6A1ayMAjpQCJt3PFI3GeKhD44FPD+tAIA2DzU8UoyPWq38VOjYD3pMZe8zAyf0oEmSOlQoS9KfQ0wJS/HrTw3zc81Wzx604E49KWoF+OTHfNPzk1Ricg/T0qbfkjFF9ALBbimbsUnNNIPB7U79RMnjkIqUT/8A6qq5PPalzx/WgZZVt1G7HqKijIGaVm5qk7IEJI2KgfnrUjmq7tk1IETE57Cl3YOaTOT70lALQtxScHtV62fFZsLZFWopMHANUmHmbEL/ADVdjl5FZUDZq7E5Pt70+YDTil2jPX8anEmRWYspUdcGrEMhNNSAsu3HrURlP40bumTTGfdyO1Ni6imTnnrUyOO/FVScGnrJjtkUJiLm7IqKRsjim+YPwpjvnp+dU2AoPIFKrYPI46VADwOcUFyePWpugLazenNPEm6qiPzTwT+FLmKJ/MzzTS2WzUSyEYHSnbsnmmSSFvbFHUe9NPA+tKODj1ovcCRetODVH7dzSCT8KALCtSsBio0bPNOV+eetaXQEsZyKXqD/ACqLginK4alzAKWFM3c4zTmPFRtik3qTYeGNOVjn+lRKwNSggindiJN2e9NJzTO9G7FO4D+h/rSlsfWovNFKTmoTAe3T601jjmkMnrQxzikAEYowccc0pOKF6Un3ATkUdRStkDimhae6AawxUZbFSsOtQScVk9BseJKeJsetVGbA96b5n4VPNbYRoLPnqasRz9MVjrNg1PFPjvVxlYDft5tw5q0sgNYkV1gc/rVyG6z3/CuuFSxWxqocink5AqpHJkVYV816dOomUmPAGKWmg4p1di1BCbabUm2jbU8lx2IitIVqQjNNrOUCSPbSU8jFJgVi4kERHrSbRUhHNFZNCsQ4FGBUhWmkVm4hYaRTT+dSY4pp6VFrC2FHFOpgOaUHBpplDweKOppoPNOB4FWmPccOKcDmmEZpwOK2ixDhzTqbSt0rZMpC0oOKZTh0q0xjt1KDTe1KDmrTuUO3U6mUpPFbXAUNjFKTxTc9KAcVVyri7uaMim0U1IzHA5pw6GmjpThzW0QFHIpR0NIDTlrpi9AFpD0paKp6ooieqlwuauPVaboeK5Z7mMjJuBwePyrLuCBWtdd/asW8faDXG9BxRl3sgXJNYNxKMmrmp3GM1h3VxtQtnrXLKept5HPeI7s/Pz0ryXxXe4D8133iK+3B+c9a8k8VXW4Mc/hXp4Ok5SuE5WPPvEd3uZgDXMFTuzxitbV5DLM3OazNnPtX1kaVkXSY3kYxTjw2aTZg+maAO5496bgdaY5fpUhHFRLz+NPU1zSjYGxyjA5H1p4603dyQfw4pVPBPeuZownImXgcVKh2jrVbzP17VKjjPWs9jnlKxcilxWvYXJwADisAMMZ61YtbgqwGeDXJXhzwZzuTZ2ljOMgZ59TWqsm4c8/SuUs7jK9a3bW4DIvtXweNw+pvSqWVmXi4IPf2qpIcH1qUtkdKhlwDwfxr5ucbOx2LuKj8+1aFrNzxWPvwfpVu2kAK/wA6hxuB09nJ071pRtkjmsGzn5AzxWtFIeMUdhJGgpB79aYxx3pgPFIze9SxgXxTlfnr/wDrquXP5d6cjEms76h1NK2OcVtWOSy4rCtm5HqK39LBJFdENzOR0doCqD1NWHk+XrVaF8KKbLJx1rqlLQaViK5l681nyMSTUs79aqSPgCuOcwW4yWTH4elU5ZMnrkVJM+elVGbtXOrsserZNWIB831qrHyavwKMj0r0qKsQ+5pWq5I9OtbFupCjHX61l2idBWxB8oFehHRme+pbj6UOwGaZv+X0xUM0nBwa0LsNml+brx1qs8oznPSkmkB78j2qsW59qzchdCfzAcGgHFQ7vanhvpzWLZSH7ucfypyA5FRBvm4p6HJ4qkgLSnrirEWaqxN7VciHIwK64LoJlqEcgGtG2XOO9Z8CZrUt0244rsjoZnglyvWs64X5uOBWtOuM56Vm3IzzWj0AzZB+VVZARVuU4P1qq5H+TWT3L6FSQbu1UbiPI6dK02xzjpUEiAjp17VLRRhXNtyKy7mHGcCumlhDDPYdqyrqDk8GsmgOdkQgiiN9p7VduYPbFUJBg1zyRrcuQ3IB61o29yCevNYAk5q3DcbTmiLsDVzqrW8+QZOTWlBeEY54+tcpb3OCOa0ILvA/+vXQnZmbXc7CC+3KMn9atLcBh1wTXMWt4cjuK0oroN3HH51205u1iGjQnIcE54zWDqEfBzwa0vtAcdeKpXeGU5/KtnqiGjlNQiC5wM1z12Dk4FdVfR8mudvY8E+9cs1YteRiyHAPFVmbvn9KtXA2k1Tck+1Y9TWOo0tz70qj1prZ9uaQNxTtYBxOOMcUFsH6+tN38Uu7iqSuN7juhPNM34+lDdabndSsJpkNw2QRxj1rDvXAVhzWzcHbk+lYOpOvWqghp6GFeNyTWS74YkVo3r4yKyJDyfrXq01oCRt6PNgjJ5rutFueg/QGvOdNk2uOcV2OkT9Bn8e9bctkJnpmjzh2UZrqrZ8gVwmg3GNvNdpZSblBFY7MxlqbULZwfSrQGVzVO2ww6nNXENboztqLz04peTRxnpinYNCJsOXg07P86EBPNLt9BVILhRR+n8jRjnrVoLidCajbGeKkbrUbfyotoIYx560LyKGX8qFxU20Ghw9qRhzRkdB1FNPPGapAxnc+lN5xUjfypmB68j2oasPdEbA44qMj8/pUxG400jNZgRY3dRTXH5VMUzzURTmgCM4NIBualI7dBS7emTQAEbaacDtzTyM0xqgGNPKe9Z9wPLbNaJAI9KztRwqV00nqjqoO0kdFoWoYtwpbrWtayeZcMa4LTdR8tyoPfpXYaHN5wYk5r1G/dPXlHlg2XtQ4hrGfFa+qEeWvvzWOx3H0rw6z1PFqeQAY69PpSo22mOQDzSE5GOhrmZky0kvNWY24z61nROCQKuI/FK4WLQO7g05W2tg1FG/H/wBapN341m2SiUN68GpUcAVXyCMmlU9aXUexaEpXOTUkco24BzVVTzinK2GqHoJF9HJx0PtTw+Dmqayc1Mr/AC881G41qWlfHXvU6SZx/OqaydeKlVsEdaoRcDflS7sZzVdWBPNPDZJ9qm9gJw/GKjlPH+NNU9R1pr5pNgR7sEZOPercTcDBqg33gOasQsB60kUjQjfoe1WonwM1nK/PPSrCSZHHSi4zQV93PQ0GTtVdXJUU4PipTuQ0ThsY5q1FPVAHNSRt83pQFjWil556VaVvSsuJyDn1q9CeRzU6gWs9u9BJ/CmZ709cGtET1K8nU561FViUYJNVz3qR9RQMVIhx71BvxxS7vmzSvYGXo5MEU4NkH/CqyMe9TFuB70J3GPBxTkaox9e9OTnOKLisShufWlLY5pAePQ0uMjrUuQhUkIIzzU4YAnvmqpODUy53UJ30Ak5J+tTJJ8nvUJGDntT1akrplEwbJzj8acDjj1qFWPP86NxAob1JLanpzUm7BqtGT0qVTgc8/hRzXKLSSA8GnZyM1CjYNS7x3p8xJieJbIXVi4xng815Rd6KzSEhc49q9qvIxNEynniuRgsFa9lVwNvXFfVZNV1cWd2Gm4pnEWmmSADjB71W8RaQ01pvK8r0Nei3tlFaKSoFcvrd1HLZyLjBAxX1VWKmmj0YVHdM6X4V6r9o0YQsc+X0/rXcOwbjNeKfCPW8azNaZwuccf5+le1AAjP6V+eYyl7OrJHlYqCp1JJDKkQnFMYgH2oV/wAK8tHKXI5KlDDP/wBaqaH3qUSZFVcCyH+U80Z9Kh34p270q07gP3YApGP+cUwfrSb+famNEgHFJk0hajIouMXnGKRT0pC3pSBsigVhzHj6UzPPWl/Smn86Bjsjp1o3fn6VHnjpS0EkhbjrQCMcVE3WgNkUD3JCc00nmk3DpS7sGqQhAead2pNtICM0WAdkcU7eKhZxnigNUgSs3FMVs0F8Gow1K+oFlWBB9qcewxUStxzTi9WgHjj2pvWm7z6UA57UwFDc+wpd2KaT/kUh6VK2GxxPFIDnNIx7U0NzSESDFBbH40zdmg5xQBFI3P8ASoi3J9qfJ1zn2qHJzjkGgCdH6EVMDiqiHAH86lVyelAEpB3HmlzzTR96nMKAEJNAbmk6Gm8g+woAnDZXApDnHNRqSR6U/J9fyqkwGY5/+tTQeeaVwQfemA568VID3PHtUZOKCfr9aYVIORzQAc9O9ICVA7Yp4BHWon+71/OgSJRIDjFOD84quDj2p6tilce5IT6CgHFM5IyDTdxyM0wHOxxwMUzp3FA59qjYnt+NLYB7Nn0/ClXgHNRfw0qnsaV9QJgcD/CmlxQDSFc84p3Gxu8ipFbioz8pxSg4rNu4WHMai6DPQ5pZG496d1z3FSldgxuRmlwc89O9AA/yKXp0/nV8ohhGKAvFPPVqXgipsAwD0oz7U4sM8daRjx05qRWGdDQB39KAN2RSk4FBVhRnApME0pPvSD9asRGeuc0u7gUrYI5pAv6VAAciom9anJ+WonXH0pNlWGHNOTIppOB/hSA9vxpiRKCQaUnBpqrjrzTWPegLEokwP60xyWNNwSKRjgUCJVOKcTke/rUKnsf0p24Uk9Ch568Ux+KaXIHFMdyfrTAa5xTM4OKGY4pO+f5UrNMnqSDlaUH5qbuwuP0oDcelDdihzDnHT6U0PjNLuOKYec+/pSbE0DMc+1N3EtzSsPl/Wmc54xUDHq+PcU8yAr6+9RYyOmacR8vSmmJsYX61DL98elSlT2/HNMP3snrVN3QyBskYxUEhyeBwKuFR9QaryR7SR7UNWRJVzk+1NLEA0rgjtUZYioAVm6U0Nzz/APXobLdaRsntUvuOw9JMNgnmrHmZAxzVHOCRUyPxVDLQbNO3jkd/eq6Nge9SZGct0xkZoFsShh2pFfnmovMwDjrSLJg0mIvRvjGeDUrPk85qnHKMdM1OGyM0XKJd47UEnJpnAA7GjOf8KYE8bds8irCjH19qpo+Dj2qaJyRgmle4Fs/X8qbuHrTS2OM5qN8g802wZNvGO1KG/wA+lQZxg+tKrYxQBaRuPejIFQq+RTmPHJNK4kK7Z4HWq0hIPvUobFQSg0N6DGM200pbGD/OmPzkUwjA9alMTJomI68VajfB5qgj9B1q3E46j9asZp20vI75rRibj0rHtmA71opJx1qW7AXA4PtU0UmDVEc1IhPrSvqBoeZmmhwBntUCP9akB59q1uwHE5J71IGNRjtThgt+FO/YklBHfkUjH8aZnApGI4o1HsK3WmAjdmlzmmZ9cioETBucDp/KnDg8D8aiRsCnbsd6AJCxxx1FAbBFRbznrTlOD1rS4E4Y4PFJ5hagYxyc+1J0FCY7D9xI96QOc+tICcmk5B570XJsPEnGP609X4qHjPSlD9qdw2LAOQeacSAKhRv1qTdxyaBkpbK00j8vWgEUm4dBVaEscAAKXP5UwHn2qRcE0XCwYPrS5/GmMQPqKQnNDfYaQA5an7qjDc0HrUN2Ex5OcmlQ5qPPWlTpQncroSgcU8DpTUxTwM0yA/DrSbadt/Ol2YoAYy+1VpV7irpSoZkyOelZyXYdzObg1XkercyYJqnMK53dMaGGcZpVuRmqkrYPpUXmkVnzWLSNdLv5uvSr0F371ziz+/61Ziu8YFVGq+oWOrt7znk1owTBgK5K3uwPb2rWtb3oM16FOrZ7mbujokbNSAZFUbeYOKuo3Fe5QmpFp3JM4WkAyKF5p2MV3ct1c0WowjFNp55oqWiCIjFN208jNIR1rFxJGEcGkwKeelNrBoVhp60zHOKdRWTRI1hxTdtPx+tIwzWTiAwj/OKKDxRnGaiwBTh0ptOAxVIgKeOc0gGKM81otCxafUYOaeOfpWiYkLSg0g60pOKtFoXPOKKKB0q0xi7qdTKeOlaplDjyKATzTaAau4AetFJnikBxRchjx1p1Mp2RW8ZaDHjpSg4pmeKXdW6lZAOzzmjdSUmeaq4CNVec8GpycVXnb5awkyWZd6cZrm9SuNgJzj0rfvn4NcnrEuFbJzXFUlYIuxz2oXJZz6Vg6rdYj2g1o3cpLE9a5nVp8g+1cMbynY0jucl4guflfnAryvxJP5hYDivQPEE+VbJrzXXHLse/Nfb5fQskc9WetjjbuPc5NVPs+GrYkhyahaDBPFfQuOhcJmW8RHao2j646mtNoKha3PpWbgdakUdnHoaQjPGOaufZ+pxUbRe1clSJfNoVQDnHWlBJqdofQfWk8n9K4ZIylrqRbjTg+T1pTHkcimmMr2rmZzTZMj7vpTlfBqBQQcVZijL9RSavoY7s19OuMkY69s10VlIQvFcxZrsbocV0tk4KDPp2r5/HYdNXSKhfm1NRHyuT/wDXqOV8jFMSUE06TkZr4bFUXF3PRUiuxwetPhlw3X8KjlxUYcA1517GlrnQWc2QOa27WXIGa5OzudrVv2k3AyayZOxtrICMHGaR5OtQK3pjFPLZ5zUMYM31pY5M96hc4PNEbAGsgNW06jNdLpnKiuXtGyf6V0+n8KK3hIh6s3EfC9elQzTBeCfpUYkOOtQzycVu3ZFMZI45PfNVJZOeKdI/PWqc02O+PrXHOVhoZLIcmq+4lqSR8tjv70wMTjPrTp6lMuw8gVoW65449qz7btWtaLjHFetTWxjLsaVmvb19K1IhjFUrZSNueBVxTt712ruZkjMACOpqnNLjP8qmkkIyPXnFUpnyD2pPVaFkMsh7U3PNMc4pM85rFuyGkTA4xzSh8Dioy4AoBxWKlcuw8MfwqZDwD61XX36e1TqOe/FdMFdksuRjcBir0PAB9KoQmr8QA5rsirsyLtsuTitW3GenSs22Uk1qwDoB2rrjsNI8EuBkf0rLuTgY9DWrMOOlZV0p55xWjBGXN97kc1Wfk1ZuMgkfyqo74JNYNiEI9KQpkDvShvyxSk/LULc1uV5Ys5IFZ91AQScfhWs33arTrn0q7XA5u5tt2eeayZ4dpI6mumuYd3QYrJuYM7sfWsJIpGC6laEkKE1ZuIsduaovweeKwsWjQhuCOhq/BcHINYUcmDV2GYPjnpTvYNzfguhgc5q9b3fPJ6Vz8U3THNXIrjnpW8JENHQLdblpXlHr/wDXrJjueBjtVhZc13Kd1Yhq5DdqGBrBvIeTW7Md2Rmsq8XKkVD1M1uczdRnJ4xWfKNrHritq8hwTWVOuDWdjWLKh4b+tMLelPkxnIqInHOeanctbDgRjpQDwe1Qs/Jzwc9KN3AqkJk+evpikZjx7VEW9qQMSfaouUiG6fP0+tYGosMtzz/Ktm7k+U1z984IIzXRTXUpLQxbx8E96x5TkmtO7brWVI2Sc8169JaEJluyfDCuu0d/lBOQa4+zOCK6jS5CMd66ZR0Fa56DokgworudMk4UV55orkBfSu50yTha86a1E1ZI6q2YY47+9XFrLtHHHvWiCR7itOhg2WF+YAkc0/JqKM1IOQeatEXJVzilBBB9DTFP505eTWghwXj2oIx/+qlAOO2aUgkZxSTAjAz2ppHfipdu3k5prDj2qtwIdmaTYF6ipeeRgcdqTkUvICMjNMZfmyOtSsKaeAaNhsYVwP501hzjp9KkzxxSHrTWu40M4BoEZNOx7UoHGKLCsREYFRMuCO5qwRj0xUbKefSoeoIg2gjmmhcGpjwelNqLajuREDuKTbk/WpCpzjrQARg+lDQWICmMA/pWZqnETVruM9KydWUmBsdferh8RrTfvHOLeiKbA613vg+cyoTXlt1G5uM+9ek+CX8u1Unoa9Z/Cj3asv3J0WpjK1lhCMVpaiwcCqOME14lXVniSIHG7H86jfrUzjtUJxkn0rnZk9WOjPrVpDgA/wBKpA4J96nVzjjrWewy4p/KphIMVSVyBzUiy5zmpbuKxcDnNLvH+NVVfBB7Uoc0myS2jgcVIGBHpVSOT5hxn61MjfzrNu7KsWkbPWrCHIHrVBX+YirEco/wpphsWd2O3H0qVHwM1V3dxxT0kyeKfMSXYyWHrUq/hVeOTaKl8zgVD3GlclDUpJxUYbIx0+tO3dBQFrEUi5GfSkjkycdxSyVGv3sVGwX1LyNlR61KsmOKpowBBBPFTrJzmp62KLyPnGKeDj1qvHwBUu6mhImUkjrU0RwagwQMH8qejYOKS3Bl2Njx6+tW4ZD/AJNUEbcOD+VWY2xSZJoxyZ4p6txVWN8etSq+T7URdxXJm9agY/N6GpGPy1BIeDTeiGRuaFPP6U0nIpFbHHWjRgtSyH2/WpFlyAKpbs+1TI/HrUCehbD9MdKVWxVbd61Ip6EmlcNyyGqRX4x1xUAbINPVxgipGPJG72qRWFQO2KYshB9qpOwtjRLZUUKcY6VXR8j+VOD9ARVXGWA2Cfej2zxUO45FAkw3tUbgW488kmphxj0/lVNXyetWFfIxSCxZQ5yaeGx2/OoUkHp0pxORQJMlZsiuc1SYWN6sjfKD3reD9a5X4gwu2kPJFneBkGvYwFb2VRM6KMlGaT6lHX9Zj8nKuPpmuA1bUpJopPLUsG9K5d/ENzeyeUzEYOMd67DSUjFj+9GSR3r9DTTgme0oci1Mz4bh7HxEGfI3nvX0Wsm5QQOSATXzi9+thrEEiDaiuMn2zXvuhXYvNMhlHORya+HzeFqlzz8bB80Z9zSakB/KmUvcV84ecTBuakRuB6VEoz0p2361SAlzjvinof0qHGTS5I6UySckUmRnuKiL4pVbj61V+jKJehozzimBu/tQWwKYDttISQaaHozuOKafUB3O2gk5pp6g0meKdyRwPPalJ46c0yk5zQA9hkU3ik3A8d6aOB+NFrj2JBwP/rUA80ZwKaTg0IRIWzUZbNNLZHAo4OPWgBfvH2p6nnnmmjANLx1zQCQrNmmk+nQUpwaYX4+tAEoPpSk5P9aiD4PWlL+/SgByuCMUu/nmolcUu4Z4/wD10ATBvypC2KjD460v/wAVRe4D9xA9aYT+dBbHNI1DKHZ65pCf8imkgmkL+nJpIkG5z3qFge4qUsMcfjTCRg560MCMNzipVfaPpVdnwcjpmnB84xUrewFpZcmpTJgcVVjOTzUofauDz/KrAczc0VEXJzj9af2WgBd2Dil8ymMffNNDc+tAdR7MTz1NMLbTj+dHmccc+9MLbs0mKw8/X86Qt1B/lTN2R1J/rSZ9jSvYEh3mDtTSc0mBTQuDSTuMVjxSj5fem5xRnAPNNbDQ/J5FJu55/OmFqaT/AJNLm1ESs+B0pM8Hj60wHFLng/Sm2A4gdutIDjJFIW4OTTc81F9dQJt2cCgkCmg5FHIJ96AELcGkDYNJJwfSmhh0AoAXOTknNOLY/wAaYe2PwpGNJOwEqEE/hSMQBiowaRjjB9aLgkSFx/nrQZAeKjLYpCc1N7jsSbgDxzSnDZNQH0pyscYxQInxg/rSOKaGxSMQOtBQ5etOJ4qEtjinB8igW444pMZ70xnBPBpN+KBD+hpxHy1Hnd7UhfHA6YoAjkBHApkY4z1p7Mc9qaDjt0pMew/POaTeFXB5pvTp19aY5z/QUxE6tn6/zpCflP8AWow/HtRuz9KHoUHI6UoJpoO0/wBadnGM96nTYkD0qJmyPr3pZATUdK/RFAT2NJ9RSgUxl5yKLiZIr4/xpc5Pt/SogD1pwOKLDH78E0u/Pb8aiZhSGXHFJ6ATZGMUwt/n0pm8kfT1o9B1pAO3HFOB4z61FnHvShsj2oAfv4pruGpm84I7Uwsc+op3JJlXIzUMy89KdGzdhwKSQHcD/SqvdD6FORcZ496qOCTV9kIzxVZ4/mrNiK54ozx7U9kIBqIggEipH1G5G6pA1QHr1/SpAc81YyVHw30p5bPbpUGcmpAeAKVwHFiKBx9DTS3v+FAc1FwJw201PHN+WOKpKx9eamRuM8jFJagXN4JNJuBBqFWwSDxTwSOB2qgJVf8AOpo2J9qrZHJ704NSZSLe4jvRuLDr+dV0lGPX0p4cFsjv2pk2uTk4H0pVk7VAGH404Ngj1pX1Asr0p7Pgd6q+afXrTw2f8KpsrqSBuaZITik3Y4qN279Ki9iRrMBwetRMc89Ke7YGaiDZ7U7lMRWx71dhfjANUDirNuTmn0JNaAgYq8jYH9ay7c5PNaEZ6d6a21AsA/hTw1RqaCfek1YGiwkhAqYPkCqSk1YQ8c0JgTh6eh/zmq5fvQHNVckt7jTc4BqJWxQzZOKLlEmeKTPBqMNk0u7PFMTJM+9KGqPr3pQe1AyQtz2oDHNRFqUNzmlcksqx708uMfrVcMTjOaXdTHsTh/yprMc1Hu9aCcGgY8ORk+tAfHvUZYnik3c+tAt0W42J96kyKppJjnpVjzc9s1qmhEynHXpQG6nvURbd6mjfjrSuOxMGxmjfjnoahLjdQZPelzCJy2TmjJqDeaUNgZqbgTZGODQTjrUO/FO3UXuTuOzzUqHHXioA3YGno5ziqiUWlxmpVUdMVXVuf8asRkE9atbkdSVUHp1p/lDtQjVKvNa6AMEeOKhmiGDxirgGRQ0WR05pctwMeaPg8ZrPuIyM+9b8tvuzxWbdQEZwK5pRGjn507+tU3OB0rVuoeMelZ00RU5NebPsVsVfMwalSXHsfQ1A4wxAqMtjr1rG9mUmaaXW0jmtOzvOmT0rmRLg5zVqC82961hVtuN6ndWN6BjBrZgmDAc1wVnqJBAzzW9ZanjAzXsUMQlsyLWOqR81IDkVk218rqKupLkV79PEqSsUpE9FNDUuRXWpXATdTWp5OKY1TLYBtFFFYuxCGkdaKdjrRjrWdgsRkYpCKeRikPesmgaIiM0hGKkIplYtEWE20tFOAxTSJAHNGeKOhFJk1Vyx1KDim54oHShMCQGl3U0dKWt1sUgzmnAYppGKcOlC3GFFGelFaIBwOaToKVelIRitOg2ITim7utIxpucVjJmd9SQNTg3FQhqXdVqdhXJw1OBzUKnjrS7scV0RqFXJqKj3dKXd1rXmHcRmqrO3FWD0qjcvgVjKVzIyr+Tg+9cdrMpO73rp9Rk4Ncfq7bs4rgrS0L6HP3LEISetchrE+0Gup1RtkZ6g1w2uTlc8jmtcHDmmXHSNzjPENxncB0rgNRbfKfWut16fDMK4u4fMh9zX6NgqfLFM81yvIqtFmoWhz2q2QTwPypnl9a9Fo2iU2iHFRPFk9K0GjyPaoZEx2rKUTrhLoUWTjpj3qMQ9avNHkdKZ5fOfSuaaNZS0KLw89KaYiO1XWXn60woTwBXn1I6GbnoUvKz70hgJ/wAKti2Of/rVOLfpXE0Y7sz0tjnlatRwhOSMVNt29qQnFSzVRQ5SFPFallOMYz+dY5bvU0E+w9cZrkqx542LsjoY5znFWQ+VArIhnyBzVyKcGvjsdQavoaQepNNVUnBqYvnrUEgxzXyk6bizouWLeXkfrW5ZXHPJzXMROd4rWspsHmsrdCWdXDLx6VYMmc1kW042Drx61eWXNczWpS2JXf8A/XSROCcZxUTPnjP502M5OT2qLaWEben8uK6ixbCAVyuldR6V0todqiriZo0vN45qvNJnrzjvSbzkVXlk5PrWjehdhJJMd8VRmk555qSaQY61Smk5681xPWRotBC2alhO7FVgc1at+W9q7qSViGy/AM4rZtV4Xj8aybZN1bNmK9OD0MnuakAGPaps8VHEOPSiR63uJbjJpBzVJ5Mmn3MmGqq7847+lZvQtbi7uTzSbuMdc1EXJOBwaXOSPWsJPQPQkDU7PH+NR07JIqY6lInjOR0qzGMqc1VVs9DVmNs9eTXdAmRbhPIHFXoBwKpQZOPQHgVp20Q9K64uxm+5oWqdOK0Yhj8apwLgD6VdUZxmt09BHgTncOv51m3i5J46Vf3fLVG6+bPpW89UBj3A5PrVFu5OMelaFyME1ny1zvYFuMB47Yp6semKhJx/OlBwf6VmmakpOBUEo3HjH5U4vk80n8JrRMXUpzQn6/0rMuoCuQeO/XrW3IOMdazrmPPOM0rBeyOfuYs54xWXcRlWPFdDcQk+9ZVzCQSf0rFroWjKOEbApY5Npp8yEdKrN1z+FZtFo0oLjHGcVciuORisRJDn0q1HNgetStGVujfjn6c1Ok+RjPFYsU5VeetW458jIPNbxlqZWsaJfrVW4wev5UvnfSo3fcP8a64u5DXYzLyPn61kXUQ5Jrduhmsq6Tn1pszszDlXGRVZzt7Zq/OvJqhKw6VmzaL0sMLZqMt05prnJ61GZOfahbFsmMhP/wBagyHtxUG6mtLiiw0RXchYZrCvX4b/AArSu5eKxbyQ4YY/OumC0Rb0Mi6OSTWbIeevWtG5Py/0rLkOfz7V7NFX0M0i5Zn5xXT6acMtcpZPhh611GnHADZ5712cg/I7nR3wgrtNLkyorgtJlwBzmu10mXMY/wAa8irpIzmm1c6+wbkZ7VqKcqDisOykztxW1AeBk0o6owZPGBx2+tTJ19Kiz81PQ569K0RJMODTwMe1MU9MVJj0q1qJqwo5FOJP/wBakA9sUN0qRjScUEZFGMjIFJyBWpIoGfSk25NLzt5pelAETgHIxUZGGqZlyelMKZ+lJgR+3ajvmnNkZpMHqRU2GmGCf/10vGKXHPAxSUxCFOOaifAAx1qY5K1G/IPFBRXJwCO9HP8Ak05160i5P0qL3BbiFcc+tNYc05upGPwpMcZqXqF9SN8gY9KzdQTMbdxWo4wPrWbe/cIpp6msXqclOirLn3rqfDtx5cAArk9VYxye2a3vDNx5sa56mvUTvT0PYbvROuaXzcE8mkc49qanQU4jK88149TRnkTdmRufaoH4FTON3/16ibLZzWDMk9SHcd1TJx7kelQsefenoxHUdaxkynuWMkAZpC+CfSmeZxzz71GSTn3qB3LaTZ4NSB8jtVFZPmGTU+7jHtR0BLQtI/OKsI2QKoBuAatQyd+tQJblgsA1Sxt0qvkU9ZDwO3rRbULWLmSwpUb5sdqgWTAHHFOVjmgXUvIeB+lTB9vXpVJGIwM9KmD5IHc1F9BlxWHHrTtw7VUVsE4NOVuvNK4E0jCoVfk/yPWkd+MdaiLHOaTZK3LgPfGKer4PoRUEecZ/SnlsdaCi7FKCcdqtq+4cVmRyYHHWrMb8Z/OoWg7dS6H4BzxUkbYNVQ+alWT5uapOxmXI2x7VbhIwKzo3yc1ajf8AKk+6Avr2I6VNG2KqRv8ALUokxyKEKxczjn9ahlFLHJnv+dNlOferfmMgbIzSdRQTikz6flUX6CsGSDUkbc4NRtyeaQOOmaQ7FsHj1qRCCKqq3Gc5+tTo2TQ0SWEPvTlbHaox0pysM1AErEEH1qAnDVKG3Y5461BKcZI5xVdALkcgYYHapBxz+lUoG2tV1SOCam5SsxQfXgU4Hp2pucGmt19KBMn3YIFSI1Vs5/xzUkZ5oGXozkVMWwKqRsPWpxjPSgkfuyPaqGrwLd2LxEZBXH41cpJBuGSOtbwfK7hseBXXhwWmsSptCqCSDWzDbZg2r2roPGuktFdxzxr7H3rOso/L27ujV9/gKyq0kfQ0589NSOR1q1UqT3Fet/DDVRfaGqk/MvH0Nef65puS5AwG6Vo/CPUTZ3s9m5wM5H515uawvDmIxUfaUr9tT2LORSjr1pgNBODXxmx4VywjZp2cYxUCOQM1MDmmhD1/zzTqZTge/WnaxQp6UgPPvS5x7d6aeee1VcCQHn1pCBTd+D0pGY5NCa3Ex/FLjn2qMMAadvzwM1W4hxNNY8Y60uMimnBBPcelCQBk8A00kdaMc0mMHp+tMB2QM+lLvGeBjFNzn5T1pOMfhQBKr5z6UlIhGKdx170AIOeopGOAc8U/IxUbP7d6ABjgetBbHbmmE8nHA7Uc4FADiTgnNMJxSsDjnpioiuTUSdgJCzdqFJIOPWmgmnIe/eqWqAcBgjNGcn+VBIUe9MLfNxTAXOCfapATnr+dRDkGlVcMPWgCXGfpQuTjPBpDwPqKRTkYNF9CiXbkdOPWoypJpwY4GDSFyAaTSJDZxUTrgcevelMmR70mcrR0AgYEcUDJPNK4546VGrEHnp3pLQCwg4608D1qBXwakQ5xVAPGAelLuOKjZuDTc/L70XAezcmjOOKaTu5o7UN2AUZFN3Uhbg9aZnk1DeomPBwev6U5T1qEHBNKX245pMZIPypHPFN3AignOKSdgDg0N/Wom496cp/GkmAEkcetIGI601uuaMjPFFwH7srx0pQ3FMzx1zS7sf55qugDsnFIwyO9N8wkYoD96Wlh2JAe3enqeeaiD9/agyBR/wDWoEOkbI5qNTzTWkyDjuaarbcZ69qEwJ3I281CWxyBS78kDpULtnipbE0S+Z74pVbNRZyM9aUHpSexY9m45puccim5z1o6t6D2pLsJkoxgUM23GOvSmbqiaTAx6etFxlkMMfSkL9uxqAPk9f0pd45BociSQtnnvS7tqdah3A/lTd3PpQmUSs3+c0mRTF496lGAKEKwo4FNk44PelLAfWo5D+VJ9gsKT260gbPHeoy2DSF8PgUPRCJg34cU1jg5poftzR1zQ2NC7uPejcMUzOeeKRznv7U7jFLkE85zUqtleSCar7sfypUbYee9ZiRNJz71ERihz8vpUZJxQO9iRWIpDyaZk5HpQeDxQSPDc0FuvH4008DpimbvfiquwHk5FRE4pWO5O/4VERioZTJMnJxUoPAzVUHBqaNskUXEiRzhf85pN2O2fr60M2DnqKZTK3EJz7UigHHPFISfwpoOKBE8bAAiiVuhqJG+bilkPGeaq+gdBm7qKY2McUZ55oPH1qQIZR6VXlXIxVuQECoHXPOKlq4FQp78U9eB6U6VcHGORTDxRswEb5T/APXp4bAxUROGpx4Of5VLBbkhORzz+lNIwT7/AKU3JNOXvzSKY4Ht+tTIT+dVud1Sxv0FVtsSWBzUmTgVAHG48damV/lFD1AlUjA9aazA0wtjmoyeM9KlsSJt/Hr7ino/FVg2etSCTA6VKGT+Z707zOn+NQoeTSnrx1qgJ427Gp89euapIeeasCQ4571VykSbqaTk0hP4H3oUZ/Ck9SbjGI7d6jPAqVl+b3qNxzU2AbkD+tSxknoOKgK9qWM8020gNa3cAepq9E+ayIWwc1et3zjtU3KRpK/vSk81BGwH/wCqng/5xVXuSSq/pUyN8tVAeamjPFCeoFgE5/woBqHeTTlane4rE4YjvS7snjrUe4Y9KbuOfemMmyc9aTpx3pmcUoOKPMLEqtS5BqvuqUNVXAkpR/8AWqPcOnbHFO3DHXJpgSA4FJupmcjP8qCffmgHsSn3oyRUYbJpwOaCRaTt25pSBxTT1pSWlwHq3NTBzj1PWqynHNSZOPWlFlE4c96A2eaiDGg55FO4kSk8UA4qItTlai4yWkLckUzcSKaWBz6Vm2BKrcZNKGz0qPcKQvjvRzWYkT55p6tzVPzOaes2DVKQi8r+pqxFJ6dKzVlBOasRy8471rFkGpG3PNWFboMVnRy5AA/OrcL1tFgXk608Lk1DG2DU69M1vEBpjyKqT2uVJxWmoyKY6ZFaSpJodjlru168Vj3MOOldhd2mc4HWsO7tODxXj1qLQXOZlhwapuvzGtq5t8E8VQlhIPSvLkmmaJmczYNIJMGpZY8HpVZvl5rBuxcWaFtPzWtaXJ455rnYXwc9a0rabDVvSqcrE1c6uzuWIGDW5aXBZRmuPsrkA1v2d1gV7dCpcxaOijfNShsCqVvLuAq0DkV79Gd0NMeW4pCc0lHSt3LQYUUdKTPSlcBabSnn6UlQ2AdaQ85paKRLGe1JtpxHNJWTQgpNtOPApKVgGUEdKdjmgjNSA2nAYoXpSgc1KHYcvSlplProTBCk0ZyaCKQjFUUOoBzQOBRWiActIx4pKRzgU29Bt6EROKYze9K5xUDNzXM2YEu/igPzyars+B600yY6nj3qOYroXRJgdqXzBmqHnA856U4TVoqgnqXxJ+NLvFUVmFKZ/et41B2LUknBrPupAAeae8/FZ91NkHFJyK2MzUZOPauS1BjJIRXQahMWB+tcveSfOx9K82rPUXQwdak2g88V554guODzXaa7N97Feb+I5chua9vLVdphUdonF63dcsO5rmGbJ55NaOtT/vDnmsdHya/SKCtFHmJlkYPtSjHNRI4I+lKHyfQV0mqeo4rkeoqNyMcdaczcGmkDPeoaNYz1ItuabsGKfgd6ULXLJGspXICmR0pyxfjUu2jbiuGaC40Rge1MYen6VKRntTGA7da82asOLsRMPaomGc8VOT1yCagdvauc0UrkTHBNMVuf61K3XmoGI96gpM0Le4wBzVuO4GRzWLFLtNW45s9q8zE0PaIqLaZsLOCR60rPms+KbnGcVYST5eOa+NxWH5ZbHZF3HMSrAmr1rL0PNZ3mZOBUkUwSvEnFoex1NlOWxyPStFZMjrn+Vc3aXXA7fjWrDPkCudq49DTz/jSxsc49arqwZfSpYWJcfXrWDXQl9zoNLGFFdDAwwO1c/p5OB2xW3CxxTWjsRFFtiPwqvK2MmnM1VZXxn+dKdy0QzyDmqTyHd2p9wwP/AOuqzOMg1zweuoMmjBJ4NaEA+7g1nwjccVp264xXowJZp2qYrXtkxWXagEAiteABB15rvhtYysX8gAVDK5zTTIce1QSv17VoWRTuN3JqqXAJ96WdiT1qLvQ9hLVjgTnnvT14PvUYbHv70oYiuV72GTr609O9Qow9c08MOa0ggZMrYxVqE9O1VEOcZq3EeMCuyOxL1NC3XJGPWte0Tp7VmWgGBite1GAK6IkdS/AMirKnAPFQQ49KlzxxXR0LPnoOMVBMAV4zSRv8o5596Hw2cdK3WpDRmXK9c81mTDJNbFwnNZVyvfAqJIm1mVMjOOlRlsHvT2PXGM1ECM5rF6amyHM+Dijfx6VEWyTzR5mAMmkmDJC3AqCUAr2qUEY9aY/rWm6Fa5mzx5GMc1m3UOM+tbsnQg8D1rOu1BHA47VEoj2OemgwT7VReMjNbdxHjtWZcR4OMfhWDNEUMkU9JSGGOlJKm08VF0rK1mWjQjn5GefpVqObnPQVkxvjp1q3HJ2q1oJ6mqs2R6j0FSeZ2rPjk9xUvnHJHrW0ZEWHSN1xWfdHOeKsu/vg1TuHG0966bk7Myrjgn/PFZs/BzWhdZ7fSsud+cHr9aNSkis74BNRNJjHb3oaT8PrULOSOaVrGg8vk8HimGTrknFMMmPSo3fIzVpCRBcvnrxxWReycH69a0Lpqyrs8H0rqprVDepl3Dcms5zkn/Grl02Kokg5r2qCEi3ZYzxXSabLxgVzNsQD7Vu6c2CMV6ElaNx7s7PSZMYwfzrtNGmOBk4riNJ+6MflXZaR2xXz1bdkTeh2OnMrAZPNb9s+AK5uwbAFb9qwxUx2MJLqXAfX86lQ84qBSBUkZ59zVmZZHA6fjUsfXr0qKPJGc1Lj/wDXWiE2Skcc/nQR680JjjIpT046VdhDD1FNOeOfyqQDt3puOaWw+gL0pM9v6U4LjPH5Uu0cGi3QRGRge1Rnr6GpmyaYw9uRTsHUYDn6+opw+bpSYA5NOX9KEJjWG0800fSpAN3bpQcYzQxkJ5NNIFTFfwHvUD8E88VO40NbBFM7HuKkA69qCpP41I7kI+9mkZNozU2McU2VM5rNsCs/QVn3ZBznvV+VcH2rNuW5NZOWpskc1q1uGJx1q74TjKvz69DSagoIz6VL4ckCzkdCK9yk/wB2j0oO9No7LbhR/OlH4YpOqjmjqTmvIr6SPOlqkRucEYqFhg4qVtvWmHkVyXMkis4+c/4UA7etOYZNN3etYSd2NIeW44qN2xTiRg1E3JzSuVaw4NnvjHrUsUm6qhanxNgHr9KGG5dBJINWI5SAc1RWTA65FTRvg571OwNbGgsnOKcGAOO9VY5s/wD16kyd1CZJdjk464/lUgfB6iqSPg9cGpUfLZBzUsgvRnIJ708P0qCNuP604v6VFzTSxY8wYHY+tSLJ+P0FVA3rx7VKrZwc0mTYmZqbkE8/pSDJxSg8802UyaNsL3xSM5z9eaaGx34pH5J/xpMNyaOTLDJFWlk28H8qzkJHOasI+R6UkxpXL6S/L3qUPjrVNG461MrZX6deaVyS7HJ2NWY5eBzWaHwRzmrMTHOaYGnFLjNTo/51QjfFWI5Mf40rgXI3PSpGJaqqyjdzUqvxTT6MloR1wTTCxFPZuc96gZsmoExxfPU00MM0wkkUA4qkWWVfgCpo2xVaM+vIqVHob6EWLyDOPWjdjvmoUlyOf0p4YY96kGTqciopOc8U9DxgcUSjGf0oFYijOGrQQ5HXH9aoKAG/rVmN8nj8KA2LDHAppOOTSbsjn86YzZ4FAyQGpFOOahBzUqZx/WgEWYpDn0PrVlHA6nvVOLrVhTnigCUtgn0p+cj3qJTx7+1SKcE1VwsZmuWK3dqxxkgZrgrgrHlCcMpxxXqEieZGR1BGK8k8fpJpMzTqMITzX0WVV+SXI+p34WWvILqVzGYRuOMD8a5/w3qq2Pi2EoeHJXnp7Vg6l4nMluwRufTNctpeuyx67bSswwJBn6V9Hi6fPSZ6vs+aLifY0EgmRXA+8M/nUwHNZPhq9W80m2lHdcVr9O1fAyVj51q2g6nZwQKYGHHFAOcVkiGSqcAnp70pPHQimUCQY9CKL6DH7uM96A49c00MCKTpSAcTijPNH8NNqraAKRmpBwBnimg/NwKViDVJWQDt3Ge1MZsHjr7UnU+lOCAkZ5NMkjkPfmlDfJ/WnOnXvTRjqKWwCo3HbNK2Mcd6YTijd9aLlDwwGaXdz9ai3UM5A9KNiSYvk4HTFMY89T60wP70jN61LbuA4vx9KTcd1NU+vWlzz1pgPJOc0xjSljg1Hv8AepkPclpMHtTQ5yKduzz/ADpRYWGkHOOtL0pS1Jwaq92IUEDk07OcHpim8butIW6+lLmKHseKQtimZJB9e1AOf51S1JJAcAUp9OfxpgPvnHSl3cZqgGlcj8aVenNNP8/WndvehAI65HWq5GDVk8gioHj4+lTJD6DV4xUozUCjnk4xUitj8KSbEPIpM5+lMLdSD+tAOaaVtQJN/T2pd3HPNR59aGOO9Q2UIzDmmBqa7ds85pgYNx6UrkkpIPehhwDmmZ4z0pVwAP51IC+mDTt3Gc5qNztzzyaaTkZ5GO1ADyecUgYjpTAxzinYwfrQUG3PFIDg+lIXxmmZ6ZoJHK+eKkJz6ZqBGAJ9qeHIPt/OgexJu5600uPWmjnNNye5+maTdtAvcfv4HbFBYsOmaaPU0HO3tTGOx3Hao/m3Z7UZ6Y4pMk0bgOyc/wD1qNpxx2pyNkciiQkt7elS0BGDipFJxTDyacpp7C3Bh+dIGz0FOPSk/hpX6jEJGff1ph54pX5xUbD5v0qWgHoAF560Hqe2fSmq3P1p2faqAG46fnQuMnIoZjjH9KQAD8adxNahuxzSq5I9KaCGxQOB0pcwIeGyRTiVx1x7VFnrxRu96gEKRzTGAA46VJxjrTGH4UDDtnNOBOCfzpiscdadnnHegBOOaMZ4xxQ3TNBGFFUl1AawAUY61CXyf89Ke4JIqM9alsBwbNIWBFJnH+eKTOQaBWHofw9qeTxUW7AoBzz3oGKzZ780wnkelP200jGKAFzxTN24+46U898d/WmsMHNADQvp0pM4xindQaaAQ3qKdiR+7I560oGAKURnBPWm/wBKQ0I5JpAPypzGm++eKLWHcRDgk/lQ0hI680jZz14pp4GB9TSbFcQ/ePP50ZzxTSue+aMdqm1xjsn6j1ppX9aXIORRyKsFuQSJz6VDsyKtSgt1NRYx0HNR0uD3KrDBNOX86e68mmoME+lAICMikU4Ix+VKQaavBrN6lMceh70sZ4+pprA4wf09KM4OKoOhIv3jUyngGoEzUyNzyaV2SkSYJXNIVIH1p+QR700nmixVgHU460tAOaAM0ySQcDOKcDyTSIPWkbrQAvfPpTw2BxUYfkjHagYzxQBZRsipQwIzVUEYxUy520+hVgY9c9Kj6mpOuaTHGaRN7EeOc05QP/10pIGKQHHJ6UmikWYhxj/Iq1E23Gapxtng1ZjOKVxbmhG2QCelTAiqsTkAVOjAjPWqTtYbHgDHX8alU4AqMNnrT+rdaokcBk+1PXIFJgAUKfWp2AkU/hQTmmBuw6UbjjGKdwH7xQxwAT1pgOKN2Pf2pDvoKDk5p4bNRpxUg69KgRJx2/lShsVGTjtS59s1ogJAevrSbuabv9aB6/hVXuSSA88cU8E9KYppwwKaGiSmdTQT6Uq+tPdWB6CgdMU4LtoznOKN1JCAnNOHX1+lRkjOAfzqVRgUluUI3FIG9aU9/wBKYevrUPQVhxf/ACKM5PtTc+lGf8ipuMfu/CkLdaZuprNx9alkik80gkweKjL800nB9qLgWEkPrVmOYY5NZwkxz71IJsVSlYDXjm461ciuAOh5rCjm981bhuRkV0RkBvwyjaCe9W4n3d81hxXGTzxV+3uAcYNdCkS0a6HipcZqrHIDjmrSNmvTpSTVi0RyRBhWZeWQwSBWztzTZIgaqrQ51oS49TjLqyK5rKuLbaeldzcWIcdKyLzTfbFfP18M09gTscRcQYz/AErOmXaTXV31iQDxisG8tSh6fpXjVKTRomZ4yCKtxNiq2MHHSrKjjNcidjVK5ft5ueTW1ZXWCOfwrnEbbitG2m+YYr0qNVpoxkjsbG6zj0rWjlyBjmuUsbkA9a27W64UZr3qNUyNYHijJqBJMjNSBq9ONS4yQc5o/ipoalJ6VqmUFFFFSQFIBilopoApO1LRSAaetJSnrSVABTT1FOpMcipaAWiiigBQM07kGmr1qQHNbRKQYFFFFapDCiiinfUBR1pj8Zp4OKilOM1EnZA9ivK2KrPJk0s8h3YzVZ5c5rklIzSFeUeuajMme9Qu+B14qF361z8zGWDJ1INL55NUjNnNMMvNHPYdjQ8/BpfP96zTNnvSG42981aqDsX3uMCqFzcAg81FJN+vNU7i4GD2xR7QaRT1GfAY5/Kucu5hhjWlqNwDkdqwryUiNvesHK4uqRy+uzfe/nXm/iOU7XGa7vW3zntXnXiJzhvyr6rLVqjOq9DgNVlLSH/Gs8SbfY1b1E/vDVAcV9/Tdoo41HQuK1OXmq6ManQ810ojqOPBpCcnnp6UpIx70Lz2qmUnbcTA6ClAxRtz/wDWpy1jKJfMMVd3rinAY5ApSBik7YFcNSJd9BlMc1I35VETkY9K82auRzO4xzgdKrOcg1Mxx3H41A59K4ZKx0RIyePeoicjmnNnoKYcmskjVasYT3qSGUg0hGajAIatOW5tY0Uk4zU8Mp59BVaFdwAPNTqu3tivGxeDUk5M1gyUvk1Ij496r559KQNtJGcV8ZisM4XNtzXtpcEdea1be4wAK52Gbmr8FwBxmvFkraEnRwT+vNXbRv3i85NYdtcDaK2NOk3ODXM1qJ7HU6cflx3rYibAz7Vj2H3Rz1rUibC1gr3HFaErycYzVSaXAqWR+pPWs+eX+dE3oX5Ec0uRUKnLev8AKmSv8+OaWIbsd8UoLUC/CpwK07fnAxWfb84z0rUtl3E130+5mzStFwBx0rTQ5Xris+2IC4q8nAHPFdiZmSFsLzmoJX5PPeleT5eaqyPk/jVOQWuMlYE+pqM9eKSRufpSbuOtTfQpIeTxil3f7VRbuKCcGsd2VYlViBUikmq+7GKkRuMVpFklxWyo4zirlv8AM2Kz4TnvnFaVoAea7YGbNezUYGK2bdcAVmWa9PlrWgXC11LYXUsocLSk/LTRgA1HK22tEaWPnSFwVqQPnGAaoQScZzVlZK6KcjMJvunoMms25TIPGa0ZOe9UrgY59acndA9THm6kYqsZCDVu4GM9BVGQ4PrXMy4sSRqb5mQOcnPSmMcsOaZnBJqFoUT+Zn/CnF93P61WVupxwKer7uK0TFsSOM96qTx1ZLVHIMj1qxGTPHzx9KzZ4eTz+Nbc6c4rOnj696ymile5iTRkE1UlTBrUnTn2qhKg54rF2ZorlcHB61LC+OemKgYYb6ULJjPWpEX1lJ6VOJDj+tZ6ScirIk9+tUtGVuTb+KqXDYB+lS7s+9VpzuPNap3M7dTNuz8p96yLhiDWteZ29Kxbttv1raL5hopySjp0qJpRnGajuHPrVVpMd63SHEt+YCM9ajeT0NV/Nz3zTGl5qkmaobcyEZGay7qTHFXbhxg4rJvZMA12043sS2Z1y/NVwe9OnfLYqMHFe5h4aEpliN8e1bmlMeK52NsHOa6HSTkiu2pH3Sb6ncaL0U/0rtdJQkCuQ0JMqK7rSE4Xjivm661Ca0ubtiNpHcVt2pzxxWRbLswcdPStS1JBFYROe5dB5qaP5iKg3fnU0b5xxW5Jcj5Hv7VOg4/xqvB2q2qj8askUA59qXZ7Uq9KCCO3FADT19qaRUmARnvTSM9etNAH8NKV4pNnf8KX7vHWmAwjPA4pvPvUh6dKBz2FJgRMpP8A+qmtwakY4pn15pACE0Ecf1pgODT+o68023YpDWOAR2qIjPHSpSOCPWoznOKzExoXHWn4DUgGetPUEYqrKwIjKDnGKaw+U1OwyM4qGRuKxk7DKVwOTgVkXR2titafOCelY95nBJrG2prHUzb2QGM46+lVNBc/bce9WZY9yknrUGkqEveO9e7hpLlsdtKXus7ndiIfSl3+9QiUeSueveo/Nwa8rEvU4mtCaRx2xzUZfAqJpaiM3avLchLYe757UzPNI759PzpA2Vx0rNsaViTPrUZajPY00kH/AOtSRYjAc+opUOB0qNsA5pUYCrISsXIz1NOzjpVdX44FSAjmlYpstRyYNTBs1UjcE1KrcYqbkuxZRs9easx8nGapRnDc4/CrsR3U3sKxZXA69KkJAqJSccc/WnZyOlZsVugbsGpYn5z+lQHg1JG1JK40XEzgnkUE9MetRxP2P/1qeG/Ae1Eih65JJp4ANMB+bIp456UbmW4wrnoMVIhPWgj/ACKcBgjFDKXYmUnHp7VKD36/SoVOCfSpEPPtWVg6EytxVmNu3pVQdM1PGcnrimmGxdVsDip42zz2qoDVmJsCgSLIbnFTKc1XUcZ/SplI4H8qsGLIev8AOot1Sv0quwAOTSbsibMTIoAxRn0poPPv3NSVfQsI/r+lSK9V1OffFSZ98UBYtqwP1qRHzmqqSY+oqVGoCxcRuRxT3GVzUETZzn6VOG3DB60AiHJHSpUYk5zn60xuD/nrSocUXJZZUnHSmnk0o+bHbPftS7c9MUAwXn/CrK8AetQDripEY8Y5oGtixGeR0qVTwagXmpF6UCLK9BjinBsjPQehqIEMoz2FPTp7UaASqdw571x3xD0QalpUqgc49K7BeMGoL2D7TC6EZBHeuuhUdOSki03FqSPljQ9He61GW3nUgqSMHtTvE3gt9OnE0ORtPNeo6h4YWw1hpwvyu27gU3xLaRyacSBnA4J9a+8hV9vRTPejVcpRktmdd8Lb43Xh6IMeQAcf5/Cu5znvXmXwlnB09kH8Jxz+delqTjNfE4qDp1Gjw60eWpJeZJjcBinAdKYGyB604/8A16442Megqtg0E4prHH4UZz2xSbuIcDg9aecjk9DURPNPySKpbFDv84pCcUjGioJDdxShgaY3WkLVpcCdTzShsfhUSybaQvjJ/rRe5ROWzTcHNRq/FBbP+elN2sA4r60EDk+lJuJ+vems3YdKCRpPoKBlvamk+/SjOMUrgBJDYpzHioiSTk8UuSeO1DAUSHNKCSCQeT2xUZU4zTkPFFwH5J6/lS4+Wk6YpaiQCbsfSpFYZ4pgBNSBRxiqjsG4hzk560nb+tOJyPfNNzg0WQDkOBQ/PtTQc8U1m96lalC9+lKOlMDYNP69abdmAvcH+tIT+VDscHpQuOOelO+hIA5pfftSMeQf0p3b39DVAKCTmmSc9afQ3IoAplh09KSnyKAP51EDsJzU30AeSP8A9dLuA4FNDYGaQn8KSkBJvApu7J9qYTmgHkCptcdxr/0qPGBjBz3qVuAeaYzCoGLu460gkyMGgAY96UL7c1SJbF4NIWwD7804JnnNRsuCcUWAM45FKPmNNHFKoxnj6YqQ6BjPJxmm5wKkqEjt1FAAV6EmnZwOaQgbQevORQBu/rQAmSTk0pJH1oC88U4pik0UC/nSkjOM800HBPHNDZBpgC9KcVBA/Wo84P1pS2BikxWFBx2oLGmK+aVvmBFQtRjN3PIqUdqjVM8mpVJBxjijcSBiRzTVJXj8aex4OajPAOP/ANdXYYrMSKbnsTnNDE4xSAn6e1G4PcAOf/rUqjINIeadU2JGnJoIAXuc0HJ4/lRtJ69Kduw76jVxwKCR6c07aFPFNY44HHvStrYQq8nP50MD1xz0pUf5TkZpd2R0xTfkNCBeOTz6UrDODSZyeaXoKVtBkYXg55p2PmHenZyaUDmixI0ZPSnY+X1poGM+lSKDt/WrsHUrspPtURXGe9XHANRmPHpUNWDqViuMc4NNAwSKsMuT0zUTKCSanoU9hnUgdeKAOev5UpXbntTGHtzRfoA7k8jpRn3pFBGMUmMtnmgB+ec9KaR1z+FPTGefpSHA60ARFTjPehflb6U/B61GwbBoAmDbhgtSgAjFQpyB3JqRZMfUUAK49RTcDb/kU/duXPeomOcilcVhMZOOtOIAFNB7dKUj16UxkePmz0FIeAacVOTxzTME/hUrYBqjvmlY8+tBB9KT+Gp1ASQ0wA4pxG4c0gHGR0ql2F1I3HJwKaBjmpjmoSMZqdxgfQ9Kj27SO9PJxwKQDf70MBhHvS45x3Ap2DtpFXDZpFjx7CpEzmmD6cU9ecUEEi8gUrUg9qcBQAi5Iob8hUmMHvzximH71HQByn60xzxTgPlprHBH0oAchwOacpPTIqJGKinB++OaAJ16c1Kp4qtuJFSxNnFNFIlZs80qqSfSkQbiamU4GOPrTRO7ImXBxSKMk1K+CPcUqJke361L1KQiDFWEORyMGojgH39akj6ev1rN3GW4+RU6cVACOOcVMpJpiZIrc1MhwfpVdTzT8mgknz0pM5PtUecH+tJv96q7AnD89eKC5PfNQlsmkyM0kUybd6U3d/tU0NTS3NDvckmRsipFeq4fHFPBzVA2Tltwo3YB7dulRBscdvSl3HIPWi6AmDZPXNSA8VArAU4PQBNSgZqPdx704NwKbYrEgIFOz0qIHNKDkZzVJiJS4znHNNLU0nGMdaaXz+FTcok3d+9PDds5qAvQHyaQE5fNNqPeKUnjJqGwHj/PFGcVGG4oLfjS0BDmJ/Co2J5p3LUxxU3FcjZuaazHmmvxTGai4Icz4NN84jrzULtURkxkVLkMurc9ulWIbvnk8VjNN2Jp8dxg9aFPULHTQXfqfetC3usnrXKQXeOpJ9q0be8HHrW6qeYmmddbXI45rUhkzj0rkra8ztJPFbNrfDiu+lV5WRaxuqamAytUIZt4zVuN69yjVUzSLHNHVaa2DDkVdAzQ0ea6p4eNRDauYF3pauDgVg6hoW4N8v6V3LQ8VA1qG6ivIq4FXvYjlaeh5Zc6MYCTjpVLyvLJHp2r0TWNMDKSq/UVxl7YtE2QOOvIr5vF4Xk+FFwaWjM7pU0TlTTSp5J601Wwa82GhbRr2k+Mdq2rO4yQCecVzEEuCK1bKbGOf/rV6tGZjJHV28/A5q2DmsW1nwM1pwSZFetTndGbLYOKcOtRKRx6VIDyK7YsEPyKMikBxSVqirjs84oBzR1FGBRcLC0mecUtFMQyl20Ad6dSsNDR1pKVetG2iwhKAKUjFAGKlIBQMUDpQelBOKu9hoeDmikBpa0T0KCiiimUBOKrTtxVg8A1n3T8VhUlZGcipO/NU5JeMU+Z81Ukk9e/FcMpdQsK8nHWq0kvGetDyAnA7VWd8CudyESNNn6d6jaYjkdc1C8v5VAXOPWp57lloz8e9MaeqrSjPpUMs+BwcVLlYCzJOVzk1Tubn5Tz1FQyTHbnOaoz3HH40c40QXlxwRn8KyLyT90e2amuZvmxnPqapXbfu6qHxD6o5bWHJzXAeIDuRu1d7qx4PvXn3iF8Bu/FfZZdpYicbnA6iMSnFUCDirl8cyt6iqf8VfcweiM3CyHKO/erEZxioVzUiDBrpTOWUdSXqMnmnAcUJ0NOAxW6dzJoVVI+vvTACtS0gGAeKlom+gz7x6YpM4+lKRk9cUjDANck1oNSIicetRuT2FSMxJ6dajk4FedKAX1IHJOagfvUzk4qBjkCuOUDrhIZTWOKdSEZ7Vz8jRpF2Y31HSnRoTjNKF/GnKD6VpBHRF3JozsPHSp1HP1qBRkVLGeRWsoKSsapjmGPrTM57VOwyvSojwM189jcGpX0Li9RUfB4q3FLkDsaoHnGMVLESpGe1fD4nCOD0NjatpiOc8iuh0iTdjk/jXJQyYOcmuj0WQ8c14dSLRm3od1YkbK014FY2nvuUda1FfgY+mK5G7MroJPJjpWdNJliPQ/nVqdgD6Gs2dz9DXPN6jTGOxB+tWLcnGKphyT7+9WrXJxXRAlvQ17fJI7Vp2wJNZtt/nNatrwRXoQWgupfgGM/yq0rflVZD09KlLdAO1dK0RmErcnJ4qrI/NSO/eqsrHOecVndbopaAx96N3PJqPdzTS1ZNssmLY70hbJqItzSF+TUXbEyZSTUiH86gQjNSx9R711QE2X7YEn2rWsRwKy7dCT7mt2yhyRXZAg1rOP5c9TWjGSB61Utlwo96tocd63j3AcXwKrzS4HSnPIFyCeP1qlPNlT+n0rVtWA+cYpOgzV2N8k9qxopCcHua0IXpwdgtcusQRVeZcrnseaepGc0rjK4JxXTuTYx7odeKzZerVtXMWQay7hNprGaCJntkVEzEf8A6qll4b0qux5rBmiHBuozUqkYqsTigPzTGtC4h4pCf0qFZcnk80ocnjqB3rVO+gOwjoGJ45qjOntyKvMxxwcVVn6kHpQ9RGROoz05rOmUdutas4wTxmsy44JOKxsVcz5V5qAnBNWZlLc1Vkwp9fepasabDlfaRg49atRv0JrPJ+YdqmR8cmiwIuhsj1pknWkRwQMflTWbihaDdrFG7Pp1rBvQefWt644GKxL5eD/Kuim9SLGHdNxmqJfmrd337Vmu/wA1ehGzGkTeZmmvJ/k1D5lI0m3rWiRpHuNuH4Pesi5fNXbiUk9ePSs2dtxxXoUYNsmXYqSHmoCeTUsuOnf3quxwce9e/ShZGbVrE0Z5966TRTuK1zUQ5rodFfDgHitZ7E7HpOgc7a7vS48KpH6iuC8OtkpXoel4Kivnq27Llojat+P6/Wr0ZI+lUoD6/nVxCK8+O5ztFkNx6e1TxsKqqRjmp4uo4zWhm0aMJ4GOKuKuQM1SthnHWr8Y2j2PtWqF0HA/nSlcd6FJxyaG+ZaYhu7DHn2pMkccc0YHekC560XsA/JGOc0jcUo6Uh5+lVcBFxTTn60uOfakIyPSluA3vzTWxQRtzQOlLzAQDNKOQeOaWl20mC3GEH/64pjD5TUrAHIphXA/woSuNsjAwKlQ9Kj2nt0H86FY55qWwROfu9OKqSjA5/KpvM5x2qCYgg81hJjM27mCZ5rFupxISc9KuajKVyB+dYs0hLYJrFvU12HM2V4qGwGLunZ+Xiq0cvl3HFejQnynVRd7o64y4h4PNRh+3tVSGbzYlp6nAOK83ETuzEmLccnFRls0gY4pCQPevO5riaFyafGwHWoGP60oPPHNXclJlsNheelMYDGQKYr5JzQTzQnYuWgE4yKbwDSlhTRzVpkdCaNsfjUwzUC8dKlQjIwallJaEyU/PNNyCPel74FSkJomRyCM4xV2B8HFUE4NWbdgGAxRuJxNFWAzS5+Wo0ORntTiRjpUyYrWEZgMeuaXfg1Ex5zRkZ9qQIuxOc9eKnVuPT2rPjfacdMVYjkyMnkU7jLisMVOAMZFUlcetWEPyYHWsyUTEDbnFIGzTC2aXOSMUXBkm7AqRG7joeKg3D0oD88UFdS4pzg+lTxHPXtVKM561YjyWHPXvU7EsuqferCEnvx6+9VIuasRnFUtRW7F1CQvvUsbVAh4H51KrDigViY81BJwTU6tgY7VBKRz/hSZI1cEUxupppkA4x+NMMlCdyrFhGqRT+lVg3IHenqxJouMsCQg5P8AOpkkHH9KrgZHvShtpqVcC6jHmp1ckf06VTjfIqZHzVkE5clRxRuqMAnrS9BQBajbIp5bB68VUjkyQKsbg3T8KGwZOoycZyKeg9aijPvUnT/PWgESK34VIG/M1XBII5qZc8YP40Be5Kj5qZTVccVKnOfX3pJdQLGcsOfwp2Mioeh6/jUsXI5wSPWtIuwbmB4i08SwO6/ergNUm/0WSJzz0Ge1er3luJoWB9K8u8T6cYrpgPuNmvqstrpr2bPQws/sss/CdwTcJ33nivVlI214p8N7k2niS5tycKeRXtCNkVxZnBKXMiMTG02++pIG5p6nIFRgDqOlKrBSRXgo4iQnIpobsaRT09DSng03oA5fpmn7s1EDjvTgecjr6VSVwFzzS9KT3ppOaUiSQnFNb0pN2aQjrmhWYCFsEkcUUfh0o/zir0QClsCkEmPakY5BoUg1LXUoeGxSM2ee1Ie1NPzCo1AC3FLkgUzGO1PU+lMkTAIPGaPugUKOOacBn8KpgH4fhTNmenWpQpxShSBREBVXGCDTyuDTAMUqklvarAMdTnmjJzg00HBpD9azi+g2OJzTSx/xpwXK0hXAq7CELc0hOaa3A70mc96zTtqUPwaeBnAzUIPvT1bFNgOkAxSA8UFsA01CMihE9SRfm/wqQAdSaj4FAfOR2qr2K0HZG4k9KeoB6VA3XrU0LAijVi6kM0eQcHNU+c88fWtZ1BX+lUZIxu7USWgiEcjNKpwOacqgfh7UpUViNjGXnNNHH4VKy468U3Zx7VsIGwajZeM/rUpWk2gjHes2URgDBGKUZyeKk2g5yOPSkZfypbEtdRPbFIRk96dtzSlaRRGVx060FQMnNOIwKXbmgViEAMxo2YH1qYIAc0jADpQMgC8n3p+3HA707HOaaeCDnNDJECnvR0PPFPjwTTyoJqug0QY701+DzUrDimEE9jUrzBsipc8daGiHHFIVwKTGgXhs9KcRzQq5/wARSp1FKICqnGaBwc9QafgH3NNwM/4VVgF24I4zSlc/4UoXjilKkk0khWI2GOwprJycVN5ee1BjwB6imlYRFtz/APWpxXingZPTmgjJHtUtAQlfakOeBipj0PFNK9MflTQbEfvTWGTUwjPpSFcihKxRAM56flS9DjFSMBjpQUz2rMSE5PY0duaUjtS7a0tpYLkZOCOPwp6n2x9KTG1jSjgD2oSsCGsRnpUyjHJqEjkVMmAOaE7hYRwOw4pMAj1NObv6UAY60pCGNECowKhaPbnpirWRTHGTj1qbAUnXFM/hx3qw+OoGc0xlwvoPepaKSIkJ9aD0p3Cn600t6daYDc4FGc4JpuAKXtnpQA4dTTGycgCnKwJpG65Heo66B0E/hpCw9c0oGe9RkY/OqYbEoOVxSNQhwMDFOxkY71I1sNIBHI5pOvPan8dO1Mbp6VpYXUYzcnmmsQQaVl4pAAOtZgMzlue9P4yO9IVwKOBigENI49aFIxzSF8k80KN3UUrgJKwA4qPOeeKldeaiIOeDgUkmAhHzdqBjNG3OeKMcdaTKWwMOPehVJzzS4yf60Hv060yRccZpUOD701T8uP504DGM8ULYGSLSgZYZ4oTk8fypOnPWgOlyQnFNP+RTlpGHHt60+gDeN3SjHrSZA6cCjOKTZVhrdaAcU1uuajDY6f8A66nYZbXpx19akiO3JqtG/SpIyDyaOYgvIeanHSqkLDcMVdUjn+VVuVYYw5BpwAFDHINNTrj2pbMLDmpyHLf54ppIAwTRGeuM8UmSWl9OcVYUdOtVImP1FWlOaSsBMvH0oJOKQHPSlyD3yasADZo700nNFTcLki9Kbj86FOKCQCcd6Q9xd30pARmm0hGOnBpsViTOO9OBzmov4hUiDPtSFuSrx7U4Nk9+KYDjFBPPXFO1kMlLYoVssai3YoD0XAsBuKA+e9QFvXpTRJj86LgXkapAf8iqUb1cjORWlxWB+9NPepNpJprDGahgiPPWgHGOaGYio6kZNuzj1oyaYv6UpPeovcB+MmlPNRFse1OB/I0EkgPXFNLZpDn8KQjI/lSYEUg4OOlV3BHarTDcaicZqVqUU34qBzjt16VakXOe9VpVNZNlIrO570zzMEDNJJ0FV2ap21GXkudg5NXLe7wetYXmYPJqVLk9aXO7hbQ6u2vemTWvaXvI54ri7a7961ba9xjmt4VX1FZHdWd8DitmGcNXB2d905roLLUOnNenQruLMtjp0k6VMr9Ky4LrcAauRy5xX0tDEqVi1ItnkU0x8U1GBqcYNeraNRFrUpzQBwQRmuf1XRFfLKK6orUMsW7jFefXwqkrClC55ZqGntbseOO4rLcEe1el6toyyKSFGa4bU9Oa2ckDivjMXg5UXdIhSafKzOjJz61oWsuMVm45q1A3I9a82nJotnRWs3Sti1fgd65yzk6c1s20mMYNevRloYtG1G3FSKc1TgfPJq2hzivTpyESUq9aSgGupMBxOKQnNJRQO4q9adTKfVXBbBSA5pCeaN1MQuOc0tNBxRupXAVutIvWhutJUlPcfSHpS0h6VVxgDzTmqMHFOBzTTJTH0E4BpCaCcZrS5Ww12+U1k3suM1pTttSsK+lBJriqyJZUlkyevWq0j5+lJI+ahd+a4ZS0EJI3zdetV3f0pZGGcE1Wdq5m2WKz8moHl4pHfB6/hUDyfhUuVhoVpPeoJJcnrUckn6VWklycZrNtjJJZ8g1nXMuB14FPmmALYbcAcAjvWbdTfLgnrSvsNbEby73JyQKgu3/cnsOlNRuc1BfzYiIzW9NvmFFNs5vWZQgPPWvOfEVwFdufyrtdbuME89q8416be7V9vly2NZLY5q7bLnnvVYHHbmp5TuY5qNUz2r7SDFOOgq4A9alU5xioNpzzUittbFdMWcc4llSKeBkVCoz9alz2rqizkkPA4pGHpSE9KM7h16elUzmkMPXpTXOD/Q0pO09RUZOOawkriUxKic8GlJx3qGRs8VxyiaJ3I5CRmosflUhOB65poWuZxN4Ow0jOMc04KAMU9U9qXG05B5FYyidEXqRhM04ADrTHlAJxUbTZrHlsdCTuTlx/k06Nuc1UMuRUkU23rWsdDeKNGM4A702QdarCYbqk8wNzSqQU0aJaicEelIkmGNMduaYGHqa+XxuF8jTrY0opOQO5rpNFPQ5rjoZvmUZ/Gut0NxlRnmvicZh+W7JlGx3GnN8o61rK2O9YtgdqjH/660w/y5zivmZ3uUuwy5kIJ9ves6eToCc1YuJOtUJX9PWufdjFU89TitG3rMhYZ9j61pWnQDFdUFbUg17XqK1bcDisy0HH861LcdPX3Fd8TN73L0Yzkf1p7HB680yPGKRmBHArW91YZHI2ciq7N1705z1NQu1Zu2w1qhC2eQaQnmmF9p6U0tz1rKTKHlqQNkEk/nTC2eKaD+FEWBZibNWoxyO9UofzrQt1+YZropbkPQ1LJdxBrftE4GKyNPTke9b1smwDNd0WRYvRDjipd+AKhBwO1Mlf5citk9BjbiUAepqhNLkmnTy579Kps59qznKyGz50gkxj2q8kmMd6zI5BtHrVmF/StIOxoa0b7h6GrA5FZ0MuBjPHvV2KTdx+ldcXcgiulBHTNY9ymCa2pT1Pes67GRnHX0qn2IW5g3APOarOQAav3Khcg9azpeAa5mUhpcEYpMkHOaYcg00MTU9S7EwbP1p4fiqwY5p+/j3qloybE+7ioJu/vS7qjdsjJroKZUuAMcVmzLwf61pz+tZs56/4VmyE7GbcfnVKQ4PNX5wKpSD1rNo2i7kBbmnq3HeoWpA3OaViuhcSTA9zUhOelUw3cCplfNJIGMujxxWLfZOcitmY5HWsm9BGcHn1rohozM5q94DelZUhIORWtfjAORWPP8p68V6NNXGhN2Ac/nTHk2j1pGOFqvI3NdcIXN1oRyuWPA6VTcbhzx7e9WHyTxUMuApxXtUKZLKMzHI9qgqWY5zUKDPavVjHQndFmPtW3pfEigVkRDK9K1dPO2RaznsRPRHo/h5uF/nXoWlcKO4rzbw6wDKc8V6Jo0pC9c14GIWrH0Omg5GatKc+1U7dxgDHNW17YrzEjlk7E6tzz2qeE4bmq6571LCx3cVqiFqa9sche1X0xj3NZ1qSSK04+K0QMNtL0XFLznpmkOTWhIw8/SkAJzTyDmkGcGp6lAOme9NYZGPWnbT+HrTf5VRIjY9eaQjI7U4DA7UhI9OvtQBCwweR9KUDPelIz6cU3kGkih3B6UZ5oBwf608DI9RQwGgDrzTXXIHNTcYx1pkny96lMCu2Rx27U3Hy+1OZv1qNn6VDVxpCNgDNUbqbaCen0qw82AcnGKyNRuOMZ6VxyfQ0SW5n3khYnv7VnOMtxU0rZOM1COvShaIFrqKi5HWoltmebI5qyq5Namn2Ql5ArSnLWx003y3IbZGRBkVMOPU/WrNzb+X2P1qqDzyK4a+kiHsDcDpikz3FKSAKiLVzrUTHnqKUZpobJFIG4NPYLku7gUM3r+VRZ60ufehAyQ9D0oXpTQT+PalzjvVX0JJVYAVKhquO2elTI+OBz2osBNu5H9aej5I5wO+KgJ5oVjnrS2DyLQbJ4/WpY35qqHBAzjipVPPFJCZqQOQBUuc571RifC1YVztHf3pNBZ2HNJ9c+tMDc0MfzppbB7cUrWBEqtznvViKQAexqlvz6VJHLz2xSsTbU0FYEVZjfAHcVQjl4H86uQNng9+1NrQplgcjPr+lNdgoFSBTzTJE454NQTYQPz15pQ3OWPXvUJbj3pN/HPOO9T1GXo33CrIJA4/IVQifIHPHpVlWyKolouRsc+1XImBANUIzirERIxigWxoR89KmBPHpUEB71OAB/hU7AWA2ajmGAeKWJs9qWTkYxT6WJ8yk5wfaod2Tx161PMOOOKrEncajYaJdxxnvU0ZOc1CnTPWpY8/hSGToxFO3fWo1605Tz9a0QmWIjz9asRjkZqqhwc1Mhx3oYyz7UNjb71ErEGnFuKNiAQ4b/GrStkdMDvVPn3qdCd3rRYq5ZjzuxUxOOpNQIckcVKJAfSmSP9B3qVGPFQKcnPt+lSq4yeKBImyT+VOjba1Rqe/UYp3TGeKNht3JdwqaBumf51XXpzUit830oRJZkGV55rjvF1luiLhcEV2KtuTnpWTrVsJ7d0IJFejhqrpzUkawlySTPINHuhaeMrdgcBuD717rby+ZEjdcjI+lfNevvLpPiyHkgbwQPrwa+g/D9wLjS7eQdStepjn7WmpI9DGRXLCa6o1we3NIeKRXAFNZuAc187seU2PQ89OKfu7+lQK+Dg9utP3cUNtgSqe9Lk4zUSn1p2fehaDQ/JYk/pS57UwE+lOLDrTvcNgzz0oJ4pp4NHUdaF5CHjkUHrSL060dWHPFPdgNZuaAeaVxk0zODzU6jRJk80ijPak+7SjkYq1sMa3X60EY9aTGTTgcdOKNtxITBBxTxxTeCKXd2zVBsSdvSmt29O1NDZFKT3qNmMfng09Tgc9arl+fekMlJsSRIxGabnafao9/vS5yeahbgyQcgYNSmM4GKgUntU8UmQB/Ktk7jI3jIqAIRxVtzz/nioKjlJBQQaeFA600/lSqwJxTSuUEifLxUGdhq1vGMjrULpkn+VO1kJihuKFJ75HvUX3cev8AWnh8DP6VAupKBgmnDjJFQq2DzUiuKbfYCdGyKbKoamqxoY8U1ruNkJTBH1zSEYyOtP4PTg+lLgY4oskMjUcc0nvUnb/PNJjin0JE/ChfvGlB9R+FJ3z2pJaABBJ6U05FSAkg+lJ1FJrQBgyOgoPX607aN9KVyaVroCPaCP5Uu3GDT1+6KQ/hxQl3GhpP60mwbenNPHNK/TmhLUGRMuKYIualI60dOf8AJptCIiu2npjHIpCCe/fgUqripsCYMAc0Fc+xp20Y56mpMDHFSkG5XaLoajMWSPrVnZzzShQBnNVYCqUxzRtbIqy6jJ4qMDNSkUMUHnjpQEyxqQLsUf1pyjkUW0BDdpAx/WnAZp1JnH1NAriEZ560jD86U85GKNtAhMcZFK6nHSnIOKkIz9aqwkVwhPajYBVjbnjvSGPJ5P5UWGV2BI6ZFRkEE1bKdajK4NSNkBX259aaB82e9TPHxgcim7Tnnt70khDcd8U3aQxp5yvbNN7etPVFCHk5xnNHbpxTTkY5460A54PSluiQPJz3qRTimHjPrmhSSeaeiKJC2R0poag5Ydaa3BrNgSjFNYA5poOacelICJl56VG68fhUpXLZ7UjLz7GglalbbuGKjdADUzcdCfp2prAkZxTZRXbA4H50EZ+tPP0pM/jU2AQICaV/l6dhRnBwKaTntTEhP89ab39h+lKFABBpn8VL1G2OVttP7ZHNM7DninZ+X/CktwHEBKYSDnindRzScDoOaoHoJspGHOTTiR+NIzjGelS7CRET6d6Ae+KVvU00HaKgdxpXI45PWnxqMe9Rvk420+IndxSS6Duh7rgdKgxz6+9TvyKjXg1YiMjt170EY/KpMdaiYHuOKkBue360gBYdOlG08e1SDjPHHtU7oEIoxwfwpxP/ANaoxnP0qQkULYBVJ9aUt+dKNpHFNPWnsD2HqelPY/5FRjkCnEcCmCIjy3FByOKVhznp9aj5qAuD9DUbLx70/JHtSNyM0mrFIbuwaesn+fWozg9aRWxTGX4ZMD3q/DJuANZVu+evSrsD+wFGuwF4nuOlMz+tN38U5Wx7mnutRsTGSKeAMACmBgTx1p4P4UMlE8IqcN2qsjYqeM1MexJKpIPv6U8Hj0pgOeO9Oz261TAd1ppyAaUnNBPPH61NhWANxx1PejnGabkAUM2c4qrjHZNL3zTBx9adk0gHKcMDzmng81Du5qQE59KaAlDYpN9NyAPWl4PX0oYBnmlyQ1MPBPalyQetZg9hW+tNJNIW6U1jmlutAJI5MNWjE+QKykByODWhatwK0VwRdWkk6U9RjikkHFW9gKjZJzTMnNSsp61E2VrNgODUE5pnU0ewNQ/IBerVIpzUQOKepprQSJiOKb29qKX0qXqMYx5yO1RsufwFS/WmsODStYCs6cVVlXrgVeIqCRcA8cCs2guZcqZJ61UlUgnPH8605U4qjcDH+e9S9CyhJ0qPzDu45qSfrnvVRmIJrHdjRbjuSCOcA1ehu9p5bisQuc1IlyRVA1c6y0vhnr1rdstQAwM/rXB216QQc5xW1Z3pGOa0VRpkNHf2moYA5rZtb4NxmuCtb/jGelbFpqOMc9K9GjXd7ohx7HaxT5xzVtZciuas9QBABNa0N0HAwc19Bh8X3Y4ysaYejdmqiy5p/m16scQpI15kPmUOCK5vW9KEiswXtiui31FKokUg1y4iEaq1M5JSPKb+ya3c8YqGFsGuw17TMFiB1BNcfcxGCQgivjsTQ9lK6Ii+jNK1kxWvbTdBXNW83ocVq21zjA60qMrotnS28m7FaETZrCtbjI61pwTdBXpUpmRoKaUHNRxtu5qTdXoQldAOI4pKXPFITWtxgBRRSbqCbi0UynDpUJlIWndqaCKcelaLUQA8U2l3UlK4x2RSZ5puRRnpSuFxT1ozzRRQncGPDUHnNNBxQW4puRRWu2IWuevJcE1r6hNgEVz11LljXDUmSyu7c5qFpMA/lSu+M1A75B/OuRu5QyR6gZvTtT3YA1XdqyuGwyVvlzVaV885xUknfB4qu5xnFZtlEUjY/Gq0kgp8rEZqjPLtz2xWe4IiuJcDisu5m3HHf1zU13P79KobyZOR16UlqyrlgE4xWZqs+E4OMCr0jbASOo71zusTnkZrtoq8jWCtqc1rd1w2enSuB1XLs2K7LVmyDmuTvVDNkda+6wFopXLUHLU59kwcY/OkOAKvSwbcgD9KqSR4zxX1MJJjktCEnJ4p4GBTSvNOxgV0xZxziPQ9qlyCM1AvFShq6onLKIZBOD0pMgdKRiKbu4rc4ZLoK9R/rUlRvUyRz7EbnJ6VE361IxP41C59a5pRKixvU05TxSD2pkj7RxWDibw1HvJj2+tQSz56VG8u7jNQSSHBya5Zo9GCHGXJNN8zFRAknpmpBHzjFYOJ1JDTNg9aFlJNDRYGcUmMEd6nZmsddidJCMdqmWTiq4GcYqQYxWyLSJhJuHvUMhJPAqRRgU4jcMVhVpKaNERRkhl/xrr9CkPy54rlNg4Haul0NiNvp718nmGD9xuxEnqd9pzYUD0rT3bVz6etY+nt8q4x+NaXmZXGR0r81xUPZyZXQgunAJ71QkYnHGRVi4cg84qgz9RjPPavO0FYuW5G4Z49607PjntWLC+SPStezfNdMFoR1Ny2bgVqW56VlWrcAVpwHGMGuuLsidy6r8Ujtj3qJX49aC/FMWwx261A5p8h/OoXcdqUjRDXNRvQx6VGzEE+lZgKZOoNKDjiozz9aegJPWmgLUA6ZrVtEJOfyrOtxngVsafHyuRXXSWhEtTb0+MYHFbUK4X6VnWSYAx1rTVhsx3xXXEkdvGM1UnlwD2FPlkAB5qhczbh1HSrbsNEbydfSoHck1G8oY9c/SmF8CuWpOw1qfOyuUxUscxBGelVyTz6UgbFdiZZqRzjg/rVuKbIHNY0cpBGOlXY5eK6ISM2jSL7l9aq3JBFAl49fQmmO3Fb3uLYy7kc5NZ0wwa1blfb8azJl5JrKQblSQ8+1REZNSSd6iyQP8RWDNFqAwBSl+1RtkU3dz1ppjtYseYcUx24NRZ5zQxGDz+tapkDZWyM1nytn/Grbt82KpzvyaBW1KE47VTkG7r2q5K1VJOcgUnrqXEpueoPSod3uKmnG31quW5NSVZ3JQxx1qVXqojepz7elSCQZ6U/IosFwc1mXuCCPSrzMeeKoXQJBrZaaj3Rz+odOetYVxw3tW/fjJJ/SsK84z616dHVCS1Kcj4P+NRD5jzSn5mpwTFenShdmliF16+nSq0+ORV5xtU8cVnTnnk17lGNkTYoygk+tEY561IUy1SxxjPSuoaQ6MZ7YrRsuHXtVJUyOmKv2PUZ61lLRCmrqx2+gyFSn8vWvRtHclV4rzPQW5U16Top+Ra+exGl2Y30OptiOPar6dOKo2i5AzV+McV5sXqYSHA1PD196h6dqki4bNakGrZnca1oxhaxbOTBA7+1bNudyVqgJu/6U0jHT+dPHC0xs9RVPQkTke3tSdu/0oPJ/wAKWl0GxA3GOntTDmpcZHNMK5oW5LExjntQo3j0/rQAPWngDnH5VQyFlpu3JqZ15pgGf/rUAAQd6fTQOP5ZoyQf/rVDY0gIxUMh/wD1VKW/OoXHX1pMEQOcDj+dMYgU6Tk8dqhlOMisZTsi0VbyQKpOOtc/fXG6tK/nG3Gea52eX5iM1wt6ly7AzEnrT1A/Kq6N81Tx9TVuWhSVixCvFdPocKleelc7ajnpn8K6LSW29u1OhL31c1Svcl1aIKhx9Kw2GeOlbuo/NGc5rBkHeuXEv3xW0I2YA8U1jwaU8fSo85PSue5KQ7cfWm5I5pucZFSL1rQbQoOT2pQecA0gGKN3BxSux2Hqcg04dDmo0anbvXmmQPJyBxT42GaiXrT4xhqdwJy2QAO1Ivr1pvfj1p65zms2xW1JVO4dKmTGOOtQKCR6YqVT6UNl2LKnGO30qdDkevoKrKcqO1SpnFF2ST+9NyemMijJFJtzg1AkKD34oQ5OKOlNzgmrWwnsXIm+6KuQP83pWdG4GP0q9akE5o6EGzGN/T86JYtq9M0+z7Vaki3x+9QWYUvB54qEtg4q1dxlCc1nscEUmSmy9DLmrUTjNZKPzx39auwS5Ht607lWuakTdDU6HPsaoxtwKsxMTz1pN6itdmpbHpzVhmODVCCT61cQ9vehisSq5qctVQE5NTwnIx1NIRFcLxVKQc5rSmX5B3NZ0uBnt9KT3HsCOcY/WrER/E1SR+etWY2x/jS6CLYPrTvpUSdRUo5APWrQmSIRkHnHv0qRKhBp6Dp3pkljGPx6U4dTUSjGB2p2cH+YoKZKDkYp8ZwBUQ4/GpE5IoJLEfvUwPpioUIxUwAKjtQLqSR8jml3c01TzxTmoH0Jl6U8Z4OKghPPWplcjNG4kiZPu80Ag8+9Rbs4Pan7snHrQDLUfKetRXKblIp0DfLj9Kc33T0qk7O4M8g+J/hks4vIlyyENkCu/wDAN15/h+E5ztUE+3FWdbsEvrORGAPFZHgLNg01k3G0nGe4r16c/aUXFnX7Rzpcr+ydpuBGRxSNyP6UinIHuaGXHSvJlozktcFA6DvT8cY/lTU5Bp+Bx/OoDoNXg1Iv4UzODTlxzVIEO7Ypc/Ln9aTPFB4+nrVWBjhz15pueMdqXPGaTG6lsFhyt07U4cjOcf4VGFx/jTieOtAJCsMim5/OjdyaY2c570krjHM1OXhaiC55NS1VuhKuJgZpGODT3HHFRnPTiq6j2F3U1+e9Bz6UpHy+tF9BApAHtThx3qPGPanA54qLsoDke9MPTipCtIU4xxRuiRlSKvFMz0/lTlOfwrON2yhSAFzSRybV60pGaifOM9q0b1Ey2GDDOaYeDUccmAM08tu5/wD1UKQWGscHNJux/jQ7cHjg00N83tSV0xEm7/JoY5puePegHOarm0sOw0jHSkLYpWyBUfUUr3F1JgcUqmog5HHSnB/Wmx3JlbnmlLA80xCeaU8HI6U4u4gPtmk304E4/CmcelN6hqSp0oYfNR1HAoPtVLYBp9utIeKc3GaQc9KVwHKOOlBzz6mjdz0oxkZ79aQ2JRS7cDn60nUe1GwhO2O1NLc4FP59KTaOwqNwG9xxmnfdoA9O1Dce1Frq4DQN1KVIFKCMc0tDVgSGKgz6YpeAOaVhyRxQcDnqKvoA09RUif8A66j9Kevy4/rUSQ0SbRjOOaNox0oAzR7U90DEZOMUxogBkVYxx/jTZANtSkLzICpximEZ6U8n5j7Uqru9Ke4JjaQKDSuMUIPyoAGTjPbvTcd6lHT/ABplJCY5F6ntS9/SkU4GKRvWi5SHg4pATTd3XmlX8qLi6jhnHtTWXA/+tTt/FMfJbFDATgH60w96kwTUbE96kfUayZ56VGQc+lSFqYxJPSk3cQxlx/8ArpoGM5xUhJI55qN8t0xSbADgdKVRk1GwI5pynFLdlEpGAOajOAxFOOaibIz6U2xdSROTx2pwPUVGlSflUodgJ70xh0GPxpxXP1pMHvSAjKc/1pjj2/Kp29+BUZyc+lUtRblZxjpUbHb9asOuelV5U68VDdgYwdcgfjSl8Y7UKmP8Ka64wfSi4kmBORmo3HPrUqjAyfzpGUY6Z45oY9xgz09Kcp5NIq4HI7UoIA55qUraiJVGep5pmRt4oDnt1FBHP1quhQgHHvTSKlzimn5utJIViPbn2xQVwO3WndfbnNDEbcDk02OwwgZ4FLGBk8YpBzkdfapFXmpt1JEkwOKiPJNTsucVG8YHNDuimtSMnA/yaZwDT25NBGakCPg/SnYwBTgMEfSkPQCmg8hh+UAikxwD+lSlOlIwwKhaaAIvcUA8n0oTJpQvqKaAkAyMikahSfSkYY/E0J3DYRhuFMIp5OAKaQSSO1DAYTt4xUbNtHp7VKR2qJhjJqb3HsRhunrRg0dqBnrTsUOjJWr1vJuHFUFBz6VagPepYGip4o37aiRvQmpCdwqRW1HKetSDgjBqFcBvSpkXI6fjQFh6fXmrEbVBjaev4Gp4xnH0oCxOOgGKeCcfzqMnpTxmrbshj8A96Qg9aUcCgZ5zSvoQlcjIzS05gOtMAxUpFWANzTjikA7UZIq3oSLk4FOz/wDqqNTnHvT1OKXQbQ5e3epQv86Ygz2FSjjpSS0ENdc1GW5qVufeoX4PX8qTAQnmm7+cUxnpobFEXoBYQ5atCD5Rms2Fs1ft6qLsxvY0YmyKexzwKiiPy05jg+n1qr6EohcYzUEnH/6qnkPcH86qyNUN6DEJxSgk1GDnvS9PrWVwHZ59qUHmo260oOD1p3CxYVuKdntUKuM8flUg+YelVcB3Q0h5HSjj3oPC1EnqAxhgVEygg1KSM0zbk0gKcsfXtVKaPrWtIm4VTmj+U9qhoDEnjxnI4qhKOTxWrcrkGqLpmstiyiwxUZbBqxKm3jFVJOORQNFiGXBFattc9MdawUJBq5BKVwOtJCOltrsjrWpa32Mc1y0Vxg46VfguunNWpKI2djaagR3rZtNT9Sa4a3vdpHOa1Le+9TiuilWaM2ju7bUAw55q6lyHHFcXbX5zwa1IdQyBzmvSpYlonY6US7qeJaxor3PercdwGHXmvRjiXIXNYkvLdZ0INcbrWm7GJxzXZq+7OazNStBOhx/Ks60Y1UGjVzzpwYZPardvcgYwat6npZjJ4rHAMLkV8/KDozKT6HTWl1jHvWxazfL1rkLW5PAzxkVt2l105rpp1NSWdPDJkZH/AOurKtnmsa1uB61oRzDpmvUhMVi3u496QtwKaHGKCc1vzXBjqUdaZTieKtMlAW5pMnHtQcU3dUOQyRetOqNTTwc1opDQtFNzyaMmnzCHU3Bpc9KD0pXuOwhORSUEjFNpX6EseDimythCaQsR/jUVxJ8tZuRaMnUJsVgzyfMfWtPUZPmPNYk0nzmuGpJ3F1Gs+e9RM3rQTnvn61GSea52yhCc1A5zmpGqN+p6VAEMhqrKasSGqsx4pPUoqTtWZdS7avXJ4rJuWOTWNykihcS8nvTIhyKbJliQamhj2rz+taQT3JIblyI2HrXNanISDk10F8+0HvXJ6xOdp5r1MNHW51043OZ1a43MRWDOQzVa1KcmU1n7gxr6rDy5UelCnoNaL2qtPD1yK0VHQkAU14gy4717lKroc1SGphSxkdBxUQGK2JLbggVTltjnA616lKpc46kGVOgp+7jFK0ZUc0zbj1rvjI5JKw1iM+uKAcn2oK5ox7ZrpizhnHUVjkVHk4p2OeRTSuat7HJKJC54qNu3epGGDUb9aiSMlvYjd+1V5XHvUj1WlbOa5po6oLqNZwOlQYLNT8GnxqM/SueUTuiyaCHGOPzqxsyOKSIcdamUZWue2h1U2VWTjioWQjtV0xUxo+1Q42OtIqoPape3TNIVKtzSg80KxbH59qdnj2phGKdVMZLHz1re0ogFcVz6VtaXICVB4ry8bC9Jszktbnb6c4KjnitMSYGMcH+VYWlvxjPArWDcCvyTMafLISvYjuWyc9feqLOSasXL8Y5qhISe+a+dS1KWxbgbDCtmyfIwK5+ByMA/rWxZsD0rqiyLanQ2rZAzWrEcj3rGsn6VqRNxxW8WLYt7vzppbC8mm7/eo2kp3EgZv8ioWkzxSPJ/nNQO3XNK5p0Hl+KYz8dc/Wo2fJ5PNMZsCobEShgT1xU8WMjiqkfJ/wAKuQ/SnHcGaNqvStzT0BIHpWPZLnHet2y7Dv616FJaGbNu0IVRVlpMCqUR2gU55SK3vZAhJpOMeves6ebOR2p08xbkc1TZssTWTloMXdRn0pme1DNjFcVSdyz55lGOnWmB88GppvpVRjz7162zEiwGqxFJVEHBFTKeK1iM0Uk6/wCNKXyMHBzVRH46VKH+Tnqe1dCZnYSZtxrPuSSeauu3eqlxznjmqYWM2UAHpUH8VWJlyMmqzdawkCGHr1ppYc0MKYSeKjY16AT0oL8Uxj/nNNPpk1SEMkJH1qtIdw9anb5QfSqsjdavoS9irOcGqkhOKsytnPSqsh46VVtBxKk5yKrO2B0qxM3FVZG4I6UWKuIDjvTw/PvUXHvSo1CRRYDEcZ69aqXRBB9anLjAwKqzkYI6/StEh30Ma8GB6isK/OGOK3bscEmsK6Tcx7V6eHi27AkUAMmpQoB9vSmgAH0oL4yc19JRp2sb2dtCK4YKDjpWZId5JzVm4lOT71VYFifavWjGyDlaGqMnmrCp0FRxqM9KnjHrwKLhYeq8kGrVmmTxioMZP0q5YgB8dazkrozktDqdFG11/OvRtDYbF5rzjSjiQV6Bocm0qM189ilqY26na2p+Vc9KvQnK1mWTkoKvxMRjtXkx3MZblgHrSoTn2poNJnBGOa1iYmpaEbh6Vs2xwOMVhWsnI7VtWxyMe3WtUBaGcUj8rTunFNIz7VTZL3GqOnFCjHFOGd3vTQD60CsO6k0lJnAzjFL3z1oGNAwe1LnrzmlI4INMHH1o1H0B+g603OKXkGkY4NNBYUnj1pBzRuBOCOKDwOKmQbDW465NMdePSnNnvyKTPWpGivJ05rPu5duea0JmGPasbUHwpNclRmkV3MfUbk9uPeseR9x461c1CTc3FUer+n1rkjqUtWOjU5Harca56/jUaL096sRoR24qGzUswdRW7pbgPzxx1rEhHI7Vo27kc0Up2kWtEX7yQMjDt2rFcHPqavzS5UHNZ0nWs68ryB6IjIqM578+1PfBA96gJx2xWMfMm4uSKUEHH+FRbsD1pVPPNb2JaLAPFOxtHtUKHJ5qQHnGaVrAnccpyacDimLx14FOHWmhj/vU4DC+1R/TrT1496QEqsCMU9eewqELxUinJqNiCZPlz3FTIoP4VACf8alR+c0NA3YmTGc96kVssDUAOTyanVsY78UE+ZYU5FI2QeelMiPU1IRkZzioHshm7BHpTSxbkcelOkUj2qJySQKpBcljbBx6Vo2zdKyUfn+tX7eTJxmr3JZ0mnv0HpW2kYMdc9prZZRn8a6e2AZBnmsrCTMTUoDknb0/WufuUwxyM12WoQZjOK5bUIGGfWo9RGcJdpHXirlvMABjk+lZTkiQn0qe3l+Yc1S1NToYn3KP5VajfAxWZbSbgOTV+N+Bz09alb6kPc0IH7EmroJbGOKzIXzz2FXUkyM+lDdySbODU8L4qup3U5G2kc0kBdlG+M1l3C5bH9K0d24dapXQ5zTYmiovytip4zz7VARk1IpwPpzSSKSLkbZOKsKx9aqRnHNWFp3JsS7ugqVD71X6VKpyKtbE7FjAI4607vmowaeOmfWku4CgjOKePyxTKfH2Pr+lICxGcHp04zUynCjNQrwKcOM5p6jWhYQjtTzyTz+FV1Pep+oA/WixQAlTxipkbBFQf0p6EYpkdSwGoJ4qPJx+tO60ATwPjHvVg4xVONzkelWd26mtSHroRuu4YxXPy2xsNTWUDgnmukJ+U+oqhfweZGGxyuD9K7KMrOxpB2ZqQOHiVvUU5jj61SsmJhUdcVbPI61lVi4ysxPTQAec45qYcqKrjJJHepVJwc1ziYrHBJ9achzUTDBp6NhqadmGxN0A96bjNGfxFIec+la9BgDtHWlGSM00gk04cD0qLXAVRnjNKy8CmqMdacT6UANCk07G36U04yDQT6ULRkgevoKchweRxUf1/CnLxzmtENMk3Z+tNIyQfWg4I6c0m75c0noG44gCmbR2pScHrTCwzzmk3oMUj5valUc+lNBzx2pQeayFYfkYpmcA0hGaQg9BVXGI5z3/ABoUjNGN3fp7UBfaklZ3FuSbs8Ypjc5/rS9qay4ziq23BjQ3NSK2RUZGTQTioD1JeQM+lMLYb3oUnketOVcjmgQqkHFBPpSEFQKUjJrRDY05IpuCGqQLSEc/1peYhhOc9aMZp2OPY+lAXvQBInY05jxgVCG5HcU9zjjpVJ6AIX4pVf261H2/TrTs+nUUJ2Am3cUAc+tRq3FPU89ad7oBzNjtTQR0AoJpVFJAKoP+FPz60mepyKQHPfJqnohoXdn6imZxxT/4qjdSfaobBihhnml47UwDNIQeBnnrQhdCTdjNIW54796bn9aM96FcAJxS7qTgn3oJxSH0FD5oPK4oAzjFBOAKVxDS23r605WpnORQAAPSnuBKDyMU9cE/4VCBinBsZxTtpcCwtI7ADHeogx9aQsT/APqpdBsXGT7UlJnDUjGs762BCsMUmeKYze9RmTJ61dxFkEHikON1RBicelOzgeop7gSZA+tNf0FM3d6QvkcdqVx7DhyfWnr8tRISTmnsfyqSWS44FIB82aiDkHrTvM7UFjy20c1GfmA6UA5ozj6VTJ3GFTk/4VG2RmpCfTvUZyD169qz0RQ0nB4/OkXHpxQ2cVHuIFJb6gSEgCmA+35VGTu/woU+3/66fUCZTn1qNyaeCQBSHJyMUpEke/bz29KkD5UUzvzTgSKkpXJFOTRnimMcimgkGr3QMXccmmls8UpGDTGOP/r1AthrOTwKYwBz3/pS4KnnpS7c456UAiI8800jj2qZ15Jx1qMjihoY3+E01uV7cUpBoY849aXUBmM9aQDGeMUpbnrjFAPvRcBy+nrSbcfT0pSeOuTQCTS3ATnpjpSv60NkD6Uh6UaoBo49c00k+9SdDTNvBPvStqAxVO7k/pUgPPT8aTGB1/woUjP9KfkJDw3qRgdKjd9yk9z2pXHPFRtS3GG3imnI704dPWgY9cVICDOOnNMI5OTUuBjjqKbg9TQNrqK1I3P0p2MnNJ/DTuJCKuDStwaM5btQ3Spb1KsIrdvepCoxzzTFOOKkqfMLEZXAz+lRsMHn0qbODz+FRsc5qyRo5HFMbGeeM0uTSPyevNZrRlbjfc8AU0YbPpTgoGf5UnQZpp3YxyrkCpoxio04Iq0ijFBA6NsGps57UxOoPWnZ9aNtCxVX5hVmMdBVXcAQPWrMLDGe1Q9wvYkIwaehwKZnpT16elNIHuSqSPrUynj6VEoxUidfQ07CZJknrS9qB7UHnNFiRhIpT+VNI9zR1PXihAOUZpCKVaUnA+tDGkM5xSjimnntSjJqR3J4yTnFS45HGTUUfJzU6c/jVX7EjduRUEnynOKtMMCqk/1qG9QKrvyfb+VR7+evNRzSENjtTUkz7UloUi9C+D3rRg7YrLgPP+ea1bdelWncm5fi4HPWnkcetRxDpUx5FICCX3/Kqkgwauuv5mqkvNTK9ikQdDS55A70hHHuaB1NZrYm4bsD0poPAzTuCfSmZFFwJUNTK+Tx2qlvxT0k/WquBbz70Z/WolNSA5qXsCA5NNxzTicU3oealOwC4yKrzrlTz+lTlqil5Ht7UNlmTcKAelZ8qYrWuEzVCZMe/wBKzfkBnTIT71nyrn2xWpKnFUJV68VLAr4568VLGSD6UwrilBwKkC0kpFWIpzVBW/8A1VKsmKSH1NeG6wcZrQt7o561z8U/51chuOTz1oTKsjpoLzkDNadveYA5rlYLjHetK2uSQOfzrdSsZNHV293x1rRiuScc1zNrccdeTWjBcY712U6pEkdHFOOlTZ8wVjwXHvV2O44616EKlyFoVtTtBMpGOa5LUbExs3H1rum+dTWLqlmHU4FKrBVEVucYkvkvgn8q07S6xVG/tzGx4xUNvOY2wTXk+9TbTKWp1tvd8dea07e46c9K5O2ucEc1rW11711wqCaOmin3DJqdHDdKxIbjIxmtCGbNd0Zolo0KE6VCkmalDYrpUrk9RW5FNIwaU5zTScUSBjxxTsiod3FKGoUgRIDS9ab1FKBWl7jFBoByKD0pMcU0AHnNNLYOKc5qN+9RITE3deM1Wu34qweue9Z9+/ynBrKRaMS/kwxrKkOSff0q9dvzWbJ1Jrgm7ghp4qNqdnnNRse1ZsrqIzZ+tRtTu/NMb0qdhEUgyKqSnkj+VWn5FU7htvI/SjYozbtsA+1ZEzccmtG7PXmsycZJx1qGikU8Fm6Z71bxtTGKgRctT7qbauM4rWI4K8jI1abbkZwRXEaze5DAnFb+tXeN/t0rhNWvNxPavcwkL2PUhDUzLqQu5OagHTpzTHfLHvSqcD2r2loepGNkWVYtj0qTbn61XRs1YQnvXVTqNOxnKHUXyBUT24zjFWAakABX6fnXr0qtjgq07mTPbDJ4qjNCV5IrclTdVG5h3DjFepSqXPPnTsjJfoKbz2qaeMrziqzMV616EJ3OGcRf4aRzTC+KbvyK6FK5xzhqNk4JxUTHJp7Hnk1C3fvTOVrUhlJBNQMcGpZOaj46Vk0ax2I8ZNPjH504Jmnom056Vk1odMW+hPEMCrA54FQKRxVhcVytHbB7XE2A55ppTipselDLkioaO1bFNlqMDBq3In5/zqLy+fesmtTToRBR70o61IIz35pSme9CAjDccfjWjYS7W4496zivvmrNp98VhXhzQZDOx0qclgM9a31PycVyWmkgg10VvLgetflua0XdijqOuG4PNZ7vzVy4JPP5Cs+VsMSa+PcbMaJY5McZrVsZOce9YMcmWrSs5fm/wFNR6ibOus34Ga1Ym+X3rAsJMgf1rZt5M1omSy2Wx1NRu2Af50M20mopGyOtWCQ1mqF3AFDtjvmoWb3x71ncYpbvSA5Oe1MZjQD15qOoE8QBPHPtV6AZI7e1UYgSR/k1o2keTk8/WumK0FexrWa5Yev61vWceAD1/pWTYQk4PtW/bKAg9a7YGe7LCnbzUE8mBUjuAvX2qjcygEc1b0NOhFJJUDHB5pJJMnFM3bun8q5pskkB4pGcZ46UxmFRu/rXFJ3ZojwqYcGqTrg+ladyhJ9KpzKQcV9E0QncrgYx609D+P1pMYNJjBzSLsTq4BxmnBx+dVg3Pp+NOMgz61qmTYn3bu/FQS/doEmKjlOMc961TuD2KkvOeaquMewq3Ict61Ul4yM80na5CIGBBqNu5zTpCexqImsTQTOT1phz3oJFIxzn0qgegyUhsmqkhOTVlyMVXlPJ4xWiAqS8ZqpI3B9fSrMzdRVGV9p/xoeoEEzEnk1XY8deaklO41A7fX6irsApOBTd+CO9RlzjHagP2pJATq/5VXuGxnFPBx9Kr3Dg8e3NaxV2aK1jNvRuHHIrJnTd+HpWtc8dOaoTL8nQivocJTvZjMuVMZ4yKqynaDVu4ODz+lZ80mTxk19HTgapsqyZY8dKao+lSbcnk0oXPQV0N6GvWwip2qZEP5UiripV68/zqNw0uIoPpVm3O2QVDjqfWpImwcmsyJvQ6jTHIZecV3GiS/d715/pknCGuy0abZt614eKjucrZ6JYS5jFaEJJIrC0ucOoGetbsB4FeGviOeWki0OhFBzx2pU5FK3SuhIyZbtWw4zzmtu1OME8+lYFqcEGt21IwMdRWiEmaKjikIOaenQ0jAHtV2BjcjOaaRgU/HHQUhFPQYxiSeaX2p2OOmaMccUEjX6VGWwT71I3Q/pUbCpATJbFJSr1o6nA/SpuUNAzTcgdaeUwRTGG3nH41NwELZFQu2BxT2bPSoZWJ471lKRViGVtoJNYeozZJrVuZAFI46Vzt9LtYjt61585amq0Rl3DFjmo0jy36ZqZiGOMU6NOPSpBLQei4AxVhBnBx04piKSB2qZPzrCWiNEyWPg+lWoDtwTVdRt96mDY7ZrNStqWOlcuvWqz1K0nGM1AxyPehvmdxSI369e1QuQOuakYn8aibp0q0tCEMJ696UMDTDke1KOlaIbJwTgDFSdsjrUMZ5qVqGA8nI4pQQRTR19qUjNR1DoOHBHrTlbimA+9PSqF0uSKTn2qTIBqJee9PB/CpaHoTbsj2pyZxUSHPXFSqenoaLENXJ4+fepVGenAqupwcjpVhGGOtJINtCVBipFOB70xVzntTxzz2otckMZqF1xzwatbNw61DJGQaVtbA9isDg4q1byciqjfeJp8Uu1gOtaoaOl02QZHNdbYMWQDOa4awmww9DXZaRMCo4qLEdbGjcQbozxXN6nb/IRiuyUB16cViara8Hg1lJdRdTz6+j8tz61XjfEmK0tXhIkP5ZrGJ2OQTxSLi+hv2U2AAOfataJicds1zdjPkgD863IJM454otcbRpwklh6VcjNUISTgYq5G2fwqCErIsr60u7nmowfloLdKBF6NsgfSoLjpSwtketLOPkzVWGyh/ETUsfBFQuealjIxUgmWAenapw3FVgRgYqVDmnYRMp4qQE4qIEjH9KkjOTzV9BImQ8jmp92RVYFh1FSgkLQgsSA5p6MM1Fnb160buaG7ElxDkZp2Dj0qGNhn61Y6ntTK3ANx64qcMWAqJhT480Ei5P0pQxzTW/n2pgJzj0oJLkZ3d807kEjtVeNyKshtwoKQiPhqtxc9KpHIPNWYmIBqkT1JyMn/AOtSSJuRhwePSkLZ7U4tgYqov3h+ZVtDscoe3FXc8dPwqmUKzAirXXFd9dKcFJFy11FJ65p6sSg70wdKVcgH06V5hmPzg5z9KUZzx2600jge1KmTnNVYCVenrTwcVGDxTgc079B3EIxS4zilbjtTd2aBDicj6UgOT149aM8Gm5zTRQ7nOf8A9dLTc+vrQTmqfkSDN+dLn86YTnrwTSHr1qdhLck3YPFJ5m6mJzSkiiRYuRio93J6H2p1MAOcVLAeG4zTk/Sm8fjRUiuSZwuOtISDj+VIM4zSHr7UBuLuxxTPMy+MUpznjpTepz3o6jJiw2+h9aZ14pQcrk9adnirepL3G5yAe9Mbg1Jg01kz0qChA2Oh/CgMcY6UONvHao9zA464oJJw3FLnn3qEE59PenqapASjoaa+cj0pynikbgkVW5TIs57596kzzTQM9OKdyKJEjMHGDSHPIPpTm65Pb2qMkdazAQOR0P14p2TgYNMXknIFSq3HStLoBAcmn55zSFeKaM81PoNEpfIBp6MM1WGcZNPDEVcfMROWBBxTQ+DTMHAJ7U09eKJagWNwJppbJ7UzqB2/ClXrSexQbse9Kf8AOKbQpJFIXQX2FIetA70gOaq4hwOKVmpgLbetNyQfrSY2PLcnFNJzTQQc0p6dOKWxK1FL/jTQ+celMOScCkXIGaVxljdkZpu8rjvUYkx70qtnk099AJ0fnihnxiogenanEjuKSAUk5J7UdBz3pCw7DpTHk5FSAjNhv61HncTkU488np14pjHnjtQUSh8H+tL5u2qzN0/nQuT+dCYmWQ+c+vpS5AFQ/wCFGeme1AibfzQW3fhUJbn2pd2KAJR1xxTCTj6Um45pCeR6UASBqTeSaaCD3zS5wRSbKJAeaQ8E/wCRTVbGc560M2Tml0AY3XOcc1GQPy9qe54zUJOSOMGk9dQFOCDTEPGMD604gkYphyFo31EycNkDvSv0pq/Kg96R2PNDGBPPWgEN2/OmZ3cU5fl6UMBxPBApi56UrDgim9Oe9SK+o88/lTDge1G40hGTQDIzknjpSqcU5uCAOPWm4zikxik5IprHj6UnIGfSm7sDgdaLgIRimuMGnFSRwKAvHNMCIjNBXPGKlKjA4/CgkCgkiwKUHcfpSOO/emrwMc4FSlqO49jgdevFA559sU0ZOfpS54+tUDF6d6QnjjpQPfvSkDsKB7ETZyPalVhjjrSlST9O1GzA4/WgkceU7ZH5UzGWwOcU/J49vWo8ncfr+FLYoDgfWmkdKcxzSjAOeoqGCGkHB6fhSLxk04nrTR2pDeo4nIxTBz9KKUDBOKdriDZ15/8A10Ecf0pf4s0McHilbqUhoOFGOtKTu9cUD+L+tKTmpYxhYrkUHpT9uQc1Gc5pEBjPSmNknkfWpFbJI60OvBoBbERGDSAAk85AqSmYByPX3q9Cripw3/1qnBOeajUA/WpdvbsKljJUP407J/8Ar01VqQgUgIicNkVbt+FwD9arBfm5qzCMkD0pWIJ+/tUsYpgBzU8YxiiO5Y5Rz7U9T2pAcUobmn1EyRetL/DSA8cYpf4ai+tiRrYPNRjg1IQcdKjxzVIB1B4PrQBmgjHemAh6fSkVuR3oJzTV60FItRe9Wo1P4VUh5I/rV+JcikkCGMhqncgAGtB14rOuztGalkrcxbtju4P04qFZTu7YovJMEjOKrRy7j1zU9SkbVm2SK2oDwKw9P5IrZt+QKolmjGalB4qCJsVKW9qd7ANkqpMcHpVl+tV5e1ZNXKRWJzn+Rpobmnnqf60z9BStYlCknIHeoXOKkPSoZOSMVDTAaXwKcjDAqJjgnFAY55qbNFIuLJhanjPTNUkfGKnR6pMksbs0metGelBzjPrQwD60x+RT2+mKRl4NQxpFGYc5xVGVK05U9qozDg9qzW40Zk3HHof0qlKMj+mK0pk6iqsiggjFUUjPYcdcUzac81ZdMHpTCmDSQ32IPalDEH9KcV4Pao2zn2+lQ3YEiRZMMBnAz0q1FIS2OlUQM81PGeKyTKsakUvOM1oW8+B1rDhlx1q7BLjvWhLR0VtcACtO3uelc3BNmtGCf9K2jKxm0dJBc+lX4rjjHaudiuePSr1vcc+ldcKltBctzeSfeKbcYkWqENwfWrAm4wTXXGpdELQyNTsd6kgYrmbqAxMeMV3EyiQGsHUrHOSKxq01NFeaMW3uipwTWraXXHWsO4iMbkelTWdyV4JxXCm4uzHe51ttcdCPWtS3mzjnNcxaXHPWti1uMjmu2ExNXN2KTFWkfI61kwz5A5/Orcdx6cfjXfCRFi/UZO0daYJqC+a25riDfzTlbJqNj09KN1JPUCyhJPSn9ahVuKkByRWqYDqUGkpQK0QriHiomJU5qQnmo5OTUMYyRsLWTfPxitKU4BrIvXySKxk7FmNdHBPNUX5J61cuTkmqcgxgVxyWo0ROcfjTPWnNn60hHFYb6iGMD2pMGnUyQkHH9adrjZDIOfeqFycZq+5qhckc4wTRa4IybrJ5rLn4NaVxgVnyDk0W0C5FGNvNZmqXHynnmtOc+VCSa5XWboIpz+tbUoOTsdNFdTndbuvmYZ69a4m/n3MTW3rd7uc5PNcndzbmPNfW4Sg4x2PTg9dByyE81Kh5qisnPWpo5feuxwO+L0LsbVZQ+9UI5MkVZSTI9KztZmnQtqcdak3Aj3qBDuFPPA69K7IS7mE43HNgiqsgPOKnY0xzn1rvhVscc6dzOmj3Ajis6eEr0rbljyBgfWqskG4Zr1KdW+p5tWGphuGz3qPPOK1JLbIPp7VQmgKngc+or0YTuebUViAkA801iO1KykH3ppXiuhO6OBrcgZc/hSnntTynanbabRCdhijn0p5X8aeqbTgilxx0rNo6YyGL9KnjfJqLkU4E9a55RO+G1yel+tMQ5p4GDUWOyLuhCu78Kbt6VKBml2ZFY8upsmQhcdqGTJqzHF/k1IYfUZFPlH5lDyfQZqxbxYbmpWQL2xQrbPSokrppk2bRq2I2nrituBhgDPNc9ayEc1rW8/yj1r4nNMPe4oKxelYMvJ5rPmJ5FXN+4etUrjivzevRcJMpWuQZx/hV6ylw4+tZbvtb/Gp7WU7x7GuZaEyOzsJclSOn6Vt2z9q5ewmwV966O1fPOaa0RN+ho5+XrUEjYpfMH1qF34pSdh2GuwxUDninSuf/AK9Ql/Ss7iHU5OgNQoecmp4+1C1QFuIdDnFa9lGDt61m265Kn9K27GPJFdECGzYsI+g7Ada1hgCqNoNuCKneRR3rvj5CjoxtxIBwDVCaQHABzT55eT7+9U5HyRzWdSVhpCls980hbFM8zGMjIpQfzrjcgAvTGb6UrGmA5rO12WjyK5jxzWbKvPOPwrfvLYc4P4VkXEe019M9jOJRYEe1RHip3GVz1qu59Ky2NBpb86aXGMc/nSM3XtUe4evNO4Eu4UwtnNNJwabnH4d62iJjZOmc4qrNjkg5qaRhzVaQim9ReZWcnNRs2Ke7YNQO9Ta+w7iFsGkLZpuST0oJxn1qA3GsarynAqYtkGoJTkc/nWyGUp8jvVCY5J54q9PgH8KzpzVRTQupXkfnFQPJgmpJDg+v1qo8lapXKVhS555/OmiTPeo2fOM96YTSS0GyyX445qtM2eOwFAbnnioJXJ49a6KcbspDJeaozn5TVl2yCOfwqldthfr2r6nCR0RdjMuSM8cY71Rfk1YnbLVXPr0Fe6kbRVhmMc0oXmnU4DI9TRYL3ECnNPWgDPtTuFxio2G2KTgU1WOcdKXd6nimZx07Vm1YybubmmS9Pauv0qbhcdu1cJpsgDgZrr9JmyB6V5mJjoYvc9B0eY5XsetdRbElBXF6K/KHn+VdlYtuUCvnGrSMXqaUWcUpGOhpkQx7CpGAFaIxaJICcityxOawYTgjFbVoQQDnNaolbmynCj1pajhbK9Kk6VoJjc9c9KCTig9TSVNriFx8uDjNJnrQeab0NOwDWPHpUZGeR/KpX6ikwf8AIqdiiNfenKNp5oIAHFNJ7nr0qGArZz6/WoXbbjHFPYnJHSom5XnkVFyrDM59qgkNPYkYqCZsAmuSpKxSVyjqMm3v1rnbxyzVr38u4HmsaXk9a4k+Z3NNtCFSc471Oq8DNMjQA1OAap6FiqoI461KoAGKYB+VTKODiud6ghyjFOzjpTBx1oLHFZ21AcecdqiY5FP3ZHvUTngVUUDehGxK1EeKlZhn1qI8NXUlYjqMcZNKF4H1oOc9KeecY6+/SpasUhU46VMARyaiXgVKMnNILajsZPFJjBPpThxTSMVA9hR39PSl7f4UmeDxThnGaAHDk0/PqKjHX1p6jK9atsTJUb5uOgqVeMc1CM5+lSKwOOah6jJ0BU5HQ1KD680xCGp2OfejYzZZRuD7VKnTrVWNs1OrZBpxCxZRs/WmuoIOetIjcDipCOPb0qtLibM2dcNxxUIPPXAq7cKCeBx71SZdrUrDRpWUuWGD0rsdHuOVwc47Vwds+1h/Ouq0WcKV96VrGZ6FZNvj55qLUrTdGTjgijSH3IK1LmLzY+B05rNq6A8z12zIJb0rkboFGb616RrtrsDHHFefapEYz3GTmsk7OxasMsJO3Fb1o+cc/hXM2r4b0FdDYyAID0HQVoykbcBHHXFXIjjnvms62fPvV+JgwxWe4rFlG3ZGaCcUzOO1HekybFiN9p61I75Sqqtg/WpcnbVIkqzKAadHkD1pko5xzSxY6d6Q0W4+frUyDvVZDiplY49qdhE6jvT05PrUQOcVKvSkBKoxxUy8ioUODUynAzVrV3EhWNAzkU0sCacoqnsDJ4m7VOD8wqvF1qwvB4qUyScH8qVCQcdc/lTN2F9aTd9aewdSU/NxTcc07qKRwdxOeKdwHDirMfAGM5qqpqaJvmFAEoXj9aenBxTW6dKEb5hQLoWV4HvTt2Tz17UwHrilGc57Ux9BJG+XPp60W8u84PWn4421AqEPnoK6FUfK4sa2LRwjH07U9ZPbn1qISZHHPrQrYxzWDJZZHPWgfePHFRpLuzmn/eOfShDH5FLnj/Go85IzSryOOKa3FYlLAiosjHvTqRetU7CEOQev60A5x6e1DAgYHekAAzUbMoX8x7UmcrmgsBzjjrTC/GKLisP3BuhpQeaiXg/1qQHii4h3QZximHqacckGm4IPqTSepQ7GR/Wk7c9aMio2fHamwHevf8KfnApq8gU4HNSKwGQDg803eGOMdfSjPNJnBoEPA4xSEgHp1pA3GB69KQnNBTHBge3tTicAmo154PIpzPigkkXmhjio1kO7HelLggCgaEcmmkEgnrSN+P4U7A7j8qLX1BAoOTz1p/bFNUdc0pyT6UDJE60rEmo17+lOY1oiRVOPpTnGB+uKgzhj71KhzSAiYn61FKeMVM67ahbJNACBuKkRuAKhI5pytxx3pJATZPTNOA44qJSAuT3pyk5IzTAcePzpCxPv9KTfnvim5yR6UmwJOcdeaCcH1pFOfwofk9O1GgPYcGyOTmkZ8HrTFJ60Z+bGTxTAlVs/SndRzUSvg4NOzx1xSuJDskD3pmSG607dyM81Gwyxx17UMYpf8KaJC3OaGGOKT7vQ+1FwHbsACjnHPQUxcUqHgn3ouLZjgwwc+tDALnHSgNyeDQTkGpKtoRggNTlfGP60wg59/wClJyAMgUEpEwkxj0oL9+pFQlvUYpN/JFFxku8mkByetNDDrSB+RxSvYB7HFRNLTy3FQMRyc/8A1qG+xTDfzxz7U+OTj6/lUBzz6Ugf5uDSTJLed3ejdyARxUQbigtkZp3G0Shu/T60dKjGAAM1Iv41Keoh3bOfxoyN2KazDGBTc+2feqYEm7k4pwP6VADzyM1IpwMd6Gh7kg5Uc07jpUYOM0m7j1pN9AQ5hxUJ4fGePX1p7MCOTz7VAGyaXkIlLY6Uwn349KN+B05pvfpQlcbJV+bp09aHXFJGQPXFObGKpq4W0Ixx7VJnIHaoyevrTwMD3qG7ghDyaQDPNK3yj3pB0pCDHbvR24pAfmp2DjAoKI2PzUzIqQr83vTGTk0kiQwD1pGAz2pRwR+lNYHNFxsXnGO1Iwzkf5zR/FTwM9+/WhDsRBcD1pMdKcRzTSMVOzBDTyeaTAFJktnjFB5J/wAKBMQjFSbRnrn6UwdT6U/APQVYJjcAcUA59aCp/KlXAzR0GNbjGeKcOTSMBn1p8f50kJiMoAOetQEDt39atzID0qu6/nRYLiAcCmlCKeD2pASOKzH0EC85FA/yKeCOh4oHU+tUAwgZ6HHpQUHenEEdOaXsCRwelCYrEQUg0h7+hqVs4NR4yf8A61SMb160cjI7U/HakI7nrUW1KuJ6HNGMinqM8j9KRuRiq2Y7dSMjGMUhPfrinoozzT2iHJHFJkWKwOPxpDwfapgvPWmnqQfrRYBYVyMnrVhR0/w61DF1xkVMvSkVclUBaVsGmKc8mnEe1F7lIao59KsRAiocdfWpkPPtikzMnHX61PGeRVdTmp0HWhX6FMlXpS/zpuDT1zn2+lPYkkTp1pcHFIoJp2fapS1AOM+1MKjmnkZpnK9qbAf/AA0xuPpSggikPI64oQEbYz600HHfFOIGfbvTCecVKv1KRZgIB5rRh5XmsuAjIrTtsHHNXswsTMnGayNR4U98elbZHFYWqMQGrGTsFjm7twXPeqsRIYe1Ou2Jl/GooT82euKFvoM6DT2JxW7DkkelYGm+ua3rdjtGatgXIzke9SA+9QA46UqtWdyCU8+1RSDj8e1LvFMc5Gcg5p3Ahk71E1SMRUdYyYJDCSOM0x+BmnHk/WmvRdsshkao92TSyH/JqPPXvUORBOjYI61YjkxxVFTjHapom6Z/WnFos0I2B/wqYciqcTj61YjOaFuRsS7fz+tKVGKFGTTm61TGmVZVBFUbhcA4rTkXIqlcIR9KzaEZcq81UkTJzWk8WWqBosU0ikzPZPUZxULLjkitB4hzx+NV3j9qmyQ/MoupOajZauNGR2/SoHXJ6VDAr0oO3ipCvtzTCvWsCkyRTyM9KsxPk5qovA9TUsch+natIysimasM20jnpV+GbJzn9aw0lNXIZjQnqZm/DPkdavQz+9YEE+AM1oQTVtGXUdjdin96spNgdaxopc1bilPFbxmZ2NRZCR1qC4USA1Es3HNP8zjBrq59gtYxNRssgkdaxmQxt3rrbiMOPesK8tSuSAfwrCrHm2BrqMtLnBHNbVrc4A5rmQfLf0rRs7noM1jCXK9Sk7nUQT+9Xop+KwbafPuavwynPJrvhO5DRsJPx1qwjbhkYrLikzVuOTIrpUzMsl+KAeaiDZ9qerZrVMC1GeakU/MPSq6NjNTA8VrFgTU4UxOafW6YrDSMmomHzGp6hkXDGlIZUuDwaxrpuTWtcHOcdKx7v7x9a55bD3MyccmqUgq/KOelVJF61xy3BFcik209hkUzA3YrJLQoaelRsMn6VK2D9DUTHLU1e9hogkOKzpv4j71fn6Vn3Dd8UDMq6HzH0qjIoJq9c/M9U24akkBQ1JtkXv1rhPEFzjd712ery8H2rzzxHOW3Y4xXrYOnzSTOiGiRxurXGXbnNc/LLzzz9K0tUmADVz7Tnn+VfoFGjamdkHYub8d6cs+0jnFURNx1oE49a56lOx3QlfQ1I5+OTmrUM2D/AI1hi5K4GeKsxXmB1/CuF7nUtjooZc8fnU28Gsm1uTxyRn1q6su7mpVyt0WQxJPoKVWz+NV9xIBqRfXmtoSMZRQ9wO351G6Ajvmngg445oVh1rvhUOGpFNFNo+2KpyWwOa1WHXFQMnJ4r06dXqeVUp3MOaDbkAZqu8Z/CtmaHOeKpy22OlenTqXPJqJpmeUyDSAYHHWrLR8EfrTVXHHX3rqTujjIwuKcR708L+NJ0+tNo3iyNhQnapAMg0bcnFZNHbCQ0ce1TpGcdaasYHWrCrtrNo7IPqEaDIB6VIF5pAMc1IhIFZ2OhCAYHHWjHWpVAI5pjLzUs1iyCQ4wBUTHbVggf/rphTJqGXsOt5DitO3nIYDPWspeDViKTDDPXt2rysbh/aR2IatqjcSfK89e1RStkZqtFKSOaeX9+K/OMfheVvQjcglI5pYJMP8A402U5zUKPtf/AOtXyUoNOw2rI6rTpcKPWuls5MqvHFcdps3IrqLKXKD0qWjNO7NgkgConfFIGJXvUcjZqJaotDZGBqPdzgd6HPQYqMnNZoXUeoywNW4VywPXFVEq5B94VpawbmhagcdSO1b1gmADjFY9omSK37MDYMCumC1MTSj+Qe9NkkAXGcj2pmfWoJZBz610t8q0KIppOSOtVmbtSytknFQknPtXJJ31KRKWwMfrS7qiLY6CgHge9c8mNIezcU3dx1zTXb/9VMLVcNQOEvYtoOO9YV2vzV1F/EM+n4Vzt5Hhzjk19TUjZnOm0ZEvU85qpIRz7VcnXaOv/wBaqEvFc9jfoQk5P1phI47GhyAfrUeR2OaRV9B4fj3pGfp6VGz8etIX960iJiu3Ht6VVc5AqVj+tQSHj0ra+lyF5kMh55qE8VK7BQe5qBjntUj32GFjmkJ/Ok3ZOKjBJqWrDQ5myc9Kgkxg0/fkZ/So5TTjoMpT/Lk/oaoTMMVfnyazLnPbNbrUGUpX5we1VJH56YqWcmqcrDPH51tYqwryCmBuetRFwKQOCD3p2BImL8Zz0qB5OetKZMKarO+cnH411UU27Foe78GqF23BFTu3GDVK7cAHmvqcLGyLM+RtxqPrwaGb5vagHPTv1r2EjdbAVz3p3fimg4OAPxpwxikyR20ikbtSg5HNRtWYMcMEH1pm/OaN+fqKjJ55qWjKRf08/vvXmuy0g8DHH9K4vTeZlJrttGU7VHWvMxWxmztNFzx3/DrXZafnatclo0eNvrXZWKbQK+bmtTnkrGlH06U4/pQnFOOe1UjPcZHw9a9m42jvWMG5rRs5DnApxM0dDA2VGcfhU1VbQ5x2q2AfxrfZDsNIw1IRin8mkP6UiRh5puAP8KcQRn0NJtoWw2hAMDvS5wBRtwKBnA7H3pXBDW4PGPzqJuB6VM3HUc1EQCuccntUN2HYY7E9Oaidcg8VIelRnptrnlIpFdxyMcVSu5Aq9etXpTise+kI4rz6sruxpFaGZdv81UWGSanmP3s/rUajLUoqyBbgFwvGKlA6U0DnNShc0SZohAD1xUq/SmDgketPGO9YMF3E5zxzQSOtOK9qYScdPxoSuMaSScUx2xjinkHFRHvzWiRDYhBwaYy8Z7U8n+dHU47VtYSGFOaUrzTjx9BTsHGTzU2LQ1V79qmWmqDzxzUi5AzWfQOoY5pCMinZ4PSkHUjHFZWYdRF6c807oKQcA0A84xVDHjrSpTRxTxxxQ3dCaF6E1IgHXqTTKVePcUrB0LKN8vHWpF+Y8nmq6HFTKe/enuSx4ba2O/6VKkmABxUOBxUm3HIq7WQrFuN/erAORVGJ8cd6tJJxSW5NhJELDpVCZMEjvmtVxlTVG4TJzVXDYqxnBrd0ucKyjrisE5Vh/Kr1lN5bdai4rNnpeh3vC812Fs6yoPpXmej3m0rzXc6TehgvP5Uiivr9iHViBxXl+vWjK5zxg17RfwCe3Pf2715t4qsChY4/IVhJWZHU4SM7ZK2LOXKgVjyjypjWjYuMD3p7miN+3kwuPWtO3fcPT0rFt5Md+taNs/Tn6VFhPc0i3T16U/PGKrhtwqRX5xnimCY8nFPzxTPajf700AyQENmkT73B6+tK5HHce1Rq2G9Pak9CC0hO3pU0bYFVopOBmp1wSKdx2J1PFTKQCKrofepR2pC30J1an5wDUOflpwOM+lWtCdhw9TUyHpzUAwKnQfLnrQ9hE0ZG6pg+aq/yqVD0NJaFlkNnNOjPNQKc1OmKt6kJEyHpTWbtxQefxpjcL0pNaAyQEAcU+Jhmq4fjFSoR196lOwF3dgU3ccimI2OCaUtyD3qk7i6F6LlcetO6DFVo5MYqXccZqr3DclPqKZ/EKXIYe5prDLE9aQxwOF+lBwaY2RQDnkUBYlBx+NP3duoqMcrQeOP1qkJkobcM9qUNgdeabH8qnJ+tK/zE47UxokDDj0p6sCKr8Z+tPQ7R61AErEE9aQmk3ZNIzfnT3AQkDHp60OQPxprMRz0xSE5xTYCkg9OKAeOlNIyfegHnB6elSS0ScY9M96c3yg57DNMX9KdvPINA76CZyKbtyaUA+uM0u3jH4VTQmxvIIyBxTw1O24HWhVzzQhobj3xTH79DUrcjpwKjkXH8P4UMlIauce+OaD/nmkJIPvSFjjFSUloSDjjuaUgMOg4qMHnsKeGHNAg6HkU7PGeMmmnrSY+XHf37UDQEgY5p3QfrmmHnpS54+lWIkHIpzEj3NRA84zj1qRcUkh7h0Jz09KdnI6VExKnilztANMQpB/GnxDFRbt4471Kp49KPMBXxVZuM1YfpUD80mHUiA4AoC804YwewpVHH9akA6cetKDwPXFNbgUA9zQNCseM0Ae319aGOF4pnOQKBE+cDj0prPTd3H1pM7qbdwFzk9etKGHTFMpAwBJpoB7Nkg04HnGCQahDAHr70+M7TyTTAmCkD1HpTQ208mnBge/P1phOTUAKx3EelM+79KXP4YpnGTQULwfenp9w1Ge/9PSlHGBjigm2o/dtJ96aWznHSmliAelG44545oKAsQevWmhqBlj1/Sjbj6UldisIWyehpo96cBg+1Ky80WGIOlLnmmklTzS+9QwEc9+1Rsxz7U8nBFIFzih2AhY5zmm5y2RyBUrqCahIxSAlDZPFOJ/WoEanHBPPSr5hXJg3PrTwxxUCOfXHNSZzj3pbjQ7dnil9c1F24pd+R0qm7AOPXAJp6n8KiB5pyjoKjUSJqb0PpTlx6801sZpDYuQBiogMk96V2B68mm7utAmKenWm/wn/GjcOfSlQ5/KrBDkyRgD8qOf8AIpyn1pHYDH1qegxM7j6/SpOSOoI9qgzt+hpwbjHFShJkz1EM4p2cjPSg8DkYz60xjwOx5xSleetRlsGlEo71SdgFIC9TUTDj19qfIcmmHkVItxhBP9KMdyKeOBzTcnr1AoBic5Hb3oHSlUihmyADSsJaMbtGPemH0p7jv0pMe/tUW1KIhjHvTup47UmBu4/Wn8dT19arYViMDFAJz60r/LyelCtiqegICOP6UgNDHIzSBj/+qoTHewrjnI4pUJyDSlfxpyAAgU09RtD2b/OagfqancYGaiZdw+tUSxgUtyBxmk757jtT0bn29qY361mxiZLHmhRz706MZB96Tbg//WpdAFAyf880Bt1DEAUR9sCqB6jzGSCfeomHNWwuRmozHzSdgsVsYc+v9KUrxzUr4AzxTC3HtU7FgBtPHT0pp5zQwJoA+UUxXEQ49sU4nNCruzSFdo68dKBJjTz060xs5x39akAAOKGWk72EInDCrCAgVCiEnPSp0P4j1qGUhxT0ozjtUm0EU3YaLjGKcMMVKopNlPCc8fj7U2iBRn34q1HVfHfNTRt6U0Uyzx+NOUio19cVIMEZ7UtyR4GTTh/nimrgU7+GkirgTimN+tKTk0jUmwQJQxwTSRjJpzqetK/YkiJzUTZFSMMcVG2aVykSRNWpaHpWOjcj0rUsmqkxmm3HPSud1o4U10mMpXMa+TzWFTQDlLg5Y/zp1quWx60kikuamtkII7c04PQfQ2LAYA71uW/Qc1kWQ4Fa0JAHNWIsA0m/6/lUbNge9N39az6iZPuxz2prtgYHWow+fakLcUXRIjN+FNJNB5FNrPdlMD19qR1pxGKRznp0qnqtCSo69aiIxVmQcnrUBGc1m1oUxucGnoeaYR3xTgc80vIGW4ucYOKuRmqcBxipw2DVLuN6lpWp33hUAbueDUqnniqbuRsxzjPv9aqzLkGreD+OaglA5odmBnvFwRUJjznvV0jNRFM+3vQloFik8dVpI8HNaMkfBxUDp196yaKRnSJj3xUDp+Jq+8eee1QOnFS0MoMvNMK89O9W2izjioymCRj86ixVyttG7pSg461IU55prj/9dQ0McOWFWYpOKrIMN1p6jB64+lQgNKCXP0q/DL05/CsiE4wKuRN09elax2JWxtQyn1q5E/SsiF+KuwydAK0i7aks1EapN/8A+uqMUmT1qyrf/qroU7i3Jt2ahuId605TzxUx5FdMCUc1eWpRs4qsrlGznvXRXdtvB9Kxbi22E8VjVp31Q9ti9Z3I281rW8uRwea5eGXY2Petq0nBxWUJW0C+huwtwBmrSSdKzYXyKtLJmuxSEy+HqRHyc+9U4nwKnR66IzJaLiPViNsiqMbcirKN+VdMWSWh07Yp4ORmolb3qReBW8WJjqRxxS0jdOa2GZ1yDWTdg1s3S9SayLpSa55IDNmHJqm/Wr8gqq4rjktQKjDmmlR37U96YRmsdmaIY3Q8VXf71Tv9agk5zTQivKeDWdcnIPNX5jWdc/XrUsozpcZbPSqTMBz2q1cNtyDVGVvlPFER+Rg6xN97JrznxDLlm559a7jXZtqMfWvNteucueelfS5ZTvJHUuiOU1ZiSaxJTjIrV1GTcSKxbjPNfoMNInVFaETy4qFroDr1qOdscVTkYsxBrlqq5tGXKzQW73MOavWhLHk8VhxHb7Vo210Bj5uleZKl1OtTOktpAFxk1ejm4FYENz0wfpWhFPxnPNZONjRSuaolzxn8KkWUBazEm96lWXdjmp5bCZpLJmnAjHNU0kyP61Kr+tbxdjCUSwG4we1DDI5qLzAOKBJzwa64zscU4CSoBwelV5IAecVOxy1NJHau+nM82pSUtLFCS2HuKqtGQT6VrlQQc1XmhDHOMA16VOqeVUpOJmlcDA4pMfjVmWDFV2G0813Rd0YbDSCBS7e5pD1pF44zTsbRkSoSp9amU5H+c1X6PUwODWLR305aEq84qRTk4qJT708N+dZs6oyuThsUxsHPf3qPcduaaWXoKhrQ2iPPB+veoyuRSNL6UjNjvmszbWw0n0pUcE9eneomb2pm4L3pSSe5GrNFLgKMZ/8Ar1Mk+7nOaxftB9amiugOM8V8zjcJz30CxpO2enWogeahFxkZpPM5yTzX5/i8I4t6A9Tc09zuGK6qwkJVcn8q4/T5AACK6XT5OM18/OLT1MVudBHKGUDvQ7+/X1qCB8jilduCeD/OsOhbBnPPNMB4znvSE5OcUmefWoYi0nIzV23HPaqMXpV+3XJFWkCNeyXkGtuD7oFZFkM4rVjO3gGuqG5nu7llpKqzPzTnfjk/hVaV+tDkMjeTNMLZI9OvFNduPam5561zSZaJC3p1o3cVGG7Um7jrWS1AkL/jTCcUzdmjdwa66cQkYV7FuBIrm9RhHPFdVOoZawdQh+8MV9ZJHInbc5S6Qrkcc1nS9zW3eR7QRwKxrhdrEY/EdK4WrM3T0Kj4JPT61Ax4qSQDnvULnFZM0EJzTSc0meKTIA+taADHjFV5D0FOfkVExx9KafQW5HIxqFic9ae7GoXategIa9RE7TQ7EE44phPNRJjS1HZFMc57dKTODTWPWkBWnY/h+tZ1ycA81oz9OgIrNugfXNbRuKxl3DY9qoSvVu6PfFZsrkda64+ZS1ELevWkDYzn86iZ8d6N2OfatVqCHySYXrUBbNJK/FQmXjiu3DU7yNoq44txVG7fOOasM/ydaz7iXLECvqsPGyNEiAnnpSKefSkBB60gOe1dxoiUc9ad3pgGKUcCkxbit3yaZnrTsjI70xx6VFhdBjn0prUrc96jLEUtSJbGjphxMDmu90XkJXnunPiYV3eht8q88V5eJTZlazPQtHU5Wuvsl4BrkNGbcFI712Nk/wAgr5qbuzJq6ZdXpilOAOtKppD1J60k7nMiI5Bq7ZNl+v51SkODVi2fawrRA1Y6K0fGOOf5VfGTisqzkyPxrTQcA9fYVs2J6skOcZ60wncPx9KceB6U3IPfmk3cQ08mgdD60vU9xS7eakBozxxSse/andM0n8NADNwOAe1MbOfTipD1FRP1waiTuUiN+PeoH4qwRx2qGUYXrXHUdkUkU7tuMc1hXkh3EHtWlfTHOMmsac5Yn1rjTuzToVJMknkGkVdvXipWU7jSBRnOMCrcgsCEKc08Hv8AzpoGTmng888fWsrspCgYanjjt+NIFPHb3p3aklcOoh6+lMbrTyP0pmccYpjEfvURGe2O9SkDrTGB61SIaIyCTmnbe4FKBhhmn7eapuw0iPaSTzTwMdKcE7UoGSalu49ho6mn9R64o/ip3BqeoxAOelBX86Uev604jk0b7CQwDr2NAB5pwGfUUuOOKljG9ulKnWlbpzQPasxIU9BTgvvTRmnd6sklT19qkUk8Co0Xb/8ArqRV5460bDexKvA55p2femL09cU4EYzijUQ9M/WrK9earJkEVMrZPXHvQtyepaVsgjNRyJwaRW96cSPpVhsUZF55p0JCtUkid+tRquG6UuW40zc0mfY4DcD3rtNJvtuMdPSvP7VwPwrpNLuiNvPB7VnK9x6Ho1vciaLr+Fc74mtBKjYHUc1Z0y7CgZ5z2qxqQE0ZPXIqdxWTR43qls0MzDGBmm2kpBAxW54ltdrvxzmuet5Nrg+lTYIm/bvnArStm5rItX+Xr/WtCKUL9ancclqagJ4APWpF68jFV42yfr0qYN0oIdy1jiojkA1IhyB/OmTGjoLcjPP0PtSBeajL4JHXtUiEA80BYmjX8frVhTiq8R645qcHtQLUkQ5Of5VYVueOtVwcU9WwTQnoKxYzxipF61ArZz6ipQcrQDJFPtUgOAKhDYP41Mn3vegHsSZFPjJqPoP8aeh24qxJE6ngetTJz9KroSD7Gp4zk4qhEykH/wCtSSYHFOXpwOT3psje2aTuDRGCQfap4+tRcClDY4wQfWiwFpRj3pQBTI27VKPrTBIlhIHFSnmq8bYOM1YAz3oAcPl6UoPP+NIMg5z1owFNADjyKYBk01jkmhByDQBMrcfpinEHrTAeQcdqcG7etADicilVjjtSbRjriikwH7ehPSnADGB+tMH3uaftz160wH03aTj86BnPPWlDd80EgI93GB+FDRnPH5U9T+VPGOvagp6kCx5OT+VL5XOakLAd6XP+RQDIkBU0EAZ4xSnhif50jtQS9hQctTiMVFwrf/XpzNgVbdx62H9aKZ07jNOz0oBC44xzUbpnpUmec0h4NQNkRQd+P600gFfTFSEYphXjGKHsAwEE5p5xjP5VGqd/SnsOn0oRIDO/1pzDH0qNQVbpUjH5ODQAgPJ5pT7VF3604NnigAVsH+tSh+PeoCRwfSnoeB6fSquPyHsOR3z3pr/KRS54oI+X3pNitYEPPbrUqn86gIAOR+VSqcrj0FIBWY/jUeOcjpSydT7UmcjGKpDsJ0GM+1NcAjr0pSMknNOEeRUk3IyvfsKcBk4xT8cUuAelVYsiYAUwjFWXAdRioGGSMcipExu79KTk/Sjo1OHUelAhhyeD3pcYFSEA4pu3nrQNET9RTgckcd6cQCaQjHQcUB1JQx2mkJA5J5poJx0pSvXj6UDFAGMim8DrxQrAcdKRiDilcBwPJA6e9JupF5z0oBGTnrTJAksePyoPTFIfvUKTz/Sk3YoTkE+tOHOe1IcGnKRxzTAAuRzSZz36VIenFRnBqW2JjMcilB47ZoCk96B396gY7afX8aYRlqlAJHtTCuW9c07AREZNROpzU+w+tMbIyCfyosSQhaADk+uKfjHtTMHB/I0gFA4p+MDmo+QM0pYjFNOzKRMDnHejb6U0kYBzzTlOcelG4PcUITzT8DHBPFKrA0e36VothMTrnjnNNkPX61IopHQD86hqw9yLOQOKTnPA9+lK2VzxzTT29aejF0Dhhg0fSl6CkH5g+lQMepzSsufrSxjmpQOen6U2rCRAsftSBSG6cVYOMVGRgipsFrCrkHHakYgg+9PJH9aj2564+lMaEOKEUc+lIe3c05evWgkGwTjPNNJx2p2CTQ2MDvQNEa4Xn9KcTxijaCetKTgY7elAxNpK+9IcADrmnAdPpTHUZwBSQW6gTntSHladjA5powD7UwWo04yeKT/OKcTzjr7UwHBxSYdRT0Ipj5X8RUhHf0pvBzmkmGxETwBTozgmhh1OKF6f/WqWLqSb8g9hTlPBPXHWmbc9OKVBjrTQ2P55FIw4p244BoYfofSq6C6kHsKKeeuaQg1DHaw1c9qUdOcc0gOM0YNNAIQDgGnIce31pMbu/wClOC8jPSlbUCYHpTW60m49OvrTsc+9VaxTGbQSajaPGasBeKjKgnjvUNE3Imwc9KiYdvWpivy/WomXL1LTuN7D14AxTSccZpwXPFI68+tSmLoMXOelPBAwAKEX34pyjJI60JlWEHH0qRAc98U3HUGnIKkZZQ5FBOajUnOKfgk8GrXcVwHJ5p+OnQ0xBuqRF4GMA+tFmDFPAqSEdO9RkfpxUsR2/wCNKwXLPbpzS/xUiHJ/pUvTrRYncByMU4DimjFLnnNSAhFMK571ITmmtTauPyQRjBqRunv7VEgPHtU38NEUIhcYFROAcYqeQYqFuv40gYxBg1ftD0qiDVy1PzLU3sVsbSH93XPa1HvzxXQR/wCrFZWpqMkGplHmLWqOOmi2uadAnIPSrN4q7yB61HCMsKErA0altxj1rRRsLWfbDOMVeTgUMyHl6Tdz9aax5xTSeawZWxKDgmhmqPdzSM3epJH7scUgPSoyc0oOV5NWBIDkc5xR/DTR065pGyRxSvpYpkbsQTUf3akI5ph9ab2CxGy9u3SlQDP+PalpB0rPqPRlmM45qUHnpVZTUqmi40WY8Yqwp6VUj+8KsK2Bmq6ENExbFQyYIpxOTTH4FFxERGP/ANVNK5HSnnrQR61afYCCRcioXUE8jirLrxxUbLxis2rspFJ0zULIDV1493HaojH1wOKCmUjHjFRPFk+hq8Y+xqNo+36VLQjPeLtjpURTBIP+RWi0fFQtD6fpWbj1AqhCO3JoUZycVOY6NnJpcugBF15q1GelV0Xk+3Wp4zip1Ra2LsLkD+tXY26c8VnRmrcb4I9qtIlmhCeBVrdVCJ+asI+TWy0JRcQ8/wCNTbse9VEb0qXfz6YrpjLQknb5gP8APFUby3DKTVlX6Uj4cYqubmQ12OdliKOeKs2s+0gVZurQsTgVTELIcisJQa2J2Ny2m3LnIzV6OXp61g20xXg1pQyg1cZl2NRJKmR6oxSbhVlDXQmZl2N+asI/SqKHB4qdH4rqjIgvqeOtTqwIFUUkHFTI/T2rWMh2LuelDYIqFZRxnrT2c/hXVFhYrXC571k3K4+las/51nXC5/A0pE2bMuUbs5/SqkgwMCr8qjJNVJFBz+VcslcpbFNxzULDIq1IM1XYYNc7RRXkHSoXFWH5qBxzUjRUmB2/Ws26OK058Anmsu5PXNR0Glcy7nPrzWfduUgNXpuXrJ1iXYhGQMCtIrUqCvI4zxJdYVh0I715tq8+WcZziuw8TXoy+OT6V5zqd0XLV9nlUbanYjJvJizmqErg98U64my2aoyXHvX199DqS00GzHOR0qpJwRipWlyQP51C/I/+vWTVyyPzSDjFSRy471Awpyj8qycDU1La52gc5/GtW2vM454rnIyeOK0LWT3x9axnT6lKR0CzHr1HoKmjkwRWZbzYHJqxHITiuR02jXmRqI4qYS8YzVBJOKlEo284pJMSdy6ZKTzCKq+f8vWgS5HFUjCSLnmHjNKG5qmJCOtSCQg8GuuM7HHKGpZ3YPSnAbh0qNDkipE/Ku6nUOGdK5FJCWFVZrbArRwDUbx7scZr06VU86dOxkyRlQMimYx2rRuINx6VTMWOtdqldHMlZkdOB4NDDnFJnHFJnTGViQHP1pytUOSD1604PmsmjtgybeMH/Coyxz0pu4ZPFIzYFZSOpMN3XNKDn3qIuKN/NY2Nk76CscHI4qF5M5p0j5FVXkxn1ouPqIzEDr1pPN2nrUUkmO1V3k/KsKkOdBY0Y7znFWknzzWGJCvGfyq3DP8ANndXzeLwanfQlqx02nzdK6jTpcgDt7VxNjLnb610unTEHO6vhMbg3HZEWR1cUoVcdKkLc1RtpcqvI5/SrBf2r5mUXF2Bj2bPAFOB+lQ7s9KVSPWst2MuxHBrRsznHNZcBAIPatO05I5/DHStehBuWnTFaAas62bgVcDj/wCvWq0IHyNjv1qtI+T1p7ycVXkbNS2WtQY4NM34PNMZ+386YWzWEnd2LJC4waTfmoi/Jpu78azjowJ1bJIzUiGqyHmp1Nd9Mlmc/wB088VmXceVPpirytuHtUVxHkYr69rmRy9DlL+DGTxWBdp3PWuxvbfGcDP1rnL63Kk8YzXNOJS0Rz0qmqjHk1o3CYBLVnyjmuSSNYu5EG56cUFuMU0/5xUbtg9aSL6jXao2bikd+aidtp/xq7CY1yTUDHr7U926/wBKiJ4rToGwMcGoWanM3FQl+tKw7js4GTTWIz7+lN3Y5z1prMcUkiiOVgwPas66bAPPtxWg7FuKzLw8cdzW8ewrGPdHGeTWXM+eM1pXZyTWTOa60giMLZ705pMLUQPY1HLIB0NbxjqV1ElfrUQfOKjZsv6+tJuwO9e5hoGkWEj/AJVQlbk1PPNiqDvuJr6GlGxox6mlBOfrUYbFOyc88VtYIslU4704MDnmoe/Bp2TTew3oh49KaRxRupGPHWs7CuMb5RnpUbk5NOb5uajLChk3LFk22ZfrXdaHJlFI7n9K4G1P70Gu10SQbVIrzcQvdMne56XosvyrjtXZabJla4PRZMqortNNk+UV8rXVnoRLa5to1P3ZFQI/HH1p5IHeogcjEl4Oc8U6B/n4/WmNgiltuGzWmzHub1m4IWteE8Vi2LYwBW1B9z3raPch7E22mgDHtUmPlGaTbsB6H60PcBoXrSryeelBHyk/0o6cjrUgIw600DNSBSeTTeBnn3pMCNxgcGoiPU1KxyaiPr0+lYTKSGEiqtzJtB5FTucfWs69lyp5rgqSNlojNum5PrWe45qzM5JIquRk1ml1BbjQAOophUk1Jjmjb8uf50mBEo4zin579PrQcZoJ9fypBsKPejPvSYOeuaX600PcMkkUUAjIxTeTz3qWxDGHbtSHp0xTm/Wjr/OquVbUQEY96dTM4p6fKcd6TYXJAvFGMn0pydDSN0oGyP7pIPbt6UKfx+tOPrxTR1qWA9TlTTuoqMdcdqlTOBxSWhAqnH1oPpSn5hSgc9c1TAQLkHH8qQDB/wAKcjYyPWg8CpKQgXODTgvPPT0oyR0p6kBadgYq9j2qSoww+vNPB4x0qmg2JV56CnYyDUak+vWnB8+5qbCvoSgZHJp2fbNIDx6ClXINFiWSK1Sq24HOKiXLNniplAzzVJaiGleDnpioiu05xmp2+bpx6YphB7VWxA+AjII4rXsptpHPNY0QxjoMVoWbHPSs2hs6/T7k8c1tq/mR4rlrGbAAzW7bXHQcVmO5z3iaz3Kz+lcI6mOY9vSvUtZjEsJyucivOdUg8uVjWewtpktpLj3rTgcOR0/CsK1bOP51tQMCBz9aT0NL3ZpoelWAec1SRyAAKtI+OcYo6AXYm2iiTkH61Cjkj+lSM2R7GmiSu+d2fSpUbdxioXP59KWM/jSAtq20/WrCtwKqJyo9fapl69aCCYsAfrUgbAqHOTjrUg6mgCZW5qZDxxVZf1qZDimgJgcVNGec1VHAqZCQaQFoYxz1pQDmmI3HtTweaBMkD4IFTRtg9OtQd6lQ5YYqr6klkd+eKQ9aVQc01/u+lVcBuck9vpT1zio0bn+tS9ce9MB65z61YXsPSqynB9qnQ9f5UIroSKeQTVgHFVM881NFz0P50twROCTQ2SM5/KkAJ9vrSn1FMkMcCkAwfSnjpimjqBigCQDIFPAINMXGBge3NSg9fSqQCjjrQFwD25oxx/Wk3cY9+uKVrAOA/KnAgmo93bODTtwGKQrjzk/hSkZGaI2HIpxOPStLBYaQVGePpQJDikJz70mCTnNTcEBkJpVkwc/pTNuOevtQq568CpjpuMeOfxpSM9Kap4p/fGKqyEiENgmpM59KjbOemO+KWM8+9SMdTl4o7egoXqfarJFJx/OgNn/GkJ6cdOtR7wG4qCibPA5696THambj1HT0p2RSlsJh5eD/AEo8vGKepGfrTm5GaFqgsVmXn3pWAA57Ur460qjK/WmPyIWGCe9KMAdMU51A4HFMofkLqIR834U9Rge9MAx1qQDGfekxruGQe/ajOcUmMClU4OO9MBQMDinL9OaajA1IuBjNBI0gsvPFNOc+wqRiO3T+dRM3zcfjVNWKJFUHqOKk20xH4xTyTjj86NLEjWAx0qJj/wDqqRm+So2wc4ouPqJu5AzSZIwcdqNnG40/bkgDgelSMZsIGOlIq4H41JtwM5/GkA5oAHHyjj2qHtz1qY4xjGajZcn3qmJoQLuWlP0xQDtpQQfrUjEA568UpwRSAckHmlb7poWwmxmCG9R70mDk8ZzTs447/WiQ0WQxmMEZp4GM0E4zik6njoaCRHUA8dPWlAAPFGOfam4wOaWgC0uCDmlXA45HrTm5wRzxTWoCHOKbkHAJ4+tOJycUYzS8h7jcAcZ//VS4z74pcY+lPHA7e9RYLCYz7U3blqmHT3phHPWqWhbI3FRHmpmxnANJsHFNmfUg2bjSMnGasFBj+oqNlz2oSRRXYdqRcjORUrKQSfzpgXoD3qGAgPQelPU00gdwDQCAfwoSuDJ4uDzTyDzjp3qJSanxkA1S7ANHGCRThgjNOEfXuOtKVABxxjinYSKsuC3H40xRk4qSUfNmmgc1mMTBB9aMbSenFPwcGjYetWDFhPNSnpUYIBHqKmzlemadwRCWx05ppbDAningBjk8+3rTMZ47VmJj93GD0NNHXkYHakTin7T36elNK4yFicihGIPtUjLjr3qLGfWpadwHjr1p688VCPSrEYzn27+tMEMBxTDyfwzxUjj8qYRQLUUc47Ckc5/+vQmPoRS5znvQPoMJ9qTI5pxUA/WkC9DigBvDZNOZAaB34pc5IAoAYwOBTAvPWptvSmhQe1KwlqRnk/5xSZ/E1IyAdKjKc0mhvQTfx6U9Mk4qIHFOjPJPNTsNak+MKBTac33cU04zinZ2DYXAIph/SnBhk+1DYK470rdGJ6jOmBmgHFGM/h6UZwKdrAJ3J70K3GOnPNHHWj+LFTqBInI9aD7cUL1pTy2MYqhrQeF464NIy0sY3VIU3D9KkRVdeKiXlqtSRBQah2DPvTaATikbApW5B54FNbpg1m9CxqdqkUfNUIBz14qdQelO10TuL1HPUUA4pM4opFEyjv8AlUiDIFQr0BNTRPlRVIgcyjPpx2p1HXNOAxTAQ/zpUyTilboc01ePz61LY2i3GCSM1N/BUETZqcDApoVxOhp3UUnrS4NZPQroL6ZpD830pSOAaTJX2q9xJggqXbgVEp5zUwwaaJ6kLdaiapn68VE3XikMZtq1bff7iqpHPf8ACrNseaxe5VzXjfbH3zWHq8x39a2Ff9171z+qn95WcpWsMx5CXf61NCnQYpAoyKsxJuHTGOaqO1yrlqAYxireCKgiGMcZqckUpGQ3jJpACTxSY56UdDxWSKuO/ipCQBSE8dKa3ND3JDIPSlDYqMk98fhQD/8ArpPUtakwbv0zQWFRg5+lBbNF7isKTjJqNmoJpCQM0XH0EPJHWnbf0pF9SKUHk0ISVh2eelSKaiB5B605WGaasymWVPOanVs9KqI3NToaVyUS0rcnPam5zikJ5z0pE3FIx/8AWpG9qQNSE5q76WAaQSaQjIANPXrQVqATIiuajKj86nIzTGFBZXZOahaPBPGPerhXjpUTDrxTsK5VKH0phQYqwVz2/CmMv+cVD2KuVjHzzzUZSrWzJpjpgCoBlcLz6VIoPpTgAT9aeFxUtMaHIxH41Yjb1qso6VYj47ZqluSXYzjFTxtzVNG6VPG+SK1DYvI4C9acGzVZH6U/efSr5tBMnVuakRuQKrA/nUqHGO4oXSxJYZQwOapXFsANwFXEfcRmldcjGK6YtNWGtTFJ2+tWbe46ZOKdcW/JI/SqwBU//WrCcXF3I6m3by5HNX4mFYdrcADk81p28nHWtoyTRfLcvhsVKsmPpVRWzUitWqlcgsrJUyzcDnFUt1HmVcZagaay55qwJfl9qyY5+anFzx1rqhUAtSt1qhMc1IZ89KrOxOa2vcTIJBkEVVf7pOe1XGWq0i8VL2BFJl4xUDjg1akAqu45rmGVpF+aq0vFW5MjNVJeTUAU5/u1mT9607n7prJuDye+ayLWmxnTYUse1cp4gu8BhmunvpAiMT6V5/4mvPlfHSumnHmkkb0u5wfiW8GH5rgNRuSxY5rovEV1neOa467kJJPFff5fS5Ym8dXYozSk561TaTAPr61Yl5aoCoJzjg179jdNkZckZ/SgEk4A/CniLGakROM/pU2sNyZGE3DpUkcGQCKeOOTUiSAYosapjBGR9PaplwpPuelBcDvTXbuD0oaKLAlAI5zirKXYA9KyzJg/1FLvweuD6VhKFyr2Rtrd/Lwaes5J5rHhkPqcfrWhbPu71yTptbBzpF9Gz1qdTnvVaInNSq3JFY8rJcrssowzzUycN7VWBzj0qdX544qkZSWpMpwc9qlD7s1XEnGO9PDflW0Z2Zm4lpDzjvUmNy+tV42A465qyo44NehTqHJUhcikiG3P86qyQgmr5GR0zTfLB+lehCoefKlZmU8JU9OKhYYHNasidqpzRc8iuyEuZGDi0UyKUHaOnFOdPwpjZFU1oaxYjPmml+KRic+9NOO9c7R2RYrGmEnNKeRj8qTqM1NjdMazEGoZAfwqVmAqNmyuQaxOhMpSg568VUkY+v51elHfNUphk+1Sx2GLJk+/1qzGSvTkmqYGSc8Vahbp3NRKPMrDsathc4OM4+tdJY3GNuTXIwtsYNnvW3Z3PCnPFfO4/CrlukZyidrZTjAOc/zrREvy1zdjc/d5x7VsxS7lGOtfmOOo8kxFvzMDj73rT435PNVQ+Saeh5rxnuSaMBPFa9j2NYlu/HBrbsW701oZs2oDkDtVjccZ6VUtzxU7Hsa2b0BbBJJx1qu8np0p0j1Cz5rNsqwFqaX9KaW56io2OB/hWLGhzPjim7zUbtzwcmkU5604oZaQ9DVmMevU1VjBz61aTkV3U9iGYUEvAqY/MvNZVvccDn8K0I5AV56mvrISOchuIQR061z2o2/J4/Gupk+ZMYrIv4QwPbHvTktbiZxF7FtJFZMyjpXS6hAQxwKwrlOemK4Zx1Ki9DMlJHbFQMxPtU8wNVXJxyaw6m62Gu2RVdnw1Od8Coic1rqxLRiE0xz1A6UZz3pjNg4J61Q2NdsGoWOadL1qJjTYCE560xm4/rSOc9zn3qMtgdeKlC2Edx69KoXbDBJ/CrTtk+v0qldN19u1bW6lrUyLtuTxWTMcNxyK1L09cGsic5J6k+ldkOhZGX9aqySc06WTHHSqkj4rvpRuyktNSRm596azYX+lRiT/APXUc02a+kw9O1i4kc7A1Wz0JpZWJNMByQCOK9hKxdiQNmjJB5NMDDPFGSTntTYEm7NO3Z6Z+tRAjNPB6+lJrQSY4mkL8YphfrzTPM9etZvYYrMfWmFhmml8E0wvz0qNRIsQnBz711uhy7VAzXHRv836102hzdOfSuWsrxMHuenaFLhVIrt9LevO9BmwFHSu60txtFfJ4hWYnqjo1bvUu6qiPuQHPSp1bcuO9ckZaHItGPJx3Bp0bc1HkHj9KEOG9K6I6hc29PcHGO1b9sMqCBiubsCOK6G0OVFapmdy9zQRzjrz0pygD6980c//AKqbAaenFRsMGpCMHP61HUXAQEgUxjgYqQ8YGetMYDn3qGykRNnHpUbMfpUhBOaifj0zXLOVhledgo68+lYt3PnNX72bGfT2rHups/nXnyfNItuyKzvyc801eR70zdk//XqUdABWvSw0rgo596COMHpS7QRnqaPvYrLcZFwTnGaCMdqeQB9aQjNCKsNGKBzmlIwKOg9BVNEN9hP4TSjkc9aCfypQOCfWosaEeMk9uaQr71Ic9O/pTTyBU2I2GbQR0/GnqB68UirnJpy4xiruUhyHP+FGc9vwoUDHt2pVGDSYxuMd6bweKl2gk5//AF1GRsPtRcTEGO1SR5z7UwAYOT3p6nvn2ouRceOuKOx45o6Ghh15ouMUH5uOtKW5/pTKX1oY0h3bigZ4700/yp4INNMQ4c4yMU8HFIvNJnBFUytiQEinqpxTE7VICcc8/Wl0JW5KG+UA1IAB2qBWwRUwYe9NCuScCgNk/wCNN3BfWhTkU9gZKr5+tOAzUQyvFS0CFC/Nk1agODkfzquCMe4qRDnFLZC2NqzkwBW7aS965i1f5q2rSbBGajqSa9ynmxnmuI8QWm2Rjj8q7hDuXnnNc9r9ruUkDNZSG1pc42HPFatuxJGKzGPlzEEYrRhOQMc1G6KTujSic96tI1UIW+UZq8hJXrkUiizGAfXNS54HrUCnCipQSynmgkY/HamouKkJ+v1pFGDnNNgTLxj0qZOSOBUCnB61PGcEDtSB7EirxUidaahwevFOAwaCWPA496kj6c01eRn+VPA+UelNKwXJkHQ9qeB82DzTF4FPUc1aJZIjEdKmXpUafKRT1PpRYkk984p8ZwajPXP5VJHzS0KZbiJIH50knIOPX8qbGDj0pzcikloTchUEEc96sKarkYqZCMDt70wJApLZqZBjioVPWpAcMOKoCUjnPXFSwjnNQkcjnFTRH5uKlMCwtIx56fjQvIpp61RXQkB+XmgjvTFbPTipCeMVe5IDkZqROn19KhGTUgI20WsCY7oKQnn19qVfmGc03kkCoAeMDkdacT19qjLcCgH9RQDQ6Nufap93NVx0qUEgAitLgDcN0oCjP+FNJ6g80i+lZhsOOQcikDUO3pTNw96AHq+Oe3enIc4z1qEMRn3p4fAFADjnqOMd6RTzSA4GO5pC20d6HoBNu4xmjPIx0qENkfWnZwKLkljblefyquVAFTK+RzUTsM+tUyh4OBkU0vg470nUZphIWpk9AJEl29acZeBxmoFbP4cU8fXpWcboBwPH070pfYBk5NNzjBpTgYJPatOothPMDdR+NBxgZpv3qUiqYxuTmlUnFOx82cc0BTyCOvNSAo5OQKOoNKF5PpRQyRBjp1HvUgyB7dqib5cmlEpxjFVYaFZu351E3XI7cU5zk57U0d6LiJI27mpd3aoUPGakU9TntUgPA4ppX8aA3pTmPy4qkBHjHFOVu/amODmlQFVPWi4ChsfWkGD7ClPPNB4680RV2A3sOuPftSd+uaUN19qDyM0MdxoTOQOSKbtB5qTGfb3pChA6Y71IIj5BzTn47ClPyn2FBOD7UA0IBgdKPvdRR97rQen1oQyNvl4NAPFDc54pgyPpQBJu68UgG7App5NPGMHIpbiYowQaXrk005/LtTuBTGIWAHFIp5z/ACob3NKg4qb2YkPJOBxSjBPXpSAZ6UKcNgfSmkDHZx9BTSCeKeBuoYYPFDTvcbIig9KQCpO3rSheaZJGVzRs71MfyNIw9uaz2KK7Jn/GoWXA/HnirZ+76jtUD8j0/rTbuBWPBzmkXk5p7px7VFn061IE0ZzwTirceMD2qihPHNWEfJHr3p3FYuKoPbI/lStCSaSJumehqyuK0QyhNEST61BtKHPIrSkTNVpFwx9PelYnYhXpQ3tS8Cj09CKY7jTnPvTgxxQMkgnr0px47/pWQyM8Hjr1pME9B+PpQ3B6c0Ak89qBLsOGKVutRkgd6cp3D2p3GIW3fhTR27Y5pWXH0pQMDNIBu0k9Klj9hSbc4peRx70ADZ5qI9z0FTM1RlfXmgW43ofehfmPvSMNo601Dg/WkxkoTcvTFNb5SMZGKcjEgU1gaa1KYxcs3pTgOadjIz0pDx/hTsRqBGR700gk1IDlfSmsaQ7DCM8frRt4pQAOlKBkUBcrsuDzSxqART5B2/CkQAE1LQuo9Sc5o4Y0bqaGII6flSGJnH1pyjPUU0jP86cpwABVNAHQcd6Rl9fpTwARxSN0ouBHgqvFMDcmhuRzmk28k9qkVyTk04DPNNqUqMEjmmti0LF1x0zVkDiq3A5qZGpWsSLIuVqsy/N/WrJbIqEjnpQ9yraELr8tRsBxVggCoJPl4zUhcaFJHoakUHFMRst14qUg8UEi4yKAoB60A5PNBXBNTYq5JgHipEGD0qJWGRViIA/jTsSAHFPTsP1pSuB/hTFPpzQ2A8qKhx83tU3bmoyvzVHmN7FuA8CrP61VhbIGKtAcU9xCAZo5/OnUoHX/AAqGmAhXA5po/On44owOlWBGODg1MrfLxUJ4f6VOg+WrWwEZzioyOKncYPHNQt19qxuNsYOT0zU8I+aocc8frU8Qyw/wqHqxF4H5Kw9UXElbhOEzWBqDb5SKxna6L2RSVcsO9WoUpsEee351bjjxjjpWklZAOj4FS9TQq4HpQRisb6WAYwyaKQjnpR3p7IBCOOtNPTmnPjFMJzU3F1Gt1oXNI3PWnLleCOaIvUYvIpCetKxxTWXr/KpYm77Cc4NN7/4U6m4+vFDfQYZwen5Upbik6/Sk/lTv0FceOmKcGqNetPX0o3C49SQasRmoBxyKkVuePWo2JLRIFRlsn0ppbgUhbmrAWnj/ADzUee1SKOPf0oAdRQf84ozyaCkNIye1Nz/k0/GeaMelNAyMjJOf0phXrxUu3rTWB9KT7EkBWmMuTU5FNwAKi4FcqOeBUbDParLJwaYU5o6FlfZk+lOC8mpdnamlM0kA0dfapUOBSKnXinDkcUluA9W5+tSqc81CgOamjXPXpVp6jZMGp6t61EOAeKVe3r7VWxDRbB/Gnq2OKrB8d6ere9JMdi3G3P8ASp42zx39apK3HWplkwK1i7IksSIGFZ88Ww+o9auiTeP/AK9NlQFTxXVdSRW+hlqdjVo28+cc1RlhKsabHKY29q5nHlJT6HQRS8VOJKyrWYHrV5HBFaRYNFktxTM89MUic04rit0rq5IgkI9aeJvWonOO9Ql+aSbiwLwlz3pN2R161XWQYqZTnFdkZbCY4/d9KhkHbjGKscYx26VEwroEilIfw96rOvTNWnGSf6VWc8YrmasUtirLwM/yqrJnPSrkg61UlY59D1rN6AUJzhTxWVcHk1q3BGKyrrIY4/OsnqUYGtOUiI7nmvMfE1wQW56+tei6+52n3ry7xRJyT6V3YSHNNHTHSJ53r8uXJrlLhizGuh1twWNctcTAHqBX6ThIpQR0U1fUaxHGaacGq73Bzwc1F5+RwcH616KsdHKXGfAwOtRM/wCdVmn9Dk/ypgmOaz3HbUurNyBThJ1qsjc4qQdsjFPcZOGanLkkZ61GozjFTJw3uOadguOEWe1I0eDj0qyo3AU/ysnNNIylMrIpU8DB7+tXIZMEZNIIvSm9Bx1qJJWOdzLyS9utWo24z0zWQs5B55/GrEVyBjk4rjlEqNQ1Y35xU3mDPvWbHcqTjP41N54rklobp82pdEmOlSo2cc4rPSXPerETfiay5i9zQSQDHOfeplkzg9KpKe1TocDrW9OdhNIuK+R605cEetQIx3cfzqQvzXfTqXOSUBx6c1E8StnipM9BmlKivQhUOadO5nyw9eKpTLWw8eSR1qpNCCa7Y1LnJycplkUw8Z71ZlTHGOKquuKtm0GJupGJ2+lNB3CggYrJo6Ykb9c96Zux6U9jxgVA2AeP1qLG8XoJMeeKpy+/HvUzyAEk/nVeR++fyrM0WpH3zUsZ4xURIJyT09Kej46d6BPQtI5zxV+1m49Ky0O0cn8BU8MxU+tc1ePPForc6iwuiGBz0robW53AEHNcXZTFSPWtyyuscZ4PWvzjNMLZtkXTOkScHjv9akjk+brWXHMCMdatwv718PONmZPRm1aNuxzW9ZEACucsmywxXRWXzAVCWhDZrRNxTy+RUUZGB605jgU9ikI7e1RFgKJCc1EzYrJvUe4rt6ComakdhULPg/WouMcXz7U9D+H41BuyfpU0edwOK0iJluI4xzVyP7lU4+1WoyFwMiuynoScDDPsbk1qW9xkDmudgk9xV+2uAB1r6CnMztY3VlyfSq1186kVHHMD35qR3BUdzXanchmHfwfermr2A7jxiuxu4g4JNc9fQ4yMYrGcbu5CdmctcLtNUJhz3Nbd1CQCMc+9ZFzHg5rlcXc6Eyg9RkYqaToc1Xxz0p+RVxpNRucinMc5FRs2ParSFuMLVA7Z4FSM2PXHvULPnNVYbGSHGelRb8H1pXOetRtycCiw0Ndjj0qjc85q25+WqNy2A1XE2SVjLusgmsu5OM5ODWhcHrWVdPtJ713U1dmaKUpy3XP0qsxyxHapJH5qBjyTXv4ajs2aXurDWYL3zVeR81JK3YfnVaRuTkGvepwtqaJDWY+xpA1NBxTd1dSNd0ShvWpN2OlVt/8AnFODZpkMlz65pd/FRB8D60jMduabRPUcZMUxmwKY7/5FNB/TsaxHcfuPekBzxTcnPIoB5qGFiwmBWzpE2GWsNTz7elaWnybXBzWM1dGUlY9K0K4HygHg16BpM/7sE9fSvKdFuTvGG4/nXoOh3WcAmvmcVT6mbO5gbMf4VMpPWqNi4aMZOavKdp9K8dK0rHNNO4b+aUNhuKjdgDmiM/8A6q6osnobFnLyBXQ2TZUVzFkemTXSWJJUelaIjZmshz7f0px+opkX3acVwelFwEbI9/wpnf2pxwBzSDqalgJg1Ge/apCSGyKYTg9OazZSIWGAelQXDbFq24A+tZ94/vXBVZaRlXj981kTHn8a0LyUM2AOB+tZsv3qwggdmxqDn2p44HFNXpTwcN0602aocTx096YwyBUmfakbnHHTvWYMYPYUFT3pwGD2pGGSatbEjMHPNCLk9Kft+XNG0dMYqXKwWvqN284xSlcGndGFLgmldlIZt9fypCuBUjACmMPl96V9RvYjp4Tmmj71SDjvT2BCbc5yaF+Xj9aWhsnpUXExM4FIRntT8cYxSPz0HNUguRgZOKcvJPpQF+bHenYx06CmS1cVeeKCMn0NKFAHH50rEY4oaK6DfWkPT1p7Hj/Cmc4oWoXFBPWnL0pg6c08cDrQK+pKgzTtoPX61EhxUo+tUrMQmSBxT1IximgBuvOKfjjFO1tABG4z1qYHvUSkDk05MA1V7CtbUmDZp2femAZ9aeF4pMljxgEVOgPSq4OKkU5NCBbkpUU5DhvYfnUYbAxUgPIoYNFyBipxWvayAkevsKxIzzj+tX7STDAVFrk+R0ltNlevPtVbVITJHntS2cobAq7MgaLGBTkrotannOoRFJznj8KntWJAHT61c1y0COxPas+1PYdawXmRHTQ0Yht5/nVuJt2O1VFyF4HXtU8RzgVDSuaIuKxx1qaN+CD+dV06AVIvAzmgGwY4/GpIzhajY9qdG2B7+lNEtk6ntUqDB4qEHIzwKlVgW460bbBcsIfSnluSO9RLwfrS5B+lIknVvU1KG49arKw+tTZ9OlAE6PwAeKlBx0qrGxHarIIJoAkV8/hUyuCM8VVDYPSnhvSrILAbip4iQc9qpo3PXNWYz71AFtXGaV+ahQnNOYnH4VTuwaFB5IqZDxVYdKlU9KLXAmDYNOXnmoxgtz2p4OKpCsSqc5NSRnHU55qJTxT0YUuoy5G2D/WhsYPXimpnqKYxLHHrVAPz+XtUnbNQq+OvFShtwHtQA8ZWnAgmmZApdwP+FC1AkQDPNI3H0oQ7jkjj2obBOTxVdAEQ8U4DjPb1pinB/rT1OeKkW4ucAVLGcYH41F1z7U5RuwRQMlIGaaAMmlIJ5zTP0+tAuo51AHWq0ny98VMQxFROhIoGxFb5TmnjAFRhQCMfrS5xzRqBKDj3NNkOTxTFcbjjHP6Up/nSWoCKeaerZIpmORSjhjxxQlqJEu75c8g0ZyeaaBig8YpjJFYEAn6UyQ80wN6/hSvhjx0x+tLqK4ink0/IP40wfK1PJHHpUpXGN/ip46cU0nFLnjP9asALUbwOTwaRuTnvSDlc9KCSUNmn7uagUYxUy53CgaHpySP508pgcU1Tgmnq2c9xmquLchkHt0qHp7VYk61A5PfkUnqAgPYdKAcMaToMDrTiPakNCA54NPjJY1DnaT3p6cYNJO4iwvJ44oGdx9aVCD35p+OavcoicdCOtInX6mntgVGwAGQM0MSHdc8Y+tIeMkD3phb5vXFKHOD60r2Cwqnk0oBxxTRgc08MAv8ASmibABxSk4UZ79KaTgnPSmknimMVzxUDE8571MDmmsobHrUO5T3EU4FKxoKY+lNB5wePWjqAMOfWmMvBqY89KbtpdQGqORSnPI/WlwQeKQJ8xosJhnIGO1LtwD3BoxhqQ9KGFgyN2RwKA2OnFMLc8fhUe7HWl1GnYsq2e3WlwO9RRPmptwI/SncSJQMcd6GPy0wP+tGfXGKL3QxOPyoVsfT6012AA4pNwJ9qm4Em8U7GRxxVctz/AIVMGGKW4CtHxz/OozGNvT8KkHP1pWUkUgKUiDn2qrKuDV+RB9KqSrtOcdOapoCNTkipkOOlVA209OM1J5wAHGcUkN2NGB+OtWgcGsuOTv1q3HNkZPJ9au6SuIss/JqKQ85pVfmmsNwzQ3daEkDL/wDqpPu9etPxg+9N24IFTfuAzLEYpyE/pTiARkjPPekwMk9qLD6jWwDnmkyeaUDJ5pHG0cd6kF3GYLdeacvyqKQA4FGPfNAdRxOV/WgdPU0gX5vrUiJgUDEpBnnvT+/+FJnB9KAGnJ70mSvH86ePvf8A1qCnGfSgCJgT/UUgQD2pwX+fWnZHFOwCbdvNGc5xnFO67aCMA0loAxDmkOGNBwBx27GkoAeFzz3qNhk+lSjBGBTG5GO9ADeg+vtSg/LjmkHrSjrx3o2KRE5zzk/SkUBiMmnSHGaYM9Km+pHUfuGef5UrYHao+QeKfhj1p2GKvIpWHQ0oHJ4NIRmouPdDqHXIpoyT0qc4IzQloIrFcEf4Uxl68cdKmcVEcYIosALjIqdOTVboKljB69qaAcTnFPToKjxzT4xx05pvVAS8kmkxn3xQMDp3pwzkD8agq+g0x5FVZkwfr6Cr+MgelQzJuHShokpBOR6Gp8DAqBzhqkRiKnYa2JAMcjvQy457UoJz7U7GaRREOpxVm2O4DvVdk2nA/GpbU/N7UbCRabpzTCOelWPK+Xmo3XA9abDpcatRuDuz2qZV44prLyBip6Ej4DVtOR61Uj+8KuRjjNSgHDmnZwMU3IFK3WtHqAEHFIRxTsA4OOaGx+FCKsQkYNWIVJGO9QnAPNWIDk+wqVqydgdOuarsKtv0561WZetZ3tsBFVi3GWHp9Kh281Yt1xioAty8RntXO3eTM3p/KugnbERx1rnp2LSZrOe5Utia2TjpV5E+Wq9snAq8FwKvXqFyBlx1/nTDyeKsMnf9KjKVk9ySFhx60gGKm8vI6Uwp3qXoUiPHFJs9ql2HHSkKnmgl6kBXJxxT6Xb83PSlxn3o2AaRxTdm0VNgEY70hXPWgqxDt+tJjGeKsbflppQDk0WsMgIoC89Kl2E5pCoFQ0QRhOgNOC4P1pwGKdtx9KpIHqNz2709f503HOaenNS9yx4/Omk4NKTj2pCab2Ex69KkUYqNAc1JtwTVBcUHkHtR1zS0AZoBhQOaKUDGaCRMZ/Ck207v0pSOP/rU2BEy0wrUxXOabtqbAQsvHSm7OKnZaaV4pNFXIWHtUZHrU+3mmlecGlbQLkYHPBp23j6U4LzmlapHe4iqPrUwPGKiVO+Kf/DVrRAOJzSBiKb3pQeaL3AeWyM5/Cnq3GaiB9KUHFJiZZRqk38Yqup9aeDiqQIsI+Mf0qyrCQdc1nCQgip4Ztp61cZ8rJZLNGGB459azZRtJ961GbOapXEW7muh+8imMgnKsATxWrBL6msM8NV20n6An86wV07E36G5G2aezZFVYpKkL5rsTsrFWEkbjrUBbHT+dOdjn0FRk5qG9SSZG5q3F9eMZqkhqzE2DXRGRDLSmmS4IOaRHwOKa8oPvXapaDKrcMaqy9PWrcpGKqycCsZDRVbuT1qrKe9WpDgVSkzk1nIZSuDjPasm5Oc1q3R5/wAayrrjJ71hqByevvwx/SvJvFdxt3DPBr0/xI+0P2rx7xdNkt9a9bAr3kdCPPNdvMFuea5Oe6JY54xWvrkxMh6n2rm3Jzzn8a/RcP8AAjujJWJzPlc00yZJNQKCQafGrHtx611FORLvz905pyDNCQ5OMdaspBwBn8aqKFe7CNSatImR0zTY48HgVOqZzVWKTFA28jj3qQHmm7cLg1Io6cU7E81tCdG6dx+tWY+h6CqQOGqbfke/tSaOabJ2Hyn+lQOQOlHmbQaiZueuKxkznbEbk+9NLsoxzRQRxxk1m9gTtqPS4296twz78H0rOCkZOOakRyp44HpXFONy1U1NiKXJFW0l4FZMM1XIn3H2rjlFo6I1DSjfmrCNnnPFZ6Pkjmpllx6VClY6E7s0o5CevSpU59jVCKXPfirKSYxzXXTk0TJFhTgYOfrUueKqrLye3tUm/OBXdCoZ8tyw2CBjk1DLGDxinhu3pxQVzjvXZCpYwlT0KE8We35VnzQ4PtW1IgANUposgjFdkKnc53FxMlgAf6UjLz7VYljwcYqqylR710XTKT1IZDjiqshznmp5GPAqu/Q461DN4srOx6VA7981O/Wq0nDetYm0RoO78alSTkA1D6elPxwMdagt2sTliOnWnpIeKgXO2nAFaUnoRfQ07ecBevOa1rK6+7zXOxOQeSPpV23uNpHpXz+Ow/tFexPU62G4Bwc8+9altIGIrlbW6LEc1t2c/TvX5vjMO4S2IkdTYn5hzxXR2LcAVyumzZrpbLgCvFatoQzaibI6/wCNDN75qKE/KKVmwOBWEmNDXbmonkyaR3qB261l1GhS3Xt9aidqRpMnrTMj8qWzGiZTyanj745qtHyatxjFbol2LUYOM1ZTp9KgjwVFTqcGuqKViWzyhJcAd/xqzFOQQAfSstZRnmrEcoFepCTQOJtw3BI5q2sx4rChnA6nk1ehuc45GcV3wkzJovO+9f51m30ec/4VcjkDDjFRzAFMZrovcm1jmL2ANkAVh3UO0njHtXX3UIUnjrWFf2+aiUbAmzmp48H0qqy1rXEBB5GKzpY8ZrKxqiow5qBuDU7jvmoJCKSuWQSNz6fjULMCMdzUkhHfvVd+OM1QEchJJ5qBn98U6RtvfvUDNRa5SFkkOKoTuSDVl34IqjOxxk1vBDT0M+6YgH27Vj3TdeK0bl8g9qyrlsZzXsYel1ZVtSm7Z+tRlvWlYnrjFQvJ69a+lo07I2jFDJD2zUD9MU9nyTzUTOM16MdDS1hpOKjZqkJHPSon6itUJ6CA5p27mmEYphb3xUkEpcDrTTIR05qJn4pMnFUyVqPZzSbqZkmlz2rDZj3JA5x6U8HnNQg/jUgYnikwbsTrVq2baQR1qkmScVcgXj3rJkN3Ot0a46c9K73RLjhSDn2ry/S5SrgZrutEu9m3n8K8bFU7Mz7npumTcDjrWusgrltIuWZRycV0KvuXOenbFfNVNJETRYd8nFIr81D5mRSBx9KakYPsa9k4DAZ/Kul09+AD1FcnaN8/pXSafLtxzwPSt0+wWOhi6VJuyMGq8MmY+p5qVeKYhwGR7+1Jjvx+NL16daQjI60PYBvvTR8x7Yp5GOaYSMVzydkKxBM2AayLuTJPP4VfvZMEqOlZFy2a8+TcmVsihMec1V25zzVqQVCwq9hoi256dPWlx0x1p59u1AGDUFMFBK460bec460Yyae2CvFQ0OOqI9oH1+lJjD+uaeMbfQ0FeP6ihBcROlJTlTJP0oIOT71FtSkNK8dx9aOB70pTc3SlC9M/yqnoiRpPWmgdakwKQgqc9KhIsix1NO25H64pxwRycUDhjnpinchCDjpTTn8afn8fek3VNrlh97vTc/nTwuTTSMZz070+tiXqMycjNOODShMjPal5FO40OXuetIwNKo3AngUN1q0xbjT8pxSHp7elOK0m3jinayJWrG8g/wBadjnmlI7AU7tU3GtBuMc1L24/lSbcGndBkdKuwCqoz7UpIGMUm2nMp9BTY3sKCDjinqMUxASefzqVVwaCbj1J2nFPBxUeMd6evWklciQ9etOA5pF+tPAJ/D0p9RACBwakTrTSnOQeKljXIosNk0eR71bhfpzzVZRjrzU6KB3p2sgZs2cm0DnH0rYRtyZ61z9q2COa27VwUFJDVzF12EPljXMDEc57c13ep2wmiJxxXDX0JhmYDrmsJKzsZ7MvxSBgOSKnifB47VQtW4B61ejOc1m7I1LsbZA/KpEOV559qgiz3Hep1PJ75qQEYcYFKuQwxj86UD5QcfjSbsdeRTQmupNk1Ihww4z2qJTwKlVj+FIksI2OhpS3emK31/GnZ79TQNkicjOKlXmoVJBzUoOecVS3MyQcH1qVCcU1R7U4HFCAkzmnelRqfepF5/8Ar0mWOX2qxGc1ABjirEJA46UWAsoaeBxUKMSKkY/jVJ9BMMc5pw46037xoPJpskmjbrgYqVTx/WoExgYqZTx/ShAx44NOQkGmD9KUcCixPQuxksv+AppzmmQuQakLA57U+pQg6Yp+4jio+h96cPmOOtBO48PmpFPHJ5qDocVIhzQUTBzxjrRnHOKRRTivGe1ADQcjjpmlViB1/pSZyaUZ6UAPQ8g05WK49BSLwCKU84oBjtxz1oByeeO1AOABj8aUHnGapC3HNhQT6VC3IH9akbkDpTQOM/hQ2NkW05OQfbNDA7Rn0qUD1oMYOKkCFQSOOop3r+VKVO70z0pDwDk80bCsJnp9KcvSmE44HelXk8UAhdwA9KB83fikYZoz0HajdjHDt6Uucg4FIAR+FC9fSgLARlvalIGOKawwacpycfpSQAQSRxTm4FOC4/HvQ65PrTAjbpwOaTd+FOY4BqJzwPWgW44PzipFJB9KgzzUqn3z9KBbEqsWGMfWpEbGaiBzzUinj6GgoH+bqarSPx71ZIwKrTjJIoTKY0EkipO3pUca8mpv4qTVyEMwd2f5UobHfinYBHtTD1oQyUHbj+lL5nNMQAD2pwGff3p3sA/oue9RnP8AjTj0OOlGcDk0J3JaGHgevNLnA/rSbaTryeaOpXQcDg/WkDflTDxilBPPXNJuwuo8vgUFuh6CmfXmlPTnpRcLDt/OKAxA+tNPzDP40M3P8qdxj2ORim4A4zyeopuWzS85/Cl5A9RTx9KQtu7/AIelB+7Teg96GJDl+9Ti59qjDY+lLnjimLqKDxmgjmm7vzqTPy9MGpkUQSDB9KYMj6CpX/yaaAfxqBWDGPwqRW6DtjtTCMmlVu1XbuDJt2BnvQnOai3Ed6dEfWi/QY5xmmEYGKczf/qphGcjtQ9AsIGx36VIjbgDioSDnk9TT0OOvSoAsIce/wBakDVCjA9OlPJzTvcBHXP8/Wqs0WQe+KtAk8U1x+eKpu+hSMebKkZ4zzUSnBJ61bulx26VS6c/yqCXuWEfJx0NWFl24rPD8U9Wx15HpSuBrRzjHXH4VMrKTwe3aslZMD0qeOYA4zTTsFrl089Ka+MZ7VF5uc4xSlwOOp9qG7sVhVPQ0/OahA74/wAKcuccjmquxjiMUxjkDHantxTMepH4UmHkMBpQc/hS7emKYevHHPai1hWsSg4PXGKXecZ7UwAYpSuAM0g2Dcd3PH9KcWwfrSKQRSMc9uKdxjweaUtUQbPFKPUUgvYDgLUeeeelOJzS8EigBUzx+lObODimhcHinUAR7ev9KRsqOaVeSfpxilByM/rQJoYTn8ad17/hTSO9OWlcYgxgUhHHtT156+lIQO1HQEQsNxpyjBoPXg04jjiiwrDT83FC8c9xRnBNAYGmOw+hcHrzQAcfzpR90Z61CVwACpA+BTF5p+Mg1SAhds0w4LdcVNJznPPNMK8H09am4ERGRTo1wcU5iMZxikjyTyc09EJj8e9KD0pSmaOnY4FJ9g2FU84qReO/TuajHJNSr6UrFLUcG5xQ5yOOlIV79D60qrx1/CmLqUJV5pE4qxOmCahHGR0zUbj2FByTU68jHFQKNvTqaljJJFK5QSg8miBsMOmfWnOPlx3qFPkf8elJ7kM2YxvTNRsmT7VLZnevNSTR+lXa6uBTCUFOakIGaB0oB6giYNWFqOP0qfbipsAg6GlwKUdKUrgUXBISkbvSg04jmluBXbr/ACqeE800jHpT4sA0JAyVgDULD3qywyOKhf6VDjZgQMvfvViDqO1REdKmg4as2tQHXRxGe9YbLmU1u3f+rrJEYL5xg1k01Kw30LdvGOP51cVOOmahgTA/+tVxI8e5rZq9hERi5OeKjMfPSrpXj+tRmOocQKhjJ/8A1U0x4P8AjVsx800xj0qGgKpTPp+dNZMcVaKdaYyfjQ0wKpTFJjJ6VMRijbmpaAiKd6XaKeyZNDJSsWREenFIwNSkfnTSpJ6UmiCI9fSkC59ial2f/rpQmaBXItoH1oI46dKkK44pACeKCtiMDA96eBx/hTgvHal6A+tOwuo1x/8Aqpu3+dSEgmkGN3FZ9QFXing00dKeACR6Va3CwAcCnAYoC8U8DFU9wG4/zmjpxRxj+maM5NSmDDrnNBHAFFOxxitEA09KaRx0qTApCuOKi2gETA5pu0kVKV7d6QL3pFdCPBPam4z2qUp+VJjHNJgyIjrSAZNSHn/GhFpWuT0EUYpGFTbcCo2HNNopEZ6Z6UgNOb86T17fSo2GJTlFNAOTTgOKLgSA4/GnFsGowcrQGyfQfSncbH5yakRsc1CDmnBgMUIlFtJM8HoaWTn2quH5/wAalV89a2hK2jGVplwfrTY3wevSrMozxVR/lNNq+pDVtTTt7jcMVZ8zIFY0M23vn6Vdjl3Ac04y7lLVXLZekySKhEgPQ0GTNaPuFiffipUl245qpu69qeHz7VopXJZdWTPXkUM2arq9Sq/v1rphO5IjcryKgcfT8amqGTgGtZA0VZB61Tl/zxVyUAiqUv8AkVjIpbmfcnmsu9JA71pXBxnn9Kyr1sI2T0rIFucN4mk4fNeN+KmGZM9K9c8StuV+a8h8VHG/8ete/l8bzR0bnlusZMrEd6xmAY46g1tawf3hFZHl/NX6BSjojqgtBgiAFTrHxxTkSpAmBnH4V1JdDXoIqfrUqLgY5NCj24qRfwFUtBbDk4qwCMc/N7VWDbWPHWnJIR9KbIbsWug6d+hoP5e9QLJwKdv/AFqW9DNsl3U8HHTmoCcjg8elPXk57GsXIwlLQeWyM8mmZz/D+NLnC+xpgPJ/yKwbujNkoBIGPxqVYu4qONsflV2FcgZqE2ZtsgMRIzURi9a0/JB6CkFsAen51Tjcz5mmVI1wOn41PHkd6k8nb7dqPLxWM6ehqp2LEbYHvUyvjv8AnVJHKnjkVMJAa5JUjqhULaOccVMshwBVNZMH0qQP70LQ6lK5oCTB61KkvzelZyyjNSrNitFItGmkozzS+Zz1x+FUopieKfvya3Ux8lyzv3GopFyeOKaJMU4NkZzXVGoZSplSaMsT2H86pzQn61qsPTj6VWdd2a7YVDnlAxZYtvUVVm44x+NbU9vx0rNmgyTxxXQpcxOzMyRDnrmoXj4zV948HoAarsAcj+VJmiZU2kigDmpDkdKYTmsdjW90OQ9v1p5IxUakgUMwBxSIehIG9qljl4461W3ZPJqRPXjFZzipJoDXtJSDjP41s2dxtGK5mCX5sdu9aVtdAtjNfJ43BcyehDO90e4DBcmuvsJDtFeeaLPgjmu60uYGNcHBr8/xdB02Qnc6CN8L6Ujv3qJXylML8140y0hJX64qu7k0523E/wAqhkOBnFYvcaEdsH1pU5+vvURP60qNgkg1olcV9S1GTn1q7b8j1qjC2auxdBit0iXoXk5FSVFGQR7U/OT6VtsB4qj8VMkpFUjIKesnpXpJ9B2NBJcnirMEuD1rLR8DINTxynNdEZGdjbiuQDgfme9T+buXB45rGjn2kVZiuctzXbCVyWixcAPwBz7Vl3kW4Yq+Zct6VXmIPWule8Rsc5ew4PSsuaPrXQ3MWSayLmEKTWMlqOJiSpjPFUZO4rXuI9pxxmsucAMf8KEaFKTjnvVaVh2qxKeeKpTtg9Cfai1y1qRSNkY/lULMR/SlZ8Z6D2qu74JNXYH5DZnxnJqjcSAf/XqeRs55qhcPj6100abkykUrlgSSePrWVcnIzmrd1MMkGsy5kycZr6XD0krGyV7EEj8Yqu5PTp7ipHbNRMRnua9qCsbbDWbH0qMnA96VhjOPrmom4FbrYGOdvaomPrQWOajJyaaFceDSH05poJ7dqGJ7cUthN6AegpKAc0UnIyvYQe3WhelP7f400jNK4lK4ZxzTkI3ZpCuTilXhqzETxAA881eiAIHaqUYrQhGcGperA0LF9j+ma6jS5djKQfwrlIDt5xW1p82JAK5K0OZaik7Ho2jXZ+UlvwrsLO5DpwfzrzTSrsqRzXXaddBgPmr5LFQ5WJ6xOjEuadvwP8aoRz9zyPapfNHauGMtTDl1Nazmy1dBYyjjHauStZsP/Wui0+cHH866osl7nXWku5R7VaUevFZmnyDj1rTXnAx2rYl6Ew579aawIP8AWnL7fWlILKOwpMCMse9QzHapxxUzj2/OqVzLxj864qr0AoXMhZj/ACrNnYnPt6VduT1qjJzkdK5Y7XG9Sqwy3HIpjA+lTlduR3qPHP1q9x3sRbTnmnn6cU4RkU45454rNlJ3QwKOcfrSEU8gEe1OxtXmo6DISvXj9KXaO1PK5zigoR3x9KpbAJtGRxTQD0z1p44/xpdufT8Km2oEYBJpeR34p5GcZFJgbfehgM2AH69qCM/Wn479hTcnPtUoBjJhumaTB6frU/U/4Uxkz3q7JgQsMe9A5GKdsIOM0oU45GO1KWgXEz0o29cilK8cGjp75peZSG9vakCY+nvTsbuOmKaRjHersmDE56Cl6896CABQvIxQkQxxBPbNIvXpT8cY/lTQMGrtoCDb3oAwacppeSexz2qeUYmST0pc8DjNPVcHk0AdadgYoGaAeT14pVQ4zn6Uu3PahbkvYB6+lSjtTNuO3fFPHHQUNDQ7HbvTwo60gz6U4cH61cdCd2OU89KkQ+36VGAT3xUgHbJHvQPQeRzT1HNNUe+akXp3pIlu5Kh6elWUB61XjBJUVYj54ND1Yi1C+WFa1lN8x/rWLGRxj88VdtnK/wCAprQbOgZRJER7Vx2vWRRyccV1VvLuWsrXI96GueYmro5S2YK+Oa04sYz71lkGOX2zWjESQO1c5S1RcjYgkY4qQOfyqunJx1qwBg02h20JAefwpCTmhDuJzxSt97NCDoSx8g96lRuRmoU4bOfxqQZzmkTcsIARin9ajQ8ADj8akByQKCWyRR37mpYic8VGg6ZqVRTQyZCQtKTmo1PFPX/PNNsbJBwv0pytjntTe/WlXk47UmIlUkj0qVD3PNRIMj6+lOQYp3DYuxjcKkJ2jFRwLkVLJHhaPMSGg8dKTdk0wjBxzQpJaqT7ibLC9M1KlRKcAd6eoIOBRshPUkB5zS53fSm0qmmBNFkEY/OrQHI7VWTC7f51ZVgRz1peYdRjZ4/nTgD2oz3z+FOHtT3ATYTzUkYwKMfKTSg9KAsOUYNS/wAOD+VRAgVIORQAxuDQCenr3pSRTV+9RYkmBAIOOfenYyMUwdPf+lSL9aB9ACndnvSAYPtUnVvXIzTR1A4+lAwU7iM0EEe2aN2On4UmTycUC3DdxjGKVOnpSAZFSxrgHPTtQDZGyE9qYydasdV6Uw45qrIZXKZOaMfjmpSNw49aXZx0qQRCc49KEWnlB+dCDaRmi1gFxwOKbt56dutS5wM4ph5PH5UBcjcdP6Uqkhvc0rdPekThhzmp0uK2pNyVzjvQRgEmnk5HOM0h5HIrRDIs8YqNl5FPdsdqaWyc4qQALzjoOn404DAPH5UzJwadu444pJ3AVKlUkjiokOOgqZOuDTAceciq0/DetW2GQB61UlUtz6cUeYMYrZI7VMORxUFTxnFAIUrtxTMd6lI4x2prIePaglMVRwf604gge1MGQak3j8KF5lXGbsgUv+NNYYpAaTQXuSYz1qLHzHHHsKep60HnNJaAREYoHQ0ScH1zxTh0z3p7hcYRyPc0vU8inFaQjGO1MBcenNIRyKU9KQD8anqAdPwpSfekbj601fvelUA8803270oxk0zmgewpHekIzQW4Of0pA3rQ3Ym4Ffzz2pwOVpNtBJ49Km+g/MQ8cU/I9qhLfNSMx6dfrSQIkc96Zk5HNNEn40b8jFUtQe5KMj/9dP8Ap0zUKk45p4Y/QVLaJFOfSgNjA703eGwOtRNyaLlXJS3PsTTwenaoQ2Rx61IXNPQETIwwalUjtVdWPtUivx6VOjAl9u9OK5HT9KYjZbJOcVKvIpvcChdxccYrLkUgmuglQNwBWbcWwDZ9fak0BmDrUhA4OKe0W3IFGzjpzWbQEeefSlEhDYpxUnPFJtIqWgJoZiOpxU6yAdO9Z+SuevtxT42wapDehobhx/KpVII/zxVFH461PG4ByO9WIsN0qNuv4U7OVprHHHYGmwW4BuKYx707duxmhhntS3AA3YjmlPIphG09c0o4FJsW4qjgdwaf/DUZPQdDT8+tHQYmOnv1pcYGD27U9cY6cn9Ka7cDjNCVgt1Gkbjj07UKMGmlguBn8qCw6AYrTQSJRhadnOO1RhvxNOGM81BdwYA4FJt5qQgdqTviglkXln6+1KVACk9h0qYcnA4pGGfxoAiUZPIzSEAKAe1SqBg018BOf5UAiv8Ae9alUZA4z2qPGTU6/coXmBAy7T9e1Iowe1SuPzqIKc9Km7AeDg0oHI7U0cdacDz7U0A/kAZpy800gle2B70qqQOaEA1sbuKYwqQjFMYDJPT3qXuAzbleBSxx4+tSBRxSL15oAf8AwikI+Wn+lG3OPb3oaARV/OnEgDj+dJj2pAPrwaewDw2TUijj8aaowP8ACnZx260lsBHKlVSnNW3wfpUJTnPWpAjPA6Uik09kz2pAp3VNimSdunWon4apQePXAqNlJOf0oaE9jQsX7Yx9auPgj1rKtCR1OK0lO4cHimtrD6ETrg0zODUkvNQsSTSuFyxH2FWAu6qkTZP61cT5hTWoIcBikYdad/DTeo5/SpJI8GpBzTWGTSrRsCBqWPtQ3I64oQ80J2EyyOntUbDBJqQEY/WmOvftRIOhCy9+tSQjmm47VPEvPbNZNXY33IrxjtORVGFct0xVu+Py1WthkisrXdxt6mlCnA4qyg9qhjHAAqxGOOa132EBHtSbeacenPalWhoLiFcjFRlKlLU1mFJ6kkLKMdKifknH6VMx5x+lRlc9en5Vk2UiEqKaV9qkbmkx7UJ3YEYXijHtUm2kK5/xoBMiK80pTPWn7PSl6UvUCLZz0p2ztjFSKKCvTrRbQSIChbtzTSOetTY5pjLgVLVimxgXOKXGM05VpcD6ilYm+pGV6ikVfbinkY9aAOlLYYm3n/OafyO1AXrSgcCgpi/lR0pKcOhqtWSMbpShc04jNIM0rAHWndO1AHFFHQOoAY96OtLupSMfSi10CGbefakAwT3zTzjFIeOlIBhHpSY6U/bmjjFBViPZz0p6R55owetSAY9qqOhK1ZGVqJxzU7jsagY+1JuxSI8Z60U7tTP4ayY9xR35/GkHXpQT9aP4ancBaTdTvwpPrVWAXOD0pc4PSkBxSUtgHK2Oc09XqKincCyXyP8A61VZuSaer81HLg1omN66Fbz8GrEFzzjNZ83Bpsc2DSuJaG8svFP3hj9KzIrgkYq1G/PWr5rjZcDZx6VKpIquh9KkB/zitk+xO6J1PFS7j04xVVXx+FSh+OeK1g9SSVmqNj1oBGBmmkYrrJIpTkH6VQn4Jq/J04qlcc9KhlGZc89M5rF1M/umNbN0cn2rB1Z/3ZHQVHWxUdzgfEj5V68k8Tnc7V6v4gbKsPavLvEkeWb1r6jLYXkjW+p5jqkeZm47+lZ6Qle2a3tQtt0pz61UFsR93ivv6cfdR2QdlYoCEkdMUoj556e9XhDg0x4iTyM+lbIbdyqAQOaUfdPrUhQgnimHIPvUvcL6DW4zzUe7njt60vc5703p0rFytoYt3F3+lSIc9TzUOCTxUiDHsam5m2WEJJ9qnj568VBH2qwvv29ayepkxrkgY61EpJP+NOlb5/amxglsVk+w3sWrZSSOOPyrShjwB2qrbJwM9fpWlGoKUorUwbHRLnFWRECvtTFGMVYUdq6TC9yu0GPpUEsXPStB1yKheLf0Bz71LVxJszXUL2qPoauyRcHiqkkfBNZumawY9JQSMnNTh/l5/SswkqKVLgg8msJUzshUsafmcf40gnA78VSWbcPvc00S5NclmjuhK5qx3B9anWfdzmsdZwe9WY5to4Iq0zpTNNZAOv51KsmR3rPWbK9akEvb9atS1NGrouebkmnA7uvFVUk+lSrKO9dEKhk6dySSIelULmIZ4q40u4ZqCT5gSeK7IVTlnStqZM0XOcVRkT5sYrZkj3VRnhx9RXSp3OZpozGU5NQkEHpVyVCBgCoGGBSbQ0yHbu9aQDOQad1xnilCgnBzQUKAeBjp609B0BH40oAzilAw3fNACgEEY4xVuCQ7xmqxwOmD9KkiOWWuapBTjYU9jsNIfKrXcaO/yL6+lcFo7fKv+NdzozHYuK/Ns2p2bsYp2Z0yNhM9vemytn/61Njb5Oufao5G65/nXw8jcY7ED0BqEvn6+tI7d85qLdzkdc1mgJNxNOQc1Dvz0qVDjrVoTLsKnNXoeAeKoRc461oRHjg10RehKLSEYpynL8VApqa2BaT2qmDWh4YxNKGP4U90qI8cV6lrDTuTBvQ1IklVd+DSibmqTsPYvrIAODgVKk53dazPN61IsuTjvXRCRLNZbnB64pfODDPes1J8Dmn+fxiu2E7kOI6UA5PUVm3MeB2PNXpJSR6f1qnO4IxgVq3cyMi6i4JrJuFwTn0raucZNZF2AP8A69QjUx5j82P/ANVUZjjPOPar9yeeKzJyO9UkXFXK7tg+9V2OKfI2MnNVpH5raMbl2GSuFBrMunPPPNW5nxnn9azbx8Nwa9rDUyrFC4fk59azZm38g8Dirdw/JqhJj0r6KnC1mbQId2D70F6GXGaZnnpXWtDVMUtUcnPtSE9aQtzTTExhXJ5NNK9cCpOCTS49KLmUiuBjtik5FTMAR0pjJ+dFyLjF5PNPVdzYpO/TpTgeeOKlk7isMUz69aecn3ppWjoJaCYxxT1Xa1Ko46VLGi56VIrkkS9DV+FT6VVhQDHNXUGwCkyidFyBWhbHBHNUYwePWrUHynFTLVEvU6PTrjbiuo02+UAZP5Vw1nLtI/lXQWEzFl9K+dxlIIs7y3uA69c1ZDbl46+tYWn3GflzWoj5ANfLtcsiZJXujRilweDW9ps3Cn+vNc1G+Tn+talhOQy847dK6YO5i97ndabJkA54rehfIHNcjpd1jjP6V0lnIGUCuzyIexpJgmnEegwKahwOn4U88r6k1EtBJWIZjtU5rIumyc5rTujhMdKyLk7T04rzKju7FbIpzPmqzEE+/rUkg5qAnbmhJWC4jjPPH1poHqBSkEk+1KD69qTZdg29eaQrmnY9KUHFSyo7EZTB46elNxnrTyO1Ief5VmSwA7cD6U4emc470AYFHOapAhGHsPpS4xxSY3deooPbHFCC4u35eaQDkmlzk84NIox1otqFxSM496aFHNPxng8UmAp9RVWHcaoyeOlLwAeBn3peM8DjvTWOOBzTW49huOhpOMY96cBjtxS8n2HaiSII2AxgdKQDA/8Ar1IVyfpTtny0WKICvHH5Um3gdzUxWlEZBFO1iGyAqSaXZjHv3qXHJ6Uu3px09KtFXIxHnNGzHepQOOOtIeMVLDoRbKFUqc1JgU7aD70xjAcil/nS455xSr3ApWE2KvpwKeg6GinA5o0E9ULto2j8qeB+FGM5qSUgHJHNOA9KRehGKkXIIp7jYzBz/jUq5HJFDAZ+tPXpTsSSJj0xSgYPSmhsn3p6jH1p3sBKmQ3SrEa9KqoeeeKsxHAHehagTqOvrU8R2kHvUceTUqLjk/lQO5o2Ume9SX8XmQsOtVYDtYY6VfJzER7VEohHzOIvYfLlORhvpU0Dj5c1d1aIbicYNZkBw2O9coQ0bRpR43DI4qYdf8arRkNjPpxU+Ce9BdyZD8mc5Oe9OJ6/0pqDnrjigru+vep8iEPQc4qZeo54qFDjv3qZQCOetIOhKh561IvtUY6/zxUi8CgOhNEfX+VTA5qGPpUgzmgQ8dTUoGR/9aoV4JqTqOtAEgOMCnxnnrUajNOVcGrAsK2cHpUgP+RVbOMAdPWpkal3Ey3A+DirIJYDP5VTjPrxVoEkUbqwloIw5zTAMHipH6YqIAk09BNEykge/wBamVzyetV1Oc1KrH0obuhJE4PY9aXb+FNWpAuOc0J20GC/jVqL7tVCefrVqA4HP1FUAZxxUinNIwzzSYxx1FBJKecCnAZ9aiRst/WnqR6896DRC9DxxU6EA4qDr3pxPpxQiRX78UijFIT+VOUHIBFUwHIN2alXt7UwccfrTl4ANSA4KQw70vpSZ5zQxyOtUxWFxyTSYyeKVecCl6imtgsNX/8AXUoYdsGoCSQPanoep6UC8iU/MR+eKa3yt6U7cD0qNj2zn+lJlAfUc/Wl3AjmkZSBj8KaQQvvUgKB6U4gUwHjFOBOAaBIV/5UxuCDTw2QBn8BSMmMUDInGB60kR5HYeopWXKjHNMACnNRpcCznPSjBPGeRUaNz9e1SYx1qxMjKim4x71My8Gmlef/AK9Axm3nihhgU/bg9aGHA9vWlYCMfLU8Yzg/zqMRjOcVOoIXntTWglpuK/A9PpVOb5T6irzYwRg1SuBQDIwevFTKvy+uPWoUI4AqZeD/AEoGTrzz+lBGcfWkVvUYpd+3rVdQSGkY4P4Gm46UpfJNPRvbgVIWGNwtIQMe1TYBGaaF284xVJARn5RSjnHWhl44wKQdP6Cs5IBGGDnFGcHnvTySOe9MPJFUthWA8DFMLfkKXqPWoycUXGSFunIpu7NMBzgU7AzSVwHk4xz1prKT9KXbk+1KSfSmDGHPoKRelOOCOfzoAAA9KBXGkcUKnHqKdjPagHA+tQ9RtaiUjDBxSlu1HBoVgIwvekZOfrUjJtGO1NA+aqsBE6YPpTAcHFWXG4dPxqMRjP40rWJEUdTmjoal25FBXB+tQUMGc0MvelAxigsCOKAGAZXFOJxwBRjOKCMCn5gSgYFS4HT0qEHNO3ZNVpuBMuOPQ1OvI/pVaM89fwqyrAL701ZsLD2XKgVTuYcj+tW1fd9KZIu489qb2AyHix7U0x/MMjNX5YwDyKhMWaztoJFfYOw60jRYq0qYpTGWXoPyosCKHlA9f0pvlYPA/wDr1daPg/yqJo8mkPUgQYp6Ej+tO2le1IRnrn0oG9iypyPcdaRs9z1pIjxSuemO3tzSZKEBzUqjp1GRUJJBqRWJ4z+NMaBhR745pW6HvULEk/SpaFsPHJ6856UpFNQ96f75zU9Sloh/bmo2bPTindfpSFc9eK0ENUZHTHNKVHWlA49qaxx65q+gWJAuPxoBA4pVJxSDg9M1BTJscYzSFRSKx6U4HkelBInTr2pjHJyaUnFIT+dDdkUxofBx680rHjnpTCcHpijqBS6giLG5j+lTqOPT2qH+LntU8QBXn1pvYnqIc00DJP14+lOfA47CmI2CMmh+YXFKHGP0pAMDFP5yM008VDKsOUdBShtvekHTP5UoHpVdCRf4qaRk4p2MY5zSVO4CEc+wpp/KnFcHrTSc96NmVYkXk808dD61Grc9akVskn8qpE7CFeKUHA9xT/4aYODih7WLFB4PpT1OOaaq96XpxWZO40+n9aTZTuT9BTQcnFAbClPfFQmPJ6VZIz2pjJSYbkag4ocUEkcDvSHJ60xCx8H1Oea0ohlfrWegyeRV+Agrz+lTfUFqxX+lRMOM1MevvTSMinYBkY56VdTGM5qogwasRA4zSRVibG6jHNOHQ0oxil1JInGBTV9KkdQf8aYDtbpzRuA7b8opAMGnA5NG2kwJk5ApJOnFPjTIFNdaGrCsRVPEeKiUc9KmQfLn+lZSGtSnet2FR2ic9KW+J3cU+z+9msoPWwfbL8a4Wp16UyPHpTwfl4rZWQdRCefam7vr+NI5/wD1imbualsCTd60E9RmmckUbs8UloANUbHmnHJHP8qbzuqGw2GkZNGOeKeQO1IOKEuorjcGgDPFO6g85oHvST0H0GkYo6ilIP1ox7UXHuhB1oI9/wA6cRmkbnH+FNMQwjimFeam/hqOkwYwjHJob8aeeB/hSEDrWYWGFeTmgDFKRlhRjj1qbagAOadtwKTgU6qG9gxg89qUDFCilxkVa2EI3SkyDTiOKQCp3ASnUccnNIR05pFIAMUp+tJzmloJEA4FJ39KXOfwpM5x707FdA/lSd/cUYFJnmoW5IuORTz0pq804tnittkUiNzzUXfuKkbrzzTHGKyY+liM8Gm8lqdjj1pu3jmpDYCP8igc8GlxkUDpUrQApT1pQMjrSYwapPqJCE0UEcZoxjFS9QYhGad70KKcBTQxgyKRlJBxzUrLimge1LZgZ9wmQeKpE8/TitiWLIz/ADrLnj2nI+tW9NRy1JIJucc/hV2OTpk1kKzJyDV+GQEj1qIy1Gnc1IW6YqdTVKJ84q0rcVvFkImB49qcG96iPA45pcmuiLJsTA9KN3H0qMHn+lL1rqiwBuKoTZyRV0nANU5+9WwMu54B/pXP6vjYa3rvGWFc5q7cGskveKg9Tgtc5z7V53r0e5m4r0PXDw/vXn2tfxV9rlatZm6RxN9CFckfrVExA5JH6VpXhy5qqy5wa+0jsdSRRkhw1RtD19/ar7DrxUZGTWiBGe1ucfrUEkFapjGTTDGNpwKzk7EsyfJ9ulRmHj2rSkjwT0qF1GfeuaZhIprHzg04qMVMq5PFO8vJoTIuRRRnirDDaMGhU29abI3ympbC9yM/M2KmjjIIPrUaD2q2gyOKyerMm7snh4FXoiAB61noPTrVyDJWqSOeSZcVs4qwGyPpVWNSanANapGZMMUjjPShckc04r7cetUiepXdPxqrLFmtBulROg+nvVJFrQxp7c9R061nyZQ1vTRgjFZV1CM0pRNVKyKnnYJ5FHng8Z/CoJ1xn+lVGchs965J0zopVLGqs2cc9KtRzZrGhk3DA65rUt+cZriceV2PTjUTRfjfOCKnV8moI+nSpl/hqep2KV0iZJeBzUnmdqgTOcCp1Xua0RqOVzmpFcLke1V2yO9M3EDk1qp2IlG6LB+ZeKgeDf1H6VJEeRUoOW5/xreNU5JU0zHuLYjP86oyw7exAHTvXSSRBxjGRWZd2uQegArpjO5x8rWpjbdo5/ShRjr/APWqSVNpxUe7B5rVMB2f8ilJ9OB9etRl8CkByOlNiZIGAPGakibLjFQL1qxbcOMdKXQk6rR8gDJzXc6McItcJpb9P6V2ejy4UDtX59m8bNmUdzq42BH4etRSNmkhfcoNJJ3r8/ktzofQglbqMce9QsRUshFQMcmsEKw9DzViL3qsv51YjOCBVrUkuwnHerkfQ881Rj/CraY9a1Ww0WA3pWhYJuYGs2Mbm4rb0+LGKcXcUjwWWPGeOKrSL3rTuIsZ/Os2Za9toSIWfB60zzOKbI+DULOR9aSVi+hYEvGBzTvO5zVPzOtIZPenHVivYveeSOtSJOGyM1niT0OfrSiUYrpjoTuXnnyOpqF5u/b1qDzSffFRtLkVspWdiOUS4bJNZF0c5rQkl4+tZt2+3ODWyYbGRcngjoM1l3HFaN0TzzWRcNjOTWm5UGVpG4x6VUlfNPlfk1WdutdtGDdjaKIZWwec4qhdSDJq7KTWbck19Jh6fKbKN3qUZ2weKrEYqw4zURXvivYS0NEraEDIcdKiZOM96tsMCmFeOnWhCKRQmoyCKtvHz7VGyYHvRcTIQOKUA4pxU9RRjNMzlvYYEORmhlJ9qlC+tLtz+NQQQBeMdKUJk1K0felRfmxQ2SiFY+tKIuRU+MtShTxxSvcCNI+vqKlVBgU7bzT1jppD0HRJjBqyv04NRhcAVNtP+e1AyaMVYQ4GKrL1qVeuaknyL9s+046Vs2Vx8wrn4m5H1rSt5eRXFiafNEEjs9Nn4B710dudwH8q47TJ8EE11mnOTjceK+QxNHW4SWhoKMAepq3bOUIx1qAYwKkXr9K5YqxztWR0mnTkYFdVp02cf5NcHY3GGUV1mlz9ADn611xbsS9jrIjkdak3DHWqdpJuUfrViRuOMVM3oCKt1J8xFZdweTj8jV+4OVrPlBNeduxPcpuOfSoiueO9TkEMe1QuuTQ30L2QwLnpQBwaeFyaQrtFZsoYeR/jS7hgUjKT160BSB61aI5hGOR7elJkCnlQRSbCe3FS0MUHgdzRk8gkke1KFwKdtoSsw6DVGRSOvA5qQIAfWjZ1Pp2NVYfQi2c89KeFx9KUDNO2nPaiwkyMjjrTcZNSkc00rxnFHW4Df4eMCkYc04DmlCgA5OTVJahe5HjPNP256ccUuOaeF3LxV2FewzZleaUqCPenBeBxQDn8Kdiug0x5GfSkxlumKmwCKbt2jAFMjYj2AHkf1pGHP+FSbSDkU3bwabWg73GA80feJp2D6DmjGGzU2GM2gA5pD9Kfg5pdvPrUk3sNA9aQrjtUgX8vSlI4x607FX0uM9KevPpTcY5pwGOamxF7Ow/8s04g9CcUiryD/Knbef61Vi2xVFSKMkH9aYBgYzT0GCO1SgHhOKXGD0pFOCR1qTI4x+NMT0EwRzxipMZOajA5qVfSmkR1HAH8KnjPA7VXBAxzUy547e9GwItR8YNXIqoIxzxVmGTGB0q0VexeT73FXIxuFUEfp/Ortq3zZrNolPUy9WtjtY7a5wgxyk4HX8K7q/gEsJ47VyF9B5cxwK5pxaHJ2kh8MoA96uRNn/69ZsBGQDV+I4P1rArdlkH9KUHr/OmJil746CmwvqOHP481PH8v+FVxzzUwO05PH9aGrDLG7HIxUi4x/jUS4ZTjg45qRMHvk0iCRTg9P1qfIxUC8H61KpyOaAJVXAp4PGKiBx78VLF8xJqwJAeOPSlU/jTT+VCqCf60DQ8kfhU0Y4z0+tQDOfWp0OcULQllhCRg9qtI/Az29qpqcnGfwqynzY5pp3JJWG7p+lR4waexxUZ5NFgY9RxU6KePSoIzmrKkD6UJASIeD604Nzj+dR45pVbB9adgZIenqafCxBFM/SnRmhAWM5zQOlBPGen0oJ96AEBxUinceO9RbR3qSPk0AiZAD6/hQOppP4Tg9eRTt1WFrITHPTJNP9OtMxhh3xTx6dz3o3QA2TjH5VJGCMUwHt3py8DnnHaoCzH85z6nmlUAHmmk5akBwevNXuST59+aYeDntTMkD9aQsemOvtQO45/cjmmhsd+aNpxSFcZqBEmeaMcU0cH2pcn14+lBSDdtyepzT+oPX6CojyetGMHk8UXAdjDcUu2o8n8KkUf596AExk0MDz7U7B69hS7lwc0ARODt/wAKTbu/CnkD6U0EbiO1RazAeBjnHWnFtopuecUh5A7VYDi3twKCcDJ4pAMHPelIzj+dArCjrS7SVHFIOtSgA4zRYQ0LxkfpUijHHv1oAANAwMj3oHYk4xzVKf73HrVpjgetVpec0AyupAbpxmpl49/rUOADxT1bnmlcETrjb0xn8aRiD60inH0oP16c8UeZV7Cc0q8MeaaDn8KTdzj9aYmWVfj+lBcVXDClGSaq4Ej4xjj6UmTz2pCS3ccUAEZHSk9SRRnbikYk9KMc4pD8vPXtSGwPHsPamP0/xpxAwOnNNkwRQMYDx0pNwHNL/eyaMZ6j8KELoOB7elKDk8mozn8aRaS03C5OBxSEdM8UAd6XjBxxT8xjce1AHtR60Hj8aAGkZPHNKuBRn86MelSUhdp3GmqvJNPXnr0oGA2BzVEsY3pSqmPc08gZxxSE88nPpRuA4KOnUUwxY5A/pUijHFLjGTRYCuY8np0pgXFWdpwahcZGe/WpaARfmzTW9hRj1PT0oJz0NK+gug9RgU7HNRbgMdTn9KduGPaknYY8HkVKrE/Sq7N07fWpUPIwaQbltMY/xpWXHI/Ko0bpUm4eta6MCvKM/WogOCKnlGc1XJxkCjoJ6MVV45qTacetRqdp96kDe9ZAhjoR6VGyHb05FWRjBxzUe3r2q9LaDK/l+opkiY9qs7celNYAjrUoCGIEHHSpioxTI0y3JxUhHPNNoEQMOaVc7iDTyPT9aTGT1yakB4U4qNlxUy8KBnPrTZFBwOvNAEG6hutKwwTR29fSoF0FBI5HrS9uTzQMdO9GPTBxVjAHA9ADnFNJ75605QB16UmDQJjgcUZJ6nApCgC0HOMcUDJF65qQdPSoE4ANSkZH9KNtQBhmmgkmlY9QabH065o3DqDA9OtMyy9voamP5mmlc9KVirkBBZvSpYj8vXIprJxk9DTosjjtTJ9QdMN7Y9aYBg+uO1WG+5UJHzc4/GlbUB4XaPemNnOOKmBBHvUbjI68mqsPcFXg0tKoxwMk0bMNnPFQ9BAQSKUqT04o79OaeOAM8YotoAzYeg5puzHAHI9qeTgUKAV4P4UeQIjAI4xxTgCO1GOQOaXtU7ASd/Wm/wAXI4pycDkU6mAA/lSEZJ/OlznGBSsOwOMetG5Vxn4A+1Mp2fm96COeahkoevPelIzmmx4FSdaPUCFk6nHWm7anIGDmk245NLqBEufcc1YjfA9/eotvNPUECk9GPYmyaU5xTV5NSLimhDF+U5qeI4HFREZp0eR0H5UbAWlbNPU1GgOKlBxxVBcac9+KjP6elTHn6e1RMvOcUkCFUflTqjXpT1qQJ4qV+tEQ7VI4z/8AqpvYLkIXPNSqmVNNUc+n0qZl/dntWMtg6mTeDLfQ9qsWKe1VpgTLWhZx/KDiueIupbUZHFDDFOAprg7fetugyFuCaZup7LnrTCB0qG7CYuT6UY56fnTee5pQcVV7ggP0pKdxTam2owooAoovYTDbg0AGlP8A+qmnrxSQxT9KQHNIetHU0rgO7E4pCQKOTmm1W4COeTTe3NOamN1rF6AITgUUu2k6ZpIBR1pKQnJ7Ubj9aq4Dwc0u0qaQHAoyKQMdkEGkJ4pB0oJxTuApJopvOOKOopAkOBFAPbFM3YxxRuIoAkHpwKGpm6kJzTuUxxbrSBsCmbhjFHf/ABqWwsOLCmg5GKaTk8GnL1pRV2SSLkdRQTig/KPX2pDwDWz91WZTGMaYetOyKb0rDdjEAOTgUmeKUH/9VNqRXF4pcHHSkPGO+aUHijfUb2FxjrSE4paTIPagBpHHpRjHWl/hpR0p2HYcATzjNOxzikBH40U0rIEBPNNzz7UpwaTGKkQrjcKzruPIPatMDiqtzHx0p9A3MZ02txU8DHIonjwx/So1ba/Bwc1g9GJPU1IT0q6hGazrdvXk1dQ/5zXUnoPYsA5oJJpgHH0pyjpXRHXQTHA7TTs4NJSN1rojoQwYgDFVZzVhjVaYVadwuZd4P15rmtYb5TiulvOQeK5jWDjdW8VdmkUcFrp4PNeea4+N/Feg6+eGrzfX3yrc19tlq0RvHscrPJuYmoWzgUkzfNnvSA85r61I7I7AeKNvHpSE4p+cDmtAI2HBqu7gHHQ1NK21TVN3PrXPPsZtpDJHI4qFnGRRI5xlgPeoM547VzSepzSkTKRg/wBKeuSR6VHHkf4052AHWmmZ7iyPt9KrmTeahmlLnANPgQsOeazZL0LMbc89PpU8bjucUwDAoAzSihIuRkBquRNmqUPWrsA3cVtFFcuhoW6jGKsqgAqpD8v0q2hGK3S0M3FWHAc9P0pSRimnODUZfnNJHPKNmPZRiopVHfmhnJ6U2Qn1q0ZvYqyDHPQVQuFDdquzt1qnJ3pjvYyriLrxWfKpzwMVszoCc1UlhxyBWTRpGVihGu1x/KtOC4OApPQVUeLgn0qFn2nGa55QTOqnO5uRXWfap0uQaw4bjHOavwzAn+Q71xyg7np06tjXgOe1WQcrVS1PHqfWrS+tFjsjLmAA88UuzipBjFKF5xio3NNyuAy/SpVcUrJioWBU5FK+pMkT549qqzd+1PLEVGzBia3UrHPKJn3MO4HIrOmi2sfQVuyL8p6YqpPbrjJHPpXTCehySTRjngYpQcVNPDhsDj2qu2V46V1RdzJ7EinnHarEJwRzxVL+LvVhGwaTdiNjpNOk27eSK6/R5ugzXCafNgD1rqtJuPnUZr47Nad7szW53UD/ALvOalY5PP6Vm2VxuHtVwnqAcH+VfmtWLjJo6b3B+p5qF+9Odx0zkVFv5NcxVx6tnoasRN7fjVJHx0/M1YhbFUtCGaCHjirCsC2TxVOM59Ksx5Y8c/WqYzRsk3sPSuis1worH0+LgVuQJtQVcVZELc8Rv7fBJArCukwTxXYarbBCR/KuZvIcAnvX0k4WMVLWxiTHGaqOau3Chc1nzHBrBo3QhkwetN39feoHciozKaSQi2JaUzfLiqZfv+lIsuBzWsRtF7z84NMaTiq5lwB6Uwy1qlcRLJJkVRumzmpWk7ZqrO3B9q1WhLRm3mdxIGaxrpwM+lal0SCaxrmQHIrrpq7GlsUZXGahYdTmpZMZqF+or3sPT0TsdEdCCY4HXmqE5+Y96uTEEE9apuCTxX0NONjVFRl55phHFWSpGf5VGy5PSunoXcrNzUZUZOassvNRsnXvUBexAVzSMnHSpiv6U3b+VD3MWyFYg2eKb5eypynpxQYwR6UEMhx7UhGOnap9mT0pu3j0HepegiIjj9aQDJ6U5128jpSKMHnighjwuTxTmjwPenIvHv6U5qS0L3GKpPpUyJmmheR6VMp49KsVtQVNp6dKmC5XPXNJQeD6CluMAMU+MjIzTCR60q8kUWC3Usg4HWrdvLtcDI/GqKjNTRZVhmsprm0E/I6fTrjDryMGus0ubJU7q4SymI2966bTLteOcD1rwcTR0Fe528JDKMc+9WR0561k2F0rKMHNaW7PSvnZRakZSLVvJhhzXRaZdHK4NcvGcGtfTJSrAd61i7Izsd7ZThlBHSrcsnPXFYunz7Y81eM25ck81FR2QktAmlGCKoyvzxjrzUksvX1/lVcHc2DiuMmI1z+dRkZ5/nUrDIxTdnqMVIxoXHSmlc9f/wBdSke1IRz0/GlY08iPAxjFAB4HankYpVXFEREW0+nHv2pxTHNT+Xwfb2phXnH41YmR7e9OCcCnAe1SHBHTrVIfQi2YHSgJn2qXHbFKq/8A66EhLUj2YxxSFcnpUpX8aNnHSqsSR7RkmmlOO1SlAozmkK7elFgIthFIY+fX6VNsx2pCMDPTPanYsjxgdM0o6cCnBOM/pTl70MnqRgc03HPTFTYFNcY7Yp9B3Ggnp3pUBPaggnnFKOlGwMaw+X+lMf3GKkJxTSvtkUAlYTjAxyaTbzzzS7cGgipQribcigelOVNwAFG07ulUIQDmlwMehFAHY0f1o6AJtH19xSoD1xxSj64p6DGB+VJECAflTwOOOlAHHv60oBGc5qkWA680oJBoxzn0oAB6cD0NS0O+pIvA6de9JQpP1FSBcjNNIdgHTOQaevSmKMc5xTx1Hb60Gb3HLUy9AOv41EoyRT/p+tS9StidDViM8DtVVT2/lVmPkCqWgLUtIT7Zq3A5HfNUUbBqxG2Op69qCDSclo8VzOqxFZTxjFdLEd0Y4rN1e33KTisai0KeqOciOG/wq/B0A9apldj9KsxbgAT1rjY1tctqc/lSj5simjBxg44/Wnbcc1VrjsPGWx7Gngk1Fk/WpUx61AXJgcDFOUdOfxpijHuakXOPaqZO5Mp3fWpVOB7VCo6mnqelJD3Jl5weKmGfwqJMdAMVKo5p2AfnIpRwPrQtB7U2+gAGzx+tTRnioQ3NTIT/AJ7VLJ3LCYbH86sw9hVJCVHtVuB6cdxFgjjFMYY98VIppp5+gqwGoMGp1PeqwPNTx+hqVuBNzSqcDrTUPHNA4NarUTLBBIFCcHFMQnOOxpwznNJgyyDuUU1ieaVSAPU0wjt/OpH0JB1xQn3hTQe9OztoAnByOcYoBwfeoVOM8VIGzQBJ1z6CnL1HNM6nn86erYzVJghwyTnrTiMNSBvbOKdkc96GAhP5/WjqeeKQDmjgHnn3oQbjs8H+tNwV5oz60o47/wD66LgOB6+p9aUNxzScEZ9KQHJxQkAvGcUhGPWgjB4HFJvxUgKOD9aD15pAcmlYjqKBMcFB4pVGB0pAcg4603OM0AiQHA600tgUhaoixzQU9ibPGBUbdeaA3THU0HHGKTEOHQ08IMc81Gp59aerZHT6UXsgHFe2ORTtv4UgbJHenBgwA9TjrT3AAuO4PapcnpxUWSTx0p275aAFyc0uM5NGOc+9L0+tACHnHpUEo2g4qbOc461FIe1AFcDFDdPelPB6UwrgjvSWmgmSRHg8VJ17VEHx2qRWzTHpYNuPpSMc8DJp5+760xlwalaFjT9O9SZ3DjFNIzQo+bpVXuQOzyARTg2abjI+lIvPelbqLYkJyB7dqY/TpQCcH+tIelMY0n3ofgY70uOMUuzIoAiBx6f/AFqeAStJj/OaFzgihiQpGd3SmqnzVICAaUZ/CjfUEgUDpQxOP89aO+aaScdaBiAcmnEmgDnmhjQtAQ0n8KcBn0pBwee3607HGKNhIM44pAcmgjFNTqetC1Gx/XnrTW57ZFJ/FUigY9OaAGrxx1p2cL+lNOc/U048kelACZ4HPOaRzu4px496Qnj3oBIhI5NBA6Drmndj78UDj2osgGFOeT1pQm2nsfXFML84rIBGG0gjqfWheHpc596cEoAkRiKkDd+DUGSKd9aa0AkY8VWyd2c4qYt261C/zZpACvkdPxp6nPQ//rqHOO/alDYYZoAsjpSt+ntUCuc8U4Pu6007FWHE7e1RkYPTmnlty+lNLDFNIlibuacBnv1qLOSM/XFSr0yTj8KkBuD36fzoA9MD2NKWwPrTQ5yR+VDsO1h44J7en0pzdO1MPY0bj0p3sJEcvU4pOMdKeVy1H3eKz31BDQN2KVBwfQUo56/pTS3HHeqQCkhc9DS5zg0zHHHT1oGSe2KYmPLA8ZzTSS2P60Hnp+FIck/0xQMQNjj+tSxt29fWo9n09ach45OKHuBKy5A64psYwcGnduKTHvimwHdsUmfloAGOaQ9MGkDGv0NEQzQ2TxQo5JHWgFqTkYqJhyTwfpT88elJjj1/CgCPdjtx6g08gkY/pTG7jp2+tOUYX3oHsKox0FK4wPpSL0pzfMPWkxDADk9qkLZA/rUfQ8dKcDjvQtgFKjOTShPl9aTJI+nalHb+dMFuNI9O9NAJNK/H0/OhfumpewkPTNOIwRTEJ6YqXGMUrDBR19KeR2po46U7kir2QdSLbSH0qQjAzTP4qxZYA84GKcOvvTV6U/JNMgWggc0oHeg+350FIRR81SBePX0po4PIqZDx9KCbjKcBg57/AM6UinL056+1JoBpXPNOXr04pSAO+KEPPrQ9xXJ1OBUidu9Rpx1p6jrTGPxxTWGMU7p0pCD2qBXI8c4pyZGaG4PFKmDnPNQNk0Q5zUxXtUSH8asbTjP61e4kRKpB96lcny6QJ6U6Q4j/APrVm9ENbmRIuZa0rQfL0qgQWk/HNatonyjP54rKOwIl2Z/wNIy1PTHxxWttCSs4NREf/XqeTvURHrWTAiIxTQORUr/qaQDHbijoUN2/U0mM/hTzn8KYTmiWmouoUpxikpC3+TWa01GG2kIxSE5HNJu4pXAcD69aO/8AhUeRS1IbjqCabkY60hbBzVJ2EgY8YpmeaN2frTc5JpPUaFLe+KTOO9NY4HWkJxSAfQGz396j3UucDtUICUH/ACKM4FRh6Tdnr+lWBLv9KQNg96i3Uu7jrxUXKRKGo3Eio93y03dVX1CxJSbqZuoJzUuRJITSdQeaZuyPWgNmi5Y4dKCaYWGTzSZ5pMCSnrwKiHJp4OB7VcQH5PX+tNLZ7UhOajolK5BJ/Om9+tJu460N1rMpCH9aTdnpSZx2pByaBj+3NL1GaZnjFKTikuwPcUHdzSnApu6nZ6Y+tJuwAOvvRu59cUnqaQE+lUmBIWzSE5/wphPqaAc0m7jQ/OBS8ZzTAxx9KM+9PYnoS4yeKZMoYZIoX1pzDctPcadjLuV46VT9OPzrSuV4I/Ws1xgmspIXUu27/jV+I5+tZds+MCtKE9K0pu6GW1FSKvNMj5xUw4rtjoQ2MK01jge9SN0qM8Ct0AxjgcVXmU81ZbpjioJVz9atIDLuhkGuX1gda6q6U81y+s/x+9bUviLieea/jLV5r4gONw7V6V4g4LV5t4gGWb0r7zLlombxRx8n3jj1oUHFPk+8aQHnivqkdaEUZPSiTheKkKke1V5SSKTZbsiCV+MZqs5/yankXK1XYcgiueTOSbIZMGkCHbSuuTT1XYvPWuc53qIRsX/69Uri4J4qW5mIBHUVUDBzzSuV0HxgM2ARnGcVciTBz0qOBQBng+1WeFH1pGe4uQQBTl6dqZnB61Iq+vNVE0hG7LEGeP51eh4I5qjGSenFXbds9ea3Rq46F+I8VYQ45qpE2eKsAgDOea1RnKI8knNMJyfWl3cHnmkxxmpejOWaG9BTGbvTyO/b0NRMQV4qkcsk0VpWDVUkO3OOtWJTzjpVWU4pcxi5XIHJ780xlOOtDtg+tKDnFZt6mfO2V5IuvHNUp4cHHrWwVDc5qpLFlsAUjtpysZg+Xv0q7bznOSenpUDR4bpT0XB6dKhxO6Mjfs5g6ritGMZ4rAs5dh68dhWzbz8DNYuB3U52LqpxT9vrREQevSpgvy1zNHfGVyEIfwqJos54q7t4pu0dDSaNHqjMkiI6GoWBHWtOSIE9Kq3EIA6c0tTNalLdxUbHINLIDmo89j0pxlqZyimRyRbyfSqckH+zkVfIyDTCnGDz7V1xnY5JQMryyp5/WpUGAOc/zq1JDjJxn2qIR46dfeuhPmOezLVpxiuk0uTbjnNc3bjB5ra058Ec14+Y0uaFyGjubCbKD+taQkOM5BFc9p852da1Umynbivy/G0nGdzaKJmk684qMyeuaiebn60wyc9cV5FgtqWEJ3D0q1E+Cc9azlkzjvVmJvxo6g0acbZHWr9mN7gdayoHJGTx9K2tNTocE5rSOrsQ9DoLKPAGMCtWMVQs14Ga0FHFaX0J2R55qdqCD8vTpXH6nbdTt/AV6JfxZB447VyuqWmWPFfXVInMtzgr2E5PpWNcJt7V1Oo2xTdxzXO3afNyK4nE3TsZcpqu74YmrEowDmqUh2nGT9KixoO8zjvQJic55zUBk2jmozLnmmtTTQt+aaN49c1T80HilaXOOtaryI3LAfGfX9KhmYEH+lM83p71FLJjPQ1rFXYNXKF0wycfrWVODyQK07nDt7+lUZk+U162Hp3aZS6GbKCp9KhchetWpue4qlMMk19RRppI1K8xyTVdhmpmByaZg46Yr0UrI1+FXRAwz1qMrz0qcgg4x+dJt7GruK5AY85461F5ZAx2q4V9qNmakmWuhSMeKTYfQVbMQxg/nSCLjNBLKhjJH1pRBmrRj4H9KPL2jgc+1JeRLKphx9aZs7Yq0Y+5ppXNS9RFJ4uaFjAI45qyyfN0pNnpRYixGRmm7cDmpMc8Dmjb0qrFRGr8w6VMo9+lRgc4xxUwGKLDvqKgxnPelK5+lKR8vSgN3/ShD3GhARzTgmO9A+Y9MUDIouIeq46cVOnrmoc4605ZKQ1E0LeXb1rd06f0NcxFLz1xWrYygMD0rjxELxuDVju9OuOF7V0MMgYCuK066yAOuO9dNYXG4KM+1fL14crMpK5spir9m+H96zojkDvVyA4IPpXCmZM6qwuCIwM1eW4wOv41z9rLhRzV+Jy9RMpLQuPLnPOafEcjPaqu7OB2qWFz0/QVzN2ISLAye1LtzTVbOaeOnvWdxtABwaawz7VIEzTmUAVQJaFcJg85pyg+macVoXjk1SQhQMg8UbfrS4NKOB7etVYHsMCjHSgqT0xTwOOaXGDTAbjHH60uCOlLj5qKdhWDt+tG3JpAckU4HikR1G7Bk5pu3Ge9SHGM/wD66TaDiq3GtRAORSFRjNPJ5ApOCfQVTKaIwB6UoytGNpNKOtCFYMcZxQ4ozz0pGbKgnpnimwQ3b60BQacDg9KQnAxipG0MIxmkp2MjPpR1HpSW4riBfbrTducj9afknAHWlA9h60xajVHGDTipXrQQQPT2pw6U0kNDAucjFNZRnpUuMN7U2hkpiLHnHFOUCjOPxp+0496QxB0PelHIxjJoCEf560E4pIBo6kd/elU9Rim7RmhcZ/rTWo9iVaevSmKcGpADQkIdwvFAGDxSheM96Qd8U2BIp55/SpOoAqEdc09W4x6U4gTJxj0qdDk/yqBPu81KuMUmLYtJjipo+SM1TR8EmrMb46mlfoCNK2bb1BpL9d6Zx26UyBgSPWrU0W+Lp2pS2GcjdAeac9qfDhh7+1SajAUY5qtA2Dz/ADria11En0L6rx7U8decioosEe9ToP5VD02KWwZ29qdHkjpwabswev1py8HHcUJgywgPTPA6U8Ag01HCn3p4OD7VaJZJGOeakCkNn9KajZGRyalQjvxUu1xjhmpUPIz+BxUY6f8A1qchPFLYbJs54oHDY9Kap5qTv/OjcQDINTJ3qANzjvUgf8KpiRMFJ5qxFxjPbtVdD0qeM9utCBltcEc0N1qNWwKBzRckXvUqH86h5xxT0I75pt2KsTk4oXnvTAfrSj0pJktE6nIp4Hf071GnQ1J2Pp/KmBIv+cUrVGrHPt+dOPPU80C6EsbADB6fzp/GR3FQKamRcjk4+lVcaBATjH5UqkgnvTgoPUcUuPShFMVByf5VKo496iBxT0P5VJI/qBQD74oyMj0oyCeKskXOTzS7RSIOMUoOKgoO3rS9QKQYHPrzSj9KCRQeKBndz1pwAppPI71VwH4yPeo2XH504dO9DnjjqeaLFDQeenSpCuaj4wO1Ozx6ipFuABFGCaXGfpShdvQUAhhPy9KZ3yafJ2/OmLQMUL7UnQ56c1IBgVG5x70mA4Pz70K3JpisN3vUmMD0o3QDlbDd6eGzj0pnfknFLVLQB4Y5FOjOBjqaaPu0AcU2BICe/FSde1Qpwcdak7EdKkVhPX+tQyLzx1qYg49aicdR196BkJ7UoGR0J96cRwDTtnTmgnci2kDj8qcp5xinFDuzj60ig5oKsOpp4J54pTgevtQV680rXQmMxnvT/wA6BnjtinAZNNKwhhPbmgdM050655NR4OPQ9qLFDixNJwaacg0uOcGgVx3HNKW75H0poXOelOCZoDoNHJ46UgB/Gjbx9acB0GKa1EJgmlB6etSAc4xSYwP9qluULj2780m0AZ60pGAMj8qUDcOtDFuRlSDx0pCpJ5pxB57ij+If1oENVfWn+tIW3Ug560dSmLj8aaee1HWnE80XsKwzqOfWnBvl70xycY7UA4waBj9xIpwPHvTCDx6U0NwKAuh5NN5H405ju70bfx96AGnpTSpwR0p+P0pMCp33AjKk89f60mMY471KRmmldxqWAwcU7dj6Ube3ejbnGR/+ukAZJ5pwOKTGP/1U4DaaBdQ25HFRvwPcdqeTx3zUTkknApt6DZGD83Sjdk/SmycsaZnj3ouLcnD8cUqnJ5FVwc1MjZxSWo9Sc88UwjC0FhSM3Ap7AIpyalQAcc8VCDjmpQTSWpIY49KRFxmlPQ0hIyP50FCgAjJpBxilDDp0pCQB60APwPyprcZpGOD1prHFRcNhWIFNIz0+lKAW9/SkbIPWmmAh544pc8k/hSKQMk04Y+lO6AULk46c805kIPA5FIhH41J1/rTKRGB+FIF5zjnNSMAvt3pp54PSgkUYB6cf1p2PSm4NIxI6dKAuKScj/CkPB/rTh70hGOBxQDXUOB9KYpBpTngUiDb1o6gTjHcflTfu0L8qD09BTGPOKbFsOcHd06UZI7Gk64/zinEHipQxu7rTu1IRnk9qeE4o1YCDPYUoAA4H503J4HfvRjLUlohMkxn6U0kYGKTHegDpQmMVsdaaBgnHSnEHpSqtNg0ATHNPDHHOR6UnIB9cUAfN9O1LYBwPXjFKfajHGKTGD7UbsNgIIPSmnJp+PT9KApFS0gGD+dPGQMUAYoz+JosA4df8KcF6e9MUgH0qTdRYL6CY+YVYUALkcGq4OW6cVMhyMYoiyRefSlHTpQT0pAaLlWsKR+NKqjIoHyn2pwOD6fWloKxKlPHHamIc1IOlAxc9qH6CnDH49qUgH8alvoSQEc05R2pzLSKKRW5NFwfarK9Kqx1YByP6U4iY4LnrRccISKVOT3pJz8pqZ7DiZqqTJ0rXtx8lZ6AF60oBgVhFWQkTDpikendaQnNa9AZCynPSoXHFWWB7VEVqLE3K5X2x+FJjFTFcUwjn3qRkbUwjmnsefamk4qXuNDCPSm05hxTT71L1QxpJxxSZyaXGO/4UxjzzUWAVvSkyaMjNIfzpAgJ/xppJpT1pKVwG+lKBSe1OouAmB6VE3WpGNRt0ouADqac3Wmg5obpUaFWFPTiimnI4pAcU2yR27pSbqYW7mkLVJY/cQaN9R7j1oJzQBIWpM45qMt0/pTg2algSd+aTPNMLUcmi4Ckk5pR1/rTRw1O6mjdCZIlOYnNNUZHpS/xVpsCAnNJ6c0mc5pCfWpeoxQc0A4NNoP6UCQNjOQKQcdaUHim5Aqb9hjuKKZuoBx61KdgHjHtS7qYDn2pyj35PFFwHZ/8A1Umcd6TOe9J60XAU9KKbn8/alakmAbqM/NTcijmmwtcmXj6U/t61Eo5qZemKqLsNFW4Qms2aMo1bMyAis24j+YkdKUtQZXjO1s+/btWtbDOO59qzFTmtK0OAB3FKGglsaKCpAuBTI849alr04aoh7jWFRHnpUpBzUbVokkwI8ev51FKOD2qfPNQyZx/hWiAy7rvwa5jWV4Jz1rqLwHJNcxrPG49q6qXxoqO5514gP3u9eceIOrV6R4gfhq808Qv9419zl/Y6onJuuW/GpUXjJqF5Buz39qeJcCvp7nalsPkwFqnIMnrUklxgdaqvNxz+dS2RKwPjBx071XkP5UrzAd81XlkO7Fc8nc5ZrUkHP/6qhklAUjjOaiefbnBxVOWcljWT2MtHqFxKWbjmiFATnpVfO5qtRHafWpJ3ZaQAdKkXPrVZX49KkV8jqeadyrWLigDH9BUgPp0xVZGORngdqmTJHWknqawLCDHQ9asRNxVVMkc/zqVcqc1vFs3sjRifb1qwjZPNUY2wBmp42PfrWy1MpFkvhacCMZquTjA60obj6UmjlkSueKgc5oZyRgc1GxzRscM3qRSHnjpVaUcdPzqwwzkVDIeKlnHLcpSA0zOKllPNQFtp4qHuSTB6ax3Gq7yfN7UgkO7joe+azcrHXAkEW7oPzo8gBgetTQrxVhYt3atFJNHVF63IooduD27VetztNLFBgDIpxjKiqsrHbB6GhbS5GD1q+u0jrWLHJtGP85q5DcnaBWEoHdTdjQ2jHHWmsmO1NilB/wARU3GM1zuJ1J3K7oGBFQyRA9e1XTyPamNHk9KyehVjJntxg4HNU5ItgIrdeAN9PrVK5gByORmptYXKY2cNinDJ+metPlhKD61EAeQavmM5K6HbR160wxZJxUiseaXacE+tb05nJOFiFTtPFaNtNsI71T8vnJFWIuOKutH2kLGCVjo9NusEDNbccu4da5OxY/5FblvPgYr8+zHD2b0CBpuSuMkc1Ezn0zUSS+9KZPm7fhXyEqfLItvWxOj9cVZhYk8VQSTHXpVuBucd6hohmtajcQK6jTIhtXj61zmnRl2FdZp6bQMUctlcz3Zr2q7RirY6fSq8BwKm3YHXGad9imczcDKnjNYl/b5DHFbBfK/X0qrdIWGe1fdyV0c1jhtTs+WJrk9SttmcLXo2pW27d6/zrkdTtMZyMe+K45QBOxxVyhB/pWdNwSP6Vv3tuUY1iXMWCe9c/LY3TM+XOMVXdz361YlJHtVSY880RXQoXfS+YeOc1XZ8H0pvmHHaqUWikWfM7UySTK+9V/MIxQ8ntW8UMbJnGMAVSmbrUzynv09KpynJr6HCx0RS1ZXm6H0FUpGx79qtTSE9sVWK7u+a+mpxsjosQsfpTCtT+WAaTyxkcVuwaICnOSOaZtI7VZZe1RshHvUkrQj25NJj86ftIxxRyevH4UdRX1IyucU0rtzg1PtI5xxUbD0HWkwQxhim9BT5D7VG2SOTUohoYWC1G3JPNLgg0mdxOOPSh7jdhrdeuaawwP8A61PZf/1Uznt0qkiErjCOe1Lt54/WnYyaCCT3plJDVzUi8c5z7UmGpwH51TJY7t1/SlXHao8nGO9KCMY71NtDSJI2DjFJnP0pm4rRuOfSs7D5Rd1PByKioJ571aKSJQav2dxjAxWUH+bmrEMvzccVlOPMrFNXOt0+6IK4OMdq6fT7zIGfrXCWE+GB9a6jTJ8Y5BFfO4qJzyaR29pPuQVfgc1iadJ8oGMVr2/PNeE0c71Nm1Y5Hc1oKxAHYVlWx796vq3I/wAaJK6ILsb8VMjZHH+RVJTxU8fFcjQ0y9GRnnOamB/yKrw9verKryKOXQm49c8U/PGaTYPUUYIpJDvYaRx0xSBf19aeRzSc9KuwnuIo9TikHAH8qceg703BqWJjh60dM96QHtzRjihPUq+gq/Tiikxz7Uh61b1AM+nrRuYA96MYHSkKHFJEsUPz0pd2e1MCEH3p6rmmJMTcVPI/KlyBwaNpxTXU+nSrBNsbnmgdueaUpxzxQVyMVA2xuSe1DZ3e9LShcHNWCdxGJApM7hTtuTjP40Y745qblDP4qXv2+lPo2jNIjdjc8dqXGeaUDFAXdyB1q1oX0E5/KlBoJyeKF5PTFUZLQUdaQrzUqqO1Ltx9aloaIgvPrUiruyKco+lOCYBxVpaAmNCjvjg80zb6c1NtyM4zSbO/SoK2IStJsAPapnU/jTQufrTQhqHB4/DNSKc/Wk2g8HkU4DvihjQ4HjnijODjrQOeT0p2BTWwthpAPv8AWnD6UoXHPTmnDmpFcfGcVIp4xUY4xTwe9OwIlH3vbFTxHOBjk1VDVNGf1pJak7M0bdipGa14W8yIetYkDYrWsnzxjpVPsWu5m6vaqwJ71z+PLfHvXX6lETFnFcrcqUkPauKS1FN2kTxGrUfr29qpwjoTV1PfpWRSF4PFN2jJ/nUn1GMcfWmZ247mi2glqSKAF4HNPwT9KapBP+NSjBOMU+g2OjJIAzUyk5OahXCkAHOD1qwhUnIFQg6D0OAOc1MvX2qFfXFSKckZHWruIfnac9jTxyPemjpilByf/r1NgH7eMnr9KdtyaaCeKkHSrAkjFTLUUXepkpJaiZIufSnDrSKc05TjNNoOo4/d9qUcGnAYX60AZHoaVgY8HOcc05RxSKcd6kUAEZpkNjkHT1qQ9RTAeafjd7UD6CrwacFwTnmmq2GqTgrxVdAEAx9e1So23j8KiC8E+lSLk9ealILkob5jS9T6VGq5P4U5SRyeRQJXJD14HSnBsmmd6fGDnk8UDHjoO1DdaQdeaVRnp0qkrgOyRwev0pMkcDignFC5cf4VIAoPPeng5P60gyCcU4AY5FAWuJSA8n29ad0pOnSgBVwGz3pzc/Wmgmn5/X0rS4rkJ4HuKXO0Y705wM5pmMjnisxD1ORjin5+bio1XbmpRjOapFIicDbTFGWFSsNwNCgg88ZoQC1G4yOn5VKV5BprAA+/pUsCNRtx61IDkUwEZ9TTkNJabgOK9sU/GOopvfpTj/kUwEyR0oz1GOKQntTh2HpRcSFDc8dKerc+tMKg4J/lT14I7UDBhwOKjc4HvUznJ/pUcgOMY5FBJADxTw3IFJ1GKUDv1pIpD2Oc01jz7+uKVehpSOn8qYEbD14FG7sfzp/fmkA5x70AIQeM9PWnbiENI3bmhQVHHNAuoEZIzQVJPvS5654OaCQcjvQIiPTPenAdOCSKVlOQcU4cL9aB2EHGaWMcnrSjGPenBcNjFAMaV4x+FIFOc1IP5+9IxKkdOaqwMRS1IcgetOBwPpTGP6VIdBCSec9acD9aB09PWjjJ7e1A1oL1U0xuhPan01iNuPShARjkdKU5/OlJ6D1pG4WgALYHWm7/AFpCc/Wlzg1FrgB+bFKvHNKOO+abn5jVrQLDj04/OmEdP60/qaax4+lACqcrTv4aRSMf40oGQKS1QkxhPNOB6dc0FeMmk6HisxjtvPvQVxQv3hSkc+9W0AwH0FL/ABd6QZ5GKVTjtR0FcXGR7UHnkUoJNKV6cU0NjMcdc+1RsuDyMVMoxTWXPPUe9TbUCrKpPbFRlRnjvVlxyKix2xzUuwdSLbx0qRB60CPcakCEjFJKwMawA46cU77tMIzmnqMjnmmA3A2k5qZQMA/yqIY7CpY24x/SqQCN0ppI44705x3po+bOevaoZIHv1waDyQaeMYwelNGfTFK+hQmDu5pxQMOvNHf2pw+YYqbARYx06UhGalx2x3pCuB/WmlcCMckU4D0600LTu4Pr6UWAcq8+tSgAe1NQfMcU5hxnr+FXawbDCe2aPr0oKlue9AXrTQA3NKRyMUBcjnp6U88e2ackA3H5+tNwSeafjtTTxwe9HkAg4waZ0NOJ3EClAwfxqQAcEfSkK5I96lQHAyKXaAM0bitcjRR1NPpUBxzQRgZotYYxiAaXdxTcgnrml5BpN2ACOc96XBIHFBHzVIoxxQtUAzoOlA9KXHIoIxUpagmKP5U09eKecY4puATQ9wBfmz9KeBj0puOM9qX37UASfSkxg0A/h7Uo470tg3QpGDnj60npQWwaVTk5NK12JiEgCgDJzgU4j5aACM1pYYbceuRSkAinEYox2qW7CtcYOeKmi5FR4606Pg9aVhkjCmr1qUjqfWmY+apuAu2g89eKAOaCtJgSJ/kVOvSoEOOOMVOlCDoPHrSk5pF/DinH0FN6agMbrQvbinEYpNmcZrIB6mpgcVEp71KvWmnYBycGkuidlPQU24GVNKSvEEVIRlwa1oRtArNgT561YR8uKmCJWw/bSHp70/1pre9bMCM96jPQU925xTG61kwI2FRPUrHAI4qJjzxUNAMIpmPY1I3FNJ4rHdlEbLg8Uw9amPIqMjmqewDDnPFNP61IRimEEtjipaAjPHWkPBpzCmVACnrTdtO24oK0W6iQxeuO9O6Up60m361HUZGxxTCc8jmpGFNI4q3oAwGl6ilI9RSdTWbAYeaa2c808j8KawyaRVhh6UbaU8UYzULTUEJkDjtS54oOcc/yoptDbAjIoBwOtCg//WpduO1LcVxKUHGKXApQDg03ohgBjNOVckGm1IOcUR1HccBmmMaVietMYkn6VUmIAaWk9P6Ufw1mh2uhc8U2lHPWjnsKW4hKQ9KXn86Q8HpSATdxik3Eihjx70ygB4PNOBzTByacBzS8wHZxRn86BznHenBTxTWpSEApCMd6eRjnpTW60PQkaelOC8epoPIpehoQ9h6j0xmpVFMj4NSrmrW4gZeOlVJ4MA+tXwOKhlXjp+VaJXHuZRQhs1YtztPP6UsiY6U1R07UJWJukacTZUdqnzkVTt2wBnvVpTXXTkSOycVGeelSfw03HNbCZGTk0yXhTU23nHaopfu1sMy7kbmxnjvXK678oYeldVcdW/nXJa90bBrso/EaQ3PO9fP38/kK8z8Qk5cdq9K1/gueM15j4hOC9fb5fHY2i9jlmHJpGJ2YNOZvTrTJDX0vQ7o+ZVmY4xgmoJM4x+dWXxjNQzDaM9a52zCT6lRyVzz1qtNJg/TvViXBqnOODj/61Zswk7kE0+e9V9xbntT5EJAOKSNM/nWd+hnfoPRWI6VYjxnPrQEK/jT0HbjOM1Nri3Hrg/hUqDB460iLnnpn1qRU5/lVJalWuyVB14PvUyn65psYzjPSp1QDp+tbKJvBDkXI5NSoKZUi9hitUrHQok8QBqyvbFQxRnj0q5FFzWiRz1NBmwkdKQjFWApxUbLnIxSZyTIyoI96jZam2/WmsMDpWZxSRWcgE84z+tVZG/H2q3MP05qqRk0PY5JablWRcmq7DINXZENVXQjPGKxZBVcUL85yeDUjJnORimqhB7VD1R0QLUbEY7VfiNZ0XUjpV+DriiJ1Q1NBFBXt+VNZKdCcDmpeGFbrY7YaFRlI5pFcgZHap3WoHTmm0dkWXYLnoOuatpcA+x+tY6bl7VYiYhvasXC50RnY1fMzj3pS3oc1URjjk81OhB+tc8oanVF6EhwwqGSMN1qdRxikK84I/GotoO5nXFuvpWdNAV7VuMvOf6VUuI8ioaJaMcAhsGp1IIFE8W3mo0bGOKI3RjKN2WRHkVPFFkciooTuPpV+HhAP5V0KT2OaULISNxFjAx61egmGPeqTICM0qenavJxlD2ibMbWZqxzipfNBFZschAqdZv0r4bFYVxd0hyu9i5G3vir0LZwB1rKR8Gr9k5aVRXiyg4vUzd0dboqFgPeutshg9K5nRkIUCuss1+UetZS0IiXFyMelSDn6UwcD0qROBjvWXUpnExXWRg9KmLhlx2rBt7r3q8lzuXBOa+5pz5jF2EvEBFczqdqGLGulkkVuPXtWXqEYKf0xWkloZy0OD1G225zzXN3sWDyK7bUoDuIArmtRt+fWuWS1Li7anK3CkZ4qjL1IrVvEIbGKypxnIFRy2ZtFlOQgcVGz470S5HU1Cf8AJqrF6EnmHNDycgdxUG/jik35HNb0lqWSM/eqzZ5NSs3B4pgUnpivqMJDQuKKkqknpUOPar8seTgc1VZME17q0VjVMi2bfc0FeRxUoX5qkC7ulUBW8vNIUAyMc1Y2+1ATp3oEymY89qQqM9OKuNHgdKjaMgdPwoM3ZlZkqFhjoKuEZzmoGGc8UDRWeoerVacbeKiZc4qQepARk0gQrU/ld8cUhSnYzKrAtTSCOoqwY8VGQaZotrDVAAJNJQPSkfg8UmLYeF5FKe1Rs2KTfj3q7Cs2S5XHvUfHJ/nTQ2T14oLce9DLUbCk5PSjd9aiJOc0BiGHNQzSw8n0pC+RTC2CfSlzkUXHawobnmnI/wA1M6/WnRL82Ki4mzd00bsZrsNKi5XriuS0iMll7132jQ/IPb1rw8Vocc9VY3dPjworZgj21WsIdy/WtSO36Gvn6i94yew62XHfg1fXkDrVZI8VbVcCoa0M7ksfY/yqwvTOKrDoPapk9a5mittS9D0HpVyM4xxmqMD5XrVmNjkYpAW0AHagjkc01ZMj3p+M0kTuJjK56U3Gf/rVIQB2pNuATj8aECGAfh70gTdT+ad39aLAyEqRQR0NTBOTnijZ7dKSVxLQi2/7NLtyKdt25pNvPpVDvcTbnGOKQr6ipOATTTjJNOwWuNK9acAT9PakBzT1wT6009RdQ24pClPY4xijdTKejI9ozxTduKkpRg+n41SGQMlAGKlK4FNC5/ClsR1I8d6G647U8jFJ65GalosQDilUZz/WjGBS9OOhpJEp6ht2ikKleRT1560uPwx61paxRCOhpQBilYE0KOKqxmyWPgdKkKZyahU5Pt6VYToaYIaY+lIo4qQ4IHSkVRQFhQCFHHFMYe1S8e54pjkfUUrFMiPUjmhRmg8f4UucdcGpQgI4pR0pAc46c0g60mA9W9BQp44xTOh9qM4/+tTFYn3YHvTQcH0pmRkZ6049KWzJH7uc9KepODUfBODT1Ge9CHsPDceoHaplfkVAuaemd39KOpRejfj6Vp2E2GA61jocVctpMSUMbNu4AeE965bUYj5hBUgiunRhJHWNq0eGPp2rmmrMUtVcyoTtGKuRtuqggCvg96vRA7cE9f0rm8wJhnpxSMDn8aVe3HvQxyOKb1G9B0fB6VOBgZqunr+oqyDkUJBcB97jjj61Kp9qjB5p4Hb1p9Sb6ky9af2zjNNU4604DPanZD3HKcHn8qf0NMXn2p65/pU9RIkQZFSgbcEc5qFT1FSr146Umxk0bYNSrn6VCgwal5OKpASgf/XNPXOajXNSrnNN7EMkQ7hRSJinEAmptcroKvJqdR69Kg/P6VIp6VViSVeuanXoO4qBGqUHigAJGfpT0bNRPnNPiODQC3HsORT4wcimnBHTinIwPFAEoXgntSZ5PrSA5FIW/CjcCULxnmpAv5fWoUY5qeriAHJzTl4pCe1LjjHahdgEYfjzSgYOMYNNbPIHWkBwfcUAS7iPpRuximMckUpwooW4XH0dj1xTB6c5Ht0p2WPA7U2K4o9ulCe/Wkzzz39BQG5z69alBYGBDZFNwe/NSA880hGeehqWCDJwKec4HHSmgkCnc59qAY05xTlBHPejnBOaEGD1/CgRNjIHNQzKRzU4YFeDUcy5waplMrqDUgUk5zSAc08Lgcc1Fieg4Ke1Kqkk5pVHaj7pxnpTKGPH7c0DJNSEZHWmlcAmgBQewPPpTj0qMfKRUqHn3HagXQBxwaa44z3607gDryOaGxtqrAu5X28+tPwB2pG4NLnIqQQLyDS7d3rmgAdqWjcY3G2k7jtipCBntimsmBSSATcKXbuPGKYRj8falXrimSPCEgHrTSv+IIqZAAv0pD/nNADQM01uDUgxgfWmuMDIoKEUhR1xSjg9zTUHPSnDkg9aAHHLfWgrTwRtGfTpUbHGMUBuIQAetNYce9PB596QnjmlcVrEWcHHUn3oJx+dBGTQfxFFxai5wKTORSA59aNgxxzSvdlDV4b04pwGRQB1x+VPQBQeKeokRODnjj600nDYz07U+Qc0zGTn8aT0GKc4pM+9KBu47e1A4yDQnbcAyB165xQfpTl4Hem44yabEhcjPvUgPyn6VA3NSpxwc5FKLDqOIweKb+FOoyB/9em3oMQfpQOucU4daUj1pagxhX8Kb0+tTYGev5011HX0otcBFBPsPenKMGmkge1OXk//AF6gNxxTNMIxUo4qNm4oAhKZHP5VG0eDip+BTduO1O10BEox607sP60nQ0qjOaS2AYV/zilQcfQ+lSYyM03GAf6UBYawwT3FIrZ6fjSyEjHekQUrjaHchfw9KSlxgUnbk5FS30FsO20d+aTOfpS4A9hRYBen9aUDBP8AOhutOBwc1VgEIzTWXPan4yPT60ZBHXFMBgjpAD/+qpC3B4xTKAHpwaceVqIHNSqe1AmNHpijGO1SAeox9KRjjOabQxEJwM9aG4yMUgPPrS9RzSGtECnK+lNYbjxSA5H40MetBLEA5zjml3DPpSFuvGaaxOOBmgaJQwJA7+1ISQ1Iv3h/WnY5yKAY5TSH+VJ1BzSMfagBNuP509RSLjH9akTijcWw0gADikB5xTz7n8aQHrSsNoUjNN6e1PIxTWGeanyAARzR1AFJt9DTwue9O19wAAY96UKSPSlpw6/4UgE20pyAKcB3pHGTxQAwIT2p4XjmlRMgjHWlbpz1pdSRCcimZ/H3pxPNIRhuOad2ULv4H606M880xh+OachA60twJgnFLGgBz6UlAOWoQPYn256A1ERg1Kp+QDPNNfGfehx6gHTpSYP40qYxT8YqWgGp6VMvQUwADGKkUVIEg/MUvNIoxTqrcBcc9KSl5pcHHSk7skUdT0qVAcVGuc1Mg+WkkUOAx9ahuCQPSrCj16VTuiQazm7IWyJbVNxzWkowKzbAk1pA8CiL0H0HdAaiZjSs3HrUTtSlK5IhbJqMnFDNTCfyqE2ygPSmnNBPHekHHapvYkQ8dB+BpNpJp9IFB9TzUxEhjDNM2/ganIHP8qjamUiJhg8Uzsc9TTyM0m3GOtQ9RjCOKQJz61ME4/pS7BQkBFtprLx7GpStN6VWyAhA44HFIRipdn5UhTjpWTXUNiErkU0jjipdtNK1O7AjIOeetJtxUu360m2gpELDmmsMGptuOtNK1PQTZFt9elJjj61LtoC1NhEe3IoxxjtUgWkK49adh31GgdKNufp6U4DNLgUJaDb1I+nSkPSpCOKTbmpaGCAf/Xp22nBcAHHNITtNNe6A1vemEcZp55NJjnrTauA3O0AGlGcUtJ/FUWAXjbx+VBPHpQM/Sl28+lJbjuRk4pCeOlSEZFN25HvSFsMING00/oeKKAGAY6Cn479KUJ3FOC0WARRkU/bjpzSqMUpGaAGHkUw5z2p/Q8Cm45qmNhj8KXoaTOBRxnFSFyVDg09XyO+aiU88U8OKuIt9ibrSuPlqJWOKcDmtE7D2IJI+KgK1cYA5qBkANaAx9vV6PpmqMY5FXofataYiTbkUgBFShRil24rrUbmbK7dOO3aq02T2q045qrL92tL20HYy7o8muR109a665HU1yGucsfWumhrJFx0Z514gOA9eX+IXGW716h4hPD9q8o8R58xhnFffYBaG6+KxgseeBUbZHWn9AajfBFe6dt9CKQ4xz+FQSsSMdfepGJAJ61VdsZAFYyZzyZE7DLVUlBNWXwexqs459iKyexztkWzPUU5E5pBkd6coz0qehNiYLuPapUjBOaiVucD1qVWB9qaNIomjjyevWp0QDnv71FEcY7ipuTwKqOppElReOenpUqgEdKhDE96niQk89K6EjZWQ5UywwDirMcQ3dKEUBcYqSP7wrRIu+hahhHpVlYgMY4qCM8Gpd+Vqlpoc89hzDA6VEwqTfwc1E7HBpNHLITGDTGwRSb8YppbNQcMiCUZ+tVnGCKsyE5qs/PNJnNNajG69aquvJqwRn6VG0fpXO0ZpEBTNKsI4qQrjrT1HpUnTFdhiwd6sRrt4709EyBzThHtPH51SR3QjZFmDvVgL7cH0qrESBVpMmtUdEUOKAY9/WmtFkcdKkOT0FOQHpVo6uhAIARwKFTmrXl8cUmzOaEjZEaLke9TI23pz2qMoRgUoB3daylG5qmTqx6U/Of8A69RpnFOc5GKwlE0Ur7jHaq8+CakZ+oqu7k8d6zsUQSoGFVJI9p44qwz8kVG/XmpcRXCB9p55q9FJlSelZxbJ64qRJGB61cUzF6GmGBFAOGqmsuByamWQMRit+RNamUti2pBX396N2D6io0YjHOasIgZfevExWFTWxjqiRJM4HNaulIXlHpWSFIxjpXRaDBucHvXx2LwfL7yMqidrI7HR4yMYH5V01spUDHFYmmx7QDW7F93j8q+WqLldiVsWCM1IuccVGpxUq9KwbGeL29zt75zxWjDeeh/wrnFnw3FWI7kADJr6uM7EW0OhNzuHWoJ5MrWet2e9PNxXdCpfczauUdSiDZIrnb6LIPSukusMCc1h30YYGqkuxOhx+oR8msK6GB9DXT30Y59K5++QYY1LVjWJiXDDOBVVnx3xVq4XmqMpHIqkjVMaZNp5707fuAqDPNPj5au2hTvItE4GR61JGnbvRGp+lWI4889a+qw1PS5vFakUkW5f8KqPFgmtUxhhzVaaIDoMfjXqWJvZlHZ+VKqDJxUuzbnNBAxSNFZjNo4/rS+X0x+lKx9uKPmAPpSsQ9xrRg//AF6jMWe9T4yKQgE89qLaEuJUeHg1Ayba0GGR/Sqsy9aGC0KTx/5zSBPbNTEcGkAqLFJEfljoKaYwRnj61ISM5phIzxTuHKQOmeKgkUCrTDrUMoO36UritqVJI8Hioj71YccVAwGKYLcjJ9abvwKRzjkVHk49KDWxLu98UhkPBPNQM9A5xVMpE4fPvTSfypgOD1pykc5/WoaLHgZpRkZpFanA5pGdgIzUkGSwHvUIOParVkMyjIqXsRLRXOo0S3+5kV6Do1uMDvXGaImAtd/o8fyr6V8/imc1rnRWMAUDjFXxDycUyyT5AKtgYBrxZNNmElYjSMg4NTInv9KZjngVYjUfWpWpmMA61IuWxntTSMHpgUucEeneueW42WISQaso5XrVGNsN/SrGT/8AWrIu2heickj+tTqeazo36VYSYEjnj+dQ2FrIu7s0pOTzUKN70/cO35UIhigcetOB9+tRMwApRJwff9KAZMD81B59xUavxn+dOMgK+1UhCkcUxgSPbtQW5PpQ2AKYSQhOBigZJ4xSA0bjjmgdxQBnPalGfamc80tUrLUWw8dPpTWPTtRux6UlLqNisc0ZyKYD/wDqp2eOOtaBcUnHIpMk80xiQeaUNx6VnfUpbARjrTf4qUkA45x+tB5z6elWyAPP0o464oPPage+aQrD14J7fjT2ORUS4Bp289qq99Brcd79Kao60u7jrTCc1SVhtXJFGOMcU4nimKeT70rnt2pPuShynjBNOB4qvknvS5wTyTU3EkThvyoLdqjzj0P4Uucii9mNjiNoplKOM/XvSMvHWmUhPWlz2ptOHv1qQQp60mOaAAOnSl4JH0qkibi45pckcUY/Chvu8UmhiqdpFSjrUNSKeMUbDZKrDHQfWpFP4/SoVOfpTkPpTe5mTpxj1q1E5Bz0/CqaAgjmrMZ6etOyuFrm9YEutV9Vg3Jn2p2nygFeetW7yMPExPSsamxpH4WcfIDE/vVyFiACetRX0YRjjrS28hAwcGuNoiOxcI6GhvmIHFNDE4zT+najYoZ90+vNWUyec8VXY5+anxN05q0LqWB1wOaeh555pinjrT1OSBUlWJQM9eKlHWoQcdOCKkVsn+tLUWw6pFB69qZk1KhJ+lTuJCk/NTk6imty1KuR1xRYZYU1Mn61BH94VYXjAqtiCQDA64NPXcRUQJJ49alU4HrTBjwcU7OaYDxQDg0noBKPyqVelQqeM09Sc5p36i8yaMbamX61Cpz3qVT1zVIY5iD6Uqj07Ug+70pqnbTF1JjzTCeTSZwevbtSgZaoGPVi3f8ACnY49aYoyamC/L/hRawdQjHzD+VWEOCecVBgA8ZPFSdRz1oAkP8AkUA4IHbNGN2e1Jj5eKAuLgkUzaTg5qQD36UlWQxQu4e9O2nHPGe1AOf/AK1SqPlHFD3GR45x0p4XnAHPrRgjilweKbKGlDj3FNAyR7VI4NMAySPWpYmOA+YGgrjOac2doxxTSeakEAAzS87jn9aTI/CnAZ5osNiHrijGDwMCnbc/WmsMH/CgLkkYIHXIPanMMj/61NjOR9KlY5Ue1VYCt5eDnNSDpnP/ANemk5OM80RnkelRECZR0z0/lSlc96YW79KXPA9aYPYAoGcdKTaM80HJBxj0NIfWqYClaRQR1OeKXP40BeevHpUh5ikDGTTcjFOK5pjKcelUyRrLlqKUjj6cUAc8c1I+gp4OKUYBwadtwOeMU3HegOoLjnv6U/g//XpgTPQ0Hk46j1oGKwHcc0KvPI6UMeRxnPSlzg5PSgGxe3FRjn8KepOOfzpFG3/61Atx69KaxAB9qQ8tkihvrQFxm7GR2pe47UjZJx+tJj8RQFyTPGaaOTSjhcdqG5XFAIARjjr3pFGBQDtwfyoA+cZ5/pRYYpGM/pUfU9OlPcAHj8qjz8+ecigB6pSlevpTQcnjj3qQtmgCMDH1NOX5vpSFee9PC4wfWgkR0Hpk1CRmpSOozTSKTVyhqJuHrRtycdKcvQA9KdjGKZLRGRzwaQoWzxxUmM+1AXIpLzAjKcdvahV6DrT5F+U+tCrxR0KCkPHSpNoI9aa4wKdrg9hFNPUZXPf+VRYKnj608noKSBDwM0g5HPNITkU0Hj+dPbUBTwOO1A9qTr1H4Uo4xSb0Acec+tJjIozzS1NmVcY3fjFMJO7ipD+tRHOcfrQiWJtzwelSBCOoxRx35p3GfahpANKY/CmY61JSMBSuBXxuP+NCqRT2X0696F/L3rPdgDKSKFi9v/11L/DSZ2jJqrFWG7ORQRg8+tKzZbjilHQ8cZpkjCMc96Vs4p23NI54zQCQik59/elAORnv69qaDT8k9qBWFAzio3HepB6/yoZfpT8wQwZx71IOOtNB55GBSrSGLg9RxRjH9KBnd0wDTxzV6ARjg9Kdt+UGlb1xmgelHUBjrjOTTeAc1IVye340AY44qbAV2Gee2acGA60rjI4pAMDmo2YIVT83pUlRqOT71J1HSqBaiY60HpjFKM0YB560CYqpgcfyoIIbPt0qRcnrQRzzQDGFSeaQA5p44H9M0Ec560rDQucZpCoz6UYGDQ3WmAEYo6Z7ZpBzxjigDnHpQDHrwM9eKcRzSRinHrQAp4wKUDBpvpSg89ahgPUYpaavXHal24oBDCD/AJFKAO9P25ppGKLgJQBijaTRtOQOlBJIOOtHIFIi+9LxnFFih6ZyM54pefwpEI3U8ACqZI1CR1qUcr1FMAOaeuOwrN6lABUw61GOvNSKRnkZqWgJMd6XGT1xScE+lOA6UWJFHf6U7HFNxk1IP0qihAMGpl+YdMVGByKnjHIp2uSOVD6VTugMmtA9OlZ9wNzEZzWFRW0H0HWYOa0VHHPT2qpZx45q3jjA71K2DoIeP/r1A/tU0nFQMeal6CIyM0hXinEfhSbecUttQGA5p38VKEpwAFSve3ATHzUBcc1Iq84pSvFNKwJEDcVGy96nI5qMrkVD1DYhwKXZ6VJt56U8J3qlEVyLZSleOlTBT9KQoMfWml0KRWKc/wBaZtwKssvNRlc1D7DIvrSMM+1PK4wKSofYHqREHPTFGzFSbeelG3/ZqWgIduaDHj8amCk0pT1FO3UCsY6bs/CrJXimlDUNCsQbcHNJt596mKUm0f8A66XKMiC0bOemKn2dTTdtMCER89AKChOTjipyuelIVwelAFcIRTgmal257U4Rila4EOwgUwrU5UdKjdec1LVyr2RFt4pMYx3/ABqXbSFeKT0KRHg/hS7ak2gCjaDSEMCk0pXNSBKCvWoEiILgUmzBqYp+dIEyKpIGRBM0BMVLsGOKXZj6mla4IjC04rUmzjNOC8U0gZFtwO+fpSFKmK0mOtXbQZXwOaQg1NtzTMYFQ1YCIjjv7UU8jAx3FMcd6V7AIGxTg/OKjJxSj2qUBMGxTw3+c1Eq9akAq7gSEZpjR+lPX0x+dDgdOv8ASt0xXGIvPSrUB55quBzU8R2npW9Im5dQYxQ3SkTpSk/LXox2EyCQYP8AhVO5FXZOnvVKcE1D3GZdz/FXH64D83Y967G5GAc9MVx+t/xmunD6SNKep5v4ibKuK8t8Qj5z/OvU/EH8fpXmPiFRuav0DL/hNV8SObOBUMj1NL1zVOd8V7bOoiduDVWc5I7EDrT3mwcg4+tVZJM1hJ3MZMQnkVGxzTgRn0pD0rO5z7kRQ5GP0qTbgCnKmSKeEzTH0uJj2qWFeQRQIxz2+tWIYwAPXtQjRCqvAxUqqfoafFGGOev0q1Da85PNaxWpa0I4YMkHrjtVlUxU6Q1IsQFdKiaJ6EKjPOKepxinlQvSmkYxVbFpkqSYp4fPNVs4/GpEbAxS3MpFjftH+FQtJkHmkMmBioHfrzUs5pD92WHtSM9RZBHoaMZ71JwtA7ZOKYwzil60FScVNrmNiFhjFM8v35NW/L454pWiHbpWfkLlRR8sinqmPerBhwKaq+n60rHVTiC4QVJ9KTbnt+dIFOfarSPQhHQlVitTRSY61X/ip0ZOa0tY15bGig3DP6VMq7fSqkMoGKuKwxmmi4oeFphXFOU8CkY8/SkbpDWXmlMeQO1GeM96kU0rBsBTC8VC5/OrDdBVSUjJqJItEEh+Wq7HPPP1qw5yTioGYH2rFxHzdCFvWoz1qRjgH0qPdg5qYxuwuNcYPrTGfApJHyTmoGY8/wCNbctjJ6kqykVetn49eay4/v8A1rUsgCfSlJ2Hbm0NC3Xcc1bRG6Uy2TOOMVfiiB6jpWMmupXs7jY4ckCuo0W3IK4HNYtpAGlHFdlpFsqqvGMV85mUUoaGFaNnZG3p6lUAI5rXjBCjiqFsm3np7VoIfl9q/Oa/xM5XoSIcnNTgY/8ArVFGMn61MBxXDyXIPnnzqcJe1U/NOMZ5p6uT+FfQxkVY0VuOOOlSfaSwrNVypPvUiT4rphKxFrFt5qz7kkgkDipnkzUErswwa6lMlowdQjznAxXN36YDZ/CusvQD2rnNTj65FaMcdEcxdL1xWXPnHJ71q3g2swPrWVIPmPpXRCNzVakOcmrMMXGajQewxU6cnAFe7hKPc2iixFhjnmrsaZ7c1WhUFj/SryDC+9fR0oWNooaU44GagnjOz3q4F4PAzTJUyvSt9hNGRICGNMx8uauTptJOOaqk4rNghpwRzQOtKBn60E4HTNCdy7AfbpRjnNLnPFDHtjmmIiYVXkXmrMvT6VCx/D3oIsU5Mj2phJ/CrEoyKqMTk9qgvdCF/Wo35odsZqItigBS2B70x5Mimv1NRlqVgaGOwIqu5609mBqJzgmmCVkRv0xUROPoKezc5qNmye9NobYhOPpSh/am8n3p4BPakF7DhzjNOGBSKpPOaeB0obKFX04pxGBSKOKXHcCpH0GlcirumrmUcZxVMA981q6VFmTO2pk7JmE9jstFXhOMV6Bo0X3a4bRkyFzXoGij5Rj/AOvXzeKlqc6Olso/lHHPrVojmorVfkUDsKtBcZPWvFtqYSINvJ7VPF9BSbfrSpweTWiM7kbg55HemHn2qdz1qu+a46m5pbQdGfm96s7gDzVEZBq0GBPHJrC5a2JwcD1NSq2MVVV+akV8DOc1DY9C6sgQ1IJc54qmr4461KrYUGi5FixuyKQN2qLeSe1OJAbjrTUuhPqTBt1Ozhv8ahD849aeGz34PenfsNWHls9vyoJz3qPd15pA+OvNO+gEmccd6UHiow/pRk/nTTJRJupQ3QZFMBGPelz/APrqrha4ucE+lIWH40g5HrSEkHHrQwaHE5GeOvalzk47U0ZH1oz6YptlLYcRim/XvQT+NNp3AeDyeRmgEY57+tM3+vFOJyKdyWrC5ApCcUtNyBUghRnPH609eR1qPdgcjj0pwNWmFh23AHf2pOp7UFwOlIeuTVN6CFBA9vQ0pPNNzgc0h9+ai4kOIAHFIAVwe9N757UofP8AiaVxJj88ZpQeeuaYDxTQ3NNsomGG4pxAP0FRq3p+dO3UJjWgfhS8Z4600tSqc00wSux/T8fag4GKQnrjFBYk8gU0Nqw7HINKfem59qTJpakWHY5pf4qaDxQCM00MmBHIzT1OM1EvA6ZNPxzjHbNDRL3J4pBjrU6yZzVNGxnuPSpVamXbqadlKA45rYLCWEe4rm4ZSr9a6GxbzYh0xis56qwLexhalGQTVKB8H/Gt7VrUYJHeue+5Lt6fzrjasydpWNBHGB79akA71AjA1MCcdqGPYAMjJp0ZAJ6mmZx+NSxnJoF0LCnmpFFRrxkVIODgGle7HfQkAxUqjJpi/nTwfWmQP204HA9KRW/GgZyeOKSLHjr6fWngc8du9MByOn408fKARRcNyVAVNTj7tQocAYqVckYNPcTJFPbNSA/lUaDOalHr3o2FuOzxikz70hx+NKp5z2oESJ0FSqvtUacHJ61MCB27UIB6/d5/Snjlvf0FNjPtUoPpQAfnTSctx1pzfe4PFG3nPr6UBYegzgkZH86dtwOacBwPSkcY7UAIBT1bFRtx0qROc5oFYmjTdj+tSAZpqHaevSpQfl9fagY0DAx60N296ccZ/WkOOmKroJgvJ56VJgdRTcZ/pTiQFwBipCwgGDTx1pucrQvHegexIPvYNOHcnt71CBipNwB9RWlwGnnNIBlwaex4IqMHH86zBkpwelB569M0gPQ/yNI3T/GrAUAc8UBeKQcninck/wCNQAKefoKTbke5pwB44/Gnnj3HqaBWCMbB6VJwwOcVHux75pxxxiqZSYxl646Uw57U6Q4HFIDms0x9Beo+nenggL09qYrc/wCNPDDPFUSG3v3ozjtmlbkD2pu4frk5oJAn58fmacp+am5zzjj3pR7UFIk34HrSMAVPHJpoOM4waUHHI6j9KAIyuPagNznsKV+hqMfoaAJkfIFDcdORUKkj1qQFiOfyoAcpBB9c9aUkEe3pUfIzTgflye9FwQFQRzQ3PA6im5PPFLztqkJ6C9fbFJ1+tHQZPNJuy1DGBJ7daUZwf8KE6GlPXFSmAwfTFLjA9TS85z+RpTxjvQLqNDYGDn8KGOR1ozz7UAcenNA2rCD6Zp44yTyRSDIxxTm6ZoC4x2HGelRZDN15p8gJ6UzaQR370Epjh0HepM8dKRQMdKeR8vTgUFDAc4J/KnjAGB2NM259/ang4PI49KHoK1gC5+tMdMc9amUikcA+/wBKpDIF+UkVJnI/yaZ0OcVIo+UZ/lUgCj35oJxS0o7/AE9aAIz0J/GmjGBTydv8qaSM9KAHhd2M8U04/ClVs9fWlYg/WgCInGPelxnBPpRjnFJtwOOtDAUEcfrR1NN3AexoBLYPQZoewEg4pjHH+cU4nA/wpCO+KhAIODnvTl6+lAX8qOlO/QAbrUb43VIzZqJlO7rk/WoAXOaVaSlB7UFWA464pQuRxnrRjn1p6jHNNInZkTrxmhEH0NSMOc0ijA6c0+UOog+61NIqQDFN24/xpWAYEy2KdwKUKQaCc00FgzzSMcjikOccU3PP061I1uKQB9aVOmabn05pyjNAPccFA4xSZHTNLgZ4/L1prcdeDWlhDwM9OaVVpB8uP61ID7ZqfIBuAF5yPrQBhc45pW60e2akBhGKMjPWnvwMf1qMcGr6Eik5pOO/NKTmkqCgYU3of0pxIAoHTp1oAbgZGO5/Sn5Ppx71GThhipQSTz+IoBbjSTn0o68H9KdnH40HFANDVYqOtSE55pmQBgU7duoACcUFjnr+VIc49qTBo3AXPXrzSjmhVJ4p4XBxilqAAZFAXg+tPGDj19KOPemAo44J/AUrcjpio+aeOmOaNAA4waQHFLtpyqCBxSZILjOak9PX3poHJP8AKnE5/wAaFpoO2gmcHpTSQT3zTiOPX6U0Dn0pNDAcgdqVhQAeKOvBpC6DqZg9f6U7+GnbfSkgaHRA4zipcc/5NNTPpin5NG4NWG/w0sfPWjb2pUGKYh2Oaev5mgcmnrmp3KFAxTwM5P8Ak03vnvTlGR/KjUkcop/501R7VIBiklcrQbuqaM0zGDnFPTinqiSfPy1Rl+9xVxvu5xVJzlqxqMfQtW5qaorVcirWzpUpO4yBs4qMjJ6VZZPamFPam1ckgK54xRtzUwjOOnFO2YpcoEOzFKUxUu31pQtKwEOzsaXHrUpTPQd6Tbg//Wpco09CFkyenamhKnZaUR+34UKIiDy8D0oCc1YKH0ppXpxWlgIiMDoaRhj69ak7mkKn0rNgQuv4Uxl+tTlPSm7T6ZpJAQMvNJsxU+zI5FJtx6Vm1YdyAx9KUx1MRQFz70JXEQ7Kaw/OrDLx0/WmFcHp+FCi0UQlc/SmleT61KemKAmTUONmBBtoVASKmKdqdt56UWAg24H1pdtSle9BXB6UgICvemlS3bpVgrjtTQneo1YbEISn7eMevrUuz2oZcCtFoguVmXio8e1WWX0HNN8usykQbOaTYanKAdKTbxUND2I9vGcUm3iptu4+tOCcUnEm9yHZS7fbrUuyjHtRYtEITHHNIEx9fSptnI44o2cdMGqJZFsoCVNs5oVfwo8hkQQUoX61LsFOCfLjsadrE7kJU0mOfepiuRSY9quw0QFfaoiOc1aZeOlM2+36Vk0LW5XZc9jURXjvVpkPOKjaI9cVFh3KxXJ45pVQ4qcxAdvypRFjrUWGRhMZp4FPC+34U5lq9wGrTtuef50oXA6U/wCgqohuRFcH0qWMbaTb7cUoyK6YOxDRYjan7v1qJTjFP7Yr0YvQBr4qnN06VcYcH0qrMOv+FUxIyrv7rdc/SuN1wfe712d4PkauP1lTk/yrWh8RpHS55vr4++Ov4V5n4gALN2wa9S15MM1eXeJm2bzjFff5e9EbRV2jlJpOTWbczZOPWprq4AyDWbLLjJ6mvZkzpegyVjyfaoifwpsj5J9qjJyK53K5zNkobNPzzxUadMfyqUZ5xSRkh4AHPp3pwGTjJNCk9+npT0UlvU1pa5rbSxJGOD3NTKDSRxEnBH41ait93Y04+Zew+1Q8VpwQgDNRW1vgjj61oIg6frXTFGkdRm0KMUbCc1N5WR0596Ux5XGK6EaWKjgVGy+tXvLJ4Pamtakfw5ptA1ZFEKc1IFx9asfZ9o6CgoFqOVkS2Krnaagck1bkXI5FQtHgGoZzT2K4Y5xzT1IPXNJsyTxxUixnHSoRwT3DaDzgGpBHkd6dGmB0qRVOOn50+pG5GY9pppXH0NSkY7ZNNwalrUpR1IWX5umBShR+FOZcc0gPFI7IrQPLyM0Be1PByKMc5qzsjsRlRgU8LjtijmkLYHqa0sWAJB9PfNWIZcDBNUyacjjIqLWLNVGyM0vrVOK4CjBqUTjn09qRonYnTHORUq5xzVZZRn2qZJAR15oGTbdw7VBNHwRjmrCsDzxTiobpTsO9jLaPg/Wq8o2jitZ4Qc1SnhAHA96myYr3dzMfioJW444NWpEOenSq08RweKhRsyGyqz4BqEz/ADY4/CkmJX61W3fNxVsDSgYZyfpzWtZDNYMEmJPatm0mwRk9a45yN4RNu1YdB1rRiJJ+grIt36GtCFzgVytnXFG5pg/ej8O1djp6Fdua47SH+cV2FhJwK+YzOr0OSvHU24GyR2q8hP1NULds4q9Gc18BNuUjy5bllR0qdVyKZCuf8atJH6CqjG5B8u+Z70ebzk1TMuMYpRJXp7G3Qv8AnZ6U4S8VREuBSibjrW8WQy8JTTHkyOKqifmk80ke9bxlqQ1oR3BLAmsPUF3A1syNx6Vl3gyCK6kyNbnJahGcnisqRcZxXRXkW4msa5jKvjAxXtYanzNGkH3KgXt3qeNMkZqPIJwBVi2Q5BPH419VRpWOqKLcQ9P5VYDDH07VCrYFOD8V3xVjUnzk8HFJnOf1pA2KTfkU0Naor3KdeKz3znmtKXLLgGqFwNooa0M47kXSmk46Ckzwab075rKxo9Rxfj6Ub/emjBFMY4NDsIV5Mg1G75x0pC2M5qFmqEytx7uCPeqUpAJqctjriqs7cf0pktWInfrk1Ez+lI5O4UznJoGtQLnNRM3Hoakxn8aZtwPWmtgZCwNRNgVOy7h70wpxyKaQiDv0FMKk8etWQg69KMAdKphsVxGR2qQLzUvHpSBDWaaDzEAxS08Rnp+tPWLLc0mS2R7acFJNSrEAfrT1iyKVrjTIo0Oa19LjINUkjwQK1tMHaom/dZnI6vRk4UY9K73R8BBjg1xekRZCH17V22kx9PSvl8To7mDudXZplB61ax2qrZn5cVaBIrzVucz3GOvamgYOOtPYcY70me9UQMcEZ9ahcZqwV5ORUTjPHSuOaNLkODu/+tUqcUgUA9z7VJswOnSuSW5othygE0oOaOxzQvH41mO2o8E1LuOMVCDz2/qKkDHPP86CepKDhqdu5pmcDNL1NNMRIrcnPFPDAHtUC9fSpDwatA9iQEetB6dPzpoPUUYYYxS5hWHDkdKcOF9aj3ndTg2VIz70DH0gbmmNnHr70e9aMlEoOfSm789KM4+tJnmi5oLySKTv1wKC2QDTe/Sk2Z9RzHC57UmQRTcf/qo3ZPeqvoaC7qcGxx/Ooc9PWl355wKGySUHjigHPSos/wCc04Nx/hVXIuyQv9KXf8vHQ1B0NKMA1NyrMkBBbmnkjBzUJYH/APVTg+aq42h+cH1o35H/ANamFvpSbqGyLWJM54pAc59fakByfanEgUWHYQnBPtRjPp9aTcSKUHPJouJocH/l0pytxUW3PNOHTpUjQEkHmnh//wBdMbj+tJ35qxX1JN+Oefzp4bI6VBkn/DNPR+aF5A9yXcOlKDzTN2ef0o6jNWA4tg0A8+9NBzSgZqbkEwb0pwILdTj2qLAwO57/AFpeapMCYHnHWnKfeoFJqUE9TR1NLk8bc8ce9bel3OFwaw1PPXj0q1aSlXyM8VLJ2dzdvn3J61y12AJSRXQSPvi9eKw76Pa/HQmuWWrKlq7joJMgZxVoPwBj8az7fOQO/tV5Dxx+lStgk76ij1P86ljbJ7UzBxzTkGCetAIsoc+xqRTUKnA9RUi/XFV0ETZwAPenqTg/4VEpGR71MBzxWa1EyRTing9Oaj205Aex461T0H0JP0FPyR9aQA49PagcNSsGxKrZ5qZM4qsoINTqcfWkmBMGz/8AWqRfzqAEk1IhpsgmwD7UKMA0n8/SpAo4o3QD0qVBiogP09akU09gJUGOnf0p6+opin61KgOPak2JiOOc0udxBH8qcygCojxx/KjoVeyLCZ6H9KfjjOaggfk84qxj5T71aEMY89c05GprHI70RnjkZ96kCwG4/rUgYkY71Ap5yRkCpYj1z2oAfnjOOlNLHOadn86TgMPp2oAeGOOOMc048rz1/WmjoO1IDn+VNaICVSAORSE85pce1G3insAuMjFPOCB6ZxTOq049OKYCEf5NMHB9qfxtphUDioEx68E560H5jTUPHenAnk96Bir0qQDiowcNUm7gYoAToeaeG4xjkdTTcAn1NOI44oKsMJOR9KerdBTOeKcq4Iz0PpQShrDn3pAM89qlYDrjNMwMCpUQEX73FO559P50OMc0hbpVAxw5Bxn0pvI6c4peoFKeRnpzQKwDjtSbSTTyeoHX0oz8vv6VXQYBOvvTf4T7HrT87ufWkbtxRYVxjDcvHWmsMHvUhHPNBGR71IxoXI9fanBcUinAx3pytntQJjlXPOMUjgdKeDx60xmPagY1gKM8c9KCc9qReDnpmgkRmJH0oxhe9L1A9RTgP0oKGgAHHenYJpAPnB60/kH2qxXGngUwkmpWzg+lREEj+lR6DEAJp4B9KRfU9vSlPVaLaAL0FMY4+tPK7sDGR6U4LzQtAIh6803HOKlKDPA/OmnAIo2AVFyMHgU8oTimq2TgDrUgfOBQAzaQfTNIAc89aeW5pO5ParDcVePelJ4pgJNPByPaoAjdVzTiMjGKToc0rUCQgBPvQMsenH1oAH/16ftyTwcfrQHmRk4qLoamKccj8KjC4H+NTqhiLx/jTsEHpgD2o7jPNO7U2xJDX700ngVIwxURGR1qWxjW9P1o78dKcAPrTiM0bgMz+dOBzyf0pVQYowBn0pW1AAwo4PtxUeMGnjn2o6gGOMUjDJ9KXJNIRnv06mjYENIwaP60hOCTSKcE1NtSmSqeuKcrDOaYuCKQitUJ9x79OaaWwevFJgE9ePelAzilK4h4bP1pHP8A+qlUAUjd/Wk7gMzyeOfah24xTsY+tNIGakBvJHTp2puME08803GfaqSuAh6YNEbbTz+dOAG3Hem7dvbpRazBkowQPzoYDdmlHqOaDjNO/UHsHanKckds+tRtgZz0709COnSp3EiQAADI69qYV+b2p+7NIeo/zmqSsxtjWHNMx+NSlcjNNpNWKsM5oPK0pyKReM+9STsN9PSnAfLS4xxSZxn2oAQrx6+9KvA6Uv8ACaAuOnWgBf8AGm4JPQ0dKfu4zijcBoTnkdads/KkySakzkYoAYQQOOfxpBnOexpzrgjjinKPT86laAInseacAB9aTafTv6Ur9R9atiY4DIBoYZ496VckDHrS4OeaW4xqr+Ip4GaVRxT6dgGYOeelAB4pWxTlGcUhMMDNFL+FOPC8/pSauMYfSk3YNOboKjPBqbgO6jihRkUZzxSjnikwewoUmlTI60tJgZFICRc048n0pqDjJpw4FD0E2OHX+tOUcmos85qRCe350DJB1704HimHng8YpwFJgPDGnDPpTccU8DinfQB6jnpipBniogecVIDxSRI709KljXpUJOKfH2obuwJyMoaosMNxz9avkDZVRhl6ia1QdCza8VdWPIqtbLnFaCLVLXUTK5TNJ5XtVsR59aURf5xVWuTexVEJ9KDEBVzyuAaTZ+tPlaHcomPJFO8rvirRhxnFJsHpU8tguVTHg03ZirTLmoynNJoLkIjyfb+tL5fXvU2zijb070JAmQleppjDip3H5VGRzUNFEBWkwccCpiuBTMe1S1cCLHNG3HqKlC57UbPahRsBEV6+tMKmp2FJtzUNAQ7AaXZ/nFSYx25pSMUWtsBCV4pDHniptv1o2+tDXUorlMdqAmG6VOV9qQrnoKz6kkBT2o2+36VKV4pNvPFS07lEW2gpxU2znOKNuD/Wk0SQ7aNuf5VMFpQtK2o2ReXkUhQVY8vA5pu2ra0GVGWm+XnPFWjHmk21nZhcrbM84pCvsKsbKQryOlRYe7K+zGKcF4/rU+zmjy8dqLXJZDt9sUbePpU22k28UrDRHjikK8ZNTlfwpNuO3vTtYCHbmk2YqfYPxo2Zz61VgIQm45pwWpNlLt+tFgIdn5UhSp9mO34UBKGBXKcU0xnFWvLx9aDFz0pWuO9imY8npSGI9xxVzysDNI0VHLcPMpeXjPFL5ftVlo6bt9ulTy2ZS1K+yk2/WrJWo3Q8dMVDQEJH4UoFOKkc0AcYxUbA/IMetAXmngcc0oGRmt4PUBQvH9Keq0IOOalA+X3r1KetjNkTDANVLitAj5apXK/Ka6HGwJGTOM547Vyetp1NdbN0NcrrOMHtzXRRXvI0ieceIE5c+1eTeK+PM565r2DX48h8ivJfFked/HGa+1wGyOmJ5zcZJPQ1SkDbTWvNEOccHNU5YeCOte1JmstTNZM/40qJu/Cp2jGBSiI+nTrWCjc52hiqev8AOpVU7aci4PPGalVOPpVpDihsac4AzVuG2LYwKdbxDOeea0o0AUY61aKe5HHBgCrUEWDzSqPkqeJDgYFaRWoLzJoosYq0in0pIYeKtrGBgnP0rdG0SJITjpjNSpARgkYqYAcdxTs8f0rdGhD5YC5A6fnSFBzxUxbApvpmnuS9WVGjBJ461G8X4VcZBnNMaPrSuQyg8We2feoWh61omMbTmo3QAcVjI5pooeV2xTtmKmcAU0cdazscUwVcLxQU5pQcc9KOWHWi5C2uRnk4prJ07n0qRuTimk5PFDGpWI5E4phxjpUxUnGaayjPFFjtgRLxTsj3p232wTSFM/WtUrnXEQnAqI8e1TbScVE4J/wq7G6RG3FRMdpqV8gcVAT9TUMqw4SkH6VPHcEc9qoscH/69Kr7f8aixLNRJ93/ANepFnPrWUJsd8VMs2B14pbArmtHLk8nIq7BKD3rDiuCD1q7BchTnPelcL3NgxhxnH6VXmgyDxjNSW8u4YPep3AIGMH8KY0Y0lrjqKoXUO3PFdE0YxzWVepnPFaWBI5e8jABqgx5xitq/i68fjWLMvPtUS2BIkhY7uPwrUtpSrLWRCwHc1oW55zzXmVNGdENEdFZyBue9acTgrjP5Vg2cu0ZJ61q28mVzXFKR2UzotLkwwz0rq9OnBwBkYridPk2455rpdMnPy18jmbbbOWudpaPkDFacFYeny5FbVqwNfIJanjSNOBRgDGavxQ7ugqpadBWtCm4jjArvhFWJtc+NWY59qaJKR6ru4yf0FdHKaJlsTcdeRSed6dfWqIlIo88c88itEPc0Fk460eYBxnms9bjPGaeJc9+KpA0XGfIxVG5HWpDJkdaglORz2reLIsZVygyfesq6gMhJzWzcrjkVS25yMd6+jwU7WHGJhiEh8elWkQKKmuIdr5qL9PWvtaS906oyuhS3fp70B+KjLZ9PwprNit3ZDuWd+eg/OnCXdVMSY70qyZqRx2LTPx61RuDnPpUwm7frUMzbgOKVwsUnOKZuxSyNtNQmQgVk2UiUuBTd1QlxySaY8uDj1qSraj5XA6nNQNJwaa7fjURY+lStR9bj2fIpjHK0hI6EdaTOR9KoUtiux5zSdwRSy8n3pmcHrkVIo6oVutIBimk5o+9VEsTPUimMDUixk5OaXYeBjFDZDdiBkBFAXOBirPlHHTml8nI4qHIhyKwTmnqnNTrH+dPWI8f4UuZGTlcjSHAz61II8dBx61KIwOMU5U4xii+g79CEKenFOKDpUhXninKmOtPccWMVOc1raZHlgBWfGmT/WtXTuGFTNaFNnY6InC5xmu20kAYritGbkd67PSmzj+VfMYpGTOot1+QEcVaVMjtVSzOUz745q8hG3pXlp6nOyKRMdKTbxUrAYppGTViXcgkGMUw47/pUkwyB7VHjB96wmPcTpTx1ph5FSJ0964pLqUthT7DFNI5561Jx+FMcZPFZWGxckqaerdDUZBNKDSt0ET5yOMU7HrUac4/pUn4VOxVrioM8/rUq4YDmogeopygjB7UydiQKM0FsHFGe2OetBz07+tA7jegz+pp6HrSdD/Smg4qkIk7YoHHWmg8+9Kf1pkvQeD7UhOO3WkB5/SlpdSug3Jxzx9KUHpSdP8A61BHFU3Ylq4h+U8c00/NTs5zxSfxUr6FDSKTPBGKd39KQ8HoTVXJauKDyBj8aQgZ/Gjpj2pPfvTLtpYOBS00cnBpwyBkGpv0Bhnv+VKCelCgk+/emk44Bpth0HdQc/nSfwkZpq55oz2xijmE7EgPNObrTF5+lLux1NXdkocSPTrSl+TUeRSFg1K4WJkPTFOLHpnNQhtoGeo6UoPcn8qdwsSM3tTd2RSBs+1KBmi9hPcCQM+tA+9n+dNxgjnmlB4q4sbHhjT9wA61GOaCSOKpiJg+aeDVcHFSI9UkhdSReB1604e3NREnoTT1OR6UMJElSKfWo1XjrUignn0/Wk0Jbk6DIqSL5Tnr9KjQdhUwQZFJobVzSgbdFVO+ixk+vpVm04FJfISme1YSjdB0MdQVIq7DjrzVCR9rVahbIFY7Be6LgOV/nRzj3o6D6+lLtyooGSofzqdQaqxdasbioBHFHQNyUHpUqnJqBWzzUidCaXUCdaepyBUY5ApwI3e1MOliandvamLweDxTgMmlcWw5Sc/1qVaiUfNzUqDgVLBEoGT/APXxUidqYAcU9c+nNPdAyYHNP6e9RD8jTxnNJXJHhgOKlRsVCBk+lSIOcEGqTuFywpwOnNSKe1RKOP8ACnqDmmUyUcg80xhnntTxwuc0x89aLkjoDg1ZzxgdapJ71aRvl9fegEIT7e1KOx70N3pFyaAZLyeacMkYxTUFSr1oDcdwOgpQMr600NzmpOhxQAgHWgdfakU5x24p/HegSFBz15z60vf601D055pWPzVVxjieaCxP0pB1+WlAyTUgKOBnFLtzn1NKD0B707ufSgVhNu1cfpRsAFKxyfTmkz6UDQDAPrSk/rSZznHSgYAzmqYEhwCDQcn/AOtTf4hT9uBU2KuMPWnxkY5ppHSlj9hyKCRx6Z4pgOKc+Oe9MHPSp6gOHJ9KVhjFNAwtOqguIo5460dTzTumTjFHU8dKBeYE96TkGkbPNPAx17VSGND4A7Ubs/WlK8EnmmbTk9RzwB3qQFLEj/PFNBp2AAe1N/iIzQA7GW7e5oAwPxyfekRec5pw3f40ALkEe3pSjkGmnIAI/wAmhQce/wBaLAOK4OaaQaeDj8KZyKAHAALxSjPP86Zu7jB+tGDQA7dzxS545qIk5xUgOcf41WoD93am7RtpwHqe1KBj3plMhztOAKXcO1I3tik6EelQSShhk4/WnA8c1Aeo9Kdk/hVICUDNRumR70q9PxpHb5vc1IDFzjnH1FKucCms2DQuRwaAJgPlpTyOelMD8Um8YzVdAQ4EAfrT+/FVi/WpVbgZ61JI/wBfWm0m/H5UpbsetUyhAcVLG2cHNVWPXHehZio/TFRcC2cA881E2M9KiM5z/npSq5Y9etFwHDA6UpJ/E0FQfr7UdPp60Ma0EOTmmKMVIM4+tNx82aVuohO/FLjrgDrSHI/ClBz0/MUkUw+v5igqPWlLYpQc1VgRGVx2zSqMDpTjg0BSfb/CixIEYJ7Zpj9KeRn6fWkccU2BEeFzUe2nuP8A9VMDdP5VkF7kgbjtRnOSetNzx7mlHvQAu0+tP3kCm9vek6Ve4Dyx/wA+lBORTc5PTn1pAcjHXFD3Ak6//qpG60mcU0jioKQZ5x0xzzQMfpUbfez17VIo9vwp3GOHHtUZOakPSojw2eKdyGPRsAUE5GOmaQYx7UNz0pXARhz657mnoO9NGKkXAA9aQIlHT6UhGaaDz3xThwfencNxe3pTD1z2qRjUTZHUY9qthewjdaB39qQfdzQD81ZgSDAHFNbrSg460nQkkU0DF44o9qTOf8aBnBpALty3YU4ISKMdM05PzpoBuBSgc0/0pelILERB59acuKVgDSAYqrWAk6ccUjjpxz6UHgihicdakbQq4ApW60wdalUDFAugBgO1OBJB700DFLnA9qADoKXHPr9KQHKj3px+7QAd6UnFMxjnvTsACgSA/wCc03bz6U49aRjkUkrDAcMMU8gGmqMCnjnpSWodAAI4pSoFA4NKwGOlLZi6DkAIHpTyuO2ajRscCpgflq9w8iIL3p685obrQpHpWfUZKFp4AHFIgpxBpsBQOcU4Dn0FIPbNOHT+VBIeuacOuKWgD1HFKwDgM9qkiPrTAe2acnNSlYCds7M1XBywqzjK+tQKuG/lSktRM0rSPgGrqLj/APVVSzrRjTdWlgYix5qTYBzTlXFSBc8Gt0iSLygRTWTOasbcUhUZq7AVWTj9ajZcdqtHqRULACsWgICvXim7fWpSMUm3mpsBHtxTSM1Nt+tNKVNgIWH5etRMOasMuKjZahodyEjFJt+lSkcYpMc9KViiIrSEGpCM03bnmlZgR44oI9ql2Z98UoSotcW5EE/Ojac+1TFeelKU6UWuMrlckY/lS7MiptlGz2oauBAy57U09etTlc9qTy+anlAgC8ClMZ9KnEeP/wBVG3v3p2C9iDYQKNnPNTFPyo8v2zWXLcdyLbzShM1JspwXniqUdQuR7cjj8qay+1TlT6UmznpVONxFfZ+Ypvlnn+tWSuPamsnHQ0uUoq7OaNuRU5T60gjx9KycLCRCU4o2cc1NtzxQY+Knl6oZDszxSbRU2w0oTtTSuJEO3NGDjNS7cDpSFOuKVu42RFcHjk+lIE5HHtUpXB/rShMj2ptaAR7Qe1Lt9qk2eo6UoXHX/wDVRbQCIJ70oX3zUuztSiP2pqOgMj2Z7UeX9anWP2NP8v2qlC5JWaPimMme3WrZSmEcVXLYpFNo+cUwpjFW2j9qjKVg07gViMUxl4PGatFOOlMZenpUWKuVdmPoaQpgdOParDJzUbLzWbQyIDNKDSsORSD9Ka0ZBInapR/k1CvtUwPFenSd0AHkVRuuM1dbIB9+1U7vAHFdjYtzImPzMTXLayeWHp611M3Rq5XWeGatKOki4bnB66eJM4xXk3ik9RXqPiJiEavJ/E7nJ/SvtsAdkTj58c8VnyjDE1dn5Bz/ACqpIpZifXpXtM3kralfbkCnbOBx/jThFkip/Lwwz/Kmo2MrEAj+UZGfepkiBqVIcdsVYihyBxiqaJ2CCIAirIGDx2p6RBeMAevFSBQDxTtYLWQRjIFXoF4FVolJq9CpwABVpCRYj4UGpg1QqOPanc9K2SsaInU5+tLuxmoA2MCnBueatFD88ZoLAU3cRUZamWP355oY5qIt2FJuwRSZOlh+MjnkVG/FPL/KelQs+Sen41lI5Jq5E/J9qbkDgUpJyaQA1JwzEYYOaaTkUrj8aTPp1qDNP3RpOB7mhF5z2pwTH/1qcOlVcaEYADmm4xwBTmbpntTQwHvQjsihFHXNKFweaVR17U7jqK6InZAbtGKjaPjOKnIxTGOcUzdIoOtQOhzWl5WelRywd+ppJFXMspTW5zmrjw7f/r1XeI9ahqxDepCxx3xT1Y9M0bPTmkC84rAV3sSpJt71Zgm/CqRzkcVNEDjNSWbdtcbcc8VpQy7u/wCdYMDHj0rRgmCYJNbIVzScjbiqFzEGU8Yqws2+klAZck5q73KTOcv48qeKwriLGePrXWXkHBxWJJBz3+lZy7GrMlIT6Yq7bsEH6VJsCduD2IqM8HniuOpC4JsvwyYYVpW0uBgmsWCTHfpV+Cb3FedKFmdkHZG/ZXIyDkV02l3IJGTXE29xggE8muh0mfkc181mFK92ceIep6Bp833fSugtZOgrj9MnyAQa6C0uQSOa+KqRcZHms6yzfJFbVswx71y1jcYxn1rfs59wxnmu2i7mb0PjqYdcVSlOOoxWjMuPWqE64zxXaWVWYgdcVEZNo980srY61XZsd6SWo0ydZ8nuPrT1myMZqgz80LN26VVhpmkspJ60M+QR29qoCb3p5mz7fSrQaD53BB4zVB32sOnFWJpcj2NUpXxx0zXrYWfLILjpz5gzis+Y7Se1Wll2ggck1Vusn3z7V9xhqvMkXFkBkGeKa0nGc8VC8hHWo2l969C50JE5f8KPN9+tV/N/OkEvy0mPZFrzAfXIoaQspzzVXzKUS8HmsyraXI7hgKqtLU0x3ciqzdKmXcUPMGfKmoixPbil3fJimA5zUFMU9aZ0PSl3AUm4H/CqQmLg4zTC3NSDJHrTCvzGgVyCb5hUO0sfSrTR5HpTdmPrQRexCF9qesfqKlWOnheaTZjOWpEq4p3l4qUJntTwo7CobMXPTQhC804Rk9qnWItz2p4Qg+lZtmTldWK4jO7rT1SpgnPrT/JzSQkyAIATShOanWLnpTthz0plpkBT1FKY8fj2qbaO1SLHVI0TIUjxitC0ADL1qFUwTjp0qzAMMK0exodPpLbdp7Cux0ybAUjpXD6a5AHNdbp0mFUelfNYxMk7Gzl4XFaUbDA5rCsHBAzWvA/HSvDvY5pbls8jjim0gYnp37U4jFaXuS9iGfJUYqs3XpVuQ7l55FU2PNZTBMXHGPSpIz6cmoAeKli6e9cZotSfdx0xmkcg80mcdKXcATxWbG2N98UoBUZHJoC5J9KM9u1ZkkiEgjAxUmRnnr61GmAuO+af3I/D6VXUNRQP/wBVOUYBFNwQacx96GNjlJI5NSDkdeaiHy9aepOO1FjMUj5un40hHPFPOSKaVI5700+5SGAkc5p4OKQA55pp5PtQFrjwePXmlBwaYP0pcYOKSGKWINGeBxSE5bnpStwBQwEDd+31pCcnHFDDJ9KRjzn04qQ3Ez2zg0BuATTWznmnqQTVXExMigjoKVhgjAFIeRjjmi5Vxo4PFODA00dcHgGlA6+v0qRD2bPXp7UzO0ntSjnHH40mN2en41VwWoFu4700vzmgjBoIOOxqRWFDcj0pc4Jz0pmz2pw4PPFaXF0HOc9CKZu9KXOe1I2QPT2qbjQ/+GkDjvUbMB7+tKDVX1KepNnceaeCB9agU8k1KDlQSKtGb3F6+maOh5xzSAYpw560wFHSlGCcUmRinqAe1aobGjrUygY5x9aZt9acuD9KYhxXvQMbh/nNOB49aFGfpTS0Dd3JAcgcVMnNQoAMVOB/+umBIgx34qwvTIqFBjHep0xtFK4Fq1PzdatXEWYzjpVOA7Svsa0VO5PUe9RJWElc5y6iAY45NLbscVa1BQGNUojtbFcstxLTQvK2Rjnj1qUMCBz+NVwQfXNSgjFSO5Iuc9gferCH5cetQYwfWpkY4wKBrRj+gxUke4U0HjNPByf6VPUCdTxTg2ajByaVetNATA5qRTmmKMCnJkii2pA8EYx2qVOwqMDgjvinp0oZexOG5qQcdahXge1SAjrTIJxjFPDZY8dagU9hUq8ikirkiscZ709SQaiBzUg4ppWJJlY1Kh55qvv5qRCTQK9yxkYxTCcjFORsDnvxSHGef8iiw7DAcsKsRnPFRY4qRDj61SJW48jHeheOuc0H60KSeKkoehxx0FTJluvAqJRjNShuOh/pQSAPPWpF5IzTVQgZpw+X/wCtQOwvBb+VK2cf40gI3dcn60p5NA1sInWn0xQRzn8qk2njsOuKAHRDNSMM49f51Bk5IFP3Yx/SqVgEIzTlbP8AhStg80nbFSA4kHp1puDil98dKQtj/CgAHQ0DkY96Q5xSDOPf2ovYXUlJ4708c8nmoFJxzUik8UFWsK5weKcvDZ6UhPXimryx9KCbj2BBPSkxyaX+Gm/dqXoynoO24x6+tLuBGM96b260mOlULcdn8aC2KQnNBGR3ouVYeD8o7U7t7VHnPIOfrUgPrVIkVhkc9/SomAXnPIqc8DPaoWUdKGAw8t1puDn1pdp9Mig5GDUgC5WpBz/jTDwB/Sgmgpj89aBntzTCc4PSnL1/+tQSLk4x296aTnI6mnHAOO1JjHNA3oIBlcdTT/5U0DnNO64OKLjsJgbhTu2cYpuMHP6UHODmgLDg236HpQZMUzPGaUHqc1VybXGck/jS9WFOcDJpuOOtSJC4weuKcBjnPFMB2j1p4PHXFCGIWwMHrTW5NDAbu2Kj3cn0oAdjI5/Cgg9O9GOMY60pHOc5wKADJz7004IpwHrQ3vVIFqN6jmk3nOO1OI59qjIy1TuDRIJPT6UM+elMHB/xpQRmkncAbO05wMelRsx4xUjdue1NC5FJoLCAED6c09GIpAvFIODxxRoDRaVxt54pCOfrTAcZFLuyPc00Ap4opucjg/rS/wANDAU80UdPpQDjHY0uoCkcDpTMkHinFy1IGH58VXUB465oPPoKQfmKU/5NAC9mpJTkYoHy0MeM0X1CxAx61H15AqSTrTAucc9KyKsNHB96XdzjFOIwD60u3PStLE7aAW46Zpc57c0gXgetAzn/ADik9HcB3Y96Q9elGR9PYUmeM96VymOH3aaxpxPH9ajK/wA6TJE4JHeplAHWmLjHPWnDgcU0h7CsMrmomFTdAKY446UMdhoyeetLg/WmjjqacMgZFPdEoQHnmnjoM1Hjp2FSJkYqAH9ad0qNs0uSRnr/AIU0LYkwKRlBAznP1qME/wCTTwc073GMYHFJtC4OKf8Aw0hGKkLC/wAWR+FB5yKQcHJpKCug4Dgfp9KUj86arenenHkighir1pwbI603pSgjnNAxwPP9KeOn+NRjocU4dOBQA7IApCc0dRSdOKAYvb1pe/XGaaOTS5NAdBQOTTg3tzTBmn45zQJDhyaX1pFYA05sHPSgOgAAL707OeKb06U3LD6+1Gw9iT+KgEZ/xpgBzkmnDn60ALjik70uMdaXGPekncAH1oj4o28H6UD8qYEo6HpQR1HU0gFKTipvcBAhznP51MnWoyTilViOKd0gJH29qjBzTgcYpBjJ9algSR8VMBnOKiU1IvFBI4CnjHTim/w04dqLIB2OKUDgf/qpQcNSD0o2KHcCnqMkUxRUidaGySfPyf4VAvL1I5wvT86jif5qTeomtjWs1O0elaMfC9KoWrAL9Kuo/p3rRajJ1NJnOcCmeZ+lJ5gzwa1TIJiccmgng1D5vrRvoUrIGhXbLD0qJ+tKXzx2qJiOahu4JC8EmgDNIPWnDipAXbTW5PtSlv8A9dN5zQ2AxhnOKYVxUuMZprDA9azYEZTFNK5NSkZFMI4oYEe0cUu3/Zp4TdThHikO5EF4z2pQtP2e1O25NKwhmw0bal20baLWAh20hXHHepiAPpTSvtVWAi20Beal28UBaixZHSbf9mpimaTZ/nFLlAh2ZPPSlVfapdmRShcmpasJEW3kfTpTtue1Sbc04Lx0q0gZDtpCvP8A9ap9vJ9KYV/GhoZCVzSGOpSlGz2qLXAg2c/Wm+XVkrhfemlOaTQFfZjtRj2qfZgUhA/OiwEG3Hajbjr/ACqXZRs4qbdQIcY7UoSpNtGMmpsURbcds/WgLg/0qUrSbee9K2grkZX86AuD6CpQvP0oC8UJBcYB7f8A16eFpwWlwM/StErC3BR7c0pWlHWg9aYDCMe9NK5BzTzz0oxxQBCy5FMZasbelMYY5pNaDT1K5FMxjPFTsMGo2FRYZC4qBxwfT3qwcVA/3q52gIW60wcA09+Mgnmoz145pA9R6NjFSBxUIOBQG4rppys7AyUvnr2qncNkVMW9KqTydRXdcEjOmbIauV1k/erqJuFP8q5TWW+97+tdFDWZpTPPvERBD+leUeJUyT3r1fXjkPmvL/EWCzCvvMAtDrjucVOhPaqxj+Y+vWtS4QVVMfOP5V69rm8lcqrGSRkfhUyxEkZ4qVIutSgZOKEjOw2OPdyRgnirCxbelLGn5VLjC+tWkK1wAzTwufp7Ui/NUi5HSre5L3JIlwecVbjHAqqnParKcU0C3JgcilB4NMDfjQW45/OtkMcowakX7wzx9KiU9Tmjdx1qmWPZuv8AOo2ORnoKjMhx1/GmGTNTcB+eaQsMCkDY5qJpPwFN6hIk39aZI2aaTkdaZvwcVm0c82KWBAyacpyfaoWbipFbH41mcMgZsk0UZzxSYNJGFuo9KDgd+tIpIH1oHIpNDihpxTc/Nin4z7U1hz604o66YuQBxzTgcVDnr29qenOK2id8XoPJ+X+hoPIA7UpFIG65rY2iJkCmMwNK5xUTc4HT6VBSGvg5quQBnipX+tRk8dcGplsKw0qOwxTDCM5xSlulBcE8VhYfLZjPL5NP6e1DNikAJOaEhW1LEJxj61MLk7sCqoU4pVU54/OrQ0acU565q2su5ayoyV47ntU63JUcUN2JRPdt8vA61Q+zcZIqYz+acHipCPlz3pXNm72Rk3MXl5rPkbPUdK17oZ6VlzQnJPSk1oaWIQ/Spo7raePxqsylV9/pTQ2w965Z000JSaZrW9yAc55rotLvFGMnn9a46OTj0NamnTlX/nXjYnDc0DKrrqenaZd5CkGt+2uRxjiuC0q+4BrorS875zXwuMwzg27HG11O0s74ZH866KwuwMZPFef2t6Tjnmt2yvxuGWGa82EmjBnz7MvWs+Zd1a06D1qjJHwePzr1ugGROo6DPrVKXH/160rhOeBis6cUJFJ2KcneoC//ANc9qfMxXOOveqsje9WoXNU9CyJv0pwmz/nFUPNKt/Ojzvw9qrlsZl5p8jFVp5c96haTnqfzqOSUbTzzXVSVi7DvO6U25fK55qo0+M9qGm3R4zX1uClsapaIglkwahMgzwKbJLzUHm9+lfQX0NoonMlAmyKrGQ5pBITn0rK73KktC2z8U5X9apq5Ap4bFUmBM75qvIcfWpN+eh4qOT7xpPYCMc/WkIzS4IoI+XI61IERwG5pygUEE805ByKvYm4q9aNuT6e9SBTjNOPAHFK5MnoReXmjysc45qdMFhj8aCvz4ArJvUxbuyEJ3p4jzTwuTntT1j6Gpbsc8mRCM7uadt55FThM/WnCM54rBy1ObmtoQqvrUgT2z/Snhdv41IExU9SXLUjVM9uaeYuKkRR0p/fiquUQiPb2pPLJzzVnb04oEeenFXE0TK6RVJHFzUwTnkdacEwKtG0dSMKO1OThsUvtikUfMT0rS1zZGvpx6ZrqtOk6YrktNYZGa6nTmHyng142MjuT1Or06TGBW1BIBxXOWT1s20hAAPFfLzVnYykjXhcEAU8cnnFVYmyBjmrGccVaWhlJWEmBA9PpVJx1FXpMsuBzVRlK5/nWckK2hCOlTpxxVcGp4+cHrXLLc1WxLnNBAz0o7elFc8twFHXilUD8aAc0KOtUhJDl49PrT1IzjtUfQcU7PA4wfaixWxIDnNOqNSMU8MD9KnqRuP4zzSgc03HA9c1In4Z96tMS1HqBikAJbrQuAKcFwO1S9w2Y1lyKj29eAKmIJ4ppXI5FQUyPIGOPyp3zN6YpuOemadjjtQxCDnrRnJA4yO1KTxgikCkD60DYdSaQnPvSMx/rQOQBSsC0Gtz19aQDHTilI59TQxxQuwg578j3oxu/CmhiF6cUqkjPFO4JOw7qMn8DSAZzwPpQAQB/Kk5zQUCnmgD5vQ0d/alJx9T2oEheCcelKy8n1pmcEA9adk8+9SmMQEd+TTCDnipAAw6YpCCK0RImTxQRk8j8qU4BB6UmcCpKTuNKjOaacH6VKR8tREYOKqL7ik7Dk4PWn8etNU569aFHcjitlqiWiZeRxTuoqJalUgCtLC0HZOMYp689qZgEZx0p2ea0EkLzjinDr0zQMA8daVRnmpAcpGPangYH+c0zgU8nmqJXYenNSjG0Y60wYzwfxp69f50DsSxknHtVheOvHtUCHCj0qZW/+vTVhJFhTgjjHfNXrc71qhH+dXrbjjpSeoFTUYic45rJ5R+TXR3kQMZ71gzx4fOK4pKzFL4iaIhqmU9qrxFe341YTJOKgpInVfWpAef61CPrUinLUJDLIxjrzThzUYIbvj3qQfl6VI2SDrxTwM8n+dNHzfjTwMfWmmIcCTUqN04qMLk9cU4ZHfFLzFYlB496elQqelSx5zQ9Q3ZOh4A7VJ1ximAYp4XIzVbkjlPOalHH+GaiUVLxjpSeg7XJB1460KTxmkXjiloTuNi55/pUqHB+tRKASMmpUWi5JMpyKcDkD0pqjg0HpzQ3YCUdM05eoweRUaVMgwelWheYAYpc4Oalxx0xTWGBnr9KGOw8Zz0NTDp0qJRnHapQvB4qQFXmjdzim+woznHFArjhw4qXHHrTAMDHccU9QcfWgYAY6U8E4xTVHfPSnDkgetUgEl68Cmrw2Kf97vTW4571IJDwPemg/kKQdu4p33fxoC4A9KM5x15pyjml7+lAuozHHtSqOT7e1OXtQox1qrKwxQMDmjnPFBGDnt9KU44/wqbABYkU1eWoI47ihRtHPWhASZyOaaw9KeGyvJ6Uh4702tQ3Qig5PNKyjjB/Ghcs/wDnpSuMe9TYpCDHWg57U0DkU7HFMkQc8mnD+dIp/wA5qTGR0oLAHPXikIDe5HrTgP0oI6dqCdiMr0ph5pzZ60wn35oEC8EH+lOI3GmgHv1+tPLfn60AMVSMZNSYGM0gx+NLz27UXAMY/wD1UgbI/wA8U88g8UwjHNJO5TF4HA/ChuOabjnocUucdfpTaJFyOvU0E5OKbuFKD3o2ARsZ4B6UAcHvz1oc800dO1ADuppwBYHFR9M07t1NACHHHp/WjnGaP50m4dKAE6n/ABpO/oafkGmEHdigpi7sE9jTjyKjPXJpwPHFFyR2eD1opuTRuA4oAeOO9MPH40uQT7UE4xSuAwjmgEAkY5pzNz9KaO/rQgGuSxNOUc+9OPI6cUDjnpn1oaCwu3PXFN79af24ppHXvU+QC5IFBxkdaM4FA7dqpIBTwBxSE5+lLnHamsMg9/apegD1IpCc1GD0I6+lPBIPpTTK6Dv4RRkAgmmBueadnIourjF3ALT9wwOtR9elH8Qp3IJD60h6Ug5NPI4qYgRPyKiHJH51ORwR+npUBHQ/qKTQEoPHQUn8NM3Z70oPPtTTAc1JSZ5xTwMii9wGFe/ek5x7U5xj6UvHWiwdRnQUc4zTmHr603rT6gAPengkgmmj7v19aUdalqwCg0jtn/61OwM+3rTXU4pANJBOBQe9NKkDinMpHvTuCYgJOc1IrdB+tRY49aeo4/GkO+hIeP8A61N9acM8UbQKbRLDPy0meKUqcU3+KkNAWzxS9B6U3bz6/wAqeU70FXGg0pXjpSgD9aeBmhq5JEOAeKFOB7VJjikKY/n0oExe3PQUZzn0p2w4NPCY6CjW4xgOaeDxwKAOuacFoAQHFIRx0qQrggYpxXHSqTG9SILg/hQRj608J81OC561ImRhDTsc1KqAA8UoWnbQCMLj3pSBnpUoX8qCvFFgIeppMdam2e1BTNJoW4xemMd6cF54pwXFOHrSewxAp20AYp2QPYmmk80umgCnHTvTNp3U5SS1O/nRp1AMHbS80YyORSj0qUG41qepyKa9PT9aYD9gx0pCpOM8U8LgUnc/1oJFXjGR1qTbTFOe9P20mihVPNSD9KjAwRTugqbsSJc8fSlH60wdTUgyaYxwBFKG5FAyaMYOaHpYB7HK47VAjAOKkmbaOnWq6Nl6mT1JfQ17aXirqyjFZsB4FTeZgU1PQp7l4TZpd4x9KoCYil87Pfn61XPYkvFxmkMgqmZjik83n2o57gW/MzShuBVVWzUiE0lISLGfegN+dRhs06quSOoBptKBzRqwF5PeinbaXHtVdAI8cc0bcmpAuKULk0WAYqAds0u3FSqvb9Kdt7U0tAICtG3nipiuaAvtRa4EOzNKE5qYLRt9qVhsgK00g9qnK00KfSpsxEYSnBAKk2/hQB2ppAR7cUhXn0qbb0pCtK1yyHb60u35sVLtox6Uct9wIwMUoHSnbefpS8ZoSAZj24pu2pSKaR+dDRBEVz+FJjp61KRmm7ahuxSI6QjNShfrRszStcLkJXijZkdKm20FcUuUZAykUhX/APVUxFN280mugEJFIV/GpSOelIRzUgMAzSbal2jHFNIx9fahxAjwB/8AqoHWl/ioIyaADGDSg0m2lxilcBcmkJzQeOc4pM44p3AXPek7ij+KlAoAKaw/GndaQ5xVdAIXyaiPfvUznH/1qgfvWLKIm4+lQOall61C+awe4ETHI96jIIFPamN6YqUgGN1NIDgc048e1RnjpWqWqAQsOcVWmPBqUn3qtMa7FK40ynMflY9q5TWerHGa6uYARMTXI6weDXoYZe+i4HA6+flb3NeX+IGBkIr03xCcAmvMtdTM7V9/g1odlPVnOSJuPHApnlc9KuGHnOP0proAenFetax1W6lYxDHSlEYByKmCE9KcEIHIqiPIhBKigsTxU2zJ5B+tCRdeKCWhqgr7VKGwKVVwOlATml1ISJIxyDUynJqJFIHI4qVR83rWqJJP4aP4aaDhcGnDpxTTKQHp6Ux8KKVcc1FI9WNjHYk8UzeR1pCc01m7DrS2AlL4FNJ59qYCcYNKelCG9hxPFMJzR7UgPJ71NzmmtBrHjrilB45pSmcUpTaM1mzkluAbNPBOaTHy5/SgHAxWd7HPYdS/w00cjgU9RleBzQXFMQmoyam8v60CMt0qkdESvjt1pyDnmrAi9qcIOfTPpXQjqi9iE9MU1v1q0YM9OvvTfIPfrVI6k7FN+KidsCr0kOOtQPBk/wCFDGUqY/erjwlByPyqF4cjIrJ3ApucLnOfamhyx/xqd4D1I/KnJbknOKmzG5dCIAtj2qxDCep61LFbYPNXYrcY4FNIyvcpNHjFSLH8uSKtm36fypm0Dira0LiV9gHAqCV9oxmrLjiqVyCeKxkbRiPikJYVaeXAwOntVCPIJI7dKVpT61CHGN3cnkOTUEigg8UscmT14qVQCeelWtS76GZPAcZAxVZ4iMECtt4sjpVZ4Nx6YqrEGaqsW6Gr9kjBhnj9TTxaGrEcWwcVnKkpKxlJNo2bBiAOtbFvcMoBz0rnLefYPatGC9X1/WvnsXgOZM57NnRQajjBzWxZakoUHPNcUt4AeDViHUth68V8hXwEou6Jce5zcueSapyjAParsh61Rn7is1ExbM664J7Gsy46ketadycVmXJHPerSB7aGZc9/Ws+STHGauXbcCsyd85B6GtVFlxWg2SXA65NR/aKhmkK5Aqs0xzzWvLcpIutdc0ySfAOKpG429elQyXWc81rGDexUVdll5+Dnr29Kb5wx7VntPnHPPpTlmzX0uFi1Ytbks8vJxUIk5FRvIW4NNDZ619Anoap6E5akVjjjvTAM0q/SkG+5Nk4qQHIAqJOR1qQcCgaHjrSMvekGc0uDSY7AOOP6UHpxThyKXbxzSWw2RbMcU5UxT1B2nFOA9qbM2IEOOlPb2709VyBjmn7OOazbOeUiEA9+KUjNTbOlOEYNZtnO5MiCHjipAnHIpwTmn7Tj61jJmTdkNVeOn5U4pj60/acVJsOOnNZnK3cg2A9R2p6qMCn7M808KMAfrQgitRgXnIH508L2qRUB7U9YsDk1aQ73ZFs6YHFLsI71OEOKYQR1/Wtoo6Iu5GF5p2ARimsSTS7uMVR0RegjAj6VE3HOc+1OZ8VCz81qkbo0bBju9q6bTpMECuSsnwwrqdNPzKf85rzcVG6uLZnWaeSRzW3CSMEVhaa2R9a2osMtfK1Ye8ZzWhet5NvHrVuOYEYxWainbntU6N82ATWa2MtzRY4XtVSQ8/0qQSfLg1C5ySB1zSkKxFznFTx1CMlMe9OjJBP9a4pLUpE55GQfpTs9j39KYCfalGSayaBsfgE0uNpHHWmDlqkI2+9SKIh4pSelLnnJpvX1qxsep7d/0p4PrUa9eKlAz261Ah0bbal3elQgEcdakUH0qw2HqMdvxp9NQg/WpF61LAMY+tJjjByKl49KTbnOazJZAE59qQLnI7VORjtQwz75o1BMgK5wCOlBHHpUrKaTZkf4UNDZAEyf60Mu3r1zU2z04ppU4qrDITzwelIygVIY8e9Jj2qXECE4Ix3zR1FPMe4n1+lGw46UktBJiDkc0oHX37il2E5pepplXEx1/Og80AHA96CpqbO4vMQLu6ilYcnPenBe1NKgHB6mlZgNBAGKCeOKNhNGCP8A69WhXCgKTTdx6GpM59qAb0EOfSmZBPSpCu489famGPrWnKSJkg0imkKkc5zTjz0AFNJot7C7uOmBT1YbeKiwR7Uo7VqiEiwG9qeDz6VFG457+9SjnkVaKsSL04FPByf51GvFPAz/APWqxMduI9PWkXBPHSgLnNKpPpQCJF6+maf78ZqPIz71JngdCKETcejGrMROeapI3I7YqxG2MetSCLavj19KuWs+CPbpWfu4yKnt25Gar0H0NSZt0f4Vh3Wd5zx9K2413IMDg1lX0BDmuWotRSV7MqxEZ6c1Zjb5uP1qnGcSc1aU8j/CsOhT2uTocZqVTg9KhU4Peplz1waLkonQ/Lj9akQ9Khj+6KmHX/PFVbQbZOh9qUE0wfKODx705Of8alASKTT0PamelOBHamQSnqDT4znpUJY9BUkZ+U5/SpLLCn5jU6mqq9qmTtSVxPRkwHOO9P29PSmYHGRUowRmrGOUeopQM+3NA+tPXH40IAxg8VIpP4VHnP1+tPj5qbakMk6CjsARxRz2o2nntihIBVParKZ6568VWQ1YU45zVFInyQOTzSOMnjigHI9aa3FAMeh4zjmpt3HaoUfgZFOLAHvQTckzu5707B4zUSHkelSqf16UC6DwMjpThyRn8aYvTBNKec/pVjHc/Wn55HHbpUWfm/lUitnGT3pWDqAB2/jSZz1HTuKftyMjkUYxk0WAaq4NPxhv8KaMEn16084BxTWpVhmcdqkzheRUbcE0EkjFKxI5eAaeozTMAfgKcgznnBpWuAPkgmlAwOTS5yKB93NIpjceh5o+61OwN3060hXPTt7UE+Y4eg+tNI59c+1OTp7UjgUPVAAP6UpPIHtSd6TP/wCuhbAOGGx+lPAAAzUYO059aUvjj8qCkLweR604HNNp/XHrQSL96kGWHPWnAYHFGMc96AIyP8imEYxxUjDke9MJzQAcZ/pScE9sUmOvFOA9etFgADHan5z9aaoxnjGaCaCug4HNG7+VMxj6UMeeOtJaAxzEf571Ge39aUnrxSkcdKZKYwjp2NHfmnlefX0pMGoa6jW43tzTQTjv9aeSMUwdKpMQ/r0p2c9aauPSlAyMUykI549ahLYNSsMZHFREkVGxLH5I+tAHNNGTTgflppgAHNHOODxSk00E4z2p3AXPOAKRetDH8M0DIIoZSFBwKUken40nI/CkGaYWGlifrTkXJ96Nvquacp6UkHUU8ZpOmM0hbmkBxSv3Cw/dTS2OfXigDFJtGRmoB7CqePalz2pp4zzTl64p6jCkY/nilP5dqaBgZqmiAA4PHNOHUE4NNHBoU1mlYp2AjHGcUo5FGM54/KlVSMnrVNakj/Q0oUEUKMDFLTSAUABaXIpj9aUDGaLADc1XI54xipzk5NR4JNLyAj2e/FKByT2A6U7AFAXNIsACf8aeM9yPwoAyMetOVMdqqJAxhzxSKOTipCmPamhcE8VSWoB0H0pp4x/SpgopuATUtdgIRnB9KkCkj6UY54qRR27e9SNMZsx1oKn0/OptuR0x2pCuc+3tVWGyAx0qpwMjmpCvA/oKXbiqsSRlOfanCPHNPAzQOO1SlcBfLOKYF+bHNS8EU1uvHFWAhXK9KQpz9KeMEYP5UE4NQ0A0LjkUu3j1pwWndeKe6BkIU55FOXge9KRg9KUDmoHuBUUhOBTnAxTM8kdBV9ESx49KdjHvTV6UtKWmox6ADpSdB1pN1BOOnNJu4ADk04Hn1pgzk/pSj0pFXHgZp3vUakE/0p4IoehI5eT7UvJoXFKQMGn0AXigH2xUWTmnLn8alsCSkyQDzS59aDnPSjUq40Hml57UgXHNO/SktSUxCMn2o+vQU4YNKq8c0kA1R8v1o4HanY/Cj696qwAGA9aVefcUwgj2qVBwO+aSQCFM4NL+fPtTiARSAfN60Nakkg5XihlOcnFCDihjx7/yp2KFQ5PapahQ81LxU3EhwGf/AK1OUDpTe3FOBxSsIeRinr0qMHp9KeowelMCQcn+tOA/yKYBmpFPNCSAhnGMVDGuH5qe4IC1XjbLcVk9ynuaUZ4FP7UyEYWpD0pWE3cjY+n5Uitihhg03/PFZN6jJA+aUNzioycn/PSlBxVokmU5qaPioUGBUyjAFWnYCQHFKPSmAYNSVfUBwGKkUfnTAOR6U9BxVIgcoyKcBn1pduaeFJqwG4707ZxTh1p2Oc1fKA0LTsClApduenWnYCMjFGOlPIz27dKTbg470uVgJggCgjFOwcUuO9CTAj2YPSl2CpQO9AXii2gERT86XZ6VJj2pdtKzAh20hXipSo60m2jlAi280Y4qTZSYFKwEe3J9qXHHpT9vJpduBRbUCMqPrUZXAqwVpjLzU2Ai25oC808jFAGMUWAbt70u3607HFBHWpshoYB+VNK84qTHGaMetDYiIrTWX/Oalbj8ajPI9qTtsaIjIpMc5px4pueai4gprHP1pWNNI4qW7gMoPWnfxUh61n1GhKM4JoPWkyKoEBPr0pu7nFIzZpu7rWdxskB60oJIqNTnPFLu9qpMB5J/Cmscim0jE/lTvYkaxqBzUrHOKicYrJlEDNzxUTmpWHBOahbkVlJal3sRE/Wmt0p7ACmE4pWExjH/ADioXOakbqKhbpVxegxjVBIakYjNQScD2reL1IILk/uTXHaycbq7G6/1VcbrR++a9nCayTNoLRHn/iLlSK861ZP3pr0LxAdzMK8/1PmVq++wSujspr3jIdB2PSq7JuPbirUi80zyx6V6rOwiWMDpTsD3p5XFMJzSXdk2G7d3/wCqpDGFx606Iep/Snk8k1TZi7kITH1pwXmnnBo4z1FKO4W0ALx1pKXdzxyKQmtUS0AbnnmlJximEg57Uwt/k02TfUlZ8Ee1V2cD8aazAZ71C8meetStx7Cu4zwfwphfJFRl8/Wm5/zmm3caLG/Bx196kBJzg1V30+NuetJMGTHrQvOfamFuOv603dt4psxkibPA9KCc1GGz0zTsioZzSRIAFAwcj3pCwJwMVA0mOn5UglJaszLl6lkDtUmSR71XV808NmrWpaRYjHPrU0YqvGfxqdXwRjGKs0SJ8YGB+NIRnoBSA5pGbHeqW51QWg6n8YqEnv2qN5cHirvY6EiSQ8dqhEZyaUNmpV6ehpXGyvJEM+9QsmD/APWq2xBFN257UMVisIl9OaXYB2/SptnPTmgr+dVYTRHGo3VdiUBOlQIg696kDbBRYVtRJB26Cq0nGKfLJk1VkfJrKRskJIaqPyaklkx7fjVdW3SdaxeppsidUCr9aqv972q4wwvXFV3Tqc5otYcbKI2MZqwhx/jUCfSpcE9KaJJDJkY60qru7ZqIKScd6tRJxWqJZIkfyjjNK0OF6Y/Cp04wKlMQbiriQZjgg5AqE3Jj6VpTW+M4GBWTdRHnHeicOZWCw4X5zkZ4p41I561mMrKSOtCqScAfpXkVcNF9CEkzemAGR0rNue9aV0MNWZdE84FfnqR55mznBxnNZd0wye1aFy5JOeKx7t8D6mtlYpJmfdEc1k3D7c+tXrp6x7uYDuM1vGJqkQTS1UeYDrTZ7j6VQknLEgV2QpNmqiWJLojoahM5PTPvVcsTQhIwTXoUsPYaXYsKx6nn8aeGx9ahXjt1pScfWvbo07IaVyR3ypHekjfPXIqIcU5c5ruSsh9NCwOvPSpkqohOasx5xQPoTpg1IBj/ADioo2C1JuyaBpEgBoAxTcmnZOMU7FCjig4pFB707ouetTcmWgpPFPXGMECmoM47CpVUHtUNmMm7DlAB4qULyOKjHX0qVQSO9Yvc45sds4pdg29M04DIpyioepzuQxRg08KDzSjA6UoHpxUHO22IE7GpVWl4GOKeBmkwuN2ZGf0pRHQR+VOQCiwk2x6RkcetSbMZ/r2pFO3t9KUtgniqRqojSMConY455p7vgVA7ZrZG0UNZgaYWxSvkggHmmNnp6VdtToihhJNIAG+lDClAz1rWx1ImgJEgrpNNbkDNcymdwwK39KYHGa560bxMpI7bS3yBXQWykrXK6XLjAJ6V1diwIFfJ14WZlK5Mo205WIOaWQEtmmEgdq4TBpomEhIpC/0yDUQYj6UhfIPapkXF3RJupyk1Ep7+lOVjwO2etc81cstdadk4701T0penHr1rnaFYehOTjpUhA71EuM8VIhyP6UkNbCkDbSZyc0pANKFwc9aYmCjJ6VLGdo9frTd3NPXk8Dp60JBsOA4NOHSgZJoAwKdgeo9Rj0NPUc9s0zPOadU21F1Jx06/lQemKajcelPxgUrBoJtOM0BcjNOINGOM0IBoTPU/hS7QB0xTguOaUjOaq1yG76ke0dKZtPNTFSB60gXP41XLYE9CApgdqQx55PSrDJigLmqsNsr+X34wKaUyen4Va2YHam7KmwWKxjwKNh9asiPOBT/KH40cqZmVViPpQIvSrRUGkCc0ezLT0KwjOen4imtDzmrgQdhS+VmtFFIEzPMODnHNBhJq6YvbHt60CL2odMpblERkHNOWIk9Pzq8IlpfIBHHT9aFSEykIznGMUuztVpoiBg00x9sCq5bCTKXl8HpSFBgf1q0UBBNM2Y7UlECsU96YRirJU5PAqMrxS5SrkaMRU8bdP5VCyYNOQmqSFfUsq3NODcYqBW47ZpwbnP6ZqgZOG4/xpwxmol/SpFPPtU31MyQdemCKWkQbf/107HOf/wBVPcaQgBHQfmanjJyf60xQccYxTxyKuw0TRsMgc1PGwBFVlyKerEVC0J20N60cFOar6gmRUdpLnvwKmu1LR5zWcrMv7JhuCr1ZTLAEVXnBDfjU0JJQc1zMSJwfepckEVGGyc/rT1JLVDGWUJ2gVKvy9RzVeJttTA8mhASjDfh61LHkcGoQc57d6lGCKbDYk3dgaUDmmDHHGakU80CZIBjmnYxSZzxS0tkDJFOOlTpwKrKPm4qdTii4tydfzqQc8ZqCPOasov4U9GIVRz60/wC7SLxinMeaAADJNPTqKYMinpQUywuCOadtB6GmL2qQAYoJYzbUkJPOabu4p2AOlAIsRjIApCvFNQ8U9juNV0DoIvynFP7800Z+nNPAzUgA4OAeKl4xzUYx1A59KcfagSJVwV5pRzTVO0Z7VKo45H5VYxo+97UDG73qQp6imkfpSaFYchzinevP+NMHBpwOaE+gxo55p689e1M4Ax7089KE7CuIVJPHNIBzj+tOVeOfzobim/IfQB2z+tOB468U3rgGgDnFK4IkJ4/rSBuw7UHpz+lIOuakL3HduPrR2/8Ar00nk4ofr04qkHQlQelI3JNNB6dqVuvpUSGkIQT0NKRjp1pobinb+eRmmncQ0cn0FPCikfGacnT9KADt6U8cAf8A66j256dKcBgVSAcp45/ClJ5+lB+7SZGKkBrHOT+FIBkYxTWbp6im7umKAH9R05o5XoaQHj+tLkVV0A7qOaCvJoQ5GKXOR9KjcsYRge1NH3ulObJORSHrkYpkDh09T/Okxj3pRz6CkJoYAM9c0jDinYyO1Lt9h+VC2KZERgUmMfSpjHxx0pNh+tKxJEvT0AqQjj1JpNuDnuKeFz9f5UwInXOTUZTPNTNxximgZIPpUtD9SLb2oqVlAJpjdOaEihCw7UE+9Iy0m2nuJiE5pU4+tGwE9Pxp+3GKHroJaCDnvShjnPrQF59qCMUWHcC1N3+9O20BfyoSJGdaQelSbQDTduOcVLRTAcr61IemaZGM45x2qTbnoKaQr6ETdcelAPHpT3iJ6emTTfL6dqGhXAnNITycVJsJ4pDFnHFKzAj3mnLyM9aPKP19qkVOD2otcEIBkU8DFLt6U3GCfXNUkA/bSU4dKbt5p2AULmpAvtTR2xT+o/8ArUAMbk471Gw/yKlPTOKYeRUtagRgdqcV56ULxmnrwc0tgGYx0p3uaeMY5/WmBatbAPwOCaXAzSYwM96AeuKAEPPeox9/P9KlY8dqjPWkwB+9OX0qMnNKB370gJ2474poHBpM8etH8PHpT6B1Ezj2pQwprDI4zSDmp1ZXUfjoeKe3WowOaeOMVe2hKDcBSbux7UbaSh7BYeoIHvS4yMmmg8j8qcDxST0Cw4Ace9OIGBTFP5U8EYx3oTQbkbgUqkZokOT/AI0gIA9DRez0AVuCai9T2NS/SkwKTYrCd8HinYNHX60v8NJ6jGjk4p4HWm4wecCnDBqRIMc5oAxQTigcigYuz3NKO1IRgU5fm7UmwG8hqlBJzim7cc96kXp70xdRhXk0AFR6H09aUtg0hP60uodByZPHpUmM9aB0p/HpimNEJAB4/lSgE8UrA5zSgevSoYWFVSRTyMY/nSL/ACpSc1WwIY3t196AcduKCc0v8NFwGk05flFNxt4pVPHpilawDzzzxRtpdvTHGaNnFUJjweKRgSKFHtTsY96hoQigk+30qUccVGCc/wCFSAZFFrIAz74pwznvQUwf6Ypw6/SjYBQMfh7VIOxpoGaf36cUXAcOtPAyf601fSpBjHbFAFacUlsnOakuOvFNtwd1ZL4g6mgi4HSlxx0oiBKg1LtzVvUOpXZaYy/jVkr+dMKVjbUdyDZk0+NeKeE54+tSKmarlMwRanCGlRPSpQtaqIEYTBp6qRUgjzxT1QCqS1AYFzT1jNPVPbipUUbulacoDVSn7KeE5p6xVcYgRBNw9KXZzwKmCZGBQY8cVdmBFtpyp1qQJzinKmKaVgIGU5zQUyc+tTMn5Ube9XYCHyyfxo247ZqUrjnFN24FQ12AbRjAGakK4HSl2jNJICNQMHNAGM1IFHpTSKfKAzbu/GjZT6G6e9ZgRbe3pSbealPB+lNxg59aAG4FA4//AF0u2m0vMBGprdKcx7U08jmsxoY3Skz0pStNYYGKHoIXdzigHNMzmlHHWoAcB09KSlB5+lJQtWPqI1RsRT2461GelRNFDGPpTG+tPamfxHpUdAEopCM02oYDj3pO9BOMdPxppOae4ATTSecUE4pjN6/SoY0Ixpvb1oLc0mcVk2McD+FO9ajz2p1UncB26mnr/jTSRn3oJpgIxwKhapCajc5qW9UBEw61E/GKkeoznFZtlIjZc81G2fWpG4HSoielFxkb1Xk6danduKrOaegmRN3qNzilc4qJmyeP0rSm7jIrskRN3rjdbxsauuv3Ai+tcfrbfKa+gwSvK5pBXSPPtdYYY5rgb4ZkOa7fxA+1mGccVwl3Jukb1r9AwStA7qG7KD0w8A/4VKeBmoJWxXc3ZHTKy1Iy4UnNMM3PBqpM5B64qsboJxkE1LkjnnUUTTN0FFRPcnrWXJe88kfnUbXh5GelJSMPamr9rPTODTxc471hG8980ovRgEnFa3F7U3hdY54NSJc7+tYaXvTng1Zius1Vy3O5ql+9MLYNV1n3DnmpPNFF7lpXGyEn8ahbg1IzVEzc4PU0XsFhD3oX5qCM0m/bntTTuXbTQVh0/rSrgNTd/HPPvSh8GmFh560d6YXzQz4xT6GUkPL7elI8ox7/AEqJn46VG5yOtYM5mtRzPzx1pUbGPaoA3NPWTIyKkVrlkS56VLE9UkOan8z3rWKGo2LqPUu7OBVFJD61OsmOeoqyoovKxx/WkaTmqyyehxTXlyMVSdtTeKJHuB0pIzuzVfdnNSREqM1e6OhMupwBTicf41ArhjTyf/1VARfccTkUm7g4pmcmkI556VY2PyDSA4PvTC2OBSr0PrSQvMkToaG4SkTikd8e9MpalWVifaoJH461PKOfSq7jFYyNUitM2adbxZBNNfJYA1btxhOnWsr2KauJs5OaideSR+VTngmmFcUGd7MiCnPSpFTNOUDinKMN/jVdRDoo8fWrMcfHaoouD71YU4A4zWqJkSIu0+v0qzEoqsGqeF8D6VqiOhO9upGazrqyU5PWtEyHGarzncM1fQEjAntQhz0xVb7prZuYt3bFZc8O0njBrnlG4ctjWvFOSaxbputb96uO3FYF90xX5ajzU7mNdkEmsW8k+UntWtesAOuKwL6facE1rCLujVMzL2cDvWJczbmJ5q5fTgsT/KsuRtzc16tGi29TZFeY7jkCofKZ+2auBME8UvlYBr2qWHSRr0KJi9OaTbg9KtyI3U81AQc16MaSRUdAAptOxxxTdvNdCSQLQNvNPXmmr1qRfXrRcdtB8Y55qcZA461HGvNWF4p3uFheaUHHWlyfp70pHGaCloKOe/6VKo4zUHOc5qVGz9KiTaBj85OcZzTsA01V5yKkQZWlfQzbtqCqCBU6KAP8aRUyvSnAVnqzmk+ooAp65FAGakCZNTscshwTIzTgORnmlVdoqXbzWJxNO5GEBPNP2YpdvPTiloItqAxT19qaeMikJ446+tAwJwDQrccUxpO9JvzTZpFWJzJjoMmmmQjOev1qLfkcHmoi3NEdTpW5KX5NM3ZGKYW4pDgGuhLQ1SJN3tTTyOTxSKue9OC8+9apHRFKw0rnn9KcOlLj0zQBg4PNaloF4+ta2myYYCswLu74q3aMUlHpmonG6Jep2OnPgiuqsZ+mTxXE2EuApBrp9PueBXy2LptMyZ0e7euajLDPSi3bdF9aUp1rwtjGWgxySM0wsQfYU5wVHc1Dkg0yIuxMrfrUyt2/GqwORzUivkZ71hJGiLsbZXGamU8VViJPQdqnVuKwY+o9D+dKTmmBs9BShs9akVyRTlvpTgcVGDnjoBSqct1pJCJQwzSg49aaCTxSrVbCsTI3f+tPU47VCnOKkB556GhDJB/nNPA74piEDqKlHXFMVhyYzzUy/wANQrx0qRTwORUWGOI5GFH1FG2gHNKevHSlYlq4pGKFxRjoSOKCPTitkJLQcOo/lSMNnANLz+VK454/lTEhh5GKQCj+lHODmmwsBwPrRSEn8KUHIpDbFByRxSk/hRj3pSTVIV9BBjFKAKbnnNGePSquMfx7CkJxge1NBwTmgtSvcNBScn/PNKuKaDikB5q0xXJCBilByDmo91PDZ96u4wPXHUUwgHmgnNMJ5xUti6jWOegpgxye1OJ56ZpjdeKm4xu0H6U0qOwzT8gH0zR685qrB1ImXr0ppXmpuo96QYBqkBHswacOo44pxHNJt61kwHDBHHFPHI4NQr6HmpFzRYNiVGxgE1OAGqunoamU/qK0F1JFznH6U9W547VCG/OnKT1qNRk4+YcU9eO3NRJlhx+VSDj3qdxMuWjbXHbNarqGj7ViRPtccda1I5/3Y9alq6GmZl4m3PFQRyHH+cVavW5Oe/eqKNlzkHFcctHYlb2LasSfSpV5Garo2elWEHygdqTQ+pNH1Gc4+lWTgc9KgjG0jPH1qcPuzxTKRJ93jkGlQ8+9Jg+tKFycmouJonGDzinDFRpnPtUqirWwmKMj6VIvIFQk5OakU88VG4yVcetTDA69ahXk+9SgngUrATRtjBqdH4qqOMntUsZJNNEFkHGPSnjmoUJZiDzViPBWrWpTQ37vrT0GaUrxSgdqGCHqKkPHSmJ/kU5sEZ9KEwsH6fhTkHBNNJyKVSetBJKhw2e1P5A9RUScmp1FBSAAnHXpTgOn50q8D6UrjpiqQmhQMmn9RTN2af1xUiHqv1qVVwMe9Qq2D04p6v8AWgCUEhqcQCPUVGT8tPLcZzxVJgNzjHalzjvk0hIJOcmmr3FHUEPOCuaN3Sm8/hRx+NDAlR/frSNzioweR9KcDnmpK6Dl5wKfTAOBTsjNCJFzzkDPFGfQdD3pu7J6UvrxkfWgBzY5/wAihiKSmuRmgroOP3c0FsA96ap/HNDnK9M0pEiBuf8AClpm7IoDcYpJlkm7kU7PH9ajznrSrz3zTRBNu4pA+etKqnHrSFaauApekL5HNLs4pmzGBzx6UagGcDpUZzT6NnzY7ijUBikmnqfWnCIlvSnmDPrikogxgPP+FPHU07yCTmlERp8rC+liP14pjHB4qxsxTWj796LARbsf0pwQk54zTlXtUgGeMVSQEIBb8KUHFSEdOaaUJ6/nStYVxw+ZePSnhPWkRcU8cVQ7jWXHIpPL9qmwCOlBGKdgvYrmHLYpv2bIq8q9qUJ+dSkBQMJI/nTGtz0xWr5XJ4H5U0xD61fKBmeQw+lHkHOP1rR8vr3pFjGenFSo3BbFEWzfl7U4WpIPHatHYP7vajAH4+1Uo2Azzb4NN8jBPAx/WtHA9Kb5Qz6inyoSM/7OPSlEBC9M1dCAZ4HFIw4IqrIRU8oDkCmmDI9KskHHNN24PSsnuG5XEPPSnrHzjFPo6DrS0KGmMelRFOfepy3p0qJs/wCRUgNRMnPWpCgH0piHFSA49qFqBGECnpSqO3NBPNKh5oACOnFMcfmakPAphHX2oHbQQHFJnJpy9/Sk3An2qfUQoHQ08En3FMJ59BShvXjFOwCtUfI9RUm7k5/+vTcj0NMBvQD2oBzSHIApASO+KlagSZFJuwKaTjGaU/p6U+wChuOaTd0pT93pTfSncqw/OOlNOKcq5FIw2mk3oSN6MaOnNHJB9M8UoHQfzrMBRkmnggCmgYpGPGOKq4A3PsKaCM00saUHI/X8KY9yVTj1pc570xSMjnjFPHHaqGxfwpDyaQkZzSFsd8Um0Fhy0Dv0/rTM5B7UhbHes72HsS56Gnhhj6VXD5xzT/8APSggexH+fWkGMCmlufb6U1G+brQO1ifdge9IDmm54pVP4VVxDtuKQ8c0ucimkYpdQFx1pQvv09KAKI+tNhYXbTx6fypR3o3YqR7Awxx3pY15H+FJuyeaVRzQIl2gmk79qAc03v60FMU45pijOOKf/DSY5+lBFiTOBwKUHnmmqRjg0q9aNxkmAetJwDTC+CaUPg5pXBMfSE9MUoPekHX2pbgIRjGO9A5z9ac3NMPBzS2YmKc9aQHmjr3pMA0XuDJwcilwaYnSnHmjYa2FUkCpB601f0p4GaskaOvAqUdqaMZp33qTAXPIpwODjtSdTTwPX9KmwCjBOBTgMj/GkAz70/1NHQBUHtUwGfSoxkVMvPvx3qrAVrg4PNLaqSw/rRdAhsdPanWnBwf1rnV7g9zRjjyBxipSnHNEZGKkxxWthsiMee1J5QqxtyaeIs1KgxFUQ1IkA9OlW1tie1SJBg4rpVMggWLipBFntU6w85xxUgh3DnrWqpgVljx2zUnlADpU4h7VIExVKmQVxHgDinCMZqwF/Gjy8VfIWRKntUoHFOCYFLtpqADNtLt5zipNtBGKrkHYi206l20hHNNxFsNamkccU8jNIBis7B1IwvtRtzUm2k2e1SA3BpR0p23FKOlCQDNuDSEYqQjNJjAqgGY5xTW+lPbqaaRg+tZtAMPSjOeelKeR+NFZjQzHfrQetFFS2IaV5ph+lPY8VGxzUAIRxTGHFDPTS3NTe4AcAUgNJu5pNwrJuxZJ0pCcn+lR7+aGehSAVm61GxoZqiLcgUpO47C559qN1N3daAwqBgTxTCaUmm1IBnmkz1puRSZ/SpuCFJqNqUtxSE8VDYJiH6c03qTxS9qQ9fapa5gHUmRSH1puevFC00KsOJ9R+VITTc8YpM4FHoSOJ7dKjbmnU1uT/WjoFiN846ZqJuKlbniomAqHa4EbenaojjNSOcGon4NLqWQyd6rN0qdzz24qBmA9uKBdSvMcA1AWqWU1VZgDzWkNGMh1FgEORxj8a4zWJM5Haup1OX5Tz2riNbuduea+mwW6N4o4fxA/zP7Vw9yuXb+ldbr9wSzDOc8VycmWc819zh6ihCx002lqVXGP8DVSbpzWhKCBxis64yM9q6HVujOpV6Iy7puuPxrKuJyNw4HPGa1bpcKTg/WsK8BGT0+tQpXPOqVrPUjkucYPJqu11tPJ49DVK4mK5Hr3qhJeEHmhSOKeI6G0b0etILv3rCF5kAnNOW996tSLjVudAl2d33s/jVyG/wAenNcwl8AevHQ4q3FdjHWrUjohVOpiv/p6Yqwt1k9efSuXiuuetXYLwHqf/r1qpHfCpodCs+7vmlZwetZK3uDgGpkug3Oe9O5un1Lu7bTGeq5uRzz+NJu9en1q0bJk3m9KUSEVAWHamGXB44q0U2W/PxTTN6mqhk9f0pNx57UyNy6Jcjnr7UjOO3U1XU5PvS59fyrJq5jJEgOeacM56cUwHFLuzjFOxCRYTB9qcvJqJelSAdKpXAkByT2qRWOMZqHpinqR+NWgJd2KTJNIvPWnFhn0o6G8UwDY4qSOQ5wKhbnpmnLgDJFWiy1v207cfWq4k/GnBz+FCH5FhWNBOe9Qh8U4ODn3qrFvYlJBpM5OKaOetLuzxipRKJPu9aiYnvTicYqJjzVMuIj4b1qCRePWrJ6CmP8AdP8AOuds1RSCFnq5t4HpSQQ5bOMVM2Rwe1ZWE9yLAYH+dMcZqRwcUzHPvTEwQEc0pGSalVQOOuKAvPvVJk9AReOnNTJwKYoqRVx3qoohseBnBqaMd6jXH+RT1YDjpXQiXqStzzn9KY4x+NNMnNNMnFFxX0FZQwGcVSuLYc96tlwcVYt7M3HG3NZznGCuyXKyIr6LO4dK5u+TG6uw1CLORXK6kn3h/Svy6x5sTlb49SOg7GuX1KXBb3rpNWYoGA6H3rj9TlPPtXbRhqmbx1Zk3k27OD9aprJlsU65fnr+VRRnBr6OhA64LuXIyCOfwpXU4pIzUhOVFevGJrYrNwCKgI6mrD8npUL4HBH5VqStdCMrmm9Dx0o6EkcUg560mNLUVQTUqLgUxRkVIq4qUO2pLF0GasgY59agQVYC9O9D3LHBc4xzT9nUdxQgwamRD1xxU7MCARk04KQPWpQpyeKciVb1Aaic1OicdM0ImMYqeNT6VLOeQ1VI7UpTgdzUyqcnPP0p6x5AqdjBoiRcgVKFAx61IsZ59DTli9uc/lUNXOV7iBR061IF9qcoFOxgVDOdxGEDtTSvGRxUhB9BUbEAelZWsyOUjc81CzHPenk5J549aib/ADzT6gkBfim7j+VM3Y+tM3gE+1Wom6jYn3cAUzdn3qMSEj2oU4x0+hrSKsjaMR+e1Oxz1BFMyTkVIozWqOlIenNPGc8dKYvpQuQfSrRolYlUHFIMZGaRCOtOJ9P1piHBT0NSxZU8/kKhD4wQcU8N3ptOwlsdBpsmcCul06Xp3rjdNl+Yc4HvXTadPgjmvGxkdGzK3U7Kyk3Iv8qugbgelZGnTZxWyBx+FfJzjZ3MpLUjZQB/OqsseM46VdwDwailA24x+dSjIpDIqVD0H61HIhFOXpWMtS47FuI+9Tq3y+9VEbpU6E1zSuiiYE07OPp196iHqealOCAaW4tAzk05Tio25qRSCMU07aE7jlJzxUgPP0pijkUoO48cCncsmQH6D1qXqcVEhwKl429enSkStR69++KkH86iByDzTlOSCRmqAsDPenKOhFMBzTlJBHFFibEi80o64pMn2FOx+ftQCfQU+3SkP60rdOtIeDQIdnNA6fypqnd1/WnDGf6U9xoTGOtNp+c5puOeaoGIBkUAZ7U7aaMEjmgTQoyRz0oA9vwNJyPpTj1600Kw0Lg8mk6dvyp3Pbig89auwMZzg8Uo5Hag9fSnAZx70MkTGAMfrTC3J71KUwKjYH8KFoGwmCR0/OlH3aM/jR0A4Ap3uPyDPp0puOnpS7c07afSixRFk+lRsSeP5VM4OaiK4bjrWQrEfHcfnSr60pzSheOR+Va3diSNvajIPvTip7c01gR2ouyxBx70FsnrSc444pSvehu4Jq2oL1z37VIpPpzUY4NODUASbj1p6nI9TUXQf1p6nA/+tSuBKGpydfUVGDnoKepCdaLiZaQ4x0qTOPU1XRwanBB9c1KJFHUHtWjZruHHSs4HJ55rRsHyev4Ux2sNvocZOKynUo9dDdpvQ1iXKDdwM1zTVncHo7hH0yKspziqsXK1ZiPPtWRRbU/SpkOBzVdTgCp0I+lAFgAc8fSnDr7UxeakHyr9aTQD1PXPTNScYHvUS9qkJxQxITvT1Jzimg5qRcnFMEPVTnA4+tTqcgGoU7Y5z71LGQSB3pMY8dehqReKatSrzgUWIJEyCKmTiolGAKeGw1NlImBzTsYYYpgbJ45p+e9AmrCnqO/tTt2etNAIPt7U/oPagaFXk04c/hUank1JGeaCR46jjFSryKiLcjHSpozu9/eqQdRyn5cA0btwxSdB/WhfX9KkBVOf8KlU4HSmJnNOUUBYceelPA/WmY49cU9W24z/ACoBDieMetOB3KRUDP3NOjk469aAZKwPPFIGwaQsTz1pCc1TLHM2AaTePSk6D/Gjb/PpUkMco56Y9hUqYzUSgnPpTwGHQZoAexH60A85xSBWapVh6UAMHFA6jualEJB9KeIsHHehpgRhSe3tTDGe1WiMGjYD/wDWqrAVlj5xxTih6EVKB6UoHAptXQIrGDJ6Yp4h69uO9SbvmxTl7Yzn3qFECNYMdqekQHAHPtTiT0FGeMVa0Adtx05xSbQeooDGjd0x1p3BMXbwKa6+1P3Gmk4pFWIyn6c0AAn60pYdM/SmnpQSPIwPelU9M8VHuOen50/d9aL6CsSbuaUnjNRnPak38/Wpb0LsSdOKG61GDk896kXkGkSMXAP86kBz7U0g9qQnFUgHke340wnmlDZz60h5+tMLBnmpVGfrUYBzSjjn+tTswsSgc+9KPeo1OeenrS7uau9wZLGeKlDAj2qsj4PHFS5461QFhcECh1yaahAx70rHJqgIiuCcfXFJuwRSscUwnB9qVwHknjvQHzmoc5xzQGqL2AmB/Klzx/Wo9+eopd1CdykObnpTCMKfSjfn6UMc8Zpy2JGEde1N/hpx60mMDrUhYjwQPWo2GetWDj8DUDYHbioBodt4xTGTI96eh9f5U71oArEYpVBJzinNwTkUmNv0qtAF2mgcDjpSsd1NI9qze4AeetHP/wBal6dqaDwaOpSFIxTAccDpTt3HFMZuBRoJq4oP50v8VMDcf1pyk9aSdhtD2PGM1EX61ISSKhcc4qmyQZs9eKQckfyppGKFP6d6hPUCXoaQvigMSMU0nihj2H7+1KDziolFSD2qhE64xzx74pr4H0pYznp260kgJ5qgIsjmnZP40wg0vOOayKQ5TnNHXntQpzzUg4x7VdrkkWMe/wCFLjHNPPFI2Onamn3Aj3Y+lOVsimH5ugNO28e1SwF3Y/Gl788Uu30pwT2qbXNLjcE/WmGM+gqfbg8DGKcUyOnWqSuSyoOBzzUgJNSND7YpRDg4zzUqJIwjI9qZjB96s+XgdKYyU7WAYMijdzxShCeKNvt1oYJjgM/j+FLtpVH5U9V70imRr0pyjaMn8qeFpMY4J5qrEigkilOQKRafg46VInqhvYZoByKft4pAnPv7CgYq9KQjn3qRVzj60jLmnYGxp60c7qcAKCMcdveoauAqqMcc0vU+9AP50vWqAQpg9s0Hp6Yp5A2mmMMcY96h7gKCfpmgDAoVen55p6jPXj6U0gGgZpKk200p6dKdgGjtnrS+3SlCGkOQeKkTHoMj+tOVfrTEPy+1ODZz7VSDoSAAZxxinUxWzzTxyOnNSMTOTUig4poXJp4GBVWJHg+gpaYBz/SnDqam7QEqjpT84xgfhUQJx61IMnrn86lvWwD1ODUwOOKhVTUi8CqV7gRzDLZp1rGcnio5G+ardiATUR1lYHuXYkqykdLBCNoq2kOcY5roUSWQxwnPSrccHtipI4QMVYVK6oUiURCEelPEIHapgvFLt4Fdap2LsQLFTgtSlcUuyr9mFiPaDSFKkK0m2jlCw1Upce1OAxSnpVcoWGYxRt5p+M0h6UuUY2kYYFLnig81D2AQ84ptObpTScVmyWIRxSKtKRxilAxWb3Cw3HNIF/KnHnFCjFG4WALQRk0tFOxQ2mnrTutIelZksTv701utOPGKaTioYiM/SgcU7rnPFNPA5qXrqAwik6UpOTRx0rK1wI24FRNUrHJqInFZyQEbHFN3UrH1/Koyc1k3YpICc03dQTScnrWQwpC1DGmk5pXGkBNNzz9aCeM0hPWi4hR146ikJo/lScmpRQjc00n86U9KQnikwGE9aaTSt9Pzpv4Vkr7iQE0hOKcvWmbsHpUtloX+lIfypSSab35FVckCc00nNIT+J9O1JnisykBagfN/+umt0oJ9sUBuOJzTSf1oBxSfnTuMYegpj9BTmFRsc5pEpEUnXmoHOc9zUrnj/wCtUDnih6jZC54qvISM1NIcVWdu9K5JXkb5feqsj81YlORj1qlM3J/lWsXqX0MnWZ+GH61wWu3PDY612WsPwc9a8/11j8wr6HCPVJGidtDi9buGJORWIsm5vetLVpME/WsdGz04/CvrYStFAptFsrkdKpXEOc96sLJ6jHNI5GOTWiqGFSRhXMZ5B6Vj3tuCSMV011GCD/Osi6t+/auuDueTVm2zj7+1IyawbmPDMOa7K9g5PFYF7bZLcfnXQldHAYLPt70xZqsXNttbv+FUZFZeBVONi1JpFtZxn/CrENzj1xWQsrK2KnWYDqam9jop1GbcdzuHc4q1FcBepNYMU+OP61ZS6YjFNM9CnUOhjuwq56+tTJdA85xWBHdDGCfzqylx6itYzPRhUujbW4xznH0qdLndjmsWG7JIG4HNWkmB471qnc64Suagk75pfNzVOOTI96sJk8irRp1He/6d6kGc1Gq45zUyYbrTKHrxSc9aVASTmnqnP/1qaRk1dgoyOlSxx49valUYHvUyL83SmkRshFX5qeF/D609U9qeISR0qwRDUirUggPUinbDwKNhpDAc0gPWpQhB6UCI9MUI1uRc96d8xwOlTCDnkGpPJIAFWkK7K5VsdKVQQORVlYueRT1j/CqQ7kAXPrQEI7VOIsZPFKQO1G4akIHvj2pcE+1SFeKVV4HShIq5GemMUxutTsM54qEjJzUSLiMY9qRj2FK4OaWNPm6GsGja9iaNcJQRg04jHQGmHIHBqASuRtlqQIc96kAzxUiISM0CE289KaRzU2MUzGTjrQroXQEQ5OBgCpUFMHynFTjk8VujN6iMuKaBmpBjgY5pCMCrTIZGFLUpQ7cU9FzU0cW84AzUt2VxPTcitrV5X6fpXW6LpJcrxUejaZyvf8K7nR9Kxj5QM+lfJZpjmvcicM5Ntnl95jbmuX1RfvZFdHdSB1wa53VD8p6elfOJ3M7anCa4+C3pXD6rLjd1z712mvnG41wepN8xr18LG5rHRmZI3PuaWLrmoHPzdakQ7RX01GFkdsC3HJg08+3NVVJ6ipg+BXajZCMahcbqlbnmoW6UybJDT24pPu0m4CpExSY7CL7VMByKjUHNTr0qRpWJI159qnHPTrUSA4HNWEBJziqsMljUkVMD2qNFx259amVcUra6gKFyfX6UBcdqk2+lLs981drEAi5xU6LjAxUSZFWI8ZFTYiSJEj68fhT0iIoUZPFTL81Q0c7BEHHpT9uQSBSH5e9Iz44z+NIxcRCccdKXgetMds8+lJuJ/wDrVDRDiKTz6GopM4o3cnmlLZBzUWItYruTnFQuTzUzL2zmoXGCfWqsCiRNxzjjpUfU1IUJ+lMHU47VVjVQF3cDFHXnvTD1pN2DirSOhRtZEwbdzUqniqoJHPYVIHz7VoXomThse9PDA1WD8jH+FKJCTQPqWAeaN1QLIRTvM45podibIxmlDDsagU4+lO3Dr0+tU9QL9lMEkAzxXR2FzuIweQOlcfG5Ug5ra0qfkcmuPEQ5oMya1O+0y44Bzj6V0tpcb+ByK4rS5QSvORXUWLHjpivjsTCzMJGmWw2c1G5zk0rAsPWonzjvXItjFakciYUVEh556U9jgfSojkcjpWcloNaFpGBwalDYOOtVIW5wTU2/ae1crRTZaB/Cn7jtAA4qFTzmnhu9ZC2H4JNPX6VDnOKkU5NXoUSg4FOXj2qPPTGaf15/pSSQkTKeaeHOOaiU4IqQnNGwIkU8k4p6t0IxUKnvT1b2prUjbYsK3OeKkBIPToMVXUnPtUqg+9UUTg568U7d+dRjp1/OnhTxz1pIjS47dnpQwxikOMYHrTx83THsPStBNjRml5BzS4FOVQaVhiDJFJzjtT2XBHHFG3tVWATHFJ07Yp4UigDLdqaQkxuO4/GjA3e9SBDmmtwc4qrDe40elKQPqKcvSlKA5/lVNEEIA9OKcEx/jTzHnBFKE6nnFSlcBAuB7fWkK+g6etS7M9qfsyKvlK6FTBAwetNCk9qtGPJpAmc/zosSQiM+lL5Z54qwEJzmnGLpWgNlIx00wHOe1XvI9ufpTvKyCMcD0rPlE2Z5iPTH4UGIjt+Bq/8AZz/nvTWhPcCtFC4alExmmGI8cZq+YufQ+lAh3E8UcozP8nA9KUREjHFXjB3xUJjzwAKOUCoYSv8A9embGWtIRbsgimtADSlECjtI4PWnFOMVZaE4yOaDCD2qOUpFc8HilJ4HepzFxR5JHNRYkajbaeHJ/Cnran0p4gI7VLi0VcYJB16dqtWd0Ecc9aqtAff1ojUg5P6UmmkK9jeecOlZVweueauwIWQcH3NVrqEg9D9Kwncpu6uVYm5Oe9WkbHQVVVSG6/hVlcZxisdytyyh4571PG2Aapq/HSrCvx75q2JluN85NS7qqoeDg8mpd447YrN6CJ1PTjrUnbjrVcMeD+lSLITRe4LQkJ4qSOTgZqLPyn1poJJxSQFtXB61KvSqaNwB+tWFfJHtTvqBYBPGDz9amXGBzVcN/n1qRSWGaoCyHAWjdk5xUAPOacpOKALSyYHvTzJ71VTJFS46Gp9BIlWQ1MjAr71XRKmQc8UJaiW4pbvTkcgimHH5U3dVCLG44qeBgR71SVjwRxUiNtNVErqXAQfenAYqJTuwfxqQHv1xQkSOX3qVeRTFT61Oqgr7/pTSAjHH1NKMntU3l8dabsAPSoAjKcnuKRE2ngjFS7RyPSlI5FACovy08IMdKQHg96fz8tXa4DfLANO2jHuKRmwcUFwOn5GgGPRR34NOK/jTN5z6mkL9zSQdCVcKRUwOMfyqrvx0pwYkAHmi4FguAPek38iod5PQn8aASakNiwrA5pwOR6e9RAg8d6kAPFUgE/i4ozx60MuAe9Qg4Y4pvQBzEb/8KcrbuKidsH0pofByPwpJ2AsDk54pGOKi3EjrS7icentQ3cCRTxzTxxioVbmnq2am4WJeMetISDTN1IXz6UAC/eNNPPekbG7mm55xQPYD8pJJGQacHyOcio3JLYNIGIHNAluTlsY9DTQeTjmm8t3pUXB+tG5TJAD3/SplPFRJz3p/8NNbAh55HtURPzAd/enZIGKjI3A02HUcrZyR+NG/Bx1xTM5GOtGOc1JJIJff2pN/vUZIBoz0yP0oAlRxnPPFO3+9QAn/ACaAxz60AThxgmpFfNVskVIr1VwLYcUrPwKr78Y5/OkL5PXiquA935znmmbsmo2fORUe7is5MPIsA8UYJHJqFWIp+75s0FWJAcGpN2OtVy3PFOV+MVSJJicU0vTFfjmjOSBVXAXd+H40qmmdCDS5wazAecdO1QSH/wDXUpaoZAD9KCug5DxTyRUCEBiKlByOlBK7DW54oUUrcZpqmgdrj9vyimdD/SpN1NIHagQg60jDHQU8c+1Iy4xQVcicE1ERzVrZkUwwjIOP0qUib2IVHFPX7p/pTtuOefxpwXPtinYq40e3FRSDB654qwBio5EHvmhKwMgZeR70bBUmOTk08Ad6SjYLkQXnpg0hWrGM84H9aYw7j8KdiSNVp9G09aUDNSxruLG/PtilY54pAMGlI703caIm4P8ASgDB/wDrU8rmmk4qbWGPQAY96kx7frUIbGKeGx9au4rDyOKbtpxOaTqandktDfLp6pk+1B9aFOD9apaFWHiPB4p6px6U0NjOTQXwMUN2JQrLge9KCMCms3emlsHnii4EjU3P50m//wDXSA5Oad0JkuTio2GOKcOBTG69qjcYbu1JwBnFAPPvSZ7VIEg7c/lT84PpUSEA+lOY8D1p7Ah2456Z/Cmk4oBJoPIHtTeoDl4APQ1ICPxpi9PSnZx2xSsNMkAyelHOf50iE560E8Y70hskXHApXAXv/wDXpidQP505vetOhK2GUnUUZFPwBWYkIBmnqKRetO59aVhoX8sClbpTQMk88fSl+tMAUc07aMUgbjpz780oznGOPpQFxR7UhHNOHSkYnoKAGdW4pD09aQcGnDv6ULckAB2HFLtIzSr6GnUkNjVGQfQ1LSAYp+MH0xRYEAIOP5U/r3xTF496eB60xocBz1pcc0n408dKhbkjkHSpFHSowScVIuPwpvcCT71KB+NNA5NSAcc0+oFOf7xq5p0gyKqXWAxFSWBw4/wrKPxB1OmgbcorQhTis20OcD1rXj7V6NJXJepIg4qQCkUYFPJxXoxRaQi0YzzS55xSE1rcLB96lHSmlqC3Si6EKetNyKQtQvWs+a4DqQnFBPGabScgH00nNN3YNJnmpchXHUUzOaMmsXILjutIevtSZxSbqTkguLSHoKbnnFB5FZ3ExfSnU2l3UXBC0daTdSU2xDsdaYTinbqSoKYxulNyae1Mxz61nIkRzxUbU4nAxTWPFZt2QDW6U0tQeKbnmsgEZqhZuakY8VA/5D2qJMaGsaYxzQ1NPXNYsoD0pCT+FIeaQjNRsAE5phNHTmkrMoKKVulJTegBR09qKB0o6Eh0ppHH9akppFG4EZXNIVqUrTGGBStbQaIiab/FT2FNwKzsMaTgf/XppOKceaax96zbBajWx+tITwen40hPWmnk9Ki5XQUnvSE5pG6Um7IovZEik8U0njqfzoPSkPHSi5e4E8egqNzinN9aY/Q1SAgfNQufyqZ24qu5yKpgQP0qtKQBU8h/+vVSQkg+lZagQSEHPQf0qmyk556c1YlORVd22Rt+VbU43miDndYbG6uB1kZLd67fVpsh+vNcFrcoO7vxX2GBo9TVq6OI1rashHqe3rWQuAataxNunIzVEGvqHSsgS0LBYAY4+tVppQtDNgVDJ8x965+Sxyz0GPKWHrVSYHBJ6e1WHU9cZqBh271002edU11Mm7g3DpWLc2xyQRXTzRjvVCW3Dr0zXowkrHC1qcjcWobsKyrm1KMa6+8supArKurPJ5H41urMT0OWmgIquxZK3LmyxwBnvWdPb461DhcaZXWUkdcGpUuOMVXkjI7U1SV7nFYtWOpSstDSWUkY6VKlwehNZYkOR71KkvbJqVodUK1tDYjmxyD1q5BckdT+Vc+szZ61PFfMSORWkZnowqnWW86kcnJNW4nGeK5iC+KHJrVtb3IB9fWtoSOyMrm2uCeO1Srkc4qjBcqw68VfjbcvX8K6Iq50KVyWNM4zU3l4Peo4/WrAyelWDWoip7Vaji56c1EvHUVZQiqSIaJUix6VOiYHIqJW496lUk0xIR19KYqe1SkYpRhSaXQ06DAnIp+z0GKMjPAp305qkMDH05/GnbAKQkY+lHmbeaoe4/aAOODR0FRGfnrxSecCKgLaEhIB54zTevSm5zzShh9AKvoVHYD0pQOBSFvU0Ak/SqEEhqE8GpGxUZOWrGTNEIegp0XB/rTD1xU0YFYGgrc9KZtOeKmwMe9M24yR1oGmKibqkC7RSJkGpQc0rEMZtzTdvzVJtyOKbjmixABaeqgc54pBxjv7U7JI6fgK1RNx2eeKQn/OKbnFIzZPtTEtRVwDWrpUAlkBxWNjJHU+4rq/D1sCy/n9K5cVU9nTbRnV2Oq0TT8bflrt9MtdoGRWFo1vtCk9q6+yjCoOK/MMbVc5nFqfMklxx1zWRqbhkNL9sG3rz2qneS7ozV05Dtqcdrw5bNcHqanea77Wzu3dq4jU05Oefwr6DBu7RUdGc+5w3rUi/r70y4wppiupGScV9XFWR30/huW1bAp2/wDKqyvkY607dxWqNVoiQvk1GzjOKbv5qNyeanqJokJ+bmnK2On86h3cU9OtAy0vXNSp83FQoc5z2qeIcj3oQWJ0UgVaiHOagQc9qsxgelUiWSiPb15qTbx9aVV4FP28dPxq7XEmAwaVetIo7ZqRaGhsVVAHNSqMMcHIzTFHSpF5FSZp3JFOP/rVIsg9ark44pPMxxQJpMumU5qN5M8CoPMJppbnNQYtDySCSelG7NRbiOR3py4z9KyIcR5znilORx0oB54pdo9KdhKJHUbj2qVvb86bgn3PvV2LjFWKxUgcjGabtHpVkrkYPFMKiqSHYqMpBpu3mrJXHFMK+3NGxp2IaQEZqZl4qNhVC1aEDZ+tO/Go1HvSjFG4IkAyM96eBnmogcVIOcVa2KQ9Tg80MR3pG6U0nOe9NFMcrHI9K09Nk2kd6yM8/wD16t2T4kFRNXjYzaud1pUuWX+dddpsmQOf1rhdLlPGT+FdhpcnC9K+UxcEmzmtc6VFJQe1NZSPwFPtCCOPyqSRcMAB9a8dKzOe1nYz5R+GKpyHFaM471nTgg8VExoejcD1qcOM1RRsH/69To/OOlcbNC6j81KjZ61VVgfXNTKSPasyGmSg445qUepOKiDAE/0p6kfjQFyTpjqRUiUwEZ609QalDJAeKepz/hTUHFOUAcjgU7jSHgfQ05Tx6U3qeKeAGpiaJE4FWE6VXA6YqRW96LXAnXAPtT8/pUK4z61MpyKoljiMj3oAxwe9GPy9qU49KCbDgB9KAOeKBy3r7U5epxWttBgeBzQvP/16Ujp6UKuff8KSJe4o/SpFXnPekC8+tSIOua0SENxgU0qCT1qXGf8AGk2Z+lWkUyMLleKcE4qQJgUuMDIHerFa2pEF45zj0pfLx+dP2d6djn/61Kwhg657+9KpHfpTttLgetWA0qcn0o8vnI6U8LnoKcOB1pbgNVPel2nPpT1GeaXGRzTFYb5eT/hTwu0E449aQDDY6exqUAY9KqwxmwemfamNHjtVn/INRsOD9KuwFcrxxSBeam6HOKTGMUri3IHXp7dsUwR8+lWHXA+tR5w1IY0R89aYy7RU1MkBK8ZH0psCAqfXIpdgxzRkZpSo5yKzYLUZ+PSnqvAphwCfanqx44qQROg/I1MqjHTmqyuVAqbfzSbKZIYQfr6mmC3Aano/1p4YHpxSsiS5ZxfLgikvIRtzU9iQR9adfD5KiaRSWhzkqhW+nSpVFLOvz/jT0yOOv1rz3o2EdhNjEf8A1qkjHHvTlGCO9TxjC4x+lDQxI1OMCp0QkHH0pY0BxVtIxjHrSF1KoibpTgmMYJq2IwR70vlgdsmhRJIFU5pGXp7Va8oGkaMCqsN3IEHzdKsxjikRP0qdYsjrU2EmMX6/hUqHiniPAz/OnBAO1HUByAYpQMc0qrgU7HFACK2D71KGz0qNUJNWEiyAKSVwAdBUozgUCPGKkCjFaWYXI2z/AJFMAPIq0sYI6cUphHpUWuCIApxz0pyr8+KsrECefyoWLnpTS0KYiLhfWpfQ/pUqRDAoK+1UkTcEOR71LGwA61EFxz2p2OlP0Fck34789qQt/n1pu0E8elPEfINRZjANgHmhu3PFLsFKU4wAaQBG/oalByM+tRrCQDx+VShMcdBVIBhx+NICePWpDHjt9aTaSeB0pAIOo7/0oxgU/wAvOOOvrRs3D1NNgMVSAD0z0pwY8YpwTpxzSiPJ6UWAUEgClA604Jj8+1P24p2uAzHAxyKkXgcUBQO3apIxj6+tFrAMYk+1R4zxjrVkr6UgiHr1p8oFF0O40iqe9WpYsdODTEjJ45HFRbUBqqc/40oj6jipxECMEUuzJPeqSAg8s04Ie5zUxjxS7cc07AQFaYyEdvxq2qZ60GLOKXKBn+XxnnFKF7etXjAB70htwT0xTsTdlXy8jFN8urvkjceKUxDd05qOW5RWWPtilK4IqwF+akaMY9aq1gIOh7Y+lSkj607y8UYwPSkgGnFNPfIpxGBTakBmCrYNOJ+XnmnYPH0oA60AiP8AD86aw5FPPH096Tb8woB6jD/9alH6+1Ls5JxSMuD6UWAQsQMZo3mhlJ7fjSY6flQgHh+MUeYBxTccelIR3x1qbMpDs9eRSF+cdaaBz6UpUjsaepI7d2xSB+P6U05zTQcCpZZNvHWneYO9Q5Of6Uvb1qkJkvnDIH8qcJOOv51WBwOlSlu1O5JMCD0pdw7VAHycU7BzUtlIeX4B7UxmyMCkPXpShcnJwaE2yRnOfWpFakHy8etOXj2qkwtYRjk+1IOM+tOIHpzSj1xQlqHkOGQKa2acfWjZlvWgBuTTlO6k8sHt+tKB0o2AeMD6U3aSacgHfpUwAoEyvsxmk6fWpiBg9ajAxSZotBvHWmPhamximsM+tNakFfbyeKUcn261Ls9uf501gO9AIYDmgjNOK8elAH5eoFJgMA4owRzTwtKVyfYUWsBHnP5dqcOlKkeB7UBct70xrYjY/So2J59KlZetRlcVFxoTPFLu9R+NJjB+lIwxipHaw/f3oWQg1ESeaQMTQnZgWhJn396C+RxVcHIqRRTuJkwfk+lBbFNAGKRqHqMcW98UjHrzTTzgUEetIB6kHJp2eDUSmpM8k9qe5A8HK0mcmm5PSmuTjpzSBbDt2DQW4H51Fv470hOD60Fk4bdz6U7dUcZGKdvHSgXQepzxThzmolk54p4cGgkkB9acOtMDArQXwKCrEtOIzUStz9KeDlexNNMkkXk08jI7/wCNRRnmps5+gqogRgd+acB2zSFsZ96cpqWAnQ+9KByeKXBz1pwxSCw2gD5sdacQM0EcetAAnWn9OneogxxxT93FQHkLk9e1BXj3ozj60/gn1qwRCyn8KOhx396lKZqPyxigBVB69qf1NRqCpNPHFNCuODU7+GmIM9aePpSWoxR27U8HNMBwRUg56VOwBjGP5U6ig9B+tJASL0qQdP8ACo48ZqUDiqSJ6DwBTv4TTF5x7U8dTilsBSufvVLYN8wz1qK85P0pLJtr5FZL4ge51dmRtHrWrE3Arn7ScbRmtSG5x9K9CE7K4mjTBwKXfVIXnTPSkN578fWt/a2GX9wNMMnNUftnv+tMa7wOtDrXAvGWk8z3rN+1elL9qPOD2qPa+ZFmaXmf5zS+ZWYbjA9qUXPoaFVuPU0fMzQX5rP+1E9TR9oP/wCul7XzEX94wab5uaombpzmgSHGf0qPaXAveYKDKOapibjk0GTPek5llvzO1IZN1VfM5oU9utHOQWd2T/Wn7sCq4enK2TT5hIlMgwaXf71DnrQHyPWlzDJs4pSc1Epp2TVJgSdRQTxTQRiiquNgec0h6UE8elIT261ErCGMOTTGFSdTTW5rMCIj86aRn/CpCoNMas2BG3SoGOTU7D161Cw5PFZyRZCeRTcf/rp7DAppHP8AhWLAb0FMPWnkc0wjpWUg6Df880vY0Um2ptYoTOKQnmgjNAXmlLUBaVaQcGlxjmq6AG6jbQBxQv3hTQrATUbH8qex4qJjSYJDHNMJ4p7D2qMjNYMewE5qNufSnnrTD79TWfkA3ODSUHgE0m6kUhDyaTv247U49f8A61Iec469qkGJRRnNGc//AKqaWoIY3Som49KkZuaifOOOtaBYhkPvVd+pqZskdOlQSc1L3JK0n+eKqykkelWZTzVSU4HqaRW7sVZDjNU7uT91ye1WLhqzL2XCdeK7MOryQI57WpMK2DXnOvXBy3+Ndzq8w5zXA6wN7NX6Jl9JWTOjSyOMu/3k7EnpUB+Wr11EAG9azm4IFfQyhdDceomN2MU5lz25oX5ee9RSSECvPqRszgqoOAary43cCn+Zk5puQT1zWCaTPNnuQSJvHSqMqbeK1NvtUE0QIzjmuiEzmaMiVCw4qjPbbj92tmSHngflVWWIg9PxrthIzepz11ZjdkfmBWRdWOM5x0zgV10sQOc85rPuLUSHOBXTGV9xJPc5GW1yPeqUsHU9a6a5tOp21mzWzY6dKUo3CNzDII47Ugbb3q9PblSTVSSLaMAVzSiaJ2sxBIQKFm564qNhtP8AnimE81i9DrhVL8Vxg8nP+FX7a6z1OPYVhBsHrVqKfaeMfQVcZanoQqHW2V2cAD9a3LW43YBP4etcVZXgXvyK17e/PGDXZGd9DuhM66KXirCHI61h2t4Wxk+1atvMD+NbpnXe5eU8U5HPvTA2Rxip4ouAa0uIljBIBqdGH41Ghx24p270pgPL59qAcio8+tSIQO1K47jguO9LkrTg4z2xUErgA4ouUtRXlAz1/GoXnzUUr++KjZ+OKV9C0S+Z15qRZDj1qopwTnrT1fFO47ltZDnkgU/eR15HtVUyDikEnWmtBXLJkyOTR5hJ4qsZOOfwpVfpn8qCE3cnL4HXNI0mRUTvnINMLZP9azZvEsIc1OlV06CrEbAdahlk4UY6fjTCcD2p6NUDtgn0qWBLGfbrUoGTx0quH4BqcNwKkhscxwKZ+tKWGTnpTd2D7VcQfkOHHNOBHam9TSMc963RlsxxJzUbPj+tMaQ57CmO4Bqb3HsWIjukXvzXbeHF+7gVxFqcyLz0ru/DYygx1rx8wfuHNWlrY7/SVAx3966m1XEYP5VzGlHIXsa6i24iHsa/Nq/xs5rnxgtyDSTSll4rFs7s4xuz9at/aSR1rSOjNGjL1UYznrXH6kvJ711+pHduI/U1yt/gsR1r3sJK0kCVjmL5cHpiqQfmtW9jJBOKxnBBx+lfZUZcyOym9LFgS7ccU4y571TL+nWlDkds/Wt0jctFwOhqMNz6g1D5nagPn8KqxKLAPFTIfSqqHJqdGGenNTYbLSH3q1ETj1qpGatR5IGKqxV9C5EM4/rVqLnAqpF71biIPtQjMtL2HFS4yKiQcVKAP/r1WgCFcHNKvPaguD9PWlHPI/lVE2uPU54p33R1po+WisnuUKTx0qJjg9aHbng0wnNVYzsPDjPPT1p4OTntUXXtTgelZPQmw/71CjtSdOeTTl5NFrhYl5px5FIo6Z71IeBzVJCUSE8Gkxk9etOPt0FMbgZ/lVWKQpBGaYeacx4FRnn2rMi5Gwyc55pAuOak2A0NHgiqSuaMhZSP50104qcx5IphXrUkNsrbSB0pu3kGppFwKiZa0Q0CsBnNPDGos4oyaosnznimkZFIpOKkUe9JMWo3bj/69S25IYdqAuTmnIuKsW2h0elT42gn8a63SrnG0Zrg9PkINdJYXG0rnivFxdFS1MJaM9H024BUVekauX0i+BK57VvCbKcHOe1fK1I8rMJrqRzSZGKoztViUnt+NU7hsdPzrmbM+hAW2t7CpIpv1qk8nOfSlim+bHX3rlk9S0zYjfj39asxkgDmsyKXPToe9XopOBzmoaHuWQfepFODUfUdzmnrwc0EtEqg55qUHpxUatz608cj3poL6EgYg9BinbjuqMdulAY9Kjl6jvYsqdwGP5VInAxgZqspPHNTp+lUF9SQ43dMZ9KVSBjBpgwT7VIq54FO1ibkitgj0qwjfN7VXT86sR+/GKpIHYlwaUg4oXHenZyCKdtRMau4dqeAcZNIM59RSg9+PatUJ7i7qf15pg6dKd/DQlcHuSKMVIvOcVGvPJ4qVeB3NarQgXHHTFIV6UoOOvekLY+lIpC0m7OKbnj0+tN3c8dfrTuMmzjGcGkOB3FRA84zS5APBq0QS5/GkpnP/wCqnAkGkBKvTpS4J9OOlNBzTqoADYHSnbsj+tN4J6cUoOKqwAeDTwT3pjHJoJ5P+eKkLkhPI7/Whmz0qHcQODn607OCP6+taXAf1A6UjDjHejPNITzxSbBDW6VEQeTUrnI96YwzS6gIOMc01/rzTtu01G/1qGDGMcduKQYxmkIwef50Bu1RcpCHn/GgH8aDjAJpoxz3qeo9iQNinq5/Goc5+lOj69RRcgmEuO1SrIMjrUIG70xThwO1CVyzVsZsHGeP6Ven+ZD/ADrGtGxIPStkENECOeKUloC7GLdJtzj1zUcbH1qxd9eeee9VFOGxn8q4pbiRaToPWpw3Uen5VVUkAVMhI9fzqNx7FpG6YPWrMT1RRjgVOhz14pErUuBuaejDNVw+MUo5GRQIs7gTR3GeTUStxTgwxVXLJk6VOOB6/Wq0b4qZZATipFYnRevpT+BUSuD1/lTw3btQGxIq1KqcZNMQjHvTi3GBV2uSOXFSg4xUO4DmlU4zWdwLCtzinDHrx/KqysWOe1SISufSruBZBx71ICNvrVdTxz2qXOfamtwJQwA65NKhyaizn2ozjrRewF1G4/wpw5FV4n554zU4bNC1AQqA1Geneg9evNCknnvQJslVckYqTG2o0fLdRS9uKvoMUeo+tPjY5pg59zTgMflU7j31JV6elSgcccVBE3tzUu75TjmruIdt496AmTQrDtTgw7nFFwEVQBTgo9OaQkA+tIXz1GMVLFsJtAJ9adtx+VJjJ68VIOnPWpGKF9hTyACBgGm7t3SndTjFUtNwAgA+5pM9P6UhOTTgck0NoLWHA4HrT0HPSoz0HrnmnbsGq6AOZAR06VFs9qmJyDUDN0zUpXZTJlGRzx704IAKhEmeOtPDY4zVXS0JH7B26UFe3ahW49TS5z1qbgIF/ClPTpj8KXGMijOc1TKQmAcelKFGemaXrilVqESw2Db700r6dafu7UnHWmO2hGDmpPL49abnH0pwO3r9KnQQm0DjtTXTt2p+eRSvyaXKV0KjLxzTlXIz1qQr14pUX2qbIkj2Y460xlOaslevrTHU/hSaArFefSkK57c1MEOc+tBTOM1IJkYX0pGXdkVIVI6DNO296vcbdyuE46cZpfLNTFaXZjtmnYRCIiBjpilaLjpU+DSgZqGgKph44pRGemKsbcdv0pG4wKpK4EBhzTfswq2F/wA96TafSiyAqiEZpTEOTjpVpVAo24NFrAUjF1oEfGKtMvP9KVUGKlICBE4pfK3HOKnAzQVAOKbiBCY+PWm7MfjU7Ckx0+tFikQFSTSbScVPt7U4J7UWJepCQeh6GkUHPWpmXFNAxRYBAPbmnUDr0NPI6etO1gG7aTb1p5GMUhG0e9S0Akee4/GpKT+GjP5UbAIzd6b/ABUjNk9KXHNJq4JjgvNIRwRSpSt/FQBEDj1pjfN1qRsH600jFA3sM6mlK0qjuKKBCKOcU/b070mcgdKN+TQA4Dg+tBAI6Ugcmg5xRewW0GMnHpTDFk9jUmcAUm7mpVhpEXlHnHNI0JK+tWeAKM84q7JCKTQk9KaIcdqvEA++ajIA4xx0qOVAQBOaftIA9KkC8f8A1qdjjpTsBGExml8vdg1MigDGOKXHp+dTygQGMnnGKNgIqfbSbMmhoCJY85pWT5STU+3bTW5JqwIVTPTPBqR4/b8+lPQYIzTnHPFTuLoVWjJ6jj9KjaNvTrV1VBwKNgJ9aOUZR2Njoc0vlt6VdVBn0p5i44HOKFEDLzg4OacrMO+Ku/ZM8jilFnwc0uUEyqJCBQZD0qw0GOlNNsd2SOnahxdhtkatiphJ60nkH8qd5RosxCq/Pep1bA9arCM1KqkYqQHF/wAqcJMD+lQuh7daYu7PNJhezLfm89KXzarDOBil2n0/SldhcseYOMcUu8GqwBOeKcMg8frS1sBNvHU04SDd6VXYmkDHAHensLYuBvanK4aqYkPSlEhzU849i4xAFMDVCHzzSlqbbAlyS/TtTgPyFVzJ6U9ZOOtO+gEy/Kc5p4PHtUCvzUobFCeoDx0qReKhU4J6YqRWyeBmmhMlHOARR/DSA5oBxS3EPUVKoB9ajV+P85qQHPWkA88dqdSDr/SnHnPHFN7FFG8b5ueKba5L5pLs5kJpbQgGsY6ysS9zXhfHtVoXWKoFsConnA4zVTqcpRqNfEZGaYbwk9ayGueOtM+0+9ckq7HZGz9swetMa8J71kfaTQLjHekq7FaxrC7PY0ouTWUtxnv+NSCYjvVKt1YrGotyaf8Aah61leb608TVp7ayHY0xcE04TH8azFl/OniYn8aftkSaQnJ707zqzhL0qQSZpqp1AveaacJf/wBdUhJTvM96pVAL3nfhThJiqavUgfFaKYFwSYNO8wkelVRL+NO3g960UiUWQ+aUNk/SoPM+tP3n1qrsdifPf1pwPP8AKoVbP0p6Nx1q09CSTJzRu6c03dxSZ6e9VcCTqPWlPApimnfeoQCDig9adjNLjOKErsCLbk57UhHGamKlqaVxScQKzDkcVEVJycVbKHg0xkrFxApshphU1bZMioivt+lZ2ArFADTCtWSoqMqaxaLICM00g5qcgfjTCw9s01By2Q0myM8mk28VLtoCe1ZuNhEe3OP6UuP84p+2kPFS4lEZ46U3dxTmpjdaQDWJNNJ9aUjGaSoe4NjCeT1+tIBmnFeOKRhxS5eoEfU9xTD0qWmNnJ9KwAjbpSbTj1pzcgUmf/1UWuA08ZpMAmnMPrTKksQ9Dmmk80rHAqMsQD6CqExG6E9ajZuKdnHFMY5NFyrkTVXkJ59anYdfzqB+ntVWsLcpyErnuPpVKdyR6Vdmzn6VRlIJqGg0KU7ZBArF1CTC89a1rk4zjpWJqT9RXo4V+9Ypa6nLaq5O6uO1Q43ZrsNSbCPmuJ1iQc1+k5f8KRfUwLlc54FZk0Pz9OlaEsoHvVN2Dn8a92T0HKWhVfgVUmfGSetXpME+tU7hMk+lcc43PPqSvoVWcnBHSpIzuphSpI1OO30rzZxZ5k5XJgOtRuoB9aduwDnimMcg0ouxl5laUBTUEigr/jU8p4quxxmuunInyKU0XU9apSIV/hyPQ8VpsMGqsqcdK7IsaRlTR568g1QuLYHOOtbM0eM1SkUDPFdHMRsYUtttFZ89thuPfrXSyxBgQQPqapT22MkdTTceYW5zUsGD71WeMqOOtb01tnPFZ0ttgn+lZOBcdDNZTjpSo/ODxVloSCagKc1g9DWNR8xYhm2EDNadrc8gisTo3AqxDMY+SM0Rep6EKtzrLW8ORxk9q3rW5yBj8a420uOFOcVsW10CoHQjv7Vuqlj0KdU6+3mDYxzWpE+Rjp71zFhdE4Oea147sLjnGegxW8JHXGXMawI5IpQMiqcNyGOPzqyJhjjj2rZO50JaD/u84pplz0/nTGk6jrUbPgGhhYkeaoWlPc0hcsf61GScYNS3YtBJJxjio/NBOP8A9VNcgZ/nTMjFJMZLu6U8MSPpUIfBpWkFUmBIz4FRGf1JqN5OTioS3Poa0uQy75hxUsUpwc81RVyD9KmjOeQaLmbZa8zKk559KWI5NQj0NWY04BrNs2TJgelOR8H3qLkH2p6nBrNmlyyGYAjPFQyE5+tOByOOlRM3zVIJk8J5Galz7/lVaM5561Mjc4o6kdbjy4xS59ajLDNG/IrRASlwO/NRPKQCKjZ+etN35/GruQ3qOL5zxSbvm6U059KUL+fvS6llqzOJBXeeHGAxjr2rz+A/OOMV3XhpmYLivJx3wXOWtY9H0s/KorqbU/IPpXJ6R24rrLbhM9a/OcSvfZy20PgWBzGRk1bSUkYBx60l1aGIniqwbZ34rVLUqMrokvDvTg/lXL3+MmuhuZdyGsC+YDNerhd0aIxrjlSKxp0GTkYrXnOGIPas+fkj0+lfV0ZW0OmLszOeP86YeOvFW2GWwOajMea71LoaplbGcU9Ac09YDUiR4PStUxJ2BODU6dRmmqBnGKljXnpWiGSR8n3q3EcAc1BGhqwkeMVmOJajPzDmrEbYYY6VVUVIrEVUQZoq/T+lT7s1RR8irEbHFCQiTpUindz3qEsB1qRG5qmJaEhPPWopGANPY5zUDmpaC+ou/caVTzUGeacG9qSGyfOBQW56flUW7nilDke34VNiGS5APWpM4zzz6VXJ3YpwJBppDaLiN+NKzdjxVdWII54p+715FAug7PUg/hTe2abn1o3flQSncVvpj6UwnHFBOBSL1oBIfj8KeFFMzx06U4HHehIoCvfFMZDjtUmeetMLcc8UE2uisy4JPQmoasORjgVXerGhhI700D34pW9/1oAHpxQFtR6ccVKhqLPIp6n0pNGhYXgdqkC8jiqyP61Ir++Kq5DRct5Nj1tWlzwOc1zqSEH3rSsp8Y9a56sLxMnHqdjpd2dwyeK6ixu95xn8a4OwuPf8K6TTrkLtJNfJYmlytmTVlY6GXpx0NULg5JI6VMt2GjxnPvVadifxNeLN20Oa3Qz5nOTjmoxIVIzxU8idTiqcuc/T2rlvcd7GlbT5GM1pwSjj+Vc9byEN6fStSCbJBJ6VaVyulzahY4qZeTmqUL/LmraNnFNoTLCHJqTnPGMVCpyKeGJPNZiVkiUE0oFRr1P9aepo6CsTKuRnNSBsjAqAe1SofpTWhJMvAzUi5I/rUSEEdqeOvtVXuPoTKSBUoYioA2f6fSpUbNWgSLMZx0xipPXioFNSBuKNtyWtR+TR26UzJzjNLnJx3qg6jxnFKM5BIpm78KcPrTiMlDU9XwMdah39PSnbh1q76EEoegtxUYINLuweP1prYsUmm5yemKKTJBJoexA/gAY/Ol28gcUzOMZFOyKEyx4HNKBj1pm6lBxVIglz8o/OlBz1pm4AfWk3fjVgS55zThk1FTlOKV9QJOcf0oI6Gmls5zwMU4sCvXkUwGsMdTSAnpQxzUZbGfegNyZfb9aQnn1pm4ZA6H0oDDpRcB3Q9fzppbjmmsef8KMigA3f/qph6ilLcDj8ajYkA81DARhnim7cDGaUnuOlID+NSUgJ/KmZyc0rN27+ntUfTjpSbBkm6pEPNQbh0FPDDOfWkndgiwntzTm6HtUKvz7U9mBXim3qDLMLBWHrW9bENEPpXNJKFYelb+nyh05OBUthHcq6hFhumR2rMAIb0rdvV3DOOKxp1+fOcc1yS3CStIlTlRxx61InHQ9fWo1+7zjFSrx0596hj6EqjHPWrAHtVdAasIOPXmp3F0JByOnen428mmhQakA3UPQYdQKdnNJjBo/hoAlTt1p6NzUAO33/ABqRGB+tAFpSQKkDVCrFmHfFP3YJHpQJkqkin7jjPv6VErc5qQH8qCR2SRT0J78imYxUiDIoAkXpUgxmkUDFIDg5p7ASg54FOV8ECo1yeelPA4yadwHg5Ip5BFRKealBytSA9OoqwhIBqug2k1ZjORnpVIBX65/WkOcUdV6mkOTQxdR6cDPH1qRTznioQc04HpVJ6Fon5yaXJyPeo0Ofc0/I6nr6Ug6D0bB65pWPvgVGhBbNSZIxijYlArZapQ3OahAx9aeDxwaa8gWm5IW4pcgj04pmMmlPA96p7FMcGyCM/nUiHgc81XJxT0PH0qUSiYHB/GlU4NNXmlAHB70JX3Bj+9KeQeKZuyemOaUDqaGimO3ZApVHNNA5zT04pK5I/nnt+FRsvFSA80uATVRBkJXAzTuRinkAj3ppAxQ0DQqtT1bJ9qjAwfWphgChMBAc0pGD0p2RTSwqwAcUDmlx6UnQVmwF3H/69LkU0Hk8U4frV3AUcD1qQruFRqR+FSp+JpWuBHswcdh3p/8ADSuMCmZNJXvqAj4pOg604EtS7Mf56U3oSNI4NIRUmzIpChI4p2uURkZo27qkVO/+TShOemam3YCHZ7mjbUuwknigx+nFVYVyPYD7UNGe3apAhB5p5UkCmMgC444FKUwKkVQDyO/UU9Vz15qLXYEBTnpS+WOvH4VKYwPrTCOau1gE2Y96NvNOX86P4akBAvekZOOnFPQE9vypcEk02rgVyMHOOKcFJqQJ1470oWnYkjKnHSm7CTz3qYgCkHJqdmUR+XnHpQYgDUrHio2JPSgrQYygfWk5IpWz9KUDHrUJ2ZIwqcCgLUuzIpuME9qd7iQwrinKv86CMUoGRmiwxP4qCOaUjNLgd+aQDNntSkAjpmkpQcVAEZQ7ulAQ5qXr7U7A/wAmqQEarijbxUwAPamsFzj+lVYGQFc/SmEf/WqZhgVG+M1mAxU9O9KyVIo44oAzVILEBHbkU0r3H8qs7M5qNo/woYEUZII4qXApFGeaXPWpBDCCKNtP6ikGKnqWCqDwaGFKF5zmjGe1NkDaaR19alVPagjBoQDADinbec/zo6kj0pw560wADFLjIo7fjRnvQA9Rj3FG3J9abu3HinDpQAmMijZwfbmnbqM9SKAG7aQxk9OafjinjAAPP50WG9SHaRR3qYgZppHrQKxH1I7VIvFMfjpShvT8qAJC2D60eZzUTDI96F6UCS1JwNxGaUqCah3HGacD3zQmDJBGPwpfKGD6U0PjOafvyO1FxjfLGeMVIkQY8fSoy3PbFSRt70k0A82wznimm1GcgA/hUvmZ600yfhQ7ILDRCAMYpfI6cUofJ608NkYpXQWI/IGfSmGAd6mDjNLuGfajQGRG3FRPbZ6Vc3Aj0+lHB5/WhoCl9mJHSlFqV96uDnijHI9fep5bBYp+UQf6UeVn61cKim7BnjgetVbQnYqeRt96btPpVwpmmtHg9KzaGitg545qQK2PapQvFOCjGfXiiwiIA1KrYPrQEzT1TBo5QHLz607P+cUqgCnEc+1FihB19KkXrUfQU9TjFSSPU9e5qXnmoVHNTA0mBn3g5PrUdqSKmuly/ei1t8nNYK9x/aJmkLYPSoXOc/Wrn2fio2t8dqymmFyic85pvJ96ttb57UxoD+FcbixlcsetGT6VK0RA9qZtPpUNMq4oOaeGOKiAxnmnDIq0SThs08Pg1COtODH86YEqt708OSB/KoMmnA4/GlcdrE4c5qVW96qhsH2p6nn+tapiLQenK+RVcHpT1JFapgWA9SI9Vg1PDGtYy1JLYepFfFUw3epVY44rRSEkWlfFOV6qFunNPVsVamMuLJzUobJFUkepg3Fa8xBZU+9PBB61WV6kDZNNSAnB/KpVGcVApqRTzj1rWMtQJRjFLjimKaf/ABVtEB1BWgDmnVtYFqRFcc1Ey4NWiM00oOe9ZSjcdioy+1RlauGLAA6/jUZiJ7YxWTgxFJl9qrXMyWybnYAfWpdVvItOhLOwzzx6V5n4h8UvduyRsQvtWPI7nVSoymdLd+I0eTZGw4NaGmz+eASeTzXmmnXbSzdeprvNFl27NxxX1uU0Kck1JHp+yUY2Oj+znFNIxVqCVZI+DUUoUPgnHvWuOyb2j56CPLqw5WQMMVGc+/41Y4YcUxkNfGV6FShJwmtTErMCKYQanK55pjJXHYohK464pCOf8KmIwD60wjFRyXJI8Y/HmkIqQrTStTYq5EVprCpSvNNIzWMlYCIr+FMI5/rUpU5ppGKQER5ppPvUh6U1hWbKRC3SmMPyqRuv0qNuKQyNjjNRtx/+qpG6/wD1qjI7mkgI27+lV5OtWG4BH61WkOSa0fmNFSTv0qjNxn86uTHkiqMxxnNNgyhcnIJrC1DBBrcnYkEd6wdR6H0rvwukwRymrMfmGQa4jWDyfWux1g43YHNcXrHOc9a/R8u6FN2Zz0hLMTURjwc1O45/rUcnTiveeplNtleUY9qhKljUzgkU1QT7+1YyR5tZtbFWaMBsVF908Y4q5LHznHNU5RjJrllA81uzIpZOvtSLIMYqKR/Q59qrtJgZzisfZlJ3VieZ+OKp+d9KbNPhSapi5Gf5YqlGzsCLrPkVCxyPXNQibjrQZQRitouxe4kihqqzRZ6VYL56VGTnqOfar5iWtChKNvWoWXPer08YPPf6VTdcHkdParjU6EJXK0luGqjPZ98ZNanrUbD8K2UrlNW2OfntuTx+NVJLfHaujltwwNZ89oeoFDSZHNqYrRAHpTV4OOc1oSQHniq7w+v51zONjSEh8MpXvWlaXJyMng+9ZAXaeatW8vSoTO2nVOntbzbgA59a1be5BCtuyfftXJwXBB6/nWna3eRW8ZnrU6h1cN0COv1NXI5w2DnrXOWtyOhPI7HpWnaTjjnFdUZaHdCehsA01jkU2KQEdakKZH+FaXubxdyM8c0xjnmpWXio2QjpWTQELdajJxUrxZJ4zUTRHPIIHtWiC4m7B4pWYY7fjTSuKY2cYq0K40tg4H600tzSNnmmDd0xR1JbsTRBmq6i7QKrW6fhVwAdxQ3YS1JIo9zVZVSBgU2FMDPtUmMVDNUIVzShcGnAEikAJNTYvcep+UgVCR83vUwXK5pCmTxzQw6BHwKeWwMUKuAKRge1SiExC3FNL1GzHGKYT61Y2SM2elAOaizk1Ih5HpQZdSZSc9c0/oKYgyalUD6elWbDo0zIuD3rvfC0J2oenrXE2se6VeO9ejeHYtkacYryse17M462rSO00pfu+ldNb8Rg965zThjHpXQwHgdq/N67vI5n2PjbV9O8tTxXLXUWw5xXqeu6Vgtla4LWbQRMa7nB3MYOxzE8vHUmse9P/wCutK+byyaxbyXOfT616OGjZnfB3RmTn5ie9UJWwc4zVyc9aoyct1r6SiuoxhbPTinhcrimYA+tSdhiutHRF6agiKRS7D0NKpJ6ipUG41opWG0QiLnjrUqginhMnilIxW6kND04IqdGqADPNPVuaq4XLKnmpR6dKrLJzinrJk1SQNlpWNTq/HtVNX59Kk38c1QX6FkOc5qVGx3qkr44qVH9elRfUT7lwvx60wnsKiD9qCwz15qkUKyUDPYZpMnp2p4H5VNgFUce/wBKeFpFHNPC/XFMgVVxxTim7pTlUA1IMZ9KBMjVcdaKk27s5prLgUrEobTc5HNOJApDg5x+ZpWExCc0AHmnUg4Pc0ik7oeOBil2njIxSjoaUdRmqasUhNnfrUbAgetWfvUx14oRJTdSeMe9QsuavMuR71A0dMGVCgHv70KvapyuBUeCOnFAkIBkHiheKXoaCwPfNTct7CFucZ5p4bgA0w/h9aBx9KrdBe6LCdat28mMHPNUYzjpViPIwOw7mi11qCXc3rW4CqATg1uadejAWuTt5uQOMVo2t3sI5NeHi6WjM2juLW5UjBNTuQTXN2N8cZBrct5/NUV8bXVpHLKNidkBTFVZYavoB25pXt/lzj8a4bmdr6mT5RUmrVu20c/lUjw4NQjKmtoy6MOhrWz9OetaUb4xmsS1kPB6GtSBs1ckNPQuKcnvUinjNQocDNSDkc1DQMsAg9acg/Wot3b0pwOcc5FS9ATRIDj3qVRjA/XrUC9fapo8n8KroFiwv+cU8HP40xP8inflSQMcDinox9aZt55FOjGe3T0q7iLCHHbFPB6iokPzetL0z6/WjqSiUAkClH3qarEfhSbsZ9+9PqIfk5x1p244HFR54zShsfjVXIJgTjOKcDlfpUIOQaevTv8AWmnfca1JQefanA4IzzTQcj39abvIwB1qriJD8pzSHNNL5GRSA8f/AF+lVcseTnGaAc0zOe3TmgH1pXRA7dTwwxUK/eNO6EYpXKRNk0Hp601WpQc9q0YluOGRT8kAVH6d6dVDQ4E55NKHGeelMOe3501iBz+dK4WJGINGcjjrUO8g0bs9KVybEjHn3oqIsc80LJ71PMUkScD6etMLg03fng0jEZz602yWPLcc8UwtTCecf1oD5yKVykOx154pueMf1pC3QcmkOPpRcLjiM/WmsMnFG/BxTc9azbGA6Uo6jNN3YOc+9KnTrnNC3EiZW/8A1UFveo1akZscAfjSuGw8OxPqa19MmKjBP4ViJ1rT09jvH+c0XY9jWuWLLWbcDLAnrWo8eV96ozxVzS3CZHHgof61KuDUcSbck96kqXsQSDIFTR5wO/vUK1PGMnjmpRZMualU/wCTTB0xTs4qmrAPC5zTSMZp/WkdOakErjCcn/69SR9MUwYJqSMc57f1oGydCR9KlU+tRIST9KnA44FBmLjGM1IpwKZzxTxkYoAmUfLz1qSMcVCuciplbHFUkAo604Dv/OmgdetL6CpGtB47ZqXnHvUS1IvPFA0OHSpFzxmoyM04GqQMlDYY8VMpytQLzipVGOB2oT1Mx5OBTl54qPHfPbNLghqTZQ4k5wBTge+OnvSfhnNDcL0p3KuSqwJIp27OPzqKMk+1SnO3607skUHHpUgYYFRY5NAypHrQCJwBjPUUvQ+1R7iegP1FKMnmknYpkgbB5pRgjBqMf/rp+OmOneqbJTD+LPanKcAioyeTT1FIEyRelP7A0AcUn8VNMCQDnt+dP68DpUY56U/dV7gObrSA/MCKRuMc0baVrASluaUc9KjGduT9KUH8KLpAP7dBS7R+FIP1pecDrVDSEIxj0pFYf/rpcAn1ptZvQQ7PPaim005zVASh+lKzcVCvHvTiQQPT2pPQBwbgY5pwOaiBNPU+9JMSJFPNSq2Krq2O+akBw1PZlbk5OQaYBk0m73ozgUXEx+3jH86UA+xpu804HNWA8Cm4OOPzpy9aXbkUCY1VA7cUv60u3604DihD6DQCc5pCKftxSgYxVWEkRYOO3FOI/KlC59qdQhDAnPT8KXH4VJ1FRnrQxoRv84qM/SpSMg0GPmokr7DIdufwpGHP1qbaMGmMvzCiwCIeB2NKTilA7dqD0pgHGec03pSnNJjBFAChcj9aay45p6/zpWXIpNXAgahh3HFSlentTX4PtTJIe/vTloYc8UoGcVm1qUiT+H0qNlx2/GpQeCKaeaQEIP40A44qTb7U0jvVNsWogJzSHrmhhTeuai4xxGaTBx0pw5zjtQRgUNAFPGM0zpilzg5qrWAdxzTWIyM0hfj+lJnOOlF9QsIwOOaj5xipWOajY4HPNSw5RqHNSKcCog1O3Yqb2KXYkJ7elRyDNGefegkAUXuSR9R0xikyDSkflTR9KAYvJOf0p3ek28elAzQC0H44JpN340Zx3pOooAfnjpxTGY/SnEcUxvpSZYgOSM08HIpFGaeoH4UtQG0oGP607b+NHBx/KqIELbaN2enUmkK889KFTH+IoFqPzzSnhaRlxQvSs2MXfShsimE5o7VSYDs89cU4YqIt0pwP500wBwc03GKlK+9MP6VLAVfwoxnpTSdox1pQ26pAceF9KFNNfrTRkcc1V7A9yXbT0XvTFbgc9O1PB4qRIRuBkcU+I/KKaeakj+XtVbDH5+WmMCDxUnVfamFueaHuABsU4NjimY60/H+TSsAqnJp2fyptGMUgH54pN2TzSE5xTfzp3Al3ZApd2MVBu5Jp2TTTsG5OX7/ypM7aiBNOBNJsB+6kJ60xjgUZOKQDutLnnFRg5NOHFADxzz2p4GRUStgD3p4bjkUATL7DtT6jB4pxNBIUqjdxSHrTkHP6UtwHgHP9alUZqMdfang89algU7lsMfSn2cmCKZcDcxp9qnPFYp62B/EaSAN7UohDe9LEvFTKtUld6juVzbj0/So2gwOlXiuBUbr6frWTgmIy5YsZquyVoypx0qrIlc7jYpFQjmhRUjJkmhV7YxXPYL3EA4o78U/GBzTcc4xR5AA6mn4APNMPBFOU0wHryKevBpgOMVIMZ5zVJFWHrT06UwdqeOtbx2JZIopwApq9KdurZEjx1NPBxUQ+tKvNJMdiUHJFOU1Fning4NUncROpqVagQ9PWpVOOf0rRagSqO1Sp+tQg4qZBwK0QEyg1KvSokqUHg4rZIgevXNSr0qJefWpFPWto6APUYqQdKZTl6V1RfQpINuTRsNOWnBN3atuVFJXIwnNZeua3BpEDZYbsflUPiTxRBo8LAON+OteP694km1SdmdiFzwB6VlJdjro0eZ6lnxH4ol1GZ8MRH069a5SW4LMQPWo55i7dajUbj3pxpuStY9eEVHRG7ohCuCfWu708lkG3k+1efaVG5kXANd9orGFVJ+nNfR5anB2ZU4tRudHp0kqD5zx7Vn+IdUkttuw8nqK0bdxPtCjJNU/EWlF7YuwwAM5r7rAwvPyPKq6pok0HUhdQZY/NWsRurznSdaW1vGiUknPSu7stSikiUZya8TPsm9vL2tJWMXSfKido800x1ZX5hntSFK/K6tF03ys5dSo0eKYU46VaZOemajZc1x8oFfbzTXGKnZfwphWoaAg29aYRzU5Xp61Gy+1YTTAhI9s00jNSkYPWmMKzsNETCo2HFTOvvUTDk1kxkLcmo25qVhjpUTCkUiJjz/Wmfw1Ix9ajP5U0xkUnAqrJ1z0qxIcVWl6GmQ1qVZ+9Z0/OavTHkg+lUphkH0rSI9zPn6GsLUu9bs3UgeuKwdTPUV3YX47lLU5LVQTuxjNcXqqZJrttTXcWzXIanHkmv0fL9kHU510y3f6Yppiz2zirrRZbAFBjAGCPyr32XKOhlvAcnimeSM9K0XAzyKrsoBrO12efWhZFSeP5Pesm6BWt6VcqaxbxTnn/AOtUyiePURmSy4yc1Wd+/HNSzjDHiqcrAVny9TOxDcPlfbFZbzFWJznFW7iU7SKypjg5/SnYady/Hc/KDUvnZ4ArLjlzmrSy5+vpUchtAt7sgZxTs55A/KoYjlfSnE44zxWLTRvy3Hlt3WoJY+vqBT93GKCcg5H5VCdmZOFjPZGU00HJPc1ZlXceRULDBraMxeo0rnnjNQvGOnapl6jOcUbd3tW6ZDjcz5bc9hmqU1rjORzWy8X5VAy/LjGaW4JIwHhIPA4qMAp/9etiWAE5HSqEsBzyP0qLD2C3l564q5BMUPJrPGYzjHSpI3O4ZJFZq52U6pv21xkd/rWrbXIOCTyK5iB9vU1owXWO9bxlbQ9OnU0Oqiu+etaMNxuUc1ykFz8w9K1ra4xg5yK6YyPQpyub4+Yd6PLFVbe5BHXmpxMCOetaWOroNKAY4/GopFxzU2RimFTuqkiGVnHFRP0q28X1pjRYPTmtLE7lEpuYkfrT4YSeSOasiDc2cZqZYdpGOtFidxkMee1WkjyR/Klt4CT61aEW3Oc1DRaGkbV4wKapyepokOTSoh/+vUJGq0FC9+gp4GTgY/GhQR1/lUoH407DGkEL7VHnmp34FRN1pNB0F7U0inAZ4pSBikQVHBPSmPwKlc/MQKhc80AAODT05aox7U9TzTfcSXUsRkk/SphjFVkbBFSowNItGrpS7p174r0bQVyFP61wWgxb5U7Zr0fQ4jtXjivms0r8q5UclV3Z1enJkKRW5CMAeo7VmadCQorYt4C/AFfEtOTOOT1PB9d00bWA598V5r4g04DcSM4r27V7MMhBHvXm3ibT1IcgcCvflDWxkeJ63DtZsVzFyeSK73xFZYLnp6CuEvUKOeK7sPA6aMnsZkzZJ7mqzKc8VcmH51WZOB2Ne9TjZHUiErk0u3HSpCvI4pSO1dBo9NhqjOCeBThjnBxS7flA70BCATUrcIu61HKwzjrTt4HNR8qRxSZ9Kou5OvI6cfWpAKrq+DipVb1ppg9iZRT8EcikXpTx05raMxJ2QbjjkU4HJ+velK5oIK1VxNkgOKerEf8A16hB9fypc84oZSJ1bNS7hVRWINTpg9aQ76ky+tTIM4qFR6frU8Q+oq9yHqSqnQYwBTwnPBNCnIp3WnYFoIMUq9enJNJjkUq7ieKRT2HscUHkYHFHPGetDfKKBaEbLnnrTSOalKAj0pDHgii1ybjMA0elPKbTyKNuM+9GzHshADinouOtLtPGe/FSAY4psa1ECkjjilKjpinBSOaVxuHtRoN9yBk9Kgkxjk4NTO3BxmoGIIqLgtUQEfN1qNjjPr0qVulRsM9qdyXuRs2BTN1SFTjmmhO9JoaEzz0wKeMge30poAB68VIOvpii4/Qeh4qVWAHSoR9fwp+7aOTQwLEcm1hVuGUhc5zWaHzViBsNXJXjzJja0N/T524Ga6bT3PGTXHWj7WFdJp9yoIr4vGUmnc5pxOnhwCMH8Ksr83DVmwTZA+lW4ZcHmvFcTDZD5o8g8cVSdNpPv61oO4YCqkox2zWiJsNg4NacMlZajnPSrsB9a0JRqxEbRxUwPNVYXGF9TU6t071BTJl604d6auDilU8dPxqSNh6nnucVOhzUHT/61SoxNNMrYtp0ODTj15qNOB9akGCRmi9mVuhVbGDT0PSmdeOKco/yKdzK1iWNiOKdnHYGox9af0FUgVx+44o6ke9M5P0pR1FDHYeByaUDikzgmlDAZ45prUT3HIvy04HBpBwtBHPviqQEgc5yTml3ZPrUYwe9OB64p7EdRxOMig/XFNByP8aUr+Y7UFigjGO9KATnFMHbkY9KM+9BA8DNAJA9KZu5oGemaoCVO1PJwM4H0qEN6dKXPSquBKHP0p4fFQqcc05jg84FFwJN3HXNMY560m454xTC27JOKd7lXA5A9qUGm5NIzY71ncWw7cDTWyRTCxJ5NBOBxnFNFDi3HY0mc00nI6/jTcY6Z+lS3qQSAEc04dsDkVX3EY/nUisKaY3oS4JHFRuTz644pwPXrSP0FS9xWI9wUj+lNLZNBGTS44zT5uhYnU09Tjg0wDnNOzjpgUluJEu6mM/tQWpN30qOo33FBI9Kv2JIkXms8mrNs53jvV37kHVLhowao3A5JBxiprZt0Y71Uu8hv8KyluaN3SGK2ehqQDjkVWRju9c+lWlIIrFAhygYOeP8amj7H2qJRwakTIHJpWdwsWR1/CnjnvUKknFTovApsW4oyPepGqJOTUwII96kCHvUsZzTCMU5BkH1oAsRjPerCL7VDF8tTBuTQD0JCMfSk5pOSM9qM96CCRMnvUoPNQK/vx3qVevrTTK6E/amk4PNOAyOP0pGGap6EiIcH6VMD3qBT81SoR06GoAlBxT0++KizzT1bI5oF1LCgqKcOuB69aiB3ADt6ipFFA2S4GevSigDjNLnA61YClu/akK5pKcM4pJXAcpxx1qRc8HrTEP06VIgI6cf0ppAPXtnv2pxX2pm7ngYqRWGPwqrghDx2pByMYoPUigHBwKjqLccMk4qUAlcHqajGATkZqxjAqkhkIGOo9qeoxxTT97NKGpsCTOV9QBShuRTS25c8ccUgY8DP4UWAmByfUU9WFQZ9OKcJMkfyqW2gJ85ApKaHyMdqM8cUJgODZ4pN1A45FNyc8/jSYEisM8/zqQPjvUA4Oc4pwbjNNXsUyUkioz1PpRk4/8Ar0h6U9yWOXkYH60hJ6enpSRnHPelOapoBM8/hS5x7U1elJyeKgGPHB56mlJxUYJz1oz7/hQBMDk+1OzgVEG5xTi2cUblkqMM+tOBzUA64qRSQKa2IJQ1O3VEDjtS5FWwRYRsDNSZOeKq+ZgU8S8c076AT5x6elBaod3FKsmaLgS7yfwpC341GGpQR60XBEgOTnpTsn6VFvHpS7s9+P600wJB19aDzx2pitxml3D8aT1BDqUk4pKT+GgBD1pCMelDsM0nOfagBO/NIoI4pw6HvTCeaGAEkU3BJz/Oh298GhelS2A5OlOOcHrj2oXIHrSE/wD66fQAyT1obkDio+R1zTjx06UN6CQ1h+negHFBJ4pBwKi7egWHZ5paQfWlJwKbGNY8cUjNQRn8aYRnjpSYCNwfamj/AOvSlsnApj1KsgJlYf8A16C+elRDjjNG73qrgP3Enmgnvjp3pm7JpQwx1qbgB5PtSbucUjHk4FNH3s471IMe2cVGSe+fwp5HFMb3oAYCR+NPQn/69REkCpI2/I+lDRVyTGc8UbTjmk3cfSk8zJouDEK8daZkqOlSnnpTHXn6UNk7grZ60E9f60ijnn86CDjNABzup2M4zxTOc4p2eMUrgOVc8UjKQTSfxU9qGBGrEGng4qMj8aePm/Ci2oXH54oLcU0Dg+tJg0wHH9KN1GM8mgrSYC7sUjUNTh1rMq4wnmndQaO/rRVIlCHOaevB+tJgcY7Uc8elSWPagHFNJxTwCRnNU3cVhhG7saFOOMVIeRTCD2qRW1FY5HTNMIzz6UuMe9BOal6oQsfNSgdjUSA08A1QIVue3ShT6UtCja3/ANerWoWJl5GPWmvxTg2aa+abEhV4HSn5zTF4zThkEGpQ0KeKUdP8aAMGjp9KGJCUn3aWjnH9KnoMaV74pRx1o9abtPrz6UAyQDBp68UxR6U7PNAC4yOOvvTTkcGpByKY46U0AAHbRQPTrTvU0gG4zTlH5UhOKUDPP60BclUYFPXmo16DvUg4Az1pNEi/XvTx1pvb3p4HNLYBw5+tOUcd6b+tSIOOTUsCrLwxqxZ44OOarzrzmprMnIFZrcNmai/hUmCRUcYJFTqtaLUBu2mMvrU+yjZxUuN2BQlTJqtJFge1abpiqsqZzUSjZAZ7Jj1qMrzxVt1we4qIjArlcSiErTdtTbQRmmlTWLiBGVweaQce1PPSmke/5UWBMcORUqniol4xTwfzpbFdSXPH+FOB5xUQ6U4HNaXZJODinZ4qINSlvf8AKtFKwEmee9Lkmo1PQ04HNO92LYkBx9KkU8VCHpVaquDRZBxTwcnnpVdW6D9Ker+/4VXMIsh6mV+fSqayZqRXq1IC8r1Kj+9UUkqZZNwrZTAuq35U9Wqmr8VIspPet1IC4G5qQHFUw+ae10kEZZ2AAraE7BHXQtkhV3E4A71yvinxnFp0LRxMC/seTWT4r8brEjRwsAenBrzHUNTkunZncse2TXVGTZ6FKjfVlnWNblv5WeRyc9ielYjyls56HtSM5Lc8A0zljjtXXSptvQ70ktEIcscf0q3a24POM0RW+Txya1rOz2DJwW9x0r16dHyNY+Zc0u02nJGD2FdjpNiGwZCQtc9p8REgY9BXSRzokYLNtQda9rC0EtWhVJaWOlsFgh/1YPHrSa5DJe2Zij5JFcXN49tLS4Fuki4zyc11mgeKLLUJAkMiyt3IPSvtcFRklz2PIxElA4yDwFPZXUs8rlmPYDir9hby20yjJxmu/v4PtA4HXmufurFbdsnrXq8sa0eWXU0hJuLRdtbkOqqOatFSFz+NZUcq2o3npir1lqKXo+Ug818DnuQx5fbUVseLGt7/ACSHlc1EUxVt1OKiZCP8K/Kp0pQdmjcqsmDTSv41aZKjZMCuTlHcrFTn9OlRlc9qtFKjZcH2rJxGiq6cc4qJhmrLrUTrXM4sZXYVGR1qdhxx+tQsPasikQsMnPaonzyOMVO4qCTioasXsQtio36+1SVFJxSsJkUmR3qpK2c1Zkqq7daECKc/JqlKcVcnOD/nFUZuc1oSUJjnNYGpdTit6fODWBfnO6vTwavMuJy2qSAFhXJalIN/1rqNWblj0rjr9t0h+tfomA2NEtSpn5s9KRn/ABpjZ6A0hyoNe3c1Yxjk1C45qRgc0xk56cUo7nn1Vcidfkxisi8PJrZkyVOOax735c1o0eNXVjDuhyazZuAa1LzrWVP3FZ2OQz52yeay7g4Ygf41o3BznNZVx1yOD9ayejKYJJg4zVy3fOKyt5VjmrlpJyPrWqLjKxsIPl6UhPb+VLG3T6U/aO3FTKGh6VLVXGLzxipY4+aAuDzz9akTgjJzXK4HQ4JleWLHIGPSqjrjOM1ozLxkk1Sm5bnJqLNGEqZUKkduacD/APrpW69MUwkt0FUpWORwZIo49ajli609W+Uc07+GtlqRYoSR7T0zVWVAQeOlarxhveqk1vkEik1Yl76mTNED0qHYVNX5VxVZlB61PQFoIkmDz2q1DLj6mqYXjPWnxscjIoudNOpbQ1oZfmBzjFatrdHI5rAiYZHNXIZm9eM1rCVj1KdXQ6WC53dyD6VoRXGWAY5rmoJ8HHf61q2lwCQDwa6Yyud8al0bkTBxxU4j5qhayAHk1qRurH2rqR0J3VyNoyRxSrbZ4xVkIGqeOFRg8fTFMRRFrg5xx9KTyeelXygIP8qSOMM49KCVoEMG2PIoaPIq9tAjGOajZAfapaLRQaCkWPGeKtlOSAKY6bT0pGhCqc1IOCMCk+lJnHU0NFRYr/5FVycGpZG/yah5LVINkikZzQ701VbcM8U2QnmpZkyJ254qIg0/GDzTgnA4qhjFXPpTgvNTJFkVMlqTjIpNXHfQrqKnhhJYAVZWzHGFNbWi+HpbyYbVyKym1TjzMxnUVON2XPDlkeDtzivSdA05nC4U803wv4IkJQlDivV/D/hARKpK/pXyGKi68rs8yVVy2MfS9CkkC/KfpXWaZ4aKgFlrpdO0NIlGRWvHaKi1jTwsYolJvVnynf24dCccYrhPEumkKw2jmvSLiM7PWuY1uz8wMMZNa6FHgfibTvv/AC4x3rzTVbfy5W/nXuninTTiQAde2K8h1+zZHYkYrtoaMqErSOMmTJx0qHHY1cuY8E8c1VKlhivdS0PTgMLDGcUYBXNKsRz60FDnHarsGjAct0pwXg96UJg+1OCgEUmCIdvUYpNnbFWWGRz1ppAA6cGhIG2QBcU4eg5p2OeOaB8relJoE31FRjmpo5COvSocfnTs4x/SnYd7u5a3DtUgPHeqfmYJ5pUlOOatB5lsjHNIBzioRLjvTw2Wq7gr3JAAOvNSIRkVECakQ1S1C+ti0nbtVhTxVaM8VZQ596aHclUnGOKeOKhDd+RUgbJrTdCuSgUu3/8AVSI3Ap5wfrU2G3axGcjNM3fjTz1zQBz0pk3HKSTipSgAxjmkRQO+KkGWHfj1oFYTy8Ck2Zbp+NS7aAuTVWL3I1H5U/Zz6VKE46YpdnFS0PqQtgU0g4P8qmZCecVGynHPB9qhje1ivJz14quykHpVwpUEic9c1IRfQrMvIOM1GRirLR46DioHyPpQOxGeR603AFPxioyc0AtWBXJpw96YOD15pxUhM9qgq9hSeeOKQkDnNM3EdsUh5+lWG4/d0NTQSYOKrN0HpQrY5qWrofQ2oJ8N1wK17Cc+vWuagk4FbenPuIr5rG07HO2dhZTEqBV9ZCOtYthJjAJ/CtZcnpXyVROMjknoW0mxxmlLgg5qnuKCnrJn61MQTLAP5VYtzwB6VSSTOPWrMLYIrp3RNtTThbCjvVlORmqUTHqevarMeT3rCwFlTzUinBqJOalVcjimK1x24k56VKmRioR09akXpyaSZVi0h28YqYdelVlyenWplbpU2JWhKCT7UA596aDinjg+pNMTY8cGnjJ6jFRAYqUdVqhDs4GKUjIBPWkOaSgWthyknsKXvz/KowcGnrzVjfcfnsKVjzTQxzRzknIpJhe4/PqOtKvJqPdT0IBHNXfQVrEnQU7HfOKYG79aUEnlv5d6fQWwd+RzSY60DPFJyfw6ClewJjsA9aOe4xSbePegDB96S1EOx74o3fLSZ5J4pC2OnFVsG44N6n6VIGzVc809G9OlO5Vh7EY6fjTC3ORRu9OtMJ/yam9gsPHXtmmsxznpTd2Pegkk/XtUp66kjt2fc0m4/SmAt6gUdCOx9Kdyuo8tkcCkAJpOcc9aZkjpSFuOI55pQAKaPfrThnHFANXHDIFLjikPpQTTsF9BNvPWgnjFIevbj9aGGTR5jYHA70hOT059RRSMcD0pbiTsKMinAn2NNzgDvQScdMYoK3HjgkVNAcOKrbsH39akicZ6U7gdNYcpTrqHd0qtpkowBnrVy4fC+1ZtdRdDNYFWK+/ep4hgY7elRPy2e9SRfdrFjLAXHPalHWmqcilGc+1N9xtkqGpkYfWoVHrUo5xUSdwRInJ9cVIp5qL7v1xUin0qri2FY5pUO00xjSxdakXUtIeKmQ5quhx9KmBzRsDJMcd6a3SnA8U0n8jQSKmM1OM/Wq6HkVOv3R2NUikWEORwaD09aRGpaT1JQoGaeo7UxMDin/xUimOHH+FSRrub6+tNUA9KemQRigknVduBThjoaRTijkdKsGSryMUuMrTYTnjvUhbkjrVXuT0IwCDkYzTgTjFGAetKnBNRYoVCV4FWI+VweKiAxmpI/mwDT2AeVzShaO+KerY6U7ANZPlphBJB79KlJ3DjtQVPXr7UmgY0DaKlUnb3zTQuTzSjg+mP0qooBxJIGKRVBb3p4IIyaA+Dmh7gAWjHNOHzDikfgc80wvYQ8jPWkB64pSAF9aMYHSkwHJnp3FPBOB6elNQEYzzmpgpxzUWAaRimNzUjLj8abg8/zpjvoJn2/GnAn6H1pKcopoXmKoJFO2ZPSmgkA9qfuPJ4zTSAaVOcdKcV6/5xSkE4pxOasSIG4zTB7fpUrHA6dKibI6Vm9hoTnNO6/wD16YM+lOXOOeRUrYB+OlBbj0pFP5U1vvDvVJFMcGOSc1Kp6VXB2nHrUqH5fX3oWjJJS5X/ABoyTTN3y01n5/wpPQCXdj/CnB+ar7ycZ7UobHNHS4E7MQPWnRtuHvVcEnINOVgAO2KSDqWC/HXmkDdjUJfI45HajPrT3BlnfnJ6fhSg4NVt57mnh+OtJOwFkNShiB/Sqwkx3p28+lHMVYtbuOKPX2qAPjnjmpN3FXfQlCfxUEmmMxxz9aTfzSuBIAMDOOtNJGBTN+KV+evNXcqwE5NPQHOah3VIjcVNyUSMTkUw4JNG/g0zoaroHUeBx05pzc9elM5/GnAg80dAW4ylGKJPQUzPNFgv0JMZ/pSKpORTgeBjpSE4rMLWG455pG5zjr2oJ5ozxTQEfX/9VIwGOlOOSKYcg1LAQ9PSkJx/9anY6Ux+BUgxMnHSgE9KMEgZFOxjNACnmgfnTSTSocigB2OMfyqNjmpACf8A61MdeMetCLItuTShelB4FKGoIYrA4pgPPPWpGPTFRleSeoosBKjZHt6Ur89aZHx/hT+oFK5SWgzGM5o6/hTu/vSE807kjMEEClpSvFJSS6gPVSeacePemr7dPzqTGQfWmBAeOT+VOXn2pzjjtTVX1oF1FzkmnqnFN206PtmkhgeGpStIQQTTgCRRcBrAjnFJgk8dKeRxTc/jU2AQAmnAY46980vb3oPNJ6MBCPSk4Jpf4aQdM0blMX+Knr09qZ0qRRmnbQXkKRjjNJUgAJ6UhXacVVhbEJB/CkHJqRl496jI5rN6ASL9408cn0pidDShjmgLEm3mk780bvmpyjJNaXBscozj1pXGBSrx9KGFKQDVBBqQDj2po4H0p2cCpsAh60dxxSE5xT6rohIaetJTh7Ubam1hjSOtGMfWlJxRnnPWkDYDOKdjFC4x70UAOB5oPSmg804HNAMbj3pc8UNSAcdaiwADmnp6U3OenFPX6U0gJMe1PAOKRBnHvUnIAx1qiRFBFOXpSYyeaegzSsAAZqROBQq/pTwPwpW0DqVJz82Ocip7IZYcf/rqCfiSp7HgisluwfxGvEmF6VMFyPr2psPIqXHPWuiKE1qNC5/Gl24qTHFJ1NJ6DIXTPNVpI+9XSMiopFJzUNEGa0eajKYq46daiePFc7iUioV/z6VGy5+tWmTn1qJk64FYyRVysy8daTHNTMuKaVPWsLWGRgYznpTgCf8ACgg54pRg80krgHSnDoaSjnP+FFyrj84NAbFN/DFBOKEQyQMO9Lnk1EufWnA+9VcZJupQ2ec4qInFA5NFwROGAp6uR2qAEn/Cng4q+a4WJ1baMVIJKrg80u760OVgsWlf86lSXj/69Uw+AKcsuBxVqZJdE1SCX8qoiTioLvUkso9zMOlbwbk7IpRbZpXGoJaxl3bGBXC+JfGDzFo4m46delZfiDxK90xRG+XpXJ3NyXP3smvUo0n1PRo0UtWTXd20rEsxbPrVCU4zileTNRkFuTXp06XMegkCAtznFWoYiTgDn6UkMLSn5RgVtWFjwNo5PWvZw9BzdkPbVjLK22qABk1qwRBR81JHEtqTu6027uo7dTLI2AOea+ipYdRRm5di0ZhEu5jgVzHibxtHZwOol2jHWuX8W/Ey0td8YnUbR0zXgnjf4jXOuzGz08l2fjeOgr6jL8ulWknbQ5a1aNGPNJnReMfinjUDb2T+ZM5xlTzXrn7PevT20yteSMS5zyeleD+B/AkVsPtd6/mTt8xLV3dr4wGm3qWWmDdMcAuF4WvuVQhRh7NI+LxGKniaqktEmfcFnqcd5ErBgeO1Vbq2N3OPQGvH/AHjeTTrILfTZcjG5jXrGi6qt9F5qHIxwa8aVP2cnyn0tFtUryKXiNktbUopy2MVzmkeIV0xyr557ntXXXmmfayzucqO1edeI7UQ3xCDgc1104QrU/ZvU+axMpQq+0PT9Nv1vYFcHg81baPjIrzzwxrj+YkHO3OD7V6Pb4eJTnmvyjiDJHRqc9GN7ndhsQqyfkQ7MCmMtWXQDIqIrzzX5tODi7NHaV2X6VC61aZeaiZcVyOI0VHWoZBgdKtSLgVC61yyjqUVGGDULcmrDrgelROOfauVxGiu/wA2f5etV3HJ/nVmT2qu5GajlK3ID1qJxkHPTH51M9QvyOKi2hRBKQBVSY4qzLwODVWbpSEnqU5eSapTnnpVybOTVGbJNUiepRuSNp5rn9RPB9a3ro4U1z+pHAOa9XBaTNIrU47V25euPvGHmnNdVrL43VyFz8zkk96/RMD8JuhnWjZmmkhVo3969S9tCZN7iSKPpUL8GlaTk8/hUTSZzzVJ6nLN6BIBtPFZN4ARitFpOMVm3jAZzXT0PIq9TEu/vHisq4zznFal02WY1lz9DWVtDhsZd0MAnFZNz19q17roc1kXHv6VjJjWxTJwangfBzVVjgk06KT5h6UReobnQWs2QAe9Xom+WsS3f5Rk4rUt5ASMHP8ASujc78PK6sWVQE8damWLI54NNi5GetTouTn1qHE9aMWyKSEkcc1SlhKk1sY4xVSYA8YrmcdQcO5kMnHSomTjNXp4xnAqq4APSs7HFOBD/DS8g9cikJ4J/SkzximrnDKLiyQNzikYAnFMJyAD3pc569asyfmVpYRk4qjNb7SOM1rldx9qgmhH5UpRAxmUqec0IRx1q3LB165qo8TKeOKxd0SSqwBqxFKRg9PwqgrYqzG4JGTVxep0qpa1jSilIwV61ft7rDcn9Kx0ceuasQyEDH9a6YOx6dOrdWOmgu8jANacF0CARmuVt7gqAPWtSznwMZ68YrrizvhN7HT205bAzWipyKwrSXgVqRT5AFanQnfUtAcc0+3X5uRUSguTVuBMrkUEt3HPnGe3pUTHmpn4qJl5qy1puJyT60rY2+/0pQn5UOgx6VBVys/TpUbirBUDPvTGiLDpSsWmV2XcwqVIcDJ70+K3w2amKHGOtFtCG7srlarzDmrjLgegqtIuaGO9yvs5qaKEselSw2pfHFb2k+H57tlCRnHY4qbWV2ZznGJlQWpOODW5p+gy3ZAVDj2rt/D/AMPXdleRM+2OK9L0PwEkRX92OPauapiIx2OKVZv4Ty3Q/h5LcOrOh+hFepeG/h5HbBSYxn1xXeaT4UigA+QZ+ldNa6YkKgBQK8WviHLqZ8rn8Rh6T4ajt1HyD6V0trZrEAABUgCxjAxTWuAnevLlVVwUUti0GVPSka4Ws6S74NQm7z0IrKWILWp4NLa5H681i6jp4dTXVvBkYxVa4tRJncK3TMjxvxHou8OQpryTxV4eZt7FcAV9M6xo29W4rzbxN4e3BhtrqpuxDVnc+X9VsGt5SO3piswx4r07xZ4ZZGdgvSvPLy2aGQhhgg19BRkpRsd1CrzaMoMMEe3ek3frUjLkGotuPpWzR1PcUmlIx16UwAg1K2WUd6hj2IyePamtJnj9aCvtTTkHFSSxwbng0Z79DTVXPPSpVXjpQSIuTxn9KeATxSquRyKVhtFUir9CJoz9KYTt7nNTEHBz61HtzVWBMQN69KlWTkelIEwOlKQODTsO+tydHJGamQ5OaqKO4qdHKinewupdjNWUPHWs9JcdDUizAAZ/Q00y9C8D0FOB21TE/wCPpUkcvPNWmJovI3NPLVWWQ4qRSTT5hImA/KnBcj1ojWpkTJpoelxFB44qZB2oWI59RUwjOB+lPqXoM2cjmnhBxzzT1hI7ZqUQk8bapEMgAIOe9KFGOuKsCHgCkEJDdKGgWpXYf5FROhParZTHamGI59ahq43qUymTgj8aiMeTxV0pnr/KmNDt7UhrQpNHjmoJE7VoMh5xxUTRc+tFrFGaYiF461EwxWhLCBVWSLBqWStyrkZpN2eKlZOeBTOh5rMpjMkmjjNHQ0h6UFIDzSD5u9KRnp+VAXn/AOtTvYLEsDFWFb+nSYbFYMXUZ4HtWnYMfM78mvLxkbxuZtW1OssW5Bz+NbUG5hmsbS08zadtdRaWxZOlfG4iGpyVGV9mTxTXUqQa0vsZxUUlua44pmPMikDg1agfGPWoWiK8U5ODWuyKTuaEJyfatBGGAe1ZcPOKvRHPGOKzEXkBI56elToSBVePge1SjluaSK2JF60oOT/WkHAxxSkZFICZG+apxj8feq6nke1TKc475pNkkqdDT1PFMAyOKenbAqkTYcoDHmpFPrTBgDPf2p6+op3KH7qMcUgzjpTt3FJE9BuTTk5HpTcZNPHTimDHgZA4FIR8ue1IBTjjH9aBCDrz096VMnGBg0hPHrS546VV9BdBd1LkZ9zTe/NKDg0XGPJIoOc+lJtPpS4zz1xTbFyhzxQfx/CjdgDikJzTuFhA2PakL8UEcdPzpOhpNjS6ibh6GnK3H400ZzmpF6c07gLz25pjEge9PwDxTSnpSbFcjVjzmkD574p5XimleBwMVAm7sQkjHNAJ3UjDgUp5OO9FxtCls4oBFJRWiBC9DRu/H3pp4FKvNJ7hsSBvpS4yKYM1IDwR3p3C5Gy4Gc96aWzzUjcjFNK857UiRFAJ9TSlTjJ5/Wg/L24oB9OKpsaWg0ALyaU4x7U7bkUjD1FZDRGxGeKBIAfY9qTbn/ClCH05oWozW0y4JYDFa8jZUjFYVgAkgB4+ldCqbkHPJFNq6sKOrsUHU5BFSx8jFPmiCjpUcTcHp0rKxS00JwOfSnLwajQgHNSDk/pU9AsSpz0qZDzUUYzzUwwKkTQ8DJ9fwpwGaFPB9BTlwDVdAI2zSKCDxTzyaAvAqRW1J4/0qfkD3qtF1qdWyB3oCxITxQTmkUdKXHHSgkaoO7rVhOePSoKkU5/+tQD3JwMmpM9KhjNTL0oDcUc4559qcOCKZ06U9M46cUFMlUYFSocVCvGKmTAFUibFmP5qftAHNRpwODSs/JqkgHIfzNPyc5xUKHn2qX0xTW4CM2DwaA369xQR1HSlVQcUpBuOVsjHaphx35qIEBqkoQEi8kc1IOvtUanGMHrT9wqnYByrk8ilOBj0pFcNg0/qRS3LFAoJIwe1IDR+dCAcvIpHIz170g/lSlenPFG7IHR8/T0p7qe3H19aZGx4p5OfSh6jSEKZbFOVRikyQRSgbaLaCFA+b8anQcVCoH61NGcjHvVIaQu0+lRkAE5qY8H6VG570twSGkf59aCOR2pTyKTGAKSHsKfSgHFBxnpijgEjNPUkfkA46UueOtRnk0u6gBHGc0zBqQEZpG60mO1iIjBpw60hBxSEcgf0qVoIUnjvTSeaVhkcUzHWkm2UwJ4JpUkJHWmMMj60qL8vPNDJJFfcvvS4wB6dqbgYxwKU9frTLBj9PpTS4BpGXrSBNopO5OxKr5/nSl8fWoOB7UufzFTcaJtxIoVj061Bv25pVcZ5HWhMLExYilDZNRFqA2DjNAMm35pVlx3qInApC+OPftQHQtrIAKeJsVUV6Vn46UJiSLJcH6UgfrxVZZMU4SZzVXHYmMuOKQTcioi2RnvTMjdjOPrUgy1vBzTlfPAIqsG61IHxitEST7uTwKaWOaiDZPvTt3HrRcCTdyKkVsdf5VX30qvk+1SmBO7AjBqLdg8cUjc/jURY0+YCyr5+lLUEb4NSBiR2oLEJPpSgcUA8mjHPtioIGtnFIfp27Up6U09aq5VtBQM+lNYZOMZpytzx1pzc1V0SR46H+VAHHrS4NLt5NK3ULDccUAcUuOcUu3jFQApwP/rUjfhS0Fcnn8qqwETJjikIw1SMABTSM0bFWEPSmH6VJt49qDx/9eluSMJwPenA0YNJ16CkAuOc04Dj0+tJGeKlwOMUWBakBBzg+tIF5/xqUjFIR270ANT86k6dKaoxTxycUW0KRG3WlHSg80oHGM0EjwAe3alCgDFIDn/CnUANHJNKB+H40wt8x96cpwaTYIMDgGkIGeKfjim7ab2AByKQc0vJ4zShecVG4DGzSA/hUpUVHt69zTt0DqKccd6evXH61GOCO1P/AIhUFWJVOB9KVjkjvUQY+tPPOTVvYl6jWqPvipDz0pCMc96gA/SikU5NKDzin5APXn8alzwPUVFHnPP61Lt9uaaCw4dKceT60i8HmlYexq3sAzkmn/w02nqOOlZAMwKcRwKCM0EHuKq+gkLwKaDinEflSLzUjG9aAPXFSBefamn6U0DEAOKUg0q8g57mnkYHFDQEYHNKV/8A1U8j25pMfhSAbR7UrDjnpSUAOC0+kA/Ogc9aAJIzyKnAyKrqeanjJxQA7nmnKcZ9aQcj3pe9ADxj8aeDkEZqNf4aeAcUmSV5hlu1WLIciq0nLGrtlgn+VZw1lqHU04iF4qbd+dQocChmwK2bsBKXyfxpynNV1bmp4xzWSd2QPI5prJxntUoXj6UrLXRYCk0XNRtHgZxV5kqN46xcQM54+9ROnc1fePnpUDpXNJFlFkx/+umFOePxq0yDnj8qjK1zyjYdytt9v0pAtTlOKYV/KoasNsh+lOx+lO20FakBmeKDyT/KnHpSEYNJghPbvSg4o20YOKzAMc0A4o6fSjp/9equyrD1p4bAqPkUuTnHFPVhceG45FOznmovu0Z5qbgyUNz/AFpyvzUStnn8zWbqmsx2MZAI3V0QjKWiKUHJ6FzUdWjsI2LMMgVwmseIHvXYbyE9M1T1XV3vJiWb5fSsZ33sR69q93D4dQV+p6VOkorUkluC2ck4qvI+OBSF9zYFOWAua9mlTbOqKGKCzVetrEy8tkCprOyywLD9OtbEFqM88L2r2aGEcraGt1EjsbQOFUDCjvWmuy0UBfvGopblbdcJgHpWPqmvQafbPLM4XAznNe9SpKmrIwk7l3VdRgsoHlkkAIGee1fPfxX+OUemLLbW0wZsdQeK5j40fHoR+bZWMoLcjIbgV4f4c8M658UNWBiVzbs3zSEcGvq8vy6VeSlJWRxYnFUsLDmk9exDqfjfUvEWqgRzSFXbkA9c9q9g8CeGpILFLieFlOMlmHSu08LfC/wp8NdMW61UxTXiLnY2C2a89+IfxtglEltpqrBAvChRxX2inRwcOWJ8NXxNfF1E76PodhPfzXUn2W0+jEVe02CDw+/nzH5+pLdTXmPgL4pWSFhOQ0p+6M8k13Vn5vivUY5ZDshJyR2rFYj26vHY9PDYPlipyO507WLrxJPG0YMNsh/76r3DwT4ySyjjtZnHpknmvE7/AFnT/CmlhUYGUDhE7k1Q8Lave6jqMd1MSiZyoJrGTiloetJysfatndi6tNynqKyNU8PJODIQCx9OtcT4O+IsTiK0kcK/QAmvUrCQXMat1BFcyc6PvrQ8StGE3ynGWuhHTZfOxgA5rStPFQF0tuG5zitbxHCxtWEY+YjpXF6XoUyXHnSjbk5weua39zE026hxOEqM1GB6NDOJYwc9eaVvlB96wrS9Nsyox4NbcLeamfXpX4/n2TujN1aS0Z7VGpzrXcjbpTGWpmTvUeeK/O5RtodBXkHNQSDirLjJqu4rmkiys44qvIvX+lW5B+dVpOp54rlkhorPyKgfp6VYfiq8hx0Nc8jQrt/FUL9KnfgGq7gf/WrF6EFaTjNVpOc1ZlFV2GB60IClKtUZfvVoTD0qnMOtWkBmXY+U1zOqng9K6a6wUY/pXLar3r08H8ZrHucVrJJ3Adq5O9faecc11mrLw5PNcZqMmZOK/RsF8FzWNm9SES4NO8zjrVZTzTxmu5syk9RXbJJzUTNxzTmFQnr71UWck9xjNzxVO7qy5waqXHPJ6V2J6Hl1GZNyOp4HtWZOMD/CtK4GT7VRuAAOmKTONmPdDO7POKyLhc5HSti6HB4rKuMY9TXJINWjMkbDEUxCAae4wxyKgPX/AOtSTH0NOFvl55+tado+DxWLbtwB/OtO2fDCulM6aLNyA8AirMbc4NUbeXCdefarMblj3zVp9D3aUtC6p45qvOPapV6UkiZHPSolE6mrmdJnuKrSpnpitGaAnkVQlX8q5mrM5pxKEqcc0wcfhVqT7hqrIpbpSucNWIm/Jz1pynrUIH+RTxnFXY45QJgMUhXJpoz3pwPPIqrGLiRyQjHFU5oc5xWj1FRyIG+lJwJtYxpLcg+nvUQJXtWrLBuqlJDj2xWXJYhuzGxy84PGKuwyDIrNCkYzUsb7H60k+VnRCdmbMZyB0NaFtNgjjA71jQXGcVfgdfcV0xqHowqs6G2uAuBnNalvdBuprlo5wpGM5+taVnc569+5rqUro9GFS6OrtpsjmtOHAFc9Yy56HIrbgbgVpe5pF3ZYfnJ70wDNP6mnIvtin0N0NC460OmTU4TIp0cOf/1VZW5UW3LnvU32bC1cSEA/40SqFU8dTQFncpeUFBGKYyDr2q2y4PTmmeUXIAHNJi0W5QkTcMc1PZ6PNeOBGhY9K6DRvCkt/KpI+U+1ereGPAqxKhKDj1riq14U0cM61vdicP4a+HjylGlBPtXqegeB44VTEeK6zSvDSRBcIOO+K6e005EA4ArxK2Mcupiotu7MfSvDscKj5BmuktNOWNRx/SpIgsYxirCydK8yWIb0uVotESxoqDgUNKFFQtJxULvk5rjnVbKHSz4NVJp/U80krnrVSRtx9cVxSmwSHyTdx+dNM9V3JwaZkg/WueU2XZHnIm9801sP1rMEzDvUn2o7ete3GZgiW6txMhGK5XW9G8xT8oJ+ldP9r4ANQzhZRg8kV0xkirI8V8TeGPOR/kHHtXjXi7wmYyWRMH6V9VazpgmDEDkV5v4l8NCZGOzP0FehRrcrRk04u8T5aubV7dyrDFVGXjjrXpfi/wAK+XuZEIJrzm7tnt5CCuMV7sJKcbnfSq82j3K/fNSKc4qE8H3pA5ziho6UyfrjrmgRgmo1fC09Wx/9ekKwpTnFO2bOeaFyacW2kYqifIQAZHahxjmhpcAk9qjaTqKSEKWwKaHAHIqN2NNLY/z0oY76kxbjg04H5R0NVhJ2704yYFFxFgsDSlx1Bqr5oxznNHme/WmNstBwOetKshIznmqvmZ6GkV8Hg0EXL6S89asRzZ55rNWQA8VZhkFaItyNSKTJxVyPkZzxWZbtzWjC3FQ9zNyLsIyBxV2NPQVShkAx39sVejk4xVpmi1JVjP41YjjOO1RxY55zVtCCDmrUki0tBvlg+mfSpFTH0pyIOM8fSngEcCqumXYbsyeeBTHhz9KnBxSAjkGr3FYrGH149qjaLjpVxhke1RsuBnNFx21KTRVGyYNXmU4461E+SeetZvQZRMe0+30qNk5q1InGPxquwIJNJhbUrSx8dKrSxkg+lXmHHt6VBIvOazDqZ7R8dahKe1X5F71Ay0mFyoyUwLycmrJHPSo2HGKLjT1GDgdKVemaY3X2pUOWx2+tSyiRRzntWxp6Z2nFYyPg8VtaY2dvNcmIV6ZFTU7DRogQvUV1+nw4AHvXJaK4JUfrXb6aoKZ/Kvka8dTiklYnNpnoKrXFqPpWtjA6dqrXIXn0rislqczVjDuIgpqps2t61o3WD/jVFzjis5alp2WhJAcEdv6Veh6CqERGauwncaxaH0L0fTrU4OarRGp4jlqkCUcAVICCfeo1JxzT0wtNASKuTUyfLxTFPINPU8+1S0G6JVyT2py9aag9MH61IMD60bECjvxT1bHHbtSD1OMUL83tTBK5ICTnNSABhyOaaOR0zTweMYzVIBpBxzS9loYY70nIPTI9qEhsd0HajdSfhQAOeKDMcDgfWl7D+lNGCOOtOAPHega0DBNKMindR6+9JuA4oGhc8+ntSjr/AI01cHntTwMkUkwuNI/OkxinvwcCkzzitAY08UgXPbBpx5PP6U3PNQNPQaSQfpTwcYzTR19qOo44qrhuSdR74pM4Y8fhQB0yaQg5FS9QEYc9MUjYpSf0pgyQM0EAw280np2FOKkmggfhQXuIp96XHHrRwKXrxVLuJjQM9uKeBzkimk4xTgc0yRSATS5xkUfWlxk1BViM5pQM5p2CaMcmtLEjCMg00jBx0qTr7UmMn+tJ6gJnnj8c0h4Bp+0k4OKCuBUMpEW3jjrT1XHXrRtywFPCHHY1VhJklqxEg9BXRwTkxD24rnYoz261u2SMyYxxTe4LSQ6aTg56etVk6jt+FWp4fbNQBcNjvWT7DvqSqp49KmRefeo1A2/XtUy4GPWs2UnqPUdPTpU0agHNRIeM4FTpgcd6LCe44dMGgjAFL+ApP4akNxCcmnKPm5pMdKADuoHYnQCpVGMEVDGeM4qYHg4oC9iYH6ZprGl6D+lNIyaOhmAPvT1PPtUJHOalQZ/GhICYNUin5feokH+QKk/SqQEo5pynBqIH2pwG45osBOnpUqVAn3qmQ8VIEynPtT8HFMjySMmpRwPWtYsLDVUipx6dqhY5x2qWM8YxQtWD3AgGnLxQBnik59KLAOHT3qQMAMevaox0OCKceRUvR6ASKTtNKDhTg1GOvpUgUAYzijcLaCofepl6cYzUCkZFTKM5q+gD8nIGKGHfpSHOOuaCMjpR1AOwxTuSOvFMAxkdPapF5o2AauR/9anhsn69hUeQCcetOHX6VLYJkwzxSj5iKjHXv9Kk/KrRY4LnrUiDHPpUSk8dqlU0IgcD70jAkY96CKTqMjmjoDY3HOKXGMUDg07I7gc+9RHcpDAeaPoaMd6Q8NjtVPclai9ulKBmkA/CnjpUtACgc0h4NKMZ/wDr0Mc8VSsBG65xij+GnHocGkzx71LAikOFx3pgPHPFLICR79KYh5xUoCQ9O340gI7UYJIpGHI96GA4Ht1780u/im45/wAaNue3ShDvcN2TnoKQnkE9KNvr0pTjbjNFxDXPGelNDeuPxpxPHJpg5OakBCe9KvHWk4z7UueOlLoWOJweBzSMSf8AGmj+VNP5Ur2Ak8w8+9Hmd6j3c8Ck6d6V9AJ1fFOLdTVcP0/Wn9fpTWwD93vmpFbiq/PvUiHPJoWgExbgd6jaTnvSh8dajds9OfequA7zCSO2aVZiDn0qJT8vPWl5ouKxMsnbtThLjvUAbHvSbzjPrUpjLG761LGeefyqqGzT0fafencC5u+lRM2T2qPfweaaXyc0X0AsLipKqo1Sq2Tz+VNO5BKRgdKdnApmRnj0pB0xVMpjmPFM6/SilHBqRJhz+NOHShRxSkYqrD3ALnpS7e+KVeRntTsfLVIkj28+opQvNOWjGeMc0lYBGAz60zINSMuCe1R7ec0FIQ9M008U5hg0zPr+VJhcOvSkI3GlA3GnY9qkkQLj6UjCpAuf8KacjNACJxjtUjHHSmquPan44zQUhjdKbz6VJ2HTFMPWgLCL1NOU9x2ph+9ShvrQSKRzSqMdqN1DdKCwQdak6UwHmpewPSmtiCMrmkp55pvvmp3LHZz2pMCgfrS9un1+tG5AgGDSgfjQRg9aXHH0oasApGai5Dc1I33TTW9KGHUYRilX0oJ4xScio2AeOB9KkXp6VAMk5qwMYrRbANxg0jDJ6UrH6UnXr1qEgGYOMUoGDnrR24pR7UWAlQ4FPBz3qNeKduosBIAcn+tKTxUasRnNP61TAPpShsE0mBShfqKm2gDt3FHXvSc//qpeuakBP4aAMGnr0ppPzcDiqQMVutDDk0lOA4qQGjJp444pM4xSgYFNgA5NKBmkU/5zTwOKQEbdKBz6HNOYZpmPwFADgRTsDPJ/KmjBp3PGaGxXFBI61PH0qEcHmpU+7QImHSgLk+9NToacBikgHKOfWpF9KjWnpwKl7gV5h8xI/WprSUqw9KimIIP60tuMEVC0ZT3NYS5xS7smoE6U9Rk0m2STJnNWY+KgRcmrCDgGriiWTpTsc0iHgU8Anp1rpgIaEprL1qwF70mzPNW1qBTeOqzxYz6VosuCahkjzXPOPUdzOaOoXTParzp7fpUTJ14rmcUNMqMuBx+tRsnFW2SomXmsnBFXKxXnpTCP8+lWSnpTCuKwlG2w9yDGTj1puMHFSnocfpSY61AEXWlxzzT9vFAX1pJXBjMY+lGPWn9KTbUvQEIRSA49adtx3pu2gAxz9KTIHXihiFBJ4HvXP6zr6w5RD7cVrSpOpKyNYQc2WNY1xLVSiN83rXD6jqUlyxLnPpimXt60rFmOT3rOdya+joYdU0epCmoiySFj1qMNk8UgUvU0UXtzXq0qTdjpSuLDCMetX4LV26KeatadpjOys42rW+tqipwAD619LhsJdXkDaiVdOslRAX5Pv0qS+kWJcL19abJcGL5V6etcj4z8a2PhfT5ZrqZVdQTgmvWhC3uxMW3JkviPxNa6NaPLcOFAGSCa+X/ix8Y5tRMttaSbI8kZBrmvit8b5NfuJobaQ+T0yD1rx9Z7nUJi8hO09jX1+W5XKrJTmjzMdj6WEheT1N7w3oUnjPxPDbyFnRmyxPXH/wCuvqnUP7I+EfgsLAiR3Pl5465xXh3wt1nSfCML31xh7zogPb0Jrlfin8VLnxJeyhpd0XYA8GvpcRVhhIqnA+MhUq42TnPrt5Ip+LPiDqPiC5mlublvLJJEeelcG9xcavdeVAGfnnHao7W2u9cudqAiLu1dnYQ2/h21EUQ3TEcv3JNefToVK79pU27H0eEwcY2stDL0u0GgXCyTSfvR1B7V7l4F8dRXVqIbZTLcEYAHQV5r4f8Ah7qHjC+WRo2WDOS3rXt/g/QNE8FRxoyp5nck1vKUaXuo+op4G9Pn6I3dE8G3eq3AvdQYnuqHoK0tY1mDRiLW1w82Oi9qNQ8aG8tvsulqHZvl3k8CovD3hB4JWvLxvOnb5iT0FddKg5+9U0R8vj8VTpp06Wr/ACN7wT58N0l5cEiTgjnpX0X4J8eQagUtgwMi9RmvmnUdbMTfZ7HDP0JA6Cuk8D6mfDkxvJ3w5+YknpXfKjGrDlaPj3VlTmpp+p9bErcKpIzVOW3Eku0DgVx3gn4gw+JgqxP0HXtXoVlEruGb9K+cqwlh3aR7VKca6UonN+I7JrGDzV4PUVJ4e1XzbcK33h71u+IrL7VakAZ+WuJ07dbXLR9MHvWapwxVJxmrnTJezqprqdrgsgPaoJOCMVGl7hArHHFK0ocYFfkmd5NLDydWmvdPRGtUD1IzcVExyDX59LsUiGXvVaTmp5Dx1qs5xXPLcRA/OetV3qw7YqsxrlluUiGTpVaQ1PKc1Xk5FZPUCCQ5zVeQZqaSq8vTjpQCK0uOapTfpVuXNVJOmcVYGdcjCHIrldUB+ausvPuE1yuqcBu1ehhfiRS0RxGtHEbc1wd+czHnvXea3yG71wuoZMpOOK/QME/d1J5ytH1GasoMiq6Y4z1q2gyK75MiUrETjA5/KqzEircnAxVORu3H50Rkc05EEvrVS4OBmrMrEA5qrMcoa74O6PNmzLn75qlP0xV6ZSW4qnOnanIwMq6X8TWPcrtyOlbVyvvmsq6GecdO9c02NGPMpLECq7VanT5j2+lVX+uKzK6E0DZxWlbtg1kQna4q/FKAa0iy6WjubUDjHXnrV2CTkVjwT5HNaVu5OPStE9T2aT0RqQuM4qw3zADrVa3IxirYII5rW56MXdETRkrjGapXEHPTHtitEsB04pshDYFQ1cco3MJ4Pb9KrtARn1+lbUqDdziqM4AGWGRWLjbY5pQb0M/yMA5GKb5eOQanc8n2qMsOc9aIvocs6RE6kjimjIqYkYIphArdWZwTi1oND5GM/gKenaoyMHIzQrbc1ra5g1YkKgjpzVSeLORjNWt+aQgMOevrUuBlJGTJDhs4OKgYEZH61qyQ7s+gqq0Bw2KwlTEmQRybDzyKvQXHyg96z2Ug4/lT4ztPPSs7WOmE7G3FMSccVo2k4TGeBXPwy46VoWs2WAPOOlaJs7VUOw06bHOePet63lzjPWuNtLspjkc1s299nGK6oyPQpT6HSLLg4zmrCScCsWC4yOa0oZsgDtXStUdiZoRNnFWI8A88VXgOQOKuRruAxxTSGmOAzUcoqwFwM0kVu91LsQHn0pSkorU15lFXZVjgaVwFBJ+ldd4c8IPdsrSITWn4X8HtIVZ1/SvVdA8OLCi/L0rw8VjlH3YnnVajqaLYz/DnhJIAnyDt2rvdP0hIlX5QMe1WdP05YVHFaYAVeK+cq13J7mcUkMihWMdMGnBsDCimsxpnU/4VwyqNlJEqMef84qZWIPWo4kJNWUTvipV2FhhO5ajk5GOoFWBHwKiZMfnQ4gmVHGRVV4yDV946jaPOOKzlG49jPK/jTfL4q99nOeeKd9m6f55rF032GjxZrUjtTDbkCuiNkMdOKhaxA6LXpRRjaxgGA4yBUZiI7VutYkHIqCSzI/hzW6DYwLiLeOlc5rGnAg5FdzLZ4/h96zb3TRKDkc1tCVmHMeK+I/D6zKx2/gRXjvjDwkw3vGmPpX0/rGiN83ycV534h0HdvBTj6V6dGq4vcVtbo+Xby2e2kKsMc+lVSME16Z4t8J7C7quCK87u7N7aQqwOa9uE1UWh30qqkrPcgUgHmpFfPbNQZ9aXd19a0sdF0WlYDqeaGfv1qtvwev6Uu/5aixN0idm4qFm+amtIMY4xUMknUDpSJuPaT9ajMuKhaTimGTGabM2yx5mT1o8z3qsHJPXrS7sGkQpFgPnFKGqtu5Bp+8jvTuDZOTilDVDuPXvS7/ypojmaLKP71YifJFZ4bnirMcnAoFzNmtC+AO9XopcEc1kwyD6CrccgDY70PcpPU2YZjkZxV2KUZHbPrWLDMdwq3FJk/wD16m9jaOxtRzc5qyk4FZCTBelWoX6dP8KaehXN0NaOTp6etTrJ69fas2NwRnIxUyyH/wCtQnc2U7qxbMgUHnjqRUZk59ai3MRSOSB/StYyKuicTdaVpBiqJfr7ULIcc4q7jTRcOWzimFCevSokm569amVgf/r0N3KsQOg4xyKgdRg1cYe1QSr7GhklGQdDVd6tzL371UdfmFRYqxC/JJ/SoX5HFTyDHSoX60WJIHFQvkk5qV6hY0h7MZnihAA3ORQRnmkDZOP1qHsUtyTbWjYyEAAHFZmRmtCzwCoz+tYVVeJE1odpokpypruNLm6fSvPNJl2EeldlpdzgDnivl8THVnK0dO83Heq88hIJJqJZtyj0qF34NeE2c0kyvcPn/wCvVEvg4qW4JY+9UicPzQnclMuQn5vTNXoSQMY/Gs6Fj2q9C2c0hovxgBRU6Aiq8Zxj1qcfL34rOxRKvBzUqnjnBqHgmpVPFFxMmjJPHFSpyOf0qFDUyH6UIS2JVJ3VIOP/AK9RL79aeDkUuoiQH6VIMHBOPwqNeOakH+cU+oEucrxxThx1pg5FOVc9qYkwLE00H0p20qDx+VMIyKTZoOB5pwbGR0qMcHFOB5qb2M7ajwaXgU0c9sml604sqw7dgYFN59KkIBH1poOBVXFsJgU7dimjnoKGJ96kUlsO37j7Ubj0pgOe9L1+tCYxcEHrikyaD16/nR39PpTYkHPY8UDJGRjPbNGOc9aQ9KENsfn5fpS7qYvA5p2cChAJkik6YNKw56HmjGO+Ka0F1Gk+lA9TikJ4z2pvekhjsnH+NOJB96aDR2z3podh2T07UKcNSA8+4pepz1oEPzz0peppo9qcpOasaF5UcUE7hzSEkj/GlPIq+hOwg/OkyDSZ4zT1HekhW6ile54pWGMg4pxGaUj5QD3pNCIu+RUsag1GRUsf0qikTQp2rodMUeXjqK56Lr1/CtzS5Md+lLcFvcu3MSkCsqZNrn0rVuMgVkXDYY/WsG9QloyUEHFSqOT7VWjbJFWV4bHSsr3YJEinH+IqZKhB4qVCQoo2DqSryKdTBzil7c4p9QuKvXPtSnnBpAcY7U5TmpC5IvPHvUq5piKNtPxigY5elGcikx6UY5xQNBg1IgqNTk45qePnNGwh49B0qWo1yFp61SIH4609QAOetMB5pc59zTAlQ81Irc+1QKe1SIM1AFiJuf6VKWwKhRfSpCMHFA76CnJAqSM/lUWOaerbelWmInHHSkP3gfypobPFOPOKe4CqDgijPApe2aB04prQGyRcE/Wn+tRgfjUiN+dTsUmIV6HFTp37io+vapE4WrWwt2SheOlDDFAODSydBigRF0P1pynrUeOcU5DjPNSgAdTUifLSDHXtUigbuaLBYUZB7UBcEY6U7g49fSh/WnYAzyKk6Hmoh0/pUgHGR+tDKsKGNKME+tNXpSg4ovYkOppTyRmkzk+lDHI6VK7jTHDHemlfUU/jpTTjaOa0QhoOBShu3rRzgcUKtG+gWYoXnmlwKD0paiwDNuRSEfgPanAZpD096GCInOajAxz6U9m9OtM5pbALn04p4GcU1V3E8cVIoo3AaUyOOv8AOnAfNzTgoNOxxnNQBHt56cUwpwDUp7/1pg5FBZGV5PemAcnFWWXmmbMk9h7UrWEyBkwckHGaNuO1TeX7UbDii1xkFJtz2qwY+eBimGPH4+vpRYTImGMUhXpU5TdnjgdKQxgDj9aaiCZAFxUgHFKVx1oHQnvUWGKR09qTp/nNPAJ7fpSFPSqeomhr8/SmnOefSnnvTSvP+NCGIAV+npRjA4p2OaaBj0pgKCMdMUpAB9jSgYxQ3t0pWAUKBz+dOB6U1Rn6U4cdqEFtBRk+n40hAGTSg5PpSHnNFhXEz3qSNsVDjJPpUic4pJDJ1k4qQE59ajUdOP0pw6+oq9hdSQZIpNu6kXqB2qT+GkK2oKvtSnr7UjdaOKsQueetPU8DvUecNT14PFADgMnil6U0Ag0YND0BClTmk24z/hS545/Sl21SAjK7s1GV5PrUzDj3qM9ahhYbgd6CM98UHkUoHFUgFA4pp6ipQABUZGeaT3HsHIoz2I4pQM0Zz7/SoEGOPpQ38VOA4pjZqkVcToaYfvcU7JpvJ9qkklHTilAyBTFGB6U8DFBSADFL/BTelP8AzoJEP0pwHHSmtwOOlOH3eKA8hCuO1C0p6YpMcUmrAG2gD8KcB8vWkxj6UJDbGkHFN6Z9KkKjp6UzbuOD3oaEIwyAaSpdvFNAGe9Sg2GEccVIv6UbMc09QOaa0KsN2+tIFwPQ1JQRnimtAsQ7efSnKvNP28EihVxUdSR6rnGaUr+Apy4xxSsBgGq3BjAAOtPxj3pOnalHrTYC4wKM5FIx9PWgHJobuA7HalHrS7fxpD0FS1YBegpp4pQcUdc5qQYlOA4FC5z6U8DIoFYYOv8AWngfnTcdPcU9R1oGIBn/ABpT7UEGgDnrigBM5PrTWp/Y/wAqjb09e1NgOU07PGKjGc1KOwqWKwbvapFqMLk1IoxR0DckU09elMXrTweaewMcnNOAxn0xSDnpTs+31oBFOU4OKnteoqKZcMe1SWowwPasVuHU00Ge1TJFk9KWCPI6c1cih46VrGm2TcjSPHNTInepAmO1KOPatOXQkUDjNSqNtR45708N61pGyAdjJOaME4AoB696Ucn3rRagRletMZc1Ow5qMjDVEkBWeIVA0dXmUVCyVzuJSKbJyeKidMdquMnao2THPXFZOJJTZKiZcnpVpkxUZTkVhYsqlaZtq0U60zZjNZOKGiApQR7VLtpNvI/xrOz6DIgppCN1SkUmMily9AItvNRzSLEu5jgU+5nW3QsxxxXGa/4hL7kQ8exrelRlVfkdFOk5k+ueIMExxtXIXN2ZHyTuJ71Dc3Zdjzk9zVct0/xr3qFBU9Uj04U1BWFkOPr3pijcTxQFLtV+0tGlYADrXsU6XNax0KPUghtmdwo5NbunaOIWDy8n0q1a6ctsu7GWxxU/zZyeor6HD4dQs2tRSkkrIs+V8mfuqKgac425Cr6mpTcfJmQ4CjnNeS/Fn4rWvhrTphDJmQDGB1NfQUqLm0kjDVmh8TPipp3g3TZW85DMAcc9a+JPiV8Wr/xheyYmbyieIw3H41gfED4gaj4w1WQyTMV3EKueAKzNN0yO3i8yXk9cmvscvyrmfPU0R4mYZlDDQ5Y6zZDZwNI/mS8k+tS3eopa/KOW9R2qO/1JY1ZExgdx3rAnuPtEnlxhnkbgKvWvZr4uFCPsqO58V7Oti6nPVehcufEMkQwHJzxitvwn4Fv/ABNP9puY3S1Bz0+9V7wv8NpLdE1jWE2Qrykbd69CtPilpdnbfYraD5l4AVRzXmUOWdVOprJn0+EpU4r3tEjB1KystAhEFtGEbpkDvV7wd4XGr6hHPc/6pTnDV0Fn4QfXU/tW8BiiI3KhHQVkanrf2C4NtZId2cAL1r6+hhuaDfXscWKzuNGtGnD4erPU9R8R2WhWAs9PVVcD5io5NcjDaXWvXvnXO6OBTnrjIqx4c0hnhW61JgT12+vtWP428apATa2QC4G1USlhsrUJe0qayMM14rc6SoYbSPVm7d+OLDww6RRnO09R1rd0vx7e+JoVitEaOFusjcE/SvOPCngk36/2lqz7V+9tY1b1b4k23hq6+y6dCrsMBVHWvYq4WLXM9+x+f0cxqczTd0+p7XZR22iWnnzsrORkknnNZkeo3firUFiizDaK2M+tcl4Yub/xfEk95+6jPJjJ5rsX1WHQ4BHAoMh4CjrmvKceR+9ufQ80akFbY9Q8L69beDYY/wB6Aw4Azy1e9eBPFw161jmzt4HBr400ewvdSvBe3rEgHKR9hXt/w51ydbyK3gzgEAgV5WKpqove3PTwknB+6tD6WZhNBjrkVys+llbky4wM10mmAtYK7HkjpVSf/SGZF9a+cpSdOTSPfmruLMV1I6dqgW98p9prck04oBnjIrC1S28rcyjmivTp4uk6clc6JycYl6OXzFzTZG4rHttWWEeWx+b9a0tzSx7j3r8YznI6uHbqQV0VGomNY1Xc8Gnu1Qsa+DloaIjZsds1A/TsTUr9DULd8/hXPPVDRC5zxUDenSppSagb/PvWPQOpWkGKrSHI+tWZODVeQVSKRTlH1PrVWQj/ACaty1Um4Of0q09CSjd8RH1rlNW+61dXdk+Wea5TVRw1duF3KvocRrXeuLv1/fV2msLndXH3qYkOOtffYN+6crepTSPnJ5qdcAYpijpxUo44xkV1ykYzmQXBx71Sk45NXpxjOfyqm6Fs1MHqc85XRSk55NV5BxVuZMD3qu65Br0qb0OGbM6VefSqcq8GtCZcZqhLxnPSt2Iy7pQeMVk3Q9q2LhRk5rJuxzxXO9ReZi3KncfQ1Tc7e34Vo3K9az3GT74rMtDUIDDtVxHqhjDcVaU/KO9CepcXZl+3fHXk1rW0mFBxWDA3zYz+Fa0Em0cEH8ataHq0pX0NiC4+Uc5qz5428GseGUk+gxVyNyV6810rVHq0y0ZMDPv0pwbJzmqrvjHSlEv/AOrFTqzVsskg5Heqco5zipd4HOOCOaYRv6jirSEzOlXrx+VV3zz6VqSQE57/AIVVaAgYx+dQ4mTimUt5x1pm/BxmppoNvaqkjYqNUzinTJlk7U4HcOlUvM5yetSLJ0/kTW0ZHBKmWc4OaFb/AApqsMZyOPWlxxmt0zlkh+Aceg71FJF+VSg54zSnBFVy3M0rmfJDnoMioXTBOOK1JI1IOB+lVZYQwPeuadPUWxUV8MB2q5bzYx7VWeHBz/SiNtp9q5+VotSZv21xnb3Nattc7eOPxNcxby4Oc4rRt5umfWqUjvpVWdbaXfStmzuA+BXJWlxtUH1rbsZuBg10wl0PShVudbaNwAK0oU/+tXP2lwcj271u2EhlIUc10c6SudKZejha4dY0B5rufDHhUfIzKM/SovCvh3zAjsPmPcivUtE0cRqvHtXzmOxyvyxOec3N2WxJoWhLCo+Xiuws7MRIDiorS2ESjitCLhfavm5VXPcSSRIuAKd2PoKVRkU4risGxkDcURoSeeacevTFTQwg/jTSuTfUkgi59qtiPj3pYY6nC8VvCAiuYs9qaY8mrmylEOT0rTkC5Q8jJ6Un2XJ5H61peRkUot/an7MDNFp2xUn2TOOK0lgFP8gc8VSpoDxbAOKGjoUg/wCFKWxnFZopkPlZBqNrcEf/AFqtBx+Bpmevp9au5NihNaZzxmqclnntz7VsnOaikTgfWtExWOXvNMEynK81x2u+HlZX+T8a9Pltd/TjNZt7pwdDxnit4ya1EkfOXifwwcP8ma8c8WeHAC7BMEelfXuueHvMRsr29K8i8X+EQyuRH+lehRqtMyd1qfLl1btA5Uj9Kq9Diu+8XeGWtpHIXnPauBmjaJyDmvchNSR2UqymrDWYigyH8KibkU3dg81obt6kzOCBzUTydaYzYFRluD3qNzJyHO+enemF+KYX96aTgdePekyGxxc57+1PDnjFRbuaNwHTrStcm5Y34oDnj0qDOT6U4vjpmi1iHN3JzJk0oY59qr78YoDHPWmhKV0WVfDdasxygYrPViB61NG3Q9xTKTNSGTp2q3FNg1kRSYxnNWo5cEYpMtM2oZOOtWopjtHNZMMnSrKSkYrJl8xrJL07k1bjlAGM1kJKevb2qzC/P1phd7s2Ypsd+lW4ZhxWLHNirkM2SO9JuxSlY1VYFaRzhTiq6zcZp/mmlF9S1K4j4xyaYW4FBcLn371GXxWnMaJkgk/AelTxScfSqXmEHsRT0c5PpU8xtF9DSUhh14pJIyeM1XhlCkE8Yq0j7ic81alY2Ub6lOeMk471SlQhjitkqGbPQ1WmtxziqUyGrGM42nBqu9ak1sO3WqM8JHYn3FNSGpJlFx196gcYB/pU7oQPQVA/Tpiq3Fe5FupAc+lIwNNPSoZZLn3Gau2rjcOefaswP/nvVq3mw47ZpTV0JvSx1GnT4YY59q6zTZuAe9cNp5IxzznvXWadIRjBr5fFxtc5ZanY277kzmnSPlfeqFpKXjAzU7MT36V804tM57kUuCTmqpXJqy/cmoW61aRkLEcdauw8niqK4DdOau2/X609kWX0OasKxJA7DiqiMQMVOrNxzWI7FhW9qkT1qurZ4FTL+VQtWSywrYqZKroCRU4bHpim/INiUZzzT/xzUYBJpalkMlDYz61Oo+Wq6fXNTIcnGapa6jtcnU8VIOR1qJOeakUj0oFbUXbgcflTSAcU5ztpuBioHtoRkYb1p4A5xSY68UY9Pyp2Bbki8HrQME4ozmlUEipQC8g/5xS9vrR3xRx3rQewED1pPXHenlT6UxhjtUO5PQZ96l60Ff16UhOOoqBi59aM/jQcY4GKXOBjFaXH0AnikzkemKPYij9adyUKBxxThgjmkGMGlx7UXGI3XpTW6inkZFMAx3piejGY78/SjaTzTs/5FKOVx0o6FIbg9KQNgml7+pppHXjGKpbAxV+XHH4mnBgQTUX50oP/AOugVrkxYY9KcCex/So05qQAGgVhdwI4HNNJ7U/GP/rUw/TNVfQkcORTh2x0poB60q9KEX0JAQBSHk0uOnSkxj8a0IDPpUic9ahHByRUivj2/GgpE8fQ1saa2GA7VjIwJArSsmw49qgPM25VynArJu1xnjmthDuiBrOuBktjj61lNa3CfRlOLp0zVlPzP1qumBmrMZAGTx9azQIlVe/TNTx8iolw1SxqeaGCHryOKCOOaBkUMc49akLB36U4HnB6UzkinL1oJJlbBzmpgeDgVXTntUy9R6UrmliUAcHGPY0h6igNkUfxUxCBc1InWmd8U9RQTsWFHNOz14pgPAFSAYzQIVecU4YpAOKUc1V7MGOXtUoHPr9KYo44qRcDmhATJipGHGaiTqaf6DtnpT6AOHBPpSjp7UmMkikz8oqAJAeaeHI4NRp0z1p4XcfWrAfnvThx603aSPQ9c09M/lR0uFh6mnjjgVH344p+RRuA7rn6dqcj5znpUYJxjqacgP1J61Y1sTqcr61IT8oHaokBH4VJ0596NxDGAyKMd/wzTivoOaBz7YoKQLxUoPeoCTmno2OKSJJSeDTqYPXnHpTgMjHam0C3FGMmnjimY79TSgcAYpLVFIUtgY6UpwMcHmmfjTscDnrTJQMx7ClDZHT9aYflzkfiaVKm4Eh6ZpuCfel3ZIx0pRgU9gFxnil24GcYpMkH/Clz096YDWyR70h4HpSsSTS0AIBigj25pyJk0MMA07AVpEqMKQf5VZaPgetMI5rNxAainNS7OKaFJxUg6UrFjduOuf6UbsZz/KnYzzTHBAJoYrDGPXHFJux2pCu7pnp1pQucVI9hy/Nn+VO789aQDFOBNVYXQAuScUqrkelL0NA6VJIjLx60jJxwOafjPFG2qsBFtx0FIw64qUpn600rzimBAybuo5FNCknAFWGXNNUVAAqcHPWnFM0AYp23/ZqrARFMH60xl9BUzL/nFMxz0osVcixjqKZjHNTBB9aTZgn0+lSSMC8f0oK8e1PyM/40nTtS0LGr6Y7dqd0B+tN24NPX86EQG09u9LtGKeAfUUqrzjv60wICO/8ASnKMmlkXqBSJ8p5osPfQnBOKXd0po6mjbQOxIDUgOQKg5OKf2WquCJS1IDmmg8inDk0twYAdODTwc0zdSg8+1IkmA4oxz0oQ5FKflq1qAmc+1K3Sk6ml6D0o2AaeQajbjtUjcj3phBpsBh5NOGaaPvAYqXb/ALNZhuIfyprZBpSeopuSKAHA5oyKF6UpGKpAGccU0nNBIpORkVIAQaAuD6UY9qM81SKsKOB70qk803HP/wBaipJJCuTSAU0EjFLkqM9frQAMDnAp60mcn3paAFYcU1cGgnPFIBznpQwHq3NN4GeKAMEUrHFACkcCgjH+NKvHWgjr6UmwsGMZpo5PIp22m8lhSt2AQtjvSE8inkfhTcd6bKQoalBxTeppRjnvRa+pFxxPFIOeadSFaVkHQkQ9Ke3TtTF4p4OaXmPfQb3+tPHIpn8WRinLxVWEhSueaApOcUueOaE7VNtR7jttN6nNPAOfakwFq3sDEx69aMYNOC57fhRjisgGj5RTx70wjilBwK0QD6CcCkHsKQ9ah6gOYjIpQM0zPPrThzSAUjFMPGf508timE07gHQk+tOB/GojzT0PSi4mSge1OU0g5HrS4PakDHryKkHBHpUaYApwJ/CgZIDn1/Cn7sDvUY+lP6rUAVnOWq9p8O/GRWfIfnI69q1dMlX5f85qqS11J6m1a24A6VdWLHaoLdxgc1YEgrt0FYNuKhIw1SPNj3qBpOuetRJoTFJxx704nNQb+aUPwDWPMFiYNTgfyqHdk/4U4HNUpCJt3pSHk8UzPI7Y7U8dT7VpfUBuBzTWUD/CpD096aRmpaAh28VE61ZZeKiK8VjYfQqyLUbL/kVZIxUZX2rCSGmVWSmMvpVhhk//AFqYwxjisXEsh2Uwp7HipyKawpWsSRbBVO+vI7OMs5+lJqWpx2cZJPNef65rzXcjKG+WumjQdRnXSouT1J9e8RNcuVRjj1rl55zIT+tMlkLMeuKi6g46/wAq9mlRUdEerGKjsIzAn3pVQseBTo4y59avWlm0rADpXq06DbskapDbKya4bArorOzSFOBuem28IiGEHPercUZQjAr6ChhlDUUpWJ412jDc1W1K5isYDK7BRjPNR6tq1tpVmZpZFBHYmvnH4w/Gp4baWCzlXuM56V7+Hw8qjskYbnU/E/4vwaXaypFKA4B6GvkXx34/u/El1IocsCe9Y2s+Lr7W7iTzZS+45J7VlNcxWke5up9a/QcBlsKcVOpsfNZjmcaK9lSd5EEdqICZZPvdTVfUNZBXy1PA9Kp3+r+cGGQBUWg+H77xZqKWljE0rMcFlHAqsbjZL91RR83h4e2n7WsyvBDea3era2aNLK5wAK+h/hl8Drbw5aDWNdAeULuWJhXT/DT4Q2fgPTo769VZLwjPzDpVjxr4ql1HdZ23OeBt6CvIo051JcsFeTPSrThCPO9Ejyn4p+K59dvv7OsY9kSnaFToB6VX8HeCotMCXd3zL1we1dNB4atNGje6u5A1x1+brmsG4ur3xHe/ZbEFU7sOlfcZflUaPvz1n+R8Tj84nO8KbtH8z2fS9Xsr/R/syOpYLt2jtXLjwtZ6ZPJe3TANkkA9MCoNFs7fwZYeZcSb5mXJBbpXJ654qvPF9/8AZLMkoTgsBwPwr6ClS9k9NWz5yviZV4xWyRf17xdPq98NP05GdmOPk6Cr2neCrfSoP7R1SQGY8qpPOfpV3QtP07wJYm5usPdEZ3t2rh/E3jC98aah9ksQTFnG9R2rovy6LVnMoSl190s+JvG9xfyjTdOyT935Ogq14e8IW2i266hrLiSY/MEJ6fWo9P0Wz8F2TXV2VkuSMkselcvf6tqXja88iy3rbZxk9MVKdnZayNox5tFpE6mD4ny/20LDTo8gnGV6KK9k8Naes8cd1dMGkYZyTXg9pY2Pg+3DkiW56lj6+les/CGy17x1MJGgaHT1OAx6sK8THONFc19T7DKqNSu1CK909Q0tLjVpha2MZPOC4XgV7l4G8NxeGrQT3DAOBlmNc74ftdL8H2W+Z1QoPmNed/EL4wXfiS8OlaK+y3B2vKhr5Odd1ZWifcrCxw8NT3HU/jPbQ3Bs7JwzA4OD0xXWeEfE6aogbeC55PNfKOiwxaTAJJGLTHksepNel/DbWrz+0VbaRBkDmtXRp+z03OS9WpVTS0PpcETLk1j6vbYU4H51NYapFLAmGyccirE6C4QnrxXkRvTkejUjeJ5vqUHkXQJz1zXRWV6slsoz2rG8W5juFA+lNsWb7ErdCODXTVwtPFUnGa3PJlOUJuxtO6tnH5VCxqtYz+czDPI4qw4ycYzX4BnmSVsHWlJL3Wz2qb56cZkZPPeomPNSE9qhYcmvi5GpE5xk/wA6rt0qZ+tQyHIrDcCFwTUEmOasMahf3ppAnqUpRx0qnLir0xGMfr6VnS5H/wBaritAZUuhlTmuV1UferqroZSuZ1Nc5rvoaMl7HE6sBtb2rjL3/W8jmu11cferjb8YmOK+zwbtE4G9Ssq1IiDHTp2psQ31a2gCutsybuUZ4yzdvpVZ05NaEww1VZQQeRmrW4mjOmTHQZqpInWtGRcdqpyj5jXo03ocE9zNuF4NZk68cVqXKk5rPlBOc1120GZd32ArKuVyT3rXuxnkisq4H86yYkY1yvWs991aV10Pc1nyDFYGlN6XKxJJwaljfC1BIcH2pyH0JqSrXZchbLA1fgbnpWbBj8OtXoG4qrnpUTVtjuz2rQhUHbz+FZlq2OozxWlCcHkV1xWh7ENkPddo6fjTApz9KsdRyCaaU3Hp1rSxs4jMevrU8cf50ip8vrUsa4FUkTYeIwR04NRvbc8YqwnTjmnNzVpEtGPdQbaybiHgnGa6KeLeuKzLmA9h0rKUbkuNzCaLaKQLx/eq9NAVPPT1xiqxjA7Y7VjaxyypAg6fzqVWI4qA4H1p4fH+NXzHBUolgH1/nT156daiV9wpy/XFdMZHC420JSPl5HNNdMrkc0BgRyakHIAFaqzJauU5odueKqsmD/StWSLK1Uljx2rnnAhe6VkYqcVbhlOevPeqjJx0xTUcg9a5XCzNYytqdDZXQyoJzW7aXgTociuLhuQvfpWrZ3xLbQc+471KlY6oVLdTvdOufNIC8mvSvBujtPIrMv6VwfgjSGu3VyDgnPNe++END8pE+XH4V42Px/IuSJ206rqqyOq8OaSI1TK9K7SythGBxVDTLQRRCtSM7a+WlWdR3ZulZFxO3pVyIYqjGcmrkfTNVHUaLOMYpCc00P78UdTW1rjvYciZIq7BGBjFV4VwRV6FfSt4wIuTxpwOKmCUiLwO9TovFdSiA0R96eIvanr19vSngZrWxIxY/aniP2qRUxinhaFEdyMR4PFLtA//AFVLt/yaOaq1gufO/n7aUXGBVAy5PWmefj3rylI0NP7R83Sgz5NZhuAOc0facc5zVqVyGaYmNO35I/xrLF3jn9KeLz1rRMDS3jGPXionwR0qqLoEdeaes+7g/lW6loBVvbITKeK4jxD4fWaNhs6969BZ8iqN9bLMnQV0xldWJtdanzV4z8Fh0chM+1eBeLfC8llM7KhAz6V9ueINCWdX+XivGvGvgsOJD5efwr0KFblkc04yg04nypIhRiDTCetdj4r8LSWU7sqYA9K450KNgivXjJSV0b0q3OMY57mmEc56in45pevbNWjW+pDtJ/8Ar03bntU5Gf8A69KFwM96dr6kN3ZCVJ7U3Yc+n4VZ2+1J0FIjXYg2c8mlx2I4qY4GKafYUJDatuM28Ube3SlJIFHU1VioxBeKmXgA+9RDjnqKlj6dKEmUkS5OBViInjNV161ZiTkdqmQ1tqXImwPerEbVWj6VMrAViy7FtXO3FWEkxWf5nzVMknIo6CNKOU49qtwz5OMAVlJMB0/Kp4peOuKm4G0k/vVhJ8r61jR3Aqwtxg9evOBSuO9jSY8c1Azc1EJ9w96UvleOgpKQKWo8tngClWQDHPIqDdzk9KVXxmhs6YSuXVbkZ71PHJgdaoRvzU6N6Z/Gm3odkJF9Zcr7013x+PrVcSbenNKWyMms5PQ10YMRn3FV3AJ4A59aV2AGR+NRCQAk0KTJcVsV5LfI5HNVJ7UhQRWgzZPPFRud684zWvtLGfK0YrxNkgDNV3UjjFbLoD06+tVZbUN2ziqjUDbUyyeamt2/eCpJbXceOBSRQFSCa15kxN3Ogsf4ffrXS6fJggVzWngbFJ/SujsBwDXgYtHNc6WyfKiru7PWs7T+QPatFh8tfMTjqcz3BgCKrumanHP1pTGahdiNmV0HOKuQdR2qvs2mpowQeD+lW1oMuKTxk1Op/wD11VXP1FWVGef61zFk68n29anXBGR1qsgwQetWFYkVkK1yyp+lSJgHJFVlYjA6VYTnrV3sJko+Ydh7YpwGWHShMccilYY9qlvUmw4f55qZACeMcVApqZeMcUl2LSsTRnnFTJ92oUIyeKlSm2LrceBmmk0oOe1N4yKRmITg+tGMH3oZecelA+Y9aVy0gGcU9fekXrmnHn+H86m+oBwT6U8DtTRjnjn86XOBxwaq4DskdaZjvSgZ5NBGR7U73FYRuccU1uvanHgimEZfjNRcdrCrk0p+9zSMDj0pOh96BrYTIGQPzoPtTW69jQp54P4VeyDYkjbt6VLnn3qAZzxUtJCHMMio3OBgU8njjpUTU09RWELdaA2B0pvf3pcjHvVbDHHPGePekIOPWk6D1NL1H1qkKwm2k4Bo3UhPPGKRW49RjPrUq5z/AJNQbueKepPY/jTuUTMef60nbjFNB/P3o3DHoapMzsO7e9CkgGkLDHvS7sHtTQr6DgeD3pAc03OaM4Hv/Kne4hS2KTPGD0prEAE0Kw/DvSuXpuTxsR0rRtGO8Z5rNTnj9Ku2jEMO9HQls6eFt0I+lUrlDuPHSrlid0Qz1pt0nesZFtXWpkBjux2qdOmaikGH461PH2GKz2BEqZPPSrcRwKrIMYqwpIFUnoTYk70dM00nvjFKDipGG0EChcilHanEjPTilYByggVNH81QjrUyDsc9aQ0SKMCg8UA/pRnPSqJYn8VPTkZzgUxRTwD+FAyVTkU/IqMdfSnVVtAJRnnNPTIOO1QKwHPPFTRnNSQidQSfajOPajgjHXPakPP+FBZMjDFTIM1WQ9BipoyePWrWuhDJjwOtMJ9aeBlaZKCD9abAcpAPFSp6jioI8mp1WhbAiQfMBg0o7ehqM9eaf/B/hQwHhuoI69DS8kj9aZnA+vrSg4NNK4Eig44Han9COo+lNVgFHXP14oz83/16L2K6EwJ/On55x39aiQHvTuRzSuSSBiQKcuOO/tUZbjjr/KpBwKqJSGydD6VGDyKkkwSfemqBj8TU9Q2JozkdOafnimDp7ClOVOMdqdyR+eKcT+FMB75pwJxSWqGkJ1NPHQdqa3r2pQcAdx70IQMpx0601ep/zmpCeee3FMJweKUtGA4cH2pQRn2ppzxj60DrxVgSdc+lIeuKRW7d6fjJqugXGMOcUi/zpx5OKaPzoAlBAo3DiowMjNKRmgBGJGc9qYp4pzdSe1MIpMESLjHvSjr70wdTUi8GsymG315pCvHSrA6U1uvsRTeqJKxTnFIowamYU0jjnrUJFjNvNO/ho280oTAyauxLY2lxyKk8vj6UAYzRYQwZ6Up9fSlbrSctkUgEGc80vfP/AOugKMU7bjt+OaSKQzHGKbs9qm2jFMKmmSNHBp2PwzSBPWngcc00gI2HNMbqM9ulSsCOaaVyR/ShgRd8UuMLUhjBPQ0FOKzGmRBR+dIF9KfjBwaUDAoSERMmDQBjIPX1zUpQH8aNvPSqsWAB5p23FKnT9KfjcKWwEDr17UzGOvSrBTiomUCkRew5RkCnY5zSJ+lP96pljB1IpQOMD1p205oxnmpIEB4pwbFNpcexzQA4nNJuxR/BQVqmVsSI+CKl+8arqcf/AFqlVuaaYx4604/SkGcUMcfUUXsJDaTGBTh06Uh6UkSRt14o34+lI7Zb6UypDqPLGkJxSHjpTiBQUx6444pWpoGKd+dUg3GYwDS4FBOKQcipJHHpTDwTx+VOJ6UwjdzzQWLu4pvToKdjNLt/OnuQIufxpygg80Ac09evSi1gCgjvTgMmggcmkBGetOCkmkJGQR1pc8/WgXUCKQ5FOIB9aQ/lUXsxjwvtQRSKxp/bp9RVrUExo7mmEGpMgEU3qev60kAMcHpSHlad+gpCCT/9akuwWsM25NKq4JFPA2n60EYxiqWxIuMEccUDk96cORSjjrU21KExxTgOKX+E0A4pMGN5B9jUgG7pUZ9qkjGBVXAHFHtTyuaRRwfWhq4dRVH5UrfdNC5pT3pPYBOmaQ80HmnUdATGEZptSHjpTNtQAoOacvWmjj/6wp69D60AwI2j2oHWlPJoAzVbANJ4pp6dafjimtUvcBoX61Iv+c00daevI/8ArUAOBp6kEUynbqSJJB1peg5pgP5U7v60PYB6nmpOq1HnHSnn8h7UrWGihcNhvrVvT7jvmqF43zUtlJhwazjK0hdTrILjgVZ+08ZzWJFcYUc1J9qPrmtvaWK6ms9x2z7VGZc1nC4yaesn41hKrd2FYvB808P9Kpo+cVIGzVRloMtB+akV8gVUDYPWpUbAFaJmbLQOaerGoFbinh+K1uFiTJz/AI0ufzqLdTg3U073Bi/w0wgmn5455pD0pMRCV7dDTGHWpiKYRismrgQFajZKsNwfUfyqJsKCT0FTJFkDDArH1jWo7CNiG5pmv+JIrCJlVuf1rzTWNbkvJTk/nW1KjzPU7aVDm1ZPrGuSXkrfMduaw5JctzzTWcucnpSBCeeOa9alS7HqKPLohD83Tn8KdFEzHpU0Nq8rAAcVtWul7FBcYA9a9qjh+a1jXZFS008uRxxWvDbLGMIO3JqRYww2rwB6VZCCFCxOB1zXv0cOoozc+hXjXyz/AI1h+LvF1t4asZJZZQGUZ5NZnjj4h2vh22cLIPMx0718t/E74hS+IIpvNuNqE4CK3UV7+EwcqsrJGLairyKfxc/aEu9XuZreykKRgkbga8Sn1q/1hyJZWZSc5Y1FLYteXjynPlg9alkkWBdkY+bpX6FgMrhQipTWp8TmOb706L8rjZmjsoumWP61zV7cPcuckj/CtyS3eVcmul8DfC288XXqfu2S2B5bGM114tuSteyPmKMnUld6s5PwT4Cv/GmqpBChFvn5n/8Ar19Y+D/AWk/DXSkIjT7TjLOeoNafh3wppngPShFCqCUDlgK5bxPdz61OyrIREDyAe1eLRw8sTV5IfeelOtHC0+ee5a1/xVNrjGK05TOCw6CuQ1O8j8PLvdg03X3pdR8S2/h228mFVaQjAHfNYNhoV34iuftl8xSEnIQ9K+0wmAp4daLXufKYjH1cRfm0j2G2Nhqvj26wAyWufvHvXdR2uleA9NJ4e6C/eY9K6TwJBYW0TwgxjC9sdK5Lx74cXWdYYCUrbqc8ng16NOo3UdNHjYimpU1NbXOHkh1T4hamfs4ZLcnBPYjNbxg074fWjbyklwByferGp+NbHwTpZtbPAlK4JGMk1xFhpOoeOr/7VesYrQHdz6V23S92P3nGoNpOWiIpptT+IOpeXGXFmTyx4BFdVIdJ+H2muI2SS6A+Zjyc1V17xVYeELA2enKolI2gjqa42x0W78SXRvdRkZIc7iGrK9laP3nSouaXNpHsMD33jvUTJKSlmpyR2Nbt9rFl4YtPstmAJiMHHUmsHxR4ytvD1qLHTgu4D+GofhdoTeIdaTUNbkCWqsG+foR6V5s8VCLag9ep7OHwjm1KekeiPT/hP8KL34gahFfakClnnIB4B5r6Z8Q+MfD3wf8AC3lRGOMom0AYyTXl1/8AHjwv4I0cW1o0byqu1UQjj8K+dvH3jS/+IuqG5upGiskOVTNfn+Y46VSbjc/YMDQo4ejFQR1nif4+az4u1mRYpDBp5bHU8jNdz4W8V6daWKOZlLn0PJNfL+pauqMILVTnp8vU17T8BvhHrvii9ivr9Hg05MMPMzz71w4N1JSv0HWnzzt1Pe/B+m33ii9S5kBW0U/KPX6167N4n07wZYKLjYrqMD1Jri9S8W6Z4FsU0+zKXN2V2rHHyc+9cpDod94iv/7S1eQ7DysWeBX0a99dkVCkoanrvg74m3WpaksxBS0J4z6V7tpPiS31CECJgTjkZr431fxpZ+Hgtpa4ec8Kg7V3Pw18XX1jItxdyHy3x8p6AVE6CqK6Why168IaLVn0NqOlJfShmGR2z2rJv4DasI1HtxVjw54qt9cC+Uwf6VuXmmo53lRn161zwqeylZnBWpOVPmRx0Ia3l3dAetaMd5G/19atXemBkY4rKa2a0lzyV7Vy4vCUsdFqS3HRrOFLlfQuvExBOPeqz9a0orhJ4NgHz9hVW4snjG88A1+F57kNTB1ZSpq8TspVlNXKDnPFRPwMVK33v/rVC5z64r8/2Z0X0Im4qCU1Yc+9VZc0LcNkVZjkHiqUvXkcVcmyeKqTHC/56Va0F1KlyCUNc3qK8Gukn+6RXO6mMK1d1BajexxWsAZNcZfR/vjwK7XVl5PrXK3MYabtxX2GF+G55M97lGJOORT26U/AVevWo2PbNegxxWpHIMjPFVpAAasNl+1RuOPb2qU9RyV1oUZfu1QlHJ6VoXAIrPmGM16FJnnzRQuR61mTAkf0rUuvunisqavRTujJMzrrOKypxyelbFypIxxWVcLncelZSRe5j3aYzWbP6VrXQG04FZMuf/r1yPuOJUmOB6+1JHnmiXnqKYnBqWWrotw81oW+MCs2LqM1eteTVx3R6FFmtZ4zyOorXhQNj/CsizUhlretYi3OentXfBaHuU3sPWE45H0pfK49Kt7Rt96hl4rax22uRbAp6/lUigfjUW8AnJpd4yT+VPYhx1Js7en40hfJx+hqIsTjtSb8n0xVIhomIDcVHJCrdqRXwaUP3/KiwJGbdWx5PbvWZPDntXQXGGXtn6VlTxcHisZRFa+hjSKVYj+lNzxx1FXZIs545HeqbIQSelYNNHNUpaiq23FTpJx7etVeMHPP405GI+lUmebVpalxW45pyvg9aqq3NSq1dKkcUoWZbzlevNNdN/1qPeelTBxjg5/CrTT3OdroVZoQO3JqrLFg+lajdOearyw7uvNZSRMtNDMJK10fhPS31K+jAHy+9Y/2QyOFUc17J8MvC2xI5GTmvJxc1Rg5GUpSk1CPU9I8B+Hlghj+XtzxXs/h/T/LjU4AFcx4X0kRIo249q9Bs4RDEPU18BWqOpNs+hw8PZwVy5GdigCpUYYHeoERm4VTx7VbgsZWI4OKinCUtkbSkkWIW56VbR8CiHSpGHPFaEWjDrXoU6EiOcpK2T61YiU7ulaUOkpkZGR71ei05RzgV3wokuTZlwRN6Gr8MLccfpWglmF7VYSAL2rpVNC94pRwtjgGpUgbPSrqxLmnrGK15EVaRUEBPbmpFgP0FW1QDtTgtVyKwcrKwiOR1pREasBOeaULTsh2ZW8sjtRsNWdtGwAUuULNHySbzFMN4foKztzZ/wDr0EOSOtfMKTZqpIuG8+b3pDedqqeU560eS2a0TYr3LH23nqacL7FVfIYHNBt2+laRkyXIupqHPWrEd+M9eayvs7Z4608RNjoatTbDmNmO/BPJyamFwG9DWGqsv1qZHcAV1U6nRgmmXLu3SdDkVxfiHREmVsLk11olcDAPFVbyDzkJxmuqFRIp2asz538beDFmST92O/avAfFXhp9PmZghAzmvtLXtLEqsCg79a8b8a+E0uVkATn2FerQr8ujPOnB05c0T5nfKnkUij8a6LxP4fk0+4chflrndpU/zr2o2kro6IVVON0LTsA9+abg5p+0fjVJHQhNp6Gk256YqRUOcninbOp6VfKFtbkRjyKaI/SrGzHWnquBT5S5Ruip5ZzQIiKuBfanmEGiwKLKYj4/nTwmD0q0YMClWPtj8aaRXLYiVcnpgVPGNv/16mWEmkaMr+FQ0K1wHFSAlfeo1+lP6gcVi4j8h2854pVl596jIphO2syS2snFTRzkc/pVBXx1605ZCKzsRJmok+asRz/nWSsu0ZzU0dxg9etZyRLZsRTHr0qYSnGCetZCXHB561Mk+R1qCr6Ggz5544p6PwTkf41SEueKUybehoNYSSL6yZ71MkwHasxJSc04TnPFF+h1xlfY1VmAPFO+0HAHUVmib3qRZgR15pM64vuW5DnAqMkD/AOvUay5HXNK5HWqSuaaiM/NNLHrmmMccjk00tzzxTYN3Bmxk4pu7cPf1prHv6UY4zWYNDWXPXigIAQf8mkYn86cDgjmqUrIz5UbWmRK44/Ouhs4wAB6VzOlSYZccfWuks5j+NeViZM53C2ptWHyn2rYU5UViQNt6dfetSJyV968Kpuck0T+WCcigp1Az9KaH6c8UvmfN1rGKvqZ2EaPjpz3oAwBjmnBwf8aWreoJDlPzVYQ5GarAE81NECBk1yy0KLKtj61MjDcM1XTBHNTISR24rOy6k3LMfzGp4zyPTNV1OB1zVhTgUrg2TrkY7U88c4qMZwD1qUE7aGNWADFSE9OOKiB+maep57U1oxXJ0qZSR71WRieKtIuQMc1LdguSYwc45pu3vTtp70uw1BNhmO9CAZ560uMH+tOxg54pXKQbM/SjGTjPSlHzE0uAByaV+ogICgnvTM57fhT8mkHPemmNiqABjvSce9C5yfWk5pxYh3Dc4phBIxTgMg98Ubc0AMpAOORn8acVzTORU7gIBk+lIDgnH8qkJO2mdTVbg2OUn2NTr90DFQL1qUEkcVS2BbisMVGwPpU2Tjr+NRuvGB+tSBFtycYxQeSOOlKPvUY4zVpBuG0devtQv5fWjbgCnBfSnqO5Gy8ZFMOM1KfTGKa4BOARRqGwwHB44pw96bgjApyjv2qUwuOB44/Wnbv09OtM6inZwa2Fe4HgcmlP3s9MUvGR2NKy+tWkKwZPBxStwKTv1zj1pGHek0O1hjd+9IjUoGQc07aOOlSJoepLEVchbYRiqaKeDViPOeefarJOk0ubK4PbtVq5bIrM0p/nArSmQlSecVjItXsZkoBbtUkXr27VFOuD9akh4xWT3FHUsoMmplqKMnGB2qUZIFWDY8HNCnp6UYPGaVBnHt6VD0Ha47GT0pyrQo79jTiCBQO1xei4qRCRzUYweB19acMA4oQnoTDJHSlP0pqtnin9+frQADgj9akDDPHWofSlDEVPUCcH8Pxpe3vUanP/AOqpgMgYqjPqNA6YqZBxnimbakQYNUiluTKKk2cYAqNT3qRTTEIFw1TRio2JJpUOG5NKxSLGSBSE7vqKEJ2g/pSNxTC4oPepFOQcGoOpqZeMZoBEuDnIpR1P1601mxTlyf8A9dNEjgPUU8YUY6/0pE/SnbeAe9DfYBwXNA7UKcCndG9c0k9A6WJF60dT/wDXpAMCnD3602ixvOeKmHK8fnTCvGfTinqDQiBBgYpPunNOxgdKjORVFNEqtxT16e9RRndwBz6VYGBj1qdyQCnrihffoe1O6nNJg1diriFsdR+tKOcdhS7SRxTtuKZIm386CgNOxxmkzn6ms3qVuIUP4UMmBwKcCc09Vz1rQkYAKUYBx3p2AOmKCnegBmMngUnOPb6U4nr2o7fWgBygbaOxFC9TgdaUYOePyoAYVxUXrVllyP8AGoHU4/8ArUAKB8tPA6E01OaeOtTZASrwPWjbTQwJwKePWgCNunFIVHftUhXnFBXApWAixxUi4JBP/wBamEcilBwaL2AWhxxSg8e9OxuHrTAgOc0LyaeVBFCqKhMBAv408Lx0pB196cPUmmymJxTO/Sn9eKAhyM9KRIzGe1A61LtBzTAPWm72ATGRSBCpOalUelIRyRQgW4wj9KY2M9OlSEZpm39aT1AZtyelKEz7VJtFOCc/40RQEIXpQQd3A4qfbTCMGqtYew0dKeowKRaVfv1L1EKV4NQyirePSoJF4PFJgyEcGpD0x/8AqqLHvzUi0JjWg9RkUpA5xSdaM9cUxDaOnP60F+eelLkYpINQB5pSc/403PFIQeho2GtRc/nQjbR60g496P5VIidHyMGnfdPqDUEbYNTbhtoNEOXrQwOKRT8oB/Og/WqRLIWAJpBinPUbVJJJn0pc8io+TjNOBzQBLwDSE98UgPFIfT3oBaCHJpQfz9KMdqTaaAFbIpB0POfpQwNAPSgB4XinU0HpT/wq+gCEGkH3sU4jFMJyfSoKY8HHvSsRTMZxSnPHvSb6Eidc8c0KCvPWngYpOmfanYAHGDjFB5znntSZzQTkUASLxxilx1pgJzzTx0obKQ3I60o4FIeKQ8CglC0AZPpSZ9KQc8mkgbJR0+lNfmnZ44pnUc0wEUmpRzj+VRgYp657ZqXe+gEhI2//AFqTPGKUk4znNNb1pX0Ewp0ZzTN1KhIpIZYzimg4OKM4ppHP1qirkinmjqcU0NxS5wKbehI0+nen9P8AGmHr0/Gk/ipAOLcUfepoGf8A69OA9qgBVoHQ0hyDS9cf4VTAFp27jGKZg04cVIthSeCf0ph607bnNNI46UDFWlyelNA9RinUmrgKCadjimrwcUoOBTFuOQ881IDj+tRA5NP6elKwiReTUnbNQg8jv9KeDxS8iluZt7941Havh6muz82O1QwJz9a5g+0aSzYHWnCfFVgp5GKdyK5ptjvYtpNnBqxHJmqEf6VbiqY3uO5cR+P89alDcfSq6ngCpVrrRmTq1Sqw7darKamVq0i7B1LKtTw2T04qsrE09W5NbXAsBveng4qANT1JFUiCTJNGQc00GgZpAKeaaRxTj1qKedIELOcAe/NBSTeiGySLGhZjx71yPiTxUtrG0aNz6CqvijxcEVoon56Z9K87vr57lyzEsT3rqhSu9T0qNDqx+p6q95KWLE1ndfrS43AetTxR8j1r06VO7PSSstBscWR05q/Zac1w+MVLZac0pBI4retY0tF6c17tDD3s7aFN2K0FilpyRVhSZh0wvpUzL553Hp6VWvr6LToWlkYIijkmvfp0lFXRlKRI8sdqhckKo5ryv4n/ABgtPD9rJHDKDJjG0da5H4q/HKK1Z7DT5QZW4ODnFfPmu3d7qxkmkd55m55r2MNh3Wkl0OqjhZyXtJbGnr3xCv8AxbqDQxfMznADHpVf/hT+p6uPPmnc98dADXDW41LT7zzljYODxgV698PbjxT4sljtETyID1du1fd4elDCwTR8lj3WrzdKCaijy3xb4YbwypiMgLDg+ua4lbiOGU/xOeiivffjj8PpfD2meeXe6uZPlCjufYfjXLfCL4MyXki6praYH3hER0FN5nKU7W2PkqmA5JuJQ8AfDu68Szw3N3EYbPOcEda93a+0zwlpwhhRY8DHHeq2ta9b6Vbi0s4FjRRtUKK4q4vQztNdv8o5ANbUaVbHTu9InLXqUsFBqOrZu3evtqC7pMpH1ya5XVPEheX7LYqZJmOAAP1rNudUvfE139i0qJpDnaSo4Fe6/B34JwadAL3WMNcMM/NivoUqOChyxOChg8TmU1OekTxjTvBLmb7fqedxOQrdBRr3iKK1U21tgAccV6t8YI7e1cQW+FA4UL3rzLTvDNvahr2+IIBzhq9TDVFWjzLY8TH4eWEqOE/kjO0CG9gb7VLI8MZ5xnrVTxp8QkijNvbnzLgjaMHmsnxl43e9uDZaZy2doCCk8L+FYNLVtR1liZfvbG6+1dPKnqtF3PNTdve+SGeHPB8+pyjUdXdljPzKrVN4o8bRWEK6dpaK3G0BOuayvEvxCl1S9/s7S+Ax2/KOAKt6Zolj4ZtW1DUJRJcAZw56GsPbQaai9Eb+ykmnJa9iho/hllzqWqt8x+YK3QVzfjL4jLHustPzyNvFZvjHx7deIrr7FYkrETtGzvUVl4ZtPD1m15fSebdMMgE9K+UzHOIwTpUT6rLsqlUaq1vuLnhjRoZIWvtWkzJ1Ct0rN8T+NWjkNrp52L935DWPc6jf+ILz7NZbih4wvYVrDwvD4agW5vGWS56hW7V4NKOJcHUnoj2av1aFSNOOrRT0zTpwv2y/Ykk8K5rQkvbnVpFs7SNmLHCqg5qq09xrDBVXIPAK9K9Z+DGm6N4Y1MalrTo3lkYDdzXFDBTqyc57HsrGxgo04atndfAD9mgQOviDxMg8sAMsUo4r17xz43FpZf2Z4ciWNQNuYhgCuF8VfGe88aSRaToSeRZ8Kzp0A+tdDPFZeFvDDXFzIom2biWPOfevZpUVTinJW7I9uhC2sjK8F2MenTPe6xOGuWOTvPIq94g8fzak5sNHQu7cFx0UV88an421bxl4kNraSSLZB8Fl7ivcPDd1pvhXR0lupUSQLyGPNesqLiuea06HmYrMYKbo0n7xtaB4Rt9MX+0dWm8yY8ln7VIniq88UamumaFEywbtrSg8CsOzGp/E2+WK3Lw6aDjdn71e2eGvDuj/AA90je+xXQZz3J9a5K9ZIMHhnJ+0qHf/AAysP+ETs45LqQ5x8xY9a9OtvENtqoxbuGX618oat8QtQ8TX5t7LMdopwXPce1dj4Z8ZjwyiieXAPUE81y06DqtyZWOxUKcOSPzPokqHBHWqd/aoIc46c1l+EvEsOu26SRsCp5610c0Kygr1FYyUqU7M8mEuenzI5u13W8+QOAcVsXK/aIAqio76ERMoUDnrUtlLsAz/APrrlxmHp4yk4TWjChN05tGHc2TxckfjiqDjArr9RhElv9BxXLTwMHPFfg2fZI8JV5qS909uM09yoetVpOnSrMg44/OqsxOeOBXxNtbGxVmHNU5uRjrVqRsc/pVSZqEKxVnPynviue1I5BreuCSjVzupMcHvXbh9xyehyWrfebrXKXbYf0rqdWbbmuO1CTEnrX12D2PLt7xGXBB55puM1GhJz0/GpwwPTH4V3vQ35HuNyAp4qCRSKnY1Xkbrg0R3HyWRWnxnHesu46nvWjO3es+Y969CktThlEoXPIx0rMnOc9xWnOcL7VmS4LEYr0YnCo20M+4X2rLuQOh4JrXnT8hWVdLkmieyNEZFxyCD0rLm6mte4Xj0PoayrsbTXJIt2Rny4HXrUQPPHWppagHDViwZYjOeef8ACtKz+Y5xms2PFatgPlGQMVcDtw+6NuxTDLW5C4VfrWFbSYIxwa1oXB785r0KbPoKCXUuFuOarSNz61Ju461Wkl5Nbnoq1hjPSq3Pf8ahZsn61GZDng/hSZLReR93Skcg44wahicYqRmyfpVIztqLkCjfxxUYY03dtNNoqxMTuHX8KrzoCB61JuyaDk9RSsZNGbNFxntVKWLIxgVtNFuXpVWa3OOmDWUo3G4pmM0O3px3pKuy27A8cD3qu0BAPbmsHFxOOdO4zGMU8HBFR7T+VKEYikpHnVaehOrEdTUiuBUCg7sYxT1U+laqR5soO5YD5HNSBdwquoPTHNbuh+G7/WpFS3ibaTjJHFa8ytdnJOajqyXwvoxvb9PlyAa+j/A3htxHHiPHbpVH4Y/B5rZIpLhCzHk19EeGPBkVlGg2Divl8yl7WXKnoa4WnKc+exn+HfDThULL74x0rr7XQgo6ZNbVlpywqMDFX0jVR06V4UcPBPU91RdjJg0ZUP3a0YtPVccVOZFUdaa12q9TW6lCBSgrkqW6j0qVURaz31NVqu+q471LxUIrQu1kbgZF9KeJlWuabVyT1pjaufX86xeNXQZ1QulXPNKLtR3rkzqZ67qQao2eWzR9dHY64Xygg5pRfrnrXJf2mf71A1M55OPxqfrrYmmdf9vX1zTvt6nviuR/tMgcN+tOGpf7VV9dYuU677cp70/7Wpwc1yK6n7n86lTUyT1rRYvzCx1YuV9acJ1rmE1P3qZNS4PNbrFXCx85LpZIxjipF0vHUcV0wsRjHeni0UdRXCqaQcpzQ0rjOKd/ZfqPxxXTfZU9M/hTfs464q+USRzg0vB6UHTV9K6JoFHaojGoB4+lFuoNIwP7Nx2NNOnY7Zre2DmmlB+dWrWGkjB+wEdqabLHat0Rrg/LUTQq31o2DlRjG2P4/Sg2uRjFaxhHPApphHOK1TIaOY1PRxIpO3FcLrvhbzww2/pXr5gDcH+VZl9o6yqTt5raM2tiXHmR8s+Mfh19qD4j5+leNa54BubGdyqHbngYr7k1Lw4soOVyPpXDa98P4rnd+7H5V6lDGOGjOCVOcJc0D4tuNMuLY/Mh/EcVX8s/SvpHxF8K9+4rHx7CvNte+Hc1mxKR8duK9qjiYz3OiFdx92aPONpPanKpwM9K1LvSprRiHQjFVfKB9a7k09jvg1PVFcx5FAUjtVsRjpSiDmmtDblsVVUg5qRF5zVoQAnpzThbjAoSBJkKpuxT1izmp0tyMDFTeUAPeqE9iIJwKY6c1ZCnGKRo+agLFTbRt/CrSw8nihoM84pNXFy3KTLgVCTg1deHPX9ageKsZRIaK5PrTd2TUjJioSCOKy5bGTiPEhJ9qlWQ59qrYOfQUu7bWco3OaRcWfHSp45jjIIxWUJamjk3Vg0CNhJ/fr61MJPX86y4ZsdatJJkVD0NkyyJGFSLIGHNVt1IJSPpQdMJWLwkwfQ08SHPPH1qkr5471IJM9RUbHbCVy/G3A5qQNzVKJ+eanSQY9apOx2RloSkgn2qPI3e9BYnoaYW4qr3Cw8HnsaRjz/hSAZ4p20jtxSBjRj8u1I33jT2UAggfjTeppMmxdsJCrVvWj5Irm7Ztsma37M5rz8RHqYzOjtG6EfrWkkh2+tYtpIcdRWjHLgCvAq6M45lnziO/FKsxIyeKgJB68D1prNxXPF6nPfQuJNnvVlW5FZcbbatxPzx09K2uUtS+jc/WpFbjjgVXjOBnvU8fzCueSC1idTjGKnjPpVdMjqKsJnqBWTFuTqTnNTpyeTVcdPWpE6+9RsJrUuJ+QqZQcVXjqwrZ61LepTQ2nrnB7UEZbGPpS5H5U2ybkkYxVlWxiq0ZB61MvUYqXqInDZp+cEcUxBg0/73/wBekQIeeCKUfdPpTsdxSAcVDNLickjmnE5P0oAx2yaAMenNSCGtjd+lAGccUpJxx+lNDYPrTQPVi88/0pce1LjknFGeSSKdyWIMjpSHJHpS5GCTSKSc96fmVYU8EYFRsCR/OpMcZ9Kbjd2zRbQm4wjGKaVzUhG49Ka4BBpoYhOBjOacrY6moyuMZ5qQDpwKaQrk4GV9RTCpP0oGQAMU4CqSuMjKEHNJj1qUjOaay4JxWqQ0NA/OjbwKcef/ANVKAR2zR0ER4NNx6GpGXJz2ppAGSRzWbYEYwfegLnk9KXgHNHIyBVKwC8YzSDnpzSjnrSqParIE+71pKfwVyRgelMKlQe3emmUh4/Wl6j2oXkY7U8LkDuKrcTZFxniljHTiggcHH0pUGCOKaQiZFI6d6mjQj3qJB6VYi6D2pDaNTTRtYY9a2pI90Z9xWHZE7wBit9GPlCokUuxk3EXX+VRxDB9xU92CGPGKgib5s/rXO2QtGWI+anHBqBOO/FTA9O1FymTAZ/GhOKRSdtAbv3oGTA5wKd0HSolqQdOhNPcbFAwelKGHtQq0hwp561OwnqSIec9+tPBP+TUancvTmn4x1+lMFsLn86Uc1Htpy9aAJkHOM8etTLk9aiTipgePeggd6gUgzRnBBpykGgB6Gp4+1QAYNTIMGgGPLZNKCQeO/amkZpVNWBOCTTWNKgyT2p+zC880asBi8Dnp61MAD7GojnA56VLHnHXin1sCF2lufSl4GKUnA4oznHcihAPjPBFTryarZwfep4+c5PWhagPCj60ehHpSjrn2oGBSaAVeaeGzimcZ9hSpweadwJD97FOHWmdc4pRnjiqAmHTFRlM98e9PX3Io657Ur3HfQWNdh9AalUDr6cVGqEEH9alwAKrYQoBHTvSHqKULigjNJ6gOBxTgM4ppGaeMEUJANI9qac8etSY+X0NNIOc9qloBEBJqXacD1pi8HOM1MMEcCtEA0r6/pT8cUuM80oXOPT6VTAideOlNK8Dnn+tSlfWoyBnB4oQCD8qUDjPrSY3E/WnKMdaLgx+3IqBgfw61ZXGKayDOeKW4FYDb171IvJpHUemaTGW645pWAmXBzTgOKYvU84qQDK4FTsA4jv6VG3PbipAOKjc9a0uBGByaXHHWjbgc80Z5rPqAg+XH9akHTpTSvbFOCntxT3AUAEUMBz6U5eDQRx6+1CWmoIjK/wCNKOtOHTigLU21AQAU7pxSH9KcBx7VVgGsKZjJNSkZppIxxQndAAXH0pG6/wCFPRuBmjHWhq4EZ4GTTD1qUjkfzoKeooSAZ74qVRxmoyuKeH+XHamtBXE6g0wnOKk54NIyCk2NERPNKuCaUpzmgLSAlTkc02UBh0pBx1oY+tAFdk//AF0LTytIcVACg5oIJ7UL0pxUMKFYCF19uaQEgj2qaQVAeD/hUDbHhs9KWmovqAKfj8aBDdtLjI6Yo60AZPpVgGPTmnRnNJ0NOTg5x+NQHUkA4px5ApAemad1HArToBFIMVE1TyKcZxioHXmkABu1KD+dMVefengdKgCQHNBHJpR92j+E1TATo3TNOzxSUmDnHGKkBP4qa3SpNmeaTZk9KAEU4NP/ADpo6mnAZqwAk/jSYPWncYpDwKVgAH8qcTmmkZ5pAcGpAex7UhJGePzoUZHp9aXGOaADr70gBIxTttBXByKAY1D261LgiowBnP8ASn7qAWgEHHr7U3BPalJpQO+MUFMReaNuKXdR16ik3YkXPGaacZH9aXoDSY4pX6gKRgjinJ+tN44qRSewwaq6Acc9cU2lLYzQQePakwEoB47UD5RRyP8ACo6gSr09c0jfShBxilYcVo3YBBwadg80gGRT6ztoA2kIycUpHoPzpQOM1SRI1ff8qcvTHWk4A/8ArUpFEihH6ClXkdaWm4xQ9geguMc04ZH/AOqmc+9G6oAeDim9/Sk3UhI45psLC0oOfpTAM08c/SkLyHc80cn2oHTtSt0oGA6mnA+1NHBpaNhMkHPWn9jUa1KPu+9Qxrcz7kZb8aW2XLdKdcLknjJ9aktR8wrGwdSfyiR0/SmbOaurGSvTk0nkjsOfes3G4MrqmBjHWrMakDNCpjtUwjx70ow6gKgNSjIFMAxTqskcD71Ipx7ioc+9OB5qkBMrZNSq1V16e1SqeBV30AmBp4PFRDGKN3ze1VewrE4alBxUINVdQ1SKwiYsw3D36VrHUqMXLQt3d7HaRl3IyOnNeeeKPGLOWijf8azvEnix7pmSN8L61x1xdNMxJOT7muuFLuenRoJaslubt7iQsxyfeoQS1RqM1Yt4jIQB0r1adLqd6QsMOTx3rWsNN3kFulSafYqpzjmtFwUHy8D1r2qFD7Ui2PRlhAVAM02V/LGWPNQeesYA/i71h+JvFFrodi888qgKOhNe3SjcyfY2b3xJbaTbNJO4VQPWvmr4x/GS81PzbLS32qcgyZ4Arzz4wfH+fVL97LT5MLnGQetcx4V0jV/EzLNcKywk56HmvfwmGc1eS0O/D0E3eY3RdEvNWvmllZndjlnbvXqek+GILO2DTqGOMfjVnSdFg0mAYUFgK0Nu9izHgc17dOKor3T6BrmiorRFKDwbBcy+Z5a7eoGK9S8CaLb6OgnKBARxgda5XRQ0kgAQlfSurkvhaWuZGA44Ga0nWlax8nmE6dH3VuZ/jmO11WXzZ0V0Q5wR3rzzUPEUds3kWg2442j0rU8ReJxdM0UXXmvO9a1S20cSTyMPO9O9etl+WzrvnqaRPzDM8yp0W+XWTNDU71IImuJmG7rg1x0NnqnjrVUstPhJVmwXxkAZq/4Y0TVfibqyRRq8dnn5mHcV9T+CvBuj/DjTInWOPz1XlnHOa+pr1YYOmoQR5eWYKeYVXVqvQzfht8H9O8BaEkt4ge7IDMzDkmq3jDx4mniSK2Zd3QAfyqt43+Jj6gzW9kd0hJHHQV5L4i8QW+kRvcXUqtNySD61xYfD1MVLnq6RPqMXj6GW0/Y0bOX5FnWdUQ7r3UJQXxkAnoK8h8VeMbzxLctYadkKTgsvTFOmutS8d6i0cZMdqOrE8EVc1EaZ4Is/lZWnAzuPXPtX1MIRpwS2SPyvE154mu5z1kyLStLsfCVl9qu2DXWMgntXn3i/xxe+JLtre1YiMnaWB4q7ONS8Zzsx3R2o5J6ACua8RS2vh5TFDtaTpkdSfevAzTF1Yw5IaXPTy3DQlU5qmrLlnc2fhG1Mrv5t03JYnqaw9R8Sap4vuRErsIicHA7VJ4a8IX/iyfz7gNHbDncemK7SPwztnWx0mAO54LAfqTXzyp4qFLmm9+h9Co0atZRpxuzlv7NtfDtkHzvuCMlu4NZllZan4zvhBGX8rdgtjgV7tYfsy63rFmt1cBhGRuwB1rjfFz/8K1SSygQJKPkPHOawweEp8zq1Xd9j18bUqYdKnCNrrcgA0j4d6XtVllvCOWPrXMeHdIvfib4lUTMyWgbPHSqOm6JqHiy8N3eFhADn5umK9A0m4k0KMR6RBvkUYyq85r35J1F7yslsj5ylH97yw96T3Z0vi3wfpngDQ1aHHmquTx1rgfCmj6l411VXmdoLLdk9gRXd6Tot54mYS+IZxHAnzCNiQTWX458Y6f4eVbLREBl+6AvU1MUlZbs+ywuChQTrVn5nXa34k0T4faOILMq9yBy2ec1yFpr/AIh+ImYbiRo7MnnntWP4Y8HXfiOT+0tYfy4B82H71p+KPG9tpNv/AGdo6jePlylejTwsY+/U1fY8LMM4lUk6VDRdy3q+saZ4BsDDZhHu8ct3zWJ4ROs+MdWjkvpXSxDg7SeKh8MeBbnWJ/7S1Z2ERO75+K29b8WQ6Un9m6TF83Qso7067hCHNUfoj5qnVm5/u9X1Z9QeH/HnhrwLoUcCSpLchcbF9feoIdZfx5P5s0hW2zkRg8EV8z+HfDOoXIN/qExiQ/N8zGthPi1LokosLAGZ87Qw6Cvl4RlWq3irn2zzF06ahJ201PoLWtetPC8HlxAGb7oVByazNFivvEE32m+do4s5Celcz4I/4mqpf6q+6QjPJ4FdnHqZ1K4FppwAi6NIOgFe1Tp+y33PJq1ViFdPQ9R8I+N4vD8sNpBIZGOBtWvffD+pHUrZJCeWGa+fPDOhaP4ftlubuRDKBks3Wur0T4nRi8SC0j3W/TfniuevSVVWjuXRm6cdXoe4SWolHv0qFLA+aKqaFrkN9CnzqxPbNb4ACg4rwJudJ8rPQUYztJFWWAlCMdKwdTg4KqOSe1dOeVNc/eS+VcnI4zivNr4SGNpSpzW53KXKkzmrq2eFfm6VnTE810msFZVRU5J4rGk0m4ZSwXIr8TzPIa9CtL2UbpHfGSauYsx2/Q1UkOe1XLqNoiQwwe4qjIcAivkJQcHZ7mq1KtweCK5/Uj1FbtycK2etc/qJxmtKHxA9jkdYPB4/GuMvz++NdhqvO7PauQ1DiTj8a+xwexxOPvFUP14x6YpPO2kVEzc0hI64r0UjqRP5gIzULyZGRTC+B6e9RmTjk1fLqNq42ds1nTtyRVmVs9qpTEfWuykjz6isyCY4GKzpThjV+R+tZlwwJr0Yo83qVbhqy7ogk1oz8r0rMuc56VEyjMuByay7kDJ/wrWuMbTWZOM9qwZDdzNkXBNQNwfWrbjO6q7Jn2rCWxZJEcVr2jbUU9ayI+DWrbnCClBnXh3ZmpA3zA9RWrbngY6VjWxLMK27QYUA8+1d9PY+gpPQn5IqB4yeBnmryQkj+tONvn3rqWh2xbMpoyRnGaaIcetav2Xj7vNO+x/hTKd2Z0URPHf+dWRBkdKtJa7SPlqxHb4HH60JmepmG35wODSrZ5PWtcW46Yp624B5GaroaGObQ54pRatxxke9a5gHHHFHk4HpSuLlMkWZyeMVE9kD1Oa2WjwDzURiJFQyeVmO1huH3cmqsmmbgcjiuhWE08Wu4dKVrkuJyM2nZyR0A6VW+yHpjH4V2UmngDgYz6CqcumZPyr+NYyh2OepSvqc2toG5wc1bsdFmv3CRIzknsK6zQvBVxq9wAIyEJ7V7v4C+E0UCRM0IJ7kiuGpXjQ3Z4tdtvkp7nlngn4Mz6lNG9yhK5B5FfRXgv4TW2nJHiFRj1Fd14c8Hw2SL+7HT0rs7OwihHCj6YrxKuPlNkU8Er809TO0fw5FZxrhAMV0MMKxY4AqPzFQcVBLddK8upiT0lFRVki+9yFqCS/K8evpWbJck96rPNg47V50sQzVI0JL4kkZqrJesCeciqTTdeeKjZ81yyqtgieW7OcZqBrtiagdufWoi5x71xymyywbk+tJ9oOKqlznmjdWbmwSsWjc+9Kt17/nVOkLYpc7Av8A2nIPNKLg4HNUQ2RQHx71TqAXxdEHg9KcLojrWeG4607fmqVRisaAuycc1Kt1xgnNZavTxKRWiqMexqi7I6HipRfZ71j+fjrR53NbKuDRlFBnGOvtSbBk9KcTmmk19AjIReAeBTGU5ORinuePcmkZugHapAhIznPNR7eTUrH5j/SmZBNSOxA69cdfeo2HXirBIA4POaiK8mqJaIWzk8VG3BJqwy8ZqNlz+f50DsyBmytM3cVYaLjPWomX1FUhWGhh6Z+tHXigjB4pnINNXEmMltUfjArPn0hHBwOa0+Rz3pC2c56etXFjZyF94dVgf3f6Vx+veCYblW/djn2r110DjBHWs6701ZAcCumM2ndEOKZ8v+KvhkreZtiw3rivJNf8FXGnysVQ4HtX21qegrIrAoD9RXnfibwRFOHIjBz7V61DFuO5hyypu8T5Da3aJiGGDSBecV6r4v8AALws5jTHPpXm17pstlKVdSK9+nVjUjdHfSrKej3K69amQZPrUSg1NGNvWtrnYSquOMUYH4UobPNLnI6UkyGhhwSMdKjL+pp7nFQO+aRJIrYbipN1VN+33pwlz/8ArqHctDpOlV2I6elSswIqvI3UUbktIjkxVdiCe9SyMAKrs3PXiosZONxCeT6UwtmmucdOaYTlqixyuGo7OOlOVse1RH8qUdc/yrGUTnasy3HJ61bilGKzEfHT+dTo5BHpWDiJM1EcYHrQzYqok/r0qQSbl4rOzOhSLKNU6Nnmqa/pU6OOP60cp1RkWI23VOjcjtVVDzUytx096VjshK2haY5FNOKYjZGc0pfA4NUlc6UyVSKcH4I7fSoQ+PakLcDmk0Ve5MXz7VG0mG44qMyf5FNLc+tSwehYil+Yda3LGfGOmK5xDhs1r2LZxXJVTaIkkdTaTfKK0oSXANYtgxIXnNdBbQ7gP6V4NeLucFQXBzTXJIxV17clMgciq0kZXrn8q4bNM51qRKTmrMD7e9Vzwc0I2D61Ylua8D5+tWUYjFZltJjHPBrQR8nNRIp7XLSPnp0qeM4HHSqiHnpVpMGsmiNmWFIz161Mg9/wqFOnP5VMpwayEWIgRxU4GKrhj171Mh3DnrQ11KuyQnFKvOffrTefzp6jFBCHxjBFTKCehqFOg71PGeaTKWhYiz1zz71L0JzUKZ61OASB05qWIQr1pucA1Ls+XtxSCOpaEhvQDFLjkClVOD2+lBHQ1CQxCN3tTNvNShc468iho8HgUD6kZOKTuakAy3f0FIU+bGKbDcj6AAjrS7dpwKeU3AY6elNI+bimlcLgo+Uj0pXGDxSqPwoCn0GapKwuhFzTW4/CpGOWqN1OOP1p2Ehn4ZqZMHjOD0qHBJqaIHngVSQyTbjtzShABSrzTyuRVpCZEQAe9BAqQjr2NMYc454qxJDR/nNO7H1oC+tOIAOM0mUQk84wD3phBJ56VMV5J6imEcdOKiw2Rt6U3BBPGak9cUmO340IRHt5p69OtITnp39aUce30rQgcAdvP5UhXcc/0oDZ+lP7/wCTVLsaIMHHoR3qRV+U+lMXFSA8Y6D2qtiGhjAEdKZjBH8qkJ45/wDrU1TuPJppk9SRRjmp4+vSoUGD1qYHBpW6mhoWhxIK6GBN0QPeubtfvDvXUadgx81NhJ6lC8hwc9Kz1X5z6it2/QAg98Vkum1s9M1hJWE9JDowOwqZeTn0qJBxUyjjHFS0NkgOAKWm5GOKUcikCJV54/nTwMGmoOnrUuMDNBIoHHrTWGaUNge9Lg4z2pMsaOtPDdKYAPx9qcCMdaXQB3Uc0oGfpTVOfen9BVb6EE0ZxUoyOagXJPXAp4JINGqKsPZ+acjY/CogMnnrTlPtQSWM5IqdD0BqsCeCRU6Nx6U1sN7k1NQCkLfypUPHQGkG5Zj5WpM4GKgTpjOKl3c9a080IQnNOV88EcGo26E0sfNJvUduhNnNG7FM5JFKBk5NG4h+/k1PGecc9KgA7Y61KhwemKE2BPn5eKQ8MSfy9aQE4ABx+FIWGfpTbKsKRzxT+o/+vTVqRB780iRy8f4U9evTg0iLwaceO+e2KAH9uKU8n0pFOaVRu6VaQEqKCMd6djBNNBxwOKcTmmwAH/IocDjHWkA5p4GRQ3YBoxinjGAaQp83Xp2oPahJoBxIpOoFA5H+FSEDA4pAR9OQfyp8bDp60h6e1AAzxQmBMGGeKcCD6ZquDyRUuc1QCsaic5Y0pb1/Kow2GNJMGSqMDPvR/PPpQOVxj8+9KR39aYMcnC0tCfd/xpxX8qA6Fcjg0hHOe9PYYz6U09RU63DoKnQ1IOnSo0PtUqtxwMe1HqNbDuaYeGp4J7imMcVQgx/kU0rweD+VCnJHYe9PzmgSG4xTj+lNb1xmk74qdRkgOaX8aYDuP9aeFP5U9QTEHWnYyMdhRggUg4OOeaRYgBB4GaVc88fnSjvSh+MdT6U0QIRnpUTVMW64pp5+tK1g3GpUmOKiBywqUdDQBGDg4NPppBz0475p1UAjDPambTu6VL17UcUC3GAHFKcU8jNMYDFJjGNQDijnNKBnrQgDHtRgcU7HHSgjJrPqBEelM5x71McAZpoG00mgECng9KAOAad3NBFHQCNhUHIyMYFWmQ4qLb61NhNjQOlKTzS9DSEYzQMPejOR2pGpKAH57/pTwcVGvB/+vTwe1AE3VccVKi1Xz61JHL61pcq5KyjbVOXAbGM1bLgiqsvJPHNSyWRg80oOelNHPHTFPVQRUjWw9Oadt/CkUYNSDkdKqwbkWBSrwelOcYph4NSIfx+FIcUzfjHFG7mgBd2M+lOVuAKZnJ69KXJ61SAfzQDnpSA5/H1pVo3KYu04pjKQelTrxxTX6GpsSRjj8ad3plO3cUFrUd68dqQ8kZp275R2oyPzoIEOen86XbxQOKXGAPWl1DqIBg0ucCj+dNPHWhuwC/WgmkxjrS+g/lU7gOBz2pG60qihgSP61dkAzgGpIzioSfmzUsZyP8KlaMCY4PXrQBzTR+VKDjPNJgO2cU3vzTgcim59qTVgHjjpQRmhevNBXk88VfQBFJpe3FAGR3oPTn9KTd0AtJjpQRihTnFStBMcTSE80rdKTbTbuMUmkPXoKXH5UNgCkwE4780gPPtR+NJnPWpQthwGPY0hwO9Ln/8AXTW560wuJuyKUNUfTing9qnXqMkU4NOyTn/OKi/ip4/WqKuLk5604Hmm/wCeKXIHSk3YkkU5PFShuMioFPNT5wD3yKSQFaTljVm0QbhjrVORsMQauWLbvxrKOrJW5qRRccj8aeYelSQ9BUoXPSt1AXmVfL20oWpzH3ppXHaoaDciK4puMc1I+KaRisbDGYz2oDUHFFLYB4OTUqnC1ADzT91PqNEwb3xS7snnpUW4AZJGBWJrfiKOyhYK4zVpOTSRpGDmy/quuRafC3I3evpXmev+JXvZWCsdpqnrGuy38pO449KxXclya9WlSa3PUpUVEWSXcfeo1XefanLGWxmrcFqT7V6lKizrsMgt2Y9PxNbFjZgY9aZa25zjH41sQW4RMk9K9rD4fqyrpIckOxeBVW7ugoKrwaumQYwOlcb4w8QxaRbybWG719K9unS5tEjFsy/GHjW38M20kkkgDqDxnvXyL8XPjXe+JLlrK0dsOdoCnrW58U/Fc+s3kkHmmQscLGh5PtV74R/A+Fbldd19RsHzxxNX0uGwcYwUpnVCEr3sYPwb+A82sTJrOvBlhB3hW/i9K9j1mTTdKiFrpsSrt4OOgq54i8XwtG1hpqpFGo25XsPSuIurwWpLMSzHrXpc6tZaI9vCYST9+oaomSJd7n3IqG2vft84WIcZx9KxnkN5yW2KevPalHiCz0JNkWJZT0UHJJqPeloebmOa0sOnTg9T0qLULbS7EbsK4HeuM1bxJc6nK0anEfQGslI9V1VWubhWhteuD6Vg6rrUm/7HYRmedjjC9a+nyzAKp+9qn4/m+a1Jz9nT+J9R+veIIdGiIDhpTxxVPw58M9b+I15FcvA8doTn5u49a9M+FX7OV/4jvIdV8QbkgDbhGRwBXvWsXOk+DNH+y2qxxqo28AAkCvfqYmNGXJTR5WFymeJTqYh2OG8H6Tpvw10ny2SMSBfvnqK5Dxh4zuPEkzQ20m2HOC4rI8U+KH1q+lR38u0B9eteaeNPiJb6RAbSyO+VvlAXvSpYV15qrV+SO6vmNPBUvq+G3W7NnxJ4t07wlaOiENcnkndkk15rb2eo+PL83VwWjslOSPapfD/hS68RXB1LVpNkYO4Bz2qXxP4wjsv+JbpMeZR8vydK+gjBQSutex8NVryqyet33NDXvFFj4SshZWGHuCNuABk/jXJad4fufEk/27VHIi6hCccVc0jw2yMdQ1Q7pTyFc/zFdFpOj6j42vksdMgfyshWdBxUTkoLmm9TOlCUny01d9zk/E2tCwtjY6ZAzdv3amsHw38OZtRujf6uCked21uDX2foPwh8PeBvDwutWiQXAXOHwSx96+fvHF5N4t8SPp2hWhETPtzGOMZrxZYilObnJao+nw+X4iXLCD338jDR0vJF07TkCLwvyDrXtfw0+Fi6ZCuoXsQVQN/7zgmr/wAM/g9YeBNOXVtcdDdBd2xui1zPxJ+M8uvXZ0Pw0m5j8hZOgFfO43HOq+WJ+lZdllHA0+aWr7nb/ED9pLSvCdk2l2kQluCuxdmMivljWrZ/FWsy6xrLbUL7xH/Kutk8AR+HYW1TXLjfdN8xLdfWuI1O5u/G179g0pGEGdpkQdvrWWBlGM9NWedmMKuOl7OmrRRk654q+0SrpujQhsHb8gr3b4QaLYaXpHnawUS425O/HWuW0XwTo/gOySS4Ky374Hzdc1Q8UaNrniC1eSFmt7fPG09RXsVZOekXqdWEyylhIc+7SKPxj8Vrd6l9g0k7yxxmPoKzvCXgKHSbUaprcmZPvbHNVLa60/wZEbi8ZZ7tem45INZcmqap8Q7oRxBo7YnjHSu7CQjFWWsj5PNsbVk+W9oGh4l8bT63ctp2jgiBTtyg7Vp+HPBVtpEP27V5QJMbtjHn8at21hpHw/08PLsmu8d+SD7Vys9xq3jnVdsW9ICegHAFeg37PXeR8k37TRaR/M37jXr7xbfLp2jREQg7cqOgru4PhrYeCdIXUtYmBuSNwWQ8/lVnwhe+HvhPobTS7J9SI7jODXC63q+rfFDVWeVitqTkKTxivmatPEYuu4rY92g6GFoc73Zl674z1DxZeGy09CkAO0FPT6Vr6T4dtPC9p9r1DBmPPzHmpmudK8CWrLFGst4R1xzXP21lqvjm+Dybkgz+AFfQ4bCxw8eWKuzxK+IlWfNJ2R6N4H1KfxPfqkTlLQdvWvaorqx8LWi4w0xHCgcmvArXXYPAca29iRJcgY+Xrmu/8C6gb5Tf6rIAfvYY8D2FTXpyvzdDswGJgo8j3O9sBqGv3Anu2aG2HIj9vetW98U22ioILZRJP0AWuWufF0mvXH2HRxhTwZB0FdDpfh2x0SNbu9cPNjJLd65FbRs9JttPlPQ/hr4nv7aVbi8crEf4T0FfQGheJ7fVrdTE4b6Gvjm41681u68myj8m1XjcM5Nep+AvER8PokMkpkzx61w4rDwqx5nozfDV5058u6PpKBhJnvWJq8GJTgY70vhfU/t8SueARU2uuuDsO7ivnKacalkfRSv7LmRzZAW8Qtyua6qE28lpkgAleK42RXLgj1rQZpo48KTjFZ4ihHVtbmuCqc6uYHieFVuGZen0rmJGwD3HWuj1xmaPJ5NczIevp9a/nnPqMaWLmo7HprRlaZsqcVzupnk1v3AIGfaud1Ns56Y9a8Oi7Mrc5PVmzuAGa47UCPMJ6fSus1Z8E9K47UZMS44FfX4N2RhbVFXfzjNIXzxUTOAetIZMd69e1zfl7EjNVWV9uf6VKZM96qzOMmtLF8ug1nBU5qrO2F69Pxpzzbcg1UllBrspo86sRSMPc1Snf5ue3rU7sA1VrhsjFdy2PJejKlwTjg1m3DDd7jrV6ds96oTjk9vesJbk9TPmOQc1nXHGcE4rRmIxxVC4GQaykNGe/XioHBxVmQc8dqgcEHjHNYSKfkEP3ua0YT+lZ0RyemKv2+W96mO50UN7GxYrkjtXQWaAj1rDsxgDgVv2TbVArsps+go9kX4kzipjGOw5qOAj0xVgdOK6rnppDUQHIx1qQRAkgCkX7wpVPXJ5ouaWE2DoRT0AB6UgOaeAQKq4rD1we2KftGf8KZnPQfjTqLisrBjNNI59/WpACByaQj8qW5SRXZOfp601l46VYK/rTdvFJhuQqvtViGMHg0irVq3iDMMDJ9qa3M3ogFn5g2461u+HvBD6lMpaM7c+lbHhjwq9/Kjsvy/SvbfCng9YUQ+WO3avKxmNjSXLF6nnVarl7sTK8E/D2K0WMmPgc9K9a0jQ0tkUBAAKn0rSkgjHygfhWwoCKAAK+Pq13N6s5oU1AWJFhXAFOaXHpUZJ/CoWJrhlI1Y6SY9KrSSZpWJNRFc9s1zu4IY7kcVG2Wqby8n3pTBntWbg2FyqQcmkK5H0q4LY+lO+zcdKHSYX6Gc6bucVGye2K1fsvtzTDZZ7VDoMOYyfLz2pNhweMVqmy9KQ2XtUewYOWhlmM46Unl57VqfZAO1J9j9qXsGHMZ3l8dKCnHTmtBrQgdKabbI6VDoO5dzP25/+tSheau/ZMdqT7OeeMfhR7JhcqgfnSsMCrJtzTGhwOmKbptDTKzfnRn0qQx5al8uslBlMxGu1ximfaxzk/jWYpZjipRE3fpX0alc5lIuG8prXWPX6VCLc+nJpfJIIqrtgmDXJ7fnTDOxqT7PzmnfZcVWtgTIRM2PWjce1T+Rj/wDVR9n79qkTbuVyzEdOv86Nxz0q2Ix3prQj04rUabRWBP50xgS3PrVtoxnikMY/CqQtSmyn3FIR2q4YvTrim+QD2pgiptyuMdKYw6Hp7Vf+zDb0qJrU5q1sBSxj8aRs7easNCUJxzUDRkZGKoCtLAsikEVh6lpG4MNoIPfFdAVx/wDXpjKDweaqLYHlXiDwulwrDaCfpXjvjL4fhg7ImPwr6h1DTVkBIHX2ridd0FZUYFcmvRoYiUGtTGcPtI+OdT0aTTpmUrxn0qhtweea918aeC94dlT16CvINW0h9PnYMOM19NSrKornVRrc/uy3MzIFPJyKjPFITt+lbna9iKQ9Rmq7NycY5qSX5s1ATgmq6BbQRnIHNAfb0qFic03dioa0EtCyZOCKjc4+lQtJk0gakroGDnNQv09adI5HWoWfiluDWghOBxURyPrTi3GCOajB/GsjFxHetCnik6mheR0qGcso3JFwBUqNnj0qAD0zUiHBFQzlLKHn1qZWzVZDzjP5VMp96xYLQsKfepVcEc9RVZTj3xThkfjTUTeMi7HJmpfPB49KzVkIPFP84j60rHdCRpLcgcYxTvO3A1lifk1Ms/HWi2h2wkmXRLtPXNKH3fSq6Ycc1KoPtSaN00TYJpQOOeKbzkfpUqjAqOUbdxoU7v61q6cA3NUEq/ZAjGeOazlC6IZ0Vjn5a6WzYFQa5Kzl+Yc10VjcAAAGvBxEeV2OOSubq/c+vaonTPYUiS5UUrSgrzXls5WijOmc9jVYEhsVamI561RYkOeooRnsX7c9PatCN8gVkQOSMfrWhCeMdRUSRfQ0kbOO4qzG2f8ACqKNwKsxsCvuKwe5BeTkAipkPzc1WiPAqwvWo2GyyozjFTpx9arJ0FWIzn2qGwv0JMnnHWnj5vrTFPJHanjp1osL0HgcDjmpkHNRJU0GS4yfzqQvcnjGDzVoY4x+lV0Ge9ToSOOlO10A8DH1pFHPSnbd1GOgxS30IEx+dIU59KkI9OaXbxxRFFjNvGKTB6GpdmP8KNp69AaTQrkRTbgikxz1+tSnlQMUmzt0p2uMixjikIweBU5QAe3vTWXPHpVJAQlacBgHjFP2cZzSbaLDsQlT6gfhUbA1YK56VG0fGT/OqsIh25PvUiLk0BQeaeqZ6VVrCZKozxilGfwpUHGP6U8gj73FPYkjbI4NNqQgjODxTdo/GjcBuMZxzSkcdKT0yBik61DeppdAcZ5qJuD71KwJ57UxwCM9Km4iEjnOKDgjmlPyjHHNNJqkx2Exg/TrR1zQTyAKTd64qhD9vHNORxnpTOtGMYHrVR3EyQcmnrg+tRDk8fLUqj3qwuIR19DTDxzUmevvTCp6ULUESRnvUwySDUaDBqZAM0dRlq1Y7q6PTHOMZyMdq5uDqM/pXQaUd2Mip1uKJZvMkVmSj5/Stq4g+Un86yJkwx+tYO+xLeoIfwqXnn1qJRgVMv60ncq4o96f3FNX6ZxT8du9IY5Dk1YU8Cq68HipwcCgXQMYp1RnoKep9aTBC7D1qMrg5qXJHWkP3Vo3BgMnJp6jjNNx7U5W7HtTvYZIuTT8fLj27UxDn2qQE8UbiQgBxz0pQaVgabyDQMl3dqmjbB9TVZSQecVYi6jigTJs8Z/SlX1/Gm4NKvymgksLjj1pzECmJ1z2pxzu681SKuDcqKRSQ1KAcf8A16T8+KkknBwadyRk1H0K4qTPp27VYBk4qVfmOT/+uoR1/lU0bZ4pIEyVcZpeox6U1WIIzn0p3cimWA4II61KGwM0wryPWnKM5FAEyNxjoaduA9veouvsKViOccU0QS7sDI5NPVuahQZAqZTxg1aKYo4IqSmgBfrSZ2mpZJJz25NPQ5x71Gpwaeg60+gDv46Op4oByacvWgBMDPA6U48jHf0o44HTmjseaAQ05P40DrSA4+tL+HepuA8DIBpQeg6HtSDqKdsAY1aAjlb8ajzipHX86jYUIOpKoz3Oakxhaijz61IDk4q9AHDgDFOBJHI/+tTd2TS7hUgNZcg9sfrUbEj/AOuKmI4qJhxigOoxcg8VMhJqIdc/5NSoccdPrQCHHOPWomODxwfWpGORULHBoAXv/wDXqVQSMVCOP/11MrdqkpDgvamsuKdupM9O1O9kS9xuNucVIH6dqhk5py8gc0JgSMelJ0NLScdO/vSAQEim5OeKV+oo6/WpWjBj9vfpQwyaBnFNJzx6VV7gNK81KvSoSOc/zp6HijqA5sMeelKq8800tihG+X3qge4tAJPU9KU9BSbc9KVyug4Zpp/yaXdikPTFFyRmOTSNSk4NIck1LdgBSdxBp/f2qIeuaUmpWg07Cu3HFBNDcDNRkgE02If/AJ4oHB55pqnOakx6dancBuDjigg5pcdqShAMYcCmv0p3PekbntR1AYvWlAoAz0pemakBB34FOUZFNY4pyj5aCug4DAxTwBTQM05RigkdnIqKU/iTU4GRTHjNVuBW5BqRTx/9emONrUkbbsHGKkCYEingnn+VMAwKd+dBewhOaG9qT1pCc4ovYgRlzQF7cVIOfT6U1uRjFFyrCfw0bqTPNLjt6UEijOOlOzjim7aaexoAnVgMYobk456VEGpy0AxOvekPSnEZFJj5jzU21BMQnFKH49Ka2aF/hpNsrqTAc89KVm6U1M5HSn7aroSGfWjGQKaB2p2PQUIBM56UD9afj2ph5qdgFDYpdxwaaFo5z1ppX1DYae9SIMCm9zxTwOKoCQHNGefShQCaUAA80twHY+v5UjDBozzQTntTBCI2OD0NPXmmA471JupNgIfbmkxkUvShen9KSQCE4oXj6UPSKRyP1pWEx46ZpKQnp/Wg9KkdxQ2aPwpu7FOyaAGY9KBxS5x2pCTQApPY0nGB9e1G4Y6UhOKBMOvemhvwNLuH5U3ueM/hRuMeG9aeDyMVXyc8VKvP5UkK5J3Oe9BPHpSdvWlHPb60nqHUenDZqcH5SM1ApzUinApbCKs5+Y1ZsSc/WqszAk1ZsWGVqYbh1N2A5Aq4PaqMDDaKso+a3uUTMeKhYYNO35pjetJkjG4OKZjIp57U08fhWFtQIz0pueKc/Q0z+GsgFBx+NKZQikscAVFLKsKFmPSuS8Q+KVjDpG2D0rSFOU3ob06bmXtf8TrbIyo3Ned6jq0t7KxZuD71DeXzXTlmOc1UK5NezRoJbI9anTUELkk5NSRRlzyKfFb7sYGTWpbWeFDEc16tGg5M6EiG3sScMR+BrUtLXPapbWDccEfpV8QhF6V9BQw1tSXK2hWFuIxnpQ0g9amdgV5OBWVcM9zKIouE74r26GFlUl7qMXJIi1C+nk/c2gJP8TV498WZW0yxcSzFrmTgIOua9j1i/t9D051jZTJjO7uDXgmrE6/4gFxMxlCsGAJyBX0NKhCirLc7cJQlWfO9kYnws+ET3N0+u66cAnKRt6fSum8ceIwkbWdn8qKMErwAPSt1ru4vhHaxkxoeCo7isPxv4dTTNJMoGJMZya7eWU1aJ6lNwpS5qr0R5q939lDSFuep965jVfEkk0pxwq03Vb2RpXLnbg9a5sJca/fi1so2d2OMKOn1r2cNlriueqfI5xxLG7w+GfzLN14qu7ydbWy3SzOcYUV658MfhiYQmo6zzIcNtar/AMNvhJaeGbZL7U13XRXd83UV0Gqa5NqF6un6evmMx2/L2rkrzjGfLTR8VGVSp+8qO4njGO41ry9M0uEBm+VRGOBXoXwh/Z5tdBhGp6uFkuj8xDDgV2Xw0+H9voOnJe3w33DDcSeateN/iFHpVtJHEQzdgtezh5VORUoO9yHh6UZ+3q6D/Fviu10CyMEOIlUYCLXgHjHxE2qGSaaUCIdecVneOfG7u0lxdTFUHIUnpXg3iHx3qHiy+bT7AkxsfmkXoBXv4XAqDUp6yPAx2aylF06Oke5b8YeNpLy4ex0z55Pu5B6VW8P+E4dPA1HWG8yQ/MQx4FT6daad4LsmuLrD3RGcuOtcvqOq6j41vWjt90VrnBI4GK9uKUNFqz5aUnPW9kaWv+NLjXLkadpPEedpdRwPpVzStBtfDtt9ouj5l2RnJOeaq2mn2/h2FY4lEk7Yxj7xNer/AAn+CeqePb6K7vUZbQnOGFY1K0aCvJ6nTh8JLFS5aa0MHwJ8O9X+KGrRoInjtN3LY6819meEvhhonwn8MfaJo41uAmdxA4OK2/DnhjRvhfoSu4jRlTjAGc15n4r1LWPilfPbwF7bSVOC/wDfH+FfG4zGzry5YvQ/ScsyeFKO2rPPNfurv4reMXs4JHGnI+Cy9DXeTeDfDvww0Nr1oohMqbi8i8gisHxD4l0L4P6YCjp9qHbux/rXgXjX4uax8VRJDl7ewDcnJ+YV5ydWs+SOx9G4YfLqbk93+JnfEP4ra18T9afTdH3x2StsZ16EGuj0Kw0L4VaF9tu3WbUXXcS2OprC8JWEenr5NgoM7cZPWvQfD/wEn8S3i6lr92xgHzCHsRVVcLGygnZdWcGHr1sVU52rR7HlF5b638XtR811e301GznHykZ65rR1HU9F+GmnfZrLEl3t2lsck+1d78XvEmleBdI/szR2QORtCp19Oa8W8MeCbrxFdtq2syFIAd21q9DD0oQjaOiPoaVOMdUM8NaHrfxE15L6WRo7ZHBGfugZr2Px14h0bwh4SktGmjkuVT+Hkg46V5d49+L9n4WsBpOhRrvA24T1968y09dR1+Z73Wbl/Jbny2PH0rOvVTtCnscWLxNOhF825mWGjXnjnXpJ5yy2m8nJ4BGa9AuvEOn+DrFbLTo1e4xguB1NczqHiZUH2DSYhzwWUVv+FvBJC/2jrD+WB83z8E/hXuYCEuTt5n5RmNZTneXyRT0fw3qPi+8+1XrFYAclnPFbeua9Z+F7UWWlqHuMYLr1NQa74tlu2/s3RY8IPlLIOTVrw/4Ki06L7frD4ON2HPWvW5U1yrbueFzu6lP5IzfDXhS88RSm91WZlgBzhjW5rPia20aL+ztLjDS4xlRzmszV/EtxrVwthpKFYi2Mr6V2vgn4brBtnuVMs74znqDWlOmktNEOc5Slrq+iOV8P+BrrWpvtd+ruTyFOea3dYTU9PiSysbQxRnjcFIr6o+D/AMN7W5bzLmAFcdGXOKf8eLPw54K055BFE1yB8qjGQcVxvGwVZUoo6p4Cr7B1pPVdD5R0/wAIpo0H9oarIDIRuwx5rOk1TU/FN8LTTFaK1Dbdy9MVPcjUPGt40kzNBZZ6HgYqefxLa+GYBY6VGHn6F1Hf616MkmrM8eDkndbne+GNYt/AcMcEjCS6OAFBBOT6121hb33iqRbi8k22452DpivDPDeiXl5fjUtQdgg+YljxXo0XxBl1Bk0vTAdq4DuO1eHjqkMOr9T6jLXLEJxZ6nDJHb7bayG+QcZA4Fdn4Z0X7MPtV44yOSD2rmPAkMFnaRtN88x5Jbqa6DVUu9VTywwtrYdzxx9a+UrYuVXVM+xo4RQSlY6yL4qGKYWOnrlQQGcHgCvS/D2rw39r88gkkIHU18wTavaaS/2Sx/0i5zyw6A16F4H1O50+DzLiXDHnB7VWHw7mm2VXxHs/dPYtXKW2CmOOeK1LCASWaO4zkcV5yniyPUrpYFbcx44r0S1uBBpsQP8AdxWVeHu6jwsuWTaOW8TQKC2OgrjJCcn+VdjrTmUOTXG3A2u3tX4ZxPh1Goqi6nvNbMpXBODXPal/F/OuimGa57VBgHjpXwtL4i1scTrL7d1cRqcuJCRzXa66Dlu4rhdV4f2r7DBL3THqVDKSc5zQXJ4zz7VXL/lTlbNeykdEUWASBVaduaeZ8D2qvLJu5rRGzWhC7D1qrM2eakd85qFz8uMiuqCseTWjdlZ2wx/nUcjZWnS9cVBISVNdi2PJqKzKsxznr64qhN3q5OCeh5qlOKzluZooy+/Wqk447Vcm45NU7kZXIrmkU0UHHJz0qCTAB4BqZz1B61BIM5xzXPIoZH1rStCcisxMhq0tP5fFTF6lw0kb1qPunpW5aKdoPT+dYlseBjrW3YqSB3rqgz6Cg9jTi7Yzip+VwaiiXH1qwF4GTx7119D14Dc5680oHYUBakRevFOxp1GhDmpOQBkfpRtxTm5AFMEKpBpQPwqHdyBmngkGgqyJsj8aUDn09qaueenvSrQJjmUYHHJqMg59MVJ2prHjpVbCGKpdgAMk12PhHwtJqFwrsp2dcYql4V8OSancqSp2Zr3zwf4UWCOP5cYx2rx8bjFSi4rc8vEVW3yRLXhPwosCp8gx9K9L0vS1gRflwKZpOmCJFO3pW0FAAxXxVWrKo22c6Vl5ihdgwAMU09BTiKXb/kVihkZBx/nNNKHNWRF+NOFucdKtwuS2UvJ9qUQZq6tvUi2+e1ONMRSFvntxUqW3tWhHbVMsGeMV0RpJBczVtPQYp4tCe1aqW+TUgtx6VqqSYGR9jNAsa2vs/FH2fJ6VXshXMT7CMcjNJ9g28Bc1ui2HpSm29qXsUIwPsRPGKT7CR/DW/wDZM5wKDaj0/Sj2CHc582Pfb0qNrI4+7XRG05PGKabT24qZUENM5w2Xt+VNNhnt+ddD9jz+NIbPIIx2qPYAmc4bP25FQy2uOq4rpXshjpmq0lieeKxlhzS5zZtMds037PyRjpW61kRnjFRNZZPTP4VzuhYSbPNEtdp6ZqcQcYxVkBV/EUMwB7V13SQKxGIfQUvkg+3vSmRQOoFMa4xg59sUvaIHYd5IwM0pUYqBrnII71G90QB/Kp9rqPS2pYIHb+dHAH+NUjcnGck/4VG9zjof/wBVS6wNl5sCmkj16Cs83LYApouH5xij2gN6GgX4HtTCwyO+KoG5Prmk+0nJ5p+1EaO7v6UofPHFZqzkH+tSLd4NWq1wL4OehowD1qqLrPWnCcHrW8ahN0TtEDzjj3qB7dWVsDmneZnilDA1pzodii9selV3gIrUbnimeVkHgc1te6IsZLx54IrH1LTcrkCuoeAH2qtLbbhjHFaIn1PK/EGgpJG3y5rxnxr4RVxIyrzX01q2mEgjbxXm/ibQxIrDbkV6NCq4Nakta3R8n6lYGzmZNvA9aoHk+9en+NvC5UyOic15ncQtExDDGK+jpTU43O6jU51Z7lWUetVXGasyNke3vVdz1rpudFiCQcn0qI+lTOwzULGobHYiIwaaz+9ObA61E3Wp3BoRm4qBn7VIQcVC6lasYtOGaYvSngk9qzZnJDh9KcDikyaKmxzuIoJpwPOaaBnvTulc8kcU46kit2qZGOKr4OfWpIzj/CoZjqWlbj196fnjFRoeKeDjqKRQnXI7im4FSHJxxT0XJ6VS2OiEtCLbgCpY121KEGOacEAz39qtJWOlSYRH/DmrSnHQ8VXVcVYT9apxudsJE6jOMfjUyjg1VDEY46VJG5z1o5DouWEXqat2xO8E9KpLJx7egq3asC4zUShoEnobETbAD361pW12UIwcfWspeFHPNTISrDk/WvnMXDW5xvU6m2vgy9fzqR7rjjFYNtKVAHY96mafHHNeDPc53uaL3XvVZpSSe4+lVfPyeuMUokBPXIBojoTIvwSdK04G96xYHwenFacD9gKchM1YTzjOfercX3qoQ89DVyM9Djj2rmaFuX4mwcVYTiqcdWUYjHpio3Ql2LSHA61YjPA9KqRk1ZTOM1m0LqSrwx5pwP4UxeTT14plXJl6VMmD9agjGanUe/FUlclstRnj1NWVxjnmqiZwKsKDjNS9ydiYDvS5zxTc8e9OC47c5qAHgYA45p69femovtT0HXiqRSAjOaQrwPSn45x/KlK80ySIR9fal2596lxgD0o2jr0rRKwrkYTPUZpGQ9KsCPgkcfSkK56jirsMreXgHim7aslfTmmFOOetSldlXISByR1qJ096ssuKayYqkiblTGKeowacwxTU5bpmiwEqjI6052yTnntmhTkU1uRzWfMUhCc9s0AUEY4ppJGffvSuCEbimnAHJHNPYfn60xuTg9qxkyRMY78e1R8kH2qRvlH+FNk5Xis1qWRsO/aoxyfenkn0qMnnAPNa3sF7ibtvajqf8aac8Yx+NIGJOOtaICROnoRTj0xUYJOMCngsxPatEgew9cZqRT+XpUK/KakVuelVcgcxyeKTtxSk4PpRu+bA69apKw9h6HAHrU4POe9Vl6nNTAnsP1pCLcXXNbujyjcufWuejbDcdK1tNbDikwOqdVZPXisS7UbzWqJC0YHtWTecMfrWEgltcgjPFTL+dQR8/Tpip1GKSK6Ey9P1py89qiXIp4OOKkfQk44z0pyg1Ep9qmA74pLUA/hoDe+cUu04xTRx/wDWpkEm7OPpzSk4NMXg9acrc80kyxwOKcOtA/T3pQDg/wAqW4DlOBj9aeuKYFGOacOP64ppCZIOtKRzzTN1Gcnmm0SOUcirMQ71AoqzHgDpQAu7FKpyemKR8dqapOcUAWoz6mpFANRR4C54z2qXOccdKtaAxQelJjvQMdu1KwH50mA9QcD2p/8AKol+lPXNMB2Oc0Ak4pwGBSZIotcCZMnB9Klxk5/nUUbZXAz/AIVIrgcd6aKuSAYpR8vamlskU8Hk8Yqhj1PHPWkbg8UgPORmkY4NTYByHuKsxkEDPeqqcdKnU9KEQTYJ74ph9Dx9KXJ6/wAqD7U92AsfNSA4/wDrVAGw2MZp6n/9dCsBL+gpwbmod2TTgc9+KXUXmSk5FODbl9KYBgcg80oJqi7idcGlHTmmE7c45NIGJx3qHuMlGR1py9z1pgB704GtLkAzcZHH1qPPNPccc8+9RHHT+YpgSr1p4+Woo+T/AIVIxI6daLFIAck+1Px61F7d808c8fzqb2BkmDQV54NNzgU5ecCqJIyuBTlGKV8YNMBAJoHsOccDmosfMec/WpGGR6VGwINJiFH3iP0qRcEVF0+tS4+UHNCAcvNOODxmo+v4dqUdaL3ARl60iginFcCkbrS2AUN604kVGBzTuKOgDutNxg/Slz29Ka3T61NymOz+FIB6jNN/jpwOelNEgW3UKeaa36UivzzVdQJGwT04pAOQTQDnPpQCM+2KGA+k/wA8UA8UdaQADj8aUc85ooBwcUrAJtyKYRzUhPtUf3qjcBMYpR39adj/ACKTdj6+uKYCMODUTDmn5POaY2eaTdwBTg89qnHOOetV8mpA3AoTKRIw9KYeKVTmkIyaejJGjnigj2oBxT+goJ3I9oA4oA4pxHf9KMfTmklcvYjK85pydqGH5UA0WJuSL19afjB6VGv0qRs1Vg6Dl4pHPBpo60vUYrMZWmx26VEp+bFSTDHbiohkNR1AsBsgc1Iee1RKcCpFbsaCmKoBzmg8DFBPegg0Eid/elPA6U3PPWlY5FAXGHk/zoB/yaCaaTlqSYE2R2prAH/61NHSl680yrCgDHFPxz/nio+fxqQHigkNpz7UBcN+FOU4HPWj3oCwwpuzSFMD1p+OfegjFS0A1DhhkVK3C8daiWnduaL6AG7HNODdKjwacM0luUiT0waMCkGevSl34FVa5KDHahVzRnIoxknimJiE4PanKahLelSJwaARMOo9KQkGjJpPrUbDFVulK2cUgH4UrcU13AQnPan/AMNR55xUq8Yo3ADx3pwxzimNjjvQOhpX0AVsECmdOKcSe3amkZHGeP50kK49c0h4NIpI4NITk00tRC5yaD+nvSBT1pD1qR3FPSlpp606gLhTGPGaPemvmgQE8/zpM9MUxxxSDJX3pJh1Hnr9e9SIe57VGFPbkU5M85FCAm3UvQU1T+VG4Z/+tUyKHhsfWpM5FQjg1Kp4NHQXUpznDGpLObDD2qK66mi0P7yso3uJ/Eb8EveriScdazImIX9aspJkda0uUXlfIpSc1WSX1qQPmpuSSE4pjUo60N1pNgQt19agubpLVCzcUy/v47NGLHkCvPdf8TNcMyI3Fa06TmzppUnNl7xF4pJLJG3tXFXV01w7MzZqOaZnNNVSxGBxXr0qNtEetGHKgRSxyelWooCzAAfpT4LUsQAK2LayEK5xlq9mhh29EaWGWdoIhlhkn1rUjh8z61Fa2peQdT7VsrCkaAgc19Fh8P7PciUuxQT9y/uKkmukEeTxxU7wDBZsg+lUpbfPzsPlHJ9K97D4OVR3eiOZzSKZZ7pjn5Yx/KuX8XeMU0O0kS0A83HUd6seJPEaW0bRQnHY4615hrV02oSFR8zHrnmvo4RjSjywPRweDdWXPU2Oa1jx3qOozssrkZPCgmrWgI/+tl4z60sXheKOXz5uT1+lV9Y1qPT49seDj0opUJTnaKuz6GvXoYWjd+7FHTw6zDps6yu4AHYGuT+IPxGt7qyMQbIXPU1wPiPxc6Bi0hxjoD3rjLY3PiO6bdxBnq1fZYLARpNSqfEfjmeZ9KspU6Gke43UNRm1u7MUfyxk8uPSvQ/BmsaL4FtPMeNHuOpZ+ua4bVZ7Tw/BtTHmngAdSazdP8Nan4nmWWdWit+vPGRW2OqQpQabPhMJ7avUUo9D1hvirfeMNQa106J2jJwSF4Fel/Drw9d6derdygM7ddw6V4Wur23geyItyElUcEHnNavhH4oeJNcZgreRaf3z1Ir5KhRq4qranH5n2MqtPC0lKqz6t1zx0bK08mOUZIwcGvEPiD8QrbSoJJp5g0hz8pbmuN8YfEr+x7RlafzJ+y5715nZadqPja9+26g7R2gyQCa+/wAFg1Rjbr3PkMbmLxDb2j2K+patqvjy/dYi8dqT1/8Ar1cmvLDwTZFBte4I5I5Oata14gsfDtsLGxVXmIwAvUmuZ0/w/NrF2L7Uc7fvKh6CvWStpH7zwlLn+LRdhLS1v/GV5590zJag5C12NrFHaItlpsJeU8ELzzUWnadd63dR2GlwkknaWQdP8ivrH4Ifs822h2cOpawgaYjfhjzmuTEYqGHjY9XBZdUxcrvRI4j4Mfs5TatPHqesRlVOGKuMD15r6WN7pXgWxW3s4kBQYAQdTTdY12OyjFjpiDJ+UbBVGx8PeWrX+qEHndtY9K+PxOJnWd5PQ/S8vy6nQiowRjXVleeL7jz9QYxWgOdp6GuF+KPxY0/wHo8lnpygz7cbU6mtL4j/ABMdi2l6OhacjaNg6V5lfeA44NNm1PW5t87AvhzyK8xOLaUtj7OlhnGm52Pn7xBdal401KTU9YleODJKxseMVzd74mYzrp+mIZDnBCfzq14v1K78Ta++m6OjG3Vsbl6da6zw74a034d6d9s1DZJeY3Hd1zX0kVGNNcqsj46eFq167lWeiNbwRo1x4ftf7Q1aZYieQvpUHij466ndyf2ZokzkH5QUJ4ryzxf8R9U8Z6k1lp4ZbfOCw4ArpvDaaL4A04XWoSrNe7chSc4PvWTimueorJHtUalBP2cHsdTYeFo7e1GteJ5g0uN4jduf1rzb4hfFp9XkOmaGNkSnblBwBWR4w+IOreO7loLYslt047iqWmrZeFLcvIiyXOOM8814OJxjqP2dJFV8SqatEqWelx6WpvNRbzJ2+b5+tJ5174puRb2cbLCTgbewqax0XUvHF+CVIhzzkcEV6EjaR4BsBFEFmvAMfjXu5fgG4qpW08j80zHMXOTUHdkGh+GdN8F2Iu78q04GQhPesu71PUPGd75VsrR22eg6VLZaNqfjK9+1XRZLbPQ9Me1dDearYeErT7JZoj3QG35eSTX1EI2Wui7HyspO7e8n1H2Fnp3gmzEk4El2RnB5OayJX1Tx3enrHa569BipNE8P3niC5N5qDlYgdwU8ZFdHI91NKmlaHalpWwpKrnHbNVKUYK8y8NhKuJnaKu+5seEPCNrYzRwwIZpzgZHJJr6c+GfwikvhHNdrtTqcjgVnfBr4RQeFNDj1bxDII5Nu8mTr61D8S/2iY4w+ieGV7bN8R/ma8Wrip4h+zon2NPL6GCpqrX3O8+InxT0H4Y6Y9jpZWe+27NyYznFfLfiXWrjxXcvqGuXG2IklInbjFOltbgrJqOoSG4uX5y3avNdbk1TxTqZhVWitlOMDjIrtw2EjSXNLWR87jcdKs+RaRLGueI31ib7BpMQjiHy7k6VoaL4PttDtzeahmSXGdp7mtzwR4YitpEjRA0v8TEdK0vFuhPcukSSCIZ+bd2Fc2OzOnhlZO8hYLLKmLfNa0fzOPX+0fF999mtlNrZqcFl9PavTPDlho3gexEcaC81Bu3XB9TWJplutlD9i0/DzH7zLXVaB4aj0WUXmqHc5+b6/Svh61erip882frWU5DGjBXR3nw8sJ5g+o6kwhiJyqE8AVra9dXfiS4a001vLthwZF7/SuVm1m618CG2BgthxgccVr6Zrdv4PgMt3IEQD+I9amMlB3ex69TL1FMktvB6eHIjNJy3Us3rXO6v8SzbubW0JZ/u5HQVgeOvjafFU503TAAjcFk6fWs/w/wCH2ys9wSSfXqa9ulU54c2yPhMXQVKo7ant3wWVrq7W4uJN0rnJLHt6V9GXXkR2AdZA3y9PTivl3wMtzFdJ9m3RqCBnFfROnQPLpYDvufZ69a8XGYuCfJFnbgMPUcXKS0OavtUErMqng+9Yc/3iT1rQ1Kza0nYkfKTxWfI29jX5TxMk6UX5nr/ZsyrOPlPcZrndUXrXSyqCDiud1UAk1+a0vjSGtThNbON1efawcSNXoGvdW+przzWThz619jgnZCtqZuRg5pVkwOTUBf5vSo2lzXtLY6YIsNPsFV3mL85xUMkp2nJqDzsDrxWqibdLksswHXvUDzZ75qF5ct1qIk7uOldEUeZV6kzPk1HI3FMZjmlPK12x2PCrblWU8Gqcq4P0FXZFzz3qpKo59q55IyRnzfdNU58bTVqf7xx92qc1csi2UJiMnH5VXf3qeX5Scd6rPx1rCQxob5q1NPJzz+VZSnJ5rV081mjSHxI3LY/NnvW1ZHB9qwrc4Ydq27I5I7Hv7V1xPfo9DahchcnpVvIyDnNU4gdoHpVqNcjvXXFXsepB2Qo74xUq8AimiPFP2mrNU+oN0phJx7VJyRTSOCT+VK9ykyIHipAcDgUmPwpQMfWmA5W4p4I/GokOATT1Pf8AnT2K2JAcVd0qwe/uVQKTzyKoIpkIA59q9M8A+HN5SRkyzfpXHicQqMLs5MRV5I2W7O38DeGUhjiAT9K9i0PTRFGuFx/KsLwxpAhjT5ecdK7eCIRR49a+CxFeVWbPMSsWI1CqAKmUdKhUjjNToK5VqSOC8fWpFTn60iLuGQCanSNj0UmuiMWF0AXHH608J3/+tUq27f3Sad5LgY210qD7EuSI1QYBxUyLSCF+uKkWF/SrUH2FzIcq1KoHFNWJ/SniFs9K1SfYXMiRQOKkHHNMELDHFPETVSTHzDhinDFN8pjzS+WwHHSq1DmQ4AU5Rmm7GpQCKWocw/aKNoxTeaUE5/rVXHzIUxjPSkMWe1PBpc9M0XQEXk+1Bh9qlAp+2qsmO5VNvkVE1vk9M1oEZppQUOKYzKe1x2qJrP2rXMWT0pjQ+1Q4IVzwdpixpnmNnk0uzknk/wBKcICTXz+rNCLcWyaYc5J/WrawfhTmtqrkYFHYTz/KkaMg9K0BbCnC3B7VSpMDKKE5FMMZbtWu1mCRnikNovpyP1q/ZWE2Y/knPTFHkOueOK2Psgz05o+zDuBR7Iq5htA2ckU0xHIOK3Taqf8ACo2s1A6U1TsIxmj46UioQcAcVsNbDPTioza+3NV7OyEzMOQOn6Um49K0TZ8dKjezIPpQ4tEW7FQOw7/rT1nI69akktzjHXFQtAfeqV0UtCVLkt1qVJQe9USCpP8AKkEh44rVTaHc0flIpm3HXkfrVQXBz7VMtwCR61vGdxWQy5tVnQjGcdK47X9HDBuMH6V3Pmbqo31qLiNuMmuuE7ENHz34w0DKvhR7ivCPFuhm0ndwpxnkYr7D8ReH1uFbK8+mK8Z8b+CS6ORHzzXs4bEJPczUnSlc+cp0OTgVTkU5xXR6/osumzurIR+Fc9KME9699NNaHrU5qouZMrSAgGq75q0/ofwqu1D1NrETHB6fnTTz3pxTd/hTSh7f/WpWsCVxh596R1B7c08jjGMUxiBVjauRlMH3pc9BQf0phx0rJsXLYk3ZGOtAOaZkAd6FGc1DZzSRIGyaep9aYkRParAh46Vm0czQ3OTxTl4NPEJ4NO8vK9OazaOSS1FQ9DipQeKi27e1SpkYzWbIJUFTBQahTHap0Py1aKW48N7UhGBnFOyB600nJrVHVFjkzxmpVfJqFSQRxT0PNNM66bsWQM0vOc02I8+1TL8xrdHTF3BeOlWbVjuB9KiCVNEvzAnH0ptFPVGxCxIHNWVQkDvVazw6gE5/pV6IYNfPYyPQ5noizbR8ipJoSD7U62HA4xV8oGXp1r5WpH3jmkne5lmPpjtQq1aki2npUWMHFSkA6A7ccVpWzYxWdH94cnir9sKpoDVhck5Iq7A2QPT6VQgOMd6vRLkDFYtdCNi7G35Yqygqop+X3q1FyQai1g2LMZ9KsR+maqoSDirMZwKhoHoT4yf8KkUZXtUSZ9se1SK2D0yal6kImXkdcfSrC9Biq0YyMdKsJnPNUBYUEelWF6e9QR8+9WlA28c1nIq/UUHoKeuV4A/Om1IFzzUkodnjrTwcd6bjbx3qQYGM0AOUZwakApqkdhzmpB93nrWqRVxhH4U3kHPY8VIelMIzVkjlPUUf1ozgY/Ch89e1NagIeTwaZjdgcYpf4qaTzx0pp6lMUrj3qJhtPT9KlznimSHA96q5JVkPPYUxWwe1LN145NN79BzU3AmBORTiexP5VGDjilVsr9a55MpCHn6U0sR70YAHXNI/B9ayb1NLIUkntTCfWl4prHIwajmuZtC54FMc474pen0pCpzihFW0In4AqM4GckfSpnxt9x2qCTOatCEpO/pSZI5HA96B2rRIdx6tgGnA5FRqeTxTgO+K1WxLH9MVInaozipFaqBDicU0sCeMZ9KVsEgk8U0AZqkS2TIOOnWpE45xUceCKkBwOKZXQniPpWlYORIvasuM4q/Ztgg0C3OutxvhFU76IZJqxYyb4B0pt6AT7VhIbXumSowTU4HGcZqI/K5xUsfQfrWZKJAORxg0YzgChck04DmhFMRBkgetTr6elRhelSA80rDWhIMZ6celMbgcdqehz16Ux+ppgMHrTl55ptPBycGpvZiZIv6U4HjpTBwODT889adhj1J9Kkpik8DH408PgGncVhpB5oz/AJ9KUnjrTCc0m+obEyNk4/lVhTketU42xgirMbbiO1CJJScdqaOWFObg9aF60yrk0XHFSgnHWokPFSBwFx196CRQ2TTw2R0qJOeKeG56UASrgCnntUSk9zUwxirAQ9OlLjjNB5OKeTjHNQAqk/Sn8Yx1qNXxT8gfWtE7DWg8/M2f5U5cgnNMJwB605D+FJvUNyYf54oOTSL/AFpzDigpaCp0qeMcg1VUjt1q1G2TTuJMl6Zpv60uQR9elM5zQ2SHZqeO1RsPzNOXt34pPbQB3TnpSqevalXk46Uw8HFJMCZScU7PPSo0HIqXBp3uBGw/OlQH0p+MmkxjPpSasAuDQGxx3pAMCkBplWH9RTMc/wCNOxn6U1j71fUkVRg8cU8cEY7VFuyaeuTTbuA/ikLYNABowR1qbAOz2/GlTPPb3oAJ47Uo4+v1p9ASF++efrUbDDe9TJ9KHTvTQERPGOlITzUjYNRHmkAowRTkANM/i9MU/d70mAuccUKcd6Acjn8qOoGelCAN1IeTxSnp2oC5pbgKPWlYcUY59aQqaL2AbnafX2pQaABg0Bc1KDqKvzc0uMjrSY98Uo468kVotAGtTMZNSYBo29aXW6AMdaacCn4NNP6UmAq8d+KcORTF61Jgfj7UgGjrR1FOGB9aQLxVPQBGIx70g4561IVzTWXjntUWBgD700ntSN7UcnBouG4n9efpTSMU9qY1MsbgY9qBxjtS43DgU0r6cEetQQSDjFLnikVf8ilxwOKAGt1pynNLjPNAHU0BcDyKQjPanLjPsadnJrRAQMCRzUe45qw4qMLjipYD0b0qQck1CnBqUfrUgAAz7U/qKSlxn2oAilwQaq4+bpirL1WJz3zQgY8HjFSJ71CG5qTdgZoBkmeKTHXmlzlaXGTR1AYcUbfwFSbfpSY6UvIBm38TTHOTkVISME1GTyf84oSsA9OTn1pzAfhUcZG6pCMYpgmNzg04H3ph4zSg80rgSYzzRzjHFAIx2pwHP1oYCZNIxqXAHWmNz70X7gNXtT8Zpo4Oe/0p3XFHSwDdvzU8Lk0zOGNO3E0rdAHAdaCOM96ARgUf5zTeiAUEClA4puBS7ge/4VN2BE6HkjpTk4FPJG3BpgHPvV3sKxMmMUlKuBz1px5qGxjT1pOTSnrRxmnfsAmeaep4ph5py9KlMAZuKcBkU3Iz60L0pAOPv360xjz60pbFMJ/GqTsKw/im0oOR1NHQ0rjsAGKcBnimZ560BsE80gHHp70cUhbqTTSeBQSO69Ka3GaCf89qacH3pPVDuNk5pqc0uQDxTPu0loIlAw1Kje/NRgkke1PB7j8qdwJh/OgDFMVvenZB/wAaLlPYUHJqQHANRBuvtUvXmovckpXLgNg/zpbRstTLsfNxRZ/fFYrRj6mzG3HWpA3pUEZ44qTOBUyYMsI/HWp0eqanHvUyvjk0lK41uXFOf/r1R1PVorGEncAw96o6rr8VjEwDAmvO9Z1+S+kYZIUn1rspUnP0OylR5tyx4h8RveOyqxAz2rm3lLtknOR3oeTc3OcU+K3LY9K9qlS2R6cYqOiGohc9Px9avWtmXOQOKntLLfjjA+lalvEB8qjFe5h8Nc0I4YvLUBRz7VetkIf5h1pY4Nhzj86ex49BXv0aKpmbfQu5WNeOD3NFreK0m0fM3pWWWeZ9iEkHvmrb3ll4ctzNMwLenfNe/hcM5vnlscspNtKJo3jJax+fO21K8/8AFfjyFw8NsQqDjiuY8cfEqXUWeOF9qjjAPAFeay6pPeuwjJY9zXs3toj28Hlrk/aVDodT1oyudjb5D1qK2xEDNIeepzWLBMtkC8p+brzXPeIPGYUMqvtUelddCnKvJRR6GMxVHL6LlJ2sb3iLxQsMbIrDp2NeV+IvF6wFgG3P6Vz/AIp8cfMY45N7t0x2rnrG5WaT7RevvYHIz0r6FTpYCnfeR+Q5hmNfNanLHSCN/S9Pm8RXnmzZSAHPJ611F6tlpFukFtt85uAq9Sa4y21+71m6Sy0qLLMcZQdK9p8D/CSOwtYtU1qXM33gHzXhyx9epP2l7I5vqVJwdO12cRonw3uL+5/tLUBuiQ7gp6VY8V+MrXR4fsVmoMmMbVHJNdB8QvHMdnA1jpyYOduFHWvPtF0MRzNqOpOGLHIB7V2YbD1sxnzTdoo469Wjl0OWC97sM0Twrc+IZ1v9UZo4B8yqRxV/xN4st9FiXTtLVXmI2gR1j+JfH0t3KNO0pTk/KSo6CneH9Bh0NW1DVG3zEbvmPQ193hcNToQ5YqyPisXiKuIqc03d9iPR/CtxdN/aGquT3w5qDxP46SJP7P0uMB/u/KenvWyl9eePJnt7BStqvy+Yq8H6Vha94fsvCMhMhzODznrn2radaPwxdjso5bVnSdaotOhH4f0KKEfbNRfzZmwSc9PpXZeFvC2peOtRjtLCI/ZiQGfHak+E/wAOdS+JOpxYhkSyVh83Yivt/wAEeA9D+GmjoxRPPx3HORXJisWqUeWO52YLLHVnz1dEc38K/gzpfgKwjubpEkusAnd1Br0S4u7jVAsFquyP1A6Cm6ek/ia5EgXZbg8cYGK1dY8Q6N4QsH3TIsiDkHqTXydarKc7y1P0DB0YRXJBEEGlWXhy1N1dsjNjJryrxj40vvF18dP0jKwE4aYdAPak1PW9T+Il2RGXg08Hk9Cy1HPfaf4VjS0gYCd/lG31rz6lTXU+xweE5VzMz30zTPA2nteXkiy3RGSWOSTXl3iBdW+JDyKqvZ6WONzcZFevN4L/ALcH26/zIi8hGPH5V4x8bfiZD4Ns3sLMKk3IwnX0pUY80092dtfEezg9bI4bxZf+HvhXZNHbKkt2eC4659q5rQ/DV58TlNzcyMlv1CA9BXEWukXfi/UDqeryMIAd21ycVpax8WB4Sg+w6LIQxG0gGvrFTdGHtJvXsfmWY5m6tT2VDbqyTxzZ6X8OLeSO0CvcMNvbg15VDaaj4rvBLcuywk5LM2AB7Vq3wuvEM66hqzttHzBD0qnd6tLe4s9OQgdPl718ricVWxdT2NNE4e2Fhz1JbmjearaeH7f7LYoJJ2GMgc1Y8NeCbrW5xfak3lwD5ju6Ctnwh4Bh06Eajq8m3AyFbqan13xFPrs39naQhWAcblr6PL8shQSlU1mfP5hmsqzdOm7R7kureJrfSITp+jqDKflLjrR4b8FyXzDUNTlIXrhjWroPg2x8PWgv9TlBk67W6k1Vu9Uu/E919k09Gjt87S49K+ljDl13Z8tOpe6jt1LWreJiANN0eP8A2dyirmheB0twt7qbB5Cd2wnmtTRdAt/DsKBY/Ou2HPGSDXofgj4c3/iW6W4vowsWchSOBXPXxMMOuZu7PcyzKauOae0O5h+GfCl/4tvUt7aDyLTOMheo9q9z0/SPC/wf0j7bqKRtdouQDjOazPEHjTRPhXpbQ24SS+24ATsa8K1W41r4mau1zfSyfYy2VjOcV4cFWxs77RPta/1fJ6HJH4vxOw8a/GLW/ifO9npzNa6fnaNo6iqOkeHBpK7goknb7zkda6zwX8PZFjjjgg29icV6Dqng+18N6SLm8O0gHg9K9KMqOFjyx3PkMQ8RjoupLRdjkJdCtF0GSe8IG1M4/lXiNz4s059ZeysgDtbaXA71v/E3xrdajbvZWUjiJvl3qDjH1rzPTYrXRJRIIjLcMeSTyTXzeLzaVO8Ibs9DBZLLEzjzLa2h7vpNzYaHo4n3L5rLls9a5N5NT8bagVtFaKDON+OoqPQtLvfEqJLdfuLUYyB3rt7XUYdMt/sWmRZc8M+P618zeVSXNPVn7HgclhQSckWtJs7DwfZiMhbi8IxnqAfWprfS59auPOnfEecqKbp+jCENe3zAkfMSx4xXnnxF+Odto0b6dpIV5+csD0onUVP1Pak4Uo6HfeLPiHpPgDTXVmR7nBCoDyK+fdf8e634+1MrEzxwE8KDxWBbWOoeMdRa6vpXfc2QGPT6V7t8N/hakojZIs+rEVxuq3q2fK4vG3bjE5/wJ4PurKaKRo2kYnnAzX0J4Y8JyTpG0y9O1dL4V8ApbRIFiG4d8V3dto8WnQgY+eipjZ8nInZHg08KpTdSetzH0iwi0lVIUAj2rs9F1KWfgnC+nSsB4FD7j+VTR3XkEbePpXyeKxfs5XbPdp00o2N/XoYpod2RXIOgU4rTmvGmX5m4rOlbqeoFfB5tmX1pqKeiPNr8vN7pXcgZ7Cue1bjdxW/ISQTxXP6x905r5yn8RlA8/wBeO0tXnmtH5jXoOv8A32/nXnetn5mNfXYF6IHuYTPluOlNzkUxjlv/AK1AzgYr30zqhsIT8uKgZdw46VIT81LsyM11RdynsVXhJySM0wjnGKu7Sw9KaYMDJrpirnnVtrlNjgUmeDUkq4znn3qNR2rpR4dTe5G/AqnMOT39zV6QE1TnGBxWUu5gZc6DOKpSr7VoTrkn1FUJPzrjlqWtjPmPNViCCcfr3q1Ou7NVGyK55Di7ka8NmtTTj36Vlg/N61qWDc8dKwv7xT+JG5brgjj8a3NPG8isS14I5yDW/pqgYNdMGe7Qext20I2jPrVxYgBgCobVTtBFWyMrXoR2PXgRBcGpFGQeKbsxS4wM0zVA3TAHam7BzT8Y/Gk2nnFAxhXjtTNvbrUoQ9xQIyTnjFK5ZFkKCCOKTg8d6lcHnNLDAZJFGCcmquRKXKnc1vDGkm/u1yvANe/eCtDEaphRgCuG+H/hWV1jPlHJwckV794W8LvEibgfpivkswqSqTaR4s6qqSuaulWgjjXitZImI+7WnZ6MI1HHNacOnKp5WvFhhZSd2Q5N7GNDp7yevNX4NKzgfzrXjtAtWkiVRjFelDDQjqxNMzodMX0q1HYBeoq2u2niRa6owgg5EVhZgdhS/ZR6VZ80Ubxgc1p7gcqKwtF9OacLQDtVgyAUu8ULkDkRCLYDtSi3Hapi4xg0B6fuD5EReTTvJAFP8welGRTXLYfKhoiHpSeSPSpBLxSbvrT9xhyoaYhTDFgVNuyKXORScYsfKmV/JoMVT55zTsc1Lpp7CUEVilMK1bK1GUBrKVHsDjYh6UA9KeUpCtYOnJCDdS00rRjBqbtblDwQaOKavSlrRSA//9k="/>
  <p:tag name="MMPROD_NEXTUNIQUEID" val="10110"/>
  <p:tag name="VIDEO_FILES_RECORD" val="&lt;Videos&gt;&lt;Video Name=&quot;IMG_3965_273_1_38309.mp4&quot; Position=&quot;1&quot; SlideID=&quot;273&quot;/&gt;&lt;Video Name=&quot;ke lan 1_276_1_19482.mp4&quot; Position=&quot;1&quot; SlideID=&quot;276&quot;/&gt;&lt;Video Name=&quot;qua tao cua ai_274_1_79160.mp4&quot; Position=&quot;1&quot; SlideID=&quot;274&quot;/&gt;&lt;Video Name=&quot;ket thuc_271_1_13174.mp4&quot; Position=&quot;1&quot; SlideID=&quot;271&quot;/&gt;&lt;/Videos&gt;&#10;"/>
  <p:tag name="MMPROD_DATA" val="&lt;object type=&quot;10002&quot; unique_id=&quot;901&quot;&gt;&lt;property id=&quot;10007&quot; value=&quot;Next&quot;/&gt;&lt;property id=&quot;10008&quot; value=&quot;Back&quot;/&gt;&lt;property id=&quot;10009&quot; value=&quot;Trả lời&quot;/&gt;&lt;property id=&quot;10012&quot; value=&quot;0&quot;/&gt;&lt;property id=&quot;10022&quot; value=&quot;Hãy thử trả lời lại một lần nữa!&quot;/&gt;&lt;property id=&quot;10068&quot; value=&quot;Câu trả lời chính xác! &quot;/&gt;&lt;property id=&quot;10069&quot; value=&quot;Câu trả lời chưa chính xác!&quot;/&gt;&lt;property id=&quot;10124&quot; value=&quot;Click to continue&quot;/&gt;&lt;property id=&quot;10125&quot; value=&quot;Click to submit answer&quot;/&gt;&lt;property id=&quot;10126&quot; value=&quot;Click to go back&quot;/&gt;&lt;property id=&quot;10127&quot; value=&quot;Xóa&quot;/&gt;&lt;property id=&quot;10128&quot; value=&quot;Click to clear&quot;/&gt;&lt;property id=&quot;10133&quot; value=&quot;0&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Bạn phải hoàn thành câu hỏi trước khi bước sang câu hỏi tiếp theo!&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0&quot; value=&quot;&amp;lt;Format Name=&amp;quot;Current Profile&amp;quot;&amp;gt;&amp;lt;Question FontName=&amp;quot;Times New Roman&amp;quot; IsBold=&amp;quot;0&amp;quot; IsItalic=&amp;quot;0&amp;quot; IsUnderline=&amp;quot;0&amp;quot; FontSize=&amp;quot;44&amp;quot; UseDefFont=&amp;quot;0&amp;quot;/&amp;gt;&amp;lt;Answer FontName=&amp;quot;Times New Roman&amp;quot; IsBold=&amp;quot;0&amp;quot; IsItalic=&amp;quot;0&amp;quot; IsUnderline=&amp;quot;0&amp;quot; FontSize=&amp;quot;24&amp;quot;/&amp;gt;&amp;lt;Button FontName=&amp;quot;Times New Roman&amp;quot; IsBold=&amp;quot;0&amp;quot; IsItalic=&amp;quot;0&amp;quot; IsUnderline=&amp;quot;0&amp;quot; FontSize=&amp;quot;14&amp;quot;/&amp;gt;&amp;lt;Message FontName=&amp;quot;Times New Roman&amp;quot; IsBold=&amp;quot;0&amp;quot; IsItalic=&amp;quot;0&amp;quot; IsUnderline=&amp;quot;0&amp;quot; FontSize=&amp;quot;18&amp;quot;/&amp;gt;&amp;lt;ButtonPlacement Orientation=&amp;quot;Horizontal&amp;quot; Position=&amp;quot;0&amp;quot;/&amp;gt;&amp;lt;/Format&amp;gt;&quot;/&gt;&lt;property id=&quot;10221&quot; value=&quot;&amp;lt;Format Name=&amp;quot;Presentation Default&amp;quot;&amp;gt;&amp;lt;Question FontName=&amp;quot;Calibri Light&amp;quot; IsBold=&amp;quot;0&amp;quot; IsItalic=&amp;quot;0&amp;quot; IsUnderline=&amp;quot;0&amp;quot; FontSize=&amp;quot;44&amp;quot;/&amp;gt;&amp;lt;Answer FontName=&amp;quot;Calibri&amp;quot; IsBold=&amp;quot;0&amp;quot; IsItalic=&amp;quot;0&amp;quot; IsUnderline=&amp;quot;0&amp;quot; FontSize=&amp;quot;24&amp;quot;/&amp;gt;&amp;lt;Button FontName=&amp;quot;Calibri Light&amp;quot; IsBold=&amp;quot;0&amp;quot; IsItalic=&amp;quot;0&amp;quot; IsUnderline=&amp;quot;0&amp;quot; FontSize=&amp;quot;14&amp;quot;/&amp;gt;&amp;lt;Message FontName=&amp;quot;Calibri Light&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property id=&quot;10235&quot; value=&quot;0&quot;/&gt;&lt;property id=&quot;10236&quot; value=&quot;0&quot;/&gt;&lt;property id=&quot;10237&quot; value=&quot;0&quot;/&gt;&lt;property id=&quot;10238&quot; value=&quot;-1&quot;/&gt;&lt;property id=&quot;10239&quot; value=&quot;-1&quot;/&gt;&lt;property id=&quot;10240&quot; value=&quot;-1&quot;/&gt;&lt;property id=&quot;10241&quot; value=&quot;-1&quot;/&gt;&lt;property id=&quot;10242&quot; value=&quot;-1&quot;/&gt;&lt;property id=&quot;10243&quot; value=&quot;-1&quot;/&gt;&lt;property id=&quot;10244&quot; value=&quot;1&quot;/&gt;&lt;property id=&quot;10245&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04&quot;&gt;&lt;property id=&quot;10002&quot; value=&quot;Câu hỏi đàm thoại&quot;/&gt;&lt;property id=&quot;10003&quot; value=&quot;0&quot;/&gt;&lt;property id=&quot;10004&quot; value=&quot;3&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Hoàn thành!&quot;/&gt;&lt;property id=&quot;10166&quot; value=&quot;Chưa hoàn thành!&quot;/&gt;&lt;property id=&quot;10167&quot; value=&quot;FFFFFFFF&quot;/&gt;&lt;property id=&quot;10169&quot; value=&quot;Question %d of %d&quot;/&gt;&lt;property id=&quot;10170&quot; value=&quot;Send E-mail&quot;/&gt;&lt;property id=&quot;10171&quot; value=&quot;Bạn đã hoàn thành các câu hỏi!&quot;/&gt;&lt;property id=&quot;10172&quot; value=&quot;Bạn chưa hoàn các câu hỏi!&quot;/&gt;&lt;property id=&quot;10173&quot; value=&quot;Câu trả lời của bạn:&quot;/&gt;&lt;property id=&quot;10174&quot; value=&quot;Đáp án chính xác:&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60&quot;/&gt;&lt;object type=&quot;10062&quot; unique_id=&quot;10006&quot;&gt;&lt;object type=&quot;10050&quot; unique_id=&quot;10007&quot;&gt;&lt;property id=&quot;10020&quot; value=&quot;2&quot;/&gt;&lt;property id=&quot;10102&quot; value=&quot;1&quot;/&gt;&lt;property id=&quot;10191&quot; value=&quot;-1&quot;/&gt;&lt;/object&gt;&lt;object type=&quot;10051&quot; unique_id=&quot;10008&quot;&gt;&lt;property id=&quot;10020&quot; value=&quot;2&quot;/&gt;&lt;property id=&quot;10102&quot; value=&quot;1&quot;/&gt;&lt;property id=&quot;10191&quot; value=&quot;-1&quot;/&gt;&lt;/object&gt;&lt;/object&gt;&lt;object type=&quot;10061&quot; unique_id=&quot;20000&quot;/&gt;&lt;/object&gt;&lt;/object&gt;&lt;/object&gt;&#10;"/>
  <p:tag name="MMPROD_THEME_BG_IMAGE" val=""/>
  <p:tag name="MMPROD_10648PHOTO" val="/9j/4AAQSkZJRgABAQAAAQABAAD/2wBDAAMCAgMCAgMDAwMEAwMEBQgFBQQEBQoHBwYIDAoMDAsKCwsNDhIQDQ4RDgsLEBYQERMUFRUVDA8XGBYUGBIUFRT/2wBDAQMEBAUEBQkFBQkUDQsNFBQUFBQUFBQUFBQUFBQUFBQUFBQUFBQUFBQUFBQUFBQUFBQUFBQUFBQUFBQUFBQUFBT/wAARCAHdAW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p8HceFdJHpbp/wCgitgkY6Vi+ESR4W0sf9O8f6qK1s+xr2DxZt3HAnNLTKXJoEOopuTRk0EiU7IpufY0YFABn2NFGfY0UAJx6Glz7GjPsaM+xoAM+xoozx3pu6gB2fY0Z9jTI9/zBzk9Rx0FOB5oIFoz7Gl3LSZ9jQAZ9jRn2NG5abuoAdn2NGfY03eKN49vxoAdn2NGfY02R9gyef8AdU4/M1GbuJRzInuGkAIH5VYE25abk1ClzDIMRyI75z98HA+mKkDMfQD1APNFmPmHZNKCc0nH1penY1NxC59jRn2NNyaUE5ouAufY0Z9jRn2NGfY0gDPsaKM+xoz7GgAoooz7GgAz7GijPsaKACncU2kHHY0ASUADNNJOKVTkVYA4FIDignNJU3AfRTcmikWZPhL/AJFbTP8Ar3j/APQRWrWV4SOPC2l+9tH/AOgitWg0luGfY0Z9jRRn2NBIUZ9jRRn2NBIZ9jRn2NGfY0Z9jVgFGfY0Z9jRn2NQAUZ9jRn2NGeO9WAZ9jScehpMmgnNQQBOTnvjFFLx6GkoAAADRuB46ds1Bc3UduhaVxCgBJJ54HWvIvix+094P+FNoftt59ovSD5dvEM7jjgE9smgD2I4B6gY77Sf16Vn61rtl4ftDc3svkQgElpMBcAZPNfm18Vv28fGviq9jHhnboVipKlgQ7P6ZBBA/CvDfEfxq8d+LXKax4gu7mNjxGsjBcn2GBj26VXNArlkfqrqH7RfgrTvnfWbdoFDFnDjIIHSvC/iL/wUG0nQr17XQNP/ALRK5xKxO1j2xg1+e8uo3LrmWRyOeCxwfXjoaoSXYycZz2yah1Utlc1jQ8z6d8V/t7/EHWI5TbTR6fGxKqsEQLKDx1OcfWvLtS/aX8e6lcGeXxHqKOTn5ZMAn6AYry37Q2MeWv4AZP49aPtPzDcMEHIGKx9rI6I012PVNK/af8f6ReC4j8S3gwRlZXDA+2COfp3r1Dwx+3z8RNPCJeS2l9ACORHhse4HFfMCyrLgSwK6ZBxgZqQafZysWAaAjngYqfaPuV7KPY/Q34df8FA7LUZRD4g0/wCydAZYlJ/H0r6W8DfGfwv8QoEOlanFJIw/1bMAwJ6ZFfjJBHe2rb7aZpwOgY8fjXUeF/iRd6BcoQ1xYXCkHzbZyOQevpQq76oTw6ktD9qYpA44dSfof0NPr4W+AP7YV7YRW2n63KNa084BnjYecnPcDGce9fZXhPxxpHjPTUu9MuUuEYZO1hlPYj1raNSMupxzpyhujoAeR9aAck+1NHABznPSlzjmtjMdn2NGfY0Kcg/Sm5NADs+xoz7GkBOaXPsaACjPsaXctJn2NABn2NFGfY0UAFFGfY0Z9jQAUUZ9jRUAPUDHSiiigDG8Kf8AIs6R6fZIj/46K19y1k+Fsf8ACM6R72kX/oIrUwPSg3luLn2NFICc0ueO9BIZ9jRn2NICc0ufY0EhnjvTcmlJ4pKADJoyaKKsAyaMmmsfm/GnUEBRRTMk8Dr2qAHmQAZxnHb1qrquo2+k2Ut1cyiKCJS0jsQFUAZOT7Cm6jqdppFnPd3biK3iGWdzhVAGSSfQDJr8+v2qP2rH8XPcaFo07R6UpKzSo2GkbOOMdv6VejV3oEVKfQ6j9ov9s4st1pXhLmSMbWvmAKjkg4BBB/KvizWfE974m1Ge81K5lv55CSwZsgevHQfhWTfXhvTsDHZ0wSf19fxrMffbT4DkcZ4PWuSUm3odUKdtzc+3xJAcIoGcEAAcfhVO6uQ8eUYoBzwapRTDBB53dahEmEbPBB4z6UrHRysk+0CRsS5GeFbPftxVWdyjYPzA8A0jsPOJPQjI+tIZMjB6VC02KUbDV6jnv609WI3lzleT0qNRuJ9KM4p6mhYikJZWB3x5AxnGD61ZSfYWAP1BOazN5iOBwM5IqZH3fMOO+KVvIDatLkKPkOw96sNL9rULIoTH3WA+8ewrBimwx7VqWtzgAP8AMh4P0rCUWbR0CKK60icT2krWz5yPLJAJ98V7J8Gv2ktY8BaxF58/2dCQu7I2k5HJGMH64rycXaLhX+dDwFPb8etV7q0VwX4dD2ABNStNhtJ7n67/AAe+Pej/ABIsIIjMsF6VBHI2t6kV6yH3ANxtPAwevvX4s/Dn4o6p8OtTtpY53+yA5CsRlcHqOO3p0r9Lv2dv2jdK+JOlxWdxKiainyqGYDcAK7aVW65Zbnn16DXvR2Pe84opueEwQxOScdPanV1nAFBOaKaCc0AOAANKHBpKQKAf/r0APz7Gl3LTCc0gGKAH59jTS4HHWgkkGo1DAj60ATZ9jRu+tICc0ufY0AOU5FFNoqAMnwr/AMizpA9LSL/0EVrZ9jWV4UwPDGlN3+yRD/x0Vp5NBvLcXj0NLn2NICc0ueO9BInTsaTJoyaKCQyaKKbk0AOopuTRk0ECkZpMmjJpCwwf8aAFJ98e/pULzCJDI5CxjqTxTxk9Dj8K+f8A9rT42D4d+EZNOsWH9r3YIQKRmJCCC2D1Pfmi9h2voeM/tm/tIx3aHwt4euS5ikIvZFbAweAvHBz0r4a1Bnuwzv68DOSOc9etW9d1qW6nknnJkeRmYljknJzknqefWsmFnS3eQnO45wewrllNyejO2EHEh8wQqWHAzj8agklDyZPU8A0smHg2n++CPzqnK3yj2YflSN7McZikwGe4p0rbyT3qpITnIqaFsp745o1LiLKwIB7jg/So9wpHIJ6UhAAJ/HrRqWTITzjgd6YzEN+NNjm4wO/FKTnsc0agKV3U5W8v6jmiJhxu55okXJ9qNQJGG9c+vWrFtceXhH5GePaq0L87T06AU5lJcAnjPHtSZUTWa3MSCQHcD1HpToJjHJuPMZ4xTdKcSqYnPI5Ge4qRo/KZkA+Vq5nozYJYkkUgDjBAzz1+tbvw+8c6j8PvEEF3bzOsaOGDA9DkZPP8ulYUTFTjt2qWW1EqZQYPXOaObr1C2lnsfrL+zr8dLX4n+GYUndUvUQAqSAWA6n/61ezqx25znJyOO1fkB8CPixf/AA88R20kbsLcsAoJGEII656g+9fqn8NvG9v438N2uowlSxjUOiHPJ6k120anOrPc8jEUOR80djrsmkoyKK6zjFyaATmkPDAe9OwKAFoopenY0AHHoajZ8Gnk5ppQEHj9aABWBFPDg1CFxTh1FAEufY0U3JoqCzL8L/8AIs6P6fYoT/46K1Ny1l+Gf+RY0j/rziH/AI6K0aCpbj6CTim5NKDk0EiAnNOpMcYpMmrAMmkooqACiikBOasgWkI4Pb3paQMB1/SoAyfEuuW/hzSrq/u3EdvChYnODgAk49+K/LX9oX4lXPxD8bXd7ITHAGZIlBycDOCfTNfWP7XXxQ2WP9gWUuCxIkIODg8GvgHxxqgt2eKHALHLHOT+Z5rkqVfso7KdL7TOQ1acLLyc4zjmpdPR7iJ0z1U4GPasSSVrmc5yRnn6Vs6XJ5c/XGFwKy2OyOu5TnI8zA/hOKqOMlx+NaF3AI7luOG5xnvWfKjISe1EZXNOUjwVFMjkxJyO9WGyCPQjP41DMu0ggZ55p3YcpKcN2pjDnHY8VIsYAU5zkjj0ppT5q0HZkZAQ/jTx81J5eScjNSQJyQeOOlHMiLMj2ipgdy/yp5hGOlMVTuIo5kWMCYYH3zVth5sYI4I5NAhGzOPmp8CF+OnqKzuAkDGORJB1UgnHoK6Fds6DGDkZz6GsZYwkgwMJ0NaOmsVkNueATlc+vbmsJbm0dRZLXYfu5NTWpJibA6kAH0HetVrIK4RzgMuQ3bPaoIrMoxgwRgEg+tZ8xrylVIvKuT/cfHQ457Gvr79kH4zz6HrCaPduRBISnzEYxjA/KvlNrHz4ti53ryDjuK2fDWtS6LeWeqRFgYZPnAPJwRn9BVJ8ruZShzR5WfshbzrcxpLHh43UMCD61KTgZryb9nvx/H408KwIZc3EMa5JIyQQO3tXrB+Xjr717EJqcVY+fqQdOXKxU+f5umOafTKfVkBQTmiigBePQ0lGTRQAyaQRrnHbk0kUm8jCZHcmpCeP/rUf54qAF49DRSZNFA7mT4ZJHhrSB/06xD8NgNadZvhn/kW9I/69Y/8A0WK0qDaW4pGelJRnFFBmLk0lFIxwasBaQHmkyaSoAeSMf/XplOIGKbVkClxg56YrA8Y68mgaFd3mcbFJBJx0Brcrwv8Aam8VHTPCKabBxNfNtyDyingn8jWFWXs48xdKHtJ8p8UfGHxq+qXup6hIS/myskJbqw5BP4V8z65fy3d+5bJ5656V6D8VvEhuNSW0i4CHjB+6B1/OvMXUzXJYE5PevPguZc57E4+zXKi5Y2pkR3zyATVi1ykuT9PwqxplsWWYKf4DtH0HNPs7I3EqHqjcYHb1pykkXBX0Jb63EljHOB84O1h9ehrOeFZoyMZOCK3hF5ioDkLKCNpHQjpWcLbyZhlD8pww55z0NYxmjr9kY0kbZAPbinQxbgwPPHFaMlnmYkj5TQtkYrheP3ZxmteYn2ZlRxlJTnp2HpVxbfuR1q5daeAd69KjikRl2N17U+cnlKrQbWyox60LAS2QMH+dXWUqBnoeAfSkjZS4yOhzmgjlI1hDYHQ96bJZGMg9ieatyQ8F8U4tuiAxzS5i+Qhtod8RPUqc1E8ZSQMnHOTxUsTm0nKEfIw/nVvyNz/KMrjOKOYOQiiiE6kdmGB7Hsasxxl0D7D50fAwSCQKfY2hFwYX+UEblPv2rftrVBLFOF3noVx0x1B+tYykXGJqWOmjUNHKIMvt3rySQQM4pLOza6tkc8SxZycelb/hm1+xTgAfKw3DnOM05NLMU94R8keScfXrWHKzS6MmxtjFcscDDj5eBVXW7F7We4giX5dnmLjp0yR+NdC9sirEiv8AOCADjoDU2pWoMkLkjgAZPrXTGLZlJtM9p/Y/+Ix0nVorK4mIZHCtnABRiAPyzX6AQSrLFG+eGUMCOc56V+UPgC4/sPxbbyofKScmI4PQjp196/S/4V+JB4m8HWM/WRY1jbPUFep/EV04WdpODPLxcL++js9wFJ5nvTaABmvSPMJEJNOpgIA4/nSb8jg0ASU3eKZl/X9KUA5oAk3LTCTiikPT371ADx0opgLGirAz/DXPhzSP+vWL/wBFitGszwyceG9J/wCvWL/0WK06g3luFNyaMmkoMxwalJB//XSEDFNoAKKKKAFyaSimknB+lBA1jhD9DXxt+1N4mW9165y37q2jIxnA4BzX13rl6thpN3OXChVP8jX5tftI+LvMg1WcSEPK5VfxJBNefi5OSUUejgYauTPlXxNf/bteuZtxILMBzUGnRjcXcZxzVBHM04JBO4kn6VoxtttWxw3Ipxjyw5Tslvc09FuBFcE9sEAfWun8I6JJd3OFQ/JK2foRmuK0otJMoA53DH1zX0d8F/C41NhdMhwWG9WHU9M1xYiXJE6qKT3Oc134eXNtZm5ij8yIAMVA5Hc1wVxaCVhKPldiUePHXsP8ivs2fwzEts8eP3bDlcZzXhPxG+G8uhTHVLOMmIkh0AJxnvz0/CvKVWUdz14crVranjUsI2EMmSDjrSeXutTn74OPw9K09RjQMSmckg/KMjjqOaz2bDAnpmvQhLmimjKULFFuVYHgAHArNlTy3J9eh9K1ru3LfMgOD1qm0PmgoR2xn0rojJM5pR7EUVx5yNGT0GAaaSZPl6FeQfeopLd4GA6jPGKnt3Ez7D8mD1rQxsy7Zv8Aak8s8FR19amS1LOADxnke3eqtqp8woR5c6/MAOQwHetqCI/JJswDwy5/M1nLQsrXOjPMgdeq849QO1XLLTXXaGOGAzux0HpV+e6iso45Uwx4zk9vpWXe+JjZMEAG5iGD4BwKcdTGTaZrT6U3lxXBGQjAgg9wcjNdJaQxRwiaMD94RujI9OpFcza+J7eSHGP3VwpwpP3T39+abH4hdUSNyGWJvLOMDKtxnj0Bpco+Y72yvIktPNiIcIcOT1z2GPSpZNQR7+WAkBJk3qQeeByBXn1p4liS/mQ8I6kYBwDxxxUFxrjGSzlRyPJJGc+tHKTc9Cu5IowksbhV+6Nw5zRdyRTRIjtzjJOeorAl1SO7025QOCE2yKCBxjk89apQa0lxcwRnkrgMfY9KuMgludQHdNPluf8AlpEVlVh1JB9PfFfcP7KnjFL/AE4WjuP3qB1Ge+MH86+FdOuFcywnlHQRkHpnNe4fs0eL/wCxtUs1kJRYpgpGexYDNEZKnNSZnUhzxcUfoQjAHnnPAp2BVWyuUurOKaM7kdQwP1q0pyK9m6l7y2PnmuXTqBUYoWMYzmloAAoEFLk00sAwA9aWgAoHBzTiBim0APopgJHWigDM8N8eG9K/69IT/wCOAVoknFZ3hrnw5pme1pD/AOgitB+tQby3EBOaWm06gzFJOKZk0ZNFWAZNGTRRUEBk0cE88DufSimFjigDgPjPrA0bwbeEPy4IBJ9Qa/Lr9oXW3nuorZDgHcXHHTtX6B/tP68BpyWI4B+ZlB6kV+Y3xc1H7f4plG8kJkYz0rya756yij3sNHkoOTOPtEA+Y/wg4+lToA5A7ZB+lVoxtTjjPBpPOKMFzwTg11PuyN9DqfAujTavrMECgvucbmA7ZHPFfcHgbwl/YmhwGKMZAUnHWvCP2bPAvnx/2nOvO4BQ3oTX1RbTwadaESuVwvIUeg6V49WXPKx6lOPLHUtw2sc6oCAD1IPesvxF4Wjv4XxErow5UjIPtisjVPFl6EMumaZLPtO05zyPWs6P4ieIooiZdLQbTwr8fhSVKMviNFzJ3TPD/ix8G7vR5HvdOjL2xy7xLn5O5Prx6V4jetNCXjYcoTkEc4r7T1L4h3MNmZL3SlO84IAyPxzxj614J4ystP8AEl7Ncx2X9mXZbI2EFX+oOQPwqkvZ6I1jKTWqPMNP1BXTBXemMEHg/wCNRyQAyF0GEPG32qW58PXthPJKsZMW/DbRnjuaksrdpH5IPsM7vxFW5JCipPRoptbAqQRz6H0qpcWAUg4I9AB1r0OL4fXOrWYnsj5koBJXoR9KojRrvTnNtqNoyA/KGYY68daj28e5r9Xl2OKjuDb4WdCcnhu4H1rWsbvZJlwChHD57emOldWvw/i1sA29xiToFK7h9DiqF58GvElsJHt7dpYwCw2K3JHPFXGtB9TmnQnB36HJarOZtxDYBOOKw7mXzgEJ+73J61uXun3diHt7y1mikQ/MHUjjvisS7tHEu3kIRkNjk+1ddOUWcdRS7EcN00KFCc9wPQVcS7KSBwThlK4z0JrMkBRgRweh+lOjuMED1PWqMbmnNc52Pn5lIOfpU0V35lu6E9fmIrIafcxHUU9JRn6jB+lBVzotO1QxvImSQyEfpipbPUgmoRk8B+CfcdKwIrnyLlMcg449asXjrBPED/FyCOxPasrWKPQdJ1UG5aPdjncW9+9d34J1dtL8SyKjlEaUbeeMEDH6968YtNUSO7tsjhlIY5rstK1Z5YLacnMikI7AYOQf8Kwn5mkEfqn8F/FieJ/CFmzn96ibWXPoOPzr0EMAOK+V/wBkTxcL7z7In53QNyeuK+o0yTk9O1exhpc9JI8DFRUKtiTzDSknFJRXUclxvU+/apFPrTARmlxmgZJk0lNyaQk4oAcXBoqLBoqCCh4dY/8ACPaZg/8ALrD/AOgitAkms/w4P+Kd0r3tIs/ggrQqDperGhuaeWGKaQMU2rIFyaATmkooAfRTcmkJOKsgXcKjncRxsTxwcGg9D2rO8Q3Bt9Hu5Q3CqQCeMcGpdkrlpXdj4/8A2lfFSXGs3jbvkgBXOe+DX58+LLk3et3kpOSznB9q+oPj34ha5h1CfeczyH5Sfu4JBP5V8m6tKTdsc5BPFeHRlz1pTZ9FOPJRjFEbyfuwB171JZwG5vYIh/EwGPqRVVW4zXS/DmxOr+ONItim9HuBuX1AIrunJWZhT1aPuH4QeH00vwzYIw2P5ak8Y6jivSBp8UpG9QcHuTWfoNoINNgAUDbGo49hxWorlfc+leVFdT17dCzawRw7goA47VYS1tr0PHJEh4PJA5NYV9q8djGZZXEaDrk5rhvEfxosNGYh5YLSNRnzpnwMDvjOT9O9aWTYpO2p6Zd+E7W9iMTRxmIjldoPHevM/E/wFsrze9uGTe3GAeCe/WuQ/wCGv/D+nXHlSamspB4MEBYGuw8MftR+E9f2RDVbbzHYDy5z5LZJxwDnn61p7NmHtzyvV/hrqfhq/KTxGW0zgMFzkd6tw/DbT9XtxJFGILgcghcHPavo221TSPFVl5sEkc4PBUYYAHvnp+VYlxo9tFc/ugFAPQCuSpF7HdTqq1zxyy+H2r6GPMkjaS2HIe3+8AOcke1djpPhaPX7cJOkNzHjG2RQH/HivT9MtwECgY7Eev1re03RLZAXWCNWPJIUZriVDXc7Hivd0R46nwT06NjJCs9lI38UL8A+uM4rVt9O1fwxH5SXtveWoBAS4jw35gDn68V6Vq1sirhMA47DFcjf6eZ0eMudhBB5PFdKopHK68paM8X+IF+dUuGt00OC5lYEMY16E8Zz1rxTUvg/rGtXbnT7GbLtgDbwCegGePxr7L07wdZRP50qEk9SDgY9zmt+zn0jT+RhyvykKhOPxHGfc5rohF9DjqSUdz4Rv/2XvGtpZG6eyDptLFY2BYADJyK8u17wvqfhuV4L6CS2OcAsvNfqr/bmk8KSiAj+IYP8q8r+LXws0jxzpk8sEcTzbWIdOSeD2zWsnKBlGMankfnKkojyuS/HJIqRJc9uDwK7j4jfDa58KX0oERCAkAkHp7VwxUxsAV3DoR0wa0hUUzGrScGTF968dQKsrdfu0D84IPPaqAk2Hjj1qUPuB+lWQakV0CyY/hPFdVoV+ZLa7gACEESKfTjmuFt4/MOFOPatayvRZ3KOx44UgHsaykkzWDZ9kfsieMBZ+ObCEucODGRX6GxHemexAIr8of2eNaTSfiLpgLgebMAhJ4BJFfqvp0vnWMR4B2rgg54xmunAz0lE83MYWcZdy0Cc0p6U2jJr1DxtQAGadTaMmgq4MSDRk0UUBcMmimZbtRUEmf4cY/2BpQzx9ki/9AFadZnhsAeHdKPpaxDP/ARWjuFQdA6mHk8dKXcMUg4qyQoopuTQA6m5NBJxTMmncB5wQccHHB9K80/aA8Rnw54Cv5on2PKRGoB55GD/ADr0j69K+Yf2tNeSSfTtGjlJfPmyYPGRyK48RU5KMpHThqbnVij4n+P2sOvlQAYEiliQe3XFeBTyEtzkjtXr3xlvk1K/dAD+5k8sDPbFeT3sQUYxXmYb4bnvV97FUS46V6n+zlpzar8TtOOzckQMrfTtXlahQwJ6Dk/Svoj9jvTYrjxZqFyTkwwKgPoCeldNWXu6GFGHvH2lp0AW2QEYGBn8Kjvj5EbMMngkYFaNioaNQR7Cr0tnHJGAUB9K4T00fLvx01rxWLEQaHEBuYhmPJweuMg184ab8OvE/jTXY4NTkmjkd8Ga4JKAE4yAeBiv0Z1HwpBcguYkOBkkjP8AOuaPw3spUdxEASSAcnv+OKalJNWVwnFVOp+eXj/wbL4B8W3OiSvJLJGokViCNyEdRjjArm0UqGyiqepcjoPU46197fEX9nuy8bMJLkzfaFj8tZUI3ADoM9cfWuP0D9kXSLG6E129xclSCqu2BkHIBAIyK7PbI4nhprqeT/D7UPGfwes/D3ii4llk0LUm2SW0hYqq5AyAc4yOmK+0LO4F9Fb3KfNFcRpKpHTDAYH4E1yPiv4VS+JtHj06e6P2VQFjg2gKoHAwB0+td/ouipo+jWWnId/2eEJk56DoM1w1Jc0tD0KMIxjqamkQAnkd/WupsbfCjArB0dMPg9jXT2hwlEUmTU0dkZGtJt4xnPB4rlLpTGrOEyRnAPf2rs9VQsT6AVz3iKwkn0K+S0jJufLYJtPOSDjHbrVSTWqCDTdmfInxo/aS1Cz1i70jw4m9LQFLi5xkA+4xjB6V4k/x38cTsGXW3gTzAQkSAAHPcgZxX0nYfCkaVpWt2l9orB9Vt2ikmY7mDEnDZPIIznjHSvm3Ufgn4vsLqWD+xrqeMuVjkQHDDPBOOnFdFGcXHXQ5MRBqWmpp237S3ju3ljB1NLjYRmORQQwB6HjOD3r034dftOx6rqCW2rRjTbtiF82Ny0DknGMHkE/lXI/CL4Gan/wmAvfE+mXNpYWigrDIp3TuOQOO2cCt7xT+z1d+JNYnu7Cz/sq2LFV2rjr3x0yOtOpOPczoU5yke6eIvCGm/ETQfOAWR2jLCUHKk4OMYr43+Jnw21DwbrUokic27MSsigkH2r6r+Enw/wBZ8FWS21xqM11CCMK5yK9A8RfD7T/FumPBeQCQspABznJGOCDXn05ShK6Wh6lSHNG3U/NhzwTtzg4IPan20nOCOK9C+NPwvl+HPiExgmSzuCzROwI3e34frXnKsVPt3GOor04TUzx5QcJWZc3CHleM+9WLY77frkZzzVBm8xcfkKtWI2xkenIFD3CLdz0bwHq5s9TsJ0JEkUyMHHUcjNfsD8PNQTVPBulXaEkSwKxYnOeAK/GHwtemO6CHleDjH9a/WD9lnxIfEfwj0kk7zCvlE8dB0HH/AOulhJclVruZY6LlSTPYtwp1RgYpyHPWvaPnR1FNZgOlN3Ed6A1JKQ9KaScUhc460D1uG80VHk0UF2KPhwn/AIR3TB/06xcf8BFaFUfD/wDyA9N/69o//QRWgQMViaDaXJpKKskUk4poJzS02gB1NoyaPwz7UARzOEQk9DnrXwV8afFX/CQ/FDUEY5ggBQMOgA6819pfETV/7F8J39wH2uI2CkdR8pr86dWvnnl1u9dzuYsQxAzySDXjZhUVowR7OWQu5TZ4541VL/V55DISjSE5A646/pXAa9bJbxROpzvJBzXoM8a3l6nIMaFj9TXE+MmjWSKJMAAEkCufDXsejXVzmyewGSeBX09+yHaNYaxqm8geYqcY9ORXzJbqVmTanmEENgeg5r6Q/Zo1kt4rnAGFkiAxnoR3rStLRCw8erPtbTyAqjrxn8a2Y48gZ9RWFpL/ACj6D9a34HyAO1RE6SU2nmIR2xyKE09EjIAG3rg81PG2Fx+FTqowavbYDOeySQYKKPoMVEujRhwQOc+lbMcYJGR3qR1A6AflU2QbIw30sKBhR8ucVDPa/KDjBFbbgjms+7kAySc96my3CN7WKNmvlSZ6c1uWkpxjNYSygycetaVrONnPWnEpxb3LF0pkzzkdx61JaW684HLcZPNUzcqHOa0rRgVBHfpV77mMtNihf+HYrk8opOCASOmazI/CUayHJJy24cnr0/yOldlDGHHIyfrTZY9rDjpWiitrHO5NvVnLXXhmNosEhyBwSMn8zyKypfDOP4OPQkmu7Kg9hUEsAY9OM1Mqa7GtOpybM42LQQi/cHAyMU8WBgHC4zXUS24BwB7darXFsCqg+tZKNlobe0fc+cP2nPAEfi7wDfyxxgXtooniIHPGSQPrjFfAroUJzwQcFfTnH86/U/x3CDplwjqGRoyjAjqMHivy91qNV1nUEHCLKwAz0AYkVdLR2Rz1dY3ZRHWp7aQqSc8D2queo+tT2w5rdnNHc6HRrgR3SnO3IGTiv0g/YI8Rm68Fajpch+a1mBTnkq3A/I1+aFsSXGeMfxelfb/7AWumDxff2TOSJrcBcngkcnisI+5WizWvHnoPyPv7JoyaarA0tfQHymoUUUq8daA1HUylLcHimZNBWoUUUUElTRBjRdP9reP/ANBFXsmqWjjGkWI9IIx/46KuVl1OgKKKKokbk0UUVABTd3HGc/SnUdOlWHQ8W/aW8UHRfC1xEhH74bR0yARg18F6ze7vDly4DjzpSo47Z5r6Y/bH1mY39pZQT53qQVGOCeAfwr5e8bv9g0yG3R9mI8bc55I5618vi5c9blR9Rl9Pkpc3c88t9/kO6ZCqWwfeuB8RTC41DOc4yPzr0a2kJ0KckYRMnOO+DXl+p5e5lKn+Lg+9bYfexVc1fBkSS6ugcbgykHPpXqPwVkfSPHdpIMhJWIPPvxXlnge8t7XW4nuZfKjUgEkcYyM16/o0lhp+t2DwSq88dwFGw5BViOfwzms8RKSdkjqwvK46s+5NFlElujjuqk10Ft6n8K4vwlctNpVu5wcqvNdjbS5jFaQ+EJGlF92rsA3HmqVscgZq9EMGtSSwABTHODmnbhUUsm080Ele7nC98A9a5u/vQZSinJ6Va13UEiO3dyeB9axLZDLKXPPOSaiTRrGLLkJcnI9fSteFCIQ2OfWqdpJEOOK6CCOJ4ByBx60RLdzn7l3Rie30rS0fUBINjHkdB70zUBFgoCCcHHNYSPJaTbxnAOTirM2rnoNtJnkGpZMvXP6XqaylADgkc1uRTArWlzlceXcNlIflU/SnmTPQ1DIxAP0NO7M92QScmq06blI6HHB9Knc4qtdSBUJ9uayNzgfiZdR6d4c1G5cgCGJmBJ9FJr8udSkFxqFzdbNgnlLLgk4HJP5mvv39q7xYNF+G+pwqxSe4HkqR2yCD+YNfn9uzZgd8jknsKuGhhOSaIcjNWtNjMkwGM8jioYYPMkQAZyQK6Tw3pjz3GQvAYDPpzTk2Yx3IIFEc2GGBnBB9K+mv2RNWbRvifpEm/ZG7mI4Awd2AP5189+JtMFjqqKBiKRMgZ79zXrXwKvZNP1zS7kAfu51kLHthgSfyFcs5NNPsdW8Gmfq7ERtVs5DAEfjUpJ7VnaPcJdaTaTA8NGuMc54BrQjOQfpX0UJc0eY+Ss4t3FU5FKeetNzignNaEai8UlJgUZFAahn2NFJvFFBJDpCkaXaf9cU/9BFWqr6Zkabaj/pko/QVYrE6huTRk0Uq8igkSiikHPY1YBnjHNZ2vaj/AGXpd3cYBKqdqnjnB4/Gr8jbQcV518cNeOkeD73ZwDGxJzg9DWdSdk2jWC5pJHxJ8WvF7eKPiFOxkLeUxATqAAea8i8fXX2i6Ac4wQ3PoOa6BHLyXerAmR2kK7T1wTg/pXHePbj7RfdQQiqhA4yx6n8BXyXNz1XJn2EI8lNRRmX8j2vhl4goywJY98EHFeV3M/7xwRn5sZr0DxBMTYpknBXBweOleeXAxK47ZzXpULHFWGkkgAYxmtPRNSkstVtJfNcBZlYnceuR/nHSsvoox3p6/u1HHQgge9dUopp6HPGTi1Zn6XfDK98/w9aknOYkYc+wr0KxlBxnnmvFvgTq41XwJo9zv3FrcK31HFeuWM4XH1Feeny6Hqx97U6S0n+fb2zWpE+7HpWFazbiOe/NalvLtHWtuZCkX8j0x71UvpMD3x1qUSgg/Sqd0xYHuPSi5J51r2qM+uiOT5YlIIzwM59a5X4n/Gmw+FWiJdyWU+oySZVYoBwCemT2HueK9A8QeFotZzk7DzjBI57c1zrfDmO4DQXsaXkWCNkqhgQeMHPrXKnLm1R2xcHHXQ86+E37TOn/ABE1L7FLp0+mXhBI8wboiO2GHf8ASvb28SxWltJI8oSNAGLMeFHUk+1cva/BjTLcJJYW0OnuvIEK7Rn6Dita18AXEoeG5uPNicYKlRgjpjpWqlJdAcYcu5xn/DSPgWPW/wCz5/ENvHeBipVsgZzgc16RFqdtqFsjwSxzo6blkQ5VwR1B9RXl3i79mjwlq9w0l1okST4O2dAynJ78EV03gHwNN4b06OxDt9khOIhIxJA9Bk5qlN32MuWPRnZ2LtDdLjpxXVWk+5BnvxWPa2e1Acc461qW2UUZrU5p67l3eVHBpHkyv9aZ5nr071FJIMYH4UcxlYJDjvxWXqd0Iom+h49amuLgpx0Paud1+9Edo5J5wRQM+TP2yfEQvYbbTvMAzIZivHIxx718oKu7CZ68V6b+05r51j4pXNrHIXisoljyDxknJrzK3j/0iPPTIPWtYnLLc2vCtibu7jDjEYPLfSu68NWqQw3LRgMPmIPpgEmuV0q6+wQMicHkjgHFbOhakILe5CnGAQPxHNZSkVGJd1yA6ncWTnkiMc9Opwa6vwAptbwRLnA4AB9a5dblX+zOBkBSoPpjpXXeAZT/AGiHI53Dn8a5K0tDsjHQ/T/4W6guoeA9MkBy3lKDnnkAA11yGvL/AIBTeb4AsznJGQK9PSvosP8AwYnyOIVpySH0mfY0tN5XrXSc2oufY0h57GlzxjmmknFAaibB6mikyaKAsFgMWFt/1zX+QqeorUYtIf8AcH8hT8msToCik2tS0EhRRTSeKAA4J5Ga+XP2tPGSW2iXtl5mx1AjBB6kg5/IV9P3Uoht3YnGFJz6cV+df7VPixNa8V29hDnDTPIxDEgAcYP1rixlRQp+Z3YGl7Spd9DzS6kNnp9lFGN6yEMw9QDmvMNZuvO1FHfJLTM+MnkdAK9E1uXyQ/lnAhg2jHOCRivP2txJrttGPuKBkHnjOTzXz9Kx9TIoa+CBDbHkkbm/pXC3Q2zyDuDiu81AvNq0h6jIUnFcPfrtvpwfU16VE4KxV3Hj2pwYnB7jkU0gU9CCK6zkPs39knXI73wJHblsyWshjKd8E8V9E2rg47DPIr4p/ZG8TDT/ABXd6U8u1bmMSLnHLLycV9oQsPlOcgjIrzaifMevRl7p0FpMAOK0La45PPSsC3lIxg1fhlwpOfrU8yKszcS5HrQ0gY/ewO9ZD3yQLuOTjkgdT9K838ZfHbQPCmpCwutQiW8bnyRyQPU1XOEYSnsj2JfLI7E1VkuY4nIO36Z5rxFP2iNLvFxYy+fIB2Q4zVJviPfaxKWEixKeBgHIrWOp3U8urVN0e+Q6mgyNhxT4tURZK8GtvGd9byDF2Tggklcj8a3pPHt0qJiSNiRyQtaRg2dEssnsezb0uwQ+MHjk1JFaRBeMHA+teOJ4+u48GMiXAyy5A6VqaZ8XrVJ1iuSLc8ck5Gafs2jmqYCvHZHp4+U7aC+3oa5SPx5Y3UsQWdD5oypDCtmG7EqqSQcjIIPWspNnnThOL97Q0fNqNpMMOar+aKY0hboee1BIy8m6knpyT6VxXjrUk0vS7i5lb9xChds8cAE10sGpQakspQsRGxViRjn0rwD9q3xyfDvgG7gjcC5vT5CkYyMggnH0NadTOWh8Qa9qz69r+p6lKTIZ7hyCQBnkgHj2qvC4klGBg5AJqqg+UD0z+vNWrRcEn2ya26HItXqbkcqRhN/fAJ9u9TWty0MU6g5Dk/NjtWWZN0Y9B2qwkoEJyOoOO1c0kjsOu0+cCziB+YAjk/rXaeCZ8iKQDG59uPfPBrhtOiQ6WzHnGABnpmu38HyCGS1THIZSB+IrhqnRHY/SD9n0qPAVtheABxz1r1aIblJ6cZryz9n07fAkS42nccfQDNeooa+mw38GB8diP40kSKcMD70kpBOR60UxyB078Vucuob6aScUlFWVqNyaKKKCSaEYgQf7IH6U6mx5ESD2A/SnVidApJ/yKQckUUUAI3GKXrx60UA/MMetBJznjrUhpfhXULnO0rAcH3IINflp8SdUlvvGNzdSHdE0+2M55ADdK/Rj9o7XToPw01KeM/vCoEakD5jzkfj0r8yPFnmW01rduSRPKXIY/dOc8CvCzGXvRij6DK4WjKRrazIs8NykS4MsipnOeMCuFtpxF4ilY8oowPYjrXaTykWHnhwMEP0HWvP7SXdflyfvMTj3zXnUj1pGpZ2JubB7vOS8pB+ma821pTFqc4P9416npsqW2myID8m4kL6H1rzbxWgTVWIHDc/jXqU9NjzqpjknBoGNpJ9OaRiQwFL29q6DnOi+H/iWXwh4r07UYxuEEgLHPUEjIP1GRX6MeGtcg1fTLW4gcNHJGsgwc8EdPwNfmJgKSSSucEkH0r6u/Zc+JZn0ttBuZMXNoB5e8j5kznj6VyV4tLmOzDzs7M+rIZ8k849quwz5XGfauZh1NJMFT1GfxrUtrkFgM9Rn8a4OY9TctalvkiIjO0kEZHavBfGvwQsNYvJtUni865ZifMLNu/DmvfoiH6nNVb7TxJEVQDB5x71pdm9Ofs2mfNX/AAqie0Cx2FyUPUg8ED0960V+EuvtbiQapInGQoOa9kvdDULjO1uowOSfr1qrbrd2TY3kjsCBXbTmmtdD6Snj48p5HbfC7xDkr/akpLccg96tSfD7xPbReWdQdzjGSh6flXtFvfTjAzgk461oQ30y5LqJCAec10xlHuVPMGtkmeGDwf4kjgGy8DuB024z7dKw7nQfEtw5SW2V3ztDZx/KvoG+8+5BMabSwI4pNP8AD5kAM+OuQMY5qpSiuopZhHk2Pnay+Cniq61W01OHVZrdoHDiESEgAEEjB4Ofevq3wvHLbadBFMxeRI1BY9z3q1p9hHb2+Nijj05/OpYgImwBgDmvMd+a72Pl69dVpbWLzcIKRXA60z7QrJ7iq0tyFb2z0z1raMkzgINWvUs7SR/lUAEnaAM49cV+fH7UPxE/4THx9JpsEu+y0xjGCMbXkI5bI/LHSvpr9ov4vQeBfCM4ikD3t1GY7dVIJJOQSR7Z/SvgGWUzSySO5aV2LtuOTyc9e9bRizjqS+ytwiYmTGe+OlaEabFx69ao2qbn3ehzV9yd4HbGcVozGI9cgYFXSP3IB61Ui5Iz61ccZQDv2rnkdUWdFoayG0nBOQSAAa7zwnDPeaxZwxjaRMq59siuM01fJ0iRyOdwz7iu/wDh58muaUSfnacOW9gQcV59Tc6VsfpJ8F7RrHwpDG/UH+lejw4Irgvhe27w/E2d25QfxIxXdQ9K+ow/8OK8j4+v8cvUmKjFQOADU2TUchFdJzajSRj/AOvTcmmMSDSbjjrQGorEg0Uzfn73WioAvAYAH4UUUVB0BRRRQAmfY0BsdjS01mwrHHQZ5o21J30Pmf8AbR146d4QtLJX/wBc3Kgc+3PWvhX4yxpbz6XEg2FV5UE8AjPNfWP7V+t/8JH4x0jSgdgBQEY4JLAV8vftCWsVn4rlijO9oI0XI6BsDI/EV81ipc9U+swMeSkZF0yR6Bb7z96IM3PU1wRc27QOTzvJJ/Hiuh1G/afQ7IAcSRleD0wP6Vz2r27Rpx1ABH1rKCSeh0SuarNhgEbajjJHqa4zxITJeeuD+lbrXLyQxOHwVAHQc1l3kSXdzJsGPlOTnqcV3Qucc0jnCMvRSOpSRx3BwfpTk5rqOcCBWt4Y8SXPhbWbbULZyksLq2ezAEEg54wcYrKfoaRCpGDyKmSUlZjTs7o+9fhz49tPF2h2l7BIGLpiQKQdrDqD9a9HtLkFlO7jFfA3wd8ez+DNcCEsbCcjzFB4HPX2x7V9m+GfElvrFnBPA6vGyg5B6V4tZezkezSfPC56JBMhUEdfrV4SZQVg2NyrIMeorZtyHAyc1dOSe4E72wmToCfXFVZNE8zqK1YMEAYrTtLYOAT+VbC52locPc+HHY/IWXHoTSwaJcW2T5jH2PevRBaxlSCB0o+wRuuFAxWnK1sL2r7nEpZyqoyDVyFWXbkd66O504InAHSqD2xB6UNMOd7XIkuMLg+lRNcEE470+WMoeaqTTBCc9MVnvoR1Hm78rJJ7cg9K5Px947sPB2h3F/dzrHBErEyMQNxwTgCrGteIINPtXndwMZAU4/Ovh39or4j33irXxp4d4tOhUERZ4JzjNXT1lymdXSPMji/if8QLv4keKp9RuHYQAmO3iIAAQHsAOp9etcmR8pGOpBPqSOlJksSPUjtT4wWkAHJz1r0DzLtu7LVmmFJ6cc1OeTnvjFKYvLQHPOeaQsMGo9TaKRIj7WA98CtG1Uzzog5AwSKy41DzoB2xXRaLAIg8rjJPANY1JLodMDpFj8nSAOgYj8+1dR4Avkl1qwUjCo2SffIzXFXd5I1tBEe+SP6Vt+D53truEg4cMADgeteXWdo3PQgk9D9SPgxcpdeDrKROcrhueuBXo0PI44rxT9m7VzdeEUg7xgEH69a9piJI/lX1OElzUovyPiMVHkqyXmPZjmonPNPYHBNRk5rpOPUQ89abkUp6Go6sNRdoopMmioA0m++31pNtKecn8abk1B0CbWpaUk/5FJQAZBHHXtVTUXZLCUg4JUjP4GrBwoJx05qh4gmEOl3LjBYKSq56nHT8aBrc+JvjQ4m+J+lKF3y+apBP90MCa+Z/jXqiXus6ncxvveS6O7AB4AwPyr3/AONmvQWnja7ufNAks7Vht/2mB6V8zauo1DSLuRjktKWweuOvXrXyVV/vZep9hh42px9DmbCcz6PEhyWhJA56A0mpymRZFHDKoPP0qTRLeTbLGOrsOce/FR63+51CeIJ/yzwT6nFXH4jUwEuXCMckoDyMd6swoWAkBzg5IqvFBIiyR7QMkkd6bZzm2uzG5yGGPzr0FocckUNYtPs1xvUfK/JbtmqkX3a37uH7Xptwh5eNgyn2HOK55G+UjGGBwa1jqcskk9BZehpoYKOBz2+tTBAVJIqCRBn/AOvVk9DV0Rs3K5fYVGQOua9m+Gnja78J6xHbOWltLhdy5OQp9q8P0txDeg+uM161b2oEGjyjruIHPQYzXmYxLlv1PYwOq5T648O+IoryNGDcMAQvoTXbadKkioVPcd68O8KO8enQSBjv2gk/T2rvtD8ThQEc7GXuQK8yjUS0Z2VKVtj0+3dcj6jFakE4X/GuOs9bSQpyOR61qw6qMgZGCcda9OMkcMotHSrKT0bip4Z8EjP0rBj1BV7j86eNVAOePzrfmJsbk0u4Yz061VdgKzxqILZJAH1qjqXiGC1QlpFGASST0qeZdSeVlnUbuNAct2NcX4j8Uw2A2YDuwIVQepPQfnWZrfi+W8kMVkiuTwHBzyeM1R0/w85JubvLzscjJPH4dBXJKpd+6bKNviOe1qS7v7eSW5BHXavQY/Cvjn4uSI3jS5ROiALjNfbfixVs9PuDjlFOAT7V8IfEK7N54uv5SMfMRx69q2wqbqamFdrlOePQ4+92rS020LAsej4Cn09ao2cEl3KFQdwOa3pQLOxUA5zxF6sO5/CvQlc86MX1KkzbpCgPyoOvqarsxzgGnuQqHHBPJz3qKM/Nl+fTtUGppaTbme7A6ZGCfSt8yBJBbIcADkismwItozIeXYcfSkhuC6yyFsOARn2rGa5tjqiWLjUGe6gw5GzIDehrq9CvC8sDx/eYggehB/rXnjT7nEYORn+ddVoN35U4J5GB+Y6VhXprk2NqM25H6WfsmaidS8LFjgFQA2O5FfRtrEWXPtXyT+xLqaRaXf2TuM5DLk5yD1xX17bypDgdVI5FetgH+6UT5jMItV2+hE4Kg59MVWY4NXHkEqkgd8VTl++a9I84aTmmHqPrRk0VYDWopGYZooINWkIGKWisToG0UUUANJyp47V538SfFH9mpLGDiNBl+fauy13WYtI0+SSQrnaTknHavkj42/FqIw3sERDzzkqGBzgYx0rkr1Y0ob6nbhqMq01pofNXxp8Qtf8Aii4KvlJGIJGOQDkV5tdTFtFlmDfIW2qP51L411EzalI55wSQc1l6hKLbwtBGBnzGJAz3PevnIxcpc3c+r+Bcq6EGkX5trlJGx5RYKR75FT6zE+oajc7I8KoU5z271yk05sra2GSSZAxXPcHIrr3ZpSZCfnKBiOmcDpW7i4u5lHU56/tTbXIcEhSuMe9Y9/niZeMEAmuo1C2NzDCWPJJ4H6VzrQHyZ4XOSCSB0rppy5tzKpGxYtLgT7SOQcBh61l6nZm3uSAMA/Nn+lP0Kfyp1RzwST+I6Vr65Z75WCfc2hh7Gt2+RnPGF9zDgiLoR3xgVXuIti598V0Oi6UbmZAORkAj3zVPVrAwW82R9184+lSqicrMt0Hy3Me2yJlfPOQAa9b8NXD6kbOND+7t1JbjuRXntn4eln0Fr/kxxuAWA5Yntj+tenfCbTvtEkaJ8/mMCSfQHkVx4xx5dzswCcZan0N4XtY00qM5JO0AD61oXOnlsFBsPsak8PWjxqFAwm0AjHeugbTTIo4rwvQ9OclzWOZt9RubaTYGYbTgGrw8TXMAyckgZB96uXGks5I2Yx1aq58OmRTjJOOPrVc9RB+7e46Lx3MAA2c9zUx8e8cZz3PpVNfBcj8nOfStbTfh+SMlPrkk1qqlaWwpRpIpjxreX2Y4I93GNwNPt9N1HWnBuNwUnG3Ndhpvg1LVVwFU5H8Ireg0tLZcbORXVCNR/Eck6kY/CjnNK8MJaIPkUe+K05rNIwCR0GD9K2DDtUEjgcmsvV5Rb2ryEgdcV0qCpo5XJzPIPjBrCaXoty+ANyMCc84wa+EtTla91W5l5bdIW574NfSP7Q/jAz77RDkAkcHpXgehaS99MZ5OEQkknv6VtQaT5hVabcUiTTNPFtbhpOCQSzZ6j09vwqpc3Bv7gNjEcXCjFXtUvDeSG0gG1OjkDr+Pb8KqXSCGNFA+foT7V08ybMeSy0KM65YHPAPSprWLznAPIBFRY+fHv0q+ifZrfd0c8iiQow7lu0TzZsgYCDr9Koyy7LeYuCTuwD04rRtpXj0xnDYJPXArNujmxfBHJJPHes4mktE7FfTF8+c49eK6gsLKFwOvAB+tcpopxKSOqnOa6nWRiGIrwXUEn3qamugUvhv1Prv9kHWHGqwLG5G1QMZzwSM/5NfoBZyo8aZGTtGDnua/Nf8AY21ZT4qFs74IYDnHTjiv0ks8GFCh42iu7A/Czw8y+OLNJUCR8DAPJqrIF3HjsashiYwM/X3qlIcO1eoeQRnikPSgkGkyaAGYNFI5OaKANiikJINLIQqZzjjmsjoG1m67rEWh2LXU8gSNQSckdhnis3xN45sPDlsZXkDbQSRn0r5A+P8A+0nd6qXg0pcWUZKlmIB3Vz1q8aSs2dNHDTrS8ix8fv2lVjjuUgIigDFI8EZY9OnvXyrqHiq51y5e7uNyO4JVSegPU1xuueILjxFqXmzu0ibywJ5DYPJx0GPanXeuvb6aybMbuI374718/VlKs+Z7H1NGnChFJbmZr16L2/IjyMsFC598E1Z16QW9lFESMRR52n1I4rK0YC/1oPIf3cKlmY8A98VBr90b27IzktIo/AHitIR0sOb+0UHjN5ewZ6AgD2ya7Wb5bu3ikOAIsMemeOK5nTLZrrVEjXldwxj0yM112sQpPdxuEYDaFx9OppVpa2ClFvUhsI42BGcgK2M/Q1y89sZb84O3OQa6qGZATHGMKgPPvXKzyg3shHABIqqPxDrJcpg7fKuXA6qTz7d662xUanayunVVC598VyjITPIc966rwkNtnPGOkjAgV01XaN2clDWVmbHgnTibw+YPk88KFPYDGTTPE2lRNJqPlDKIwwoJJya6DQrZknlccLGmOn8R6n8qw7xt9pebATLJJg8nJPb/ACK8tTbk5X0PUlBbHpv7Mvwlf4ji++0KX0iyjMRC5BeU9+MdM1seEfAVz4E8eajodz/y6yFonAwXVjxx04r6M/ZC8PR6b8MoYkiEcpkLSMowSxGST68eta3x0+FtzeRW3inS4N15ZP8A6QsY5ki6kn1wM111sO50VNHk0MWqdd05bHK6HpxfA7EZIroo9MORjoD0rO8IzxX0EUiHG7OVPUDGMfnXZ2tjnntXBTgn0PSqT1uYT6Xv4KfTipbXSsZBA/Kui+wCkFntORXQqWphzFO00xcY2D8RWlDpyRjp05qWEGMf/WqwOVGa6oRSWiMrsrtCAg4qIwjDeuOtXB8xwelQykA+3eqJKdwuxME9ua81+JHiBLHT3UPggHgY9DXa69qiWdu7FuQDivnL4n+Jpbx3iUbn3EDHpXFiKyjoduGouUjwbxoZvE2uOefLLEEnvWL4gCaFp62kAIknI6DOfWvSF0XEkScGSVgFHdiTj9M1hfE/S7bT9fggRRutYkEhyT855PX09KmhV6HZWppHncEJtkAJy78k46Vn3txmYgc1b1G/EYdUPJJGaz7eEyZd/Tk16Ue/Q8epK3uxJ9MtftMwLDIBBNLqlyHuQg5VeMCrNpdi3hujEMhVwD6cVjli8xfpuPPvVbyZPRG3I+zSolHAYEkVnhd0ZTqD0HvVyMi504J/GhJz7d6hgUF9vUjp9aFuOZn6U5iuSh5JyMetdXff6TYWxHJIKH27Vy00J0/VIz0OQwz9a7G1SOW0kTo4AZAD0Hes6m46Oq5T039mnXE0D4kWQmfEcsoUnp1Ir9VPCU7z6VC7nflQQcdQelfj54Hl/s7XbK7POHDHB75Ga/VL4M+ObfXvBunc/OYgMn1ArpwVRKXIebmVFuKmj07dtBPPSqcpDEkVM06tFkHORiq2RXsnzozHFAPNGfY0xyQDVgOTDDJopse7LBegNFAGrNKIiWJ4znBrj/FnjODTrOQJIoYA5djgKMVJ4i1iUSSxAhApK7m6DGRk18rfG74kmLxNaeGrMmWXAnnQEEkE4AJ7AdT7V59WsqUbyPTw9B1paFL4z/EW4ngitkmEEV2WAbI8x16E47DGeRg18nePdTkvbx7K2kZ4znc+en/1/eu2+K3j6IahcNIRLdovkJgjCYHJAHHPSvIF1cIJZZHOZMsFwPyzXzs5SrT5nsfUUYKlC1tRvlDTIQA44OSpwfqOema57Ubw3cwQZGM7QOgJqxdtPqU3yApHnBJPQetO8m3sFzvDSep5roitLCejIYnFlaugPL8sB1zWekxZzITyDwTSXc+6YspqE/MAB6gn3rpjDqYSl0Oj8OHZK0o4GCM/XrV6eaSW7A8xsgEA56A1n6bIkNqQDt4yRnrUf23Nw8m7ICkDgelcso3lqdkdI3NCa8FtaSyJ8pJwo68+vNcrJdN5kgBxkk/jV3VNRDqiJwVBxWQZCxPqeM1tSpvc5a1RbEzp5cOc5cnP1rrPDDIt1EmMxqu4jP5iuNmmxNGOpAFdT4fnS2hMpOAxBU+mOtVW1hYWHsp3O/XUYtK0K8uT99yzAe+DisPwSF1nV7KKXH769UEHjI3CsjXNYEsMdoHzGAXkbpnvVvwFIbnxdpcMXJ87II4wRjB/CuGnRfKd9WqrOx+jv7NLiHR9RtBgIs+UOO+MGvf7OxjksHt3QSROu1lIzkelfP8A8ArOWz0Uo3yuZSxJ/i4r2248TR6baKkQ3z4+b2r6DDpez5XsfF4mTlUuuh4X4w8C3Hw719pYhnSbiTKtz8hJzj8/WtzSZUuI4yO4Br0Zo4PGWlz2l/ghs7d3VSRjIPtXlrWNz4c1aeyuMgRsBGccMpPXPtXm1aHs58y2PZwuJVWHLJ6nReQGBx/OmmEAdKbazblBzVsjcmRUHTcqbPanY4+lSkZqJ1KimtCiJjhqpXs4jRj6AmrcjY5rnNf1JbeN/oePwqJySV0VGDm9DgfiB4gSK2cB8YB4rxCZJdZ1R5gAI05yx7jnNdf4/wBVe4mcYyN2BzXmms6s9hYvGCUL5BKnnB4NfO1ZupM+lw9P2cLmr4Zt4L/WbnVphnTNGUyKSSA0nULx1wR3rxvxv4kOpareSu5d5pS+7A6DoPyr0nV9Xk0D4aR20g8o3Upu2GOSDwoP4814NeTmWWSQnksSpPbNejhablqedi6ltIlTy2ubgA5BzypHUnpWtfRCws44gMTt1+n0qz4btJNa1Te+MoAWOABgew4rM1y636tOwfIQ7VIHGB1Fesvi5TyNILmYunJ5lrdDBPzDPNVpUIGRwQeK0/D53x3qH0yBj2qC+tfJjY5yCCfpScveLXvRuhbGQWl1HvXMUuFPpzxUmpQ/2Vcgj51YbgR6dcU+0hOpWBjziSMFg30qNbk39t5UozJCcDI5IFMl+ZX1ho9QSKccPgKcGtDStRCQxS5wdpj557YzXP3hEE0qDhAQQM0sF1hFGOB0FaON4q5zxnaWh6X4ZukjlQkjJYbM9hnmvuz9n/XGGi2kEJ+4ABzwM9a/OrT78xrAckBSBx2HevsX9krxWl5qUdk8mUC7st7dqwhHkq8xrXl7Slyn3BZapMbeMkJsGM881cg1OK4faGAIPSsfz4IrEBMYK5/HFYSXZivC6nvnHrX0cdT5WUbHoQkJ6AfnTGOQc+lc+uqPFsIPBAJGa14boT2+e5FWYllWG5vrRTV++34UUAeP/HH4iW3gDRtXv55Fd42cIjA5ZjnCn2zgZr8+k8fXt3e6vrEjNLqOoyt++kxlEORhfQAdhXof7Znie5PjvV7R9QmnAvrhBb5ASNRIwAwOpA9c18+i9S002MklyoJIyevavlsU3VnbofaYKlGnBN7k2prbSTSTXEjXDkZKsx4xz2NZjyGQ/JENmMDPaqU2rG5ckwZ/HGaY9zM45ARPQHpUxgzolNE8jIiuZJNhUEhR3xWRPceZnZyPU+lJNKC5JO49uaqynf8AxY9uldUYHPKogPB459aXzBAMk59B6U1rmOBMYy3rmsx5jJISeR0rXlaOSUtTWN+wT5WxnrTorjKkE8day0bK7cfSpg+xRRyK9y/au1rjrifdNweeh+lRJL8+D0qJ2AYnv3poOOa0UbbGEp3epYVt0mQeema27W8RYkif7iAkD1Nc+jhT7d/pUrXZbHoOKmcL6M3hUUDQu73zZjnlCRkeuK6/4SyNL460dxw6yBie2MjPH0rgDP7Zr1b9nK2t7r4u6HaXuPs8pMZDHAJK5AyOeuDSlG0VYmU3NH6X/DzTnttCicAu7kEFewIrrJbQyqAR14zWD4Rvfs4jtnPyLgKRwMdO3tXodvYCeIcdRn8K74L3UeBW+IxdIt3s5cgdSBVjxL4cj8TaYBsC3cWSjDgk9h7/AI1qpYeXGTjODin252SAYI5x1q5RUlqjKNVwd0eTwQyWkr20qESIcEHjj1rXjQNFwO1dh4q8KDUgLuDCSICSR3A5xXLwReWTEVIK9T61486Tge/TrqrG5W8kelQvCc81rLbhu3H1qKaADOBUcrNuc5u+bysjpwa8y8a6psikAbDYIr0vXv3av2ODXiHjO63tKM85Nefi58kbHq4SPNI8y8SzvJO5znuB71wsdk2qeKLKzk3ES3KhgO0eRnj6Zrs9aZpJQEHOa5+xupvDmv2+qmMATqy25kHXjDMAeOOo+leRE+ilJRhYx/2hL2I6zcwR4jgj+SKLP8K4ArxKc7wmRxkfhXoPxIuP7S1SWRyZN4J+Y55Jzx6c+lcNImYBxgg19BhVaF0fO4jc6zwfZC08M6lqTucKCqkDnGDxXn1zh5JSnA3FgGPNeq26iH4SXcef3hYlscHkcV5U8Z3c8/Xmrw8uacrnJiY2UTV0dzFckZx5iYPHtVi6jJBBOQY2yPwNUIn8t4HXgggE+2av3UmY8gdiAfrW7SuOGkBPCknmXohduGBBH6VDqCm11pihwCcHHcd6paPP9mv4pB1DEnn3qzfsbjUJTnAQbif6UKL5jFyXKmUtYjxc7x9xsE+9QRR4TIHFWtTuI5Ngxu45p2nQm4jZMZI5H0rb4VZnPa8m0WLK4yAp5GQMV718BvFFv4b8RaWGO0SyLGecDcWABJ+pr5/QPDkHg5wDiu88L2yaj5CRy+RJtJB3EfMOh9ufSsamyZUZJKzP1E0rWftNpEj4+4CGB4JPSoNSurnYgsgDLuG9pcAbc849Tivn/wCCXxc8/Sk0rW5Y7e9iKxxux4cAgAk167Z30l5dZWXzB1BJ+XHtXqUqycUup5Nai079DubGSeTY8gI2rzzwSK7LTyGtFOeSOnpXJ6TeQbYo34BABGc8/Wuks3CH5Gyp7Cuo86UbGrEWy2TnmiqqXWz7pxkAmigyPyX/AGldWl1L4q+M5JWJaPXr2PGewncD+VeW/bAYiCc7hg13Hxym874v/ECMnIbXtQAz/wBfEmK8vmkeNyvUryK8GME5XPsnPlirFqbUHt8+XHkdzmqEt5Jv3FyC3GBUoP2kc5RvQURWBBPIPsa1SSMm3LYbEWIJPpwaZJIF6jJHvVkpKmFEWR04og02WWQkxuB6kdKq9tieVszXBZskcelEcTyvhE74BrbOiFiGlkESZ4I71DJNFYgxxAE85bNHMNwcfiK72otYwZHy/oKoSzln2jpmnT3ReTjPJxzzTDg5461UUzCUkNyScnp2pSc0daSqIAAZp6nHQfpRboZGweeakkiZWwOMmjfcuzHRtyD6EGus8B60+k+M9AvlfyzHdxtuGOoYA/pmuUCYGM81bjkCW8br9+NgVI65zUyZpHax+tfhTU4dR0xJY5BmJUO4c7sgGvX/AA5qS3VmhJ5C4NfJH7Lvi5PFngi0l+YOhNvIrY+8oyWP1HGOlfRvha8MFx5Dn5CQRXTRldWPLxNOzud/ZyBp3iPAxkZ71YbTw53Jxjms2aTZPFID2AyK3IW3ID6jNdJ5uhV+ysUKk8HIxXK+ItH+wuJVGUbg47V2zciqOrWi3lo6EZGCcZ9qzqQUkb0ZuEt9DhIcYqC7wo44p5BgaRW7NgfSqd5OFXn04rypaM9yPvao5LxHKzRyc88gV4Z4rQtPJ3yTXtHiOcCGQg9MkmvK9S0O78RakLOyiLzuRkkHbg8ZJryMWpSfuq57uCcYLmk7HF+HfDB8Q+Iba0IxEzAy/wCyMjIJ9xVD9pi4snOj2WmIgGmqdgjUAsMc5x6H869y0zwdbfDXRb/UbidZb11y/mnCqAM4FfMniyeW+1HUNZuCrvOSqovRUBzgDpz69aiGHVGHv/Ey5Yv21b3fhR5F4wIU2kyj/WDJOe461zxi83BxxkE129zbWniXRbmK1wbu0csqEnJHU45rjbcHdLA3ySpkEMOldNOenKhVFzPm6HSadm98J6xbAkOsYkH0HX9K4OW1G0kDocH612/hy6G4xlsJNGYXHqDx/XtWLd6cbS4kgPYlhn9KulLkkyK8OeKZy5Z3jJTgryeKvpc+bZqT82ODSSwi0umSX5EkGB7E96oWs4SGWIfMFfIJ9K9CK5tTznJwViO1McV1mWXy8NkDHbPNP1G9E+9I0wjEFnzyxHT6fhVW7IMqyAcngHFNYHAPr1rTQ53LoDHcRnntXR+E41nugvckLn0zxXNAFmwOxrf8NXSWV2XYYGMjnofWoqfDcujrLU0PEenGwnD4xFnJ9zVjwvmWQsrkbMleelJ4m1VNR01EB3OrZFUNCuDYgsyZRuGwe3es4+9HUKtlKyPYbGV4Iklc7wVwSDyOOoI5rpvC/wC0Hq/gm/CzINQ0zAXYxG5R3IOMk46ZPWvJbLxT9nhKI++Mgjaew/nVOe7iuVfJABJPJ+6fX14oUZJ6MrSSs0fenwv/AGhfDHi0CM3i205GDFOQrKT6e/1r2jR/E9vlD5ocY3KCCAR656H8K/KmDw3dzpJPYSozKByrkN+YOa67wp8Y/HPw7mi8y4nubKMg+VeZkXAIJAJyRx3zxXbCvb3WcNXDJ6o/UmwupbxTIhwpAx+tFfNXwv8A20/C9zorx69Fd6Hfw7UaOMCRZOD8wNFdntEcHsT4I+LN5/xdDxcGlMz/ANsXgMp4Lnz3yx+vWuQkImxzj1NXfFd5JrPibVdRc5N3dyzk46lnLf1rLERjBPscV5S2ue1J20ZLAHjc4O9O5I7VaUjPBx61RLlE681CZm6k+9MnmS2NgSug4kwO/ApRqbxof3nbpWOLksOpA7io2y3NLlHz21Lt1rDMccnt9Kz55DM4J4opNxq4pETm59RuBS5NJRVmQUU5Rkc+lHHoakCzbx7cHHepp+ADUMcpwB6HgYqe64CYGMipudC1iUgT5v41dUAWmcZOemarLGS44ySetXwAsaoPUH8aW+hMYs+k/wBkHxtLpetS6VNcGO0JB2EjBY8Zz14+tfd+mX/mGJ88rjPuDX5VfC7VpNI8SWE5cqiyASEHHGRX6W+B9bj1nRra7QgnasRPrgA5/HpRSnafKKtT9xSZ7LbXBubFOfnAyPpXR6ddGaBOfujBridGuRLEmG54H4V0WiTFLl4i2QecV6cWeFUglsdCrHGaQruPPem7qOvFUY9bnm+vuLfVZYPubjnNY+oHdH1zgHBPStr4gQeRqMUuMsSBnNU/CGnLr9xKZOYICAw7MT79a8yaTnY92lPlp85zMHhK58QSYiLJbZG+aQYHvj1roDo2meDNNZLZFkuGB3yHJPT1OcfhXoX9lxRRiNECoBgKCQK5zWtBE28qvGDnvXTHDRWrOWpi5VNI6I+bPirLcatc2OlCTct1OAeeOCMj8q8o+Jng97fTmniAGFKMoGMnHWvpPxl4bSOSO6RAZ7dmkjOOckc/n+leJ+OtRiuLO9jYmOQRvkEcE4NcGJprm52juwtXTkR8Uxaxc6F4gM65HlyFSB0IzyD65966DxLFHe241OycZwGeNex6mue8WWD295NJk/NKSF9s9apWOuNZ2727k7H4PsfWsI0ouN0emqsk7PY17LVU3IwOwrwf61HrevCa6GTl8AFhx0rnJ5yGYp8yMc5qK4n80Kc8ir9jHcTxDtY2tWu0urFHGPMB61z7Eq3XHc471YaYG1Az35qmXBJzzx0rohG2xwzk5sncmRAR25pq3HJB/DilhzGvLZDcAemajlUA8DOe9WZl+1t8yg54IzT5ZDAxA/CobC4AYbm6cUl3IRKSOh6cVG+jLTa1RZgmM3XJH9Kv2kotg2BuDAg57Zqlp7iMbsZPU+9WJWCujj+IgECqSS0RN29SYttkyhI55qRbny889RyPWoCDkYHBOKZKuDzVkXZ2XhrVEe2dYj5c5IBOeo9MdK9a+H8Q1mSOyu0ykoIIfkAngDn1r55sZnt5kZCQQwOR9a960HxXYaZ4buZZ5I5CwUrJGxDqw7YHvWbgk7lqV1yjviP8Erq11CCTRiiW0m8MDKU+YYzxn3orrYvAPjL43ousrI+j6bGBHag4/fD+JunsKK1OWx8hXk+JpB2DEDH1qISFxg0svMr/AFP86FX5etZrY7Xq3cgm64qOQYAx1zzUjcsfzqNvv0zMbtJPP8qfGBkg9MU5QCKaeDx34oAa6gZ447VEAPSp3+dcd6iKEHk0BaxESd5FHNOWM7ic0/BoIG5x0BoBzTjyMDr3pFQ5oAkiHIx1yK0rkGSFXHQDBqnaIHcBu5xn0rYgthNayQ55AJBz1qGdkFdWKWnJv+RupOAfaiUeXLtccg53eoqHdLbSE9SDgDHUVo38AnjiuBwMAEDnmlcpRurGn4XicatbxbBJHNIqnnGMkDPH1r9DfgvnT9F/suV90lsBEzH+IYyD/TNfnj4Tk8nXLIu5QCVDuP8AD8w5/Cv0G+G/7zVbiOOXOy3iY8DJyBzXK21WRtOzo8rPa9DvVgdUz1IFdfZziHU4n/vADOa8yt5ZIwHTnB5IFd5YTCe1hnzlxgGvZjc+dqpHfFh8hB4IzSnG04644qlYSCeKPPUDPWrTHB4rfqcBxvxKgP2FJwPu9T9KqfB6ExeFfOYYM8zspPXbzj9a2PiIpPhq6IGSilh7HBNL4FthaeEdLjxjEROPTJrmUP3jbO72l6HL5m8x65FUrmVERyVyACf0q6ee1UdSjLRNjpg10nCtDyrxrkRyHOdxOAAOleGeLfDMetWtyjgD5Www4IODzx1x717v4xhbeQThemcdq8o8WP8A2P4c1G7I+dIGIJ7kg446Vy4lLk2PTwt+ZWPg3xdppvb+YrhJYZHiMf8AeAyM1wt9btGjfLgbtuCP1r0PWIpH1Xz5CQ8xZiMdySBXNeIrcIobGATtLema8WhUT0PpqtFqNzlcsDg8gdBUTqGOemOas4SKUDdvyQNuOvtT7qz8pihOSoB3eue34V6NjyblVhtjwOnWofunP41YkCqnXmoB79O9MgPOz+NSqQVI9sUzYpPA4qaK3BwScAcn6UE3IxhOQK0rVRcwkOOSCF+vaqhijVs7yR2GKu28n7wKOmM4qDaOu46C0MLc8gHNSNHtfPUZ6VoL5Xlg9D3OaplHSRyo3qQcZoi2ZMnE3yDjpUEh8w4PJ6UbpCoHl49fapEjyQSO+a3j5mQsKBOvA7kmvQfhL4K1L4g+LLTR7EAO7K8jAZCKCMkg5BIHPNcAxB+U9+Ofevun9g7w1o58N6hqMEDPrIuDDcvKp2oAMgKenPtV25noRUn7OPN3PoHwz4GTw3oVnYG48x4owGKZUZx6KQKK6i5uYFmYMPmHXiiuzlXY83nl3PxTuMLK49yM/jUcb8Nnrg4prnc7HPOSfrUY5NeYe49xckn60xwQakoY8En0oEIjEKaQnPbn1p0UZb6dqV1KnHWgCIMUb1NPZhKPQ0sChi+ewJFRE4ckdR0oAQqUye9KhzSM5fqc0ikjpQBNHGuc4+vNNYfP8vQVLGQEOeuDioVODnsaAHqcN/OtG0nMbgk+34VTFvujLjsM4p0bEyAE4GM4qDog2Xr2NSA6DjOT71pafEkulMmMEnIBNZsbF025HTA4rWEQjTenCqBkZ6+tYzvbQ6olQoYJ4gD+8LAD6ZHFfdnwW8Qf2hrMssg8txYwoQP4jwBXwkM3mqpg4TI2j055r7I/Zahl8SeLrzIL21iI43PQNjBHT0P5965nze0i7FNJ0pNn1rpGl+XYozJy4JIJ9elX/Dkha4uLRxsZQWXP6VpRxhQiAZyoBHtVfULc2V9b3icYIBI9MjNfQKNj5ecrnSaXdMjRb+hyD9a3GbK7/bIrn2K+WJEHyDDD6962bGcXNuPYVVzlkUPFcH2rQb1CMnYTj2wapeFroS2MSA48tQuPYdq272EXUEkbf8tFKk+mRiua8Oxm21SeCMZjXJJ96ofSx1GfY1TuZgYn49qtFiBVO7YCNwB2JoIPPfEsYuWfPrivC/jzJLH4ajsIBmWcgkg9FHP6V7xrv+uIxnnOPU14l8SdP+2+IbTzTiNQ8WMnHIwK8/Gtqi7Hq4L+Kj471zRnV42PB5XJ7c8frXA6+cwywsPmibn/ABr2/wCJmkfY7u4ji+5GcqM/1rxPXWE19KAcu64YdMYFfOYVtysfaVnz0tDhzM0cwcHBVgQcDsato32mDJ5wTg/Wqt3bNDI6OepyPpT7KYxjZ2z0r3j5tpRlZkE64fB7dPao1y7YCkn2q5PGZWyPXmr2jwRRXKSOBtBGcnvmnzEqOuoW+iSRWwnuBsQjKr6n0qKaFIfnzx1xmtbVtdjdTGvRc44rl5LgyzEnJyeKUW30KlyrSJYM3nPtC8Zx0rQs4dhyfTApdH09J0be4Ddc+1Wr1UtY8JzgcnNDGtiv5mJeckZ49quu+I1xway1ut5q4jmRF54BFCi0YyaLNt88nPOTzVm7aONQEHJ4zmqiHaeOKCGlbCjJ9T0rUgs+HNCv/FurRWGnxNNdSkBI1Gec4B/Ov1T+A/wutvhb8OrawT/j9nUXF3Jk5aRlwepwMdMDArwD9hr4J20MM/i3U4N9zIuLLIOPL7sRnGSeORX2Fqkm1Aq45AU4GOK6qMOrPNxE7y5THur9I32mPcQTziiq19EQV+p/pRXSYn4vZzkn1I/KkBxViazmhUl4zGGwylgRkMM5HrnNQpGZDgL9Se1eQmup7Y5x8uRUZyQR61ZZBs2Dk96ijQ78EZOeKoB0b4TbjFWEhDxscdATVbdtcgjoOa1ZbY21s/8AtqMD61BcUmjLVQhyBjPWq0o/eHHSrFwTG4A44yark9aI6kDKKKeAM1YCjk47dKkEecDGaibjpVq2kCrz070AIZ9gCAc9KdJHkiQdMYz71HcDDbk4FOSYtHsJ46gY71BWqJIpChBB9604r9liKNyH68VlICxHpnke1XUG4BQPYZrOVr6nTTba3L+nwYukfsgyFz1r9AP2QvDb+HvCnnvGxub5vNkkcYBHbH/1q+Lfh14HufF+oYjl8lIwCZAu4ZHbHf6V9o/CDwz410uKK3/tW2e2jjwAYsNjHGR0H5VjTvKrpsjes4xo2bsz6cgn8qSMnGePlHNX7rTjfWTgjqCRWH4a0S52o93OskhXBK9M128MflwhCMnGPwr3z5KpJX0MHSLjzbeS1l/1i8Z6cCtjTz5PArFkU2mtDskhAx9TitqFSsZYc4P6VJBfYgqMdexrM0+y8i8lb+9kmr8biVOmCOaUJtOfzqgEY46VVvjiI/Q5/KrMjCs7UrkLGVJ5IIoJOI1Yb3djzzgDpXlfxIgTyHdMCUuMNknaTxmvUNaYyIyoeSetcRq+j+YsolG9WBJ3etcWKh7SnZHqYZ8jTe58pfFuBrfTrg+Xi7J+8xO0j1FeBXdsl5K7pzIqnOznn3r6K+M8RtpJUOXG7OGOeB6Cvn24jGl6lPNAP3UqnC5PB7mvmaKcZNH1kZc8NDhNZR1uSXHIBxVCIHr071r61P8Aa5XcnkHrgCs6GFpW+XnnnFe7DWN2eTVS5xxmZV9M9eKEn2xkA4HUipZYv3ZBHODmqkUEkzlERiOnSixjJsZLLu78d6RRnntVo6W6/f8Ak9QaakA3Fc8Dr7iquZpWdy7ppMdwHOTxwM069iluJCx4Q9OelVxOqAY7cCnSX5dMZOR+lI05lbQkittnB5zxV2FdgAPSqNvOSwyc8ir8cgc4IqzAlAJPTOeAPet3QLGP+0bZJ1/du6hlHcEgEVkIgDjOcY4yO9ex/s3/AA3u/iL43svtMDjS7QiSWRlIDEEEDPBxx2prciUuRNs/Rj4Y6LFpHhDT4I0WKLyEZdoxgFRgY7D2rUv5CJCvX0qzpiC300Ig+SJFUj6DAIqmhE9zyMgGvRjorHkSd3cgugUhhLjczZJP5UVNreEW3C9MH+lFWI/Jjxf8RrS+8Padof8AY8a3+mW8dlJOVALPGoQnI68gnJrzh7p3kJIEeeoFe9P+yvr/AImnbWItVshZX8jXEZUMxCsSwBwcZAOPTNXfCn7KMU2sfZtU1CeTaCx8kBdwHYZrxInuOXLofO9mC9zGOTvBB46mp5YWin4GCpzXrXj74aweCbwi2hYJASPnbccep9K8tvLtTcuCcE5GBVlR1Ks67bpGHCEYYVq6jcjbBjoQAfcVmGQSAAjIz1pl3MSEGSQMY46VBRDcPvuCTyOg+lVyw3EY4qQPl+RTXHJ96sl7kbDuO1PT5sU0ccdqevDDHrVgBUqTnn0pyg7fwp0hDkHsB+tSRIGFADVlDJhh24phQZyKfKmDTFbBPcDt60BqaNiiEZcZ9K6Xwr4ffxBqkVvborHcBtJOckgVhaNplzqk4iiidySAAoz1r7O+AXwRj8N6TDqd9CTeygOqsucDrn8K46kuaXLE76doR5pHQ/Cf4Yx+GdLt4HgTMwDOccgn3619AeENLt7SXARd7ADIUfhWToGkIzBv4MYxXbaPpqQ3SEH0IGK7sPSUEnbU8zEVPaLU7HTbMwxpsGOM8DvWuFyg9e5qlYTShACmRjH4VeEg2njHFegeFI5zxLCY2SVB8ykEN9KvaNOZYZQOnG3+tTajbC5hIPTBGKi0GPybd884OB9KDSOpfVdrZHFSFiR1qGafYDz2pkd1uxxk9zUiEuZUhXLHB+tcvqt69zMyRqSPUdq0LrzLy8KnIQHjtT/s6WikoBkggnrn86oDmHsigJYZJ7e9ZWs6eohLkcAE49q6yaElix4zWHrOwIVc9jz6Umk9zeEz5G+O2gvNOZ485VwDgdifSvlbxVustTlj6BDwPr1r7m+Ml7p2nwT+d87SqSAozkgcfTn0r4V8bait3rM05h8hCxByTk46da+fnRSqtpaM+lw1W9M43VIjvZlPDdcdqSwnW0QgruJGCxouL0bztGf1qlJP5jc8c9OldkYu1jnlK8tS+tyGlzgEZ4HrXVaVJHZ6a8vlR+ackfSuDDOchAehwR2qYTTKgBkbPfmjlZPMmXdcv5J5zkbQegUVleYxGMmnF3kYgnPpmk24BzVmdxVfb15pQ2W4HXrTFOOKlTpQQWLVjuHsRW5bwrGgckZPPPQfWsSzwJAT0yCfpWvErvHjafm6Eckj0x70Bex9AfAj4QWnxH0/+0LsnCTlUUAgMBzjjHBr7Z+HXw2t/DVvGIUSBNoBWMbc46ZxXC/s7eCE8J/DnR4JVCXDRiaRsYIJ5zjp0r3iwvbZnNmHT7TGoMkCkkoD0OfeuynS5YqTPOr1ObRE0s3lQiIN85wOO4qS0t8AnHJGM1We3JuQ/oRg+laMHyj5zkdTXScZieJyIXtlz/Cf6UVm+L5pZ7qIxvhACBwPaioKPhnUrvxX8ANYuXljuLzwhc3DFFB3iJCxIIPUAA9AQOK9p8D6xpfjEQajZSiVJY+MnlcjkH/69cnpln411P4VaReC2tvFMGo6dBdSW1xhHBkiViFJ75JwK8k0vxV4g+EmuXM0HhjUYNN3BpLa4jLbTnJCkdvc8CvFUnF2aPbcVLqUv2p/Etvp2px6JZ4W7kPnXQXrGCcBc9eetfPRZVGSMk9Se9dR8SfE7+OPHOoaq6mE3cgIRxkqDwBkenvWd4l8MS6Ba20jkSiYBgwPStuZFr3TIS6CdBj9anF6CuHAZe/AHFUlAK09c7Tj0pFFh1t3HyHy3PAHXn8aintSoUjnJ596RU3AdyDn8a1LeEzWmSMMOmaVyrJmI8e329qQHFXby2c5IHI5JzVNeuDWhnJWY9cbCAPc0IdhH1pm0x5B6k5/CnK3zD60AWXO7B2556Z61peGvDFz4hu4ooI3kEjYLAcgk4xWbBKN2HwQDnB4r6f/AGc9K0u/a3ljaI3IGME4A/z61jVm1G0UdNGEXrI7r4JfBC30WFbu/RnlAUoGXoeDX0RoVm9qqQBD9nJC8/w5469fwpdA0rZCX4JAGFHT61032JDZkBdpwTx60UafLG73Mq1VylZLQ1dM09LdAgQbCMk1t2Ee6VccDIGcdqzLOcR20cZOSFxWvYSxgDJxnjrXpxkrHnzV9DeW7isowM8+uc1YRjMgfqD0ribzVhcapBYxuDKTkhTkAZ6/hXZWknlQJEewyTV8yOCdPlEuiAmPUY61Dph8uJ8dM5NRXEplmAB3AHmrVlGFBHbrQQV2lMxIweuKsQxCNTx1HNSGNVb5RgZzQ/FAFGVQXPFRSCp5uv41Wc5Zh2qiSpfnEZOegJrznxXqzxSYU5x2xXb6vdiJWUnsa881dBdzOSCRg9OtDNqdnueR+Obqy0vTb7V9YKiCIMTv5OACeB618BeNPEh8V+IrieBDFAzsIo8Ywozz9T717/8AtlfEgS6nF4SspQEhUT3rA9zwq/8A6q5D4cfB94vCY13V49ktwQIo8E7VPRjXmSs3qevSbUDxZIRFFkkl84ORUcMLXMwRRnkDNdT8RNIi0zxDLbWwwmAe/wDWs/RzBYZklAZhzkk9qiMjXldyOW1+wQBTgytwT7VTSzlu3xGuTVu5vPt96zoOOgq2l1HpkOQfncYPfrVXYGRLZ/ZWAkTD5xwTVSX7xGfwqW7vTOzsSTzgH0qtGpnlAUHqPmx1qiQHFWoosrn16GnJYYHzHmpGwiBM5oAkhhKMmOSSBXuH7PvwmuPiH4utp5IG/sa1ZXmlcEB2BB2jGOuMZHrXiMbhQO2Dk4r7r/ZN+IVt4k0RtLh0xbC5tVAmKjg+h+prSEfe1MKukbn0vpmnRlPKU4UIqrgYAAAGPyrq7Kxjtl83y181gAZABuYD1PU1laPGMIpx0ya29wC47V6PS3Q8eQ1XBbnkVHfz/Z4giH945wMc4zUVvMHdw3ABxuPpVS0lOo6gzkYjRgoz9etAjM8SRNHHZEJuZlYsffIoqbxhJsNmoPAVu3uKKg1PMPhfZvB8N/ClrPEI5YtJtI2jzkIwhUED6EY/CpPE+kpeQSwunmK4OVJJzx0x6e3Q1f8ADwlg0nTBKgglEEQaMchSFGQPoePwqXXImVt47gnIrz5RVkjvu07o/P79on4UTeCPEJ1GyQjSr4YBGR5bA5x+frXlmo6re6lZRW1yxMcIARiB2r9FPHPga3+I3ge806UKZ0DshI5BwcEfQ1+c/iKwudG1u90+5jaO4tZWjkVhjAzgEeuaxUeXc6FLm3M/bt46ilXOfY9PahXO3np3pzDzANpxjnFM0JIEKOHB5BBGfWtt5FOl+YP3cmcFR3NYSkkBc4J4zWlHN5kBTuoJz9KDSOqKAmJcqxODwfxqRLGJ5lbfhM8j3pkg+bcOMc1Jv3wMuO2aCfUrXRSS4LIPkHy4z36ZpnkmPkoSO1NVvLc11GnW8OqxIkYwUGWIPYdaJyUI3YRi5SOZ3bTkoc9cY4rY8OeJ7zw1dR3NlcPbSIwK4JxnOeR3Fe76F+zpPqGi21wHQzywCUxnuD3Ppx6Vz0n7NOpX2sS21tOqFhuiY5w2OoPpiuaNeD0sdHI0ej/D39ta90qOC21vT4bhFAUXELYPHcj0r2XRf2vfD/iJVjggeOUkBjIcLz6GvlN/2TfHELHyIbe4Trkdfw96m0b9mjxtLqAtntxajIBYsR364zirlVtsOMIvWR9t23xv0iNFllu4LdCuQTKC34D1rF1b9pGK+mTTPDcX9qanMdqhRxH2BJ6da8h8J/sW3d7JHJrOsTBeCVjPbvg9jX1B8N/gvoXw/tI49Psg8mAWuJCC7EdOTk/gKunKpPZGFR0Yamx8H/B+p2dqL/XZA9/cZkOD9wHnFel3N0M+XGegxkVnw+a0BQnbxyoAGcdBmrtnZbZULDjg4Jr04q0UnueNUmqkm+hYsLXGXPcVaiAGcelSDGMAYoChelanMNph5pxOD7U12UdPyoApTsMnHUVVkcKuT17mnRziWWTI5BNU9Q3LFnPfA4oA5XX7sOzDOCSQD6VwniHX4vD2hajq8hBitIGl57kAkfqK6XxJN5KsQcHOa8E/ae1x9E+Ec6Z2m+mS2Ug4OCCSP61lO9mdVOOqPj/wJ4cufjP8XS92WZLud7udpOcKrZwfQEDAFfR/j/WIvC1hPp8sQSAQARso4AxgDHt1rjP2TdGiMviDWNwRQFt1OOQSecVa/aY1oWVvGTjMrsiEgZOVx0rz38Nz0Y/Fyo+e/HOsDWNZluEwQikFsY4H0rkZZ3uZBGiEk9hU19dGdyBxnkir2h7ILsPOgJI4J4xSija5YstKeys5Z5QBgAgE1kXpMshIyB6Zrob68trm3kd5CAD/AKoH7xHSsWBPt05A+WPPAouIbpGivqLhTlEJGTW1qVtbaTbIkbKZO+7rUpY2ViDCcHOC2OQKwbu7MspMh3nsSOlK7lqi9I7kElwZXJ6Y5pFXcc4JPbFNZhnOOOprV0bQL3XLlLewtp7yTGW8tcgE9MkdKu5kaHgzwXrPi+6xpVhNf+XIquIlzjJAyfav0Q+AnwTj+GXhOB5S39oXAElw8mdxJ5C46ce1Yf7HvwlPgnwctxfwLFqeoETTIxIaMZwq9eSfzr6RvbVvsq5P3SMV10o396R51erzLlQukwjCvjtg8961GQFSMdRVXT4xFbAAdTn8alurlIFLk4UAnHvXScO5m6lPsi+zRH945wSO2eKvQQC2to06Hqfc1laKP7SvpbsjCKcAHufWtKeUyTgKeQcVYzD8X/8ALl/ut/MUVW8eztDJYr/sN29xRUGtkcxOpiJweh+UfTpV7UIzJp8cuMjb82O1ZEsrPJIpPCscfnU7ai0Vht2buepY1xM7rM4i68QR+H9WgM7CO3lbaWPTk4yfYV4X+1P8FrXU7S68W6fuF1bRl5BGPllXBJPp0Fe7av4Ug1iadrmQuqElUxwP1qr4g0NdV8LXmnSzyfZ5IHQjr0UgGsnqaxjY/NZew6Fsn6Y6inBNhyDz1616tqfwOgs7+4RdYlZRO+AYBwMnjrVUfBqPzkH9ry4ZhkeQPX61BvoeboofkHB7VctztQ564Ir0Q/BGITKq6zKvzDnyF9frW9J+z/CLeJxrkgdiMt9mH/xVRzMcZaHiswO4H3zT7VzyDzkEV63qPwGSCLcNcckZ62o/+KqPTfgSJGIOuHHTH2Qf/F1Vxcx42333PocCtTw/rD6NdmVI/MRhgiu5v/g2lrM4XV3Pzd4B/wDFVSX4TKORqrjvjyf/ALKhpNajU3F6H0t+z3rms+L9PS/nCQWSqIgWxkqOwr6Bi8LWbMJ4wsZGADjpnrXkv7Ofh0eHPBA09p/tSpJuVym0g5+pP617HBO0mmyK3OW61VOhEUqku50Gm6DtmjRTtjwCSO9aUOiRG6HQnIGSMkVnaXrktrHHGUWQY2ZPHFaVjrx+1AfZ0xkdzWqpq+xk27bnW6TpMMKZYBiRjpW1baXFnIQCuYt/FzLHj7Kp/wCB/wD1qvR+LpP+fVP++jXYoKOx5023udKliIugxnrnmrBjAAY9e1csnjSQjm1U/wDA/wD61EvjR+P9EXr/AH//AK1Mws2dRRk1zDeL5P8An3X/AL6/+tUg8WPj/j3X/vr/AOtQVY6Byc0zPf05rnl8Wux5tlP/AAL/AOtSHxccgfZR1/56f/WoL9mWCDHeOT0J9KbqRJhHp1rN1HxCRhhAAf8Ae/8ArVXufEJaDmAdD/F/9agRyPic78heu6vkj9t/XDBo/hPTFcgPevOyjuFQj+dfVOrajvuiDHxnpn/61fIX7Z1r9t1zwc5ICJHNuQg/NuPPIIxWdX4TrgrNMv8A7KUKL4CuZ+DJNqDFz6gDI46cV5H+034qGqeMvskZBislI3KchnPXj6V6x+zHHLpfgC9KyLI0U8sq5XAztPGM18p+NL+a68TanLM3mM907HPqWxXAdSdptmXAhmdnYe9WJrndwD7Lj9aNxjgOMcg9qzzcEbBtHBxQacxZVjIfmOeK6DQ7BGYSkgRcZJ4x6muegf5+nert5qUkVkI0G1W64NK6eg4yL/iO/tlxDA/IPJB61gF85/nWdLqYHJiLHPUt/wDWqWG6DNgoSM9N3/1qa90iUrstxk7gBnr1AzXvn7LviO28NatJJfxMkF2Cu4qDgjgH2rw/wxZrrGp21nuMKysAX6kZP4V714o8Ew/DTXNNj0+6lmtL1ljaGYAlCU6hvrzijZkvVWPvj4eXltcwh7eRZkOHMgOck9Ppj2r0CaMSW444618q/sza7dfZ/KaR3AbAyRgfhivq+IBrVcjqtejTd1Znm1Ycr0IYz5cVc94iujIwtoj8znBA9+K27mcpGxAHAziuU04m71qW4c/MvQdq0MbM6jTohY6cgbghdx+oGajsG825dzyO1Jq8hjtV28ZGKm0iMeQG70FchynxHfFzZcfwN/MUUnxIB+12XP8AyzPb3FFBdmf/2Q=="/>
  <p:tag name="MMPROD_10648LOGO" val="/9j/4AAQSkZJRgABAQAAAQABAAD/2wBDAAMCAgMCAgMDAwMEAwMEBQgFBQQEBQoHBwYIDAoMDAsKCwsNDhIQDQ4RDgsLEBYQERMUFRUVDA8XGBYUGBIUFRT/2wBDAQMEBAUEBQkFBQkUDQsNFBQUFBQUFBQUFBQUFBQUFBQUFBQUFBQUFBQUFBQUFBQUFBQUFBQUFBQUFBQUFBQUFBT/wAARCAeXB5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kzQAtFFFABRRRQAUUUUAFFFFABRSUtABRRRQAUUUUAFFFFABRRRQAUUUUAFFFJkUAL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SZFLQAUUUUAFFFFABRSZpaACiimlgOpoFcOcU0jFMa4jjB3Oq/U1ian450HRiRe6vZ2pHUSzqh/U1Uac5u0U36HNUxVCir1JqK83Y3s0vavO7/48+B9PJWTW45CP+eCPKPzUEVzOpftSeF7Vitvb314v95IQo/8AHmB/SvRp5Xjavw0pfczwq/E2T4b+JiY/Jpv7ke0jjmlGSK+db79raBM/Y/D8svoZ7gR/oA1YGo/tWa9Pn7JpVnbenmu8n8ttepT4bzKf/Lu3q1/mfPVvEHh+joq3M/JP/I+qd1KWHrXx3dftLeM7oHZLZ2//AFyhzj/vomsa4+OXji5znXJEB7JBEMfktd8OEcfL4nFfP/gHhVvFLJqfwRlL5Jfmz7bMyD+IfnTTdRf89F/Ovg67+JHiq9J8zxDqPPaO4ZB/46RWfP4p1m6z52r30ueu+6dv5muyHBuIfx1EvRN/5Hk1PFnBr+Hh5P1aX+Z9/G8hTrIgH+9VSfxDplr/AK2/gj/35QP5mvz7lnedt0kjSN6sSTTK7I8Fv7Vb8P8Agnmz8W/5ML98v+Afe8/xC8NW/wDrdd09P965Qf1qk/xa8IL18R6Z+F1H/wDFV8LE57Cl+X3rZcGU+tV/cccvFnEv4cMl82z7if4xeDlHPiGxP+7Op/kaib42eC1669afg+a+IKK2XBmH61H+ByPxYzDpRj+P+Z9uH44+Ch/zHbb8zTf+F6eCf+g3B+Tf4V8S0Vf+puF/5+S/D/Iz/wCIsZl/z5j+P+Z9uj45eCj/AMx62/M/4U9fjZ4Mfpr9p+L4r4fopf6m4b/n5L8P8il4sZj1ox/H/M+5V+L/AIOk6eItPH+9Oo/mamX4r+EH6eI9MP8A29x/418Kkj0pKyfBlHpVf3I3j4s437WHj97PveD4g+HLn/Va1ZSf7twh/rWhDrmn3P8Aqb+CT/dkB/rX58UVjLguP2az+7/gnXDxaqL48Mn6O36H6JC7gPSVMfUU4XUR/wCWin8a/PCG6mtjmKV4j6oxH8q0YPFuu2wAi1nUIQP7l3Iv8jXNPguqvgqp/K36noU/Fui/4mFa9Gn+iP0BEqn+JT+NLnPTFfB1p8TPFdjjyvEGocf89ZjJ/wChE1sWvx48dWpUDXXkX0eCI5/HZmuOfB+MXwzi/v8A8j1aXitlcv4lKS9LP9T7YGfUU4mvj63/AGmfGVvje1jP/wBdYGH/AKCwrcsP2sNZhA+2aNaXHr5MzR/zDVwT4XzGG0U/R/5ntUfEnIavxzlH1T/S59SClNfPFh+1raPj7ZoE8Pr5Ewl/mFrotN/ai8J3ePPS8svXzYdwH/fBavPqZHmNL4qL+Wv5HvUOM8ixHwYmK9br80eyAGl5rz/T/jr4J1LHl67BHn/n4DQ/+hgV02meL9F1pc2OqWl1/wBcZlf+Rry6mEr0vjpteqaPoaGa4DE/wa8Zekk/1NyioRcRN0dfzp4IPQ5rntY9NSjLZj6KKKRY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JRQAtFFFABRRRQAUUmaCQKAGYPrS9KqXOoW9pEzzTxxqvJLMAB9a4rWvjn4N0L5ZdainkH8NrmY59PkBA/HFdFLDV675aUHJ+SbPNxOZYPBx5sRWjFebSO+BJBz+RFOxXz9rH7WGnwhhpmjXN0w4DTusS/Xjcf5VwmtftN+LtRLi0NppqdjHHvcfUsSP0r36HDWY19eTlXm/03/A+GxviFkODulVc32ir/jovxPrkzIv3mH51kav4x0XQVzqGqWtp3/fzKv8AM18S6t8RfE+vFvt2vXsgbqiSlFP/AAFcD9K50sWYkksTySa+hocG1HrWq/JL9WfC4zxZpK6wmHb827fgr/mfY2rftE+C9M3BNSa8kH8NvC7A/wDAsBf1rjNS/a1sY/8Ajw0K4nP/AE8SrF/6Dvr5qpfl9K+go8JYCn8d5er/AMrHxOL8Ts7r/wALlh6K/wCdz2TVP2o/E9y7CztLGzjPTcjyMPxLAfpXI6n8bPG2qgrJrsyIf4YESPH4hQf1riKMmvbo5Ll9DWNJfNX/ADPj8VxXnWLd6mJl6JtL7loaF/4j1TVAReapeXgPUXE7v/Mms+lBx2zR96vTp0KVNWhGyPnauLr1pc1Sbb7t3EooorqOK7CiiigQUUUUAFFFFABRRRQAUUUUDCiiigQUUUUAFFFFABRRRQAUUUUAFFFFABRRRQAUUUUAFFFFAwoooqJRjLdGkak4fDI1bHxVrOlgCz1a/tlHRYrl1H5A11Wm/HXxxpgCprUk0Y/hnijfP47c/rXAUfhXBUy/CVf4lKL9Uj2cPnWZYT+BXlH0k1+p7bpP7VHiK0YG+0+yvUHURl4ifxyw/Suv0z9rLSpgo1DR7u1Y9TAyygfntP6V8x/pRjHFeJW4Zy2r9iz8m1/wD6zCeIGfYWy9tzrtJJ/ja/4n2hpX7QHgrVCqDV1tXPa5jaLH/AiNv612WleKNL1uHzLHULe7T+9DKrj9Ca/P4nNLHK8Lh43aN15DKcEfjXh1+DaL/g1GvVJ/5H2eD8WMXTssVQUvRtfnc/RNZkbowP0NOyCOK+EdH+KXi3QnBs9evAAOBK/nKPwfIrudH/ai8U2TKL+3tNQjHXCmOQ/iDj/x2vn6/CONp602pfOz/H/M+5wXihlFeyrxlB+l196/yPrbPpQTgV4Nov7V2i3WxdT026sXPVo8SoPqeD+leg6J8ZfCOvbVttbtVdjhUmbymJ9AGxn8K+dxGVY3DfxKTS72uvvR95guJ8nx9vYYiLb6N2f3M7oCg/SoIrmKUArIrA9CGzmpc4715dmtz6aMozV4sfRRRSL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jXIzkUD8qQggccCs7VfEFhocDT395Dawr1kmkVFH4k1Si5O0VdmFSrToxcqjsl1ZpnNITgeleR+Jf2lvCujFo7GSXV5gcbbZMJn3dsDHuM15V4k/af8RaqWTTLS30uMjgsfOcficD9K9/C5BmGL1jTsu70/wCCfD5jxxkmXXUqynJdI6/itPxPq17iOIEu6KB3Jri9f+M/hLw6WW61mCSVTgxW581wfQhc4/HFfHWueMtd8TMx1PVLm7VjkxPIfL/BB8o/AVi19dhuDVviKnyS/V/5H5fmPixLWOAoJecnf8F/mfSmvftYWkYKaRo81y3TzLlxGo98LuJ/SvONd/aG8Z6xuEd7FpsR/htYgDj6tuP5EV5nkkUmcHpmvqsNw9l+G19mm+71/PT8D80x/HGeY+6nXcV2jp+K1L2p65f60/mX9/c37jobiVnI/M1SUbj120ZA6Cjg+1e/TpU6S5acbI+Jq4mrXk5VZNt9XqxKKKK6DkCiiigAooooAKKKKACiiigAooooAKKKKACiiigAooooAKKKKACiiigAooooAKKKKACiiigAooooAKKKKACiiigAooooAKKKKACiiigAooooAKKKKACiiigAooooAKKKKACiiila5UZOPwmno3ifV/D7Z07U7uy5ziCVlU/UA4P416Don7SHjDSCou5odTiB58+MK+PZl2/mQa8rPJoP1rya+WYTE/xaafy1+/c+hwWf5nl7X1avJLtd2+4+nNA/au0u5Kpq2l3FixOC8LCZAPU9D+QNemeH/ir4V8T7BYaxbvK/SF22Sf8AfDYP6V8L0EYr5jE8I4OrrRk4v70fo2X+J+a4W0cVGNReas/vWn4H6KLMkg+Vw30NPznpXwXoPxE8S+Fiv9ma3dQoowI2fzEH/AWyv6V6f4c/ap1qzKprGnQahH0MkDGJx7kHIP4AV8niuFMbR1pWmvuf3P8AzP0/LfE7KMXaOJTpvzV196/yPqbsKaAR1P6V5Z4b/aJ8Ia+ESe7Olzt0S8XYP++hlfzNekWWpWupwJPa3MVxC4yskThgfoRXylfCV8M+WrBx9UfpmCzfA5jHmwtaMl5NXXqtzQopAaWuQ9c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BmjNIfrVO71CCyiaWeeOFEGWZ2CgD1JPSmot6IznONNXmy0efrRnFeTeK/2jfC/h4vFaTNrFwONloMoD7uflx9M1454p/aV8Ua8zJp4h0aA8Dyh5kmPdmGP/HRX0WDyDH4yzjDlj3en/BPgc145yXKrxlV55r7Mdfx2PqnVfEmm6DatcahfW9rAvWSaQIB+JNeVeKf2n/Dulbo9Ljm1aYdCi7I8+7MM/kDXy1qGp32sXHnX13NeTHrJPIZG/Mmqtfb4PhChTtLEzcn2Wi/z/I/Hs18U8bXvDAU1Bd3q/8AI9V8R/tH+LNc3x2csWkW57QJukx7s2fzAFea6hqd7q9x9ov7ue9m/wCelxI0jfmTVU4Y8cUmK+xw2XYXCL9zTS+Wv3n5Rj89zHM5c2KrSl5X0Xotgooor1T58KKKKBBRRRQAUUUUAFFFFABRRRQAUUUUAFFFFABRRRQAUUUUDCiigDJwOTWbnGO7NY0qktoh+NH41pWvhrV74A22l3tyD08q2d8/kK2LH4V+LtQx5Xh++Gf+esXl/wDoWK4543DUtJ1EvVo9KllOPr/w6MpekW/0OUyKWvQoPgF46mYD+xGiU95J4v5B81rW/wCzN4zmALLYwe0kxP8AJTXHPOcBD/l9H77/AJHrUuFc6rfDhZfNNfmjyc0uD617Ra/sreJnx599YRf7hd/5qK1Lf9krUHH77xBDF/u2pb+bCuOXEWWx/wCXq+5s9OnwLxBPbDP5tL82eBUV9FRfsjMB+98Slv8Acs8f+zmrsf7JdiB+8125P+7Eo/xrCXFGWLad/k/8juh4dcQy3operX6NnzRRn2r6fT9k3RcfPrGoN/ulB/7Kal/4ZP8AD466rqR+jxj/ANkrB8WZeu/3HSvDXPnvCK+aPluivqb/AIZM8P8A/QV1T/vuL/43R/wyZ4f/AOgrqf8A33F/8bqf9bsv8/uNP+IZZ72j958s0V9Sf8MneH+2qap/38j/APjdI37J2gdtV1L8XjP/ALJTXFuA8/uJfhpnq+zH7z5dyPSkr6dk/ZN0cj5NYvx/vbD/AOyiq8v7JVmR+6124Q/7cSt/hWq4qy1/af3Mwl4cZ/Hamn81/mfNVGM19EzfsjyMP3fifHs1ln/2eqFx+yZqS/6nXoJf9+2K/wAmNbx4myyX/Lz8H/kcc+AOIYb4f7mn+p4Nik47mvZrn9ljxRH/AKi906X/AH2kU/8AoJrOuP2afGkGdkVnP/1zmPP/AH0BXTHP8vnoqq/L8zz6nBue0viw0vkr/lc8qor0C4+A/jm2JzoTSL6pPEf035rFvfhn4ssCRL4f1DjvFCZB/wCOg12QzPBz+GtF/NHlVOH82o/Hhpr1i/8AI5oqB3pK0LvQNS08H7Vpt5a46+bA6fzFZ9dtOvSmrxlc8qeEr03acGn5qwUUUV0XTORxkviCiiimSFFFFABRRRQAUUUUAFFFFABRRRQAUUUUAFFFFABRRRQAGtLR/Eeo+H5/O03ULmwl7mCQqD9QOv41mjpS4xziuerRp1k41FdHZQxNXDyU6UnGS2admeu+Gf2m/FGjlE1FINXhHUuPKk/NRj/x01654W/aU8L66yx3ryaROxwBcr8hPs65GPc4r5GzxyaM+2K+XxfDOAxN3GPI+6/y2P0PK/EHOsvtGc/aRXSWv47/AIn6D6XrFnq1sk9ndQ3MTjKvE4ZWHsRxWgfu1+fGjeINT8PXHn6Zf3FjL1JgkK7vqBwR7GvVvC/7UPiDSikWsQRatEOC6/upPzA2n/vkfWvicZwli6N5UJKa7bP/AC/E/YMq8UMuxVoY6Lpy7rVf5o+scZx2pG/KvM/Cnx/8J+J9qNe/2bct/wAsb4CP8mztP559q9HiuI50DRuGU8gqc5r46vhq2GlyVYOL80frGCzPB5hDnwtWM15NMsUtFFcx6g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G2ePlzRnjNV7q7hs4mlmkWKNRkszAAD1Oa8p8Y/tIeG/DheHTi2t3S8YtyBGD7ueP++Qa68NgsRi5ctGDk/L9eh42PzfA5XD2mLqxivN6v0W7PXWbby3T1Ncj4s+KnhzwchGp6lFHOBn7Oh3y/98rkj69Pevl3xf8AHnxX4q3xpef2VZtx5NmSrEe7/eP4ED2rzt3aRmeRizsclmOSTX3eB4PqTtLFzt5Lf79vzPxfOfFOjTvTyynzP+aWi+S3fzPe/Fv7VF5dBofD+nC1HQXV58zH6IDgH6k/SvG/EPjDW/FU3m6vqVxenOdkj4QH/ZQYUfgKxwSOnFAx35r73B5Pg8Ev3VNX77v72fimacUZrm7f1ms+X+VaL7kJRRRXunyLdwooooEFFFFABRRRQAUUUUAFFFFABRRRQAUUUAEkADJPaplJR3NIwlPSKCj8M10mj/DjxP4gdVsdDvZQ3IkeIxof+BNgfrXc6P8Asy+LNR2NeNaach6iRy7j8FBH/j1ePXzbA0F+8qpeV9fuWp9JhOGs2x1vYYeTT62aX3vQ8iz6cUpOepr6V0j9k2wjwdR1u5uD6W8axD6c7q7fSv2fPBWllWOlfa5B/FcyvID/AMBJ2/pXz9fi3A0/gTl6L/M+5wfhjnWJs63LD1d3+B8ZbSxAAyT0Are0zwH4i1cr9i0K/mB6OLdwv/fRGP1r7i0nwjo+hJtsNMtbMekMKp/IVqeRGOigfQV4VbjOp/y6pfe/0/4J9phPCamrPFYlvySt+Lv+R8aaf+zz42v2HmadHZA/xXEy/wDspY/pXU6X+ylrdwgN9q9ranuIYml/nsr6nA9qRh7V4tbirManwtR9F/nc+tw3hpkdD405+r/yseBWH7JulIB9r1e8mYdfKCxg/gQa6jT/ANmzwVZKPNsZrtx/FLcOP0UgV6tgDpSEZ715NXOcwq/FVl8nb8j6jD8I5Jhfgw0X6q/53OMsvg/4OswPL8PWPHQvArn8zmuitPD+nacgW1sYIF9ERV/kK0dxpCD9K82eIrVPjm36ts9+jl2DofwqUY+kUv0GC2iXoi/9808Io6KPyp+cUZFY3bO5U4x2QYoxS0UjQKKKKACiiigApMUtFABRRRQAUUUUAFFFFABRRRQAUmKWigBNo9KYYkPVR+VSU0inclxTIfIjcHKKf+A1nX3hnSdUGLqwt5we0kSt/MVrdaQj3xVKc4u6djCeHo1VacU15nE3nwY8G36kSeH7Nf8ArjGIv/QcVzeqfs0eDrtf3FtcWZPeO4Y/+hbq9bPAoxx0rsp5jjKXwVZL5s8evw9lOI/iYaD8+VX+8+fr39kuwlX/AELXLq2b/p4jWX+W2uX1b9lTXrY5sdVs7wDp5qNCT+W6vqgDFKc4r1qXEeZUtql/VL/hz5rE8AZBiNfY8r7ptfht+B8V6j8APG+nk40gXaD+O2nQj8iQ36VyepeD9d0fJvNIv7ZR/HLbuq/njFff2BjnmmtBEw5RT9RXs0uMcXH+LCMvS6PlMV4VZdU1w9aUPWzX5Jn510DHc4r761TwNoOunOoaRaXZPeaFWP6iuK1j9nHwZqYYxWD2Uh/jt5mGPwJK/pXt0eMcPLSrTcfSz/yPjcX4U4+nd4atGXrdP9T48K7funNNwTX0dqv7JULZOm67LF6LcxCTP4qV/lXD6x+zX4x03JgitdRQdBBLtb8mC/zNe/Q4hy6ttUs/PT/gHxOM4Fz3B3cqDku8bP8ABanlQUntSYxW5rHgXxDoBb7fo95bKnWVoWMf/fY4/WsNfeveo4ilWV6ck15O58bXwWJwz5a1NxfZpr8wooorqOAKKKKBBRRRQAUUUUAFFFFABRRRQAUUUUAFdH4Y+IfiLwY6nStUnt4gcmBjviP/AAFsj8RzXOUA/wB5q5K2HpYiLjVipLs1c9HC47EYKSqYabhJdU2vyPonwj+1WcpD4i04gng3Nmcj6mNjkfgT9K9q8M+PtA8YQeZpOpwXWBlkDYdf95Tgj8RXwbkduKktrqaznSe3meCVDlJImKsp9QR0r4vG8J4WteWHbg/vX3f8E/WMn8TcywVoYyKqx89H9+z+aP0S3ZHBzSZPfivj7wd+0V4m8MlI7111q0XjbcHbKB7OOT+IavcvB/7QHhfxWUgkuTpd43Hk3nyZP+y/3T+efavz/G5BjcFdyhzR7rX/AIY/ccn44yjN0oRqck39mWj+T2f3nqW6l61FFMkw+Vgw6gg1ItfPWsffxkpK8R1FFJkUFC0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SZFLQAUUUnAFADMZPSkBGTisHxP430XwhafaNW1CGzT+EM2Wc+iqOWPsAa8H8b/tR3N0ZLfwzaeQvT7bdDLfVU6D6sfwr1cFleLx8rUYad3ovvPk834nyvJY3xVVc38q1b+S/U+g9Z8Rab4ctGutRvYbKFeryyBR9Bnv7CvEPGn7U1rbeZb+G7Nrx+gurgGOMe4X7zfjtr591vxDqXiS9N3qd9PfXB/imY4UegHQD2HFZtfo+A4SoUbTxUuaXbZf5v8D8DzvxOxuLvSy6Ps493q3+iOi8V/EHxB40nZ9W1CWeMnIt1OyIfRBx+PX3rnaU/P1NITn3r7mjQp0IqFKKil0Ssj8cxWMr42bq4mbnJ7ttv8wooorrPPCiiigAooooAKKKKACiiigAooooGlfYD7cUowR1rQ0jQNT12bytOsbm+buIImfH1IHH416T4f/Zo8V6sUe9EGkwnr5j+Y4Hsq5H5kV4+JzPCYVfvqiXz1+7c+jwGQZnmTthqEpLvbT5t6Hk2B60BS7BUyzE4AHU19UeHf2WNAsCr6rdXGqOOqbvKQ/gvzf8Aj1emaH4A8P8AhlCNL0q1tGxgvHGNx+p6n8TXyuJ4vw1PSjByf3L/AD/A/TMu8LMxxFpYuooLtu/w0/E+N9B+FHi3xIR9i0S62H/lpcL5Cgeo34z+Ga9G0L9lXWblg2q6pb2K9StsjSsfYk7QP1r6iSNFA2qB9BTiM8V8pieK8dV0p2ivJXf4n6XgPDLJ8LZ4huo/N2X3L/M8d0P9mTwppoDXgutVcf8APebaM/RNv65r0HRfAmg+G+dM0q0tGIwXjhUMfqcZP4muiPXikOV6mvmq+YYvEfxajflfT7j9BweQ5ZgbfV6EYvvZX+8RIUXooH0FSYoxS1xXue6oqOwUUUUigooooAKKKKACkxS0UAFFFFABRRRQAUUUUAFFFFABRRRQAUUUUAFFFFABRRRQAUUUUAFFFFABRRRQAUUUUAFFFFABRRRQAUUUUAFFFFABRRRQAUhFLRQBA0KMvMan61zetfDfw34kLNqOjWs8rcGUxgP/AN9Dn9a6jbntmkKkdOK0hVqUpc0JNPyZx18Jh8THlrQUl2aTPFta/Za8NX5ZtPmutMJHCpL5qD8Hyf1rzvXf2WvEWnFjpt7a6jGBwHBhc/hyP1r6uIz2pD7V72H4hzHD7VLrz1/Hf8T4jH8B5Fj7uVHlfeLt+Gx8G638OvE/hvd9v0S7iVRkukfmKP8AgSZX9a5qv0WaJJBhlVvqK5bxD8L/AAz4o3tqGkW80jdZQmyT/vpcN+tfVYbjJrTE0/mn+j/zPznMPCeOssBX+Ul+q/yPhLg96O3Svp7xD+yrpF3vfStQuNPJ6RuBKg9h0b9TXmPiL9nPxfoe94LeLVYBzutpMNj3Vsc+wzX1eF4iy/E6Kpyvs9Px2PzHMuBc8y+8nRc4rrHX8FqeX0fSrV/pV3pM3k3tnPZS/wDPO4iZD+RFVgcV9FTqQqrmg7o+Fq0KlCTjVjZroxKKKK3OUKKKKACiiigAooooAKKKKACiiii1yoycdUdd4O+KfiTwRKi2GoO1sv8Ay6z/ADxEegU/d/4CRXu/gr9p7R9VMdtrtu+kznjzhl4WP1HK/iMe9fLZOTSV8zjshwWOu5QtLutH/kz7vJuM83yZqNKpzQX2Zar5dUfoTpur2erWsdxZXUV1C4yskTBlYexHFXc5OK+AvDfjDWfCNz5+k6hPZtnJVGzG3+8h+VvxFe7+B/2pYZPLtvE1p9nfp9stgWQ+7L1H4Z+gr84x/C2Lwt50ffj5b/cfv2R+JGW5jaljP3U/PVP59PmfQ3tmnbse1Y2heJNM8SWa3Wm3kV5CejwsGH0Pv7da1lHP1r46UZQbjJWaP1mlWp14KdKScXs1qn8yaiiipN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hHHtTc8VieJPF2k+ErI3eq38VnEOhduWPoq9WPsATXz748/afvL3faeGoPssXT7bOoLt7qnQfU5+gr1sDlWKzCVqMNO70X3nyWc8T5bkcL4qp73SK1b+XT5nv3ifxzovgyz+0atfw2ykYVWbLMfRQOT+Ar5+8c/tP6hqO+38N232GHp9ruMNIfdV5Ufjn8K8T1LU7zWLtrm+uZbq4frLMxdvzNVwo7n8a/TMu4Vw+HtPE+/L8P+Cfzvn3iTmGYXpYL91Dy1b+fT5FnU9UutXvHur66lu7lxgyTMXP5mqvI5pKcSX4r7enTjSSjBWR+RVa1SvJzqO7e7Y2iiitzmCiiigAooooAKKKKACiiigYqjIz0pQAx61b0rQ7/XbkW+m2dxeyn+CGMsR7nHQe5r1jwr+zF4i1fZJq08WkQHkr/rZPyB2j/vr8K8bFZphMGr1qiXl1+4+ly3h7M82ly4WjJ+drJerZ41knrzWz4f8AB+ueKJvL0nTLm9ycb40Oxfqx+Ufia+rPDH7PPhPw5tkls21SdefMvW3jP+7wv5j8a9JtrGCziWOGFIo1GFVFAAHoAK+LxfGMI3jhad/N7fcj9dyrwqr1LTzGqor+WOr+96L8T5d8L/st65qREms3sOlxnny4x50n0PRR9QTXrPhv9njwjoO2Sa0bVJl/5aXrbx/3zwv5ivUTSgZFfFYvPsfjLqVSy7LT8tT9cy3grJcstKnRUpLrLV/jp9xTsdNtdPiWK3t44Y14VUQKB9AKvLSZAo2/LXhtuTuz7eFOFNKMFZDsClpKWpNRKWiigAooooAKKKKACiiigAooooAKKKKACiiigAooooAKKKKACiiigAooooAKKKKACiiigAooooAKKKKACiiigAooooAKKKKACiiigAooooAKKKKACiiigAooooAKKKKACiiigAooooAKKKKACkpaKACkIBFLRQBlanoVhrNq1vfWUF1A33o5Ywyn8CK818Ufs1+FNb3SWUcukTk53Wz5Qn3RsjHsMV60fzpwBrsoY3EYZ81Gbj6P9Dxcdk2X5lHlxVGMvVK69Huj5H8T/syeJdI3yaZLBrEQ6Kp8qX8mO3/x6vMNX8P6p4fn8rUrC4sX7CaMru+hPX8K/QXGeD0qjqOj2eqwPDeWsVxC4wySKGVvqDX2GE4uxVK0a8VNd9n/AF8j8rzTwuy/E3ngpum+z1X+Z+e/OaUg9ua+ufFX7NfhjXd8ljHJpEzc5tm+XP8AuHIx7DFeO+Kf2bfFOglnsRDrNuOR5R8t8e6sf0BNfbYPiXAYqycuSXZ/57H4/mvh/nOW3lGHtILrHX8N/wADyeirN5YXWlztBeW0ttMvWKZCjj6g81Wr6iFSNRc0XofndWjUoycais0FFFFbHMFFFFABRRRQAUUUUAFFFFAzS0PxHqXhm9F3pV9NZTjktE2Aw9GHRh7EEV7r4F/akYGO18T23y9Pt1suQPd0/qv/AHzXzyNuOaSvCx2T4PHr99DXutH959fk/FGZ5JO+FqPl6xeqfy/U/QDw/wCKdL8TWK3WmX0V5C38UbA4PoR1B9jzWvk9xX586F4i1Pwzfrd6VfS2VwP4omwG9mHRh7HIr3vwH+1EriO08UWvlPwv262BKn3ZOo+oz9BX5lmPC2Jwt54f349uv3dfkf0NkHiTgMxtRxy9lU77xfz6fM+iw3ekVs981m6Pr1jr9lHdWF3HdQPyskThlP4itJAFycYr4uUXFuMlZo/X6dWFaKnTd09mtmS0UlLUmw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ERPzAUoORUbSLCheRwqgZyeMV4x8Qv2kNI8OiWz0PGrX44MoP7lD7sPvfRePcV2YXBV8bU9nQg5P8EeJmecYLJ6XtsZUUV07vyS3Z67q2t2Wh2sl1fXUVrbxjLSSsFUfia8C+IH7T8aeZaeFoPMPK/brkEJ9VTqfq2Poa8R8V+N9Z8bXpudXv3uDnKRdI4/ZUHA+vU9yawa/Tss4TpUbVMW+aXbov8z+deIfEvE4vmoZWuSH8z+J+nY0dd8Qah4j1Br3Ub2W/uW/5aTHOB6AdAPYcVn9OtJRX31KjCjFQpqyR+KV8RVxM3UqycpPdt3b+YUUUV0HIFFFFABRRRQAUUUUAFFODEcVe0Xw/qGv3ottOsZ7+c/wQIWAHqfQe5rnqVYUYuU3ZI7KGHq4map0ouUnslq2UBmhAzMFUEknAA6mvc/Bv7Lmp6mY5/EF2mmxdTb22HlPsW+6v4bq9y8I/Cfw34MVG0/TYhcqP+PmUb5T/wACPI+gwPavjsdxVhMPeNH35eW33/5XP1PJvDbNcwtPFWpQffV/cv1Z8teEvgb4r8WlHWw/s61PJmvcpx7Jjcfyx717X4R/Zh0HSSs2sTS6xOOdh/dRA/7oOT+Jx7V7SihF+VQv0p2COgr4HG8SY7F3Slyx7L/Pc/b8n8P8nyy05w9pNdZar5LYztI8P2GhWy29jZw2sK/dSKMIo/AVogkdelBOPalPQc18u5OTvJ3Z+j06VOjFQpqyXRD6KKKRsFFFFACYFLRRQAUUUUAFFFFABRRRQAUUUUAFFFFABRRRQAUUUUAFFFFABRRRQAUUUUAFFFFABRRRQAUUUUAFFFFABRRRQAUUUUAFFFFABRRRQAUUUUAFFFFABRRRQAUUUUAFFFFABRRRQAUUUUAFFFFABRRRQAUUUUAFFFFABRRRQAlLRRQAUUUUAFIQGHrS0UAYWu+EtI8TW3kalYW95H1AljBx7g9j7ivH/Fn7LGl3peXQr19Nk6iCbMsf0BPzL9cn6V71ggelNIOP6ivRwuY4rBu9Go15dPuZ85mXD+W5tG2Koxb77P71qfDniv4Q+KfB+97zTXntF/5eLUeYmPU45Uf7wFcZj3r9FnjWRcMoI964Hxj8EvC/jLzJJ9PW2vH5+1Wp8uTPqccMf94GvusDxhJWji4fNf5f8E/F848K071Msq/9uy/R/wCZ8UYPVeRS5z1Ga9j8X/sz6/ofmT6NMmsWo58vAjlA+hO1vwIJ9K8kv9OvNJumt722ls7hfvRTRlHH4GvvcJmeFx0b0Jp/n9x+KZnkGZZPPkxdJx7Po/mtCrRRRXsHzQUUUUAFFFFABRRRQAUUUUDNnw54t1bwfe/adJv5bVjgsoOVcejKeG/EV9D/AA//AGnLDVRDaeJIl026OALtCTA59+6fjke9fL9FfO5hkuEzFfvI2l/MtH/wT7bI+LszyKS9hUvDrF6p/wCT80fodZXsF/bpPbzJPC6hlaNgVI9QR1FTjIJA6fSvhXwT8Tde8BXAbTLw/ZS2Xs5iXib1+XsfdcGvpf4efH/QfGXl2l0f7I1NsDyJ3G2Q/wCw/Q/Q4PtX5VmXD2Ly+84+/Dut16o/pXh/jzLc6UadV+zqvo3o35PY9XxTqYjhxlSCPan18sfpyaewUUUUD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kyKKAIyx3be/rRuwMdW9KRgTz1HpWR4h8R6b4Y0+S+1K7itIUHLynA+gHc+w5qoxlOSjFXbMKtWGHg6lWSUVq29El6mx830rg/iD8YNC8ARbbqYXGoEZWzgIaQ+hPZR7n8M14r8R/2k77WGksfDQextDlWvHH7xx/sDoo9+v0rxOeaS5meaeR5pZGLO7sWZiepJPU19/lXCtStarjHyrst/n2Pw3iTxLoYXmw2VLnn/M9l6dzt/iB8ZfEHjx5Ip5mstNJ4srdiFYf7bdW/Hj2FcKMY5/KkBKtyKXJzu71+n4bCUcHTVOhFRR/OmPzLF5nWdfFVHKT6t/guyEooor0DyAooooAKKKKACiiigYA+lGGHJpffvXY+DfhN4k8csj2FgYrVuTd3GY48exxlv8AgINcOIxVHCx560lFeZ6mBy/FZhVVLCU3OT6JXONrpPCfw91/xrMqaVp8s0WcG4b5Ih9XPH4DJ9q+jfBH7NOg6AUudWJ1u6XnbKu2JT7J3/4ESPYV69aWcVlCsUEaRRqMKiKAAPYCvgcw4uhC8MHG77vb5I/bcj8Lq1W1XNJ8q/ljq/m+nyueE+C/2W7Cz8q48RXbX8o5NtBlYgfQt95v0r2nRfDun+H7MWun2UFlAOiQxhR9eO/vWr0oA9+a/PMXmOKx0uavNvy6fcfu2V8P5bk0OXB0lF9Xu36t6jwMUtFFecfRhRRRQAlGKWigAooooAKKKKACiiigAooooAKKKKACiiigAooooAKKKKACiiigAooooAKKKKACikoyKADIoyKQuo70nmp/fH507E8yXUfRScEUtIoKQ9KWkoAYhNBOKbt6AHArB8TeNNE8G2v2jWL+KzQ52q5yzeu1RyfwFOFOdWShBNt9Fuc9bEUsNTdWtJRit23ZL5s6AcHtQevrXiepftVeGraRktrO/vcdHSNVU/8AfTA/pWJcftbwjPkeHZJB/wBNLkJ/JTXu08hzGovdpP52X52Pjq3G2Q4d2niV8rv8kz6G3e+KceK+b4f2uDvAl8N+Wncpebj+WwV6b8PfjPoXxDka3tTJaXyruNpcAByPVSCQR9OaxxOT47CQ9pWptJddH+R04Di3Jszqqjhq6cnsndX9LpXPRaWkHSlrxz7AKKKKACiiigBB+VMJI7E02SdIR8zqv1NY194w0PTiVutUs7dh1Ek6qR+Zq4wnL4Vc5amJo0v4kkvV2NzfQTnvXO2/xA8N3L7YtbsJG9FuEJ/nWxDfW9yoaOaN1PQqwOacqU4/FFr1RNPGYer/AA5p+jTLtFIGHY0tZnYFFFJQAtFFFABRRRQAUUUUAFFFFABRRRQAUUUUAFFFFABRRRQAUUUUAFFFFABRRRQAUUUUAFFFFAEJO45AyKw/EngzR/Flt9m1XTob2Lt5i/Mvup6g+4IreRSODSlQ1VCcqbUoOzXVHPVw9HEQdOtFSi901dP7z508Z/srhvMuPDV+YznP2S7OV+iuBkfQg/WvCvEnhHWPCNz5OrafPZuTgM65jb/dcfK34Gvv4Anqapano9nq9rJBe2sd1C4w8cqBlYe4PFfY4DinF4a0K3vx+5/f/mfkud+G2WZherg/3U/LVP5dPkfntQSPTNfUXjr9mDStT8y58PznSrg8/Z2y8DH+a/hx7V4F4v8Ah1r/AIImZNU0+SKHOBcRjfE30ccD6HB9q/ScBnmDx9lCVpdno/8Ag/I/As64NzXJG5VafNBfajqvn1RzVFFFfSHwgUUUUCCiiigAooooAKKKKTSe5UZOOsT1D4efHvXvBTR2927avpa4UxTt+8jH+y/9DkemK+mfBHxN0Px7a+Zp12plUZkt5Pllj+q/1GR718L8/dH5VPY6hdaVeR3NpcS2tzGcrLE5VlPsRXxWZ8NYbGp1KPuT8tn6r/I/WeHfEDMMn5aOJftKS6N6peT/AEZ+h4J60u3ivm34c/tNspSw8VjOcAajCvH/AANB/Nfy719CaZqlprNpHdWdxHc20i7kkiYMrD1BFflGOy3E5fPkrxt2fR+jP6aybiHAZ7R9rhKl31i9GvVGjRRRXmH0w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IaWkoAjxx0odlRdzEL9aw/FPjHS/Bumve6reR2kK9CxyWPoAOSfYV8vfEv9oDVvF7S2mltJpelnK/K2JpR7sPuj2H4k17eW5PicylamrR6yex8VxBxZl/D9P9/Lmm9ord+vZep698Tf2gtL8HiWx0wrqerLlWRG/dxH/aYdSP7o59cV8yeKvGWr+NdSN5q920787YukcY9EXoP5nvmsTlevJpB15r9fyzJMLl0bxV59W9/l2R/LHEPGGYZ/NqpLlp9Irb59wooor6Y+ACiiigAooooAKKKKADr0pcluM0ldX4M+GOv+O5wNMs2Ftn5rubKRD1+b+I+yg1x4jE0sNFzrSUUurPTwWBxOPqqjhqblJ7JK5yldt4I+EPiPx4ySWdk1vZMebu5ykZH+z3b8AfqK+gPAP7OmgeFylzqa/2zqC8hplxEh/2U6H6nP4V67FCkKARqEA4wOK/O8y4tWtPBRv/AHn+iP3XIPC+c7V82lZfyp6/N9PRHlHgX9nbw94WCz38f9tXo58y4UeWp/2U6fnn8K9YiiSFQsahABwAOKeox9KQjb/9evznE4uvi589abk/M/fMuyrBZVT9lhKSivJav1e7JaKQdKWuU9cKKKKACiiigAooooAKKKKACiiigAooooAKKKKACiiigAooooAKKKTNAC0UgYHvS0AFFFFABRRRQAUUUUAFFFIelAHDfET4o6P8OLJZb6R5bqXPk20Yy74/QD3NeCa7+1F4lv5X/s21tdNgP3dwMsg+pOB+lZH7Ry3g+KF6bnIgMMX2fPTy9vOP+B768yJDMT2r9cyTIcFLDQr1lzykr67Lysfyrxhxrm0cwq4PDydOEG1po3brffXyO4u/jh43vciTXpVB7JFGuPyUVmf8LM8WNJv/AOEg1DP/AF3OPyziuZYikx719fHLcHFWjSivkj8wln+a1HzSxE2/Nv8AzPbPh1+0lq2kXUdr4ikOoWDHb9pCgSxe5xww/X3PSvpzSdas9d0+G+sp47i2mXekqNkMK/PfGDxyK7b4cfFLVfhxqAa3kNzp0jZmsnb5W/2lP8Le/fvmvj854ZhWi62DSjLtsn/kz9S4T8Q62CmsLmsnOm9pPVr17o+4t2fpTHyeh/A1zXgrx3pfjnSY77TJxIDgSRNw8Tf3WHY/p6Zrpg2RnHavyepTnSm4TVmt0z+ncNiaWKpRrUJKUZK6a1TQ2U7Iy3UgV8K/E/XrvxD481q4vpXcxXMkESMeI0RiqgDt0/Mk96+7CN30r5++L/7PE+uanea54fkRZ5yZJrGT5Vd+7K3Yn0PGSTkV9Vw3jcNgsU5YjS6sn21PzLxCyrH5pl8VgU3yu8ordq26727HzVRU91az6dczW11C0M0bFHjcYZGHBBFQV+3wkpq8T+QqlOVOThNWaD72K6T4bT3MHxA0CSz3if7bEuE6lSwDD6bSc+2awrS1lv7u3toFMlzLIsUajqzMcAfiTX1n8I/gZZ+A5I9UvZRfawU++BhIcjkIO57ZPboBk5+Xz7MqGCw0qVTWU00l/XQ++4O4fxmcY6FWh7sKck5S7a307t2PXYs7Fz6U4CnUnQV+GH9qRVlYZ36Ugbrk0hbH0xzXHfEj4k6b8O9Fa8um864kytvbIcPI3oPQDue31IB0pUp15qnTV5PZHJi8XRwNGWIxE1GMVdtm34i8UaX4V0173U7yOzt0HLOep9AOpPsOa+ffG/7Ud3cyPb+GbX7PGOBeXQyze6p2/HP0FeReM/GureOdWa81S4LYyI4RxHEv91V7fXqe9c+OelfrGV8LUaUVUxnvS7dF/mfzFxH4kYzGTlQyx8lP+bq/O/T5G5rnjfX/ABM7nU9Wu7tX6xtIRH+CDCj8BWIoBbmkJJ6NRX29PDUqUeWnFJdkrH4/XxuJxEnUrVHKT6ttsVl2nFWrDVbzSpBLZXk9lL/ft5Wjb8wRVQEDrS8fSrnRhNcso3RlTxVelJShNprqj1Xwh+0h4n8PSIl+6a1aDgrP8koHs4HP4g19GeAfirofxCgzYXXl3aLmS0mwsqe+O49xkV8PYJ5qxp+pXGl30V3Zzva3MR3JLG2GB9jXyOZcNYXFRcqC5J+W3zX+R+n8P+IOZZXONPFSdWl1Td2vR/ofobnIpcd68h+Cnxoi8d2g0zU2WHXIV7cLcKOrKOx9R+I46eu7jx0xX5BisLVwlV0aytJf1dH9U5XmmGzbDQxeFlzRl96fVNdGiWiiiuU9ci3EZP8ADQrZwOhNKf1rP1nV7TQtPuL69lWC2hUtJK5wFAppOTUYq7ZlOpGlBzm7JatvojRzx6UE8V4Fqv7V2lW9yyafpFzexA4EskgiDe4GCcfXH0qTTf2r9GmZVvtJvLUH+OIrIo+vIP6V7n9hZjy8/sXb5X+7c+M/11yH2nsvrMb/ADt99rHvI4FHX2rhNA+NHhHxEyJa6zBHK3AiuCYmJ9AGxn8M120dwk6gpIGB7qa8irh6tCXLVi4vzVj6nC4/C42PNh6sZLyaZYooorE7wooooAKKKKACiiigAooooAKKKKACiiigAooooAKKKKACiiigAooooAQ1UvLGG9haKaJJo3G1kkUMCPQg9atg0mKabWqM5QjNcsjxDx1+zVouteZc6G/9j3h5EajdAx/3eq/8B4HpXz54v+HHiDwPOyapYukGcLdxfPC30I6fQ4PtX3iSMVVu7GC/gaK4gSWJhhlcBgR6HNfWZdxLi8FaE3zx89/kz8uz7w+yzNr1KC9lUfVLR+q/ysfniMmjODX1N48/Zl0rWBJd6BKNJuuT5JBaFz9Oq/hx7V88eLPAut+CrwwatYPbZOEnHzRP/uuOD9OvqK/T8vzvCZirQlaXZ6P/AIPyP50zzg/NMjbdaF6f80dV8+qMCiiivpD4UKKKKACiiigQUUUUAFdT4J+JOueALsSaXckQFsyWsmWib6jsfcYNcxu29KQZHUVx18PTxMHTrRUovoz0cHjcRgKqrYabjJbNOx9lfDb426L4+VbdnGn6rj5rWZhlj/sN0cfr7V6YpyMg5r860keBldGKOpDKynBB9Qa9s+GX7R19ohisPEhkvrIYVbxRmWMf7Y/iHv8Ae+tfl2a8Kzo3rYPVfy9fl3P6N4Y8SaWI5cLm3uy2Uls/VdPU+qGwvNNzu6dKzNE12x8SafFe6fdR3VvIMrJE2Qf8/pWmqhTuxg1+fOLg3GSs0fu9OrCtFTpu6eqa1TJaWikyKk2F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iL7eo4HelVg4z+lNYbl6ZPpWXreu2PhrTpr2/uo7WCMZaSQ4A/xP86qMXNqMVdsxqVYUYudR2S1beiSNVztXPp3NeQfFD4/ab4N87T9M26lq4yrAH91Cf8AbYd/9kc+uK8v+KH7RGoeJWm0/QHl07TOVNx92WYe391fpyfUdK8YPPzHmv0XJ+F3UtWxui6R/wA/8j8B4p8SI0ubCZQ7vZze3y7+pseJfFeqeMNRe91W7e7nPCg8JGPRV6KPpWOfQ0pPORxSA7Dmv0+nRhQgoU1ZLZI/nXEYiriqkq1eTlKWrbd22FFFFdRxBRRRQAUUUUAOA3mm0VZ07TrvUryO2soJLq4k+7HEhYk+wFYznGnHmk9DopUalaahTV29kVhW54X8Gav4zvxa6RYvcuMbpAMRoPVmPA/zivZvh5+zHNO8d74pfy4+GGnwPz9HcfyX/vqvoPRdB0/QLGO10+0hs7ZOFjhQKB+X86+AzPiqlRvTwi5pd+i/zP2rh3w1xWO5cRmTdOH8v2n/AJHj3w+/Zo0zRTHeeIHXVLsYIgAIhQ/Tq348e1e1WtpDYwLFBGsUSgAIoAAHYACrODmkB/KvzLGY/EY6fPXm2/wXotj+i8ryTA5NS9lg6aiur6v1e5LRRSGuE94YDz60H2FRyyrDHuchV7kmvMvFn7QnhTwtK0CXD6ndKcNHZKHC/ViQv4A59q6qGGrYmXJRg5PyR5eOzPB5bD2mLqxgvN2+49QHI5HFKMgc8ivM/hv8b9L+I+qTafBaXFndRx+cFnC7XUMASCD1BI4969L3VFfD1cNN0qseWS6FYHMMNmVFYjCTU4PqvIlooorA9IKKKKACiiigAooooAKKKKACikyKWgAoopKAFooooAj4zVS+vYNPt3muJUhiQFmZyAAO5JParLyBELk5AGa+OPjf8T73xl4ju9PhnaPR7SUxRwqcCVlOC7evIOPQY7k17OVZXUzSv7KDslq32PjeJuJKHDmEVaouacnaMe7/AMl1PYvF/wC03oGhu8GlxvrM6nG6I7Igf98jn8AR715Prv7Svi/VJGFm9vpUWfl8mMSPj3L5H5AV5PRX63hOG8vwqV4c77vX8Nj+Ycz4+zvMJPlq+zj2jp+O531t8dvG9tKJRrskmDkpJDGVPtjb/Kvo/wCDHxQ/4WTo85uY1h1O0IW4VCdrAg7XXPY4PHYg18ZnBHSvpf8AZX8KXNjpOp63MCsN6VjhXP3ghbc3/fRwP92vF4ly/BUsG6sYKM01aytfy+4+p8Ps8zbFZtHDzqynTabkpNuyS0avtrY+g6KSlr8lP6nCiiigAooooAKKKKAOQ8b/AA50Xx/ZiDVLbzHXPlTo22SMnrg/0OR7V8r/ABZ+EN38NLuKVZvtml3DlYp8YdGxna46ZxnBHXB4FfaWPxrg/jT4eTxD8ONaiCbpo4DPGR13p8wx9cEfjX0uS5vXwOIhTcrwbs09lfqu3c/NuMOF8Hm2Cq4hU0q0YtqS0bsr2fe58S0UUV+9LVH8YSXK7BRRRTJNrwp4v1TwXq0eo6XcGGUfeTqkq/3XXuP5dsGvrj4X/GDTPiLZ7EItNUjXM1o7cj/aU/xL79u/bPxdzt9qs6dqVzpF5Dd2Vw9tcxHckkbYYH618nm+RUczhzL3ai2f6Pufo/C/GWL4eqqEvfot6x/VdmfoZnI+tLivFPg/8e7fxWsOla46Wur8Kkn3Y7g+391v9nv29B7UGBGQfxFfi+LwdfBVXRrRs19z80f1xlWb4TOcPHE4SfNF/en2a6HyZ+094fTSvHFtfxosaX8GW2j7zodpP/fJQfhXjjcgV9G/tbWgaHw/df8APN5Y8/7wU/8AstfOVftnDlR1ctpt7q6+5n8hcd4aOFz/ABEYKybT+9Jv8Tsfg9aLefEzQI3GQJ/M59VUsP1Ffc0YAjA9OK+H/grIIvijoLHvK4/ONh/WvuFBlQa+D4wb+uQX939WftHhSl/ZdV9eb9EPooor4M/cDJ13Wrfw/pV1qN24itreNpJHPZQM18P+P/Gt34/8RXOp3BKR7tsEGciKMHgfXuT3JNe0/tS+NmjitPDVs+PNxc3W09VBwin6kE/8BFfOOa/WeFMsjTpfXKi96W3kv+Cfy34l8RTxOK/sqhL3IWcvN9vRBRRRX6OfhJp+HfDl/wCKdWh03S4GnupTwo4CjuzHsB617bY/smXclirXWvpFckcpFbllU+mS4J/IV1P7Mvg6HSfCj63JGrXeoMwViOVjViAv4kE+/HpXtmNw5/KvyLOeJMVDEyo4SXLGLs3ZNtrffof07wlwBl9bL4YrMoOc5q6V2kk9tup8MePvhfrXw7vEW/jElpI2IruLJjc+h7q3sffGa5P7xPrX314p8OWfi3Q7rS7+ES286FSO6nsQexB5Br4a8VeHbjwn4hvtJuf9daylNxGAy9VYexUg/jX03D2dvMoOlX0qR/Fd/wDM/O+OOEFw/UjiMK26MtFfeL7N9VbYyKKKK+3PyUt6ZqVzouowX1nKYbmBw8ci9QR/np3r7a+GHjuD4geFrXUYwEnx5dxED/q5B94fTnI9iK+GgeDXq/7OfjdvDXjVdOmfFlqYERBPCyjJQ/jyPxHpXxHEuWLF4Z14L34a+q6r9T9c8PuIp5VmEcJUl+7qNJ+T6P8ARn2GOlLTVO5Rilr8WP6/G9R0rx79pyG+m+Hf+iAmFbmN7gL/AM88Hr7bttewjiqd7ZQ6jbTW9xGk0EilXRxkMCMEEdwRXXhK/wBWrwrWvytOx4+bYF5lgauEUuXni1ftc/PQY6Y5pK9B+NPw7j+H/isQ2gI067UzW4JyU5wy574OMexHevP+p96/oXB4qGMoxr09pK5/CeZ5fVyvF1MJXVpRdn/mvJoSuu8EfFDXvAV7G1jeSS2an57OVi0bL3AH8J9xz9elcifl6UvzKOnFViMLSxUHCrFST7iwWYYnAVY1sNUcWtrOx98eDvFFn4z8P2erWb74Z03Y7q3QqfcHIre5r5M/Zv8AiJ/wjfiFtDvJNthqLAxFjwk3QD/gQwPqBX1luBAINfg2b5fLLcVKj9ndPyP7U4Uz2HEGXQxO01pJdmv8yWiikrxj7EjL+35U7dgVRvtRtdLt2nuriK1iXlpJHCgfieKx7L4jeGNQm8m217T55em1LlGP5A1pGlOa5oxbXocdTF4ejJQqVEm+jaTOn3U6oUnjcZV1YH0NS5/GotY6oyjL4WLRSZFLSKCiiigAooooAKKKKACiiigAooooAKKKKACiiigBMUtFFADNvIFZ+qaTa6zayW15bxXEMg2vHKgZWHuDWhnFFNScXdbmVSnCrFwmrpnzx8QP2YYZ/MvfC8y20hyxspyTGf8Adbqv0OR9K+f9c8O6j4Zv3stUspbO5X+GRcZHqp6MPcZFfoNj3rC8TeDtK8YWJtNVs4ruE9Nw5U+oI5B9wRX2uW8UYjC2p4j34d+q+fX5n4/xD4cYLMuavgH7Op26P5dD4FpTjsMV7b8Q/wBmrUdG8y88OyNqNoMsbZyBMg/2T0YfkfrXi1zbyWszwzxPDNGxV45AVZSOoIPQ1+p4LMsNmEOehK/ddV8j+b83yDH5JV9njKbXZ7p+j2IqKKK9c+ZCiiigAooooAKKKKBnR+DPH+s+AtQFzpV0yRkgyW78xSj/AGl9fcYI9a+qvhp8adJ+IMSW28WGrBctaTHlvUq38Q/UdxXxkMk5PSnwzvbzJLDI0cqMGR0YhlI6EEdDXyea5DQzJcyXLU7r9e5+j8NcaY/IJqm3z0usW/yfRn6J9eOvelHTivmb4W/tIy2TRab4pYzQ8Imoryy/9dAOv+8OfUd6+jrDULbVLSO5tZkngkUMjxsGVgehBHUV+P4/LcTl1TkrR06Po/Rn9V5HxFgc+o+1wk9esXuvl+pfopKWvLPq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Iz7ijOOM0yV1jXc3A714N8Wf2iYNKMuleGJEur0ZWS8zmKI+i9mb9B79K7sFga+Pq+yoRu+vZebZ4Gb53g8kw7xGLnZdF1b7JHffEj4u6N8O7QiaQXWosP3NlCw3t6E/3V9z+ANfJvjn4iax8QNR8/U7j9ypJhtUyI4h7Dufc81gXt/c6ndy3N3M9xPK255ZGLMx9STUGSB7V+x5Rw/Ry5Kc/eqd+3ofyfxPxtjc/m6UHyUltFPfzb/QSiiivrz80CiiigQUUUUAFFFFAw78UYwa3fCngrWPG+oraaVZvOQRvlPEUY9XboPp1PYGvpz4bfs9aR4R8q91IDVNVXDB5F/dxH/YU9x/ePPpivmMzzzDZarN3n/Kv17H3/D/B2Y5/JSpx5afWT2+Xdni3w5+AuueNWjur1G0rTDhvNlX55B/soe3ucD0zX0z4M+HOieArIQ6ZZASMPnnf5pJD7t/QYHoK6xYlRQq/KB6U4nAr8lzHOsVmUrTdo9lt8+5/UPD/AAfluQRTpx56nWT3+XYeBxS0UV4B90FJS0UARNnPtVa7vI7K3lmmZUiiUszMcAADJOass3JB/CuP+K2j32t/D3WrLTATeTW5CKvVx1ZR/vDI/GtqMI1KkYSdk2lftfqcWNrTw+GqVaceaUYtpLdtK6R83fFz433/AI1vJtP0yaSz0JSUwhKvcf7THqFPZfz9vKjzjbT5oZLWZ4Z43iljYq8bqVZSOoIPQ0xcYr+hMBg6GDoqGHWn5+bP4UznM8ZmmKlWxknzPp0Xkl0sbXhHxbqPgrWY9S0yRFuEUowkXKup6qw9OAeMdK9p0H9rGdHRNY0YOv8AHLZyYP4I3X/vqvnzgfWpYYJLmdIoY3mlkO1I41LMxPQADqa5MflOBxn7zER177M78l4kzfKbUsDUfK3fltdN+lnv5H3p4U8Waf4z0WHU9Ln862kJB7MjDqrDsR/nit7Bryb9njwXqXg3whN/aqtbzXs/nrbN1RdoA3ejHGSO3Gec16wMquD+dfheMpUqWInTpS5op6M/s7J8TiMZgKVfFw5akopyW1n6dLkg6UtFFch7YUUUUAFFFJQBGz4NA+7TJZFhQs5CgDkk15Z40/aJ8NeFC1vZynWbwcGO1IKKf9p+n5ZPtXVh8LXxc/Z0YOT8jycwzTBZXT9pjKqgvN7+i3Z6sBtHNL19K+Rde/aZ8VanIy6etvpMJ+6UTzZB9Wbj/wAdFc9bfHDxtbXaz/27NOQcmOVEKN7FcfyxX1VPhLHzhzStF9r/AOWh+aV/E/JadXkgpSXdJJfi7n21n5iMij146V518J/i1Y/EjT9rAW2rwqPPts/+PL6qf06HsT6MO4zzXyVehUw9R0qsbSR+oYDH4fMqEcThpqUJbNf1uPpaSg9KwPRMTxbqf9jeGdUvj0gt3l/75Un+lfATZYgk5J6k19wfGi6Fp8MfELnjdavF/wB9jb/Wvh2v1XgynalVqd2l93/Dn8yeLNdyxWGoX2Tf3u36BRRRX6Wfz+HWvub4QhU+G/h4IAF+xQ5x67Bn9a+GhX1/+zbro1f4b2tuW3yWEkkDE/Xcv/jrgfhX55xjSlLC05rZPX5o/cvCvEQhmdSlLeUdPk1p+p63RRRX5Ef1SFFFFABRRRQAUUUUANPGKq38C3FnMjDcrIVIPcYq2ORTJF+RvpVRdncyqxU4OLPzx1OzbT7+6tH+/byvE31UkH+VVz0FdP8AE6yOn/ELxBDjH+mySAezEt/7NXL1/SGDqe2w9Op3Sf4H+f2ZUfq+NrUf5ZSX3NhRRRXceUFFFFAxVYcMDhhyCK93+FP7RkmkxRaZ4oaSe2XCx36gtIg9JAOWH+0OfUHrXhAI6HpRn8q8fH5bh8xp+zrL0fVejPpclz7HZDX9vg527p6prs0e3ftG/ETSPF66RZaRdJepAzTSyx9FJGFGfX72fTivEemQTxSY3nNGcc08vwNPLsPGhTbaV999WZZ3nFbPMbPHVklKVtFsrJLS/odN8M7r7F8QfD0mcf6bEv8A30wX+tfeEP3FNfn74Un+zeKNGmPAjvIXz9JFNfoBbH9xGf8AZH8q/OOMoWxFOfdNfcz+gPCerfB4il2kn96/4BKBmmyOI0ZvQUueBWdr16NP0i7uG+7HE7n8FJ/pX5/CLlJJH7nWmqdOU30PiT4q+IG8SfELW7wn5PtDQp6bY/kGPqFz+Ncp0BpXLSs8jEszEkk9zSYyDX9IYSjGhh4U47JJfcfwBmWJljMZVxE95SbfrcSiiiuyWzPOj8SPuX4PRrD8NvDoAwDZxN+JXJrszXBfBC8F98MNBYHIjtxF/wB8Hb/7LXe1/NmNTjiaie/M/wAz+/MllGeWYdx2cI/khMDdXzN+1Z4XW21DTNfjH+uBtZSB/EMsh+uN/wCQr6ZJrzX9oHRBrPwz1UhQZLZVuFJ7bGBY/wDfOa9DJcS8Lj6dS+jdn6PQ8TjHL1mOS16druK5l6rU+MqKKK/oU/ht6BU9pdSWN3BdQOY54ZFkjcdVYHIP5ioKKynBVI8rOijVdKcakXZo/QDwpq8fiHw/p2pR8JcwJKB6blB/rWxjBry79nTVDqHwv0xGbc8DSRE+wc4/QgV6ietfzhjKPsMTUpfytr7mf3zk+K+uZfQxD3lFN+tlcfSYoHSg9K4z2T5g/azulfXNAgH344pmP0YqB/6Ca8Er1P8AaR1Maj8TLiJT/wAedvHAfTJBf+Tj8q8sr97yCm6WXUk+1/vdz+HuNcQsTn2JnHpK33JL9Aooor6U+FHxyPDKJEYo8ZDKynBBHQg19pfBn4gJ498IwzSMP7QtsQ3K/wC2B97HoRz+Y7V8V+5ruvg54+k8AeMIJ5XI025Ihul7BSflf6qefpuHevj+Iss+v4VzgvfhqvPuj9Q4F4h/sXMlCrK1OpZPsuz+8+4Ka3AJ9KjhlE8aupBVhkEHIIqTqOa/ENtz+yVLmjdHxj8fPF154h8f39o8rixsH8mGDPyggDc2PUnPPpgV5ow28d6+gf2j/hU9vcS+LdOGY32i9iH8J4USD26Aj8fWvn8nIINfu2RVMPWwMPYrRJJrs+t/zP4n4yw+PwecVvrUruTbT7pvS3psbGieMdc8NOraZql3aBTny45DsP1XofxFeoeFP2ode0t0j1m2h1SAcF4/3Uv1/un6YH1rxanbvXiu/FZTg8Wv3tJN99n96PIy/iXNcsknhq8kl0vdfc7n3N4D+Juh/EGz87TLkiZAPNtpRtliz6j+oyPeuuVsGvhj4T6rd6T8RtDksmYNLcpDIF6MjsFcH1GDn8Ae1fcykkcD61+N55lkcsxKp05XjJXV915H9YcGcR1eIsC61eKjOLs7bPTfyJqKKK+dP0EKKKKACiiigAooooAKKKKACiiigAooooAKKKKACiiigAooooAjKgjnpXB+PvhFoHj+Im8gEN8BhLyABZF9AT3HsfwxXdsBgUHntmtqNerh5qpSk4yXVHBjMFhsfSdHEwUovdNXPif4hfBrXvAMjzTxnUNNB4vIFOFH+2vVP1HvXBA/hX6JTQRzqVkQMpHIPPFeIfEn9m6w1oyX3h3Zpl6ck2+P3Eh+g+6fpx7d6/TMq4rUrUscrP8AmW3zX6n888S+Gc6XNicpd1/I916Pr6Hy5j5sZzRt+bBrT8Q+G9R8Lai9nqlnLZXKfwyDhh6qejD3HFZhww96/RaVWFaKnTd0+qPwSvh6mGqOlWi4yWjTVmmJRRRXScgUUUUAFFFFACgA+1dt8OfixrXw7vFW3c3Wms2ZLKRvlPqUP8Le44PcGuJPHUfNSVw4nC0sXTdKvFSi+jPWy/McVllaOIws3GS2a/rVeR90eBfiNpHxA01bnTbj94oAlgk4dD6MP6jg+tdcox6Yr8+dE1y/8N6jFf6bcyWl3EfleM9R3BHQg9weK+pPhR8fLHxj5Onars07VzhVBOI5z/sE9D/sn8M9vyHOeHauBvWoe9T/ABXr5eZ/UfCnH+GzdRwuOtCrsn0l6dn5Hs9FNVgwyDkU6viz9i3CiiigAooooAKKKKACiiigAooooAKKKKACiiigAooooAKKKKACiiigAooooAKKKKACiiigAooooAKKKKACiiigAooooAKKKKACiiigAooooAKKKKACiiigAooooAKKKKACiiigAooooAKKKKACiiigAooooAKKKKACiiigAooooAKKKKACiiigAooooAKKKKACiiigAooooAKKKKACiiigAooooAKKKKACiiigAooooAKKKKACiiigAooooAKKKKACiiigAooooAKKTNLQBF0OOgrM1rXLLw3p017qFxHbW0a7nkkOAB/j/OsXx/8AEbS/h7ppu9Qmy7ZEVsnMkjeij+ZPAr5E+IfxM1b4i6m019KYrNWzBZRt+7j9z/eb/aP4YHFfS5TkdfM5cz92mt338l3PzjinjPCcPU3Tj79Z7R7eb7eh1/xY+PV94zkl0/RzJY6PyrP92W4Hv/dU+nfv6DyQDA3U08HHWiv2bA4ChgKSp0Y2X4v1P5LzXOcZnWIeIxk7t/cl2S6BRRRXqnz4UUUUAFFFFACscN8lISQc5zS9BjHNdB4O8Baz47v/ALLpNq0oBHmTt8scQ9Wb+gyT2FclavTw8HUqySit2z0MJhK+Oqxo4eDlJ6JJXuYCRtMyqil5GICooySfQV7X8M/2cL7XfJ1DxGJLCyOGW0HEsg/2v7g9vvfSvWvhp8D9H8BqlzKg1DVsfNdSrwnqEX+H69fftXqCgYAxivy/NuKZ1b0cFov5uvy7H9G8L+G1Ohy4nN/eluorZer6+hjeH/D+n+GbGOy061jtYU+7HEuB9T6n371sjJ+vrSbevr60be/evzyUpTblJ3bP3elRhQgqdNJRWiS0SRJS0UVJuFFFFABRRRQAgFBGRSbvamyOI0LE8AUEtpK7OG8feEPBuo2cl74ks7NY1wGuZSImHoN4IP4ZrxS+8DfCK8uCLXxRNZDP3EnBUfi6H+dcn8bPiTL478TSw28pOjWTlLdFPyyMOGkPrnt7Y9TXnI4696/WcpyTFfVoyqV5Qb1snovkz+WuJ+LsvnjqlKjg4TjF25mtW1u01rY+jPDvwX+G2oXSiDxE2rZ/5ZLfRc/98AGvX/C/w+8M+ElB0jTra3fGPNUbpCPQucsfzr4Tre0Px74i8Nup03WLu2VOkYkLR/8AfByp/Kqx3D2OxEbLEuXk9vz/AEJybjjKcFUTnl8Yv+aNm16XV/xPvhRgY/pSt8wr5z+F37R15qWrWmkeIkjzcuIor2EbfnPADr05PGRjHp3H0SHBI5681+aY7A18vq+yxCs3s+j9D+h8lzzBZ9h3iMHK6Ts01Zp9mieikHSlrzz6IKKKKAItvfvWZ4h1y38N6Pd6leP5dtbIZHbrwB2HcnoB61q4wBXA/G3QbzxL8N9XsrFDJdbUlSNer7HDlR7kKce+K6MNThUrwhUdotpN9k3qzzcxrVcPg6tahHmnGLaXdpaI+ZviN8Z9b8fzzQec9hpJyEs42xvHq7D7x9unt3rz7pTirRuySKVZTgqwwQfSm/pX9DYPC0MJTUMPFKPl/Wp/CWaZjjcxxEquNk3J9/yXZBRRRXpHiGhout3vhzUrfUNPuHt7y3bckifqCO4PQg9a+wPhJ8WrL4j6Zsk2W2rwqPtFtnr23r6qf06HsT8YAjHT8av6Hrl74b1S31HT7h7a7gbcjr+oI7g9CD1r5XOslp5lTvHSotn+j/rQ/ROE+LK/DuI5ZXlRk9Y/qvNH6DA/MaXqDxXnHwm+LNn8RtM2vtttXgUC4tif/H19VP6dD2J9GU8V+IV6FTDVJUqsbSR/YmAx+HzLDwxOGmpRkrpr+tzy39pO9Fv8Lb+PODNJDGv/AH8U/wBK+O6+o/2r7kx+EtMgDY829BPuAj/1Ir5c71+v8JQ5MA33k3+SP5X8Tq/tc7UP5Ypfr+oUUUV90fj4uOM17x+yt4i+y63qujOSRcRLcoD0BU7W/Ehh/wB814PnCgV0vw28RHwl430fUi+yKKcJMT08t/lb8gxP4V4OdYb63galNb209VqfX8KZi8rzihiG7R5rP0ej/M+9BS1FBJviVvUZqQV/Pz0P7pjLmV0LRRRSKCiiigAooooAKQ9KWkPSgD4m+PkBg+K+ucYWQxsPxiTP65rz89a9U/aUt/J+JsrY/wBbaxv+pX/2WvKq/oTJpc+Aov8Auo/hHimn7LOsVH+8397uGMnAGSe1X9S0TUtHRHv7C7sxJ9w3EDx7h7bgM10vwd02LV/id4ft5gGTzzLgjjKIzj9VFfZOs+HtP8RabJY31pHc2sg2mORcj6/X0I5FeLnGfvK8TCjyXTV33te2n3H1nC3BP+seBq4pVOWUXaKtdNpJ6nwGB3pOvNeq/F34IXvgWaXUdOWS90MnO7q9t7N6r6N+fv5V06V9FgsdRx9JVaMrp/h5M+CzXKcXk+JlhsXDlkvua7p9Qooor1DwwooooAfFK0E6SL95GDD6iv0NspFltIWHOVH8q/O49RX374Ju/t/hTSrjOfNt0fP1UGvy7jSH8GfqvyP6L8JKtpYql3Sf3XX6m4DgVzvxB3f8IXrQX732OXH12Guhc/rVDWbJb/Sby3bhZIXQn6gj+tfmlGSjOLfRo/oPGQdTDVIR3aa/A/PeinSRNDK8bqVdCVZT1BHUU3tX9L09YI/z6rrlqyi+4UUUVqc59Z/sv6t9u+HptCf+PK5kjA9mw/8ANz+VeyADca+Xf2VPEH2TxDqukMTtuYlnQE9CpwcfXcD+FfUX8X1r+fs/w7w+Y1I9G7/fqf27wPjVjcioSvrFcr+Wi/AU8msbxXpo1fw1qViwys9u8RHruUj+tbQPaoLvDW0o9VP8q8Om7TUuqPs8TBVKM4PZpr7z87aXPFT6hEIb+6jHRJWUfgTVev6WpO8Is/z5xMeStOL6MKKKK3OVH1h+yxuPgGfPT7ZJj6YWvaMZry39m/T/ALD8LtPlYbXuJJZSPbeQP0Ar1LHBr+dM1kp46q1/M/zP7v4XpypZLhYy35E/vVxDyeO9RzOI4Xc8bVNPB5INcZ8XtfPhv4ea1eI5jl8kxxsvUO/yqR9CwNcFCnKtVjTjvJpfee5jsTHCYapiJbRi2/krnxr401r/AISHxbq2oB96XN1I8bf7G47R/wB84rHccmkPrRmv6QoUlRpxpx2St9x/AWMryxWInXlvJtv5u4UUUV1HAFFFFBS91n1V+zf8RP7f8PnQbxwb7T1AjLHmSLop/wCA/dPtt9a9tA6e1fAfg3xTdeC/E1lrFqSXt3+dM4EkZ4ZD9Rn6HB7V9z+H9ctvEWlWupWbiS2uEEiMO+R39D2xX4fxLlf1LE+1pr3J6+j6r/I/r/w+4i/tbL/qteV6tOy9V0f6MwfjFLHD8NfELSEAGzkQZ9WUqP1Ir4cz8uK+r/2otf8A7O8CJp6kBtQnRCO+1fnJ/NVH418n19fwhRcMHKo/tS0+SPyvxSxUa2a06EfsRV/Vu/5WFC7m47V1fgf4Za98QWmbS7dDBE2yS4nbZGG67c4JJx2AOOPUVzFray393DbQIZZ5nWONF6sxOAPzNfdXgDwnbeDPCmn6XAoYwoPMcDG9zyzfic/yrv4gziWWUoxpWc5bX6LqzxeCOFocRYmbxDapQSvbRtvZXPPPhN8AY/BGpx6vqlwl9qKZESRKRHCSME5PLHBIzgYyeO49pC+rU7vj9KMjB5FfjmKxlbG1fa1pXl+nkf1fleUYTJ8OsNg4csb382+7Y8dKWiiuQ9kKKKKACiiigAooooAKKKKACiiigAooooAKKKKACiiigAooooAKTApaKACk7UtFAHN+KvBWk+NNOaz1WzS6jIypYYZD/eVhyD9K+X/iX8ANX8GmW80zfqmlAlvlX97GP9pR94D1H4gV9fk4HWh0WThgGHvXuZbnOJy2X7t3j1i9j4niDhPL8/p/vo8tRbSW69e5+dOcUHg5Ar6z+KP7POneLBNqGkbNL1Y5YgL+6mP+2o6E/wB4fiDXzF4h8Nap4T1F7HVLR7adeRuGVcf3lbow9xX7BlmdYXMo+47T6xe//BR/K3EXCWP4fqfvI81N7SWz9ezMmiiivpD4MKKKKACiiigApQSpBBwR0IpKKlpSVmXGUoy5onuvwm/aIn0jytL8TSvc2pwkV+xLPH6B+7D/AGuo757fS9hfw6lapc28izQyKGV4yGDA9CCOor89O3vXoPww+MeqfDq5WAs17o7tmS1ZuY89WjPY+3Q/rX5xnXDMKt6+DVpdY9H6dj944S8Q54TlweaNyhspbtevdeZ9q0088A/gawfCfi/TfGekxX+lXKzwOcEA4ZG7qw6gj0/pW8CSfSvyqcJU5OE1ZrdM/pihiKeJpxrUZKUZK6a1TRLS0Umak6BaKKKACiiigAooooAKKKKACiiigAooooAKKKKACiiigAooooAKKKKACiiigAooooAKKKKACiiigAooooAKKKKACiiigAooooAKKKKACiiigAooooAKKKKACiiigAooooAKKKKACiiigAooooAKKKKACiiigAooooAKKKKACiiigAooooAKKKKACiiigAooooAKKKKACiiigAooooAKKKKACiiigAooooAKKKKACiiigAooooAKKKKACiiigAooprMEUknA9aBN23GEAc15d8VvjXp/w/ge0ttt7rLr8luD8seejOR0Ht1PsOa5n4yfH+PQvO0bw7Is2ojKzXfBSE9wOzP+g9zxXzLc3E15PJcXErzzSsXkkkYszsepJPU197kfDksXbEYpWh0XV/5I/DuMeP4ZfzYLLJKVTZy3UfTuy/4i8Sah4s1Oa/1O6e7upf4m6KOyqOgA9BWaeBim0u0KPvZNfrVKlCjBQgrJbI/mGviKmKqSq1ZOUpO7b1bfqJRRRXScgUUUUAFFFFAw+tL7da0NC0DUPE2pR2OmWj3Vy/RYx0HqT0AHqeK+ovhV+z9p/hEQ6lq5TUtXGGXI/dQH/YB6n/aP4AV83mmc4bLIe+7ye0Vv/wABH3XDvCeO4hq/uo8tNbyey9O7PL/hd+z1f+J2iv8AXRJp+m8MsGNsso/H7g9zyewHWvp7QfDen+GrCOy021jtLdBgJGuB9T6k9yeTWqqBFwOBS1+OZjm2JzKfNVdo9Etl/wAHzP6wyDhjAcP0eTDxvN7ye7/y9ESUUUV4x9gFFFFABRRRQAUUUUAFFFFAEZHJry74/wDjNvCfgWZIX8u+v2+zQkHlQfvN+C557EivUj718iftM+J31nx6mnBmMGmxBNvbe4DMfyKD8K+gyHBfXcdCDXurV/L+kfA8b5s8pyarUg7Tl7sfV7v5K55GCMYpAMttU8UuRyCK+mf2efhNDp+mJ4k1a2WS+uAGtY5Vz5MfZsHozdc9hj3r9izTM6WVYf2ktXsl3Z/KXD3D+J4jxqw9J2W8pPVJd/XyPAbTwN4jvcGDQtRcEZDC1cA/Q4xV1Phd4tk4Hh3UPxhIr7sEKKPuKPoKVowT90Cvz2XGWKvpTj+J+6Q8J8Al+8ryb8kl/mfIPgH4EeKb7xLp81/p76bZQzpLLJKyglVIO1VBzk4x0wK+uljxtXrgY+tPCgHtmgZUdc18tmWZ1s0qKdZJcuyR+k8PcN4ThyjKlhm3zO7bev4Eo6UtFFeQfXBRRRQAU0gEY7U6igDkPEPw08MeJmll1HRrWeZxgzbAsh/4EMH9a+V/jL8MG+HGuxG23vpF4C1uzHJjYfeQnvjII9QfY19okBBmuB+NnhAeMfAWoQRx+Ze2y/aLfAyd65OB/vDcv419PkmbVsFioKc24PRpvRX6r0PzTjHhfCZpl9WpSpJVYpyTSSba1adt7o+KKKKK/d07q5/GMo8r5WFFFFUIv6Hrd94e1S31LTrhra7t23LIv6gjuD0IPWvsD4S/Fuw+IelhZCtpq8Cjz7cng/7a+qn8x0PYn4yAbkDpU9hqN1pV1HdWVxLbTx/dkhYqw+hFfK5vklLNIXXuzWz/AEZ+h8K8XYnhytb4qUt4/quzPd/2sNYjmu9BsI5FZo1llkUHkZKhT+j18/8AYirWpapea1dtc31zLeXLYzJMxY8dBk9qq/wmvQyrB/2fhIYdu7V7vzbueJxHm/8AbmZVMclyqTVl2SSQUUUV7R8uFFFFLRocZOMro+2fgl4r/wCEs+H2lzu++5hTyJsnJ3p8uT7kAN+Nd9jJr5b/AGXPF39n67faBM37u9HnQgnpIo+YD3K8/wDAa+pB1xX8951hPqOOqU0tG7r0Z/cfB+arN8no1m7yiuWXqtPxWpJRRRXiH2wUUUUAFFFFABRRSZoA+Rf2pFK/EW3I/i0+P8/Mkrx+vZv2psf8LAs/X7Cv/ox68Zr984ed8tpeh/D3Gytn2Jt/N+iO3+Clwtp8U9AkP/PVk/76jZf619vp90V8A+Db8aZ4u0W7ZtixXkTuf9kOM/pmvvy3bdAjeqg18HxjBrFQn3jb7mftnhRXUsBXodYyT+9f8AZcW6XMTxyRq6MNpDDIIPXivmr4x/s/Ppzy6x4ZtzLbHLzaegy0fq0Y7j/Z6jtxwPprufWgoGGDyvcV8ngMxr5dVVWi/VdH6n6bnvD+Dz/Dujio6/Zkt0+6f6H51MMHFGARk/lX1J8Y/gFD4hE+s+H1W21Q5eW2GFW4Pcjsr+/Q98da+YLuynsrqa3uIXguIWKSRyKVZWHUEHpX7XlebUc0p80XaS3XVf8AAP5A4i4ZxnD1f2ddXg/hktmv0ZDRRRX0J8WFfc3wfnFx8NvDrg5xZRJ+Sgf0r4Zr7R/Z9uPtXwp0VvTzE/75kYf0r864yhfDU59pfmv+AfuvhPUtmNal3jf7mv8AM9IHWkdNyMPUYp9Ffkh/UrV1Y+FvjB4dfwz8RdZtSuIpZTcxHsVk+bj6EkfhXHY4NfTf7UXgdtQ0m18RW0e6az/dXBUcmJjwf+Asf/Hie1fMe0lhX71kONWMwMHf3krP1X+Z/EXGeUyyjOKsLWhJ80fR6/g7oKKKK+mPgzovh94lPg/xjpOrA4jhnAk/65t8rf8AjpNfd9vOtxEsiEEMAcg5zX53nBAFfUn7PXxVt9Y0aDw7qEwj1K0XZAXOPOiHTHqVHBHoAfXH5pxbl0qkY4umrtaS9Oj+R+/eGGfU8NVqZZiJWUneN++zXzPcNoU5qC+lSCymkYhURCST2GKsEqeQc15H+0B8Rbfwv4TuNLhlU6pqKGFUVuUQ8M59BjIHufY1+a4PDVMXXhRgtW/6Z/QOb5jRyzBVcTWdkk36vovmz5JuJTcXEsp4LuW/M5qOiiv6QguSKifwNWm6lSU2BOG+tS2tpLe3UNtAhknmdY40XqzE4AH4mowv8Vewfs5eBW8R+Lf7auYt1hppym4cPKR8oH+6OfY7a83McXDA4adafRfe+iPbyLLKmcZhSwlPq9X2XV/cfTfg/Q18O+GdM0xTuW2t0i3Y64AGfxrbBzikztYDv2pVOOa/nicnOTm93qf3jQoxw9KNKCsopJei0FPWvnv9q/xCIdO0nRY2+aeRriUDrtQYXPsS3/jtfQTNhSa+KPjj4k/4Sb4k6pIjbobUi0j+iZ3f+Pl6+q4Zwn1nHqT2im/nsv8AM/M/EXM/qGSzpxfvVGor03f4HAHg4oJOeetLjGCa7H4S+Dx438c2NhMm+1jzPcA90XHH/AiVH41+z4jERwtGVaptFNs/kvL8FUzDFU8JSV5TaS+Zytxp93bW8NxPaTQ28wzFNJGVST/dJGD+FQE4GF6196eJPBmm+JNAn0m8tUe2kj2YUAbcDgj0I7V8Q+LPDVz4Q8RX2k3XMtvJtDYwHU8hh7EEGvncmz2GaOUGuWS1te91/wAA+64r4Mr8Nwp1VLnhLS9rWfZ69ehkUUUV9efmQ7C7cZr1/wCB/wAaY/AyS6RrLSHSXYvFKAWMDH7wIHJU9eOh7cnHj465HJpPmA5rysdgaOYUXRrq6f3p90e/k+cYrJMVHF4WVpLvs09011PQfjT8SF+IfiOOS0Lf2baKYrfeMEknLtjtnAGPRRXAFdq0mc896TNa4TCU8FRjQpK0YnPmWYYjNcVPF4h3nJ3f6JeSR6X+z14aHiD4kWckiboLBGuWyONwwq/jls/8Br7KVQoAHavCP2U/D/2Pw/qWrSKQbyYRxk90jHUf8CZh+Fe8KOa/GOJcV9ZzCaT0jp/n+J/W/h7lv9n5JCcl71RuT9Ht+BIKMUtFfLH6aFFFFABRRRQAUUUUAeZ/Fz4swfDOwhH2f7bqFySIYS21QBjLMfQZHHf8yPINK/as12G8J1HTLO5tyeY7ctEyj6sWB/Kuh/ap8IXV1Fp3iGBTLBbKYJ1H8AY/K30zkH6ivnA7duR19K/U8iyfL8ZglUqR5pO99Xoz+ZeNeKc7yrN5UaM3CnGziklZp9XdO+p9weBPivoHj+D/AIl92I7sDL2k+ElT8O49xkV2fJB6EV+d1tdS2VxHPbyvBPG25JYmKsp7EEcg17N4A/aW1bQvLtdfjOp2nAFwmFlQe/Z/xwfc15uZcKVaV6mDfMuz3+Xc+i4e8TMPieWhmkeSX8y2fr2PqxST7inFh61y3hP4g6F40tvN0rUY7ggZeInbIn1U8j/OK6c4KkdvavgalKdKThUi010ejP27D4qjiqaq0JqUXs001+BLRRRUHUFFFFABRRRQAUUUUAFFFFABRRRQAmKMUtJQAwjPHaue8WeCtI8aae1jqtqlxG2SrEYdD/eVuqn6VvhSevJ70oXHA/Orp1JU5KcHZrZo5q9CliqbpVoqUXo01dNHxv8AFD4G6v4EklvLTfqOjjnzkX95CP8AbUdv9oceuK8zzng1+iUkSzIyuoZTwQa8E+Kn7OdvqaS6n4ZVLS75aSw4Ech/2eyt7fd+nWv0zJ+KE7UMdv0l/n/mfztxX4cOHNi8oV1u4dV6P9D5mpWXbVi+0+6028ltbuB7e5iOHilUqR9QarV+lwnGouaL0P5/q0p0ZuFRWa3QUUUVsc4UUUUCCiiigZ0HgvxzqvgXVlv9KudjHAkgbmOVf7rD+vUdq+uvhp8WNL+ItgGt2+z3yKDPZyH54/cf3h7j8cHiviXPy4q7pGr3eg38F/p11Ja3UJ3RyxnBH+I9QeDXyGc5FRzKPPD3ai2ffyZ+mcK8Z4rh+oqVRudFvWPbzXZ+R+hXX2FJjrwTXkPwf+OVp44SPTdTZbXWlXpnCTY6lff1H5ZGcev8da/GMVhK2DqOlWjaS/q6P63yvNMLm2HjicJPmi/vT7NdGPHSlpKWuU9cKKKKACiiigAooooAKKKKACiiigAooooAKKKKACiiigAooooAKKKKACiiigAooooAKKKKACiiigAooooAKKKKACiiigAooooAKKKKACiiigAooooAKKKKACiiigAooooAKKKKACiiigAooooAKKKKACiiigAooooAKKKKACiiigAooooAKKKKACiiigAooooAKKKKACiiigAooooAKKKKACiiigAooooAKKKKACiiigAooooAb2pB9KMciqGp6pb6PZy3V1MkMMal3d22qoHUk00nJ2RlUqRpRc5uyRYmnS3jZ5GCIoySxwB68180fGX4/vqjTaL4ZuTFaDKS38Zw0vqIz2H+11Pbjk8/8YfjfdeOJ5dO0p3t9EU7WYZVrj3b0T0Xv1PoPJuMdea/Uci4bUUsTjFd9I9vN/5H828acfSruWX5XK0dpSW78l5d2JRRRX6akloj+fZScneQUUUUyQooooAKKKAMnA5qW7FRi5PliHAFdx8OPhLq/wARblWgjNrpaNiW9dfl91QfxN+g7kV3Hwm/Z5uNdMeqeJIntbI4aOxOVklHq/dR7dT7d/pvTdOt9Ms4rW0hS3giUIscahVUDsAOlfnedcTQop0MG7y6y6L07s/duEvDypjeXGZonGG6js369kYHgn4e6P4B05bXS7YKxx5kz/NJIfVj/kDsK6vO0+1GfqB601snJH4V+U1alStJzqSu3u2f0xhsNRwdKNGhBRitEkrJE1FFFZnWFFFFABRRRQAUUUUAFFFFABSUtIaAIcnjIr42/aB8OXuj/EPULyaJ/sl8yyQTY+VvlAZc+oIPHpg96+yiR3qre6fb6jF5V1bx3EZ6pKgYfka9nKMylleI9so8yas1sfG8U8PQ4jwSwrnytNNO19fNHyN8EvhNP471iLUL+Bk0O2fcxYYE7g8IPUf3j+HU8fXxaK1gJyqRoOSeAAKIIEt4wkSLGgHCqMAV4d+0/wCNp9H0Sz0K0l8t9QLG4dTg+UuAV/4ET+Skd67q+Ir8Q46MNk9Et7LqzxMLl+D4DyapWXvSWrezk9kl2VxPHH7T1lpd09poFqupyISrXcjlYs/7IHLfXgehNcHF+1F4t87L2umsndVikH5HfXjxx2GKOO4r9LocNZfRpqEocz7vc/nvGcf55iqzqRrOC6RSVl/n8z6f8JftS6VqMqW+t2Mmluxx56P5sf48Bh+R+te1aZq9rrNnHc2VzHcwSDcjxsGUj2Ir89a6XwX8Qta8B3vn6TdskTHMlvJlon/3l9fcYPvXh5jwlSknPBvll2eqfz6H2mQeJ2JozVLNlzQ/mSs16pbn3iTnHNLuycYrzX4ZfGvSfiFCkBYWGrAZe0mblvdT/EP1HcV6UPyr8xxGGq4Wo6dWLUl0Z/RWAzDC5nQjiMLUUovqvyfYkopKWuc9MKKKKAEIzUc0YliZfUYqQHNFNaEyjzKzPhD4neGz4R8eatp6ptgExkiAHGx/mUD6A4/CuUxg19BftXeG/JvdI1yNOJA1rM3uMvH/AO1P0r59AyT71+/5Li/reBp1G9bWfqtD+GuLct/svOK9BK0b3Xo9V9woGW9aOh6Yp8FvLczxQQxtLNKwREUZLMTgAfjWp4i8I6z4Pnjh1exks5JF3R78MrjvhgSDjvzxXqyr04TVOUlzPZX1fyPmYYWvUpSrRg3CNk3Z2V9rsx6KKK6ziCiiipk7K5cVzSSPpT4TfBnQ/EHwxW51G1WTUNRV3E7KC8S5ITYe3QN75wcivnfVtLn0XUrywuRi4tZWhf0LKSDj24r7f+Flt9k+Hvh6NlwRYw5+uxc/rXzh+0t4Y/sbx4uoIuINThD5HTzEwp/TZ+dfmOR5pUqZlVpVJXU22vKz2Xy/I/oHjHhuhQ4fwuLw9NRlBJSaVrppavvqeR0UUV+oH89mp4b1ybwzr1hqtvnzrWYSbQcbgDyp9iMj8a+9ND1SDWtItL+1cSW9xEssb+oYZH86/PgDj6V9O/sxeOv7Q0Sbw5cSZnsiXg3HlomPIH+6xP4Fa/OOLcB7WjHFQWsdH6P/AC/U/dfC/O1hcXPLar92esfVdPmj32ikor8mP6lFooooAKKKKAImO3oKaXCgsxwo5yafnjNfP/7SvxG1LQvsug6bM1oLqMy3EyHDlM4Cqe2cHJ69B613YLB1MfiI4enu+vZdTwc7zalkmCnjaybUei3beyPMPj/4itvEnxFumtHEsNpGlr5inKsyli2PoWx+Feb0498dDTe1f0DgcNHB4eFBfZSR/Dea5hPNMbVxk1Zzk3btfp8hcZy3Svrf4QfGnTPFWlWWmahdLa62iiJlmO3zyBgMhPBJ6leuc8Y5r5IXdjihWKsGUkEHII7V5mb5RTzSkoydmtmun/APoOGOJsRw5iXVpJSjKylF9UttejR+ihb5cjkdqcOnpXDfBzV7zXfh1ot7fszXLxFGd/vPtYqGPqSFB/Gu4zkAjpX4VWpOjUlSe8W192h/auCxKxmGp4iKsppNX80mB55HBrzL4sfBjT/iDbPc24Wz1pBiO5A4fHRXA6j36j36H04jimqAf9qqw+Iq4WoqtKVpIwzDLsLmlCWGxUFKMuj/ADXZn5++IfDt/wCFdSm07VLZ7W7iPRujDsynoQfUVmV9yfET4a6X8RNMNtepsnTmC5QfPG3r7j1B4P1wR8heO/h/qvw91VrPUYcxEkw3SA+XKvqD2PqDyPpgn9lybP6WYR9nU92ot1381/kfyXxZwVicgqOvQTnRb0fWPk/8zmM4+hr7J/ZxP/Fp9JH+3P8A+jnr42xxX2/8GNGfQPhxotrIpSTyBKyt1Bc7yD7/ADV53GM4rC04dXL8l/wT6DwpozlmdWql7qi0/VtW/I7ykpaK/Ij+qDPv9Pg1OyntLmJZYZkKSI4yGUjBB/Cvij4rfDi5+HniKS3ZXfTZiWtbg91/uE/3l6H14PevuIjn+tc/4v8AB+neNNHl03UbcTQSchujRt2ZT2I/+t0Jr6HJc2nldfmesJbr9V5o+A4v4Xp8R4TljaNWF3F/o/JnwTx3oOBxXe/Ej4P6x8PLqSZ4mvdKZv3d7GvCjsJB/Cf0PY9q4MnPWv3DCYyjjKaq0JXTP47zDLcVldaWHxdNxku/5ruhKfFLJbypLE7RSoQyuhwykdCD2NMorslFTVmeXCcqb5oncW3xs8bWdoLaPX51jAx80Ubn/vplLfjmuQv7+41W6kury4ku53OWlmYszH3Jqs2G6il7dK4qOCw9CTnSpqLe9kl+R6eKzTG4yCp4itKSWybbS9NRQu7oaQZI68Uh4rqvAvw01r4hX6xafbutqDiW7lBEcf4/xH/ZHP0HNXXxNLDQdStJRiurMsFgcRj6yo4aDlJ7JK5R8G+ENQ8ca9Bpenx5kkOXkI+SJO7t7D9Tgd6+2fBfhOx8EaBa6VZJiOEAM/8AE7Hqze5P+cVnfDn4b6Z8PtGW1tE8yaTDT3Dj55G9T6Ac4Hb65J7HBwMYx3r8WzzOpZnUUIaU47eb7v8AQ/rrgvhGHD9D21azrSWr7Lsv1HbgeaQ8dqUDAArmfFHxB0LwVDv1fUYrUkZWNiWdh7KMsfyr5inTnVkoU4tt9Fqz9Fr4mjhabq15qMVu20l+Iz4keKV8H+DdS1Qld8MRCA/xOeEH/fRFfCckskrtI7F3clmZjkknqa9Q+NPxjPxFuIrGwSSHRrdt3zrhpn6BiOwAJwPfJ7AeW9q/ZuGcsngcM51lac3drslsvzP5J8QeIaWdY6NPDS5qdNWT6NvdoO1fSH7J3h8La6xrLry8i26E9go3N+ZYf9818396+0PgBpo034YaRwBJOHmYjvuckfpgfhU8W4h0sCoL7TS/X9DTwywKxOdKrLanFv5uyX5no5OK8K/aX+Hv9saMniKzizd2K4nCjloM5J/4CTn6Fq90IGevWoLq2jvIZIZUV43BVlIyCD1yK/JsDjJ4HEQr090/vXVH9P53lVLOcDUwdX7S0fZ9H95+eOMgetGMHHWut+KngaXwB4xutPVWFm/722frmMngZ9VOVP0z3rkhw1f0LhsRDFUo1qbupK6P4Vx+Bq5diamGrK0otpr0/QSiiiu08wM9BS44oPQV03wx0A+JvHei2GN0TXCySZ6FE+dh+IUj8a48RWjQoyqvaKb+49HAYWWNxVPDw3lJL72fYvwx8P8A/CLeBtI0512SRQAyD/bb5m/8eJrqgdxpI1CxKvtinDpX831pyrVJVJbybb+Z/fuDw8cLh6dCG0UkvRKxJRRRWZ2BRRRQAUUUUAFFFJQBx/xUlt4vAGuG7Gbf7JIGHrlSAB75xj3xXwrX0n+1H43FvYWfhq3f97cEXFwAf4FPyg/Vhn/gHvXzYcZwK/Y+EsLOjhHVn9t3XotL/M/kzxOzKli80jh6Wvs1ZvzerXyCiiivvT8YJ7O9uNOuFuLSeW2uEPySxOUdT7EcivYfBH7TGs6J5dvrsI1a1HHmx4SZR/6C344PvXi+Pegc+1ePjMuwuOjy14J+fVfM+kyrPsxyaftMHUcV1W6fqnofdHg34n6B46iB02+R5gMtbv8AJKn1U8/iOPeuuPI4Nfnbb3E1rMk0ErwzRnckkbFWU+oI6V7H8Pv2ktW0Fo7TXs6tYjjzxgTIPfs344PvX5vmPCdWinUwkuZdnv8ALufv+QeJ2GxLjQzOPJL+Zar59V+J9YA8e/pSE5/pWJ4Y8UaX4s06O/0y8S7gYfeQ8g9wR1B9jzW2O3p618DOEoScZKzXQ/cKNaniIKrSkpReqad00SUtFFSbhRRRQAUUUUAFFFFABRRRQAUUUUAFIelLRQB598RfhLpHxEtT9ojFtfIMRXkQG9PY/wB4ex/DHWvkvx18PdY+H2ptbahDmIk+VdRgmOUex7H1U8j6c195YGcVja94c0/xJp8llqNrHd28gwyOM/j6gjsRyK+oynPq+XSUZe9Dt29D8y4o4IwefRdWlaFbv0fk1+p8AdeaK9Y+K/wJv/BEkuoaYsl/onLHjMkA/wBoDqv+0Pxx1PlAwflFfsmCx9DH01VoSuvy8mfyfmuT4zJsRLDYyDi19zXdPqJRRRXqHghRRRQAUUUUDHwyyW8ySxO0UqMGV0OGUjoQexr6U+DHx+GpCLRPEkgS94SC9bAWb0VvRvfofY9fmjA4H60da8HMsqoZnS5Ki16Pqv67H1/D3EeM4exCrYeXuv4ovZr/AD7M/RSNgy5BBB6EUpYkEAdK+Yfgx8fJNHaHRPEk5eyOFgv5DkxeiyHuvo3bvx0+m4pluIlkRgyMMgg5BFfiGYZdXy6t7OstOj6NH9h5DxBg8/wyr4aWq3i90/66lhelLRRXmH1AUUUUAFFFFABRRRQAUUUUAFFFFABRRRQAUUUUAFFFFABRRRQAUUUUAFFFFABRRRQAUUUUAFFFFABRRRQAUUUUAFFFFABRRRQAUUUUAFFFFABRRRQAUUUUAFFFFABRRRQAUUUUAFFFFABRRRQAUUUUAFFFFABRRRQAUUUUAFFFFABRRRQAUUUUAFFFFABRRRQAUUUUAFFFFABRRRQAUUUUAFFFFABRRRQAUUUUAQ42+49KdmhqwvFPimw8I6TNqOpTJb20Q79WPZQO5PYVUISqSUIq7eyMK9anh6cqtWSjGKu29EkifX9fsvDemzX+oXCW1tEu5pHPGP6k9ABya+Q/ix8YL74i3zwRF7XRY3zFBnDSEdGfHU+g6D3PNU/if8VNR+JOqZkZrfS4WP2e0B4H+2/qx/ToO5PDDAPHNfr2Q8PRwiWIxKvPoui/4J/K3GfHVTNZSwWAbjRW72cv8l+YUUUV+gH4qFFFFAgooooAUso4FJS9F6Vt+D/BeqeOdVj0/TLcyyHmSU8JCP7zt2H6ntmuSrXp4eDqVHaK3bO7C4SrjKsaFCLlKTsktW2Zum6bdaxew2djbyXN1K21I41yxP8AnvX1B8I/gDa+FhBquuKl5qww8cRG6O3Pt/eYevbt611vwz+EWk/DuxBhX7TqMoAlvJB8x/2VH8K+355r0DvjpX5FnfEc8ZehhXy0+r6v/JH9ScIcAUcrjHGZilOruluo/wCbHKoUAAYFOoor4c/aVoFFFFABRRRQAUUUUAFFFFABRRRQAUUUmaAFooooATAopaKAGdxxXy9+1bo88WvaTqWC1vJC0GeyurE/qG/8dNfT7HkDua4f4weC08b+CL2yVA13GvnWzHtIoOB+Iyv/AAKvaybFrBY6nVlts/R6XPjOLsslm2T1sPD4rXXm1rb57HxDRSspViCCCOCD2pK/oSMuZXR/DUouMuVhRRRVEksM8lrLHNDI8MsbBkkjYqykdCCOhr6F+E37RgxBpXilwp4SPUjwD6CT0/3vz7mvnXocClPHHevDzHKsPmdPlqrXo+qPrMi4ixvD9b2uFno94vZrzR+iENwlxGHjcMp5BBzkVNmvjn4T/G/UPAM0djftJf6KTjyycvD7oT2/2enpjv8AWGg+ItP8TaZFfadcpdW0oyHQ8fQ+hHcHkV+L5nlFfLKlp6xezWz/AOCf1xw3xTguIqHNSfLUXxRe6813RtUUnSlrwz7YKKKKAPO/jl4d/wCEi+G+qxKm6aFPtEfHOU+Y49yAR+NfFFfolcxrLA6MAQVIx2xXwL4u0NvDXivVNNKFBbTuqA/3M/KfxXB/Gv1Hg7FXVTDPp7y/J/ofzZ4r5bapQzCK3Ti/lqijpl7Jpeo2l5HzJbTJOmfVWBH8q+2PEHhjSvil4LSGYB7e4iWaCdQNyErlXX35/IkV8O88V9gfs5eJRr3w8trZ23XGnO1s+TztHKfhtIH4GuniulOEKWMpaSi9157fl+J5PhniKNetiMqxKUo1I3s9nbRr7nf5Hy14u8J33gzXrjTNSjKyxnKPj5ZEPR1PcH9OR1FYw2s3oK+1vi38MrX4iaA0fyw6jBl7acj7reh/2T3/AAPavjTV9KutD1K5sb6Fre8t3MbxN1B/qO4PcV7OR5xDM6Np6VI7r9UfL8Y8K1eHsVzQu6MvhfbyfoUu1FHanJGZXVF+8xAFfT1HaDPz7Dq9WC8z7/8ACtr9k8O6dCeNkCLj6KK8s/ah0H+0/AsOoqBusLhWLf7LHYR+ZX8q9islEdnEOwQV51+0Dqtrp3wy1aOdhuuQsUaHqzlgQB9ME/ga/n7LZzjmVOcN3Jfi9fwP7ez7D0p8PVqVZ2iqf4pXX4nxpRRRX9Dn8MsXDH/Crmj6xeaHqMV5Y3Mlldw/cljOCPX6j271SB2nNOZ9zbjXPUpxqxcJq6Z00q06ElOm7NaprRp+R758Nv2kNSn1my0vxDHFcQzyLCLuIbHVicAsBwRnrjGOvNfS6MsiBh35r4b+Fvga/wDHXi2zgtom+yQSpLcz4+WNAc4z/eOMAf0Br7iRPKQKOijFfi3EuFwmGxMY4ZJNr3ktkf1t4d5jmeY4Gc8e3KKaUW93prr1S7liiiivkD9bCkPSlooAiLduhrx/4+fCa48d2VtqGlBW1O0DAxMQvnoeduTwCDyM8cmvYGAJOaQ8c5rrwuJqYSrGtSfvI8jNMtoZvhZ4PEq8Zdt12a80fn1qug6noE5i1CxuLGTOMTxlM/TPX8Kz6/RGSzhn/wBZGrfUZzVZdDsI23LZQA+oQZ/lX38OM5cvv0tfJ/8AAPw6t4Sxc26OJtHzV399z4G0/Q9S1ZsWGm3V7ngfZ4Wf+Qr07wN+zj4g1+7hl1lDo+nggurENK49FAzt+rdPQ19araRLgrEgP0qULgV52L4sxVeDhSioX67v+vke7lnhfl+EqKpiqjqW6Wsn67lDSNJttG023sbVBFbwIscaL0VQMAVoYpB1zuoAGDXw7k5Nt7n7NThGnFQirJbIfS0UlI1In+XnpWP4k8M6b4p017HU7RL2B+qOPyIPUEeo5rZwc570u3IyfvVUZShJSi7NdTGrShXg6dWKlF6NPVNHj+kfs1eFtK1lL1zd3iI+9LW5kUxAjkZAUEj2JPvmvXVUIgVRgAcCnooAx3pSuK6MRiq2Kadabk1tc8/A5Xg8sjJYOkoKTu7K1x9FFFcp6wUlLRQBUuLeO6haOVFkiYEMrDIIPXIrx/xp+zPoPiBpLjSJG0W5bkrGu6En/cyMf8BIHtXs44460vbiu3C43EYOfPQm4v8AB+q2Z4uY5NgM2p+zxlJTXS+69HufG2ufs5+MdKc/Z7SLU4uzW0wBx7q+05+ma5K7+HPinT3KSeHtSVv9i1dx+agivvX8P0pGhVuq5+tfWUeLsbBWqRUvwPy7FeFmVVZOVCpKHlo1+KufBdl8OvFF8+yPw9qJJ/v27oPzYAV1ejfs6eM9VYGezh0yL+9dTAkj/dTcfzxX2OsKL0QD6Cn/AIUVeL8bNWhFR/EML4WZXSlzV6kp+WiX5XPDfB/7L+jaTLHPrVxJq0q8+UB5cQPuAcn8Tj2r2bT9LttKs4razt47aGMbVjjQKqj0AHAq5j9KTGQcivlMXj8TjZc1ebl+S9Fsfp2WZHl+Tw5MHSUe73b9XuSYo7UUVwnukMjfIdvUCvhb4o6ndat8QdflvHYyx3ckKBuyIxVQPwAr7sPT0rwT42fAmbxNey6/oKq2oOB9otGIUTYGAVJ4DYABB4Psev1nDWNoYLFt4jRNWT7a9fI/KvELKMZmuWx+pptxd3FbtW6d2j5jp2ClWNQ0u60m7e2vbaW0uUPMUyFD+RqsM9K/bqdSFVc0HdH8h1aNShJwqKzW6Yh4GO9fV37OPj+11vwxBoUsoXUtPUqIyeZIt3ysvrjIU+mPevlIcH5utdv8FUvW+J+hfYsiUSkvj/nntO7PtjP6V85xBg6eMwMud2cLtPzS/U+54Izatleb0/ZR5lUajJd02tvNM+4gKWmr90Z606vwg/tg8s+PPw+/4Tfwq81rHv1OwzNAAOXH8Sf8CA49wK+OO1fopIvmIynoa+Ovj98PW8G+LHvbaMrpmpFpUIHCSfxL7cncPY47V+lcJZnyyeCqPfWP6r9T+efE7h3nis3w8drKf6P9GeX0UUV+rH81i5JG2vc/2VfDhvPEGqaw4O22hWBCejFjkke4Cgf8CrwvPOa+wv2cfDp0X4cWs7qVlv5HuWyOcE4T/wAdVT+NfGcUYn6vl7gt5tL9X+R+q+HOXfXc7jUa92mnJ+uy/E9YxS0lLX4kf2KFFFFABRRRQAUUUlADMY+lZuvavb6BpN3qN2/lQW8TSO57KBk1pY9a+cv2oPiBiOHwrZy4LES3m09B1RT9TyfoPWvSy3Byx+KhRjs932XU+Y4izinkeXVMXN6pWiu7eyPDPF/iS58XeJL7VrrIkuZSwTOQidFUfQAD8KyT1pA23g9aCMY96/oSjSjRhGnBWSVl6I/hjFYipi60q1R3lJtt929Ry8krTQO1L988Cuh+HvhCbxx4usdKj3COR907r/BGvLH8uB7kUq9aGHpyqzdlFXZpgsJUxuIhhqSvKTSS9T2r4AfCHT7zQjr2u2SXbXXFtBcIGVUHG7B4JY9M9sY61g/tBfCnTvCSW+taNCLS1mk8qe2T7isQSrKOwOCCOnTFfTthYQabZQWsEYihhRURFGAABgAfQCvGf2qdYitvCFjYhh511cqQp/uKCSfzKj8a/HsBmmKxWbRqKTtJ2t0t2t5I/qXPOGsty3hidKdOPNCN+ayu5aa331Z8tUUUV+2H8lHU/Dz4g6l8PNdS8tHZrZiFubQn5JU/ow7Ht9CQftjw7rtt4k0e11K0k8y3uEEin2Pr6EdCOxFfAHXj+Kvp/wDZT1+W98NanpUjFhYTh4wf4UkGcf8AfSufxr814sy2m6X1yCtJWT809Efvvhjn9aGLeVVZXhJNxXZrV28mj3qikHSlr8pP6dCiiigAooooAKKKKACiiigAooooAKKKKACiiigCvKiSgq6hlPBBr58+Lf7O63Pnax4XiEU3LTaeOFf1Mf8AdP8As9D2x3+hs/LQRu7cV6GBx1fL6vtaErd10fqfO5zkeDz3Duhi4X7Nbp90z87LiCW3mkimjeGaNirxyKVZSOoIPQ0zHy9ea+wfiv8AA/T/AB9BLeWYSx1oD5Zh9yXHRXA6+meo9xxXyfrmg3/hfU5tP1K2e1uoj8yOOo7EHoQexHFftOU53QzOnZaTW6/y7o/kbifhLGcPVXzLmpN6SW3o+zM6iiivpz8/CiiigAooooAco3fSvXPgx8crjwZLFpWsyPPojHashyzW307lPbt29D5ERg0hPY15WPwNHMKTpVo3T+9eaPocnzjFZJiY4nCys19zXVNdbn6G6fqFvqVtHc20qzwyKHSRGBVgehBHUVaycelfG/we+M118P7pLC+aS50KRuU6tAT1Zfb1X8Rz1+utK1W01zT4b2ylS4t5VDpIhyrA9xX4dmuVV8rq8s1eL2ff/gn9icM8T4XiLD89N8tRfFHqvNd0aVFJ2pa8U+2CiiigAooooAKKKKACiiigAooooAKKKKACiiigAooooAKKKKACiiigAooooAKKKKACiiigAooooAKKKKACiiigAooooAKKKKACiiigAooooAKKKKACiiigAooooAKKKKACiiigAooooAKKKKACiiigAooooAKKKKACiiigAooooAKKKKACiiigAooooAKKKKACiiigAooooAKKKKACiiigAoopDQBHgA/0oY56cUbiBXO+M/GGn+CdHm1LUp/Khj4C9WduyqO5P/1zwKunTlUkoQV29kc9evSw1KVatJRjFXbeyRJ4x8Xad4M0aXUtSuBFbxjgA5Z27Ko7k+n9M18b/En4lah8RtYe5umMFlGSLe0Vsqg9T6se5/LimfEX4jaj8RdYe9vXMdtGSttZq2ViX+rHuf6ACuSz+VfseQ5BDAxVeur1H+HkvPufyZxpxrVzuo8JhG40Iv0cmur8uyCiiivuj8gCiiigQUUUUAKfWkPXPal74NepfCH4JXnj64j1DUBJaaEjcv0e4x/CnoPVvwHOceZjcdRwNJ1q0rJfj5I9zKsoxecYmOGwkeZv7ku7fRGF8NPhVqvxH1EiANbaZG2J7x1yo/2VH8Te3bv2z9eeDfBGm+BtKhsNLgESLy7nl5G7szdz/wDqGBWro2i2Wg6dDY2FvHbW0KhUjjGABV/BOfU1+K5tnVfM52+GC2X6vuz+veF+EMJw7SUrc1VrWX6LsiWiiivnD9CCiiigAooooAKKKKACiiigAoopM0AIfu0fhSAZqhqeqW2kW0k93cR28KDLSSuFVR6kngVSTk7IyqVI0ouU3ZIu7uc9aUjjpXnE/wAfvBEN19nOtqz7tu5IZGQH/eC4/HOK7zTtRttVs47q0nS5glUMkkbBlYeoI61tVwteglKrBxT2umrnFhcyweNk4YarGbW6TTt9xfooornPSCiiigBAKR13oR6inUhNAmk1Y+GvjJ4f/wCEb+I2sWygrFLKLiPIwCHG449gSw/CuKPNe3ftV6Z9n8X6ZfEYFzamPPujZ/8AZ68Rr+gclrPEYClN72/LQ/hbivBrA51iaMVZKTa9HqvzDJGfSjBGK+lPhD8G/DPiv4a2t9f2f2m9uzJun8xlaPDsoC4OBjHpyc5rzz4n/ArV/Azy3tlv1LRhz5qr+8hH+2B2/wBoceoFctDP8JWxMsK3yyTa10Ta00f+Z6WK4LzTDYCnmKipwnFSfLdtJq6urdux5dRRRX1B+fbbi5yMGut+H/xH1X4c6ms9jIZbVyPPs3b93IPX/Zb0YfqOK5JSM+1HG72rir4eni6bpVo3i90z0MDjsRlteNfDTcZR1TR91eBPiJpXxC0sXenzfOuBJA/EkbejD+R6GurHAPOfpX5/eGvE+peENWi1HS7hreePg45WRe6sO4Pp/Wvrf4UfGTTviFZrbykWerxr+8tmb73qyH+Jf1HfsT+O5zkFXL26tL3qf4r18vM/q/hHjnD51GOGxbUK34S9PPyPT6KTcDR1FfHn60MOOB618k/tO+HjpfjqDUFTbHqFvkt6yR8H/wAd2V9bd68P/aq0Y3nhGy1BEy1ncgu3ojAg/wDj2yvpeHcT9XzGn2ldP57fifnPH2BWOyKrZawtJfJ6/gfLQbbuFew/sw+KP7G8Zz6TI+2HUovkBP8Ay0TLD81LfkK8c98dataZqc+j6pb39qwSe2kWWMn+8pyK/ZMzwixuEnQ7r8en4n8nZBmcsozGji19mSb81s19zZ+hYIA5Oa8j+OPwfTxvYHUtMRY9bt14HQToOdhPr6H8Dwch/hT9ozwrrFpCt/dHS71lAaO4RtoOOfnAxj3OPpXqNncw31stxbyrNDIodZEIKsDyCCOor8NisZlOIVRxcWu60fdeaP7JqTyrivBSoRnGcZLWzV49nbdNH57XNvNbSywzxtFNExR43UhlYHBBHY1d8Pw/afEWlxfe8y5iTH1cCvpj45/BOPxPC+uaLEI9XQZmhXgXKj/2cDoe/Q9seB/DHQrnU/iPotj5MiSwXiyyoykFBG25tw7fdI5r9aw2c0cdgZ1k7SinddtPyP5ex/CmMybOKWFlHmjKS5ZJaNNr7mup9ywA+RGPRRXzN+1dd3513RrVwRpwheSPHRpN2G/Ibf8Avo+tfTceVUDPbpisPxd4M0nxvpv2LVrRbqIHcuSQVb1BHINfkuV42OAxscRON0r+uvY/qDiPKa2c5TPBUZcsna19na2j8mfBAG6k+tfWkX7L3hNJ/Md7148/6oz8foM/rXV6H8GvB+gMr2ui25kU5Dz5mYH1BcnH4V+kVOL8JFfu4yk/kj8Bw3hZmtWdq1SMY+rb+St+p8geHPAPiHxY6jStIubpCcCbbsj/AO+mwv617H4Q/ZYlldLjxHqAjA5NrZjJP+85H8h+NfR8cCRL8qKnYYGKmHSvk8bxVjMSnGlaC8tX95+nZT4aZVgGp4purJd9F9y/Uw/DXhnTPCmnpY6baR2cCdI0HX3J6k+55raBIPtS49evrSYx/SvjpTlNuUndvqfrFGlChBU6UVGK0SSskiWikHSlqTcKKKKACkpaKACiiigAooooASloooAKKKKACiiigAooooAKKKKACiiigAooooAKKKKACiiigAooooAKKKKACkpaKAMHXPCek+JoPJ1PTre8QHjzow236E8g+4rzPWv2X/C2oOXsnu9MJ6LDNuX8nBP617ORkUhruw+PxWF/hVHFdk9DwcdkWW5l/vVCMn3aV/v3Pno/slWxlydfmMX93yBn88/0r0r4ffCTRfh0sj2CPNeyja93cEGQrnO0YAAHsB6Zziu7A4xQa6cRm+OxkPZ16jce235HBgOFcnyyqq+FoKMls9W16XvYkoooryD60ixuH1rjvij4Hh8e+E7rT32rOB5sEh/gkX7p+nUH2JrsmxQQCMVrRqzoVI1YO0ou6OPF4WljaE8PVV4yTTXqfndd2c9jcz2txE0M0LtHJG3BVgcEH6EVFjgn0r3T9pr4d/2XqkXiWzT9xdkR3IUcLIB8r/8AAgMH3A9a8Lz8pFf0FlmOhmGFjXj13XZ9T+GOIcnq5JmFTB1Oj0fdPZ/duW9H0ybWtXstPg/11zMsKk+rMAP51996JpcWkaPZ2MC7IYIVjQeigAD+VfLf7M3g1tZ8XvrU0ZNrpoIRiOGmYED8lyfYla+tMc+1fmfFuNVbExoRekFr6v8A4B/QnhflLwuAnjqi1qOy9F1+bH0tFFfCH7eFFFFABRRRQAUUU1iADQBz/jXxPbeDvDl9q12QEt4yQueWboqj3JIH418Ka5rN14i1m61K9fzLi5kMkh7AnsPYDAA9BXrX7SXxD/4SHXk0CykDWenvmYqeJJcYx/wEEj6k+leMDgiv2ThfLPqtD6zUXvT/AAXT7z+SfEXiL+08d9SoSvTpXXrLq/lshKKKK+8PxoXJAx1r6g/Zd8IR2Ph24150V7i/do42B+7GjEYH1YNn6Cvl4fI2M16D8P8A41a78P7QWNv5d5pysWFtPkFCTk7WByMnnByOvrXy2f4TE4zBulht21fpdf8ADn6FwXmeByjNI4rHp8qTs0r2b6teh9nTXCWsLySMFjQFixOAAOvNfFfxl8et4+8XzXMDltOt/wBzbehUHl/+BHn6bfSr3jz48eIfHGnyWOU07TpBiSKBiWkHozHt7DGe+a82+8OTxXjcPZBPAzeJxFubZLey6/M+t4542pZ3TjgcBf2ad5Nq12tkl2Ciiiv0I/EAxX0h+yRp0iWXiG/I/dTPFAv1QMx/9GCvnWztJ766htreNpriVxHHGgyzsTgAfjX3D8K/Bg8C+DrHTW2tcBd87r0aRuW/AdB7AV8DxZjIUsJ9Xv70mvuWv5n7T4Y5XVxGafXbe5TT182rJfcztKKQdKWvx0/rIKKKKACiiigAooooAKKKKACiiigAooooAKKKKACkxS0UAMBzXFfEX4ZaZ8RdM+z3aeVdRgmG6jA3xn+o9QeD7HBHZjgc80dRwOa1o1alCaqU5Wa2aOLF4ShjqMqGIgpQlo0z4O8c+ANV8AaubLUoso2TDcKPkmX1U+vqOo/KubOO1fffi3wnpvjLSJtO1O3WeCT1HzK3ZlPYj1r4++KHwn1L4b6kd6tdaTK2IbtV6f7L+jfoe3cD9hyPiGGNSoV/dqfg/Tz8j+UuMOBq+SyeKwV5UH98fJ912ZwlFFFfdH4+FFFFAgooooAd1bivQ/hJ8X734c6iIJi9xokr5mtxyYyf409/UdD9ea87PP0oY7+a87GYOjjqTo1o3iz2srzPE5TiYYrCy5ZR/qz7pn6DaHrdn4h02G+sLhLi2mXeskZyGH9K0CCT2xXxT8Jvi1e/DnVAjs9xo0zZuLYfwH++no3qOh/Ij7A0HX7TxJpkF/YTpPazLuR0PBH9D2IPINfh+bZTVyurZ6wez/R+Z/Y3C3FWG4iw917tWPxR/Vd0zZHSlpKWvAPuwooooAKKKKACiiigAooooAKKKKACiiigAooooAKKKKACiiigAooooAKKKKACiiigAooooAKKKKACiiigAooooAKKKKACiiigAooooAKKKKACiiigAooooAKKKKACiiigAooooAKKKKACiiigAooooAKKKKACiiigAooooAKKKKACiiigAooooAKKKKACiiigAooooAKKKKACiiigCEZHToe1O3ZFBrC8U+KLHwfo82pajMsNtCueerHsqjuT0AqoQlUkoxV29kYVq1PD05VaslGMVdt6JIb4v8Xad4L0abUtSm8uGMcAcs7dlUdyf88V8Z/Eb4i3/wAR9bkvb1mitoyVtrVWysS/1Y9z/QAVJ8S/iTf/ABG1l7q5cxWURK21rnKovqfVj3P4dBXH1+yZDkMcDBV66vUf4eS8+7P5L4140qZ3VeEwjcaEX6OTXV+XZBRRRX3R+QBRRRQIKKKKBi5wSBSdKXAI45NfQnwV+AbTG31zxNBhVw9vp8g/JpB/Jfz9K8XMsyoZbSdSq/RdW/I+qyDIMXn+KWHw0dPtSeyXf/gGP8GvgPN4iaDWtfhMWmjDw2rcNP6FvRf1b6dfqK2tYrOBIYYxHEgCqijAAHTAHQVMsaxqFQAKOABTuvNfh2Y5lXzKr7Ss9FsuiP7F4e4dwnD2G9jh1eT+KT3b/wAuyJKKKK8o+rCiiigAooooAKKKKACiiigAoopD0oAYWxxig4AzTRkDnmuI+LXxAT4feFJb3asl5K3k20ZPDSEHGfYAEn6Y71tRozxFWNKmryk7I4sbi6WBw88TWdoxTbfoVfif8X9K+HVmA7fbNTlBMNnG2G/3mP8ACvv37A818neNfiBrfjq/Nxq120iA5jto8rFH/ur6+5yfesjVNVutc1Ka+v7h7m6mYvJK5yc/0HYDsKqLt79K/a8pyGhl0FOa5qnV/oj+PeKOM8bntV06bcKK2iuvm+4nXFfSH7J2rXlxZ69p8js9nbtFJErdEZ9+4D2O0HH+NfOPRfc19D/sl6tAj67pzYW5YxzKe7Lyp/Ij/wAepcT01LLpu17W+Wq1L8PKsoZ/R97lTuvXR6fefSVFFFfh5/ZgUUUUAFFFFAHzr+1xZ77bw9dY/wBXJLHn/eCn/wBlr5ur6n/awgMvgzTpAP8AV3y5+mx/64r5Yr9t4VnzZdFdm1+N/wBT+OfEil7PP6kv5oxf4JfofXH7Mmpfa/hylv2tbiWM/id//s1euPGsqFWXIPUGvm/9mHxbY6Rput2V7dRWuyRbkGWQLkFdrHk9toz9RW/48/ac0zSvMtfD0Q1S5HH2lsiFT7d2/Dj3r8+x+WYqvmlWnQg3d3v01132P3DIeJMuwXDuHrYyqlaNrbt20tbc5b9oL4QaZ4es38R6Sy2aFws9lj5WLHAZB2OTyBxjJGMHPgxB9MCt3xV431vxtd/aNXvnnwcrEPljT/dQcD69fU1g9K/Vsow2JwmGjSxM+aS/Bdr9T+aeJsfgcxzCWIy+nyQfTu+rtsr9gooor3j5AKntLyfT7qK5tZngnjYMksbFWQjuCKh6mkrKcI1FyyN6VWdKSqU3Zo+pfg/8fYPEfk6Pr8iWuqcJHcnCx3B/kre3Q9vSvcBIGHykEe1fnXyea7Cx+MPjLTtNWxg1+4WBRtXeqO4HoHZS361+a5jwn7Wr7TByST3TvZem/wBx++cP+JzwuH9hmkHNx2lG135NO33n3JuB6GvEf2m/GFjZeEm0DzFfUL10fy1bmNFcMXPpkrgevPoa434EfF7XLnxZFomq3smoW14GETy/M0ThSw+bqQQCMHvjpznzf4qR6jH8QddGqF/tDXLlWf8A55Z/d4/2dm3FeZleRTw+ZqliJL3EpK3Xt+J9FxHxpTx3Dzr4Km/3jcJX+zpd7dWtjkufrSgZ6CgfJ0NbHh7wZrniudY9I024vcnBdExGPq5wo/E1+r1K9OjFzqySS6vQ/mmhhK+KmoUIOUnskm2/uMb7oAIr7H/Z1gvoPhjp32wOAzyPAH6iMsSv4Hkj2IriPhz+zKtvNDf+KJUuGUhlsIidmf8Apof4voOPcivoC1gS1hSONQsagAKowAB0AFflPEmc4fGxWHoa2d3Lp6I/pXw94Sx2U1ZY/G+7zRso9dWnd9vQnIyMHkVSh0q0t7qS5W2iSdxhpVjAdh6E9TV/GaXgivgk2tj9ydOM2nJbBRS0VJqFJS0UAFFFFABRRRQAUUUUAFFFFABRRRQAUUUUAFFFFABRRRQAUUUUAFFFFABRRRQAUUUUAFFFFABRRRQAUUUUAFFFFABRRRQAUUUUAFFFFABRRRQAUUUUAFFFFABRRRQBh+JNAsvFOkXGl3sYltrhCrL/AFHoQcEHsQK+drv9lLWBq4jttWtjpZb/AF8isJlX/cAwT+I/CvqFhmm7toA9a9XBZpi8vUlQlZS6Wv8AM+VzjhrLc8lCeNp80o7NOzt2dt0c54L8GWPgbQbfStPjxGnLSn70rnq7H1P+A6CulB700ZVvalGFHWvNqVJVJuc3dvVs+hoYelhaUaNGKjGKSSWySJaKKKg6QooooAKKKazBRkkAe9AbDScdetecfGn4ip4A8LyNC6jVLoGK2Q9Qcctj0UHP1IHeuh8VePtD8I2rz6lfwwhBkR7wXc+ir1Jr43+Inju7+IPiafUrgFIPu20JORHGOg+p6k+p9MV9XkOUTx2IU6kfcjq/PyPyzjXiujk+BlRw80609Ek9UurfbyOYlleeR5JHaSRyWZ2OSSepJptFFfucYqKsj+PJzdSXPIUcnBpMbaU4Lmuq+GPgyTx34ws9MwTbhvMuGHaJcZ57E8KPc1yYmvDDUpVqjtGKuztwOCq5hiaeGoq8pNJL1MYeGtWfTBqP9l3psfvfaRA+zHruxjHvWdnJ4696/Qi00y2tbOO2jgRYo0CLGowAAMAAemK+WP2i/h3a+ENctNT06IQWmobhJEgwscgwSQOwYHp6g+tfG5TxKsfifq9SFm78uvzs/kfq3Evh/UyTAfXqNTmUbcyata+l15XZ47RRRX35+MC4Bz61f0XQNT8SXq2mm2U17cN/DChbHuT0A9zxTNGe1j1ixa/QvYrcIbhf70e4bgMe2a+8PDUGm2+jWZ0uGCOyaMNEYFAQqRkEY46V8dnmdTypRUIczlez6L/M/TuDuEqfEs5upV5YwtdJXbv26JeZ5j8GfgbF4MCatrIW41pl+RF5S3B6gHu3qe3Qep9o6gUHpzRmvxvFYuvjazrV5Xb/AA8kf1nlWU4TJsNHC4SHLFfe33b6skooorkPZCiiigAooooAaOaD9Ka8ixDLEAepqg+tWKyiE3MQm/uGQbvyzmnGMpbIwnWp0/jlY0t1LUaSq4ypB+hp+aWxqmpaoWiiigoKKKKACiiigAooooAKKKKAIs4wvRqoaxo9pr2nzWd7Ak9vKpR43GQQavg7z7UDj7x5ppuLUouzRlUpwqwcJq6ejT6nx38X/gvefD+5kv8ATxJdaHI33urW5PRW9V9G/A84z5d8uPev0NvbSK/hkgniWaGRSrIwBDA8EEHqK+V/jP8AAqXwo02saHE8+kEl5oBlnt/cdyv6jvxyP1XIeIlVSw2LdpdJd/J+Z/MvGvAUsI5Zhlsbw3lFbrzXdeR4zRRRX6UfgmwUUUUCCiiigB2Nx4rvvhJ8Wrz4c6qEkLz6PO+bi2HJQ9N6ejeo7gfQjgOhpSSxLV52LwlLG0nRrxvFns5ZmeIyrExxWFlyyjt/k+6Z+gmi63Z+IdOgvrCdLi2mUOkiHIYVoA5yR0r4v+EPxbu/h1qYguGafRZ2/fQjkof76e/qO498V9h6TqtrrenQXtpMk9tOgdHjOVZT0Ir8NzbKauV1uWWsH8L/AEfmf2TwtxRh+I8KpL3asfij2813TNKiiivCPuQooooAKKKKACiiigAooooAKKKKACiiigAooooAKKKKACiiigAooooAKKKKACiiigAooooAKKKKACiiigAooooAKKKKACiiigAooooAKKKKACiiigAooooAKKKKACiiigAooooAKKKKACiiigAooooAKKKKACiiigAooooAKKKKACiiigAooooAKKKKACiiigAooooAb2oH0pPSqGp6pb6PZzXVzKkUMal3eQ4VVHUk1STk7IyqTjSi5zdkivr+v2fhnSptRvp0gtYU3O7njH9SegA6k18b/FX4oX3xJ1hpPnttLhYi3tien+2/qx/ToO5N34w/Fi5+IurGG3d4tFgYiGE8GRum9h6+g7D3JrznBA+tfr3D2QrCRWJxC997Lsv8/wAj+VOOuNJZrUeAwUrUYvV/zNfovxCiiiv0A/FQooooEFFFFABwPalAd2AUFnJwABkk05I2lkRI1LysQqooyST0AFfTvwQ+BiaKkWu6/EJNTIDQWrDIg9GPq38vr08HNM0o5ZR556t7Lq3/AJH2XDnDmK4hxKo0VaK+KT2S/VlT4I/Agaf5Gv8AiKEG8GHtrNxkQ+juO7+g/h+vT6BUBUAXgCgIEXAxg0ozzivwvHY6vj6zrVnr0XRLsj+yMmyTC5HhY4bCxsur6t92x9LRRXCfQhRRRQAUUUUAFFFFABRRRQAUUUUAFIaWigCMLzXzl+1uJAPDeCfJzPuHbd+7x/7NX0azYFeNftRaG2o+Aor5ACbC5SRv91sof1YflXu5FVjSzGlKXe33q36nw/GtCeJyHE06e6V/kmm/wR8m0UUV/QZ/Doqnaa3fA/i268E+JrPVrUnMLYkjBwJYzwyH6jp6HB7VhdeaM8AiuSvRhXpypVFdNWZ3YTFVcFXhiKLtKLTT7NH6AeHtctvEukWupWcolt7lBIjD09/Q9iOxrVGRn0r5S/Z3+KZ8N6mvh7UJSNOvH/0dmPEMp/h9lb9D9Sa+rUO4AivwHNcvnl2IdKXw7p91/W5/bvDGfUc/wEMRDSa0kuz6/J9CWiiivIPrwoopD0oA8k/aZtPP+GV1LjPkTRSf+Phf/Zq+QK+1Pj5Z/a/hXraYztRJP++XVv6V8WN1FfsPB074Oce0n+SP5Q8VKXJm1Of80V+DYlFFT21rPfXMdvbQSTzSHakUSFnY+gA5NfdTlCmudn45ThOq1Tpq7ZCuB3xSpFJLKqRgu7HCqoySfQCvafAv7M+ra1suNem/sq1PPkR4aZh7nov6n1Ar37wn8MvD3gmEDTNPiimAw1ww3yN9WPP4Dj2r4vMOKcLhW4Uffl5bff8A5H6tknhxmeZJVcT+6g+6u36L/M+L73wZr+nWX2y80i+t7XgmWW3ZQB2JJHH41j8E+1ff3iKbT7PRrybUfKWySJjKZBlduOcj0xXwRemFry5e1RktjIxiDdQmeAfwxXRkOcVM1U/aQ5eW2q2d/wBTg4z4UocNTpKlV5+dPR2TVra6d7leiiivsT8wE5z7UoOOlXNL0q91i9S0sLaW7uXPEUKFmPvgdvevfvhp+zQI2i1HxWVZhhl06I5UH/bYdf8AdHHueleDmGbYXLoXqy16Jbs+uyPhrMM+q8mGp+71k9EvmYn7Nvw7u7/xBF4nuomhsLQMLcsMebIQVJH+yoJ59cehr6E8S+AtC8XBTq2lwXjqMKzrh1HoGGCPzrZtLSKxtkt4I1hijUKkagAADgAAdBVljtwM5PpX4rmGZ1sbiXiU+V7Kz2Xqf13kfDWEyjLlgJJTTd5XSabfWzv6I4rTfgv4M0tw8Og2hYdDMvmY/wC+s12NtZwWiBIYljUDACrjAqbHr/KjGa86pXq1nepNy9W2fQ4fAYXCfwKUY+iS/JElFFFYHoBRRRQAUUUUAFFFFABRRRQAUUUUAFFFFABRRRQAUUUUAFFFFABRRRQAUUUUAFFFFABRRRQAUUUUAFFFFABRRRQAUUUUAFFFFABRRRQAUUUUAFFFFABRRRQAUUUUAFFFFABRRRQAUUUUAFJgUtFABSYFLRQAUUUUAFFFIaAIurCvBP2n/Guo6Lb6Xo9jcSWaXYeWeWJirMqkAKCOxySfoPevegMHPr2rzP43/Ct/iPpFu9m6x6pZ7jCX+44bG5G9M4BB7EV6+UVKFHGwnifgT+7TT8T5DivD4zFZRWpYBv2jStbRtX1S82j44O5iSSSTySaMc1qeIfCer+FrwwarYT2MmcKZV+V/91hww+hNZmQR93Jr9+o1KVSKnRaafVbH8R4qhiKFRwxMWpLe6s/xG0UUV1nnga+sv2a/BH/CP+ERq9xGBd6piXkciIfcH45Lf8C9q+WdIs1vtWsrWWTy4ridImc/whmAJ/Wv0A0yGK1sreKFVWGNAqqvQADAAr824vxk6dKGGj9p3fouh+9eFmVU8Ri6uOqa8iSj6u938loWScDpxXzh+1nrcby6HpaMDKvmXEg9BwF/P5vyr6C1bVrbR9PnvbqRYoIEMju5wFUDJJr4b+InjCXxx4sv9XlDLFI2yCNuqRLwo+vc+5NfOcLYKVbG+3a92H5tWSP0DxKzenhMq+pJ+/UaVuyTu3+BzdFFFfth/IwY6mvpv9lvxi99pV7oFxIWazIlt9x52MfmX/gLc/8AAhXzJXqn7N072vxPgjXP7+3kRvoMN/NRXy3EOGjicvnfeKuvl/wD9E4FzCpgM8oqD0m+Vrunp+G59jUtIOlLX4Qf2sFFJS0AFFFFAEeeOlVL+/g060lubmVIoIlLu7HCqAMkk+mKL+9g062e4uZVhhiUu0kjBVUDqST0FfKXxs+NL+M5n0jSJWXRkb95JypuGB4+iDsO/U9q9jK8rrZnXVOmrRW76Jf5nx3EfEeF4fwrq1Xeb+GPVv8Ay7lT4tfG/UPGmoy2mmXMtjokZKqsbFHn/wBpsc4PZfz56eVn2pVIXqNwpFxiv3PCZfQwdJU6cbJfj5vzP42zPOsZmuJlicRN3f3LyS6WPQPh18Ztb8CXqI1xLqGkkgSWkz7sL6xk/dPt0Pcd6+wfDev2vijRbbU7JxLbXCBkb+h9CDwR2INfn+Ou1ulfS37KXiSS50jV9FlcutpIk8IJ6K+cgewK5/4FXw/FGU0VReMoxtJNXt1T6+tz9g8OOJ8S8WsrxU3KMk+W+tmle1+zXQ+hKKQdKWvyw/poKKKKACiiigAooooAKKKKACiiigBGqKWJZkKsAwIwQelS9aTbT2JlFSVmfLnxu+BJ0Vp9d8PW5axbL3FjGOYvVox/d9R27cdPCa/RSSJZlKsoZTXzT8cfgO1ibjX/AA7CWgYl7myjH3fV0Hp6jt1HpX6Zw/xD8OFxcvJSf5P/ADP5z444Etz5llkNN5RXTu0jwGiiiv1M/nRrl92QUUUUEhRRRQAvTr0r1H4MfGGbwHfpp+oM8ugzv8w6m3Y/xKPT1H4jnr5aBgc0YOcHivMxuDpY+jKjVV0/6uj3MqzXE5PioYvCys4/c11TXW5+htjfQ6lbR3FvIksMihlkU5BBGQQe4q1wc18lfAz4yP4Pu4tG1eUtoszYjlc5+zOT/wCgE9fQ8+tfWEMiTR70IdWGc9Qa/Cc0yytllf2U9U9n3X+fc/tDhriLDcRYNV6TtNaSj1T/AMuxZoooryD68KKKKACiiigAooooAKKKKACiiigAooooAKKKKACiiigAooooAKKKKACiiigAooooAKKKKACiiigAooooAKKKKACiiigAooooAKKKKACiiigAooooAKKKKACiiigAooooAKKKKACiiigAooooAKKKKACiiigAooooAKKKKACiiigAooooAKKKKACiiigAopKRnCKSTgCgTdivPMkELSuwVFBJJOAPU5r5J+N3xik8b3z6Tp0pj0WB/mZOPtLA/eP+wD0Hfqe2N/4//GdtTkufDOiy7bRCUvJ0P+tPeNT6Due546Zz4Nxj3r9S4byJRSxmJWr+FdvN/ofzTx9xm60pZXl8/dWkpLq+y8u4lFFFfpx/PgUUUUCCiiigA6cU+NHmdY0VnkYhVVRkknoAKaqs7hVBZicAAZJNfT/wM+B66JFFr+uw7tTcbre2cf6gHuw/vfy+vTwc0zSjldHnnq3surf+R9nw3w5ieIsUqNFWitZS6Jf5voO+B3wNTw9HBruuQh9TcboYGGRbg+v+1/L617mAAoGMe1AAAGOMUoGa/C8bja2OrOtWd2/uS7I/svJ8nwuS4WOFwsbJbvq31bZJ1FLSUtcJ7oUUUUAFFFFABRRRQAUUUUAIBijOKM1HLKsSksQAOck0bkyairsUsMcUbhjnvXkniz9pDwz4cuJLW3aXVrhDh/sgBjU+hYnB/wCA5qz4O/aF8MeK5VgllfSrtjhY7zChvowJX8yD7V6byvGKn7Z0pcvofMx4myh4j6qsRHn2tfr2vtc9U3UvWoo5lmHysG9wakFebsfTRkpK6GucA1znxB0U+I/Bmr6coDSTW7qmf7207T+eK6MjcCKZKAUceoqqU3TnGcd07/cc2KoxxOHnRltJNP0aPzroIwa6P4i6IfD3jvWrHaEEV05RR2RjuT/x1hXOZyTX9JYaqq1KNWO0kn95/AGOw7wmKqUJbxbT+TsFFFFdZ5wq85I4r6t+APxcHivThomqTf8AE4tV+V3PM8Y/i/3h0Pr19cfKNXNK1S60TUbfULKZoLuBxJHIvUEfzHYjvXzucZVTzOg4PSS1i+z/AMn1PuOFeI63D2NVZa05aSj3X+aP0K5x0pR1PHSuB+EvxLt/iN4fE42x6hBhLmDdyjeo/wBk9R+I7V3w4r8Ir0J4epKnVVpLRn9p4HG0Mxw8MTh5c0ZK6f8AXUkooorA9A434swGb4c+IkUZP2GYge4jOK+FxX3z45jEvhLWEPQ2koP/AHwa+BsfKa/VODH+7qx80fzL4swSxOGn3TX3NCHg4r7R+E/w30jwb4fs57aFJb6eFWmu2GXckAkA9l6YA9Ocnmvi7DAc9q9s8KftMXfhzw1Y6bNoq30trEIvPN1s3KBhcjaecAA884zXrcSYPG4ylCGF1V9VdK/Y+X4CzXKcqxVStmVk7Lldr2d9bWTsz6pLYHHT2oVgR6ivLfhP8brT4k3NxZS2Z03Uo08wRrJ5iumcEqcDkEjIx3HXnHqXIx+pr8exGHq4Wo6VaPLJH9XZdmOFzXDxxOElzQfXbbpY8c/aes9QuPAKPaF2torlWulXvHhgM+wYr+h7V8nbiV2549K/Q+4tYrqNo5UWSNgQVYZBB68Vw7/AvwTJfm6bQoBITny1LBP++Adv6V9hknEFLLKDo1YN63TVvxPynjDgbE8QY6OMw1VLRJp30t1Vj440Pw/qPiO6FtptjPfzn+CCMtj3J6Ae5r2fwT+y7f3hS48SXP2OIcm1tmBc+zN0X8N31FfR2maHYaLbJBY2kFrCvSOJAij8AK0f1qcfxXisReFBci77srJvDLL8E1Vx0nUl22j927Oe8M+CdE8F2nkaTp8Vqp+8yjLN7knk/ia384zxinBQKG5B7V8VKpOrJym22+r3P1+hhqWFgqVGKjFbJKyX3D6WiipOkKTApaKACiiigAooooAKKKKACiiigAooooAKKKKACiiigAooooAKKKKACiiigAooooAKKKKACiiigAooooAKKKKACiiigAooooAKKKKACiiigAooooAKKKKACiiigAooooAKKKKACiiigAooooAKKKKACiiigAooooAKKKKACiiigAooooAzdT0ey1e0ktry0iuoJBh45UDKw9weK8V8cfsv6ZqXmXPh6b+y5zz9nfLQMfbuv4ce1e8YxigrnNd+DzDE4KXNQm4+XR+q2Pn80yHL84p8mMpKXZ7NejWp8F+K/AGueCrjy9WsJIY84Wdfnib6OOPwPPtXOV+hl/YW2o2zwXMEdxC42skihlYehB614l4//ZlsNT8288OSLp1yefs0hJgY+3Ur+o9q/SMt4tp1LQxkeV91t810PwDP/DHEYdSrZXLnj/K9GvR9T5h6dea9W8J/tG+JPDllHaXaRarDGoCtMSsvHQFx1+pBPvXn3iTwrqvhK/Npq9jLaS9i4yjj1Vhww+hrKJB7YFfYV8NhM0ppzipx3T/yaPynC4/NOHq8lRlKnPZrb70zuviD8Ytf+IMf2a6dLPTwwb7LBkBsdCxJy2PTge2a4U4x6mkpenSurDYWjhIKnQiorsjz8fmOKzOs6+LqOcn1f5eQlFFFd55QYxXtn7LWgSXvi++1Uj9zZw+UCf77kY/RT+YrxuwsbjUruG0tYmmuZ2EccaDLMx6AV9tfCjwFF8P/AAjbWBKm7f8Ae3Mi/wAchxn8AAFHsBXw3FGYRw+EeHT96eny6v8AQ/XvDnJKmYZpHGSX7ulq359F69TuaSlor8YP68Il6c0D9PSkxtI5wPSsLxP4x0jwbZG61W+jtYv4dx+Zj6BRyx9gKqEJVJKEFdvojnr16WGpurWkoxWrbdkje3dDmuH8f/F3QvAMJW7uBNe4ytnAQ0jemR/CPc49s14d8Qv2ldT1vzbTw8h0y0Pym5kwZnH+yOi/qfcV4vcXMt3PJPPK880jbnkkYszE9SSepr7/ACvhSrWtUxj5V2W/z7H4dxH4mUMNzYfKo88v5nsvRdTtPiH8XNc+Ilw0c7mz00NlLKJjt9i5/iP149AK4ZuOnNGTiiv0/C4ahg4KlQiopdEfzrj8fi80qyxOLk5N9X/Wi8gooor0Dxwr3L9lFWPirVSPufZVz9d3H9a8NHIr6I/ZIsG8zxBdsPlPkxqfcby381r5XiSahllT5L8Ufo3ANN1eIMOl0bf3Jn0nRRRX4Sf2qFFFFABRRRQAUUUUAFFFFABRRRQAUUUUAIBSOgkUgjINOpCaBWTVj5o+OfwNaBrjxD4egzHy91ZRryO5dB/NfxFfPn8q/RSSNZUZGGVNfNPx2+CDWBn8Q6BATAcvdWiD7ncuo9PUduo4zX6Zw9xB8OExUvKLf5M/nXjrgb4szyyHnKK/FpHgNFFFfqh/OLjyhRRRQSFFFFAB3xXvXwB+NH9myweGdbm3WjkJZ3Eh/wBWe0ZP93+6e3TpjHg2MDOOtGOOa8bMcvo5lQdKqvR9U+59PkGeYjIMXHFYd+TXRrqmfooHDgFW4Pelzyc14H8AvjK2sRx+HNamLXyL/o1y55lUfwsf74HfuPcc++Lg49MV+DY/A1sBXdGqtV9zXdH9q5LnGGzzCQxeHej3XVPqmSCloorhPfCiiigAooooAKKKKACiiigAooooAKKKKACiiigAooooAKKKKACiiigAooooAKKKKACiiigAooooAKKKKACiiigAooooAKKKKACiiigAooooAKKKKACiiigAooooAKKKKACiiigAooooAKKKKACiiigAooooAKKKKACiiigAooooAKKKKACkNLRQBFnHJxXhHx/+Mv8AYUMnh3RZ9uoyri4uEPMCkdAf75H5D3IrpvjZ8V4/h9o/2WzkSTWbpSIY+vlr0MjD0HYdz7A4+P7i5kvLmW4uJXmmmcySSSHLMxOSSe5r73hzI/rclisQvcWy7v8AyR+G8fcYrL4SyzBS/eSXvNfZT6erIqKKK/YkrKyP5YlJyfNIKKKKZIUUUUAObIG2kwCOOWpM7ea+hfgH8FfNeDxPrsG1RiSztZB+UjD/ANBH4+leLmWZUstoOrUfourfY+ryDIcTn+LjhsOtN5S6Jdb/AKGh8CPggdOWHxF4gg/0wgNbWkg/1I7Mw/v+g/h+vT6BQBUwORj0oCqq7QMAUuOcZr8Ix2OrY+u61V69F0S7I/s/JMmw2R4WOFw0dFu+rfVsf1opaK4D6EKKKKACiiigAooooAKKKKACmk5oJzUM8ywRM7kKqgkknAx701qTKSgrspazrNpoFhNe30yW9rChZpHOABXyb8V/jnqPjmWWw09nsNDBK7VOJLgerkdB/sj8c9q/xp+LE3j/AFdrOzkKaHauREo489hxvPt6D09zx5mM9K/WeH+HoUIrE4pXk9Un0/4P5H8ucb8c1cbVnl+Xy5aS0lJbvvr2Ciiiv0WytY/DOaXNzHZ+C/i34l8EOiWN809mv/Lpc5ePHovdfwIr6C8D/tI+H/EWy31POi3jADM7ZiY+z9v+BAfjXyUcHpxQMj3r5fMMgwePvLl5Zd1p9/Rn6DkfG2a5K1CNTnpr7MtV8nuj9EYbqK6jV4nWRSAQVORj1qbGB618I+EPiX4h8Eyr/Zl84gU5NrMd8Lfgen1XB969/wDBf7TeiassdvrcD6PdHjzcmSFj/vDlfxGB61+aZhw1jMH70Fzx8t/mv8j+g8j8QsrzW1Ou/ZT7Sej9Ht955z+07oZ07x5BfhNsd9bg7vV0JB/8d2V47XuH7SnjLQ/FEmiw6VeQX8tuJGeSBw6orbcDI4ydvT2rxD1ANfp/D8qjy+mqiaaVteyen4H868aLDrPMQ8NJSi2ndO6u0m9vMSl6mlQEsAASx4AHeprzTrrTZhFd201rKQG8ueNkOD0OCAa991IqXK3qfFKjOUHNLRdSvRRRWxgbngvxhqHgnXbfVdPfEkfDxsfllU9Ub2P6HB7V9qeAfHFj480GHUbKTIb5ZIifnjfurD1H8sHvXweQNvHWuq+HnxB1H4d62l9ZOZLd8C5tmbCyp/Rh2Pb6Eivic/yWOYU/bUtKkfxXZ/ofq/BXF88hrfV8S26Enqv5X3X6n3buGKa4zx+lc54P8a6X400iHUdMnEkTj5lJwyN3Vh2I/wD1ZFdCkwcFgQeOxr8YqU505OMlZrdM/rihi6GJpxq0pKUZK6a1ujiPjN4kt/DPw+1aWWQLNNC0EC55aRwVUD6Zz9Aa+IwePrXpnx78bXvibxtd2EjNFYadI0MUJ7sOGc+pJ6e2PfPmfQ1+08M4B4LCKcvinZ+i6H8ieIGerN8zdKmvcpXivNp6v9PkLuA680lSwQSXkqQwQvLM52pHGpZmPoAOtey/Dj9m/VNdeK98Q79OsOGFsP8AXSj0P90fXn2HWvcxuZYbAQ560reXV+iPj8oyHH51VVLCU2+76Lzb2F/Zf8LXd74sm1zYyWVpE8RkIwGkbHyj1wMk+ny+tfVbAE471laJoVn4d0+GxsLdLa1iXascYwAP8fU9TWsBjjrX4bmmYPMsVKu1ZbJeSP7J4ZyOOQZdDBqXNK95Po297eQ8UUtFeSfWiYFLRRQAUUUUAFFFFABRRRQAUUUUAFFFFABRRRQAUUUUAFFFFABRRRQAUUUUAFFFFABRRRQAUUUUAFFFFABRRRQAUUUUAFFFFABRRRQAUUUUAFFFFABRRRQAUUUUAFFFFABRRRQAUUUUAFFFFABRRRQAUUUUAFFFFABRRRQAUUUUAFFFFABRRRQAUlLSUAMGPpTXYKCxIAHrTmO1STXlHj7x59uuv7F01sl32TyqfzQe/v8Ah648HNs3w2T0fa13q9EurfRI5MTiKeGhz1Pku77HqcNylxEskbBkYAqw6EHoan6Cqlhbrb2kMajCogUD2AxVvgivYpSlKClLc6le2otJS0VsMxPEHhrTfEtk9rqVnFd279UlXIz6j0PuOa+fvH37MFxbs934Wm86Pk/YJ2ww9lc8H6N+Zr6ZxkUnNepgczxeXyvQnp1T1T+R8tnPDWW55T5cXTvLpJaNfP8AzPz41fQdS0C6NtqNnPZTD+GdCufcZ6j3FZ54r9CL/RLHV7doLy0huoW+9HKgdT+BFcZqXwF8D6i+99BiiY84gkeEfkhAr77DcYwa/wBoptPyt+p+I4/woxCm3gq6ce0k0/vV7nxUQB90VveFfA+teNLsQaTYS3ODh5cbY0/3nPA+nX0FfXOn/AnwTpj749Bhc+lwzTD8nJFdtZafb2ECxW0CQQoMKkahQB7YqMVxjHlawtN37v8AyX+ZtlvhTU9opZhXXL2jdt/N2seafCX4IWPw9QX14y32tMuDNj5YgeqoD+rHk+w4r1XocV5b8Rvjpo3w/wBTWweGW+v8BpIoMfugemSe56genPGRmhpP7TfhC8i3Xb3env3jlgZ8/TZur46vhMyx/wDtc4SlzdbdPJdj9VweacPZH/wmUasYcm6btr5vqz2LvVHVdYs9FtZLi9uY7aBBuaSRgqqPcmvDvFv7VFhbRND4esnvJjwJ7geXGvvt+830+X614N4s8d6542uzNq19JcAHKQL8saf7qjj8evvXp4DhjF4pqVVckfPf7v8AM+ezzxGyzLoung37Wp5bL1fX5HuHxD/afihMll4XgE8gypvp1IQf7i9W+pwPrXz/AK3ruo+Ir97zUruW9uW6vK2cD0A6Aew4rPo2mv1DAZPhMujalHXq3q2fzlnXFGY57U5sTU93pFaJfIXG5uetb3hHwJrPjm/FrpNm02GAknb5Y4x6s3b6dT2BrDj2pKpkyygjcoOCR9a+2/hTrPh3VfC1uvhoRQ20QCtAo2vG2OQ4659znPXJrgz7NK2WUk6MLt9ei9f0PY4M4dw3EGLlTxNXljFJ8q3l6X6dzmfh5+z3ofhFI7nU1Gr6n13TLmOM/wCwh/mcn0xXmf7UOmWNj4j0prSFIbiWBzNsAXIBG3OP+BDNfVR9T0r47/aR1Qaj8T7qBTxZW8cB9MkFz/6GPyr4bh/EYnHZoqtSbbSbfax+x8c5fl+TcOuhhqUYptJaa33u3u3Y8tooor9nP5UF6Ka+sf2XtHNj4Aa8P/L5dSSD6LhP5ofzr5OJyoFfdXws0U+H/AOi2LJskjtk3r6ORlv1Jr894wrcmFhS6yf4JH7d4WYP22Z1MQ1pCL+9tW/C5146UtFFfkJ/VgUUUUAFFFFABRRRQAUUUUAFFFFABRRRQAUUUUAJimSxiVSrDIPang5oNGxLSkrM+Wvjt8Ezokk3iHQYS1gcvdWqD/Unu6j+76j+Hr06eFdQMda/RKaJJ4yjgFSMHuK+Ufjn8GW8H3Uut6PDu0iVsyxIP+Pdie3+yT09Dx6V+o8OZ9zWwmKev2W/yf6H82cecE+wcszy6Hu7yiunml27njdFFFfp5/PQUUUUCCiiigCSCaW2njnhkaKaNg6SIcMrA5BB7Gvrn4IfFtPHeljT791j1y0UeYvQTp03qP5jsfY18hfw5q9o2s3nh3VLbUbGVoLq3cPG6/yPqCOCO4NfM5zlNPM6NtprZ+fb0Z97wnxNX4dxanvSlpKPl3Xmj9CetB5b3rhvhb8RbL4jeH0uoyI72LC3NtnmN/8AA9Qf6g13J/WvwqtRnh6kqdRWktGj+0MHjKOPw8MRQlzRkrpokooorI7gooooAKKKKACiiigAooooAKKKKACiiigAooooAKKKKACiiigAooooAKKKKACiiigAooooAKKKKACiiigAooooAKKKKACiiigAooooAKKKKACiiigAooooAKKKKACiiigAooooAKKKKACiiigAooooAKKKKACiiigAooooAKQ9KWigCE/dNcn8RfH9n8PdBl1C6O+T7kMAOGlc9FH8yewFbGva5a+HdLuL+9nWG2gQs7N0AH8z2A7mviz4mfEG8+IviOS+mLJZR5S1tyeI0z1P+0epP0HQCvpcjymWZ1/e0hHd9/Jep+ccZ8U0+HsHy02nWn8K7eb9Ohi+I/EV74s1i51O/mM13cNuY9lHZVHYAcAVl04Hb0pBhUPrX7lRpxoQUIKyWiR/G+Ir1MVVlVqycpSd23u29xKKKK6TjCiiigAznrR15FLn8q9R+Cfwhl8e6kmoX6MmhWz/ADHHNww/gB9P7x/AcnI8zG42lgKMq9V6L+rLzPcyjKsRnOLhhMNG7l9yXVv0Nr4EfBg+I7iLX9ahxpkbbraCQf69gfvMP7oPb+I+3X6pjQRoqqAFAxgVDaW0VlbxwwosUSKFVFGAAOAAO1WM/SvwfMsxq5lXdWpoui7I/tPh3h7D8PYNYejrJ6yl1b/y7Ikoooryj6wKKKKACiiigAooooAKKKKACiiigCM89a4f40G5T4Za+bXPm/Zm3beuz+P/AMdzXc5xzVeeCO5ieKRQ8bAhlYZBB6gitqFT2VWNRq9mnbvZnBjsO8XhqlCMrc0Wr9rrc/O+gDJr6u1X9lzwxqF/JcQXF7YxOc+RbyJsX/d3KSPzrI8Ufsr2LaczaHfTxXiDKrdsGjb2OBkfXn6V+xUuKsBNxi7q/dbH8oYrw2zykp1IqMrdnq/RM+agNzcUhGxsVc1jR7zRNSuLK9tmtbu3O2SJxyD/AFHcEcEVUJLc19hTqxqxU4O6Z+WVqU8PN05qzWjT3TG0UUV0HKFFFFAwooooHub3gSVIPG2gSTqDGL6HcG6Ab15/DrX1p8VPhfZ/EDw7swkOowKWtJ9v3W9D/snv6de1fGCM0TKyMVYHIYdQa+9vBWtr4m8KaXqagKbmBZGA7EqMj8Dx+FfmHFftsNXo4uk7Wuv1/HU/oHw1hhcywmKyzExUk7O3dbP7tD4Q1HTrnSL+4s7qNoLqFzHJGw5DDrVWvqD9oj4VjWNObxFpkOdQtk/0lEHM0Y7+7KPzGfQV8wdB9a+vyjM4Zlh1UWj2a7P/AC7H5fxPw9W4ex0qEtYPWL7r/NdRKKKK+gPjS1Yape6XI0lld3FmzDBa3lZCfxBrpPDXxR8S+GdUgvk1a7ulVgZLe4naRJF7qQSfz6iuSyCcZrq/hp4FuviB4nttOjVvsqkSXUo6JGDzz6noPc+gNeJj6eEVGdSvFWS1uj6fJa+YzxdKhgpyUnJWSb/r1PcviV8Df+Fjzx+ItFuY7S8u40aaG4UhJflG1sgEq2MA8HOB074fh79lC5eVX1vWEVB1is4zk/8AA26f98mvo22t0t4Y4lUKqKFAHQAdKnHUg9PWvxuGfY6jT9jSqWitFtdLtc/rGfBOT4qusXiaV6j1lq0m+rt5s5Lwf8MfD3gqLGl6fHHNjDXDfPK31Y8/h09q64fKOmBTcY6cD2p2MdK8KrVqVpudWTk31bufbYbCUMHTVLDwUIrZJJL8B+KWiiszsCiiigAooooAKKKKACiiigAooooAKKKKACiiigAooooAKKKKACiiigAooooAKKKKACiiigAooooAKKKKACiiigAooooAKKKKACiiigAooooAKKKKACiiigAooooAKKKKACiiigAooooAKKKKACiiigAooooAKKKKACiiigAooooAKKKKACiiigAooqN5kiBLMAB3JqZSUVeQAar3V1FYwtNLIsUajczMcAD1rjfEnxV0vRg8dsTfXA42xn5Qfdun5ZNeS+JvGWpeJ5c3MuyAHKQJwo+vqfc1+Z5/x3luTxlToy9pU7J6J+b2+R4GNzjD4ROMXzS7L9WdZ46+KkuomSy0lzHAcq044Zh/s+g9+v0rmvAFgdQ8TWaccSBufbn+SmucHy5Ir0r4PaaZNWa5K5Eal8+hbgfpur8Ky7McbxXxBQni5X95Oy2STvZL0R8fhq9bMsdCVV3126JeR7Qg2oB6CnUUV/YKVkfp4UUUVQBRRRQAUUUUAIBSOMocdcU6kJoFuj4V+Lem3+l/EbXU1DcZZblpo2bo0bHKY9guB+BHauQyCDgGvtD4tfCi1+JOmAqVt9UhBNvc4/8AHW9Qf06juD8g6/4ev/Cupz6dqds9tdRH7rdGHZlPQg+or9uyDNqONw8aO04pJr00uj+N+NuGsVlGNqYlpypzbal5t3s/QzKKKK+wb5Vc/MIx5pWLFnp13qTtHZ2013Io3FIIy5A9cCopNyucjaw4IPUV9t/CzQtD0zwfpz6LFG1pPGJPNAG+Ukcsx9e3t04xWL8T/gdpXj2Ka7tkTT9XAytwi/K59HUfe+vUe/SvzqHFtP606VaHLC9r9fmj9xqeGOKeXQxWGqqdRq/Layaavo7nx2Oe1a/hfxVqfg7VY9Q0u5a3mXhh1SRe6svQj/PWl8UeFNU8HatJpuq2zQTpyp6pIvZkbuD/APrwax+/Wvuf3ONpdJQkvVNH5B/teU4nrTqQfmmmj668D/tB6D4g0Vn1O5i0jUYUPmRTvhWIHJRj1+nX+Z+W/FGtt4j8Salqchb/AEq4klGeyljtH4DA/CsrPT2pW+Vvn5rxsuyShltadak373Tt5I+nzzizHZ/haWGxVvcu7rRyeybXdDaKKK+nPgzZ8GaKfEXizStPCb1ubqNHX1TcNx/BcmvvmGLyVUdOBXyT+zLoP9qfEI3zJuj0+BnDf7b/ACqPy3/lX11nA/Cvxni7E+1xkaS2gvxf9I/q/wALcB7DLJ4qS1nLT0Wn53JaKKK+FP2wKKKKACiiigAooooAKKKSgBaKKKACiiigAooooAKKKKAGkVUu7OPULeSCdEmikUo6OuVIIwQQeoNXabimnbVEThGpHlkfGvxo+EcvgLUmvrBHl0Od/lPU27H+An09D+B5HPmPGBX6C61otpr+n3FjfQpcW0yFHRxwwNfGXxX+GN18N9deHDz6XOS1tckdu6N/tD9evsP17h7PfrMVhcQ/fWz7r/M/lbjzgx5ZUeYYKP7qT1S+y3+hw1FFFfoJ+IBRRRQAUUUUDOk8B+N73wB4gg1OzO5FOJoc4WVO6n+YPY4r7X8KeKLHxjolrqWnyeZBMoYf3lPdSOxB4Ir4EC/pXo3wY+Kcvw81xYbh2fRrtwJ4+oiboJFHt3Hce4FfB8R5KsZT+sUV+8j+K/z7H7HwHxc8orrA4qX7mb3/AJW/0fU+0waUgMKqWd5HfQRzROskUih1dTkEEZBB7irQ61+NtW0Z/WkZRnHmiOooooLCiiigAooooAKKKKACiiigAooooAKKKKACiiigAooooAKKKKACiiigAooooAKKKKACiiigAooooAKKKKACiiigAooooAKKKKACiiigAooooAKKKKACiiigAooooAKKKKACiiigAooooAKKKKACiiigAooooAKKKKAI+/pTHdYkLMcAd6eVxXgX7RHxZ/sm2fwzpM2Ly4X/AEqVTzFGR90f7TD8h9RXdgcFVx9eNGlu+vZdWzwM7zfD5Jg54vEPRbLq30SOB+PXxZbxlqraPp8uNHtH+ZkPFxIO/uo6D15PpjyP6UoAB+ak+lfvuAwVLAUI0aa0X4vufxHnObV86xk8ZiHdv7kuiXoFFFFeqfPhRRRQApOEwKPlGKStzwX4PvfHOvW+laemXk5eRh8sSD7zt7D9Tgd65K9aGHpupUdorVs7sJhauMrRoUIuUpOyS3bZt/Cr4aXfxH8QJbgvDpkJDXVwB90dkX/aPb05Pbn7Q0TRrTw/ptvYWUSwW0KhEjQYAArK8E+DrDwNolvpmnxbYoxl3PLSMerMe5P+AHArpCOfc1+GZ1m08zr6aQWy/V+bP7L4Q4XpcPYRcyTqy+J/ovJEtFFFfOn6EFFFFABRRRQAUUUUAFFFFABRRRQAUUUUAFJS0UAJgUUtFAHkvxs+EkXjrSPttjGqa5aqTE/TzV67GP8AI9j7E18hz28ltcSQTxtFPExR43GGVgcEEdiK/RIjcMHmvnX9ov4S+Yj+KtKh/eRjN7FGPvKP+WgHqO/tz2Of0DhrOvq8lhMQ/dez7Pt6M/B/EHhBYunLNMFH95Fe8l1S6+qPnKiiiv2A/l21tGGRjOaUkbcDn3r3f4M/DDwh8Q/Bcxu1k/tiJ3SaRJ2VkySVIXO3BXuQeQ3pXNeP/gHrvg8y3Ngraxpq5PmQp+9Qf7Sf1XPvivmYZ7hJYiWFm3GUXbXRP0f5XPu6nB+ZxwEMypRVSnJX913a9V5dbHllFFFfSpp7HwsouL5ZBnjFfVv7LviL+0/Bc2mOwMmn3DKq9wj/ADD9S35V8pV67+zJ4iOk+PpNPZ8RajAVx6unzL/47vr5TiXC/Wcvm1vHVfLf8D9J4AzH6hnlJN2jUvF/Pb8Uj63mTzYmQjgjFfDnxc8LxeEPH+qafb4FruWaJR0VXAbb9ASQPYCvuUndXxX8exMfitrfnIy7mi8vPQqI0GR+v618LwhOSxsoJ6OOq+asfsnipRpyyqnVcfeUkk+yad/v0PPyAOhzSEY7Yo+gy1eufDP9n3VvFjRXmspJpelDBCuMTS/QH7o9z+APWv1HGZhh8BTc60rfm/RH84ZVkuNziuqGDpuT69ku7ZxPgH4eat8Q9WFrp0W2BCPOunB8uIe57n0Ucn6ZI+w/h/8AD3Tfh9oyWNjHmQ4aWdhl5X/vMf5DoK1fD3hnT/C2lxWGm2q2ttGMBYx19ST1JPcnk1rKAckjnvX41m+eVs0lyr3aa2XfzZ/WfCnBuF4dh7WfvVmtZdF5Lt6ktFLRXzJ+kBRRRQAUUUUAFFFFABRRRQAUUUUAFFFFABRRRQAUUUUAFFFFABRRRQAUUUUAFFFFABRRRQAUUUUAFFFFABRRRQAUUUUAFFFFABRRRQAUUUUAFFFFABRRRQAUUUUAFFFFABRRRQAUUUUAFFFFABRRRQAUUUUAFFFJuFACH3FBGPemGVFHLAfjVGfXLGBmDXSbh1UMCR+HWuWpiKVNXnJJebsS2luzQzS8+1c/ceNNOiXKu8h/uqhB/XFUJviDCq5jtnZvRyB/LNeRWz7LaHx1l8nf8jGWIpR3kjruRRz6/pXAT/Ea42YjtY0b1ZyR+gFZs3xH1FQcvAnvtPH5tXi1+NMoo/8ALxy9E/1scssww8ev4HqQHvTSwHUivFbn4maiM41LHsiKf6Gse8+IN/OxJvbgn/ZcqP0r5yv4k5VS+GMm/l/mcE88wsO/4f5n0D50Y/jH51BPqVrbLmSdEHqWFfOFz4qvLkfNLK3+9KzfzNZ0l/O/WQj/AHeK+cxHivRjdUMO35t2/C36nnT4kpr4IX+f/APoq58baLZrmTUYAB6SAn8hWHe/GDQrUN5Uklyw7Rxn+ZwK8KLEnJJJ9TSHJ7V8xivFPMql1h6cY+t2/wCvkebU4kry/hwS+9np2r/Gy5lVl0+ySL0kmO7/AMdGP51xGs+LtW14n7beO6H/AJZr8qfkOD+NZHNGc9q+CzHivN80usRXlyvotF+Frnh4jM8XidJzdu2y/AWiiivkLuW55QsaeayqOpOK9x+E2n/Z9MuLgrgSEKp9VUf4lq8Z0qHdcFz0QfrX0V4Q0/8As3w/ZwldrbNzD/aPJ/Umv2/wvy/2uPliZLSCf3vb9T7Xh2hzVHVfRf8AA/zN2iiiv6lP0AKKKKACiiigAooooAKKKKAIwc1x/wAQPhxpPxB037PqMO2ZCTDcRgCSM+oPp6g8H8q64HA55PtTvbFaUqtShNVKcrSWzRx4rC0MbSlQxEFKL0aep8RfED4PeIPAczvNbte6aD8t7ApKgf7Y6ofrx6E1wp9q/RV4UlBDoGB7GuYl+Gnhee8N0+gac1yTv3m2TJPqeOvvX6FhOMKkKfLiIc0l1Wl/VH4VmnhXSq1+fA1uSD+y1e3ozif2Z9P1Oy+Hub4OkE1w0tpHJ1ERC8gdgWDEfXPevXsAfhTY0WJFRQFx0A6U8KcV8Hiq7xVaVZq3M72P2vK8CstwVLCczlyJK762OW8dfD/SvHmlPaajBu6mOZTh42/vKe306HvXx38Qvh9qXw61x7K9XfC2WgulXCTL/RhxkdvcEE/dDToGx5ir+NeUftJHTD8OLo3ZQ3TSxfZsfe8zcM7f+A7s+2a+l4fzTEYTEwoL3oTaVu1+qPzrjrhzAZlgamN0hVppu/dJbPvfofIlFFFfuJ/IAUUUVMpcquy4x55KKPqb9lXw8bLwrf6rImHvp9qt6xoMD/x4vXuQANcv8NtA/wCEW8E6PpzLtkht0EgH98jLf+PE11APvX855niPrWMqVejbt6LRfgf3lw5gVluVUMNazUVf1er/ABH0UUleafSjRzTSdo60nTAzisHxH430Pwfb+dq+pRWikfKrt8zfRRyfwFVCnOq1GCbb6Lc5q2JpYaDqVpKMVu20kvvN/OR1pa8C8Q/tW6dbO8ekaVNfYOBJO/kqfccEkfUCuHvf2ovFdxIfs9vp9rH2BjZm/Pdj9K+kocN5jXV1TsvNpf8ABPgMZ4gZDg5OHteZr+VN/jsz61BzRjI9K+PU/aV8Zq2TLZuPRoTj9DW3pH7VWuWxxqOl2l2ncwM0R/XeK6KnC2YwV1FS9H/mcFHxJyKrLllJx82v8rn1OOKRScnjAryTwr+0l4V18rDeyyaPcHgfal+Qn/fGQB7tivU7S9t76BZbeVJomGVdWDAj1GK+cxGDxGFly1oOL81+R99gM3wOZw58HVjNeT1Xqt0XaKSlrkPZCiiigAooooAKKKKACiiigBhOa53xj4QsfGuiTaXfw+ZBIOGB+aNuzKexH/1uma3yTkgfhQVOaqnOVOanB2a1TOevQp4mnKjWipRkrNPZpnwZ468E3/gPxBNpl+pYDmGfGBLH2Yf1HY1zxxjivt34ofDqz+I2hS2kuI7uPLW9xjmN/wCoPQj+oFfGOt6Ld+HNUutN1CFoLu3co6H9CD3BGCD3Br9uyHOY5jS5J6VI7rv5r9T+OuNOFKnD+J9rSTdGb0fbyf6GfRRRX2B+YhRRRQAUUUUDPff2ePi41hNF4X1WbMLnFjNIfuk/8sifQ/w+/HcV9Mg5+bt61+dcblHR0YoynIZTgg+tfXfwJ+KqeNtFGnX8g/tmzQB8nmVOgkHv2Pv9a/IuJ8m9jL65QWj+Jdn3+Z/Tvh3xb9Zgspxkvfivdb6rt6roevUUlGRX54fvotFFFABRRRQAUUUUAFFFFABRRRQAUUUUAFFFFABRRRQAUUUUAFFFFABRRRQAUUUUAFFFFABRRRQAUUUUAFFFFABRRRQAUUUUAFFFFABRRRQAUUUUAFFFFABRRRQAUUUUAFFFFABRRRQAUUUUAFFFFABRRRQBExxz0FIG3AdielOZQwwRmsjXtbtfDml3Go3soht7dC7s3YD+Z7Ad81UYubUYq7ZjVqRowdSbslq29kkcx8XviPB8O/DUk+RJqM4MdrBn7z4+8R/dGcn8B3r4uvr2fUrye7uZGnnlcySyMclmJySa3/iH43u/iB4kuNTuNyQ/ct4SciOMHgfU9SfU1zJGDX7fkGULLqHNNfvJb+XkfxvxrxPPP8a4U3alC6iu/dvzfQSiiivrz8yCiiigAoooA3HA5qW7alRi5PliWdN0251jULeysoWnuZmCRxqOSx/z1r7P+EXwztvhzoCxkLLqVxh7qcD7zdlH+yuSB+J71yPwC+EP/CL2K67qsP8AxNrlf3cbjmCM9vZj39OnrXtpr8a4jzr65P6tRfuR3fd/5I/q/gDhFZXRWY4yP72S0T+yn+rH0tJS18MftQUUUUAFFFFABRRRQAUUUUAFFFFABRRRQAUUUUAFFFFABRRRQA0jFRTQrPGyMoKsMEEZGKnppGKE7aomUVJWZ8Y/G74XP4A143NpERo14xaFh0hfqY/6j2+hrzSvvnxn4TsvGegXelXyboZlwGHVG7MPcHmvh/xd4XvfBuv3mkX6Ymgb5XA+WRD9119iP8Oor9m4azj65S+r1X78fxXf17n8j8fcKvJ8T9dw8f3M39z6r0fQ0fhx47uvh94jg1KAs8B+S5tweJIyeR9R1B9R6E19r6FrNn4k0m3vrOVJ7W4jDqw6EH+R9R2Nfn/jI4Neu/Ab4tHwbqa6Pqcv/Emun+SRzxbyH+Snv6Hn1rDiTJvrNP63QXvx3Xdf5o7PD/ixZbW/s7GS/dTejfRv9Ge0fEP4C6D428y6gX+ytTbJNxbqNrn/AG16N9eD718zeNvhdr3gG4I1G1Z7QnCXkALRN6ZP8J9mx+NfcokWQK6tlT3BqO8tIL+B4LiJJoXBVkcBlI7gg18RlvEOLy+1OT5odnuvRn6/xBwJlmdxdakvZ1H9qK0b8119T88sgdq1PDGtN4c8RabqUZKtaXMcpA/iUMNw/EZH419H+Pf2ZdL1gyXmgONKuTz9nILQOfp1X8OPavCfEHws8VeHb421zot1KzNtjltYzLG/phlB/I4PtX6VQzrA5lRcHKza1T0f/B+R/PmO4SzjIMVCq6bkotNSjdq6enmj7gtp1uLWORGDKyhsjpz3rmPGnwv8PePTC2rWnmXEQxHPExR1HpkdR7HPWr/gGzu7Dwdo0F+u29itIkmB5IcIA3610OOeRX4pGc8NWcqUmmm7NM/rz2FLMcJGGLpqSkk2pK6+59Tg/DPwZ8KeFJ1uLLTFa5U5WedjKyn1G7IU/QCu8VAi4UYHoKRV9v1p+3HSlWr1cRLmqScn3budGFwOFwUPZ4amoLskl+Q6kpaKxO4KKKKACiiigAooooAKKKKACiiigAooooAKKKKACiiigAooooAKKKKACiiigAooooAKKKKACiiigAooooAKKKKACiiigAooooAKKKKACiiigAooooAKKKKACiiigAooooAKKKKACiiigAooooAKSlpruFHJA+tJtLcBOvagDiuc1jxvpmkbkMwmlH/LKL5jn0PYfiRXIan8Sr66LLZxLbR9A33m+voPyNfJ5hxPlmW3jUqpyXRav8NvmcFbG0KHxSu+y1PTpZ0hTc7hQOTk4xWHeeN9MtMhZjOw/hiGc/j0/WvLLjULvUH33U8kxzkbmyB9B0H4UzzkjQl3Ax3JwK/PMZ4g1JXWEpqK7yd39y0X3nlTzZv+HG3qd7d/ER5AwtrXZ/deRv5gf41mTeKdSvC2bgojD7sYAx9D1/WuJuPE1pbHCEzH/ZHH51mXXiu7myIQIR6jk/rx+lfCYzjTE1L+0rv0jp+VvxZ5dXOEvjnfyX/AO8luWkwZ5Wkx/wA9HJx+dZ9z4hsLXIedcjsDuP6V57cX9zdH95K7j0LcflUJ6c18diOJ6tRvkWvdu55NTOX9iP3nXXfjKHkQwux9WwB/WsufxXdO37tQg+mTWLwKWvnqua4mrvK3poeXUx9ep9q3oWZdVu5/9ZM//Afl/lVdnZzliWPqTSUV50606mspN+pwyqzn8TuFFFFYGQUUUUAFFFFABRRRQAUUhOKfBF5sqr6nn6VaTk7ItK7sjpvCGl/bb60gAyZpAWHt1P6A19CxLiNAOwryr4V6Z5uqS3JHy26bR9W/+sP1r1cD0r+uPDrLvqmVuu1rN/gtF+p+pZLQ9lhubv8Ap/TJKKKK/Wj6AKKKKACiiigAooooAKKKQ0ARnvyK5Hxr8UPD/gKNf7UvQtw4ylvGC8jD1wOg9zgVr+KNYTw54f1HU5FLraW8kxUdTtUnH6V8H67rd34i1a41O/lM13cuXdz+gHoAOAOwFfUZFkyzWpJ1HaMe27fY/MeNOLZcN0oU6EVKrO9r7JLqz6dtv2qfC81xsks9St0z/rXiQj9HJ/SvQPC3xK8PeNONJ1KK4lHJhbKSAe6Nhse+MV8JhT/FxUtvdS2dxHPbyyQzxsGSWJirKexBHINfZ4jhDDSj+4k1L70fkmB8U8yp1V9bpxlDrZWfye34H6Ickg1m+ItUGh6Ff3+0yfZYHl2jq21ScfpXk/wC+MNx4vR9E1d9+pwJvjuMY85AQDn/AGhkfUHPY17HeWi31vLBIoaKRSrKehBGCDX5picJPA4n2Ndar8V5H9EZfmdLO8v+tYKWkk7X3T7PzTPgrVvFer67rM2qXV/Obxn3CRZCuz0C4PygdgKqalrmoayYzqF9c3xj+59pmeTb7DcTiuo+Knw0vvhzrzxMjPpk7E2txjIK/wBxj/eHf161xORnjiv3bA/Va9KFaik1bSy28vI/izN3mOExNXDYyUk76pt6+fmFFFFe0fMBXUfDDQT4m8e6Jp+Mq1wskmehRPnYfiFI/GuX6Gvcf2VvDpvPE+pauwPlWcCwpkdWc5JH0CY/4FXhZziFhcDVqdbaer0R9fwrgP7SzjD4e11zJv0Wr/I+poU2xqvoMU4dDSilr+fXqf3VFcqsRZ6Dp7UyV1hQyOQoA5JPAp7kRqSTgDrmvlz49fGqbWbm48O6JMY7CMmO7uIzzKw6xqf7o7nv9Ovp5dl1XMq6o0tO76JHzHEGf4bh7CPE19W9Ipbt/wCXdm58VP2jvs8k2meFmSWVcq+okBkB9EHRj7nj0Br561HUrrV7x7m/uZbm4c5aWZyzH8TVZfXHFJnt2r9uy7KcPltPlpx16vq/67H8e57xNj8+rOeIn7vSK2Xy7hRRRXvHx4UUUUDCup8E/EzXfAV0r6ZdN9nLZe0lJaNvX5ex9xg1yx46UvK1xYjDUsTBwqxUk+jPSwWNxOX1VXw03GS2adj7Z+Gfxa0v4iaeDb/6PfxKDNZyNl09wf4h7/niu83HcuBkV+fOg65feGtWg1LT52t7uBtyOvf1BHcHoR3r7S+GPxAtPiJ4ah1CHEdyv7u5gzzHIOo+h6g+h9c1+N57kby2XtaWtN/g+3+TP6v4J4yWeweFxVlWir9lJd1590dzRSUtfIH6yFFFFABRRRQAUUUUAJS0UUARhRknqa8j+OfwkXxxpX9o6fGq6zaKdnbzk6lCfXuD6/Xj1sHsaPXiuvC4mrg60a1J2a/qx5GaZbh82ws8JiY3jJfNdmvNH52yRGB5IpUaOVCVZGGCpHUEdjTBnG2von9or4Rf63xXo8HQbr6CMdR/z1A9R3/P1r52LZNfvOVZlTzOgqsN+q7M/ifiLIcRw/jZYWtqt4y6NdLfqJRRRXuHyYUUUUAKFPatLw14ivPCutWup2MvlXVs+5c9GHdWHcEZB+tZoBPSlyGHvXLWpxrwdOaunozroV6mFqRrUpWlFpprdNH3b4A8aWnjzw3b6naNjeNskROWicdVP0/UEHvXUYz2zXxN8H/iVL8PPEgaVydJuiFuYxzj0cD1XP4jPtX2hZ3sV9BDPDIJYpFDq6nIYEZBB7jFfhWdZVLLMRy/Ylqn+nqj+0eD+JYcQYFTlpVjZSXn3Xky7RSZFLXzx9+FFFFABRRRQAUUUUAFFFFABRRRQAUUUUAFFFFABRRRQAUUUUAFFFFABRRRQAUUUUAFFFFABRRRQAUUUUAFFFFABRRRQAUUUUAFFFFABRRRQAUUUUAFFFFABRRRQAUUUUAFFFFABRRRQAUUUUAFFFJQBH5ir14xXyh+0R8UT4l1d9A0+b/iW2cn75lPEso7e6r09zn0Feo/H74oDwdof9mWE23V75Sqsp5hj6M/sey+/PavkfOWyea/R+Fsn9o/rtZaL4V+v+R/PXiRxT7OLyjCS1esmu3b59Qooor9ZP5qCiiigQUUUUDDgCvcP2efhMdcvYvEmqRf6Fbvm0iYf6xwfvn2U9PUj254f4S/Deb4i+Io7ch49MgIe6nXj5eyKf7zY/AZPavtPTdNt9Ls4LW1iSGCFQiIowFAGAAPpX5xxNnSoweDoP3n8T7Lt6n7v4ecJfXqizTGR9yL91Pq119EXlUKoA4Ap1FFfkx/UVrBRRRQMKKKKACiiigAooooAKKSigBaKTNLQAUUUUAFFFFABRRRQAUUUUAFFFFAEJXB4+9Xk/x6+F48baAb+yizrFiC8e0czJ1ZP6j347mvWuvahlDAgjg11YXFVMJWjWpOzj/VjyM0y2jmuEqYTEK8ZK3p2a80fnSQVJBGGHUGkA4Neu/tGfD1PC3iYavaxhdP1JmZlUcJMOWH0b7313V5Gcmv6BwGMhj8PCvHaS+59Ufw5nGV1slx9TB1d4vfut018j2D4bftD33g7SxpmpWzaraRjEEgkxJGOyHIO4Dt3HTkYx22lftWWd3rEMN7oj2VjIwVrkT7yme5TaOPXBz7Gvmjv04q5pOl3Ou6na2FrGZrm5kWKNR6k/y9TXiYzh/LZc9acLN6tptW897fgfX5Vxvn9B0sLSq80VZJNJt+V9z9CIZlniV0YbWGQR6UrIj9Vz9az9B03+ydHtLIuXEMKRbj1O1QM/pWmua/EpJRk0tj+w6TlUpRdRWfVDgOBS0UVB0BRRRQAUUUUAFFFFABRRRQAUUUUAFFFFABRRRQAUUUUAFFFFABRRRQAUUUUAFFFFABRRRQAUUUUAFFFFABRRRQAUUUUAFFFFABRRRQAUUUUAFFFFABRRRQAUUUUAFFFFABRRRQAUUUUAFFFFABRRRQAwtSOwVeSB9ax/EHiew8OWxlvJtvXag5Zj6Ad68h8S/EPUfEDvHAzWloeAiH5mHuf6Dj618Tn3FWAyKPLUlzVHtFb/PseZi8woYRe+7vstz0fxF8R9O0NmihP2u6HGxDwp/2m6D9T7V55rPjfVNdZg0pggPAii4GPc9T/L2rmY/envcpAPnOPQd6/n7N+NcyzVuPP7On2Wn3vdnx2JzWriL68sey/VlxOKSS/htx8zAH06msWfUpJPlT5F9e9VCWJyTk+pr8/q4+3w6niyxajpBGrca9I4IjUIP7zcmsya5kmbMjs59zTaK8yriatb4pHDOvUqfEwooorkOYKKKKACiiigAooooAKKKKACiiigAooooAKKKKAExkg1qaVBgGU9+BWdGpkdUUZLHArqdG003d3bWcY5dwMjsM8n+Zr2ssws8VXjCKu20l5t6I9HB0nVnp/TPWfhxppsPD8chGHuD5h+h6foBXWAYNV7SFLa3ijUYCKAB6AVPnmv7myzCRwGEpYeO0Ypfhr+J+vUaapU4wXRElFFFeqbBRRRQAUUUUAFFFFABRRSGgDJ17SYtf0a/02cZguoWibHowIP8AOvhbxf4S1LwTrk2malCY3jJ2S4+WVOzqe4P6dDzX35wCAOKwfFXgvSPGlgbTVrJLqPqNwwyn1VhyD9DX0uSZw8qqNuN4S37rzR+ccYcJx4koRcJctWF7N7O/RnwNnNHSvozX/wBk9S7SaPrTop6RXUW7/wAeXH8qxtN/ZT1yW5AvtWtILfu0SM7H6AhR+tfp8OJctnDnc7eTTufzpU8P8/p1fZexv5pq333Mf9mfRbrUfiGL6NWFtZQOZX7Zb5VX6nk/8BNfXagcnGM1zXgbwNpfgHRo7DTYWQfeklk5eR+7Me5/T0rpScYr8mzjMFmWLdaKtG1l6I/pzhHIp8P5ZHC1Hebbk7bXfRehjeJvC+n+LtHm07Ubdbi2lHRuqnsQexHYivkH4o/CLU/hzfNIVe80eRsQ3YHK+iv6N79D27gfa/LVU1LTLbVrOW0u4Ent5VKtHIoKsD1BB61plOcV8rqe7rB7r9V2ZjxPwnhOIqPve7US92S/J90fnpnHIpR6mvbPix+zxeeH3m1Tw5G93p/LPZjLSRD/AGO7L7dR79a8SIOSpGCO1ftOBzChmFNVKMr9+68mj+RM5yLG5HXdDFQt2fRrumKCOf0r63/Zj0ddP+HKXg+Zr24klPqNp2Af+OfrXyOBu4r6K/Zf8fs4k8KXCnCB7i2cf3S2XU/ixI+p9q8HiqlUqZf+7+y036f1Y+18NsTh8PncfbOzlFqPq7fmrn0gBigjNLUcr+WjNnoM1+Kn9gNqKuzyH9oX4iv4P8N/2fZSbNS1DdGrqfmiT+N/Y8gD657V8j9hXafF/wAWHxj4+1O8DbreJ/s1uM5GxCRkfU7m/wCBVxnXAFfuvD+XxwGEi2vflq/n0+R/FnG2ezznNKnK/cptxj2st382Nooor6s/ORTgcL0pQCSFAznsKb/Kvpb4DfBKOyhh8R69Bm8YB7W0kHEI7Ow/vHqB/D9eng5nmdHK6DqT36Lq3/XU+u4d4exPEOLWHoaJayk9kv8AM434efs4ar4mjjvNamfSLNgGWALmdh7g8J+OT7V6zbfs0eDYbby5LW4nfGPOe4YN9flIH6V6wo2DAGKcx47V+O4rP8fip83tHFdEtP6+Z/VmWcD5Ll9FU3RU5dZSV2/8j5Y+Jv7OM/h6xl1Lw/LLfW8QLyWkuGkVR1KEAZx6Yz9a8P6/71foq6B1KMMqRjFfGHx28Gp4O8dTNbR+VZ3q/aIlAwqsSQ4H4jOOwYCvteGc6q4qbwmJd5Wun38mfkXiBwfh8spLMsBHlg3aUeib2a7I85K4avSfgL40fwj47treWTbY6kRbzLnjeT+7b8GOPoxrzcHnJ60RSNBIsiOUdSGVh1BHevucdho4zDzoS2krf8H5H49lGYTyvG0sXTesWn6916WP0UGGQHtjNKrccd65n4e+KYvGPhHTNTRlLTRL5iqfuuOGX8GBFdOByT2NfzpVpypTlCSs07P5H96YXEQxdCFek7xkk0/VXJKKKKg6wooooAKKKKACiiigApKWigCtPEs0bI6gqwweO1fH3xz+FLeAdaN9Yx50a8cmPA4hc8lD7dSvtkdufsbqx5/CsbxP4dsvFei3WlX8Yltp02MD1HoQexBwQfUV7mUZnPLMQqi1i9Gu6/zR8TxVw5R4hwTpPSpHWL7Pt6M+AeooGSNtdF4+8F3ngLxFcaVdqWCHdDPjCyoejD+RHYg1z/U8V+80K0MTTjVpu8XqmfxVi8JWwVaeHrx5ZRbTT7obRRRXWeeFFFFAAwxwa+iP2bfilx/wiupznOC1jI57dTHn25K/iOwFfPKqSDmn2l3LZ3EVzBI0NxC4kjkQ4ZWByCD6g14eaZfTzLDyoz36Ps+n/BPreHM9q5BjoYmnqtpLunv/AMA/RIHH40HqeM1598H/AIkRfETwzHM5VNStsR3UfTDY4YD+63UfiO1egn3r8CxFCphqsqVRWknZn9u4HG0cxw0MVQleMldP+upJRRRWB6IUUUUAFFFFABRRRQAUUUUAFFFFABRRRQAUUUUAFFFFABRRRQAUUUUAFFFFABRRRQAUUUUAFFFFABRRRQAUUUUAFFFFABRRRQAUUUUAFFFFABRRRQAUUUUAFFFFABRRRQAUUUUAFIelLSdqAI+OO1YfjHxPaeDtAvNVvH2wwLu92PQKPcnA/Gtx2CKWPQDOa+Qvj/8AEw+MfELaXZy50uwcrlTxNL0J9wOVH4nvXuZPlssyxKpfZWrfkfFcV8QU+H8vlX3qS0iu77+i3PPfFfiW78Ya9darevunuHyEB4jX+FF9gOKyjkYB7U3PHHWghgMnmv3qjTjQgqcFZLRI/ibEYipi6sq1WV5Sbbb3bYUUUV1HEFFFFAw960dB0S88TaxaabYxmW5nfYq9h6sT2AGST6Cs7ocivrT9n74WDwlo39r6jFjV71QdrjmGM8hPYngn8B2r5zOc0hlmGc95PSK8/wDJH3XCfDtXiHHRpLSnHWT7Lt6vodx8O/A1p4A8NQaZajew+eWYjDSOfvMf5AdgAK6oHOfrS9PpSbvmI/SvwapVnWnKpUd29Wz+1cNhqWDoxoUY2jFJJLokS0UUVmdYUUUUAFFFFABRRRQAUUUhYUAQTSLDE0h6Dk18r+Nv2k9dvNauIvD0kVjYI5SKYxh5JAP4vmyAD1Ax+NemfHH4saf4b0C/0i1uBJrdxGYljib/AFSsMb2P8JweB1zjtzXyT0wema/RuGcmp1oyxGJhdbRTWnm7dT+e/ELi2rhakMBltXlkruTi9U+iutvNHp1l+0X43sZQZr2C+x1WeBQP/HNpr07wZ+1JYahJHa+ILM6bKTj7TES8RPuOq/rXzEMk/NRjmvscVw9l+JjbkUX3Wn/APy3LuOc7wFRSdZzXVS1T+b1R+hen6hb6pbJc2kyTwSKGR4yGUg9CCOoq0ABXxx8FfitdeBtbgsLydpNEunCSI5yIWJ/1i+gz94dxz1FfYsTCSMOp4IyDX5FmuVVcrr+znrF6p9/+GP6j4Y4kocR4T21PScdJLs/8n0LFFJkUteKfZhRRSZoAWiiigAooooAKKKQ0AfOn7V3iCEWOj6MpDXDSm6cd1VVZR+ZY/wDfJr5xIOea+nvj78H9U8Z6jBrOiIt1dRQiGW2ZwpZQxZShPGfmOQSO2K8v8Pfs6+MNZu1W7s10q3z809xIrHHsikkn64HvX69kOYYHB5dHnqJNXum9b+h/KPGmR5xmeezlToSlF2UWldWSXXZfM84srC41O8itbSCS4nlYLHEilmY+gFfVvwT+C0fgiFdV1VUn1uVcBRytup6qD3Y92/AcZJ6L4b/CDRvh3DvgT7VqDrh7uYDefUL/AHV9h+JNd+BgcfL9K+YzviKWPToYfSn1fV/8A/R+DuA4ZQ443H2lV6LdR/zZJ0paKK+IP2cKKKKACiiigAooooAKKKKACiiigAooooAKKKKACiiigAooooAKKKKACiiigAooooAKKKKACiiigAooooAKKKKACiiigAooooAKKKKACiiigAooooAKKKKACiiigAooooAKKKKACiiigAooooAKSlooAiCgAcYri/HHxBt/C8ZggKz37rlUzwvu3oP1P61X+Ivj9PDsBtLQh7+Qcdwg9T/SvEZp5bqaSeaRpZZGLOzHJJ9TX4txpxxHKlLA4B3q9Xuo/wDBPlc1zdYa9GjrPq+3/BL2o6pda1dvdXcrTStxluij0A7D2pi4C5PA96hRgi5PSoXmMnHRfSv5mrYqpXm6taTlOWrbd236nwVSq5Pmk7tlmW8yML19TVRmLkkkknuaSiuGdSU9zllNy3CiiisjMKKKKACiiigAooooAKKKKACiiigAooooAKKKKACiiigBAMUtJup6RtI6ooyzHAqkuZ2RSV9EaGj229mnYcLwv1716V8M9KN3qkt8y/JbjapPqev5D+dcXb24tYURemMZ9a9o8F6P/Y2hwo67ZpP3j/U9vwGB+Fft/AGT/WMfGrNe7TV369Px1Pucmwl5pvaOr9eh0dFFFf1IfdBRRRQAUUUUAFFFFABRRRQAUUUUAJiloooAKKKKACiiigApD0paKAIWG5cEfL6GvLviH8BND8cl7qAf2Vqjcm5hUFZD6unAb6jB969TIGcUhAxjsK6cPia2EmqlGTi/I8rMMswmaUnQxdNSi+j/AEe6PjzVv2bvGen3BS1trfUYc8TQyhePcMVI/DNes/Az4LXHge5k1fVpUfUpEMUcMXKxIcE5PdjgdOAO5zXtQGR0oXOOTXuYviHG42g6FRqz3srNnxuWcB5TlWMWNoJuS2Td0n3XUdgE/SuX+JWtnw74G1rUEbZLFbOYyf75GF/8eIrqM15b+0fcGL4Wakg48ySFT9PNU/0rx8BSVbE06b2ckvxPqs8xEsLlmIrx3jCTXrbQ+OaKKK/pGK5VY/gWUnKTlIKKKKb0RMY8z5T1P4BfDtPGfis3l1Hv0zTisjhh8skh+4vuOCx+gHevsFY1RQqjHbivP/gb4Wj8LfDrTUMe25ul+0zE9SzgEA/Rdq/hXoe0cV+AZ5j3j8ZKV/djovl1+e5/bXBWSwybKqcWvfmlKT63a0XyQ+loor58+/GN6V87fta2qfZvD1xgeYskyD6EKf8A2UV9E5r5a/aq10XniPStJU/8e0Tytj1cgAH8FP519Nw3CUszpuPS7fpZn5v4gVqdLIKyn9qyXrdP9Dwyiiiv3o/i063wB8S9X+HmoCaxnL2rMDNZucxyjv8A7rY/iH6jivtjQdWh17SbPUbckw3MayoT3DKCP0Nfn8kTTzRxRKXd2Cqo6knoK++vCWjjQfDWl6cDn7NbRw59dqgf0r8l4woUKcqdSCtKV7+drH9L+FWMxlaNehOTdOCVk+jfRG7RRRX5yf0GFFFFABRRRQAUUUUAFFFFACUUtJQB518Y/hrB8Q/DbpGFTU7bMlrNjo3dCfRsYPpwe1fGF5aTafdz211E0NzA5jeNxhkYHBBr9ENoOOMivnr9o/4Vm6jfxVpkOZowBexoPvIOBJ9V6H257V97wxnP1Wp9UrP3JbPs/wDJn4d4h8KfX6DzPCx/eQXvJdUuvqj5uooor9jP5W2CiiigQUUUUDOr+Gvjq4+H3ia31KJma3Y+XdQg/fjJ5/EdR7j0Jr7g0rVLbWdOt720lWa3uEDxyL0ZSMg1+enave/2a/id/Z93/wAIxfzfuZiXs3Y8I3Vo/oeSPfPqK/OeKco9tD65RXvR381/wD908OOKPqNf+y8TL93N+630fb0Z9QUUinIzS1+Sn9TBRRRQAUUUUAFFFFABRRRQAUUUUAFFFFABRRRQAUUUUAFFFFABRRRQAUUUUAFFFFABRRRQAUUUUAFFFFABRRRQAUUUUAFFFFABRRRQAUUUUAFFFFABRRRQAUUUUAFFFFABRRRQBGxP8PXvTVbJOeh6UrYHT7xrH8S+ILXwvolzqd84SG3Qux+nQD1JOAB6kVUYynJRirtmFarDDwlUqO0UrtvZJbnnP7QPxM/4Q7w//ZljKV1a/BVWU/NDH0Z/Y9h789q+R+h963PGfiq78a+I73Vr1sNM37uMnIjjH3UH0H5nJ71h44zX7xkmWRy7CqL+N6t+fb5H8VcYcQzz/MJTT/dx0ivLv6sKKKK+mPgAooooAUsR8tIOKDkvk10PgPwbc+O/EtrpVoCokO6aYDIijH3mP8h6kgVyV60MPTlVqO0UrtnoYTCVcdXhh6Mbyk0kl5nof7PnwubxPqw17UIv+JbZyfuUccTSjnPuq9fc4HY19ZIu1cYwBWV4b0C08M6LbaZZxiK3t0CIB6DufUnqT3JNa2Aa/A82zGeZYl1ZfCtEuy/z7n9t8MZBR4fwEcPDWb1k+7/yXQkooorxj7AKKKKACiiigAooooAKQ9KWk7UAQs4jQliBgda+dPjN8fnimm0TwzMEZSY579T0PdUPr6t+XrWv+0N8WJNBtf8AhHNLm2ahcJm4mQ8wxnsPRm/QfUGvl/FfovDmQxrxWLxKuvsp9fNn8+8e8bTws5ZZl0rSXxSW68l59x00skkzySO0kjkszscliepJpu0kdKMfjW94b8B+IPF7D+x9MuLxOf3gXbHn03thc/jX6fUq0sNC9RqKXfRH870MPicfV5aUHOb6JNt/cYNFeqQfs2eM5kDNBaQn+68+T+gIpw/Zo8Zk4MdmB6mY4/lXm/23l/8Az+j959AuEs8av9Vl9zPKuXYKBuJ4AFffvhSC5g8N6ZHd83S28Yl/3goz+ua8e+GX7OC+HtSt9U8QTpeXMDB4raIHykcdGJwCxHYYA+te8BdoGOB6V+ZcSZrQzCpCnh3dRvd+b7H9C+HnDWMySjUr41csp2Sj1SXVh0OccVx/jP4reHfAYEepX6/aWGVtogXkI9do6D3OBXB/Gn46DwosmjaG6TauwxJPwy24Pt3b26Dv6V8uXV3PfXUlzcTvcTyMXeWRizOx6kk9arJ+G542KrYhuMHsur/yRHFfiDSyio8JgEp1Fu3svLTdn2H4S+PvhjxbfpYRXEtjdyHbHHdoF3n0BBIz7EgntXpoKsMivzq5RwAcMO4r7v8Ah3eXd54I0Oe/LNeSWkTSF/vFio5Pv61hn+S08rcJ0pPllpZnZwNxfieInVo4uC5oJNSSsmn0fmdVS0UV8efrgUUUUAFFFFACYo4FLRQAUUUUAFFFFABRRRQAUUUUAFFFFABRRRQAUUUUAFFFFABRRRQAUUUUAFFFFABRRRQAUUUUAFFFFABRRRQAUUUUAFFFFABRRRQAUUUUAFFFFABRRRQAUUUUAFFFFABRRRQAUUUUAFFFFABRRRQAUUUUAFFFFAEdcr498Xx+FtKLgg3cuVijJ6n1PsOp/LvXQ397Fp1nLcysEjiXczE8AAda+cPFXiKbxJq811JkR5xGh/hXt+J6n3NfmvG3EqyHBclJ/vZ3UfJdX8uh4ObY9YKjaPxS28vMzb26lv7mSeeQyTSMWZj3poIUZqM57UpOetfx5VqzrTdSbu3q2+rPyxzc25S3Ak5ooornMwooooAKKKKACiiigAooooAKKKKAEBzR06Vl654k0vw3bJPql9FZpI2yNZGy8rdlRB8zt/sqCfaptLvpdQg89rOa0jbmNbkBZWHqU/h+hw3qBXW8NVjT9pJad/8ALua+zla9tC/RRRXIZBRRRQAUUUUAFFFFACAYrZ0KyPNww9l/qazLK2a7uEiXvyT6Dua65IlgiVFHCjAFe3l2G55c8tlt6nq4KjzP2j2X5mp4T0n+19bgj25jQ729MDt+JwK9oVAqqPTiuO+HekfYtMN26gS3JBHso6f1P412QPNf17wdlX9nZdGc1ac9X6dF9x+m5fQ9jRTe8tR9FFFfenphRRRQAUUUUAFFFFABRRRQAUUUUAFFFFABRRRQAUUUUAFFFFABRRRQAUmKWigBmMtmvMf2irI3Pwr1VlGWiMT49hIuf0zXp1YXjbQ18S+FNU03cEN1byRBiOhKkA/gcH8K7MFW9hiadV7Rkn9zPGznDPF5dXw8d5RaXrbQ+BKKfNC9tNJFKpSSNirK3UEHBFMr+kIy543P4DqQdObhIKnsbcXd9bQE4Esqpn6kCoO1Pgma3mjlQ4eNgyn3BzUVruDsbYVpV4OW1z9DLFBFbQKFwAoAA6VYU8Vl+HNYi1vQ7G/gIeGeFZEb1BUEfzrTU5/EV/NNRNTaluj/AEFw04zowlB3TSa9CWkoozUHUQO3lxsSMYBNfB3j7xCfFXjPVtTZ96zXDCM+iL8qD/vkCvvC4j82Fl6bgRXwX438I3ngjxHeaXdxsDGx8qUjiSMn5XB9x+RyO1foPB/svrFTmfv2VvS+v6H4P4qrEywVBU0/Z8z5n52Vr/iYQI79KQY5pcYXk/Sur+H/AMO9T+ImqpaWURjtlYefdsvyRL/VvRe/sMmv1LEYmlhabq1ZWit2fzdgsDXzCvGhhoOUpOySOq/Z7+H8nivxZFqc8R/s3THEhZhw83VVH0+8foPWvr9VVQF9BWH4P8K2PgzQ7bS7CIRwQjGf4mbuzHuSa3jxX4NnGYvMsU6u0Vol5H9qcJ8Px4ey+NBu85ayfm+ny2EBz0pRkjrVPUtStdHs3u7y4jtraMbnlkYKqj1JNcZa/HPwTf3ZtYddgEucbpVaNM/77AL+teXTw9erFypwbS3sm7H0mIzDB4Wap16sYyeybSb9E2egg4p1QQzpOgZHDAjIKnIqUHFYtW0Z3xkpK6HUUUUFBRRRQAUUUUAFFFFADSMVDPEk8bIwDKwIIIyCO4xVimkYoTtqiZRU1ys+LPjV8Mpfh94iaS3jP9kXpLW7dRG38UZ+nb1H0Nec54xX3h4/8G2vjzw5c6XdjaJFzHKBkxuPusPofzGR3r4h1/Q7vw1q95pl9H5V1byFHHY+jD1BGCD6Gv2nhzNvr1D2FV+/H8V3/wAz+QuPeGHk2M+tUI/uaj08n1Xp2M2iiivtz8jCiiigAqSGeW0uIp4JGimiYOkiHBVgcgg+oNR0VnOCmuVmsJypz54H2x8HPiJF8QPC0U0hVdSt8R3UXTDY4YD0Ycj8R2rv+a+GfhX4/m+H3iuG/Bb7DNiO6jHO5CfvAeqnkfiO9fbdlexahaQ3NvIskUqB1dTkMCMgg+lfhOfZY8uxPur3Jary7r5H9ncEcRxz3L1Go/3sLKXn2fzL9FFFfMn6QFFFFABRRRQAUUUUAFFFFABRRRQAUUUUAFFFFABRRRQAUUUUAFFFFABRRRQAUUUUAFFFFABRRRQAUUUUAFFFFABRRRQAUUUUAFFFFABRRRQAUUUUAFFFFABRRRQAUUUUAQkjv0r5b/aT+I/9sasvhuxk/wBEs2DXLKeHk7J9FHX3P+zXtHxg+IUfw/8ACk9yhU384MNqh5y5H3iPRRyfpjvXxTNNJdzvNM7SyyMXd3OSzE5JJ9a/QOFcq9tUeMqrSOi9e/yPwbxK4k+rUFlWHl709ZeS7fMZRRRX7Afy6FFFFABRRRQMWNDK6oql3YgKqjJJ9BX2N8D/AIaDwH4aSS6Qf2tfAS3B/u/3UH+7n8yfavJv2cfhp/b2rf8ACR6hDmxtHxbIw4klH8X0X/0L/dr6oC8AAdOlfkfFObe2l9SovRfF69vkf034bcL+wp/2vio+9LSKfRdX8yWiiivzs/fwooooAKKKKACiiigAooooAYfSsLxn4kt/CXhq+1a4P7u2jL4zyT2A9ySB+Nbp614F+1b4ie10XS9HRiPtkpmkA7pHjAPsWYH/AIDXpZbhfruLp0OjevotX+B83xFmX9k5XWxa3jHT1ei/E+cdd1i713VrrULyTzbq6k82Ru2T2HoB0A7AVUONo9aFI/i5poPBr+hqdONGmoRVkj+FK1WeKqupUd5N3b7tnrPwJ+EsfjrUJNT1RD/Y1q+3ys/6+Trtz/dAIz65A9a+srDT7fTraOC2gSCGNQqxxqFCgdAAOgrk/gzpcOmfDTw+kKAb7VJmx/ecbz+rGu25yAOnevwXOsxq47FTcn7qbSXkv8z+0+D8hw+T5bS5YrnklKUurbV7X7IlxRS0V4J94RHnI7V5V8cPiuvgLSvsdg6trN4pES9fJToZCP0A7n6GvQPE+vW3hrRL3Url9kFtGZGPfAHQe56D3r4W8W+Jrrxl4ivNVvG/fTvlUByI0HCoPYDA/WvruHcp/tCu6lRe5HfzfRf5n5Tx7xN/YmDWHw8rVal7Psur/RGVNLJdTyTTSNLNIxd5HOWZickk9zTKKK/boQUFyxP4/nOVSXPMns5lt723mliE8cciu8ROA4ByV/HpX3p4S1+y8TaDZ6lpziS2mjDL2I9QR2IOQR6ivgQk5r2T9nH4gv4e8RnQbuT/AEHUG/dljxHNjjH+8Bj6gV8RxRlssZh1Xh8ULu3ddfuP1/w5z+GVY94Ssly1bK/Zrb5O59b0U1SGUGnV+NH9bhRRRQAUUUUAFFFFABRRRQAUUUUAFFFFABRRRQAUUUUAFFFFABRRRQAUUUUAFFFFABRRRQAUUUUAFFFFABRRRQAUUUUAFFFFABRRRQAUUUUAFFFFABRRRQAUUUUAFFFFABRRRQAUUUUAFFFFABRRRQAUUUUAFFFFABRRRQAneg9KCe1V7qdbeCSRmCqqliT0GO9ZzmqcXJi2PL/jN4m8uGHSIHw0hEk2OwB+UfiRn/gPvXknQVoeINWfXNZvL2QnErkqD2UcD8gBWeDk/Sv4i4sziedZpUrN+4naPkl/mfkeaYt4vEyn02Xov6uLRRRXxZ44UUUUAFFFFABRRRQAUUUUAJ90UZ3DisHxb430HwLphv8AxBqtvplrztMzfNIR2RRlmPsoJr5Z+JH7aGpazO2l+AdOe38xvLTULqMSTyE8Dy4hkA56Z3E56A19RlfD2PzR3owtHrJ6JfP/ACuezgsrxONfuR93u9F959ReMfiB4e+H2nfbdf1a302Eg7FkbMkmOyIMsx+gNeOW3xt8ZfGXUJdP+Gmi/wBlaSjbJ/EmrICsf+4nK7vb5jyMhetch8MP2WNZ8Z6inin4oXt3PJKRINNlmZp5R28585Qf7C8+64xX1VpmmWejWEFhp9tFZWcC7IreBAiIPQAdK9nELKskXs6Nq9Zbt/BF+S6v1dvyO2ssHgPcp+/Pu9l6dzkfA/wq07whOdUvbq58ReJZV2za1qTeZNjusYOREnX5V7cEmu3Xk57UuBmlzXxuKxdXGT9pWld/1ouiXZLRHgVKk6suabCiiiuAwCiiigAooooAOgpAc0ta3h7SvtUvmuv7tD8oPc//AFq6cPQliKihDqdNGlKtNQiaei6d9jt97f6yTk+w7Ct3QtKbWtVhtlHyE7nPoo6/4fjVdwF47V6J4B0T7DYG7dcSXGCM9l7fn1r9l4XyT6/jKdG3uQ1founzZ9vgcIpzjBfCt/68zrIYlijVQAAowAOgqQdKB0pa/qSMVBcqPtQoooqwCiiigAooooAKKKKACiiigAooooAKKKKACiiigAooooAKKKKACiiigAooooAKayhlIp1IaAPjT9oTwW3hTxxPdRR7bDUiZ4yBwJP+Wi/md3/A68yPzNgV9w/FHwBB8QvC1xYPtW4X95bzY/1cgHB+hyQfYmvinV9JvNB1K40++ha3urZzHIjdQf6g9Qe4r9q4bzSOLwyoTfvw09V0f6H8fcf8OTynMJYqlH91UbafRN7r/IpUUUV9sfk2x9E/s2fFGNYV8K6jKFZctZSMeGB5aP6g5I9Qcdhn6NRt2CK/OyN3gmSSJ2jkQhldTgqR0IPrXvvw1/aUa0hj0/xSrtGAFXUYhk4/21HJ+q8+3evynP8Ah6bqSxWEV76uPW/ddz+kuB+O6FOhDLsyny8ukZPa3RPt6n0v060gxg8ViaH4r0jxHb/aNP1C3u4v70UgOPrjv7VtJMkhIVg30NfnEoTg2pKzR+/UsTRrJSpTUk9mncM5wQMj3rA8VeCNE8a2/wBm1iwju0XlSchlPqrDBH4GuhQcUH86UKk6UlODaa6rRjr4eliabpVoqUXumrp/I8ntf2a/BsFx5r2txOpOfKa4baPywf1r0nSNGsNBs0tdPtYrO3jGFjiQKo/AVodKTvXTXxmIxNlVqOVu7bODB5RgMvblhaMYN7tJJv5j6TNBpksqxKWYhQBkk1ybnrOSirs8K/aummTwvpSRyFYJLvEi9mIUkZ/Wvl4feA9a9m/aI+J1l4yvrXSNKkE9pZuZJZ1PyvJjACnuAM89DnjpmvGsJ171+48N4epQy+KqRs3d2667XP4y49x9LHZ5Unh580UkrrVXS1t8z0b4W/GfUvh9ex200kl9orNh7djkxD+8hPT/AHeh9jzX1z4e8Q2XijTINQ0+dLi2mXcrp0+h9COhB5Br4A7ZFei/Bv4qXPw81pYbh2fRblwJoz/yybp5gHqO47j3Arys+yCFeDxOFjaa3Xf/AIJ9JwRxvVy+rHAY+d6T0Te6f+R9p5x2peoqpZ3kd9bxyxOskcihldTkEEZBB7irQODX5G1bRn9UQkqkeaI6iiigsKKKKACiiigAooooAiPTp+FeI/tF/DEeIdI/4SDT4c6hYofORRzLEOT9SvJH4+1e3Nn1prx71ZSAVIx9a7cHi6mCrxrU91+K6o8POcqo5zgqmDrrSS36p9GvQ/Oujbg+9em/HT4bN4E8Svd2sRXSL5i8OBxFJ1ZPYdx7HHY15ntONx6Gv6BwOLp46hGvTejX9L5H8N5tllbKMZUwddWcXb17NeqEooor0jxAooooAMYGa+k/2Z/iP9qtH8L3837+Eb7JmPLR90+q9R7H0Wvmz+L2q7o2sXWgara6jZyGG6tpBLGw9R2PqD0I7g14GcZdHMcLKl13T7M+x4YzypkGYQxMdY7SXdPf5rofoUMnGaTIBzXN+APFtt448L2mq2pwJl+ePOSjjhlP0P59e9dKucc1+A1YTpTcJqzTs0f3Bha9PF0YV6TvGSTT7p6klFFFQdQUUUUAFFFFABRRRQAUUUUAFFFFABRRRQAUUUUAFFFFABRRRQAUUUUAFFFFABRRRQAUUUUAFFFFABRRRQAUUUUAFFFFABRRRQAUUUUAFFFFABRRRQAUUUUARMSRwKZJIsEbu5AVRnJ4xT2GV54rxT9pD4hf8I94dGh2coW+1FSHKnmOLox/4F90e270rswWFqY2vChT3k/uXc8TOMzo5PgqmMrPSK27vol6s8Q+MnxAfx74wmnikLadakw2q9ioPzSf8CIz9AvpXCYKnNHGM96Dnd81f0JhMNTwdGNCmrKKP4WzLH1czxdTFV3eUm2/8l5ISiiivQPICiiigBfat3wV4Uu/HPiSy0m0UjzWzJIBkRxj7zn6D8yQO9YQOBX1z+z78N/+EQ8ODUb2HbquoAOwYfNEnVE9j3Pucdq+ZzzM1l2GbXxvSP8An8j9A4O4fln+YxhJfuoayfl2+Z6J4d0G28MaLbaZZRiOG3QIij0Hc+pPc9yTWwuDn1pcbjxSL78GvweUnOTlJ3bP7UpUoUIKnTVopWSWySJaKKKk3CiiigAooooAKKKKACiiigCPgV8k/tRXrzfEK3t937uCyUAejM7kn8gPyr61YY5r5A/aajZPic5PR7SJh9NzD+YNfX8LJPMY36Jn5N4lylHI2o9ZK/5/nY8oooor9x3P4/i7M+zfgF4kTX/htpqKy+dZL9ldR/CU4X812n8a9JwM5r4q+DPxLb4d+I8zljpN5tjuUHO0j7rgeoycjuCe+K+y7C+g1S0iubaRZYJVDq6NkMCMgg9xX4Hn2WzwOLlK3uSbafruvkf2lwRn1HOMsp03L95BKMl100T9Gi/SGjoKWvmz9HPnv9qrxTLa6TpuhRMQLxzNNtPVUxtB9ixB/wCAV808bvavoX9qjwxey3Oma5FC0tpFGYJmUZ8o7sqT7HJGfUD1FfPaIZZAqKWdjgKoySfSv23hl0aeXRcX3v6+fysfxz4grF1s+qKonayUfSy2+YMMruzz6UgG44r3jwv+y9car4cS61HUXsNSmTeLZYwyx56BuQSfXGMdOa8k8aeC9S8C61Jp2poFcDfFKg+SVOzKf8kV6uFzfCYyrKhRmnJf1p3PmMw4ZzTK8NDFYqk4wls9Ha+yaWz9TBIwaltrqWyuobmBjHPC6yRuOqsDkH8xUVFezOCqR5WfM0qjpTjNbo+/vCOtJ4h8N6ZqKDatzbxyhfTcoOPwzWz0Nedfs/XDXXwq0V3OWUSxj6LKyj9AK9Gr+b8XTVHEVKS6Sa+5n9+ZTiJYvL6FeW8oxf3pD6KKK5D1wooooAKKKKACiiigAooooAKKKKACiiigAooooAKKKKACiiigAooooAKKKKACiiigAooooAKKKKACiiigAooooAKKKKACiiigAooooAZ3pPX0pNwPSuQ/4TVLPxbcaPfERqzK1tJnAbIGVPvnOPXp9fPxWMoYNw9vLlUnZN7XeyfqYzqwp25na7t8ztKKarBhkHIp1d61NgooopgFFFFABRRRQAUUUUAFFFFABRRRQAUUUUAFFFFABRRRQAyuJ+K+rf2Z4VmiUlZbgiJSPflv0Brtc8Zrxv426ksmo2FkpI8tGkYZ4+Y4H8m/OviOMse8vySvVi7SasvV6fqeVmdb2GEqSW9rffoeaUUUV/ET956n4+FFFFIAooooAKKKKAGnI6UuO5prFYkZmYKFGSxOABXz98W/2v8Aw94LE2neHBH4k1hcqZVb/Q4T7uP9YfZeP9oV7OXZTi80q+zw1Ny/Jer2R6OEwNfGz5KMG3+C9We5a3r2m+GtMmv9VvoNPsYRl7i5kCKPbJ7+g6mvl74rftsRW/m6f4FtfPblTq19HhR7xxHr7F/++a+aPHvxO8SfEzU/tuv6lLeMpPlQg7YYR6Ig4H16nuTXpvwL/Zb1j4mNBq2tebo3hokMHK4nux6RA9B/tnj0Dc4/XcHwvluR0freazUmun2b9kt2/wCrH39HIsJllL6xj5ptdOnpbqcX4d8M+OP2gvFz+W91rF85BuL+7kPlW6HuzdFXrhR6YAr7X+DP7Ovh34SQx3WxdV8QlcSalMn+rz1ES/wD3+8eeccV3/hTwjo3gXRYdJ0Kwi0+wi6JGOWPdmbqzHuTk1s8gcdPSvjs84srZgvq+EXs6K0stG1526eS/E+czLPJ4peyoLkp9lu/UdRRRX50fJBRRRQAUUUUAFFFFABSbqWpIIHuJFjjBZ2OMCrjB1Gox3LinJ2RNpmnyajdLGvC/wATegrt4LcWsSxKMIowKbpGkpplqIxy55ZvU1ZKmRgigsxOAB1Jr9Ay7AfV4pfbe/8AkfXYTCewhd/E/wCrF3w5ox1nUlQjMSfM59vT8f8AGvWI4xGir2AxgVj+F9EXSLAKQPNf5nPv6fhW561/T/DGTrKsGnNe/PV+XZfI+1weH9hT13e46iiivszvCiiigAooooAKKKKACiiigAooooAKKKKACiiigAooooAKKKKACiiigAooooAKKKKACiiigCJuAOa8v+LnwbtPiJafaYCtrrMa4inI+Vx/dfHUeh6j36H1HrSbRxXTh8TUw1RVaUrSR5eY5dhs0w8sNioc0ZdP1XZo/P7xH4Z1LwjqT2Oq2clrcL0DD5XH95W6MPcVlD65r788R+EtL8W2RtNVsoryDqBIvIPqD1B9wQa8S8W/srQuZJvD2pGAnkWt2N6fQMOQPqD9a/U8v4soVYqGKXLLvun+qP5qz3wzxuFnKplr9pDs2lJffo/kfOG0jrS9epxW74r8D614JvhbavYvbFs7JR80Un+6w4P06juKwSNwx0r7mnXp14KpTkmn1WqPx3EYOvg6ro14OMlumrNEkcrxMrRs0br0dTg16P8AA7xPrkPxF0mzhvbia2uHZJbd5WZGXaSSQTjIxnPtXFeHvC2reKbsWulafNfS5wfLX5U92Y8KPckV9Q/BX4Kp4BRtS1NluNalG35fuwKeqqe5Pc/gO5PyufY7B4fDTpytKck0lu9evlY/R+CsmzbG4+lWp80KUWm3qlZO7S73PY1+6KWiivxQ/sQi4BIx1pAce1OY9a8w+J/xr0n4fRPbRML7WWX5LVG4T0Ln+Ee3U/rXTh8NVxVRUqMeaTPLzDMcLllCWIxc1GK6v8l3Z2nijxbpng3TJL/VLpLaBO7HJY+gHUn2FfKXxR+OOqePJZbSyMmnaMTjylb95MPVyO3+yOPXNcX4s8Zar431Rr3V7ppnbOyMcJGv91F7D9T3JrFHX2r9byfhqlg0q2J96f4L/Nn8t8Vcf4nN3LDYG8KX4y9X0XkJRRRX3ex+O3bCiiimB9JfszfEaS5ibwvfTZkhXfZs55aP+JP+A9R7H0FfQikng1+f3hXXpvC/iPTtVhYh7aZXIH8S5+ZfxGR+NffsD+fBGwP3lBr8R4oy9YTFqrBWjO7+a3/M/rzw3zypmmWyw1Z3nSaV/J7fcWaKToKWvjT9eCiiigAooooAKKKKACiiigDk/iF4OtfHfhq60u5UKZFzHLjJjcfdYfQ/mMjvXw9rWj3egardadexGG6tXMcie47j1B6g9wRX6EsCRwa+f/2lvhub+xXxRYw5uLYbLxVHLRdn+q9/Y/7Nfb8MZr9Ur/V6r9ye3k/+DsfjHiLw1/aWE/tDDx/e01r5rr80fNFFFFftJ/JmwUUUUCCiiigZ65+zx8Qz4X8T/wBk3UmNO1JgoDHhJuin/gX3T/wH0r67U7gCOhr86UJjYMpIIOQR2r7N+B/xCHjzwlD9ofdqVliC5yeWIHyv/wACHP1z6V+S8V5X7OSxtJaPSXr3+Z/TPhlxH7WnLKcRLWOsPTqvkem0UnSlr85P6BCiiigAooooAKKKKACiiigAooooAKKKKACiiigAooooAKKKKACiiigAooooAKKKKACiiigAooooAKKKKACiiigAooooAKKKKACiiigAooooAKKKKACiikNAGdrWrW+iaXdX904it7eNpJHb+EAZNfCnjfxVc+NvEt/q9wSDM+Ioyf8AVxjhF/AdfU5Pevbv2nviDtig8K2r4MhWa7Kn+HOUQ/UjJ+g9a+czwa/WeE8s9lSeLqL3pbeS/wCCfy34l8Q/W8VHLKEvchrLzl2+QUUUV+jn4SFFFFAh33jTaKtafp9xqeoW9lbR+Zc3DrHGg7knAFYznGnFylsdNGlOvNU4K7eyPRvgL8Om8a+KFvLqPOmacyyPkcSSdVX3HGT7DHevsWNVjQKowF4rk/hz4MtvAXhaz02LDSKu6WUDl5D1b+g9gBXXHrX4JnWYvMsU5r4VovTv8z+2OD+H4ZBlsabX7yWsn59vkSUlLRXgH3QUUUUAFFFFABRRRQAUUUUAFIelLSZ4zQAw18x/tX6IYNY0bVkTKzRPA7ehVtyj8dzfka+nOuDXnHx18IHxd4AvUhXfeWv+lW+BkllzkD6qWH1Ir28lxSweOp1ZbXs/R6HxXGGXSzPJq9CCvJLmXqtbfM+L6KKK/oRNNH8NyXK7MOnvXpHwq+NGpfD2dLWffe6KzZa2z80RPUoT+e08H2PNecMVGNvFDHec9q87F4OjjqbpV43T/rTsezlmaYrKMRHE4SbjJf1Zrqmfe3hXxrpPjOwW70u8juoz94LwyH+6y9QfrXQ8ivz30PxDqPhu+S80u9lsrlf4o2xkehHRh7HIr3Hwh+1RcW0aQeItPM+OPtVngE+5Qn+R/CvyvMeFcTQbnhvfj26r/P5H9K5B4lYHGxVLMV7OffdP/I+jrizivYGinjWVHBVldcqQeoIPUVzWmfC7wro2o/brPRLSC6U7ldYh8h9VHRfwxWXpHxy8F6ugK63DA46rdZhI/FwP0rdPxF8NLB5r65p6x4+8blMfnmvlXRxuHvDllG+6s1c/R/rmT4/lrOcJ21Tunb59DogMZA7dq+f/ANrOO1/sjRHYqb0XDBRjkx7Tv/DOyuq8V/tF+FvD8LiyuTrN3j5Y7XlM9sv93H0yfavmLxz451Px/rT6jqDgYG2KFPuxJ6D+p719Vw7lGKlioYmcXCMe+jfkj8z484py15bUy+jNVJzstHdKzTu2tL9kc6DmlIxSL0atLw7oc/iDWrDTbfPm3k6QqQM7cnBP0Ayfwr9erVY0abqSdkj+YMLRniK0aUFeUmkl3bPsr4G6d/Zvwu0CM8F4PPx/10Jf/wBmruyOaqaVZRaXpttaRLsjhRURR2AGAPyFXOtfzfiKntq86vdt/e7n9+5dh/qmDo4f+WKX3JIcOlLRRXOekFFFFABRRRQAUUUUAFFFFABRRRQAUUUUAFFFFABRRRQAUUUUAFFFFABRRRQAUUUUAFFFFABRRRQAUUUUAFFFFABRRRQAUUUUAFFFFADDwPpXjXxosDHqlrdj+NMe+Qc5/UV7KeSa4X4s6Z9t8PiUAZicZz6Hj+ZH5V8Lxpg3jMkrxjvFKS+TueRmlL2uEmlutfuOK8HfFafSdltqYe6t+nnDlkHv/eH6/WvWtH8R2GuQCSzukmX2PI+or5jIwcHrUlreTWkglgleCVejxsQfzFfg+Q+ImOyuMcPjI+0gtruzS9evzPjcFn1bDpQrLmj+J9XBgRSjivnmw+KfiCyVVa6Fwo4xKmT+a4P510dl8cbhFxPp6yH+8kpH8xX65hPEfI66XtJuD80/0ufT0s9wdTduPqv8rnsWaTd2rza1+NNlMcSWzIfYj+uK17T4n6Vd43eZGPXAI/TNfTUOLMmxFvZ4mPz0/Ox6NPMMLU+GojssUEnPTNYEPjfR5+FuTn3jYfzFXote06cgJdwlj0G8Z/nXu08ywdb+HVjL0aZ1xq05fDJP5mpRUYlQjIYH8aeDmvQjKMtmbC0UUlWAtFFFABRRRQAUUUUAFIelLRQAwV89/FO5M/jO9U8iIKg+m0H+bGvoNzhT9K+avG85ufFmpsTn96R+XH9K/FvFKs4ZTTpr7Ul9yTPleIp8uFUe7/RmLRRRX8pn5oFFFFABSbqD0qC7u7fT7Sa6up47W3hUvJNM4REUdSWPAHvWsITqS5IFwhKTtEn6j3rgfih8aPDHwnsPM1q98y/dd0GnW2HuJfQ4/hX/AGmwODjJ4rwv40ftlx24n0nwHiSTlJNZmTgevkoev+8w+g6GvknVNWvNbv576/upr28nYvLcTuXd29Sx5NfrGRcEVK1q+YXjH+Xq/Xsvx9D7zKeGKuItVxXux7dX69j1L4u/tKeKPiq0tp5x0fQWPy6ZaucOO3mvwZD7cL7V5VY2F1qd3Da2cElzczOI4oYULO7HgAAckn0rX8FeBNa+IevQaTodjJd3cvOF4WNe7u3RVHqf5198fBD9nfRPhBZJdSbNV8RyJiXUHX5YsjlIQfujtu6n2HA/QsyzXLuGMMqdOK5ukV+bf6vVn12Nx2EyKkqVKKv0S/NnmvwF/ZEg0b7Nr3jiFLq/GJINIOGii9DN2dv9joO+eg+pNqoqgAKAMADgAU/PFJwenWv5+zXOMVm9b2uIl6Lol2S/ps/JsfmFfH1faVZX7LovkLRRRXgnlhRRRQAUUUUAFFFFABRRQql2CqCzE4AHemlzAtQjRpJFjjUszHAXuTXd+HvD66ZCJZQGuGHJ9B6CofDXh0WIE9wAZyOB/dH+NdFJyOK++yjK/ZL29Ve90Xb/AIJ9bl+B9kva1V73Rdv+CQPXReDNB+0TfbZV/dofkz3Pc/h/P6VmaNpDaterGMrGOXYdh/ia9LtoI7WFYo1CogAAHav2rhPIvrNT69iF7sX7vm+/oj6zB4fml7SWyLC9KWiiv2w9wKKKKACiiigAooooAKKKKACiiigAooooAKKKKACiiigAooooAKKKKACiiigAooooAKKKKACiiigApKWigApKWigDM1fRbDXLR7W/s4ru3fho5kDqfwNclB8EfBVpKZU8P2zMTnEoMi/98tkfpXeHjjH60detb08TXpRcYTaT6JtHm18uwWKmqlejGUls2k2vm0UdP0200q2SC1t47eJeFSNAoH4Dirua80+I3xu0b4dXgspUm1DUCA7QW+P3anoXY9M9hyfwqv4W/aL8J+IhsnuG0i4/553uFB+jglfwJB9q7P7OxlSl7dU5OL62v8zyf7fyfDYh4H28Izjpa9reXa/keqE8Z61S1PVrTRrSS5vbiO2t413O8jABR6kmvLfGv7R/hvw9A8emSf21ekfKlu37sH/afpj6Z/Cvm/xr8Rtd8fXRk1O5/chspax5WJPovc+5ya9nLOHMVjmp1FyQ7vd+iPleIOPstyiDp4eSqVOyei9X+h6p8Uf2kJdREuneFi0MPKvqLDDt/uKen+8efQDrXg80z3MryzO0srsWd3OWYnqST1NMzg5oY5OQMV+t4DLMPl1P2dGNu76v5n8v53xBjs+re1xc79ktEvJL9RKKKK9k+XFx/wDrpAO5pc4GK9d+EnwEu/GiQ6prBez0c/MiLxJOPUf3VPr1Pb1ry8djqOX0nVrysvxfkj38pyfF51iFhsHC8n9yXdvojzfw94V1bxXeG30ixmvpB12L8q/7zHhfxNbGt/Cjxf4fjEl/oN0sZ53whZgPrsLY/GvtDw94a03wxYR2em2cVpAg4SNf1J6k+55Na5RW6qDX5tV4xr+1/dU1yed7/ft+B+/4bwowv1a2IrP2ndJWXyer+8+H/AXwr1zxvrUMCWU8Gnhx591NGUREzyFJ+83oB+OBzX27DEIIVjHRQABWJ4w8U2Xgjw9davecQQAEqg5Yk4VR7kkCvnC//am8Sy3jyWlhYW9pn5IpVd3A92DDJ/AVw4h5hxNJVKdNKENFr1e+vc9fBvJPDuDoVqrlUqWb01stFotkfVjPjnqKcGzj3ryr4WfHPTfHzLY3cf8AZ2sgZELNlJQOpRu/rtPP1wTXqw7c18nicLVwtR0q0eWSP1HLszwua0I4jCTUovqvya6MkooormPUCiiigAooooAKKKKAGtVW8tEvbeWGVFkikUoyMMggjBBHpVsHNJimnbVESipx5ZHwx8V/AUvw/wDFtxY7WNjLma0k65Qn7ufVTwfwPeuP56V9n/G34eJ498ITrCo/tO0zPbN3LAcp9GHH1we1fF7q6PsYFWU4KkYINfuXD2Z/2hhlGb9+Gj/Rn8Zcc8OvI8xcqa/dVLuPl3XyYlFFFfWn5oFFFFADhgvz0rtPhD48fwB4ytruRyNPnIhul7bCeH+qnB+mR3riuv1pK4cVhoYujKhUWklZnrZdjquW4qni6LtKLT+79GfonC6XEayIwZWGQQeMU8DmvF/2bfH3/CQeGjol1Jm90zCLuPLxfwn8Pu/QD1r2nOR71/POOwlTBV50J7xf3rv80f3Vk+ZUs3wNPGUtpK9uz6r7ySiiiuM9sKKKKACiiigAooooAKKKKACiiigAooooAKKKKACiiigAooooAKKKKACiiigAooooAKKKKACiiigAooooAKKKKACiiigAooooAKKKKACiiigBgwBWF4u8SWvhLw9e6pdtthtoy5GeWPQKPckgD61uGvmH9p/x79u1KDw1ay/urfEtztPVyPkQ/QHd+I9K9bKsBLMMVCitt36Lc+S4nzmGR5bUxT+LaK7t7fdueL+INduvEesXuo3bb7m7kMrnsM9APYDAHsKzqXpzSV/QVGlGjBU4KyR/DmIrzxNWVWo7yk22+7YUUUV0HIFFFFABjivoL9mL4eGad/FN7H8qborMMPwdx+qj/gVeM+DPDF14z8SWGkWud074d8ZCIOWY/QZ/Qd6+6dC0a28P6RaadaxiO3toljRR2AGPx96/O+Ksz9hSWEpv3pb+S/4J+5eGvDv17FPMq8fcpv3fOX/ANXFLRRX5Gf1SFFFFABRRRQAUUUUAFFFJQBDu5HP41yviP4neG/CN19n1PVYLeYjPlZLvj1KqCQPc1zvxs+KS/D7QRFZurateZSBSM7B/E5HoM8epI7A18e3d3NfXEtxcTPPcSMXkkkYszMepJPWvscl4elmcXWqycYdLbv8A4B+Q8XcdxyCosJhIqdTd32Xk7dWffOheJdM8S2YutNvYb2AnG6Fw3PofQ+xrXzk4zXxn+z74gutF+JGmwQyN9mvi0NxFnhhtJU49QwHPpn1r7LXGck15OcZa8rxHsU7pq6f+Z9RwnxD/AKx4H6zKHLKLs0trpJ3XkyWmSxiRCpHBGKeKDXiLQ+0aUlZnxX8bvh0/gXxbK0ER/sq+ZpoCo4Q5+aP8CePYj3rzrIZR6193fEDwRYePdAm02+Tg/NFMo+aJx91l9x+oyO9fFvjHwbqPgbWpdO1GHa68xyj7sq9mU+n8uhr9m4czmOMorD1X78V967n8j8ecJ1MoxUsbh4/uZu6t0b3T7LsYVFFFfdH4+FFFFABRRRUOMX0LVScdmFFFFWRuB6ccCvf/ANmL4ftNfSeKLyLEcYaKzDDqTw7j6D5R9Wrzf4VfDO9+I+uLEFeHS4WDXV0B0H9xfVj+nX6/aOlaTbaFp0FlZxrBbQII40UcKoGAK/N+J84jTpvB0X70vi8l2+Z+8eHPC08RXWa4mNoRfu36vv6Lv3NJelLSClr8nP6iCiiigAooooAKKKKACiiigAooooAKKKKACiiigAooooAKKKKACiiigAooooAKKKKACiiigAooooAKKKKACiiigAooooAKKKKACiiigAooooAjzzWb4g0/+1NIubbIBdGA9jjr+BrU7UhXIOa5a9KNelKlJXUk0/RkSipJxezPlnVLc2924IK55wex71U/iFdp8SNGGn63cqowGPmr9G6/rn8q4v8Air+EM6wM8vx9XDy3UmvxPxzHUHh68oPoxaKKK8M4AoBIOQcGiindhcsQ6ndwfdmdfYnI/WtCDxVew43Msg9xg/pWPSc13U8diKPwTa+Z1QxNWn8MmdnY+PViYM0TwN3aNs/4GuhsPH8xCiDUN/OdkmCT+fP5V5ZSA5r6TCcV5lhbWqP5Np/5fgerSznEU9G7/h+R7hZ/EaeIAXMCzDPLRErgfQ5z+YrfsPG+l6gApn8iU/wSjafz6H8DXz1b6pc22NkrEf3TyK0oNeSUbZk8s/3hyK+/y7xJxtFpVmpLs1+TX6ntUM/ltL8f80fSSyBxkMGHtT93GO9eCaV4sv8ASCrWV0fK/wCebfMh/Dt+GDXeaB8VLO9CxagPscx48w8oT9e348e9freUcb5ZmTVOo/ZzfRvR+j2PpKGaUKzUW7Pz2+89CoqOKVZVDKwYHkEd6kr9GjJSV0ewFFFFUAUUUUARycow9q+aPGMZh8Vaop/57sfzOa+mK+ePidbG38aahxgOUdffKgE/mDX4p4p0XLK6VRdJJfemfJ8RRbwsZdpfozlqKKK/lU/NhvDYNKQOtIRk5P5V4p8eP2ldK+FEUul6a0WreJ2Xi3zmK1yOGlI79wg5PfAxn1suy7EZnWVHDQ5m/wAPN9kd2FwlXGVFTpRu3/V2d38Sviv4e+FGitf65d7HcH7PZxYae4YdkX09WOAPXpXwj8ZP2hPEXxeumimkOnaIj7odMt3OwejSH+Nvc8DsBzXCeLPGOr+ONan1XW7+W/v5zlpZT0HZVHRVHYDAFYtf0LkXC+GyeKqT9+r36L0X67n6/lXD9DApVKvvT79ELzXf/CH4N678X9b+yaZF9nsYiDd6jKp8q3U/+hMeyjk+wyRu/Af9nzVfjBqf2mXzNP8ADlu+Lq+K8uf+ecWfvN79Fzk9gfv7wn4S0jwRoVto2i2UdjYW4wsadWPdmPVmPcmuXiTimllMXh6FpVfwj6+fZfec+dZ9DBJ0aGs/wX/BMb4ZfCzQfhV4fXTNEt8O+Dc3sgBmuXHdj6eijgfic9kWAGDRzRwvJr+esViquMqSrVpOUnu2fkVWtUrzdSpK8nu2LRRRXGc4UUUUAFFFFABRRRQAUZxSE4qS3t3uXCRqWY/kPrVwi5u0VqWk5uyGxq0rqiKSzHAA6muv8P6AtntnlAeU9PRfp707RtHjsF3MA0p6se3sK24uK+0yzLFRaq1tZdF2/wCCfTYHBKm1Opv+RZXg1Yt7aS+mSGIZdjgf41DbxtM6oql3YgBR1Jrv/D+iJpkG9wGnbq3p7Cv1jIsmqZpV7U18T/RebPrMPRdV+RPo2kppVoI15bqx7k+taVKBSAd6/fKFGGHpxpU1aMVZI96MVFWQ+iiiuooKKKKACiiigAooooAKKKKACiiigAooooAKKKKACiiigAooooAKKKKACiiigAooooAKKKKACiiigAooooAKKKKAEwKR/uN9KdSUCeqPg/4qyXT/ABH8QtdE+b9rcDP9wcJ/47trlU+YE+le3/tQeDm0zxHb6/Cn+j36iKZlHSVRgE/VR/44a8RxxkV/QOTYiGIwFKUOyXzWjR/C3FWCq4DOMRTq78zafdN3T+5iUUUV758fuFFFFAJX2D7vFHHXbXdeDvgx4o8aWZu7OzFraEZS4vGKLJ/ugAsR74x71zHiPw3qPhTVptN1O3a2uI+x5Vl7Mp7g+teZTx2GrVZUKdROa3Sep7dfJ8fhsPHFVqMo05bSaaT/AOH6GYTk19v/AAh8YWnjDwZZXNvtSSJBFNCox5ciqARj06EexFfEIwobPWu3+EvxFl+HfiWK4ZmbTJyI7qEc/L2cD+8uSfcZHevC4iyx5hhr0/ihqvPuv8j7PgTiGGRZhat/DqWi327P0V9T7eC5570uAKp6ffQalZw3NvKs0EyB0dDkMCMgg+hFc/45+IekeAdMa71O5AdsiG3Tl5G9FH9eg7mvxSnRqVaipwi3J6W6n9fV8ZQw9B4mrNRgle7eljiP2nb+KD4eeQ7hZJ7mMRrnliDuP5AGvkwZKhj0rqviJ8Q9T+Iuufbb0+XDHlbe1U5SFT/NjgZPf2AArlCxcV+55Bl9TL8GqdT4m7vyv0P4z40zulnuaSxFBe4kopvdpdbdNSa1uZbS5ingleCaNg8csbbWVhyCCOhr66+B/wAWk8e6WbG+dU1q1A3gcCZOgkUfoR2PsRXx/wBvetLw3r954V1u11Swk8u4t33L6MO6n1BGQfrRnWU08zoPpNbP9PRi4S4mrcPYxSbbpS0kvLuvNH6CMCeMZFA9ehNc54F8XWnjbw1a6raNhZR88ZOWjccMp9wf8e9dHnOO571+FVKcqU3Cas1o0f2jh8RTxVKNek7xkk011TJaKKKg6gooooAKKKKACiiigCKQAqQeQe1fJH7RXw8/4RfxN/bNnFtsNSYlgo4Sbqw/4EMt9Q1fXDc+1cx8QfCVt428L3uk3GF81fkkxko45Vh9Dj69O9e3k+YSy7FRqr4Xo/T/AIB8VxbkUM+y2dC3vx1i/NdPRnwiBubmmsNrGrmr6Xc6Rqd1ZXSeXc20jRyL7g4/KqvVa/fqdRVIqcXdM/iOtSlQqOnNWa0a7MbRRRW5yhRRRQM6P4f+MJ/BHi2y1aLcY422zov8cbcMv5cj3Ar7p02/g1OwgvLeRZYJkWRHXoVIyCPwNfnp1BbtX01+zD4+/tDSZvDl3JmezHmQBjy0RPI/4Cx/IivzXizLfaU1jKa1jo/T/gM/e/DLiD6viHldd+7PWPk1uvmfQFFJS1+Un9PhRRRQAUUUUAFFFFABRRRQAUUUUAFFFFABRRRQAUUUUAFFFFABRRRQAUUUUAFFFFABRRRQAUUUUAFFFFABRRRQAUUUUAFFFFABRRRQAUUUhwBQBzfjnxTb+DvC9/qtwQVgjJC5xuc8Ko+pIH418J6nqNxrGo3N9cv5lxcSNLI3uxya9r/ae8cf2lq9v4bt3/dWeJ7naeshHyKfopz/AMCHpXhi9C1fsXCuXfVsP9Zmven+XT79z+SvEnPv7QzD6lRfuUtPWT3+7YbRRRX3x+MhRRRQAd8UUrcscV1Hwy8GS+O/F9npgBFtnzLhh2iUjdz6nhR7sK4sTXhhqUq03ZRV2elgcFVzDE08NRV5SaSXqe9/s0fD/wDsXQ38RXke27v1xCGHKQg5H/fR5+m2vdAcmq1nax2MEUMShIkAVVAwAAMAAVORz171/PWOxc8diJ157t/cuiP7ryTK6WT4Cng6X2Vq+76v7yWiiiuE94KKKKACiiigAooooAZnPQVR1XUYdI065vbiRYYIUaR3boFAyT+Qq6D82PWvCv2o/Fz6X4estEgcq9+5aUg87EwcfixX8jXfl+EljcTChH7T/Dq/uPAz3M4ZPl9XGy+ytF3b0S+88A+IfjG58d+KrvVZiwjc7IIif9XGPur9e59ya500lL947q/oXD0YYenGlTVoxVkfwnjMXVxuIniazvKTbb82bHg/xC/hPxPp2rpH5v2WUOyZxlejDPrgmvuHwl4t07xjpEOoabcLPBIOxwynupHYj0r4Gz0DdK3fCHjfWPA+qLeaTcmE5BeJvmilHoy9/r1HYivl8+yRZnFVKbtUitOzXY/ReC+MXw7UdCvHmpTd3bdPa67+h98BjjoKXJPQV5N8OPj9o3jQR2d6RpWrNhRFK3ySn/Ybv9Dg+metesK29MjBB7g1+OYnC1sLN060XF/1sf1hluaYPNaKr4SopJ9unqt0ISSSP1rmfG3gHSfHmkvZalBvHWOZeJIm/vK3Y/oe+a6heR/Wg9cVhTqzozU4O0ls0dmJw1HF0pUa0VKElZp7M+KviJ8FNc8BSSz+U+o6UDlbuFfuD/povVfr09+1ee8mv0TliWXIdVcHsa8x8Yfs++FvFLPPHbnSrtuTNZ4UN9VxtP4DPvX6Vl3F3IlTxsf+3l+q/wAj+fs/8L3KTr5TJW/lb29H+jPjwhj1pp/3cV7Zrn7LHiC0cnTdRtdQjx/y1DRN+XzD9RXJ3HwG8dWzMP7EeQDoyXEZB/8AH819pRzvL66vGqvm7fg7H5Fi+Ec7wsuWeGl8k2vvWh5+N3pmlGRXew/AnxzcMANDkUerTxAD/wAfrrdB/ZY8Q3jA6lf2unxHqIg0rj8OB+tOtneAoK8qq+Tv+CDCcI51i5ctPDS+aaX3vQ8UOQea9P8Ahr8DdX8czw3N6kmmaOSGMsi4kkHoinsf7x49M9K968F/ALwz4RkS4a2Op3qHctxd4bafVV+6PY4yPWvS1jWNcKAAPQV8PmfFjqRdPBxt/ef6L/M/YuHvDH2U44jNpJ2+ytvm/wDIx/Dfhiw8J6VFp+mW6W9tEMBV6k9yT3J7k1tAH9KXgUgHOR09a/OZSlOTnJ3bP3+lRhQhGlSioxSsktEl6EtFFFQbhRRRQAUUUUAFFFFABRRRQAUUUUAFFFFABRRRQAUUUUAFFFFABRRRQAUUUUAFFFFABRRRQAUUUUAFFFFABRRRQAUUUUAFFFFABRRRQAUUUUAFIaWigDzr4qaT9ps4b1Fz5Z2P9D0z9D/OvF7y3NtcMnbqPpX03q+npqen3Fu/3ZEK/T0NeAeINLePzQy4mt2IYfTrX8z+JeSuniY46ktJLX1X+aPhs+wd5e2it/0/4BztFFFfgR8GFFFFABRRRQAUUUUAFFFFADopniOVYj+tW1vBKMNwf0NUSM0oGK3hWlDRbG0ako6HX+FfHt94ZlVSzT2OfmhY8r7qe306H9a9s0TXbbxBYC5tJFkU+h5B7gjsRXzOspA2tyOxrY8J+K7nwvqQniJaBiBLFnh19R7jsf8AGv2DhHjqtllWOFxsnKi9NdXHzXdeR9VlmcyoSVOs7x/L/gH0r0pBWfpGrwazYQ3Vu4eOQbgR3rRPzfWv6mpVYV4KpTd4tXTWzTP0OLUkpJ6MfRRRXQUR15V8aPDbSxQavCu7yx5U2Oyk8H8Dkf8AAq9UYcrzUF3aRX9rJBKokikBVgRkEHqK+dz7KKed5fUwU3bmWj7NbP7zhxeGji6MqUuv4PofK+AfpQORgV23jn4b3Xh2d7iyVriwPJA5aP2PqPf8/f4j/ai/aVbw/wDavB/hS6zqJBj1HUIW5t/WKMj+P+838PQc52/yLHhLMv7Q+oThytbt/Dbvfr/mfnFHJsTVxX1bls+r6Jd7lr9o79qSLwr9q8MeELhZdZ5ju9RTBW19Uj7GT1PRf977vxbc3Mt5cyTTyPNNIxd5JGLMzE5JJPU5qN2Z3LMct60nXmv33Kcow2UUPY0Fr1fVv+tl0P2LLcso5dS5Ka16vq2DV7d+z1+zpffFe+XU9TEtl4Xt3xJOOHumHWOP+rdvr0X9nP8AZ4ufivqY1XVFktvC9pJiSQfK104/5ZIfT+83boOen31pmm2mi6dbWNjbR2ljbIIoYIV2oijoAK+Q4p4ojlsXhMI71Xu/5f8Ag/kfNZ9nyw6eHw797q+3/BIdI0iz8P6Xa6ZplrFZWFsgjighXCoo/wA9epPJrQPSgEUfer+fqlWdabqVHds/JpzdRuUndsWiiisTMKKKKACiiigAooooAKKdHG0rYVSTWrZaSvDS4J9Owrqo0J1naKOinRlVehSsdNkvGBPyx/3j3+ldTp1lHZxhVXnv6n60kahQAOKtR19Xg8JToarV9z38Nh4UtVuWEOWq1BGzuiIpZmOAoGSTUVnbyXkqRQRl3Y4CrXo3hvwwmlRiWYCS5I5PZfYV+kZDkdfNqumkFvLovJd2fR4XDyrPy7jfDvh0afGJphmcj6hR6D/GukWjbxQBX9DYLBUcDRjRoxsl+Pmz6iEI048sR1FFFekWFFFFABRRRQAUUUUAFFFFABRRRQAUUUUAFFFFABRRRQAUUUUAFFFFABRRRQAUUUUAFFFFABRRRQAUUUUAFFFFABRRRQAUUUUAct498J2vjfwzeaVd8LKvySYyUccqw+hx9enevh3XdEvPDWsXel30RiuYHKMvY+hHqCMEH0NfoLzzmvH/AI7/AAkHjSwGq6bGF1q1QjaOBcIOdp9xyVP1Hfj7LhzOFgK3sar/AHcvwfc/IeP+Fv7Zwv1zDRvVgtusl29V0PkqinSxPDK8ciNHIhKsjDBUjqCPWm1+2RkpK6P5HnCVOXLMmggmuriO3t43nnkYJHHGu5mYnAAA6k19K/Cf9ne20qKHVfE0aXd8cPHZEBo4v97szfoPfrXK/sseHbTU/EWralcRiSWwijWDcMgGTflh74XH4mvqNFxjHBr8q4lzqtCtLBUHypWu+rur28kf0f4e8IYWthYZtjIqbk3yp7Kztdrq7rQSOJYkCIAqjgAV578YfhhB8RdCwgWHVrcF7ebHU90Y/wB0/ocH2PooJJFG0AGvz6hiKmHqqtTdpLY/dMdl+HzDCzwlaN4SVrf1s10PzvvLWfT7qe0uonguIXMbxOMMjA4INQ4xXvH7Ufg+006/sdetykc123k3EY4LkLlWx9Bg/wDAa8II4+tfv+WY2OYYWFdK1915rc/h/iDKJZJmNXByd+V6Pyeq+djv/Bfxq8ReCNHfTbOSGe35MQuQzGInrtwRx3weM/jXIa94h1DxLqkmoaldveXMnV5D0HYAdAPYcVnUdAfStqWAw1Gq69OmlKW7tqcuIznH4rDxwtatKVOOyb0CiiivTPBCiiigZ7F+zd46bQPFR0SeTFjqX3QTwswHB/4EAR7nbX1kgBAYD3r8+NEuJ7HWLC6gBM0NxHImOu4MCP1FfoNbnMEZz/CK/GeLcLCjio1Y/bWvqv6R/V3hfmVXF5fUwtR3VNq3o+nyZYooor4U/bAooooAKKKKACiiigBKCKWigD5n/ad+HpguIvFNpFlH2w3m0dD0jc/+gn/gNfPnvX6A+JNEt/EmiXum3ab4LiIxsvsR1HuOx9a+FPFPhy58J+Ib7SbsHzrWUpuIwHXqrD2IIP41+u8KZn7ei8JUfvR281/wD+VPErh76jjFmVBe5U+Lyl/wfzMmiiiv0M/DwooooAO9bXgzxNP4O8TWGrQZP2eQF0BxvQ8OPxBIrFHelLAgAdRXLWpRrQlTmrpqz9Gd+ExNTB14V6TtKLTT81qfoPo+qW+taZa3tq4mt7iNZUcd1YZBq/0Oa+f/ANl7xx9s0258N3UmZbTM1vk8mJj8y/gx/wDHh6V9AKdw9K/nnMMHLA4qdCXR6ea6P7j+6sgzWnnWX0sZT+0tV2a0a+8kooorzz6IKKKKACiiigAooooAKKKKACiiigAooooAKKKKACiiigAooooAKKKKACiiigAooooAKKKKACiiigAooooAKKKKACiiigAooooAi9OKwvG/ia38IeGNQ1a4PyW0ZYLnG5uiqPckgfjW8RwRnmvmf9qLxv8AaL2z8M20h2Rf6RdYP8R+4p+gJbH+76V6uV4J4/Fworbd+i3Pk+J83jkuV1cU/itaPm3ovu3PC9U1K41bULm9uXD3FzI0sjD1Y5NVKXo3NKTvbiv6Ep01SioRWiP4Zq1ZV6jqTd29WxtFFFbnMFFFFABX1x+zn4C/4RjwmNTuE23+p4mbI5WP+BfyJP8AwL2r58+EPghvHnjWyspELWUP7+6PbYpHy/8AAjhfxJ7V9vQxLDEsYGAowMdq/MOLsy0jgqb85foj+iPC/IOecs2rrRXUfXq/lsixRRRX5cf0mFFFFABRRRQAUUUUAFJS0hoAjHzYwK+bf2q/D1493pWsRxu9ksbQSsBkRNuypPpnJGfb6V9JZ49u9Vruzg1C3aC5iSaFwVZHAZSO4IPUV6OXY55fiY4hK9unk9D5viDJ457l9TAyly81mn2ad1ofnmASQoGSfSuh/wCFdeJvsYuxoOofZ/73kNn64xnHvivsnTPhd4V0e++3WeiWcF0DuV1iBKH/AGc/d/DFdT5cZX7i191iOMpNr2FLTrd/5H4zgvCdcsnjMRr05Vp6u/5H52OjROUdSHU4KEYINA56nNfbnjj4ReHfHSM15ZiK7Iwt5BhZV/Hv9CDXzF8S/g3q/wAOZWnf/TtKLYW8jXBXPQOv8J9+QfXPFfSZZxHhswapy9yb6Pr6M/P+IeA8xyOMq8P3lJdVuvVdPkef4x7mvT/h/wDHzxB4LMVteSNq+mDAMU7/AL1B/st1/A5HpivMA2DTvdq9/FYGhjafJXimv62PistzfG5RWVbB1HF+XXya2Z9x+BviloXj633addAXCjL2svySJ9V7j3GR712IyTnrX532d3PYXUdxazyW9xG25JYWKup9QRyK9x+Hv7TV7pvl2fiZDewDCi9iUCRf99ejfUYPsTX5fmnCtWhephHzR7dV/mf0Xw54l4bF8tDM1yT/AJl8L9ex9PgZH9KCuOeprG8O+KdM8U2KXml3sV5A/R4znB9COx9jzWztJJ9DXwc4Sg3GSs10Z+20a1PEQVSlJSi9U07pklG0elFLUm4gUDtS0UUAFFFFACUtFFABRRRQAUUUUAFFFFABRRRQAUUUUAFFFFABRRRQAUUUUAFFFFABRRRQAUUUUAFFFFABRRRQAUUUUAFFFFABRRRQAUUUUAFFFFABRRRQAUUUUAFFFFABRRRQAw/pXmXxC0X7Jfi9Rcxz8N7MB/UfyNem9fpWbrumJq+nTWrcFh8rejdj+dfL8Q5Ys1wE6NveWq9V/mceKorEUnDr09T5t1bTzZXJwP3TcqfT2ql04rutV0o3EMttIu2ZGI+hFcRNA9vK8TjaynBBr+Ls0wM8JWd1ZP8AB9UflONwzoTulo/6sNooorwzzAooooAbww6Uobd06Vn6vpz6nb7Iby50+4XmO4tmGUPurAqw9mBH0PNeca98VNc+F04/4TXRjfaGW2p4i0aMlF5wPPgJLRn3DMDnj0r18Jl88dG1Bpz/AJdm/S+/otfI7KWHlX0ptN9tm/Q9X5A9aOG+9WJ4W8Z6J4308X+g6rb6ra8bjbvlkJ7MvVT7MAa2zgiuGth6uHm4VYtNbp6MxnSlTk4zVmujFooormMQooooA9C+EfixtO1P+y53zbXBzGWP3H9PoR+o969uzxmvlCCV7eeOWJiksbB1deqkHIIr6X8LayuvaJa3owDIg3Adm6EfgQRX9S+GeeyxeFll1Z3lT1X+F9Pk/wAz9H4fxjrUnQm9Y7en/ANuiiiv3A+uE4xR/DSdq4n4v/FHS/g78O9b8Xay+LLTYDIIgcNPIeI4l/2ncqo9M5PANZykopyeyGk27I+fP29/2sf+FJeFV8K+GbsDxtrUJImjOW062OQZvZ2wQnphm7DP5KySNK7O7F3Y7izHJJ9TXR/Ej4g6z8U/HOseK9fuDc6pqk5nlOTtQdFjUHoqqAoHYKK5r3r4rF13Xqc3Toe5RpKlHzEFetfs+/Aq9+MPiLdOJLbw7ZMDeXajBbuIk/2z6/wjk9geW+Ffwz1P4reMLTRNOXarfPcXJXKW8II3SN+eAO5IHev0l8FeDdK8AeGrLQ9GtxBZWq4BP35G/idz3Ynkn8sDAr844p4hWT0fY0X+9mvuXf17Hyuf5wsDT9jSfvy/Bd/UvaTpFn4f0y10zTLWOysLWMRRQRDCoo/z16k8mtAjijIo+9X84VKs603Oo7tn43ObqNyk7ti0UUViZhRRRQAUUUUAFFA5qWOMHrzTSbGlcjCM/CjJq3BYZ5c/gKfGAMADFWo676VCN7y1O2nSjuyW3iWMAAAD2q5H2qsnSrUKlyqqCzE4AHeveoQlJqMD1KS6InjG4DIrW0TRbrWJ/Lt0+UfekPQfU/0rX8NeAbi+Kz3u6CDqI/4m+vp/OvSLLT4NOgWKCNY0XoFFfsfD3BlfF8tfGpxh26v/ACR9Tg8unK06ui/FmdoPhu30SL5RvlI+Z2HJ/wAB7Vtgce9IV70Hmv3jDYajg6ao0YqMVskfTwjGEeWKsh9FFFdhYUUUUAFFFFABRRRQAUUUUAFFFFABRRRQAUUUUAFFFFABRRRQAUUUUAFFFFABRRRQAUUUUAFFFFABRRRQAUUUUAFFFFABRRRQAUUUUAFNZQVxTqKAPF/iz8BbPxoX1LSSthrGPn3L+6n/AN7HRv8AaH4g9vArn4MeNLS+FqdCuXctgOhUoffcDgD6kV9wdef0pGGMk4r6jAcR4zAU/ZK0o9L30PzLOuAcqzjEfWXeEnvy2s/NprfzPMPgf8L5fh5ocz30iPqV6Q8ypysYXO1Qe5GTk+p/E+nlsg46V4d8ZPj5N4Q1Q6JocEcuoRKGnnnBZIyRkKFBGTgg5zgZHXnHDaD+1Nr9gzDVNOttSQ9CjGBh9eGB/IVpLJ8zzNPHOKblra6Ta6W8jmp8WcPcOSjlEZtRp6NpXSfW7XW/kfVTMFAydo9682+Ivxw0TwEGt0cajquPltIWGQf9tuij9favBfGP7QvibxRHJBayDRbNjylsxMhHoZDyP+Aha8vZi7FmJZickk5JNe5lnCc5NVMa7L+Vfq/8j5DiHxPpxi6GURu/52tF6Lr8zf8AGnjjVPHuqtfarP5hGRFDHxHCvoo/qeT3rA6J1/Cm0u0dTxX6bSoU8PBU6atFbJH874nF1sbWliMRNylJ3berbEooorrOId0xu6U6OJ5ZljjUszEBVUZJJ6ACt7wZ8P8AWvHl99n0q1LoCPMuG4ijH+03r7DJ9q+qPhp8D9H8BxpcyINQ1Uj5ruZfueyL/CP196+UzXPsPly5U+afZfr2P0bhzgvH5/NVLclLrJr8l1PHPh/+zZqviKCO81uZtJtGGVhABnce4PCfjk+wro/E/wCyiq24k0LVXEw/5Y3wBVv+BKAR+Rr6M4HA4+lIQW75/CvzGpxJmM63tVOy7JaH9E4fw+yKjhfq86XM+sm3e/fyPn34a/s2z6HrUGp+ILmKc2riSG0ttzIWHKszMATg84A69+x+gQuBtA49u1P4FNwMbh1rxsZja+Pqe0xErtbdkfWZPkmCyOi6OChypu7e7b82S0tFFcJ74UUUUAFFFFABRRRQAUUUUARkEivn79qDwD9rsLfxNaR5mtsQ3O0dYyflb/gLH8mPpX0CeBmqOr6Zb6zplzY3SCWC4jaN0boykYI/WvQy7GTwOJhXj0evmuqPnc/ymnnOX1cHU+0tH2a1TPz3ChgT3FGelbXjTwxceDvFGoaTNkm3kIjcj76HlG/EEfrWIeDX9DUKsK8I1IO6auvRn8KYvDVMHXnQqq0otprs0FFFFdRwhRRRQBueC/E0/g7xPp+rQZJt5QZEB+8h4cfipP6V93aTqMGr6dbXtq4mgnjWWORejKwyD+Rr89a+oP2YPHB1TQpvD1zIHnsDvg3Hkwsen/ASSPoVFfm3FuX+0pxxcFrHR+j/AMn+Z+9+GGe/V8TLK6r92esfVbr5/oe90UUV+UH9QBRRRQAUUUUAFFFFABRRRQAUUUUAFFFFABRRRQAUUUUAFFFFABRRRQAUUUUAFFFFABRRRQAUUUUAFFFFABRRRQAUUUUAFFFJQBj+Itat/DmiXmpXTbYLWJpXPU4Azge/YV8H+IdbuPEmtXup3RzcXczStk525PCj2AwB7CvoP9qTxr9m0+z8OW74kuSJrgA9I1Pyg/Vhn/gFfNVfrnCWA9jQli5r3pbei/zf5H8r+J2d/WsZHLqT9ynq/Nv/ACQUUUV+iH4YFFFFAARjil7e9Jj58mux+E3g0+OfG9lYOm61jPn3BPTy1IyP+BHC/jXDisRDC0pVpvSKuz1cvwVTMMVTwlJXlNpL5n0X+zt4E/4RbwYmoTri+1PFw4I5VMfIv5En6sa9bA4pkcQgiCKAAowBTgcHmv54xeJni686095O/wDwD+78qy+llWCpYOltFJer6v5skpaKK5D1wooooAKKKKACikyKWgAopMijIoAbTeW6cUSSoq5ZlX6muQ8RfFXwt4XZ0v8AWLaKVPvQq3mSD/gK5P6VrTo1K0rU4uT7JXOLEY3DYSHPiKiiu7aX5nXgEL2NBKqvpXgPiD9q/T7fdHo+lTXjg4Etw4jT6jG4kfXFeX+I/wBoHxlr+5FvU02FuPLtE2n/AL6OW/IivpcLwzmGI1lFQXm/03PzzMfEPJMDeMKjqS7RWn3uyPrzU/EWm6PA099fW9pAvWSeRUX8ya8Q+MHx48O3/hzUdG0snU57qN4TKqny48jBbJ6kdRgYyOtfOd7f3eq3BmvLme7mbrLPIXY/iearjAJBr7LA8J0cPONWvUcmtbLRf5/kfkudeJuJx9GeHwtJRjJNNt3dnpp0QlFFFfoiPw/cKKKKANXQfE2qeE75bvSr6WzmHUxn5XHoynhh7EV9F/Dn9pex1cxWPiNE027bCi6U/uJD755U/XI96+Xzke9KMd+lfO5jk2EzGP7yNpdGt/8Agn22RcV5lkM08PO8OsXqn8uh+h9tdR3cSyRuHQgEFTkEHoanBzkGvi74W/GfVfh7dRwSSSX+jM37y2dstGO7Rk9D/s9D7Hmvrvw7r1l4o0i31KwmWa1nXcrA/mD6EHII7EV+O5plFfK52nrF7P8AR9mf1ZwzxVhOI6N6Xu1F8UXuvNd0bVFFFeGfcBRRRQAUUUUAFFFFABRRRQAUUUUAFFFFABRRRQAUUUUAFFFFABRRRQAUUUUAFFFFABRRRQAUUUUAFFFFABRRRQAUUUUAFFFFABRRRQAUUUUAFFFFABRRRQAUUUUAFFFFABSUtFAHBeOdCKSjUYl4OFkA/Q/0/KvOfEOh/bYftEI/fIOQP4h6fWvep4UuoGjcBkYEEHoa831jR30a8ZGy0LZZGPcen1FfhvGnDsHKWKhH3ZfF5Pv8z57MMDGpdtaPfyfc8cPytg0fdFb+o6A9xbS3kKliJZNyeoDsMj8O1YGc5FfzXisLPCyUZLfVPuj82xGHnh5Wl12FooorgOQQ1FNDFdQSQzRpNDIpR45FDKykYIIPUGpqTbVxlKEuaJcZOLvE+Z/if+zFf6FqMnin4V3k+i6pHl30y3mMYf18ls8Z/wCebfKe2OBXP/D79srUNFvjovxF0qSOaF/Jlv7aHy542HB82E4BOeu3GMfdNfW/O7p8vrXlfxp/Z+0D4wWTzOi6b4gjTEOpxJy2OiSj+Nf1HY9Qf0XLs+wuNisHncOdbKf2l6vdr+tT6nB5jQxCVDMI3jspdV8+qO98M+KtG8aaXHqmh6lBqVi/AlgbO0+jDqp9iAa1y2Wx0r81L228d/s5eNXiWa50bUU5WSFt0F3HngjPyyIfQjg9QCK+ofg5+1/ovjJoNL8VLFoOrthFugcWk5+p5jP+8SPcdKrNuD62Hh9ay+XtaT103S+W6819xrjuH6lKHt8K+eD103sfRlBpqsHUMpBBGQR0NOr83lFxdmfHtcujAV7P8FNQNxodzaM2TbynaPRTyP1zXi56ivUPgbNtv9Uj9Uj/AE3Cv03w7xMsPn1KKek00/ubX4o+iyGo4Y2K73X4X/Q9kooor+xj9SG8V+Yn/BUT44vr/jPTPhpptwfsOjKt9qQQ8PdSL+7Q/wC5G2frKfSv0c8c+LLLwH4N1rxHqLFbHSbOa9nwQCUjQsQPc4wPcivwS8a+LNQ8e+Lta8SarJ5uo6tdy3tww6b3YsQPQDOAOwArwsyr8lNU11/I78JDmk5PoYtWLGxuNUvbezs4JLm7uJFihghUs8jscKqgckkkAD3qv0Nfdv8AwTO/Z0XxP4juPilrlru07SZTbaPHKuVlu8fPNg9RGCAD/fbIOUr56hRdaooLqelUmqcXJnvfwY/ZQi+BfwVtXkiWbxdc4u9ZnUg4yP8AUKR/DEPzO89wBbHXJ619XyxCaMo4yD614j49+GE+l3El5psbTWbHJiQZaP6DuP1H61+beIPCVWrJZlgouVklJLV6dbfmflef5dUxD+tUld9V+pwFFFFfznKMou0j8+tyhRRRUiCiiigAooooAFOTU8ZAFQjrWnpeh32rMotLSScNxlVO0fVugr0MLhK+JmoUYOTfRJt/gdVGlOo+WCuyOLirES5PWu30P4RX9yVa/nFpH3RPmb6Z6D9a77RPA2laGFaG3DzD/lq/zN+B7fhX6xk3AGaY208QvZw89/kv8z6nCZLXq2dRcq89/u/zPNNA8Balq5UvGbWE875Rjj2Xqf0FemaD4L0/QlDInnTd5ZOT+Hp+FdEEA4AFBGK/dsm4Sy7J7SjHnmvtS1fyXQ+vw2Ao4bWKvLuxyqFGKWiivtz0wooooAKKKKACiiigAooooAKKKKACiiigAooooAKKKKACiiigAooooAKKKKACiiigAooooAKKKKACiiigAooooAKKKKACiiigAooooAKKKKACiiigAooooAKawypp1FAHw98bdPm0z4oa0soJEsqyo7d1ZQRj6cj8K4Y9TX05+054BfU9Mh8R2cW+eyXy7kKOWiJyD/wE5/Bie1fMWec1+85BjIYvAwcd4qz9V/mfxJxrlVTK84qqa92bcovum7/g9Aooor6c+AAkAYoFLgbc961vDXhTUvGOpR2Gl2r3Fw3LY4WNe7M3QD3rlqVoUIOdR2S3bOzD4eriqkaNCLlKTskldtmUq78KoJYnAA6mva/hf+znfa+YdQ8SCSxsOGW0+7LKP9r+4Pb730616j8LfgRpvgcRXt8F1HWMZ85x8kR9EU/+hHn6dK9YQBeMYr8uzfimVS9HBaLrLr8ux/R3CvhxCjy4rN1zS3Uei9X19DK0PRLHw5p8Vnp9rHawxjCxxrgD/E+/etRDu75PrTioYEetIEK9Og7V+eOTm3KTu2fvVOlCjFQpqyWiS0SRJS0UVJsFFFFABRRRQAUUUUAFFFFABRRRQAUUUUAJgUUtFAHz5+1D4F+36ZB4kto/3tniK4wOWiY/Kf8AgLH/AMePpXzPX6Eazplvrem3VhcxiWC4jaN0boykYI/WvhDxh4bm8I+JdQ0ifJa1lKq5GNyHlG/FSD+NfrXCWY+0pSwk3rHVej/yf5n8t+J2RfVsVHM6K9yekvJr/MxqKKK/Rj8ICiiigBfukV0vw38XyeB/Gen6qpPkI+y4UfxRNw3HfA5HuBXMjg+1HXmuPEUI4ilKjNXUlZno4LF1MDiKeJpO0oNNP0dz9Eba5S7gSWNg0bgMGByCDUv3uteQ/s3+NP8AhI/Ba6bM4a70siEknkxnmM/kCv8AwGvXsntX87YzDywmInQnvF2/yZ/eOUZhTzTA0sXT2kk/R9V8mS0Ug6Utch7IUUUUAFFFFABRRRQAUUUUAFFFFABRRRQAUUUUAFFFFABRRRQAUUUUAFFFFABRRRQAUUUUAFFFFABRRRQAUUUUAR7uV4qtd3MdnayTSsEjjUszE4AAGcmrJ/WvIf2kfGX/AAjfghtOifbd6oxhGDyIxy5/LC/8CrrwWGli8RCjDeTt/wAE8bN8whleBq4ye0Yt+r6L5s+Z/iB4qk8Z+MNQ1ZyTHNKRCD2jXhB+QGfcmuf++TmkzzTicnIr+iqFGNCnGlFWUUkvkfwbjMVPG4ieIqO8pttv1dxtFFFdZ54UUUUALjOa+sf2avBJ8P8AhE6tcJtutUxIMjkRDOwfjkt9GHpXzj8PfCkvjTxfp2lKCYpJN07DtGvLH8hge5FfddpaxWVtHDCqpFGoRUAwAAMACvzLi7MOWEcHB6vV+nT8fyP6C8Lcj9rWnmtVaR0j6vd/LYt9qMClor8sP6ZCiiigAooooAKKKKAIThcN+VLk8DHFO/nWbrWr22haZc3tzII4YEaR3boABk04pyajFasxqzhRpuc3ZLVsxPHXxJ0X4f2Pn6pOVkbIit413SSEdQo/qcD3rwnxJ+1Pq17uXRtMhs4gcebcsZHI9QBgA/nXlnj3xjdeO/Et5q1yzKsh2wxE5EUY+6o/mfUkmufIBUY4r9eyvhjDUqUamKjzTe99l5W6n8rcR+ImYYrEzo5fPkpp2TS1a7tv8LHSa/8AEjxR4nLDUdZupomGDHG/lRn/AICuAfyrmTxS8gdaQCvtaOGpUFalFRXkrH5JisfisZLnxFRzfdtv8wooorsPPCiiigAooooEFFFFS5KO5cYylpFBRXRaH8P/ABJ4nZf7O0a7nVhkSlNkZ/4E2F/WvSvD37LOvX5VtVv7fTYyPuRAzP8AQ9B/OvGxGb4HC/xaiT7Xu/uVz6jAcMZvmVnh6Emn1tZfe7HimBjI/Gvqf9le1v4vB169wHFnLck2+/v8oDEe2Rj6g1qeHf2a/CmiFJLtJtWnU5zdP8mf9xcAj2Oa9Rs7KHT7eOC2iWCCNQqRxqFVQOgAHAFfnGfcQUcwo/V6EW1e935dj984K4HxuS4tY/GzSaTSinffu9tC9RRRXwJ+6BRRRQAUUUUAFFFFABRRRQAUUUUAFFFFABRRRQAUUUUAFFFFABRRRQAUUUUAFFFFABRRRQAUUUUAFFFFABRRRQAUUUUAFFFFABRRRQAUUUUAFFFFABRRRQAUUUUAFFFFABRRRQAh6VnavpMeq2xifg9j3B9av57UAVzVqNPEU5UqivF6NCaTVmeU32k/2LK9rg8Hfk9y3zHHtkkfhXGa/wCHt0huLYAP1ZOze496911vRItXt9p+WVfuPjpXmOp2U1hcvFOhVh+RHqPav524r4beEk2o3pt6NdPLysfK5jgouOq93p5HmLKyMVYEEcEHtScGup1XSorrLKNj/wB4d/rXN3FrJbPhxx2YdDX4ZicHPDS7rufBV8PKi+6I6KKK884gooooA5T4hfDnQvif4fk0nXLUTRctDOmBLbv/AH0bsf0PQg1+fnxk+CWufBvXfs96putMnY/Y9SjXEcy+h/uuO6n8Mjmv0tJC1j+KvCmleNtButI1qzW9sLlcPG/UHsynqGHUEdK+84d4nr5RUVKr71F7rt5r/LqfUZRnVTL58kveg91280fCvwP/AGoda+GDQaZqpl1nw2Dt8h2zLbD1iY9v9g8em3Oa+5/CHjHR/HeiW+saHfR39jN0dOqN3Vl6qw7g1+fXx3+BGp/B3XQQXvtAumP2O+29e/lyY4DgfgRyO4GN8Jfi9rnwi8QLf6XMZLWQgXdhIx8q4QdiOzDnDDkfQkH9Kzjh3B5/h/ruAaU5a6bS8n2fn33Pssfk2Hzaj9awbSm9fJ+vZn6cjOea9R+BsG+81WQj7qxgfiWP+FeEfC/x9pnxd8P2mp6A7z+aQklrjM0MveNgO/v0I5r6p+HnhZvC+iiOX/j6mbfLjkA4wAPYAfnn1r5/gDI8Ws7VarTajSve66u6S9dbnyuTYGtDGXqRa5L3v3tax2NFFFf1efop8gf8FNviOfCH7PyeH4Jgl54mv47UqPvG3i/eyEf8CWJT7Oa/JcdTX2x/wVU8bNq/xk8OeGY5t9vomk+e6f3J7iQlv/HIoT+NfE1fGZhU9pXfloe3ho8tNeZ0nw48B6p8T/HWheFNGj8zUtWuktoiQSqAn5nbH8KqGY+ymv3Z+G3gHS/hf4E0Pwpo0XladpVqltFkYLkcs7Y/iZizE+rGvg7/AIJY/BQTTa98UNStwRFu0nSS46MQGuJR+BRAR6yCv0Z44r2Mtw/JT9o93+RxYupzS5F0H01kDjBAIp1Fe1a5wnHeIPhto+v7pWg+z3DdZYjtJ+vY/iK4TVPgrf253WN1FcLnO2QFSPxGc/pXtABx1oHSvi8y4PyfNW51qKUn1Wj/AA0Z5OIyzC4l804a91ofO118NPEVsW3aazqP4kdSD+Gc/pVD/hEdbD7f7Muf++Dj86+l+ox2pQi+i18PU8LMslK9OrJLzs/0R5MuHMM37spL7v8AI+cYvh54imxt0yQ59WUfzNXoPhP4jm5a1SD/AK6SD+hNfQIUH2o59a3o+F2Tw1qTlL5pL8r/AIlR4dwi3cn81/keJ2fwU1OXH2i7ghH+wC5/XFb9l8EbKMqbq9lmx1VAFU/zP616aBxzRX0eF4DyHCu6o8z823+Gx308nwVPX2d/VtnL6f8AD3QNMwYrBHcd5Muf1zXRxW0UKYSNUA6YFSAEd6Wvs8NgMJglbD0oxXkkj1adKnSVoRSXkrD6KKK9A2CiiigAooooAKKKKACiiigAooooAKKKKACiiigAooooAKKKKACiiigAooooAKKKKACiiigAooooAKKKKACiiigAooooAKKKKACiiigAooooAKKKKACiiigAooooAKKKKACiiigCleWUV9by28yLJFKpRkYZBUjBBHpXxV8XPhxN8O/EzxIrNpdyTJbSnnA7oT6rn8Rg96+3ixNcv8QPBNj488PTaZepkN80cgHzROOjL7j9Rkd6+hyTNZZZiOZ6wlpJfr6o/P8AjDhqHEOC5YaVYXcX+afkz4RO3HFJ161u+M/Bmo+Btam0zUotjrzHKB8sq9mU+n8uhrDwNma/dKFeGIpqpTd4vZn8ZYrC1cFVlQrxcZRdmnvc6z4b/Dq/+I+ufYbUeTaxYe4uSMrGp6YHdjg4HsewNfYfgnwHpPgXSlstMtxGvBkkPLyN/eZu5/QdsV5X+yeB/wAI3rTbeftY+bHX5F4/z617zuwa/G+JMxr18XPDt2hHp3fdn9X+HuQ4TCZZSx/LerNNtvor2suxLS0g6UtfHH68FFFFABRRRQAUUUUAFFFFABRRRQAUUUUAFFFFABRRRQAUUUUARYz35r55/ak8C+ZbWvia2j5iIt7ogfwE/Ix+jEj/AIEPSvoYqBzWT4n0O38T6BfaZcruguomjb1GR1HuOo9xXpZZjJYDFQrR2T1809z5niLKYZzltXCS3a0fZrY+AkGTg8Uyr+v6Jc6DrF7p12u24tJTE/oSD1Hseo9jVL+Cv6GpVY1oKpB3TP4VxFGeHqypVFaSdmuzW42iiiug5AooooA7/wCCHjH/AIQ/x9ZSSOVs7z/RpueBuI2sfo23n0zX2tGyuAR3FfnV9OK+2vgx4y/4TTwNYXUj77yFfIuOefMXgk/UYb/gVfk/GGB5ZwxcFvo/0Z/SvhZnXPGpldV7e9H9V+p6DRRRX5uf0MFFFFABRRRQAUUUUAFFFFABRRRQAUUUUAFFFFABRRRQAUUUUAFFFFABRRRQAUUUUAFFFFABRRRQAUUUUAFFFFAETEAZNfF/x68YHxX8QLxIn3Wen/6NEAeCyn943/fWR9FFfUPxS8WDwX4J1LUQQJkQrAD3kb5V+vJyfbNfDTOzyNI5LOxyWJySa/RuD8Dz1J4uS20Xr1/A/n7xTzn2dGnllN6y96Xotl8xtFFFfrR/MoUUUUDClZcHA5pK0dA0S48QazYabbDNxeSiJOOBk8k+wHJ+lc9WrGjBzk7JHVh6E8TVjSpq8pOyXdvY+h/2XPBn2TSbvxFcR/vbs+TASOREp+Yj6sMf8BFe/wCMCsvw9otv4f0ay0+1XZBbQrGg74AxWoOpr+eMwxcsbiZ1n1enp0P7s4fyuGTZbSwkd0tX3b1b+8kooorzj6QKKKKACiiigAooooAjPOa+df2ofHJjhtfDFo+1ph9ousHqoPyL+JBJ/wB0etfRMjbVJ9K+EfifrEuu/ELXbuQnP2t4V9lQ7B+iivsOF8FHFY3nntBX+fQ/JfEjN55dlPsaTtKq+X5Wu/8AI5eiiiv3A/j8KKKKBBRRRQAY4oBDDrXSeAfBdz4+8S2+lwTC2DqXlmIzsRepA7nkAD3r6h8N/s9eEfD8aGaxOq3C9Zb1t4P/AAHhcfhXyuaZ9hsskqck3N62X6n6Hw7wbj+IoOtRtGmnbmb69UktWfI2m6Nfa1P5Wn2Vzeyj+C3iZz+QFeiaB+zr4x1ra81rFpkJOd11IN2P91dxz7HFfXVjpNppsKxW1tFbxqMKsaBQPoBV3Ax6fhXw+J4wxNTShBR9dX/kfsmXeFeAo2ljarm+y0X+Z4J4f/ZR0yAq+r6pcXrA5McCiFD7HO4/kRXpfh/4U+FvC4jbT9Gt0mT7szrvkH/A2yf1rsMZ/wAaUjPevlsRmuNxf8Wq2u2y+5aH6ZgOGMoy1L6vh4prq1d/e7jUgjj+6oH0FSYoxS15d7n00YqOiEwKWiikUFFFFABRRRQAUUUUAFFFFABRRRQAUUUUAFFFFABRRRQAUUUUAFFFFABRRRQAUUUUAFFFFABRRRQAUUUUAFFFFABRRRQAUUUUAFFFFABRRRQAUUUUAFFFFABRRRQAUUUlAC0UUmaAFopM0tABRRSZFADWFZes6Fb6xCUmG09nHUH2rUxxSDArlr0KWJpulVipRe6ZMoqa5ZK6PHPEXhu60SQ+YvmQk8SKOD9fQ1zFygcEEDB7GvoW4tYrmIxyIroRjaRkY+lcF4j+GS3BeXTWETHnynyR+B6j9fwr8M4i4Eqrmr5d70f5XuvR9UfL43KpO8qWq7dTx+5sFyShx7HpVRkZD0ro9Y0S90h9l1byQ8/eIyp+jDg1hz1+AY7A1cJNwrQcZLdNWf4nwuIw7pSakrMrUUUV4x5wUUUUAY3irwvpfjTQLvRtYtlvLC6TbIjdR6Mp7MDyCOhr86vjb8GtS+DvihrG43XOmXGZLC/24EyZ6H0dcgEfQ9CK/S3tzTtV/Z+034/+C9Y0XVwbeAxH7HequWt7nGUkHqF/iHcMRkZzX6lwNj8ascsFSXNCW67WW/l59z7PhzHV8PiFSjrCW67eZ+cf7NH7QWq/s7fEqz1+zDXekzYt9U07tc25POM9HXqreoweCQf2x8JeKNM8aeGdM1zRrtL3StRgS6tp4+jowyD7H1B5ByDzX4J+O/A+sfDXxlq/hnX7U2mr6XcNbzxHkZHRlPdWGGU9wQe9ff8A/wAEtvjjLf2GsfC7U7gs1mrappG9ukRYCeEZ9GZXAH9+Q9q/pnLqvsqjpS2f5n6riKScfaRP0KpD0paRuhr6h7HmH4jftqeKG8W/tRfEO7J+W31H+z1A6AW6LB/OMn8a8b0vTbrWtTtNPsYWub27mSCCFBlpJGYKqj3JIFbHxE1x/E/xA8T6xIxkfUNUurtmPcySsxP6177/AME6/hgPiF+0fpd/dReZp3hqB9Xk3jgyqQkAz6iR1cf9czXw6i69ey6s9+/s6d+yP1O+Cvw0tPhB8K/DPhCz2lNLs0ikkTpLMfmlk/4FIzt+Nd0elGcUcY9q+2hFQiorZHgttu7FooorQQlLRRQAmKWiigAooooAKKKKACiiigAooooAKKKSgBaKTcKWgAooooAKKKKACiiigAooooAKKKKACiikoAWiiigAooooAKKKKACiiigAooooAKKKKACiiigAooooAKKKKACiiigAooooAKKKKACiiigAooooAKKKKACiiigAooooAKQ9KWkPSgDlvGPgLR/HOmtaapbCZRykg4eNv7ynsf0PfNeNzfskRm+3Q+IpEs92fLe2BkA9NwYD8cfhX0SAR1/WjGQeK9PC5rjMFFwoVGk+m6/HY+WzLhnKc3qKrjKKlJddU/m1a5zvgnwVp3gPRI9M02MrChLu7nLyOerMe5P+FdIO+aaB6cUgfHFefOpOrNzm7t6tn0NChSw1KNGjFRjFWSWySJqKKKg6AooooAKKKKACiiigAooooAKTdRuAGTUfnxk4DqT9adrkuUVuyWikpaRQUUUUAFFFFABRRRQAUnalooA+XP2o/BP9n6xZ+IoExHef6PcEDpIB8jH6qCP+AivB6+6/iX4Vj8ZeDtS0xsebLHmJm/hdeVP5gZ9s18LzW8ltcSRSoY5Y2KOjDBUg4INfsvCmP+sYX2En70NPl0/yP5H8Scl+oZn9bpq0Kqv/ANvLf79xlFFFfdn44FFFFABXtX7MfjH+yPFVxok74g1Fd8QPQSICf1Xd/wB8ivFhweataVqU2jata6jbkCa2lSVM/wB5TkfhxXj5phI47CVKL6rT16fifTcPZnPKMyo4uP2Xr5p6NfcfoUSxxxmngcfSsXw1rkHiTQbHUbbIjuolkXPXkZwff1rZHrX88yi4ScZKzR/d1GrCvTjVg7xaun3TJKKKKk3CiiigAooooAKKKKACiiigAooooAKKKKACiiigAooooAKKKKACiiigAooooAKKKKACiiigAooooAQ9aaT1px6VTv7uOytJp5HCRxoXZm6AAZJP4U4q7sjOc1Tg5s+bf2qPFv2nUtN8PRHK24+1TYP8RyqD6gbj+IrwQr81bHjDxDL4q8Ualq8hJ+1TM6A9QnRB+CgD8KxscV/QWT4NYLBU6XW2vq9WfwvxRmrzjNa2Jv7t7R9Fogooor3T5AKKKKAFI+avdP2XPBx1LXLzX548xWS+RAWH/LRh8xH0Xj/gdeFqhdwoBJJwAOpr7k+FHhMeDPBOm6eyhbgR+ZOfWRvmb8icfQCvhuKsd9XwnsYv3p6fLr/kfr/htk/9oZqsVUV4Ulf5vb/M7UDFLRRX4wf14FFFFABRRRQAUUUUAFFFJQBC4VlYHpivkT4w/B7XNH8U32oafYT6jpt7M06PboZGRmOWVlHIAOcHpjHOa+vCDzxkUbQVwVHHbrXr5bmVbK6zq0kmmrNPqfJcRcOYXiTDKhiG4uLumt0/8j428DfAPxN4ukElzA2j2PeW8jIc/SPgn8cD3r0HUf2TIvs4Njrsizgc+dCCrH8CCP1r6JA28AAUuwYr1a/E+YVanPCSiuyS/G+58zg/DnI8PQ9lVpucnvJtp/JLRHw/4v8Ag34p8Go8t1p5ubVeTc2ZMiD6jG5R7kAVxFfos8Suu1lDD3rzLx78A/D3jIyXEcX9l6g3P2m2UDcf9tejfXg+9fQ5fxc1aGMj/wBvL9V/kfC554W2Tq5VP/t2X6P/ADPjjDNz1pv867fx58H/ABD4CkeS5t2utPB4vLcEoB/tjqn48ehNcT+hr9Fw2Lo4uCqUJKSfY/B8dl2Ky2q6OLpuMl0at/w6NLw94hvfC+rW2p6fL5N1btuXIyrDoVYdwRkGvrP4bfHHR/HUcdvLINP1UjBtZW4c+qN/F9Ovt3r46z6nFAbawIOGHIIrxs2ySjmkby0mtmvyfdH1PDPFuN4cqctP3qUndxe3qn0Z+iiOGGQQx9RSk8HFfHngX9oXxF4SCwXzf21ZDjbO+JQPZ+Sf+BA/hXsth+034QvLPzZ5Lmymx/qZYGLZ9iuR+tfleM4ex+Fnbk5l3Wv4bo/pbK+O8mzGnzSqqEuqlp9z6nr2fm5oPXrx6180eJv2rr6S7KaFpkSWynHmXpYs/wDwFSNv5mvTPhH8Ybb4kwzQSw/YtTgAaSAvuDDpuU+meo7ZHrXJiMmxuFoe3q07R6916o9HAcX5RmWL+p4erefTRpO3Z9T1CiiivFPtQooooAKKKKACiiigAooooAKKKKACiiigAooooAKKKKACiiigAooooAKKKKACiiigAooooAKKKKACiiigAooooAKKKKAIgfX8qdnimN82V715f8d/jVp/wY8MNezD7RqVxmOztA2DI2OSfRRwSfcDqRXRhsPVxlWNCjHmlJ2SOvB4Stjq8MPh4805OySO/wBa8Q6Z4dsXvNTvoLK1jGXluJVRV+pJAFec3P7U/wAMbWcwP4pty4ON0aM6/wDfSgj9a/PPx58SPEPxK1d9Q8QajLeSEkpECRDEPRE6KP1Pck81zFftOB8OoSpqWMqvm7RtZfN3v9x/Q2W+FFOVFSzCu+d9I2svm07/AHI/WDwn8UPC3jeNzomvWWouo+ZYZlLL9V6j8RXU5JHvX4/WN/daXdx3VldSWl1Ed0c0LlHQ+oYcg19rfsuftQXPi69i8KeLJhJqjA/Y744XzwBkowHG4AEgjqAe45+bz7gmtldJ4jDT54LVq2qXfsz5Hifw7xGTUZYvBz9pTjq01aSXfTRpdT6yopFORS1+ZH44FFFFABRRRQAUh6UtNYhR1xQBFyTgH8MVi+KPF+jeDtPkvtY1G30+2T70k8gUfTnqfbvXjXx+/ak0z4WrNpGkbNW8SFf9WG/dW2ejSEc57hRyR1IBBr4W8a+Pde+IerNqOv6lLfTknarnEcY/uoo4UfQfWv0LIOD8VmyVas+Sn3tq/RfqfqfDPAOOzxLEV37Ok9nbVryX6s+x/G37d3hzSpJIPD2l3OuOvSaQ/Z4j+LAt/wCO15HrP7cnju9nc6fZ6ZpsP8KFHlYfUlgP/Ha+c6K/YcJwXk+Fik6fO+7bf4bH75gfD3IcHFc1LnfeTvf5bHuq/tofEtZM/bLBh/da2JH6EGup8Oft4+KrFsaxoun6mmcZtneBsevO4Z/KvmGiu2rwpk9VWlh18tPysejX4JyHER5ZYaK9NH+B+h3gD9sjwN4ydLe/uJNAvG4VL7Cox9pASuP97H0r3S0vIbyJZYJFkRwCGU5BB6V+PtenfCP9oHxR8I7yJbO5a/0jd+8024YmPHcoeqN9OPUGvz3N/D5Ri6mWz1/lfX0f+Z+V594WxjB1spm7/wAkuvkn/n95+no55/Whhx6fWuB+FPxh0H4vaCt/o9xiVMC4tJSBLC57MPzwRwexrvQvc9fSvxeth6mFqypVouMo6NPc/nvE4athKsqFeLjKLs09GiUdKWiisTnKtxaxXMZjlRXUjBDDOa5HWPhVoupbmjja0kP8UJwP++TkfpXa0h5rycZleCzGPJiqUZLzSdvR7nPWoUq6tUin6njmpfBC7iBayvkl9ElQrj8Rn+VYNz8KfEdvnZZpP/1zkA/nivoMAGl/CvgMV4b5HiHeMXD0f+dzxamRYOp8KcfR/wCdz5rn8BeILYfNpk34Yb+RNS2vw38RXhG3TmRT/E7hcfhnP6V9GFB6Cl2gjFeTDwrypT5pVJNdrr87HKuHMLfWTt8v8jx/w98FpXmWXVp1EY58mHPzfVuP0H416pp+m2+k2aW9rCsUSDaFUYAFW8gDGMUm3sa/RMo4ey7I4uODp2b3b1b+bPdwuCoYRWpRtfr1Pgz/AIKdfs/Lrnhuz+KWj2w/tDSglnq4iXmS2ZsRyn1KOdpPXa47JXwp+zz8SJPhH8avB/isSNHb2N+gu9v8Vs/7ucf9+3f8cV+5nibw9YeLfD2paJqcC3Om6jbSWlzC3R43Uqw/Imvwd+Lfw6vvhL8S/Eng/UNzXGkXj24kZdvmx9Y5APR0KsPZqWYUnRqxqw6/mj6PDT54OnL+kfvupBAI6Gs7xBqH9j6DqV9xm1tpZ+f9lS39K4D9mnxgfHnwD8A627mSe40e3SeRjktNGgjkP4ujV0vxWkMPww8XSDqmj3jD8IHr6Dn5qXMuquedy2lZn4CkliSTknmv1N/4JafDv+wPg7rniyeIpceItQ8uJiPvW9uCikH/AK6PMP8AgIr8sa/eL9n3wIPhn8E/BXhkxGCew0uBbhD1E7Lvm/8AIjOa+cyynzVnN9F+Z6eLlaFu56NRRRX1Z5IUUUUAFFFFABRRRQAUUUUAFFFFACUm6hqrXV3HaRO8jqkaAsSxwAB15ppX0RnOcaceeZM7hMkniua1/wAe6P4bGbu8VZcZEK8sfwHP9K8x8efGSe8eSy0VjFAPla5HVv8AdHp79fSvLZppJ5GkldnkY5Z2OST6k19bgchnWSnXfKu3U/nvirxYw+W1JYbKYqpNaOT+FPy7nr2rfH12yun6cQOzzPj9B/jXNT/GjxJKSRJbxj0EZ/xNcITS19VSyjB0lpBP11PwPG+InEeMk5SxLj5Rsl+B3cXxp8SRkfvLdh6GM/410OlfH2eNlW/sPM9Xhb+h/wAa8jop1MowdVawS9NCMH4icR4SalHFOXlKzX4n0/oHxE0bxIFW1ul87GTE3ysPwNdKr7yMfd9a+PI5GhdXRijqchlOCD6ivS/AvxiudLaO01dmuLXhVm6tH/veo9+v1r5XHZDKknPDu67Pc/euFvFqhj6kcNm8VCT0UltfzXT8j3ylxxVKxv4dSgSaGRZI2AYMpyCD0INXcda+Ra5dGf0RTqRqxU4O6Y6iiikahRRRQAUh6UtJQBGDkYFVr6/g0+BpJ5ViReSXIArD8aeLrfwjo8t3IcyH5YowcF27D+pPpXzn4j8U6j4oummvZ2YZysYOEQegH9ete5l+VVMf717RXX/I/KuMOPcHwtajb2lZq6inZLzb6eh9By/FXwxAwU6pGfdAWH5jitTSPGOka6xWyv4ZmHVVcZH4da+U6WKeSGRZImZJFOVZDgg+oNfRT4cpuPuTd/M/GMN4045Vk8ThouHZNp/e7r8D7F44wePWg9DxXjPwu+Kcks6aVqz7mY4huG/i9Fb39D3+tezA5wfxyK+NxeEqYSp7Oov8mf0rkHEGD4jwccXg5abNdU+zJaKKK4z6cKKKKACiiigAooooAKKKKACiiigAooooAKKKKACiiigAooooAKKKKACiiigAooooAKKKKACiiigAooooAKKKKACkxS0UAFFFFABSUtFAEaMNvJzSKTu5XFBALA9qy9c17T/Dtm13qN5FZwL1lncKv696qMXNqMVdsyqVYUoOdRpJbt6JGpuOcU79a4Twx8YfC3i3V103TdSE10ylkR4nj3Y67SwGcDnHXHNduZFxjHvV1aNSjLkqRafZqxz4XG4bGw9phqinG9rppq/bQeDkdqU+3FJ0xzgVh+IfFOleF7M3OpX0VnGP4pWAz7Adz7DmohCU5KMVdvsa1q9PDwdSrJRit23ZI84/aJ+IOoeD/DtpaaZKba8v3ZTOv3kjUAtt9CcgZ7c98GvmXS/GWuaLqa6haardR3YbcXaVm3+zA8MPY5rsPjj8T7f4ka5aixjddPsQ6xSSfK0hYjc2Ow+VcZ5+mcV5rlmOB3r9ryLK4UcDGNemueV27r7k/l0P5A4y4jq43OZVMHWbpwsotNpaWu1876n298JviDF8QfCkV8VEd5G3k3MY6LIAM49iCCPrjtXc9MelfI/7NHixtF8cSaXI2LfU02gHp5iAsP03j6kV9ccMc5r8vzvAf2fjJUor3XqvR/5bH9HcHZ088yqnXm7zj7svVdfmtSSiiivCPuQooooAKKKKACiiigCJlDHBGa+Ov2hvB3/CL+OpLuKPbZ6mpnQgcCTo4/PDf8Dr7GI5ryv9ofwj/wAJN4CuLiJc3WnH7THgclQPnH/fOT9QK+j4fx31LHQcn7stH89vuZ+ecdZN/a2T1FFXnD3o/LdfNHx5RRRX77ufxS1yuwUUUUEhRRRQM+n/ANlrxX9u0C+0KVsyWMnmRA/883JJA+jbvzFe84Ga+Hvg34q/4RH4gaZds223mb7NNzgbXwMn2DbT+FfbyfvAr9iK/CuJsH9Vx7lFe7PX59fx/M/sfw8zf+0sojSm7zpPlfp0f3E1FFFfKH6mFFFFABRRRQAUUUUAFFFFABRRRQAUUUUAFFFFABRRRQAUUUUAFFFFABRRRQAUUUUAFFFFABRRRQBGGzXk/wC0b4rPh3wDNaxMRc6kwtlIPIU8ufptBH4ivWG4HNfIf7Snitte8diwRswaZEIwAePMfDMfy2D8DX0eQYP65j4Ra92Or+X/AAbH57xzmv8AZWTVZRdpz92Pz3/A8kooor99P4nbuFFFFAgooooGeg/A7wl/wlvxCsFkXda2X+lykjj5SNg/FyvHoDX2oiBFRfTivFv2YfCP9k+EJ9YmXE2pSblyOREmVX8zuP0Ir2zODivwfiTG/W8dJRfux0X6/if2dwBlH9mZPCc1adT3n6PZfcPooor5c/TAooooAKKKQ9KAOZ8X+ONJ8Daab3VrkW8RO1FA3O7f3VUck15Q/wC1jo4utq6Pftb/AN/KBvy3Y/WvMv2jNdu9R+Jl7aTSEwWCpFDGDwNyK7HHqS3X0ArzFu+wc1+pZTwzhq2FjWxF3KavvZJdD+Z+JvEPMcPmFTC4C0Y05NXaTba0d77K59teC/jL4a8cMIbK88i8Iz9luF2Sfh2b/gJNdwG3dDX53RStbzJLC7RzIwZXQ4KkdCD2NfT3wE+NDeJAmg63MDqiLm3nPH2hQOQf9oDn3HPUGvIznhp4KDr4ZuUFunuvP0PrOE/EGObVY4LHpRqPZrRN9vJnvIowKAc0V8IftgtFFFABRRRQBXlhWaMq6B1YYIPIxXivxE/Zu0vX1lvNAKaTfcsYQP3Eh91H3fqv5V7aRg9eaEAA46Gu3CY3EYKp7ShNp/g/VHh5pk2Czil7HG01JdO680z4B8TeE9U8H35s9Ws5LWbqjNyjj1VhwR9KyVA2ZI57V99+JfC2l+K9MkstUs47u3ccq46H1B6g+45r5g+KX7P9/wCEVl1DRS+o6SMsydZYB3JA+8o9RyO44zX6rlPE9HF2pYn3J/g/8j+Z+J/DvFZWpYnAtzpLV90vTqjyGiiivvT8a1ixQMgn0r1X9mlZm+JkZjztFrKZP93Kjn8SteU4wa+mv2WPCBs9JvtfnjIku28m3JH/ACzQ8kexbj/gNfLcR4iFDL5832tF6s/Q+A8DVxueUeTaD5m+yX+b0PoAdKWiivwk/tYKKKKACiiigAooooAKKKKACiiigAooooAKKKKACiiigAooooAKKKKACiiigAooooAKKKKACiiigAooooAKKKKACiiigCBsIS2OAOa/NX9qfx3J43+MOsKJS9jpjfYoI88KV/1h+pfPPoB6V+lNzzBIB1KGvya+JEMlr8Q/FEUufMTVLoNn181s1+reHlCnUx86kt4x0+b1Z+2eFWFpVc0q1Zr3oR0+b1f9dznKKKK/oo/rEKs6dqFxpV/bXtpIYbq2lWWOQdVZSCp/AgVWorGdONWDhJaM561KNaDpzV0z9VPg/wCPIPiV4A0nXoSFa5iHmxA58tx8rr+DAj9e9dx/FXw3+w18TTpXiG98G3UuIL/NzaBjjEqj51H1UBv+An1r7kBBPWv5H4gyyWU5hUw7Xu7r0e3+R/CvFGTyyTNauFt7t7x9Ht92xJRRRXzp8oFFFJQBGBgDNfPX7U/7Qn/CsNIGh6NOjeIr6M7W4b7LH03kep5Cg8ZBJ4GD698RfGVn4A8Hanrt++23tIi5AOCx6Ko9ySAPcivy18ZeLdQ8ceJtR1zU5TJd3kpkbnhB0VF9AoAA9hX6Lwbw/HNsS69dXpw6d30Xp1Z+r8AcLxzzFvE4mN6NN7dG+i9OrMq5uJby4kuLiV5p5WLSSuxZnYnJYk8kk96ioor+loQjTjyxP7Bp040o8kNgooorU1CiiigAooooA6b4efELV/hn4otda0ecxTxHDxZOyZM/MjjuD+hwRyK/TD4V/E3Svir4Qs9a01/vjbNAT88Mg+8re4/UEHoa/Kmva/2V/i6/w0+IMNndTMND1d1t7hc/LHITiOT8CdpPo2ewr8v4y4dhmOHeLox/ewV/VLdevY/G+P8AhSnmuElj8PH99BX0+0lun3a6H6SUtMjkEkaup4YZFPr+bz+RgooooAKKKKACiiigBKWiigBMCvzG/wCCq3wwTSPHHhjxzaRBY9Ytm068ZF/5bQ4MbMfVo32j2hr9OR0r5p/4KE+BR44/Zh8QyJGZbrRJYdXgAGceW2yQ/hFJKfwrz8bS9rQa7a/cb0JctRFL/gm9rZ1f9lfQ7Zuf7Nvr20H0MzS/+1a94+KkJn+GHi6IDJfSLxR+ML18xf8ABLKUyfs56spOfL8R3Kj/AMB7Y/1r631/Tv7W0LUbH/n5tpIef9pSP608PeWGXoFTSo/U/CT4EeEF8e/GfwP4ekTfBqGsWsM4Az+58xTIf++A1fvX0Ar8ef8AgnH4YbXf2ptFuWTeuj2N5fuCM4/dGEH8GmX8cV+wue1ceVwtCUu7NsU7zSH0Ug6Ute2cQUUUUAFFFFABRRRQAUUUUAFFFJQBFNIsKF2O1Rya+e/ij8RJPEN4+n2UhXT4jhip/wBaf8B+vX0ru/jL4xOi6R/Z9q+27u+CwPKL3P1PQf8A1q8Dr7XIsuU19Zqr0/zP5f8AFXjKph5f2JgZ20vNrfXZf5hRRRX3p/JV7hRRRTAKKKKACiiigDuvhp8Q5vC94llcSbtNlbHzH/VH1Ht6j8fXP0TbzCeNZFYMjDIIr48r3L4KeMDqFg2kXEg+0WygxEnlk6D8jx9MV8JnuXJL6zSXr/mf1d4VcZ1KlRZJjZ3TXuN9Lbr/ACPWaKQUtfDn9ThRRRQAw9KazhFZj25ozuyO9ct8SPEg8NeF7m4VgJn/AHcY9WPT/GtKVOVapGnHdux52YYyll2Eq4uq7RhFt/JHivxX8Tf8JB4olijfda2ZMaAdN38R/Pj8K4yhmLuWYkknJJ70ma/YsLQjhqMaUdkj/N/Pc0q51mFXG1XrNt+i6L7haKKK7T5sI5WidXRijqQVYHBB9a+pPAevHxD4YsbxsF2TD47MOD+oNfLW2vor4LKy+CLQnoWk/wDQzXx/EVOLoRm907fef0f4MYutHNK2GT9yUbteaas/xPQqKKK/PD+xgooooAKKKKACiiigAooooAKKKKACiiigAooooAKKKKACiiigAooooAKKKKACiiigAooooAKKKKACiiigAooooAKKKKAIgfpilI9KyPEPiTTPC+nNe6peRWdsnV5DjnsAOpPsOa5vwv8AGnwn4u1L7Dp+oj7Uc7I5o2iMmP7u4DP06+1dMMNXqU3UjBuK3aTsvmeZWzLB0K0cPVqxjOW0W0m/lc74dKCM0BgRmmySLGOWA+prmPRbSV2MYHHJ49K+ev2sdOu5bHQtQRma0gkkideyuwBU4+isM+49a9U8TfFnwv4TeRNQ1aBZ0/5YRHzJM+hVckfjivA/iz8fYfHeh3GjafpbRWkrIWublgH+VgwwgyByBySeM8V9XkODxaxdOvTpvlT1b0Vno9/Xofl3Gub5VLKq+DqV0pyWiTu7rVJ22vY8n0HWJ/D+tWWpWxxNaSpMnPXBzg+x6H619U6x+0d4U0qwgmhmk1G4kjDCC3Xlcj+InAU+ozn2r5H+XjsKT5d2eq1+oZjkuGzOpCpVv7t9tL+TP5yyHi3H8P0alHCWtOz1V7NdV5s9g8VftM+I9b3xaVHHo0B4yv72TH+8wwPwXPvXlOo6teaxdfaNQu57yc/8tJpC7fmarsd54FNFd2EyzCYJWo00vz+/c8jMs/zHNpc2LrSl5X0XolZBRRRXrnzhb0nU5tF1Ozv4CBPaypMn1Ugj+Vfe/hnWYNf0Oy1K2JMNzCsik9cEZ596/P2vp39lvxl9t0O78PzvmWybzIQTyYnPOPo2f++hX53xbgfa0I4qK1i9fR/5P8z9y8L84+q46eX1H7tRXXqv80e/UUlLX5Gf1QFFFFABRRRQAUUUUANOBUFzAs8LoQGDAgg8g56ip+tGMCmnZ3InBTjys+CPiF4Xfwd4x1PSmXakUxMPvG3zKf8AvkgH3Brnu/NfRH7VXhLH9m+IYV5B+yzkDsclD+e4Z/2hXztX7/kuM+vYKnUb1tZ+q0/Hc/hzi3KnlGbVaCVo3vH0eq/yCiiivoD4oKKKKAFHI4r7h+EHis+MPAWl37yb7gR+VOT18xPlYn64z+NfDw+WvfP2VPFf2fUdU0GRvlnAuoQezDCv+JGw/ga+G4rwft8H7aK1g7/J6P8AQ/YfDTNvqGa/Vpv3Kqt81qv8j6eooor8YP66CiiigAooooAKKKKACiiigAooooAKKKKACiiigAooooAKKKKACiiigAooooAKKKKACiiigAooooAyPEerwaFoV9qM7bYLeF5XPoFBJ/lXwNqeoTaxqd3fTnM1xK8z/wC8xJP86+pP2n/FP9leDY9LjfbLqUoQjv5a4Zv12j/gVfKHSv1rhDB8lCeJktZOy9F/wfyP5c8U819vjaeAg9IK79X/AMAKKKK/Rj8HCiiigBcdRV3QtKm13WLPTLcZlu5khU+hY4yfYdfwqkD29a9l/Zg8K/2t4zm1aVMw6bF8pP8Az0fKj8lDfmK8fNMWsHg6lZ9Fp69D6bh7LpZtmdDCrZyV/Rat/cj6g0HR4dD0i0sLdQkFvEkSKOwUAAfpWjnihhg57UbsHGK/niTcm5Pdn930qcaMFTirJaIfS0lLSNgooooAKKKKAPnH9oz4Tahqd83ibSbd7ttgjuoIxl8L911HfjggegPrj50IO3LHD+lfolt3EhgMdx61z2pfDvw1rFy1xeaFYXM7n5pJLZGY/U4yfxr7jK+J54GiqFWHMo7NPW3Y/FOJfDmnm+KljMJUUJSd5Jq6b6tNaq58R+H/AApq/iqUw6Tp8986feMa/KPqx4H4mo5ItS8J64vmRzafqVpIrhXUhkYYIP8AI+9feum6VZ6RapBZ28VrCg+VIkCqv0A4r5h/aii0w+K7Ca1uI5L4wtHcxIwJjAIMZOOhO5uvOAK+ky3iKeaYv6tOnaEk/N/PpY+Bz/gWHDmWrH067dWDV9kt+nW6Z9AfDnxfH408H2GroAkki4mjH8Mi8MPpkce2K3r/AFez0uJpbm6ht4h/FI4Ufma+GdD8f6/4d0WfS9N1KSxtppDI4hwG3EAHD4yOFHQisS7vrrUZ2nvLma5mbrJO5dj+J5rzXwfOdabdRRhd2SV3b8D3oeKsKGEpw9g51FFKTbSV+rVr3v8AI+35vi/4Pt8hvENgxHUJOrH9Caji+M3gyU7V8QWQP+1KFH5mvh2iu5cG0La1Xf5HkPxYx/NpQjb5/wCZ9/6T4u0XW03WGp2l2B3gmV/5E1rLIrjKsG+lfnWrtG4ZWKsDkEHBFdr4Y+M/i3wq6i31aS7hH/LG8zKpHoCfmH4EV5mI4OrQV6FRPyasfR5f4rYepJRxtBxXdO/4Ox9w9cU0/KOlePfD79ozRvFLxWerA6PfvhVMjZhkP+y/Y+zY/GvYUcSIGRgwP8Qr4XF4Ovg5+zrxcX+foz9lyzN8Fm9JVsHUUl5brya3RLimSxLKhVgCD1FPzQa5E7HsNKSsz4n+O3he28K/ES8hs1EdvcRLcqirhULZDAe2VJx2zivPgM/w9a+pvj78Hb/xpLbavo+2a/gj8qW3ZgplTJK7SeMgluD1z1458Y0T4E+MtZvFgOlSWUQOHnumCqnv6t+ANftWT5xhXgYOtVSlFWd3rp+Z/HvFHCuYRzmrHDYeThOV42V1Z+a0VjC8BeDLrx54mttMtgyo53TSgZEUYPzN/QepIr7j0bTLXRNMtrGzjWO2t41jRF/hAGBXM/DT4baf8NtIW2tV8+7lw1zdOMPK39AOcD+ZJNdqBgg9TX55nubPNK65Pgjt5+Z+88E8L/6vYRzrWdWdr+S6JP8APzJaWiivmD9LCiiigAooooAKKKKACiiigAooooAKKKKACiiigAooooAKKKKACiiigAooooAKKKKACiiigAooooAKKKKACiiigAooooAjPzZBr88v2y/h1J4Q+Jz6zEh/s/XE84MBwsqAK6/j8rfUn0r9DWPXvivIf2mvhmPiX8ML+3gj8zU7IG6swBkl1B+Uf7y7l/HPavreFs0/srMqdSTtCXuy9H/loz7ngzOf7FzelWk7Ql7svR9fk7M/NGijpwetFf1jGSkro/uGMlKPMgoooqizU8NeILvwr4g0/WLF9l3ZTLNGc4BKnOD7HoR3BNfqr4A8W2fjjwhpeuWTE217AsqgnJXI5U+4OQfcV+S1fYn7C/xL3C/8FXkpPl5u7FWPRSQJFH0YhgP9ontX5Jx9lP1nCRx1Ne9Df0f+TPwvxPyP63go5jSXv09/OL/yf6n2ZRSUtfz0fysFIelLTXO1CfQUAfHH7eXj/ZHonhO2m2mXN5doDzsUlYwfYtuP1QV8cV6v+1F4jbxJ8bvEUu8SRWzpaxY/hCqAw/773n8a8or+r+FMDHBZTSilrJcz9Xr+Gx/b3BGXRy3I6EEtZJSfq9fwVkFFFFfYn34UUUUAFFFFABRRRQAUUUVMoqSsyJRUlys/Tb9m3x63xB+EmiX08nm38Mf2a6JOSZI/lLH3YAN/wKvV1AHFfHH7AHiEtF4p0NjhEeG7jHu4ZW/9AWvsUNnjvX8hcQ4NYDNK1CKsk7r0eq+65/CHFWXrK85xGGirRUrr0eq+65LRSClr54+UCiiigAooooAKKKTcKAFrnvHfhmPxl4J8Q+H5SBFqunXFgxPQCWNkP/oVb56UzzEHBcZ+tS48ysNdz4//AOCXNnJZfs86usqlHPiS6yp6giC3U/qpr7DPIrxT9lLwSvgb4fa7ZKoWOXxVrbxgDHyJfywqfxEIP0Ir2vpxXPRi40lF9i5u82z85P8Agmz4Lk0b9oP4vSPHtOjRvpTcfdL3bcf+Sx/Kv0ZH3a+Xv2UvB7eFPj5+0izoUa68Q20+SOokSa4H6XAP419Qr0rPBw9nSUfN/mVWlzSv6DgadUfmoDjcPzpwYHvXfY51KLHUUUUigooooAKKKKACiiigBjcUyVgkbtngDNOYZBrE8Z6k2keGdRu1+9HCzD64NXTjzyUOrOPF11hsPOvLaKbfyVz5z8fa63iDxVfXJJMav5aDttXjj6nJrnRyad3or9mw9KNGlGEdkrH+aWbY6pmOOrYuo7uUm/xCiiiuo8MKKKKACiiigAooooAaeK2/Bmtt4f8AEllehtqLIFkz3Q8H+efwFY1J/FXNWpKrTlTezVj2MtxlTL8ZSxVJ2cJJr5M+xIZBNCjjoy5qXvXNfDzUG1Xwhp1w7b5DEFZvUjg/rmukzmvxirB06koPo7H+luAxKxmFpYiO04pr5pMkoopKg9Aj2hRuPGBXz18ZfE51jXhYRPm2tOODwXPX8hx9c17N438Qr4a8P3V42CyLhQe7HgD8yK+Wbid7meSWRt8kjF2buzE5Jr6/h/Cc9R4iS0jovU/nHxf4i+q4OGUUZe9U1l/hXT5sSiiiv0Q/jgKKKKAJLO1lv7qK3hXdLKyoo9STgV9WeFdHXQdCs7JTkQoFz68da8Z+CXhj+09ak1OVcxWg2oCOC7Dk/gD/AOPV74OnpX5xxBi/aVlQjtHf1P7Q8IuHngcBPNKy9+rpH/Cv83+RLRRRXyZ/QoUUUUAFFFFABRRRQAUUUUAFFFFABRRRQAUUUUAFFFFABRRRQAUUUUAFFFFABRRRQAUUUUAFFFFABRRRQAUUUUAFFFFAHyb+1LrN1c+NLTT2dhaW9qsiR9i7M25vyVR+deOW9xLbTw3EEjwzxMHjkQ4ZWByCD2Oa+i/2qPBjT2dh4kgjLG3/ANHuSB0RjlW+gYkf8Dr5ur9y4clRrZbCEVtdP1/4J/GHHdLFYPP6tSo3dtSi/Lpb0PXrf9pvxXb2C25hsprhRj7RIjZb3KggZ+nHtXH+JPix4r8U5W+1i48k8eTbnykx6ELjP45rkacNyrkN1r0qWT4GjPnhSSfp+XY+exPE+cYymqVbEScdrXav623G0UUV7Sio7Hy0pSk7yCiiiqEFFFKql2CqCSTgAdTUyko6suMZTdogcH3pOnSvQfCnwN8V+LSkgsP7Ptm5M17mPj2TG4/lj3r1rT/2UdLis/8ATtWu7i6I+9CFjQH2Uhj+tfM4riDL8LLllO77LX/gH3eW8E51mcPaU6LjHvLRP0vqfMnXmup+Gni9vBXjXT9U3EQB/LuB6xNw31xww91FUfGXhi58G+Jr3SLr55Ld8K+MB0IyrD6gjjt0rFJ716040swwzW8Zr8Gj5ylPEZNj1JrlnTl9zT2P0QglS5hSRCCrAEEHORU464ryj9nbxh/wk3gOG0lbdd6a32djnkqBlD/3zx+Br1YdcZr+e8Xh54WtOjPeLsf3RlWPhmeCpYuntOKfp3XyZJRRRXKeuFFFFABRRRQAUUUUAcp8R/DA8YeDdT0sgb5oTsJ6Bxyp/wC+gK+EZInhd4pFKOhKsrDBBHUGv0UIyu3sa+LPjv4W/wCEY+IuobF2215i7j44+YneP++gfwIr9F4PxvLVnhZPfVeq3/D8j+f/ABUyn2lClmUFrF8svR7fczzyiiiv1s/mQKKKKADutdB4B8Qnwj4z0rVd21LeceZj/nm3yv8A+Ok1gdaSuSvRjXpSpS2kmn8z0MFiZ4PEQxEHZwaa+TufolbyieJHGCGUEHrmpuhrzj4D+KP+El+HOns777i1BtZfXcnAz7ldp/GvRs5av5yxFGWHrTpT3i2vuP75y3GQx+DpYqG0op/eiSiiiuc9IKKKKACiiigAooooAKKKKACiiigAooooAKKKKACiiigAooooAKKKKACiiigApKWkoAZtwQc0A4OO1GOKzfEGrxaHo95fztthgieV29FVST/KqinJqK3ZjVqRo03Uk7Jas+Tv2j/Ef9u/EOazjcvb6dGIQAeN5+Zz9eQv/Aa8rzmreqahLq2p3l/OMzXErzP/ALzMSf51Ur+isuwywmFp0eyX39fxP4LzzHyzPMa2Kl9qTa8l0XyQUUUV6h88FFFFAATnmvsf9nnwv/wj3w8sppF2z35N0/0bGz/x0L+tfKHg/wAPv4o8T6ZpMak/aZ1RtvVUzlm/BQT+Ffe1japZ2sMMYCpGoVVHQADGK/MeMcZywhhYvd3fpsj+hPCrKuevVzGa0iuWPq9/uX5l2iiivy0/pcKKKKAI+1KDu96TPbFcL8SPitpfw3tYWvd9xczEiO2hxvbHU89APWtKNGriJqnTXNJ7JHFi8Zh8BRdfETUYLds7rOV5FISQMnivLYv2iPCLeHf7SN6UlI/48tv77d/d29Pxzj3rxXxf+0d4m1+7ZNKlGj2YPyrGA0jD1ZiOPoAPxr3cJkOOxk3FQ5Ut29F/wfkfGZnxxk2WUo1HV53JXSjZu3n2ProAdRTiQoJzXhn7PXxR1jxjJqOnaxL9qmtUWWO42BSVJOVbGAccYP1zXR/HX4kHwL4WMVtJt1a+3RW/+wMfM/4AjHuR71yTyrEU8YsDZOba2211uelS4lwVbKXm6bVNJvXe66erZyPxx+Op0pptB8PTD7bylzeLz5Pqif7fqf4fr0+appZLiV5ZXaWR2LM7nLMT1JPc0jSGV2d2LuxJZ2OST6mm1+15ZldHLaKhBa9X1b/rZH8h8RcRYviHEurWdor4Y9Ev8+4UUUV758cFFFFABRRRQMK9h+Dvx1u/CU0Wk61K91ozEJHM2We39Pcp7dR29K8eIzxSs2/HavJx2AoZhSdOtG9/vXmj6HJ85xeS4iOJwk7Nb9muzR+hlpdw39qk8DiWGQBldTkEHkYIq1kcV8y/s3/FJ7O6j8LalLuhkJazkc/cbqY8+h5I98juK+mQBjj86/CMywFTLsRKhP5Puu5/aXD2eUM/wMMXR0e0l2a3X+RJ1oCgdqWivMPpwooooAKKKKACiiigAooooAKKKKACiiigAooooAKKKKACiiigAooooAKKKKACiiigAooooAKKKKACiiigAooooAKKKKACiiigAooooAKZJGJI2QjgjFPpKA2PzP8A2ofho3w4+Kd8sMZXTNUJvbY4woLH94o+jZ47BlryCv0Q/bA+GI8dfDSbUbaIvqmik3UW0ZZkA/eKPqozjuVWvzvr+pODs2/tPLYxm7zh7r+Wz+aP7P4Bzv8AtfKIRm71Kfuy+Wz+a/G4UUUV94fpwV0Xw88ZXPw+8a6T4gtM+ZZTh3QH76Hh1/FSw/GudorjxFGGJpSo1FeMk015M4cXhqeMoToVVeMk015PQ/Xfw7rtr4m0Ox1OxkWe0uoUmjkXoysAQfyNagGCPSvlb9hz4mnWfDV34RvZt1zpjeZbBjyYWPQf7rEj6FR2r6qzk8V/IObYCeWYyphZ/Zenmuj+4/gzPMrqZPmFXBVPsvR909n80SVDdnFtL/un+VTVDdDdbyD/AGT/ACryo7o8WO6PyY+I8xufiF4nkY5LandHJ95WNc5XTfE22az+I3imBhhk1S5H4ea2D+VczX9l5ZZ4Ojy7cq/I/wBAcocXl9Bw25Y/kgooor1D2gooooAKKKKACiiigAooooA+j/2FL1o/i1f22fkl0x3I91kjA/8AQjX39wFr4F/YRsGm+KmpXePkg01oyfd5EI/9ANffXHSv5e44t/bVT0X5H8YeI7X+sNW3aP5D6KKK+APzEKKKKACiikPSgBp5rN1bVrPRLKa8vZ47a3iUySTSMFVFAySSeAAO9M8QeILDwvpNxqWpXEdpZW6F5JZW2qoHcmvz5/aL/aRv/izqEmmaW0ll4WifiP7r3TA8O/ovcL+J5xj6fIsgxOeV+SnpBfFLov8Ag+R9lw1wzjOIsT7OirU18Uui8vN+R6H8Xv2376W7n07wNEkNvGSh1W5Tc0h9Y0PAHuwOf7orwXUPjt8QdUujcT+LtUWUnP7mcxL/AN8pgfpXB0tf0ZgeGsswFJU4UlLzaTb+/wDJH9Z5Zwfk+WUVSp0IyfWUkm39/wCS0PY/AP7VXjzwM8cb6gmsad5rSyWl4i5Zncu5DqAwYsxOSSMnODX2z8Fvjrofxn0gy2LG01GEAXNhMR5kRPQ+4PYj8cHivzDrqPhp49vvhr4y0/XrB2D28g86MHAliJ+dD9R+RAPavn+IOEMHjcPKphYKFRLSysn5Nba9z5XingPAZhhp1sFTVOqldcqsn5Nba9z9LNL8OW/gzxZ418RyuiQa0bW5lcnGGig8k5/4CiH8a4DxX8br66naDRh9mt1OBO4yz+4B6D68/Sofi147GvQabaWM2+xmt47pnQ5DhwGT8MHP5V5p1r8lyjJqagqtdXbvZPof5NeJPiBjsNjqmT5bNw9n7s5LRtrdJ9LbM25vG2u3EvmPqlzv/wBl9o/IcVt6J8XPEGlSKJp/t8HeObAOPZgM5+ua4rNFfUTwGHqR5ZQVvRH4RheK87wlVVqeKlf1bv6p7n1D4Q8a6f4ushLaviUAB4X4ZT7ium5zyK+RtD1u88P6jFeWUpSROo6hl7gj0NfRfgTx9Z+MLEEMI7xBiSFjyD6j1HvXwOaZTLBv2lPWH5ep/XXAvH9DiOmsLi7RxCW2ykl1Xn5HZUUmaWvnD9nCiiigAooooAYeK4n4vzeT4F1Bh1JRfzYD+tduRnNcV8Xbf7T4E1FRyRsf/vlgf6V2YK31mF+6PmeJU3k2LUd/Zyt62Z810UUV+zH+aUtwooopkhRRRQAUUUUAFFFFABRRRQNbn0X8FpN/ga0U/wALyD/x813pNcJ8F4fL8C2jHgs8h/8AHzXdV+N4+31qpbu/zP8ASfhNSWRYPm39nH8kJ35/CgHax44pc461k+JNZi0HR7q+l+7GhP19APfNcUYuclGK1Z9JiK8MLRlWqu0Yptt9EtWePfHHxOL7VIdKhbMdv88uD1YjgfgDn8a8vqbUb2TUr2a6mOZJXLt9Sc/lUNfr+Aw6wuHjTXTf16n+c/FWd1M/zWtjZ7N+6uyWiX3BRRRXpHxYm2nRRPLMkcal5HYKqr1JPQU0HNd78HfDH9t+J1upo821mA/PQufuj8OT+VcGLxEcLRlVfRf8MfUcPZRVzrM6OBp/aktey3b+49n8B+Gx4a8OWloAPM27nYd2PJP510g9KTACAdKVR0r8eqVHVm5yer1P9H8DhKeAw1PDUVaMEkl6IkoooqDuCiiigAooooAKKKKACiiigAooooAKKKKACiiigAooooAKKKKACiiigAooooAKKKKACiiigAooooAKKKKACiiigAooooAxfE2hQ+I9CvdNuBuhuYmjYdwCMZHuOo96+Dte0e40DWrzTbkYntJWif0JBxkex6j61+g+eK+Vv2ovCP8AZfii012FMQ36+XKR/wA9VAAJ+q/+gGvu+Esb7HFPDyek1p6r/gXPxLxPyZYrARzCmvepuz/wv/JniNFFFfsp/KQvB6flSZyeeBT0jeeRY4o2ZmOFVRkk+gFei+EvgF4r8UlJHtf7Ks25828yrkeyfe/MAe9ebicdh8HHmrzUV5v8j2sBlGOzOfJhKMpvyW3q9jzcgMOtLgFsAfLX1n4R/Zo8N6EFl1LzNauBz+++WIH2Qf8AsxNec/tI/Dm18MT6bqulWsVnZTA28sUEYRVcZZWwOMkbh+Ar57D8SYXF4uOGpJ63s3orn2+P4BzPLctlmGIaXLa8U7tJ9W9tDgfhV4Ms/HfjCDSby8a0hdHcNEBvcrg7FJ4Bxk5wfumvrTwr8K/DXgza2m6ZGlwo/wCPmX95If8AgTZP4Divi7wxrc/hjxBY6rbn95bTLJgHG4A8r9CMj8a+99J1GHVtOtbyBhJBNGsqN6ggEH8jXzPFssTSqxtN+zktul1ufonhfRy/EYeopUoutBp3au7NaWvtZp7F5VVBwAPoKdnOaCKY7iNSSeBX5xuf0HpFeR8pftT2McPjLT7njzJrXawHorHB/wDHq8WxXofx38WR+LfiDdNbvvtrNRaxkNwxUkuR/wACJGe4UV52Dj8a/f8AI6c6WApQqb2/PX8j+G+Lq1HEZ3iKtB3i5P520b+89a/Zo8THRvH409nP2fUomiwDxvTLqfyDj8a+vVIPSvz78N6o2heItN1AEj7NcxzHHcKwJH4ivv8AtWEkCMOcgE1+dcXYZUsXGsvtr8V/wLH7z4W5i8RltTCSf8OV16PX87lmiiivhT9tCiiigAooooAKKKKAIyoz1rw39qbwudQ8MWmsRJl9Plw5H/PN8A/+PBP1r3PrWJ4w0OLxJ4b1HTJeI7qB4ycZwSMA/h1r0MuxTwmKp1l9l6+nU+d4gy5ZrllbCPeUXb1Wq/E+AqOtT3VrJYXU9rOhSeGRopEP8LKcEfmKgr+i4TVSPMj+DqtN0punJWaCiiitTnCiiigD3b9lfxN9k1zUtDkY7LlBcRAnjevDAe5BU/8AAa+oRgEV8E/D7xEfCvjTSdV3bY4p18xj2jb5X/8AHSa+8oZBLEj9cjPFfinFeE9hjVWS0mvxWjP658Msz+uZS8LJ+9Tdvk9V+pYopB0pa+KP2IKKKKACiiigAooooAKKKKACiiigAooooAKKKKACiiigAooooAKKKKACiiigAoopKAG/xV5F+0r4k/sbwBJZIds2oypACvUKPmY/TCkfjXrhOK+Tv2n/ABGdW8Z2emI4MdhASwHZ35P/AI6F/Ovocgwv1vMKcXtHV/L/AIJ8BxxmP9nZJWknaU1yr57/AIHjNFFFfv5/EgUUUUCCiiijYa1Pbv2XPC51HxTe6zImY7CIRx5/vvnkfRQR/wACr6pJFeW/s8+Gv7A+HdnM6bZr9jduPZsBf/HAv616lgZr+fc9xf1zH1JrZaL5af8ABP7f4Jy3+zMlowkrSkuZ+r1/KyJKKKK8E+7CiikoAhlcJGzHsM18MfFPxY/jLxvqmoFi8CyGCDB48tCQMfXlvqxr7N8a3r6X4T1a8jP7y3tJZFPuEJ/pXwNghDX6PwdhoyqVK73Vkvnufz54r4+pTpYfBxfuybb87WsIMsKU/KfWgNhcV3fwj+Ft38RtcUMrw6TAwNzcdM9/LU/3j+g59Af0nGYqlgqUq1V2SP5/y7L8RmmJhhcNHmlJ2S/V9kj2b9mHwpJonhm8124Qq+oMBGCOfKTIB/Fi34YNeMfGnxa3i/4g6hIrZtrVvs0C54whIYj6tuP0Ir6y8V3sPgnwFqM9pGkcVjZv5UajCgquFUfjgV8JuxLZJyx5JNfB8O3zDG1sfUWuy8v+GR+y8dWyPKcJkdF6WvLza/RtsDjPAzSUoYpzWjoHh+/8TarDYadaPeXcv3Y07DuSTwAPU8V+h1asKMXOo7JdT8NoUKmJmqVKLlJ6JLVt+hm0V9E+F/2U98ay6/qbq55MFiAAPYswOfwA+td9Z/s5+BrULu0ySdh/HLcSH9N2P0r5GvxZgKUuWN5ei/zsfqOC8NM7xcFOoowv0k9fuSZ8cUV9rn4C+ByMf2FFj/fb/Gs+6/Zx8D3GSulyRMf4kuZP5FiP0rmjxjgnvCS+S/zPSn4U5tFXjVg/m/8AI+N/xpRX1Fqv7KGiXAY6fqd5aOegl2yoPwwD+tec+Jv2Z/E+iq0lhJb6vEvI8s+VIw/3W4H/AH0a9XD8SZdiHyqfK/NW/HY+Yx/AWe4FObpc8V1i0/w3/A8joqzeWVzplzJbXdu9tOn3oplKsPqDVavpoTjUXNHY/P6lOdKThUVmiW2uZbK4iuIJGimhcSRyIcFWByCPoa+5vhn4sXxp4O07VQAssqYlRf4ZF+Vh9Mg49sV8LDGw19Gfsm66fI1vSHI2o6XCD/eG1v8A0Ffzr4bizBqtg/rCXvQf4M/YvDLNpYXNHg5P3Kia+a1T+7Q+jaKKK/HT+sgooooAKKKKACiiigAooooAKKKKACiiigAooooAKKKKACiiigAooooAKKKKACiiigAooooAKKKKACiiigAooooAKKKKACiiigAooooAKKKKAKt3brdW8sRAIddpBHBr8vfj18OG+F/xN1bSFjK2Tt9psz2MTkkKP90hl/4DX6kc5r5m/ba+Gf8AwkvgaHxHZxbr3RSXk2jloGwHH/ASFb2Cn1r73gvNv7NzFQm/cqe6/Xo/vP07w+zz+yM3jTqO1Or7r9ej+/T5nwZRRRX9Rn9nrUKKKKAO1+DvxAm+GfxD0nXUYiCKTy7pR/FC3D8dyB8w91FfqZYXsWoWcNzC4kilUOrKcggjII9sV+P1foB+xd8Tj4v+Hg0G6fdf6HtgJY/M8JyYj+ABX/gHvX4r4hZTzwhmNNarSXp0f36H87+KeR+0pQzaktV7svR7P5PT5n0hTWXcpHrTqK/CT+aj80P2svDTeG/jfreBtivRHeRe4ZArH/vpGrx6vtv9u74fNqHh3SvFdrFufT3MF2VHPlORtY+ytgf8Cr4kr+quEsfHH5TSaesVyv1X+asz+2uBczjmeSUWn70Fyv1Wn4qzCiiivtj9DCiiigAooooAKKKKACiinxRPPKkUSNJI7BVRRksT0AFRKSiuZmcpKEeZn2b+wJ4aaDSPEuvPGQLmaO1jz6RgkkexMn6V9eepNedfAjwB/wAK4+GGh6O6gXKQiS4I7yOd7898MxA9gK9EB3Gv5Az7GrMMyrYhPRvT0Wi/BH8GcTZis0zevik7qUrL0Wi/BEtFJS14J8yFFFIelAEZJI46+lYXi/xdpfgjQ7rVdYu0s7K3G55HP5AdySeAByScCq/jnx5pHw78PXOsazdJaWkQzuY5LHsqjqxPYCvzo+OXx31n4z655kzPaaHA5Npp6twvbe+PvMR+AzgdyfsOHuHMRnla692nH4pfou7PveFeEsVxJX/lpRfvS/Rd3+Ro/Hz9oXVPjFqzW8TS2PhuCTNvZ5wZCOkkmOp9F6L7nJrx+iiv6by/L6GW0I4fDRtFf1d+Z/YuV5Xhcnw0cLhYcsV/V33bCiiivVPbEpaK2PCXhi+8ZeJNO0TTozJeX0yxIAPu56sfZRkk9gDXJiKsKFKVSbskrt+SOHFV4YehOrUdoxTbb6JH0p4Onnm8I6G05JkFhboN39wRKE/8dArY2123xJ8BJ4Mj0dLRNljHZw2g46NEgQZ+qqPyNcVX4lh8TTxcPa09mf8APZ4j0alLirHznGynUlJekm2n+IUUUV1n5cJ3q1pWq3ei30d3aTNDPGcgr39iO4PpVXAAo6VjOCqJxkrpnoYbE1cLUjVoycZRd007NM+j/h78RrXxfaiKRhBqEY+eInr7j1H+fQnuNwYdK+P7K/uNNu4ri2laG4jOVdTjBr3/AOHXxNt/FES2l0RDqCLypOFf3H+HavzrNcolh261FXj1Xb/gH9l8BeIlLOoRwGZSUa60T2Uv+CejUUgIxS18ufvQUUUUAMfjmsbxXpo1fw/fWYP+shZfpkHmtnA5prgNvX1GKuEuWSkt0cuJoRxFCdGS0kmn81Y+OWUozKwKsDgg9jSd66n4maAdA8W3aqpEE582I445PzD8D+mK5Y8HNfsmGrRr0o1I7NH+a2dZfUyrMK2Dq7wk1667/cLRRRXYfOhRRRQAUUUUAFFFFABSZ5oPJxXReAdBPiLxVZ2wGYlbzJCOm0c4P1OB+NctesqNOU5bJXPdynAVMyx1LCU1dykkvvPofwNpjaP4X060fh44l3fXHP61vDk5pI0VIlUdAMU5TxX41Un7Sbl1ep/pXgsMsJhqeHjtBJL5Kwh+XmvGPjr4o3Nb6NC//TSYA/8AfI/Pn8BXrGr6hDpNhPdyvtjjQsWPYAV8q67q0uu6vdX0xy8zlseg6AfgAB+FfR5FhPb1/ayWkfzPxbxY4i/svKlgKMv3lbR+UVv9+xSooor9MP4gCiiigAAzX0t8L/C58M+G4UkXFzL+8l9dx7fgOPwrxb4ZeGz4h8TQb0JtrbEsjdsg/KPxP6A19MxqFVUHGB0r4HiHF3aw8X5v9D+tfB3h3khUzmtHV+7D06v9CWkpaK+KP6gCiiigAooooAKKKKACiiigAooooAKKKKACiiigAooooAKKKKACiiigAooooAKKKKACiiigAooooAKKKKACiiigAooooAKKKKAI1xnNee/HHwt/wlfw91GGOPzLq2X7TBxzuTJwPcjK/wDAq9CHy96ZPGJYmQ87lxXRh6ssPWhVhumn9x5uY4SGPwlXC1NpxafzR+df3uKntLZ7y7gt0IDyusa56ZJwP51vfEvww3g/xvqumBNkUcxeHHTy3+ZfyBA+oNc6paFw6EqynII6g1/RFKqsTh41ab+JXXzP4NxGF+o42WHrr4JNNejsz7a+Hvwt0XwJp8P2S2SW82ASXUigySHvz2HsOK7hMADAArj/AIY+Nrfxz4QstQjdTchBHcRDqkgA3DH6j2IrsgO9fz1i3WdeaxDbknZ3P7oyeGDjgqUsFFKDSat5r8xMZGfWuY+IHg+Hx14XvtImbyzMuUkxko4OVbHsR+IyK6jIFGO9YU6kqU41IOzTuvU9LEYeni6M6FZXjJNNd0z5a0L9lbWpNQA1XULW3sw3JtNzu49gygL9ecehr6X0fSrfQ9LtNPtVCW9tEsMa9cKoAA/ICrjOE+8wHua858b/ABy8NeC0kiN59uv14+zWuHYH0Zui/ic+xr2a2Kx2czjCV5tbJI+PwWWZJwjTqVYNU1Ldt6u3RX/JHobukSlnIVV/iJr53+NHx8j8ufRPDU++U5SfUIzwg7rGe5/2ug7c8jzf4gfG3X/HnmW/mHTtLbj7LbscsP8AbfqfpwPavPe3vX22TcL+zksRjdWto/5/5H5BxX4jfWqcsHlV1F6OT0bXkui8wooor9LVkj+f25Sd2AHy+9foF4WkaXw7p7v95oEJ+u0V8DadYyanqNpZxD97cypCg9WYgD9TX6DWEC21lDGowqoAB7Yr8u4zmr0oddX+R/RnhLSn/tNXpovnqXKKKK/Mj+jQooooAKKKKACiiigAprDcpFOooA+L/wBoPw1/wjnxHu5I022+oKtymBxuPDfjlSf+BV5oR/FX1F+1R4b/ALQ8M2esRpmSwl2uw7RyYB/8eCfrXy6Msu2v3bh7FfWsBTbesdH8v+AfxRxzln9m53WUVaM3zL0er+5hRRRX1R+dhRRRQAV9u/BbxGPE/wAOtIuWkLzpH5MxJ53odpJ9zjP418RV9Ffsn+I9o1jRJGHVbqJfY/K38k/OvheLML7bBe1W8Hf5PR/ofsXhlmX1TN/q0n7tRNfNar9T6RopMilr8ZP65CiiigAooooAKKKKACiiigAooooAKKKKACiiigAooooAKKKKACiiigAooooAKKKKAK1y4ihd24wpP0r4H8Za43ibxbqupliy3FwzRk/3M4QfgoAr7E+NHiA+HPhzrNyjFZWhMMZXqGf5AR9N2fwr4h7Zr9P4Nw2lTEPyS/N/ofzf4sZjedDAReycn89F+oUUUV+on86BRRRQAE9BWh4f0iTXtc0/ToyQ93OkOV7bmAz+HX8Koe9es/s0eHjq/wAQRfOhaHT4Wk3dhI3yKPyLn8K8jM8SsJhKlbsn9/T8T6Th/L3mWZ0MKtnJX9N3+B9Y6XZR2FhBbRqI44kVEQdAAMAfkKu9FpwGKTr9K/nhtyd2f3nTgqcFCOyHUUUVJoFJS0UAZ2radFq2m3VnIMxzxtGw9mBB/nXxFrnwu8UaHrE1h/Y97cFXKpNbW7vHIvZgwBGCPy7190MNzcCkZFfGQD717uV5xWytydNJqXR+R8LxNwnheJVTdaTjKF7NW1TtdO58tfD/APZp1TV5YrvxG39nWind9lRg0snsSMhR+Z9hX0poeg2XhzTobHTrWO1tol2rHGMAf4+56mtQYA44pB3A4rDMM1xOZSvWlotktkd2RcM5fkFPlwkPee8nq38+nyPNf2ibgwfCjVwhwXMK59jKmf0zXxn1r7O/aHt2ufhRq+wZZDC34CVCf0zXxkOor9K4Nt9Tnb+b9Efz94q839rUr7cit97AZz719WfsyeGbSw8D/wBsBFa81CV98hHIVGKKv0yCfx+lfKnc46ivff2bPibbaej+F9RlEXmSmSzkY4UluWjz2OeR65I9M9vFNKtVy9+x6NN+h4nh1icLhs6i8XZXTUW+jdrfej6bo2ikVgw4OadX4kf2OncKKKKBhTWAIOadRQB5z8Vfhdp/j7RJkMaQ6nCpNvcgYKt2U+qnuPxHNfF08ElpcSW8yGOSJijoeqsDgiv0F1K8hsLG5uLiVYoY0LO7HAAAyST9K+B/EGoJq2vanexAiO4uZJlB7BnLAfrX6jwdiK8vaUpO8Fa3k2fzT4q4HCUZ0MTTSVSV07dUrWbM4DJr179mG4MXxIljz8stk4I9w6H/ABryEHBr1r9mWEyfErcP+WdlI5+m5B/Wvrs+SeXVb9j8w4OclnmF5f5l/wAH8D7BopB0pa/AD+5QooooAKKKKACiiigAooooAKKKKACiiigAooooAKKKKACiiigAooooAKKKKACiiigAooooAKKKKACiiigAooooAKKKKACiiigAooooAKKKKAGleMVn6xpkOr6fc2c8azQTxtE8cgyrqwwQfYg4rRHIpGpxbi7oqEnBqS3Pyd+KfgW4+HHjzWNAm3BLaYmFj1eJuUb6lSM+4I7VydfZn7dvw4EtnpnjG0h/eQMLS8KjrGxPlsfZWJH/AG0r4zr+s+GczWaZdTrN+8laXqv89z+4+EM4WdZRSrt++lyy9Vp+O/zCiiivrD7gK9N/Z3+JLfDH4oaZfySbNPuT9kvAThfLcjDH/dYA/TI715lRXm4/CQx+FqYaorqSaPIzLAUsywlXCVVeM00/n+q6H7ERTCeJHQghgCKduORjpXh37J/xTX4i/DW1tbmfzNY0gLbXW8/MwH3HP+8o69yGr3FCMY3V/HuOwlTAYieHqr3otr+vU/grMcDVy3F1MJVXvQbT/R+jWpjeLPDlp4w8P32kX8Qls7uFoZUPdWGD9D79q/Ln4nfD3UPhh4zv9A1AHdA+YJiMCaI/dcfUdfQgjtX6wNwfQV43+0Z8CLX4w+Gg9uVt9esgzWdyRwSeqN/stgfQ4I7g/X8JZ/8A2NiuSq/3U9/J9H/n5H3fAvFH+r+N9nXf7mpZS8n0f+Z+bFJWhruhX/hrVrnTNTtZLO+tnMcsMowyn+oPUEcEEEcVn5r+naNaFeCqQd09mf2NQrQxEFUpu8XqmtmhaKKK6DrCiiigAooooAK+hf2Pvg2/jrxmniLUIM6LpDh03j5ZrgcqB6heGPvs9684+Dnwd1j4w+JYtPsI2isYyDd3xXKQp/Vj2Xv7AEj9KPAngrTfh94bsdF0qBbeztU2AdST1LMe5JySe5Jr8k404jhg6MsDhpfvJKzt0T/Vn4b4hcW08Bh5ZZhJXqzVnb7Ke/zf5anUIoVQB0HFOoor+ej+VApD0ooyKAGe+eK4z4l/EzRfhV4cuNX1q5EUY+WKFeZJnxwqL3J/Ick4AJrO+L/xm0H4P6C97qcvmXTgrbWURHmTN6AdgOMk8D6kA/nV8Ufiprfxa8SPq2szkKuRb2ik+Xbp/dUep4yx5P5Afc8N8MVs6qKpUvGkt31fkv8AM/SuEeDMRxDVVareNCL1fV+S/V9C78Y/jNrnxi8Qte6jIYbCJj9k09GJjhX1P95/VvywOK8/oor+lsHhKOAoxw+Hioxjokf1/gMBh8toQw2FgoxirJL+vvYUUUV6J6gnSlorW8M+F9T8Y63a6TpFpJe39y+2OKMfmxPQKBySeAK5a1aNCLqVHZLVt7JHHXr08NB1arSildt6JJeZBouiX/iPVbbTdMtZL6+uXEcMEa5Z2P8ATuSeAOTX6A/s3/s323wksRquqBLvxJcJtkl6rAp5KJ+mT3x2FXv2e/2dNO+D+nG8uxHf+IZ0AnvNvCD/AJ5pnoo7nqxGT2A9s25Y8cetfzxxTxbPM3LCYR2pdX1l/wADyP5R4145qZxKWBwLtRW72cv+B5dTM8QaFa+I9NmtLuMSROMe4PYj0Ir5w8beCbzwdf7JAZbNz+5uAOD7N6H+favqPGcg9KztZ0O116yltruJZInGOa+Ky3Mp4Gdt4vdf5H8n8acFYbinDc2ka0V7sv0fdHyVRXVeOvAF54Puy+1prB2xHMB09m9D79/0HK1+n4fEU8TTVSm7pn8LZtlWLybEywmMg4yXf813QUUUV1HgBTra4ls51mhkKSKQyup5BHcU2iolFSVmddKtOjNVIOzWzPefhr8TU8RCPTtRdYr9R8jdBKB6eh9R+I9vTgwYZByK+OIpHhlSSN2jkQhldTgqR0INe2/DX4rjUhHpuquI7r7scx4Ent7Gvz/NcndJuvQXu9V2P684B8SKePUMszaVqm0ZPaXZPsz16mtQjB1BU5FDV8ef0atULig9KWkoGeffFfwePE2g+fCmb+1y8eOrD+JfxA/MCvnYgqSCMEdQa+xWUEEN0PBFeIfFj4atazyaxpkRaNstPEo6H++B/Mfj619hkWYxo/7PVej2fmfzd4pcFzx8f7ZwMLzirSS3aWzXdrr5HlNFFFfoR/HsouLswooopkhRRRQAUUUUikm3ZBX0B8IPBb+H9I+2XSbbu6AbaRyi9h9ecn647Vx3wp+GsmqTRavqMRS1jIaFD/y0P97HoO3r9Ovu6IsUaqOAoxX5/nmZKp/s1F6dX+h/XfhZwVPCWznHwtJr3E90n1fr0HUH6UVTv72OwtZJ5XCqilizHAAAzk18fFXdkf0nUqRpwc5OyR5f8cfE4ttPh0qF8STndKB1CA8D8T/I14kvStfxbr0niTX7q+Zso7YjHog4A/Ln6k1kKeK/Wcswv1TDRg9936s/z347z58QZzVrxd4R92PouvzeotFFFewfm4UZ5puc5FbvgnQG8R+JLSzxmMtvk/3Byfz4H41zVqqo05VJbJXPYy3AVcxxdLCUleU2kvmz2z4PeGv7E8MpdSDbc3eJGB6gfwj8v1JrvwPmznGajgjEMKIgACgDFSgY61+OV68q9WVSW7Z/pHk+XUspwFHA0doRS9e7+bJKKKKwPaCiiigAooooAKKKKACiiigAooooAKKKKACiiigAooooAKKKKACiiigAooooAKKKKACiiigAooooAKKKKACiiigAooooAKKKKACiiigD5q/ar8KhZtL1+JflObaZsfVkP/oY/EV89ZJPuK+8viB4Vh8aeE9R0mbA8+M7HP8AA45VvwYCvhXUtOuNJv7izuk8q4t5GjkU9QwODX7Dwnj1Ww31aT96H5Pb9T+TvEvJZYPMVjoL3Kq+6S3Xz3NzwR4+1b4faobvTpQUkwJraQ5jlA6ZHYjsRyPzFe/6J+1Tod3Eq6nYXdhNj5igEqfgQQf0r5bwOueaM5PPAr28fkWDzCXPVj73daP/AIJ8hk3GObZHD2WHqXh/LJXXy6o+t7v9p/whBGWia8uW/uR25B/8eIFcfr37WLuHTR9G2n+Ga8fgfVF/+Kr55HX5eKTHrXn0eFcupu8k5er/AMj3MV4kZ7iY8sJRh6LX8bnY+Kfi34q8X7kvtVkjt2/5d7b91Hj0IHLD/eJrjzjtQQOxzR+NfT4fC0MNHlowUV5Kx+eYvMcXj58+Kqym/NtiUUUV2nmC9QKU/eG6gH5SauaHol5r+p22n2EDXN5csEjjHc+p9AOpPYCuepUhRi5zdkjpo0amImqVNXk3ZJbts9H/AGePBreJPHcd68e6y0seczEcGQ5CD65y3/Aa+wlwNtcd8LvAVv8AD7wtBp8YD3B/e3EwGPMkPU/QYAHsBXZDrxX4LneY/wBo4yVSPwrRei6/M/tbg7InkWVwoz/iS1l6vp8kPooorwT7sKKKKACiiigAooooAKKKKAOb8daAvirwnqelNgfaoHRS3RWx8p/A4P4V8FSo0MjxSKUdSVZTwQR1FfopJgjHrxXxF8afDv8AwjfxJ1eAIRDcSfaoieAQ/Jx9G3D8K/RuDsVy1amHfVXXy3/ryP5+8Vst5qFHMIr4W4v0eq+44aiiiv1o/mUKKKKADOQB6V3fwT8Q/wDCNfEnSZi22G4c2snuH4X/AMe2n8K4Q8AVJDcSW88c0TFJY2Dow6gg5Brz8bQWJw86L2aaPYyrGSy/G0cVHeMk/wAT9EB8+G/KpFHzVieD9bXxF4Z03Uk4W5t0lwD0yAcVtAbcc1/OU4unJxe60P76w9WNejGrF3UkmvR6klFFFQdIUUUUAFFFFABRRRQAUUUUAFFFFABRRRQAUUUUAFFFFABRRRQAUUUUAFJS0hOBQB88ftY66I9O0fSEPzTytcPj0QbQD9S//jtfNuBu9q9L/aF13+2PibeRg7orJEt1x0yBuP6vj8K80IxX7zw9hlhsvprq1d/P/gWP4k44zD6/nleaekXyr5aP8RKKKK+nPz8KKKKAFHevqn9ljw6dP8H3WqOoD3852t6onyj/AMe3/nXysoLsEUEsTgAd6+9PAOgp4Z8H6VpnBa2gRHI/ibHzH8SSfxr894wxPs8NCgt5P8F/wbH7h4WZd9YzGpi5LSC09Xp+VzpR0paKK/IT+qwooooAKKKKACiiigApD0paSgDnPHGhnxL4T1fTcgNcWzxqx7MVOD+Bwa+CnjMTmN1KyKcMpHINfom3z8dscivjL49eC28JePLqWKMrZaiTcwtjgMT+8X8GOcejCv0PhDGKnWnhpP4tV6r/AIB+BeKmUzrYelmFNfA2pej1T9E/zPN6UEggg4I7ikor9baUtz+Y4ylF8yPUfB/7Q3ifwsscNyyazapgbbliJMegcc/99Bq9R0j9q3Q7oKL/AEy9snPUoFkQfjkH9K+XaK+XxXDmAxTcnDlb6rT8NvwP0PLePM7y6Cpxq88V0kr/AI7n2Za/tD+CLohRqpiY/wDPSCRcfjtx+taSfG3wWRn+37T8XxXxGdvrTa8d8HYT7NSS+7/I+tp+K+aJWnSi/k1+p9sS/HXwRboS+uwn/cVn/kDXP6v+074RsEJtHutRI6CKArn8X218jgnsKXk1VPg/Bxd5yk/mv8jCv4qZvUVqdOMPOzb/ABdj0n4l/HLV/iBE1lEo0zSiebeN9zS46b244/2QAPXPFeagZUtnmlHynpikNfXYTBUMDBUsPGy/rc/LsyzXF5tXdfGTcpPq+3ZLZL0DsRXv37JuhmbVtb1VlwsUUcCN6ljuYfhtX868B28k19ofAfwifCXgCySZPLvLvN1OCOQzYwD7hQoPuDXzXFWKVDAulfWbS/Vn6H4bZbLF5zHEW92mm36tWS/G56XRRRX4sf18FFFFABRRRQAUUUUAFFFFABRRRQAUUUUAFFFFABRRRQAUUUUAFFFFABRRRQAUUUUAFFFFABRRRQAUUUUAFFFFABRRRQAUUUUAFFFFABRRRQAUUUUAcl8SfB8HjzwXq2hXIAjvIWj3YztbHysPcHBHuK/KfVtLuNE1S8067Qx3VrM8Eq/3XRirD8xX7BEDb61+eP7Z/gP/AIRb4qNq0Eeyz1qMTegEqYRwPqNh+pNfrPh7mXsMXLBTek1deq/zX5H7l4WZx9Wx08uqP3aiuv8AEv8ANfkeAUUUV/Q5/VYUUUUAeifAv4rXHwj8eWmqhnOmy4gvoV53xE/eA/vKcEfQjua/TjSNXtNb0y21CymSe0uEWSOWM5V1IyCD6Y5r8g6+r/2Ofj5/Y91F4H125P2WZj/Zs8rcI5OTET6E8r7kjuor8d454eeJh/aOGj70V7y7rv6r8j8C8SOFXjKX9rYSN5xXvpdUuvqvy9D7gopEYMoKnIpa/AT+XzyH42fs9eH/AIxWTSXC/YdZjXEGoQqC6+zD+Jc9j05wRk18H/E74G+K/hRdyDVtPaSw3Yj1G3BeFx6k4yh9mwfTPWv1LByOelVbzToL+Fo7iFJ4yCpV1BBB69a+2yPivG5Nan8dP+V9PR9D9E4c43zDh+1JfvKX8re3o+h+PtFfox45/Y++H/i8vLbae+h3T8mbTpPLGf8AcIKf+O15LrX/AAT/AJkdn0zxaDF2iuLPcw/4GH/9lr9fwfHmVV4/vm4Ps03+KP3rAeJuSYmC9u5U5dmm/wAVf8T5Bor6ni/YF8QO+H8S2aJ/eFs5P5bhXVaD+wDYxfPrHii5ux1MdnAsP4ZYt/Su2rxrktKPMqt/JJ/5HpV/ETh+jDmVbm8knf8AK34nxeql2CqNzE4AHJNe9fBv9kjxJ8Qp4L7W0k0DQzhiZV/0iUeiofug/wB5vqAa+xvAf7PPgb4dSpPpOixC8TpdXGZpM+oZ84/DFekqqomEXb/u1+e5vx/VrxdLL4cl/tPf5LZH5Vn/AIo1sTF0Mqg4J/adub5LZfezmPAvgPRfh5oUOkaFZpZWsQ6LyXbuzHqSe5PNdMq5HHPbNPC4HpTer1+RVKlStN1Kjbb1berbPwmrVqV6jqVZOUm7tvVt92yUUtFRzTRwRl5GCKO5qNzNK+iEYYBzx714x8eP2j9F+EGmtaxOmpeIZlzBYo33c9HkI+6v6nt3I83+P37YFroP2nQvBU0d7qQBjl1IYaKA+i9nYf8AfI9+QPizUdSutWv5r29uJbu7mYvLNM5d3Y9SSetfq3DXBdTHOOKx6cae6Wzl69kftnCHh9WzJxxmZJwpbqOzl69l+ZreNfG+s/EPxBcazrl295ey9M8LGvZEXoqj0H1OSSawKKK/f8PQhhqapUopRWiS2SP6jw+GpYSnGjRioxirJLRJBRRRXWdolLRXUfDv4c638UPEkGjaJbGaZv8AWSNkRwpnl3PYfqTwMmuPE4ilhacq1aSjGOrb6HDisXRwVGVevJRhFXbeisVfBXgnWPiB4gttG0S0a7vZz9EjXu7n+FR3P4DJIFfol8DPgHpHwd0NREovNanAN1fuuCx67V/uqD0H4nNaHwY+COi/Bvw+tpZR/adRmAa7v5AA8zD/ANBUc4UcD3JJPpZQZNfzfxPxXUzebw+HbjRX3y835dkfyLxlxtWz6o8LhW40E/Ry835dkSUtFFfnZ+VBSUtFAGfqmmW+r2clrdRrLE4wVYZBFfPHxE+G9x4SunuLcPNprtw/Ux57H29D/Xr9JdTVa90+G/t3hnjWSJwQVYZBB9q9XL8wq4Gpdaxe6Pz7i3hDB8UYXkqLlqr4ZLdeT7o+QqTg13vxE+Gc/hieS8sgZtNb5uOsXsfUeh/P1PBba/UMNiaWLpqpSd0/61P4SzvI8bkGLng8ZCzX3NdGn1uLRRRXcfMBQOOlFFLcuMpRleJ6r8Ovi6+n+Vp+tSGSDhVumPK+m72/2vz9a9st50uEWSNgyMM7geMV8fV2ngT4m33hSRbeVmudPz/qyeY/dSe3t0+lfE5nkqneth1Z9V39D+m+BvE6WFUMvzmTcNoz3a8n3XmfSdLmsjQfEFl4hs1ubCdZY2/unofQjqK1AS3OK+FlFwbjJWaP6uoV6eJpxq0ZKUZK6ad015MlpksayKVYAg9jTxSHtUm7SaszyHx58G0vpJL3RiIZm+ZoMfIx9R6H9K8c1LS7rSbloLy3kt5l42OOvuPUe4r6+KDIJOcVmav4e0/WrYw3trFOno6g/jX0+BzyrhkqdVc0fxR+G8UeFuAzmcsTgJeyqvVq14t+nT5HyX/DSfWvedV+BGlXbl7OaWzJ/h3bl/I8/rXPXHwAvIz+61ONx/tQ8/zr6mnneDqLWVvVf5H4HjPCviPCyahSU13TX5OzPKBzRzXq0HwAvXP73U44x/1xJP8AMV0OlfAjS7V1e8uZb3A5TOxT+A5/WipnmDprSV/RE4Pws4kxU1GdJQXdtfkm2eIWOn3OpzpDa27zyN0WMEn6/T3r1zwH8GvJeO91sKxGGW2ByB/vHufbp9a9O0fw3p2iQCKztIoF9EUfqa1QgUDjFfL47PKuIThSXLH8T954X8K8DlFSOJzCXtai1StaKfp1+YkUKwKFQBVHYVIvejFL2r5jc/d1FRVkM6GvGvjX422gaHZyfMcNcMp6L1C/U9/b6123xC8aQ+E9Hd9yvdy5WFM9T6/QdTXzXd3c1/dTXE7mSWVizM3XJ619ZkeXOtU+sVF7sdvNn8+eKXGMcuwryjCS/e1F7zX2V29X+RHRRRX6Kfxfe4UUUUwExXtfwK8OmK0n1aVcGY7Iyf7oPJH1P8q8YtLaS8uooIhullZUUe5OB/Ovq7wxpUei6JZ2cQ+SKMDP4da+R4gxPsqCox3l+SP6J8H8j+uZlPMai92ktP8AE/8AJG1RRRX50f2YFFFFABRRRQAUUUUAFFFFABRRRQAUUUUAFFFFABRRRQAUUUUAFFFFABRRRQAUUUUAFFFFABRRRQAUUUUAFFFFABRRRQAUUUUAFFFFABSHpS0UAQkAg4Ga8D/aF+D76wjeJNHhZ7yJcXVug5mQDhgO7KOMdx9OffvSmlA6lW5B65ruwOMq4CvGvS3X4rszwM7yfD55g54TELR7Pqn0aPzqAyaCMGvp74tfs8xa3NNq/hvy7bUHy0to3Ec57lT/AAMfyPtyT836ro9/4ev3s9RtJbS5T70UyFT9R6j3HFfuOW5xhsxp80JWl1T3X/AP44z/AIXx+QVnGtC8Okls/n0fqUaKKK+hPiwooooAUZXikzj3qzp+mXmr3S29jazXc7dI4Iy7fkK9j8D/ALMusawUuPEEw0q1PJhiw8zD68qv6mvGxmaYXAx5q00vLq/RH0uU8P5lnFTkwlJvu9kvVvQ8o8OeGtT8WanHYaVbPdXD9lHyoP7zHoo9zX1t8Jfg9Z/DmyE8uLrWJl/fXBHC/wCwmei+/U457AdX4S8EaP4KsFtNKs0tk4LMOWc+rMeSfrXQMcdMV+TZxxBVzJunTXLT/F+v+R/TvCfAmGyJLE4m063fovTz8yWiiivkT9YCiiigAooooAKKKKACiiigAooooAjAwa+b/wBrHw8EbRtaROSWtpW9f4kH6PX0hyOtedfHXQR4g+G2rqq5ltk+0x+oMZ3HH1AI/GvZybE/VMfSqPa9n6PT9T47i7Af2jk2IopXajdeq1Pi2iiiv6GR/C8lyuwUUUUyQooooGfW37MniD+1vh+LBzmTTp3i5PJVvnU/+PEfhXsXfBr5U/ZX182Pi3UdLY/JeW4lGf7yN0H4OT+FfVXU+1fz/n+G+rZjVS2eq+ev5n9ucD4/+0MjoSb96K5X8tF+FiSiiivnz74KKKKACiiigAooooAKKKKACiiigAooooAKKKKACiiigAooooAKQ9KWigCMck1W1C5Szsp5pGCqiFiT2AHWrecD3rz74563/Ynw01qUHEkkX2dfUmQhOP8AvrP4V0Yak69eFKO8ml97PNzLExweDq4iW0Yt/cj411zU31rWL+/kyHu7h5ip7bmJx+tUjwAKULuBNA+6a/pClTVKnGEdkfwDiasq9WVWTu27v1Y2iiiug5AooooGdb8KNBPiT4h6JZEZTzxM+em2P5yD9duPxr7ojXbGq+gxXy7+ypoRuvE2q6sw+W0gWBSe7O2SR9An/j1fUgGTX4nxXifa472fSKS+b1P668MsB9Vyd4hrWo2/ktF+pJRRRXxZ+wBRRRQAUUUmaAFoopM5oAWikzRQAz+dcN8WPh3D8Q/C81llUvIz5ttM38EgHGfY9D9c9QK7gEDj0pegrahVqYerGrTdpJ3Rw4zB0cfh54aurxkrNep+emp6bcaNe3NjewNBdwOUeNuqkf5696p19g/GL4MWvxAtje2O221qFcLJjCzAdEf+h7fSvk3WtFvvD2oTWGo2klpdwnDRyDB+oPQg9iODX7lk+c0cyp22mt1+q8j+M+KeFMVw9iHo5UpP3ZdPR9mihRRRX1B+fhRRRQIKKKKBi+9B2gZo/g5/Cuo8AfD3U/iLrEdnYxGO3Qg3F46/JEv9WPZe/sMkcWJxFPC03VqytFbs9HBYKvmNeGHw8HKUnZJf1950PwN+HEnjrxTHc3EROk2LCSYsPlkfqqe+ep9h7ivsqGPykCLgADArC8H+E7DwXodvpenxeXDGPvfxO3dmPcn/ADxXQV+E51mcszxHtNorRLy/zZ/aHCXDkOHsCqT1qS1k/Pt6Ikooorwj7kKKKKACiiigAooooAKKKKACiiigAooooAKKKKACiiigAooooAKKKKACiiigAooooAKKKKACiiigAooooAKKKKACiiigAooooAKKKKACiiigAooooAj3ZOK+ff2zvAi+KfhPPqkK7rvRnW7UDqU+7IPptbJ+gr6CI5FZXibSLfX9Av8AT7tBJa3MDxSRn+JWUgj8jXo5bi5YHGUsTH7Mk/l1XzPWyjHTy3H0cXDeEk/VX1XzR+RFJWn4j0abw54g1HSp+Z7K4kt2OMbirFc/jis2v7GoVY16aqxd09Uf35h60cRSjVg7qSuvRhRRRXSdYU+ORonV0Yo6kMrKcEH1FMoqZRUlaREoqa5Wfd37LP7S0fja1g8L+JJ1j8QQriC5c4F4gHX/AHwOo79R3x9OK4ZQRyK/Hq3uprS4iuLeV4Z4nEkckTFWRgcggjkEHnNfZ37Pn7X8Gox23h7xxOlteDEcOqthY5ewD9lb3+6fY9f5/wCKuD50JSxuAjeD1cVuvNeX5H8u8bcBVcNOeY5ZG8HrKK3j3aXVfkfXgGKBUMFxHPGHjdXQjIIORip6/Imrbn4O1bRhSYFLRSAKSlooAKSlpDQBGeB1xR0GaztZ12w8PWE17qF3DaW0S7pJZpAiqPUk8Cvlz4uftuWGmGbT/BMK6ldDKnUJwRAh9VXgufyHuRXsZdlGNzSp7PC03Lu+i9Xsj3spyPMM6q+ywVJy7vZL1ex9EeP/AIl+H/hrpLahr2oR2UA4QMcvI391VHJPsK+Ffjj+1XrvxRefTtKMmieHmyphVsTTr/00YdAf7q8epavJfFfjLWvHOryanruozajevx5krcIP7qqOFHsABWJX7xkHBWGy61fF+/UX/gK9F1fmf0zwv4e4TKXHE461Sqv/AAGL8l1fmwooor9PVkj9lSsrIKKKKYwoor0H4OfBjW/jF4gSz0+M29hGwN3qDrlIV9B/ec9l/PA5rz8bjKOAoyxFeSjCOrbPLx+Pw+W0JYnFTUYRV23/AF9yKXws+FOt/FrxKmlaRCQgINzeOp2W6H+JvUnnC9T9ASP0b+E3wk0P4SeHYtO0mBTLw1xdPjzJnx95j/IdAOlXPhv8MtE+F3h6DSNEtvJjTmSVuZJnxy7N3J/TgDAAFdhjIwelfzPxJxPWzupyQvGktl1fm/8AI/j/AIu4yxHEVX2VK8aEXpHq/N/5dCQdKWiivhz82CiiigAooooASlopKAKtxbx3ULRSqGRgQQRmvBviV8LZdCkk1HTUL2J+Z4l6xe49R/L6dPoDr2pkkSzxlZFDKeoNejgcdVwVTmht1XRnxXE/C2C4nwjoYlWkvhkt0/1XkfHRzS16n8SvhO+nmXU9IiLW5yZLdR9z3Uent27cV5X9a/UMJjKeNpqdN+q6o/hLiPhvG8N4uWGxUbLeMujXdP8AQWiiivSPjAooooA0vD/iXUPDN4LixmMbdWTqrj0Yd/5jtXu3gr4rWHiVFt7lxZ33Ty3PDfQ9/p1r516+1OBKkEHBHcV4WOyujjVd6S7r9T9U4V48zLhmoqcHz0esW9PVPoz7GVw4BU5X2o6DpXzv4P8Ai9qWgbYb7N9aDgZPzgexPX6H869o8OeNtK8TQh7S6UtjJjPysv1B5r8+xeWYjBy95Xj3Wx/YPDvG2U8RwXsKnLU6xlo/l3+R0tFIrZFLXlH6AFFFFABRSUtACYFLRSFgO9ADMisLxX4rsvCemvd3j4wPlQfeY9gB61n+MviDp3hK0Ikk867Yfu4EPzH3PoPc189eJ/FF94q1Brq8kJA/1cf8KL6D+p719BlmVVMZJTqaQ79/Q/H+NuPsJw5Rlh8M1PENaLdR83/kN8T+JbrxRqkl5dNyeEjzwi9gP8e5rL+9S0V+mUqUaMFCCskfw9jsbXzCvLFYiTlOTu2+4UUUVueWFFFFAHcfB/RG1XxbFNszFaqZCe248AfqT+FfR4wq+1eYfAvRfsegzX7AB7lzg/7K8fzz+deoAV+UZziPb4uSW0dPuP8AQDw1yj+yuH6TkrTqe8/nt+A+iiivDP1UKKKKACiiigAooooAKKKKACiiigAooooAKKKKACiiigAooooAKKKKACiiigAooooAKKKKACiiigAooooAKKKKACiiigAooooAKKKKACiiigAooooAiHasTxB4W0nxTbCDU7CC9j6gSoDj3B7H3Fbo460Nn0pwnKElKLs12OetQpYiDp1YqUXumrpni2tfss+Gb52exuLzTeOEjkEiD8HBP61y8/7I7lsx+JsL6NZ5P5h6+kCPoaBkCveo57mNFWjVfzs/zPjcRwTkGKlzzwyT8rr8E7HzpZ/skosgNz4heRO4itgh/Msf5V1mh/sz+EdLIe6W61Rwcj7TJgA/RQufoc17BgmgjjkVFbO8xrq06r+Wn5WNMLwZkWElzU8NFvz1/O5j6L4a0zw/B5GnWNvZxZ+5DGqD68DrWsMjPf2pyj86ay5XHWvFlKU23J3Z9fSo06EVClFJLZLRElLSL0pak3CiiigAooooAKKKKACkIoBpGdUGSQB7mgTaS1DdS9ajjmWX7rK30NOzgGnYSkmroUDNJnB4rO/tyxW7Fr9rg+0kZ8oyLvx9M5rQHPQ9abi47oiFWFS/I72HEYqpf2y3dpNE6h0dCrKehBGCKuUhXg0ouzuhzgpwcGfnv4g0ltD1q/0587rW5khye+1iM/jjNZ5G4GvT/wBozRP7I+JVzOoxFfRJOMdN2Nh/9AB/GvL6/onLa/1rCU6vdL7+v4n8E57gnl+ZV8M+knb0vp+AUUUV6x88FFFFAHV/CzXD4c+IWhX38IuVib02yfIxP0DE/hX3XEQ0Sn2zX51KxQhlJDA5BHavvjwRrf8AwkXhXStQ4U3NukhUdiVBI/DpX5PxlhrVKeIXW6fy1R/S/hPj70q+Ck9mpL56P9DoqKSlr83P6ECiiigAooooAKKKKACiiigAooooAKKKKACiiigAooooAKKKKACiiigCIjJzXgP7WOseTo2jaYpIe4naYgf3UXHP4uPyr6AHAr5D/ab1o6j8RPsYfKWNukZX0dssT+RX8q+n4aoe3zGF9o3f+X4tH5r4hY36nkNVJ6zaivnv+CPI6KKK/eT+LgooooAKKKACSABkntUylyq5pCPPKMUfW37Mmhf2b8PFvG4e/nkmweoAOwD/AMdz+NexZ5xXPeBdE/4RvwlpWm8Fra2SNmHdgoyfxOTXQZ2kntX835hX+sYupV7t29Oh/fORYP6jllDD21jFX9baklFFFcJ7wUUUUAR7ar3VxFZQSzSsI40UszMcAAcnJqwPlzXFfGRJ2+GfiEW5PmfZXzt67MfN/wCO5rahT9rVjTbtdpfezhx1d4XC1K8Vdxi3bvZXseIeO/2m9WvL6W38NiOzskYqt1Mm6SXH8QU8KD6EE/TpXLab+0T44sZN8upR3qg8x3FugH/jgU/rXmvXnFKTk+lfutHIsBTpKl7NPzaTf3n8XYvjHO8RiHW+sSi+ybSXlbY+rvhz+0XpXiiWOw1VP7I1CQhUZmzDK3oGP3SfQ/mTXsqvuAYMCpHUV+dnVcdCK+h/2fvjHK80PhnW5y5b5bO6lPJ/6Zse/wDsn8PSvh884bjhoPEYTZbx3su6P2Lg3xAnjakcBmjXO9Iy2u+z6XZ9JUHpSKwK5pa/PD99GAAnOa5Xxr8OtE8eWpg1W1EjqD5cycSRn1Vu306HuDXUgYXrR05q6dWpRmp05NNbNHJiMLRxdJ0cRBSi901dM+TfGn7NGvaK8k+iuNYsxyEJCTKPoeG/A5PpXkupaVe6Pcm3vrOezm/55zxtG35EV+hrAVnajoNhrELQ31pBdQt1jlQMv5EV9zguLcTRSjiIqa77M/G828LsDipOpgZum+z1j8uqPz5Az3or7U1L4CeCdTYu+iRRMf8Ang7xAfgpA/Ssw/s0eC92fsk4Hp9pkx/OvpIcYYNr3oST9F/mfn9XwrzaMrQqRkvVr9D4+wQatadpt7rFyLeytZ7yc9EhjLt+Qr7I0/4BeCdOcOuixysP+e8ryj8mYj9K7PStBsNFthBY2UFpAOkcMYUfkAK48RxlTS/cU2356flc9XA+FGJlJPGV1Ff3U2/xtY+afAP7M2qaw0V14il/s214P2aIhpXHoTyF/U/SvpDw54Y07wxpsdjplotnbxjARB19ST1JPqea2CAMnFA4Hp+NfBZhmuKzGV60tFslokftmR8MZdkELYWHvPeT1b+fQfgUtFFeQfXBRRRQAUUUUAFFFFABRRRQAUUUUAFFFFABRRRQAUUUUAFFFFABRRRQAUUUUAFFFFABRRRQAUUUUAFFFFABRRRQAUUUUAFFFFABRRRQAUUUUAFFFFABRRRQAU1lypFOooA/N39sLwt/wjnxpv7hI9kWpwpdrgcbsFG/HKZP+9XiNfZv7f3h9X0/wxraj5oppLRsd94DDP08s/ma+Mq/qvhHGfXMooyb1iuV/J2X4H9s8CY947IqEpPWK5X8nZfhYKKKK+1P0QKKKKACiiila4mk1qet/Cb9pjxb8KmitYpv7X0ZeDp925+Uekb8lfpyPavrr4f/ALYPgXxlEsd5ef2BftwYb/CLn2k+6fxIPtX51UV8Hm/B2XZo3UUeSb6x0v6rY/Ms84BynOW6qj7Oo+sdL+q2f5n6+2etWN/CklveRTI4yrJICCPUEcGrwkUjgj8DX5C6T4i1XQmJ03UrzTyTktazvEfzUiuxsP2g/iLpkQjt/Fl+FH/PQrKfzcE1+eV/DnFxf7mtFrzTX+Z+U4nwmxsZf7PiIyXmmvyufqQrr6imSXsES/NKgHu1fl/eftFfEe9QrL4svcH+4EQ/mqiuS1bxr4g11WXUdb1C+RuqXN1I6/kzEVFLw6xrf72tFLyTf+RnQ8JswlL99XjFeSb/AMj9K/GP7QngPwOJV1LxDai4Tg28DebLn02Jlv0r56+IP7eDSLJbeENGYHkC91A7V+ojU5P4ke4r4/or7HL+AcvwrU8Q3UfnovuX+Z+gZX4YZVg2p4pupJd9I/cv1Z1Pjj4m+JviPem48Qaxc3+G3JCW2xR/7qLhR9cZ9TXLUUV+i4fDUsLBU6MVGK2SVkfrOFwlDBU1Sw8FCK2SSS/AKKKK7TvCiiigAoor2H4A/s86p8Y9VS6mWWx8OW8mJ7wDBlI6xx56n1boPc8V5OPzChltCWIxMrRX9WXmeLmma4XJ8NLFYufLFf1Zd2zO+BvwI1f4za2FhD2eiW7gXWoFeB32Jn7zkfgoOT2B/RjwN4F0n4eeH7bR9GtEs7SFcbV6se7E9ST3Jqfwj4T0zwTodrpWk2aWdlAu1I0GMD19SSeSTyScmtwLwc9a/mTiHiPEZ5W192mvhj+r7s/jjirizFcR4jX3aUX7sf1fd/kSCiilr5A+DCiiigAooooAKKKKACiiigAoopDQBE6rIhVgGUjpXi/xO+FLAyaro8WSctNbKOvqyj19R37c9facZx1xQyK4Kkbge1duExdXB1FUpv1XRny/EHD2C4jwksLi437Pqn3TPjkjBweDRXtfxO+FS3iyanpMYW55aWAcCT1I9D/OvFZEaJ2R1KOpwVYYIPoa/UcDj6eNp80N+q7H8H8U8K43hfFujiFeD+GS2a/RiUUUV6p8EFFFFABT4J5beVXhkaORTkOjFSPoRTKKzlFSVmdVKvUoSU6bs0d/4c+NGs6QVS8C6hCOPmO1wPqBg/l+Nek6H8ZNA1RAJ5zYynqk67QP+BdP1r53pOgrwMTkmFxGqXK/L/I/W8k8Ts+ylKFSaqwXSWr+TWv3n13a6xZ3aBobiNw3QqwINXBIh6MD9DXx5b3c1o5eCaSF/WNyp/MVsW3jfXrIARapcgD+8+//ANCzXhVOG5p/u5p+qsfrGE8a8HKP+1YaUX5NP87H1XvUfxCmNcRL1kUfjXzB/wALH8SYx/akmPZVH9Ky7zxHqt8T9o1C5kz1UynH5ZxWcOHKzfvTSOyv40ZZGN6OHlJ+dkv1/I+k9c8faJoAxdX0YkA/1anc/wCQya8t8WfG66vg0OjxG1Tp58mCx+g6D6nP0ry6ivcwuQ4eg+ap7z89vuPyzPfFnOM0i6OESowfbWX39PkPuLma7meWZ2kkY5Z3Ykk+5NMoor6SMVBWifilWtUr1HUqO7e7CiiitDkCiiigAoRS7BVBLE4AHekY4ra8Eaf/AGp4q0y2/vShj77fm/kprmr1FTpym9kmz2crwssdjaOGW85Jfe0j6V8JaSuj+HrKzHPlxKPrx1rYDZANNiARY1PYVJX4xUk5Scnuz/THCUI4bDwowVlFJL5Kw+iiioOsKKKKACiiigAooooAKKKKACiiigAooooAKKKKACiiigAooooAKKKKACiiigAooooAKKKKACiiigAooooAKKKKACiiigAooooAKKKKACiiigAooooAjJFea/FL4zab8N2jtjA2oanKm9LaN9gAzgF2wcAkEDg9DXpRGTx2r44/aPMh+KV55mdohi2fTaf65r6HIcvpZji/ZVfhSbt3t0Pz/jbO8RkWVvEYWynJqKbV7XTd+3TqetfDn9o228W60ulalYrpU8xxbyCXejt/cOQME9vXpwcZ9rD8A9jX52xytFKro5R1IZWU4II6EGve/AX7Tr6fYw2HiS1kuDGAovbbG5h/tqSOfcHn0r6TOeGZU2quBjddVfX1Xc/PuEfESNaLw2dTtL7MrWT8nbb1PpnOetL+NcBo/wAbvBmsgeVrsETf3bkmE59PnA/SuxtNZsb+IS291BMh6MkgI/MV8FVw1ei7VINeqaP27DZlg8WuahWjJeTT/U0N1LUayo3RgfoafXPax6KknsLRSZFLQUFFFFABRRRQAUUmaQsFBJ7UAZ2sava6Dp099eSpBbQqXkkc4CgV8lfFX456l42uZbPTpZdP0VSQERtrz+7Edv8AZ6eue1/9of4nSeJtel0GymI0yxk2ybDxLKOufZegHrk+leR2FpJqF3BZwrvmnkWJF9WY4A/M1+q5BkdKhRWMxau3qk+i7+p/MXG3GVfG4p5Vl0moJ8smt29mk+x9Ffsn22orZ61PIz/2YzosKMTgyAEuVHbgqD64HpXcfHL4jnwD4a2WjgarfExW+edmB8z49gRj3I966/wX4atfCHhuy0y0GIreIKTjlj1Zj7kkn8a+Tfj14obxL8R9QVX3Wtj/AKLEueAV++fruLfkK8HB0YZ1m8qnL7i1t3Ssl9/U+zzfF1uEeFqdBTvVl7qfZvVv5I4F725e+N29xKbkv5pnLnfvzndu65zzmvrb4BfE6XxzoEtnqD79UsNqu/eVD91/rwQfpnvXyGAM89K9C+AuvNofxN0359sV3utpc99wyv8A48Fr7nP8tpYnBSkl70FdfLdH47wTn+Iy/N6anNuNRpSXR3dk/VNn2uOlLSKcqDS1+Hn9mHzz+1jofm6bourKOYZXgbHo67hn6FP1r5qYZP0r7V+O2jf238MtYQD95DF9oXjkFCHP6Aj8a+Kq/ZeEsR7XA+ze8Xb5PX/M/kfxOwP1bOfrCWlSKfzWj/AKKKK+7PxwKKKKAFx196+vP2Z9aGp/DiK2Y5exnkgJPoTvH6OB+FfIRHavfv2T9aEOp61pLvzLHHcRp6bSVY/+PJ+VfF8VUPa5e5LeLT/T9T9X8N8b9Uz2EG9Jpx/VfifTtFFFfiZ/YgUUUUAFFFFABRRRQAUUUUAFFFFABRRRQAUUUUAFFFFABRRRQAUUUUAQy/LGx7AV8G/EbVjr3jnXr4tuV7t1U+qqdq/+OqK+3PGOrjQfDGqagcYt7aSbn/ZUn+lfALMWbJJJPJJr9H4NoXqVaz8l+r/JH88+LOMtTw2ET3bk/lovzYlFFFfrJ/NQUUUUAA6iuk+HGjnxB470OxC7vMukZ1PdVO5v/HVNc2e1eu/sy6R/aPxCkvSm6Oytmbd6OxCj/wAd3/lXi5tXVDBVaj3SdvXZH1PDWD+vZth6FrpyV/RO7/A+uYU2xqPQAU8ClFLX89PU/vCK5VYKKKKRQUUUUANIqvcW6XMTRuoZHBUgjIIPUEVZzxSEcU07akSiprlkfK/xE/Zr1WxvprvwyPt1jIdwtGcLJD7KWOGUduc9uetcVpfwO8a6nciJNFkgXOGluHVEX35OT+ANfbXBqvfTra2k0zYUIhYn6DNfYYbijHUqSo6SfRvf8z8kx/hxk1evLFXlGL1aTVvldaHzrD8H/Afg7Sja+LdXjOryJuyLkxGPP9xQckD1YHPoOleF6pbrpGtTpZXi3CW8x8i5ibG5Qcq49D0PsaNe1q58RaxealeSF57mVpXJOcZPAHsBgAegrP8Aoa/S8uwNemnUxNVzct09k/I/nnPM1wlecaOAw8aapt8slfma831fU+4/hb4uHjDwPpeozOouWj2TDp+8UlWOO2SCfoa7GMgn7wLGvzxtryaxcTW08lvKP44nKsPxFdZo/wAYfGOiBRba7cyJ/duSJhj0+cE/lXxWM4QqyqSlQmrNtpNNW8r6n69lXinQp0KdHHUZXiknJNO7Ss3Z2t959y9KFY4r5R0b9qbxHZOovrCyvkHUIWiY/jkj9K7PTP2stLmCi/0a7tGPUwMsoH57T+lfO1uHMyof8u+ZeTT/AOCff4Tj/IMVZe25X2kmvx2/E98BAFJ07/pXmulftCeC9UKr/an2Zz2uY2jA/wCBEbf1rstK8X6NrsYfT9TtbwdcwTK/8jXi1sHiKP8AFpteqaPrsNnGX4z+BXjL0aZuUVGkiv0YH6Gnk1ybHrqSlsLRRSZoKFooooAKKKKACiiigAooooAKKKKACiiigAooooAKKKKACiiigAooooAKKKKACiiigAooooAKKKKACiiigAooooAKKKKACiiigAooooAKKKKACiiigAooooAKKKKACiiigApD0paKAPBf2zdGGq/BDVZQm6SzmhuE9sSAE/8AfJavzor9R/2ibMXvwW8Xx4zjTpnA91QsP1FflzX9BeHVbnwVWk+kvzS/yP6n8J8Rz5bXoP7Mr/el/kFFFFfrx+7BRRRQAUUUUAFFFFABRRRQAUUUUAFFFFABRRRQAUUUUAFFFfQ/7N37MN38SLiDXvEMT23htCHihbKveEfqF9T1PQeo8TM81w2U4eWIxErJfe32SPnc5zrCZHhZYrFSsl97fRJd/wCmZf7On7Nl98WtQj1XVo5bLwvC3zP917sg8onovYv+A5yV/QbQdAsvDGkW+m6bbx2lnboEihjXaqqOgAp+l6VZ6NZQ2llBHbW8KhEijUKqKBgAAcAAdq0MZ6dK/mDPc+xOd1+eq7QXwx6L/gn8a8ScTYziLE+0rO0F8Mei/wA33Y8dKWiivmT44KKKKACiiigAooooAKKKKACiiigAooooAKSlooAiZQwwwry/4mfCxNaSTUdKQJfAZePosv8Agffv39R6gcH3zQQGBBPWunDYmphKiqU3Z/mfP51kmDz7CTweNhzRf3p9Gn0PjqeKS3keOVGSRGKsGGCpHUEUle//ABI+GMPiKBr2wQQ6io5xwJAOx9/Q/nXgt3ZzWF1Jb3MTRzRthkccg1+o5fmNPHQutJLdH8K8X8G4zhbE8tT3qUvhklp6PsyKiiivZPzQKKKKACiiigAooooAKKKKACiiigAooooAKKKKACiiigBK734LWn2jxkjlciGJmz6EkD+RNcF2r1j9n+3V9Q1aXuiRj8y3+FeLm0+TB1H5W+8/TPDzCrFcSYWL6Nv7lc9zxS0UV+TH+hIUUUUAFFFFABRRRQAUUUUAFFFFABRRRQAUUUUAFFFFABRRRQAUUUUAFFFFABRRRQAUUUUAFFFFABRRRQAUUUUAFFFFABRRRQAUUUUAFFFFABRRRQAUUUUARntXyn+1TpLWfjPT7/b+7urXy8+pRjn9HFfVnYCvEP2qdAa+8JWWqIm42FwA7eiP8p/8e2V9Hw7XWHzGm3s7r71p+J+eceYJ43IqyiruNpL5PX8LnyvRRRX755n8Uq7fKFSW9xNayiSCV4ZB0eNipH4imuhTG5SM8jIptY2p1V3OpTrYd6XizqdK+KPizR5N1rr96MdPOlMoH4PkV1un/tK+M7IATzWt9jqZYcE/98kV5S3HTmhfpXm1MpwNVWnSi/lr9+57mF4jzbCP9ziZJdru33N2PoTTf2tLhdq3+gqV7yW9xn/x0r/Wuq079qfwxdMFuYL2y9WkhDD/AMdYn9K+UuB70h6141XhbLqu0XH0f+dz6zDeI+fYfSc1P1S/Sx9oW/7Qfga6GRrIT2eGRMfmtS3Hx78EW0ZL65G3/XNGc/kAa+KqK898G4O/8SVvVf5HurxVzXls6cL+j/zPq/WP2pvC9k5SygvdQ9HSLYp/FiD+lYlp+1raPc7bnQJ4oO7xTB2H/ASFH61810Y967I8KZdGNmm/Nv8AyPGqeJWfVJ88ZRiuySt+N2fevhPxppHjfTRe6TdrcIDhlHDI390g8g0z4g663hnwZq+pRkeZb27sn+9jCj88V8bfDfxxdeAPFNrfwuwtiwjuYR0eMnnj1HUe4+tfWHxijfVPhRrRiO7NqZcrzlVwx/QGvgswyf8As3HU6bd4Sas36q6Z+2ZLxXLP8lxFWMbVqcXdLa9nZr1Pid3Z3aR2LOxyWJySfWul+GkKT/EHw+smCpvYjz6hgR+oFcyRuBq/oupnRNc0+/Ubjazxz49SrBsfpX7DioOeFnThu01+B/K2X11TzGlWq7KSb+9Nn6AykJat7J/Svz81e8a/1e9umOXmneVie5LEn+dffdheRarpEVzCwkjmiDo69GBGQf1r4K8T2J0rxJqlmykCC6liH/AXIr864O5Y160Zb2X63P3rxU5qmEwlSGsLv8UrGZkE5rp/hnYz6l8QvD8Nspd/t0UmB2VGDsfwVTWt8GfAv/CeeM7eGaPfp1rie5JHBAPyqf8AePH03elfY9noVhYssltaQQyKuwSLEobb6ZA6e1ezn2e08G5YOMeaUovrtfY+R4K4Lr5soZlOfJCElZWu3Zpu21vU1IxhF+lKRSilr8dP6ySsrGfq1pHf6fc28q7kljZWU9wRg/zr8/dUsn0rUbuyl/1lvM8L/wC8rEH+VfocwDKR618S/G/RRonxO1mJE2RTSLOvvuUFj/30Wr9B4Pr8uInRfVJ/c/8Agn4R4r4L2mDoYtL4ZNP5r/gHBUUUV+vn8uhRRRQAY4NeifALV/7J+KGlZbbHcB7dz67lJUf99Kted/xGtHQNS/sXX9OviT/o1zFMcf7LA/0ry8wo/WMLUp90/wAj3skxTwWY4fEfyyi/ldXP0HU5UGnHpUFs4e3RgcgqDntU/Wv50asf31CXNFSFooopFhRRRQAUUUUAFFFFABRRRQAUUUUAFFFFABRRRQAUUUUAFFFFAHlv7ROrDTPhjqUYba9wY4V+hcbv/HQ1fG56CvpX9rTU9mmaFp4P+tneb/vhQv8A7Ur5pA4zX7PwlR9ngOf+Zt/ofyH4nYv6xnXsr/BFL79Qooor7k/IAooooACcjFfS37JukeVpWt6kRzNcJAM+iLn/ANqH8q+ai3BzX2Z+z3pX9l/DHSiy4kuN87e+5jt/8d218NxbX9lgOT+ZpfqfsPhjg/rGde2a0hFv5vQ9Oooor8YP66CiiigAooooAKKKKAGD+Vcp8Ub1tO+H/iCeM7ZEs5dp/wBrYcfriusxgmuP+K9o+ofDvX4I1LSNZylVXqSFJwPyrpwtnXhfa6/M8rNXNYCu4fFyu3rZnwuMKRnpQSM5xx6ULjvXVfD74can8R9Ua3sNsEEQBnuZAdqA9Bx1Y84Ht2r+iK2Ip4Wj7WrK0Vuz+DsNgcRj8T9Xw8HKctkjlSMd6bz619CTfsj3KoTF4kR29GtCP1En9K56/wD2X/FlqxNvPY3Sjp+8dGP4FcfrXjw4iy2o7Kqvmmv0Pq63AvEFBXlh2/Rp/keO/jRj3rudS+CPjXSlLS6FNKg/igdJM/gGJ/SuU1DQtS0j/j+0+6sznH7+Fk/mBXq0sdha/wDDqRfo0fNYjJ8wwn8ehKPqn/kUaVWKMGUlWByCDyKSiu60Z+Z5nNVpd0dZoXxU8V+G2Bsddu1UdI5381MemHyB+FereEP2qbiORIPEWnrIh4N1ZnBH1Qnn8D+FfP3GOBSLmvCxeSYHFp89NJ91o/wPrMs4tzjKpJ0a7cV9mTuvud7H6AeHPE2m+KdMS+028S7t3HDqc4PoR1B9jzWr2PFfCnw9+IWpfDvWkvLNy9sxAuLUthJk/ow7N2+mQftPwp4ks/FuiWuqWEge3uE3Ke49QR2IOQfcV+R5xk9TK6m94PZ/o/M/qPhLi6hxJRcZLlqx3XfzXkbopaKK+cP0QKKKKACiiigAooooAKKKKACiiigAooooAKKKKACiiigAooooAKKKKACiiigAooooAKKKKACiiigAooooAKKKKACiiigAooooAKKKKACiiigAooooAKKKKACiiigAoopD0oA4n4zBT8LPFAb7p064z/37avymr9Rf2hrz7D8F/F0mdv8AxL5lB92QgfqRX5dV+8eHEWqFeXS6/I/pnwkg1h8TPo2l9y/4IUUUV+0H9CBRRRQAUUUUAFFFFABRRRQAUUUUAFFFFABRRRQAlLRXb/CH4W6l8W/Gdto1kjR2+d93dYyIIweT/vHoo7n2BI4MZi6WCoSr15WjFXbPMx2NoZdh54nEStGKu36HefsxfASX4q+IV1XVISnhmwkDSbh/x9OOQg/2RwWPoQO+R+h9jax2NvFbwoEiRQqqowAB047VleDPCOm+B/Ddjoul2629naxhEVR+ZJ7knJJ7kk1v4r+VeIM8q53inVlpBaRXZd/V9T+J+KeI6/EWNdaekI6Rj2Xf1e7H0tFFfMHxoUUUUAFFFFABRRRQAUUUUAFFFFABRRRQAUUUUAFFFFACUUtFADOvvXmnxW+Hq+IbNtQskUX0I+6P+Wi/3T/T/wCvXpWe5pGXIYEfLiunD16mGqKpTeqPCznKMLneDngsVG8ZL5p9GvNHxw6lGKuCrA4IIwQaK9X+MHw8+xyPrenxZhY5uI1H3T/fH17/AJ+teU1+sYLFwxlJVIfNdmf598TcPYnhzMJ4OutFrF9GujX6hRRRXpHxYUUUUAFFFFABRRRQAUUUUAFFFFABRRRQAUUUUAFew/s+YLax6kR/1rx6vWPgDNs1PVYyfvRx4H0LZ/mK8HOlfBTt5fmj9a8MJqHE+H5uvMvviz3Oik6UtflR/fYUUUUAFFFFABRRRQAUUUUAFFFFABRRRQAUUUUAFFFFABRRRQAUUUUAFFFFABRRSZFAC0UUlAC0UUUAFFFFABRRRQAUUUUAFFFFABRRRQAUUUUAFFFFABRRRQAwjIrD8XeHYvFXhy/0u4/1dzE0ROMkZHBHuDg/hW3uwQKauTk54pwnKElOLs1qjCtRhiKcqVRXjJNNd09Gfn1r2i3nhnWLnTL2Ix3NtIUYdj6MPUEYIPoa9B/Zz0KPWviRDLNAJYrOB5zuXcobhVPPf5sj6e1fS/i/4YeHfHbRy6vYiaaMYWZGMbgem5SMjrwcjmrHhDwDongS1lg0ayFqJSPMfcXdyOm5myT1PsMmv0LFcUxxGAdHlaqSVn283e9z8Gy/w3q4POY4pzi6MZcy3u+qTVrbljxL4U0/xRo89jeW0UsEqleVGVyOoPYjqCK+FNa0uXRdWvdNmOZrSZ4WP94qxGf0r9CSAVPavjX9ojRRpHxMvJAMJexpcrjp02H9Uz+NLhDFyjiJ4eT0krr1X/ANvFHKqcsDSxtOPvRdm/Jrr80eafrXvH7Pvw28MeN/D2oT6xY/a7mK5MefMdMLtUjAVh3J59q8GB54r3L9lPWvsvibVNLY/wDHzAswB9UbHH4OPyr7TiH2qwE50ZOMo2ejs7fI/IeBvq087pUsVCM4yurSSau1po9Nz0rUP2ZfBt2D9ngubIf9M7hm/wDQ91cnrf7KlhHbSPp2tXMUm3IFyiup477QuPr+lfQpdY0LM2FHU14B8afj7HYJNoXh2YPeHMdxeqcrF2Koe7+/QfXp+aZZjc2xVdU8PUk+99Ul53uf0JxFlHDGW4SVfGUIx7JKzb7JKx84XlpJp95Pay7fNgkaJ9pyMqcHB/CoKUkkkk5J7mkr9wpqSiubc/j6pyubcNgooorUyDHAr7u8H6c118P9LtL1d7PYRxyq/fMYBB/Wvj34YeDJfHPjCxsNhNqrCW5fHCxqeRn1bhR7mvuiGIQxqg42jFfk/F+Kg6lKjF+8rt+V9j+lPCvLavsMRiqi9yVorztv+Z8F+OfClz4I8TXuk3KNiN90Lkf6yI/cb8uvoQR2rA4x7V9p/Fj4VWnxJ0pQWFtqduCYLnGceqt6g/p1HcH5F8VeDtW8F6i9jqtm9u4zskxmOQeqN0I/ycV9Nkec0sdRVOo7VFuu/mj874v4SxOSYqVajFujJ3T7X6PtY+hv2bPiRHqmjjwzfSqt7Zr/AKNuPMsPoPden0x6GtP4jfs9WPjvX31a2v20u5mAE+IvMSQgYDYyuDgAHnt065+V9N1O60a9gv7OVoLqBw8Ui8EEf56d6+ovhZ+0HY+LpbXStXj+w6tJ8iMOYpj7HsT6Hj0J6V81m+W4rLsRLHZe2k73trbvp2Pv+F8/y3PsDDJc7ScoNKLbaUrbK/dbeZ3Hw5+G+mfDnSDZWIaWSRt01xJjfK34dAOw7fUknsc4PsKE7dhS4681+dVas6s3UqO8nuz+gMLhaODoxoYeKjCKsktkSUUlB6VmdYzjOPSvlv8Aau0T7J4l0jUQP+Pm3eIkf7DZ/lIfyr6j7814p+1TpRu/BdlequTZ3alm9EYMp/UrX0PD9f2GY0n0en3n5/x3g/rmQ10lrFJr5NN/gfKlFFFfv5/EoUUUUCCiiipaurGkZcslI+7PhZqv9s/D/Q7tn3yPaRhz6sFw36g11i8HNePfsx6v9v8Ahwln3s7mSL8yJP8A2evYeor+cMxpewxdWl2k/uuf3tw/ivrmV4eu3q4q/rZXH0UUVwH0IUUUUAFFFFABRRRQAUUUUAFFFFABRRRQAUUUUAFFFFABRRTWOFJ9KBM+S/2o9Ua58d2dkDmO1tFOPRnds/oFrxo813Hxs1Iar8UNdkU5RJliA9NqKp/UGuHPWv6CyWl7HL6UPJP79T+FeK8V9bzrE1H/ADNL0TsvwCiiivePjwooooGABcgAZJ6AV+gHhHSV0Pw1plgvS3t44hj/AGVA/pXw74E03+1/GWh2QXcst7EHH+zvBb9Aa+9oOIVHoMV+UcZ1v3lKj6v8rfqf0n4TYS1PE4prdqK+Wr/NE9FFFfmx/Q4UUUUAFFFFABRRRQAmKjkjWZGUjIPBBqQGg0LQlpSVmeBeIf2VdO1PV5brTtWk0y1lcu1t5AfbnqEORgegIOK9W8FeDNN8C6PFpumxCOJPmZzy0jHqzHuT/gBwK6NR/eoYYGelejiMxxWKpxo1qjlFbL+t/mfPYHh7LMuxE8VhaKjOW7X6Lp8iWikHSlrzj6MYyg9VFRPaxOPmRTng5XOanyKKd2jNwjL4kcjqvww8L607vd6HZSyN1k8hQ/8A30AD+tcPrv7MXhXUhmw+06W//TOUupPvvyfyIr2I/lSmu+hmOLw/8OrJfN2+7Y8LF8P5Vjk1iMPF362V/vWp8WfET4Ia74Bia6YLqOlr1uoVIKf76c7fqCR7153X6HXVvHfQSwyIHjkUqyuMgg8EEV8TfF3wUngXxxeWMS7LOQCe2A7I2fl/Bgw+gFfp/Duezx7eGxHxpXT7r/M/nHjrgulkkVjsDf2cnZxevK3tZ729TiwcAj1r3X9l3xs9jrd14dnfMF0PPtwT91wPmUfUDP8AwH3rwnrW74F1pvD3jDRdQR/L8m6Rnb/YLYYfipIr6POMHHGYOpTa1tp6rY+C4XzOeVZrRxEXZcyT9Hoz79FLUUL74lb1ANSLX8/PQ/uqMuZXFooopFBRRRQAUUUUAFFFFABRRRQAUUUUAFFFFABRRRQAUUUUAFFFFAEY/L2o/lSbduMHj0rlfHPxG8PfDrTDf6/qUVhDj5d5yzH+6qjJJ9gDWlOnOtNU6UXKT2S1b+RrRo1MRNUqUXKT0SSu38kdVuyvGaNxK9MGvjTxx+3o4llg8KaFlRkJeajIQD7+WvOPqwPsK81uv20PiVcyFhd2MHP3I7Y7f1JP619zhuCc4xEefkUP8T1+5XP0jB+HWfYuCm6ahf8Amdn9yvb5n6LdKMA9DXwD4f8A25fHOnXCHU7PTtUt/wCJFV4nP0YMQP8AvmvZPCP7dXhHWNket2d3oUuPmdl86Ifinzf+OiuTGcI5vglzOlzL+67/AIb/AIHFmHAee5euaVDmXeLT/Df8D6aJxS7s1yPhT4oeFvGsZfRNcsr8AZKxTKSv1Gcj8cV1MbB87XDe4NfI1KVSjJxqRcWujVj4arQq0JOFWLi10as/xLFFIOlLWZgFFFJkUALRRRQAUUUUAFFFFABRRRQAUUUUAFFFFABRRRQAUhpaazBVJ7UAfPf7avitdC+D1xpobbPqs8VuhHXAbe34YTH41+etfRP7anxIXxX8QoNAtX3WeioQ5U8GZ8Fh77VCj2JYV87V/T3BOAlgsqjKatKbcn89vwP7L8Ossll2SQlUVpVG5P52S/BBRRRX6EfqQUUUUAFFFFABRRRQAUUUUAFFFFABRRRQAUUUUbBexc0nSrvXdTttPsYWuLy5kWKGJR8zMxwAK/Sr9n34N2fwh8FwWnlrLq1yBNfXIH3nx0H+yOgH1PUmvHP2MfgWNMsk8da1b/6VcqRp0TjmKI8GT2Zx0/2frX1wF5JxzX858a8RfXqzwGHl+7i9X3f+SP5N8ROKnmWIeW4WX7qm9WvtSXT0X5klLRRX5WfigUUUUAFFFFABRRRQAUUUUAFFFFABRRRQAUUUUAFFFFABRRRQAUUUUAFIaWkNAFS6tI7y3khlAZHUqwIyCD7V80/ETwXL4S1l1VSbKYlonPP1Un1H6jHvX04RgcCsDxh4Xt/FmjzWkygN1jcDlWHQj/PtXs5Zj5YKtd/C9/8AM/NOOeFKfE2XOMUlWhdxfn29GfLFHQVZ1XTLjR9Rns7pNlxC5Rh29iPYjkfWqw71+pwmqkVOLumfwLicNUwtWVGrFqUW00+jW4tFFFbnnhRRRQAUUUUAFFFFABRRRQAUUUUAFFFFABXbfB3UhYeM4EYkLcIye2eCP5frXE1Pp19Jpl/b3MfLwyLIB9DmuHGUfb0J0+6Z9Tw5mLyrNcPjOkZJv0vr+B9f7tw46UYwcjv1rM0DVo9b0i2vYWykqBgf6Vq1+OSi4txe6P8ASOhWhiKUatN3jJJprqnqPoooqTpCiiigAooooAKKKKACiiigAooooAKKTIpaACiiigAoopKAG0fhQTjHYVUu9Rt7KNnlmRAOpZgMVUU5aIxqVYU05VJWSLg6dKaK4TV/jDoGmA+Vdfa5QPuQLuz/AMC6frXD6x8er6fK6fYRwL2eZsk/8BHT8zXpUcqxdfWMGl56HwmZ8d8P5VdVsSnJdI6v8D3XNJ+lfN5+MviVmz9oiUegj/xrR0v466zbOPtkEN3H/s5RvzyRXfLIcXFXST+Z8tQ8WuHK1TklKUV3a0/Bt/ge+Dhcfyp2fxNcT4V+Kej+JisXmfZrs/8ALGXgn6HofwrtVfcAeMdq8KrRqYeXJUi0/M/VcvzPB5rRVfBVVOL6p3+/syWiiisT1QooooAKKKKACiiigAooooAKKKKACiiigAooooAKKKKACkpaKAImwOhoLYHAzTCTnJGBjk14948/aM0jwjqsun2lpJqt1bttlKPsjRu67sHJHfAwOmetdWGwlfGVPZ0I8z/rqeRmOa4PKaXtsZUUI3tr1fkup7JyAcdPSvm79rLS9k2gagi9RLA5/wC+Sv8AJq9e+HHxL0z4j6SbqyYxTxttmtZSN8Z7dOoPY9+e4IHnP7V08I8K6REWCzm93bO+0I4J/Mr+de5ksauFzSnCcWpJ2aPjOL62GzLhutWozUotJp9NGvx8j5kztINdD8PPFp8D+MNP1hld4oWYSKnVkZSp6+mcj3ArnR15oY7jX7fWowr05UqiupJp+jP48wuJqYLEQxFF2lBpp+ad0ev/ABK/aG1LxZBLYaMsml6e4w7kgTSe3Bwo9gST644rx/j8aVTgY6Um0A8c1y4LAUMvhyUI2X4v1Z6Wa5zjc5rOvjajk+nZLskFFFFeqeAKAMZPStLw74dvvFWqwabpsDT3MpwB2Ud2Y9gO5q74M8Ear471ZdP0yDeRgyTNwkS/3mP9Op7V9efDf4X6Z8ONMWK3Tz7uQDzrt1w8h9PZR2X+Z5r4/Os9pZdDkh71R7Lt5s/TuEuDcRn9VVaqcaKer7+S/wAxfhZ8NbP4caEtqmJb6bD3Fxjl29B6KOcD6nqTXchc845p3akP6+tfitatPEVJVajvJ7s/r3B4Ojl9CGHw8eWEVZJCSfWs7WPD9hr1m1tf2kV3A33opow6n8DWjsDAZ+b3pSOOKzjJxacXZnTUpQrRcKiununseM+I/wBmLwvqjF9Pe50qTrthk3p/3y2f0Iqh4O/ZmtvDPiez1S61htQitJBLFbiDy/nHIJO45wcHGB0r3SkI6ivX/tnH+ydH2jcWra6/i9T5N8I5I8THFLDxU4tNWuldeS0JFG0AUtLRXjH2QUhpaQ9KAG9a4T426V/a/wAMtdixkpAZh9UIcf8AoNd2DxVDWrVL/TLu2lXMcsTKw9iDmujDVHSrwqLo0/uZ5mZYdYrBVqD+1Fr70fntRUt1bvZ3MsEo2yROUYehBwair+k6cueCkj/P+tB0qkoMKKKK1OcKKKKAPon9knVCDr+ns3A8qdB7ncrf+grX0d1OK+Qv2ZdR+x/EjyC2Bc2skYHqwKt/IGvr0ADpX4VxPR9lmU3/ADJP8D+zPDrFfWcgpxe8G1+N/wAmSUUg6UtfKH6eFFFFABRRRQAUUUUAFFFFABRRRQAUUUUAFFFFABRRRQAzPzA1FcsEt3PoCakzisHxxqh0bwhq98Dg29rLID7qpP8ASqppzmorq7HJiqio0J1Hsk39x8LeI78arrup3in5bm6kmB9dzlv61nkYC0Ufe4r+laFNU6UYR2R/n7iqkq1edSW7bb+YUUUV0nCFFFFAHpP7PWnNffFLTpAMi2SWZh/wEqP1cV9nqOgr5a/ZR0sXHijVr4jm3t0iH/A2J/8AadfUufmFfh3FVb2mYuP8qS/X9T+wvDTDewyNVP55N/kv0H0UUV8gfrIUUUUAFFFFABRRRQBEw/Oub8V+OtG8D2SXOsXy2qudqKVLO59FUZJ/pnmuilfZG7HoATXw38VvGUnjjxtf3wkLWcbmC2XPAjU4BH+8ct+NfQ5LlX9qV3CTtGKu2t/6Z8BxjxP/AKt4ONSnFSqTdop7abt+h9U+GPjV4U8YXy2NjqO27f7sU8bRb/8AdJGCfYHNd6OenGe9fnfaXcthew3NtIYpoXWSN16qwOQR+Ir7u8E+LLTxd4bsNRtpEPnRKzIGyUbHzKfcHIrtz3JFlbjOi24y79GeNwVxjPiFVKOLUY1I2atpdPyb3R09FIDxS18ifrAUUUUAFJS0h6UAM7+9fMX7WUMa63oMgx5jQyhvoCuP5mvpwgDJ9q+N/wBobxKmv/EOa3icPDYRi2ypyC+SW/LOPwr6/halKeYxlHaKbf3WPynxJxFOlkU6U95tJeqdzzLtSUvakr9sqfAz+QqH8WPqfoPoFx9s0ezmPV4lb81BrRB5rO0C3+yaPZw91iVfyAFaIHNfzPVt7SXY/wBCMLzfV4X3sh9FFFQdYUUUUAFFFFABRRRQAUUUUAFFFFABRRRQAUUUUAFFFFACHpSdhTqr3Ey28MkhOAoLEmhK7shpXdkeZ/HL406Z8HPCrX1wfP1OfKWVkpw0r46n0UcEntwOpAP5y+OfH2t/EfX59W129e7upCdq9EiXsiL0UD/65ycmuk+PfxNn+KXxH1LURMW02Bjb2MecqIlJ+fHq5yx/AdhXnNf0xwnw5RyvDRxFWN6sldvtfov1P7C4G4To5Pg44qtG9eau294p9F28wooor9IP1oKKKKAJILiW1lWaCR4ZUO5ZI2Ksp9QR0r0rwh+0l8Q/BYRLPxFPdwL/AMsL8CdSPTc3zgfRhXmNFeXisuwmNjy4inGS80jxsblOAzCPLiqMZrzSPr7wd+31LCqxeJfDxk4+a506T+Ubn/2avcvCH7Unw78XhFh8QQ2dy3HkXwMDA+mXwCf90mvzPor4THcBZZibyoXpvyd19z/zR+aZl4Y5Pi7yw3NSl5O6+5/o0fsFaahbXqBobiOUEZBRgcirRJHQZ/GvyT8M+P8AxH4MmSXRdbvdO2nISGYiPP8AtJ91vxBr2rwb+2/430IpHrNvaeIIAOS37iU/8CUbf/Ha/P8AHeH+Y0LvDSVRfc/x0/E/Lsy8Lc0w15YOcaq7bP7np+J+gKkkDPFKTxXzd4O/bh8E646xaxDd6BKeC0sfmxk+zJn8yBXtfhn4h+HPGVuZdF1mz1GPuYJ1O36gHI+hr4PF5TjsA7YijKPm1p9+x+ZY7JMyyx8uLoSj5taffs/vOqopiSI/3WU/Q0+vKPECiiigAooooAKKKKACiiigAoopruqDlgv1NADcn0rx/wDaK+Ndn8I/CMjI6Sa3do0dlak5LNjlyP7q5BPrwO9UPjV+054e+FNvLZwSrq+v7cLZQuCIz2MhH3R7dT2GOR8BeOPHWsfEXxHda3rl2bq9m4x0SJR0RB/Co9PqTkkmv0jhfhStmVWOJxMeWktdd5eS8u7P1vgzgnEZvWhi8ZBxoLXXRy8l5d2Yt3dy393NdXErTTzO0ju3JdmOWY+5JJqClor+k4QVOPLE/rynTjSgoQ2QUUUVqbBRRRQAUUUUAFFFFABRRRQAUUUUAFFFFABXrP7OHwbm+LvjmKOaJhoenlZr6Ts3PyxA+rEHPooPfFeYaXpl1repWthZRNcXdzKsMMSjl3Y4AH4mv06+BfwptfhN4BsdKhCNfMPOvZ1XHnSsBlvoMAD2UV+c8Y57/ZWD9hSf7ypovJdX+iPybj7iX+xMB9XoStVqXS8l1f6I9Bs7SO0gjhjVVRFChVGAAOnFWjijoKTtX8zNtu7P48lJyd2OooopCCiiigAooooAKKKKACiiigAooooAKKKKACiiigAooooAKKKKACiiigAooooAKSlpKAPJvjP4KGpWX9r2iZuYBiVQOWTr+Y6/TPtXhvU19hyxrLGY3GVYYwa+aviX4OPhTXm8pMWVxloSOi+q/hnj2NfdZBj+ZfVqj1W36o/lHxa4S9nJZ5hI6PSaXR9H89mclRRRX3J/LAUUUUAFFFFABRRRQAUUUUAFFFFABRRRQAUUUUAemfB3x3/ZFz/Y95JttZWzCzHhGPVfoe3v9a94Rw4yrfKemK+O69W+HnxgaxSLT9acvEMLHdHkgdt/+P5+tfC5xlMpSeIoK991+p/VXhv4g0qFKOUZrOyWkJPa3Zv8j3KiqdlqEF/CssMqyIw3AqwII9Rirnc18Q01oz+pqdSNRKcHdMfRRRUmoUUUUAFFFFABRSUZFAC0UU1mAHWgBoBHQUFtp5qtNfwWyF5JVUDqSw4rkdY+LmgaYCq3YuX/ALsI35/EcV0UsPVrO1OLfyPHxub4DLY8+LrRivNo7fqM01pVUfM4X614lrPx7upQyadYCL0kmfn/AL5H+NcPq/xA17WmP2jUJVXOQsR2AD04xn8c17lDIMVV1naK89z8qzXxZyHAXjh71ZeSsvvZ9F6r4x0bQwPtt/FGeu0sNx+gHWuG1r48afalk061kvCBwzfID+J5/SvDGYliSSSeST3ozxX0NDh6hDWrJy/BH49mvjFm2KvHA040l33f46fgdzq3xj8QagWEEqWUZPRF3Nj6nOfyFcffapd6m5e6upbhuuZHJx9M9KrdR0pa96jg8PQ0pwS+X6n5JmPEmbZq74vESku13b7tgooorvPlG3J3YUUUUxAjFGDAkMDkEdRXsHwt+KbvLHpOrSbnb5Yblj1P91vf0Pfp16+P0I7RurKxVlOQwOCDXlY7BU8bTcJLXo+zPu+F+J8Zw1jY16Evd+1Ho1/mfY6OHwQQQelB6/WuP+GPif8A4SXwzBLIwN1F+6lA/vDv+IwfxrrxxxnNfk1anKhUlTnunY/0Hy7HUszwlLGUHeM4pr5r9CWiiisj0wooooAKKKKACiiigAooooAKKKKACiiigAooooAKKKKAKGpEpZXDLyQhIHvivz3lme4meSVi8jsWZm5JJ5JNfofdqJIJF9VP8q/PrXLA6Xreo2eMfZriSEj02sV/pX6TwZKPPWj10/U/njxahNww0/s6r56W/Us+HfFWreD743ekX0ljOy7GZAGDD3VgQfxFM8QeJ9V8V3outWvZb2cDCtIRhR6KowFHsBWWcMM/pR0GevtX6V9Xo+09tyLn2vZX+8/nz69ifq/1b2svZ3vy3dr97bBRRRXaeeFFFOiieeRI40Z3chVVRkknoAKmUlHVmkISqS5YBxtxjmu/+GHwc1X4h3CTFWstHVsSXbLy+OqoP4j79B+h7z4U/s5S3rRap4ojaKHh49Oz8zehkPYf7I59cdK+kLOyhsLaO3ghWGJFAVEAVQB0AA7V+b51xPCnehgneXWXRenc/eOEvDupiuXF5qnGG6j1fr2XluZHhPwhpngzSo9P0q2WGFeWOPmdu7Me5P8Anit8AgjnilHuM0Hp1x71+VzqSqSc5u7e7Z/S2HoUsNTjRoxUYxVkkrJL0JaKSlqToCiiigAooooAKKKKACiiigAqOVd6MPUU8HNBOKaJkuZWPg34n6W2kfELxBbPxi7eQD0DneP0YVzHYCvUf2kLEWfxQu5Rx9rgimPvgFP/AGSvLa/obKavtcFSl/dX321P4N4jw/1TNsTS6KTt6X0/AKKKK9k+YCiiigDr/hDqQ0n4k6BORgG5EWf98FP/AGavuhDuUH1r89NGvjper2N6ODbTxzDH+ywP9K/QazbfbRHrlQf0r8i4ypWxFOr3TX3P/gn9QeE+J5sHXw/8sk/vVv0LNFFFfnh+9hRRRQAUUUUAFFFFABRRRQAUUUUAFFFFABRRRQAUUUUAMPJrzv49X/2D4V63IvBdFi+u9wp/QmvQ68W/al1FrXwFb26n5bm7jQ/gGb+aivUyun7XG0of3l+Z8vxNX+r5Pian91r5tWR8o0UUV/RiP4Ne4UUUUCCiiigaPpv9k2wC+H9Xu9uGkuhHn1CqD/7Oa9+Uc15T+zbp62fwwsZsYa4klkP/AH8Kj9FFeq5zX88ZzV9rj6svNr7tD+6eEcP9VyTDQ7xT+/X9R9FJS14x9iFFFFABRRRQAUUUUAcL8Y/EB8NfDrWb1GKTeV5UbKeVZyEBH0LZ/Cvh/wC9X1B+1dqpt/C2m2CvtNzdbmH95VU5H5la+XscV+xcI4dU8G63WTf3L/gn8m+KOOdfNo4ZPSEUvm9X+FgwGHFauheKNW8MXBl0rULiwkJy3kuQG/3h0P4isokHoMUdK+1qUoVouNRXT6M/IaGJq4aaqUZOMls07NfNHq2k/tK+MtPCrcS2moKOpuIdrH8UKj9K7bSv2tFOF1LQXjA6yW04fP0BA/nXzn09qXcSK8Ctw9l1benb0uv+Afa4PjnPsHZLEOS/vWf4vU+wdF/aQ8GamFE95Lp8jfwXMTDH4rlR+ddxpPjXQ/EIb+ztVtbwjr5MysR9cHivgU4HTijOMEHBHevAr8HUJa0ajj66/wCR9vg/FbH07LE0YyXldP8AyP0UW5iYf6xT+NRTX0EClnlRVUclmAwPrXwNB4s16zQJBrOo26DosV1IB+hqDUNe1TV123uo3d6Ou24neT+ZNeYuDa3NrVVvQ+il4s0OS8cM+b1VvvsfSPxW/aFsNKtZ9N8NzLe6jICjXcZ3Qw+4PR29McDueMV8xu7TM8krF5GJZnY5JJ6kmmfSkHXn7tfd5XlNDK6fLSWr3b3Z+McQ8S4ziKuquIdlH4YrZL9WOztVTWr4Q0s6z4q0mwC71uLuKNh/slxk/lmsjqK9Y/Zr8ONrPxBS/ZD5GnRGUt23sCij8ix/4DW+aYhYbB1Kr6J/f0/E4uHsE8wzShh0r3kr+l7v7kfX0CbIUHoAKkWgUtfzw3c/vSMeWKQUUUUigooooAKKKKACiiigAooooAKKKKACiiigAooooAKKKKAGEc15p+0Lr8nhX4O+J7+GRop1s3ijdequ/wAqke4LA16X3rxr9rq0e6+AniRIwSw8mQ49FmRj+gNellUFVx9CE9nKKfo2j2clpwq5nhqc/hc4p+jaPzXooor+zIq0Uj/QGMVGKSCiiiqLCiiigAooooAKKKKACiiigAqW2uprKdJ7eaSCZDlZI3Ksp9iORUVFZTpQqK00YVKUKqtNXPRfDP7QfxC8J7RYeKL141OfLuiJwR6fvAxA+hFeo+Hf27PGGnsBrGlafq0Y6CJnt2P1OWH6V800V87iuG8qxn8ShG/dKz+9HymM4RyTH/xsNG76pWf3qx9v6J+33oFyUXU/D1/ZMepgdJVH4kqf0r0LR/2wfhnqu1TrrWkh/hubaRAPq23b+tfm9RXy1fw/yuo703KPo7/mj4vFeF2S1taUpw9Hdfimfqhp3x08Caw4Sz8V6XPIeiLdJu/LOf0rq7XxJpl8gMF9byg91kX/ABr8hKM4ORwa8Op4bwf8PENeqv8Aqj5ut4R03/CxTXrG/wCTR+w39oW3/PxEf+Bij+0Lb/n4iH/AxX5CxazqEAxFfXMQ9EmYf1p76/qcow+o3bj0adj/AFrj/wCIbVf+glf+A/8ABOH/AIhFWv8A72v/AAH/AIJ+t9zrmn2Ue+a9hjUd2kH9a4zWvj94B0BnW88VadHIvWNZ1dx/wEEn9K/LZ5GkYs7FmPUscmm12UfDemn+9xDforfm2d2H8JKcX+/xTa8o2/Ns+9vF/wC3R4N0fKaHbXevSY4ZY/JQfUvhh+Cmvnf4j/tb+OPHnmwWlwvh6wfIMVix8wj0Mh5/75214jRX2WXcG5Tl7U+Tnkustfw2/A/QMr4AyTLGp+z9pNdZO/4bfgPkkaWRndi7sSzMxyST1JNMoor7eMVFWifo0YxguWIUUUVZoFFFFABRRRQAUUUUAFFFFABRRRQAUUUUAFFFdL8OPA998RvGemaBYqRJdygO+MiOMcu5+ign3OB3rkxNeGGpSrVHaMU235I4MXiaeDoTxFZ2jFNt9kj6Q/Yi+D/26+k8dalF+6ty0GnhxwzdJJB9OUHvv9q+1+KxPCfhmz8IeHbDR9PiEFnZxLFGo9AMc+p757k5rb4INfyPnmaVM3xs8TPZ6JdktkfwvxFnNXPcxqYyps9Irslsv19SSikFLXhHzIUUUUAFFFFABRRRQAUUUUAFFFFABRRRQAUUUUAFFFFABRRRQAUUUUAFFFFABRRRQAUh6UtFAESjJzXL/EHwovizQZbfgTp88bEdGHT8D0Psa6ngA80HkHNaUqrozVSDs1qefjsFRzDDVMLXjeM0016nxzcQPbzyRSqUljYoynqrA4INNBzkV6f8bPCH9m6lHq0C/ubk7ZQB91ux/ED8x715jX67gsTHF0I1Y9fwfU/zs4myKrw/mdXBVVono+6ez+4KKKK9I+NCiiigAooooAKKKKACiiigAooooAKKKKACiiigEa+geLtW8NShrG6eJM8xn5kP/AT/ADGDXpOh/HrCKmqWTBuhlgOQfwJBH6149Rt4615GJy3DYrWcNe60Z+h5NxxneRNQw1ZuC+zLVfjt8j6Ysfix4avVBGorGT/z2Bj/AJ4rftfEGn36boLqKRT0KuD/AFr5IzSivDqcN0n/AA5tequfq2D8asbBJYrDRk/7ra/O59grfW7DiZP++hSm8gxzNH/30K+Qo7qaIYSaRB/ssRTzqF2wwbmYj3kNc3+rT/5+fh/wT21420ra4N3/AMX/AAD65fULeNctOg/4EKzbzxbpNiD9o1CGLH9+RRXyk8jSHLMWPqTmm1ceGl9qp+Bx1fG2bX7rBpesr/oj6Xuvir4btFJbUo3x/wA88v8AyzWDffHfR7c4ghnux2wm3/0Ig/pXg1JnFdtPh3DR+Jt/P/gHy+K8Y87rO1GnGC9G3+Lt+B6zqXx+upSRZ6akQ7PJKSf++QP61y+o/FrxJqGQLxbcf3YowP55rj6BXqUsqwlHWMF89fzPhsdx/wARZhdVMVJJ9I2X5JFi81W81Di5up7jnP72Rmx+ZqvSHpzS16UKcYK0VZHxFbF18TJzrTcm+rd/zCiiitjzwooooAKKKKACiiigAooooAKKKKAPU/gLqhh1S+sy2VlRZFHoQcH+Y/KvdSuTXzz8DrdpPFssg+4kDA/UsuP5GvobvX5XnkVHGyt1sf3x4WValXhqip7JtL0uPooorwD9dCiiigAooooAKKKKACiiigAooooAKKKKACiiigApDS0UARFMjnvXxJ8cNIGi/E3WolTZFM63Cn13KCT/AN9Fvyr7cznivl79q3Qvs+vaRqyqdtxE1u5HYodwz9Qx/KvseFMR7LMFD+ZNfPf9D8j8TMF9ayT2qWtOSfy2Z4TRRRX7efyCHWnDb0bgU0/N2xXp3ww+Buq+PnhvLpX07RScmdl/eTD0QHt/tHj0z0rzMXjaGBpurXlZL+tO57eWZTi83rxw+Eg5N9unm3skcX4U8H6r4y1VbDSbZrmZsZbpHGv9526Afz7ZNfVXww+B+l+Ao4727C6hrJHNw6/LGe4Re316n2ziu08K+DdK8GadHY6XZpbRDklRks3qT1J9zW+Fx9a/H834hr5henS92n+L9f8AI/qfhbgTCZIo4jFWqVu/Rei7+Y4AAcU6iivkj9YCiiigAooooAKKKKACiiigAooooAKKKKACkPSlooA+Xf2stNEGt6Fegczwyxk/7jKR/wChmvBifn+lfUP7WFmJfDGj3IHzRXmwn0DIx/mor5fXnNfuHDFX2mXQXa6/H/I/jPxDw/1fP6rW0kn96VxKKKK+wPzAKKKKACvvb4f6j/a3gvRbw8tNaROfqUBr4Jr7S+Ad8b/4XaKzcmNGh+mxyo/QCvzjjKnehSqdnb7/APhj968J8Ry46vQ/min9zt+p6TRSDpS1+TH9QhRRRQAUUUUAFFFFABRRRQAUUUUAFFFFABRRRQAUUUUAMzxmvnb9re+K22gWgPyyPLKR/uhQP/QzX0Swr5W/aq1Dz/Fuk2mf9RbNJj/ffH/slfTcN0+fM6fld/gz838QK3seH6y6ysvxR4hRRRX70fxYFFFFABRRQBk4HNZzdotm1KPNUij7l+D9oLL4a+Ho8YzaRuR7su4/zrsyOazvD9munaLY2y/dihVB+AArR71/NWInz1pz7tv72f6B5dS9hgqNL+WMV9yQ4dKWiisD0gooooAKKKKACiiigD5f/ayvPM13QbbP+qhlkI/3io/9lrwSvaf2qd//AAnNgedv2IY+u9v/AK1eLV+88ORUctpJdn+Z/EvHc3PiDEN90vuSCiiivpz8/sFFFFABRRRQIKKKKACiiigYuQa+wf2f/AzeEfBSTXMWy/1Ai4lDLyikfIp+g5x2LGvGPgT8J5PGGrx6zqEJXRrR9yK44uJB2HqoPX16euPrmNPLCqoAUdK/JuKs2jWawdF7ay/RH9LeGnDM6F82xUbXVop9nuyYUtFFfnB/QgUUUUAFFFFABRRRQAUUUUAFFFFABRRRQAUUUUAFFFFABRRRQBHnNcx8R/CyeMvA+taI5wl7ayQ7vQlSAfwzn8K6hjTByT/49V0qjpTjUi7NO6+RrRqyo1I1YOzi016rU/H2/sJ9Lv7myuozFc20jQyoeqOpIYH6EGq9fUf7Z3wUl0LX5PGulQE6dekC+SNf9TJ0En0bgH3x/er5cr+u8kzSlm2ChXpvW2q7Pqj+7eHM5o55l9PFUnrbVdn1QUUUV9EfVhRRRQAUUUUAFFFFABRRRQAUUUUAFFFFABRRRQAUUUUAFFFFABRRRQAUUUUAFFFFABRRRQAUUUUAFFFFABRRRQAUUUUAFFFFABRRRQAV9x/sRfCc6J4dn8Y38O281P8Ad2u8cpAp6j/eIz9Apr5M+E3gC4+Jvj/StAgDeXPLuuJB/wAs4V5c/XHA9yB3r9TdI0230XTbXT7SJbe3to1iSNBhVVQAAPYAAV+M8f5z7KlHLqT96WsvRbL5v8j+fvFHP/YUIZTRfvT1l5JbL5v8jS7UtFFfgp/MYUUUUAFFFFABRRRQAUUUUAFFFFABRRRQAUUUUAFFFFABRRRQAUUUUAFFFFABRRRQAUUUUAFFFFACYpaKKAMPxRocPiLR7mylGUlUrkDkHsR7g4/KvljUtNm0jUbizuFKSwuUb8O49j1r6/PJFeJfHPwr5NzFrMCfK5Ec2B0P8JP8vyr6rIcb7Gs6MnpLb1/4J+A+LPDf9o5cszoR/eUt/OL3+7c8looor9IP4oCiiimAUUUUAFFFFABRRRQAUUUUAFFFFABRRRQAUUUUAFFFFABRRRQAUUUUAFFFFABRRRQAUUUUAFFFFABRRRQAUUUUAFFFFABRRRQAUCitHw14eufEusQ2VsvzOcs2OFXuT/nk4FYVasaUXObskepgsFWx9eGGoRcpSaSS8z1n4C6K0FhfajIpCzsETPcLnJH4kj8K9d61maFpMWiaXbWUK7Y4kCgfStJeea/IMbiPrNedXu/wP9GOGcojkeU0MAt4x1829X+JLRRRXEfUhRRRQAUUUUAFFFFABRRRQAUUUUAFFFFABRRRQAUUUh6UAMOAcV5b+0T4YPiH4c3c0abriwZbpAPReH/8cZq9RzgHNQXdtHeQSwygPG6lGUjIIPBzXVhMQ8LWhWjvFpnk5pgY5jgquEltOLXpdaP5M/PHOBjvTlj3sqoCzscAAZJNdZ8UPh9dfD7xNcWkkbmwkYvaTEZDx5+7n+8vQ/n0IqD4X6ZLq/j/AECCKMysLyOVlAzhUYMxPsADX77/AGhSlg3i6burX/A/h/8AsXEU8yWXVotS5lF/N2/4J7V8JP2d4rZINX8TxCe4wGisDykfoX/vH26Dvnt9AxxJCgVQFUDAGMAU5F2IqjsKUdOwr8Jx2Or4+r7StK/ZdF6I/tTJckweR4ZUMJC3d9W+7ZJS0UV5x9EFFFFABRRRQAUUUUAFFFJQAtFFFABRRRQAUUUUAFFFFAHlP7SWni6+F1/NjLW8kUg/7+AH9Ca+Os5Ar7j+MlsLz4a+IIyM4tHcD/dG7+lfDlfr3B1TmwtSHZ/mkfyr4q0OTNKVZfaivvTYUUUV+hH4cFFFFACntX1j+y3qBufAE1uT/wAe13JGB7EK/wD7Ma+Ta+lP2Sb7zNO16zz/AKuZJcf74I/9kr4riunz5c5fytP9P1P1jw1r+yz6MP5otfhf9D6Hooor8UP7DCiiigAooooAKKKKACiiigAooooAKKKKACiiigAooooAY3evjz9pa7+0/E2VAcmC2ij+mSW/9mr7DJ4NfEfxyn+0/FTXTnIEkaj2xEg/pX23CMObHuXaL/Q/G/FGt7PJow/mkvwTZwdFFFftR/JAUUUUAH8JrS8NWwvvEmlWxGRNdwxY9dzgf1rN9a6r4WWX9o/EXw9FjP8ApaSf98fN/wCy15+Nn7PDVJrom/wPYyml7bH0af8ANKK+9o+6rYbbdB/sipjxTI12oo9qeelfzg9Wf3/BcsUhaKKKRoFFFFABRRRQAUlLRQB4j+0V8NL3xhpVtqmmQma/sNwaBfvSxtgkL6kEZA7898Cvm7TfBev6vqC2FppV5LdFtpjMLLt/3iQAo9zivvlgCQDyKasKg52qG9QK+sy7iOvl+H+rqKkltfpf8z8pz/gDB55jvrrm4N25kkne3rszxLwF+zVo+lWEcviSP+079xllV2EUZ9AAQT9T+Qro779nnwTfBiulmBuzQ3Ei4/Ddj9K9NwBS7eP8K8upnGNqVHUdWSb7NpfctD6nD8K5Ph8PGhHDRaXVpNvzbetzwLVv2TtNmVjp2sXNpIennosyj8BtP61w+sfsveKrEsbO4s9RiHTDGNz+BGP/AB6vrUjjg0Zz7130OJMyo/8ALzmXmk/x3PDxnh/kOLu1ScH3i2vw2/A+FNX+FPi7RCRc+H73A7wJ5wH4pkVy89vLaytHNG8Mi9UkUqR+Br9EREDkMN31FUr7Q7HUoylzZwzof4ZEBH5EV79HjKsv41NP0dv8z4jF+E2HlrhcQ4+TSf4qx+e9Ffcl18IPB93nf4fsRnqY4FT+WKqp8C/BMbbl0KEn/aJI/ImvUjxlh7e9Td/kfNz8J8wT9ytFrzuv0Z8VW1vNdzJDBG887nCRxqWZj6ADrXtHwy/Zx1HW5Yb7xIrafYZDC06Sy+zf3B/499OtfR+i+DtF8OAjTdLtbItwxghVSfqQOfxrawAOBXg4/iyviIunh48ifXd/8A+zyLwxwuBqKvj5+0a+ylZfPqynpmmW+kWcVraxJDDGoRERdqqB0AFXs5zS9eho7V8K25O7P2ynTjSioQVkh1FFFSahRRRQAUUUUAFFFFABRRRQAUUUUAFFFFABRRRQAUUUUAFFFFABSYFLRQBl6to9pr2nT2N9AlzaTqUkikUMrKRggg9jXw/8cv2O9U8NXVzq/guJ9T0piXfTus0Hsmfvr6D73T73WvvDHApGAI5GR717uUZ1i8mre0w8tHuns/67n0+RcRY7h+v7bCS0e8Xqn6r9T8ebq1msbiSC5hkt7iNtrxSoUZD6EHkGoq/Vzxb8JvCXjpMa5oNpftgqJJIxvUf7LDlfwIrw3xl+wh4Y1Rnl8P6ldaI2PlicmeIfgxDf+PV+zYDxCwVW0cXBwffdf5/gf0Dlnipl9dKONpunLvuvw1/A+FaK958X/sZfEDw40kmnwW+vW6ng20gjkI91fAz7AmvG9d8K6z4WuDDq+l3emSZ2gXMLJu+mRyPcV+gYPOsBj1fD1ovyvr925+n4DiHLMzV8LXi/K6v925lUUUV7id9j6VNNBRRRTGFFFFABRRRQAUUUUAFFFFABRRRQAUUUUAFFFFABRRRQAUUUUAFFFFABRRRQAUUUUAFFFFABRRRQAUUUUAFFFb/gTwjceO/GOk6DZ586+uFi3jnYnV3+iqGb8K5MRXhh6UqtR2jFNt+SOLFYinhKE69V2jFNt+S1PsH9hz4XnR/Dt34vvIdtxqTeXbFl5WFTyR/vMD+Cqe9fVgGDxWV4b0K18M6FYaXYxrBZ2kCRRxj+FVUAD8hWp3DZr+QM3x88yxtTFT+09F2WyX3H8GZ5mlTOcwq42p9p6Lslol8kS0UUV5J4QUUUUAFFFFABRRRQAUUUUAFFFFABRRRQAUUUUAFFFFABRRRQAUUUUAFFFFABRRRQAUUUUAFFFFABRRRQBHkHjOax/EuixeINFubCUfLIhHToexHuDWwDyf0pAM81UW4SUo7o5sRQp4qlKjUV4yTTT6p6Hx/qFlJpl9PazDbLE7IfwOPyqGvTvjl4bFhq8OqRJiO5BWTHZwOD+IH/AI7XmHUV+v4DELFYeNRdd/Xqf5z8VZLPIc1r4Keyfu+aeqf3C0UUV6R8WFFFFABRRRQAUUUUAFFFFABRRRQAUUUUAFFFFABRRRQAUUUUAFFFFABRRRQAUUUUAFFFFABRRRQAUUUUAFFFFABmkP0p0cbzOqIjO7HAVRkmuj0b4ca/rQVobB40P8cx2Afgef0rkq4mlRV6kkl6nv4HJsfmUuTCUJTfkmzmd2BzQGr1/RvgHLIFbUr/AGDvHAvT/gR/wrutI+Ffh/SArpZJLKOfMm+c59een4Yrwa+fYWlpC8n5bfifq+VeEmeY60sTy0o+bu/uR4P4a8Dat4nlT7PA0duT808gIQD2/vH2H6V7/wCCvBVl4PsBHBH5lw2DJK33mP8AQeg//XXSRQxQKBGioOmAKlxz/Svj8fmtbG+69I9l+p/SHCvAWXcM/vo/vKtrczW3oug/ApaKK8U/TwooooAKKKKACiiigAooooAKKKKACiiigAooooAKKKKACiiigBKKWigDG1vQ9O12ye11O0hu7cnJSeMMufof51i+GtK8H6BfPb6PBptneH5XS32CQ47HHNeXftL/ABHvNGW28O6fcNbyXCGa5kQ4YR5IVQe24g59hjoTXzZDPJbSpNC7RTRsGR0OGUjoQexr7rK+H6+PwvtXUcYvZbp+b1PxDiPjnA5RmnsYYZTnGylJ2TXkna+iP0RA9P0oGSw7ivGPhD8cdP8AEmkw6frt7Fa6vAQpeUiNbj0YZ4z6j15Ht7FDfwTjKypjsdwr5LFYKvg6rp1Y2a+5+aP1LLc5wWa4eGIw801JbdV5NFrAowKh+1Q/30/76FH2mL++v/fQrk5Wex7WHcmwKMCoPtMX/PRf++hQbuEf8tUH/AhRyvsL21P+YkDEnpj8adzjOf0rHvfFWkacpN1qVtAB1Mkqrj8zXN6j8bvBemIWl161kA/54N5p/wDHM1tDC16rtCm36Js4K+aYHDq9atGPq0v1O4dxErMxwoGa+ZfiL+0jqsOv3Np4bEEVnbuYzdSLvaVhwSvOAuenBz174qb4l/tJRavplzpfhuKVPOBjkv5hsIU8HYvXJHc4x6dx8/Cv0TIOHW71sdD0T/Nr9D8I43471jhMmq7aylH8EmfUvwX+O83jTU/7F11Io9RcFreaIbUlwMlSpJw2MnjggHpjn3HBzxivz68Pau2g6/p+pREhradJRjuFYEj8Rx+Nff8AaOssEbg5yAc14fEuWUsBiIyoq0Zrbs1ufY+HnEOIzrBzpYuXNUptavdp7X+4t0UUV8efrYUUUUAFFFFABRRRQBjeKrH+0/Dmo2uMiWB48fVSK/P3PFfoldYa2lHqpr8+dYtf7P1e9tsY8md4sfRiP6V+mcFzs6sPR/mfzn4t0dMLWXmvyKdFFFfqh/OAUUUUAAr3j9k29EXiDXbXP+tgifH+6WH/ALPXg9eu/sxT+V8SZFzxJZSLj3Dxn/Gvm+IIc+W1V5X+5o+94Irexz/DS87ferH19RSDpS1+Bn9vBRRRQAUUUUAFFFFABRRRQAUUUUAFFFFABRRRQAUUUUARSnETH/Zr4N+JN2b3x/4hkJz/AKdMgPsrFf6V943ZxBJ/umvz+8Uz/a/EurzZz5l5M+fq5NfofBsL4ipPskvvf/APwTxZq2weHpd5N/cv+CZdFFFfrp/L4UUUUAI33TXonwCtzP8AFfROMiMysfoImx+pFeed69Y/ZngE3xMViP8AVWkr/T5lH/s1eHnU+TL6z/uv8dD67hWl7bO8LH+8n9zT/Q+wh0paQdKWv57P7tCiiigAooooAKKKKACiiigAooooASloooAKSlooAKKKKACiiigCLpz1xRu6fNj2rmPiL4vj8EeE9Q1VgryQJ+7Qn77nhR+ZGfbNfKY+P3jhdR+1HWcgNnyDAnl4/u4x0985969/LclxGZQlUpWSXe+r7LQ+Ez/jDL+Hq0KGJu5SV7JJ2V7XZ9qDpR3PHSvPPhB8T4PiRoTyFBBqVsQlxADkKT0Yf7JwcemCO2T6EGw2K8avRqYapKlVVpLc+swONoZjh4YnDy5oSV0/66ktFFFYneFFFFABRRRQAUUUUAFFFFABRRRQAUUUUAFFFFABRRRQAUUUUAFFFFABRRRQAUUUUAMx2rO1LQ7HVYJIbm0huIpBh0ljDKw9weDWkc0AZFVGUoO8SozlB3i9Tw/xh+yN8O/FSOYdH/si4Yf6/TpPK2/ROU/8drw/xn+wZqtgHl8N69FfDqtvfRFGHt5i5BP/AAEV9v4wKarbq+lwPE2a4CypVm12eq/G9vkfY5dxjnWWWVGvJxXR6r8dvkfll4u+BHjzwSx/tLw3d+SDxPaqJ0x6kpnaP97FcEQVJBBBBwQa/YiSBJf9Yit7Fc1xXjD4L+DPHAY6z4es7yUjHm+WFkH0dcMPwNfoGB8RakbRxlG/nF/o/wDM/UMt8Wa0bRx+Hv5xdvwd/wAz8q6K+4fGH7B2gag0kvh7V7vSHPKwzATxD2AOG/Esa8Q8X/sdfEPwyzta2cGu26nIeykCvj3V9vPsu6v0DA8Y5TjbL2nI+0tPx2P1LLePsizCy9tySfSWn47fieG0laOseHtU8O3Hkarp11ps39y6haMn6bgM1n19hSr068VKnK6fY+9o4mliIqVKSkn1WoUUUV0nWFFFFABRRRQAUUUUAFFFFABRRRQAUUUUAFFFFABRRRQAUUUUAFFFFABRRRQAUUUUAFfWv7Cfw4+26pqnjC4j+W2/0O0JHBY4aQj6DaM+7Cvk2CGS5mjiiRpJZGCIijJYk4AAr9TPgl4Ej+HXw30TRVC+dDCGnZf4pG+Zj/30Tj2xX5dx5mf1TL1hYP3qjt8lq/0R+L+Juc/UcsWCpu06rt/26t/v0R6AKWiiv5wP5KCiiigAooooAKKKKACiiigAooooAKKKKACiiigAooooAKKKKACiiigAooooAKKKKACiiigAooooAKKKKACiiigAooooA5X4geH/APhI/DV3agAy43Rk9mHI/X9K+XmUoxVgVYHBB6g19iuikbT34r5m+KWgf2F4tuQi7YLj97Ge2SeR+efwIr7Th3FcspYeXXVfqfzL4x5F7ShSzektY+7L0ez+X6nJ0UUV9+fyIFFFFABRRRQAUUUUAFFFFABRRRQAUUUUAFFFFABRRRQAUUUUAFFFFABRRRQAUUUUAFFFKql2CqCzE4AA5NS5KO5tTpTqO0Fcb+FLXQ6R8Pdf1rH2fTpUT/npN+7GPx5/IGu50X4C3Eqq+o34i9Y4F/8AZj/hXlV8zwuH+Oav2Wp9/lfAufZtZ0MNJRfWWi9dbXPJOauadot/q8gSztJpyTjMaEgfU9B+NfQ+jfCbw9pQDGzW6k/vT/Pn8Dx+VddDZQ26BYo0jUdlXFfPV+I4rSjC/mz9dyvwXrztPMsQo/3Yq7+96Hz/AKN8FNe1FlN15dhGeu472/IcfrXcaR8C9KsyGvpZL1gOhbav5CvUF4FB+lfP185xlfTmsvLQ/Ycr8NuHcstL2PPJdZO/4bfgY2k+F9K0JStlZRQ56lUGT9TWssaJnaoX6Cn4xRt9a8dzlJ3k7s/R6GFoYaKhRgoxWySSS+4cOlLRRUHWFJilooAKKKKACiiigAooooAKKKKACiiigAooooAKKKKACiiigAooooAKKKKACkPApaRvumgD4p+P96958VtZ3NlYfKjQeg8tSf1J/OvO+wrvfjpH5PxW8QL/ANNIz+cSH+tcFjiv6HylJYCil/KvyP4L4klKWcYpz355fmFSRTywHMUjxn1RiKjor1XCM90fPwrVKbvCVi+mvanGMLqN2o9p2H9acfEerHrqd4f+3h/8azqKx+r0f5V9x0fXsUv+Xr+9l19Zv3+9qFy31mY/1qrJPJMcySM5/wBpiaZTuKtUKcdokyxeIlvUb+Y2iiitFGK2RhKpOXxMKKKKsyCvv/wjc/a/DOmTHkvboxP1UGvgEcE197eAFKeC9DVhgiziBHvsWvzDjNLlpPzf6H9CeEjftsSull+p0lFFFflx/SwUUUUAFFFFABRRRQBHMMxOP9mvgjx/bm18c+IY2GCL+dsexkYj9DX3w/IP0r4f+Nlr9k+KXiCMcfvlf/vpFb+tffcHSti5x7x/VH4Z4r075bRqdpW+9f8AAOHooor9iP5XCiiigAr0f9n27+zfFbSFzxMssZ/79s3/ALLXnFdp8G7n7J8TtAkzjMxT/vpWX+teRmsOfA1l3i/yPpuG6ns83wsu0o/mj7mHQUjUJ9wfShq/nY/vRbDqKKKBhRRRQAUUUUAFFFFABRRRQAUUUUAFFFFABSUtFAFW7Oy2lJ6BTX54zzGeWSQ9XYsfxNfoJ4iuPsuh303Ty4Xb8lJr8+K/TuC461pen6n85eLc7vCw/wAT/IKKKK/Uj+cQooooAM17V+yta7/HF/Pj/V2ZX/vp1P8A7LXio6177+yTb79Y8QTf884oV/NnP9K+X4ilbLar8l+LR+g8CU+fiDDLzb+5XPp6iiivwc/toKKKKACiiigAooooAKQ9KWkPSgCJSQOOnakZwg+dwPrWF4u8W6f4J0S41TUZRHbxjgdWdj0VR3J/zwK+SfiB8atf8dXkiC4k03TCSEtYHK5X/bYcsfbp7V72V5NiM0b9npFbt/1qz4TiPi7BcORUat51Hqore3d9kfWup+PfD2iS+Xfa1ZW8g42S3CKfyJzSab8QPDmsy+VZa5Y3Ep42RXCM35A5r4K+lH1r7T/UyFre2d/T/gn5H/xFqvz3+rLl7X1++x+ikUqyKNrhh7HNOBOPevh/wR8XfEXga6jFrevd2S4DWdyxZCP9nuh+n4g19Z/D3x/p3xD0JL+xcrKp2y27n5439D/Q9x+NfHZpkmIyv3p+9Duv1XQ/VuG+MsDxFelBOFRK/K+q8n1Osywx39q5/wAS+OdF8H2ouNX1CC0Uj5QzZZv91Ry34Csn4q/EOD4deGJr11Wa8mPlW1ux++5Hf2A5P5dxXxhrmvX/AIl1OfUNSuZLm6lOWZz0HYAdAB2A4FdWS5DPNL1JvlgtPN+n+Z5vF/G1Lh5rD0YqdZq9nsl0b638j6Q1v9q/SLV2TTNKub8g4DysIUb6dT+YFcfqf7V2vXBP2PS7K0HbzWeXH5ba8POD2xQMLX6PR4Zy2ktYcz82z8DxXiDn2Kbarci7RSX42udX41+Juv8AxAdBq10rQRtuS2hUJGrdM46k49ScZPrXKcd6XBNGc9a+ioYelhoKnRioxXRHwmLxmIx9Z18TNzk923d/iepfs360+l/Eq2tAxEV/FJCV7ZC71P1+TH419hgAOT618N/B93i+Jvh8p18/H4EEGvuRfuj6V+RcXUlHHKa+1FX+R/UfhbiJ1MnnTk9IydvRpO33ktFFFfEH7OFFFFABRRRQAUUUUAFFFFABRRRQAUUUUAFFFFABRRRQAUUUUAFFFFABRRRQAUUUUAFFFFABSUtFACYpaKKACmsoYc06igDG1bw5pmuWrWt/Y291bycPFNErK31BBBrx7xj+x58O/FAkNrpsmiXLf8tdPfywv0Q5Qfgte6kFvanYrvwuYYrBy5sPVcfRtf8ADnqYPNMbgJc2FrSg/JtfefDHjD9g3X7HdL4d1u31KPqIbyMxOPYMuQx+oWvEfF3wR8ceB3Yat4bvYox/y3hTzo8epZNwH4kV+qhGRUbwRyD54w3+8M191gePczw1o1rVF5qz+9H6Vl3ibnOEtHEWqrzVn96/yPx3IxRX6neMfgT4G8deY2reHrSaZxg3CR+XL/32uG/WvDPGH7BWi3rSS+HtdutMJORDcoJox7Aja34kmv0HBeIOX17LExcH96+9a/gfqWW+KWV4m0cZCVN+l1961/A+I6Wva/F37IfxG8LLJLDpkWtWy8+ZYSAtj/dfaxPsoNeQanpF9ol0bbULK4sbkdYrqJonH1VgDX3uDzbA49c2Hqxl6PX7t0fpuAzzLszjzYSvGXo1deq3RTooor2T6AKKKKACiiigAooooAKKKKACiiigAooooAKKKKACiiigAooooA9e/ZY8B/8ACdfF/SxJHvtNNzfS5HBKkBB/32VOPQGv0sjXYiqOgGK+YP2FfA39j+BNQ8STIBNq8+yJv+mURKj82L/pX1AMEjFfyzxnmH1/NZxi/dh7q+W/4n8WeIOa/wBp53UjF+5T91eq3/Elooor4U/NQooooAKKKKACiiigAooooAKKKKACiiigAooooAKKKKACiiigAooooAKKKKACiiigAooooAKKKKACiiigAooooAKSlooAixn8K8x+OPh77doEeoouZLRvmIHOxsA/rg/hXqBGDWdrenR6tpVzaSjdFLGUYfUV14Su8PXhUXR/gfN8Q5ZDOMqr4Kf2otLye6f3nyRRUt7aPYXs9s/+sido2+oOD/Koq/ZITU48yP8ANzE0J4erKjNWadmvNBRRRWhwhRRRQAUUUUAFFFFABRRRQAUUUUAFFFFABRRRQAUUUUAFIWpa3dH8B65rhH2XT5dhP3pBsUD1GcZ/DNc1StTpK85JLzdj2sFlmOzGfJhKMpvsk2YQor1TRfgNeXG1tRvVgHeOFdx/76PT8q7vSPg/4e0xVL2v2uUdXnbdn8On6V4VfPcJR0i3J+X+Z+qZV4UZ9mFp14qlH+89fuV/xPnqw0m81R9lpazXDdD5aE4+uOldlpHwZ8QaiVNxHHYxnqXbc2P90Zz+Yr6CttPtrNQsMKIBwAAOKtLx2r56vxFWnpSSj+LP2LKvBzK8NaWPqyqPstF/n+J5Vo3wI022KvfXMl4QOVHyKfy5/Wu50jwfpGiKfsdjDCxH3ggyfqe9bZpR+FeBWxuIxH8Sbf5H63lvDGUZSksHh4xa62u/vd2IsSoPlUD6Cn4pAOadXEfUKKWwUUUUFBRRRQAUUUUAFFFFABRRRQAUUUUAFFFFABRRRQAUUUUAFFFFABRRRQAUUUUAFFFFABRRRQAUUUUAFFFFAHyF+03okmm/EFb7ZiG+t1YP6up2sPwGz868jA3ZOOtfbHxb+GsHxI8Pi3Mgt76BvMtpsZ2tjBVv9k9/oD2r5wH7O/jj+0vsx06MR7tv2rz08rHrjO7H/Ac+1fr2RZ3hvqcadeajKCtq7XS2sfyjxnwjmP8Aa86+EpOcKjumk3ZvdO22ut2cp4P8C6z471BrXSLUzFADJK52xRA9Czf0GScHivV9O/ZQ1W4izfa7b2zd1igaQD8SVr274aeAbb4eeGbfToT505JkmnIwZHPU/ToAPQCuw7ccDtXzeP4pxc60o4VqMFs7Xb89T9ByPw2y6lhYTzKLnUau1dpLyVj53j/ZIATMniNmP+za4/8AZzVe9/ZJmWMm08QqzY+5NbYz/wACDcfka+kTwDWF4t8V2Hg7RLnU9RlEUMS5GT8zN2VR3J7CvMp5/ms5qMKt2+llr+B9FieB+GqNGVSrQUYxV27tWS63ufD3ivwxe+DtbuNKv1QXEBGWjOVYEZDA+hBrHUghiK2vGXie48ZeJb7V7nCyXL5CZyEQDCr+AAGe/WsX5QCB0r9rwvtXRg6/x2V7bX6n8hZgsMsVVWEv7PmfLfe19LhRRRXceYDHauKXjik9a3PB3hG/8b63BpemwmSaTl3P3Yk7ux7AfrwBya5K9aGGg6lR2S1bO7C4arjK0aFCLlOTskt22aHw18A3XxC8Tw2MKMLSMh7qYdI4888/3j0A9fYGvuS3tkt4I4kUBUUKAOgA6VzXw88B2Hw+0KLT7NMueZpmHzyv3Zv6DsK6vHGM1+G55mrzPEXjpCOi/wA/mf2VwZwxHh3B2qO9SdnJ9uyXkiSloor5w/QwooooAKKKKACiiigBn8Rr4w/aHt/J+K+rNj/WpE//AJDC/wDstfZ/evkD9puHyviWGH/LSzjf/wAecf8AstfacJS5cwt3T/Rn5B4oU+fJFL+WSf4NfqeTUUUV+2H8hhRRRQAo4Brf+Hs5t/Hfh5wcEahAD9C6g/zrn61fC0v2fxVo8uceXewv+Tg15+Ojz4apHun+R6+Vz9ljqM+0ov7mj9AYjmJfpUh6VFb826f7oqU9K/nB7n+gFPWCFooopGgUUUUAFFFFABRRRQAUUUUAFFFFABRRRQAUUUUAc38QbgW/gjXJemyzmP5I1fBJ6Cvun4snb8N/EfvYTj842r4X/gr9U4MX7uq/NH8y+LMr4nDR7J/j/wAMNooor9MP5+CiiigAr6K/ZFhw3iWXH3vIX8vM/wAa+dR1r6X/AGSY8aXr0mPvXCL+S/8A16+Q4odssmu9vzR+n+HUObiGi+yb/Bo+hKKKK/Dj+zAooooAKKKKACiiigBh4zmmsVCtnoBzQwzmud+IWtt4b8GaxqSECSC2d0z/AHtvH64q6dN1JxhHdu33nLiq8cNRnXntFNv0SPlr4+fECTxf4ulsIZT/AGZprtFGg6PIOHb35+Uew9zXmA569BSsTISzEs5OST1JpOpx3r+icBhaeCw8KMNkv+HfzP4NznMqua42ri6z1k/uXRLysFFFFeoeCFdj8MfiFdfDfxB9uSNp7WVPLuIFbbvXqCP9oHp9SO9cdnil5Zcdq4sTh6eKpSo1VeMtGelgcdXy7EQxOGlyzi7pnbfFX4lXHxL1mG6aJrayt0KW8LHJGeWZj6nA6dgPrXEnlcelJ2pQ2BjtU4bC0sJSjRoq0Vsh4/HYjM8RLFYmXNOTu2JRRRXeeYFFFFK9tRxi5PlieifALTH1L4paQVTMduJJpD6AIQP/AB4r+dfaKLggD7uK8P8A2bfhxN4f0u417UITDeXyhYUcYaOLrk+hY4OPRVr3BRx61+E8SY2GLxz9m7qKt+r/ABZ/Zfh9lNXK8mj7ZWlNuVnuk7W/Amooor5Y/TgooooAKKKKACiiigAooooAKKKKACiiigAooooAKKKKACiiigAooooAKKKKACiiigAooooAKKKKACiiigAooooASloooAKKKKACkpaSgCJgzEenpXP+KPA+g+MLM2msaXa6hCf4Z4VcD3GR19xzXQqu1aUjNXCpOnJSg7NdUaU6s6UlOm2mtmtGfLvxA/YY8OayJLjw1fTaFcnJED5nhJ+hO4f99YHpXy78Rf2fvGvwxZ5NU0prixX/AJfrLMsePU4G5fxAr9QhgdeKZPbQ3ClZY0demCM193lfGmZ5e1GpL2kO0t/k9z9LyXxCzjK2oVZe1p9pb/J7/fc/Hiiv0P8Ait+yB4S8fCa801B4e1dssZ7VB5cjf7acA/UYPqa+Lvib8E/FXwnvCms2JazLbY9Qt8vA/pzjKn2YA+metftWT8WZfm9oKXJU/lf6PZn9D5BxxleepU1Lkq/yy0+57P8APyOBooor7g/RwooooAKKKKACiiigAooooAKKKKACiiigAqeysptRvYLS3jMtxcSLFHGOrMxAA/Emq9evfsreD08YfGrRUljEltYl76UEdNmNh/77ZK8jNMXHA4OriJbRi3/wPmeFnOOjluArYuW0It+umi+8/Qb4c+FI/BPgjRtEh5SztkizjG4hQCfqTz+NdUMDtTFHlkDt0ApU5GR0r+OatR1ZyqSd23d+rP4ErVZ16kqs3dybbfm9SWiiioMgooooAKKKKACiiigAooooAKKKKACiiigAooooAKKKKACiiigAooooAKKKKACiiigAooooAKKKKACiiigAooooAKKKKACkYbgRS0UAfNvxj0U6V4tecJiK7QOD23Dgj+R/GuEPJr3j476N9q0KDUFUFraQZP8Astwf1xXhHANfquT4j2+EjfeOh/AniXlX9lcQ1eVWjUtJfPf8RaKKK94/JQooooAKKKKACiiigAooooAKKKKACiiigApD0qexsLnU7hILWJ55mPCoM16t4P8Agg0yJc63JtHX7LH/ACLD+Q/OvLxeYUMHG9SWvbqfc5BwlmnEdXlwdL3esnpFfP8AyPLdM0e+1qdYLK2kuZDxhBkD3J6Ae5r0nw98Cb24Ak1W6Fsv/PKH5m/Fjx+lex6VoVlo1ssNnbxwRjoqKBWgFIPTj0r4nF5/Wq+7S91fez+n8g8JMrwCjVzJutPttFfLdnM6F8PND8P7Wt7FPNAx5jjc35nmukWNI1+RAv0FPxmjaT2r5qdWdWXNUk2/M/bMJl+FwFNUsLSjCK6JJElFFFZnohRRRQAUmKWigAooooAKKKKACiiigAooooAKKKKACiiigAooooAKKKKACiiigAooooAKKKKACiiigAooooAKKKKACiiigAooooAKKKKAEwKMClooAiHyH2oHTng0Yzhu9UNX1i00HT5r29mWC3iUu8jnAAFNJyaUVdsyqVIUouc3ZLVt9CHxJ4hs/C+k3Go386wW0K7mZj19APUnoB3Jr41+KXxMvviRrLTMWg02In7Na56D+83qx/ToPez8W/ite/EfVWWMtBo0DH7Pbngsem9v9o9h2HHqTwGCw21+v5BkKwcVicQv3j/Bf5n8p8c8aSzao8DgpWoxer/ma/QSiiiv0A/FhwBc0mMNhqFJHSrWlaXd6vqEFnaQNc3VwwWONOpP+e/asKlRUouc3ZI6KNGVeapwV29Elu2TeH/D194o1i30vToTcXc7YVR0Ud2Y9gByTX2b8LvhvZ/DfQltYFEt7Lhrm5Iw0j/0Uc4H9SaofCH4T2vw60nzJdtxrFyAZ7gL077E9FH6nk9gPSB+Vfi+f55LMJ+xov8Adr8X39OyP614I4NhktJYzFq9eS/8BT6Lz7sfRgUZFLXxx+uhRRRQAUUUUAFFFFABRRRQAwj+VfJf7U0Wzx/aSf3rFF/KST/GvrUnIr5Z/avi2+KtJk/vWzD8n/8Ar19Xwu7ZlD0f5H5d4jx5sgqvs1+Z4ZRRRX7qfxqFFFFABVnT5fI1C0l6bJVb8iKrgdaSsKqvCSOzDS5a8JLo0fopaf8AHtF/uj+VSEc1BYNvs4f90fyqx1r+aJaSZ/oRRd6UWuw6iiipNwooooAKKKKACiiigAooooAKKKKACiiigAooooA4j4xv5fw18Qn/AKc5B+akV8N19v8AxsYL8Mde/wCvZh+dfEFfrXBi/wBnqPz/AEP5b8WH/wAKFFf3f1YUUUV+jH4QFFFFABX1B+ydHjwzq7+t5j8kT/Gvl+vqT9k4f8Udqp/6f2/9Fx18VxY7Zd80frHhqr59B9ov8j3eikpa/FD+wwooooAKKKKACiiigBh7V5j+0XOY/hPq+04LNCuR6GVM/pXpx9K8x/aMTd8JtWI7PAf/ACMlelllvr1G/wDMvzR81xHf+yMVy/yS/JnxqDjNKRsJoHJArf8AAXhKfxx4qs9HgfyhOxMkuM7I1GWOPXA49yK/oOtVhh6cqs3ZRV36I/hfC4arjK8MPSV5TaSXdt2Rz9BII4GK+2/DfwX8KeGoI1h0qC4lUcz3KCWQn1yw4/DA9q6Ofwbos8eyTSrR1/umFcfyr4CpxlSUrU6Ta7t2/A/caHhPi501KtiFGXZJtff/AMA+AaU8DIOT6V9cePv2fvD3iHT5pNLs4tI1JVJjkt12xluwZBxg+oGf5V8m3dpLYX0trNGY7iGRopEPVWU4I/MV9NlWc0M1i/Z3Uo7p/wBbH5zxHwrjOGqkY4i0oSvaS2dundMgx8tO/gx39aQLzzxXr/wj+Akvjq0TV9UuHstKdiIkix5kwBwTk8KMjHQk89OCe/G4+hl9J1a7svzfZHi5Rk+LzvELDYOF5b9kl3b7Hj/6Vc07R73VpClhY3F5IP4beJnP5AGvtHRPgp4O0Pb5OiW8sinIkuF85s+uXzg/Suxhsbe1jCRQxxovQKoAH4V8LX4ygtKFJv1dvwX+Z+z4LwnrSs8XiFHyir/i7Hxz4f8A2fPGWvFHexXTYGGfNvJACf8AgAy35gV7Z8Pv2d9D8JzxXupSHWNQQhlMiYijbsVTnJ9yT68V7D8ir2UVVj1K1lnMSXETyjqocZH1FfLYviDH46Lhe0eqjp973P0jKuB8kyapGco801s5NPXyWiLyIFUADAHanUlLXy5+mKyWgUUUUDCiiigAooooAKKKKACiiigAooooAKKKKACiiigAooooAKKKKACiiigAooooAKKKKACiiigAooooAKKKKACiiigAooooAKKKKACiiigAooooAKKKKAGVm6vo9prllNaX1tFc28qlHjmQOrKeoIPBFaQIx7UdapScXeO4Rk4tSi7NHxR8df2NJbET634FVpouZJNIJ5HqYyf/AEE/gei18mzwSWs8kM8TwzRMUkjkUqyMOCCDyCPSv2G2krhhmvnz9of9mDT/AIm282saNHHYeJUXPmY2x3OBwsmO/YN1HQ5GMfrvDfG1TDuOFzF80dlLqvXuj944Q8RKuFlHB5tLmhspdV69157n58UVd1rR73w9qlzp2o20lne28hjlhlGGRh/TuCOCDkVSr96pVYVoKpB3TP6bo1oV4qpTd4vVNbNBRRRW51BRRRQAUUUUAFFFFABRRRQAV9m/sC+E9lh4i8RSJzNKlpEWHICDc2PYlx/3zXxlX6afsxeFx4U+C/hu2ZSk8tv9qkDDndKTJz7jdj8K/LuP8b9XyxUE9ZyS+S1f6H4x4oZh9VyhYaL1qSS+S1f42PXKKSlr+cD+SQooooAKKKKACiiigAooooAKKKKACiiigAooooAKKKKACiiigAooooAKKKKACiiigAooooAKKKKACiiigAooooAKKKKACiiigAooooAwfF+lDWPD99ZnjzImUe3HWvlJ4zGxVgVYHBB7GvsaRRIhX1GK+WPH+k/2P4v1K3wwUymRSehDDPH0zj8K+z4cr2lOi+uv+Z/MfjTlnNQw+YxXwtxfzV1+TMCiiiv0A/kYKKKKACiiigAooooAKKKKACiiikCVxNtdT4K+HuoeMJldEMFkDh52H/oI7n9BW58NvhfL4jZL/UFMVhnKoR/rff2Hv37ete9WNjDYW6Q28axxoAoVRgACvj80zlUW6OH1l1fRf8E/pDgXwzqZnGGYZunGlvGOzl5vsvxMbwt4K0zwnbeVawjeQN0jcux9zXRAhe3Aoz27etJnjivgZznUk5Td2z+t8Jg8PgaMaGGgowjoklZEtFJS1mdwUUUUAFFFFABRRRQAUUUUAFFFFABRRRQAUUUUAFFFFABRRRQAUUUUAFFFFABRRRQAUUUUAFFFFABRRRQAUUUUAFFFFABRRRQAUUUUAFFFFABRRRQAgAUUmfag81WurqO0heSR1REUszMcAAdTmmlfRESlGEeaQy/1GDTLSa6upVhhiUu0jthVUDJJPYV8f/GX4vz/ABB1JrKydoNDhf8Adr0MxH8bD09B26nnpf8Ajb8ZpPHF4+k6ZK0ehQthyvBuWB+8f9gdh36ntjyMY71+rcO5D7FLF4le89l28/U/l/jzjZ42Ussy+X7tfFJdX2Xkgooor9JPwcKKKKBk1tbSX1xFbW0bzTyOESJFyzMTgADua+tvgt8HovAenDUNQRZtbuF+ZsZEK/3FP8z3+grC/Z4+E8Ok6dD4m1KIPfXSbrdG58mNhwf95hznsDjua93GAMCvx3iPPXiZPCYd+4t33fb0R/U3APBsMFThmmNjepJXin9lPr6iKD/wGl/lSsRj2FfOnx3+NmoaPq50Hw/ci3kiUNc3SAMwY9EGehA5J9wOMGvkMBgK2YVlRo77tvZLuz9SzvO8JkOFeKxTdr2SW7b6I+iRjOOuacPrXxZ4S+Ofinw3q0U1xqU2o2hYGe2uTv3L32seVPpjj1Br7F0jVINa062vraQS21xGsqOO6kAg/rXZmeUYjK5RVZpqWzX5Hm8O8VYPiSEnh04yja8XvZ7NeRpUUUV4h9oFFFFABRRRQAUUUhoATORXzH+1pFjWNAf1imH5Ff8AGvprvXzX+1wP9O8NN6x3A/WKvp+G3bM6Xz/Jn5t4hK/D1d9mvzR8+UUUV+8n8WhRRRQAvakpe1JWc/gZ0UP4sfU/QjQX8zR7NvWIH9BWivSsjwm+/wAOac3rAh/8dFay9BX8z1VapL1P9B8G74am/JfkPooorM7AooooAKKKKACiiigAooooAKKKKACiiigApD0paQ9KAOA+OZx8Lte/64n+Yr4k7V9s/HX/AJJbrv8A1yH8xXxN2r9d4N/3Wp/i/RH8seLH/Iyo/wCFfmwooor9DPwsKKKKACvqb9k//kTNU/7CDf8AoqOvlmvqb9k7/kTNU/7CDf8AoqOvh+Lf9wXqj9c8M/8Aker/AAs91ooor8XP6/CiiigAooooAKKKKAGAfNXn3x3h8/4W62MZxEGx9GB/pXoXeuG+NeB8MtfH/Ts1duAdsXS/xL80eFnkVLK8TF9YS/JnxAvJI9a7L4S+NIPAXjO31K6VmtmVopSgyVDfxAd8ED8M1xlGK/oXEYeGKoyo1NpKzP4VweMqZdi44qi7Sg016o+1rP49eCb1QV1uNM9pkaPH/fQFacfxa8Izj5fEOnZPY3SA/wA6+FqK+Hnwbh38FRr7n/kfsdLxXzBfxaMX6XX6s+9m8caA1u0y6vZPHjORcIR+ea+KfH99a6j421q7tGV7aW6kZHT7rZJ+YeoJ5zXPniggdc5r1soyGGV1JVFUcrq21j5bijjSpxLQhQnSUFF30d76egDmvsr4afEHwxL4O0a0i1a0t5IbaOJoJJQrqQoGCCQeo/Gvjbgg5PNIK684yeGbQjGU3Hld9DzOF+J6nDNadWnBT5kk09Nn0Z+gS+K9IbpqNsR7SL/jVa88d+HrJSbjWbKEDqZLhF/ma+BqM4r5ZcGQv/Gf3f8ABP0t+LVa2mGV/X/gH0Z8bfjvDJp50bwzeh3k/wCPi9t34Rf7qN3J7kdB7nj56tL25tLpLqCaWC4RtyTRuVdW9QRzmoRz3wKMc4z1r7DAZTh8BQ9jBXvu3uz8qzribHZ1jPrVWVmvhSvZLy8/M+3fg/4yk8b+BbDULgg3ozDOF4+dTgn8RhvxruRzivBP2ULov4d1i2zkRXgf/vpFH/ste+YxivxHNcPHDY2rRirJPT0ep/YPDGNnmOUYfEVHeTirvu1o2Poooryz6kKKKKACiiigAooooAKKKKACiiigAooooAKKKKACiiigAooooAKKKKACiiigAooooAKKKKACiiigAooooAKKKKACiiigAooooAKKKKACiiigAooooAKKKKACkI4paKAPn79pf9ne1+KWivq2lxJD4ms4z5TgBRcIOfKc/wAieh9ia/Pe8tJtPupra5hkgnido5IpFKtG4OCpB6EEV+wZG8YPINfH37ZfwIEsD+O9Ft8SxgDU4ox95BwJseq8Bv8AZ5/h5/W+C+JpYWpHL8XL3JfC30fb0Z+5+H3GE8HVjlWNl+7k7Rb+y309H+B8bUUUV/Qp/VSCiiigAooooAKKKKACiiigDW8KaI/iTxRpGkoDm+u4rcEdt7hc/hnNfrXpdolnYW0CKFWONVAHQADAr85P2RvDw1745aKzqGisY5bxge+F2D8mkU/hX6SgYII6Yr+ePEPF+1x1PDLaEb/Nv/JI/lPxWx3tsypYRPSEb/OT/wAkiWiiivyY/DgooooAKKKKACiiigAooooAKKKKACiiigAooooAKKKKACiiigAooooAKKKKACiiigAooooAKKKKACiiigAooooAKKKKACiiigAooooAjIzmvB/jzpf2bXbO8A/18RRj/unP/sx/KveWPGa8x+Oumm58Nx3S/wDLvKpP4/L/ADI/KvYyir7LGQffT7z808RMv/tDhzEwS1ilJfLV/hc8Fooor9aP89QooopgFFFFABRRRQAUUUUAJ0r0H4W/DpvE1yt/fof7OiPyq3/LUj+g7+vT1rnvA/hObxdrcdqgK264eZx/Cvp9T0H4ntX03pemw6VZRW8CKkaKAAo4AFfIZ1mboR9hSfvPd9kf0V4Y8ErNqv8AauPhejB+6ntJr80izDAtvGFQBVAwABgYqYDNA5pScV+dt31P7IhFQXLEWiiigsKKKKACiiigAooooAKKKKACiiigAooooAKKKKACiiigAooooAKKKKACiiigAooooAKKKKACiiigAooooAKKKKACiiigAooooAKKKKACiiigAooooAKKKKAK8riFC7EKo5JPavlb46fGk+JrifQtEnK6Wh2z3CH/AI+GH8IP9wf+PfTr2X7T3jy80exs9BsnaEXyM9xKpwdgOAgP+0c59hjvXzJtJI96/S+GclhOKx1dX/lXp1f6H86eInF1WlUllGDfLb4n1d1svLuJRRRX6qfzgFFFFAgooooKWh7B4P8A2kda8NaVBYXGnwajFBGscbbzG+AMckZB4HXAran/AGsdRZCsOhQR/wC9clv6CvBmypxSV8zPh/Lqk3OVNXfm/wArn3lHjbPcPSjRp4h8qVlom7erR6trn7SPi7VreSGBrXTo2H34IyXA/wB5iR+OBXlstw9zNJLNI0kkjFnkc5ZieSST1NM4o49K9LC5fhsEmqEFG/Y+ezHOcdmrUsbVlNra70XothK+z/2e71774WaQ0hyyCSP8FkYL+gFfGFfX/wCzNJu+Glsv92aUf+PZ/rXyvGEE8FGXaS/Jn6b4V1HHN6kOji/zR65RRRX46f1iFFFFABRRRQAUUUUAM7Gvm39rv/j68MH/AGLr/wBpV9JdjXzb+11/x8+F/wDduf8A2lX0vDn/ACNKXz/Jn514gf8AJO4j5f8ApSPnmiiiv3s/ikKKKKACiiis5/Czej/Eiff3gk58K6Wf+naP/wBBFbZ6CsLwP/yKWkf9e0f/AKAK3T0FfzTX/iy9Wf6C4D/dKX+FfkOooorE7wooooAKKKKACiiigAooooAKKKKACiiigAooooA4H45jPwv17/rh/UV8RV9wfGxd/wAMtfHpbsfyGa+H6/XODX/s1T/F+iP5Z8WF/wAKNF/3f1YUUUV+iH4UFFFFAwr6l/ZNP/FG6oP+n9//AEXHXy1X1J+ycf8AikNV/wCv9v8A0XHXxHFq/wCE/wCaP1rw0ds9j/hZ7vRRRX4sf2AFFFFABRRRQAUh6UtFAEYrzz4+Xgs/hXrjE43xpGP+BOq/1r0RjXkP7Tl2bf4byxD/AJb3EUZ/763f+y16WWQ9pjaUf7y/M+a4kqeyyfFT/uP8VY+RaKKK/o1H8FPcKKKKYgooooAKKKKACiiigAooooGfSP7JGfsviH08yL+TV9E18/fslW+NF1yfHDXIT/vlQf8A2avoE1/P/ELTzKrbuvyR/bnAsXHh/DJ9n+bFooor58++CiiigAooooAKKKKACiiigAooooAKKKKACiiigAooooAKKKKACiiigAooooAKKKKACiiigAooooAKKKKACiiigAooooAKKKKACiiigAooooAKKKKACiiigAooooAb/DVK/sYtRtZ4JkWSKVSjo4yCCMEEdxir3ajimm4u6KjJxfMj8uPj58LJfhP8Q73S1Rv7Mm/0ixkPIMbE/Ln1Ugj8Ae9eb1+hP7ZXw1Xxl8Nn1e3j3alom65jIHLRY/er9No3fVBX57V/U3CWbf2rl8XN3nD3ZfLZ/Nfif2nwLn39t5TF1HepD3Zedtn81+IUUUV9yfpAUUUUAFFFFABRRRQB9a/sC+HfO1fxRrDx/wCqihton/3izOP0SvtYYPNfOX7Dfh8aX8I5NRP3tSvZZQfZSIwPzQ/nX0dt59q/krirE/Ws4rz6J2+7Q/hrjXF/XM+xM+ilb7lb9CSiiivlD4cKKKKACiiigAooooAKKKKACiiigAooooAKKKKACiiigAooooAKKKKACiiigAooooAKKKKACiiigAooooAKKKKACiiigAooooAKKKKAIj1rm/iDpx1TwhqMCLvk8oso/wBocj9cV01Vr1RJazIRkFSP0rSjNwqRmujuefmFBYrCVaEtpRafzVj5ANFT6jbCzv7m3HSKV4xn/ZYj+lQCv2qnJSgpLqf5l4yhKhXqU5aNNr7gooorU84KKKKACiiigBOgpURpJFVQWZjgADJJort/hH4bGveKEmlXdb2gEjZ6Fj939QT+FcOLrrDUZVZdEfS5DlVXO8xo4GlvOSXour+SPXPht4RXwtoEauoN7Nh5j7kdPwHH6967LkckdKVVCgewxTj0POK/H6tWdapKpN3bP9HMty+jleEp4PDxtGCSS9P1Y4dKWkpayPUCiiigAooooAKKKKACiiigAooooAKKKKACiiigAooooAKKKKACiiigAooooAKKKKACiiigAooooAKKKKACiiigAooooAKKKKACiiigAooooAKKKKACiiigApD0paKAPLfjF8Ik+Jdrby29ytrqVoGELFflcHGVbHOMgcjpzwc188ar8BfG+lyOo0n7VEvSW3kRgfwyG/MV9qFdpyO9G3jGOK+ky/P8Xl1P2VOzitk1t6H51nnA+WZ9WeJrXjN7uLWttrpo+EJPhl4thJDeH9QP+7AW/kKRfhn4sfp4f1H8bdh/SvvDyk/uj8qPKQfwj8q9v/XHF/yR/E+P/wCIUZff+NL8D4Yj+EnjGXpoF4P95QP5mrMfwT8bSdPD84/3pIx/Nq+4BEv90UbB/kVL4wxnSEfx/wAzWPhTlf2qsvw/yPiYfAfx23Tw+/8A4EQ/1enp+z/48froZT/euIv6NX2vjHajBrP/AFwx/SMfuf8AmdEfCvJ1vUn96/yPjEfs7eOH66bGv1uF/wAaSb9njxzEPl0pJPZbhP6kV9n59h+dBPsKj/W/MO0fuf8Amaf8QtyW1uaf3r/I+FNY+EvjDRIzLeaDdqg6mDEwA9TsJ4rkiOxNfom0YZCpxjvmvmD4/wDwdvLPWZNf0axkuLK65uYrZNzRyd22jna3UkdDknrX0WUcUvFVvY4tKN9mtr9tT4Dinw6/svDfW8ulKaj8UWrtLurdjwzbjDA9a+wv2bLcw/CuwlIx5sszY9vMYf0r5a8N+BNa8U6jFZ6fp08jswDSvGVjjHdnbGAB/wDqr7b8GeHofCXhvTtIh+ZbaJYy2Mbjjk/icn8ax4uxtKdGGHhK8m7+iszr8LsoxMMbUx1WDUFHlTatdtp6d7JHQ0UUV+Wn9MBRRRQAUUUUAFFFFACHqK+av2uz/p3hkf7Fz/7Sr6U7Cvmr9rr5r/w0PRLj+cf+FfTcOf8AI0pfP8mfnPiC7cO4j5fmj57ooor96P4qCiiigYdqKO1FZz+Fm9H+LH1Pv3wYuPC+lj0to/8A0EVtCsrwquzw7py+kCD/AMdFax61/NFbWrL1Z/oLgVbDU15L8h9FFFZHcFFFFABRRRQAUUUUAFFFFABRRRQAUUUUAFFFFAHFfGBN/wANvEQ/6cpT+Sk18NHoK+6viuu74deIx/04T/8Aos18KV+r8GP9zVXmvyP5g8WI2xuHl/df5hRRRX6SfgYUUUUDFJ4FfTn7JkmfDesJ6Xe780X/AAr5ir6V/ZJlzp2ux/3Zkb8wf8K+N4qV8tl6r8z9S8OJcvEFNd0/yZ9DUUUV+In9kBRRRQAUUUUAFFFFADMc15B+03ZPdfDeSYA7be4ikfHoTt/mwr14N82Kx/FOgW3inQb7S7oZhuYyjY6jPQj3B5HuK7MFXWGxNOrLaLTfp1PEzrBSzDLq2Fg7OcWl620PgEAk1e0jRL7xDqEdjp1pLe3b/djhGTjuT6D3PFd1rv7P3jLStVe3ttNOpW5bEVxDIgVx2yGIKn1zx7mvfvgt8Kh8O9FZ70RyazdEGZl5CAfdQH0HU+pJ9q/Ycx4hw2Hw3tKElKT2Sf59T+Usi4FzDMMw+r4unKnTj8UmrfJPZ3PC7P8AZs8a3aBpILW1J/hmnyR/3yGFWv8Ahl3xgR/rdO+hmf8A+Ir66FH4V8E+K8xbuml8j9rj4ZZJFWfM/n/wD5Bf9mbxmvRbFv8AdnP9Vqs/7OHjVP8Al0tn/wB2cf1r7IzS59qtcWZgu33Ey8MMkezkvmv8j4uk/Z68dJ00lZP924T+rVXb4DeO166A/wCFxCf/AGevtjOe1IRWq4vx/VR+5/5nPLwryZ7Tmvmv8j4Zu/hD4yswTN4fuz/1zxJ/6CTXO6hoWpaOR9usLuxJOB9phaPP/fQFfoOYwOwqpe6ZaahbyRXNtFPG42sjoCGHoQeDXXS4yxCl+9ppryuv8zy8T4T4SUX9Xryi/NJr9D89flNIR81eu/HX4PnwXfnVtJgP9iznDomSLd/T/cPb0PHpXn/g7wdqPjbWYNO02BpHdh5kuDsjXu7HsB+vQc1+g0M1w2Iw31pSsra36eTPwvG8O4/A495fKm3O9lbW99mvI+m/2ZdIOm/Dtbthj7bPJNg9QBiMf+gfrXr+eayvDeiQeHdBstMgGIbaJY1z1IAxk+/rWsBX4PjsR9ZxM638zb+XQ/tXJcF/Z2XUMK94xSfrbX8R9FFFcZ7QUUUUAFFFFABRRRQAUUUUAFFFFABRRRQAUUUUAFFFFABRRRQAUUUUAFFFFABRRRQAUUUUAFFFFABRRRQAUUUUAFFFFABRRRQAUUUUAFFFFABRRRQAUUUUAFFFFABRRSGgCjqVql7YXEEih0kQoVYZBBGCMV+UvxN8HyeAfHuuaC4KizuWWMHr5Z+aMn6oyn8a/WbGTXwV+3Z4YTS/iNpWsJwNTtGRgO7RsBuP4OB+Ffp/AGOdDMnhm9Ki/Far8Ln7J4X5k8Lmzwjfu1Yv71qvwufM9FFFf0if1yFFFFABRRRQAUUVJbwPdTwwxDdJI4RR6knArGrPkhKRhXmoU5SZ+nf7NujjRvgp4UgK7C1mszD0ZxvP6sa9ObrWX4bsI9L0HT7SIbY4YERR7BQB/KtJTkiv4vxlV18RUqvrJv72f57Y6u8TiqtZ/ak397uS0UUVynEFFFFABRRRQAUUUUAFFFFABRRRQAUUUUAFFFFABRRRQAUUUUAFFFFABRRRQAUUUUAFFFFABRRRQAUUUUAFFFFABRRRQAUUUUAFFFFABTXXcjD1FOooEz5X+I9j/Z/jPVIwu0eYGHvlQT+pNc1jivQvjdamLxgswXCywKc+4LD/AArz4Gv1/LqntcLTk+y/A/zl4zwv1LPsXR6cza9G7r8BaKKK9Q+FCiiigAooooATAFfQ/wAGtAGk+FIblhia7JlY+3Rf0A/Wvn+xtvtt7bW4OPOlSPPoSwH9a+ttNgW2soYowFjRAAB2GK+K4iruNONFdXd/I/pvwZymNXF18xmvgSjH1erfyS/Ev0UUV8Cf10FFFFABRRRQAUUUUAFFFFABRRRQAUUUUAFFFFABRRRQAUUUUAFFFFABRRRQAUUUUAFFFFABRRRQAUUUUAFFFFABRRRQAUUUUAFFFFABRRRQAUUUUAFFFFABRRRQAUUUUAFFFFABRRSMQBzQAwZNLnFZmp+ItN0WAy319b2kQ/jmkVB+ZNcxd/G7wVZMRJr9o2P+eTeYPzXNdFPDV6v8ODfomzzK+Z4LCu1etGPq0v1O569v1oY/LwPyrz6L48+B5TtXXIgf9pXUfmRXQaR8QPDuusI7HWrK5kP8Ec6lvyzmrqYPE0ledNpeaa/Qyo5vl1eXLSrxk+ykn+p0e6nVGkqSD5WB+hp9ctrHrKSlqhaayhhggEehpaKRW5GkCJ91VH0FSYo20tO9yYxUdgooopFBRRRQAUUUUAFFFFADGHNfMf7Wkmda0Bf7sUx/Mr/hX04OWr5Y/atm3eKtJT+7bMfzb/61fU8Mq+Z0/n+R+ZeIkrcP1V3a/NHh1FFFfu5/GIUUUUAFFFABJwOSayqfAzpw/wDFh6o/QnRI9mlWy+kaj9BWiBiq1kNlpCB/dH8qmzX8zzd5tn+hGGjy0YLsiSiiioOoKKKKACiiigAooooAKKKKACiiigAooooAKKKKAOb8f2/2jwZrMXXfaSr+aGvgiv0I16AXejXsOPvxMv5qRX58EfLmv1HgyXu1o+a/U/mvxahaphZd0191hKKKK/Tz+eAooooAK+if2SJw03iaLOQPs7D/AMif4Cvnave/2S7jZrevQ/34YX/IsP8A2avlOJo82WVPl+aP0jgCfJxDh36r70z6gooor8KP7TCiiigAooooAKKKKACkpaKAI8gjPemk4+lKMKMVzHiz4h6D4Mh36rqcVszDKRD5nb6KMk/lV06VSrJQpxbb6LVnJiMTRwlN1a81GK3baS/E6nPHPFBPHrXz5rP7WFlC5XTNGuLsDjfcSCEH34Df0qHRv2s4pblI9T0JreBjgzQXHmEf8BKjP517y4fzJw5/ZO3qr/dufGPjnIVV9j9YV+9nb77WPofeBnuRQG3/AO7Wbous2ev6bBf2M6T28yh45E5DA1ppx2wa8BxcW4tWaPuKVWNWKnB3T1TWzQ/FLRRUmwUlLRQBXmgSdNrqGHuMg1Haafb2Ue2GGOEDtGgA/IVbAxSHHSq5pWsY+yg5c9tR1FFFSbBRRRQAUUUUAFFFFABRRRQAUUUUAFFFFABRRRQAUUUUAFFFFABRRRQAUUUUAFFFFABRRRQAUUUUAFFFFABRRRQAUUUUAFFFFABRRRQAUUUUAFFFFABRRRQAUUUUAFFFFABRRRQA2vi//goQn+n+CnH/ADzvB+sVfZ9fHX/BQWPK+Dn9GuV/MJ/hX2fBztneH+f5M/QuAXbiPDf9vf8ApLPjeiiiv6tP7bCiiigAooooAK6f4X6e2q/EfwxaKN3malACP9nzFLfoDXL16t+y3pw1L48+FYyMokssh9sQyEfqBXjZxV9jl9ep2jJ/gfPZ/W9hlWJq9oSf4H6aW42wRj0Ufyqeo1GFA9Kkr+OXqz+BG7u4UUUUhBRRRQAUUUUAFFFFABRRRQAUUUUAFFFFABRRRQAUUUUAFFFFABRRRQAUUUUAFFFFABRRRQAUUUUAFFFFABRRRQAUUUUAFFFFABRRRQAUUUUAeIftAWx+1aVMBwVkQn8iP5GvIf4jXufx+gLaRYygfdmwfoVP9cV4dX6jkc+bBRXa6/E/g7xUw/sOJa0v50n+CX6BRRRX0R+NhRRRQAUUUUAaPhsbvEWmD/p6i/8AQxX1pbjECfSvk/wou7xNpg/6eYz/AOPCvrCL/Vp9K/POJH++gvI/sXwVX/CbiJf3l+RNRRRXx5/SAUUUUAFFFFABRRRQAUUUUAFFFFABRRRQAUUUUAFFFFABRRRQAUUUUAFFFFABRRRQAUUUUAFFFFABRRRQAUUUUAFFFFABRRRQAUUUUAFFFFABRRRQAUUUUAFFFFABRRRQBHjBzSZwOOKM9c14z8avjYngmNtH0Z0m1qRfnc/MtspHBI7sew/E9gevCYStjayo0Vdv8PN+R4ua5thcmw0sVi5csV97fRJdWzrPH/xc0L4fwn7ZL596wylnDhpG9CR2HufwzXzt4x/aK8UeJmlispv7Hs24EducyEe7nnP+7trzS8vp7+8lubuV7q4mYtJNKxZmPqSahB29q/YMt4awuEipVlzz7vb5L/M/lbiDxAzLNZyp4aTp0+iTs2vN7/Imu7y4v5mnuriW4nblpJnLsfqTzVeiivr4UoU1aKPzCpXqVW5TldsKKKKtxjLdGUako/DI6/wr8VvFPg9k+watNJAvW2uT5kZHphvu/wDASK99+Hn7SOleIWis9aRdIvmwokJzFIfZv4fo3518qHA4HPvRgetfNY/IcFjk248su60+/ufeZJxpm2SzSjUc4fyy1VvLsfokkizKGQ7ge4NSegr5E+EPx0vPBVzDpuryyXeiHC7zy9t7juV9V7dvQ/WGnajBq1pDdWsiSwTIHR1OQwIyCDX4/meVV8sq8lXWL2fR/wDB8j+q+HeJsHxFh/a0Haa+KL3X+a8y/RRRXjn2AUUUUAFFFFABRRRQAUUUUAMxivkr9qSXd8QLSPslgh/EySf4V9bGvj39pmXzfiaw/wCedrGv6s39a+v4WjfMYvsmfk/iXU5Miku8kv1/Q8oooor9xP48CiiigBR1FWdLi8/VLSLrvmRfzYVWPQVq+EYhP4s0aIjIe9gT85FFcmKly0Zy7Jno4CHtMVSj3aX4n39a8W0f+6P5VMelRW/ECf7oqU9K/myW5/oLSVqaFoooqTUKKKKACiiigAooooAKKKKACiiigAooooAKKKKAK14P9FlH+yf5V+eV1Cba6kiPWNyp/A4r9D7oZt5Poa+AfFsP2bxVrMQGBHfTpj6SMK/SOC52q1Yd0vwufz34t070cLU7Nr70jJooor9YP5oCiiigA/iFez/ssXPl+Pb2D/npZM35SJ/8VXjB6V6r+zRceT8Tol/5620sf15Vv/Za+dz+PNl1VeX5an2/BtT2We4aX95L79P1PsaiiivwE/uQKKKKACiiigAooooAYSOaaSq7iT2oJ5xXGfF7Xbjw38PdZv7Qn7SkOxGXqpYhdw9xnP4VrRpOtUjSjvJpfecWMxKweHqYiW0E2/RK55x8Yvj8dEln0Tw26yX6ErcXzAMsJ7qo6Mw7k8DpyenzXfXtzqV1JcXdxLc3LnLySuWZj6kmoGYuxJJyeST3pB6H86/e8rymhltO0F73V9X/AMDyP4l4h4mx2f4h1K0rQXwxWyX6sNwUdMmjHel6LmtTw54a1DxbqcNhpls93dSH7i9FHdmPQAepr16tWFCDnUdkt2fL0MPVxVSNKlFylJ2SWrb9D6L/AGUtQnuPC+pWkjM0Ntc5iz/DuUEgfjz/AMCNe7g9sVxfwr8Aw/DvwtDpysJbl2MtxNjAkkOMn6AAAewrtN2G5r+e8zrU8RjKlWj8Len+fzP7o4bwdbAZVQw+I+OMdfLy+WxJRRRXmH04UUUUARbvlPNVDqFr9o8kzoJSPulhk/hXC/HHxxJ4G8ETzWr7NRumFvbsOqs2SW/BQx+oFfGct1PPO1080kk7NvMzMS5b1z1z719Zk/D9TNKUqznyxvZaXv8AkflXFPHVHh3FQwsafPJq8tbJLovU/REEEA5owMj1rw79nX4p3Pia1m0LVJzcX9ogeGaQ5eWLODuPdlJHPcEehNe5Dk+9fP4zB1MDXlRq7r8ezPusnzahnWDhjMP8Muj3T6p+g8dKWiiuM9sKKKKACiiigAooooAKKKKACiiigAooooAKKKKACiiigAooooAKKKKACiiigAooooAKKKKACiiigAooooAKKKKACiiigAooooAKKKKACiiigAooooAKKKKACiiigAooooAaOtfIf/BQOP8A4lXhaT0nlX81/wDrV9eDrXyV/wAFAUz4b8Mt/wBPjL+aH/CvruEnbOqHq/yZ91wNLl4hwz83+TPiaiiiv6yP7jCiiigAooooAK95/Yrs/tPxvt3xnyLKWT6ZKD+teDV9MfsH2Sy/ErVrk/fhsNg+jSKf/ZBXx/FdT2eT4hrtb79D4Tjaq6OQYpr+W332X6n3vS0UV/J5/DoUUUUAFFFFABRRRQAUUUUAFFFFABRRRQAUUUUAFFFFABRRRQAUUUUAFFFFABRRRQAUUUUAFFFFABRRRQAUUUUAFFFFABRRRQAUUUUAFFFFABRRRQB518bbbf4Mnk/uSRn83A/rXzzX0x8WYhP4H1FT2UN+RB/pXzPX6Pw7K+Gkuzf5I/i7xlo8md0pr7UF96bCiiivrD+ewooooAKKKKANvwQu7xdpQ/6bqa+q4/8AVp9K+Wfh+u7xjpX/AF1J/Q19Tx/cX6V+c8Rv9/H0/U/szwXX/CTXf9/9EPHSloor5I/okKKKKACiiigAooooAKKKKACiiigAooooAKKKKACiiigAooooAKKKKACiiigAooooAKKKKACiiigAooooAKKKKACiiigAooooAKKKKACiiigAooooAKKKKACiiigApCO9ANIxCKSeg5oE9EeffGH4ixfD3wvJcIVfULjMVrGectjliPRRyfwHevi+8u5r+5luriV57iZzJJI5yzMTkkmu7+OvjJvF/ju9CSMbGwY20Cg8Eqfnb8Wzz6AV5505r9t4cyyOCwqqyXvz1f6I/jjjviGec5jKjTl+6ptpLo2t39+wUUUV9mfloUUUVLkluXGMpbIKKKKnni+pXsqi3iFFFFaGQV7f+zr8Um0PVY/DeozE6fcti1Zz/qpD/B/ut/6F9TXiA7A9KcsjwypJCxR1IZWU4II6EV5GZYGnmGHlRqddn2fRn0uQ5xXyPHU8VRei3XRrqmfooGHBHelJ/SuK+EvjH/hN/BNhqDsDdBPKuFHaReD9M8H6EV2uNrfWv57rUp4erKlNaxbT+R/c+CxVPHYeniaTvGaTXo0SUUUVkdwUUUUAFFFFABRRSHpQAh45r4s/aDuPtHxW1hc8RCJP/Ian+tfaGeK+HfjLdfbPif4gkzn9+I/++UVf6V9zwhG+OlLtF/mj8V8VanLlFOHea/BM4uiiiv2c/k4KKKKACui+HcBufHvh5AM/6dAx+gcH+lc7XbfBS3+1fFDQI8f8tmb/AL5Rm/pXl5jLkwdWXaL/ACPfyOHtMzw8e84r8UfcMIxGv0pwFCfdFOr+dGf3zFWigooopFhRRRQAUUUUAFFFFABRRRQAUUUUAFFFFABRRRQBFKMo3uK+EPiZafYfiF4gixjN7JJ/30S39a+8m5r4l+PFt9l+K2uDG1XaNx75iTP65r7zg+dsbKPeP6o/EPFalzZXSqdpW+9M4Ciiiv2Q/lMKKKKACvQPgNc/ZvivoRzhWaVT+MT4/XFefmum+Gl59g+IXh+XOAb2KMn/AHiF/rXlZnDnwVaPeL/I+i4fqexzbDT7Ti/xR96LyopajiOY1PtTga/nVn97xd0OooopFBRRRQAUUUUARnsPWsjxHokPiHQ77TrkHyrmJomx1wRjj3rWLAA0hVihGaqMnCSknZowrU41qcqc1dNWa7pn56arp0mj6neWM2POtpnhf/eViD/Kq54GK9A+PelrpfxP1UKu1ZxHMo/3kGf1DV59nPPpX9GYCt9Yw1Os/tJP8D+B84wn1HMK+G/lk1+Oh0vw68Ey+PvFFtpMUggVlMk0pGSka9SB3PIA+tfZHgvwFpHgLT1tNMt1iY4MkpGXlPqzd/5DsBXxT4V8U3/grW49U091W4jBUrIMqynqrD0Netj9qvWBaqg0a08zHLmVsflj+tfG8Q5fmOOqxjQd6dtr218+5+rcCZ5kGS0JVMamqzbtK19LKyVr2PqMENS/d9BXyFe/tN+MbkFYjYWg7NFCWP8A48xrnL341+NdQBWXxBOoP/PKNEx/3yor5mnwjj5/G1H5/wCR+jYjxRyalpTjKfokl+LufbguY8ffX8TiqV74h03TF3Xd9Bbj1kkVf5mvg+78W67qAIutZ1C4U/wy3UjD8iayixYkk5J6k16dPgyo/wCJV+5f8H9D5vEeLVNO2Hw1/Nu34WPuK6+Mng2yUmXxBZNjqIpRIf8Ax3NclrX7TnhGwU/YmudUc9oISgz779v9a+SRx15or1qXCGDh/EnKX3Jfl+p8zivFTNaqcaFOMPOzb/F2/A7L4lfEy/8AiXq0c90i21pACILZTuCZ6sT3JwOcDp0rjT7dKXjd6UYG70r7PDYalhKSo0o2itkfkuNxtfMa88TiZOU5atv+vuR1nwr8QN4Z+IGiXwbahuFhkHbY/wApz9N2fwr7pjYOgPrzX51ISjBlJVgcgjtX6AeFtUGteHdMv1+7cQRy8f7Sg/1r8z4yw6VWlWXVNP5H9DeE+Nc6GIwcnpFqS+ej/I2qKKK/OT+gQooooAKKKKACiiigAooooAKKKKACiiigAooooAKKKKACiiigAooooAKKKKACiiigAooooAKKKKACiiigAooooAKKKKACiiigAooooAKKKKACiiigAooooAKKKKACiiigBp6V8o/t+r/xRvh5/TUAPzik/wAK+ru9fK37fi/8UFoDf9RNV/OKX/Cvp+F3bN8P/iPsuDpcufYV/wB4+GqKKK/rk/usKKKKACiiigAr6Z/YOlx8RtZT1sQfycf418zV9IfsLS7fivqKf3tMY/lKn+NfGcXK+S1/Rfmj8/4714exPovzR9/jpS0g6UtfykfxEFFFFABRRRQAUUUUAFFFFABRRRQAUUUUAFFFFABRRRQAUUUUAFFFFABRRRQAUUUUAFFFFABRRRQAUUUUAFFFFABRRRQAUUUUAFFFFABRRRQAUUUUAcb8WG2+B9RP+x/WvmXuK+lfjA23wJfn2X/0IV811+i8OL/Zpep/GfjQ/wDhYor+4vzYUUUV9cfzsFFFFABRRRQB0vw0XPjnSR/00b/0Bq+okBA/CvmD4YDd480cf9NHP/kNq+oV5FfnHEb/ANpivL9T+0/BiP8Awh1Zf9PH+SHUUUV8mf0EFFFFABRRRQAUUUUAFFFFABRRRQAUUUUAFFFFABRRRQAUUUUAFFFFABRRRQAUUUUAFFFFABRRRQAUUUUAFFFFABRRRQAUUUUAFFFFABRRRQAUUUUAFFFFABRRRQBHgZFc54+1v/hG/BmsakpHmQW7ugb+9t+UfniujzyBXlv7SN4bb4X6ginHmyQrn28xSf5V2YCl7fE06b2ckvlc8PPMS8HltevHeMW1620PjtiXYsxJJ5JPekoor+kox5VY/gScnOTkw716B8P/AILeIfHypcRQ/YNMJ/4+7gEBx/sL1b68D3rY+A3wqj8dau+paim/R7NwvlnpPJ12n/ZAwT65A9a+uILeO3hSKONY41ACqvAAHQYr87z7iJ4Sbw2E+Jbt7Ly9T9w4L4Cjm1JY/MW1TfwxWjdurfRHknhn9mXwtpCK2omfWJh1M0hRM+yrj8jmu9074deG9JB+y6LZQe6QLn8TjJro2dYwNzBfqaQOCMghx9a/NK+PxWId6lST+en+R/QuDyLKsDFU8PQivkr/ADb1KX9g6cV2/Y4SPQxjH8qyL/4b+GNVObnQ7GYnu9uhP54yK6gCkPHTiuaNarF3jJr5npTwGEqLlnTi15pHjvif9mbwxq8Dvpom0e5PIMLl0J90Ynj2BFfPfxA+FeufDy4zewieyZtsV5Fko3oG7q3sfwJr7kweDgVn63o1pr2nT2V9Ak9tKhR0kGQwNfS5bxFi8JNKpJzh1T3+T3PzzP8AgHLM0pSlhqap1ejirJvzS0Pz668U5uMLXSfEfwdJ4F8XXulNuMCESQO3V425Un3HIPuDXNH5Wr9pw9aGIpxrU3eMldH8j43CVcDiJ4asrSi2mvNaH0F+ydr+y71rRpG4dUuY19wdrn9U/KvpTjNfHv7NNyYPibEo/wCWtrKh+mVb/wBlFfYeAa/F+JqKpZjJr7ST/T9D+ufDnFSxOQ04y+w3H5b/AKj6KKK+TP1IKKKKACiiigAoopD0oAilOIyfqa+BvHtwbnxxr8pOQb+fH03tj9K+9rpttrIfRTX57aldG+1G6uT1mleTn3JP9a/RuDad61WfZJff/wAMfz/4tVbYfDUe7b+5L/MrUUUV+tH8yBRRRQAV6T+zva/aPirpj4z5CSSf+Qyv/s1ebV6/+y7bGT4iTSkcR2T8+5dP6ZrwM7n7PL6r8mvv0PsuEaXts7wsf7yf3a/ofXY6UtJS1/Px/dIUUUUAFFFFABRRRQAUUUUAFFFFABRRRQAUUUUAFFFFADFHLV8f/tM2ot/iYzY/1tpHJ9cFl/8AZa+wK+XP2sbEReJdFu8f663ePP8AuMD/AOz19bwvPkzKK7pr9f0PyvxJo+1yGc/5ZJ/jb9Twqiiiv3M/jgKKKKADOBWhoF59g1vTbvOPIuYpM/7rg/0rPpTxxXNXpqdOUX1O3CTdKvTnHdNP7j9EYPnt0PqAalHJrJ8M3w1TQNPugeJYFk/NQf61rjj8K/muonGbi+h/oLh5qpRhNbNX+8fRRRUHSFFFFABRRRQAmBRS0UAfJf7U2nvB45srrGFntAg9yrtn9GFeNH5Rj1r6L/a2sNyeHrwDhHljY/UKR/6Ca+cyc4r934bqe1y2m+119zP4p48w/wBXz+vHo2n96TEooor6k/OwooooEFFFFABRRRQAUUUUDFblB7V9ufBG++3fDLQnznZbLF/3x8n/ALLXxED1FfZX7OLZ+E2k98POP/Iz1+e8YxX1SnLtL80fuHhTUcc0q0+jjf7mv8z1GiiivyE/qoKKKKACiiigAooooAKKKKACiiigAooooAKKKKACiiigAooooAKKKKACiiigAooooAKKKKACiiigAooooAKKKKACiiigAooooAKKKKACiiigAooooAKKKKACiiigAooooAb/AA18wft7xb/hnpDf3NTjb/yHIP619P8A8VfNf7dcXmfCq0b+5fxt+jD+tfRcOu2a4f8AxI+s4Tds8wn+NHwLRRRX9fH94hRRRQAUUUUAFfQ37DbbfjNMP72ly/8Ao2L/AAr54r6A/Yjbb8aSfXTpV/8AH4z/AEr5DitXyav6HwnGy5uH8Uv7v6n6I0Ug6Utfycfw6FFFFABRRRQAUUUUAFFFFABRRRQAUUUUAFFFFABRRRQAUUUUAFFFFABRRRQAUUUUAFFFFABRRRQAUUUUAFFFFABRRRQAUUUUAFFFFABRRRQAUUUUAcJ8aG2+Ar73eMf+PrXzfX0X8anx4Fux6vEP/H1r50r9H4d/3WXr/kfxZ4zSvnlJdqa/NhRRRX1h/PoUUUUAFFFFAHWfCtd3j3Sj6Mx/8cavpzFfNHwiTPjywPpuP/jpr6YzX5rxD/vS9Ef214NxtkNR96j/ACQ6iiivlj97CiiigAooooAKKKKACiiigAooooAKKKKACiiigAooooAKKKKACiiigAooooAKKKKACiiigAooooAKKKKACiiigAooooAKKKKACiiigAooooAKKKKACiiigAooooAZjvXk37S9qZfhlcyAcRzwsfpvx/UV6yOM1xvxa0Y+Ifh5rdkib5Xt2eNR3dfmUfmorvy+qqOKpVHspL8z5/iDDyxWVYmlHdxkl62Phmiiiv6Pi7o/gdxcZWZ9j/s8Q2qfCzSzABvYy+Y3ct5jA5/LH0Ar0128uNnPYZxXxP8ADP4u6r8Np5I4I1vNPmbe9rIxX5umVbnacAZ4IOOlema7+1THc6XLHp2kTQ3zoVDTupjQkfe45bHpxX4xmXD+OqY2coR5oyk3e66u+p/V2QcdZPRyinSrVOSpTik1Z62Vrqys7nnHxL+K+veKPEt75eoz2unxTNHbwW8pjXYDgMcfeJ65PrxxW38HfjLq+heI7PT9Uv5r7SrqRYT9ocu0TMcKwY84zjI6Yya8kJJwSc+1Kr7W3KxDDkEdq/RKmT4WWE+r8i2tt+Pr5n4PQ4mzKOaLHKtJ+9d6uzV9mtrW6H6KKQ4BB4YZp3Wsnw1qH9qeH9Pux/y2gST81B/rWqDgn2r8HlFwk4vof23RqKtSjNbNX+8fSHmg8ioJ50tond2CooJJY4AA6kmoWuxrKSgrs+V/2qRH/wAJjpzKAJjaYb/d3nH82rxXqa7X4veMk8ceOr2/iO60jAgt2H8Ua5+b8WLH6GuLPrX9A5LRnQwFKFTdL89bH8L8V4uljs5xFei7xcnZ97aX+dj1X9mq2M3xPicDiK2lc/mF/wDZq+w8Yr5i/ZP0Qz6xrOqsuBDElujepZtzfltX86+nR1NflXFFX2mYyX8qS/X9T+l/DfDOhkMJP7bb/G36DqKKK+TP1MKKKKACiiigApD0paKAMLxhf/2V4Y1S7Jx5FtJJn6KT/SvgGvt/41Xgsvhlr8hOA1qyf99Db/WviCv1fgynalVqd2l93/Dn8x+LFfmxeHo/yxb+92/QKKKK/ST8ACiiigBepr3r9ku0Eut69c45hiiTP+8WP/steDZIGfWvpb9kmyCaNrl33kuEiz/upn/2evkeJ58mWzXey/FH6Z4e0fbcQUH0jd/cv8z6Dooor8NP7PCiiigAooooAKKKKACiiigAooooAKKKKACiiigAooooAYV6Cvnn9raw36boN5j/AFc0kOf98A/+yV9D5rxr9qPTvtfw+S4xn7LdRyZ9M5T/ANnr3MjqeyzGjLzt9+h8TxpQ+sZDiYdo3+5pnyXRRRX9CH8NhRRRQIKKKKT1RUXyyufcHwZvFv8A4Z+H5Ac4tUjz/uDb/wCy13GcV5J+zRqYu/hpawAf8e00sf5tv/8AZq9bx7V/OGY0/ZYyrDtJ/mf3xw9X+sZThqneEb+tlcfRRRXnn0IUUUUAFFFFABRRRQB4n+1PpzXXgW3uAPltrtHJ9irL/NhXyh0GK+1fj9Ym/wDhXraqMtGiTD/gDqx/QGviroRX7FwfU5sFKHaX6I/kzxSw/s84hUX24p/NNoM57YpcKOd1KCSNteifDT4Jap8Rbc3qzxafpoYoLiRS7OR1wgxkDpkkfjX1uLxlDA03VrytE/MMuyzFZrXWHwcHKb6Lt3beyPOvwpK+o9O/ZR0KEK13qV9csOoUqin8NpP6109l+zr4HtCpOktO4/iluZD+m7H6V8tU4vwEPhUpei/zZ+lYfwvzqsr1HGHq2/yTPjbI9KSvuW2+EHg+0A8vw9YHHQvArn9Qa3LLwrpWmgfZdOtoMdPLhVf5CvNlxnTXwUm/V2/zPfo+E2Jl/FxKXom/zsfA1tYXV4cQW005/wCmcZb+VaEXgzxBMuU0LU5B/s2kh/ktffQtYQP9Ug/Cn/Zo/wDnmPyrinxnWfwUkvnf9EevT8JaC/iYlv0SX6s+ApvB2v2qGSbQ9SjQckvZyKB+JWshDzhhX6Jtbxsu0op/Cvlr9pP4eDRNWi8QWFuEs7r5LoIuFSXs5x/eH6r6mvUynij67XVCvFRb2d+vY+X4l8Onk+CeMwlRzUd01ql3Vux4iRsJ4r7O/Z8tWt/hToquMMwlf8GlYj9CK+QvD+g33ijV7fTNPga4upmCqFHCjuzHsB1Jr7u8K6LH4b8P6fpkJ3R2sCRBj32qBn8a5+MMXB0qeHT95vm+STX6npeFeXVli62NlH3VHlv0bbT09Lam3RRRX5Yf0wFFFFABRRRQAUUUUAFFFFABRRRQAUUUUAFFFFABRRRQAUUUUAFFFFABRRRQAUUUUAFFFFABRRRQAUUUUAFFFFABRRRQAUUUUAFFFFABRRRQAUUUUAFFFFABRRRQAUUUUANFfO37cEW/4OSt/cu4W/8AHsf1r6IHevAf21U3/BO/P924gP8A5FUf1r3+H3bNcP8A4l+Z9Pwu+XOsI/78fzR+eFFFFf2Cf3sgooooAKKKKACveP2K22/G+3/2rOUfqp/pXg9e4/sbSeX8cdOH962mH6A/0r5fiZXyjEf4X+R8bxgr5Di1/df5H6P0Ui9BS1/I5/CgUUUUAFFFFABRRRQAUUUUAFFFFABRRRQAUUUUAFFFFABRRRQAUUUUAFFFFABRRRQAUUUUAFFFFABRRRQAUUUUAFFFFABRRRQAUUUUAFFFFABRRSHpQB558bGx4NnHq8Y/8eFfO/avoP44Pt8IsPWRB+tfPlfpPDy/2V+r/Q/iXxhd8+gv7i/Ni0UUV9UfggUUUUAFFFFAHbfB1d3je2PojH+VfSXevnH4LjPjeI+kTH+VfR+c5r8y4hf+1/JH9x+EEbcPN95v8kOooor5k/cgooooAKKKKACiiigAooooAKKKKACiiigAooooAKKKKACiiigAooooAKKKKACiiigAooooAKKKKACiiigAooooAKKKKACiiigAooooAKKKKACiiigAooooAKKKKAEIzUcsYljZexGKkBzS01oS48ysz4S+K3g5/BHjfUbDZttWbzrYgcGNiSAP905X/gNcluz7DvX2Z8aPhfH8RdA/0bamq2mZLZzwGz1Qn0bA57EA18c3tnPp13LZ3UL21xC5SSNxhgw6giv3Dh/NYY7DKEn78dGv1+Z/GXG/DdTJMwlUhH91UbafRd16ogooor68/NAoopVQyOqqNzMcADuaynpFs3o61Yo+8fhqCvgHQFb7wsoQf++FrpB8vvVDQrJdP0eytlztihRB+AA/pXKfFn4kQ/Drw491sE17MfKtoicb3xnJ9gOT+Xev5w9lPFYh06Su5PT7z++FiaWWZdGtiZcsYRV36I6HxD4q0vwtp73eq3kVpAo6u2Mn0A6k+w5r5j+L3x8uPGcc2k6Mr2ekH5ZJDxJcD/2Vfbqe+Olea+I/FGqeLtQa91W8kupzyu7hUHoq9FHsKyFPc/hX6rlPDFLCNVcQ+aa+5P8AU/mbifxDxWaxnhsCuSm9H3a9eifZBS4GOtAG8gVveAbW1vPG2iwXYHkSXcSsD0JLDCn2JwPxr7SvVVGlKp2Tf3H5Pg8O8ViYUb2cml97PrH4GeEG8IfD6zjlj8u9u/8ASp1I5DNjAPuFCj6g16ODzUcAURIBwNoxTzyRX85YivPEVp1am8m2f31l2Dp4DCUsLT+GMUl8lv8AMlooornPSCiiigAooooAKKKKAPI/2lr9bX4Z3UB63E0MY/Bw3/stfIA6V9NftZ3wTQ9HtM4MlwZMeu1CP/Z6+Za/aeEqfJl/N/M2/wBD+QfE3Ee2zxw/kil+v6hRRRX25+RBRRRQMPWvrb9l7Tfsfw8afGPtV1LJ9cYT/wBkr5Jr7Y+BVj/Z3wu0KPGC0Rm/77Yv/wCzV8BxhU5cHCHeX5I/avCyh7TN6lV/Zi/vbSPQ6KKK/Hj+sAooooAKKKKACiiigAooooAKKKKACiiigAooooAKKKKAGDqa4D466f8A2l8LdcjxnZCJv++GD/8Astd+ODWN4u01dZ8L6pYtyJ7eSLB/2lI/rXThKnssRTqdmn9zPKzWh9ZwFej/ADRkvvTPgCiiiv6Ui+aKZ/n9UjyTlEKKKKsyCiiigZ9L/sl6gJNG1yyzzDcrN/30u3/2nX0DmvlX9lTVDb+LdUsM8XFqsuPXY2P/AGoa+qc8V+CcR0vZZlUXez/BH9qcAYn6zkFG+8br7np+BJRRRXzR+jBRRRQAUUUUAFIelLRQBxnxa5+G/iHPT7DN/wCgGvhevuT4wRSy/DjX1gBaQ2j/ACr1Ixz+ma+G6/V+DP4NT1P5g8WL/XaGn2X+YufQV6n8I/jZP8PIDp95bte6SzlsRkCSInrtzwwPocc968tViDxSY5wa+2xuCoY+k6NeN0/6ufj+V5rismxEcVg5csl87rqmuzPuvwl8S9B8b2+/Sb9JpFGWhb5XX6qefx6e9dSGP196/PGyvbjTbuO4tbiW2njbcksLlWU+oIr6q+A/xfm8b2sul6synV7ZQ4dQAJkzjdgdCDgHtyD61+TZxw5LL4OvRfNBb91/wD+nOE+P6ed1Y4PGRUKr2a2fl5M9qooor4s/YxMCloooAa3Wq13Zw3sDwzxJNE42skihlI9CD1q0RmjbQnbVEyipqzMXR/DOk6EGGnadbWQY5b7PEqZ/ICtZjs9T9KUjHtQwzVOTk7yd2Z06UKMeWnFJdloSUUUVJsFFFFABRRRQAUUUUAFFFFABRRRQAUUUUAFFFFABRRRQAUUUUAFFFFABRRRQAUUUUAFFFFABRRRQAUUUUAFFFFABRRRQAUUUUAFFFFABRRRQAUUUUAFFFFABRRRQAUUUUAJ3rwr9s9N3wG1o+k1t/wCj0H9a90HavEf2yI9/wB1/1Elsf/JiOvZyR2zLDv8Avx/NH0PDr5c4wj/vx/8ASkfm/RRRX9jI/vxBRRRTAKKKKACvaP2QJNnx60Ef30nX/wAhsf6V4vXr37Jkvl/H/wAKj++06/8AkCQ/0r53iHXKcT/gl+R8pxUr5HjP8EvyP0xHSlpB0pa/kE/g0KKKKACiiigAooooAKKKKACiiigAooooAKKKKACiiigAooooAKKKKACiiigAooooAKKKKACiiigAooooAKKKKACiiigAooooAKKKKACiiigAooooA8w+O7bfDMQ9ZlH868Dr3X4+tjQLQetwB/461eFV+mcPr/ZPmz+HvF534g9IoKKKK+nPwsKKKKACiiigDvPgqN3jVD6QN/Na+jhwTXzp8ERnxrn0tm/9CWvonP3q/MM//wB8foj+6/CWNuHIPvJj6KSlr5s/agooooAKKKKACiiigAooooAKKKKACiiigAooooAKKKKACiiigAooooAKKKKACiiigAooooAKKKKACiiigAooooAKKKKACiiigAooooAKKKKACiiigAooooAKKKKACiiigCMrkHpXmXxR+Cml/EGJrlCLHWFHy3Ua/eA6K4/iHv1H04r03vmmjPUnIrow+Iq4aoqtGVpI8zH5fhszoSw+LgpRfR/muzPhLxh8OPEHgS5dNUsXFvnC3MXzQt9GHT6HB9q5gfKOO9fofPaxXETJLGrowwQwzx6V8l/tF+DLDwl4msZtOtVs4L2Ji8ca7U3qeSB0HBXgcfnX6rknEjx1VYavG0mt1s7eXQ/mbi/gGOS4eWPwc7001eL3V336nkmMFj6103w00Vtf8faFYqu4PdI7g/3U+dv/AB1TXMYr339lnwe9xqd54inUiKJfs9uWH3icFmH0GB+J9K+kzrFrB4GpNvW1l6vQ+C4Uy2Wa5vQopXXMnL0Wr/I+mIkCxKvoMV86ftbWlyT4duQrG0QzRs46K52EZ+oU/wDfJr6NAwfasDxX4W0/xlos+manEJreXv0ZGHRlPYj1/pX4llmMjgcZDEyV0t/Rn9gcR5TPOMqq4GnLllJKz6XVmk/J2sfBAx3pK9k8V/sx+I9LnkOjyRavak5QFhFKB6EH5T9QfwFcp/wpHxv5vl/8I/Nn2ljx+e7Fft9HOcBXjzxqr5uz+5n8e4rhXOcHUdKeGlfyTa+TW5w4AK9a1fCNld6j4n0m3sQzXj3MZj29QwYHP0GM59q9G0D9mnxXqkynUBBpEJ+8ZGEjgeyqSD+LCvevh18G9D+Hi+dArXWosuHu5uWx3Cjoo+nPqTXh5pxHg6NKUKUlOTWiWq+b2Pr+HOAs1xmJhWxEHTgmm29H6Jb3O/txiFAeuBUooFLX4y9T+uox5YpBRRRSKCiiigAooooAKKKQ9KAPln9rDUhP4m0eyHW3geU/8DYD/wBkrws16b+0XqBvvilfRZz9miihH/fO/wD9nNeY/wAVfv2QUvZZdSXlf79T+HOM8T9Zz3Ey7Sa+7QWiiivoj4cKKKKACvvzwTpf9jeE9JscY+z20cWPogH9K+EtAsRqmv6bZEZFxcxQn33OF/rX6C2xAgjHoor8r4zq3dKkvN/lY/o/wlw/+84h+SX4t/oT0UUV+Zn9GBRRRQAUUUUAFFFFABRRRQAUUUUAFFFFABRRRQAUUUUAFQ3A3QOP9k1KOlNIyCPWmtGRJc0Wj8/PFViNL8T6rZqNqwXksSj2DkD+VZR7V3/x10z+y/iprSBdsczJMvvlFz/49urz/uK/ozL6ntsJSqd4p/gfwJnWH+qZjXodpSX4i0UUV6Z4QUUUUAeifAHUDp/xT0kZ2pcCSBvxRiP/AB4LX2kn3M18AeD9S/sfxZpF4TtWG8hkY/7IcZ/TNfflu+6CM+q5r8d4xpcuLhV/mjb7mf1T4U4r2mXVcO/sSv8AJr/NMsUUUV8CfuQUUUUAFFFFABSGlooAryRrcRFHUMp4INfNnxS/ZwuY7ufUvCsaywOS76eWClD38sngj/ZOMds9B9KklT1pfvD1r0sBmOIy6r7TDvfdPZ+p81neQYLP6HsMZG9tmtGn5M/PPUNOutJu2try2mtJ16xTxlGH4Gq3FfoBrHhXSvEUHlalp9tex/3Zo1fH5jiuE1T9nHwVfktHp81qxOSYLhwPyJIH4Cv0XDcY0WrYim0/KzX6H4Jj/CnGU5N4KspR/vXT/C6Z8dBtvQV7V+y/4avrnxXca15bJYQQGEyno8jEfKPXABJ9OPWvVdO/Zr8GWMqvJaXF3t5CzXDbfxAxmvS9N0u10azjtbK3jtraIbUijUKqj2Arzs34mpYvDyoYaL97dvt5HucLeHWKy7HQxuPqK0HdKLbba2u2lZGhRRRX5yf0IFFFFABRRRQAUUUUAFFFFABRRRQAUUUUAFFFFABRRRQAUUUUAFFFFABRRRQAUUUUAFFFFABRRRQAUUUUAFFFFABRRRQAUUUUAFFFFABRRRQAUUUUAFFFFABRRRQAUUUUAFFFFABRRRQAUUUUAFFFFADDXjf7W0Jm+A3iZQMnbC35Sqf6V7G3J21xnxg8MN4y+GviLSI8GW6spUTP94odv64r0ctqqhjKNWW0ZJv5NHq5TWjh8woVp7RnFv0TTPymopzo0blHUqynBVhgg02v7LhLmipH+gdOXPBSQUUUVoahRRRQAV6x+ysrH4++Edo582Yn6fZ5c15PX0R+xB4Vk1n4sT6qUzb6VaFi/pJJ8qj8V8z8q+W4lrRo5TiJT25Wvm9F+J8bxdiIYbI8XOezi182rL8T9B1+6KWkHSlr+SD+FAooooAKKKKACiiigAooooAKKKKACiiigAooooAKKKKACiiigAooooAKKKKACiiigAooooAKKKKACiiigAooooAKKKKACiiigAooooAKKKKACiiigDyb4/qf7DsD2+0DP/fD14bX0Z8Y9KOpeDruRBl7crKPoD836Zr5zr9J4empYVxXRn8TeL+GnSz2NWS0nFW+T1Ciiivqj8DCiiigAooooA9G+BcXmeK5mHRbc/qw/wAK+gepxXjPwA0ts6jfsPlJWJT9Mk/zFeyoQRx0FflWdzU8ZK3SyP798McLPDcNUHNW5rv5N6EtFFFeCfrAUUUUAFFFFABRRRQAUUUUAFFFFABRRRQAUUUUAFFFFABRRRQAUUUUAFFFFABRRRQAUUUUAFFFFABRRRQAUUUUAFFFFABRRRQAUUUUAFFFFABRRRQAUUUUAFFFFABRRRQAUnSlpKAI85OO2K474jfDfTPiNpK2l9uhlibdBcxY3xt3x6g9x3+oBHZc4HNI3JxwR6VpSqzozVSm7SWzOTFYWjjaMqGIipQkrNPZnzrp37JSJfo194gae1ByUgtvLdh6bi7Afka910HQLLwxpcGn2EC29pAu1FUdP8STyT3JrW5puCevWu3GZliseksRPmtstl9yPGyrh3LclcpYGkouW73du13fQmpNopaK84+kEwKTYvoKdRQKwmKWiigYUUUUAFFFFABRRRQAUUUUAR9abJ8qE+gp9ZniHUU0nRry7kOI4YnkY+wUk/yqoJykordnPXmqdKU5bLU+HfiNqR1bx5r10TuDXkiKfUKxVf0ArnfWnSyNNI8jtudyWYnuT1puML9a/pHC01RowprokvuP8/swrvFYurWe8pN/exKKKK7TzQooooA7b4L6aNV+J2gQEZAnMx9tis381FfcC/dCj0r5J/Zg083HxCnumT5ba0Yg+jMygfpur63UbRX4rxbV58eoL7MV+Op/XHhfhvY5NKq95yb+SSX53HjpS0UV8SfsYUUUUAFFFFABRRRQAUUUUAFFFFABRRRQAUUUUAFFFFABRRRQB8o/tU6S1r4z0++xhLm1KD3KOc/o4rxLO78K+nP2s9M87QNH1ADLQXLQ59A65/mgr5jHy1+58M1va5bDurr7n/kfxd4gYT6rn1ay0naS+aV/xuFFFFfWn5qFFFFABX3z4G1U674S0i/PJuLaOX8SoNfA2OCfSvsb9nHWP7T+GVhEX3yWrSQsfoxK/wDjpWvzjjGjzUKdX+V2+9f8A/ePCnF+zx9bDN/FG/zT/wAmeq0Ug6Utfkx/UYUUUUAFFFFABRRRQAmBS0UUAFFFFABRRRQAUUUUAFFFFABRRRQAUUUUAFFFFABRRRQAUUUUAFFFFABRRRQAUUUUAFFFFABRRRQAUUUUAFFFFABRRRQAUUUUAFFFFABRRRQAUUUUAFFFFABRRRQAUUUUAFFFFABRRRQAUUUUAFFFFABRRRQAUUUUAFFFFABTJEEiMp6EYp9IelAH5wftX/COX4c/EGfU7aAjQ9ZkaeF1HypKeZIz6c5YexwPumvD6/V/4i/DzSfiX4budF1eES28w+VgcPGw+6ynsQeh/A5BIr87PjJ8BfEPwe1SQXcL3ujO+INShX5CD0Vx/C3seD2Jr+h+D+J6WLoxweKlapFWV+qW3zP6t4D4yoY3DQy7GTtVgrK/2ktvmvxPM6KKK/WE7n7gncKKKntLOe/uYre2hkubiRgiRRKXdiegVRyT7VnOpGmuabMalWFKPPN2RHHHJPKsaKzuxCqqjJJPQAV+kP7LXwlf4W/DuH7dFs1jUmFzdg9UJGET/gK9fctXmP7M/wCyjJ4fu7bxV4wgU6hHiSz004YQns79i/oOi9fvfd+tBHhQuOB2r+e+NOJYZg1gMJK9NO8mtm10XkvxP5Y8QuL6eatZZgZXpRd5SW0mtku6X4k1FFFflB+HhRRRQAUUUUAFFFFABRRRQAUUUUAFFFFABRRRQAUUUUAFFFFABRRRQAUUUUAFFFFABRRRQAUUUUAFFFFABRRRQAUUUUAFFFFABRRRQAUUUUAFFFFAFK7tku7eWJwGR1Kkdq+W/GHhqbwtrdxauD5W7MTn+JD0/EdD719WdBXL+N/BNp4w05oZV2XKZaKZRyp/qD3Fe3lOYfUavvfC9/8AM/K+PuEv9Z8AnRsq1O7jfr3Xz6eZ8w0VqeI/C+oeGL1ra+gKc/I45Rx7H+nUVl1+oUqsK0VODumfwnjsDiMvrSoYqDjKLs01YKKKK6DyhM1NYWM2pXcVtbIZJpGCqo9TS6fp1xqtzHbWkTTzOeEQc/X2HvXvXw1+GkfhZBe3uJb9xjOOIx6D+prw8xzGng6b1vJ7I/UODuDMXxNio2i40U/el0t2Xds6nwT4eTwzoFrYrjKL8x/vMeSfzzW6owSB2pQcdaXII4r8qnOVSTnLVvU/vjCYWlgqFPDUVaMEkl5JWH0UUVJ2hRRRQAUUUUAFFFFABRRRQAUUUUAFFFFABRRRQAUUUUAFFFFABRRRQAUUUUAFFFFABRRRQAUUUUAFFFFABRRRQAUUUUAFFFFABRRRQAUUUUAFFFFABRRRQAUUUUAFFFFABRRRQAlLRRQAUUUUAFFFFABRRRQAUUUUAFFFFABRRRQAUUUUAFIelLRQBGa8/wDjtqn9lfC/WpB1liEGPXzGCf8As1d+wya8M/ar1c23hXTdPjfD3N1uI9UVTn9SterlNH6xjqUPNfctT5XijFfU8mxNW9nytL1ei/Fny5RRRX9Fo/g9u7uFFFFAgooooGfR37JemFbbXtQPIkeOBfYqCx/9DH5V9FdD9a8m/Zp0gaf8NLe5xiS9nlmP/fW0foor1kHtX89Z3W9vmNWXZ2+7T9D+5eDcJ9TyLDU7bxv9+o+iiivEPtQooooAKKKKACiiigAooooAKKKKACiiigAooooAKKKKACiiigDzT4/6UdT+F+rhFBeAJcDPYIwZj/3yGr4wJya/QHxRpaa1oOoWMn3LiB4m+hUj+tfn/JG0MjxuCroSrKexHWv1fg2vzUalLs0/vX/AP5h8V8H7PF0MSl8UXH7nf9RtFFFfpJ+BBRRRQAD5Tivo/wDZK1Tda67ppOPLkSdffcCp/wDQB+dfOAGTXq37Nes/2b8S4rdmwt7byQ47bhhx+in86+W4hoe2y6ouq1+5/wCR+hcDY36nn2Hk3pJ8r+asvxPsWikpa/CD+2QooooAKKKKACiiigAooooAKKKKACiiigAooooAKKKKACiiigAooooAKKKKACiiigAooooAKKKKACiiigAooooAKKKKACiiigAooooAKKKKACiiigAooooAKKKKACiiigAooooAKKKKACiiigAooooAKKKKACiiigAooooAKKKKACiiigAooooAKKKKACiiigBv8NZ+o6ZbarbyQXVvHcwSKUeOVAysp6gg8EVo8YpOKcZOLvEqMnF80T508c/sUeCPE8zXGlGfw9OxyRaEGMn/AHGBAHsu0V5pef8ABPy/jf8A0fxjE6Z4DWByP/IhzX2oM0ZzxX1OF4pzjCR5KdZ280n+Luz7TB8aZ7gYKnSxLaXez/Fps+QdB/4J/WkUqtrHiqa6jzkpaWwhP0yzP/Kvevh38C/BvwxjDaJpEcV3t2vdzZllYd/mbJA9hge1eidPpSOuf/1Vx43PsyzFcuIrNrtsvuVjgzHifN80i44uvKUX0WifqlZfeSAYFLSDpS14J8wFFFFABRRRQAUUUUAFFFFABRRRQAUUUUAFFFFABRRRQAUUUUAFFFFABRRRQAUUUUAFFFFABRRRQAUUUUAFFFFABRRRQAUUUUAFFFFABRRRQAUUUUAFFFFABSYpaKAM3U9ItNXgaC7t47iJxhlcAg157rfwK0m7laSxuJrIn+DO9PyPP616iSMUnUeldeHxdbDu9KbX5HzmacPZZnMeXHUIz82tV6NaniH/AAoG5J+XV0I9Tbkf+zVp6Z8A7WFla9vpbkD+CNNgP16n+VeujNJjqcV3SzjGzVnP8Ej5Wh4ccNYep7SOFTfm219zdjE0PwlpnhuIR2FosWRyepP1J5P51tEgg0oGPpRivIlOU3eTuz9Cw+Fo4SmqWHgoRWySSS+4fS0UVJ1hRRRQAUUUUAFFFFABRRRQAUUUUAFFFFABRRRQAUUUUAFFFFABRRRQAUUUUAFFFFABRRRQAUUUUAFFFFABRRRQAUUUUAFFFFABRRRQAUUUUAFFFFABRRRQAUUUUAFFFFABRRRQAUUUUAFFFFABRRRQAUUUUAFFFFABRSZFLQAUUUUAFFFFABRRRQAUUUUARgfMa+Vf2qNXN34w03TgfltLYyfjIxyPyQfnX1TI2xSfQV8O/GTWf7c+JWu3G7KxzfZ1HYBAFP6qT+NfZ8J0PaY/nf2U383ofj/idjfq+TKgnrOSXyWpxdFFFftp/IgUUUUAKo3Aik3cAUqttOa0/Celf234m0qxI3Lc3UcTf7pcAn8s1y15qjSlUlstTuwdKVfEQpR3k0l6vQ+3fhxpTaF4J0WxddskVrGHH+1tGf1zXTLgjNRwoEhjH91alGDxX82VZupUlUlu2395/oDg6Kw+HhRW0UkvkhwpaKKg7AooooAKKKKACiiigAooooAKKKKACiiigAooooAKKKKACiiigCGVd0Tr6jFfCfxR0c6F8QdesyOly8qgdg/zgfkwr7u4NfJf7UWjmx8eW1+qYjvbYc+roSD+hSvtuEa/s8c6b+0n961PxrxQwXt8ojXS1hJfc9H+h45RRRX7UfySFFFFACgZYVt+BdYOgeMdHv8AfsWC7jLn/Y3AP/46TWGOKNveuXEUVWpSpy2aa+89DBV3hsTTrx3i016p3P0UhYPEh/vDNSZrl/hvrZ8ReCNH1B2DSS26Fz/tgYb9Qa6ZTX821IOlUlCW6bX3H9/4StHEYeFaO0kmvmrktFFFZnYFFFFABRRSUAR7h271n6rrVlo0AlvrqG1jLbVaVgq59Mnvwav9T7jtXFfF3Sl1PwXeMF/eQ4mX228n9M1vh4Rq1Y05uybSv6nj5riq2BwNbE0IqUoRbSfWyvb5mt/wsLw9/wBBe0/7/L/jS/8ACwvDv/QWtP8Av8v+NfLFFfb/AOrdP/n4/uP5efjXjE7fVY/ez6m/4WH4e/6C9r/3+X/Gj/hYfh7/AKC9r/3+X/Gvlmij/Vun/wA/H9wv+I2Yv/oFj97Pqb/hYfh7/oL2v/f5f8aP+Fh+Hv8AoL2v/f5f8a+WaKP9W6f/AD8f3B/xGzF/9AsfvZ9Tf8LD8Pf9Be1/7/L/AI0f8LD8Pf8AQXtf+/y/418s0Uf6t0/+fj+4P+I2Yv8A6BY/ez6m/wCFh+Hv+gva/wDf5f8AGj/hYfh7/oL2v/f5f8a+WaKP9W6f/Px/cH/EbMX/ANAsfvZ9Tf8ACw/D3/QXtf8Av8v+NH/Cw/D3/QXtf+/y/wCNfLNFH+rdP/n4/uD/AIjZi/8AoFj97Pqb/hYfh7/oL2v/AH+X/Gj/AIWH4e/6C9r/AN/l/wAa+WaKP9W6f/Px/cH/ABGzF/8AQLH72fU3/Cw/D3/QXtf+/wAv+NH/AAsPw9/0F7X/AL/L/jXyzRR/q3T/AOfj+4P+I2Yv/oFj97Pqb/hYfh7/AKC9r/3+X/Gj/hYfh7/oL2v/AH+X/Gvlmij/AFbp/wDPx/cH/EbMX/0Cx+9n1N/wsPw9/wBBe1/7/L/jR/wsPw9/0F7X/v8AL/jXyzRR/q3T/wCfj+4P+I2Yv/oFj97Pqb/hYfh7/oL2v/f5f8aP+Fh+Hv8AoL2v/f5f8a+WaKP9W6f/AD8f3B/xGzF/9AsfvZ9Tf8LD8Pf9Be1/7/L/AI0f8LD8Pf8AQXtf+/y/418s0Uf6t0/+fj+4P+I2Yv8A6BY/ez6m/wCFh+Hv+gva/wDf5f8AGj/hYfh7/oL2v/f5f8a+WaKP9W6f/Px/cH/EbMX/ANAsfvZ9Tf8ACw/D3/QXtf8Av8v+NH/Cw/D3/QXtf+/y/wCNfLNFH+rdP/n4/uD/AIjZi/8AoFj97Pqb/hYfh7/oL2v/AH+X/Gj/AIWH4e/6C9r/AN/l/wAa+WaKP9W6f/Px/cH/ABGzF/8AQLH72fU3/Cw/D3/QXtf+/wAv+NH/AAsPw9/0F7X/AL/L/jXyzRR/q3T/AOfj+4P+I2Yv/oFj97Pqb/hYfh7/AKC9r/3+X/Gj/hYfh7/oL2v/AH+X/Gvlmij/AFbp/wDPx/cH/EbMX/0Cx+9n1N/wsPw9/wBBe1/7/L/jR/wsPw9/0F7X/v8AL/jXyzRR/q3T/wCfj+4P+I2Yv/oFj97Pqb/hYfh7/oL2v/f5f8aP+Fh+Hv8AoL2v/f5f8a+WaKP9W6f/AD8f3B/xGzF/9AsfvZ9Tf8LD8Pf9Be1/7/L/AI0f8LD8Pf8AQXtf+/y/418s0Uf6t0/+fj+4P+I2Yv8A6BY/ez6m/wCFh+Hv+gva/wDf5f8AGj/hYfh7/oL2v/f5f8a+WaKP9W6f/Px/cH/EbMX/ANAsfvZ9Tf8ACw/D3/QXtf8Av8v+NH/Cw/D3/QXtf+/y/wCNfLNFH+rdP/n4/uD/AIjZi/8AoFj97Pqb/hYfh7/oL2v/AH+X/Gj/AIWH4e/6C9r/AN/l/wAa+WaKP9W6f/Px/cH/ABGzF/8AQLH72fU3/Cw/D3/QXtf+/wAv+NH/AAsPw9/0F7X/AL/L/jXyzRR/q3T/AOfj+4P+I2Yv/oFj97Pqb/hYfh7/AKC9r/3+X/Gj/hYfh7/oL2v/AH+X/Gvlmij/AFbp/wDPx/cH/EbMX/0Cx+9n1N/wsPw9/wBBe1/7/L/jR/wsPw9/0F7X/v8AL/jXyzRR/q3T/wCfj+4P+I2Yv/oFj97Pqb/hYfh7/oL2v/f5f8aP+Fh+Hv8AoL2v/f5f8a+WaKP9W6f/AD8f3B/xGzF/9AsfvZ9Tf8LD8Pf9Be1/7/L/AI0f8LD8Pf8AQXtf+/y/418s0Uf6t0/+fj+4P+I2Yv8A6BY/ez6m/wCFh+Hv+gva/wDf5f8AGj/hYfh7/oL2v/f5f8a+WaKP9W6f/Px/cH/EbMX/ANAsfvZ9Tf8ACw/D3/QXtf8Av8v+NH/Cw/D3/QXtf+/y/wCNfLNFH+rdP/n4/uD/AIjZi/8AoFj97Pqb/hYfh7/oL2v/AH+X/Gj/AIWH4e/6C9r/AN/l/wAa+WaKP9W6f/Px/cH/ABGzF/8AQLH72fU3/Cw/D3/QXtf+/wAv+NH/AAsPw9/0F7X/AL/L/jXyzRR/q3T/AOfj+4P+I2Yv/oFj97Pqb/hYfh7/AKC9r/3+X/Gj/hYfh7/oL2v/AH+X/Gvlmij/AFbp/wDPx/cH/EbMX/0Cx+9n1N/wsLw9/wBBe0/7/L/jR/wsLw9/0F7T/v8AL/jXyzRR/q3T/wCfj+4P+I2Yr/oFj97Pqb/hYXh7/oL2n/f5f8aP+FheHv8AoL2n/f5f8a+WaKP9W6f87+4P+I2Yr/oFj97Pqb/hYfh7/oL2v/f5f8aP+Fh+Hv8AoL2v/f5f8a+WaKP9W6f/AD8f3B/xGzF/9AsfvZ9Tf8LD8Pf9Be1/7/L/AI0f8LD8Pf8AQXtf+/y/418s0Uf6t0/+fj+4P+I2Yv8A6BY/ez6m/wCFh+Hv+gva/wDf5f8AGj/hYfh7/oL2v/f5f8a+WaKP9W6f/Px/cH/EbMX/ANAsfvZ9Tf8ACw/D3/QXtf8Av8v+NH/Cw/D3/QXtf+/y/wCNfLNFH+rdP/n4/uD/AIjZi/8AoFj97Pqb/hYfh7/oL2v/AH+X/Gj/AIWH4e/6C9r/AN/l/wAa+WaKP9W6f/Px/cH/ABGzF/8AQLH72fU3/Cw/D3/QXtf+/wAv+NH/AAsPw9/0F7X/AL/L/jXyzRR/q3T/AOfj+4P+I2Yv/oFj97Pqb/hYfh7/AKC9r/3+X/Gj/hYfh7/oL2v/AH+X/Gvlmij/AFbp/wDPx/cH/EbMX/0Cx+9n1N/wsPw9/wBBe1/7/L/jR/wsPw9/0F7X/v8AL/jXyzRR/q3T/wCfj+4P+I2Yv/oFj97Pqb/hYfh7/oL2v/f5f8aP+Fh+Hv8AoL2v/f5f8a+WaKP9W6f/AD8f3B/xGzF/9AsfvZ9Tf8LD8Pf9Be1/7/L/AI0f8LD8Pf8AQXtf+/y/418s0Uf6t0/+fj+4P+I2Yv8A6BY/ez6m/wCFh+Hv+gva/wDf5f8AGj/hYfh7/oL2v/f5f8a+WaKP9W6f/Px/cH/EbMX/ANAsfvZ9Tf8ACw/D3/QXtf8Av8v+NH/Cw/D3/QXtf+/y/wCNfLNFH+rdP/n4/uD/AIjZi/8AoFj97Pqb/hYfh7/oL2v/AH+X/Gj/AIWH4e/6C9r/AN/l/wAa+WaKP9W6f/Px/cH/ABGzF/8AQLH72fU3/Cw/D3/QXtf+/wAv+NH/AAsPw9/0F7X/AL/L/jXyzRR/q3T/AOfj+4P+I2Yv/oFj97Pqb/hYfh7/AKC9r/3+X/Gj/hYfh7/oL2v/AH+X/Gvlmij/AFbp/wDPx/cH/EbMX/0Cx+9n1N/wsPw9/wBBe1/7/L/jR/wsPw9/0F7X/v8AL/jXyzRR/q3T/wCfj+4P+I2Yv/oFj97Pqb/hYfh7/oL2v/f5f8aP+Fh+Hv8AoL2v/f5f8a+WaKP9W6f/AD8f3B/xGzF/9AsfvZ9Tf8LD8Pf9Be1/7/L/AI0f8LD8Pf8AQXtf+/y/418s0Uf6t0/+fj+4P+I2Yv8A6BY/ez6m/wCFh+Hv+gva/wDf5f8AGj/hYfh7/oL2v/f5f8a+WaKP9W6f/Px/cH/EbMX/ANAsfvZ9Tf8ACw/D3/QXtf8Av8v+NH/Cw/D3/QXtf+/y/wCNfLNFH+rdP/n4/uD/AIjZi/8AoFj97Pqb/hYfh7/oL2v/AH+X/Gj/AIWH4e/6C9r/AN/l/wAa+WaKP9W6f/Px/cH/ABGzF/8AQLH72fU3/Cw/D3/QXtf+/wAv+NH/AAsPw9/0F7X/AL/L/jXyzRR/q3T/AOfj+4P+I2Yv/oFj97Pqb/hYfh7/AKC9r/3+X/Gj/hYfh7/oL2v/AH+X/Gvlmij/AFbp/wDPx/cH/EbMX/0Cx+9n1N/wsPw9/wBBe1/7/L/jR/wsPw9/0F7X/v8AL/jXyzRR/q3T/wCfj+4P+I2Yv/oFj97Pqb/hYXh7/oL2n/f5f8aP+FheHv8AoL2n/f5f8a+WaKP9W6f/AD8f3B/xGzFf9AsfvZ9Tf8LC8Pf9Be0/7/L/AI0f8LC8Pf8AQXtP+/q/418s0Uf6t0/+fj+4P+I2Yv8A6BY/ez6m/wCFheHv+gvaf9/l/wAaP+FheHv+gvaf9/l/xr5Zoo/1bp/8/H9wf8Rsxf8A0Cx+9n1N/wALD8Pf9Be1/wC/y/40f8LD8Pf9Be1/7/L/AI18s0Uf6t0/+fj+4P8AiNmL/wCgWP3s+pv+Fh+Hv+gva/8Af5f8aP8AhYfh7/oL2v8A3+X/ABr5Zoo/1bp/8/H9wf8AEbMX/wBAsfvZ9Tf8LD8Pf9Be1/7/AC/40f8ACw/D3/QXtf8Av8v+NfLNFH+rdP8A5+P7g/4jZi/+gWP3s+pv+Fh+Hv8AoL2v/f5f8aP+Fh+Hv+gva/8Af5f8a+WaKP8AVun/AM/H9wf8Rsxf/QLH72fU3/Cw/D3/AEF7X/v8v+NH/Cw/D3/QXtf+/wAv+NfLNFH+rdP/AJ+P7g/4jZi/+gWP3s+pv+Fh+Hv+gva/9/l/xo/4WH4e/wCgva/9/l/xr5Zoo/1bp/8APx/cH/EbMX/0Cx+9n1N/wsPw9/0F7X/v8v8AjR/wsPw9/wBBe1/7/L/jXyzRR/q3T/5+P7g/4jZi/wDoFj97Pqb/AIWH4e/6C9r/AN/l/wAaP+Fh+Hv+gva/9/l/xr5Zoo/1bp/8/H9wf8Rsxf8A0Cx+9n1N/wALD8Pf9Be1/wC/y/40f8LD8Pf9Be1/7/L/AI18s0Uf6t0/+fj+4P8AiNmL/wCgWP3s+pv+Fh+Hv+gva/8Af5f8aP8AhYfh7/oL2v8A3+X/ABr5Zoo/1bp/8/H9wf8AEbMX/wBAsfvZ9Tf8LD8Pf9Be1/7/AC/40f8ACw/D3/QXtf8Av8v+NfLNFH+rdP8A5+P7g/4jZi/+gWP3s+pv+Fh+Hv8AoL2v/f5f8aP+Fh+Hv+gva/8Af5f8a+WaKP8AVun/AM/H9wf8Rsxf/QLH72fU3/Cw/D3/AEF7X/v8v+NH/Cw/D3/QXtf+/wAv+NfLNFH+rdP/AJ+P7g/4jZi/+gWP3s+pv+Fh+Hv+gva/9/l/xo/4WH4e/wCgva/9/l/xr5Zoo/1bp/8APx/cH/EbMX/0Cx+9n1N/wsPw9/0F7X/v8v8AjR/wsPw9/wBBe1/7/L/jXyzRR/q3T/5+P7g/4jZi/wDoFj97Pqb/AIWH4e/6C9r/AN/l/wAaP+Fh+Hv+gva/9/l/xr5Zoo/1bp/8/H9wf8Rsxf8A0Cx+9n1N/wALD8Pf9Be1/wC/y/40f8LD8Pf9Be1/7/L/AI18s0Uf6t0/+fj+4P8AiNmL/wCgWP3s+pv+Fh+Hv+gva/8Af5f8aP8AhYfh7/oL2v8A3+X/ABr5Zoo/1bp/8/H9wf8AEbMX/wBAsfvZ9Tf8LD8Pf9Be1/7/AC/40f8ACw/D3/QXtf8Av8v+NfLNFH+rdP8A5+P7g/4jZi/+gWP3s+pv+Fh+Hv8AoL2v/f5f8aP+Fh+Hv+gva/8Af5f8a+WaKP8AVun/AM/H9wf8Rsxf/QLH72fU3/Cw/D3/AEF7X/v8v+NH/Cw/D3/QXtf+/wAv+NfLNFH+rdP/AJ+P7g/4jZi/+gWP3s+pv+Fh+Hv+gva/9/l/xo/4WH4e/wCgva/9/l/xr5Zoo/1bp/8APx/cH/EbMX/0Cx+9n1N/wsPw9/0F7X/v8v8AjR/wsPw9/wBBe1/7/L/jXyzRR/q3T/5+P7g/4jZi/wDoFj97Pqb/AIWH4e/6C9r/AN/l/wAaP+Fh+Hv+gva/9/l/xr5Zoo/1bp/8/H9wf8Rsxf8A0Cx+9n1N/wALD8Pf9Be1/wC/y/40f8LD8Pf9Be1/7/L/AI18s0Uf6t0/+fj+4P8AiNmL/wCgWP3s+pv+Fh+Hv+gva/8Af5f8aP8AhYfh7/oL2v8A3+X/ABr5Zoo/1bp/8/H9wf8AEbMX/wBAsfvZ9Tf8LD8Pf9Be1/7/AC/40f8ACw/D3/QXtf8Av8v+NfLNFH+rdP8A5+P7g/4jZi/+gWP3s+pv+Fh+Hv8AoL2v/f5f8aP+Fh+Hv+gva/8Af5f8a+WaKP8AVun/AM/H9wf8Rsxf/QLH72fU3/Cw/D3/AEF7X/v8v+NH/Cw/D3/QXtf+/wAv+NfLNFH+rdP/AJ+P7g/4jZi/+gWP3s+pv+Fh+Hv+gva/9/l/xo/4WH4e/wCgva/9/l/xr5Zoo/1bp/8APx/cH/EbMX/0Cx+9n1L/AMLC8O/9Be1/7+r/AI0v/CwfD3/QXtf+/q/418s0Uf6t0/8An4/uF/xGzF/9AsfvZ9R/8LB8Pbv+Qtabf+uq/wCNa+majbapax3FpOlzA+dskbBlOODgjjrXyLX1N4H0k6L4Y0+0cYdYhuA9SMn9c14WaZZTy+MWptts/VOBeOMXxbXqwqUVCEEm2m3q3ojpaKKK+eP2cKKKKACiiigApD0paQ0AZeuahFpGj3d5KcQ28LyOfYAk/wAq/P8AvLqS/up7qY7pZZGkc+rE5P8AOvsf9oDXP7H+GeqqGCyXKrbqPUOwDD/vndXxlX6twbh+WlUrvq0vu/4c/mPxXx3tMVQwifwpt+r0/QKKKK/Sj8ACiiigBwbCmvSf2etIOp/E/T2xlLSKS4I+i7P5uK80r6H/AGTdG8ybXdWdenl28bfmzj/0CvmuIK/1fL6kl1Vvv0PvOCcF9ez3D07aJ8z+Wp9JhcCloor8EP7fCiiigAooooAKKKKACiiigAooooAKKKKACiiigAooooAKKKKACiiigBhGK8G/au0T7T4a03U1TL2lwY2Pojjk/mq17wTiuI+MmiDX/hzrlqqlpFgMyKOpZPnA/EjH416mVYj6tjadTomr+j0Z8txPgv7QyfEULXbi2vVar8j4fooor+ik7q5/B8lyvlCiiiqJCiiigZ9W/st60dR8Ez6e5BawuHQL6K+H/wDQi35V7WOa+Uf2Wte/s/xje6azAR31vvA9WQ8fozflX1bntivwHiHD/V8xqLo9fv3/ABuf2xwHj/r+RUZN6xvF/Lb8CSiiivnT9CCiiigApKWigBmciquoW4ubSWMgMChGD3zVvOBQeaafK7mVSCqwcHsz4/1ixbS9TurRwQYZGTnvg4B/HrVau++NWj/2d4rN0qYju0DZ/wBpeD+mK4HFfsWCre3w8Kndfj1P83uJ8teU5viMI1opO3pun9wUUUV6B8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Gz4K0o6z4o061UA7pQzA/wB1eT/KvqyFRHCiegxXhXwI0f7Rrd1fsuFgjCKT3LHn8gB/31XvAAr8yz+v7TEqmtor8Xqf3F4R5X9SyN4qS96rJv5LRfqPopKWvmT9zCiiigAooooAKSlpGO1aAPnH9rLWx5Oh6UhHzNJcyL6bRtX/ANCb8q+dOMH1r0b9oLXP7b+J2oKrborNEtkx7Dc3/jzEfhXnB5r964fw/wBXy+mnu1d/PU/iLjbHfX88rzT0i+VfLT8wooor6Y+BCiiigAz3r7D/AGcND/sr4a2czptkvZHuGH1bC/8Ajqqa+P4YXuJkijUvJIwVVHUk8AV9/eFdITQfDunafHyltbpED64UD+lfm3GOI5aFOgvtO/yS/wCCfvXhTgfa46ti2tIRS+bf+SNkUtFFflB/UIUUUUAFFFFABRRRQAUUUUAFFFFABRRRQAUUUUAFFFFABRRRQAUUUUAIBUF1GJoJEIzlSMHoan9KaeMimtHciUVOLiz8+vE+jnQfEWpac2c2tzJEM9wrEA/iMH8azM5GK9U/aQ0T+yfiRNdKp8q+iSbPbcBsI/8AHQf+BV5Xmv6Jyyv9ZwdOr3S+/r+J/BWf4J5fmdfDW0Unb0vp+AUUUV6x84FFFFAHS/DrWz4b8daJf7gqxXKq7Hsj/I3/AI6xr7xhYSRqw/iFfnTX3b8L/EP/AAlPgbSNQZt8ksKiQ/7a/K3/AI8DX5XxlhrOniV5p/mv1P6S8J8w92vgJPtJfk/0OuopKWvzM/okKKKKACiiigAooooA8w+OOifb/Dcd9GMvaOCfXa3B/mD+FeB19ba/pser6RdWcozHKjKR+FfJt1bSWd1NbyDEsTlGHuDg/wAq/QeHcRz0ZUXvF3+TP488ZMo9hmFLMYLSorP1X+af4EdFFFfZH82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2opNoqzpNg+qalbWkf3p5BHkdsnGfwrGpNU4uT2R6OEoTxVaFGmruTSS83oe/wDwb0RdL8IwzsuJbrMrfQ8L+gFeggY4qnp1sllYwQRrtRECqo7cVbPLV+NYis69adR9W2f6U5LgI5Zl1DBx2hFL1aWr+8kooornPbCiiigApKWigCMCqOr30emabdXUzeXDFGzu3oACSf0q93NeY/tB+IRoPw01BFfbNe7bVB67j8w/74DV1YWg8RiIUl1aX3s8nNcXHAYGtiZbRi3+Gi+Z8harfyatqd5ey8SXMzzMP9pmLH+dU6VV3HFJt7V/R9KmqUFBbI/gSvUlXqyqyd29WFFFFbnKFFFFAHZfB/Qz4g+I+iW2CUjnFw5HQBAX5+pUD8a+44xtRR7V8wfspaCbnX9V1ZgdtvCsCE9y7bjj6BR/31X1CrA9K/EuK8T7XH8i2gkvm9f1P6+8M8B9Vyb28lrUbfyWiHiloor4w/XQooooAKKKKACiiigAooooAKKKKACiiigAooooAKKKKACiiigAooooAKKKKAPAP2rtANzoGl6sikm0nMbkdAjjqf8AgSqPxr5jr7p+K/h//hKPAOs6eqeZM0BeIf8ATRfmT/x5RXwtmv2LhHE+1wcqL3g/wZ/Jvifl/wBVzWOJitKkU/mtH+gUUUV98fiwUUUUAHUfWvp79lXxB9r8PajpTsS1nMHRT2SQdB/wJX/OvmGvUP2dPEP9ifEi2gZ8Q38T27Anjd99T9flI/4FXy3EWF+s5fUS3jqvlv8AgfonAuY/2fndFt2jN8r+ei/E+y6KQHIpa/CD+1wooooAKKKKACiiigCNhwc9K+bvi7oh0nxZLKFIiuh5ikdM9CP0z/wKvpEkcivMvjjoP2/w/HfIAZLRgT67Twf6H8K93JcR7DFRvtLT/I/KvEnJ/wC1uH6vIrzp+8vlv+B4LRRRX6qf5/2Ciiim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CNXoHwV0M6p4q+1MuYrNS2f8AabgfpurgK+gPgnoX9neGjduCJLty2D1AHA/ln8a+fzrEewwkkt5af5n7B4ZZO804gpTkrwpXk/lt+Nj0oDgUtFFflh/eoUUUUAFFFFABRRRQBGV5r5m/av8AEPn6po+iRtxCjXUqg9ydqH8AH/OvpeV9kbN6DNfDPxa8RnxN8QtZvt2YlnMEYHQKnyZH125/GvsuFcL9Yx3tHtBN/PZH5F4l5l9Tyf6vF+9UaXyWr/yOQooor9uP5CCiiigQUUVYsrSTULy3tIF3TTSLEi+rMQAPzNZVJqnFyZ0UaTqzjTirtn1v+zZ4e/sb4c2906lZr+R7hgfTO1f/AB1Qfxr1dV6D0rN8OaVDoWg2OnwcQ20KRJ9FUAfyrSAG4mv5wxtd4nETrP7Tb/yP75ybBrL8vo4VfZik/W2r+8looorjPaCiiigAooooAKKKKACiiigAooooAKKKKACiiigAooooAKKKKACiiigAooooAhmQSROvqMV8G/EXQD4W8a6zpu3YkNwxjUf3G+ZP/HWFfemexr5a/ap8OGz8TadrCL+7vITC5HZ0OQT9Q2P+A19twpivY432T2mvxWq/U/HPE7LfrWUrFRWtNp/J6P8AQ8Nooor9qP5ICiiigQVa0u/l0nUrS9h5ltpUmT/eVgR/KqpXBxSsNprCpTVWDg9mdVCrKhUjVg7Nao/QXRNTh1jSLK+tzvguIUkRvVSAR+hrQLc815J+zb4n/tv4fxWcjFptOkaAknkr95T9MMF/4DXrvWv5zxtB4bEToy6No/vfJcdHMsvo4qP2op+jtqvvH0UUVxHtBRRRQAUUUUARkdKztZ0yLVtKuraVdyyoVYHvxitEnAOaTGSOauLcXdHPWpRr05Upq6as15M+P9Qsn02/uLaX78MjIfwOKg6V6H8bNA/szxMl6ihYbtcnH95cA/pj9a8861+v4KusRQhUXVfj1P8AOHifK55Lm1fBS+zJ2809V+AtFFFeifIBRRRQAUUUUAFFFFABRRRQAUUUUAFFFFABRRRQAUUUUAFFFFABRRRQAUUUUAFFFFIvlk9Qooopk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DSbegUUMrKcFSpwDgjHB5FFLRmkoSg7SCiiimZBRRRQAUUUUAFFFFABRRRQAUUUUAFFFFABRRRQAUUUUAFFFFABRRRQAUUUUAFFFFABRRRQAUUUUAFFFFAFjS7B9U1G2tIs+ZNIEBHbJxn8K+stHsI9N023tIgFSKMAKOwxj+leE/BHQv7Q8SvfOoMVmvGf77ZA/TP5ivoMcCvzfiHE+0rqito/mz+0/B/JvqmVzzGovequy9Fp+LJKKKK+UP6CCiiigAooooAKKKKAOT+JniIeE/BGr6kGCyRQsIyf77cL/48RXwhksxJOSe9fTH7VniY22j6ZosbkG5lM0oB6og4B9izA/8Br5nr9h4RwnscI67Ws3+C/4J/J3ifmf1vNI4SL92mvxer/CwUUUV9+fioUUUUACjk16H8BfD3/CRfEvTQ6horMNdSD028L/48VrzyvpX9lHw55Om6vrMibWnkW3iJ/uoMkj2Jb/x2vmeIMV9VwFRrdqy+en5H3/BOXPMc7oQavGL5n6LX8WfQqjCgelGBRS1+Cn9ubBRRRQAUUUUAFFFFABRRRQAUUUUAFFFFABRRRQAUUUUAFFFFABRRRQAUUUUAFFFFADOM9K8r/aI8NDX/hxdzom6awZbpfovD/8AjhavUscmqmp2cWqafPaTIJIZo2R0PcEYI/I114Su8NXhVj9lpnkZtgo5jga2FltKLXzto/vPz09qUjFaHiHSJdA1rUNNmyZbSd4dx77SRn8ev41n9MZr+jKNVVqaqRejP4HxNGeHqypTVnFtNeaEooorpOMKKKKAPYf2ZPE/9keN5dMkbEWpREAH/nomWH/ju/8ASvrYdc1+fHh/WJfD2u2OpRZMlrMk2M/e2kEj8Rx+NffGi38eq6Za3kLiSKWNXRh/ECAQa/G+LsJ7LFRrxWk1r6r/AIFj+rPC7NPrGXzwM3rTd16P/gmnRRRXwZ+3hRRRQAUUUUAFFFFAHn/xe0D+2/Cs0iLumtv3qAdeOo/In8a+dMc19hTwLcRvG/KsuDnvXyp4x0M+HfEd7ZYwiSZj/wBw8j9Dj6g191w7irqWHl01X6n8o+MuRcs6Ob0lo/dl67p/doZFFFFfcn8sBRRRQAUUUUAFFFFABRRRQAUUUUAFFFFABRRRQAUUUUAFFFFABRRRQAnehRk4HJrS0Lw1qHiW7FvYwNKf4nPCp7se3869y8DfCWy8Oqt1egXV/wBdzD5UP+yP69a8PHZpQwSs3eXZfqfqPCvAmZ8S1FKEeSl1k1p8u7OD8DfCC71lku9VVrS06rCfvyD3/uj9fpXonib4V6VrGlLbW0QtLiJcRSovI9iO4/8Ar13SKsYwoCqKXkjrX5/iM1xNesqnNa2yWyP69yrgPJcswEsD7JT5laUnq38+nlY+TPEfhm+8M3ptr6IoeqyD7rj1B/yRWXX1j4g8NWXiKxe1vIFlRvXqD6g9q8A8b/DLUPCjNNGGurDOfOA+ZB6MB/McfSvssuzmnibU63uy/Bn818a+GuKySUsXl6c6G76uP+a8zjqKKK+pPwZprcKKKKYgooooAKKKKACiiigAooooAKKKKACiiigAooooAKKKKACiiigAooooAKKKKACiiigAooooAKKKKACiiigApM0fxVd0jRbzXLxbeyhe4lPZRwB6k9APc1jOpGnFym7JHo4bC1sZUjRoQcpPRJK7ZS71LPZXFqEM0LxBxuUupXcPUZ6ivc/AvwetNHEd5qgF3d9VTHyofb1Pua7TXvCWm+IdPNpcwKydVIGCp9Qexr5WtxBSp1lGEbx6v/I/fMt8H8fisBLEYmahVavGO/3vpc+VKTdXZeNfhnqXhSR541a7sBz5yjlR/tD+o4+nSuOr6TD4mlioqdKV0fimb5LjckxDw2NpOEl36+aezCiiiuw+dCiiigAooooAKKKKACiiigAooooAKKKKACiiigAooooAKKKKACiiigAooooAKKKKACiiigAooooAKKKKACiiigAooopAlcTdT4LeS6mWKFHlkc4CIpZifQAV0XhL4f6p4slUwRGG1J+a4cfKPoP4j9OPUivd/CPw70vwjCDDF510R888nLH/AAHsK+dx+cUcInGPvS7Lp6s/ZuFPDnMuInGtWXs6PdrVryX6nil78KNes9HF/wCR5hxua3Q5dV9fQn2H61x5BQkEYI4INfYuwNweQeOa8+8bfCax8RpJc2wFpqHXeo+Vz/tD+o5/lXi4LiBuXLiVo+q6H6VxJ4QwjQVXJZNyitYyfxW6p9G+x890Voa/4a1Dwzdm2voGif8Ahccq/uD3/n61nNX21KrGtFTg7pn8x4vBV8BWlQxMHGUXZpqzTFooorc8sKKKKACiiigAooooAKKKKACiiigAooooAKKKKACiiigAooooAKKKKACiiigAooooAKKKKACiiigAooooAKKK7Xwb8K9T8TNHLOrWNkeTI6/Ow9h/U8fWuLEYqlhY89WVkfSZTkeOzuusPgqTk322Xm3sjkdO0661W7S3tIHnmboiDJ+vsPc17N4G+DMViYrzWcXFx95bfqqn39T+n1613PhnwXpvhez8q0twHP35CMsx9Se9b4Q9uB6V8DmGd1MRenQ92Pfqz+uOEfC7B5Ry4rMrVKq1S+yn6dX6nGeMvhpp/im1O1BbXariOeMcj2I7j2/lXgHiLwxf+GL5rW+iKnnbIPuOPUH+nUV9aDtk1la34esfEFo1te26zRsOpHIPqD1z7iufLs3q4R8k/ej+Xoexxh4eYHiGm6+GSp1+9tH5NL8z5N60V3Hjr4WX3hh3uLQPd6f13AZeMe4HUe/51w9fo2GxVLFQ56buj+MM4yLHZFiXhsbTcWvua7p9QooortPmgooooAKKKKACiiigAooooAKKKKACiiigAooooAKKKKACiiigAooooAKKKKACiiigAooooATrRtpa1vCmiN4g8Q2Vioysjguf9kcn9Aa561SNKm6ktlqerl+DqY7FU8LTV5Tkkl6s90+D+gDRfClvMy7Z7r984PXnoPyxXeg55qG2gW2tkjXCqqge1SggYHrX45iKrxFWVSW7dz/SjJ8BDK8BRwdPaEUvw1fzZLRRRXOewFFFFABRRRQBGTTThQW9BStwcntXP+PvEaeE/CWqaq5GbeFmRW6M/RR+JIH41dOm6k4witW7L5nNia0cNRnXm7KKbb8krnyT8c/Ev/CS/EjVJI2DQWmLSP8A4Bnd/wCPlq8/x1NSyzPLK00jF3kYszN1JPU1EOhr+jcFh44XDwor7KSP4GzXGyzDHVsXLeUm/wAdvkFFFFegeMFFFFABX3R8KPDR8LeAtIsHTy5khDSr6O3zMPzJr5B+F3hz/hKfHuj2BXdCZxLL6bE+cg/Xbj8a+7I02RqvTAFflXGOLvKnhl6v8l+p/SXhRllo18wku0Y/m/0JaKKK/ND+iQooooAKKKKACiiigAooooAKKKKACiiigAooooAKKKKACiiigAooooAKKKKACiiigApDyKWigD5D/aa8MHRvHUepIn7jU4gxOOPMTCn/AMd2frXkPqa+uf2k/Cx17wFJexrun06RbhQBzt+64+mCW/4DXyMecDvX7hwzi/rOAjFvWGj/AE/A/jPxCyv+zs6nKKtGp7y+e/43Eooor7A/MAooooAO9fXX7Nnio674EisZGJuNNc253ddnVPwwQv8AwGvkYHtXq/7NviptA8e/Ynfbb6nGYyCePMXLKf8A0IfjXyHEuD+tYGTS1hqv1/A/TfD/ADX+zc5gpO0Knuv57fifYdFIGBANLX4cf2cFFFFABRRRQAUUUlADCB171418dvDhC22rRL9393KR6Hofz4/GvZACv0rI8VaNHruh3dlJ0ljPOOh7H8K9DA4h4bEQqdE9fQ+P4ryeOe5RXwb+JxvHya1R8oUU+7tns7qW3lGJI3KMD2IODTK/X4SU1zI/zmr0p4epKnNWa0aCiiitDjCiiigAooooAKKKKACiiigAooooAKKKKACiiigAopUjaRgqKWZjgADJJrufCnwi1bX2Sa5BsLU85kGWYey9vxx9DXDicXRwsearKx9RlGQZjnlX2WBpOX5L1b0OGhhluZVSGJ5JGPyoiliT6ADrXp/g34MXWoMlxrBNvD1ECH5m+p7fh+leneGPAGl+E4h9mgD3BGHnk5Y/U/0GBXUBQB8vH0r4jHZ9Uq3hh1Zd+p/UXC3hNhsC44nOGqk9+VfCvXuZuj6LZaHbrb2cCQRr/Co/nWkOO9AHFOAr5OUnJ80ndn9CUaNPDwVOlFRitEkrJL0HUtFFSbjWqOaJJ0KuoYHghhUvWkxTvYmUVJcsjx/x18GI7kS3mi7YpeSbY8Ix9vT+X0rxy9sLjTrh7e5ieCVTgowwRX1+E5559q53xV4H0zxXbGO6hAkAO2VeGX6H+lfU5fnlTD2p1vej36o/BOLvC3CZtzYrK7U6r1cfst/o/wAD5corsvGHwt1XwxI8saG9sh0ljHzKP9of1Gfwrja+9w+JpYmPPTldH8lZtkmOyas8PjaThJd+vmnswooorsPnAooooAKKKKACiiigAooooAKKKKACiiigAooooAKKKKACiiigAooooAKKKKACiiigAooopFRTk7IQ0qoXYKqksTgAdTXT+FPh1q/illeGE29qes8oIGPYdT+HHvXtXhD4X6V4ZCyGIXV3/wA95eTn2HQfhXgY3N6GFvFPml2X6s/XuGfDnNs/lGrOPsqT+01uvJbs8w8GfCDUNdKXGobrG0PIGPncfQ9Px59q9s0Dwvp3hy1ENhbLCoHJA5Y+pPUn61rqm0DbwPQCn5IFfn+MzGvjH77suy2P644b4NyvhqnbD0+ap1k9W/Tsh1FLRXmH3pXlhjuEKSIHQ8HNeVeOPgzBfGS80fFtcdWg/gY+3of8+9esbSO+cUMAQRgfjXXhsXWwk+alKz/BnzmdZBl/EGHeHx9NSXR9U+6e58g6lpd3pF09teQPbzJ1Vx19we49xVavqzxH4S0/xNamG9t0lHZjwQfUHqK8U8YfB/UtCLXFgGvrQc7QPnQfTv8Ahz7V99gc7o4i0K3uy/Bn8jcVeF+YZPzYjAXq0l2XvJea6+qPP6KV1MbFWBVgcEEYINJX1Caauj8LnCVN8s0FFFFUZBRRRQAUUUUAFFFFABRRRQAUUUUAFFFFABRRRQAUUUUAFFFFABRRRQAUUUUAFFFFABRRRQAUmKms7K4v5lgtonmlbokakk/gK9P8I/BG5u9lxrUn2eLqLdDlm+p6D6DP1rzMVjqGFjzVJW8up9rkXCua8QVVTwVJtdZPSK+b0+R5tpOjXut3Igsrd55DwQvQe5PQD3New+DPgnbWqpc6w32ubqIAMRqff1/l7V6Lo3h2x0G1FtY2yQxgZ+UdT7nqfrWqqkL2H0r4XHZ5WxF4Uvdj+LP6u4W8LsuyflxGPtWqro17qfkuvqyO3to7ZAqIFAGAAMDFTijFKTtFfNN33P2+EIwjywFooopFmVrGg2Ou2rQXtuk8bcEOM14r4z+C93pbSXOk5urf7xgJ+Zfoe/8AP6172eR60jLu6j8K9HCY+tg5Xg9Oz2PieIuEcr4kpcmLp+/0ktGvn1+Z8dSxPDI0ciNHIhwyOMEH0Ipq9K+mvFfw40vxRGWmhEVzjAni+Vh/iPY5rxjxX8LNY8Nu0kcf260HSSFfmA916j6jNffYLOaGJtGb5Zdn+jP5J4m8NM1yNyrUI+1pLqlql5o42iiivo9z8ZlGUXaQUUUUyAooooAKKKKACiiigAooooAKKKKACiiigAooooAKKKKACiiigAooooAKKKKAEH50tArS0PwzqXiKfy7G2ebnBfGFX6k8VzzqwpRcpuyXc9PCYLEY6oqWGpucnskm3+Bm1seHvCGqeKZgljbM6Z5mbhF+p7/QZNeqeEvgdb2my41iT7VIOfIXIjB9/X+XtXqVlYW9hAsNvEsUajAVQAAPTivksbxBCF4YZXfd7H9DcMeEeJxPLiM5lyQ/kVrv1fT8zgvB3wg0/wAP7Li8H268HIZx8qH2H9Tk16HHEsSbVAVfQU7bzTsV8TWxFXES56krs/qDKsmwOTUFh8DSUIrtu/NvdscOlLRRXOe4FFFFAEEkYlUqyBgeOea8t8cfBy31Pfe6SFtbo8tCR+7c/h0PuPyr1XGDx1pAuM966sNiauFnz03Z/mfPZxkWAz7DvD46mpLp3T7p9D5D1TSLzRrp7e8ga3lX+Fx1HqD0I9xVPvX1f4g8Laf4nt/IvYFlHVSRgg+oPUGvEfGHwg1HQTJPYK19ZjnAHzoPoPvfhz7V9/gc7pYi0K3uy/Bn8jcV+F+PydyxOX3q0vJe8l5pbrzRwFFDKY2KsCGBwQeoor6jRn4RKEqb5ZIKKKKozCiiigAooooAKKKKACiiigAooooAKKKKACiiigAooooAKKKKACiiigAooooATGK9f+BPh4vLdavKuMfuoyfwLH+Q/A15HBC9xPHFGpaR2CqB3JOAK+qPBeix+HvDllZpj5E+ZsfeY8k/iSa+Tz/E+xoKkt5fkfv/AIR5F/aGbSx9Re5RV1/ie33LU6Gikpa/OD+1gooooAKKKKACiiigCPqa8A/aq8Tm30rT9DhkIe6czTKD/AnQH2LEH/gFe/O3lqxPYV8Q/GTxUfFfxD1S5Vt0EL/ZYecjamQcexbcfxr6zhnB/WccpyWkFf59P8/kflfiLmv9nZPKjF+/UfKvTr+Ghw9FFFfuh/HIUUUUCCiiik3ZXLjFylyo+gf2UvDHnXmra9KvEYFpCx9Th5P/AGT9a+llABFcJ8GvC58J+AdLtXTZcPH50wI53v8AMQfcZx+Fd5X88ZxivrmNqVU9L2XotD+5+Est/svJ6NBq0rXfq9R9FFFeOfYhRRRQAUUUUAFFFFABRRRQAUUUUAFFFFABRRRQAUUUUAFFFFABRRRQAUUUUAFFFFABRRRQBm6xpkOr6bdWkyiSKeNo3Q91IwRXwP4h0WXw9r19pk/37Sd4s4xu2nAP0I5/Gv0HByeK+Tv2ofCo0vxjb6vEmItRjw5A/wCWiYB/NSv5Gvu+EsZ7HFuhJ6TWnqv+Bc/E/FDKvrWXRx0F71N2fo/+CeMUUUV+yn8oBRRRQAVZsL2XS762vIGxNBIssZPZlIIP5iq1FY1IKpFxlsdNGrKjUVSDs0ff3hPW4fEnh7T9SgP7u5hVwM5xkZwfcHI/CtkHqMdK8H/ZY8W/bdAvdClfL2MnmxA/883JJA+jZ/76Fe7ofzr+dsxwrwWKqUZdHp6bo/u/h/Mo5tllHFR3lHXya0f4ktFFFecfRhRRRQAUUUUAFIRkUtFAHzx8avDR0rxAuoIv7i8HOOgccfqMfka87r6a+Jfhn/hJfDNxEi5uIx5kXruH+PT8a+ZSpBweCK/Tckxar4dQk/ejp8uh/DPijw9LKs5liqUbU63vL16r9Qooor6Y/EAooooAKKKKACiiigAooooAKKKkt7Se7fZBFJM392JSx/IVnKcYK7O2lh6teSjSi230REelJ2rstG+E/iLWCGa1FrF/fnfH6DP6gV6FoXwJsLUiTUrl7xh1jT92n6HP6142IzfCUN5XfZan6NlHhzxBmzTjRcIPrLRfdu/uPErSyuL+YR20MlxIf4YlLH8hXf8Ahz4K6tqhSTUCLCDrt4ZyPoOB+Z+le36T4c07RI9llaxwIP4VUCtTtwOK+VxXEFap7tGPKu/U/e8i8H8vwbVXM5upL+VaR/zZy3hv4c6N4aVWt7ZXnAwZpPmc/jXThREPlUAelLyaCueK+XnVnWlz1JNvzP3bB5fhcupKjhacYRWySsSUtIKWsz0QooooAKKKSgBaKKKACiiigCCWNXQqwBHoRXn3i/4Rab4gLz2g+w3Z5LR/dY+69Px4Neikbs00qcZFdFGvVw8uanKzPEzTJsDnNF4fHUlOL79PNPdM+V/EngfV/DDt9qti0GeJo+V/E9vxxWB2xX2HPbx3CFJEV1I5BGeK898U/BbStYLTWH/EuuOpMYypPuv+GK+zwfEMXaOJVvNfqj+auI/B6pDmrZLO6/kej+T2fzPn0Zp1dP4h+G+u+HXZpLVp4M8SwZYY9x1H5Y965ivraOIpV1zU5JryP56zHJ8dlVR0sbRlCXmrfd3Ciiius+fCiiigAooooAKKKKACiiigAooooAKKKKACiiigAooooAKKKdDBLcSCOKN5JDwERSzH6AVDkoK7OulRnWkoUldsZu4pa7vw98Hdc1lkNwi6fAf45fmbHso/xFeo+G/hJo2glZGiN5cryJZucH2HQflmvAxWdYbD6RfM+y/zP1jIfDLPM4aqVYeypvrLR/Jbni3hv4faz4mKvb2rRW//AD2lyqke3c/lXsHhT4OaVomya6B1C6HO6UfKp9l6fzr0BIo4YwqKFHsKeDuGRXxmMzjEYq8U+WPZf5n9McO+G+T5FapOHtaq+1JKyfkun4iRwrCoCKFHsKkWjbS9K8Ju5+sRioq0RaKKKRQUUUUAFJS0UAFNZQwwRkU6igNziPFfwz0nxOHkeL7PdY/10WA3+B/GvHfFHwq1nw6WkSM39qP+WsI+YD3Xr+Wa+lR83WmuiupDAH2xXs4PNsRg7JPmj2Z+Z8RcAZNxApTlT5Kj+1HR381sz46IwcHg0h6V9L+J/hlo3iUM8kAt7k/8t4vlbPv2P45rynxJ8F9Y0li1kV1CHr8o2uB9CcH8/wAK+1wmd4fEWU3yy89vvP5hz/wuznKG6mGj7amuq3+a3+48/oqS4tJ7OQxzxvFIOqSIVI/A1HX0MJRmrxPyGrQq4ebhVjZrdMKKKK0OIKKKKACiiigAooooAKKKKACiiigAooooAKKKKACiiigAooopFxjKTtERelLW5oPgjWvELL9jsnMZ/wCW0nypj1yev4Zr0rw98CIY0WXVbo3B6mGLKr9Cep/DFeRic0wuG0nPXstWfo2ScC55njUqFBxg/tS0Xqr6v5HkFhpl3qlwsFpbyXEpP3Y1JP1PoPevSvDPwOvbsJNq0otU6+QhBJ9ie34V7HpHh+w0K3ENlbRwIOcIoH41p4zmvjsXxBWq3jRXKu+7P6N4f8I8twHLWzKTqz7bRX6sw9A8I6X4bhEdjZpFkctjLH6k8n8a3DjHSgDApSMjivmJTlOTlN3bP3TD4WjhKapYeCjFbJJJfgOpaKKg6wooooAKKKKACiiigBq0jxrIMEAj3pfu0bqBNJ6M4XxT8K9G8RB5fL+yXJOTNDgEn3HQ/jXkvib4T6zoDPJDGb+2HPmRD5gPdev5Zr6RGSOaQqrAhhn2Ne1hM2xOEslK67M/Ms/8Pslz685U+So/tR0d/NbM+OnRo3KupVlOCpGCDSH6V9ReIPAWjeIwTdWKNLjAmX5WH4jn8K8y8QfAm6tyX0u6WZOojmGCPxH+FfYYXPsPW0q+6/Pb7z+cM88Js4y5upg7VoLto/mv8jysUgrT1bwxquhOVvrKWED+MrlPzGR+tZjdK+hhVhVV6buvI/HMXgMVgqjp4im4Nbppr8xaKKK6DygooooAKKKKACiiigAooooAKKKKACiiigAooopFJNvQTGKUVb07Rb/WJVSytJblicfu0OB9T0H413mgfBHV9QCyX8i2MZ6qPnf9OB+tefXx2Hw6/eTS8up9jlXCecZzJLCYeTXe1l97sjzit7w/4F1rxHhrSzYRf89pPlT65PX8M17l4e+E2h6Dsc24up158yf5jn2HQfgK7OKFIUCqAo9AK+WxXEVvdw8fm/8AI/eMi8Gm7Vc3q2X8sf1f+SPLfDPwNsrLZNqspvZBz5YyEB+nf8ePavSrLTbbTLdIbaFIY1GFCKAAKuKMe1IM9DwPWvkcRi6+KlzVZN/kf0NlHD2WZHT9ngaKj3e7fq9yTtS0UVyH0gUUUUAFFFFABRRRQAUUUUAJSMoYYIyKdSUAcP4t+GOleJw0pjFtd9powAT9R0P4/pXjPif4Ya14bZ38k3lqOk0AJIHuvUfr9a+mtpP1prxI6lWGR6EV7eDzfEYS0b80ez/Q/MOI/D7J+Ib1JQ9nUf2o6a+a2Z8d4pCeK+kPE/wo0fxEXmEZtLluTNDwSfcdD+IryjxJ8Ida0MtJboNQtxzuiGGx7qf6Zr7XC51hsRZSfK+z/wAz+Xs/8Ms6yZyqUYe1prrHV281v9xw9FLLE8EjRyI0bA4ZXGCD7g0lfQJqWx+R1KU6LcaiswoooqzmCiiigAooooAKKKKACiiigAooooAKKKKACiiigAoopY4nmdURGZ2OFVRkk+wqXJR3N6VOdV8sFdiUV2nhz4Sa5rxWSSL7DbnnzJRliPZev54r1Pwz8H9H0LZLOn2+6XkPKOAfZen58+9eBi85w2G0UuaXZf5n6zkPhpnmdNTnD2VN9ZaaeS3Z5z8I/BtzqniGDULi2YWVvlw8i4V26LjPXHXI9q+hUQKAMdKjhjWIYRFRR0C04EZxnnvX57jsdPG1faTVuiR/YHCnDOH4WwH1OjJybd5Satduy+7sT0UlLXnn2oUUUUAFFFFABRRSZoA4r4teKv8AhD/AuqagH23Aj8qD18x/lU/gTn6A18NEknJ5Ne+/tUeLjc6lp3h+I5S3X7VMAf4jlUH1A3H8RXgXWv2fhXBfV8H7aS1m7/JaL9T+RfErN/r+a/VYP3KSt83q/wDIKKKK+5Px4KKKKADNdV8L/DB8W+OtJ04pvhMolmHby0+Yg/UDH4iuVx81fRP7Kfhbd/aniCVeSRaQH2GGc/ntH/ATXz+d4v6ngqlRPW1l6vT8Nz7bhHK3mucUaDV435pei1/HY+jYY/LjVfQYqRaBS1/P71P7jiuVWCiiigoKKKKACiiigAooooAKKKKACiiigAooooAKKKKACiiigAooooAKKKKACiiigAooooAKKKQ9KAG9a8y+PvhP/hJ/h5eui7rqy/0qMDr8oO4fipbj1xXpYPNRTxLPE0bchhg56GunDV5YatCtDeLTPLzPBQzDB1cLPaUWvvW5+d1Ga6P4h+GG8GeNNU0sriOGYtET/wA82+ZP/HSB9Qa5085Nf0Zh60a9KNWO0kn95/BOOws8FiJ4aorSg2n6piUUUV1nnBRRRQB2nwg8V/8ACIePtMvJG22srfZ5znA2PgZPsG2t+FfcUbB0BHQjNfnV/CfSvtb4JeMR4x8BWM8snmXluPs9wScneuBk/wC8Nrf8Cr8q4wwNnDFxXk/0P6Q8Ks4uquWVH/ej+q/U9EopKWvzQ/osKKKKACiiigAooooAjIypBGRXOar4A0HWXd7rTomkb7zqNrH8RzXSsPWmsdoq4VJ0nzQk0/LQ4cVgsNjYcmJpxmu0kmvxPMtR+BOjXJ/0WWe09g+4f+PZP61z978ALhGJt9VUr2V4efzB/pXtpI69qCCw4NepTzfGUtpt+uv5nw2L8PuG8a26mFin/duvwTPne4+CHiGInYbeVe2HKn+X9az7j4S+KIT8unecPVJF/qRX0yAfX9KCa7o8Q4uO9n8v8j5Wv4Q8PVXeDnD0a/VM+XT8M/E2edJl/wC+0/8AiqQfDbxLn/kFyf8Afa/419RbB7UeWvoK3/1jxH8q/H/M8x+DGS9K0/vX+R8vr8MPE7dNJk/F0H/s1XoPg74lnAzaxxe0kg/pmvpID2FBJHQfrWcuIcVLZJHXS8HMhpu85zl81/keBWXwJ1mYj7TdW9uP9gM5/XFb9n8AbdQDdalLK3/TJQg/XNevDPel21x1M6xtTTnt6H02E8NOGsK+b6vzPzbf4bHDad8IPDtgwJshMfWZi+fwPFdVZaLZWEax29tHEq9AqACr2falx3ry6mJrVdakm/Vn3ODybLsArYahGPpFL9BVUKOBinUUVzntBRRRQAUUUUAFFJRkUALSUtNZsDOaAGqcj/GlweKyYte0+a/ks0uopLqMAtGrgkZ/WtNWz3q5Rcd0c9KvSrJunJNJ20d9V0JRS0lLUHQFFFFABRRRQAUUUUAQyRpKuHQH2Nctr/w20TxAC89oiTH/AJaxfI2fXI/rmur6UH1rSnVqUZc1OTT8jzsZl+EzCDpYqlGafRpM8L134DXtvl9NvFnHZJhg/mOD+QrhNX8H6zoZIvLCaNQMlwu5fzGa+r3OCKY8Mcn3kU/UZr6LD5/iaStUSkvuZ+O5x4SZJj254VujJ9tV9z/Rnx0aK+pNY+H2h63vNzp8LOw5kUbW/MYP61x+pfAXTp2LWV3La56IfmUfgef1r6CjxBhp/wAROP4o/Icx8Hc4wzbwdSNRfc/uen4nhe4Uv616XqXwI1i25tbqC6H+0DGf6/zrBu/hV4mtCR/ZxkA/iR1x/PP6V69PM8JV+Govnp+Z+eYzgfiHBN+0wkvkrr8LnJUnPpWpceFNZtGKy6ZdcdxExH5gYqpLpl3B/rLWZP8AfjI/pXbHEUp/DJP5nzFXKcfh3arQkvWLX6FeilIKnBGD70la88e5w/Va/wDI/uYUVLHazTf6uJ3/AN1SasL4f1OT7unXbf7sDH+QrKVanH4pWOqll2MrO0KUn6JlKkzXQ2nw+8R3wBi0uY5/vYX+ZFblp8FvEdxjzEhtx3Dvk/oK5Z5hhafxVF9572F4Qz7Fu1LCTfnytL72cHRXr+n/AAAZsG71Q49IY8H8yTXV6V8GfD+ngebbm7cfxTOT+nT9K8yrn2Ep/C3L0X+Z97l/hNxBi7OtGNJebT/BXPniC2mupBHBFJNJ2SNSxP4Cuq0j4V+IdWUOLP7NEejTnafy5P6V9FadodhpUIjtLSGBB0CKAP0q/tAHAxXhV+IqsnajFL11P1PKvBnA0bTzCu5vslZffv8AkeSaJ8B7WFlbUbtrv1jRdin2PU/rXomj+FNK0OPZZ2UUI7lVHP1NbO0AUH8q+cr47EYh/vJt+XQ/Zsq4WyjJlbB0Ixfe13971HBQOgxS0UVxH1YmBS0UUAFFFFABRRSZFACE5pRyKY8yIcFgD7mnAhhTJUk3ZDqKKKRQUUUUAFFFFABSMobrS0UAY2r+F9M1uLy7yzimU/3l6fjXnOufAiznLPp109pnpG/zp9PX9a9cx7Ubc124fHYjDP8Adza8uh8rmvDGUZ1G2MoRk+9rP71ZnzJrHws8Q6SC5szdRDq0B3H8uD+lcrPby2khjmjeKQdUdSrD8DX2GUB7ZFZ2paDp+rxGO7tYp4+4dAR+tfR0OIqsdKsU/TQ/GM18GcDWvPL67g+zV19+jX4nyVRX0RqvwW0C/UmK3a0kP8cEhGPw6fpXKah8AZkYm01EMOySpz+YP9K96ln2EqfE3H1PynMPCfiHBtujGNRf3X+jseRUV3N38GPEltkxww3A7COTBP5gVh3vgLxBYZ87S7gY/uLv/wDQc16cMwwtT4ai+8+ExPCOe4R2rYSa8+VtfejCoq1JomoQgs9hcoB1LwsP5iqzKyHDAqfQiuuNWnL4Xc8CpgMXSdqlJp+aYlFFFXzx7nN9Wq/yP7gooALcAZPoKtRaTfTfctLiQf7ETH+QqHVhHdnRTwOJqO0Kbb8lcqClNbVl4K12/IEOlXBz3ePYP/HsVtW3wg8TXCAvaJb/APXSQH+Wa5p47Cw+Kol8z3sNwpneL/hYSb8+V2/I4ug16ppfwDvJgrXeopD6rHGW/Un+ldTpnwM0S0Obp5r0/wC05UfpivMq55g6eik36I+1wPhXxHi2nUpqCfWTX5K7PAgNxwOTW5pPgbXdaIFtp0xXvJIuxQPX5sZ/Cvo7SvBWjaN81rYQxH1CjP51trEsQwqhfoK8OvxJJ6UYfN/5H6flfgtSjaWY4hvyirfi/wDI8P0P4C3VwqvqV6kA7xwrk/meB+Rr0LQvhdoOh7HS0Es4/wCWsx3tn1GeB+AFdeo454oPT3r5/EZnisRpObt2WiP2PKeCMiyazw+Hi5LrLV+t3t8gigSEYVQv0FPWjFL0rzG77n3cYqKtEWiiikUFFFFABRRRQAUUUUAFFFFABRRRQAUUUUAFFFFABSYpaKAK0ttDOpEkasD2YVyOr/Czw/rBZns1gkP8cPyc+uBwfxzXaZz700jmt6derRd6cmn5M8rGZXgswjyYujGa7NJ/meLav8A3jBbT9Qye0cyZz+I/wrj9S+FXiTTs5shOo7wuD/PB/SvptTu9qQqD95Rj3r26Oe4ulpJqXqfmGY+FXD2OblSg6b/uvT7nc+QbrSr6xybi0mgHrJGy/wAxVXNfYTWkLj5olP1ArIv/AATompPvuNOt5JP7xjGfzxXr0+JP+fkPuZ+c4zwT1bwmK+Ul+qf6HyrSV9J3Pwg8M3PP9n+W3/TORl/QGsu4+Behzf6szRf7shP8813x4hwr3TXyR8pX8HM8pv3JwkvJtfmjwGivcT8AdNJ41C6H4p/8TTT+z/Yf9BC6/wDHf/ia2/t/B939x5r8JOIltGL+Z4hRXuC/ACw/i1G5P0KD/wBlq/bfAvQov9aZ5/8Aekx/LFTLP8Itrv5GtPwi4hm/eUY+r/yR4BRX0hb/AAe8M25DCwLkdnkZh+ROK17LwLoenEPBpsEbj+JYxn88ZrknxJRXwQb9dD38N4LZlJ/7RiIx9Lv80j5gtdMvL44t7Waf/rnGzfyFdFp/wt8R6jgrYGFD/HK4H6df0r6Xjs4IhxEg9MKKl2bR8uFrzqnEdaX8OCXrqfbYDwYy2lZ4yvKfokl+p4jo/wABLmZRJqGoLF6xQp/7Mf8ACu10b4P+H9LUGS2+1Sj+Oc7s/h0/Su5K4BxS8geprxK+aYuvpKbt5f8AAP03LeBOH8rs6OGi5LrLV+uuxVtbG3tECxQogHAAUDH5Vc7YxSZA+tLj5a8xtvVn3cKcKaUYKyHUUlLUmoUUUUAFFFFABRSUZoAWiim7h60AOooooAKKKKACiiigAooooAKayhhgjNOooDc53XPBmk+IYtt9YxyNjhgNrD6Ecj8DXnWv/AZCzSaXeGMHkRTDcPwbqP1r2IDB/wDr0uM816GHx+Jw38Obt23R8fm3CWTZ2n9cw8XLutH96PlvWPhx4g0UkzWLyxj/AJaQDeD74HI/EVzskbxOUdSjg4KsMEV9iGJXHzAH6isvU/C2l6yu29sYbgAfxoDivoqHEc1pWhfzWh+MZr4MYWq3PLsQ4eUldfej5Oor6C1X4H6Degm3Etm57o5P6HNcvqHwAuI2JtNTDL2WSLn8wf6V71LPcHU3bXqj8rx3hRxFhG/ZQjUXeLX5OzPJaK7q4+DHiOEEpHBceyPj+YFZM/w38SWwzJpMy/RkP8ia9CGYYWe1RfefF4jg/PsI7VMHP1UW1960OborUl8K6zCcPpd59RCxH6CoToGpg86ddj6wN/hXSsTRe0196PInkmZQfvYea9Yv/Io0Zq8NA1RumnXZ+kDf4VPD4T1qf7mmXf8AwKJh/MUniKK3mvvQQyTMpu0cPN+kX/kZVGa6eD4ZeJrjG3SpAP8AadP8a1rb4KeIp8eYsEA773JP6D+tc88xwkN6i+89nDcHZ9inanhJ/NNL73Y4KivXtP8AgBIxH2vUsL3WJMH8yf6V1Gl/Bbw/YAGaF72QfxSuf5Dj9K82rn2Ep/C3L0R9tgPCfiHFNOrGNNf3n+iuz57ihknkWOJGkkbgKgyT+FdLpHw08Q6zhorBoYz/ABz/ACD8j836V9G6b4a03SU2WlnFAo7IgFaaoFHyrj6V4dfiOo9KUUvU/Usr8GMJSalmGIc/KKsvvd3+R47onwFjTa+pXhlxyY4htH0JOSf0r0LRfBOk+H48WVlGj4wWK5J+pPJroB2oAyelfO18wxOI/iTdu3Q/Zsp4TybJUvqeHimur1f3u45VCqABj6U6iivPPr9hMCilooAKKKKACiiigApKWigCPOKqajew6bY3F1M4jihRnd26AAZJ/KrhGRXjv7SvjD+wPBH9lwvtu9UbyRg8iMYLn+S/8CrswWHljMRChHeTt8u54ucZhDK8BVxc9oxb9X0X3nzF4x8Qy+K/E+o6vNnN1MzqD1VOiL+CgD8KxsZJNKDt5pM81/RVGlGjBU4KySsvRH8F4rETxdadeo7yk22+7buFFFFdRxBRRRQA5EaR1jRSzsQAoGST6V91/DPwsPB/gvTNLYDzYogZCveRvmc/99E18qfAvwr/AMJV8Q7AOpNtZf6VJxx8pGwfixHHoDX2oqYVV9BX5LxhjeapDCxe2r9Xt+B/TXhXlHs6NXMqi1l7sfRb/eyWiiivzk/oEKKKKACiiigAooooAKKKKACiiigAooooAKKKKACiiigAooooAKKKKACiiigAooooAKKKKACiiigAooooA+bf2q/CPy6b4hhXnP2WcgdjkoT+O4Z/2hXzvjgivvPx94Zi8Y+EdT0qTGZ4iEZh91xyrfgwB/CvhC6t5bO5kt50McsTmN0bqrA4IP41+w8J432+FeHk9YP8Ht+p/Jnibk/1LMo4yC92qr/9vKyf3oiooor78/FwooooAXOwlRXsf7MvjH+w/Fs2jTyYttRXMYJ4EigkfmuR7kCvHCOPrVnTtRn0rUYL63fZPbSLLG3oynI/lXkZlhI47CzoPqvx6H0uQZnPJ8yo4uP2Xr5rZ/gfoUTkAEcGnhcHPrWF4O8Rw+LPDWn6tb/cuYlfbnOD3H1ByPwreHP1r+eJwdOThJWa0Z/d2HrQxFKNam7xkk0+6eo+iiipOgKKKKACiiigAooooAKKKKACiiigAooooAKTApaKACiiigBKWiigAooooAKKKKACiikyKAGdxxSD5TilLDGScVxni74j6V4TRkaQT3uOLdDkn0z6D3NbUqVStNQpxu2eZj8xwmV0XiMZUUIrdt2/4dnVXt9Bp8DTTyiONRksxAAHrXjHj34ySXZkstEbZEPle6HVv90dvqfw9a4nxZ461TxdKftEvl2wOUt1Pyj0z/ePufwxXO8191l2RQpWq4jWXbovU/lPjHxVrY5SweTXjB6OWzfp2X4kqXc0dx9oSaRZ927zFchg3rnrmvSPCfxtvdM2waqhvIRwJlADr9R0P6H615jjPelr6HEYHD4mPLUjf80fjuTcVZpkVf2+ErNX3W6fqn+e59W6B4s03xJb+ZY3KSgdQThgfQg8j8a2v1FfIFjf3Om3Cz2s8lvKvR4yRXpXhf433VmqW+rxfaI+n2hBhh7kdD+GPpXxWMyCrSvKg+Zdup/TvDfi1gMw5aGax9lP+Zaxf+XzPdlO6lzWJoXivTPEUQksbtJcDkA8j6g8itkY5xXysoSg7TVmj95w+Ko4umqtCalF7NNNP7iWikFLUnWFFFFABRRRQAmKKWigAooooAKTaD2paKAIjDG3VF/KmGzgPWJP++RU+RQAKrma6mTpQlvEqnTrc/8ALGP/AL5FA062X/lhH/3yKsk0A4o55dyPq9HfkX3EAsoB/wAsk/75FPFvEvSNf++aloyKOZ9ylSpraKECKvRQPwpSKAc0tSa2S2CiiigYUUUUAFFFFABRRRQAUUUUAMoo9PSqd7fw2ELSzSqiKNxLMAAPXJqkr6IyqVI005zdki2CVrkfF/xE03wlCRJIJrph8sCn5j7+w9zXDeN/jVgSWmh8n7rXZHA/3Qev1PH1ryK5uZrydpp5Xllc5Z3bJY+5r6zLsjnWtUxGke3Vn8/cYeKeGy1SwmUNTq7OW6j6d3+BueJfHOqeJtSF1LO8ARt0UcLEBPf3PvXV+EvjTfaYywaspvIOglAAdfqOh/Q/WvNOtBOBxX19XLcNVpKk4Ky28vmfzjguNM7wONeOp4iTlJ3d3dP1Wx9X6B4p07xFbiWxuUmXoQp5B9COoP1rZ+8DXyBYald6TcrcWdxJbzL0eM8/Q+o9q9R8K/HKWEJBrUW9Tx9piHI9yv8AUflXxmMyGtRvOi+Zduv/AAT+luGvFjL8x5aGZr2VTvvF/Poe3l8jOKbuzz+lZWi+I9O1+3E9jcxzqf7rfoR2PtWqBnntXzEouD5ZKzP3WhiKWKpqpRkpReqad1b5EtFFFQdIUUUUAFFFFABSYpaKACiiigAphjU9VB/Cn03JoE0nuRG0iPWJT+FRtp1s3WFP++RVnNHWr5pLqYujSlo4ootolkettH/3yKRdEsh0to/++RV7kHrRgk9aPaVO5j9Sw17+zX3IrLp1so4hj/75FSC1hH/LJB/wEVKOKKXNJ7s1VClHRRQiwovRQPoKfijbS0rmyilsFFFFIoKKKKACkpaKACiiigAooooAKSlooAiz8vXn6U41XubuGziMk0ixooyWJxxXlni/42w2Ze30ZRdSjgztkID7dz/L3rrw2Dr4qXLTjf8AJfM+azniLLcgo+2x1VR7Ldv0W56LrniOw8PWjXF9cpCg6BjyT6AdSfavF/FPxt1K9udmkn7HbIfvlQWbHscgD26+/auB1fW73Xbtri+neeQ9Nx4X2A6AfSqQOa+7wWQ0qK5q/vS/BH8o8U+K2PzOTo5XejT7p+8/Xt6I908G/Gq01BUttWH2S4xgS5yhP17fjx716dDcJcIHjdXQjPBzmvj4V0vhX4gat4VcLBKZrXPNvKSV/A9R+HHsa5MdkEZXnhnZ9nt8mfQ8K+LlSly4XOo80dudbr1XX1Wp9Prhe4/Cn56kVw/hL4paT4lCxPJ9lvDx5Mhxk+x6Gu2jbeuRgj2r4qtRqUJclSLT8z+nMuzTB5rRVfBVVOL6p3+/sTUUlLWJ6wUUUUAFFFFABRRRQAUUUUAFFFFABRRRQAUUUUAJS0UUAFFFFABRRRQAUUUUAFFFFABRRRQAUUUUAFFFJQAw9KQkAZJrG17xTpvh23Mt/cpCvYE8k+gHXP0rxvxj8aL3Vme30oGyt+nmnBkb6dh+p+lelhMur4x+5HTu9j4biHjHKeHKbeKq3n0itW/l0PTvFvxK0rwpGyvL512RlYEOWP8AgPc14zqPxa1++1dbyC4+yxofkt1GVx/tZ6/5xiuPlmeWVpJXaSRjlnc5JPqTTegr73CZLh8PH94uaT6v9EfybxH4mZvnNZfVpujTi7pRdnptd9fQ+gPBXxesde8u2vyLK9PABPyufY+vt/OvRkdZF3KwKnuK+Oe9dx4O+LGqeHDHDcM19ZDgo/31Hsf6H9K8fH5BvUw33P8AQ/RuEvFtNRwmeLyU0v8A0pfqj6Q5Pbp70dOe9c74b8c6X4ohDWdwpkA+aNvlZfqK6Livi6lOdKTjNWa7n9L4TGYfHUo18NUU4vZppr8B9LSUtQdwUUUUAFFFFABRRRQAUUUUAFFFFACYpGVT1ANOooFZERhjP8A/Kk+zw/8APNfyFTUU7sj2cOxD9nh/55r+QpRDGP4B+VS0UXYezgug3aB0FOoopF2CiiigYUUUUAFFFFABRRRQAUUUUAFFFFABRRRQAUh6UZFB6UARFsZJ44r4u+O3i/8A4Szx/eCKQtaWLfZoRnjKn5z+LZ59AK+m/i94zHgrwPqF6jBbpl8m3GeTI3CkfTlvopr4hZiXJJyepJr9H4QwPNUni5rbRfq/67n89+KedclOnldJ6v3pei2Xz3+QlFFFfrJ/NAUUUUAAOBj1pTwABSVqeGtDn8Ta9YaXb5827mWINjO0E8sfYDJ/CuatUjRpupJ2S1Z14ehPFVo0aavKTSS7t6H0x+zJ4P8A7J8HzaxMu2bUpNyg9RGmVX8zuP0Ir2oKMse7VR0fTINF0q0sbZBHBbxLFGg7KAAB+QrQ4zzX864/FSxmJnXl9p/h0XyR/eeSZdDKsvo4SH2YpPzfV/eOHSlooriPdCiiigAooooAKKKKACiiigAooooAKKKKACiiigAooooAKKKKACiiigAooooAKKKKACiiigAooooAKKKKAI2wcivj39ovwcfDXjlryJNtpqamZcDjzBw4/PDf8CNfYJOCa8w/aA8Hf8JZ4DuZIF3Xdh/pUWBydoO5fxXPHqBX0WQY36ljYSk/dlo/n/kfn3HGTrN8oqRgrzh70fVbr5o+OKKKK/ftz+J3HldgooooJCiiigZ9F/sseNcpf+GriQ7gTc2uT/CcB1H0O04/2jX0Ztya+AfCHiSXwj4j0/VYc77aUMyg9U6Ov4qSPxr7v0fUYNY0+2vreQSwzosiOOhBGQfyNfiXFOA+q4v20F7s/wA+v+Z/XPhtnf8AaGWvB1X79LRecXt92xp0UUV8YfsIUUUUAFFFFABRRRQAUUUUAFFFJmgBaKKKACiiigAooooAKKKKACiikJwKAGDJ70h96ikuookLNIgA9TXGa/8AFrQtE3Ik/wBrnH/LOH5ufc9B+db0sPVry5acW35Hj47N8DlkPaYytGC82l9x3JYAZJxXPeIfG+keGoyby7RGI4jHzM34DmvF/Enxk1jWC0dnjTrc8YU7nI/3jwPwH41wU08tzI0s0jSSMcs7sWYn3Jr6nCcP1J+9iHZdlufg/EPjBhMNzUcoh7SX8z0j8lu/wPQ/Fvxl1DWN0Om5sLUjG7OXb8eg/Dn3rzuWR5naSR2kdjlmY5JPqTSCg9K+zw2Do4WPLTjb8/vP5mzriPMs/q+1x1Vy7LZL0WwtFFFegfJhRRRQAUUUUASWl7PYTrLbzPBKOjxsVI/EV6P4Z+NuoaaUi1OIXsQ48xMK4/Dof0rzRI2mdURS7scBVGST6CrF/pl1pU/lXcLwSFQwDDkg9DXl4nC4bE+5VSv07n3mR57nmSReJy+clBNX6x9GnpqfTPh74gaP4kGLS8TzMZMTfKw/A8/j0rpVYMuVOfpXxyjtG6ujFWU5DKcEGuz8O/FfXNB2RyTfbrZePLmPzAezdfzzXyWK4enH3sO7+T3P6CyDxiw9a1LN6XI/5o6r5rdH0r2zSHmvOvD3xp0XVdsd4x0+U9pfu5/3uld3a38F7EJIJkkRhkMGByPwr5Wvhq2HlapFo/estzzLs3p8+CrRmvJ6r1W6L1FJuHrS1znuhRRSZoAWiiigAooooAKKKKACiiigAooooAKKKKACiiigAopMiigBaKKKAEAxQelGaZJKsYyzAD3NBLairsRfyNNdxEhZjgdya4zxR8UtI8Nlk837VcjjyouSD7noPxNeQeKvirrXiMtFHKbC1b/lnEfmI926/livaweU4nFWaXLHu/0PzPiHxBybIIyhKp7Sovsxs3fzeyPWPFvxZ0rw4rwxN9tvRx5UbDCn/aPQfz9q8S8UeN9T8VTlrqUrBn5YE+4o7Z9T7n9KwTS193gspoYTW3NLu/0P5R4m8Qs14ibpc3s6X8sevq92FFFFe6fkwUUUUwE3UdTWp4c8L3/ie/FrYwlyMF3PCoPUn/JNdZ4w+EN74d0+O7tZGvYwv74BcMp7sAO3t1Hv282pjqFKqqU5pSf9fI+1wXCubZhgZ5jh6LdOG7797LrbyOH07U7vSp1uLSd7eYc7oyQT7H1Hsa9N8M/HK6tFSDWIftCdPPjGG+pXofwx9K8roqcRgMPi1apG/n1+80yXivN+Hqn+yVWl1i9U/VM+qdA8a6V4jQGyu0kYDJUnBH1B5Fbw+bmvjqGeW2lWSGRo5FOQ6MVIPsRXceHfjFrmj7UuWGoQDjEnyuB7MOv5V8hiuHqkPew7uuz3P6LyHxiweItSzam4S/mWq+a3X4n0YTtHNBOBwcVwXh/4xaHq4C3ExsZj/DMMD/vrp+tdxb3cVym6KRXU9CDmvmKuGq4eXLUi0/M/d8vznL81pqpgq0Zrya09Vui1RSClrmPaCiiigAooooAKKKKACiiigAooooAKKKKACiiigAooooAKKTIpaACiikoAWiikbpQAwnPApMY6daz9R1uy0m2ea8uo4YxyS7ACvNfEfxys7XfDpMJu36eaxKoP8f8APNduHwVfEu1OLf5Hy+b8SZVkkOfG14xfRbt+iWp6rPdRWyb5JAiAZ5OK868U/GrTdJZotO/4mM3TKHCA/wC93/DP4V43r/jHVvEcjG9unePtCnyoPwHX8cmsYjNfX4Ph6MbSxDv5Lb7z+c+IvGCtV5qGTQ5V/O9X8l0+ZueI/GWq+KJCb24YxnkQpwg/Dv8AjmsSk5pcV9dTo06EVCmrLyP52x+YYrMqzr4uo5ye7buFFFKiNIwVQWYnAAGSTW7airs8yEJVJcsBnJp1danwt106IdQNtjHzCA/fK9z9fb/9Vck6lGKsCrA4IIwQa5aOIo17qnJO29j3cfkuPyuMJYylKHOrq6tdACQciu08L/FjWfDpSKWQ39oOPLlb5gPZuv55rilpaVfC0sTHlqxTRWVZ3mGS1lWwNWUH5PR+q2aPpPwv8UNH8S7IllFvdH/lhMQGz7dj+Brs1kV1yGBFfHNdX4b+Jmt+HSqi4N3bg8xTZJx7N1H6j2r4/F8PNXlh5fJ/oz+keHvGKnNRoZzTs/547fNf5H072pM7uK848OfGnR9VIjvSdPmP/PX7pPs3T88V6Bb30N1GHikVlYZBBzXyNfDVcPLlqRaZ/QeWZ3l2b0/aYKtGa8nqvVbot0UlLXOe6FFFFABRRRQAUUUUAFFFFABRRRQAUUUUAFFFFABRRRQAUUUUAFFFFABSUtNZwo5YD60CulqIv3TSdsH865vxB490fw5xdXqrLjIiX5mP4Dn8eleV+Jfjhe3paPSYfsidPNkwX+oXoPxzXqYXLcTivgjp3eiPhc740yXIU/rNZOS+zHV/ctvmexaz4k0/QLfzr65SBB/ebr9B1z7V5P4s+OMk++30aIxqOPtMo5PuF/qfyry2/wBTutUuGuLu4e5lbqzkkj2HoPaoK+xweQUqVpVnzP8AA/mriPxazHMeahlkfZU313k/nsvkT6hqV1qty1xeXD3ErdXc/oPQewqCg80KpcgAEk8ADvX08VGlGyVkfhlWtWxtVzqScpPq9W2Jjik7129r8JdcutCe/EeyUfMls3Dsv16A+gP44rjJYZbeZ4pY2jkQlWRxhlI7EVhRxVGu3GnJNrc9XMcgzHK6cKuMoyhGaum10/R+TG0UUV3HzA+1uprKZZoJHhlU5DxsVIPsRXp3hP43XdkEg1lPtMfT7QgAZfqOh/DH0ry3v1o6/SvNxWCoYuPLVjfz6r5n2mRcUZpw/U9pgqrS6x3T9Vt8z6v0PxRp/iG286xuY5177TyPYjrn2rZBz3r4/sNSutMnWe1nkglXo6kj8Pce1el+GPjhd2SrDq0P2lOnnxjDD6jofwx9K+JxmQVaV5UXzLt1/wCCf1Bw54t5fj1GjmkfZT/m3i/1R7oDk8DP40pxjNYOgeNdI8SIDZXqSEDlCcEfUHkVucEHBDV8vOnKm2pKz8z91wuMw+Mpqrh6inF7NNNfgTUUlLUHYFFFJmgBaKKKACiiigAooooAKKKKACiiigAooooAKKSloAKKKKACiiigAooooAKKKKACiiigAooooAiK5b6UgOM4HAp54rnfG/iaDwf4W1HVrggpbxlgCcbm6Kv4kgfjVU4SqzUIK7bsvVnNiK8MNRlWqu0YptvslqfOX7TPjT+2vFMGhQSf6Lpw3yY6NKwz/wCOrgf8CNeLVY1G/n1a+uLy4bfPcStLI3qzHJP5mq54ODX9D5Zg44LCwoR6LXzfU/hLP81nnOZVcXP7T0XZLRL7gooor1z5oKKKKACvdv2W/B327WL3xBOmY7NfItyR/Gwy5HuFwP8AgVeFojzSrHGpeRyFVVGSSegFfc/wt8Jp4K8FabphAEwj3zsP4pG5bnvycD2Ar4XivHfV8J7GL96eny6/5fM/YfDXJv7QzT63UXuUlf5vRf5nY0tFFfjJ/XQUUUUAFFFFABRRRQAUUUUAFFFFABRRRQAUUUUAFFFFABRRRQAUUUUAFFFFABRRRQAUUUUAFFFFABRRRQAUUUUANao5oxLGynuMHNS9aTbTvYmUVJcrPhT4qeEW8EeN9R09UK25bz7b0MbcgD6cr/wGuSJzX1J+094K/tXw1b67bR5n05sTbRy0LHB/75OD7DdXy1X7zkOO+vYKEm/eWj9V/mj+I+M8meTZvUpxVoS96Po+nyYUUUV9MfBBRRRQAdTX1F+zD44/tPQLjw/dSZnsPmgyeWhY/wDsrZH0K18uk/LXS/DvxdL4I8X2GqKzeTG+ydV/ijbhh+XI9wK+bzzAfX8HKCXvLVeq/wA9j7zg7Onkua06snaD92Xo+vyZ96ZFKaqWV3HfW0U0brJHKodHU5BBGQR+FWh3r8Eas7M/tuElOPNEdRRRSNAooooAKKKKACiiigCF2VepAz601XUjAINcv8QtEvNY8PTLYTyQ3kX7xDE5UnHbII4IyPrg9q8Ag8ceILBmVNTuFIOD5jbiP++s17OBy2WPi3CaTW6Z+YcUccUeFMRCni6EpQkrqStZ23WvVH1aCMUbq+YE+KXihB/yFpCPdI//AImrMfxg8Tp/y/BvrGP6V6D4dxK+0vvZ8nDxkyGXxU6i+S/zPpbcaNx9q+bP+Fw+JT/y9R/98Ux/i/4mfpeqn0jH9an/AFdxXdfezV+MXD6+zP7l/mfSufXikMyjqw/OvmGT4n+KJQQ2rOB7Ig/9lrNuvGWuXn+t1S55/uOU/litY8OYh/FJL7zgreM+Tx/hUJv1sv1Z9UvfQRjLSoB/vCsTUPiBoWlsVuNSgV16qHBP5da+YLi/ubz/AF9xLN/10kLfzqBq7qfDaX8Sf3I+VxnjZUaawmFS85O/4JI991T46aLacWizXp9VTaP1xXGax8c9VuyVs7aKzX/bJdj/AC/rXmp4ozXr0ckwlHVx5n5n53mXijxDj04xqqnF9Iq34u7NPVfFGqa4Sb2+mnU/wFtq/kMD9KzDS9aQ17UKUKS5aasvI/McXj8TjZueJqOcn1bb/MWiiitzywooopgFFFFABRRSojSuqIpd2OAqjJJqW0tWbU6cqkuWC1ErS0Dw1qHie8FvYwNKe8h4RPcn/J9K7fwV8HLzWPLutVLWlrgHyujv9f7o/X6V7Xo+h2Og2q21lCsEajgKMf8A66+UzDO6dG9Oh70u/RH7/wAIeFuMzNxxWaXp0t7faa9OiOU8E/Cyw8MRLPOPtV+f+WrDhfYDt/Otnxd4LsPFdg0NzDiRcmOVeGU+oNdKBxSOuR/hXwksZWnV9q5Pm7n9WUOHcsw2BeXU6EVSas1bfzfn5nyx4u8E6j4QudtxGXt2OI7hR8rex/un2P4ZrAJr671HTLbVbWS3uoVliddrK4yCPpXifjj4N3OnM93pCm4t+WMBOXT/AHT3Ht1+tfb5dnkKtqeI0l36M/l7jPwtr5e5YzJ05093Hdr07r8TzCr2l+INR0Vw9jdy2zA5wjfKfqp4P4iqUkbwuySKyOpwysMEH0IpK+pnCnWjaSumfglDE4rL6vNSm4TXZtNfcemaB8cdRssR6jbJeKeDIh2sPcjkH8MV6HoXxd0DVlVZLkWc56xzDbj8en6183tR25rwsRkWFraxXK/L/I/WMn8VM+y20K8lVguklr961v5u59gRXsNwoMcyMMcYOanwGHXivkXT9b1DSXVrK8mtyDnCMcfiOh/Gux0j406/p5Vbgx3sY67l2sfxHH6V87X4erw1pSUvwZ+y5Z4xZTibRx1OVN91qv8AP8D6KzxxSMwH1ryjSvj1YzMiX9lLbE9XX51H49f0rrNN+Jvh3UgBHqMSMegkO0/kcV4VbL8XR+OD/NH6lgOLsjzO31bFRbfRuz+52Z1wI9KdVOLULeYDbKhz0IYVYV1YcMDXE4tbn1cKtOorwlckopMj1pak2CiiigAooooAKKKSgAx7UtMJA6mo3u4Y+sij6tTs2ZynGHxMkx60hHpxXOap490LSGZbnUYUcdUDAt+Q5rj9X+O2l2wZLC2lu/RvuKfz5/Su2jgMTX+CDfyPmMfxVkuWJvFYmMWul039yuz1Njgc1Q1HWrLSYWlurmOBF5LOwAFeB6v8Z9fvwyWrR2EZ6BBvbH1PH6VxV7qN1qcnm3c8txJ/elck/rXv4fh6tPWtJRXlqz8hzjxjy3DJwy6m6ku70X+b/A9x8QfHHTLDdHp8bahKONw+VAfqRz+Ary7xD8Std8RMwluTbQHpFBlRj3PU/nj2rmM0nDCvqcLlGFw2qjd93qfhGeeImeZ3eE6vs4P7MdPve7+8WiiivctY/LZSlN3kFFFFMgKT60tW9J0a91y7W3sYHuJT2UcAepPQD3NYzqRpRcpuyR6OGwtbGVI0qEHKT0SSu2/kVBXZ+CPhhqHipknmDWmn9fMI+aT/AHQe3uePrXfeCvgxb6bsu9Wxd3PUQAfu1P49T9ePbvXqcUSwoFQAKOgFfF5jnu9PDff/AJH9M8H+E7bjjM80W6gv1f6GVoHhyw8N2S2ljCIkHXHUn1J6k1qvEsilH+ZSMYp4Bz6e1HfrXxDlKUnKTu2f1BQw1HDUlQoxUYJWSSsrdrHjXxJ+Eocyano8fz8tLbDjd6lfQ+3ftz18dkjaKRkdSjqSGVhgg+hFfYzAEcrXnnxA+Fdr4mR7uzAttRA+9j5X9mH+TX1uV506VqOId10fY/nzjnwyhj+bMMnio1N5R2UvNdn5Hz3+FLVrV9HvNEvHtr2B4J0/hYcEeoPQj3FVO9ffQqRqRUou6Z/JOJwtbB1XRrxcZRdmmrNMAK09I8S6poThrG+mgwc7Qcr/AN8nj9KzaKmdKFWPLNXXmXhcdicFNVMNUcJLZptP8D1DQ/jvqFrtTUrRLlTwXiO0j3wc5/Su+0f4veH9VULLdfZJCOUnG3H49P1r5w4oJxXhYjIsLV1inF+X+R+tZR4rZ7l1oV5KrFfzLX71Z/efYEF/b3KAxTIw68HrVgEEf4V8g2Gq3umNutLma3IOSI3Iz9cda67S/jH4isMLJNHdoO0qYOPqMf1r56tw7WhrSkpeujP2HLPGTK8RaOOpSpvutV/mfSPaivHtO+P0LAC+02SPHVoZA4/XH9a6iw+MHhy+YA3vkse0sbLj8cYrxauWYql8VN/LX8j9NwPG3D+YJexxcbvo3Z/c7Hck460ucVj2PifS9SXNtewyg91cH+taYuI3X5ZFP0Nee6c46SVj66lisPWXNSmpLydyeimh1boQaXIqDqumLRRSUDFooooAKKTNIWHrQK4jZIpB9MVF5scfG8Ae5qne65Zaeu+e6iRR3ZgKtQlJ2SOeeIo0k5Tmkl1ehogetKfyri7/AOLXhux/5iCyn/piC/8AIGuU1P4+2yZFjp0k3o0jbAfyya76WXYqt8FN/PQ+Sx3GeQ5df2+LjddE7v7lc9eLY6n9aqXWpW9mm6aZIwBklmHH1r581b4x+INQ3LFKlmhPSNdzAfU5z+Qrj77VbzU3L3d1LcN1G9ycfTPSvcocO1p61ZKPpqz8vzTxkyzD3jgKUqj7vRfqz6A1r4yaBpakQzm+lH8MAyD/AMC6frXnfiD43axqRZbCNNPjPAYHe/6jA/L8a855oBzX0WHyTC0NWuZ+f+R+LZx4pZ9ml4UpqlB9Iqz+96lm91O71SYy3dxLcSdmlYkj6Z6VXoor3YQjTVoqyPyjEYqtiZupWk5Se7bu/vCiiitjgEXpSY4qeysrjUJ1gtonnlY4CICTXrHgz4JPKsd1rj4XqLVD/wChEfyH515eLx9DBx5qkte3Vn3PD/CeacSVeTB0vd6yekV8zzrw14Q1LxVceXZW7FAcPMfuJ9T3PsMmvc/Bfws07wyizyD7VfY5lkH3foO38/euw0/TLfSbZYLWFIYVGAiAAAVaxkk4/Wvz/H5xXxd4R92Pbv6s/r3hTw5y3h5Rr1l7St3a0T8l09RQi7MEArXm/j/4UW3iFZLzT1W11HGenyv7MB/Mc/WvSgOc801hwTjB9a8mhiKmHqKdN2Z+h5rk+CzrCywuNpqUX33Xmn0Z8iatpV3ot29tewtBMv8AC3Qj1B6Ee4qpX1R4n8I6f4ptDDewhz/C4GGU+oPavBvGfw01Lwm7yqrXVgORKi8qP9odvr0+nSv0PL85pYq0Knuy/Bn8c8YeG2OyKUsVgk6lHyWqXml08zkKKKK+mPw5pp2YgFaej+JNT0Jw1jeS2+DnarZX8VPH6VmDNLWE6UKseWauvM9HCY7E4KoqmGqOEls02vyPVdC+PN5bYTU7MXC93hOG/I8H8xXoWifE/Qdc2rHerFM3/LKX5Dn054P4Zr5nzk4pa8DEZDhausLxflt9x+wZN4sZ5l1qeKtWiu+j+9fqfYUdzFOP3cisD6GpeBXyTpfijVdEINlfTwY6ANlf++TkfpXbaV8c9asyBdww3qfijfmMj9K+cr8P4mnrTakvuZ+z5X4v5Ni7RxkZUpd7XX3rX8D6B6DmjJxXl2l/HfSLg7byCa09W27lH5c11enfETw/qbKsOpQ726IzAE/gea8OrgcTR+Om18j9PwPFWSZjb6tioNvpdJ/c7M6fdQcVWjvoJcYlT2wwqdZFI+8DXI4tbn00KsJq8JElFJmlqTYKKKKACiiigAooppIx1oAQ0gPvkVG0qIBmRR9TWdqPiPTtNXddXsMK+rMB/WrjCUnaKuctXE0aKcqs1FLq3Y18YppP5Vwup/GLw7p4IS8Ny4/ghQtn8en61yOrfH13BWw04j0eeTH6DP8AOvRo5Zi63wwfz0/M+MzDjnh/LU/bYqLa6Rd3+Fz2cyKoyWA+tZep+JdN0RC95eRW6eruBmvnfVfih4h1ZGR74wIf4IBs/Xk/rXMTTy3MjSTSvLIeSzsWJ/E17tDhypLWrJL01PyfNfGbB07wy2g5vvJ2X3at/ge5a78ddNtdyabbyXsmOHYGNPzIz+leb698Ute17erXJtIDx5cHynHueo/A1yNA6V9LhsowmH1Ubvu9T8TzrxEz7ObwlW9nB/ZjovvWr+8c8jSMWYlmJySTkk0lFFe2ko7H5jOpKo+abuwoortPBnwt1PxQ0c0yNZWB58xx8zD/AGR/U8fWuTEYmlhY89WVke9lGSY/O66w2CpuUn22Xm3sjldJ0i81y9S1soXnmf8AhXoB6k9APc17r4C+Ett4d2Xmobbu/wCoG35Iz7A9/c/hiuq8NeEdO8L2iw2UAT+85GSx9Se9b2fyr8+zHOamKvTpe7D8Wf2Fwb4a4TIVHFY61Svuu0fRdX5saVAAAHHoBXEeOvhrY+LomnjAttRUfLKo+96Bh3Fd1kimgZ5IrwaNapRmqlN2aP1jMsqwebYaWFxlNSg90/zXZo+Sde8O3/hu8NtfQGN/4XHKv7g9/wDOazv4q+sdf8OWHiOya1vrcTIe56qfUHqD7ivB/HHwrv8AwwzXFruvLD+8B86fUDqPcfjX6Dl+dU8RanW92X4M/j3jLwzxeSuWLy69Sju/5orzXVeZw9FFFfVH4K04uzCiiimSLFPLbSK8TtHIpyroxVgfYiu38PfGDXdFCpNIt/AP4ZeGx7MP6g1w3fpS9a4a+Do4mNqsEz6fLOIMzyWpz4GtKD8no/VbM+g9A+NWi6mAl2xsJTxiQfLn/eHFdzbajbX0CyQTpIjcqQwINfIYq1p+r3ulSBrO6ltm6nY5GfqO/wCNfMYjhynLWjK3kz90yXxlxVFKnmtFTX80dH81s/wPr7OV9aQrxXzvo3xp13Tiq3JjvowMEuNjH8Rx+ldvpPx40y5KrfQS2ZI5YLuA/Ln9K+dr5LjKP2bry1P2fK/Enh3MrL23JJ9JK347fieo8jrTiQB1rm9M8eaFq7qttqMLueiFgG/I81ui5idQVlQj6147ozpu0016n6Jh8dhcXHmoVIyXdNMs0U0MD3p1ZneFFFFABRRRQAUUUUAFFFJmgBoPpQeR0qNpUT7zge5NZuo+JtM0pC13ewwr/tOB/WrUJSfuq7OWriqNCLlVmopdW7fmaw96Qg15/qnxo8P6cGWGV7yQfwQof5nA/WuL1j48305YabZJbDtJMxY/ioxj8zXp0cqxdX4YNLz0Ph8x494fy1P2mJUn2jq/wue47sEhTkin4OOTXFfDWbVtR0c6lq9wZZbs7o02hQifw4x69c+4rtADk85rzqkPZzcG07dj7HAYtY/DQxMYuKmrpPR2e110ZLRRRWR6IUUUUAFFFFABRRRQBG3J9a+Zv2o/Gwuby08NWsnyxYuLraf4iPkU/QEtj/dr6B8Va9b+GNCvtTumxDbxmRvU4HAHuTgD3NfCHiDW7jxHrd9qd0264upmkf0GTwB7AYA9hX3HCuX/AFjFfWJr3Yber/y3PxbxLz36jgFgKT9+pv5RW/37GfRRRX7QfycFFFFAgooopbFRXM+VHp37P3gs+K/HcNxLHus9NAnkYjgvn5F/76+b/gBr7IUbQF6AV5h8APBf/CJeBbeaVNl7f/6TNkcjcPlX8Fxx65r1AA+lfgef4769jZOL92Oi+W7+bP7W4GyX+x8opqatOfvS+ey+SJKKKK+cP0MKKKKACiiigAooooAKKKKACiiigAooooAKKKKACiiigAooooAKKKKACiiigAooooAKKKKACiiigAooooAKKKKACiiigDO1jToNY026sbhBJDPG0boehUjBH5Gvg7xh4am8I+J9Q0mbJa3lKqx/iQ8o34qQfxr79YnJx1FfPP7UvgkS29p4mtk+aHFvclR/AT8jH6MSP+BD0r7PhbH/AFXF+xm/dnp8+n+R+P8AiRkf9o5b9bpL95S19U9/u3Pm+iiiv20/kQKKKKACiiigaPqv9mjxyNa8Lvod1Jm80zCpuPLwn7v/AHycr7ALXtjHC18H/DnxhJ4G8X2WqKW8hG8u4Vf4om4I/Dgj3UV9z2V3FfWsFxE4kilUOrg5BBGQQfSvwviTLvqWLc4L3J6/Pqj+xvD7Pv7VyxUKjvUpWT810f3aFwdKWiivkz9UCiiigAooooAKKKKAI2AZGU8givnX4v8AhH+wNcF7CuLS7YngcBupH49fz9K+iSB61g+M/DkXijQ7iykA3sMo+PukdD+derlmMeDxCl9l6P0Pz/jbhyHEmU1MOl+8jrF+a6fPY+V6KmvrGXTr2a2nXZNExRh6EGoa/WoSU1zLY/z5r0amGqSo1FaSdmn0aCiiitDgCiiigAooooAKKKKACiiigAooooAKKKKRcYuTtET2zRXTeG/h1rXiVleC2MFuefOmyq49h1P5Y969e8KfBvStE2zXf+n3A53Sj5QfZeleFi83w2F0vzS7L9T9V4f8O86z5xnyezpv7UtNPJbs8j8K/DrVvFLI8UJt7U9Z5QQMew6n+XvXtfhD4ZaX4VCyhftV5jmeUZP4DoB9PxzXZRxJCgWNQqj0FOUAnOK+Fx2b4jF3jflj2X6n9V8M+HuU8PKNTl9pVX2pLZ+S2Q9VCjAGBS0tFeIfqWwUUUUAFNKgjkZp1FAHDeMPhlpnipGk2/Zr3HE8YwfxHQj6/hivEvFXw91bws7vNCZ7UdLiMErj3HVfx496+oiMHpUU0KSoySAOp9RxXuYLN6+DtG/NHs/0Pyzibw9yniJSqqPs6r+1FbvzWzPj2k/GvoLxT8GtK1oPLaf6BcHnKDKk+69PyryPxF8Ota8OOzS2zXFvniWDLDH06j8se9fc4TN8Niklfll2f6H8rZ/4d51kLc+T2lNfajrp5rdHNUUUV7p+UyjKLtIKKKKAjKUdUS219cWTZgmkgb1jcqf0ras/iB4hsECxatOAP7+G/mDWBSH6Vyzw9Kp8cU/VI9vDZzmWC/3evOPpJr9Tubf4yeJIAMzQzf8AXSPH8iK17b496nGo86whlP8AsOV/xry/NLXFPKsHU1cF8tD6nD+IHEmGVo4qT9bP8z16P9oKX/lppCj/AHZ8/wDstWk/aCg/i0uTPs4NeL0VzvJME/sfi/8AM9iHinxPDeun6xX+R7Sf2gbfHGly/wDfS/41FJ+0EuPk0st/vSY/oa8bopLI8F/L+LLl4qcTvasl/wBur/I9Ym/aBvHHyaUie/nk/wDstY9x8cNfkcmJbaJfQqxI/X+lefYoraOUYOG1NfizzK/iNxLX+LFNeiS/JHWXnxS8S3hP/EyaNT/CiKB+eM/rWBea1qF/n7Te3E4bs8jEfkTVLPNG2u6GFoU/ggl6JHy+K4gzbG3WJxM5Lzk7C0UUV2bHzcpSnrJhRRRTICiiikACiirOnaTe6tMsVnbS3EmcbVU8e59B7msp1I01zSdkehh8LWxc1ToQcpPZJXf4FXH5VJbWs15KsUETzSscBI1JY/QCvTPDPwPvbzbNq0wtYupiTlvoW6D8K9a8PeC9J8Nw7LO0SNiPmfGWb6k8mvmsXntCheNH3pfgftfD3hRmuZuNXH/uafnrJ+i6fM8k8J/BO81Blm1ZzaRdfJQgs349B+p+lexaH4b0/wAPWogsrZYEHXaOSfUnrn3NayqPTijoMDrXxGLzCvjH+8lp2Wx/UnD/AAhlXDlNLCUve6yerfz6fIkpaSlrzj7YKKKKACkpaTNAHO+KPB+neK7Iw3kIY/wuowyn1BrwTxp8NtS8JSu+03NjnidF5Uf7Q7fXp/KvpnGc9qjmt0nRo3AkUjG0jivYwGZ1sG7LWPZ/ofm/FPA+W8T03KpHkqpaSS1+fc+PFo5zXuPjH4K29+j3WjkWk+MmAj5GPtjp+HHtXjmr6HfaFdm3vYHgfoNw4b3B6H8K/Q8FmVDGL3XZ9nufxvxHwVmvDdR/WKd6fSS1T/yfkylRRRXsH50FFFFABRRRSGm1sFXYNe1K1IEV/dRgdhMwH5A1SorGdKnNWkrnp0MfisNLmo1HF902jpIPiR4ktQBHqsq/VUP8wa04vjF4ljADXMcv+/Hj+WK4ikzXJLL8LPemvuPoKHFue4f+HjJpduZtfc2egL8bvEQPJtm9jGwP/oVWU+OmtD71tbN+Df415vRWLynBv7CPUh4g8SQ2xUvnZnpDfHXW+1vbj67v8agk+OHiFvuC2X6ox/8AZq8+opLKcGvsIqXiDxJLR4qX4I7iX4zeJJBxLCn+7Gf8TWfN8T/E85P/ABNJEH91VQfrtzXL0fhW0cuwkdqa+48yrxln9f48XP5Sa/I0rnxPq92xaXUbps9vNOPyzis53aRizMWY9STkmmgGlrrp0adPSMUvQ+exGZYzFO9arKT82wooorc8ptvcKKKKYgooooAaKdSxRPNIscSNJIxwqIMkn2Fd54Y+Dusa2Elux/Z9uefnGZGHsO34/lXBiMXRw0earJI+pyjh7Ms7q+zwNFy76aL1b0OCjjeWRURS7scKqjJJ9AK9B8JfB3U9c2z6hnT7U8hSMyMPp2/Hn2r1rwr8PdK8Lrm3t1e4xgzyfM5/z6V1gQBelfF43P5zvDDqy7vc/pnhnwiw+G5cRnEueX8q2+b3fyOf8OeC9K8Lw+XZ2yoxA3OeWP1PU10B4pTik+8MV8lOcqknObu33P6GwuDoYKlGhhoKEVskrIf1paKTNQdotFFFADTUcsKTLtcBgexqXrRtpp2JlFSVmeVeNfgzaanvutJxZ3PUx4+Rz7jt9RXjOueHtQ8PXJhv7ZoW7MeVb3B6GvrfHOaoaro1prVu8F5Ak8JHKsAa+jwOd1sNaFT3o/ij8V4p8MMszvmxGD/dVX2Xut+a6eqPkiivX/FHwLIDz6LPjv8AZpTkfQN1H45ryvVNFvtFuDDfW0lvIDjDjg+4PQj3FfdYXMcPi17kte3U/lTPeDc34fm1i6T5Oklqn8+nzKlFFFeqfAhRRRQAUUUUi4ylH4WS21/dWX/HvcSwH/pk5X+VbNn4+8RWChYdWnwP75D/APoQNYGKDXNPD0qnxwT+SPbw2dZlg/8Ad8ROPpJr9Ttrf4xeJYQAbpJT6yRjn8sVoQfHPXox+9htpfoGX+przoDFIRXFLK8JLemvy/I+jocd8R4fSOLk/V3/ADPVE+PmoKPm06Nj7Skf0NSD4/3vfSk/7/H/AOJryiisnk2Cf/Ls9KPiVxPHbEv7l/kert+0BeEcaUg/7bk/+y1Vm+PGrP8A6u0ij+rFv8K8yoprJsEv+XZM/EjiaejxT+SS/JHfS/GzxFJkKbZP91Dn+dZlx8VPE87E/wBomNT2RFx/LP61ylJ+FbRy7Cw2pr7rnkV+NOIMT8eMn8m1+VjTuvE+r3rEzajcvnt5rY/LOKzSxYkkkk9Sabg5p1dtOjTpq0Ipeh85iMxxmKfNXqyl5tthRRRXQeTdsKKKKBCc0UL0rU0PwtqniKUJYWskwzhnI2oPqx4/DrXNOrCjFyqOy8z1cHgMTmFRUcLTc5Pok3+RljpWt4f8J6n4nm8uwtWlUHDSN8qL9T/Qc+1ereFPgdBbFJ9Zl+1OOfITKoD7nqf0+lepWOnW+m26RW0KQRKMKqqAAPwr5XGcQU6d4YdXfd7H9B8M+EWKxLjiM4lyQ/lVm36voef+Dvg9YaFsudRxe3Y5G4fKh9h/U/pXpEcaxKFQBUHal6GnA5+lfEV8RVxMuerK7P6fynJcBklBYfA0lCPlu/Nvdj6KTNLXMe8FFFFABUUsSSqQwDKexFSA5oxmjYmSUlZnlnjj4O2mrh7zS9tldn5imPkc+4HQ+4/WvFdZ0G+0C6NvfW7wSZwpPKt7g9CPpX11jkenpWXrPh6x1+za2vLdJoz0DDofUHrn3r6TAZ1VwtoVfej+KPxTivwxy/PObEYK1Kq9dFo35rp6o+S+tJkV6j4t+Cd7Yl59Hb7TD1MDEBl+h6H8efrXmVzbTWcrRTxNFIpwyOpUqfcGvvcLjaGKjzU5X8uqP5Kz3hfM+H6vs8bSaXSW6fo9vkNooor0j4wKKKKACiiigAq5aa5qGn7fs17cQgfwrKwH5A4qkOlLXPOlCorSV0enQx2Jwz5qNRxfdNo6u0+KfiW0YH+0DKB/DIi4/PGf1rbs/jnrsJHnw284/wBkFP6n+VecD2o4NcM8twlTemvy/I+rwvHHEOE0p4uXzd/zueuxftBTlgJdJXZ6pNk/kV/rV5P2gLTHz6dOP90g/wBa8VxSYFcksjwT2jb5s+ipeKfE1PeupesV+iR7l/wv/Tz10+6H4If/AGalPx/0/wD6B90f++P/AIqvDaKz/sHB9n953f8AEW+I/wCaP/gJ7a/7QFnj5dOuD9dv+NU7j9oJwP3OlFv9+Xb/ACBrx3PvS1ccjwS3jf5nHV8VeJai92so+kV+qPTrz486pMpFvZRQHsXct/LFY118YPE1yp23iW+e8aA/zzXEg5orqhlWEp7U189Tw8Tx5xHi9J4uS9Hb8rGvfeMNb1Fi0+pXDn+6sm0H8BgVksxdizEsx5JJ5NIDS1306FOmrRil6HyWKzPGYyXNXqyk+7bf6ifw10nw/wDCr+LPEUNuyk2yHfM3+yP4fxPH5+lc4FJIAGSewr6O+FnhAeGdBjeZMXlzh5fXOOB+A/rXk5vjPqmHaT96Wi/Vn6L4d8MviDNoyqxvSp2lLs+y+bO2t4VgiVAAFUYAAqXGaBzTq/LHrqf3pGKhHlQUUUUiwooooAKKKKAI8UZOKU9KxPFHiG28M6DealdNthtkLt6nHQD3PQe5FVGMpyUYq7ZhWrQw9OVWo7Rirt9kjwv9qPxwP9F8MWspycT3m09v4FP45bH+ytfO5GK0fEevXPifXb7Vbtsz3MhkIzkKOyj2AwB7Cs/omO9f0Bk+BWAwcKPXd+r3P4a4nzied5nVxT+G9orslt/wRtFFFe8fIBRRRQAp4GK7H4SeDT448c2Fk67rWI+fcemxSPlP+8dq/jXG45+lfWP7NXgf/hH/AAkdWuE23eqESLkcrEPuD8clvow9K+Wz/HrA4OTi/elovn1+SP0PgnJXnObU4yV4Q96XounzZ7LDGIowo6KMVIOKWkJxX4Ruf2tGKirIWiiigoKKKKACiiigAooooAKKKKACiiigAooooAKKKKACiiigAooooAKKKKACiiigAooooAKKKKACiiigAooooAKKKKACiiigCM1j+JdCt/Euh3unXS7obmMxOPYjqPf0962WP6U0bvrVRk4SUouzRhWpQr05U6ivFqzXdM/PvxFoVz4Y1y+0q7BFxbSNGxI4I7MPYjBHsazl5TJr6H/ak8C7WtvE1rHxgQXe0dv4HP6qT7rXzuea/oDKMesfg4VVvs/Vb/5n8N8UZPPJMzqYV/De8X3T2/4IUUUV7x8eFFFFAAV5r6m/Zk8ejWPD8ugXcmbvTxmHceXhJ4/75PH0218s/wA66DwN4suPBXiix1aAkiF8Sxg/fiPDr+I6e+D2r5vO8vWY4SUF8S1Xqv8AM+74Ozx5HmlOtJ+5L3Zej6/J6n3wvtQeBWfpGpwa1p9teW0glhmjWWN16MrDIP5GtCvwRpxdnuf23TqRqwU4O6Y+iiikahRRRQAUUUUAFIelLRQB4j8bfBuJBrdrHkcLcBR+AP8AQ/hXkOMV9d6nYR6nYz2s0YkjlUqUPQgivmrxP8P9W0HUpkSynuLXcfKliUuCvbOOh7HPevv8kzGMqfsKsrNbX6rsfyJ4pcG1qWM/tXAU3KM/iUU3Z99OjRzVFOkheFykisjjqrDBFNr7GMovY/m+dCrB2lFhRRRVHLZhRRRQOzCiipILWa6bbDE8rf3Y1LH9Kzc4x1bOyGGrVWowg22RUZrodO+H+v6pjydMm2nvJhP54rq9I+BOq3Z/026itB6Ipc/rgfzrz62ZYWj8U1+f5H2GX8FZ/mTXsMLKz6tWX3ux5mOasWWnXWpSeVaW8tw/cRKT/KvetH+CeiacFa6V76Qc5lbjP0HH5129ho9npdusFtbRRIvRUUACvBxHEVKOlCLfroj9byjwbxtZqeZ1lBdo6v0vseD+HvgtrOqMGvWXT4TyQfmf9Dgfn+FeoeHPhVo3h7ZKYftNyvPnTDcQfYdB+Fduc4+7Sjpmvl8Tm2JxOkpWXZaH7rknAORZI1OlS55r7UtX8ui+Q2OFIhhVCj2FSYox3oJxXj7n6NFKKsgopaKChAMUhNBNQXFxHboWdgoAySTjimk3oROaguaZITj2FKD75rxnx58ZVAey0Jtz8hrrGV/4D6n36emayvAvxjutKdLXWHe6tennnl0+v94e/X617UcnxUqHtlH5dbH5fW8R8hoZmsulVv0clrFPs3+p72X2jJ7Ugbd06HvVHS9VtdYtUntJlmRhkMDkGrq4A5GD6V4zi4uzP0ylVhXip03dPVNapolopaKk3ExUbwpKMMob6ipAc0EZp3sTJKWjOL8RfC7Q/EIZ3tRBcN/y2hO1s+px1/HNea+IPgbqVgC+n3C3sXUI42uPx6H9K97+lIy5Fephs0xOG0hK67PVHwGc8CZHnd5V6KjJ/ajo/XTR/NHyPqnh/UtGZhe2U1uQcEsp2/g3Q/gao19gS2sdwhWSNXB6hhmuT1b4U+H9V3MbBLeQ9WhO3Pvgdfxr6ahxHF6VoW81/wAE/Ec28F6kbzyzEJrtJWf3r/JHzXRXseo/ABeWs9SdfQSoG/UYrkr/AODviOyyUtkux/0xcZ/8exXuUs3wdbadvXQ/Kcw8O+I8vb5sM5rvHX8FqcRmlrUvPCes6e5WfTblSOpEZZfzHFZjxtExV1KMOoYYIr06delNXjJP0PiMRleNwsuWvSlF9mmhKKKK6Lo8qUJR3QUUUUzPUKKKKQWYUUUVLlFG8aNWXwxE3UtXbbQdSvCBBYXMue6wsR+eK6Cx+FXia+OfsHkKf4pXUfyJ/lXJPF0KfxzS+aPosJw5m2Ot9Xw05f8Abrt95yPbmhuleraV8BLyfa19fpB6pEmc/if8K67SPgpoWnlTcLJeuP4pGOPyGB+ea8mtnuEpfC3J+SP0HLvCniLHNOrBUo95NfktT5/gtZruURwxSTSHkJGpYn8BXXaL8JvEGrFWe2FnCf45jz/3yM/rivoXTfD+n6TCI7W1hhQdlQCtAKMdAK8DEcRVZaUoJeb1P1zKfBvA0LSzGs5vtFWXo3u/wPL/AA/8DtMsismozPfuP4PuL+Q5P4mvQtM0iy0qEQ2ttHBEvRUUDH5VfH50YzzXzWIxlbEu9STf5H7XlXDuV5NDkwVCMfNLV+reo/GKWiiuQ+kCkxS0UARgnIzSBsD2pW+UHJxXC+M/ilp3hdGgjIvL3H+qQ/d+p7fz9q3o0KmImoUo3bPJzLNMHlNCWJxtRQiur/JLqzqNY1yz0Kxe7vJliiQZO4/yrA8LfErSfFcssMDmGdSQI5cKzgfxDnp/Kvn/AMSeK9R8VXnn30xYA5SJeET6D+p5rLhle2lWaKRopEOVdThlPqCK+ypcOp0Xzy999tl/mfzXjvGOccyj9TpJ4eOjvpJ+a7eR9i7uKUc14j4H+M7xtHZ6425T8ouh0/ED+Y/Ed69js72C/hWaCQSxsMhlIIIr5TFYKtg58lRej6M/fsh4my7iKgq2CqXfWL0a9V+pdpaQdKWuE+sIm9KzNY0Gx163MF9bpOjdmH8vQ1pgf/rp2OKqMnF80XZnPWoUsRB0qsVKL0aaumvNM8Q8VfA2aEvPo03mLnP2aU8j2Df0P515fqWk3mkTtBe20lvKpxtcYz7g9x7ivr5hyO9Zuq6FYazbtFeWsdwh/hYA/wA6+mwefVqNo1VzL8T8N4i8JstzJyrZc/YzfTeL+XT5HyVRXtfiL4E2kwaXS7hrZuoifLL9AeorzfW/h5r2gkm4sXliH/LSH5x+nP5gV9jhs1wuJ0jOz7PRn84Z1wBnuSturRc4L7UdV6u2q+ZzlFB4ODwaK9hNNaH5xOnKm7SVgoooqjIKKKKACiiigAooooAKKKKACiiikAGiip7PT7rUXKWtvLcMO0SFj+lZynGCvJ6HfQwtbEyUaUG29klcgpvNd5ovwa17VCpmRLCI9WkO5gPYD/EV6HoHwQ0nTiJL5nv5B0EhwgPsv+Oa8XEZzhcPpzcz7LX8T9Oybw0z/NrSdL2cH1lp+G54dpujX2t3AhsrWS4kPURqcD6noPxr0Xw58C727CS6rOLRevkxDLH2LdvwzXtVhpNppsSx21ukMajAVVAA/Krh+Ve1fKYrP69XSiuVfez98yLwjyrANVcwk60+20fu6/NnOeHfAuj+GlxaWaLJjBkb5mP1J5rohtA+XAFLz/kUYGMYr5mdSdV803d+Z+3YTBYfA01Rw1NQitkkkvwH0tFFQdwlFLSUAM7daTBHOKXJHWuV8WeP9L8JRf6RL5lwRlYI/mY/h2HucCtKdOdaShTV2+x5+Nx+Gy6jLEYqooRju27I6nIHPajJPTj3rwiz+O2oDVmlntYzYHgQx8Mo9dx4J9sCvWfDXjDTfFNsZrO5VyMboycMv1HUV3YnLsThUpVI6d1qfL5Lxlk2fVJUsHWvJN6PRtLqr7o6OikDDFLXmn3AUmBS0UARn7wFZuraLZaxA0N3Ak6HghwD/OtHGO2KcR3zVRk4u8dzCtRp14OnVinF7p6pnkfiH4F2tzul0uc2sh58p8uh+h6j/PFeZ694B1zw8W+1WLvGOksPzrj145H4gV9Tr74pskSuvzAP9RXv4bO8VQ0k+Zee/wB5+RZ54XZHm16lCLozfWO3zW33WPjjvS54r6e1j4caFrod7mwTzm6yJ8jZ9yMZrgdY+AbJufTr76RyrkfmP8K+pw+fYarpUvF+eqPwjNvCPO8C3LCNVY+Ts/mn+jPIKQ11Wq/DDxHpQZnsWmQdWgIb9Ov6VzdzZ3Fm+y4gkhc/wyIVP5Gvdp4mjWXuTT9GflONyHM8ulbFYecfVP8AMiooorrPnpRkt0FFFFMgKKKKACiiigAooopBqIKWirmn6DqOqFRa2M04b+JIzt/PoKwnVhTV5OyPUw+BxWKkoUabk30Sb/IpE+lHUV3Wl/BvxFqBUzxR2aHqZGycfQdfzFdto/wIsbcq+o3Utyw6qv7tT+XP615NfOMJR+3d+Wp+hZX4b8Q5m01QdOL6y0/Dc8RiieeQRxo0jscBVGST7Cuu0D4V69re2RrY2Vueks/BI9l6/mBXvmj+DtJ0FSLKziiyOSEGT9T3/GttU2jaAAvtXzmJ4iqS0oRt5vX8D9rybwbwlFqpmlZzf8sdF9+7/A828N/BPSdLZZr9m1GUc4cYUH2UdfxzXoVtaQ2cIjgiWONRgKBgAVY5Hekx+NfLV8VWxL5qsm/67H7rleRZdk1P2eBoxgutlq/V7kn8NLRRXMe+FJilooAjZgBSbhikkbahJOB71wHjH4t6d4cD21qRfXo4MaHhT/tHt9OtdFGhUxEuSlG7PFzPN8Fk9B4jHVVCK79fJLdnoJ5wfSgdenSvMvBPxks9bK2upgWd2eAwPyOfYnofY/ma9LR1kUMhDqe4p18PVw0+SrGzM8pzvAZ3QWIwFVTXW268mt0TUUlLXMe8FJS0UARYH4Vz/iHwTpXiWMreWquwHEg+Vh+I5rocUYLcE/pVwnOnJSg7NdjixeDw+NpOjiaanF7ppNfieB+JfgjqWn7pdLlF9D18psKw+h6H9K85u7C4sJjDdQSQSj+CVSD+Rr7BHTmsvVvDen67GYr61jnT0dQfx+tfU4TiCtS92uuZd+p+EcQeEWXY5utlk3Sn/K9Y/wCaPk2jtXtfiD4EWsrPJpl09t3EL/Ov0B6ivPNZ+GfiDRMtJYtNEOfMgO8fl979K+sw+bYXEfDOz7PQ/nzN/D/PsnbdSg5xXWOq9dNV80cvRSyRvC7JIrI6nBVhgikr2VJPY/OKtKpSdpqwUUUVRgFFFFABRRRQAUUUUAFFFFABmiir2m+HtS1hlW0spp938SIdv/fXQfnXPOrCmuabsj08NgcTipKGHpubfZNlAdKWvQ9F+Cet6jtN20djGR1b52H4Dj9a73Q/gjo2mkPdb79xyPMbCg/QY/XNeLiM6wlDRPmfl/mfp2UeGPEGZ2lOn7OD6ydvw3/A87+EXhD/AISDW1vLiP8A0S1YHkcF+oH4dT+HrX0SoEeAo4AxVew0+30yBbe2hSGFRhVUAAfhVkZBI7dq+AzDHSxtb2j0WyXY/rvhHhijwvl6wkHzTbvKVrXf+S6EtFFFeafchRRRQAUUUUAFFFIaAGmvmv8Aah8e+dNb+GLSThcT3m09/wCBD/6ER/u17r418U2/g7w3e6tdf6u3jL4zgs3RVHuTgfjXwprWsXOvavdaldyeZdXUrSu3bJPQew6Aegr7jhXLfrOIeJqL3Ybev/APxXxK4g+oYJZfRfv1N/KK/wAyjRRRX7QfyeFFFFAgooooGjqPhx4Qk8c+MLDSwGMDN5lww/hiXlj7Z6D3YV9z2lvHZW8UMaqiIoUKBgADoBXjX7M/gUaN4Zl126j23ep4Me4crCPu/wDfRy3uCte2kAr6V+F8SZh9dxjhB+7DT59Wf2N4e5F/ZWWKvUVqlWzfkuiJKKQdKWvkz9UCiiigAooooAKKKKACiiigAooooAKKKKACiiigAooooAKKKKACiiigAooooAKKKKACiiigAooooAKKKKACiiigAooooAKKKKAEpaKKAMTxVoFt4n0K+0y7XdBcxlGHcZ6Ee4OCPcV8IeI9CufDOu3ulXi7bm1lMZ44YdmHsRgj2NfoMeor5z/aj8Cb47bxRax/NHi3u9o6qT8jn6E4P1HpX23C2Y/VcT9Xm/dnt69Pv2PxrxIyD+0cAsdRX7ylv5xe/wB2586UUUV+1H8lBRRRQIKKKKBn0l+zD8QPtFtL4Yu5MyQAy2pY9UJ+ZfwJyPZvavoYd6/Pjw7rl14Z1uz1WzfZc2sgdfRvVT7EZB9jX3T4O8S2vi/w9Z6raHMVxGGA6kHoQfcEEH6V+K8UZb9VxP1imvdn+D6/fuf1r4ccQ/2lgnga8v3lPbzj0+46Gikpa+JP2UKKKKACiiigAooooAKjeJJOqg/UVJSEc0EuKe5n3OjWV2hWW2jZT2KA1izfDbw9MSW0q3BPUqgH8q6gA0p59K2jXqw+GTXozza2WYHE/wAajGXrFP8AQ4aX4NeF5etiwPtK4/rUX/ClPDJP/HrIPpO/+Nd8TSZNdCx+KW1R/ezx5cKZFN3eDp/+Ar/I4L/hSvhj/n0k/GZ/8as2/wAIfDEAGLDf/vuzfzNdoOKOe1Dx2Je9R/eyqfC2R03eODpp/wCFf5HN2vw/8P2jh49Lt1YdG8sZ/lWxFp1pAAI4EUDttFXQP85ppFc0q1SfxSb9WezQy/B4dWo0ox9El+gJEidFA+gp+2lpCcVkd6SjsLSUtJmgoWikpaACiikzhaAGZ4zmjcMZrG1zxTp3h63M17dxwL23Hk+wHU15D4u+Nl7fF4NIj+yQ9PPYAsfoOg/HP4V6OFy7EYt+5HTu9j4jP+MMo4dpt4ur7/SK1b+XT5np3inx9pfhSIm5mBnI+WGP5mP+A9zgV4X4y+I2peLZGjZjbWWeIEbr/vHv9OntXMXNzLeTNNPK8srH5ndizE+5NRgV99gMmo4S05e9Lu+nofyXxX4k5lxBzYfD/u6L6J6teb/RC0UUV9Gfi2t7mv4d8Wal4WuhNZTkKTloW+4/1Hr7jmvcPB3xb07xIFt7lhYXp4Ech4c/7J7/AE4NfOw604V4eOyqhjNWrS7r9T9S4X4/zXhuShGXtKXWMv0fQ+xY3Ei5BBB70EYHYk182+FPitrHhvbFLIb60X/lnK3zAezdfzzXsPhb4maP4mwiTi3uj1hlG1s+3Y/hmvgsZlOJwjbavHuj+tuHeP8AJuIYxjGp7Oo/sysnfyezO2paajq4yCD9KdXjH6WmnqgooooGFFFFABSYHpS0UAQtDGw5jU/UVUuNIs7gYkt0I7gqDV0fnS1Sm46pnPOhSqq04Jo5qf4eeH7gktpNsSep8sA/yqjP8JPDFx97TgP+ublf5EV2dBH41vHF14/DNr5s8erw/lVd3q4aEvWKf6HBt8FfDB6Wkg/7bP8A403/AIUn4a/595P+/wA/+Nd6OfalxWyzDFL/AJeP72cD4SyGWv1On/4Cv8jgx8FPDA62jn6zP/jU0Pwd8LwdLBm/35Gb+Zrt+KOvak8fiXvUl97NIcK5HDWODp/+Ar/I5WH4a+G48Y0qA4/vIDWva+HdNskCwWcUY9FQD+lae2m+XXPKvVn8Um/Vnq0cpwGH/hUIR9IpfoMW2hTpGo+i1IAB0FPorK9z04wjH4UFFFFIsKKTNLQAlFLRQBEATyePalxRgg9ePSsrV/EFhoUBmvbmOBR3ZsfgKuMXN8sVdnNXr0sNB1K0lGK1bbsl95q9DWPr/ijTvDluZ765SFR03Hkn0A6k/SvLPFXxzeQPDosXt9plH6hf6/pXlepapeaxctcXlw9zM3V3Ocew9B7CvpcHkNatadb3Y9up+GcS+K+XZYpUMsXtanf7K+fX5Hf+MvjLfayHt9LD2VqeDIeHYf0/n7ivOHdpHZmYszHJYnJJpP4aMe9fd4bCUcJDlpRt+b9T+VM84jzLiCt7bG1W+y2S8khaKKK7z5EK3/CvjnVPCc4NrMWgzl7d/uH1x/dPuPxzWBRXPWo08RHkqRume3l2ZYvKqyxGEqOEls07f8Oj6P8ACHxT0vxOqws32O7PWGQjJPsehrtllVlO1gR7V8chipBBwR3Fdz4U+Lmr+H9kNw5v7ReNsrYYD2bv+Ofwr4nG8PtXnhnfyf6H9O8L+L1Koo4bO1yv+dLT5rp6n0crAcZFKPbmuQ8MfEnR/E6hYrgRTnrDJ8rj/H8K61GEgJBDD1Br5CpSqUZclSLT8z+jMFmGEzGkq2EqqcX1TTJaKWisj0RMcUx4kkGGUH6ipKbii9iWk9zm9b8CaNruTdWEcjkffA2t+Y5ritV+AlhOXaxvJbUnojDeo/r+ter9eopT1ruoY/FUNITaX4fifKZjwpkua3+t4aMm+trP71ZnzvqPwS1+zZvI8m7j7FSVb8jx+tc3f+Bte03/AF+l3A/65jzP5Zr6rBzTHiWT7yg/UV7VPiHFQ+NKR+ZY3weyPENyw8pU32umvxV/xPj+ezuLXiaGSI+joVP61HX2C1jDICGiQj3Ws688JaXef6+xhl/3owf6V6MOJV9un9zPjsR4JNO9DGX9Y2/U+TsUYr6jPw18OMOdJtfwiX/Cmn4Z+HM/8gu3/wC/YrdcSUusGeXLwVx9/dxMfuZ8v0mOa+ol+G3hxef7ItT9YlP9Ku2/hDR7QfudOt4/92JR/IVL4kp9Kb+82p+CeLf8TFRXom/1R8qRW8tw22KN5G/uopJ/StOz8H63fsBDplySe7RlR+ZwK+qU022iHyQRr9FFTLEqfwgfQVy1OJJv4IJerufQYXwVwsH/ALTipS9El+bZ832Hwf8AEd4Bvt47YH/nq4/pmuo0z4BMxBvdTOO6wx4/Uk/yr2oYI4pcEd68yrnmMqbNR9Efc4Hws4cwbUp03Ua/mb/JWRwelfB/w7p2He1N23rOxcH/AID0/Suws9LtLGMJBbxxovACqABVo+nFBHvXjVcRWrO85t+rP0fBZPl2XLlwlCMF5JL8SQKAOKWiiuc9kKKKKAEpaKQ0ANyMZpCccUnCjBrG1zxZpfhyIvfXaR8cDOSfoByaqMJTajBXZyYjFUcLTdXETUYrdtpJfebWfasfW/E2n+H7fz726WBe248k+mOufavJ/FHxzuLgPBo0JhXp9olHzH6L2/H8q8w1HVLzV7hri9uJLiZurOc/gPQewr6fB5DWrWlWfKu3X/gH4ZxJ4s5dlylQyxe1qd9or59fkej+LvjXd32+DR1NrEeDOwBZvoOg+pyfpXmVxcS3UjSzO80rHLO7FmY+pJqPpilxz719xhcFQwseWlG3n1Z/Lee8T5nxDV9pjqra6R2ivRbfMWprK+uNOnWe2meGVTwyEioaK7pQU1yyPmqFephpqpSk01s1o0z1fwj8b5bbZBrcfmr0+0xDkfVf6j8q9b0bxDYa/biexuUnT1Vv5j19q+Tasabqt5o9wtxZ3ElvKP4kOM+x9R7GvlcbkFKteVF8r/A/d+GvFnMMu5aGZx9rTXXaS+fX5n19n8KUqQDivDvC/wAcri2CxavAZl6efD976le/4flXqmh+MdK8RR77K8SVsZK5wy/UHkflXxeJy7EYV+/HTutUf01knGGT5/FPCVlzfyvRr5Pf5HQUtNDAjgg06vOPttxKWiigAooooAjZQcZGfrVS80y2vUKyQxkHqCoNXONtL+NWpOOqMKlGFVOM43TOQvfhb4bv1PmabGhPeLKH/wAdxWBqHwI0a4ybaWe29hJuH/j2a9M2+n86XGeK66eOxNL4Kj+8+axXCuSY27rYSDfflSf3rU8buP2fVZT5GqNH/wBdI938iKoS/AC/jH7vUo5P+2JH9TXuZ56UmD612xzrGx+3f5I+YreGfDFbX6tZ+Ta/U8Af4F62PuzwH65H9Kb/AMKM13P+ttvzb/CvoIfSnZFbf29jf5l9x5//ABCnhp/8un97PAIvgRq7/wCsuoY/opP+FX4v2f7hh8+rIvt5BP8A7NXtwpeah53jX9q33HRT8LuGae9By9W/8zyC3+AFrgedqU7f7gA/mDW7ZfBPw7bIPNhkuGHdpW/pivQQfakLbTXJPM8XU+Ko/lofQ4Xgfh7Cfw8JF+qv+dzn9N8CaHpbiS306CNx/FsGfzrbW1iRRsiQfQVJyO1O6ivPdWdR3m2/U+sw+BwuEjy0KcYrskl+Q4AelLRRUHcFFFFABSUtFADOTntSdaY7rGMswUepNcp4k+Jei+HFZZbjzp1/5Yw/MxPofT8SK1p0alaXLTi2/I83G5jhMtpuri6sYJdW0jricdTj3rl/E/xB0rwqhFzcB7gjKwx/Mx/Dt9TgV5B4o+MmrayHhsc6fbHjKnc7D69vw5964CWV55GkldpHY5Z3OST6k19Xg+H5ztPEOy7Lc/n/AIj8X8Nh06GTQ55fzPRL0W7/AAO18XfFjVvEbvFbubGyJ4VD87D3P9Bj8a4kHNGMUV9th8LRwseWlGyP5hzbPcfnlZ18dVcn57LyS2QV2fg34pan4XaOKVzfWQ4MTt8yj/Zb+h4+lcZRTxGFpYmPJVjdE5TnePyWusTgarhJdtn5NbM+ofDfjrS/FMAa0nAlAG6KThh+H9eldNuyPX6V8d2t1NZTrNbyvDKhyGjYqfzFeoeEPjbcWhS31lDNGeBcIuCv1Hf6jH0r4bHZDUpXnQ95dup/VnC3izg8fy4fN0qdT+ZfC/Xse6bvlz0pC2R7+lZWjeILDXrcXFjcpMh7g9PYjrmtUAnnr6V8nKLg+WSsz9+o4iliaaq0ZKUXqmndNeqJKWiipOgKKKKAEA9aRkDDBAI96dSE4oFZMxdU8L6VrS7byyimA6bkB/KuP1X4IaFdtuthLZsf+eb5H5HP6V6Qc44oA9K6qOLxFD+HNr5nzuO4eyrM7/W8PGT7tK/37nh9/wDAO5jy1rqKv6JJGf55/pWDcfBnxJADiGGb/rm+P5gV9H/hSGvXp59jIbtP1R+f4vwp4bxN+Sm4f4W/1ufLs3w08TQAl9Kl/BlP8iaoS+D9bh+9pd1+EZP8hX1jgN2FNMS/3V/KuyPEeI6xX4nzdTwXyhv93XmvWz/RHyV/wjWr/wDQKvf/AAHb/CpY/COtS/d0u7H+9ER/OvrDyU/55r+VHlJ/dH5VT4krfyIwXgtlt9cRL7kfLsHw28SXAHl6XKfqyj+ZFadv8GvE06gtbxQe0kgOPyzX0ftAGdopVGe2PxrCXEOKfwpI9Oh4OZFTd6s5y+aS/BHhdh8A9RnUG5v4rc9wsZb+oro9O+A2lW7A3NzcXXqpYKD+XP616lnApMYB5zXn1M3xlXedvTQ+wwXh1w3gbOGFUn3k2/wen4HLab8OvD+jsrQadFvXo7jc35nJrpI7aGJBtiRQOwFSr05oZQ3oa8ydapVd5ybfmz7rDZfhMHHlw1KMV2SS/JDwOKWiisj0QooooAKKKKACiiigAoopKAGZ46UucA5pudo5rjfir45j8A+EbrUG2tcsPKt42/jkb7o+g5J9ga1o0p16kaUFdydkcWMxVPA4eeJrO0Yptv0PC/2mfiF/bGtxeHLSTNtYkSTlTw8hHC/8BB/NvavEcYTIp91dTX1zNczyNNcSuZJJHOSzE5JP1JqNfT1r+g8swUcBhYUY9N/N9WfwvxBm9XO8wqYyp1ei7JbISiiivYPmQooooAMcV0/w48Hy+OvF1hpaBvIZt9w6/wAMS8sfbPQe5FcyfmNfVv7NXgQaD4XOs3MeLzUsMu4cpEPuj/gX3voR6V8znuYrL8JKSfvvRfPr8j9A4MyJ55mkKcl7kfel6Lp82ewWNnHY2sMMaLHHEoREUYAAGAB+FW+1GBS4r8Gbu7s/teEVCHLEWiiikaBRRRQAUUUUAFFFFABRRRQAUUUUAFFFFABRRRQAUUUUAFFFFABRRRQAUUUUAFFFFABRRRQAUUUUAFFFFABRRRQAUUUUAFFFFABRRRQBGw9ay9c0a31/SrvT7pN8E6NG6nuCMf5NaZXOaAm0DJqoycWpRdmjGrTjWg4TV09Gu6PgHxf4cufB/iO/0i5BLQSFVYjAdTyrD6gg1j19QftNfD8apo8XiS0izdWI2XIUcvCT1/4CTn6Fq+X6/fMkzBZjhY1PtLR+q/zP4i4tySeRZnUoW9x6xfdP/LYKKKK+iPhwooooAXHAr239mj4if2NrMnh28fFpetvt2Y8JLjlf+BAfmPevEs8AelPt7iW1njnhdopomDpIhwVYHIIPqDXkZlgoZhhpUJ9dn2fQ+lyDN6uSY+njKfR6runuvuP0TBBHFGRgcVwfwi8fR+P/AAjb3bbft0WIrqMcbZAOTj0I5H1x2ruid3TrX8+VqM8PVlSmrSi7M/ufBYylmGGp4qi7xmk0/UmopB0paxO8KKKKACiiigAooooAKKKKACiiigAooooAKTFLRQAUUmaQuq9SB+NArpDQaCcdaqXGqWtqpaS4jQDqSw4rldU+K3h3TePt6zMP4YcuT+I/rW9PD1artCLfojyMXm+AwEebFV4xXm0v1OzyM4PX0oaRI+XYL9eK8X1n4+SOjJpthtJ6STt0/wCAj/GuB1nx/r2vH/Sr+RY+0cXyL9OOfzJr3cPkWKraztFee5+WZv4rZDl944ZutLyVl82/0ue+6/8AEnQ/DoZZ7tHnX/llF8zZ9MDpXl3iX43ajqJaLTIhYxdPMchnP0HQfrXmfP1pf0r6nC5Fh8P70/efnt9x+DZ74q5zmidPCtUYPot/m3+liW7vrnUZjNdTyTyH+KRiT+tRUUdK+hhBQVo7H45WxFXE1HUrSbb3b1Yh6UfWlru/AnwrvfEzpc3ge20/qCRhnHsD0HufwrmxOJpYWDnVlZf1sezkuRY7PsTHDYKm5N/cl3b6HNeHPC2oeKbzyLKElQRulIwij3P9BzV/xr4BvfBs8Xm5mtpOFmAxzjkEc89cev519H6N4fstAtEgs4FgjQYAUVJq+jW2uWMtpdxCWGRdrBq+LfEM3iFJL3O3X1P6epeEGEjlMqVSd8S9VLWyfa3bzPkeiuo8deAbvwfesSrSWDt+6mx09j6H+f5gcvX3FDEU8TTVSm7pn8tZrlWKybEywmMg4yi+v5rumFAJUgg4I70UV0NJnhxlKDvFnXeG/inrnh4xqZjeWy8GOcknHs3Ufjn6V6r4e+NejasAl5u0+Y8Yl+7/AN9dPzxXz2aOBXhYrJsNideXlfdf5H6vkPiRnmS2p+09pTX2Za/c90fX9tfQXiBoZUfjIIIORVmvkbStf1HRX3WV5NbkHOFPH/fJ4P4iu+0P456pZkJf26XidCyHaw/DkH9K+VxHD9enrSakvuZ++5N4vZRjUoY+DpS77r71r+B72p46/lSg5Fef6L8Y/D+qBVnmaykP8MowB/wIZH612NnrFlfxiSC5jlRujKwINfPVsNWou1SDXqj9gwGd5bmcebCV4yXk1f5rdGlRTQ4YcEGnVzHuXuFFFFAwopMiloAKKKKACikyKWgAooooAKKKKAEx7UU3I7mopLuGIHc6r9TTs2ZynGGsmPPHOf0oLDHXmuV1f4k6Bo4YTagjSKcFI/nbP0GcVwet/HsbWTTbEn0knbb+gyT+lejQy7FV/gg7d3ovxPjc04yyPKU/rOJjzLond/crnsruka5Yqo9Sa5jXfiPonh7ctxeKZgP9WnzN+QrwPWviHr2u5FxfvHGedkPyD6cc/mTXOsdxya+kw3DreuIl8l/mfimd+MtOCcMpo3f80v8AJHp/iT46X1+rRaXCLOM8ebJhn+oHQfjmvONQ1O71W5ae8uJLiU873JJHsPQewqt0FLX1eGwGHwqtSjbz6/efgGc8WZvnsubG121/Lsl8kFFFFeifFBRRRQNXegnelZGRVZlKhhlSR1GccflXe/Dv4YT+J5Y72+V7fTFOQOjS+w9B7/l6j1rxJ8ONL1zRVs0hWBolxDIgAKf/AFvavm8TnWHw9ZUt+7XQ/bMj8MM0zfLp45tQurwi95f5X6HzRRWr4n8L3vhfUGtryPbnOx/4XHqD/TqKyq96lVhWgpwd0z8nxuBxGXV5YbFQcZxdmnuFFFFbnlCAlSCpII5BFdh4d+KeuaAEjM/2y3Xgxzkk49m6/nmuP60c1x1sLSxK5asU0fR5ZneYZRV9rga0oPye/qtmfQXh741aLqpEd4x0+Y8Yk5XP+8OPzru7fUbe9hWSGZJVYZBVhg/SvkLFXtM1y/0aQNZXc1uwOcIx2n6jofxr5bE8O05a0JW8nsfvOSeMuKo2p5rRU1/NHR/NbP8AA+uycCkAwM18/wChfHDVbBgt/DHfoBgsDscflkfyrvNI+NWg6kAtw8li5/hlXI/MZH518zXynF4feF13Wp+35V4hcP5qlyV1CT6S0f3vT8T0TPpSMwVc4rN0zXtO1WLzbW6hmQ91cH+VaCushO0j8DXlOEou0lZn6DTxFKvFSpTTT2a1Jh0paQdKWoOkKKKKACiikoAWiiigAopM0tABRRRQAmKMUZFFADcnFIG4pjOFHLAe9Zup+JNN0mMveXkMKDuzAf1q1CUnaKuzlq4mjQi5VZqKXVuyNVh05oIyK881j416Fp4ZbdpL5x/DGhx+ZwPyrhda+OWq3hK2EEdkvYsfMY+/YD9a9WhlOLr7QsvPQ+AzTxB4eytNTxCnJdI6v71p+J7rPewWwZpJVQDrk1xWvfGLQ9IDLDMb2UfwQDcPxPT9a8E1XxFqWtuXvr2a4JOSrN8v4KOB+ArP5r6TDcOxjrXlfyR+LZz4y153p5XRUV/NLV/dsvxO/wDEXxn1rVt8dmV0+A8ZT5nI+pGB+A/GuEubqe9laWeV55W6vIxYn6k1Hik/Divp6GDoYZWpxS/P7z8HzXiPNc6nz46tKXlfReiWg6iiiu8+UCtDQ9AvvEV19msYTKwG5mP3V+pq/wCD/BV/4vvQltGUt1P7y4YcJ7D1Pt+eK+jPCvhKx8J6clraRAEDLSEZZj6k9zXzeZZvDBrkp6z/ACP27grw8xXEclicZeFBdesvJX6eZ8ualptzpF29tdwvbzoeVYdfceo9xVfHNfT/AIw8CWHjCzKXC7bhRmOZR8yn+v0NfPnivwbqHhK8aO6jLwE4SdB8rf4H2NXl2bU8auWWk+3f0ObjLw+xvDc3WoJ1KD2l1Xk0vz2MOiiivoj8aCnQzyW7rJG7xupyGRirD6EU2iocVJWZ1Uq06MlOm7NHcaB8X9d0Yos0q30I42y8MR7MP8DXpGg/GzRtSAS83afMf+egyuf94cfnivn/ABRXhYnJsLiNeXlfdf5H6pkviXnuT2hKp7SC6S1+57n13Y6taajGHtriOVGGQVYEGreQe9fINjqd3pr+ZaXEtu/rG5Un64rstI+MviDT8LPIl7GO0i7Wx/vDH8jXzNfh2tDWjJS9dGft+U+MeW4m0cwpOnLutV/n+Z9HCkL9uK8n0f482ExRL6zktc9XU71H9f0rsNM+I3h/WAqwalEHbojna35HBrwa2X4qh/Eg1+KP1nL+LckzNL6tiYtvo3Z/c7M6sD1parJdwOPllQ554YVLuB+6c1w8rW59XGpCfwskoopKRoLRRRQAUUUmRQAtFFJmgBaTFLRQAUUmaQuq9SB+NArpDd1B/KoJdQt7dS0kyKB3LVy+qfFDw7ppKvqMcjg4KxAuc/8AAc1tToVartCLfojy8VmmBwMebFVoxXm0v1OvbgUb8DnA+teP6r8fII9y2Fg8pHAeRgg+uBk/yrh9Y+LPiLVyy/ahaxn+GBcH8zn9CK9mjkeLq6uPKvP/ACPzbM/FHh7L7xp1HUkukVp97svuPobVfEWn6NCZbu7jgjHdmA/nXnuu/HSwtN0emwPesOjn5F/M8/pXh091NduZZ5XmkPV5GLE/iabjivpMNw9Rp61m5P7kfiuc+MWY4q9PLaapR7vV/wCSOo174ma9r+5JLtoITx5UGVGPc/e/XFcvkmmjNOr6Wjh6VBWpRSXkfiOY5xj81q+0xlaU35tu3p2Ciiius8AQjNWrDSrvVWkS1gedkUswQcgCtLwn4Nv/ABbfiG1QiIEb5mHyqP6n0H/66+jPCvhCw8KaYttbRgn+ORuSx9Sa+czHN6eD9yHvS7dvU/aODfDzFcSv29dunRXW2rfZJ7+p8rupUkYwR2NGOa998f8AwltteV73TttrfckjHyyH39D714XqWmXWkXj2t5C8E6HlWH6j1HuK6cDmVHGx0dpdUeBxVwVmHC9a1WPNSb92S2fk+z9SvRRRXtH5sWdN1a80e4E9lcSW8o/iRuvsR0I9jXqXhb45ywhINZg3jp9oh6j3K/4flXklFeVisvw+LVqkde/U+6yLi/N+H5qWDrPl6xeqfyf6H1donirTfEMQeyukmXvtbn8R1razkdeK+O7W8nsphLbyyQSjo8bFSPxFd74d+NOs6UVjvANQhHGW+Vx+Qwfy/Gvj8Vw9Vh72HlzLs9Gf0hkPjBgMValmkHTl/MtY/duvxPoXIUc0pbIrgtC+MOg6vhZ7g2MpH3JhtH/fXT9a7a3vYLmMPFIrgjIIbNfM1cPVoPlqRafmfuOAzjL80h7TB1oyXk1+K3RbopAcilrnPaCikzS0AFFFFABRRSZoAWiiigAooooAKKKSgBaKKSgBaKKKACiiigAooooAKKKKACiiigCGV/LjZj25r43+PXxCbxr4sktraTdpmnFootp4eT+N/fkYHsM969x/aB+Ix8G+GDYWcmzVNR3RxFTzGn8b+3BwPc57V8hdq/TOE8ru3jqq8o/q/wBD+dPE7iOyWUYeXnP9F/n8hKKKK/VD+bwooooAKKKKTaSKinJ2R2Pwp8ESePPGNpp5U/Y0PnXTekankZ9WOF/HPavuC3t0tYUijUJGgCgAYGB0rzD4AfD7/hDfCS3d1Hs1PUds0wI+ZFx8ifgDk+7GvU+c4Jr8I4hzH6/i2oP3IaLz7s/szgPIFkuWKpUjarUtJ90uiJqKSlr5c/TQooooAKKKKACiiigAooooAKKKKACiiigAooooAKKKKACiiigAooooAKKKKACiiigAooooAKKKKACiiigAooooAKKKKACiiigAooooAKKKKACkpaKAKV5ZxX9rNbzoskMqlGVhkEEYIP1r4c+JvguTwH4uvNMYE227zbZz/FExO3n1HKn3Br7qGc8Hj0ryv4//AA8PjHwn9rtIt+p6dulhCj5pFx86fiBke4A719Tw9mf1DFqM37k9H5Poz8w484f/ALay11acb1ad2u7XVHx9RRRX7rF3Vz+NZRcXysKKKKokKKKKAO++DPxDbwB4tjnmkI0y7xDdr2UZ+WT/AICT+RavtSCZZ4kkUgqwyOeDX53YyOK+of2bfiV/bWkHw5fSZvLFMwMTzJD0A+q8D6FfevzHivKrpY6ktVpL9Gf0N4Z8S+zm8oxMtHrDyfVfPoe80Ugpa/LT+lQooooAKKKKACiiigAooooA4zxz41l8GLBcGwa6tXO1pEYAo3bII6H1zXKr8f7Db82nXIPttP8AWvRtd0aDXdNmtLlQ8cqlSD/P+tfMHijw5ceGNYnspwSqnMbkffU9D/Q+4NfUZThcJjU6dVe+vPdH4L4hZ3xHw1OOMwM06EtLOKfK/Xsz10ftAab3sLsf8BX/AOKpD8f9O7add/iEH/s1eHUV9L/YGD7P7z8T/wCIucRW+KP3Htcn7QFpj5NOnJ9yB/Ws+f8AaBuSSItKQL2Zps/oB/WvI+/WlrWOSYKP2L/NnBW8UuJquirqPpFfqj0G7+N2vTOfJW3t19ACT+p/pWFqHxH8RakGEupyhD/DGAuPxAB/WuaAoau2nl2Fp/DTX3XPmsVxnn2Mv7XFys+ibS+5WJrm9uLs5nmlmb1lcsfzNRA5oorvjCMFaKPk6uJrV5OVWbbfVhRRRWpwBRRRSAKltbSe/nSC3jaaVztVFGSTWx4V8Gaj4ruhHaxFYQcSTuPkX/E+w/SvffB3w+03wjbjy4xNdEYedxlj7D0HsK+ezDN6ODXLH3pdv8z9i4Q8PcfxHUVep+7odZNb+SXX1OQ8AfB5LMRX2sKstwOUt+qof6n9P516zGiwqERQAB0AxTtoGBjpS45Jr85xOLq4ufPUd/yR/Z+ScP4Dh/DLDYKnyrq+rfdsTDHkcUAcVheKPGmm+E7Xz72bBPARRl2PoBVrRNctNesUvLOZZYJBkEdvwrB0qiiqji+V6X6HpRzHCTxDwcasXUSu43V0vQn1TS7bWbR7a7iWWKRcFWGQa+fPiD8MLvwrNJc2qvcaaTncOWj9m9R7/n7/AEgMHnGaint47hCkqB0I5B5zXoYHMKuBneOsXuj5TirhDA8U4b2ddctRfDJbr17ryPjzNAr2Dx78Ggoe+0MYwctaE4H1U9vp09MV5DNBJbzPFNG8cqnDI6kEH0INfpeDx1LGQ5qb9V1R/EHEfCuY8NYh0sXD3eklqmvX9BKKKK9Q+GCiiigAqS3vJ7N99vLJC/8AejYqfzFR0VnKEZq0jto4irQlzUpNNdUdRpvxO8R6XgJqDSqP4ZlDA/ief1rqdN+PWpQKBeWMVwfVHK/0NeXUYrzKuWYSt8VNfLT8j7TA8c8Q5fZUcVKy6N3X43PcrP4+adK4We0nhH94AMB+uf0rdtfjB4auMKb7Y3+3GygfjjFfOFJyK8yfD+Fl8N18/wDgH3eF8YM9o6VYwn6pp/g0fUkPxE8PTEBdVtiT28xQf51pw+INPuB+7uomH+yw/wAa+SOaWuKXDcH8NR/cfRUfGzEx/i4VP0bX5pn1+NStT0uIz/wIU77db/8APeP/AL6FfH2cU/zpB/G351l/q1/08/D/AIJ6MfG6P2sF/wCT/wDAPr039uvWZP8AvoVDJrNkn3rmMf8AAhXyMWLdST9aSqXDXep+H/BJn43X+DBffL/gH1Vc+OdDs/8AXanbJ7GRQf51mXPxZ8NWwJbUEfH/ADzBf+Wa+aKTNbx4cor4pt/h/meNiPGrMJfwMNGPq2/yse/X/wAdtEtgfs8c9yf9hMf+hEVz978f5SxFrpoC9jJJg/kB/WvIcUtehTyLBw3i36s+TxnivxHidITjD/Cl+tzttQ+MXiS+BCXEdqp/55ICf1zXL6jr+o6qzG7vZ5w/VXc7R9B0FUDR/DXp0sFh6P8ADgl8j4LHcTZxmN/rWJnJPpd2+7YWiiiu8+XlKUtWFFFFMgKKKKADNFFaWg+GdQ8TXYtrGAyt/E/RU9ye38/SsKtWNGLnN2SPUweCxGPqxoYaDlJuySV2Z0cbSyKkal3Y4VVGST6CvWfh78IDcGO/1pdqcMloe/oW/wAPz9K6/wADfCux8LotzOou7/H+sccJ7KO31613iqqrgDFfB5nnjq3pYfRd+rP6y4K8LqeB5cdnCUp7qPRevdjIoEt4ljiUIgGAAOlSYOODkelcp4x8f6b4StT50gmujykCH5m/wHuapeBfibZeMEMEoFpfgcwls7h/eU9x+or5r6pXlTdflfL3P2n+38qpY2OWe2iqrWkb/h2T8jofEfhqx8Tae9texB1I4boynsQexr548bfD7UPCFyzMpmsCcJcKPyDDsf0P6V9PE5/Gq97ZQ39u8E8ayxuCpVhkYrtwGZ1cDKy1i91/kfOcW8E4DiijzSXJVS92SWvo+6PkDr3ozzivU/Hvwdl04yXui7poPvNbdWT/AHT3Ht1+teWujROyspVlOCCMEGv0nCY2li4c9N/Lqj+Jc/4ZzDhzEOhjYWXSS1i13TCiiivSPjQooooAKKKKATsOgnltnEkUjxyDo6MQR+Irf034h+INJAWHU5ig/hkw36kE1z1Jt965amHpVVacU/VXPewecZhgHzYavKPpJr9T0nTfjrrNqf8ASoILlfRcoT/OuitP2gLZlH2nTZY27+WQ388V4oBQBivKqZLg6mvJb0Z95g/EziXB2X1jnXaST/G1/wAT6HtfjZ4enA8yaWEnsYmP8ga1o/ij4blUFdUhXP8AeYL/ADr5iXpS1wS4cw7+GTR9bh/GbOaelalCXyaf52Pqu38c6Jc/6rUYH/3ZAf61eTW7KUZW5jP4ivkakyfauZ8NQ6VH93/BPbp+NldfHhE/SVv0Z9ff2paf8/CH/gQo/tW0/wCfhB/wIV8hc+tHPrUf6tL/AJ+/h/wTq/4jc/8AoC/8m/4B9bya9YQ8tdxD6sP8aoTeP9BtyRJqduvsZV/xr5W59qWrXDUOtR/d/wAE5KnjZiH/AA8Il6u/6H01N8VfDNshLanG2P8AnmC/8s1j3vxx0CBSYWluMdljIz+eK+fOaK6ocO4ZfFJs8LEeMud1NKNKEfk2/wAWey3f7QKBT9l0xnPbzXCfyzXPah8cNduWP2eOC2Q9FwWI/Hp+leeUma76eT4OlqoX9dT5DGeJPEuMuniXFdopL8Ur/ib2o+Ptf1UETapPtPaPCfyxWJJLJM5eR2dzyWY5JpgHvS16tOhSpq0IpeisfC4zNsfj5XxNaUvWTf6hRRRXQeJcKKKKYBnikz7UtWdO0261e7S1soHuJ26IgyfqfQe5rKc401zSdkd+Hw1XE1FSoxcpN2SSu2/QrV33gL4VXXiR47u+DWtgPmA6NIPb0Hv+XrXZ+BPg7Dpnl3urKLi6HKQ/wIf6n9P516pFEsKBUAAHpXxGZZ5vSw33/wCR/T/BfhVyuGOzteah/wDJf5FLSdItdFs47a0hSCJRgKoxV4ZB9fajOPpWZq/iHT9DtxNfXUdshYKC7Y5PYV8XadWXdv5s/ppyw+Ao2bUIRXkkkvwNSqOqaTa6xZvb3UKyRMMEOM5qW0vYr6ATQOsiMMgqc8VZzSTlCV1o0XKNLF0nGSUoyXqmmeAeOfg/daOXu9JDXVp94wnl0Ht6j9frXm5UqSGBBHBBr7GK7lIYZFcH41+FOneJVa4gUWd6efNjHDn/AGl719hl+fOFqeJ1Xfr8z+ceL/CiniXLG5JaMt3B7P0fT0PnWkNbHiTwjqfhi4Md7bsiZwsg5jb6H19jg1jmvuKdaFaKnTd0+x/LGOy/FZdWdDF03CS3TVhaKKK6TyQooooAKKKKVi4ylF3iyxaaneWI/wBHup4B6RyMv8jXQ2PxP8SWG0JqLSIP4XQHP44z+tcoFpfwrknhaFX44J/JH0OEz/NMD/u2JnH0k/8AM9GsfjlrkDj7RDBcr6AFCfxyf5VtwftAu2BNpOB6pNk/qB/OvHgc0tedPJ8FLen9x9hhvEniXDaRxLa80n+LR7jF8f8AT2OHsLlfoFP9a0YPjnoEn+sM0X1iJ/lmvn0Uh+tcssgwj2uvme/S8XuIYfFyy9V/lY+jB8avDR/5e3/GB/8ACl/4XV4Y/wCfuT/vxJ/hXznRWf8Aq7he7+9f5HcvGXPV/wAuqf3P/M+i2+NfhpR8ty5/7Yv/AIVTn+OWhJ9wzS/7sRH88V8/0ZPpTXD2FXV/f/wDKfjFn0toQXon/me4SfH+wXOywuW+oUD+dZ1z+0FMCRBpQK9i8uP0A/rXkNFbwyPBR3jf5nj1/FXiWtpGqo+iX6pnoV58b9dncmBLe3X0wWP8/wClYOofEjxFqO4S6pKFP8KBVx+IAP61zdNIrvhl2FpfDTX3XPlsVxpn+Mb9ri5WfROy+5WLF3fXV6d1xPLOfWWQsf1NQ0UV3xhGCtFHylbFVq8nKrNtvu7hRRRWp54UUUUAFFHSp7KxuNSuUtrWF5pX4CIMk1lKapq72O6hQniaip0otyeiS1bZBXa+A/hle+KpEuLhXttO/v4w0g/2Qe3v+Wa7PwL8GI7Ux3mtqJZR8y2w5RT7+p9un1r1uOFbeMJGFRRwABXxeZZ4lelhtfP/ACP6Z4L8Kpyccdnast1Dq/X/ACKOjaDZaDaR2tnCsMajACj+daXRuKQkg+3rWPr/AIp03w3bCa/uRCpIUZyST7AcmviUp1p6Xcn87n9Pt4XLcPq406cV5JJGyAK5vxb4K0/xbaeXdRYlUfJKvDKfY/41tWGoQalbpPbyLLG4DBgcjHqKtA9D0FOEp0ZpxdmicRhsLmmHdKtFTpzXXVNHy94v+HuqeEZGeWIy2WcLcIOPbI7H9PeuYz6V9g3dtHdwvFIgkVgQVbkEV5B42+CwIku9EwjdWtT90/7pPT6dPpX3OXZ7GdqeJ0ffp8z+V+MPCirhnLF5JeUN3B7r07ryPHeopamvbK4066e3uoXhlQ8o4wRUNfYwmqivHY/nKvQqYao6daLTWjT0aCiiitDgCruna9qGjyK9neTW5BztRjtP1HQ/jVKk6CsKlKFVcs1dHpYbG4jCzVShNxkuqbX5HoWjfGzXNP2rdCK+Qddw2MfxHH6V2elfHjTJ2Vb22mtCerAb1H5c/pXhI5p1ePWybB1teWz8j9Iy3xM4jy60XW9pFdJK/wCO/wCJ9Oaf8S/D+pbRFqcKs3RXOwn8Dg10UepW86gpOjA+jCvkGpILue1bdBLJC396Nip/SvHqcNwf8Oo16o/R8F41142WLwqfnFtfg0z7CWVD/ED9DTvoa+TbbxhrdmQYtTuRj++5YfrmtSD4p+J7cjGqMw/umNMfnjNcE+HMQvhkn959dQ8Z8nkv31CcfSz/AFR9PDPpikOe1fNyfGPxKn/LxG3+8mf5YqYfGrxIP+WlufrGf8awfD+LXb7z1YeL3D0lrzr5L/M+jfwpCfavnJvjT4jPR7dfoh/xqGX4xeJ5B8t4qf7sY/rmkuH8W+33in4v8PR2U36Jfqz6R8xV6sKYbmJT99R+NfMUvxN8TTr8+qyfgif/ABIrKn8T6vdMWk1G6JPpKwH5A4rohw5XfxyS+88iv4z5VH+BQlL1sv1Z9VSanaxIzvcRqo65YCsK7+JPh6wVvN1SEsvVY23t+Qya+Y5riS4cvNI0jn+J2JNSWlpNf3MVvCjSyyuFVR3Jrtjw7Sprmq1HbyVj5ur4y4vFVFRwODXM9Fdt3fTRJH0l4e+I2neKdTNppyTTqq7pJjGVVPQHODk9uK67OTgiuV8AeEYfCWixQph7h/mkkH8Td/wHSupGR3zXx2J9kqrVG/Ktr7s/o/JZY+eCp1Mya9rLVpKyV+nXYmooormPeCiiigAooooAKKKKAIsiqer6rbaJplxe3Uiw29vG0jyN0CgZJq4cCvmv9pv4kfaJl8K2E2EQiS9ZT1PVI/5Mf+A+9enluBnmGJjQht1fZdWfL8RZ1SyLL6mLqbrSK7t7HkPxD8ZXHjvxVd6rPuWNzshiJ/1cQ+6v17n3JrnScsBSYxQRkZr+gcPQhh6caVNWjFWR/DmMxdXHYieJrO8pNtv1EooorsPPCiiigB3fntXo/wACvh+fHHjCOW4j3aZYFZ5sj5WbPyJ+JGT7KfWvO7a2lu7iKCGNpZpXCJGgyWYnAAHrmvtn4TeBI/APhG0siFN2/wC+uZB/FIw559Bwo9gK+M4kzP6jhnTg/fnovJdWfqvAPD/9sZkq1WN6dOzfZvovv1Z3MSBEAHQDFOApR0pa/Etz+xIqysFFFFBQUUUUAFFFFABRRRQAUUUUAFFFFABRRRQAUUUUAFFFFABRRRQAUUUUAFFFFABRRRQAUUUUAFFFFABRRRQAUUUUAFFFFABRRRQAUUUUAFFFFABRRRQAU11DoVPQ8U6m5NAmk9GfG3x7+Hp8FeLJLu3jI0vUS0sZUfLG/wDGntycj2OO1eX4+f5a+6fiZ4Ig8eeE7rTpNqykb4ZCPuSD7p/ofYmvh+/sLjSr+4tLqNobmCRo5EPVWBwRX7Vw1mixmG9jUfvw09V0Z/IHiBw7/Y+YPE0Y2pVLtdk+q/VFaiiivtj8kCiiigBRnnFafhvxDd+F9cstUsn2XNrIHX0YdCp9iMg/WswZ6igkMPeuarSjWg6c1dPRnXh69TC1I1qTtKLTTW6aPvfwV4qtPGnh201azYGOdMle6MOGU+4ORW9xz3r5B+APxLPg3xENMvJT/Zd+4U7jxDL0VvYHhT+B7V9fI3mIGHQ8ivwTOcslluJdP7L1i/L/AIB/bXCfEFPiDL41tqkdJLs+/oyQUtFJmvDPthaKKKACiiigAooooAjOe1cT8SPBEfi/SCY0C30OWic/qCfQ/wCB7V3HamEYrajWnRqKpB2aPLzPLqGa4Spg8THmhNWa/VeaPju4ge2mkhlUxyIxVkYYKkcEGm17F8ZfAKlG1qxT5wP9IUDqB0b8O/tz2rxzNfrOBxkMbRVSO/Vdmf588V8N1+GswnhKqvHeL6NdPn3Fooor1D4QKKKKACiiigNxOooqSC0nvJRFBE80h6JGhZj9AK7zwz8GdZ1ZkkvR/Z9uefmOXI/3RwPxP4V59fGUMMr1Jpfn9x9blPDea51UUMFRlLztovVvQ4GCCS4kRIo2kkY4VEUsxPoAK9R8FfBa4vGS51rMEPUW6n5m/wB5h0/Dn3r0vwx8PdJ8KRg20AkuMYaeTkn/AA+gwK6lRx14r4vHZ9Orenh1Zd+p/T/CnhPhsA44rOJKpUWqivhXr3Kem6VbaVapb2sSxRIMKFGABV0cUv8AEOKq3l5FZW5lmkWJFGSzHAAr5P3pvXVn9ARjSwtNKKUYpeiSROflUZ4Hc1594++Kdp4Xja1tGF1qGOEB+VPdj/Tr/OuR8f8Axie7MtjojFIvuvd9C3sg/r+XrXlLyNK7PIxd2OSzHJJ9TX12WZG6lquJVl26v1P51418UaWEUsDkslKeznul6d35lvWNZu9cvpLu9maaZ+7dAPQDsPYVpeEfGV94QvhLbMXgJG+Bj8rD+h9/51g5496WvtZ4elOn7GUVy7WP5hw+c4/DYxZhCq/a3vzX1v597n1H4V8aaf4ss0mtZNrjAeI8Mp9CK6M+lfImkaxeaFfR3dlM0M6d16EehHQj2Ne6eBfi3Z+IRHaaiVtL4gAZPySH/ZJ7+x5+tfn+ZZNUwrdSlrD8Uf2BwZ4k4PO4RwmYNU6+y6KXo+/kekbAcE81x3jH4c6Z4tjLSJ5F6B8s8Yww9j6j2NdgrBwCG3D2o6j39q+ep1alGSnTdmj9ex2X4TM6Dw+Kgpwlumrny54s8Aar4Umb7RF5tqPuzoCVx7/3T9fwJrm8+/NfYVzaxXS7JEVwRzuGa8y8WfBOy1DdPpZ+xzdfLAyhP07fhx7V9tgs/jK0MSrPuv1P5g4o8I6lJyxOSPmj/I3qvR9fQ8LpPxrX17wjqvhuVlvrR41HAkHzRn6EfyODWQ3Svr6danWipU3deR/OWNy/FZfVdHFU3CS6NNC0UUV0nkhRRRQAUUUUAFFFFABRRRQAUUUUAFFFFABRRRQAUUUUAFFFFABRRTooXncJGrM7HCqgySfQCok0tzenSnVlywV2NpYYJZ5FSONpJGOFVFLMT6ADrXe+FPg7q2ubJb7/AIl9qefmG52H07fj+Vew+F/h/pXhaMG2tw85GGmk+Zm/Ht9BgV85jc7oYe8ab5peW33n7Rw34X5tnLjWxa9jSfVrVryX6ux5d4N+C13qRjudWY2sHUQKfmb6nt/P6V7NpGhWWhWiW1nAkEa9lGP/ANf41ofLGpOQAO9cl4u+JOl+FoijzCe7I4t4+WPufQe5r4mti8XmdRR37JbH9P5bkeQcEYR1dI2WspNcz+f6I6q4uEtojJIwVVHJJxxXkXjj4zLEHs9EZZJDw11jKr9B3+vT61wPi74i6r4udlmlMFpn5baI8f8AAj/Ef09q5j+GvpsvyJQtUxOr7f5n4fxd4sVMTzYTJLxjs5vRv0XT1Jbu8uL64ea4laeZzlnc5JNJb3M1pNHNDI0UqEFHU4Kn1BplFfYezjy8ltD+cni67rfWHN8973vrfvc9s+HvxfjvRFY6y6x3HCpcdFc+/of0Pt0r1iOVZlDIdynuK+O67vwN8Vb7w4yW14WurHoMnLRj6nqPY/ga+LzLI73q4b7v8j+m+C/FTlUcDnb02U/8/wDM+iyMgjA5rhPGvwr07xQjTxD7JfY4mQfe+o7/AM/eum0LxFY+ILRLmyuEmjxzg8g+hHXNaarn29q+Qp1a2EqXg3GSP6KxeCy7iDCezrxjUpyV11+aa2Z8peJPCOpeF7nyr6BlUnCSjlH+h/oeayK+u9S0y21W2eC6hSaOQYKuMgivJPGHwQOXuNDcLnk2r9B9D2+lfb4HPoVLQxGj79D+W+KvCbFYNyxWTt1Ib8r3Xp3PH6T0q1qOl3mkXLW95bSW8y9VcYz7j1HuKq5yK+thUjUXNF3R/PuIw9XCVHSrRcZLdNWafoLRRRWp54UUUUAFFFFABRRRQAUUUUAFFFFABRRRQAUUUUAFFFFABRRRQAUUUUioxcnZBSdc10fhnwDq/ihgbe3Mdv3nmyFx7d2/CvZPCXwj0rw+EnuN17dryHcYAPsOn4nJ968LGZth8LdX5pdl+p+r8N+Hmb5+41OT2dJ/alpdeS3Z5f4O+Fep+JZEmuFaxsupkcfMR7D+p4+te4eGfBWneFbYR2cADH70h5Zz6k9630iEahUUKPalPHJNfAYzM6+MdpO0ey2P634a4HyrhqmnRhz1Ospb/LsKvQcYpkkqxqWZgo96w/EfjTTPC9v5l5cKrEfLGOWb6Dqa8Q8ZfFjU/EbvBbbrGyPG1G+dh7sOg9h+ZowWWV8ZLRWj3ZXEnG+VcN02q0+ap0itX8+y9T0Xxv8AF6z0LzLWwAvL0cHaflQ+57n2H44rw7WtdvdfvGub6dpnPQHhVHoB0Aqjmiv0LBZZRwS0V5d2fx1xRxxmXE1S1SXJST0itvn3Z0fhPx7qnhGYG3l8y2zlrdz8p9ceh9x+Oa9w8IfE7SvFKLH5n2W7xzBJwfwPQ/h+lfNmaFYoQykqwOQQcEGssblFDF3lbll3X6o9HhfxEzTh5xpSftKK+zJ7ej3XpsfY6sGX5SCKUEDqK+d/CPxg1PQdsV6TqFqOPmOHUex/i/H869k8N+PNI8TQ7rW4AlAy0THay/UH+dfBYzLMRhH70bx7rY/rXh3jjJ+Ior2FXlqdYy0fy7/I2dQ0621SBoLqFZ4nGCrKCCPxrybxd8EFkZ7jRJPKzz9mkyR+DdR9Dn8K9jDZGQfpSDJOK5sNjK+ElzUpW8ujPYzvhrLOIaPssdSUu0tmvR7nyJqmkXui3BgvraS3lH8Ljg+4PQj3FVa+tdW0Cx1u2aG8to7iI/wuufxryrxP8CvvzaPPt7i3lJI+gbqPxzX2+Dz+lVtGuuV9+h/L3EfhJjsC5Vsql7WH8r0kv8zx+k5zWjrPhzUtBlKX1pJbnOAWGVP0YcH86zm6V9RCrCpFSg7ryPwjFYHEYKo6WJg4SW6aaf4i0UUVueYFFFFABRRRQAUUUUAFFFFABRRRQAUUUUAFFFFABRRRQAUUUUi4xlJ2iJRXWeGfhjrfiRldbc2lsess+VIHsvU/oPevYPCfwm0nw6FmlT7ZeLyJZQDtPsOg/n714GLzjDYa8U+aXZH67w74b5xnrjUnH2VJ/akrXXkt3+R5T4P+FOreJJElnQ2NkTkvIPnYey/1P617d4W8DaZ4VtxHaQ/vSPmlflm+p/wroo4xEu1AFHoKXjmvg8bmmIxjtJ2j2W3zP6v4Z4GyrhqClRhz1Ospav5dhe1IWqrf6jb6bbtPcyrDGoyWZgAB6814543+NEs5ktNEJjT7pumHX/dB/mfy71zYTA18ZPlpr1fRHsZ/xPlvDlD2uMqWfSK1b9F+p2vjn4l2PhGNoYmF1fsPlhU/d9Cx7CvAdd1+98RXzXV9OZJD90DhU9gOwqjNLJcSvJK7SyOSzO5yWPqTTOtfo+Ayulgo33l1f+R/F3F3HWP4nquF+SinpFP8W+r/AAOo8F/EDUPCFwojdprMnL27Hge6nsf0NfQHhbxlp/iyzE1pMpcY3xnhlPoRXyt/DVrTNTu9IukubOd7eZejKf0PqPY1hmGT0sXecPdn36P1PX4O8R8bw81hsXepQ7X1j6P9D6/z8vrTScA98V5P4K+NcF2Utda220uMCfPyH/A16rbXMV3GJInDowyNpzX55iMJWwkuWrG35M/sPJeIcu4goKvgaqkuq2a8mtzD8T+CNM8U25S7hUyAfJIOGX6GvE/F3wj1Xw+zTWYN/ZjnKL86j3Hf6j8q+jfQZpGQOmGXNdeDzSvg3aLvHs9jwuJOB8p4ki3Xp8tTpKOj+ff5nxyVKsQQQRwQaToK+lfFfwy0jxMGkaAQXR/5bw/K2ffsfxryDxR8JtZ8PF5YkN/bDnfEPmA916/lmvusHnOHxNoyfLLs/wBGfylxF4Z5xkrlUox9rSXWK1S81v8AccVRQyNGxVgVYHBBGCDRX0Kalqj8fnCVJ8s0FFFFUYhRRRQAUUUUAFFFFABRRRQAUUUUgDGa9q+DvgL7FCus30f7+QfuVI5RT3+p/l+Ncd8LvAr+KNTF1cR5sIGBbcOJG6gfQdT+Ar6LiiESqiAKijgV8NnmZf8AMNSfr/kf1T4VcF8zWd46Oi+BPr/e/wAiYKMUYpaK+GP6sCiiigAooooAKKKKAEACikz7UHnFVru6js4JJpHWNI1LM7HAAAyST6UJX0REpKEeaRx/xX8fW/w/8LXV8xVrtx5VtET/AKyQjj8B1PsPpXxNeXk2oXk1xcu0txPI0ssjHJLE5JP412Xxd+Ic3xB8UyTo7f2Zb5itYycZXPLkerEZ+mB2rh2O45r9v4dyn+z8N7Sovfnq/Lsv8z+OuO+JHnePdGi/3VO6Xm+r/wAhKKKK+xPywKKKKAFycfWg4VQB1oGSfWtXwp4buvFuv2WlWa5nuZAu4jIjXqzn2AyfwrlrVY0KbqTdktWdmHw9TF1o0KSvKTSSXVvY9b/Zq+HX9savJ4jvY/8ARbJjHbhhw8mOW+ig/mfavqQDbx+FZPhXw7aeFtBstLsk8uC3jCL6n1J9yck+5rYweK/AM1x8sxxUqz22S7I/uHhfI6eQZdTwy1nvJ929/kh46UtIOlLXkH1wUUUUAFFFFABRRRQAUUUUAFFFFABRRRQAUUUUAFFFFABRRRQAUUUUAFFFFABRRRQAUUUUAFFFFABRRRQAUUUUAFFFFABRRRQAUUUUAFFFFABRRRQAUUUUAFFFFAEZH6V83ftN/Dco48V2EeQ2Ir0KOg6K/wDJT/wH3r6RXmqeq6Zb6zp9xZXKLNb3CNG6N0ZSMEV6eW46eX4mNeHTdd11R8zxDktHPcBUwlXd6xfZrZ/ofnpQflO2uo+JPgmfwD4putLk3NBnfbyn+OMng/Ucg+4Ncx0INf0Dh68MTTjWpu8ZK6P4cxuDrYDETw1aNpRbTXoJRRRXYeaFFFFAwr6z/Z6+J48WaH/ZGoTbtWsFADOeZYuiv7kcA/ge9fJmccZrW8M+Irvwjr1pqli+LiB92D9116Mp9iMivm86yyOZYVw+2tYvz/yZ93wlxFU4fx8au9OWkl3Xf1R+gO7PIpFAPPf1rn/Bni208a+HbbVbFt0cyAlD95GH3lPuDxXQKMdOMda/BZ05U5OElZrRo/tbD4iniaUa1KV4ySaa2aZLRRRUnSFFFFABRRRQAUlLRQBVmgjlRkdQykYINfOnxP8AAjeFdVae2T/iXTsSmP8Alm3Ur9O4/LtX0j0z2FRywxzLiRVYDsRmvTwGPqYGpzx1T3Xc+F4r4UwvFWC+r1nyzTvGVrtP9V5HyDBZz3P+pgkl/wBxCf5Vci8N6tMQE027I9RA2PzxX1gtjAv/ACyT/vkVILeNeiKPwr6CXEs/swX3n4/Q8E8LH+NipP0SX6s+XLf4c+I7oAx6VKfqyj+ZFa8HwX8STAFooYf+uj5/kDX0aAF6ACndRXJPiHFS+FJfI+gw3g7kVJ3qznP5pL8Fc8P074BXMpDXepLGO6Rxk/qT/Sup0r4IaDYMrXPm3rg8eY+Bn6DGfxzXo1LtNedVzbF1vim16aH22A4A4dy9p08LGT7yu/wehlaX4d07RYxHZ2sUC+iIBWnyufSl4prEIOTge9eW5ObvJ3Z93SoUcNBQpRUYrZJWX4Ds5AwM0ZArntd8baT4cizeXiI+MhAcsfoBya8n8VfG291DdFpEZs4unnuAWP4dB+v4V6GFy7EYt2hHTu9j47PeM8nyCDliayc19mOrfy6fM9R8W+P9L8KQnz5g9wR8sEfLH8Ow9zxXg3jD4g6n4umYSyGGzz8tuh4/E/xH9PaucuLiW7maWaRpZGOWd2LMT7k1GRX3uAyejhLSl70u/b0P5L4s8Rsx4h5qFF+zo9k9X6vr6C0UUV9GfjAUUUUAFAODxRRStcuMnF80T0DwX8XtR0Hbb35N7aDozH50H1PX6Hn3r23w94o07xHbLPZXKTdiAeVPoR1B+tfKHerWm6pd6Rdrc2c720y/xocZHoR0I9jXy2OySliLzo+7L8Gfu/Cnilj8m5cNj71aS01fvJeT6+jPr7H4UoB7/rXjHhT45kFINah9vtMXI+pXqPwzXq2l6/Y61brPZ3Mc8bdCrA18LisFiMI7VI2Xfof1bkfFOVZ/T58FWTfWL0a9Uy1cWkV3GY5o1dCMEEZrz7xJ8FdI1bdJYZ06Y8/u+Uz/ALp4/LFekc0uMjFY0MTVw8uanJo9DM8ky/Oafs8bRjNea1Xo90fNPiD4T69oe+RLf7dbr/y0g+9j3Xr+Wa46aCSGQxyo0cinDI4wQfcV9iFcjBAK96x9X8JaVrqAXllFNjplRx9K+ow3EVRaV4381oz8KzrwbwdZupldZwf8stV8nuvxPlHpSDkV7rrPwH024LNYXEtoSOEY71H58/rXF6t8FNesGY2/lX0Y6bDsY/geP1r6OhnOErfas/M/F8z8NOIsubao+0iusXf8N/wPPsnPpS5rWv8AwnrOmsVudOuI8fxCMsPzGRWURg4PBr1qdanUV4STXkfnuJy3GYSXJXpSi+zTQUUUV0HkuLW4UUUUyQooooAKKKKAswooqa2sLq9OILeaf2ijLfyFZSnGCvJnoUcJXrNRpwbb6JXIB9KWup034X+JNT2lNPMaH+OZguPw6/pXYaT8BLmQB9QvxH6xwr0/4Ef8K8ytmmEo/FNfLU+2y7gPiDMpL2WGkl3krL8bXPJea0tI8M6prrqtjZSz5P3guF/Fjx+tfQGjfCXw/o+1jZi5lH8U53foeB+ArsIbeK2QLFEqqBxgYr5/EcRxWlCN/Nn7Bk/gxUbU80xCS/lirv73t9x4loHwKupysmq3PkJ3jh5J/wCBEYH4D8a9R0DwNo/h1cWlnGr4wZG+Zj9Sea3zKq5LEKB3JrlPEfxM0Tw5uWW5E1wv/LGL5jn0OOB+OK+cq4zG5hLlu35LY/Z8Fw9w1wjR9s4wjb7Umm/k3+SOsXai4wFHtXP+JfHOleGY83d0qvjIjHzMfoBzXjnib4zarqxaLTx/Z9ueM/ekI+vQfz968+nmluZWllkeWRuWd2LMx9ya9jB8P1KlpYh2XbqfnHEXi9g8IpUMoh7SX8z0ivRbs9C8W/GPUtaDQ6fmxtjxkHLsPr0H4c+9eeySvNIzyM0jscszHJJ9Sab1FA4HFfaYbB0cIuWlG39dz+Zc54izLP6vtcdVcuy6L0QtFFFd58mFFFFABRRRQBf0TX77w9dCexnaB+pUcq3sR0Ne0+D/AIz2OrJHbapiyu+m8n9259ien0P614PSbq8bG5ZQxi95Wl3W5+lcM8cZpw1O1GfNSe8Zar5dj7DjlW4UNGwdT/d6U9BtBHFfL/hb4hav4XKJBOZ7UdYJSSuPY9R+HHtXsfhX4u6Tr2yGdvsN2ePLkIwx9m6H+ftXwWNyfEYW7S5o91+qP6z4b8Rsnz1Rpzn7Kq/syejfk9jqNZ8Nadr9v5N9axzr2LLyPcHqD715T4o+BksLPNo0+9evkTdvYMP6j8a9rjmWUbkdXHqDTzyK4sNjsRhH+7l8uh9LnXCmT8RU/wDbKSb6SWjXzW/zPkXVtCv9FlMV9ay2xzgF14P0YcH8DVGvru80u21C3aG5hSWNhhlZQRXBeIPglo+pEyWJbT5jz8nKE+6n+mK+vwvENOWleNn3Wx/O+eeDeLot1Mqqqcf5ZaP0T2f4HgJpOBXeaz8Gte0zcbZEv4h0KHace4P9Ca4u902701yl1bTW756SIVz9M9a+koYyhXV6c0/z+4/E8y4azbKZWxmHlHztp960IKKKK7z5OUXHRhRRRTJCiiigAooooAKKKKACiiigEIKG6U5I2lcIil2JwFUZJroNI+Hmv60QYNPdE/vzfIPrg8/oa5alelRV5ySXmz3sDk+YZlPkwtGUn5JnO4x1pVUuwVQWYnAAGSa9f0T4COdsmqXnPUxQLj/x49fyFejaF4E0bw6mbOxjSQDHmMNzH8Tk189ic/w9LSleT+5H7Bk3hHnGOanjWqMfPV/ctPvZ4P4e+Fmua/skNu1nbH/lrPkHHsvX88fWvWPDHwc0fRQstyv9oXI53TD5QfZelegKFUALx7Dil3hRkn86+TxWcYrFXV7R7I/oLIfDnI8jtU5PaVF9qVnZ+S2QyO3jhACRhR6KKfj0PNYeu+MtK8OQ+ZfXscRxkKDlm+gHJ/AV5X4o+Olzcb4tGg8lennzDLH3C9vx/KubD4DE4x+5HTu9vvPdzni7JeHqbWKqpP8Aljq38lt8z1zWPEVhoFuZr65SBB/ebr9B1z7V5J4v+N0t0DBosflRjj7TIOT9F7fU/lXmOpareavctPe3ElxITnc5zj2HoPYVWr7LBZDRo2nWfNL8P+CfzPxL4s4/MuahlkfZU313k/nsvkS3d5PqE7T3Mjyyscl5CSfzNRUUV9VCCgrRPwirXqYibqVndvVt6thRRRWhwhRRRQAU6GaS3cPG7I4OVdGKsp9QRTaKhpSVmdNKrOjJTpuzR6F4Y+M+qaRthvx/aFuON3RwPr0P8/evW/DXxD0bxOoW3ugs5HMT/Kw/A9f5V8w9OtKjGNgwJDA5BHUV85i8jw+IvKHuy8tvuP2fh7xSzjKOWlin7amujeqXk/8AM+xlkDqCpBHtSg9K+ZfDvxR13QGRWuDewDgxT5Jx7N1/PP0r1Dw/8btJ1LEd8jafL6vyhPs3+OK+PxWTYrD6qPMu6/yP6OyPxJyLOLQlU9lN/Zlp9z2O/u9Ptr6Fo54UlRhghgCCPeuB8R/BPSNTJksCdPk64j5Qn3X/AAxXd6dqdrqUCyW08csZ5BRgQfyq7u5OOa86lia+FleEnF/10Ps8fk+VZ7RtiqUakXs7a/JrX8T5x1z4O6/pIdoI1voRzuiOGx7qf6Zri7izuLKTy7iF4Jf7kilSPwNfYJQNweao6hoNhqkLRXVrFMh/hdAa+jw/EVWGlaKl5rRn4xnHg5l+Jbnl1V032eq9F1X4nyOOlL0r6E1j4KaFqILW6vZOe8Tcfkcj8sVyGrfAS+gBaxv0m9ElQr+oz/KvoKOe4Sr8TcX5o/IMx8KeIsC26UFUj3i1+T1PKc0bq62++FfiaxJ/4l5mUfxROvP6g/pWBdaFqNmT59jcx47vEwH5kV69PGUKvwTT+aPzzFcO5tgW1iMNOPrFlKiiiurmieBKhVj8UWFFFFUY8kgooopcyKjTnLaIUUBCxAAJJ7CtC08N6resBBp1y5Pfy2x+eMVjOtTgrylY9Ghl2LxMuWjScn2SbM+iuw0/4R+Jr7rZrbA95ZB/7Ln+VdZpfwCmYA32o7fVIV/qf8K82rm2Eo/FNP01Ptcv8P8AiLMGuTDOK7y0/Ox5DzV7TNCv9YlCWdpNcEnGY1JUfU9B+NfQekfCDw/peGe1+1Sf3pjuB/A8fpXY21jDbIFiiVFHQKMV4NfiOK0oRv5s/V8p8GK82p5nXUV2irv73ovuZ4V4e+B2p3+H1GdLFO8aDc/59B+teneG/hlonh3Y8dqJrlRzNL8zZ9RngfhXWheDTse1fM4nNMTitJSsuy0R+5ZJwLkeR2lh6KlNfalq/XXRP0I0iWLhVCj2FOI79aZJKkMZMjhQOSSa4TxN8X9F0TdHbP8Ab7kcbIjwD7t0/LJ9q4qWHq4iXLTi2/I+mzHNsBk9H2uLqxhHzdr+i3Z3skqxDLsFHvXA+Lvi5pfh3zLe3/067XgpGflU+7dB9Bk+1eSeJ/idrPiUujTfZbY9IYSRke7dT+g9q5PNfYYLh/aeJfyX6n86cTeMCtLD5JD/ALfa/Jf5/cbfibxnqviqcteTkRZysC8Iv4dz7nNYlFJkNX2VOjCjBQpqyXY/mnH5jisyrSxGMqOcn1buLRRRXSeMFFFFABW/4X8eat4VlBtJy8Gfmt5MlD9P7p+n61z+2lrlq0aeIi4VI3Xme3l2Z4vK66xGDqOEl1TsfQfhb4x6VrZWO8b+z5zxtkPyk+zdP5V6BFcJPGGjdXHqDXx5W7oHjjWPDWBaXTGIf8spDuT8B2/DFfI4vh5O8sPK3k/8z+jOHvGKcEqOc07r+aO/zX+R9VAjFNIEmcgEeleT+HfjpZ3AWLVbd7VuhlQ70/xH5fjXommeJdO1i3ElpeRTKe6sCK+Sr4LEYZ2qQa8+h/QeVcTZRncFLB14yfa9mvVMzfEPw90fxIpa5s0E2MCVPlcfiOv06V5j4g+Bd9aZbTLoXKdRHL8p+mRx+le6IQV46fWnY7DitsNmWJwukZadnqjzs64KyTPU3iaKUn9qOj+9b/M+SNW8OanobFb6ymt8HGWXK/gw4P4Gs+vsKa2iuEKyRq69DuGa5DWPhR4f1cs5sVt5DzuiO38cDg/jX02H4jT0rwt5r/I/DM38F6ibnlmITX8slZ/ev8j5rxQTivYdR+ALFSbLUiB2WVA36jH8q5S/+DviSyJ22yXIH/PJx/I4r3qOb4SttNL10PyfH+HnEeX358M5LvHX8Fr+BxQOaM1q3nhDWrFiJtMuVx1KxFh+YyKzprWa2bbNE8R9HUj+delCvSqfDJP0Z8XXyrHYV2rUZRfnFr9COiiiteaPc8/2FX+R/cFFFTQWVxdf6mCSX/rmhb+VJ1ILVs2hg8RVfLCm2/JEIrW8KeGbnxTq0dnbghc5kkxkIvc/0A9aksPBOu6iyiDS7k57yJsH5tivfvh94Ki8H6SIzta7lw00mOp9B7DoK8DMs0p4ak1SknJ7eXmfrfBPAeMzrHxljqUoUYattNc3ZK/fqbGg6Hb+H9OhsbVAkUYx7n1J9STzWvRtwfSkJyMflX5lKTm3KTu2f3FQo08NTjSpRUYxSSS0SS2RLRSUtSdAUUUUAFFFFABRRSZFAEZ6564r56/aT+J32SD/AIRPTZtssoDXroeUQ8hPq3U+2P71enfFX4gwfD3wzPesyyXcn7u2gz/rHI4/AdT7D1Ir4o1DUJ9Wvp7y6laa5mkMskjdWYnJNfd8MZR9aq/Wqq9yO3m/8kfiXiLxR/Z+H/s3Cy/eTXvNdE+nqyvRRRX7KfyluFFFFAgooooAcSMfLX1L+zd8OP7B0U6/exYvtQUeUGHKQ9R+Ldfpt968c+Cnw5bx/wCKU8+POlWRWW4JHDn+FP8AgRHPsD7V9nxQiFFjXAQDAAr8v4qzXT6jSeu8v0R/RPhnw1zyecYmOi0hfq+r/wAixRRRX5ef0kFFFFABRRRQAUUUUAFFFFABRRRQAUUUUAFFFFABRRRQAUUUUAFFFFABRRRQAUUUUAFFFFABRRRQAUUUUAFFFFABRRRQAUUUUAFFFFABRRRQAUUUUAFFFFABRRRQAUUUUAFFFFAHmHxu+Go8e+Gne3UDVbLMts2OScfMn0YAfiBXxtJGYJGR1KOpKsrDBBHUEV+im0Hr3r5X/aO+GR0LVT4ksIcWV0+LlFHEch6P9G7/AO1/vV+h8K5t7Kf1Os9H8Pr2+f5n4F4k8Me3pf2tho+9HSSXVdH8uvkeIUUUV+un8xBRRRQIKKKKBnpvwO+KD+BPEItbyUjR75wJdx4hfoH+nZvbnsK+x4pRKiuhBQjIxX51nnmvpr9nL4qDUbNfDGpy/wCl26/6JI55kjH8H+8o6f7P+6a/LuKMn0+vUFr9pfr/AJn9EeHHFXJJZRi5aP4G+j6r/I+gaKTNLX5gf0kFFFFABRRRQAUUUUAFJS0UAR8mkbjnpig53D0rA8XSatFocz6N5ZvF+YLImQwHUDkYPp/k1UI88lG9r9zkxNf6tQnW5XLlTdkrt27LqzoN4A5OPrUTXMKfelVfqRXzPf8AxL8TzyOkuovEQSDGsaqQe46Z/WsG61vULwnz765lB7NKxH5E19ZS4cqz1nNL01PwLG+MmXUG4UMPKTXe0f8AM+pNQ8W6TpS5utQghH+24Fc3qPxl8OWTMEunuGHaKMkfnjH61850V6dLhyjH+JJv00Phcb40ZjUTWEw8Yerbf6I9h1P9oAlStjprH/bmcLj8BmuH1r4n+IdaDLJemCM/8s4Bt/Xr+tctSV7FDKsLQ1jBX89T82zPj7iDNbxq4lqL6R91emmo6SR5nZ5GZ3Y5LMckn60lFFewklsfnlSpOo+abuwoooqjAKKKKACiiigAooooAKKKKAAirOm6te6PcCayuZLeUfxRnr7Edx7Gqw4pNtYzpxqLlmro9DD4qrhKiq0JOMls07Nfceo+G/jpe2eE1W3+1R9DLFgMPqOh/CvTtB+JGh+INqwXqLM3/LGQ7Wz6YNfMGfelr57E5Fhq/vQ91+W33H7HkfivnWW2p4tqtBd9Jff/AJ3PsRZ1kHyurD2NSdK+U9H8da5oTD7LfyhRz5ch3qR6c5x+GK7jSfj1fQKq6hZpMO7xEg/9885/MV8zXyDE0tadpL7mfuWV+LeRY1KOKvSl5q6+9f5Hug6/0pMgiuA0j40aBqAVZ5ns5D2lU/zGR+tdTpvinStXXdaX0Mw/2XB/rXh1MLXo/HBr5H6fgs/yrMUnhcRCV+ikr/dc1GhR1+ZFb6isu+8M6XqS4ubKGUHs6A1ppPE3SRT9DT85HBzWKlOGqdj1KlDD4lcs4qS81c466+Evhm8B36akfvExT/0Eise8+BehTf6k3EH0kJ/9CzXpfUdaaUrqhjsTD4aj+88CvwpkeJd6mEg335Un+CPJ3+AFj/BqF1+O0/8AstQN+z/Afu6nIPqoNevhqdnPtXSs3xq+2zxanh7w1U1lhI/Jtfkzx0fs/wAX/QUc/wDbMU8fAG1H3tRnP0A/wr1/GKay57Cm84xr+2/wM4+HXDMNVhF97f6nlkHwE0xGBkvLmX2JUD9FrWtvgx4at8M9q8jD1lbH5ZxXelwOpAHuaia5hX70qD6kVjLMMZU3mz06XCHDuFd1hYfNJ/mYNl4A0GwkDxaZArjo+wZ/PrW5FYwQjCQoAPRcVm6h4v0jSx/peoQRezOAf51zGqfGvw/Y7lgkkvHH8MSHn8TgfrUxo4vEvRSf3m1XMeHsmj71SnT8vdT+5anfgBRwAKR3A6kL9a8T1b493MoZNPsFi9JJXz/46P8AGuK1f4j+INZJWbUJI4z/AAQjYPzHP616lHIcVV1naK8z4TMvFjh/A3jh26sv7qsvvdvwPojWPF+kaEga9voojjIXcCT9B1P4VwGufHm0gZo9NtnueOJH+Rfrjr+leJSyPK7O7F3Y5LMck0dq+hw/D9CnrVbk/uR+N5x4wZri7wwFNUo993970/A6XXfiNr2v5WW9aGE8+XB8gx6E9f1rmqaM06vpKNClQVqcUl5H4xmGb47NantMZWlOXm2/uCiiiuo8EKKKKACiiigAooooAKKKKACiiigAooopFxlKLujovD/j/WvDbKtrdNJCOsMvzLj0HcfmK9Q8P/HOwvNsepwtYtjBkzvU/lyPyrw3FJtrxcTlWFxWso2fdaM/TMj8QM8yO0KVXngvsy1Xouq+R9b6XrthrECzWl1FNGehRgc1fDAsTx+FfH9pfXOny+bazSQSf34mKn8xXZ6N8Y/EGmsi3EiX8Q4xKu1sf7wx/I18tiOHa0NaMlJeejP3vJ/GPLsQlDMqTpy7rVevdH0cPmGCMiqtzpttdqVmgjcH1UHNeaaR8ebC4Krf2sloT1dfnUfiOf0rsdL+IOg6vtW31KJnPSNm2t+R5rwamCxWGfvQa8z9ZwXE+Q5xG1HEQnfo2k/uZR1L4TeHdRyTYJEfWLKfyrlr/wCANo4Y2moyxMe0gDgflivWI7yGQfLKhz6GpNwP3adPMMZQ+Gb/AK9TDGcIcPZnd1cNBt9UrP71Y8AvfgVrMP8Ax73ME4/2gUP9f51k3Pwi8T2+dtgJ/wDrlIv/ALNivpYZPpQw56V6VPiDGR3s/VHxmJ8JOHa+sFKHo/8ANM+WJfh54jh+/pc3/ASrfyNVG8H62n3tMuvwjJ/pX1h5SH+EflSGBP7i/lXSuI6/WK/E8OfgxlLfuV5L7n+h8oL4S1l+ml3f/fph/Sp4vAfiCf7mlz/8Cwv86+p/IT+6p/CneSg6IB+FN8SVukERHwWytP3q8n9x8yw/CrxPMwB0xox/eaRMfzzWnbfBHxDKV8w28C9/mLH+X9a+iMUpHHWueXEGLlskvl/mexh/CDh+i71HOXq1+iR4tY/AE9brVCR3EUOD+pNdNpfwU8P2IBniku3HeVz/ACHFehFwo+ZgtQSX8EI+eaMD3bFcFTM8bW0c38tPyPr8JwPw1lvvQw0LrrLX82Z2leF9L0dCLWzihB7LGB+daqosfRVH0GK5vUfiP4e0rcsupRb16oh3N+Qya4/Vfj1YW7OtjayXZHRn/dqfxPP6VlDB4zFO6i3fv/mdmJ4k4eySHLOvCCXSLTa+S1PVs/Sql7qtpp0bSXE8cSjklmAx9a+f9Y+NGv6huW3dLGI/3F3MPxOR+grjb7VbzVJPMu7mW4fqDI5OPpnpXt4fh2tPWs1Ffez8wzbxjyzDJwy+m6ku70X6v8D3nXfjXoumgraM19MP+eQ+X/vrp+Wa818QfGHXNYYrBIthCf4YvmbHux/wFcPSda+mw2TYXD68vM+7/wAj8QzrxLz7OE4Rqezg+kdPve4+aeS4laSV2kdjku7FmP1JptFFe5GKirI/KqtadaTnUd2wooorQ5QooooAKKKKACiiigAooooAKKKKACiiigEyzp+r3mky+ZaXU1u+ckxsRn6+v413Gh/G3W9N2rdrHfxgd/kf8xx+lee9KWvPr4KhiP4kE/z+8+vyzinN8mlfB4iUV2vdfc7o9+0f436NqDKl3vsGPTzF3KT9Rn9cV2umeJdN1ePzLS8hmQ91cGvkv8adFM8EivG7RuvIZTgj8a+er8O0Z60pOP4o/Ycr8Zcxw9o4+jGou6un+q/A+xFlVvusrfjT818raZ8QNf0ggw6jKwHJWTDA+3OSPwrrNP8Ajtq1vxd2sF2P9ljGf614dXh/FQ+C0vmfqeX+LmQ4qyxHNTfmrr71/ke944+YUxraI9Y1b/gIryux+PlhIVW6sp4c9WXDAfrn9K3rb4veGrsBTemNv9tGXH44xXmSy/GUt4P5H3WG4v4exyXJiofNpP7nY6q50GxvBia0iYehUH+lZU3w58OzNltKts+vlKD/ACqW08eaDfECLU7dm9BIufyzWtFqtpNylxGf+BCue+JpdWvvPV5Mmxutqc7/AOFnOv8ACzw04/5BcI+gxTP+FUeGu+nJ+tdV9rhP/LWP/voUv2mI/wDLRf8AvoVX1rEr7cvvZl/YWRyd3hqf/gMTl1+F3hpf+YXEfrz/ADqxD8PPD1ucppVqD6+Uuf5V0H2iLvKn5ik+2QL/AMto/wDvqoeIxMt5N/Nm8Moyii7woU4+iiitb6JZWwHl20agf7Iq2IY0GFRV/CoZNStY1y08YHswrKu/HGiWJIm1K3jPo0ij+tQo1aj2bOl18vwi1lGK9UjeyB04pTnbXDXPxg8N2hKm880+saM36gYrA1H4+WMZZbOxnnx0diEU/rn9K6oZdi6m1N/M8HF8Z5BgU3VxcNOid39yuergll9KieeOLO+RQPc14FqXxx1q64toobRfxdvzOB+lcjqfi7WdYYm71CeTPUBtoP4LgfpXsUeH8TP+I1H8WfnmY+MGSYVNYSMqj9LL73r+B9Faz8QdC0AMt1qEYkUZManc35DJrz7Xvj0SGj0mzOe005wP++Ryf0rx+kyBX0GHyDDUtal5P7kfkGb+Luc49OGCSoxfbV/e/wBEbWveNdZ8RsRe3kjxn/linyp+Q6/jmsamgE9qdX0NKjTpLlpxSXkfjWOzLF5jU9ri6spt9W2wooorpPHCiiigAooooAKKKKACiiigAooooAKfBcy2sgkhkeJx0ZGKkfiKZRWcoKatI66OIqUZKdJ2a6nZaN8WvEOlbVe5F3EP4JlycfUY/XNdzpHx7tJdq39lJbnvJGd6/wBD+leJkZoAxXj18nwlfVxs/LQ/R8q8ROIMqtGNdziuktfxev4n09pnxK8PavtWHUIw79Ff5G/I4NdHFeQTAGOVDn0NfH9WbXVbzTx/o11NAPSORl/ka8Krw3F60qlvVH6pl/jVUVo4/DJ+cXb8Hf8AM+vd4ccHNLg4r5isPin4lsWXbqBlUfwyKD+uM/rW/YfHfWbf/j5tILn/AHCYyfzzXlVMgxcPhtL0Z+gYPxc4exNva80H5q6/C574Y0fho1P1FRPp9u2cwRn6qK8mtv2gYsDz9LlU9/LcN/PFbNp8ctCuADMJ7Y+jpn+Wa4ZZZjqe8H8tT6uhxtwxjNsVD56fmjt38P2Eoy1rEf8AgIqH/hF9K/58Yf8Avgf4VhwfFnwzdKCuoqmf+egKfzxWnbePNBvCBFqds7HsJVz+Wa55U8XD4lJfeexSxmQYp3p1KUvRxZoxaFZQ/ctox9FFWRZwoOIU/BRUMOqWk/3LiNvoRVwHI46VyydRP3j3KFLCNfuVG3lb9BFhReigfQU/FG2lrO9zuUUtgooopFBRRRQAUUUUAFFFJ1oAjyM1U1HUYNJsp7u6kWG3hUu7scBQBkk1bYbQTmvmH9oz4pnUrt/C+myj7NCQb2RD99h0j+g6n3wOxr1MtwFTMsRGjDbdvsj5XiLPKOQYGeKq6vaK7voec/FP4g3HxF8US3m5lsIcx2sDfwpn7xH95up/Adq43vR90fWlHzDHev37DYanhKUaNJWjFWR/EWYY+vmOJnia8rym7t/10QlFFFdx5YUUUUAHJOe1WdN0241e/t7K1jM1zcSLHGo6licCqxOR9a+kv2afhkLW3/4SvUYv30qlbJHHKIeC/wBW6D2z/erwc2zGGW4aVV77Jd2fYcM5FVz/ADCGGjpHeT7Jb/Poj1X4ZeBoPAHhS202La0/+snlAx5kh+8f6D2ArsDxig9MUgAwK/AatWdepKrUd5N3Z/b+EwtLBUIYeirRikkvQkpaKKzOwKKKKACiiigAooooAKKKKACiiigAooooAKKKKACiiigAooooAKKKKACiiigAooooAKKKKACiiigAooooAKKKKACiiigAooooAKKKKACiiigAooooAKKKKACiiigAooooAKKKKAI87QM1k+INFtfEel3WnXkQlt50MbofQ+nv79q1OvHahFKgE9RVRbi1KLs0Y1aca1N05q6ejT6pnwb4+8GXfgLxLdaVdZMandBNjAljP3W+vY+hBrnT156V9mfGr4Zp8QvDjG3RV1W0zJbOeNx/iQn0bH4EA18a3EEkEskMqNFLGxR0cYKkHBBHY1+45DmqzGglL446P/P5n8ZcacNzyDHt01+6ndxf5r1QyiiivrT83CiiigAqzYahcadfwXlrKYbmFw8cinoQcg1XVsUlYzgqicZbHRSqyo1FUg7NbM+2vhN8R7f4ieG47n5Y9QgxHcwg/dbHUf7J6j8R2Nd6vSvhD4e+Or34feJItQtmLRfcuIM4EqE8j6jqD2Ptmvtjw3rtr4m0W11OykEtvcIHVh/I+hB4I7EGvwzPcpeXV+aK9yW3l5H9j8E8URz7BqlVf76C97zXRr9Tbooor5g/TAooooAKKKKACiiigApGAKkUtFAHivxb+GxkMms6bEdw5uIVH3h/eA9R39f5+PV9iTRLNGyPyCORXgnxW+G50KeTVLBM2UhzJGB/q2Pf6H9D7dPuclzXbDVn6P8AQ/lfxN4C+LOcthpvOK/NL8zzaiiivuT+UgooopgFFFFABRRRQAUUUUAFFFFABRRRQAUUUUAFFFFABRRRQAUUUUAFA4ORwaKKlpPc2hUnB+5KxftvEOqWhBh1C5THbzDj8s4ratvih4mtiNupuy/3WVD+u3NcrtoxXJPCYep8UE/kj6DD8RZvhNKGJnH0kzu4vjT4ijIy8D/WM/8AxVXovjrraD95b2z/AEDD+przeiuR5Vg5bwR9BR4+4koq0cXL52f5np6/HnUx1sIT9JD/AIUj/HnVD92yiH1YmvMaKn+yMF/z7X4nR/xEbibb60/uX+R6JN8ctfcfu47eP6ox/wDZhVOb4y+JZAcXEKf7kf8Aia4eirjlWDj/AMu0cdXjziOtpLFy+Tt+Vjpbj4leJLoESapIV9Aqj+QFY1xrmoXeRNfXMoPZ5WI/LNUsUEZrrhhaFP4YJfJHgYjiDNcXpXxM5esmLRRRXUklseFOpOfxO4UUUVRiFFFFABRRRQAUUUUAFFFFABRRRQAUUUUAFFFFABRRRQAUUUUAFFFFABRRRQAUUUVLSe5pGUoaxZatNWv7EAW15PAB2SVlH6Gt+z+J/iWxIC6k7qP4JFU/rjP61yu2lrknhaFT44J+qR9FhOIM1wSSw2JnH0k7HoNt8cNeicGRIJV9ACD+ef6VrwftAXagb9KRz6ic/wDxNeTUEVwyyjBz3pr8UfU0PEXiXD6RxTfqk/zR7NH+0EpHz6U4/wB18/0FSj9oC276dMPpj/GvFaTHvWDyPBP7P4nqR8VOJo71k/8At1f5HtbftAWn8Omzn6lR/WoJv2gsf6rSd3+/KF/oa8bxS0LI8Evs/iKfipxPLasl6RX+R6pP8fdQkU+VpscTe8pP9BWRcfGvxFKTsa3iHb5Dn+dcDxR+NdEMpwcNqa+Z5GI8Q+JMRpLFSXpZfkkdLe/EnxHfgiXVJQp/hQKuPxABrCudSu70f6RczT/9dJGb+ZqCkIzXfDDUafwQS9Ej5XFZ7meN/wB5xM5esm/1FooorqseDKUpasKKKKZAUUUUAFFFFABRRRQAUUUUAFFFFABRRRQAUUUUAFFFFABRRRQAUUUUAFFFFABRRRQAUUUUh3aCgEg5HBooqOWL6HSq9WO0395YTU7yIYS6nX/dkYf1qVdc1LtqF0PpO/8AjVH8qWsnRpveKO2GZY2npCtJfNl067qJ/wCYhdH6zt/jTH1a9f713cP9ZWP9aq0UKhTW0UEszxs9JVpP5sVnZzlmLH1JzSUUVryx7HHLEVZfFN/eFFFFWcl2wooopgFFFFABRRRQAUUUUAFFFFABRRRQAUUUUAFFFFABRRRQAUUUUAFFFFABRRRQAUUUUAFFFFABRRXR+BvBN14x1RYow0dpGQZpgOg/uj3P6da5MRWp4em6lR2SPoMrwOMzXFQwmFTc5OyS/rRLqzU+GPgObxPqaXc6smnwtlj0Mh/ug+nqfw+n0ZDEsUYReAowB7VV0nSbbRtPjtLaNYoY1CqqjAAq9zk1+U5hjJYytz7RWyP784R4ap8NYBYe/NUesn59l5IkooorzT7kKKKKACiiigAooooAhIyQcfjTumPSkIz/AErmfHvjWz8C+GrjVLx/uDEcQbDSOfuqPc/oMntV06c6s1CCu3okcuIxFLC0pV60rRim230SOP8Ajr8U18C6EbGykDazeKVjA5MSdDIf5D1P0NfIMr+azM7F5GJLMxySfU1qeJfEd74u1u61S/k3zzNnA+6i/wAKqOwA4rKyuPev3bJMqhlmHSfxvVv9PkfxbxfxLV4hxzmrqlDSK8u782JRRRX058AFFFFACj5+KX7r880isV6Vb0bSLnW9StrGzhM95cuI4ox3J/kO5PYVz1KkaUXObskddGlKvNU4K7eiS3bZ1/wh+HcnxD8VJFKrDTbbEl04GMjPCA+rY/IE9q+07S1is7dIIlEccahVRRgADgAD0rmfhl4DtvAPhi30+IBpz+8nlxgySH7zf0HsBXW5JJweDX4TneaSzLE3XwR0X+fzP7O4M4bhw/gEpr97Ozk+3l8iXApaQdKWvnT9CCiiigAooooAKKKKACiiigAooooAKKKKACiiigAooooAKKKKACiiigAooooAKKKKACiiigAooooAKKKKACiiigAooooAKKKKACiiigAooooAKKKKACiiigAooooAKKKKACiiigAooooAKKKQ9KAIzyOP1r5n/aQ+Fhs538VabD+6lIF7Gg+63QSY9+A34H1r6ZwPrVTULCHU7Oa0uI1lgmQq6MMhgRggj0xXqZbj6mXYmNeG3Vd11R8vxDkdHPsDPC1d94vs1s/8z89QNw+lJnaQQea7f4sfDq4+HXiV7dQ7abcEvaSnn5e6E/3lzj3GD3rh6/fsLiaeLpRr0neMldH8RZjgK2WYqeFxEbSi7Nf10e6Ciiiu48kKKKKBhnI5r1j4D/FdvA+rrpeoSY0W7fl2PEEh4Df7p4B/A9jnyfPGKUAEADrXl4/BU8fQlRqrR/h5o97J81xGTYuGMw7s4v5NdU/U/RJJBLGjg5U85FSEAV88fs7/ABc+1JD4X1iU+ci4sp3P31H/ACzJ9QOnqOO3P0ODnHpX4HjsFVy+vKhV6bPuu5/bWR51h89wUMXQe+jXVPqmSUUUV559EFFFFABRRRQAUUUUAMqvd2cd5A8UqqyMCpBGQQevFWAcUVSdtUZzhGpFwnqmfNvxK+HkvhK+NzbKz6ZK2VI5MZP8J9vQ/h9eJr681PTLbVrOS2uolkikBUqw4Ir5r8f+BLjwdqbKAZLCRiYpfQf3T7j9R+OP0LJ81VdKhWfvLZ9z+OPEbgF5VUlmmXR/cyfvRX2W/wBH+By9FFFfXn86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J+FLV/QNBu/EWpRWdom+R+ST0QdyT2ArCrUjSi5zdkj08LhK2OrQw+Hi5Tk0klq22T+FfDN54r1ZLK1GB/y0lIyEX1Pv6DvX0x4Y8N2nhbS47K2TCqOWPVj3JPcmqfg3wfaeEdMS3hQNKfmklI+Zm9T/AJ4rpcY+lfmOa5lLGz5YaQW3n5s/ubgPgmlwxhVWrpSxE17z7Lsv1H4opaK8E/XAooooAKKKKACiiigAooprOEUk8AUCbtqylqOpQaVaS3VzKkVvEpdnc4CqBkkmvi74u/Eyf4jeInlUvFpVuSlrAeMju7D+836DA9c9l+0F8Wj4hvZPDulSn7BA+LmVTxK4P3Qe4U/mR7DPieBj3r9Z4ayVUILGV17z+Fdl39Wfy74hcX/XqjyzBy9yL95rq109F+IlFFFfo5+EBRRRQIKKKKBhX1B+zn8LDounjxJqUWL+6XFvGw5ijPf2Zv0GPU15l8CPhe3jjX/7QvYs6PZOC24cTSdQnuBwW/Ad6+wo4hCgVRtUcCvy3inOP+YGg/8AE/0/zP6L8OOFLtZvi46L4E+/f/IlopaK/MT+jwooooAKKKKACiiigAooooAKKKKACiiigAooooAKKKKACiiigAooooAKKKKACiiigAooooAKKKKACiiigAooooAKKKKACiiigAooooAKKKKACiiigAooooAKKKKACiiigAooooAKKKKACiiigAooooAKSlooA434j+A7Xx/4cn065wkn34JgMlJB91h/IjuCa+Jtd0W68Natc6bfRGK7t3KOp6H0I9QRgg9wa/QYDBrxz4+/Cj/hMNL/ALW06HOr2iH5FHM8Y5K/7w5K/iO/H2fDucfUqvsKz/dyf3Pv/mfj3H3CizfDfXsLH97BapfaXb1XQ+TKKUgqSCMEdQaSv2tSUldH8jyi4vlkFFFFUSFFFFAx8E8tvPHNDI0U0bB0kQ4ZWByCD2Ir69+B/wAWIvHejCyvZFXW7RQJV6eavQSKP5gdD7EV8f54xWjoWuXvhjVrbU7GYwXNu+5GHQ+qkdwRwR6Gvmc6ymnmdCy0mtn+noffcJcT1uHsYpb0paSXl3Xmj9B+oz2phAB/rXG/DL4j2XxE0GO8t/3VzHhLm3Jy0bY6e4PUHuPcEDtM9PWvwqrRnQqSp1FZrRo/s/CYujjqEMRQlzRkrpokooorI7QooooAKKKKACiiigCNjnvWVreh2mv6fJZXaCWKRcYP9PStQ+meKUA5ye1VGTi1KLs0c9ehTxNOVKrFSjJWaeqae+h8s+N/BN34P1FopQ0lq5Jhmx94eh9GH/1651ulfWXiHw9a+JdPktLtA6MOD3B7EHsRXzZ4y8H3nhDU2hmy9uxPlTgcMPQ+hHev0fKc1jio+yqu01+J/FfiDwDUyCq8dgYuWHk/Vxb6Py7MwaKKK+qPwY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OoopKtaVpVzrN/FZ2kTTTyHAUdvUk9gPWsZ1I04uUnZI9DDYari6kaNGLlKTsktW2x2jaNda7qEVnaRGaaQ8Dso7knsB619H+A/A1r4O00RoBLdyYMsxHJP9AOwqLwD4DtfB+nA4Et7IAZZiOp9B6AV2Q6cV+a5rmssXL2dPSC/E/tjw/4Cp8PUljcYlLESXqop9F592SUlLRXzh+2hRRRQAUUUUAFFFFABRRSZoAjBwPTHavC/wBoD4wHw/av4e0ibbqU6/vpozzAhHQHsxH5DnuK6r4y/Fa3+HuivDbusus3SlbeE87exkYf3R+p49cfHV5eS6hcz3VzK888zl5JHOWZickk195w5kv1uaxVde4tl3f+SPw/j/jBZdTeW4KX7yS95r7KfT1ZBRRRX7Eklsfys5OTuwoooqiQooooAM889a3/AAR4PvfHHiC20mzBXecyygZESD7zH+nqSB3rHtrWa/u4ra2iaa4lYRxxRjLOxOAAK+y/g58MIvh54eTzQsmq3QElzL1weyL7Ln8Tk9+Pks+zaOW0LR/iS2X6n6RwZwxU4gxic1alCzk/yS82dT4W8NWvhHQrbTLCMRwQJhR3J7sT3JOST71tqO9GPyoHXrz6V+HTnKcnOTu3uf2XRoww9ONKkrRikklskiWiiipOgKKKKACiiigAooooAKKKKACiiigAooooAKKKKACiiigAooooAKKKKACiiigAooooAKKKKACiiigAooooAKKKKACiiigAooooAKKKKACiiigAooooAKKKKACiiigAooooAKKKKACiiigAooooAKKKKACiiigAprAMCDTqKAPln9oj4SnSLuXxLpcf+iTNuvIkH+qcn/WAejHr6Hnvx4WeR71+hV9YQanbS21xGksMilHRhkEEYII9CK+NvjH8L5/h1rzGFWfSLpi1tKedh6mNj6jt6j8cfq/DOdqrBYPEP3l8L7rt8j+X/EPhH6pN5pg4+5J+8l0b6+jZ57RRRX6SfgoUUUUCCiiigDpfAPjq/wDh/r8Op2R3pnbPBnCzR91Pv3B7H8RX2r4T8W2HjHRLfU9OmEkEqg4/iVu6sOxHevgXPy4ru/hP8Ubz4ca2Gy02k3DAXMGen+2v+0P1HHoR8LxDkaxsPb0F+8j+K/z7H7DwNxhLJa6weKd6En/4C+68n1R9tkYHH3hQRv8AcVn6NrFrr+nQ3tnMs1vKodJEOQQa0MYyehr8aacW1JWaP60p1YVoKcHdPVNdSWiiikbBRRRQAUUUUAFFFFADGzxWL4i8O2nifTXs7yMOjDg91PYg9iK1zycnpT8Z9qqMpQkpRdmjmxGHpYulKhXipRkrNPVNPyPlXxj4OvfCOotDOpe3YkxT4+Vh6H0I7isGvrHxF4dtPE+nvZ3kYeNhwccg9iD2Ir5v8Z+C7zwfqJilBktWJ8q4xwR6H0Ir9IynNo4qPsquk1+J/FXH/h/VyCq8dgU5YeT9XFvo/LsznqKKK+pPwg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k71c0bRrzXb+Ozs4jNNIeAOijuSewHrWNSpGnFyk7JHo4XDVcZVjRoxcpydkkrttjdL0q51m/is7SFpJ5DgKO3qSewHrX0T4A8A2vhDTwzqJb6QAyTEfoPQD/69SeA/AFp4QsFO3zbyTBkmI5PsPQCuxUbepzX5vmuavFP2dPSK/E/tXgHgCnkFNY7HJSryWi3UU+i8+7H0tFFfNH7eFFFFABRRRQAUUUUAFFJmigBh/SuM+I/xCsfh7oMl9dNvnbKQWwOGlfsB6DuT2H5HX8XeK7HwdolxqeoTCKCFc8csx7ADuT6V8VeP/HWofEHX5dRvSViGVgtwcrEnYD1PcnufwA+oyPJ55lV5p6U47vv5I/M+M+LKfD+H9jSadaS0XZd3+hm+JfEV94s1m41O/m865nbJx91F7Ko7ADgCsul4XOOaBhUPrX7fSpxoQUIKyWiR/HeIxFTFVJVasnKUndt7tvcSiiiuk5AooooGGM0p+9xSY2/er134C/CNvGOqLrGoxZ0e1f5UccXEg7e6r39Tx648rHY6ngKEq9V6L8X2PoMmyivnWMhhMOrt/cl1b9Duf2d/hJ/ZtvH4n1aLF3Mv+iQsOY0I++f9ph09Affj6B6DmmxxrEgUDAA6UrHHfivwPH46rj68q9Xd7LsuiR/bWSZPh8kwcMJh1ot31b6tktJS0VwH0AUUUUAFFFFABRRRQAUUUUAFFFFABRRRQAUUUUAFFFFABRRRQAUUUUAFFFFABRRRQAUUUUAFFFFABRRRQAUUUUAFFFFABRRRQAUUUUAFFFFABRRRQAUUUUAFFFFABRRRQAUUUUAFFFFABRRRQAUUUUAFFFFABRRRQAUUUUAR1z/i/wAJ2PjPRLjS9QjLQyrgN/Eh7Mp7EH/OK3iSSQPwoZSTVQnKnJTg7NapnPiKFPE05Ua0VKMlZp7NM+CfHHgy+8C+IbjSr9cleYpgMLLGejj+o7EEVgHpxX258V/hna/EbQWtn2xX8IL2twRyjeh9VPAI+h6gV8YaxpF1oGpXWnX8DW93buY5Im7H+oPUHuDX7fkWcxzKjyT0qR3XfzR/HPGfCtTh/Fe0pJujN+6+3k/NdClRRRX15+ZhRRRQIKKKKBnqXwX+L8vgDURp1+7SaHcPzzk27H+JR/d9R+I54P15Z3sV/bxTwSLLDIoZZFOQwIyCCOor88sDHvXsvwK+M7eFLiLQ9YnzpErYhnc/8e7E9D/sk/keema/NeIsh9sni8MveXxLv5rzP3vgLjX6nKOW5hL3HpGT6Ps/J9D6z3UvWo4pRMgZSGBGQRT1r8q2P6djJSV0OooopFBRRRQAUUUUAFFFFAETn3x9Kyte0K18QWElpeRrLE4wd3b3HpitU8/Slxkc1UZODUouzRz16FPE05UqsVKMlZp6pp+R8v8AjjwFeeDr3DK0tjI37qfH6H0P8/zA5fqK+u9W0u21ewktbqJZopBtKsMgivnj4g/De68JXDXEO6bTnb5X6mMns39DX6HlWbrEJUaztLo+5/HPH3hzUymUswyuLlR3cd3H/NHGUUUV9cfzw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h5orX8MeFr3xVqK2tomMYLykfLGPU+/oO9YVasKMHObskergcBiMyrxw2Fg5Tk7JIg0HQLzxFqEdpZRb5G5JPCoO5J7CvovwN4FtPB2nhEUSXcnMs7feY/0A7VP4Q8G2PhOwSK3jBlIBkmYfMzep/zxXT/jX5rmmazxkvZw0gvxP7a4F4AocN0lisVaeIkt91FPovPux2KWiivnT9mCiiigAooooAKKKKACiikoAjI+bFZeua3a+HtLnv76dbe2gUs7ueAP6ntjuatalqEGlWU13cyLFBChdndsBVAySTXx98ZPi5P8Q9Ta1tHeLRIH/dRngyt/fYfyHYe5r3MpyqrmlbljpBbvt5LzZ8RxTxNh+HcLzyd6kvhj3fd+SM74rfE+8+JWtmQb4NLhJFtbE9B/fb1Y/oOB3J4folNyVGOxp3pt61+64TCUsHSjRoq0UfxjmOYYjM8TLE4mXNKTu3/WyXQbRRRXeeUFFFFAgY4RQKXgAdzSVteEvCl7411220qwj3zynLOfuxIPvOx7Af4Dqa5a1WGHg6lR2S1bO3C4ari6saFGLlKTskt22bPwt+Hd38RfEKW2Hj0+HD3U4H3V7Kv+02MD8T2r7U0XSLXQdNgsbOFYLaFAiIg4UCsbwF4JsvAnh+DTbFB8nzSTMPmlc/ec+5/QYHauoKnv19a/DM7zaeZ1tNIR2X6vzZ/ZXB3C1Ph3CXnZ1Z/E+3kvJEtJgUtFfOH6IFFFFABRRRQAUUUUAFFFFABRRRQAUUUUAFFFFABRRRQAUUUUAFFFFABRRRQAUUUUAFFFFABRRRQAUUUUAFFFFABRRRQAUUUUAFFFFABRRRQAUUUUAFFFFABRRRQAUUUUAFFFFABRRRQAUUUUAFFFFABRRRQAUUUUAFFFFABRRRQAlLRSGgBnU57V4/8AHP4Qr44046ppiKmtWy8Dp5yDnYff0P4dDkewA8Dmk4xXVhMXVwdaNak7Nf1Znj5plmHzbCzwmJjeMvvT6NeaPztlhkgkeGVGiljYqyOMFSOCCOxqPdxgdO9fS/x/+DP9prL4l0SL/TVGbu2Qf60D+NR/eA6juPcc/NH0r94ynM6WZ0FUhv1XZ/1sfxZxHw9ieHsZLD1tY7xl0a/z8gooor3j48KKKKACiiiga0PdvgT8bW0aSDw7r026yJCWl1If9Ue0bH+76Ht06dPp6GVZkDK2VNfnYBnNe+/An43fYWh8Pa9OTBwlrdyH7vYIx9OwPboeMV+WcQ8P25sXhV5yS/NH9GcCccW5MszKem0ZPp2TZ9OAUtNR1kUFTkGlJr8yP6NTTV0LRRRQMKKKKACiiigAooooAZ6VTvLGLUIHhmQOjAghhkEHqMVcoqovl1RnUpxqRcJq6Z88/Eb4WzeHpJL7T0abTzyyAfNH/iPfqO/rXnn3q+xZYUmjZHAZTxg14t8R/hI0Rl1LRY8py0lqo/Mr/h+XpX3GV51tRxD16P8AzP5W488MnDnzPJo3W8oLp3a/yPJKKGUoxVgQQcEHtRX26aaP5blGUHyyCiiiqM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u3+H3wyuvFUqXVyrQaaDkueGl9h7e/5e3HicVSwsHUqOyR9LkuS4zPsVHCYGDlJ/cl1bfQyvBXga+8Y3gWNTHZo2JZyOB7L6n+Xevovw14bs/DOnpa2kQRV5Jxkse5J7mrmk6RbaJZx21pEsUKDACjAAq9jOeOa/MswzOpjZW2gtl/mf3HwdwPguFqClbmrSXvS/RdkP4IpaKK8U/TQooooAKKKKACiiigAooooAjIAx3NVru9isLd57iRYokUszscAADJJJ6ClurmKzheaZgkaKSzMcAAdSTXyh8bfjRL4yuZdH0iVk0WNsPIvBuGB/9AHYd+p7V6+V5ZWzOsqdPSK3fRL/ADPkOI+I8Lw9hHWqu838Merf+RX+Nvxnm8c3j6XpjtHoULYJHBuWH8R/2R2H4nnAHk4XPAo9utA4r92wOBpYCiqNJWS/Hzfmfxjm+bYnOsVLF4qV5P7kuiS6WCiiivTPBCiiigAoop8Mb3EqRRI0krsFREGSxPQAdzUSkoK7NYQlUlyRLGmabc6zqEFhYwPPdTOEjjXqxP8Anr2r7I+Efwwtfhzoiq22bU7kBrm4C9T2Uew/Xk/TA+BnwcXwZZDVtTRW1q4X7p5ECn+Ef7R/iP4Djk+xg9q/GuIc7+uzeGoP3Fu+7/yXQ/q/gPg6OU0lmGMj+9ktE/sp/qx9LRRXw5+zhRRRQAUUUUAFFFFABRRRQAUUUUAFFFFABRRRQAUUUUAFFFFABRRRQAUUUUAFFFFABRRRQAUUUUAFFFFABRRRQAUUUUAFFFFABRRRQAUUUUAFFFFABRRRQAUUUUAFFFFABRRRQAUUUUAFFFFABRRRQAUUUUAFFFFABRRRQAUUUUAFFFFABRRRQAmBRS0lAETRh1wwyCMEV8w/Hz4MHSJrjxHokJazcl7y2Uf6s93Uf3T3Hbr06fTpOWABxTZoY7iN45FDIwwQRkYr08uzCrl1dVqW3VdGj5fiDIcNxBg5YaurPeL6p+R+d2M/7IpM1698cvgw/gy8k1jSoi2izPl41H/HuxPT/dJ6Ht09M+Q5z0r95wOPpZhRjWpO6f4Psz+Lc4yjE5Jip4TExs19zXRphRRRXqHzwUUUUAFFFFFrlRly6o+g/gb8czAbfw/4in3JwlreuenYI5/QN+Br6RjkWVAytuU1+df8q9++B/x2OntBoPiGfdbsQlteufueiOfT0PboeOa/K+IOHrc2KwkfNxX5o/o7gbjv4MszOXlGT/BN/kz6cFBGaZHKJVDKQQe4p+a/M9j+iU1JXQtFFFBQUUUUAFFFFABRRRQAU1lDDBGRTqKA3PLfiJ8KItcEl9pqrBfYyw6LJ9fQ+/8AkeF3tlPp1zJb3MTQzIcMrcc19g4BUjFcf43+Hdj4vtSSggvFHyTqOR7H1Ht/KvqsszmWHtSr6x79V/wD8D448NaGcKWOy1KFbdx2Uv8AJnzTRWn4j8MX/he+NtfRFDzsccq49Qf6dRWWeOa/QaVWFaKnTd0z+O8bga+X15YfEwcZxdmmrMWiiiug8o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TH50oBJwOSamsdPuNRuY7e2iaaZz8qIOte5fDz4SQ6Mkd9qYWe9PzKmMrGfb1PvXj43MaWCheTu+i6s/ReFeDsfxRXUaMeWmvik9l/m/I5v4efCN7/AMrUdZQpBw0dqwwW9C3oP9n8/SvbLe3S1iWONAqAYAAxipgmxQqgAelGMjPWvzPGY2tjanPUfouiP7i4d4awHDeGWHwkNftSe7fdv9CSjAopa4D64KKKKACiiigAooooAKKKSgBgOB05qC4u4rSFpZnVI1BJZjgADqc029vIrC3kuLh1iijBZ5GYBQAMkknoK+UfjR8bZvGU8ukaRI0Oio2HkBIa4x/JPQd+p9K9fK8rr5nW9nTVord9Ev8AM+Q4j4jwnDuFdWs7zfwx6t/5D/jb8bJPF00ui6NK0ejq22aZeDcEdh/se3fvXjp9BQT2HNAG3k9a/dMDgaWX0VRoqyX3t92fxpnGc4rPMVLFYqV29l0S6JISiiivVPngooooAKKKKCormCvpj4B/Bf8AshYfEeuRYvXXdbWrj/Uqf4mH949h2Hv0xvgF8Fvtb2/iTXIcQLh7O2cct6SMPT+7+fpX0uiCMAKMKK/J+I8+9pfB4V6bSf6L9T+k+AeCvZ8uaZjDXeMX+Da/IkUYGKWiivzc/oYKKKKACiiigAooooAKKKKACiiigAooooAKKKKACiiigAooooAKKKKACiiigAooooAKKKKACiiigAooooAKKKKACiiigAooooAKKKKACiiigAooooAKKKKACiiigAooooAKKKKACiiigAooooAKKKKACiiigAooooAKKKKACiiigAooooAKKKKACiiigAooooASilooAoX9hDqVpLbXMaywyqUZGGVYEYII7ivkL4z/AAen+H9+19YI02hzv8rdTAx/hY+nofwPPX7HP3qparpNrreny2V5Ck9tMpR43GQwPavbyrNauV11OOsXuu//AAT4nijhnD8RYX2c9Kkfhl2fZ+R+fHOcUg547V6L8X/hJd/DrVDNArzaJM/7ic8mM/3G9/Q9x75rzoncfSv3TB4yljqMa1F3iz+NM0yzE5TiZYXFR5ZR/q67piUUUV6J4oUUUUAFFFFG5SfLqj3P4I/HVtDaDQtfm3WBIS3vJDkw+iuf7vof4e/HT6fimSeMOjBlIzkcjFfnb1wB1r2T4NfHKfwe8ej61K8+jsQsUxyzW/t6lfbqO3pX5hn3DvNfFYRa7uP6r/I/oPgnj32HJl2Zy93aMn07J+R9ag54oIqpY3sOoW6TwSJNFIodJEYMrA8ggjqKt5z1r8vaa0Z/ScJqouaOw6iiikWFFFFABRRRQAUUUUAFFFFAGL4h8OWPiSxe1vIVlRhxkcg+oPrXz745+Gt94QmaVA1zp5PEwHK+gYdvr0Pt0r6XK85zUNxbx3cTRSqHUjBBGa9bAZlVwUvd1j1R+d8V8FZfxRRftFy1UvdklqvJ90fH9J0716749+DJhEt9oYyvLPaenup/p+XpXkkkTxSPHIjRuhKsjjBB7giv0rCY6ljIc1N+q6o/iXiPhbMOGsR7HGQ0e0lqmvJ/oJRRRXpnx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ioxcnZCZzWz4Y8Jah4rvBBZREqCN8p4RB7n19hzXSeA/hVe+J3jur0Pa2HUZ4Zx7DsPc/h617zo2hWegWUdrZwrFGgwAor5PMc6hh7wo+9L8Ef0DwX4ZYnN3HGZmnCjuls5f5IwvBnw/0/wdajy1827YfPOwyx/wAB7CuvOcjnij37ik34BzX59VqTrTc6ju2f2DgMBhssoRw2Egowjokv63JKWiisj0QooooAKKKKACiiigApDS0UARAn8aq6hqdtpNpLdXcqW8Eal3eRtqqB1JNVdb1yz8OadNfX86W1rEu55JDgAf1PbHU18jfFz4x3vxCvHtbUyWuiRNlIM4aXHRn/AKL0Hua9zKsprZpVtHSC3fbyXdnxHE3FOF4dw3NP3qr+GPV+b7Iv/GX413Pjmd9M0x3t9CRsEj5WuSO7ei+i/iewHk/bjoaUdcfeFIBngV+4YHA0cBRVKjGyX4+b8z+Oc3zjFZ1iZYrFyvJ/cl0SXSwUUUV6h4IUUUUAFFFFAxc8c17X8CvgmfEkkOva5CV0xDut7Zx/ryP4mH90en8X060/gj8FpfGl1FrGrxNHosTZjjbg3LA/+gg9T36Dvj6vtrSO1hSKNAqKAABwAB04r8y4iz9QTwmFlr9prp5L9T+geA+CHXcMzzGHu7xi+vm127E8USwoFXgDoBT1o20vSvyzc/pdJRVkLRRRQUFFFFABRRRQAUUUUAFFFFABRRRQAUUUUAFFFFABRRRQAUUUUAFFFFABRRRQAUUUUAFFFFABRRRQAUUUUAFFFFABRRRQAUUUUAFFFFABRRRQAUUUUAFFFFABRRRQAUUUUAFFFFABRRRQAUUUUAFFFFABRRRQAUUUUAFFFFABRRRQAUUUUAFFFFABRRRQAUUUUAFFFFABRRSHpQBk63o1p4h0yexvoEuLWZSjpIMgj/POa+PPi18J7z4caozorz6NO5+z3BGSp/uN6N6HuPxA+1R1xnNZWvaFaeI9OnsL+BLi1mXayOOCP8e4I5Br38pzarldW61g91+q8z4PirhbDcRYZp+7Vj8Mv0fdM+AACxxmm16D8WvhHe/DnVDLGHuNGmbEF0eSp/uP6N6HofzA8/Jyea/ccHjKWNpRrUXeLP45zPLMTlWIlhcVHllHp+q7piUUUV6B4wUUUUAFFFFAz0/4RfGi8+H9wlhetJdaHI3KdXgJ6snt6r+Iwc5+t9D1mz8QadBfWNwlxbSruV42yrCvz67dK7j4Y/FfU/hvqA8l2utLlbM9mzcH/aT+636Hv2x+e57w7HEp4jCq0+q6P/gn7bwZx5UyyUcFmDcqWye7j/mj7eppPOM/gawPCHi/TfGekxajplwJoX4I6Mjd1YdiP88VvgnNfkc6c6cnCSs1umf1LQxFPFU41qMlKMldNapolpaKKk6AooooAKKKKACiiigApKWigCIrkelcL44+GOn+LFaeJRbX4HEqr972Ydx/Ku89KQAEVvSrVMPNVKcrNHkZlleEzfDywuNpqcX0f5rsz5K8QeGb/wAMXhtr6Fo2/hccq/uD3/n61mfhX1nrfh+x8QWj2t9brNER3HQ+oPXPvXhnjj4S3/h1mubENe2PX5Rl0HuB1+o/Ed6/QMvzuniLQre7L8H/AJH8h8Y+GGLyhyxeW3qUd2vtRXp1XmcBRRRX1Z+ASi4uzCiiimQFFFFABRRRQAUUUUAFFFFABRRRQAUUUUAFFFFABRRRQAUUUUAFFFFABRRRQAUUUUAFFFFABRRRQAUUUUAFFFFABRRRQAUUUUAFFFFABRRRQAUUUUAFFFFABRRRQAUUUUAFFFFABRRRQAUUUUAFFFFABRRRQAUUUUAFFFFABRRRQAUUUUAFFFFABRRRQAUUUUAFFFFABRRRQAUUUUAFFFFABRRRQAUUUUAFFFFABRRRQAUUUUAFFFFABRRRQAUUUUAFFFFABRRRQAUUUUAFFFdJ4P8Ah9qXi+UGBDDaZw9zIvy+4UfxH9PU1y169PDwdSrKyR72V5Vi83rxw2Dpuc30X5vokYNjp9xqd0ltaxNNMx4RRk/5969o8AfB6Gw8u+1gCa54ZYOqoff1P6fXrXY+EvAum+E7UJbxb5iPnmflm/H/AA4rp9vPU1+f5jndTEXp0fdj36s/rzg7wwwuUcuMzO1Sruo7qL/VhFGsSAKAAOwqQDFLSE4r5bc/eVFRVkLRRRQUFFFFABRRRQAUUUUAFFJmg9KAGZ/KsLxZ4u07wZpE2oancLBBH2J+Z27BR3J9KyviF8RtK+Hukm5v5d07kiC2Q/PK3oB6epPA/KvkDx14/wBU+IWsG81CXEKZ8m2U/JEvoB3Pqep/ID6jJ8jq5lLnl7tNbvv5I/M+LOM8NkFN0aNpVmtF0Xm/8jT+KHxX1P4lalhy1tpcTEwWYbgf7b/3m/QdB3J4b7vTkUp2+tKCNuB1r9pwmEpYOkqVGNorofyNmGY4nM8RLE4mTlKW7f8AWi8htFFFd55IUUUUAFFFFAxeNvvXrXwU+Cs/ji8i1TVY3h0OJsqjZBumHYeijue/QdyD4K/BS48cXMeq6rG0OhxtuVWG1rkjsPRPU9+g7kfWNjZRafDFb28SQwxKFWNAAFAGAAB0FfmvEHEKpJ4XCv3ur7eS8z984G4GeLccyzKPubxi+vm/Lsh1pZxWFtHDCixRxqESNFwoAGAAB0FWx0pcCgnFflLd9Wf03CMYR5Yi0UUUFhRRRQAUUUUAFFFFABRRRQAUUUUAFFFFABRRRQAUUUUAFFFFABRRRQAUUUUAFFFFABRRRQAUUUUAFFFFABRRRQAUUUUAFFFFABRRRQAUUUUAFFFFABRRRQAUUUUAFFFFABRRRQAUUUUAFFFFABRRRQAUUUUAFFFFABRRRQAUUUUAFFFFABRRRQAUUUUAFFFFABRRRQAUUUUAFFFFACYFFLRQBla5otn4g0yexvoEuLaddjxuMgivj/4ufCG9+HWoG4gRrnRZn/dXGMtGT/C/v6HofrxX2iapappNprVjNaXsKXFvMpRo5BlWB7EV7uU5tWyureOsHvH9V5nw3FHC2F4jw/LP3asfhl28n3R+e3v90UmB1r1L4w/Be68BXD3+nrJc6FI3DdWgJ6K3t6N+B56+WjrkdK/cMFjaOOpKrRldP+rPzP46zXKcVk+JlhcXHla+5ro0+twooor0zwgooooAKKKKBnReCfHeqeAtWW/02fAbHmwHlJl9GH8j1FfXnw5+KGl/EfTBLav5N2gHn2jnDxn+o9CP0PFfEWQB71f0XW73w5qMN/pt1JaXcJykiH8wR0IPcHg18fnOQ0cxjzw92otn38n/AJn6dwpxpieH6ipVW5UW9V281/kfoOPu8nJppHPpnvXkvwk+Olj45jj0/UdljrKj7mcRy+pQn+R5+vOPW/QZzX41isLWwdV0q0bSX9aH9a5bmmFzbDxxOEmpRf4Ps10ZLRRRXIeuFFFFABRRRQAUUUUAFFFFACYprorqQwDA9jT6KBNJrU8w8d/CG01zzLzTcWt6eWUD5XPuB0PuPxBrxDWdCvNAvGtr63eGQdCeVYeqnoRX10OuKyNd8N2HiO0e2vbdZoz0JHKn1B6g19Jl+c1cLanV96P4r0PxTi3wzwOeKWJwVqVZ67aSfmls33Pk7NLXoHjP4RahoG+5sA17ZDkgcyIPoOo+nPtXnxUg46EV+gYbF0cXHmpSufyBnXD+YZDXdDH03F9OzXdMWiiiu8+VCiiigAooooAKKKKACiiigAooooAKKKKACiiigAooooAKKKKACiiigAooooAKKKKACiiigAooooAKKKKACiiigAooooAKKKKACiiigAooooAKKKKACiiigAooooAKKKKACiiigAooooAKKKKACiiigAooooAKKKKACiiigAooooAKKKKACiiigAooooAKKKKACiiigAooooAKKKKACiiigAooooAKKKKACiiigAooooAKKKKACiiigAooooAKKKKACiiikNJt6Dc5FTWlpNfTJDBE0sznCogJZvoK6Xwh8OdU8WukiJ9msyfmnkXqP9kd/wCXvXuvhLwFpnhSEC3g3TEfNM/LN+Pb6DivncdnFHCXjD3pdu3qftHCnhxmOfuOIxK9nRfVrVryX6s4HwT8FzuS71wc/eW1zkf8CI6/QcfWvX7S0hsYhFCgRFGMLwAKnI55o4ya/PMVjK+MnzVJX8uiP7CyHhvLuHaCo4KnbvJ6t+bZLRSUtcR9UFFFFABRRRQAUUUUAFFJS0AFFFNdwi5JwBQDdtxhA69PSvNfiv8AGXTvh7am3iZbzWZFzFaofu/7bnsvt1Pb1HLfF/8AaBg0Az6R4edbrUhlJbrho4D3A7M49Og755FfMd7dz6jcy3dzNJcTysXkeRizMx6kk193knDk8XbEYpWh0XV/5I/EOMOP6WXRlgstkpVNnLdR9O7L3iTxNqHi7VZtR1O5a6upO54VF7Ko7AelZZ4XFJntRtCjrzX65RowoQVOCslsj+X6+IqYqpKrVk5Sk7tvVt+oUUUV0nIFFFFAgooooGlcCR26+lewfBb4JT+MpotW1mNodFQ5SI5Vrkj+Sep79B61e+CfwJk8StBrmvQmPTOHhtXGGn9Gb0X/ANC+nX6htbWK1hSOJQsagABRgADpgV+ZZ9xEoJ4XCPXZy7eS/wAz+geCOBHXcMxzOPu7xi+vZvy8gs7SGwt0hhjWGONQiRooACjgAAdqtCjFKTivy1u+rP6WjGMI8sRaKKKRYUUUUAFFFFABRRRQAUUUUAFFFFABRRRQAUUUUAFFFFABRRRQAUUUUAFFFFABRRRQAUUUUAFFFFABRRRQAUUUUAFFFFABRRRQAUUUUAFFFFABRRRQAUUUUAFFFFABRRRQAUUUUAFFFFABRRRQAUUUUAFFFFABRRRQAUUUUAFFFFABRRRQAUUUUAFFFFABRRRQAUUUUAFFFFABRRRQAUUUUAFFFFABRRRQBQvrGHUbaS3uIlmhkUqyOoIIPUEHqK+VfjL8DJ/CEsur6NE9xopyzxDJe2/xT36jv619a9R1qKSFZoikmHVuue4r18szSvltbnpaxe66P/g+Z8hxFw3hOIcM6VdWmvhkt0/8vI/O4ZPSj5RjPPtXvHxo+AT6Y0uteGoTJanLzWEYyY/UxjuvqvbtxwPBsd6/cMuzGhmVJVKT9V1T8z+O88yHF5DiXh8VG3ZrZrumFFFFeyfLhRRRQAUUUUDHxStA6SxO0cqEMrqcFSOhB7Gvob4RftE5Fvo/iuQA8JDqTcA+gk9D/tfn3NfO+M4C0MSeK8PMsqw+Z0+Sqtej6o+ryHiLG8P1/bYWWj+KL2a9P1P0QiuEmUOjBlIzkHipsnnvXxz8KfjlqPgOVLG/aS/0YnAiJy8I9UJ7f7J49Md/q3w34n07xXpcd9pl2l5byD78Z6HuCOoI9DzX4xmeT4jLJ2qK8Xs1s/8Agn9ccOcVYLiKjek+Wot4vdendG7RSUteEfbhRRRQAUUUUAFFFFABRRRQAUlLRQBEwDIQQCvvXA+MfhRpvibdNbgWN6efNRchj/tDv9eD716BSYB4rejXq4eanTlZnj5nlOCzeg8PjaanF9/0e6Z8peJvBup+FZ9l7ARHnCzryj/j2PscVi19eahp9vqMDwXMSzRsMMjgEEenNeS+MfglvMl1ohEZ6m1Y/L+B7fTp9K+5wGfQqWhiNH36H8r8VeEuJwjlicnbnDflfxL0fVfieObqXPFWNR0y60i6e2u7d7edf4HHP1HqPcVXr66E41FzRd0fzzXw9TCVHSrRcZLRpqzTCiiitTgCiiigAooooAKKKKACiiigAooooAKKKKACiiigAooooAKKKKACiiigAooooAKKKKACiiigAooooAKKKKACiiigAooooAKKKKACiiigAooooAKKKKACiiigAooooAKKKKACiiigAooooAKKKKACiiigAooooAKKKKACiiigAooooAKKKKACiiigAooooAKKKKACiiigAooooAKKKKACiiigAooooAKKKKACiiigAooooAKKKKAG9AKXmnRQSzyLHEjyOxwqIpZmPoAOtel+D/gteamUuNWJtIeohBBZvqeg/U/SvNxWMo4SPNVlb82fY5FwxmXEFZUsFSbXV7JerPP9I0O9167FvZQPPIeDtHC+5PQD617N4L+Ctnp6pc6uReXGM+Tj5FP07/jx7V6Bonh+x8P2q21lbpDH7DqfUnqfrWoFA+lfB47O62JvCl7sfxZ/WnCvhhl2TKOIx1qtVd17qfkuvqxsMCQIFRQoAwABxUoGaAM06vm276n7dGKgrRCkpaKRQUUUUAFFFFABRRRQAUh6UtFAEIPy8ilB/i5x6Up/SuY8aePtH8Caa15qk4TqI4lOXlb+6q9z+g7kVdOnOrNQgrt7JHLiMRRwtKVavJRjHVtuyRt6jqNtplpLdXUyQQRKWaSQhVUDqST0r5h+LX7Qlx4hMuleHZJLXT+UkvVyskw7hO6r79T7dDx3xM+L2q/Ea6ZZXNppSN+6slPB9Gc/xN+g7ep4PtX6tkvDMaCWIxivLpHovXzP5m4t8Qp47mweWNxhs5bN+nZBRRRX6KlZH4TKTk7sKKKKokKKKKACiinwwyXEqRRI0srsFVEGSxPQAdzUSkoK7NYQlUlyRGV798FfgG188GueJYCtuuHg0+Qfe9GkHp6Dv344rb+C3wFGktFrniOJXveHt7NjlYfRm9W9B0H16e+ogjUKowor8qz7iP2l8Lg3p1kvyX+Z/SHBXAHs+TMc0jrvGL/BtfoEUSwrtUBQOwp60baXpX5vuf0JFKKshaKKKCgooooAKKKKACiiigAooooAKKKKACiiigAooooAKKKKACiiigAooooAKKKKACiiigAooooAKKKKACiiigAooooAKKKKACiiigAooooAKKKKACiiigAooooAKKKKACiiigAooooAKKKKACiiigAooooAKKKKACiiigAooooAKKKKACiiigAooooAKKKKACiiigAooooAKKKKACiiigAooooAKKKKACiiigAooooAKKKKAInAcFWGRXgfxl+AKawZta8ORLHfHLz2g4WY92XsH/Q+x6+/YPrTcbgeAc13YLHVsBWVWi7Pr2fkzwM4yXCZ5h3h8XC66Pqn3TPztuLeW2nkinjeGaNijxyKVZWHUEHoajPtX198XPghY+O4H1CwCWOuIOJcYSbHRXx+h6j3HFfKGs6Le+HdUmsNRtntbqE4eNxz7EeoPYjg1+2ZTnNDM6emk1vH/LyP5B4m4TxfDtf31zUntJbej7MoUUUV9MfBBRRRQIKKKKADgiui8FeP9X8A6kLzSrgoGx5sD5Mcvsw/qORXO7dzfLzS98VyVqNPE03TqxvF7pnfhMXWwNaNfDzcZR1TTs0fanw2+MOj/EO1EaSfY9TUZlspm+YepU/xD3HTuBXoQHTHSvzvtLq40+5iubaeSC5iYPHJGxVkI7gjpX0V8K/2j0uTDpvip1hm4VNQA2o3++P4T7jj1xX5PnHDFTC3rYT3odV1X+aP6b4T8RKGPUcLmbUKmylsn69mfRAOKdVeGZLhFdGDqQCCpyCOxzUwOK+Catoz9vjJTV0OooooKCiiigAooooAKKKKAEpaKKAEwKDS0UAYOv8AhXTvElsYr62WUdiRhlPqCOQfpXjXi/4MX+lFp9LY31v18pgA6j+Tfp+Ne/noeKTAPUV6eEzGvg37ktOz2PheIeDcp4jhbFU7T6SWjXz6/M+OpIpIJHjljZJEOGVgQyn0INJ06V9P+KPh9pPiqI/arcRz4ws8fysP8focivGvFvwh1bQGeW1U6haDndGuHA917/hn6CvusFndDE2jP3Zee33n8pcS+GGa5JzVsKvbUl1S1S81+qOFooZTGxVgVYHBBGCDRX0iaeqPxacJU3yzVgoooqjIKKKKACiiigAooooAKKKKACiiigAooooAKKKKACiiigAooooAKKKKACiiigAooooAKKKKACiiigAooooAKKKKACiiigAooooAKKKKACiiigAooooAKKKKACiiigAooooAKKKKACiiigAooooAKKKKACiiigAooooAKKKKACiiigAooooAKKKKACiiigAooooAKKKKACiiigAooooAKKKKACiiigApDz0pa6nwv8N9Y8TsjpAba2brPMMDHsvU/wAveuSviKWHjzVJJLzPoMsyfHZvVVHBUnOT7L8+iOVxXbeFPhRrHiEpLPE1jZn+OQfOR7L/AFOPxr1rwn8KdJ8NbZWT7ZdLz50oBwfYdBXbJGqZVQAPavjMbxA3eGGXzf6H9LcMeENOny4jOpXf8ienzfX0Ry/hf4faV4UjDW8AknxhppPmY/j2HsMCupKjsMCjd+FKB1GPwr46pUnWk51Hdvuf0fg8DhcvpRoYWmoRWySsiSikpazPQCiiigAooooAKKKKACiiigAoopD0oAjOaAwAPYVU1HUrbSrSS6u547eCJSzSSMFVR6knpXzZ8VP2jbjU2m03wvI1va4KvqGMO/8A1zH8I/2jz6Y616mAy3EZjU5KMdOreyPls84iwOQUfa4qer2it38j0f4pfHTS/A0UtjYkahrTDAhVvkhPYuR0/wB0cn2zmvlXxF4m1Lxfqsl9qty1xO/AzwqL2VR0A9hWY8jSOzsxeRiSzsckn1NNr9myrJMPlkPdV5vdvf5dkfybxLxfjuIKtpvlpLaK29X3YUUUV9Mfn4UUUUAFFFFAAWUDaBRjHWl4C5xzWz4U8Ial411aHTtKtjPM/LOeEiXuzt2H/wCoZNctWtTw8HUqOyW7Z24bC1cZVjRoRcpSdklq2yhpumXes3sNjYW73N3M21Ioxkk/579q+qvg58DLbwYianqqrd60y8HqkGey+p9W/AcZzvfC/wCEOm/DqxDqBd6nKMTXbrgn/ZUfwj279+2PRCPTpX5BnfEM8behh3aHV9X/AJI/qfg7gOllUY4zMEpVd0t1H/Nj1AApaKK+IP2cKKKKACiiigAooooAKKKKACiiigAooooAKKKKACiiigAooooAKKKKACiiigAooooAKKKKACiiigAooooAKKKKACiiigAooooAKKKKACiiigAooooAKKKKACiiigAooooAKKKKACiiigAooooAKKKKACiiigAooooAKKKKACiiigAooooAKKKKACiiigAooooAKKKKACiiigAooooAKKKKACiiigAooooAKKKKACiiigAooooAKKKKACiiigCPg1wvxF+F2k/EjTTHcr5N6gPkXaD50Pp7j1U/oea7kn86Bx9fStqFaph5qrSlaS2aOHGYOhj6MqGIgpRlo0z4M8b+AtV8A6qbPU4CqHPlXCDMci+qn+YPIrnMfhX334o8K6d4w0mTT9UtUuYJP4WHKnswPUEeor5L+KnwW1L4e3L3MQe+0Qt8twF+aPPRXA6em7ofY8V+vZLxHTxlqOI92p+D/wCD5H8rcXcBYjKJSxWBvOj16uP+aPOKKKK+8PxwKKKKBBRRRQAUUUUDWh6N8M/jVrHw+mjt5C+o6Pnm1dvmjHqjdvp0Pt1r6p8GfEDSPHenrdaXcCXGPMiY7ZIj6Mvb+R7E18ItgnjmtHQ/EF/4Z1CO+0y6ltLpOkiHqPQjoR7HiviM24boY69Wh7s/wfqv1P1vhjj7GZM44fFXqUu3VejfTyP0EDcDFKDn3NeH/DH9ozT/ABD5Ona/s0zUDws+cRSH6n7p9jx79q9tR1kAKNuX271+R4vBV8FU9nWjZ/g/Rn9R5VnODzmiq+DqKS690+zXQnoooriPcCiiigAooooAKKKKACiiigAooooAKayhhggH606igLXOM8T/AA10jxSC0sAguSOJo/lYfX1/HNePeK/hHrHh92kt1Oo2o5DRDDAe69/wz+FfSAPtQUUgggN9a9fCZricJZKV49mfm3EPAWTcQRcqtPkqP7UdH81s/mfHLo0bFWBUg4IIwQabkCvp7xN8OtG8SoxuLZUuCMCZBtYfjXknij4Mato7NJYH7fbjnA+VwPp0P4c+1fbYTO8PiLRm+WXnt95/MPEPhbnGUOVXCr21NdVuvVf5HntFOmgltpGjmjaJ14KOpUj6g02vo1JSV0fjdWjOjJwqKzQUUUVZyhRRRQAUUUUAFFFFABRRRQAUUUUAFFFFABRRRQAUUUUAFFFFABRRRQAUUUUAFFFFABRRRQAUUUUAFFFFABRRRQAUUUUAFFFFABRRRQAUUUUAFFFFABRRRQAUUUUAFFFFABRRRQAUUUUAFFFFABRRRQAUUUUAFFFFABRRRQAUUUUAFFFFABRRRQAUUUUAFFFFABRRRQAgFLQql2CqCzE4AAyTXZ+GvhPrWv7JJYTYWx58yYfMR7L1/PFcVfFUcMuarJJH0mWZFmOc1VSwVGU35LRer2RxY6V1Phr4ba14mKPHAba3J5nlBA/Bep/l717N4W+FGkeHGSV4vtd0DkSzc4PsOg/nXbpEsa7UUKPYV8hjOId44ZfN/oj+jOHfB1Llr51U/wC3I/q/8jgvCnwi0nw/sluF+3Xi8iSUcKfYdB/P3rvEiSMBUQADsBinYIznB96Bx+FfH1q9XES56km2f0ZluUYHKKKoYKlGC8lv6vdslooorA9kSloooAKKKKACiiigAooooAKKKKAEACikz7UHoKq3V1FZxNJLIsUaKS7OQAAOpJPamk3oiJTjCPNInySOmK4n4gfFXRvh9Zs17P5t44/dWcRBkf8ADsPc8fjxXl/xO/aTjtvN07wpiaUZV9QZcon+4D94+549jXzvqGoXOrXct1eTS3NxI255JWLMx9ya+6yjhirirVcV7sO3V/5I/FOKPEXD4DmwuW2nU2ct1H07s6v4hfFPWviJen7ZL9msFbMVlEx8tfQt/eb3P4AVxv3T60lKPmxgc1+r4bDUsJTVKjFRiuiP5mx2YYnMa0q+Jm5Se7f9aLyEoooruPLCiiigAooooAUDNIo2845oJx8tevfCP4CXvjB4tT1pZLLR+HRPuyTj/wBlX/a6nt615WOx1DAUnVrSsvxfkj6DKMmxmc4hYfCQ5m/uS7t9DlPhx8LNW+I+oYtkNtpyNiW8dfkX/ZUfxN7fnivrzwV4D0nwJpaWOmweWODJI3Lyt/eZu5/QdsVs6PotnoFjDZ2MCW1tEu1I4xgAVeHJ96/GM3zuvmc7fDBbL9X3Z/XHC3B+E4ep879+q1rLt5LsSUtFFfNn6GFFFFABRRRQAUUUUAFFFFABRRRQAUUUUAFFFFABRRRQAUUUUAFFFFABRRRQAUUUUAFFFFABRRRQAUUUUAFFFFABRRRQAUUUUAFFFFABRRRQAUUUUAFFFFABRRRQAUUUUAFFFFABRRRQAUUUUAFFFFABRRRQAUUUUAFFFFABRRRQAUUUUAFFFFABRRRQAUUUUAFFFFABRRRQAUUUUAFFFFABRRRQAUUUUAFFFFABRRRQAUUUUAFFFFABRRRQAUUUUAFFFFADT0qrd2cV7C8M0ayxOpVkcBlIPUEHqKtg5pMU07aoiUYzjyyPmP4ufs7PYtNqvhaIyQnLy6cOSvqY/Uf7PX0z0rwR42RnR1KspwVYYIPpX6KFd3UDFeTfFT4Ead42SS/07bp+s4J80D5JT6OB3/2hz65r9DybieVG1DGax6S6r17n4Lxb4dwxPNjMpSjPdx2T9Oz8j5DA5wKQDJxWr4i8Naj4V1OSx1O2ks7pP4XHDD+8p6MPcVlHBFfqdKrCtBTpu6fVH8216FTDVJUq0XGS0aas0wooorpOMKKKKACiiigYfrXpvw2+Ous+BHitbp21PSBgeRI37yIf7DHt/snj0x1rzJcilUjPzcivNxeCoY6n7OvFNf1t2PayzNsZlFZV8HUcWu3Xya2aPu3wb8Q9F8d2QudLuvNIA8yJvleM+hXqPr0PYmup3Akivz20fW7/AMP6hHfaddSWV0n3ZIjg/Q+o9jwa+ifht+0vbX5isPFCrZznCrfr/qmP+2P4D79PpX5RmvDFfCXq4f34duq/z+R/TPDXiLhcy5cPmFqdTv0fz6M+gt1KRmqlpew30KTQyJLG4DK8bBgQehBHUVaHSviWraM/ZIzjOPNEdRRRSLCiiigAooooAKKKKACiiigAooooAKRl3DFLRQBz2veDNJ8RxlbyzSUgcPjDL9CORXlXiT4FXVuWl0i4E6dfJm4b/vocH8R+Ne5rk96bgnrjFelhsxxOE/hz07PY+Jzvg7Js/i/rdFc38y0f3rf5nyLquh3+izeVe2stu/beOD9D0P4VTr66vtKtdTt2hubeOaNh8ysoIP51514j+B2n35MumyNYSnnZ99CfoTx+Br67C8Q05+7Xjyvutj+dc+8HcZhr1cpqKpH+V6P5PZ/geEdfanV0+vfDTXdB3PJZtcQD/lrB8wx7jr+mK5gggkEYI7V9RRxFKvG9OSa8j8JzDJsflVT2eMoyg/NPX0Ciiius8AKKKKACiiigAooooAKKKKACiiigAooooAKKKKACiiigAooooAKKKKACiiigAooooAKKKKACiiigAooooAKKKKACiiigAooooAKKKKACiiigAooooAKKKKACiiigAooooAKKKKACiiigAooooAKKKKACiiigAooooAKKKKACiiigAooopFxjKTtEQdKWt7QfAet+I2BtLJxEf+Wsvypj1BPX8Aa9M8P/AAJtoAkuqXLXLdTEmUX6E9TXj4nNMLhdJTu+y1P0fI+As8zxqVKi4wf2paL1V9X8keN2WnXWpTCG1gkuHPQRIW/lXofh34H6pf7ZNSk+wxHkomGc/j0H6/SvatL8O6dokPl2VrHbp1wqgf5NaZHFfI4riCtU92guVd+p/RGQeEOXYK1XM5OrPstI/wCbOW8O/D3R/DChra0V5wMGVzuc/if5cCupUBV+XA+lBTHpigKAMAfhXy86s60uepJt+Z+54PAYXL6ao4WmoRWySS/IkpaKKzPQCiiigAooooAKKKKACiiigAoopM0ALRRRQBEenP60dBx1qnqmr2WiWUl1e3EVrbRjc8krhVA9ya+d/iP+01LP5lh4VXy05VtRlXk/7iH+bfl3r08DluKzGfJQjp1fRerPl864iy/IaXtMXUs+kVq38j17x98VtE+H9oWvrrzbwrmOzhw0sn4dh7nA/lXyv8Qvi9rnxCuHS4lNnpob5LKFjtPpvPVj9ePQCuOu7y4vrqW6uZZLmeRtzzTOWcn1JPJqEsScmv1zKeHcPl6U5+/Pu+nov1P5f4k47x+eOVGj+7pdk9X6v9BKKKK+xPy0KKKKBBRRRQAUUUUDA/rU1ta3N/cRW9tE808jBI4o1LMzHoAB1rZ8H+B9W8c6mLLSbUyAYEkzcRxD1Zu306nsK+s/hj8G9J+HtuJdv23VnXEl5KvI9VQfwr+p7k18nm2fUMtjyr3qnRf59j9I4Y4MxvEFRVGuSkt5Nfgl1OE+En7O8Wm+Vq3ieNbi7GGisDho4z6t2ZvboPft79HGsSAKAoHpTsAUZ61+NY3H18fV9rXld9F0Xkj+ssnyTB5JQWHwkLLq+rfdskopB0pa4D6AKKKKACiiigAooooAKKKKACiiigAooooAKKKKACiiigAooooAKKKKACiiigAooooAKKKKACiiigAooooAKKKKACiiigAooooAKKKKACiiigAooooAKKKKACiiigAooooAKKKKACiiigAooooAKKKKACiiigAooooAKKKKACiiigAooooAKKKKACiiigAooooAKKKKACiiigAooooAKKKKACiiigAooooAKKKKACiiigAooooAKKKKACiiigAooooAKKKKACiiigAooooAKQ0tIelAHKeNPh/o/jzTjaapbCTGTFKvEkTf3lbt/I9wa+TviV8HtX+Hlw8pU3uk5+S8Rfu+gkH8J9+h9e1fbA7d6r3lnFeQPDPEssUgKskgBBB6gg9RX0OVZ1iMslaPvQ6p/p2Z8BxJwfgeIYc0lyVVtJLX0fdH54hscinKvPWvof4pfs2lfN1PwqBnln01jj/v2x6fQ/gegr57u7SWznlguYpLeeJirxSKVZCOoIPINfseX5rh8yp89GWvVdV8v1P5Qz3hzHZBW9niYaPaS1T9H+jIqKKK9w+SCiiigAooooAKKKKB7HZeAfixr3gCdfsVx51kW+eymJaMjvt7qfcfiDX0/wDDz426B48jWETfYNTx81ncMAxP+wejD6c+oFfF/fihWdJFdSUZTkMDgg18lmfD2FzC84rkn3X6o/SuHeOcxyNqnJ+0p/yt7ej3R+iokBUHOQelLu4PtXyP8PP2i9Y8LmKz1nfq9gMKJC37+MfU/f8AoefevpHwj4+0TxtZfaNKvVnxjfH910PoynkfyPbNfk+YZPi8ul+9jePdbf8AAP6byLi3Lc+glQnyz6xej+XdeZ1dFIDmlrxD7UKKKKACiiigAooooAKKKKACiiigAooooAKSlooAhMauMMoPtXNa98PNE8QbmubFPNP/AC0T5W/Mc11AHHSm49Oa0hVnSlzQk0/I8/F4DC4+m6WKpRmn0aTPD9f+BNzAGfS7sT+kc4wf++gP6V55rHhXVtAYrf2UsIH8e3cv5jI/WvrUgcetQz2sU4IkjVs8HIzX0WGz/EUtKi5l+J+N514S5NmF54NujN9tV9z/AEPjwdOKFr6Q1/4S6DrKu62v2Wc/8tITj9Oh/EV59rnwM1C0G/TrqO7Q8hJBtYfiMg/pX0+Gz3C1tJvlfn/mfhmceFWfZc3PDxVWC6xev3P9DzEZ70ZxWnq3hbVtDYi9sZoQP4iu5fzGR+tZbdK96FaFVc0HdeR+T4rAYrBTcMTTcJLdNNfmLRRRXQeSFFFFABRRRQAUUUUAFFFFABRRRQAUUUUAFFFFABRRRQAUUUUAFFFFABRRRQAUUUUAFFFFABRRRQAUUUUAFFFFABRRRQAUUUUAFFFFABRRRQAUUUUAFFFFABRRRQAUUUUAFFFFABRRRQAUUUUilFydkFJz9avaXoOo6y4SytJrgk4yiEr+LdB+JrutC+B2rX+GvpUsUPVR87fpgfzrzq2Pw+HXvzS8up9llfCec5xJLCYeTT62svveh5vzV/StB1DW5AllaTXJJxlF+X8W6D8TXveifBrQdJAeeFr6QdTOdwP/AAHp+ldtBYW9rGEihVABwFAGBXzWI4ihHShG/mz9sybwZxE7TzSuor+WOr+/b8zw7w/8C9RvcSajcLZJ18uMbmPsT0H4Zr0fw98LdD8PhXW1FxcLz5sx3HPqM8D8MV2QAApPwr5jE5pisTpKdl2WiP3TJuBciySzoUFKa+1LV+uui+QRwpEMKoUewqWkAoJxXl3uffxioqyFooopFBRRRQAUUUUAFFFFABRRRQAUUUUAFFFFAEZ6DmkY45pWwB1rjPHPxU0DwFBu1C7BuWXKWsPzyP8ARew9zge9a0qNSvNQpRcm+iOLFYzD4Gk62JmoxW7bsdi8qx8swH1ryj4i/tBaL4OaSzsf+Jtqa5UxRN8kZ/236fgMn1xXh/xB+PWv+NWkt7aRtJ0w8CGF/wB44/236/gMD1zXmVfo+V8JuVquNf8A26v1f+R+BcR+JyXNh8oj/wBvv9F+rOj8ZfETXPHl6ZtWuzJGDmO3T5Yo/wDdX19zk+9c2Dj2px+b+GkByea/SKGHp4eCp0oqMV0R/P2LxuIx1V1sTNyk923diUUUV2HnhRRRQAUUUUAOxvb5RSFcNg0oZgPSrekaPe63fxWdjbSXl3MfkhjGT/8AWHv0Fc9SoqSc5uyR1UqM68lTpq7eiS1bZSr1T4X/AAI1Txu0N9qAk07RzhgxGJZR/sg9B/tH8Aa9M+Ff7Otrorxal4kVby+ADJajmKI+/wDfb9B78GvdY41gQIqhVHpX5rnHFK1oYF+sv8v8z+guFPDiT5cXm6st1Dr83+hi+GfC+m+E9MSw0u1SzgX+FRyfUk9ST6nmtpDlf60oHfqaCDnOea/M5TlUk5Sd2+p/Q9KjToQVKlFRitElokvQlpMCgdKWpOg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pD0paSgCMjj1rz74kfB/RfiLbl5U+x6kq/u76FRvHoGH8S+x/AivQuuOaD79K3oYirhqiqUpOMl1R5+NwOGzGjKhioKUXun/WjPhPx18Nta+H14YdQt91szYivYgTG/wCPY+x5+o5rlRgDmv0J1XSrTWrKW0vbeO6t5V2vFKoZWHuDXzh8Tf2a7jTzNqPhctcQcs+nyNl1/wBxj1H+yefc9K/U8p4phWtRxnuy79H/AJH808UeHFfA82Jyu86e7j1Xp3R4JRUk8EtpPJDPE8M0bFXjkUqykdQQehqOv0KE1NXifh84Spy5JhRRRWhkFFFFABRRRQA4AtyKtaVq97o96l1ZXUtndJ0lhYqf07e1VFYr3o61hUpxqpxmrpnTSrVKElOm7NbNbo+gvh/+09LbtFZ+KYjIn3RqFunP1eMfzX/vmvf9C8Sab4js1utNvIby3bpJC4I+h9D7V+fuPWtbw94o1XwnfC60m+ls5uCfLPysPRlPDD2Ir4TMuFKNe9TCPll26P8AyP2fh7xLxmB5aGZL2kP5vtL/ADP0BGDRnHWvn3wF+1BaXZS18TW4spjx9st1LRH6ryy/qPpXuml6vZ6zaR3VldRXUEgykkThlYexFfmOMy7E4GfLXg159H6M/onKc/y/OqftMHVUu62a9UzRHSlpKWvPPogoopKAFooooAKKKKACiiigAooooAKKKKACiiigApDS0UAVpLWGdSJEVx7iuV1f4XeH9ZLPJZJHKed8XyHPrx1/HNdeMYpMegxW1OtVovmpyafkzy8ZlmCx8PZ4qjGa80meLaz8A5Y1Z9Nv93pHMvJ/4EP8K4fV/ht4h0YMZtPeVB/HAd4P4D5v0r6iHJFJIgYfMoP1r3KGe4qlpNqS8z8rzTwoyDMLyoxdKX916fc7nx1LBJBI0cqNHIvBVhgj8KTHFfWepeGtN1iPbd2kU6+jIDXHat8ENC1BibcSWLE5PltkZ+hzj8MV79HiOhLSrFr01R+SZl4M5hRvLAVozXZ6P9V+J8+5or0/V/gRqVsSbC7juh2EilCPxGQf0rkdT+HfiHScmbTZXUfxRYb+WT+de5RzPC1/hmvnoflmYcEZ/lrftsLKy6xV196Oeop0sMlu5SRHjcdVdSCPwNNr01KMtj4qrQq0nacWmFFFFWcoUUUUAFFFFABRRRQAUUUUAFFFFABRRRQAUUUUAFFFFABRRRQAUUUUAFFFFABRRRQAUUUUAFFFFABRRRQAUUUUAFFFFABRRRQAUUUUgsHWkyKdHG8rhEUu54CqMk1uaZ4D17Vz/o+mS7ehaQbB9ecZ/CuapXp0leckl5s9zB5Tj8dLlw1GUn5Rb/QwBz1p2K9K0j4FardnN3dQ2q+iqXP9P612OlfA3R7I5u2lvM/3m2gflj+tePWzvCUtpcz8kfo2XeF3EePac6SpxfWTS/Ba/geCJGzsFUFmJwABkmug0n4fa/rODb6dKEJwWk+QD35wT+Ga+jdL8JaVowItLKGHP91B+vrWwsaouEAUewrwa/Ec5aUY29f8j9XyvwXw8LSzHEOXlFJfi7/keI6J8BbqcK+o3ogHeKFdx/76P+Fdzo3wl8PaUFLWYuZf79wd/wCh4/Ku4PHFIeB1rwa+aYqv8U3bstD9dyvgXIMotKhhk5LrLV/jt8iGGzhgACxquOAAMVOv0pdtL0ry277n3cIQpq0ELRRRSNAooooAKKKKACiiigAooooAKKKKACiikoAWkpaKAIxS5x1pD161i+IvE2meGrJrrUr6OzhHVpGAz7D1PsOaqMZTajFXbMKtanh4OpVkoxW7eiRtZ4rA8T+NNI8G2X2nVr6K0j5xuPLH0Cjlj9BXhfjz9qGSUSWfhi22jkfb7hefqif1b/vmvCdY1q/1++ku9Su5b25frJMxY49B6D2HFfb5bwriMTapiXyR7dX/AJfM/HOIPErBYC9HL17Sffov8/kexfEH9pnUtZ8y08ORNptscqbmUAyuP9kchf1P0rxW7vJr65knuZpLi4kbc8srFmY+pJ5NR8Dik288c1+nYLLMLgI8tGFvPq/Vn855vxBmGd1faYuo32WyXohKKKK9k+bCiiigQUUUUAFFFFAAck89KX9as6bpl3q97HZ2VvJd3MhwsUSlmP4Cvof4Y/s1RWvl6j4q2zTcMmnocoh/22H3j7Dj614OY5vhsujerLXoluz6/IuGcfn1Xlw0PdW8nol8+/kjyr4c/CDXPiHMskSGz0sHD3kqnB9Qg/jP6epr6q8B/DLRfAFj5Wn22Z2AElzL80kp/wBpv6DA9q6i1tI7OBIoY1hiQAKqAAADoAB2qwQTxX4/mmeYnMpWb5Ydl+vc/qrhvg3AZBBTS56vWTX5LoSCloor50/Q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ppGe2adRQB538Qvg5onxAtzJNH9l1ILiO9hADj0DDow9j+GK+WvH/wr134fXTLfQm4sd3yXsIJRvQN/dPsfwzX3Lzu6VVvbGDULeSC4hSeJ1KskihgwPUEHqK+myvP8TlzUPih2fT0fT8j824i4Iy/PYupFclX+ZLf1XU/PIEDr+dHOfavpP4kfszwXXnX/AIYdba45ZrCT/VOf9g/wn2PH0FfPOsaLf6BqElnqNpLZXSfejlXafqPUe44r9by/N8LmMb0pa9U90fy/nnDGYZBU5cTD3XtJap/Po/JlKiiivfPjQooooAKKKKACiiigBVG5ff0rZ8L+Nda8HXXn6TqEtpk5eIHdG/8AvIeD+VYp+mKBx0rlq0IV4OFWKafR6o7sNi62DqKrQm4yWzTs19x9MeBP2obO9Mdr4kg+wSng3UILRMfdeWX9fwr3HS9Xs9as47mxuorqCQZSSJwysPYivz2B9BWz4c8Yaz4Ru/P0m/msnJyyocxt/vIeG/EV8FmHCVKpeeElyvs9V/wPxP2nIvE7FYa1HM488P5lpJfoz79z270Dgc/rXzz4G/alglKW3ia0a3bp9stQWj+rL1H4Z+gr3DQvE+l+JrNbnTb6G9gb+OJwwB9D6H2PNfnGLy3FYCXLWg0u/T7z9+yniPLc5hzYSqm+sdmvVPU26KQUteafTBRRRQAUUUUAFFFFABRRRQAUUUUAFFFFABRRRQAUUUUAFFFFACAUjIrdVB/CnUhNArJ7mZe6Bp+oxmO4tIZUPUMgIrl9R+D/AIcvyT9j8kn/AJ5OyY/AHFdwBSnpXRSxNalrCbXzPFxmS5bj1bE0Iy9Yp/oeO33wAiYH7JqUqHt5yB/5YrmdR+CHiC0Y+QYLpOxVip/IjH619DLx/wDrp4PFerSzvGU/tX9UfBY7ww4bxt2qLg31i2vwd1+B8qX3gLxBpgJn0u4AHdAH/wDQc1i3FrNaNtnieFv7siFT+tfYJiV/vqG/CoJdMtplO+BCD6qK9WnxJUX8SCfpofA43wVwU7vCYmUfVJ/lY+QAMUV9RXfw58P3pbzdMgLN1ZUCk/iOawr34I+H7gHyopbcnukrH+ea9KnxFh5fHFr8T4nF+DObUnfD1oyXndP8mvxPnuivabj9n2Ag+RqcsZ7eYob+WKxb34C6pAD5F9DcHtuQp/jXoQzrBT+3b1R8jifDHiXDP/d+Zd00/wAL3PL80c13U/wZ8SwqdsEM3tHJj+YFZNx8N/EtsD5mlSj6Op/kTXbDMMLPaovvPmcRwhnuGdqmDn68ra+9HOA5pCM1pS+GdXhYh9Muh7+S2PzxVOexuLb/AF0Esf8AvoR/OuiNelP4ZJnh1crxuH/jUZR9U/8AIiooorfmiee6FVbxYUUUVVzFwkugUUUUEWYUUUUwsFFFFAWCiiikOzCiiilzLuaqlOW0QooqSK0nueIoZJD/ALCk/wAqh1ILdnRDCV6jtGDfyI6Tr2rQi8PapMQE027PuIWx/KtOD4ceI7pQU0qYg+pUfzIrCWKoQ+KaXzR61Hh7Nq/8LDTl6Rf+RzlLXbQfBzxLMBm2jh/66PnH5ZrXs/gNq0wH2i9hgPfYpf8AwrjnmuEhvUXy1PosPwFxHivgwkl66fmeZUV7Pa/s+xqB9o1R3PfykCfzzW1ZfA/QbdB5yS3RH8TykH9MVxTz7Bx2bfov8z6nCeEnEVf+LGMPV3/K58+Y+apYLeW5fZFG8jnsikn9K+m7X4a+HbPBTTIGI6F1DH9a3oNKtbZQscEaD0VRXm1OJIL+HTb9WfZYTwUxErPFYpR/wq/4u35Hy/YeB9e1M4t9Lnb3ddgP/fWK6Cy+CviK4ZfPSG2Q9cuSw/ADH619EiJEHyoo+gp2MCvMqcQ4qXwJI+5wXg7klCzrzlN+qS+5K/4njmm/AFSAb3UXb2iTZ/Mmuo074N+HbAAvam6cfxSuT+nT9K7tQAelB5ryquZ4ur8U38tPyPv8DwNw9gLeywkW11au/wAbmVp/hvTtMQJaWUMSDsqgf0rTjjWP7qhR7CnYp2OK86VSUvid2fZUsNRoRUaUVFLsrC4paKKg6gooooAKKKKACiiigAooooAKKKKACiiigAooooAKKKKACkPSlpKAIwT+FKSFGaQgjABwK5/xL430TwfamfVtRhtVI4VmyzfRRyfwFVGnOq1GCbb6Lc5q2JpYaDqVpKMVu27L8ToA+RnHFZHiDxRpfhqxN1qV9FZwj+OQgZPoB1J9hzXgHjf9qS5ufMtvDVp5CdPtt0oLfVU6D6sfwrw7XPEGpeI71rrU72a+uD/HMxbA9AOgHsOK+2y/hXE4i08Q+SPbd/8AA+Z+QZ74l4DA3pZevaT77RXz6/I968c/tS5Elp4Ytc9vt10MD6onU/VsfSvCNd8Ral4nvmu9Uvpr2c8gynIUeijoo9hgVnA4peAOOPav0rA5Pg8Av3UNe71Z/PeccUZnnk74qq+XpFaJfL9WNooor3j5EKKKKBBRRRQAUUUUAKRz1zSkEn0zSZAXGOa1fDnhTVPFt+tppVnLeT8btgwqD1Zjwo9zXLUrU6EXOo7JdWdmHw9bF1I0qMXKT0SSu39xlH5PcV6H8Ovgprnj+SOfyzp+lE5N3MvLj/YXq314Hv2r2T4cfs36doBS/wBf2apfLhhBj9yh+h+8fduPbvXtcUKxLtQBQBgADgV+c5rxWtaWB3/mf6L9T994a8NJS5cTm7sv5Fu/V9PQ5PwJ8MdE8AWnladb5mYYkuZfmlf6t/QYHtXYfSk6f/ro7dK/M6tWpXm6lSTcn1Z/Q2FwlDBUlRw8FGK2SViSlpKWszs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Iv4hmub8W+AtF8bWX2XVbMXAGdknR0PqGHI/r3zXSfdUZpQPSrhUnSmp0201s0ctfC0cVTdKvBSi901dfifInxC/Z31rwqZbrSN+sacMnag/fRj/dH3vqv5CvJCpRiCCCOCD2r9FSoYYYZFeb/EL4H6D47Elx5I07Um6XdsAGY/7a9G/Hn3FfoeV8Vyp2pY1XX8y3+a6n4RxH4ZU6vNiMplyv+R7fJ9D4z2kjNJ1+tdr48+EPiHwFI8l1bNc2APy3luC0eP8AaHVD9ePQmuK/Q1+mYbFUcXBVKMlJPsfz3jsuxWW1XRxdNxku6t/w69BKKKK7jyQooooAKKKKACiiigBwXIyKu6Jr+oaDeLdadezWM4/5aQsVJHofUex4qhTvlxXPUpQrRcKiumdVGvVw81UpSaktmtGj3XwX+1HqFh5cHiKzF/H0NzbgLJ9SnRvw217p4V+Jnh/xnAW0vUYppcZaEnZIv1U4P49PevhSn280tvMksMjQyodyujEMp9QR0r4zH8K4XEXlQ9yX4fd/kfrOS+JOZ4C1PF2qwXfR/f1+Z+iatlQeDSjg+1fHPg79ofxR4Y8uK6lXWbVeNlwcSY9nHOf94NXuXhD9ojwv4mCRXM50i8bjy7v5VJ9n+7+eD7V+e43IMdgrycOaPda/hufuuT8c5Pm1oqpyTf2Zafc9merZwBR96oILmOdQyOrgjIKtnIqcYHevnWrbn6BCcZq8WOooopFhRRRQAUUUUAFFFFABRRRQAUUUUAFFFFABRRRQAUUUUAJiloooAKKKKACiiigAooooASkKKeoBp1FArIhMEbdUX8qY1lA3/LJD9VFWMig1XM11MnSpy3iZ0mh2Mww9pEw91H+FZ03gLQbn7+lWzfWJTXQAmlxVRrVI7Sa+Zxzy7B1fjpRfrFf5HKN8MvDbddLtx9EAqCX4UeGH66eo/wB1iP5V2PSitvrddbTf3s4J8PZTU+LCwfrFP9Dh3+DXhd/+XFh9JnH9ajb4K+GD0tHH/bZ/8a7zj0pR9KtY/Er/AJeP72csuFMjlvg6f/gK/wAjz8/BLw2f+XeQf9tn/wAaP+FKeHP+feT/AL/N/jXfZPpS7qr+0MX/AM/H95l/qhkD/wCYOH/gK/yOBHwT8ND/AJdpD/22f/GlHwU8MD/l1kP/AG2f/Gu92mjBo/tDFf8APx/eUuEshX/MHT/8BRw6/BnwsP8Alxc/WZ/8anT4T+GIhxpwb/eYn+Zrss0n44qHjcQ96j+9m8eGMlj8OEpr/txf5HKp8MvDadNMgP1UGrEXgHQLc5j0u1Q+ohX/AArottG0VDxNaW83952U8ly2l8GHgvSK/wAjNg0HT7b/AFdrEv0UVbFlABxEg/4CKn6dTSggisXUk92ehDC0KatCmkvJWIxbxL0Rf++aeFUdFFOyKMipu2dChGOyDFLRRSLCkxS0UAFFFFACYpaKKACkwKWigAooooAKKKKACiiigAooooAKKKKACiiigAooooAKKKKACiikPFADCeeBxSg1TvtRttOtnmup47eFBlpHcKFHqSeK8p8X/tK+HNALw6Xv1q6XgiD5YgfdyOf+Ag114fBYjFy5aFNyflt82eLmGcYDK4c+LqxivN6v0W7PX2OOSQK4nxj8XfDXgvct7qCSXS/8usH7yQn0IH3f+BYFfMfi347eK/Fhki+2/wBmWbceRZkqce7/AHj+YHtXnzsxJJPJ5JNfeYHhCpJqeLlbyX6v/hz8VzrxTpwvSyund/zS0XyXX5ns/jP9prW9ZMkGhQrpFt086TEkxH4/Kv5H6149f6hdanctc3lxNdXDH5pJnLu31Jqv096M45FfoWDyzC4GPLQgl59X6s/Dc0z/ADLOKnPjKrl2WyXoloFFFFeufNBRRRQAUUUUAFFFFABRRRSukioxcnZDu2elPt7WW8njhgieaaRgqRxqWZiegAHU16H4B+BXiHxwUuJYzpWmNg/aLhDuYf7KcE/U4HvX0t4D+EugeAoF+xWokvCuGvLjDyt689h7LgV8bmfEmGwN4U3zz7LZerP1Ph/gHMs45atZezpvq1q15Lf7zxL4c/s03+smK98Rs2n2nDC0jIMr/wC8eij25P0r6N8PeFdL8KWCWmlWUdrAn8KDqfUnqT7nJrYVQoGP0pR16V+UY/NcVmMr1padEtkf0vkfC+XZDT5cNT97rJ6t/Pp8iSiiivJPrxKW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kpaKAK8sK3CMkih1YYIYZBFeNePv2btH8RmS70QjRr087FXMLn3X+H6rx7GvacUHBFdeFxuIwdTnoTcX+D9V1PEzLJ8Dm9L2WMpqS6X3Xo90fBni/4f694IufJ1eyeKPOEuU+eJ/ow4/A4PtXODAbnmv0L1DTbXVLWS2u7eO5gkG1o5UDKw9CDwa8P8ffsw2GoeZdeG5v7PnPP2WUloWPseWX9R7V+l5bxZTq2p4xcr7rb59Ufz5xB4ZYjD81fK5c8f5Xo16PZ/gfMfSj8cVteJvBeteDrryNWsZbQk4SQjMb/wC644P51jE5GMYNfoFKtCtFTpyTT6rVH4hiMLXwdR0q8HGS3TVn+IlFFFdRwhRRRQAUUUUAFFFFABRRRRuNNrY6Lwv8QvEPg+QHStUmtogf9Qx3xH/gLZH49a9n8J/tVYxD4h03B6G5szkfijH+TH6V87bT1zmivn8ZkuCxqbqU1futH/wfmfaZVxbm2UNewqvlX2Xqvue3yPu/wv8AEjw94xQf2VqcFy+MmLdtkX6ocMPyrpwQfu8ivzrilaCRZI3aORTlXU4IPqDXoHhX47+LvC+2Mah/aNuP+WV8DIcez5Dfrj2r4TGcH1Y3lhZ38no/v2/I/Zsp8VKFS0MypOL/AJlqvu3X4n2qpOKUHPWvCvC/7U2jagUi1mzm0mQ9ZU/fRfXIG7/x38a9a0Pxfo/iSDztM1G3vI/WKQEj6+n418VicvxWEdq1Nrz6ffsfr+XcQZZmqvha8ZPtez+56m9RTQwYcGnV559CFFFFABRRRQAUUUUAFFFFABRRRQAUUUUAFFFFABRRRQAUUUUAFFFFABRRRQAUUUUAJiloooAKKKKACiiigApMUtFABRRRQAUUUUAFFFFABRRRQAUUUUAFFFFABRRRQAUUUUAFFFFABRRRQAUUUUAFFFFABRRRQAUUlLQAUUUUAFFFFAERYY60u7jJGKaSqj5iBXPeJPH2g+Eoi+qarBanG4Rs2XYeyjJP4Crp051GlCLb7LU5a+Jo4aLnWmopbttJHRk8daRnWMckD6mvAPE/7VVjbF4tD06S9boLic+Wn1C8sR9dteQeKfjL4t8VFlutUktoGP8AqLL92uPQkfMR9Sa+pwnDOPxNnNci89/u/wA7H5rmviLk+XXhSk6k+0dvv2+4+rPFXxZ8MeD966hqsX2hf+XaE+ZJn0Krkj8cCvF/F/7VF5ckxeH9PFqh4FxefM34IDgH6k/SvAySSSTkmjrX3eC4UwdC0q15vz0X3I/Gc38Ss1x94YW1KHlq/vf6I2fEPjHWvFlx5ur6jcXxByqSNhAf9lBhR+ArHI29aQe5oOa+vpUadGKhTSSXRaI/K8Riq2Lm6leblJ7tttv7wooorqOIKKKKACiiigAooooAKKKKBhRXT+EPhxr/AI5nVNLsXeEnDXMnyQr9WPX6DJ9q+h/Av7NWi+H1jutaP9s3vXy3XEKH2X+L/gXHsK+YzHPsJl6alK8uy1fz7H32R8G5pnjUqdPlp/zS0Xy6s8B8EfCrxD49lX+z7Ro7PPzXk+UiHrg9WPsoPvivpL4f/s/6B4P8q6u0Gr6kuCLidBsQ/wCwnIH1OT716hDbx2sSpEioijACjA/Kn984r8uzHiHF4+8E+WHZdfVn9H5BwHlmSqNSovaVF1a0T8kPSNUGAAB7U+m5p1fLn6YklsFFFFA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kpaKACkxS0UAZmq6PZa1Zva3tpFdW8gw0cyBlb6g14f45/ZesrwSXXhu5+wzHkWk5LxE+gbll/X8K9/570FQa9DB5jicDLmoTa8uj9UfO5rkGX51T5MZSUuz2a9GtT4E8T+C9a8G3PkatYTWhJwkpG6N/91xwfzrDr9CtS0u01a0ktry3iuoJBh45UDKw9weDXi/jj9mDTNUMlz4fmOl3B5+ztl4GPt3X8OPav0jL+Lac7QxkeV91qv8ANfifgOeeGGJw162Vz54/yuyfyez/AAPl45XtSYIrp/F/w38ReBpiuq6fJHBnC3UfzxN6fOOn0OD7VzH3utfeUcTTxEVOjJSi+qPxbF4LEYGo6WJpuElummn+IUUUV2HmhRRRQAUUUUAFFFFABRRRQAVPa3U9hOk9rPLbzIcrJC5Rl+hHIqCispwjUXLI6KdWdJqVN2aPTPDP7Qfi/wAObI5LtNTt14CXi5bH+8MHP1Jr1bw3+1Tot/sj1izm0uQ9ZE/fRj8QA3/jtfLy4P3jijCk8V81iuHsBirtw5X3Wn/A/A+8yzjnO8ttFVnOK6S1X3vU+9tB8daH4pj3aVqlte8ZKxyAsPqOo/EVvh8jjB9hX51xyvDIskbsrqcqynBB9jXb+HfjR4w8NlFh1iW5hU58q9/fAj0yfmH4EV8fiuDqq1w9RPyen4/8Mfq2W+K1Cdo5hRcfOLuvuZ9vg+lNY4HWvnDw9+1iyKia1o5b+9LZyZ/JG/8Aiq9L0H46+DvECBE1dLOc/wDLO7BhI9stwfwJr5LEZNjsJrUpO3dar8D9QwHF2TZlZUcRFN9Ho/uZ6PupTVO3vre7jV4pkkRhlWRgQR7EVbU+9eO4taM+thOE1eDHUUUUjQKKSloAKKKTNAC0UUmRQAtFFFABRRRQAUUUUAFFFFABRRRQAUUUUAFFFFABRRRQAUUUUAFFFFABRRRQAUUUUAFFFFABRRRQAUUUUAFFFFABRRRQAUUmaWgAopMiloAKKKKACikyKWgAopM0FgOpoAYBxRzjrVK+1ez06Fprm5igiXrJI4UD8TXn3iH9oPwboKuqah/aMy8iOzBk3fRuF/WuqhhcRiHalBv0TZ5GLzbA4CPNia0Yrza/BHpw49Ka06x/edV+tfNPiL9q69m3JoujxwD+Ga8kLH8UXGP++jXl/iH4s+LPExYXus3KRn/lnbHylx6HbjP45r6jC8K46vrUtBeb1+5H5zmXiXk+DvHD3qS8lZfe/wBD6/8AEXxM8NeE1Yalq9vBIo5iD75P++Rlv0rynxN+1XY27PHoumTXh6CadhEh9wOWP4ha+aOSSTyT3pMHvX1+E4SwlGzrtzf3L/M/K8z8T80xd44SKpx+9/e/8j0DxJ8c/GHiUNHJqn2GFv8AlnYjyv8Ax7Jb/wAerg5XeWQyTO0rscs7nJJ9SajA9TRgGvr8PgsPhY2owUfRH5djc2x2Yy5sVWlJ+bf4BRRRXoHjhRRRQIKKKKACiiigAooooAKKKKV7FKLlpEFOOlHP0rsvBvwj8TeNyr2VgYbRv+Xq5zGmPUcZb/gINfQHgj9mrQfD+y41Zm1q7HOyRdsQPsnf/gRI9hXy+Pz/AAeBTi5c0uy1+/oj9ByXgnNs5alGnyQf2paL5dWfOnhD4ceIPHE4GlWLtATg3co2Qj/gR6/QZPtX0H4F/Zn0fRTHda5IdZuxz5TDbCp/3erfjx7V7LBaQ2cSxwRLEgG0BBgAegx0qwCCDz0r81zHiTGY28IPkj5b/Nn9B5D4e5XlNqlde1qLq1ovRf5le0sobKFIoYkhjQBVVFCgD0AHSrQ4FGPelNfJtt6s/UoQjBcsBaTFLRSL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rXFtFdxGOVFkjYYKsMgivJfGn7N/hzxGXm01W0W7bnMC5iJ906D/gJWvXvvc0H04NdeGxmIwk+ejNxfl+p42YZRgc0p+zxlJSXmtV6PdHxR4w+CPinwgXeSzOoWY5FxZguMerL94flj3rgK/RZo964IDexFcJ4x+DHhnxpvkurBbe7b/l6tjskz6kjhv+BA199gOMJxtDFwv5r9UfiWdeFkZ3q5XUt/dl+jX6nxJRjFe1eMv2Y9c0cvPotwmr245ET4jmH5na35j6V5BqelX2jXRttRtZrOYf8s54yjfXB7e9ff4PNMJjY3ozT8uv3bn4hmfD2ZZRPkxdFrz3T9GroqUUUV7B80FFFFAgooooAKKKKACiiigAooooAKKKKRSk47GlpHiDUtDcyadqF1ZHOT5EzJn64PP4132iftGeM9Jws9zDqkY423EQDY+q7fzOa8wAB70hyK8qvluExX8Wmn8tfv3PoMFnuZZe74avJeV3b7tj6U0P9rGzkwuq6LPbnpvtpFkH1w20j9a9B0b46+DNbACazFbyY5S6BhI/FgB+Rr4qDH6UYr5vEcJYGrrTvB+Tuvx/zP0HA+Juc4WyxHLUXmrP71Y/Qqy1a0voVkt7mKZG6NG4IP4iroYEccj2NfnlY6peaVKZbK7ns5P78ErRt+YNdjovxu8Z6KqpDrMs8S/wXSLJn6sRu/Wvmq/B2Ij/AAaifrdf5n32C8V8HOyxdCUfNNP/ACPtwE/QUma+XNG/au1q1wNQ0m2vfVoZGi/nvruNJ/ao8O3mxL6zvdPJ6uUEiD8VOf0rwK/D+Y0NXSuvKz/Dc+6wfHWQ4yyVdRfZpr8Xoe2A0fSuG0r42+C9WA8rXbaMntcEwn8nxXWWms2N/CJILuGZD/Ejgj8xXi1MPXou1SDXqmj63D5lgsUr0K0ZLyaf6mhupajWVG6MD9DTycVhax6KknsLRRRSKCikyKWgAooooAKKKKACiiigAooooAKKKTNAC0UUUAFFFFABRRRQAUUUUAFFFJkUALRRSZFAC0UmRS0AFFJRmgBaKKTNADBzS9KZvCjkqPxrP1HxDp2kxmS7vILdP70sqoPzJqlGUnaKuznnXp01zTlZeZpdfegEmvPtU+OvgrSuH1uGY/8ATsGmz+KAiuM1j9qzQ7femn6beXbDoXCxofxyT+lenRyrHYj+HSf3WX3s+dxXFGTYNP2uJjddE7v7ldnuoFNZ1Tq20V8q6v8AtUeIbtiNO06zsFPQSFpmH45UfpXD6x8ZPGWubhca7cRITnbbYhAHplQD+Zr3qHCePqaztH1d3+B8TjPE7JsPdUVKb8lZfjr+B9pX2u6fo8BlvbuC1iH8csgVfzJrhtd/aA8G6NuA1VbyQfwWiNLn/gQ+X9a+OLq8nv5TNczyzzN1klcsx/E1DX0eH4NpR1r1G/RW/wAz4PHeK+JqXWDoKPm22/wsfRmtftZRgFNK0N3OOJbuUJj6quf5151rn7QfjTW9wTUU0+Jhjy7OID/x5skfga85IGPekzX0mG4fy/Daqmm/PX8z8+x3G2eZhdTruK7R0/LVly/1W91abzb28nvZez3ErO35k1UCljSUD2r36dOFJWgrI+Lq4irXk5VZXb6sKKKK3OUKKKKACiiigAooooAKKKKACiiigAwB0OaOopcbRjFaWg+GdU8S3f2fS7Ce/l6EQKSF92PRR7muapWp0YuVR2S6s66GGq4map0YuUnskrt/cZlOjSSaRY40Z5GOFVRkk+gFe6eD/wBlzUb8xzeIL1bCM8m2tsPJ9C54X8N1e5eEvhZ4c8Fop0zToknxhriQb5W9fmPI+g49q+Ox3FWEw940ffl5bff/AJH6tk3hrmmYWqYu1KHnq/uX6nzL4L/Z88TeK2jluYf7Gsm5825B8wj2j6/99ba958F/s/eGPCZSaS3/ALUvF58+6w2D/sr90fln3r08Jt+7gD0ApQORX55js/xuOvFy5Y9lp973Z+75NwNlGT2mqfPNfalr9y2QkcSRDCgLj0FS0mMUE4r53c/QYpRVkLSYFLRSK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pMClooAKKKKAIScuOOaydd8NaZ4ktDbajYw3sWfuTIGH157+9bKr+FJg5/wDrVUZSg1KLs0YVaNOvFwqRTi909UzwfxX+yzpd8rS6HeSabL1EEmZYj7An5h9cn6V4t4q+DnirwizNd6XJc24/5eLQeahHqcfMB9QK+4h92mFVkHzBWH0r6nB8TY/CWjJ88fPf79z80zfw8yjMrzpRdKfeO3zW35H51UdK+4vFfwi8L+MNz3+lRC5bn7RAPLkz6kr1/HNeN+K/2Vbu2Jk0DUxcr1EF6NrfQMowT9RX3mD4qwWItGteD89V96/VH4vm3hrmuBvPC2qw8tH9z/Q8Bx7Udfat/wAReAvEPhFm/tXSrm1jBx5u3fH/AN9rlf1rAX3r66jXp11zUpKS7p3Py7FYLEYObhiIODXRpr8wooorrPPCiiigAooooAKKKKACiiigAooooAKKKKACiiigYVLb3U1pKJbeaSCQdHjYqR+IqKispQhPSSN4ValJ3hI6jS/if4s0h99t4gvlx082Uygfg+RXVWP7R/ja0XEt3a33vPAAT/3wVry3Oe2KK8urlOBq/HRi/kvzPfw/EebYXSliZJdru33Xse86b+1jqcAAvdDhuT3MU5j/AEIaumtP2r9GmwLnSL+Bj/zz2SAfmw/lXzBlv92jGfevJq8MZbV2jb0b/wCGPqMP4h5/h9HVUl5pP8VqfYdh+0j4Kusebfy2jHtLbyfzAIroLb4yeDrwDy/EFivtJMqf+hYr4corzKnB+Fl8FSS+5n0VDxVzSGlalGXyaf5s/QKy8VaRqYBtdRtrjPTypVbP5GtD7VCRxKp/EV+dtXLXV7/T8fZr25tsf88ZWT+RrzZ8GS+xV+9f8E96j4t9K2F+5/8AAP0KE6Ho4P40pZSeCK+CLfx/4mtWDR+IdTyOzXTkfkTite1+Nnja0GI9fn4/voj/APoSmuGXB2LXwzi/vX6Hs0/FfLn/ABKMl6Wf6o+4eaOa+MLb9ofxzB9/Vo7j/rpBGP8A0ECtCD9prxlF977BN/vwsP5MK5JcJZhHaz+f+aPTp+KGST+JSj6pfoz6/wA/WkJ96+TIv2pvFaf6yz06T/dR1/8AZzWhF+1fraj95o9q59pGH+Nc74YzJfYX3o74eI+QS3qNeqZ9S8Gm818yR/ta6gv39Ahf/duiP/ZTU4/a4uR18NRn/t8I/wDadZvhvM1/y6/Ff5nQvELh5712vk/8j6Wz9aN31r5sH7Xc/fwun/gcf/jdL/w11P8A9Cuv/gf/APa6j/VvNP8An1+K/wAzT/iIHDv/AEEfhL/I+ksml3Cvms/tdXP/AELKD633/wBrpp/a5uj08NRj63p/+N0LhzNP+fX4r/Ml+IPDq/5iPwf+R9KA80YJ718xyftaaifuaBAn1uSf/ZRVSb9q3XGH7vSbRD7yM3+FarhjM3/y7/Ff5mMvETh9bVW/k/8AI+pwfalLV8kS/tS+Kz/q7XTUHvHIT/6HVaf9pnxnL91rGL/dgJ/mxraPCuYveKXzOSp4l5FHaUn6L/No+wM0xsV8X3H7Qfjm4zt1gQD/AKZ28f8AVTWbdfGbxpd58zxBcDP/ADzVU/8AQQK6o8IY5/FKK+b/AMjzanirlEfgpzfyS/U+4jKo6kfiaja5gHJkQY9TXwXN498S3RJl1/U2z2+2Pj8t2KyrvUru/Obm6nuD6yyFv5muynwbWfx1UvRX/VHk1fFrDL+FhpP1aX6M+9b/AMYaLpQJu9UtLfHXzZlX+ZrBvfjV4MsgS/iCzYD/AJ4uJP8A0HNfD9FejT4MpL+JVb9Fb/M8Ot4s4uX8HDxj6tv8rH1/qH7S3gy0XMF1cXZ9I7Zx/wChAVzV9+1npqg/Y9Hu5j2ErImfyLV8y0V6dPhLL4fFeXq/8rHz2I8Tc8rfA4x9F/nc901L9q/WrhSLLSLW0PYzStL/AC2VzGoftGeN70/ur+Gyz2t4F/8AZ91eZliab+lerSyDLqW1JfPX8z5nE8Z57ivjxMl6O35HR6l8RvFGqsWutfv3J6qlwyKf+AqQP0rn5ZXnkZ5HaR25LMck/jSfjQMD3r1aeFoUVanBL0Vj5qvmGLxLvWqyk/NtiUUUV2WPOcnIKKKKZIUUUUAFFFFABRRRQAUUUUAFFFFABRRRQAUUUUm0tyoxlJ2iKSO3FIM9xXVeGPhd4n8XFDp2kTNA3/LaUeXHj1BbAP4Zr2Hwp+yoDtl8QamSeptrIYH4uwyfwA+tfP4vO8DgrqdRX7LV/ht8z7TK+EM4zazoUXyvrLRfj+h87JG0jqiKXdjgKoySfavQPCvwL8W+KtrixOm2x6y3uU/JMbj+WPevqvwv8M/Dng8A6XpcMEmNplI3yEe7tlv1rqEAX7qgD2r4bG8YVZXjhYW83q/u2P2TKPCujTtUzKrzP+WOi+/dni3g/wDZk8P6SVm1iWXWZhzsb93Fn/dByfxOPavXNL0ax0W0S3sbWK1hQfLHCgVR+A4q8o+Xk7jTucZr4fFY/E4yXNWm5fl8lsfseXZJl+VQ5MJRjHzS1fq9x1LRRXCe8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VpreOdcOiuCOQRkGvP/ABP8CfCHibe8mnJZXDf8t7M+U2fXA4J+oNejcj/9dJye3610UcRWw8uelNp+Tsebi8uwePhyYqlGS80mfL/ib9lfU7QtLompxXiZyILpfLfHoGGQT+ArynxF8P8AxF4VZv7U0i5t0XrIE3x/99rlf1r725x0qOSGOXh0DfUV9bhOK8bQsqyU19z+9f5H5fmfhllOMvLCt05eWq+5/wCZ+doxikr7d8R/Bfwn4m3tdaPBHOxz59v+6fPqSuMn65ryrxH+ycVDPomrt/sw3iZH/fS//E19lheLMFW0rXg/NXX3r/I/J8y8M83wd5Ya1SPk7P7mfO+QegxS5HpXc+IPgp4w8OFjNpEl3EvHm2Z80H32j5h+IFcTPDLBM0U0TwyqcMjqVYH3Br6mhjcPiVejNS9Gfm2MyrG4B8uJoyi/NNEdFFFegeQFFFFAgooooAKKKKACiiigAooooAKKKKACiiigAooooAKKKKACiiigAooooAKKKKACiiigAooooAKKKKACiiigAooooAKKKKACiiigAooooAKKKKACiiigAooooAKKKKACiiigAooooAKKKKACiiigAooqxaWVxqE6wWlvLczN92OFC7H6Ac1lOpGmryZ0UqM6rUacbtlcA460oBHSvQtA+A3jLxEFf+zfsELDPmXj7Mf8BGW/8dr1Hw5+yjaxASazq81y3Uw2qCNfpuOSR+VfO4riDAYXeom+y1/LT8T7bLuCc7zGzhQcYvrLRfjq/kfNddX4d+F/inxUV+w6PcGI/wDLaYeUmPUFsA/hmvrzwx8KfC/hZlew0i3jmXpM48yT/vtsn9a69I0QYVQPoK+RxXGUnphqfzf+S/zP1TLPChK0swr/APbsV+r/AMj5r8M/so3EwWTXdVEQ7wWS5P8A32w/9lr1rwv8GfCvhQpJa6VC9wnInn/euD6gtnb+GK7oDjgU4cV8Zis4xuMuqtR27LRfgfrGW8JZPlVnQormXV6v72NSFIx8qgfQVIRxRjmlryL3Pr4xUdEFFFFIoTApa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TApaKACkPSlooAhA3feUfSsfW/CGjeIkC6lplteIO00QbH0yK29pFIOKqM5U3eLs/I5quHo4iLhVipJ9Grr8Tx3xD+zN4U1Ul7EXOlSdf3Em5SfcPn8gRXnGv/ssa9Yktpeo22oJ12yq0LfQfeH5kV9VZwKMZ6817uGz/McNoqt12ev5nxOP4HyLMLuVBRl3jp+C0/A+Etc+Fnivw2T9u0K7C/8APSJfOUD1LJkD8a5VlKOVYFWBwQeor9FWiRhyoP1rC1rwTofiED+0dLtbwrwDNCrEfQkcfhX1GG4yqLSvTv5p2/Bn51j/AAnpO8sFXa8pK/4r/I+Bx7nNIvtX15rX7M/hDUiTbRXOmOTkm3mJBP0bdj8MVwWt/snX0G99J1qGc/wRXUJTH1ZSc/8AfNfS0OKsvq/E3F+a/wArn5/jfDfPcJd04Ka8mvyZ4D+NJnaa9E1f4BeNdJ3H+yxexr/HaSq2f+Akhv0rjNR8P6pohIvtPu7PPe4gaP8AmBX0FHMMJiP4dSL+Z8NiskzHBf7xQlH1i7feZ1FFFekpKWx4jjKOkgoooqiAooooAKKKKACiiigAooooAKKKKACiiigAooooAKKKKACiiigAooooAKKKKACiiigAooooAKKKKACiiigAooooAKKKKACiiigAooooGKAD0NDLig47DFamleE9a1sA2GlXt4p/jhgcr+YGBXJOvSox5qkrLzO2jhMRiJctKDk+yV2ZbAD+LNJXpej/ALPPjTVGG/T4rAH+K5nX+S7iPyru9F/ZNlk2Pq2uhR3itYefwdj/AOy14tfiDL8Po6ifpr+R9dg+Cc9xtuTDtLvLT8z56bPenRQyXEqxxRtLIxwqIMk/QV9f6H+zj4O0nY01nJqEq/x3UzHP1UYU/iK7/SfCmkaDF5enada2aH+GGJUB/IV85iOMaEdKFNv1sl+p97gfCnG1bPF1oxXkm3+iPjDQvg94w8QsBbaJcRJnBkugIQB6/Ngn8Aa9E0L9lLVJ8Pq+qwWi9THbRmRj7bm2gfka+nxGqdFFOK8Y/rXzWJ4rx9bSFoLyV3+Nz9EwHhnk2FtKveo/N2X3Kx5P4e/Zu8I6Pte5t5dUkU5DXUpI/wC+VwPzBr0XSfDumaHbiDT7KCzhX/lnDEqD8gK08cUmCoP9a+Yr43EYl3q1HL1Z+iYPJsvy9Ww1CMfNJX+/dj1UKOBinUUVxntbCUt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lLRQAUUUUAMIB6iontopByinPHK5qfPvR1pptGbhGfxI5DVvhZ4U1kSPd6FZSyt1kEKq5/4EMH9a4vVv2YvCN//AMeq3enn1gnLf+hhq9h27aOtd1LMcXQ0pVZL5ux4eJ4fyvGa18PFvvZX+/c+cNU/ZKbltP1/A7Rz2+7/AMeDD+VcfqP7Mvi+z3GAWV4vYRSlW/8AHlA/Wvr8gkUgBxjvXuUeJ8ypbzUvVI+QxXh1kOI1jTcH5N/rc+F9T+EHjHSlJn8P3RA/54gTf+gE1zt9o1/pRxe2NzaHpieFoz+or9Ciiv1Gaieyhb70SEHrkCvYpcZYhfxaafo2v8z5PE+E+Dl/u+IlH1Sf+R+dtFfe2pfD/wAO6sSbvRbG5Y95bdGP6iucvvgJ4JvnLPokcbHtDI8YH4KQK9WnxlQf8Sk16Wf+R8ziPCjHR/gV4y9U1+Vz4sz7UV9ZX/7LXha6yYJ76z9BFMCP/HlNYV7+yTaPn7Jr08Xp50Kyfy216dPivLpfE3H1X+Vz52v4a59S+CMZejX62PmrFFe8Xv7JmrRKfsuuW857eZA0f8i1Yk/7MPjCLO19PlHbbM+f1SvQhxBls9qq+d1+h4lbgjP6OssM/lZ/keRUV6Rdfs++Obf7ukrOPWO4j/qRWVc/Bvxpa58zQLg4/uMr/wDoJNd0c1wM9q0X80ePU4czel8eFmv+3Wcbx6ikroJvh74ntyQ/h7VOO4s3I/MCqkvhXXLf/WaPqER/2rVx/MVvHHYafw1E/mjhnleOpfHRkvWLX6GVR+NWZdPuoP8AW200f+/GRVaulVqb2kccsNXjpKDXyF4o4pKKrnh3I9hV/lYUUUU+ePcn2NT+UKKKKOePcr2NX+UKKKACTgDJpe0h3H7Cr/Iwwf8AIpfwqzDpd5cf6q0nk/3ImP8ASrkXhHXbj/V6NqEn+5aSN/IVhLE0Y/FNL5nRDAYqp8FJv0TMmiuig+Hfii6ICeH9S57vauo/UCtS3+CvjW6A8vw/cc/33RP/AEJhXPLMcHD4qsV80d0MjzOr8OHm/SL/AMjiaK9Jtf2ePHFzjfpcdt/11njP/oJNa9v+y74tmwZZ9OhHfMrsf/Qf61yTzvL6e9ZfJ3/I9Olwjnlb4cLL5q352PIOTRwD6173Z/sl6lKB9o16CE9/Lti3/swrcsv2SdPQf6Xrt1Ke/kxpH/PdXBU4ny2G07+iZ7NHw94grf8ALjlXm0v1ufM5470oGe9fWum/su+ErPH2hr2+x/z1m25/74C10Nj8CPBGmqPK0KFyP+e7NL/6GTXnVOMMGvghJ/cj6Ch4WZvU1q1Ix+bb/BHxRWhY6BqmqKDZaZeXYPQw27v/ACBr7r0vwToWjD/QtJs7XHQxQIv8hWybaIDiNB+FeVV4ze1Ol97/AESPpMP4SrfEYn5Jfq3+h8Q6b8F/GurAGDQLhQe87LHj/vog11On/sw+LLkqbqaxslPXMjOw/ALj9a+t8KOFAFKFwOleTV4tx89IJR+X+Z9ThvC/JqOtWUpvzaS/BX/E+dtM/ZKiVgb/AF6WVe628ITH4sW/lXY6R+zT4O08D7TbXOoOP4ri4b+S4FetDikx714lbO8xr/FWa9NPysfXYTg7IsH/AA8NF+uv53OY0r4c+GtCdXsNEsreRejrCu788Z/WujSBEXiNV+gp+31pccdK8edWdR3nJt+bufU0cJh8OrUYKK7JJDgABS0UVB2CYFLRRQAlL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JgUtFABRRRQAUlLRQAmB6Umxf7o/KjdRuoFZDTFGf4R+VN8iL+4v/AHzUuRRkU7sj2cH0ITaxH/lkv/fIqNrCE9YU/FRVrNIQBRzSXUh0KT3ijPfQNPf71nAfqgqBvCejv97TrY/WJf8ACtfaKTZ9KtVai+0zJ4PDPemvuRinwXoZ66XaH6wr/hSf8IRoH/QIs/8Avwn+FbmT6UZPpVe3q/zP7yfqOF/59x+5GIPBmiDppdp/35X/AAqVPC2kRj5dOth9IlH9K1cE96MH1/Sl7eo/tP7wWCwy2pr7kZ8Wh2Mf3LWJfpGB/SrK2Vuo/wBUn/fIqxjHpSGpdSb3ZrHDUY/DBIi+ywj/AJZL/wB8infZ4h/Av/fNS5oyKXMzT2UF0G+Ug/hH5UuxfQUuBRgUrl8sV0DFGKWikUFFFFABRRRQAUUUUAJgUt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2Q=="/>
  <p:tag name="MMPROD_10649PHOTO" val="/9j/4AAQSkZJRgABAQAAAQABAAD/2wBDAAMCAgMCAgMDAwMEAwMEBQgFBQQEBQoHBwYIDAoMDAsKCwsNDhIQDQ4RDgsLEBYQERMUFRUVDA8XGBYUGBIUFRT/2wBDAQMEBAUEBQkFBQkUDQsNFBQUFBQUFBQUFBQUFBQUFBQUFBQUFBQUFBQUFBQUFBQUFBQUFBQUFBQUFBQUFBQUFBT/wAARCBKQDG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QM0YJPFOpVrguSkIRmm7c1LzimkGkCQ08Ckx0p4U45pOgqBDMY9qQ5p+OeaMCq3LG0hGM1J0pmM5qWQNIxSE076VGeaAsK3Wmnr0o6GnL9aADBx0oC807qaXbmqZVxaPejHNHtQiEwAxSbaBwKUc80yragRmjJ+oopQMGnYdhB+tOGTTQKX8KRSHU5VpFWplGTQDG49qQrz0qYDoKdt5qB2KzKD0qPv0qwy88VCVrS47CAVJG3NR04NispalIso/NWYm4461RBx/wDXqxE+MVzyRtF6F9GHU1OrYqojZ61OmO5rnaNoyJ0AI5p6t+hqHdgcdKmD/lUookTkk9vSpFwwqBTjpxUiP8x75pgSgHmkxuGOaVR604Jn6/SrizJojEZPbNNMXQ4qyBxTGT3zWyZk1qVSmM0xl/OrRTjmo3Xk1TYr9SEYFSDoKj24bAFSqKzkbxJl9KnhTJ6VBGKtRda45nVAtQ8ir0APpVOEGr0I5xXDJnSi5AMYxWhCPaqUS88VoQjiuSWpsi3AOavx9R3qnEM1chXpWLHcsLj0NO+7SoPlHNIx9BWLH0GOeKryNgH096mZsZqtKxJpGLK8zcdqqSPkGppGHJJzVOU8f1rSKIehC75NVJWyetSyMBmqc781qkYt6kEr9cn8qpySbuBU8j5Bx1qm3XmtIkbjT9KkGQKYPWnIcntVlIk20nbFHI60mcdazsNDh7CnqMCmp+nvUuPr+VSyhuOadtpoOeacAMVXQkTp1oPWnkUhXI6UwI25prc1Jjio+3NaIgjbgVCw4OasMPSoj6d60iTa+pAy+1RPkDjmrDLnNRsOw7VstWQ9yswyeaidTmrDLzULA1qtxWK0hxnmq7DB9asyDJqAjLelbJEpELr6dajIOCanY8kD86iIJ5rREvQglH5VE3Sp5O9QkD1xW6MHuVWXmoXHcVZcYGc1CRmtU7EsrEYOabjJqZl5poX0rVPQlgnNSKv/AOqgLxT1U07hYcufwqVc8UxRnjtT1FF7EdSVOTU0ZBqJfapVABp3uBOvJFPXP+RUanGDUn86Bodg0oXjFAJNPwKLlDefpR7U/j3oYClcEiPr2pCPWnNzSHnmhAMK4P8AWlKj60/qKQDn2p3KGLHu7VPHFjpmljGaswx596zkzWCHQw/lVsRD07UkcZ7f/qqwFwPf1rnlI3UTNuYe4HFZ7x4PTmt6aLK4PFZcsO0kg0JlyVkWtMbDAV2+iTkEVw1jw4zXYaQ4DLSeplE65H+SqN842805J/lqpfy4X2qXoOp8Jz+qsvIz+FYhcFgK0NSmG9sHNZAk/edc1NjGL0NFJQkfBGahLljULyheKRZBW9NWRSViwXHeqF7J0AOanaQ4zWfcvk02YSZExpN2eM0h+aiobM0BHGaRumaUtxxSAjFNDQw5NNp9NAzVjEJ46U09afj0pNueQakXqNppwfWlPSkLUFJjCMU0/rTgcUlUITHfrR/DQO+KUDPtVJCY2lC/lTkjJPAzV+20t5+uQfSk3YVigke5sDk+lXbXTpJmAxgVt2OhAAZTJro9P0YIBkYrNzsaRpyk0jnLTQDkEr07Vu2ehcDKge1dDBpSgfd4rUgsQijjke1c0qjOyNDl3Ma00YRkZXH4Vpw6eqj7oq+Y0UDIH1PWq8t9FB91g1Jts25oU9CRbdUHQAUktxHbqckVj3euAAgNn2BrFuda4PzE1MYNnPUxF3ZHQXOskA4OB25rGutayDluO1c9dayzZG6s6S7eWupU0jjlUcjYutXLkknNZst67nrxVdEaQ+pqdbYnqKuySJ5iIyMx55+tRv8ASrqwEcYP50Gxd+i0lJdSlIz6Q8gVdOmS/wB0kVIulyNRKa7ic0ZxBzTX9a24tHY9anXQvXNZOpFBzo5l1P4fSo2j68Gus/sSNeopTpMY6Cl7VGfO76I4o2zt0TP4Uq6dKf4Dj1xXajTVU9B+VTxWCbgduaXthczOStdBlcgkY+tblroDgDiujtbFioCr19q1LbTnA5XArnlX1MHzSuc7b6EVxuq7FoygdM10UdkOpB4p7rHEvIFZ/WlFbmX1OdQwF07BAAFTJp6py35VamuFjJOQBWbeazHF0bJrmqYyUnaJ6NHLoU/iLvyIPlWq896kQzuAHpXN6h4nCAgNx7VzOo+Ji+RvJxWap1au56SlTpLRHZX3iJEBAPPrXNah4nLA/Pwe2a5C78QMScOSe/pmsifUZJ3JzjNd9LApayOeeIbWh0d94ibPDZP1rDutXkkyASQaoYeQ81YhsHmOOn4V6UaUYLY5G23cgMzy+tTW+nSTEcHmtqy0PoSPwrftNMRVAxSdRJaGSlFaM5+z0TGAVyT3x0rat9LSHHGfwrWjtUUf4VKIgPpXM5NsXtF0KaWoA4A69BUyRlGOBVlEB78U7y1DYqW9CU9SEMR260uDznkVPsA4zQVGetRc0uQCLP4UqxAGpSFHFKpHHPFLmIchgQHilC89OKkyKeoWhMzepFsBNPA496kGOvBP5UoK5NWpGEmNAz2xTh0pwxTwo/8Ar1SZxzY0A+n404D8KeAAeKUKG7Y9q0TMRhXPNKFqUJgZqNzzTuNahjaKaWGDjIpC2OpqJ5MDNVcaQrNx1qFnAzTXcZzULydRnFHU2UdBzSYqB5OfQU1m96iaTNMapg7nnrUBbrnrTmbNV5JMUD5NQkYetV3kwfaklfmqssxzyadgsSvNxURuOgqtJNxUJlOeDQlYfKXTKCPWk8zPTNVUapVbJ61LVzaKa0LK9KkU4NQBhjmnhsmszpRehYE8VaUjjNZ8UhJq0jdAK0ixltHxxUqEcVWRqmR+lNo1uXEI7dqnTrVVDxVmI81izSLJ04NTRY5qJPvAdamRgD0rCZ1R2LEagqMVZQAjOOlVojkcdfWrUY6VyyWh0RJFGeRVlBn/AOtUcYB6datInI9fSvPqHZAfHjFTIBTYxjtUwAI6c1ys6NA2jqKM5Ap/5UhHGalDewzr9KRxnvTicDpTGOPrVIlMjbpTGyaeTngj86iYnBArWMb2MmyKR8Gq7vUsp61VdsHivSpxOaTGu2D0pM7aRTk9aceBya7Yo55Owzk0oH+NJnHHelAxXXCJi5XHA4pMkmnZ44pQM9BXYkkYtjTz2pD3p+M9BxSkcEVcUIg2+1RsmTwOlWgvFMYZ7UMmxUkTA6VWkQGrsgzUEgG7I61JLRRdOCcGqcq8f41oygnJqrIuc5qDKSM6RT6VWkBzV91wTVWZMdRT2M3uVTx71ESakkUjpUTZx7VmRsNY5FRseOOtPY1A/X+tSYyWojPnvUbuc05/r+VQOxPSoe5Sd0IxzUbHnFKSelRn60WRIhNNPJzSk800896FZEi0YOaavWnqrZ7U9i476kqDNSx5piDFSRjikdCRMBip0+7UKA9xU8aAdqDeKJowAPep1XBPGajjTGKsKPah7nRFCpH3xTyO9OTilZeDR1NEhhyKZgZ68VK38qaVytLqarRETDmhhjFOPHekbJOak1GEZ5xQD69KeeAcCmYzQQGOmORT0GSSaRFPPHFKR+FQ9yw6knH40K34+9AOO2c03dz/APXqkTqKTwaaW6UE44phOBTZGwrH8aTOTjsabkZxSZ5qkiHqKTmhm4yBSHgfWm00iNxWOe9MJ4/rRnmmk81SRS7AWpM+9IfXANNLE1ZHUceeKaTgUHmmHJHpVWJEbpUEhqRvrUb0NWMWyCQ/hVWQZqy9Vm6mpMGyB6hbpU8nFQse9VczuRkY+tN6inkU0nNZmLY3HNKAfwpQPanYFO4kxQM0gFKBzTscVm2TIQLUqLzSBc4qZVpJidhAn4UoXmpAgPNOCmtA5hij2qVRmjYc09VxQG4gWlAw3SnKuKeF59qdgQiUob2pdvWk/CsmupS0HA81IhqJTx0p69K52jVSRYUnHTFWEkwaqLU6GhGy2LgYfnUqke1VFJwMdKlV+PSmVHQtqcUobPaokOO/1p+eMg1ojZD87s5pOfwpQRigHHSrTNg3butOHzd+lNTqe340fxUwGMtRyLj3qcDP1qNl4PPNS9xNXKrDII6VXdME1bdagf0qbHNJFVlqF15q0w9qgcVmYNWK7LjtULZ7VO2cVG4wTVMwkQMPakHBqQ4pjH9Kkyt1HA1LGxJqFWqWM7apMqLLsJA61dQgHrVCNietXImBHNJs7Ysuxk9KtwNkYP6VRifkVajfGMGkap6l1Hzj1qUEHr+VVEfDCrAbNNG0W2OIwKlXpTFyR60p46809y7jkHNOKggetRgkHrmpV5pbGUtyJo+ajMeDnmrhXnNMKZ5qr3E3dECpjoKkRacq89KlVQB0rJ6mBGFOelSIMGnhfb6U8ID7VhKInG4KMmnbc84pwSnKB0IrlcTmcbERTHQUgGan29R6UeWT0rJxOZw1I+gpYsE8U8qAPelRTk1i4mLgTq2F9aeCaYozz6Uo681DQK6Vh6sQak3kVEGwOOPelJIA70xX0JQ340yQ9xSKxwe1Mdsmo5tTKTsIT3IpvfOOKk601uwrWNQWrGN1pDx0pxWmkY7VuqhpbQhYfUGo3GRU7D1FRsMVvGZrDQqSLxVOUHnir8oxVaUHHrW6maxZT96ljkx70jJ600DHSm3zI6YbFoH0qVQaqo+Mc1ajbpXPOJT1JNh29KiePIq2PmAprR81y7HPJGe8Z646VC6e1X5I89qgdOelNMx5Si0eDnH51Xli4NaRiyKgliI9q15jWLaMS6Tg8VlXMZGciuguEIzmsq7jzniu+jI9WjdamHIADRU80eKhxzXpp6HdFNk0T1cjlPFUANtWYzgU2hcrRpwy1cjkFZEbdKuQy4wewqLi5DVic9uasqQTWfbyg9R1q6jdMVi5ak8vctK2D6mrCN37iqUb4I71aWQAYHWk2Cged55pcGndulH3q9K5zXsJnikIPSnZ55ooaENpp6CnHg0Y9Kkqw0c4oPI6UueaCPfFJAxtMJwOKcRmmnmqa0EkBOBUe2nnqKQjGRTuUNWlx7c0oGRS9O9SK4pBxQOaFOTSgcVVhjcZxTuhpFHWn1JLQdsU3HFO6CgnFA0Hf3pAM9TxS0oFUti0riBacFxTgMU9RTHYbtx2p9PoAFJCaBOaUnBxQMr0pR60MtEbjnGMVG2e3Sp2Heo2XjNTcCAjFHIp7UxqT1AcGOanQiq2cGnq/PoKhopbF1HJ9qsI+Ov86pI2ferCOCRWDRstLFwSA1IhGOnFVQw7CpVbjHSsmjYsggVIvSoAwxzUqNnpUiuWRnaAe1TLVZXzjIqyp6elNEkuzpTGXHvT160uMjPpVpiaIGXioWXb71abGcio3TI9Kq/cx30K23INCDaeRU23FLtHHf2qJOxtB6AoxircQqvGKtxA5rmkzsiizEvAq/AvciqsQzV+BTxXBPc6oluBeRxV+JT0qpbqT2q/CvWuR7loswr6irsS1XiX5auxDpxWL3AlUYFRuOvNSHHI5qJgT0NZsGQvnHtVOU8EdKtSelVZMY5oRmynKT06VSkJyc4NXJcH6d6z5yMnmtIoyk7kErbQapS5arMpqrMcnFWYMqyHGarkEk96mm5qA5Nb9CU7MAcGpAMniox1qRTQy1uO2++cUBc+1AHGTTqjqX5CewqQDNNXke9OAPSpY9hQNv0pQKX+KgmhMkAOfrS5NGOPalrRq4EeAOtMbke1SEc800deKaIIiPTIphB71Ke9MxuFax0JbsQMOvNRSLxVlhjtULj16elbRIbKz4qFiasuo61Xfge9axFF3K7nnPaoG7mp5PmxnpUZHtXQhMgP61EV5xU7Db6UwjjgVrczZXdQv/16gK5yTVlxgGoX5FWmZyRXcYyPWoGHHTpU7LnvUTDIrQyZD1NIBT9uDSgc1qO1wC854/KpFGDRjFPApoTBUxTwuKAM1IoyMUbiQqrjt+VShcnpQg9KkAqibAi+9Oweg4p6r3p4TmlcaIxxUqn5aXZzTtgx0pXDcMZpNtOCU4Jke9O4IhIPQUzac1ZZMUwxkHI/lSuaJXIgvPSngYqVY8nNPWLnNZuRtGI2JCe36VchTnpimRRZarkKEHpmsZSNFGw6NB9KmVcY4zSbSRTwOmaxbNlsNlG5eKy7mH5iQK1ynBqlcx8GnBgo3RUtxhxXSabJh1rnUUhhW1p8m3ap4rVGLVmdRDMAoFVtRmG09uKijmKp6mqt9L8nXNUlcuWsTA1GbbnofSs5JecYqfU3G7Hr3rOUkGq5UziLnmeY1TA8VWh9cVZyNuOciq2NZOyGysVU1TfmpZ2461WLd6k51rqxcEGjrnj8aQngkUEYqbXEwKZBxShSBTTz7UozSKsIRzTcYNPB7YoIxVhawwDFMY4PFPPzE0w9eaFqD1Qw88VG3Wpic1GRzTSJeg0+o6UmPxpwGKsW9uXYYGap2JbK6xlzwD+VX7PSpJmXKk/hWzp+jqzL8uT6YrrdK0EMFJGQaSZpCDkcxY+H8EHYT+FdBaaHgKWTJPauusvDyqDlee1Xl0lYx0x9Kzab1OunSS1ZzcGkbTjbj8K04bJYh93n1NaEiRwg5YDHasi/1uOIEDj3rLkbG6sYF0hIeWOFHvVW41iKMEDpiuXv/EZO7DfhWBd607ngkGhU+5zyxDmdVf8AiHaSN/ArAuteJclW4rAmu3kbJNVyGY5JrVRRzOTZo3GsM5PJOaqPcSP3P4GmpBkVchhXPStLpEp9SosTuelXILJz2/Or0FuDjitS2ss9B+lG5Ep21KNvp+FwR1q8mlMw6H1rTt9OJIJ/Kti0ssjBFJo5p1bGFbaPyNy4+oq8umRr0QVuC2CjGOKY1tjntXHN2JjUvqYj2ajsMfSomtV7AVuNACKgkiRDziuSUrGyqpGZ5GF4FHkZGcVbeWEdWAqNrmLHyms+Zle0KpttwpPsbPxt5qyLiMAcnip471F4xUObW44qcvhRBDpDS8GtO10CM+596hXVFA6U5tcZBxXNOs+52ww9R6tGxDp8UQyR070skkKj5iBXL3niY45fFc9qPipjuG78RWK5p7HXGio7naXeswQKTuA9hXO3/iZPmOcCuJv/ABMeQGya5298QNKT83/666aeEnJ6lOpGJ2Oo+KMAkOM/WuZvfEZfdg49feuZutUeQkZyKpl5JTya9enhIx3OWdZzZqXOtF2PP61ny3TzH2pI7RpCDjitC20vcRmu+NOMdjmc+5mJCznoSTV6DSmcj5eK3LXS0XDba0YoEjUZAFK7bOeeIjFaGPb6PjqOBV2PThFz6VdkuUTgfrVSa7ZjxxTs2YqtORZWdYAOAaeNSPQDArNLbqcnPrUezVjSML6s0l1F+2Kd9ukIx61SjUZxUwXnNZNJG0YItrdOcc1Ms7HvVWMc4qZflIFZM6FBdiwJ2FJ57E9ajzg8Hig+3FTYuyQ8ynHWm+cc4qFnz6UgODzzU2sZyiWlmYDGc08Tscc1TL4Pp9acjZFDRnLYupK2etO8449aqbj605H568VSRxTXUtmdsccVIsxqshyPepUOOKtHDPctRSnIqdZsEcCqaHB5qUOMe9XYxZaaQ8/zqEyAA5pDJ8vtUMkn5etUkUhzvz1qCSQ//WpHcD2qu8nvStY25R7N2qF3yKY8nHWoGm2g07HTCNx7vUbvUbS5GahaXP8AjRY2jTsPeXnp+dVpJeKHfIPNU5X5xmqsaOASy9eaqSOSTinSHcahbIq9iFERm9fzptBU5pdtIzashVI9KnU4qAYFOVqlozTLIapFfH+NVgTUgPvUNXNOa2xaVxnirEbmqKEirET4oWhtcvxvkcmrEbDGRWekmcZqxE9Wyr6mjGwxVqJtp9qz43x71aRsDNZtGyZfjIJGRUyjB7VTjJ9anVs/WueS0OmD1L0XbFW0B4xxWfC+KuwSAcVyT2OuLL8ef/1VbiXoapxNnHNXYj8tefNHVBk6gfhUhOKhEuBxTt/TB4rn5TXm1JenbNIeTg9KZnmkJx3pKNir6ATjpTGbn+tSdRUTd60UdRXGu2OlQSse361I5IHHFV5WxnsK6oRMHuQyydR61UYnFPmkyagJzxXdTickm+YkHHv70McHrUe7IOR0pm/35967IR1OeUmTh/zpy9arB8Y96m3Yx2zXdFWMGyYcjpTh3GKYD+dSA8Vso3JYAGgY69aCM0YyKb0ADgDpio2PpT3OMVE3XI6+9Kw2Rv06CoG61M5z0NQsc1DDoQPiq0o71bKkiq8qnFSTa5RcdeKrSrnirssfHrVVxiouZNalGRSBVdx14xVyUc1WcVJDRXfrUL/Spn4HSoHJqbmM1qQsTUPdqnc5qBualGZFkd+tNJzTn70zOfamAjYzxTGNOIx3oP50AIvJqUdeOlR49qkWguOpKg4FTovHvUMYqwlGxuiSPg81Oh5qFeTViMflTZukWEGRn9KlQVGoyemDU6A7eanc6YkiDHUUNjbmhVpduTjrT2NVqIfb9aZngin4x2qMjnFQbWGHBznrS/y70jfe+lJg1LYwbGfelK9Ow9KGXGCOtGPwqAFAwaTpn3pPunrRnGfeqQDS3timE80HjnrTc5FUiBc7s1GTSnB6dqQ/StAAngUzPNPP8qjJoiiB26msx+tNJOKaxrTlItdilsUhPNNJ4pN3NUkRtsK7Z6Uhb1pB1OKjP5U7Ej93B/lSE8dKTpz1NNZsiiwMHbNQs3pTmOBUTk4qTCRG7Z61Xc4+tSsSahY1XQwZCzdajJqRjUZGe1SYvQaeetNPHannpTahmYAU/HtTKd1HrUNgKv5U8DNNUCnAZPtUMiQ4ZBqePk9KiUdqmjzmnchkwGaeEApq9KmUc5z+daxYWshirTtvt+lPA/ClHp2rWwXGbc+1KRinlDil20WH1G0hHpUqikKioauUiILg1IozQV57Yp2MmsZRLHr0qVTioUBz7VKn0rBqxvF6EqNx71IG5FRg4HpT1z17UzRaEytuxnAqRcCoFNSo3vQarUnUjA4xT2+6aiT14xTiePpWiOgM7cHFOwaYCcdqMn+7WqAkBwD61G5wOlO6jpTN2DUoCKVQelQsOvrVlxxnvUEgz60WMZRKzrULr2xVhxzUTcZNQ1oYyRWZcGonWrDjNQsMUjnklcgYYFRkVM4/KoyvNQYtDOtSI3NRtxSoSDTRD0LsRxVqJjnFUY35qzG/rSex0wZfjarMUmeaoRvVmNh+tB0Ivxv09asI4Y4/WqKNxzUytmoNk7F9GB69qcw44qCI9Pyqx1A9K0SLT0GqcDH608OPXrUeAT0pyjPUVoR0uWFb1p+MVAp/Kp0NQ1YzbHKgbtUgiyM0xeualB5rIm9hRD2/SpBFjtQr9MVMrAism9BcxEFx9KcEBqYrxxSBcZqXHQiSuRbKUAnipApz/jQEPbg1i4nO46kewUqoKeQf8inxLkHNYtGckM24NJjAHFTFODTNmOvNZuJLjqMByOaA2BTzwKTHFZSRhJWGnOOOabuwcjrT06mo8kGsmZPuyQNzj1NOwMZ4Jpin2/KnqeemB79azTsZ3GOn1/Ckddwx2qwADSmPaDVqRpzaFNx7YqJlHp+NXDEf/wBdQPH6itIzsVFlRl4NV5B+dXmi9KryRc+v9K3jM2iykyZpnl8Z6VcMZxTGi4zzXZGWh1RukVfun096kjkwRzSSpntzUZ46Ve5vFmjHKDUvmA9KzkbAqZZOetZSgDjcsEA1Eyc0iS1KrZ+lcjTRzuGpAYTio5Izt6VeC5zUciHBqb2CK1MS5i65H6Vk3Sc8AV0Fygwc1j3KfN0ruoM9KkjBmi5PFReVk4rSkiyTUBi7Yr1oyPRiioYctUyxYqfyjSiMgZ/Wr5rmjIUByKnU/wD6qbtx70q1DFYtxyYNW0mOMdqzVbB4qdJT61PKLlNOKXmrPnD8KyUmwetWYpQeuaLBY5alAzSHgetGOK9C551hW60w/lS80E80AIST1oAzQOtFLqOwYNNIzxTienHNNPXrTRLEIHSmkYNPxjmmN1qrjE+lI3SndTQTmhAJRRRUgwx/k0uCOKBwaUdKrUBegoHNFFSPoBHNG3HenDn3p4TPbmgpbajFGMU4DBqTbik/iqrhqCjmpKZzmndaGPUcvSjbzQpxxTu3WoTBC7aVcUwnFO3UMaArmmMPSnFjTCppLYCJvSo3/SpqiYU7lNWGd8UozQRx7/SgHFLchOxKr1MjepqsvvUsZrJ7mqehdjbIxU6Z2496poxGKsRnjFYtGtycPg1OjEjiqqnBqaNueKzZqXIzz9asJ2zVSNwcVZRuKEQWAf8AOaXt71EDnmnbsngU27Cb6Dse+aaR+tL1JpwGMZo5hpEe3dnil2gAY/On7cmn7KzlI0itRqJkDmrMaYHqaYietWY15GBXLJnRC5ZgXOB61oW8W3HNVLYdOK0IFGRn9K4ps6loW4V4zV63XpVaJCKvQrx0rmkyi1DGeDjirkaYANQxfdxyM1ZUDbXO3qV0GuDionPOKmYH8Peq8nXrj3ovcl7EExA9TVOZsD6VblPyEZqhOc57UJGMmVJW96ozk56VblOKpzHIrZGRVlJqpMxyTmrMhFU5jwelWkZ3K0pyKi68frT5HJqNDyK02Eh64zipAMHmmKB0p4HNNjuO5peeKT/OKXBrMtDk607B696QHFPVsdfwqCb3ADP0pRwCKRafgGmhgvSkZSR1p3t60mParuC3GbcH1pCvNPYHHalzxjFaRRBCU470xlwKlbA6/lTG5rdEPuRN09qhkUfWp2AqJ/rWqJ6FV6hJBOcVM4ycDrUDjFaxFsQSAEmoXHvzUzdeKhcZPeuhEdbkWAajbI47etStkZ9hUTDIrS2hLInwTzULjrUrrzg0xuvNUmZFZhioXBqdxjPWoWFbLUTVxg5xTtuTQBg04LmrFsKoz9KkVc00DkVIoxQKwqj0qQDNIq1KmKSAcAAPSpFX0pFUVIoxVXM7j1GRTwlCDPNSgelLYpCBMj0pduKeop2Ac0AyPZgUAfWngZ4NG31oBBs3GjYSKegwDUgXgetZtmkSMJn3qVYB+dPWLGeKmUfKPWsZM6oDYosds1YSPA6URrUoGa5madbAFx2p3TtSYwKXqKTLWiA9OKrXKZU1ZJ/SopRuFSmNGdt2vV+2JwvqKqSDDVNA+0CuiJhOJrpcEDmq91JuXFRrJmlb5lrdDfwmLexb2qvFAScEVqSRZoW3C9jmtDlUdSqkO0dKV+BVvy8Dmq8ykdDRYJvSxRnAzmocA89qfPyaiHJx0xUNGKQmeSKk4x600jBpCtPqNik5HFJ7UdDSN3pNAgBwKTdQeg55pAhJFJB1EBDUYyKlSB2/hz+FTpp7t7U72HcoFMmlWEntWouln0qymmY+9xQpq5m73MmOz344ra0yxGQf1potyvb6VcspBE2DWj1Gl3Oh0y0VSDiuw0yFUUEDtXI2F4igc1tW2sCPgMAB+dI3VaMdzr0dUUc4NVb3UFUHZwRWG2uLjlgazr3XQc4bPbmkyJ4i6sh+q6i7KcHrx71yl7dlt2T0qze6nvyFPFYc8zOTU3scLkQzSd/51TkG7vVpkJ6immEkdKm9hplQR5qRUqYRYPJp4QYzUuQuZWGxRk9uK07OyaQjiq0LIpGTWpaXaIwqoJtk8zeyNOz0oEDPGK2rTTkRRWXb6gCBtIrRgvcjvXbGA3G61NGOBE7Cn+aEPFZ5vRg/41Vm1AYPzYx6UpJROOULs07nUvLPoBWbP4gCZGc1m3d40g4/nWe6mRuK4ZpPcqNBy2NGfxI+CB1rNn1aeU8E/WgWy/j3qSOyVeTzXJJ00elSwN9yBGlfvmrkUMmBnIqaNVQE4Ax6U2S7ijGCwFcM613aKPThhoQWqJFUr15pXcKOePrWPda7HGrBSAR61g3viPcCC+M1Cp1KhtzQpnVXGqxwZO7ke9Y174m25w2PWuPvdeY5+YkVjXGrPJnLV1U8HfVmEq76HUX3iA5zvyD71g3mtuzHDkg+hrIknZ2pqxs9elTw8YdDjlOTuSSXjuepqHDSGrCWpq1HagHpXWlboYt2KSWhPWrMFptPPNXI4QB0qQIB0FXYxlOy0CCIKR/hV1ZFj/xqrk46U0tjihROKUmy8L7Ax396ja8Z+5zVQcc0+PinokTy3JN7MeufxpwBJpFp6Ank0rm8FqSKB/8AWpygZ4FIMHmnryawbOyKuTJwamAyRUQXpUqk1g9jZImjFSMMUxTnFLvI61i9zZXSF346mkaQdzzUckg7ioi/PXmgl6k278aQSfhUHnAnk5o30mJqxY3ZFKjY4qAP70glB470JHPJFoMc4qRCB1qqhzzTxMBWqicsuxfVsU4S4NUfP96QTk8ZzWigcEotu5pCanJKD7Vm/aKVJc5xk1ry6Gbg2annds8VA8uarbyaaxOeuPpVWHFWZK0uOpqvJJuPFNc5PJzTGPNTY6ooGeoGanOcnionelY64oGJqJm60jydhUbE5osbCSMSOuKps3FTOTzVaTmncbVxrNg00cnNHPSlVfakzOzALxSYwKeAO9IQAKRm0M496TODS9qa1S2YNWJB0Bpy4NR5wPrSg/jSIXmTo3vUofGMVADing5HNJmkS2j5qxHJg+1Zykg1YWXHFUjoNSKQE9atpJz1rKifp61dilwOcVLRcX0NKNuM1YjJ/AetUYpePSrcT5HvXOzojLUtxtkjPFXIpAPc+tUowMirS9q5Jo7k0aMT4A/nVpZsY9Ky0JqZZCK53G5vF2NFZSTmp1aqMLZz61ZRuKxlGxpFtu5ZRvzp4UdaYnUYqVT2NYtF3GkE+9Mcc9MVLu4xUbnvVRCTIHOaqy4AOT+dWGJFU7l+Oa6oRuYSepTfPNRDJPXinOSajUnqK9GKOW92I5wxAzUO/HXvUsucVVZwpNdcUYy7k8bnipkk564qlHJVhGGM9664nO9y0klSq2R1qoGzipVfA610LYTLIbJp2fzqsr9gaeH7dqgY9j0pjZx0pWcHpSEjvUCuRODULL/+urBIHvVeV8dOKlsZGeO9QyH1xT3biq8hIHXNZNobWhFL7dKpyVPJIeapyPn0zWd9DOxHId1V5OR1qWRu+agfpUXIe5XkPWoGHFTuahYEnpQzCW5XfmomFTOKif3qTBogcYqNjTzzxTD0aqQhuRS0wg9aUc96Y7kimpFHtio0Wp4xnrRexpFdSWJRj1qdVA6GmxpipgvHFS2dKv0HRDBqdBk+tRxLVhBinc6YK5Mg74qYA1Goz7VIpIXpSbOqK0JFAwcc+9NJG30o5oIAGKnmuUlqITjvTcZNBGWoOFNRc1IyOTSAYqTqKYQRzRe42ITk/pSNnFBPPHSm7u3XNIY4jFIzVGzZ9sUxmyPetLEj2OOKhZhzxzSlqjJppEPUfQrZz/Kowx5pu7FaJGd9R5PJppP403dSM34GrQPUCeaa/ABpCcf4UhemZt2dwLe9BI+lMJppb8cVaVyB2eemaCc0bqbuqkgFprPRk461G3FPYVxGaoicU8k55pjLxUGTIm6VC4qZxULDFJmLI25phOBTv1pKkxewzjHNMpxGO1NJrNmIoGadtxSdOopazJTHDBPFOBBpFwB705Rg0Etjk65qwvSoBgVMh6UkInj5qdMmoEqdT0rZAPA5qTb9aRf1qQDNaoUUN8v/ACKUrwKkC4pyqcUxp6kQjyKNm04qUpSFO5qCyHHXNBGBUmznPFJt5FZyGhAD6VKqnI/wpgB5qRQRXM1qaxTHdR7VIoyDTQNopR09KTOmK0HKKUEZpoOO9Gcc9aZsTo2DweKkzntmqoc44zUqPitEUm7k2ecd6aW7Cmg80me/r3q1qy9kPDYpKbuz/jS5GDVdRX0FyaYy8e1LuB/xpSuVFFgeqKzDHWoHHNWHAqFlpHPJWZXdM96hdasOM1Cy5zUHO1rcgYYFNbpUpXIqNlzSZnJETimg4/wqRlqP7tRY5yRG496sxMcc1SUhTVhHouNNpl1DVyI1QjarKP8AWpsdEZF5CKmQ81UjbjHerEbdOeaZopFyFzn6VcVyRWfCxBxVyLnHvVRZtGRMeTR/P0pQMD1FFXa5qIOD/SpY2GetRY5/xpygrzSdjGRb/lS5xUKyH8Kl64rJkXJAxzn+tTK/HtVYEHp0p65OMEVk0SXFfIzUg5+tVUPGO9TK2CKYD+TSjGOKN30pwT061DQSVwK7hwKdGhzk0qg+mKeh4rJxM2huM5prKe3NTbcjpSbCM1m4kNW1IQM01hg1MBnkdKYRisZRMWrkJUk0hTJ6dKlYU09K5pR0OWUSLge3vTk5I7U4jPJoAxWNtDnaJB1qUc8GokHHH41Io57VkSnYcUz2qJ4sdKs9e1J5YA5HfNHMbQehReLHUc1AyLnNaDxls8VXMfPStoTsaX1K3lA80x4lFWxH9aiaPrxmuuEzphMoSQjJqBrcccf41ovEeuKiaP0FdcZHRFlExEGmgEVbaPj6etRtHjNdC1OmOpCOOv8AKno5Xil8vA4pNpHXrWbgVKKLUclOkIqshxUm/NcsqZly2KtymetZFyma2pzwQRWbOmc1pTdnY7aexkvECSKiEXzkY/Gr0sWOgphj6V6EWd8HoQCP8qYVwpAq0R+VRsMZwKtM1tfYqlflpm3JqdhntURGDx1rdCsNo3etBzn/AAowVNFhIeCfWpkkINQBD2py9KljSMiil6UhwTXWjybhjPBoIyOtJjJpduB1/SqQxD/k03IJp55pmOfWkCvYWiikIqgY2kOc0tIfSlYaEBxSkZ5/lSY/KnDgUxCd6XGMmnbc0EZoL3G5xilxnrRjinKDSuS0Jt4pQM05VzTscYFMfkIo4p2BjilApcYp2sNCfw0lPI9aQH2pFIMg0tAyadSY0JjpS4zRRTEPHPSmMcdKXAx1pMdutSAe9O6ik/hFHU0mgGEYpjLUzDApjLxUllcjrTKlZajK85FaIgAakQ4qIelPBxWTKWhbX/IqZWAFVFbA69alRuaxaLvpoW9/NTRsAB71UU4FTofl56YqbGidy6hyRVhXyPeqsbDFTo2KkaLKmnbuR6VCJMmnq5/+tUMpk4+8B29ad35qJDuwfSpF5qGUh6EGpFU44pgHNTxjArKTNI6CxLzVqOMZqONM9atRrgVytnTBak8KYP8AhWnboDiqcHPGK0Ldfz9K5Js6Ei1Eg96vxLx9O4qvbpz0zV2JMDr+VczZVrFiEZAz2qfotMjQ9ak2kDH86z0C/QjbHeq8nAJHFWWXHOeaqStmkiGVZcnJzVSUck1alzzVWQ4zVJmLRQmO6qU2cVdmH+c1SnOK3MmVZaz5j2q5MeOtUZetaxRgQOcdqROOtDDmnAYoNEOBxUgGB2NNAxTh+VJu41oOGBzQpyKXr0oUGoQJjgPWnAUgzT8dKp7F2sKvPtQBilGO1L97vULcm4Dp0yaAM0Dg0vbitLai2DtzSEAcjpTwPl6YpvX2rVEIYwyKiYY9qncdaiOCK1WgpELDH41Wf8qsuOarOQOK2iQRP1qq7Zz/ADqxJVd+a3SIRWf1pjdKexw9RHkkVstCWxpHH0qHvx0qVuDyOKifBzWiJeqGNgNyagkXHIqYj8qik/yapGVmmQN82RnFQv1qZ1phTpxWkWHUaExipAOKFGDTl607jBRinp16fpSbB61IBj61SdiGPX9Kco6U1Vz9KmUYxVAOUcjPFSqpNNQZ6ipUHNOxDFCZqVRgUgXHrUiJznBosNbC7aCPbFO78UoGe9TYEMC04Kc0oUrT1TJHFQyrajVWp0TApFTHuamROP8A61SzZdhUTnv9adsX05p4U4HpUgXiudnQlYagwPen45pFXB9qeTxgVgbWuNXpSjinHFB57daTEJx3/SmNginke2aRj1NSNFG4UZqNSM4qabJzmq+79K6Iszloi0su0CpFc9M81n+cGwM1ctyK7Iq5jzaaluKHd1H4097fBFTW2NvFSMmR9K1sR5mZKhXPFUpjgH1rTuB+NY945H/66zOeUtChKct070wkUjPkmjOc0uoLYXdSZNJnikboMfrSH0Fzimnknmhjx1/CkHXjvQBLCNwq/FaBjwM5qGyTPBrcsrYNjsD0rNu2orPmEtrHI6ce1advYDGCvNWbOz3jArYtdNyBu/8A11ySqamvJ1MJrAAcCmmxLjG3pXU/2eiiqdxGkPasouTYnE5qbTyB6CqzQeWe4raupOwrMl+bORXpQvYxUJMq/aWi4H6U8X8pPU/nSG3JPNIYtnf9K0aMJrl0JPtbk8tQZ2Pc1CWRQcmq818qdDWVmzLmvoWiCx5PFRuiqDzWZNqjMMD9KpzXzkdapU22K0ma8lxGgxnP0qrNqKjpyKx5LhjnnOahMhxV+yVyuR9zSl1IsMDioheuT941QyWNPUYxVezSNIwSNSO6LHBPNaNtP71hRVdikI4FaxVjW3Y6O2vAmOQau/2x5a4GM1zMfmHpVuG2ZyOtTOqkL2cqmiNg6qZe/FILkyDriq8Nrj736VaSILwcEfSvPqYlbHTDB2V2ODMeopwAHPFMeZYl5PSqV1rCQ9MZrz51ZSeh2Qp04JM0mdU6kD61Wm1WKIEE5PtXNX2v8fewfSsK81wvnDdKIUZT1YVK3K9DrbvxDtBwcCsG98QE5O7I9q5q41OSTOCcfnVN53k75ruhhEtWckq0mzUutbaQnnPvWbLfO5PNRLCz84qzHZ88iu2NOMUY+89WU8tIakS2YnpWjHZAdqnSADr09aq6K0RRisxwSM1OlsFOKtBQKNtMxk+xEsQWnrjHpSk+tFaI45tjRx1p2fwprUfrRYz5hzHIpu6hutNJxTM+o4fzpw60ynjrUlJEiH8KlU1ApqUHipZvFWJQwGRUiPyKgU808HNZM6Y6FtTzT1PGccVXDHHHWnq5Ax3Nc7OhFlGzQ7kKfQ1XD8UxpD07VNrmyuyRj3zUTOc5zTWkyKjJz3pl2JBJjvUfm45zULPio2fmmjKSZc8/NOEoHBPNUVkPY1IGzj/GmYtF1bnGeaBcE81TU5p4b3rZJWOVotCQseTUiMarociplrU55qxOjA96lTjHaoEH51Iucc00csiwGoY//rpE5HvSk5FDIgtbjGPHaoznFOzzig9WqWdcVoQFc5/nUTD1NSse1RNUM6I3IWXnNNK81IRk4FG3B6UXOmKK7x9f8KiMIbvV4pkc8VEU68VFzXl0uVDDg0nlADFX1QdSKY0QPTmi5k4lApj8KjIz2xVuSIjtURXBxSvcwkisUxRUzJTGUimzNpojwMdaUEijjHvSYz1pGMkSdhmnqcio89qcvIp2BEwNORhxUINOLHtSNUXEfNWo2981nRsasxv0qzRbmnDKc9eK0IXyoIrJhYjHSr8MmcVzyRrBmrFL6npVuF8gVmRyYI9auxyZxmuWUTrgzRVsipUwO1VYTgVZjOTWDR2R2LcC+lWkHtVaBgKuRkEelcsr3N4skHA5NKCf/wBdI2CO/wCVI3JpJXG2SbsHIqJ25yev6U0kg1FI3FXGJm2JIwIIz0qhcPweasO+CapXTjqK7IQtsYOV2VnfJ9MUgcAcelQu2Tk9qaWJHua7VGxzPckaTcaqyjOaez4HpUTyAiuqKJvoRiTBqxHLgZJH0qoTk80quRW2yM2aUcoIFTK2fesxZcVMk5zVXJNDdkU4YA5qks2etSibmkx7Fnfj2prOah8/0qNpM/8A1qQ7FgvuzVeVzjuDTDJjjP41BI5OalhqKZOaglk9KYzsfaoixBFYSQ7DZPmzjtVaQ1Mx61WmbGcVDDR6ETnrUbHihm596iZjjmpOdrUa5GKibrT2PTFRtz7UGbIXwOahc5/xqZz1FV34pI55Igbg9ajPBNSPz7VG3SrZjfUb14p6LkU0AkVNGtS2WhyDkCrCio0BznGRU6LS3OmKJVHFTouVxUSVYjU49qGdEEPjGBip41HNRoO2KnVTt5pHTHUeAcipQvPWolyO9Pz15qbnQtEOPH0pmDyf6UuScUh5zSLQgyB70pAxmkzgCkc8YoKAKBmmsf8A9VJ3HvTXOBxzQtBMQnrg0zdjpSFsD60xn71Vg6Dj7VGzYJ6Uhbn3pGP5/StEjIGbt1pu4Y4prEnAppPOPSrsVcc3C+9R9fagnBpuc1SRnsPz70xjjmkJ9qYSRVpaE3FLU0mkHTmkY+9NIl3AnBpcjrTBijGDzVpEhu/ClJx9KB0pvU1WwnuOphGeacORTTyKQxODUbHIpzHAqNm96mxkxjnmoHwOtPds1C3WpsYMRjUVOamnnpUtHPITryTSYGfSlJxTeves2Zjgc0oFNHWnUmiNmOGaeOlRjNPXJqWri3JMd6lXiohzUqdalESelieLqKsIKrr1qxGc1rF6kXdidCPrUwWoVGKmGcDtWyLUtB4Bx6U4DNIM1Io+lFwTAIe1BQ4qReaeU4rK5siqVwfamMvPvVpox71GVKniobNEiHBp1PC880u2oZtFWEUH60u2kH5fjT6LGyRG3HSkH9adSHNOxrFB0zxTlfjrUZ6DNKTn2qrDTsTB8c9aQv0qLJxzQTz7U4ja6InB4OaVTx7VETnGKUNirAl3DpigPnimE5H9aPenYGOK8ZxUTrjNTISRjtSOue9SyWrlJk561E6kZq46YPvUTLWRg0Uyp9KYy4+tXGT0qIrUmMkU2XmmFQKsshwTUTREdag55Ih6A0qNyeaVhimMCPpTRDLccnarcTelZ0TY71cifnii4k7F9G5Aqwh75qkrZxirMZOKRon1LcfFXYDnFUIuTmrkLc0kzoiy8pGKkAAHvUCEZ6VPg8YrTobX0GEZNLkgY7U5uvrTWHap3EwXOOakDnPtTFHBp4XHfNIzZKGyKkUfjUKj0qVSQeKloVyeMZqdUxVePk1bQjFTYhS1EXrUg6U3b3/SnA0M0uPDAfWnqAKjzn8KXdmoaHa5ZjwRxTmT8O2KgSTAqQSZHWocCGhjj0pme3NSb8/1pjj86ylGxDiMP5UwgHinj6UADPJ/KueUTGUdBhFBAB/wp7Cm449K53E5pQ0FWnjFMU4H/wBanD2rCUbHPKFmTDkfSn9feo1OTUidawaJasK0YC9KhaPB6VaBz1oMdTcFIpeTmo3jI7cVf8s5x0pjxcdjW8ZnTTZmyR9QahZNprQki649aiaHk8V3QkdsSi0Y9KjaID3HtV0x8VGyY612QkdMGUWiGaTYAvrVlkwMYNMZAM11bmydyp0OKkHyjnvTtnPJFIRUuNyktBjrlcjp6mqU8PetTZwfSoJIsjOP0rLltqNaGNJHjn9KrsB0Nac9tgZrOmQq3rW8DshIjJHrUZGTTjxk96QjpXQkdKloQSLjvULirEgz0qJ1IrSIrkLKW+tPVDx1pyRkkmpkiz1ptlJEYjoCYHSrIj7Uvlj8amRaRzfpShfan4z0ptdaZ4nUQ9KXGBilHT3oI+tWVYYRikx6U8jijoKSGhhwKaQadQTxTAjPHpSde1PAzQBmi5TQ0DtTgMGgDHNL9aAQhOaXbS4NGMnvQGwAGlCkUueM0oHPFAdAAp/BHFGO1KooJEAzSkZoAxS0GiEI/GkJzTqQ8igLADzS00Dml5IpMq1haXoPSl20i9aRNwHWjk04DFNYHPFGgxKeBSY4xTsDFJgtxOO9NYZNOJz2pD0qbWAhcVGRx0xVkoKY30oTC5AUH1pBx7U9+lRk01qG4pbJqVGxVepUOAKlq5a7FxGyOasx9KpRMKtxEY/+tWLRalZFwdfWpQcDGagi46dakA45PNZlIlVz0qdWAFVFJBxU0ZP1qJFrcsqanQ84qspw1WIvzrI2iWI14qxGoxUCHJNWIzntzWEnpY0WjLEakYqzEOBUUQ6VYRfaueT0OiJYgHArUtwD7k1Qgj3EVp26YA459a45s6EXLcc8/wAqvRJx0qtAgAq/CpxziuaTLJYo+PanyY4wacowB2FDCpuS0QPkLVOQ5PHWrki5H0qnJxwaLksqy55qlKMGrcrZ/wDr1TlYfQ0IwkUpiKz5znIIFXZ2rPmfg966kc7Kc/H0qjK3OKtzHOeaozMM+9dCMmMGCe+KkHU1GvrUinBqWVcevzGnqMDrSLnFPA4rPqCuw3Uo/Kk9qcF7Utikh6+1P/KkAx1pRweeaTZoOUc+1LgUBcc9KAMU1qZtXDHOacB36e4pAMcinA5qxABn1pOOMmpP1pp+b/8AVW8SWRHhulRMalY8moGbINapEvuRSN3NVZT3qxIM9qryHArWKIv1K8h54qvJ6Yqd8YqtKck10xVyb6EMjUwkA09zjjjmo2bnIrVWMpa7CNx0qF+mcVIcmoXGAaEib2EPPPXFQvy3WpC2BjtUbHn0FWh6sjcYJzTOhxTzgZzS45BprQENTrTiOeKUDpgZBpwXJAqluT6iAZp4HNBHPtTu3/1qskei4HvUgXHvQg+XinqPXk0LcTHr1HFSrgmmoBUoGBWqIYqjGfepV6d6aowRUqDPWqZaALmnbcUAEj2p4HGKybHYaFFOVaVRUqoTzipNIiLGalVTxTlXIz3qVFOeeaybN1HqKFxjvUip6ilVPzp4XHSueWprZkJHtRtIJp5BzTayNY6IAP8AJpAOTS0hbik9xXAnPFMJxTyR2qFzxVWJuQzH5TWfPgZ/Orsh4qjcng96uKszOTKxlOeelaNlNnjPSsdzyKv6a+G55rvgzkep0tnyvHNTtwPSqtrLhR6U95q1b1GtiC6PbrWBfP8ANWvcS5zWFeuXcmsepzyKhIwc0/OBTFIz2/GgtuzSZokLg54puC3vSq2VpCc596YDiOxp6RbucdKbGuTnrVpV4qdwJIcqRitmyucYU8GsVDirtu4xjpWcoNmqSW51dld7SMda14dSAX3rk7SdVwemfera3Qz96sfY3ZrFxZ0UuoZGRVC5uDMeO1UWvkUdf1qCXVEQHvXVCjbUiU4osyc9TVORo0J+asy81v5iFPHvWdJqDyHr+ldKjYw9o3sa898iE4/Osy41EsflOKz5LhnJzURbd3p8q3MJK7uyxJduSeahMpY81HQBQkgSQ13JPWoW96mOCeajOckdKCiIg0BDmpdmTU0dqzY4x+FDaQLUrKmOasRwFsHBq/b2GQOM81egsACOMYrnlVjHc0jScjPhtCT0/Gr0FmOCQc1dS2VO2amVVHbArjnieiOynQtqxkECjgD35q3GqqeRiqUl9FDn5uazrzXQAQjDHtXM5SnsdHNGCN2S7jh/jGPas671xYwQMexrlrzXd3Q5NY9xqzygjNOOHlJq5yzxHRHSXuvlgQWyPasW81ovwDmsl5Wk7mnLAX7V3ww8Ucrm5Dprt5eSeaiO56uRWGeevtV6LT8DoK2sooOW+5kR2xbjFWYtP5z3rXSzGc4FSGIAcU7jSSM1bOpRCAKst8tMbGam43qRgDPSkIp2eTTSfzoMXoNIxTSfannpSHrWiM2RnPalpMc0Y4qlocsgJ5pPvUNS59qdzAaTTSc06j6cUdBbC8CnUwHmnA5NI2gOBwakBNMAp9ZNm6CpYzTMECpIwc1idESXB4FLwe9IvA/xpQuTnFZN6nTFXFY5FNIOPWpNv500jaPrS2N0iA9TSMeealb0qF845ovceyIJOeP0qJh15qZhzx/Kmle3T2xVInchBORUytximBQM5p+Oa1RzyVh6tgdalXmoVU5qxGvAraxg0SDpU6LxSRpgcipVHpRc55LQVB6VKvvTAvNSLgVSOORIpyac1NU4xSkijqY2s9BCBnIqJ6kZqidvekdMdCJ+tR/WpGPem8fjWbOuKGYyaUpkDFShPWkrNs64rQiK4AxSBc1LxznmmMcfSoubpaDGGBTWpxx+NMUHdSbJ5RjDI46VGYwKmKYY+lMYYoTMXEruvcioWHX0q03zYFRuhAq1K5jJFZlH0pme1SsuBUbDIpnO0MbrUiNUbDFJnA61SOXZk6nIqQciq6OCKlR/y96ZtzakmcfWpo396hzupVbaaTNkaMUuMZq7A+cHBrHhfnmr8Mvv+VQy46GxA3OavwPkc1lQybgBV6F+MVzs6kasTYHFWUbkVQhk+UZ4zVuJ+RzzXM0dcGXoTg1bRunPAqgj8cdasxMMc1jKPU3Ui4JMDr+VPVs8VACDz2p4bnNQkS2K3eq8jY60924qCXpW8IibIZXAXNUrmXC4HOanlFUbhvWumMdTB6FaSTcSR0pC+QPUVGzfMSaRnOK7VG5i3cbIxOTUPm4x3pHfHeoTIRXRBWMmyVpCe1NWQ1GJPxpf4a1sK9idZeaf5mTmqytjg/ypwfmptqUlcupL74p3nY/+tVJWz/nFSebyahgyz5uaQycc9arlz07UbiSKVwRM0hApjHIyP51HuNJvx+NZNlLVDmPpUDDP+e9SFuBgVG1RcZE3BxVeU9x+dTO3WoJAfpU7kLRFZmwfWmk/L1p7Dmk2ZoZk2QEZpjDg1YMZFNMXtUmTRTcYzUEgyferrxYJqtJHig55XsU5KjwfSrLLk1GVyaVzJ6DEXn/61TIvFNVamRTQ3YpbjkXFSqOaRAPWptvQ1NzojoPTirEY21Cq5qZRzS3OmCZYRcVKq8ZqNCOKfnc1COqKuTDAxQMHNIp46c0jHHOPyqepumg6ZNNJI57UM3UE45pN3+1VIrYR3PrTN/zHtTWJzzTC/Y09xEhbJpjMenSmFySKQv8AN61Vh3GsfmofoPamM3zGk6inYV7iq2BTCeKDjPFMZsVqkTcXdTc+tN3+9IzcYq0jNvoK2D0pOuRSb+OlRl+39atK5Fx+eKYXz1ppJFITkVaQ3qOZ+OMVGW4xTCcUHNNEDs49KC2ajpwyD60wW47PalGab19qcOmKGFhR1pje1PprUE3sRv1qF2NPYGonJoIeqImPPp+NRk4p78/Wo35qLWOd6DDkU0jFOPNJtqGZsaTSD6Up6UgGKzOYWnjNMU5NPzzUsTQq9acOtIB70o+lZsnYlXNSLnNRLwamU1JPmTxZFWE4NVkJHWrCYNaxRKLKcCpUJxzmol6VOgyK0bsTckU8U9aYoqRBn6VNyouxIi+1SBcimoOOKkqWzaO4jLmo2X2qcLxikIB7fnUHTHcr7cU3GOMCrRTA6VEVpJ3NVqV8bT70A4p5GTzSMOatG0RpPHpTC3FL0yKY3Wrtcu7EOfWg9aCOf60E4xTKFySORQcZFM3HOO1OJApWAXdxT1JIqH7tSKwK1Y1qSgkjNOXnk1GpyakRsUDJEPGKdg5x6UqDnJp1AIhYYqJhkcirTLntUTDnFYsymiqU5zUMg7VbccdMe1ROvtmpe5zMqOp/CoWXirTKefSomFZs52isy1Ewqywz24qJl9qRkyJeDU8TnPFQ47UK2DQZSWppRyGrkcnHpmsqKXBq3HNSsXeyNOOTFW4m6c8ms2KX1q3E4HSnaxtGZpo3PqKnRt1VIzkCp1JHpTubqV9SyOlM5HahG55p3Q//AFqdtQEUHNTIKjA+ap15wMcVTEwUZ4JqQL+VCAf/AFqfWTC4qjGKnjY5Pf61XD+9SK/HSo6AkWSfxpFYM1RLLj+oo3dxTSHYtEj/APVTc9+9MRsjj9aC2M0mWkP38YoWTaOCagLUhkA/pTS1HYsiQ7ef0o35/Cq6yUF+PSnJJkuJY3fWkVvU9ariQcU9XGOtc8qYnG6Ji3NKTketMB3f/WpGfmuZxMJRJByaN2DjpUQbNO3fN61zyics0ShsU9HPWqxYZwSKlVhtxXLKJg43RaR8/wCNWEbNUQ+O+asxuOuKwlGxzyjqTleOKQrkZ/pSq+eadgOOeBULQpXRVaPdnv8ASo3TnHerzoFFQtFzn9a6YTOqM7ootH9KhliI4xmr7RgEmoXQ812U5nVCRmsuD0qNx61aZOfTPrULLkGu+ErnSpFZlyMEUwnnirHl1GUwenNdCdzVSYE4/GgkEf4UvpnrSHIBquXQtsrzJkZxWbPCG+la0i8Z4qs0QPtTtYuMrmK9uUbrxUbR8k9a2pIM9v0qs9uPr7YppnWpaGU0bAmoynr/ACrTe2B5xUaxEn096vmKjK5TSHJ6VYWPgGp/s+KcI9vFS5HSmQBPUUpj/IVYK8UGOpNbHH0g47UZzS16KPCTG55Ip1J600t61bKWopPUmmMfwoJ9KSpSLEyPrS5/zikHU08DIqmKw2j61JjHX9KNtJaldCIj0FOC1KoyKAm0ZqibDAtKFwako2e1BVhAvHTFJ0GKf0pKBiKMCl7cU4cijoKAGc0u360p60L1obBCUEUuOaO2Km1wY0KTR/KlIPrRt/GqAMZ9qUcGlHSjBpbCsL1oPXmijpUdQvqKuKUelIWyM0AjFNj3HUhHNIW4o3HgHipeoDTjFNc5FObPamY9qaE1cgfmo2+tTsmaYyfSmgsRDjrTwM9s0uwCl53Uyr2JouCKtRtzxVVMZqeLrWLCJdRgOam5IB9arRkgVIr59qxaNE7kgPzVLG4Bqvnjjmng/nWTNYlxCM1biY1QjOSM1biPaspKy0N1qy7Hn0zV2JT3qjF19quwHua5JGyi7lyLpxVqMfnVaLk1ciGcVzyOiJbthhgD3rRgGccfjVKBeRgH8a0oV6VyzN1qXYBgjBq/GvAzzVOEYxjir8XUevuK5G9SrEirj2prkg1L2xUbY5qb3E2VpSfWqc3vg1alYAH3qnMc1RkypMSc1Rm/Wrsxxms+4Pr19a1juYSKk7fnWdOcLz19qtyvgGs+diM10pGDKUr81Ufr61PM3/66rMwzW9jPqOUmplwahjGRUq4xjFJjS1Jhj2pePUmmqe2KeBkdKxNFoL2/WnJgdabnA6U9eRUsfUcTmnYAOOaTbTgMe1DB7XHA5FP6jHFRg5pQ24egoSGthV64qQe1NX86cOB0xWsdUZdRcEqe1RnpTz0qMtitog9iJupqFyRUr1CzYBroiZtkTEmqk3AIqy+eaqyGt4mV7FdxUEo44/WpXbORVeU8/WtkZMY3SoWanE54phOK0SHsIWGMjioieKcW4qPJIo2Fe4h7jvUb4H0pzHBpvUc0FSGYySRSjoe1Jjn2pQMirHFWFVuRzxT8ZPtSEDHSnrweRQQ9WOXp0zSgcZ7Up6cdaUZ4q0yGrD16DFSIKaBnHrT1yKpENE0fSpUWoU4PSrAJrYVxwHAqRR+dMUnNSL97PWoGhVFSDkcU1OvIqUD3pMtAq9KnVKanWpowewrFm6HKvy1IgpMdOKlRcVMjaIoU4wMUoGB70ZFBODXOzZEZGKaSKcx79qjJyKiwMMnrSE8f1oB4oz3pNaivoJUEjYPFSO2arsT071SRk3cikPrwapTtwatStwRVGZgM5rZIzk7FV1yatWhw4qoz5J7CrFqf3o6V1RMLnQRN+7FOkk2jniq8b5AFK7cVoy7Fe4kJ57Vj3LZc81pz8BsdKyZc7uazZztakQOCTSqwwcU1uDR1GMUFrYUHFPQbmFIkZJFWoosj6UmhrUEj5wanQADBqWODipBADVwiPlsQ+XkcZpwbZntUjLs6dKrStyTmt+VEsf8AbWQdf6Uf2kx6/wA6osctUZc9KTsTY0Hv3bocVXku3ORuqsDgjmlAyaVxND2ct70cnB6UBe1Ltpi2Gkd6MZpxGaOau1yb3E2k+lIQcinCM56cVYW1JPQnHepuluJJsqCMlqljtGb6VpQ2Q4zzVtLXBHHSueVeKN40nIzYNP4HGa0IbMcdR7VbVQnHANG9UBycfWvOqV7vQ7Y0YxWo1LdV7c1KcIOvFUbnVUhHBz71jXuvZBAf8BXNadV3LcowWhvXF/FCCQ2Saxr7W9gxuJ+lc9dauX71my3TSnJNdVPD9Wc0qzexr3eskkjNZU98z5AJquFMhqaOzLHmu6NOMehztyZCSz1LHbs/atC3sOny5q/FZAdVq20Cpvcz4dPPcVehsQMccVcSIKBUqjg8VLkzS1iFbZR6flT9oXgDj0qTPFNJxyKhslu+g1vlHSq8jcGp3b8KrPyfahkkTcn1xUZPrT2HzUwjgk0xXDoDTR60p6UdBVJmVxrcimEYpxGTRVXM5jOnel6mim54prUwYc0lO6jmkIrUwkxp5FHakJApf4qTExfrTwOnamgdqeOcev0rNs3gPXr7U8Cm1IgrFnRFDgpBp4TJ9qAMdevpUiAnvn8KybN4oFHHTNSKMcetKq5p6pmsbnXFXQ0gFfWo9vrVgqACOlMI5PvUXNErEDL7VE68VZYZqNlI7VaY2VSpwRTGBq2UJqJ06/1rZMlor4yRT1HPSnCPbyOacq5Gcc1a3MJLUFjqeNQMU0Ke5zUirk1qc8nYnTrTx06U1FwMgVKq57VJg1dCYORTlAJp4T0pwXvinfQ4pqzG8jv0oI709UOKTaScCtFsc99bELHrURYfjVho+o9KgaPJpM6okY+agEYp/l47UixZ7Vk3c6YijGPSkJ6jpTymO1MaM9+lYs7Yq4hwM9jURz9ak8sg5qN1IzU3OmMbDSME0mefWlBJODQyke3FK43awdsU1hnkU7gA0J19vepTMpRsREYHTrUbLmrBxu9qay1oc00UmjGKiZT+FXJFHWoCvcVomYyRUdaZ0PerTL6ioWTGe1aJnNKNtSMHFPjNMx+FAOOaDJ7lpTg0p5HNRK/P0qQHcetaM0i7okjbtVqGTBqiDtPvViJ/zrKxqmbNtJnrWjFINv8AkVg28gBBzzWnbzgjaelYSjY64M14JCMd6uI/INZUMmTwcVcWYjuK5WtTog9TUikwKtRyfLj1rKhmz1NXIX98VmzpTNFZCB1pxfj0qiJffNOWU+tJLUplzzMLUMr8Y/lUXnDPJqN5DuPpWyRLFmOV6is+5ww+nerE0mAPSqMzZya6Iqxk1oQOOM1C3cU53yaaw4/xrtjojCxA4NQcqfWppHOTjp71ATWsTNrUQnPtRuPelOMU2tL6CsPDHipC/p+tRBakXkcjJpXKtYUHOBUm7HvUWCO2KdUMXQdu4zSFyD7/AFqOlZyKwZSRJu9aGOR1qv5nNODA1DFck30wuc96YHycUE5zUMoRutRk8cmpO4pHAPWkkToV2AzQkYPSnuuakiiPTmmzJroRGLn0prR8ZNaKw/L0waa0HXA4/WpYuUypIs81WkiNa7Q54xyKqzQk81Jg1cyJEINRmLvWk8PH09agMPtQmYuLKgTFPUYNT+VkUCPGf8KT1Go6jUwRUqc0xVx2qRQPWpOlImVOKkA4pq844qVPpQdS0Q9Pu1IOo9KjDFSRilGd2KdzaBIDg0bjkUymFuaRpYezZ570xn54601nPPGaYTnIpoq/QVmxTckmmk89aaW54raKHdDy3Y80zOTQTu5xzTSQc9jRYhsGbk00cjnilLY6U1jgVXkNbDc89aa/y0MR601jitESNJ4pudtDPgYppbmgze45jk0zdQzY+tR5+atUIfnjFNJ96aWpN2QKaRAEn8ab09af/DTCOadguKOacoJPNIDinAcZpiuxdtOBxSLTgMVVxiYNMkGDU+2om4NJIhkDConB7c1Oy81E9IhuyK71CTzxU5HNQsMmpaMWMPFMIAp5XAphFZszkFIQaWjPNZnOKvWnfWk/io5rLchXY4Cnjg4pi09RmpZL3JF4+tSjpUQ5qRRmhBvoTIeP/rVYiquBgVPHxitIkbFlBjvVhOV61XQcHAqZOeM1TYFgA4qVDgYxxUS8HrxUinj1rG4paEy0+oqlXP4VLZpElA4zRgDGetHXv0pam+h1RkNeo26U9ieaaOOMU4nRFkDLk01hgVYAxTWXI6fjWyZvEqnINRnr/jVh4iahIIJyKtNF2G4ycmkYc/0p2M47Cgjnr+lMZCwPagA8VIVzz2o2knincTGDg1IoyMYpAhHuacOMUx2HKM4qVF980wdOnNSKKVwuSqMdalCgjOKiQ84NTJytJsaVhCuR6+1RutTZzikYDBrLdjmlYqMmKiZP84qyyelRsPWkzkasVHX/ACKiZeKtuueOahcce9SYWKrLioWU1aYHB4qFlwOamxhJWKzLg5qMrz6VO3Woup5pGVhVOBVmJqqDrUyNtx2oJfYvxvVuGXP0rORucDirMbYIoGtDatZOxPFXFbHasi2l7Z/OtBZCRycU1Y2jKyLsb54qwpBFUY3xzU6SGnsy07osjBPNPBxUAanGXA96SNLFhXHP9aC+c81UEnvTs5GalisSbu4qdZPWqO49KkRj3NFrjLoOcU5WI71Ah4HNSBsnrTKROjcU49OmDUCtzUqktUWKWgxic0zOTk1I61ER7dau3UtDt+OKCx/Ed6jBxmm7+c9PegZNu4pM/hUQbJo8zA4ptGRZSUY64p/mZ5qoZAMcUCXPtWLhcTVy3uG33p2/HQ1VEnIzTi/TFc06djGVNMnyM4/Wnh8YFVy9OEg4FcsodTllBllD6jip0fFUklqaNxnmuWULmDjqX4pPX9KnR89+KpI2B61Mr9a5ZRsZSRdUhutDJmolOeen0qdOcVN7ErQgdO+KgaPrxWgVyDUEsYPt/WtoTOiMzMkg/wAaryQY6DNaTrsGRye9QuMV3RnY6FOxmsmMDFVpARWhM23tVOX5u1dsahtGepWM2D9KQzcGlkXmonXI9q64yubKQhmXoaVXXPWq0qEHPWmhmX3rRq5pF2L5wy4AFQtHkcYqIM2OP504OcVOx1c2gjxccDNQ+VmpwST0obgc9ai9hxZFszxj8cUxo8H3FSdD0p2OcmkmdqkV9m72pfKIHoKsLFk04w89Ku5opM8/JxTc8Uh9e9AHHrXoI8RBu5prZpe/Smk8c81aZuhMkcUuSR7UDkZpwA70ytxF/OpBkj/61NCgVKF6Gjcq1gIzTlXrSY5pw/KlsJiY4xRgUtFWTa4Y9qTbS44zQRmgsCM0bcUu2lxigaQwDnNGBUn3h0oC0CI8c5pDz9KeRikz70MLjccCjoaOdvSlHIoJuNpRjFHSjqaTKHLxSAH1oHTijGAaXQBaAOaTI7UbqncVtRxPFNJGKTdz/wDXqNn5p2C+o8ttNLu3VFn3pQKYyRetG0+lOUd+tPVCTSSBO5GUGPeoyMVZK1Gw+bpSRZCQBTQOakK03bmkK3UReuanjNQg5+tSISD1pMktIxHSnqcCoA2alBytZS0RqyaM+3WpUYcjpUKHmpowO/esWaRJl5Aq3Ee9VV5OR0qeE81zs6ImjAelXofTtWdAcir8H5VyTOqLL0WAavxLVCEbsfWtC35PQYrmkzaK1L9t2rRt13Hp71Qt0/8A1VpQrwK5pGq3L0S56/pVuJTxmqkS461cU4GD1rmaKHE8dajY8U5jkY7EUxsbPSloQytKefSqkxODzVmU5qnJ3AosZSKspxnNZ85zmrs3fJ+lZ1w3px9a2ijmk7lGdgAazLluTzV64fOef1rPmIPauuBkynKeKr53ZqSc4PHWoQdx4rZEk6cjvUyjH/6qhj4HvVhBmsmUhyZ4qTGBTE471KoHeoZS3EAz709eBwKTGDjvTgD06VDHuOUH0pynJNJ1p1IL3Qvb2oC96UdKBwOlWSOUcZBpRkL7U3PSlJzxWkUAMcYqNj1pWOeKa7be1dCRncjPv1qB+alcg81CTwa3gZNdSF8ge9VJTwc8mrTHK9OBVOQ4Oc5rdIkrP96oJMZPr71LIdzHHSq7tk1skQ1oMkbbk+tQl+afJUZ6c/pWqRncaW4NJSN7dKaSTQNCE9Rn8qZ25FOY84FMx2qdzRbhj2p+M4oA704CkUOjWnBST/WhacM9q0RGwqjJp4Gabj8TUiqeeOaaIfvDlHHA5qQcimhelOxxirjoZscuNtSq56Cokbt0qRTW6ISJ1571ImRwPzFQr+dSh8kYqWaIlXOKevSmZyPcelPXr6VJrFdSZeKlU7ahU8+tSIM1Fi7llfmxjtTge3WoozgelO3YH9axkbRJC2KQnPWmEjHrSZFYtF36Dn+7UZOO1KxqMkVm0ykxS3pTWb/IpGYZPaoiRnrzVakNil6gkfHOaczdc1BISQea0jEhySI5m29OaoTPkHvViVic1RmJOc1qkc7d3YjZsnrVqzznNUC2T1q9ZnOK3iPlNmE/LnNOd+OP1pkHA9qe5GOlW0XsU7jO05rMkOTWpPyCKzJRnvUM53uQ4y2Kl2880ka1OqbjUj3FhjyelaUEIA96gtoznjrWjHGMVdtSkhFTNDAKPapuB3xVeYjuatPU0e1yrO/JAFZ8r8ntVm4lGTVB35yTTvcxYhbIpCc0wnrTkHHNDEkPVQfpTguDSouRTwmOtIbADnpTtualjTd1qZbfJwBye1O6W5Fm2VljJOAMCpktsjkVcS2G4AjFWFiUD6VjOuom0KLkVIbXGDj8MVcjhC4B/WpRt44H4UyadIh15rzqldt6HXGkorUlCgGmtIqdWxWbc6usYIU89uKxLrWWGfm5rDllNj9qoaG/dassQ+X86x7zWuvzVg3OpNI5wSKz5Zmc8muyGHXU5Z1nJ2RpXWrM+cNmqEty0h9KjWJpDVuCwL8np9K6lCMTNJvcqCN5G6ZqzHYs3UGtGCywPWr8dsAAa0b7DUVF6mdBp/qtX4rMAYIqyEwPSpQMCs29Cm7bEKxBDjFS4GMYpyjcev4UrEAkd6zbBPoR4wKOlOI6etH1p3Js2M6Hmmv1zTj14HNR78g57UkxJEbHHPvULnOT/OnSMDnPWoaBjXPHBqMEgeoqQjv1pCuTWiIa0G9s03PPtSkZpe3WmZNDKQnFLu+lNoMJbjfrS49aXBBpMnFaI55CYxzQPSgnNG2rRkxGHakwfenEccUAGpuNK45BxT160gFSIvPr9aybOmKuKq1KvSmgc9OKlVcDn9Kzb0OiKuAHFSqCTTUHepkTIzjmuds64IVeRipUAwexpu08E1Iq8VztnUkNKdKaQPripiOMUwL6jNFy9SArzzS7CRU/lg0vl4GRVcxNioUPPHFQOCTgDmtFojjpUTQYFaJmZSCHIOOPpUyw5PSrKW+R0zTxDgg4qlIiSuVRBxUyQkGrPl47cmneXx71spHJJEaoAB2NSrHTguBUqiquYsaE/Cm8Z4FS45xTcYJzSOSoN6d6axNKzAZqN24z+lbo5hpNRHrQxOaZnNSzpgkhxH0zQrcmmtxQrVnY6oEhPtTccn0p24f/AK6TIwelZtHXF2EA602RRinoQOTSNjPBrB3udcWmRBBjBpWiGKdgAA0qkdqGrsGVdh5FNII6datMA1RtHnNF9QauViDTuo704jHBPFLxV3OWSvuVyBjpUbpgVOw21Gx3VoYSRXYf/qqJl4NWWxn0qJ1qkYSKjLTdv+cVPs5OKY0e0+1ao52ho6U8E5pvUdKKZCuiWnDjp1qMHJ9KetLc1gy3DJ05q7BLgisyNsCrcL1m1c6UbEEx/Cr0chA65rGgl96vRS8jP61i4m8GacUwzg1chkOMgkVk+ZkVZimyvFZSidC1Rpeb+VOEuKorIT707zMd6ySNy75vFQvNUHmbhnmhnBx2raMQRJJJ781Vlkxmh5PSoJW659K2iZMYTk5pH6etR7/yFIXwtdKMmmxkjAHiq+7HtUjkCoC3NaoloeHFG7j1qDcfpS7jV3CxOh//AFVKH496phzj+lSK2MdqhsGW1alI46YNV1k5qTdmlcEScjmoyS3sBSk5pp6VmIQg546UgG00uMrx0pwUBeetJhbQYOp4zShOT7UuB+NSqMCpYMjZcimmNvTipwN1SiPFSSV0hqykPtUkce/oOKtpb596TEl3Kqx5OKk+z9O1XFtPQHNSCE7sEcVDHYymtcCq01qecdK6H7MrLUTWYIx+VQnYzcdDl5bbBPtVd4DnGK6K4ssgcc96ovb9fl5pHPYyWhwKj8utJoPaoHiwcgcUF8pnvGR0PFIpx1qzIlRKvOMUDiiRM1MoyaiX7pqQdP8A69B0rYkUfN0p4HJP9KYDSscii1zWLB+PSoyc9eBRI2OMcVEZM9TiqUS0wZqTdwTnmjcM8Gm+1aJWHe41ifrTQeeaX1JpOhq12AGGCab92joaDx3qgGlulIx4680N09qYenai1wQFqjc80pzmmHP41pYkRzg0zdQ3WmM3FUiBx4ApgfmikBzVpEXFPSk3U3nPNGea0SsgH54o2e1IB9KcBkU0AqjFPI6U2nqDSJQo7U8cCkAzT1XNQNgRUbD2qwF4qN1oJuVmB/CoWFWSPSoXUj6UGUisw59KiYYzVlxmoGGDQzGTsQN+dMIzUzCo2rGW5g2yP+tFFGOayZDHKcGlpvWlHSpFYcODTwcU0DjNOGc1DIZIpNSjjH9KjSpE7UIS3JR0x2qaPIHFQLzzU6Zz7VohMsocdanQ5xVZelTo1DJJ1apVPcVXU5qZOKwZTJlOamTHFQL19KmU1JViVTninY6Zpq81JtzgGkzRDGA3ZHWkK56/lUuPakYCrjY6kREZpduRT9vtTgK1saxbIDFnp+tRvEGFWtuaYQAelVY1vZFNo8ComGOlXWUZ6U0xAnoKaQuYrAcClCc9Km8rmlA5561Vh7si8ril2fL05FTbMDNJs56UWLT0IgMDpmnKuWpwTmnbTjOM0NWBbibcEetShsYHamY5p4OfSoYxV60/Gc00cDJ4p6njFZjbImUc1CyVdwCKjkiz+NQ2ZyVyk3zAd6iaPHbIq26dqiKfhTOZq2hUkWoJF+XtV6RaqP1NBhPsU2Xk1CwwelWpFqBlx3qLXMWiEj0p4PPNJtxR0+tBi1dlhDk9asI1U0NWU5oBrU0IG5HtV9HyorJjYmr0T8UGi0L6kjntU6SYqiknr+lTI3vVXNol1ZAelOL96rKeKlzkc9Kdrm6HB/m55qQNkVXP6U4N+FOxPLqSk5FIZAB1qJ2xUZk7VKRSL8NxzjPHvVtWyKxBJtPWrcF1zyenrT5SdUzRB61IkhBxiqqTbvYCnGQ84pWsV1LnmA9aY/NV1lH1pxl5xVM0eg4tUTv60pkB61EzDJxUITAyYzTPMz3phbmm571dwRIsnNL5u7j+tQ7gGqIy46UiS4bjAxTo58fjWc8uMGmNP70uXm0KSujY8/A60nnc1kpcmrccnmdOvvWM6NjOUC+k2e+KuRNk9ay0k9auRyZFcUqZzOBoocVOr+/NUI5Pep1cg+tcU6epzziaETHv+tWUfcAKzo5DkZ596txtmuWUDBrYuA7iO1Dpu/CmxnPpUo6etZNaiKUsRxxxVV4ifXitSRM/hUEkfpWkZ2YKWpkyRZOT2qs8PtxWw8BOcD9KrPDgc12wqG0X1MeWMioHTFassPy+lVJIeDXdCehvz6ma8e6oWjIq/JFgccVXkQhfWuqE7nXBtlUE4PGMVJu6dqa680wg55rR6nQiyMHpQVB+tNRv84ppbLfSsuptHYUAg+1TKnyg1EvzHFWolJxkU2bwVwSPC5B59KRlqyg2rzSbc1Emac1tzy7GRTQeaUjml+7Xr3seVsNJ9aaevvUh56U1hTRtFgAPxoHSgDFKBijqarYeOtPzgdaYOBinD5iatCHA5paAMU4dKLEDR19qVaB+lOrQsQL+dKRinAYpjHmoKtoOI6fyob603OR70nPp+tCL3ANTmORTCaToOaNiAJ55pORR39qNvNDAU9KOh70D0NKB71K1ExuDS45zTuhpKAuFN4HegtTXbFCsS2G7FNL4pp9c0w/nQMeWNNyT1FKBxSgcUE9QX2qVRjvTVX2qZI6djRocq8DjNSqMUoi9aeq4PSouNaDCmaYyVZZcimMnUUXHcqMuTTCpqwydqjZDjGKQyEJg9KcDzTse1JgUmSh6defzqSIjPWovzp6cCoaL3ZOjZPSpkz7de9QR/eFTrjqDWMkbRLMbYAPX6VMhx/8ArqshBPFWUwOM1zM3huXbY9D+lacBzisuBsEdvetCE9OcmuWSOmJpQHkVo2696zrcdM1pQjpXJI3RpQDFaMAwRVC27Voxc44rkkjVFqMVbQHHT8arxLnGRVoHauP51kO4HoeOPWq8hz/hUzNkVWkPPFJRMyCU4JGKpzcA81blfJIqlK4ANO2plJlOU+nWsy4Y5Iq9MQD1rPnbrit4nPIoTHBP9KzrhscVcmbBrOuX5rrijFlWVjmmpRIc96WPmrJWqJ4179amUen8qiQc1KMg8VlLU0VyVV6Zp444pE6CnDPFQVawoApw6dOlNXg+9P6CoaGhyn8qfjJ4pFXIo6Y9RS6BYd35oJzS/wANN+T0prcnqKOp60E//qpM460Fq6RSGuOM4pjHIpxJOKjZgenWtYmTYxgOwqF/lqUkZ5qCQj8a6UtDNsgmJqnKRn3qxK2eTyapyNknHWt4pkMikJ/CqztUrZw3NVmIPBrpSIGs+famEk5pGOW4ppIQdeadgGuajz3pXJzSDPakwSuKTyDSZOaQrxinKOOazK2Hj7vSnKeaaOO9Srjd0pMsB/ninhM04DLVIOnShE3Goh71Ki4Gc9aRVxUmOR2q0zJiUFc08nNNI7962jqQKMEdKXoOtM7YFKPfk1sBMpJqdc57VXU96mVqATJhk09evSog36dqlU471BrfQlTOeKlU4NQKeRT931qLFpE6seO4pA31qISHIz2pfXFZtGyJQ2DQCSOtRKaQtkkDpU2KvYl3ZFNJHc01WwaC/HOMVk0JsVmzyDULkDpTic4qF22jA/KqSuQ3YRn4xjpULuAaWV8jOMe9VpnwOoFWkYOVyKVqoSuSTVmZsVQmkOSM1rFBuNzlq1LFSVFZMf3vWti0bCLWi3L5jUi4XHpSuajjf5cil3VoymyvctwaoFCTV6c+tQiOosYJXZCE2+tWYoyTT0gBHqasrCNoqE+hryiQjb7VZ8zAqtkLxTGl44/Kmytiy04Xqap3Fzv9sVFJIT1qsWz9KaaMpO4ksmSeOlQEk808njrSbSxpXAQDcKei8YqRIS2Ksx2+4dMU7oSTGRwlhnFWIrfipY4tuKnHyn0rCVRI1jTbZHHDgZqdVGen5UwkCo3u1T+IA+lc06rZ0qKiW8gcUx7lY15IP86x7vVsE4asi61Y9d2B6VkoSmRKqlsdDcayq5Cn8axbvWmLHnNY81+0mcHHvVVnZz1zmumGHUdWYOrJ7Fu51EuTz+VU3mLnrThE0h9Kmjsdx/8ArV0xikSk3uVViZ/WrMVqTV+CwAPvV1LQKelVfUGlEp29ljqKvw24XGBT1UKRj9KkBAqQUhVjA7fnTlQY9TSZyKUZzUi3HZ5x1pw47cU1Rz6U9cH607jsHYZ70EjFAORjvTeB71mNRDhqGXk+3ekBA56Gh/unFJlLQYcDr1qBzjpxUh9qhk4qkSlciYgGmZ5p9RnByKLlWD+Gk6/407PODSsBtoWhnYiOAMUlPIytNbrV3MWhh/MUmD7U5ulIOtMwkNIzSHI96eetR561UTmkHUUAULmjODWhzsWlReeelNU5qRcVmy4oei81Iopo61Iv8NZWOuKHKMCpguRmhEGKlVRWDZ0xEWL9akRSDinxoMCpkXdzXLJnbDYYsZOOlTpFxnFSxQfKDirEceBzz9awcjeJWMPHTNNMRA6VoBQ30xTfKGOlSpGultTP8vJ6U4RYXpVzygR/hQI8DGKtSMimYj1pDEAMkYq00fH0pAg6VqpEMh8qjycfjVkqDmkAGfWtI6mcnoVym3jrS49qsFc01lxXQjlZEqHFHQVJgKOajL8ZBq0YSsLuwMVEWHNMeTmoGl+atIo5Zq5M74HFRkk1C0vvTTJmtTmsSE9qaxNMMgHPemeaWzmkzeOiH9OtNLkGm7hSE981DOiLH+aRwaTzMd80wHj+tDDA96zeh1LUXzaQPkZqMdwaUggDHNYvU3i7DxIc07zCF4/Wodw9KeOPemW3qSrJlacSai3j0pwbPapZYjU1lwPWpSMjpRsA7UJmUldFUjk1GwNXmiBOSMVC8eOP0q0zBq5UYEmmEEZzzVox5Hao2THvVoxcWysVx7VG6VZKfnUTqKtGLRAV4phBqV+gqNzWqWhnYAQD61IpqKk8zB5pJGcE7ltO1Spx7VTWXjOaetwpFVynVE0o5OmDV2KfPBNYi3IAzUovABnPFZuBujeSfaeeMVaiuVJrmVvQRgGp47o8YNQ6WhsjpUmHTdmpBMD3zWDFeFepq5FeBh15rP2ZrGXc0jLuXNMMhB9aqG4AHB5oMlNRLciw8+RUDTcnJ5qJpsjGagabitYxM29CwWJFNDVX357/AK07fmqJ5hzNmo3pSelI3WtEx2IycjpTenFOYYFNx7UN3Q7Cg8U/JxUdLkjikKxIG6etPDnGKgz70u7mp2FYsCSnq/HWq27/AGqM496gTRa3DpSg7RVVXwakDEjJNJisT0it89QlifpTomw3rT6DtoX48cetTIu4nn9KqRknvmr0A4FQ2StyzBBuxWlHb5AyuOOtQWsXHJrWhjGBgVmyrXZDHbDb0INKbXb3ya0Fg+UVKLUEDvWbY+UyvI5xinNbn05+laa2mDj1pxtCO1QTYwZbQEZxk1QmsjngYNdNNa+1UZbUenaghxTOWuLUpk4qlJEce1dHdwYBG3isW4i2ZHWtI6kNWMmWPb0qqyHOe3pV6ZCpqq4xVJDQwLgk5oB+b1pN2aQMBwOtOxokTbsrSF+MVGWyM0jMMYppGi7D/Mzio254poYChT+VXsDHjjtRnIpqnPvQSMdKCkrCMu0880xhxinseopmT0NNIYh/WkPPvSZx1pM5zVCuITkY60xjgYpWPSo2fBxVJEqWockYFRninFs/SmHA+taITfURiMe9RnqKcwyabjB9atIliEjFFGDRTJvpoFJjFKetG3PetOgCr1p/Q9qTGBSqalgOAqYdDUY96dR0JHAHNPTJNIv5VIo5oYmx4/KoyuetThcCo2WhEXKzioXHAq06+tQsBn1oZlIrMue1RMpParTioX5rMysVXXioWFWnHU1A64Gc1mzJ7kBGKSnsKZWZmx34Uo5pF6U/kD0qBWYoGO1OGSfam9qcBioepLHrxUqnmoqlUYNLYnYkUk9eKmTioVp4bFWhPYtJ0qZeccVWiOMVYXtQwWxYqSM8YqBDUydKyloUtScdqlXr3qJSPWpU5NQmOxYQVLg8enpUK8d6mUE4oRQo5pNoz1qSkKH8KpG8WMINAGKeFpQue2K2RvFkLLTSuRjFTlOPpTAtapaGidyHaRRtqUjPakMY60dRqxFt544oK/5xUm0dKTBpFbjeaTAA/wAaeDj3+tNxk81Sfca3E2g09U49PelRcH+tShPXvWTkWiHy88ZzQE7AVKqfNxS7RnFRcZEoyvNKFzUm2hVyaTJk7AoyKdtzzjNKBhsdBTvY8VLJWmpVkSoTGKuulQScUIxk7lORKqyLk8VdlHNVmXrTszFq+pTdODUDrVxk9qruvNKxjJFRhTKsSL61EwxyKLGLEXg1NGxzUIIxT0PHFSJalxHxircLZrPjOOlW4qCzQjap06iqcZy1W0cYqy43LMZxUgbLdKrIanQ8j1qkbIeCPpS+tISTzUgXvVWNURbajcVMeCe9MI5qSL2Yxl/WkGV6DFSMtRkHpTSLRMk5XrVhZ91Uj6YpQ+2nYRo7+Bg9KQuT71TWYoOvWgz54osVvYt+Z61GZQGJ/Sq/2g/3qieYnmpcQs2Wmm6/0qJphVXex9cUYPrx+tFg5bbkpl9TUfmnnik2VIsQPpRYpJDMtyO9GznnNWFiA608KB2FXsNtdCDYF6U9SQKkOKjY8UXuK+xPDNngmr8Mh6ZrGL5PpU0E5Vgc496ylS5iZQ10NpZvU1NHMARzWMk/PWrUc+O9cc6VjCUDaikJwQauQynr1rHhmBHtV6GXpXBOBzShc1Ymzz0qyhyM1mwyjOKtpKMn3rllAxlDQsHJ9KQx5pofuKcDzXNKJzuLRE8dQPFnp0NXioPaoXXk8U4uxSZnzxbfeqcsPJrVdCe1V2iznFdUZ2ZrEy5IMc4AqnNDz0rYeIge1VJoxXdCaR3RZjvHz2qPyie1XpIaYIc9q6VM6IspSKVxgU0DH1q4Yct04pgjwen51a1O2JHGMnpVyFeM+tRpHyD2qdFxTbOhWsSBcUqLzxz9acOetAHPHaoepl6nlG3j+tC0hPpSE4FeqcK7Dlo4pu44pN2TVmiFJxR1FNJ70oaqRqtiRRUgOKiDcU8E4qwt1HhqduqLPPNBORimmJjycnrT85HaolAOacBilcajdknPWk5NA6U7HpQWhuOnelPvTiM0HpQMiC5/wop4GaXZ3oaIGbaMZzninHNHf1qQW4mMdqTbTsmkyCaoJC0x/wA6Vjk1GTSYAxJqI96eW4qM5NCIYpGaNmfaingZpse4gGTipFXI6UAY96lUf/qoC1wReelTpGOvelRRkDmpAvbFS9C7CIM9KeFwfSjbx70oXn0qWFhcGmFec1KooIrMogdeOn4VC64qy6nvUTLVjtYrEcU3HNSEc0wDB+lS0K1xoyKkU03qeKeM59qbHG9yRAetWFGahQYwani+91rBs3S6k6YGM9BViMc+1V164qzGCMVzyRvBFqLINaFt1AqjEDmtC35YVyzeh1JGnbLwM1oQrkc1Rth0zWnCuR0riehuti9bLxzWlB1H0qhbjGOOlaMAOB6+lc8txrYvRL8nt608npnrTF+lOz1rmHcaxOc1DIOff2qYnHSq7ttJqyGyCbiqFxz0NXZ2wSf5VnXBwKEjGRSmNZ9w3FW7g5Y81n3J4rZIwkUJ2wfas+4PNXLg9RWdO+eMV2RWhzsgfk1Ig9qhqaPkU32LWiLMYwalz/nNQp0qZQR9KwZomSrn14qWo04FPHris2gbHAYxTgPU0hOKcOlSxxHA0o4600miqtoFxxOfce1OHHFR8A8UhbHvWnKZsUnimseKXfn2phOK1SIbELe9MLdf50EimO3Faol6iMcfjUEvQ4pzNjnt61DKxOa64rRGWhXkYiqcrc+masSycY61TlbHHeumJMmRMTjrUEpxzT3fk1BMcCt0Z9BmTnNRlsmgtjvSE5piEIJPFOHoajzzS9Rz2qJFp2YuMsTT1BFNAHUVMi56CsmzW12AXFSAE9qUDNSIM1ncseoyKVFPShBgcVIn5mmmY6oVRjANShaQJznvUqjK571rEmxGw4phXgVMRTGTNWmTYjIGetIBz6VJgbRim45NapktDlHuKlUYPWoh6VIOB/jQ2IlU81IpyfSoRntUq5xzUmkUibPPGMUuc03bxQB0yaC1qPLdjTskdKjPSl5zkUPYsk+Xr/FSEAHik3ZPNN6dazsJMcQRSF+ABxSb/Q/hUbuBSSFzdBWfGc/lVd5O3WlLZFQO+3Pc1SViUxGfAIzVaV8inu2eTVaViRWiRk9yGRzjFU5asOc9aqyCqLTHw/eHateDoBWTbDLVr268j1qo7lpF5c8DtUgXPNJCmSO9WTH14qm9RSRUkXdSxRciphEWNSxxdzWVyoKw1IwlJKQMYqQjANV5DzUtFt9CJj1qB3C06V8Gq7tngcVTM29bCO/YVA/JPtUoUs1SJEG9jWblYnluV0iZqspbnODzUqQ4ySKnXgVjKoaxp3GRQ7QM9e9WAFx0plRSXaxjGRWLm3sdFlFFnOB2/Go5J40HLAVlXWrbRgGsi41MsxxyPrRGnKRMqiWxs3OqryBwB0rKudUZv4sms2S5dzycVESWPFdMaKW5zObbJpbpnJPaoDlvWpEt2Y9OKtQ2ROM1uo9hct9WUkgZiPSrUVkzHgVo29h6jFXktgmPf2ptMuyijOhsMdjVqOzCe1WwuB9KSkhc1xiJt9KXPOaUjNIVK9aNDKTuxM89KTP4YoI+akyTxzUgtR4apR7VCvpT1baaCraj+QaeMZ4qLdkZ704NgCs2aJaDu+TSduKDycfypucDr0qNy0KcEe4prNxS7qYXwpqgeg0jvUD5AqYj06fWo5Bg0kZ3IWGT/WgDLVK2D1qI5xntQyk+43Z3owKc3C0mMcgUzKTvqNbGaYTzTic0w+nerMHsNJzTeadg5pKo55Cde1IenanHim4z71aRzvYQkkU3GaceKT7tUmYMcnU09VBqNeTUiA5rNvUtEydMVKox0qNBU8S/NWTdjsjqTIoPHQ1YUY6io41qYDJ61yyZ1R2JEHPAqeNOnrTEH5VPGO/WuOT1O2OqJEQ49qlXjp+tMB5qVVJqDVOyHqvApcHOBT1XB5HNKF5rNaGlroiKkmkKYqbafSkA9qtGZCV/KmlQPY1ORk80zH5VqmZtK9yPHNNKkZxTz1ppcdO9bRZnJoa/Q560zeQOtDtUTMBXUkcjdxHfjrUDuafIygZqrJMOa0ic8kI7lc81WeQih3Jzjn61Xc9cmuiJk0P80nvTTLnviq0lwqfhUDXq/lWqiYtdi8JPfikMqjOTWRJqGCTmqsmpMehFPkbLj2N8XCg8Un2nOea5ttQP96o/7SJPBpexN0up1AuACORSfa+cEiuX/tFwetPXUSe9J0TVM6YXa4+8DS/aV9jXOLfhurVKt6D36VDoWNVI3vPQnqBTlmHY1g/axnrTkvD60nRNOa50CuCRzTwQenGKwUvT61MupHjnFZOkxqRuo2e9KZOKx01JTx3px1AHrWXsmjVTRqiXOeOKjZx+FZ/28duKDeKDnOaORmb11LrEd6rs4z1zVd79ezVC14vbrVxgzMsvJ7VXklxxmoZLsHqaqSXYPeuqMLnO0WmmA4z+FRNN2qk1zk1E1zz1rdQFYvtMPWmGXP8A9es5rjHek+1CmoakctjR+04NMa5wTg1QNxz9ajac1qqdyktTS+37epobUfSsd5jj2qMy0ezRozaXUsGpU1ggj29654S808Tc0/Zphc6y21dWPJxWrDfAkc81wkVztORxVyC/cEHOazlSVtBqVju0usjrUv2jtn9c1yMOqnPLVowX+4cmuZwaN1URt+b1qNnNU1u+KeJwepqEmh3J1YmpQxqokvNSq/5UNAT+YcdqAxOKjGG6U4KQf61mVHUdSc0oUk0AdqroVLQac59qXnHApQvSlwFxxRcSfQi/ipV46frT2X2ppOKi42roQN+dOXj60xqFNDES9elKGpgPv+VOznmoS1FdIkXk9eDSq+DUTEmkVzgDt6VXKS30NG3bnk8Vp2xFY0DY7fnWpasAw4rJoEjdtedvrWtAuBjHIrIszuxxW3ajKj61mwTtoWo02gYHFWoY85BxUUQHQCrcUeTyDUtA7h9nUL3/AApPJwOmatKoC0uCuOtS0NGdcQHOazp4uDkcD0rZuA2CCPxFZ069T2pWZLMK6hxu71jXUXPSujuU/Ksa6TOTWkVYhowLmI8+ntWZMuM1s3ScmsyeP5jnvWyKsUCMd6QjnipimB06UbcCqZcVYiAzTfSpWHBGMGovun6Uik9AIyxoHHFDdKbjFOxNh5PFITzxTSxFJu700h2aY4kU0nNI2T04ppOapIq4jdevFMJ5/wAKcec1G3BpiEbJNMbpQzHNIetXaxHQb/FQRnPFNYdKMmmhPYDmm07P403ODV7iY3vS4OKXbmnrzVbEoZgj0/KnKPloC4pwXir6FMbgDinKPSjHSlHBqN2QLjcMVOg28YpiDj3qVBg5NPyIFA6cVIgoUe3NSovtTewPUAnGKYy4zU2PamsM0rmWzKxGKidassuCahYVDEyqy1E46irTg4qBh6ipuZPQrstQSDFW2XI6VXcVkzmk9Sq4zTP4qmfrUJ4NZvUSY7HNOUeuKaBk06s2DYoGKcDimr0pwGaCbD1HcU9T1pgHpTwPWpM7ElO9KavtSgkmrTKtoToQKsrwKqLnGe9WUNNlIsp0xU6darIwIzzVhGrKWpC0J1GCOM1PGM4FQoamQ+3FQilqToB+dTKDmokGanXnFVYsco9ulOwKUdqTbnrVJXZS3FC0vl4P+FKvFO5NdCR0K9xpj44phTnAqfHFBStLGlysYuaQrz/9arDLg9KaUwB/+qhoorlcY4puypyvNIVwB/KlaxXMQFPWgRlhx09qlwewqREyOKzkaRdyMRkYP9KUrkVMY+MijZ6msL3NCIKBxik8s9fWp9opCp556VQmQKhPFOxwfanEZoUc88UEN3YgGUPrShOf0pwHFOxj61F7sTZGwAHTgVDIvHAqzjAqOQVaMW9Cg6daruuTV2ZMZPNVZAOaCNiq6d6ryJntn8KtuuKgdaz6mTVypIvNREcVYdef61E6UjBorn5T9acopXXnpSDg9KbM+hMpHpViM81WXpUsZOe5pFJmghGKso3HFUoeRirMZNBpF8pcjI78VMhzVWM81YQ81fS5oncnHTjFSdhUanjpTwelO5rFiMuT/wDXpMEZqXHHvTSpzkj9KdxsZj/OKGTPNP8ALOM4qVVPHFBN7FXyj1oaL6VaCc+tKY1HNVcfNqUzGfpTXQ9cYq4yAmoyqng0XLTKuwnIpfLyKnKgdqD0qR83Qr+X+FKY9tSlscdaYz4Of61YNiYxigH8KiZ+9IHzQL0LG7nrRkdDz71EJMcmlD5PtQNXHs4zimM35U139KYWJPWnaxYvJY04e9MyakUkj9ao0SFDYwe1TRzNnnpVenpmiUU9wcbmtbz8AZrQhlxisONip4rQglxj6Vxzoq2hg4W1NmKXmrkTgj0rIhkI78etW45PpXnzpHJOHU1BJgCnh/U1QWXAp6y4Yc158oHO43NFHy3tTiA1VI5M1OrZ/wDrVzuJzSQkiYyahZOfrVkEE014+eB1p3sKJTeLOetVJod1aMi//qqCVMcda0U2jsTtYy5LcGoWjIGK02i44qN4cdq6oVNDqgzMMdMMOT0zWibc9cdKZ5QFdkZnbGRUEPHTFOEfU1aMWMcUwx7frV86Z0KVkMVfwox6DNS7SRxRj2oUiW+p49uo20gGaU9BXuI40Jjp/Klzn2pMHNAGao2juJjPNOAwM0m0A+9Lg9qaNNwHv0pc+hoUdRTsYpj2QDmgGl/zil4oAVTTx/nmmKOeKeBzQA8Dj2oHPGKcOlFFykJzxilI+Wl6UhbjpR5itYB0o7e9GPQ0AUMQmMmlHFB6mml/zoExSeOtRlqC1MJGKBCk5ppagdOuaQ96krzGUc96eRihRkVXQkFUelPVSTSqpFSopzQUhFTp/WrCr7UqJzUqpzRcdhoXj+lSAZFKBil/h7VD1KG44zTsYGKcBxRtqRMUe/FB5pQM4PWkzg+tGwxpTn1qJ0JqcjueKYwpWKTdim6c+lRhcmrDD6UwjPSmMixinqvPXFOZfbmlC54qGCdx6L2qdBt7VHGuGH+FSqpyBWTRsiYc+n5VYi7c81CuQ3SrUakEZrmkzojsWYgOO9aFuvI7VShHOKvwcEcVyyOmOxp22M46e9aUJA4HWs+DqK0rcfL7+tckkbW0L9uOnetKDBxWfbAnFaMCkYrmkgui2vGeecUv8Pv60gA7UpPy8msmOxG3HSq0h/OppSfSq8nr0osZyehBPwO1Z059auXD8VnztnpzTijF9ilOeTWdcnH0q7cPljxWfOxIOOMV0pHPLUz7luuKzZ2zmrs5rOkfJNbxMBBgnmpY+KhU96mjPNUy0y3F92pVIxmq8eMVKrdO9YtGi0LCnNS7qgQ8U4PxxzWdh9CQnkVIMVAG708Nz1pNaBeyJc9PSkyOewpgk49aCc1SRPqP6HNJ603ORTc881pEgc3XGKYTTWNNLf5zWthMUnafWo2IIoJphbj1roijO1hjOM46CoHb5evFOkbmq7vlMdK6UtCGupDIcdKpTORzxU80neqMzbuRW8TN6u41pCD9KhkfAz1NKxI57GoXJOK2JGlsGmF6GY01jQAuSD7VKnNRqu4+tTIPSokzSKHgd81OigYx3qNE45xVhAeP5VytnRYcFyakROfWlQc8VKseD1qLiGquTUsSYPpQI+4qRUyeuaaYmgA+bipAvy+tOVFx708jjNXchoh9sVEQevQVYYd6j29+9bRZi0RMMGm459qn2kelN2nr/KtlIQ3ZmnqvrT1TIp8a9j1ouVYI0wf6VKqcYNPVAOen1p23jNLmuUkR46UuO1POfakA545pFoaOeuacB+VOGe4wab0560tynoHUUxifSnbqaw6UzPYZkelRMevapGUjvUL/AK0RM2yN2P8A+qoWfB709s1E9aNEXInOCaruc5PSrBA61DJjr3qkLqVHGarsOatsPaojHz0pG8UPtI+RmtuCHBHH+NUrGA5FbMMXAPWriWiWKMVMVwKVUwKR+lOxUiP7vajfgVE0m0ntUTSc8GotZmadxzSZPt6VHKSRSA880hyc9/aok7FNNleRSaaseW61ORnrQuAc9vWudzKjTGLFipAoHX8qUYA7VDLcpGDg1i5Nm6SW5YyAOvFV5btYep5FZ1zqOeAazJr5jn5iacabkY8/Kat1qnUK2D9ayp79mJwxzVR5S4OTUeC1dMKKRhKTloPaZmJ5JJpgGf8AGnrbsx46VcisScHGa6EkkJQbKkcDMatQ2TZ5ArQitQvarSIowQMUupaSRVhscAZFW44FXoPzp4607gH+lCB7gFxS4AGe1L25o60iW7jD16UuzPTt609Y8mpQmOKTIIAu3imspPep2XB6VG1QxpFdh7c0hBBqdlwajYUi0NwaTBpw4FNJPSg0aHZ5zT+oHFRKetKGI+tJrQNiRjjpTScD601znpSfnSSC4F+MU08LyaMGnFMgVVkK92MAyeuKGXI/wp4WnBRtqWQ1ZkJjyM5pgXFTsOMfpTWHOKRN2R01h2xTz2FGOvatETJ6EGwetNIwc1K/QVFSMWMPXrSN0paTAqjnkNJ4opW60mN1Vcxl3E6g80hxijBpvcd6LGI9elPXpTU9qmHWoZUVdkkdWI1/zioo1NWY0yKweh2w3J4wABkVMi8ZP5VFGvHFWIhXNNnWkSqOBxmpUHHFMXn61MiY7VyM61oh8a9PSrCL6H8KbGv+TVhUH4+1Q3qbJXFUVJsFCrntinDioKGMMCo2XjPapnbJ9qhd155rSJm7ELcUx5AAOaSRwufaqU0+CcV0QiZyfYmeccjpUDTY6ZzVZ5DmkMoB+ldSijn3JmkPX1qJ5D61FJdooOCMiqFxqIB6/hW0YNmLsXJZgO9UpbtVPUCs241HPINZ1xdtknNdcKT3Od66mpNqijoazp9XJPWsuW5Bz81VJZuOtdSpInluaMurHJ5/Oq8mpbhWY81RsxatowsHIkXZL9jVd7t271BgninCKtFEuMQM5bqaFlI5zzSiE56U8Qn0quUpIaZ2pBK2akEeKDCSaLANEzAnk04Tv60eUaXy8e9OwrCrcuD1p63j561H5dLsx2pcoyyl8w4zUq6ifbNUNnNGDj/61T7ND1RpC83Dr+VPW6b+9j8azlzUycjNL2KFdmgl0396pRNuH3qz0zmpVapdFFc1i4WAHXNRs+O1MBzQcmj2IczIpJCTULSnGaneMmoGhOatU7EMZu/2qaW4xSmE8+lHlGq5QuQu9QM5zVl4vbiq7xY7UuUHqNEpxyaerkioDGetOTPpTQbErZNRnIp/WkxnmnYZF/FS54pxXmk6UIBytUiOR3qIA0oHOaQFyKYitG3nOOuKxUJzVyF+BWbiVsdBHcZxzmrCzVkW8pOO9XkJ2iuaUS1IuxyHNWI5feqKtzVuLlelZNWLLiSdhUyvVVRjBp4bJrBlxLatnk0cHpVdTmnbz6UWKd7kw5HSn7e3Q1ArHIpWn496TiwTJWXJHNRtHk0zzvrTDcZ6GhQbE5WZJtAB7GmkEmoxNj8acJMnFWqTuRzkoQgc06mhqeoBzW3srAiMsaapIJqfYKXbgVnJFEtuema1LVgSorLj7VoWvp171jKIHT2OOOe1blmFAHNctaSYAA61uWUhOOMH2rJRJ5tTeh2nAFXIYiTjsaoWwyVPOa1IFINS4hzNkiW5wOMj0p/2YsORViJMYqfZzSsWmkZFxDhScZFZlxGCvArppolK/MtZd3EgHygfhUWE7HMXMJwcVjXUeM5rpruIYODWFeIQT6dKa0Q472MC5iBGcYrJuF61s3gzmse4ypNUhW6FBhg+gqNh6GpJAc4qFjn6irNEhWb0701sfjSZI+tBOTjrQPk0E28f/WpeiinAUmQau1xbDCmaZtqXPFJkZp2DqRnnpTNvGalpMDBxTJatqV2zmmkGp2SomHWgi7Iepphbk1Ky4FN281YyMjij2p20gUhT8auJDYxsmlx607bzilC564p3AQD0oC08LxS0XGhoQ+wpdvFOA4oAwfamIQDApOB0FLS479aa0AchxUqHI96iAxU0eam4miVeamUHvUSgkVKvSjmM2SgfhTGFOBprGkQ0QuMCoWFWSKicdagzaK7Dg1C/Wp34qGQ0rmUncrv71WerD1A4rFswe+pVfkUwkmpHFMIpXsQ7bCdMYqQdKaOtOwMZrNsVrIBzTlBptSKuam4hydTTx1pqjngU5etSOw4Din00cdaXn1qkxD0P51YQ4qsMg1MtbAkWUbpVhOKqx1Yj96xbAtxtVhODVSOrSNxUl9SwmB35qdST6VWQgHtUyHmnuNFgZxTs54qNDUmMg1S3NIx6ig/nTh1NNGAOlAOa6UbaXJQc0p4pgYH608NmruUFNA5PNS9B2phXg/1qkG5G3Wozk1OV9qZs54pX6DRGAaeq4IJpxTninYNZPc1joKFHbpQV9ORQpyakAFZWRpe5EBt60bOtSlc0m0gnGDRsNvQhKfNQwx0HepggPWkKc8dKlmV7EO3/AGacBxyaeVzTSMAn0pEDWIxTHHHvSk5pm7B9afQVtCCQHt+tVJFAq7IOKhZM9qi5DKLLzULpmrrR7qhePnikQ1cpOoqF0x071cdBmoHQkml1MGimy5phBqw6YHpUBBHaqbJaAHNTxn3qGnocHFTYxL0THGBVqM8VQjJzVqNjjHSmapluL71WUIqlGxzVhGOck1SZpfQuoR2qRW7dqrxnPfNTqd3SmaxJUGeaf5fA9aag5qUEdadihNmKM/QUpPpURk5poErjz3waYzDpnims4NRs+D1ppWC2pIXqN5PakL5FRO3HHSkNIf5nNBfuKgDEijf71Vhta3HO3Tmoi2fcUO2aiZuuTirRaHluMUwSEAUwNSb8cUmikicEEZNLuxmq4c+tO3N35otYZKZPWkD9+tR5yeelCnHeqWpXUsAZp3QVGrZ+tSYOKaLuLjn1qRM46cUxck805cqfb2oZZOhyMgVaU9O1V0XgcVOp6dqhkMtRS7asxz596orwOuKUPtrGUU0YSirGmtzjgVPHNvwe4rJEwHfnvmpo581586WuhySh2NyOQkdamjlwetZkc2RnNTpOCetcLp2OflsaQlz/AIipFbnOaopJwKkV+TntXLKBk4Fk4bpyPpUbx8gUgkyM0/O4c9axeg0mQFM9qY6Z6jP0qwUz25pCuOorSLOhMqeQTSeVg1cCfrTvLreE2bxm1uUGjwOMfSoGi+bvWk0Oe1RNDxWyqHSpopLH8tNZPxFW/LwBwfxprIMVqpq5LqNHiOAaP4qdtpQvtX0pSEXrQBmn7eaUnFWWhgFAFOPXkUuO9K5qloNA5pfWjHFKAc9KuwxAM+9L9aUL7U/bSYDQMZp45pMcU6hEijoKdnApmTSjFOxa0HY4pvcelBbNOAzQPcTHPBpc4FIzYNMZsGgkczEVEWGPWnMxPTmmEYoEkB9qaevNKTim45xSQWD71KvpihR1p4HNMbE25pQOelPC8ZqRE4oJGIoH1qZFpVj6VYRRnihstIaowaloUU4Lk1K7FIMetLShd3XpSnhqTAavQ0uB3pwHJpD0xgUwADHSkIx0pcEUN9MVmyBhbNNPTFOOaaTkdDTLbIyB6Uwr1qXr2o2ZqBIjC8Dt705EHc5pdp6dqcBx6UmzoitRQe3Oe1SxjmmqBUgHbNYt3NCSNcnircQP1qvCpJ64q3ECOnWsJHQizAMnFaMC4I7VQgGO1aVsMnNc8jZGhbjP4VpQL0HeqECliCRWlbKQa43qaXsXYRj/AD0rQg4xmqUCkYxWhEK5nqUicA8U0+lKFOeKY2azaBuxHIccelV5Dgc1K7c9aryHPBpbmbKk77s8VnXJx1/Sr0x5PHNZ1w3HFXG97GEilcNyfSsy4k4PWrty3Xmsy6cAMM810wVzmkyhNJjPrVKVuvSppj3yM1Sd8sa6UY31JQ3AxU0bZHNVg3PWpkOKk2LkZwKmVqqIc8ZqVGzWbHctBvTFKHIHFQBxnrShvmPY1PKCZPkinA49qgD9qduHU0rFXJw/0o3ZqEHilLAnirsQ7kgbrnikJHNN3ce1MJ596cY2C9x5bJ5NNZs0h57UzpW61MXqxSR0qNmx6U48DNQv1raKGuxHIf1qrK3BxViQkfWqTtnNdSM5vUhlbIzVKVgMjtU8pBJFU5Tk1rFEMjdyeKiJxTyePrUJOea2RKEbpS0m2nfw0my1YcgPWpkGetRR8jFTKNpzWEi1uWUOeO4qdeuKhi69KsqOa5WdCJUyRUi89aRFqUJzWd9QsKuCamVOOlNjA9AasKoI9Kq+gnqCIMY9KMcAetPRcc08jPJHNVFkNWICh69vSomTcastg03ywfr71qnYw8iDbjjqKBHgVY29sc0BSo6VfMNRuQrHkVJGnGalEeeSKekffFUpaGiiOC8DuKQpx/8AWqURnHH50jqcetJSDl7EBBwKVR8pqQJ3NBXjgU7jSsRFSenWm8ZAPHvU4G08gikIDH0pp2KepXI59qafmWpmUE8VHjG4fpVXM5bEL9OtQOanK9e1QONv1q4mDWhC/wCNQtk5qwRnqeaiYYHFaIjqREAcmoZcVK546VAzYOKGy0iMrzSomeaCcdKlgGcZ/KpuaIvWSe1a0Q44qlaR4UVox/LVxKQrMV96ryuceg71ZY+1U7lvaqbsS9WU5HIbnpTN+KU8n60xsVjKVjVQ6kiNu/xpWbn/AAqJXHOaikuFXPIB+tcUpNs10WpY3cH0FRyXKop5/Ks2fUcZwaz57wuG5/OjlbJlUtsaVzqRxgHis2S/LE88/wAqpvOSSc1HyeldMaaRzubZJJNub/JpuSaRYy3arENsT1rbRCUWyJIi1WIbX15+tWY4MEYqyiDHvVJmqikRxQbf4cVYQBe1HAGKUdu9STdseCPxp6nmohwcU8dORRexA84zThyajHJqRQcc0KQPuPznipETPakjXIyanUY4pXFcQKAKXBxUgQEe1NKgd8VDZJGwxULHBqViQahcEnpRuCkMOW5pCuelShdxoKqBk9KLApK5AV9qjYEf0qR33fd6VHTsXzMUAmlAIPXmlzg9acpz9aBq4jLznrRjI9KG9jSq/wClKxPQNnFBAGBRnFBApAgGD9KD0pSMDik4wKljvqMK+36U0ndTyewqM470rWE9GDdeeKjJyf8AGnMMr60jcGqWiIeqInNMapHGAeaZx6ZpmEtBmOKbjmn9TSYxTuYsaeKTbS4wOaaejUJmMxpOTTc80pOOlA61TZzolU8U9FBamKPzqaNeKybOmCJ41wAKsQjJqGOrUK4NYTOqCs7kyKCKnTGMHvUSn0/Wng9655M7IosRgg+tWY1z/hVWNs8c1ZRzxXO9zrRajUY5qZRzmqgkwetI9zjnODUcrbKvYvE81E0+3vzVCS92ryapT6mORn/61axpSfQhysact4MYz+NU5b05PPNZE196HNV3vRz84NdiomDldGs1z1yc1A9ypPJrEn1dUyA2feqEurkkjPNdMKDZjz2OhlvlQYUg1nXGrYJ2nn6ViyahnO5h+dVJtRXnHJruhhzOUzTm1I881Sm1Dk5NZkt6znt+FQPMW4FdUaKW5F77FuW/fsetVWuiepqBsmgD2roUUkZpWFeUnNRsCTUoT86AuDk07FkXl5qRYgafgA08Y9KuwDFT2qTy/alGO1O3DFDRN7MZtC0NxTiw7UxjSY7iE5pKQnmgdKQx4IzQSMU2gdfaqDYM80v3qTuKeFNDExpWgDNP2+tSBMUJBciA5p44NPAHpRjmgYqmnhsUzH5U78Kq2pJMGFSqBxVVTgVKHNMSZYwOgqIoKQOfX9KASelOxVxPLGaUx47U9AasCId6aiRcoPF7fpVaWHk8VrmHI9qgktqTjYpMyHhx2qMw4rVe346fpUDW/tmosF7lELxRtNWfLCnpwKQx5qbFFcoaQpip9lBTPWpsLqQUd6cyc0hWkxiAZNWYjUCip4qQMv2zHpWlF92su3bGK1YPuVhNAmSrnPtV+3G4eoqkq96tW7YrK10XfUuqAOtOx6dKiDd6DJWfIO7J8Z7CjZzUImwRzSiQ55q1SbK5yRhg0wryaUyADimeaK2jRuZ84hGTxTSMNTieaaSBW8aBLmKBigNtPJpjzqq8VXafLdav2QuYuGfB60ouMHrWe03HWovP5qZU7lqWhsLckHqKlScH6Vhi5IPXPtUyXZ78CsHRuUpnQwMDitS0TjOcVzFtfqCK3rC/T5fmBPpWE6LQ1UTZ0VnCMgVvWcYXHX8awLK8RwMHn61u2coYDnNccoNMtWN2zQbc960Ycr+NZlo2OM1pQONy1jZ3A0ULECpQSDmoYScZ7VOGPHehhcRueufoKy7xScgCtgspGDzVO5hDZ4zS3JaOYvgCxyPyrCulLZxXS31uxYkD8qwLuF0zx1qpRKi2tjmr49vSsa5JUnI6VvXideKw70YNCRVzMmbPtUBOBT5yc81WZgPpWnLoVFkgfHWlVhk9qizxmlBwOajlNOYlDZP+NITk0wGjdxRsBKf0pP0FMB4paaAAcUmccimk5PoKXiqVgA89KaQKfgU1vaqMiNkx703Zk1KVpCMUARbPpTNnNTEfnRt4oEkQbOaNntUxT1FJs5oBoiC4HHFOA/KpCMUeXkA1ZI0LgUYz1qTZ+VCrnmqHYYq4PrTlXNPC+lLUNiG7RmlAxTgvel24zwKVwHK1SK2eKgB2+9SIcmkSyajPvSA80ZFO5NiNuKjZscdqfUbVLMmRNUEnB7VO3WqzDJqLmLRDIaryGrD9aruPWszCRXc80w8j1p5HNM79aTMeuguTTwM8UwdaeMd6hgxfanjpTB0qUAZqGIVfwp/HpSDpUgz+FIsaBTgM0UoGeKaZKQDI4qVCBUeCBzUijnNWiiaM1YU4NV4zgVKpyKl7gkWY24z+tWI5OelVIzk+1TocHikrBbUvRtx0qZD2qonBqzGcjnp3q4mliwhqXkmoUPPTNSg5q7FxWguMGlBx160hbApoznJq4miRIHH404HJ5qMtik3EdDx71ZW5OWNL5meahEmKbvOfT2oBIn3jp3oLZ/8ArVX3n8Kcp6UFxLA6YIx9OtHI6c01WA6/zpd2Rms7mttByj25pw9TzTQ2RSUhNOxNjJ9KMY4oQgnFOK4NO4k9bDQoBz6U1myaewz0qJhzxWZLYZGOKiY5JHtUhHIprjJqSGyHPPFIV7in7c/hTkHBzmgRCFz1prpleOhq0F/I0hTA6UAZ7LgHOB7moHXknFXpYzuNV3Xrng1BBRkTHvUEi4q8yDOKryLQZSXUpSLUDLV1k4OagdR+FQQVGBHbpSr94U9hkVHnHsKsyaLEZxVqN84xVKNqsRtinclaF2M81aSqMb471ZjbpzmkaXLqHHWp0I471UU/LU0ZxTTNUW1fFSDrmq6HHvTwcHvWh0RJSaYwwaXPHSo3JoGMcnFR5xT2GaTIFUhN2GFuf/rVGz9utKW5PNRE4Jo6lICeTmk3kDimFse9Ju49/rWqKSHFqgY5J5pXao92TRYpJDmPpSZOeopN1GQKEA4dfanAnPtTN3ek3EHmhAPLY7mlBwahLc1InJqloUizGcnpUxxjHNQoPyqXr3pGy0HxipUHOKiXAHHWpkoAsrwKkTtUaDNTqPSsWYtkoUY5qNiPSpFz70yQZ61JDIWODmnRy7fYdaY3NIBU2uZl6O4G2rUE4bvWPuIapoZsdT+FYTpJkOHU3UmAHWp0mB6HNY6z8dasR3AxnPNcE6djOUNDTSU561KJeaz0lzzxmp0kz0rhnAycWaCPu/CpMZ68mqccgz9atwtkjoPrXO00RZocFA7H2pwHTipFUCn49qSZdyIx5FRtCTnFWQCM0gXnA61XNYpOyKDRdM01os1cZBn1qMxf/rq1MdzwTHNPAxRtyKXGB2r7U7mhvp/OkK59akx6igLk00ykR44oIyKk2jJoCCjqWmRgZPrTwCTShfSpAc1dyyPbnIpQuBTunBpCtMA496TPHelIxRVWAQAk07gCgjFHTtUgKDkUm6kpCaBoRjTQfenHrjFIV46UCE5z1pRx1pVpCCKTBaDGzTQMmpMGlROc/wA6dtBasEXvTgOacg9qciZp27ldQCcVKi496ckf51KifnSuTYag4qVRkU5V9TTscCh2LV7CIPzpwWlCipNtS9g2IwvFKDg04dPSm4wagdxaKCM0n4UbkBjHSmthuP1pzdKYR19KVixp6YphODT26VEfz/CqRAH1zin00HFJuAqWXEkXrQSd3NMLZ74pygkdaxZrHe49eDn8KmRcmolqUHFQ9jZFmLnryKsxjJqrGQelW4Bxz1rCRtEuw9AK0bdQAD1qhAo3AAVpwr09K55HQi/bLwO1alvH0waoWqjbWlByK42zS12W4F6HHXtWgvWqcKcKe1XFAI9a52zVaDwARio34zThycZpjcZP86zZEtiCTBPWqsp4qxKO9U5WznilFGLvYq3BAHvWZO+M1enbnPGcVmTsRW0UYyM+6krLumGCavXTfhWVctkY710wXU5JsoTyZ4zVUtzwafcSHpUSkE5rrM7Eik4qeMnr/Wq4ABGKmU+tZNFuViyjcZNSI+Se1VlP4VIhyalxL6XLIalz+tRq2frShualqweRIDzTsmoQ3WlVvWjluCdidW/KnBvSow3bFJu5NNRFe5IW65pMim5+X2o3YP8AhVJCHFj0/XNJnP0pPvNn0pHP+RWyROlwdu3aoXbn09KDJUMkmc81tBB1I5W561VlY856VJK+5v8A61V5T2rpUdDORXmOD1xVSU8ZqaZuaqyNnvXQkSRufemknpQcEU2tWtCBx6CnA4pgOKevXpx9KxaLJEGW61PFnd7VDGMVYjHzZrCRpBFlF/OrS4qvCN3/ANercfOa5ZM2Q9FwBxU6LupidRU8a1iytxUTHU/pUyKQfamque1Txjii4gAwaUD3xT8AH3pdvzcVpEiWxEq7jn0pQm09KmWPBzTwmSK0uYvUhWMYyacUJAxxU6IAelPEfFJs1jErLGe/NSBM1OsYH19Kl8rAoT6GliuU7fpUZXFXCgI4pjRnI4q7gkVtuDxTCOuaseWccCk8sEZpJjtbcgZDjnk00pgZFWdgximOnpnFaXMyu0eD71E4C1ZJB/CopcFScc1aZDRWdflJqvjLc1YfIXBqvIdvTitUZPRWIn6iq7jnNSuR3qF24q0Z9SGU1Vck1YlOeMYqrIwDUr3KWgxpMcVLbSYINVXJ7UQvhuvWkaaHQwXOQPpVpLr3NYkEvTnGKtJccHmrWha0Rr+dkdarXEvPXgVSa928Z/GqsuoDnnpQ3cm9mXJJOevNV5Lnb07VmTalnODj6VQmvS+cHisHFsOfU1ZdQ2g/NxWdNelnyDn+tU2mz1NMPX1qlT6kyk3oSyTbskj8KjLFvp6UoQtUscO6rskJRbREsZNWI4OKnjt9pGQKsKuM9KTkaqKRDHbggGp1UKP8KdjBpVAoRY5elOWkC55qRV4qybhtyOlPxge9C49M0oIxyKCAHB96KM5FOUE8dTTauRewA5qxChNOjgyASOtWkiwOlFjNyGKo9KkVMdaeI8DpTgtTYi4zbjkUxgTU+B2pr8Dng1FiW7oqsufemlOfpUxI/AVWnuVjBx1ppak6iyOIx/Sqcs5lOBwKiklLtkmo881py2NYol384pwbjmolapOPWm0WO59cU4Hkc0zdTd+PaoaLJGbOSP1pVORiot49aUS49KnoQTH9KCuODmovNyRT2fdUlLQd/FQTxgUxTg0vPpQMbznrSMMinc0nGaBMbnHfrSED605hmmkEHNBmyNhTCMGpGyfWmsM0GL1Isc4oP608jFMbin0MJMY2cYpj96fTCTzQjmkxmMinqORTDyaevBoZK3JkXmpkGBUSn3qaPmsHc6Y9ieMZIqzEOPSoYscdqnH+cVnI649CRelSbeg6VCuMY/nUgkXjJrOS0OqJOuADTvNI71Ve8SMdQKpy6ivODn8amNNyehupJGnLfADk/r1qlPqgIwDx6Vjz6ntB5BNZsupn15rupYZs5qlTXQ2rjUu241Rk1FcHnFY8uo8VnzXhbvXpQw1jF1Hc2p9VGOCOP1rOuNUJ5B5rMkmLVEWyc9a6I0oohtstyXrMetRG4YnrVcZPelVcmtrJbEDzISetAzQo5p/Aq7FWG7PWmlakZxUTsBT2AccUmR9ajL5pN1BJIZPSmGTFJ+FIVzS2AcZc0vmmmhc0pUUx2FDk04Nn600Lg/8A1qeFqRCqc04LSDA6U7PNXYqyQAA0oXJpQBmnjHSnYSeo3ZxSbRUvXFIV5oaG2REYpwOaeV5pRHj6VViRvpTmpxTNPVM9qLEEWDQcn6VYWOl8s56cUWGytsLVIsdTKv4Uv5VQr9CMqacEOOtO208JmlYCNFqVFpVQDrUyKK0sAxU46VYToPSkGAOKcOnpV7EDyOmKa0YNJkilEmKW4K5G9vxULQE54rQVwRzTDtzxQoplpmTNb4zxUDQla12jz2/SoXt6ycexVzMZDSFMnpV9reo/IxUcoyg0RzUZj5xWi0HNRtAB2pOI7lLZipFWrJt6VYecVNguOhUnFa1suFHNUYYtoq5C20VlKNw6lhTz/SpkYg1Uyc8VIsuDzzUKJTepeWXFKZAap+d260G4UDrVKncVyyZM0wz/ADcVUkuwPSoHvAPb6Vuo2M7mgbjJ5PNL9oUD1+tZLXVMa6PrWqshWZs/bAR1qM3IJ4OKxWuvQ801rvng80OS6Ba5qyXIA5aoGufcVneeW6mmmUn8Km4WuaRnzTfNzVDzSR1pyy89ai49Ui6JMmpFfj71UkcY608SYpDRfSbH1q5bzspyG5rEEx7VNFclSOTVbhsdXZas0RG4102meIhwpf6ZrzyC8Uj5utXYZiCCjfSsXTTJcuzPYNO1xWC5cAiujtL+OZAdwzmvELbVpYcZPSug03xWUwGbJrllQ/lK9pKO6PZbeVSODkHpVgSqOc//AK68603xYrdX49K3LfXo3Gd1csqD6mkKqkzrPNBOe1DyKxz1rCj1eNgMECp/7QBXjH1rL2djS466VQpI/wDr1hX6Agnv71oz3WQayrq49alxY0znr6IFjz+lc7fpjPHSukvWBY4Nc/fsMmpSGn3OcuvlJ7VTLY6/lWjeAEnGKz2GDWqZothofJ4NPU7s1AOM1IG707ASEkDmgHvSA5ApwGKjlLQ771IAfwopf4alIp6gwyOKTGBSg4pSM49aLGXWwmBj3qOpCOaX6U1uPYZ1HBpSuaXGeaUCrYhmzBpQv408jPrQFqWwQwimlTmpiuRSbc0XLsRlacEp+3inbcetVcTWhFt54H404JxnpUoTBp+360XDlK+zIoA4qdkFKEGKm5DVtSErkU3b7VY245pDHxnNMGQBcU5Qc9MVIEzQExSZDD86TPBwaXb2ppXFSJjeg61C+TmpiOPaozik2YSWpXYcdahcGrUnNV3zikZtaFZxg+9QOOOassCKgYdanqc7V2Vn68VEevNWZFH0qIjnFIzSsA6Uq9aNuPrTgMVDFuA4xUoGcUm30pyA+lZsaHAU4DJ60Ac08L7UhWuIo5pwAPSlI9KQcGmimtAPWlA5paQnFWlYkmjPvUytVVTjnpUqt+dDVxbMsISDUytyOarBj3qRWGenFSkVa7L8bn1zVlGzz0qhG4GO1WlkBFNLU1SLqNzycVKrZ71VRwR1qVCOtbI1iiwBikK8Zpqtnr1pckfSrRQ7mm4z0p2/AI6+1Irj6CqvYdrIaTjr/KkBPannB5pBgnirWokxACc09c4paUL9alm/QVc1Iq/lSJgn6VKRmsBx0QgxnBoxzz0oOKTPpSYSY9ThulSA5B55qFqcMgYqNiNmOLAmk6mgHPakyR0qUZCY5pp5OKeOetGBjNJgMVcLSgHbTgAvfigelNAN/Ok2nPNOIApDzk1XMK4wqKryKDmrVQsAegqGMpvHn61WkQZq7JzmoHHtWZDVyjKmaqyqM8jpWg659qrNH7daswaWpRZfSo8eoqy0Z9KiYc9KXUTIxxzU0bZqI8ChW9qpGDXUuoc1ZiOG56VQRqtQvzVDiX0brUytjrVWOTIxUwb5eaSNloWVc9c09Du6mqwIxxxUqc9TVo1i9LFjd70Lz1pgHPr9akJ44qo7GqEqE96lbOO1QtVJFpXIXJXr0qInJqZ+TjpVdyauw1HqNJxzTCc9OAKGbHH9aiLUJFCsc/8A16ZuyOlIWpGJ7HNXYaQu49j17UBqYDj60bsdP1qR2H7ucHil6mmA5/wpxOBVLUYE4qWIZ9Kh/iqeIA45NS9GC3LkXQU/PT+dRIcYqbrzQa2JFzgcVNF71AmOoq1CCcVJJOoIPI4qVAD0pi8nNTLUEPccOvGcVG9S+v8AjUcg4Pc0mZNkBwo5prGnMuRTSOKixKEY5oTigA55p2MCmUtQ8w49MVLFKcgZyPeq+M07iplFNGvKmakcvAqzHLWOkpX6VaguMnPrXBOmS6fY2I3OM1eikHFY8MuT1q5FNjAzXBOkZOkayvu6mpgeOTms2OUDGTVmOcED3rllGxyuNi6OtNJOTUSSAnH86eXDDmsTPUa/GDQeCKazfjTS2Kqxk2zwgDA6UYNOK4460dD7V91c9oQHHWgdaOp6UoA/GkOwlGc8Uv0pOfeizGh69aUDjpTVP+RTt2BxVli49qjYYo3mkJOOarqAuN1BGce1Ippd1N6DsKOaOfypuetOHPNTcOoEZpuOM08Lmgr7ZouUMAzSkZ7UDPSlPpmhhYaRilI79aWjOam9gDHHSnIue1Jn2zUiDI6VSGkCx81KiEHpQuM4pwHPtQwtqPCYPIqQAZ9qaBmpahtlWQuwdqUJSKCKcDzU3EgxxTh0oxmhf84ovoKQo4/GkIyelFLk0x8o3HGMc0hGKeTmm9T0pJC5Rvf3oYc9PypxBpCCKYkrEZHWotuTU+096ay0bCkQ7Mc4o25HvTzyKGIxgelZsI7jAnenqAowetIDjrTt4xjHFQ2bocMY9KlU4BNQgggVLEM1iUWIxzxV2FeaqQjJFX7ddx9x2rGTOyO5ft0yQe9acK5HSqNtxjpWlApGMjiuSTN0i/AoAFaEI44qlbjnpWlbqc5HSuWRokW4vugY5qyv6VBGvvmrA6e9ZF2uI/A61Cxqd8gc/wAqgYdqzsZsryjcKqTD5Txj8atS9c1Snb6GiO5nIz52z1rNuW6cZq9cuccVlXUmCRiulI5ZMz7ps8VkXT8kA1o3L9ayLgg5rtpo5KhSlb5iOtRqcH60shBNNxnmtWrEpkqnn61KhBPPWoV471MDk8dakv1JM9acr4NRg9utOU4NOwN6E4Y8n1pwOO+DUANPDZNS4h00Jd20Y608OcVXB5qQc45qbEXsShs04n5c1GGwRQWzRYa7jxyOtKBimq2BikOfqKtRLb0H5AzmmM5ApKYzcVqkZLcHIxVdzjNPdqglb862ii3oiGV8DNVpGJqWU4J5zVKQ5NdMUZEcrNnAqBzmpX5qFj2rZEDfem0pGKTHHvQ2AoGaeoFMAyPepY1BrKRSJV5IAqzEvT1qvH7cVZiOMCuaRtFFiMFeOtXI1wB61BCKtIuT6VySZ0IlRfxqyic/Sok6YqZF6VmO1iRPvD29KmUe1MRRjmp1HFJkoAtOC9cHt0oA4yacq+laLQnYRVOeKlVA1OVOlPC4xxTuTyiKnBqQR5A4p4TK5649qmjUcH8qlstESpg8qacIzjNTLHg5z+FOAxT5rFJFZl59KaVJPSp3HoKbtyKOa4Ih2ev6UzZVjbxSFRnGKpPQplV0wRxj3ppXIOKnZcDmo34rWJm0VXUHHaq8vcVZkII6YNVJjgE/nWy0MZEEnK9OlVHJIqxIRg1UdsZ71tExZG5waiansahcfl7VpcixBMT3qk781ck71SlbaaEtC7kMj4qLzCrdadIQSagJGaT0NYpFxLjipPtWB1xVEELxTGlp3GXWuuMk5NVZrosDVaScnjNRAknrQlqZOVx7SFjTep6UoUk1KkJ9K0Is2yMKc9KlSA1ZS35qdIgPes2zoUUiCODkZq0sIBpyLx92n444FYtu5Y0gcCjBp/JprdKtAxacq96aQc05cg+9OxOxJUg5FRrk9qlVcj0q0iWw2/kaAvpUm3mnBNxGK0sYt2GJHuOKuQQY60+C3HfrVxIuPb0ouYykMSLA6VLsAA7mpFXAx3pSMCixLZHtyKXbg076UMKyZnsRN94/0qu5J6HpU7j3qjdTBA3PPtTKTZHPOI8jPNZ0jl2NOlk3H3qIkirtY6ErDTweaUcmk60mc0rjH0buv86bkj7tN3Vb2Al3UhYmo91OBBrNoExc5z2pQOKb+lPXrUspbjlUmnjgelIpwPenY56c+lZ7jFAJNP6ikUAkU7BBoGxoGOnWl2gCnFefr700L2pWuZtgwyOlRleORUxHrUZXJ9KEZtkTdKYwqZ/lFRlTSuYMjI4pjVI3tUbAYqtzCTIm4FMIx3qVuBzUTEY607HPLUbjJpyDBz1pgOTT1bA6UMpImQ1YiPHNUxLilE+Oc1FrnUjRSUAikNxWc1xtBwaqzX4XPPNP2fMdEXZGwb1UPLc+9U7jVNhwDWLPfbjwT+NU5LnOea6IYbuU5vZGtc6qf734VnTaoxzzVCSY/WqryEmu6FCMdbEXZotqJbqc1A92TmqBc0ofBrdJLYRZeYmoic1HnNITzWwkOLUgNJjPNPAxUjExk0/HHvTVFOzgVQC5x160hamFs009OtK4Dy+R6UhOaavWnKM/4UIVxBGTThHT+AKTORTGAUU7ePSmU05NArinBpOTSrH+NTJFx0osMi8s1IseamWMDrTwuMYqrCZBsx2oC1PgU0rzTBjADTgMUoFOHFKxKBRzz0p+0dRTaN2KZY/AxSjGagZ6b5mTVc1jN3LRYelO3A9KqhiTUiHnpS5hE4OKCcLTRyaeB6CncBuT70h4FSUm2lYGuoLk9KeoNKg4qVV6cVpYBnIpfMwalKZFCR5p2YmAYnmnrkmlVMU/jpVIVrDGJHpTQxB6U4gN0pu3JzSsJ7jg4FL5g60wrupCnGKE3cLWJPNFIWyah79KXkHJoTuBKcE9KCoPvTQRTs45plJkRTFNMYzT2NMLd6zZVw8gHtUgt+elKjZFW4RmqSTEmRC3OOmKUR4NXGAxUEjAUSirDRA/y9OKhaXHtRPNgelZ80/vWDsgZba7A69KilvAelZstz6VB559qm9hpGi9z3zUTXPvVLzTmk8znNHMVYufaSaPOqpvzTw/alcLE5kyaN1QZxQ0nFK4yfzMUeZzVXzMdOaBJRcks+ZzTw9Vd1AfFVcovpIO/wDKpQ4I61niTHenpL3ouS/Ivr0p6c1SWYnmpEkIqr6C3LoYgVNDeGIjvVNZRjmlLCq0JaN221JGIDDH0q9kNyjCuTEhBq9bXpjOc1DWpCbTOjhvXgbOTxWraa+6jg9K5qK6WVetI0rL0qOW+hbSl8J6Da+IwoDFq17fxHvUc49815Ot/IhHJOKuQa40bc5rJ0kClKJ6sNXVz96oprwSE81wdt4hzwScfWtSPVlcZ3ZrmnTsbRkpGndz8nHTNYd6+c1PLd7x96s65myK53BrU1v1M66as9pMZq5dc5Aqg68msti4jgcU9RUIzUinpSuW9CVeDipRz0qFOppynua1i0xakwGfrShe2KVWG0VIpGOKzcRpke3NKqdKk25Ip22lcrS5Ft55pNvNT44ppXip2C2hABj3pduTntT9nelx0obK6EdKuB2p5T5aQLgDFJMz2FC5NIUwfSngHjpS7fmxSbKWozgCnKueRTmXApAMU7lC4G33pwGfSgDpT9p5qbgM256CkC+1TLz9aPbvQmEloRBafspduD704A//AFqsyaIto5pQtSjHejj0qrEvQhKAH+lRuucGpzntUbZycmpFYrsuBULHBNWHXNV3XFFrsyaIJGNQO2Kmcc96heixnJETNn8KiJqR+9Rv92lYysQvyajOPrUz9P8ACoqh6GLiANOxzSgY7UVkyEhVAPNSLkU0cnmpUHeoYktRwGKcvSlApQPbNZmthO3NL/DS449aULx6UK4mN5FITTsZ4oKVsmZifnTlbPam7aAuDVENEqnPvUic/wD66iVewqZQaqxSJo3wasIxB61Ai8DPWplTFSlY6EWEfPXt6VOkhHf8xVVFx3qwvvWlzRIso+cU8txVZW2+9O8zPvQmaJE2SKN3bNRGTFN3574p3GosnD9jT1aqok9qkQ5oUg5S2p9KeBmqwPoak3gUnK40raMmDgE+tLuzVfd3pQ1TcHcsg889KXgYxUAbmpCSRS2JuSK2OtMyc0mffmkzzUsGTA8Z/rQDnIpoGR1xRkhetZmY9SAMUH3qLdgdadnpUtiYuM9elGepz1o3UEj6U7k3FB9aG69qb7mhjipC4MRUb8g0/IpCCea0QFVxzx3qB0Pfk1dZMio3jyOlOwPYosmTUUkYxVxo+aidARUmTVkUHixVaSOr7rg//WqvIOvFG5BSYUzGDVh1qEr1oM2hUbmp0bbVbBDVIrYNCeoLQvxS1Zjbv1rPjYGrkT/lV9S7lpamjxn3qBeuakVsVRpEshsHpkU4MB1HFQK2f8adu6ZNWkbpkje1RsOKN/WmMePerSNuhFJ1xUDjmp2HFQOOelVawMgYVETz1qdunvULLz71SAZnIpB0pxBoIz70xpkZ9KAD0xT9vtSbCP8AGjoUL0xS/nQFNOVTjpUBcaODViIU1Yt2DU0cXFALUkU4qVcHiogAM1JGOPehmjJ06n0qxF+lV4xyKuwgY9Kky3Jo16ZqaMY47VGq4xUwXA4rNmb0HEYqJuOxFSSNgVCTgmouZNsaUzQFOaBzmnKpJpstDdmfamOMCrJGKgkwTxQkWkRdBTttOKZHSnGMEYAqJGquMUE5x1pydBQFwKeijd061m0dEFqWoJcD0q2s3A7Vn5IOOlOWQg+9c0o3ZrKmai3GD/Wp4rggj5uKyBL2HWnrNgda5ZUjhnSub6Tg96mE2V61hxXJHU8dqtx3OMevpXLOg0efKLRp5BpjnPrVVJt3NSeZkdaz5dDmlueL5H/16Sk3ZFJn1r7RI9rqKxH/AOqjPSjIoBxSGxNwznOaN2aaTzSA1ZSHjp70hakamluKpIaY4NxQSPWkIzQCM9KAFB/GlHXmlAz0pfrSuXcUfTilHTFIpGKXrSDoGTilbnvQBn2pDkelACE4pvU04j1oApMAxz0oAGelOAxShc9qkpIAvHAqVVwaQLxUqrgf41ZIBcU8AfhQBxzT1BJqC7Aq5PFShPXmgDNOAx75oBq6EAOaVetKPpSgYHvUCSsN6U48eppcc9KPWk2G4nUmgkrSfjSE5pkthnjilBzSZA60BhQNPqP6mkoB5oJC+2apCvcRiMGomYc0+STmq7PS3IAsD7UwknuKazevFRlhiqKRMDkCjOCcVAJCB1608HLcmsGtTohuWEbNWIRnsarRj2q3BntWU9Eb200LUK/lWlbKDjtVGIZI9a07QYPpXJLY3ii7brjFaduvIzzVGFctnFaVsmfwrlkb7Iv2+DxWjCnSqNsmTWlbjgH9cVyyepoi0q4A4qUDFMUYNPycAlqyLGPULZwR3qWTBHHWoWGM+tJGTZWmO3NZ1wx61fuG9Kzbjj61UUc8jOuHySKybp+tadxwCfzrIuH4NdkInNO1zOumxkisuf7laFwcgnnA9azZTuORXbGNtjmkyk3fFCDIpzDOeefSmjIGK0aM1oPxz7U9RgY/WmKxPFO5qbalseMinZ4qFmI4zS7tqnmnbqF9CdTzTt2KgV8inhtxpWJTJd1OUhah3DdTt2GzTUS/UnDE0obPJ7dKiWTFL5uVo5RdCTf0zxSF8+tMXBIz/KgnuOKpIGyQvUZPTI4ppYE+vrikkb8a0SDoNZ8HI61BM3pTnk7dRVWR+eK2SsJty0GSyBvaqz9RT3brURJNbJCS0IieajJ5zT25zTTyapE2GE5ox+dL60oGKTYLUQDFSIPamjnipEHPrWTYbE6DircQwOOtV4hkj2q5Ctc0mdESeFeatpzVeHsatIcfSuWRutyRQO/WrCDoO1RqOhxU6Lg1k9BslUVLTVXinqM84pozYqrgZ61KiZGaFGVqVExxTJY5FqRUwelOROgqQLkf/WpXLSFUZpyjnP8AKnKKkVeP6UiktRqryDSsvfPFP7+lIVBoNbWZCQPrTSu2pD+lNPIqrkJWG7cGmlaeW4HrTCRzQPbcikAHWoJMfjU7uMdc1UmcD866IGM2Vpnwcf0qpMwwR0/CpZ3yc1SmfmulamEiKVu9VXbnpUsxyKrO36VqQnoAPP8AjUUkm3NOdgFPpVOWYc1okIbM4qhcS4PWpJ5uM9qzp5eeDxWyRFxZJ8c5qE3Garu+5jUZJzQ4od7Fsz5pjTdgar5we9PVcmhRJ5uhIvPNSotEcRNXIYAeetJ6DiurGww561chgwO1PiiwOn4VYQBBmsJM2ukRCPb9acFOfSnE7j0xTeeKi5Q7YOv6UhHbpTgCRSYOKW5T2EUYBoB5pwXHanqnPNXYXQZtxSqtO2jqaeq8U0KTEUDA9fpU/wDDTB096kVc9qsybsORN3ardvB3xmmwQgc1eiX5RVN6GMncFjAOBU4XFIq4PSpdtRcxbG4AOf6UbRnpTvoM0MaEyLjGOOlMLZzTjzVS5udmVB+tLcaVyO8nCghTzWVI5Y5qaRyxJqs5wfetbWNoxsRk59qjY09qiYjNUWtwz+FAOKQtg0o5zUlCEmml8ijt04pDxVAAP+RTgfemAc04CoY42Hg5qVeOc1GvNTKM1ky1uPXrUgB2jimKcMMCpCc1PUb0HKMLkc0e9Io46U5evPFQQ9wI4oI6YFPVc/406hskhbpTSMVMQR3pjLzQZMhPNRnjipyPzqFhz609zBsiqNzxUjACoJGxVo42ncjdqhZ6JH696rtMPpWqQrEplIppm561WkmBHNRNNtGavkuaRiy20wUVC92VHBqq9wDzVOa4z34q407m6RclvD61Ueck5qq0+e9M8zmuuNNGxZaTrzUJc0zdnFNJroUbAKT71EfrTmYZpM+1MTYw5zSA9aceaQn0oC4ozR1pVGakAHenuOw3b9aMcZpx6VGWx1pWsNodnA7U0sTTC9JuJoJY7PPrSZLdKAM1JHGcUWGCg1KFp8cWamEYAq0gIhFgUGOrHGKTGcdKpIkgERPWgx7T0qcjApCooGiNRg1ItJ0prNjpQFxxODQGqEuc8Um/FAWLG7g00NkVXaSk800tgZOXwaTzRVcOWpVzRczJzLTWkz3pojJqRYfapNLDVO7ipkh3DJpywY7VMowMYq0hDUhp2ynbwoppkyaehLHAYFKOtJ5gAPP4UgmQfWjqCH/w0nf0pvnqeMCmmUEcVoVo0ShtpqVJ/wAaphsmn1NzOxe88enFHndx0qsgJ61KBgVaZJOswzzTtwzkCoVAJqZMA1XmVYd97pTlSlV1pHkAFOxI7Zjtihlz6GofOpRPSuJMcYx6c0zYCTS+cCOlIzrzg0DAAU4qDUJb3qQSY70my3oNkSocc4qwXDcUFA1ZtgtiEEr9KsxSbe9RmP8A/VSrGd2MVKdhtaFvzs96rzSYzmpliPpUc9uSOlOUropJ7mXcSnpWbNJ71p3Fqy54rPnt2AzisGNIpO1ML561JJFioSpHaoGO3Yo3c1G3WkzigCYMMdadvqANmnBsUASF8d6C2aZkA5o3c0AOJzQDil/hpuMUAO3GlDZppGDTgc1TJFBK04SEUynL37UIdiZJTUyzCqlOVsVVxbF5ZBTvNqlvINKJSafMBfVwalViPpWek2PcVYjnHGelO5Ni/FMU6GrK3Z4zWesgp4bJq0CS6F83G7ihW3dDVRcjocU9XK9aHENi0shU+hqzb30ifxZFUlfIxT8YHHWs+UrQ3YdUDKAxoa7L96wkkIqylwR1rCUCosvySBxUDL1piy56VIHrklTsbReom3/ZpQg3U/qKQDn+tczgaXFxxQFI5p6kYpQOKlaGl9BmcdqkR8Yox7c0mMc1otSXZEofmpVfPHaoAMU4NWbQrFkEYGKMA1EGz0pwfbzWfUVyQpmmhMH2oWTIAp24YwaQ0xpTP0pPLwcjpTw1BINQG4zac4p2Oc0YApScdOhpMaEI70DNO3g9KYWB6GqRTY5Tk8/nUi8jrx9KYCAvNNMmBS3FzaFgZNRk471GJsrxUZfJponmbLBdRikL+9V9+aeDgZ61okFiYNu/ClLdsVEr7R/jTt/Az3ovcT3HZ5460hGfrShgKOvPegN2Qsv4VFIoP1qzgEUx1yKsmxSliwKrSR81oumRVZ0pIwkjPdCOtQunFaDRg1XkSpZnyspMpz0pmzmrLJTcGoaIsRfxUoHpT2X1oxjioaMmgAOamQEiowtTIOKyaBIcFzTgOadszzS4FRYuwiijb604KAaTPOKlEigYpAM96WirHYQqD1pu3BqTgimkDNUnYhoVfapUqHODz0qZDWl76kLQnWpVqJetOByPekbQ1JlJ7fzqXd05qBSOKlAxQaomzwKTJx/hTVFSbecUGgZwPambj2p3QU0nAzVXNE+gpz605GJ60menpTgRj61DLQ5WO3/CpFkIFRAg9qkUd6RLH7vU5FOEgz0+lRgZ6ilUcdKSZFydZMkVKG3Aiqyjb9BUyGpJJBx70oGc8UKw25HWjfjtTbJJMjHoaaetN3f/AK6M8VmZsXv70Bsf/Wpuec0hOPagLj9/vSb+cVGZOOvNN8z/APXSsYt22JS5BpNxNNDZ4zTsZPFWkIXBzUgPFM3ccUoIxWgJiHpxQyE9M0u/ige9NGrZWdcdQahYVacBveoGGAaloGrFSQE49KrOME8cVck6n+VVmGQakwasVHHaoWGDVlxmoGU9asRCTikU805ulNP3qzRk9CZD6VZifGKpA81YiYjvirRcXZal+OWp1aqKPnmp0fOapGiLIfkUpkxUSjjrSrWqOiL0JPMyKC2ajyBRnHFaGqY9mxULNkegpxaomPOTTvcYhOKYcUE5puc4pADHmgjNKRgUAEUAMK5pQMVKFzRtoLGAZ6U7GaULin7efekyGLGmRU6x/WmRKSRxVtFwMU+pcSML7U+MevTpTzHz604JiobKbBF5x1+tWoie/NQKpzU6Ht0qLmbZYXmpVB+tQpnHNSJyalmI6Q1A33u9SOMgmoycf41kZsVVyenFTKp9MGkhTPJqcLgdeadzSIwqAtQle/pVh/lxUapzmrudNkII8rSMhx0qYDPAFOxkjtWTdzaCKu3IFSiLjipTGR06mhkAqG7nVGBAR82TRxSuMZqNjgVnJjlsLuxxjr3pM4/H9KjLnd/jQH65oWpyyZMZip609brpzzVKR800SFRkU3DmOCdmbcN305q1HPvGM1zC3ZQ9atw6hnHNctSizzprlPO1bAoLfrTVGRSN0r6Q9rZkmeOaA1MPajP50DHc5yKWm5P4UBs0rl20HAc0A8dKaTmnYH41dybC/wANOx07UUoGeDUMYgTA604A/hThgHnJpcA9O1PoUhqilAxmlpdtKxI3bQTx1pcDPNLtpWHcbtpQvtQF7U8AgUbDTG7akC4FO205Vz70myr3EVSalRT+NKE5zipFAoKsN2VIE49qXbjinY7DpTuUIBjpT/SnKMDFJjJzU3E9RDjNG3mnADNLg46D8KT1BoTHGOaatPI/D60wcdagQ1l54NNIzxT6aTmquZtDc8H1pVA/GkJH1NA4GaaZXQfkUwtmkZsDrULSVWxDHO1QM1K7g1Gze/SlcQjHP1qM+1NZ8H2qMsTUlxV2PHX3qaPk+9Qqc9anTAPH50mbxLUfbParkIxVOLntmrsPBrnkro3V0X7Zct61p24wfpWbbDvWlbc4x1rlkdMTRt1yRxWlBkCs63GCK0bc4Irjmbo0rcdOtaNuCKoQdR0rQhGBXLI00LcS8A+9PPSoVbA/rTml+X+tZWJBz2HSq8mdpycVMz5UYqpKcA1SM2VpmxWbcn35q/cHjI5NZc7cmtYxOeTM+6bHWse6bIrUujnmsq5xk12wjocsmZ1wTgnrWZMdpOO9aVy3XFZspDE12QRxEGeelIB+VKR0A5o6CrZSADFOUcVHuwKVfXNKxS1Wo5l55pCM0meDSjinYW+o7GTS84pAcZzxQrc9eKVhx7jyMCkzxQGx3xTWPT3osOLvuS7iwpVyfwqLcecUbzzVJAmTlivfmkDnkmow2RjNN8zselUkJx0JAc1GzbTmkzhetRyOa0SGhjyGoGOff61Ieajb6VoD0ZGxz14qJjipWNRMaq5OxEetNYYNPc9KjJyaYCD0pcd+tA6UUPcpIcoz0qVFFRr16VMn5VzyKS1J4lq7EOaqxrnBq9EvSuaVzZInj9qsovHaoo1xjg1PHkmuWTdzVLQmj6+tWY1z2qKEcdOasKmOtQ2JskVRT1GMUqjipEXPSmmSx6Lipo0x160iL7DNSovap5hDgvQCpQuR70AAn0qVVouWthqrtPXNOwc0uDQf0qihVGBSEc57Uucjk0xmyanqVu0JTM+9DNg+tNLD0ptldBDgduKikbFIz4OM1DLIBVxRlNjXYYzmqk7470rSYPIzVKZyzcV1wWpyjJpCTiqch656ZqZ325OapzycEV0JWM32GSydaqu/GTSvIP8A69VZZuOorWxmE0vXmqM0tLNP2z+tU5GLAgGtLglcJZOOtVXBarCxk9ad9no5zZQS3KPlZ7UCEkdKvrbj/wCtUgtgBwDVqXciUTNEOe344qaO3wemfer4tgB0qaOHnnihyJUUVooM44qykYxUgQL0604DAPFYuRpYEGKG5IpRyMZpwXkVA1uNAzjIqRhnFOVOelTbOM5qLalEAUkYp4iPqKfj86QnFaJCb0G7QuRSYwaUsP8A9dJkAVS0JvZDttKBxxUYfBqROelIlvUkRMjHrVuGHpnmmQQ8ZxV2NecVXMZSlqOSPHarEa456U1VK/SnhsjFFzBtjgCx605OhqNRjnpUgznipe4hSfrR/DTgO56VUurwICoprViSuNubkR/KOD61mOxJJJpztvyT1qNq2SsbxjYjfvVdzViTk+9QEc0r3NCF6jYfnUr+4qIjPOaaYDScGkahqQHNHQTAZPvSN0paCMnkUXGFPVe9NUdalUVF7mlrD1SpFJAxTAcZHSpFz7VluJbjgMEY6+tSAetNUD8amQZHIqXoNsCM04JxQAB2p6ryRU9DMaqn8acwIFKRjp1pehzWbY2rDCvFMbIqQ89Kjc8VaMWRMOetQSsBUsjVTlfGauK1MGMkkAFVJZT60TTdeaqTTY5NdSiZJCyygVTklyabLNuNVZJQM1tGI1EkeX3qGSfAOarS3B9armXJ65rdQNEixJcEj2qu8hNM35NOVfxrWMbF2BcmnL0p2MCkfvW1rIdtBhY0ZJprHnAoXmkJDse9IVznFAFPUZoHYj25pypg1JtApCQDQhWFChaQsPpTGcVA83FVewXJnk9KiY1GHJqRVJ61O4bgFJqVIs4p0UdWY4wBmqBkaQ+1TJFUix+tPGAOKpIY1Vx0obnrTicVGxpgIzUm4igcmmk0Ej93Ht701pOKjZ6jMmam40StJmomk5pCSTR5ZNIT1E3E0ZOKeiCpFSqsGxAEJ5pwiwamAxShKTHa5GsWTxU6wcU4LinBsVVhCpEB/jUo464qIyhajM2TQO5YZhioHmK5qN5cioySaL6EskMx79aaHJ9aRUzUiRE9RQKw3zDThlhUiw+1PWHBp2EQhCKesZzU/l47U4JVDQxIhUojApQMGnBd1UkJ6DAcUvmUvlGk8gk00yHcUSYHFO83mkEJpfJxVDtcXziKQy/5NG38aToalsLWFLZHBpueetLgDtRjmoEOVTS7SO9KowKUkYqirdiMAinA4FI3+cUyobBa7kuQO9SIwwMH86rVKgJIqS0iwBU8SDioUGOoq7boTUsq1ydVBHerEdusgHHPvTUiPvVyCIgikaJWKk2mCReB+NZN5pWOAMmuvERK4x+lVZ4lGeOaVx20ucHcaURn5f0qhJYFeldtcwqM4ArKvIlAyKzCyscpJa7O3NVjHitq6Tk1nyx8mgloqbadTsYNKFzTQMRV/KlC80beOKeOn+NIkaQTRg4p2eKOM1YCYzQRTulPCAigCMLmnBcVJtwKbQA37tKOppDx1o596AHDvTh0pimnjFACjJFOXIpAacOtAEkbkVYSXmqyinqcVS0JL6P3zUysDWejmrEclaqRBcUDPFOU4zUIbI4608HFNajZKBmnbSaYrVKGBxim0KLHxsVxVhXyBVbIz9KcjAVyzibJlsHFSKRVdJQ3FPVua45x0NUywox7mngZqKN+KmU5FckomikLt4HFG3AxSj8qXHpU3sMbg9DRjFP6ik6dqtEMUc0u3dTBz7VL0NZyVgGDg9f1p+8kcfpSbc+1GOagVxDJjpS7t2PWmsnpR0PuKVhpj1fnBpd3PB4qEnNNL470MbZYY+lNzz0xUYckHmkSUg+p96lLQa2Jix+mKjLEc00yevWjcO5pIYhfijcc5PAppIJ44pGOT71RLJQ35U/dkcVXB5p5YYqgWjJ1bIoznGeaiVscUhYg0bBe5ODmnB8fhVZW9TS+bwaBK5ZMmKbvzUAfn2oD0FJEjVEVANPJOetMxzVIhxuRMM1HJHxU5GKRRzzUMfKU3h57Uxos44xVxkxmmsnPFFjPlKTQ0gjyelWynajy+OlZmPKVfL5pyrxU7RUbagz5dRo4H0oHX3pwSnbMc/0rNjGEUoG4e9P2ZFJjApCsNA5xQxAFPK+nWm7cg8c00SN57U1utP2n0pu3ikJobUiHNAGaQLj6VoiLFhSalB6c1BHyKsIufrTLjoiRf0qamRr61ME7mlc0BQBz0qQHNAGOe1PC5NFzRMYVJNKF9alEe7nvSFe4oTuWiEjFKuScU7Bz0pcYOP1psGOCE+lOQZBpAeOTSls49frSsHQei9aciimqwp4YY9am1gQ7GQT1pQOM0wN26D0p27jApPUkf260d85pvQUBhmpYXQMdp55pC47UxzzjP4UzORx/OpM2SeZg8mnGUdzUHIFC/wD66pGdiXg80mDTC2PXFG8DrmqRly2ZKBn2pwJGah3f/qqTzDTuU1YcGIpQxFRB+PWlz3HWq6kdR+4jrQzdu1Ju9OaG60yrdRTgnvULjng5qYfpTWTnkUMu9yo4qu6YNXZEAFV5FJ7VDJaKci5HAqF1wOatsmOBVd146cVJjsVWxziouhx+dWXGcGoGWnexNhFx+FSoxqHP+c09SKRJYV8N7VYSTI5NUVY/WpUfFaJm6L6vT1OTVNZOalWTJrRPQ1gywTmlU1EsmTigvjimmaoeW49aick80rNSZyD6VRshrdab1xxSnOcigDinckAfepVXIqLHvU0Y3e1IAAzTguakEWCPSpNuDTbLIVTnpTwmDjFS7cD2oAyRipuRcIosn0q8kee1RQR8g1eSPFK44u5XaPg1EVOauuvHSq7KT1rK5T2BetShMGol61KTj2qbmErkqcmpwQV61VVsGpVfipbJuPYZzTVUE9MUm/3/AApyDJrO+pi3fQsRJwDUgU5yBRFwBipR7immb01oV3UnrQkfGe9TMp3UoQ1beljsSGiMgcUMoyB+lThAB70eVnnFZ3udNNdSLbnBxxTZVqZhk1G49BkVLZ0rQquM/wD6qrMPmq1Ifl4FVXJJo3MmRtxntTWbAFDdx1qGRiBTSOSorIcWyKjdsZFR+Z1qJ5cfStVoefJ2CR+aZHMVPHSonm5xUaygEe1U0mjklqc5nH0oBGaZu49vWkDV6Z6+5LnmlB5qPeKNxpJDJN3OKULTVNOBBHvRYq9he/Slop2RTBsBxT6jBwcU7JosFyRSKUc1Grc07PFO2gbDxgdqU8io8k04E81Gw1qKASelOAwPSmg460/IoKDZk81IqA4oTAFSrjFJoEJt/wBmpFXgUAAjmpF6VLVhpABxTgADxQTmgHmg0sOx70/271GG5604Nj3qLieg/oPajGRmkyaX+Kkg1AnNLSZweKXBHNMfUT600jmpOcelNOO1SS2Rnr70xs1IxzTGOeaaIvqJgVGW5Pah29TUMkmBimK+grOQagkc5pHbvUTvzVWJQrSfnTGckUxpDnFR7uabQDi2CeaRSc00HNOTBz60GiJU4FWYhu+tVlzirMSnispGy3LcOSeauQqc1ThBP/6qvRZFYtHQncv246VoWwzWdD8taFu2K5Jo6ImpB1FaNv0xWbb8gc/lWjbMAeelc0o3NUzTthjGe3etGJug7dqzIW4wDV1W/CuaS1LTLO/inE8VCHHHHNO3YODWbQmBPBPWq7klSSf8cVM5/Wqrk4NXymPMVpn6n9azJ2JzV2diM81n3HTpWkEYSd0Z1yeCc1l3R2jGetaNyefSsy55J713wRxzZnXDdfTFZ7k7unBq7dMMY6VRY7jmumOhzkXfgYprnANOI+oxSPyCKqxZHuNKG696b+GTSZy3Siw7jy+RTlc9qj3DPvRvx+NVYnYn3c4pARg+lRAnNKXOaSWo0yYkH6Um4dqYXpN+TTSuNaEg65FKpOeaiDYX8aep4z3oaC4/Gc0hOaZvOfenL3JqrWK3QmeOOnvTGBqVutI42txVoLWK7LniomB79KnbpUTDFNMH3IW5qJ8dOhqZyahbpVIlvqRsQeKZ0Oak/hqN+goYhcmgLyKaOlSBeRUsaY8e9SxgnHemL71ZQAGsWzSJNEOx/Kr0SnI9KqxKepq7EOme9cs2bpE8S81Oi4qOJcGrEa5FcvU1b6E0a4qyo9c1CiZNWY/c1mzMci5qdFxTEGP8KnUZ7UyR6r7VMg6UxQMDvUqnHNQUP2gd/wA6kBxmo94GTSGTjNVYpD9xJOe1IzHHBxUbPx1xTfMwKroPsS7qieTFRvJUbP8AnV2K31JPMPPNNaTAqBpfwpjSck+1NIew95O9VppOvTFDS/N3NVpJBzmtoo55bjZ5c85/Kqksm0VJJLjNUJpBu611QiYNpCTTcGqU0xwB2NE1wAT2qhNNnPNdCVjFu4ss+M1UllznnFMeXJpuCeo4ok7FKLZESXbjpT0gNTJEfSplh4zUXOhRUSJYfUVIIs9BU6JgU7Zg9KZm2QCH2pdgWpWPFNAO7pQS2R4wcinbaeY+9P2ZIp3JI8ZH/wBanIuetPCYyOlOHTimVcaIiOaeqc0FsCk3/LzUiTHgYozx1qNnx3pjNx1p9RX0JC3vSFuT6VGW9RzTN2SaZBIX9cU0tzTCcgUqAtQUu49BzV+2h4qG3t+RWjFHt7UMxlLUkiQ4FWVXHNMjTjmrCrwOKSMm7CYOKUDJp6pT9nHXpTEn3IyvFPHy0qrgZP61SvLkZIU07XEtXoPu7zaCqfnWa7ljk9aHYnJpoHFaRVjeMbIUjNRt7U9ulMYZFWVcibqTULeoqY9etRP8ucc1F7FETnH+NQtzUrnPFRscGpHYjbg0gGe3NK1IB61TFFhTgDSgZpQMmpLFVKlwe1NABwKkAyKhgtwQZHvUgQjr0oC4P0p6gt14pMVx6pxmpY0pqDFSqMc1nfQb0AAEkUoTBz2pVUmpFGR+NRewlpqM+nFKBxk1Jt20wtxU7ibuRuAeR1qvKwHXg0sk/J9KpzSlvYGt4wMmNnkx0PSs+4mPrTribANZ89x1ya6oQOdq7GzTYqq8nvTJ5xnrVCe64xn8q61AfKTy3HJqjJNjNQSXPuahMhY1rGI0h7Pk0DNMxmpFGTitChVXcasAYpirtp2Nxq0tA3FL5FRsffNKcCo2J/CgB2RSjrUXSlB55oAmBzQTimA4FNZqAH78VE8uBTHYmmBCTzQgBmL8UgTNTJHUqwgHmgViKOOrCR8DinhAtOA9qaGCoasABRTFFOJpgP3e+KaWwaYSRSL1qxXHF+aY0gAprZphBoJY/wAwUxmpApPanBMVAxhUn6UBMmpdvtQAB9adigCDFPCYoUjFIX/GnewC8c0ZBFRM+TQSTSYEyc8VOqA1XjbFSiXjAqlqTsSFcCoZHx0pzOTwTio9hY8ZptAQs5JpPmPSrUdtmpltcmpsGxUjhLVYSxLf/Xq1HGq44qyACORWqghJ9yh9n2U4Rd6sSYJqNcZotqS2xUjH1qYRjHAoTaKfuyOK0SFcjMeKayrTZpcZqB5+OKltINSckU4Moqi03GM0gm59anmGaQkUUhmBqkHJ70Kx9am4mmXDMO1NaXvVfdimsx9aq40iUz80zzuahfPakVTiouOxY80Y607zQD/Wq+ykyRRclqxbE2T1pzNuNVU61KueKdyrku7PFNbpTQQDRU2GkPjFW41796pKxU1bhk3VOw9i6gVl96tWx2sAelVoVzzV+3h3EUmadDQgX5hkfhWrFAowQKr2dsSBnniteC1O2pKVyqYtvPSqF5jBOPxrXuYGAxjJrMnhLA5HFJh5HO3Ocmsa8lwSK6K9jC57Vzt9GxY0tgd9DJuJPSqLkt0q7LGc1GUH40hFLyzSEYFWWXrUEn0oFuRA4ozxTS2KQnmgY7dilBxTKVTTsK5KoqUOAKg3UZFO5NyZnyeKZ5nNRb6A3NDYEwIpdtQg4qRX4FMB4GKXBzSK2alABpoVyPBz7U9SRTiAaNnNMT1HoaetRjin9RVIFoPHWno5yKjU07jHNO1iC5FJ3q0gyPWssEr34qeKfBxnFUh+Zf24H/1qXO3/APVUaynjmpVIYc1d0IBJg09W9aiZcdOaACKHG4LQsLIamWQjiqYyDT1JrnlT0NFIvq+fSp43x1rOR8n0qwjZrjnTsXGRfEgYc9acvSqsbYNWI23VyTjY2uPppOadTQcVkmJ7CdOtP3YHJ47Uyk3flTlqTfQlDUpYE1CPrS1DQyQkHpTScU0nmjrxRYSHYz2pjLuzT8Y6UAYqRkeMHpR0NS7QRmkK0BchYntTec1N5eajKHNKxaegwsefambvU09kNM2/WqSC4ob8qkVhVfOKeGp2ETg/lStn1qMNxTwwqRoRjTT0qRlyelJsoGhoalDYanGPH+NMCc/40XNLdSTfk0A/nTBkD60A4oBodnp60NjFJu9qCQO9SQxN2FPrSNkrk0MPwpRwtJ3IeqG8k0EZoxnpTgM1JjZobgnHel2Z5qTbTgn4UmK3UhCYxxTjHuPSrAQA9OtHl459KmKuLlIPJ4xSGI1ZC5NBjz71LRFisYyKTZ61YMX40hjx1p2KsVto9KbtzVhozmmbSB0/GnYi3Qh8vBpwTBqTaAKMHFAuWwiJt61ZQdhUSrzU6qc/4UF8pIuD9anUcc1CoweanSkxWHDBwKfs7/jimgZpw4HFLoPoPQ5HrmhlPSgdqCxzUo0T0I2XGc1GRmpTzz0ph6e9bJXIuN/maM8igiim1cm7HbsUob34pnSlXrSsFybIp2eOuDUIft+tO3ZFTYEyYP7GjeM1CGzQDjrRyk7kp6Uw8EUb8CkJzUco3oLnd7UvAHvUe6lzn60NGY4jdzzTehzShuOuRSjBPJ4qQE3cZxxQGz3/AAp6jK0jDAHamh7iBsGnZHWoycU0nNXoiLWZYV6cD3HSqofB65pwc1oNlgOBmnbgR61AsnH9KcGH4UDVhWOfaq7x9SKmzk+1Nbknp+dS0Uymy4B9ahYHFW3XJqu45qDnauVpBUDg5q045qBhiotcm2hWK/hR0p5BpoGaNiGKpLdqcDgGmA4pcc0JiuTK+OtSK1Vt/vThJg1ujeLLavxin7sVXjkGRj+VSZ5prc3TJlOaByMc/TFMDUB6stNjm60A4pBzSgAVBSaAkYqeDP1qMCpoQa02GyyFyOfypwTjpxSqvHvUqgnqal6otEJGaWMZPSpNvNPjXnI61DIfYs2sHA449auGLGMcU22jIC1b8vd7e1NuxcCqY+CaquvPStCRduRVVxt7c1i2ZTZX2UAZxxUu0fjSBBWbZA3+GlBIp2zimFc1BDHA+1TxKcVHHHxVmNDwKgiO5NGM1IOpoVTjinYI61qdcEPI6ClUEHpgUic1YQccmhnTEjHP0p2BUqoDzSOn4GkjrRA3J5qCQZFWWAyc1A5osWynKaqyAt0q1Ic8dc1C6FTRGNiGV2XjOKrTDFXWT5aqzITzVpHFUZnyHBP8qgd8mrMyVRmXbzzVcpxT2I5JCD1qMSHp2prNxTei4q0cZibvypAcVEHpwbAr0baHrIlBNKDiovMp2/pmhILkwbinBsiq4c8ntTxIDQDJ1PFPBzVdX4qTdQIfkD60oOajB704NkmquWiUHFKD71HuwPSnE8c1JLY+lzk0wn1oyaW5aaJM5OacpNRA5qRWoRpclQ1Mp/Cq6sDUqHmluNFgc08dahDDNSKwPSoKQ8DpTwMdOtRg9MdaeffrQ9CroUNmgnHApuRmlABB7VD0JvdjqcDx1zTBgcUFgvQ0rj5iTcCfSnbvxqDdx9aPM2mhkNkxb1FNzxmmb801pOKEIczcZqB359KC+ahLdaYtAeTNQO+f/wBdKW49aiOT9KpEgXqJz+VDNjNRk5qkA0sSaQ9aQ8GlHtTuAoOPpUiVGp5qRFyak0SJkGetWYl+Wq8YwcVZjIx1xWcjZIsx1diPFUUOMVajesmjWxoQt0FX7Y1mwkg1fg68dKwkjoiatsxwPStGBvpWVAdvStCB81ytGhq28mfzrQjIPXkmsqBsAe1Xo2GMHiuaUTUtA9+nalZhnkD86gVsUpfGDWdhNkjviq0zDHpUj9MiqztkU0c7ZVnOAazrhyBxVyd+uKz7jPIreC0OdspXD55rOuW+UjvV2dqzbhsg59a6oHPNXMy4Oc1WyBxVmUHkdKrjgmulGKVyPAppIOfepCBTSOemKtlrYrsMGoiTmppF5qJuSeKqwlG40etOz0pAuf8A69AJ5qrdQsScY96Ac803PNIck8VNgXckLcYpFbH1pKaR0qkjToOBp4ORTE7U/oeB1pMLAOvPSnhsn2FN5pwHfFMaHE4z601mJ5PWimnIPSjYOo0jNRP1pzHJpjN700J6sjcdxUR656VI3HPWoScmrZmNPPao6eeT60mAakNkN5J6VKgJPBNMAxUiDmkwRJGuD/WrUS55qui4H1q3DyMjmuaTN4osRrx71cjA/wD11XTINW4+OtccmbxJ09asIvAqBQetWYxg1gFiePjtUy1GgNSrjHHWluK2pKh6VaTsc1USpgxFFxpE4ODThJgc1XaTHTpTfM2+9VuJlrzBimGXBx3qASZpvmc02rFJljzMGo2c1CZMnNJuplMlL81GX59aiLHdTTJTtYEyRm4OaidiB1prSYANVnm9xWsU2JvQfNLwPWqskmR171HNPgZ7+lVJZeDXVGJzzdkPnnH19KoXFxg+gqKe5C5z0rPnn3E+9dC0OV6kk9xnvVR33nigfMevFSpFn6U2zaMNNSNIiTwOfWpo4uOlTJH3qZFHpUO7NL2I1jwOalVMdOlKVwadnj1rRJEOegwqAPemkFuadjmlC8VTRhJkW2lVPmzUm3HsKB1qSbgFHfvSEAYxQxyajJ5pWC5JvpN1RlhnmmhsVSRSJCxz1phb1pDyaaQaWw7ajyc00njNIRnrRjnFAxucnrmjccHijb+lSRoTwRQ3dC2Q1ELkVdggAFPht9mDjirSR0kzGT1sgjTkYFXEjx9KZGmOasoualmTYqgEdKnVce9NjXGM81Ko4561Wwr3FAycU4AYzmnYCDJxVG8vByqn8qpaj5bvQS7u+Nq9BWc53H3pxJY0jda1tY6FBIYRik2e1OI703G2ncY3JphNPbnvTMYouJEZGajbJqZhUDDGahlXuQtgHmo2PNSMKiakUNPNLjtSHk0qjJNJkCqvOKeB+FKBxmnKM1N7AKgAWpEOBSKmamC//rpXKQi9O1SIpH0pFGDjFT7fxqJEgBjHFSKM/SkXAPSnxrjJFZNj6C7cH0p/Ce9ITgZxzUUsuenJqUrlR8xzn/Gq8s+BgVFLNletU57nA61tGBm3cdPLj/GqFxc4B+bNQXN3s75zWXcXm7OTXdTpswJ57jk81nzXPJ/xqrPdc9eapyXBcnmu2MLCRNPc+hzVOSQtzTWJNIqkmtRiDk05V9qesfNSquBQCQzZT0Qg0qjJqQcVSRTEC0pUUoOelB46VfQlEZWmMPWnF+ajYgGpAQ9KTODzSF6TOTQApbigKTTlXNSpFmluBEI81IsPNWEhp+0L0q0imRCMLQRipCKZj1oZDYzJPenqaRutCnnFJDJAaC2KZuz2phJpkj9+etOU5FRegp6tirKJNuaPL5pycinE4oEiLZjk8UHA6UrNTCcjipYWEZsmmZwetOPPamYOelIY/JpuSaesRbk1MlsMZos2TsQpHk1ME4p4i2jpTwlXYVyLZRtPpVhI807HtVWsN7ECRZ69anWPApyISak8virSZKYxRzTifTinbMYpjChBcUtTWuCMc1G2VzUDt+NJvUSVyZ581H5x47VXaQg800tkYqLlJFwXWO9L9t7CqaoTUiW5P1ppsTQ9pi1RkHP1qYQ4qRIQeoos2xNWIFjJPSpRBx0qyqAdqkwKpRGncp+UQcYo8o1acgdKiJ/OhobZHsxS4GaRpB3pnnZPFTckm2cUhWmqTT1/ShDb0GhD6U7ysipMYFITimLcZswKcE4phfFAkP0qGwH7BTliJ9aVHHerce3g/rU3ZoioLZj0WpFgdSCAc1pJgrx1pdo6mkFkyOBjjnrWlbzcD2qgkI3dKuwQn1qWykjpdOuU2Lk8/St+zkR+Rj3rjrRWBFa9rcGI8ZpItNo6GZEKkkDpWJdoGzxVg3rOAOaa6FuabG2c7fwDmsG+tsKTiu5ex8wnI5NZV/pI2+tQJrQ4Ga3bPAqrJAQM5xXTXdjszwBWLdpjIFBRjzNtFU5JCa0J4ye1UnjOelBiVzyaFqUxEU0x4PSgBKKCuKbg+tO4Dw2KQt09ab92jvg8UXAevSg9famfw07d9aQDh0pwzUdKGxTuBNnFPVsEc1CHpaaYWLQfHpTw4qnvxThJ6mmhMtk5pCSDwahV89KeGz1q7hYlRgfapASOmKhpwbB61QiXPFSJ04qDORQHIPWggvRvzzVlCcVQhkzVqOT8auIrllWwOakUKx96iVw5xT8elakkgWlAzUfmVIjDPtRoApTaelOWT8vpTlwe9McYHFRKCZSehYjmHSrEUnHWsxX2n2qxFJ05rz6lM1jI0t3HrSE81AkoYU/qK4XCxunoPzk0E9qjJzSg81kwuOGelSA5qPJzThyancByinAHNAHOaeRmoFYTBxx2o6dRTqTHHrQLqKfakPSjBIoHSgejEA9aUqPqDRnmgmgYxow3TrULREirJ56UnBo2Yk9Sk0fGajxg+tXWVTUDp371d7lNkO7Bp6vzUbr3xTN3NQHUuLL/APrqTdmqKv71IsposMuDH4UpXIqss/PXGakE3PWlYpSHlOBTStHmg0pIIyKGXzIYRwadtOOlKP1p+ARmoYrpoixxQV2ipGTvQVBHSpTJ0GKKcRmgD8aceRkU1uRoxEB6GpQo6UgHHvTs4Ip2JtYULin7c0i8mn8Y5qeoIbs7Zo2k8VIQCuaFPtRYXKM8sfjSMnHvUhJ74ppBIFHUVuxDtzmkMY7CpNvrTXz+FFieUjMYxgUzbjvUpGKhIx04ppaCSYucGnxygVEQQKXbk0rFWLiPlalDbaqR5AqwmSATUuI3G6Jlcdf0p6tuH86hHB4pyg5osQ0S7/egHdQBnAxTthz6VaSBbCFc+9N28VKEx704JxVmTaRWK4PtS4/Optn50m32oHci2c4NJtIqUIf8ijbSsIh2468UdTUhXjpQVIqWh3G4xxTtvFLs4pD096NxbgPWmsOfSngY60uM9f1pNARDJOaXnNP2Y9qbtOahiYA4NKHpCOKUCsySTih/u03OBSZ45NUgE2/nTGTmng496QtkY6VSRTImBoBIxzTwc9qCoP4UxjMknrTw+TTSMdsGmlasVkSiQ08sB1/nUOOKcoIPShsqwMN1QuvNTlOfrTGXH41mzFrUqstV2TrVxkqF0yazIa1KjJimEZ6VYdD+FRMooIZDjBxTgfxoYc0mSOKSM2ITmm5xxUhX2qMqeO9aJlRdxwlIPXFTrJuFVttOjrZHSu5bEnp1p61WU8VIp5BqjVMsL1qVFzUKOMcipkbjigrqSbD2GRUkOA1Ql8ClifDdaaWg2jTRMjrTxHgcioYnyBU281m9C1sKq96lhTLcfhURfnpUsBwanch6mrbDA9as44OBVOFuB71OZCKHqVHRCsu4Z6VUnXBq15nsarynOa53uZN3ZWyB2pwxTT6YwKcADSELgA9KcqdaaQRSoeec0ugmSpEMfSp0Q9qiUkkCp0VqnYajfYlViAMdKeeR70xTg05fXFSdcIvYckeKsJ0+tMjXn0qULk5FaJ33OmMbMci4780jnrxTwvfvUbEVSR0RVyCTBHHOKrOcn39KnkbrVZiWPNUJkf8AFTPLzzipSvFShPTrTtczk7FOSHjmqUsZUVrvHxmqk0XXI/OqWhxTMeZMAmsydOpxW7LGCKy7mHk9a0RzyMlwAeeKjJwKtyxHPPNVHUg9Kk5ZI53Jo5/Cg9aVVr01qelcTHen84zQFpwAOM0rhYMk0q0YycU4L69KkkUEinjp0xTQvengdaqxAoNKGoC+lKFosFxd1OBNIOvTNO2nFTYBQ+aM55oANL96lsaIQHmpVNNC1Io9qZQqmpVOelRgc1IoIH9aCk20OUmpFY9hiohjv1p69ahldSQPtOPWl8znrUZ+6tLS3CxL5ppFlIPWoTjPIpy4zxUtXKRL5lJv54qMse1KuT9aiwMeXNOEhNRc04Lk07EvUeGOaYzU4jHFRsCM0WJGs+OlRNJQxwahkOB8pzSYCPJnpUZkx3pGBNQOcVaAc83bvURfn3phJHegDJ5rVaEakoORzSjnjFMXpT15FSzRDxgmpU4qNOlSLwahs1iiQHFTocexqFTg1IpA71O5oi0pyR3q1ExNUoT7/lVqM4PoKzaNYsvRPWhAxOCKy4mwc1dgkrKSNk7GrE3HWtG3fGKx4Xx3rRtzk9etYOJd7m3A3TmrSNWbbvgD2q2r9zXK0NXLYfHejzPrVfzBjrijf1I5rFroNsm83moHc9jj60nmHqDionct34ppGbehBcHn+uKzbh9vvV6eX8qz7ht1axWhzsoTMSazrhuOetaEpIz3rOuugGMV1wRzydmUZTuzTMbqcy5zzSBSMkHJrcIx6jShNRlOelT7MqetNK8igqxVkTqe9QOuKtyjk1CUrVErQr00DNSMuCelJtx9KroUlcRRz7Up6inBeKNoNTswURo68frSquecU5Yz6c1IE4NU32LGbf8AZFSbflzSBOtPPAGKhkDecH/Cj+GnDJPNBGBU3BKwx+oqIk+vFSMSOlRNgD/GtA2GNwMUxulPfmo24FNCuRscVC55zUrEmojyKu4hnv3oPBzRn8/WkB5qSGxympYxkVEmSKmRcde1Q2OOpMhPAxVyAYqpCCWq9GMCuWZ0IsJ1q1EMmqsK1bj9M4rlmaJE6dasp06VVTnvzVlW6c1gy4llT6U8N0qFX4pS+D9KLBsThsUeZ71EGyM0A5qkiCfcT1pegPNRg5oJOataAx+40hckGmscd80xn4piuPyMc0jN2ph4FNZx+NVYLisxHemNJtpjyAGq0k/PJquQdySWYYNUpZxz6U2efrzVCecAV0RRjKViae4A79OwrPuLvaODzUFxddelVCxc881vsYWch8szPweaYieYcnOafGmW5HFWEi+cHGBTTuaKNiNIuf8A61WBFjHpUgixzipBHmkkW5WGKmTzTsbRinkdhTSvrWqOZzEB3HFJjnNOAHXvQ1BN7hjj3o7e9L09qaDmrJYjHimE8e1KcZpDgHg0DE79KjIzTm603HOagoMZzmm07dQADRsC0G0Zz2/WnsBimnp6e9SWhu3mnAnHFJt3dKnhiLdqbIGRxEsKvRQADkVJDDsHTmrCxjrUsxchiIO30qVVxRtI6VIF/wAmlcybJIx7VYjWoU6Cp1PYCkK5IOaUkKMmmNIEyTVC6uyTgGrirjSuya5vy3yrwKpAluf61F82ef1p6j8a2Wh1QjZDv0oLUY5zS7e9O5pYYTxxSY4xTsdaNvOaYmiPb3pCtSYxmmOBj2qWJEL9DVds5yRVllzjmoZBwaQiuwz9KZj1qVweOajKmgaGFu1OQZoI5ApwA6Hik2NgBk1JSD+XepiAAM9KhgtRVGRTkG456UIM09BzUdCSRVxT16UmPl+lKGABqWO3UcOOtL5gA4qKSTgComcHpRbQRM8mCarSP39aY0wUEk1QuL4LkA5/pWkINsCS4n2d/wAKy7i761DdXu0nuayrm+IHXNd9Ol3M3K2xJd3XU5rNnuc4wTUMs5c1FtJrtUbGa13Edy5poU56VKE9qkEWO1XYCuEJPTipAnFSFaRiFFJlIFX86WozJS780IZJ16cU6o1filya0ExxcKKieWkd81CWpMhCtJTCSaULmnhOlIZHtNSolSKlSrGKdgGxx56VZROKaq4p4OKpILjgcU0nFIeB1prHI61QSEJz0pu6jcB0qIvnioJSJS3503dTACakVfb86LjQAE8U4R05Fx1qUEAVS1GQ+TTlUL1pzNUZk5pbAPzj6UM/HvTMlqChp7gNLZoUZp+wCnhfrRYENCDrTlh3HpTwu0UbjnFDEx6oFFSZA4qHkn2pyr61SIepJux0FOHWkAGOBRnFUtBWsSZx2pFPPNN6mmGTHSrbKvdFoMAKUyYGKpGfB69KQ3GTS5iS0ZajebBqIMT3phOTSuX0FZyetRnJ7U4ISakERNK1yUVjETSrCc9Kux2+7tUvkCkolFWOLaelTBQKkMOBSEYrS2gCDA60bx2xTHOBUTMKlaEXuSGUg00yl+9QF6Bk9Km7JWjJTLj1qJpi3SnrCWHJqVYQKNWUVljZ+tWUt+OeDUka4qTjFCRZHt2imZxTmfIwKjJHeqdlsZseJfSkLbqhZqVXzxWVyrDn9uKBnNOVc0/yiDUjSGrk1MrsBQkR7VZitiwH8qV9SrakaTMD6VPHMzdakFnz1p6wbBnFIOUktpCTg1r2iEEY6VkxLg9K1LWTK4/WgtG1DbKVB796tRQEH2qpZy5GOcVtWKB+KlhcbFZs3NXY7I4z1rRsrXecEcVqCxxGcDrSLTOelgES5xmsHU3yCAK6nUIcZHeuevLQninsQ2cdeozsayZbBjk12M1mM9PrVGa1UZ/pSK5TjLmyZeoNVHsyvVcV1tzbr6ZrMuIB2GTQKVuhzkkWOcflVeRADW1PbE9BWfNDgnFAWM8rmmEYFWWjPvTfJOf8eKCVdlVuvSkyck1ZaGomjxmgdiLvS9aXbSdKAsKRSUpNIeaCR6txTw2fwqIGnA4oAfuwaTPpTC1IHzQBMjc8VYRwRz1qmrfnTlbBq7gaC+1O7elVI5cVZVwwqkxMRulJvxUoAppi74qyWrixy4PWrMU1U9uKVTzTTFaxprLyMGrccueD0rHWXBq3DOD3qkxGjw1N5BqKOYA+tTAhq2VmFrj1cn8KeWPaosY9xT0NUFrCkZ7UJkDipFwKUrjmsnFMfTQWN8GrCSnPeqo56Zp4YnHrXJUpFRmXCc0J6molfGKkDcj1rzZwsapk/wDDSAcUA5GKeOmDWDVkWhy+wAFKM5pqCpFHFZ7E7APel9aVR60ACoH5jaT0p+z2pBx2p3GJSAjOaRqbu600T0Fo3ZphbNRsxFAMezVExzSsxNNbrQCGt1qIjIqbBP8AjUbIaDSxGBim7iB608j1ppX8qqw7DQ/NO80g03HWmkZqQRL5xzTkuDmq5BH1oDFab2EXUm5qdZe3WszzOeKlWfHWs2idjQ3hiBUhPvWaJ8VPHPz7UmiHLoW1U/hTime2OabHIpWphyKlIpNDAp7dPenbc/SpQM4pVTPHT3qkG41VKmpNo60qKOKlwvUUMIqxGyelLsCj1pdvOcU4DNIsixnqKhIOfarJXgUjJ39aNgIB0phBB55qYrg9KYy0kwIsEimlcdsVMBSFcY96tDS1IgmaCp9KeRipETj2pl8pGAamVOMZp6R96kCDHvQS1YYEwKeq4IzUoj44/WpBFgdM0kZNEaipFyacq5FOxgUMxeg3bmnAelJjgc/jR0FWc89QIFJt/SlyKTv1oJeiEIx2pCuaXI6mk3DtUiU2kMYHvTqC1LkCgtO43GOKaVp+TSE5PFKxSYg47U6kOccUgJNRcrcSjOKcc45pduBUMViIkEUZy3Tmn7aCuDU7sm1w20hXPAqRQMe9OIH/ANaqWiLKwXrQVPYCrBTPtTDFTAhxxRt+bFS7MDGaNtCHYjC/jTtmaeqZPSnBeapotEQTA6U4LzUoXinBeaNA2RAU5qMoc9KubAT0pHj74pNGZnyLgcioWXjIrQdODk/hVZ48cY/GpaRDRUdc9qhdABnFXHXHuahYdsVg9DnKbIOoqIjrVtx7flUDDBoE0R98UhGKc3WmE5qkQlZhTlFN2/Wng+lbRdzeLvoSBcf4U9RkUxOKlXpVnQtxy1IppqipFUYFaI0WjFJyKamc1NtqNQd2KvY0LkJOPerG/IqvBwMd6mPTvioauN7D0PPNWoAd1VEyDV62XGPWs1ozMv29SP3psa/KKkI4pM06DG6VE4x1qdl4prruANZNWIaTKyLk9M/Wn7OacARUoT/9VS9TDqRCLNOEWPapxDg9KVo8dqyeg0rkKDp61bAwnT/GmxRZPIqbGTjPHpUHTCIgTPbrUypkikCgH3qWIZPTmrOqCHxrx0zx6VJEoHanIMGnBfUVSRuiNh8vFVZeOtWpHA+tVZWzkjmrjoUnYruR/wDWpgGe2M0soJPvToV3YFPchsPK46U7yivP41OIuwHTvSkfkO1WkYy1RXYccnP4VVkjLEkdvWrrJuPA/So2irRI5ZGVPF3rPmi61uzxd6y7hME8UcpjqzGuIuTxzWfMtbNwmc1nTR8ntSsZSicdnP8AjSqAaNvNKBxXbc6Whx5pRx1poOaXrTJux6nJHangZpimpB0oC45VxTl4pq+1PHQ+tNahcUClC+1AWnhc1RI0jAp4BIpdn408LnFBQ3YacFPHFSbM/hTljqC46DAnGaeFOM9qk24pQp470ky2xgX2pwSn0UxpjAKcBiloqGaDW604DNHQUDrSWwBRg0UHrSC4oxingArkdqYM4pVOB696ncV9LEijJ9vpTiRUQYkVIjYzTZI89KZIoK0MccZpjPUhcryLjP8AKq7D8KnkOahcDvxTWomV36mq75zzViTn61EUOM1aHEi25pdpp2M460uOc1RSQgHPFOA5pVWnBepqWVazDBp4+vNCofWngAGkaocvWpFpoGDmnqMVA7EsRANWInyBz+dVV5qaM0MpF2InirkJyaoRkHGPWrkIz04NZtGnQ0YG5rRt2JIrLg6itG3PI5zWMkapmvEcL3qwsp24qnC2FHY1IH7d65pLUsseZ+VL5mBx3qoJO54OKXeD3rFx1AsGXPA4z6VHI46ZyKhaU9qiaXnihGbHTSDJPaqE7gg9vSppGz7VUlbOatGJBOfk6VnXLkkg1emb5M54FZtw2Wrpgcz3K5OXpwHNJjnnpUiqT/hVtloNmaaY6nUYFNC569Km435FSReefyqFkNXmi9uKhaMc8/hirTHa5SaHnNRheeauMhxUbJyT/SrUg20IMfMKXaRxTipH0pVAI96lsrYFHAGKOnvS7T6Uo5FNMVhAMHnmlK8ccUbeeKeASMGqbFsRj9aVufpSs1I49c0E3sRvwPeoWA78/hUrAc8VG3AqkS2RsaicnFPf/OKjJ/CqRCbI2NQualc/5FQsfStCBhOaAcUfdpRik9irolXpUqAGooxiplGawkWt9CeHnBq7HjFUoiNwq0pzz2rmkdKLcZNTq/aqiNip1c5rmktS0y2jYPFTI4NVFPTk1OnSsma20LO4kU4Go1zUinAoRiSJ2qRMd6YnTOacM1UQJNwzjpTSeOopN1NOcGrSuDBmzTT96kz/APrpjSDFOxKHlveoZJQpOaimudnIqhPeDdzxWsYEydiea5BJGapz3JycHpVS4uxt+tUpbliCCa3UTJyui1Nd8nNUZrgtmoWdifakVd3WtdEJRvqxOXPNSpGeCeRT44+nH4VOkeGoepovdESPvipljp4Tn0qTAUc1UY2MJTGhcUucn2pduelAXmrSMpO4gzSkZowc0Ae9BAnekJNKRzSdaaY1oxGORTCMU488UgzmmnqNjGGeoxSY9qVue9NJxUjELe1NPqKMZNOH+eKGig20AY+lLtxRjg+1SmFiM8GlAyOnFOUbu2aswQh+OaNht2I4rYsfStCGAAU6OHZ2qwI8dqhyMJO41E9qcE56fnTgOPpTsc1Bi2IFz2qRRQPlOacp3daAYbTmnNIIlJPWo5ZBEuT1FZ1xeGTPORWqVyorm2Jbi7LsecCqynnJqMc9alTn/GtlodEY2JgCRTl+WkXin0rmtxeMY5oK8Zo69+lB6d6Y9WNPUU360E0m6ne4thCABgUx+TTycdKYwpJha5GwOaibrUrVBJ0pMgiI5pp6HNP280uOgxSbL6EYAJ96FX3pxUBqEXOalgOVcdKlHIxTFqVFz7Ugegqr61IBge1AwBSNJ2FS/IgkZwPxqF5cDHemSOeaqyXATrzQo3AmefnNU5LxVzzmq9zebQcGsi4vB6/SumFK4my9cX7MD81Zdxe4HXFVLi84JBrOlnZ+5rtpwsZOTZYuLskn5s1UZzIaYBmpVXA7V1JAhFj5qQJgUA4pN9UDHdBSFuOajaU4qJpCaVySUyYzUbSY7VEWJpwGaYITJNSLmhV4p2MUkgFBx1oL0xjikGSaq5TBjk0mzNSBMinhOKGSRBfWpFWlAzT1FIBygCpBx2pi0oGKtAOXpQDgUmTTWovYLCM9RtJmhjk470mzNStRbiFqFGafsp6oBTHsIi89KmAwaTIC03fkUXFcczEU0vxTHamkFqaGOaQsaVFLdaQLipVXnrSsJjkXjpSn5T0pRxS+WzduKsSY3GT608cCl2YFRNwOaNh7EhIPGaQcdajHze1SoKS1J3HAbjUg+UetIFpGYCtBagX2iozMBzTJXyDVUk1LY7XLf2kCo3mLdOKrjOeaeOnrRqO1h26nA+lCpuqZYRjilYBFyevFSomeKVYuRUyRnNWkyWCQg+wqdYlUdBQi4FPzjmtYonUAOad0qFpNvpTBLzyad1cV7lgjjNQyFR3prTZ4qCR896TaBbjmIPSoW6UbuKeF3CsropKxBtyamii455pypUqL68AUrDY5VHYYoCYNODgDjmkLCqsJIToaa7gfWmSS471We4DUpNDQ+STPtUTSc8VEzkmlHJrJs0aFLHNTRLiokXOOKnjXmoAtQrkCrATiq8b7amEoxTQbEijHSrUDhaoNLgUi3GKVgubKSKR1zSswNZcd1zgnFWY5w+OeaoLk+GHNXLVypGearIwI9zVmFOR6VIbm9pzJJgdDXQ6dEC4FchbsUOc4roLHUAmCWwRVAd3p8CxhWJ61dllG3Aya5S01vcMFqtDWARw2P1oVik1YlverZ6+lY88JbsTV4zebkk1JHGCucfnU2uOOpzd3b4UnBFYt0pyfSuwv4lYkDrWHc2qhj3pWHY5i4iJB9u5rPmTA9a6e4sg3QY96ybyyCUrEtGDOCc8YqjJBnrWldRshxis6Riuc1LC5WeFfQfhTPJUdqe0wHWo3mDCmO9iN0HtVSVcVNJLz1qpJJk+tANiECm44zRSeooEhCtNINODUHkUEjRkUobt0pG6UbqAEyTQODSUUAO3U4N0xUdOA5oAmV81MkmKqU9XxVIGX45cmrCuDWfHJmrKNVpk9S0U3VG8VOSQ1IrbutWmHqViCppyMQfepmjDdKTycdqAHxTHPPWr0MoJArL2YNTxPsIq4uxMjajUNStFjOKhtp+MZq5gMM966EyU7rUrb9vBqRZgTzmmyJmoDw3ep2JaZcxk5FC5JpkT9KsKOc/rRa+4dBV4qVWHfimbfSgcdRXNUpKRpF2RYQ/iKmUAjvVaNuanVvrivLnTaZ0JkoBI7U4HFICOwxTtvNcTVinsOAzS4HWmqak4FZkpDD05GaaT7VJjPeo26U0OxG3XrTCeakYcnNMK//XpphYZ/F0pCO3engf5xSYy3AxQ9RkRBB5oXn/8AVUjL7YpNpxmq6DY0ZxzSMM04j8velxkCkmMi2Z7Uwrip/wAKGXNJsu1yrtxkimlferBQjOKjK+1Ji2IpFxmmFCelTkZ6009QKRN7Fd1JPvTMn8anfoaiK8VNzGTuJuIPJp6ymoStOX3pGBfhn569auRzVmRZPtVtDSuNGhHJx1qyrKazUfAFTrJ6UzVSsX04HHf2qTy8/X6VUjlIHWp0l96LdTS9yUphRilUHHamiTdwaeuB0NNFKWg0jdimMvA6cVKeahfg8Hii47iMuQOMj3qMpzTmb06VG0nvms9ieYGXjtTOA3NK8lRlh1rRDTHkc+1OQ/rUfm4GevtSeb0oua82hcRgKkQgjmqaMT3wKesmDzSJepfQjFSg8cVRil5xmrCN8tBDTJVpWOTTVb8KUcmtbXMWgIzxTWBB4qXbS+Vx70Wsc0kV855ppB9RVgwjPNI0XHPNV1MZeZBTMY4qcx4pu3HuTSt0GrWGYPp9TQI+fU0/GPel6N6CkUnbQbsO6hVzUhwR70AfnSsCdhmzmk21KRQV44rO3U2jtcZsOB/hSEY65p4AHrQq5PXioegDVj59qRkANSMe1HpUIBqrmnEZ470gHP8AhTx1qwGFTik21KF70hUdSMZqWx3ImXPfj2pGUD3FSkU3Z6c1SYXIwMU7seKft7YphGKvcqPcXpgU7kj2pq8delPxzxSY7iryOT+VBzj/ABpSCKQkHsadkZkTDjjrUEgNWs54qN1z2qGgk+pScY//AFVCeatyJg1XdeKzaMLlZ1OahcAfjVlh7VCycmixLiVnBJpuMH0qVlx1qJh60jMaRnpThx7UFTinAjv1popDlqdagUkmplHpxWiN4skXmpFBxTQMjrT1BA4rRG5KoNJs5qSOkK/PVpmiJ4eRz+lTYIHFMgHy9am2ccUMdmxiYrRtkBHWqSKd3PPtWjbJjFZMi1i2q+nSpFXnpSqv4VKo4zUmvQYseRzTHj4q0BkDPBqN0PNRIiSsissfbirMURwM80Rx88jrVyOL5ayMCHy+Dxg1EyZbGMVckTtUezND1NEhiR7VzS7eelS7SPpQF+as7HZTQIpOD3qdEwexpkSncP61YjHPNXY3SsyRUJA4okHoKkX170yU+v51aNCvNxVCTgGrcrVQlbPOaYEbkken0q3Zp6npz0qoV3EVq2CDBFaRVznqSsSLGBx0NRvD7Vd2jPHb1pfJ31raxne5nNFg9KYY+pPar8kR9M1CyHb04qjGW5nTICKyLpCCa3ZYz6cetZtxHuyRUE8rMCZT3zVKVeTWrcRYJ9apTRmmzOSOG2DNIVp45pcc4NdRRHt5oC8d6sYFIq1SFcYEwOn40oU4qQJTwntQJsjVKeAadtoANBAKKkXOaaoyakVOc0GiHIuT0qYJz7UxFwamUGhjHKmadtoUUp6UItITbzmjHSnEYNNbOOOak0SuG3B5oI4pATmlbpTuMTjFKPu0gbJ5FKAe1ISbEHWlI9BS7fzpVU5qBiBaQrk81Jj1oK4HrQNkYXFB6epp23ApPcUCGk4NOVsH2pjZpNxFJgSF8j60xnzSZx/9emE80IGIz9Aagduvp6UsjEVGTmhKxIw/nTccU/GTSFeKq5T0GEZNJ1NSYANG32ouUhoX2pwGBShfSnAYHrUNloFGfepAMU0KfSpE+7SbNUL7UtHINOAoHqKoxT0PPFMB9aenFBSLUP61egYnB9KoQNjirkBG6grcvwferTgwDWdbjnHb+tadt1HFc0tC4sup0/xpyt/kU1RkCnbq52dFgDY4pDJjtzQTio3baKhmcm1sBfnio8kUjHmmO+PeskjPXcdI2R1qm/Q1NIxx0qtI+QapbmTfUq3LbVrMkbLk9au3LZNZsp5NdkNjmbuyVTUoPFVFOMdqsI340nobkyt81PQfNmogcinq56EmkJaCyDJxUTR1KXycUxutBV7ELrgEYNQupA/+tVhz1zUDnjpxWiJZCQfpSKDnpxTzz9aF5OKY7iYPWg8DFOKcZoIytA2xOg60ZxQpBUg9aRetDJsKfmPHao2OD608nHNMZsEnpVIlsZUbHb1p7EjP0qEnPHSqRDZG3eonp56moXOa0WhnfsMb61CTk+lStnHFR8Z5p7ibGnrzS8ClOM80hIFIEtCQcAf41MuTg1WBzipYzkipkbJWsWYzyKtRtyB29apoCR61ZiHNYNI3Raj6fSpo+cZNQoM//rqwg5/xrkaKsTouasR9O+KhQYHB5qdR0rFq7NU7KzJ06VKgwPWok4FSqcn2p2Mx+MH0p3QcU0g55oJzQo2E2Nb1oPC5PNNd9vWq8lxgVtBXESPKFqpNdjpn61Vubvnis24ujnGcV0Qh3I57Fue47k8Cs+W6Ld6rSXJPeoi241vZIyk3IfJMSMd6i5Y+tO2lm5qVY89qm5cYkaQk1YSI9hT448DFTJHnrUg5WGJDzzUyLtox0puT2rWMb6nPKeo/3p2MjrSKfXpTqszY4DAptHQcUhOfr7UEkg7UxiOuabSNQQKec0wjH40pJxSE569KC0DZ7GmE8epp2cimMOeKEUmNJwKT71OPXFGOelFwWrGAZFC5U0/t0pCOcYouU9BwIPBpVTsOtEaFjjpVuC246flUi5tCOK23HOP0q9DDtwKkjixjAxUyRYPqazbMG7jVj+WpAuBTwOfel28c9ahu5LdyJgPSnqoY8ilKmg8Gle5kDdailnWJSe/rUdxeLEOvNZFxdNM9aQi2zWEXIluLppWPORUS9c1CDjpUkZrpS0O2KUVoTrzUy8HiolNTL69agPIlHTvmpGBwD/KmAHGKdnHFWXYUdaax4o6GkOKBLcMcZpM4HFBOKbnigQN0zUbdKUn8aazYHNJiTtoMZsmoX6809mxzimck1INDQMelKV49KcF9e1KRkegoKWiIttAUj8KeBtJoXk0E31HqDT9vvTUPpSs470CuKxwMVE7YHXFDvgHmq09x8uKlRbYkxJrgKCCeazbi5GevFJdXO3Oaxrq96iuunTIbJLu7wTzWVcXPPBqOe4LjrVUktXdCCRCJGcvmkCk4oApxGK0KQBaQ9KCw/wDrUwtzQS9BxbmmlifpQATTtuBTsSRkU0gkVKRS7c9uKexVyER+tShMCnAYpehpkjcYFNOac1IMkUIBoBbrUiLikCGpQvFABgAc9aCc0HrTtvAqirAF9utSpHihR7cVKDjimhPYYY8e9Mdcips8GmMc1QiIrTCM1JnJpQvtUWAjEf504R4qYLgelKRihaAQlcDmmk47U9zk1Gx9qGF9BmeKATTcGnKvOaLXJHBc0pUClGT0p+2q2BsYODUsYzSJCSasxxYpLcfQWKLPWpRhRSbsCo3f1rR2J2CQ5qu4pzOCaaeRUvUfqIuKlEirVdn2jioTIc0DuXXnzUTzVWLk96F55pXuImLbhSlABTFy3arCRnHrVJXGiHyd1PWDAq1HDuq0LcVXLcG7FFI81MqgCp3g44FIITnmqsZ3uNRc1JgCk2ke9BzV7FtgZNp60x5sUjrzUTA0nchdweXFR+ZzTH4NIQWrLUB3mdaVG30RwFuatxWuPpT3KSIlQgVKsXtVhLalZdgxTUSUyDy8UwtinSzhc81Ta4DGk9AJXl29KiMxI61A8tM3571DZSRI0pJpgXcaQc09RxUNlibDTgNpp44Wo3Y5oAlV8fWpA4qrn86AxxUgWxJineYcdaqBjn2pwfmqRnfUsmQ+tN8znioQSe9PRc07FolVjnrVqBmHeoIY/ar9uoA5FJodi7aAtg1rwIMcjBrIhlCYqyL0jipDY1C2PaljnAHJrKa7Ynk8URTlzUC1N2G6fPyk/nWhBcuBycfjWLbOqrnPOKsCYEnBrToOx0lrfbhnNaMV9lDz2rj4pivO7FW4r081Nx7Gze3oEZI69Kx57vd9c0k1yChz1NZclwxJFMqRpiQEA5rPvgp5pI5iwx3qR4mkXpVEJnPXvesiePdXTXlkx7fpWXNYP6VkWc5cRYqoyEn2reubNlrLmhKE8UEFJoyajaA56VaJ5xTd+KC1qQLBk9KVoMdqm3UeYD1NAFN46jwVq1IVqtJzQQNPTmmkYpcCjqaAG0UUY4oAd/DSg0g6GjmgB38NGOabnAo3UASKSKnjkIFVweKkVuKaFYvxvuFSjNUo2qxG/FaonYtxnPGaspGGFUU5NWoJMd6tEj2tiOg4+lN+zkfSr0BD+9TtbjHTnFaqN0VuZseYz1q9DPgf/XqGSLb1FRZK0/hM/I0fM3jjio9gYmqyzYPBqdJQ3Bq9ynZEiLj3qdTzjpUSnHFPOcUIS2Jg2KUOKr7iD60obmkyUywGqaNunP4VVPIzShipFc06dy1Jo0VY1MowKowSZHerSPivMqUrHQpX3JgM/SnDgcdaYpp3OK4ZRaNFqOwdvrTB0606kIK5PSskMaxH0pjAKfU1IDlqRl+bNMdiFuQBQFwKl2kUhXOAeM07jsRAHINBXk56VOVGPpUf8VSmUkRYGPajB/GpSpzxQF6d6sm3Qjx7UEZFP25NBWgLWZCy0m2pGGBTSOCalvoOTK7ISeDTGj5qzt6mmMtQZt6FZl/H3qN+vSrDL2qMrz7VDZzvRkBTnNKF9RUu0YyetPWPjPFK5DEjHIHarSrg8c1DGvNWoxuNILDtvQ1Kq0qRYNSomeadxDFBzjPFSkkHFOC5pypn/wCvVtmyeg3fj61Is5HPpUTLiojlapWEXFnBOe1BYEHHeqBk2/SkEx6nmjQXMWjkZHaomGc1H9ozThMGFZsXMNYHmmdsU8lW70wrj6UJlKQgJNKpxjNNI5p2DVXNIslTpT1B29aiXIHpU6tnipNVsSpVhDke9V05YCp0GOasROnPWpBgk0yPH41LjkVcWRJDlXpUu3601BnNSbTjNU3c5pRuMIFIVz3qTB70hGKsxlG5GV61Gy8YxU/Q0hHGaDFRtqVth/8A1UmDirBXJPemlM84qA13IcHPFOC04grxQEP4UFJ9xwAxxTdvB7mlzjpzTt1BspEZGAeKZyCOKmYZHvTD1rGSG2NbrSleaXBowRmskSmN2k08D8qACKXndTHdjupNB+lIBmnUW6lIYQfrTcc4qQ9KYeBgUDGg5puM0/HtQRmtEyk7DCKcDxxTcf5xT6pi6hu20jGk20h7VmD1Ez1xTevWnbqa/WgW6IyM5FQOmO1WM5OKjc8GoejMmim/WoXB7irL5PbioWOaYmrlZxzUDAhsVbZagkTmoMiLHNBGKVh9aDwKSAchBqzH0qspqeM4HFaplxdidRTl/WhadWqOlMmT7tSAk9hUMdTJ1o6lonhHFWAoxUUI44qYg/WqNIjok+b2FacEWFBqpbLzWii4UYrPqCWpKq5OKmVOPYe1MjODVgD5elS0ajQnPShkJNOIzTvLz+NS0ZS1CJBkVY6ZzUax4qQg47D61nYxSGsm7tSBT3FSqOvFDYxUM6IrQjPekC8DtSlcHNCrTOmCJFXPNWIwBUSITwKlGQOanobpDi2KrzPgZp0jYNVJpOfWmi2Ryvz1qBxxzTiwJyTUbt1P4VqjIIxlxzzW3p8OEOOtY1qpduB+ddLp8YC85yOlbR0OaTuyOVMcd6kjPQYzippos59aZHGB/hWj1BjJYuM96rNFgGtDBI9ahmUYNSjJ9zKmAGfSs2dcEiteccc81l3Ax7Uib6GPcx4NUJo8GtS4XJqo8efrSkiWjzjbg04DJp1AGe9dhLClAyc9KcBzUmBTRCYgBB/pTgufam7akA4FIlvQYF7U8JntSqPapAKbYyNUwalWOlVcnNTogJ6UXLUhqR7RUgjHv+NSrHgHinCP6VNytyIjNJt4qfZ7GkK+gx71SZqtCEjHfr600nFTBCfcUxlrNssj6CinFKBHg0DSuAXPpT1XIxQE496egx0pJ6CECU7bUlKo9qLgR7B60hHpipSvPtTMYzRcCHHWmNwMCpStMIGfak2JkTYzTGPOOlSE8VG5qUwsNJ5pCcUbsZpCcjitCkMIyDTMDmpD15ppGaBsjxgcUgwTT8Zo24o2FYZgfWl27jSjqaUYzQNAF9qlVMA4FIoqRSW7Vk9S0myPaakUfKacBxSqM8UbmyGBc5pQMGpMY7Uh56cU7l3EwDTkXJ96VUBx7VJHHyfShMLaEkY5q5CuSKhjTkVegjzQ3oWkW7ZMVq26fMKp20fStOCOuSbNIIkVfwoK81Iy0hXH0rmbLIiOlQsMcVaKVDIntWbeoNFYnPWonP4VLIB1FVpX4p3MpO+hHJJtqvM/ynFSM2aqzOMYNXFXOeTSKs79cngVRzuYn+dTztgmqykmumK0OexMq8iplXNQI2COKsp0qmjeOwqjJp3J96WP7wp+3nNZ3KQwrz7UxkH41NjoaUY70wZVbgY596gdfrg1eePNQOuB0ppj3KpBIzTQcc5qwy8VE6+1UmFhu4kcmhvTmkwTRg5pslocMY6UA5H0oxjNI1MAfBFRv0z3pxIY4FNJ60WMpNdCIt+dQyZBx3qZhknFRsOeTWqM27lcnqKifk1M/DVE2Pxq0xrTUj/hqJulSHjNMY4NaIndjDwfrTT1PNKSCaSk2VsPXmp4xk1AOmRVhBgZ71lIuLuTx+38quRADmqkYODirMbE4rlkbonUDPHNW41+X1qqo71bhFYSNOiJowc1On+TUMfzdqnQZPesh2uTp1qVeKjUbRTs8cUbkLcd35qOSUDjsabJPsFULq8x3GPpWkFcH5E9xcBB1rKub/GRmq9xe7ieeaoSzk8V2QikZN2JJ7kk8nOe1VmcvTSdzZOcUoUsPSrvYlK40ZJxUixnPtT4o8VYVO+KhyubRikRpHgD1qZI+fepVj3HpUwQYyRzQmQ5akQjBb3pxG3rUpGBkiq7vnitErnHOWopbdR61GDzzTwPetNjO9mOB9qdjimLTsYGaAuKeVppGaWkY0WsTsByKM5HpQPpikJzRcdwP50d/Sm5P0pM8UDQEkmkK5I/woJ/CjqKAvYQjv1pAPf8KcW6ClxuPAoKtbUaQMU+NGZuBUqQFgBirttbHaOKzcrIblYigts4yKvRw4GAKlihPYVOqYHNZXOW5GkWF5wafgE8dKcQSc9qcq459ai5NyMgUhwT0p7+1MJwMk4qb2YdCNj2NVLy+WNSo60y8vggKr1rGnmaRzk5raEb6suEHIdNcNIfaosEmmnoKcODXWtjutZD1bHepk5qBe1Tr0o2E9CwpwBU0YwarocVMh280ug0+5YXnGP50Z55601TxmgtmhFsU8UmefWlZx0pmcfX1osQ9BSQDTcjmms3PNIW44qRWuBJ3HtUZOaGam4+WnbuFhOaUD9aUZ/GjHNSylcQDjGe9GeaeoyKQ4z60IQ0ng8UwHHpTnOBkHNRBuc4poTHg/lSM3X+dMZs96ieXaOtNRuSJLLWfdXITOe1OurgKuQaxb263dDXbTpktkV5esxNZksm7NPmkJJ5qszE12JWRmkNYdaULmkpdwxTGBPpSE96aTml/hpoGGO/WnAfh7VHSbuadiCbIpagD81IrUyrDyvNBOKN59KbuoJF4pcGkXkU9V4zigroNCZFPEeKcOBQDmqJDbinAcUhNOAyaAEAxTuB15pc4pN1CLHr0pegqPfgU3eSPShEEjNTcZNIpJNSKuBzTuA0LUirjrSZAFMklxx3pMLWJC3NRu9QNLk5pu4k0lqBKWpjdaQCl60wADNOUE0qjAqdV4qkLcYkeanSDNKoANTbsCmIaIwtKzAe1NeXFVZJ6V7DZO8gAqF5M981CXz/APqpQCaL3EkBIpN3YUrLgUwn0pjsDCmnpS5NNPUUkhAenFORKTB/Cp4oyeooSHckhiB571bVVUe9MjTA4p+DWqVhNhkDnoakSfB55qMjik6H/wCtTvqQ9dWWxcACkMmeTxVcJQxIHNW2CRKX9KbvBFVGudvFRifJ5zUcwdS47jFQuaYHyKVVJI9KLgIV3dqlityTUsVtkjNXooAo45ppXGyukO3tU+3b7VP5WBnFQTMVBq+UlsRpQo64FVbi5BzjpTJXPPNVJX7CsnKwIjmkyeOagyamK+tRt7Vi3c0tcYWpOppSM0mQKVx7Dl4p6tmowaUn3psZLuyetNamFsCk3+9IBxOKC3HWmcmlAotqSPqQEDtTFGBTs5NBPUkVhmpYzxVfPNSK3HWi+pqkXFfaasJPg1noc9KsoOOetJsRcEuelSQq8j8A0y3h3MM1sWtsAQRSDcgFrJt5GKEXZzWq6LtOazJ3ALY7VBUraWJVlPSrKSEdTWTHL81aMLqwx1p3GtyV7kqfapIL0Dqap3JwprLa6ZW4NIUtGdN9pErYzkUyQDk1h2+pEOATV46iGTgVVxXuy7CNzAVu2aB0C1y1veZYc4rodNvlbGT0ppCW5cksxt5HWs6axV+1a0lym3g81RlnBNDRTZi32lKVPGDjpXNX1gVJCjke1dpPKG781lXQRgeOalob2OGltmDHg1XZCDXR30AJPH5Vi3Ue1v8A61IgpFTTG61M3SoyOc45oLIz0ppFSEj8aYxoIK7Aim55qVuTSYAoAb/OjHHSnbc008HFNAxQM+1LTQeKUHNIEO25FNIzTlORilA9qBX1I8YFOViKcVzSFf8AOKBkkcpFWYpAR71R6U9JChq0yTViyKtJms63uQSM1djlBrVMnoXoJDGavRXAbrWSjYqdHOK1UrC3NJgr9BVaSHk8UsU3QelWFYP2rTRoSM5o9ooQlavyQg9hUDRZ7ZFLYW4sU3OCeKtI2RWe6lTUkczLii5RcwKXZikik3CpFPNXa5GjFT9Kk2g1Efb9acknPWgWpIg2mrEb4qBWDU9cDpXLOnc1jIuI2CDUoJxVVG5qZWrzKtI6IsmLce/rRk7ee9NVsinAcetebJWZuldAAOoFAUEU7btX60pXge1ZglrqMwAD7UEcDHepNvAoK4FQa6EOCBjFKq1KY931pQPaqbsLzINm7OTzRtGOtTAZyaaE9uKL6EtajMYGKaygD3qc4xSMnI4oTGtdysRgimbc9KsSLlOlQhOvam+5myHoDxim4NSSKRTDkHmpbMW7ETLu46Uwp+dSEn6U36c596ybMG+ozy+PSnomBzSqOvFPUetTci4BMj1qaNKEXdU6LnFTfUtMVOlWI1waRY/TgU8KRyeKpMuyHgA/Slx1pQeaeB26VqnoaJEDrwRVd1P1q461FIM8UJkyKLrUDse1W5FqrIuARTTMZeRCZdtN84jvSSfSoCSaLmUmy2lx7ipEuOOazS5B6UCbBoJ5rGssqsO1SgishbjOMGrUVzg9c0G8JmhgVIgIGarpcDNWo3BGQcGg6VIcvSp1bBxUSx98VIi8Enk0M1jZliMjAqZG4P8ASqqAnH86mTIOP1ouNxLWeBTweaiVySAOakHHtVpmEotEnFIBmkz6U7OOvBrS5k0NpO/Sn546UvQ/1o3M2tLEWPagjJpWHHSkHIpmbVhmOaMcU8ECjp0FAnG6GhTimle9Tbd2M0pTjpxQJXIajYVYZKjZccVDKWqGgZ+tIQAaeBjpSEGsDJPUaDgUpOR704oW+tIBimjTUAcAU5R3oxlaMfpQyosCKawx2pwyOaRhxnrRuVcTjGOtNK81Mo46U1h7U0guRn/Io4A4xmlI496bz+NWWtUIQR9fpSZ7HilIwKYc47Urg30BsYqJlycU489aY1SJEZPtTG5pz9ajPt+VNoLDJDkcVCwqduBnFQsamxn5EbAZ9qhb5u2Kmz1BqNqlqxjNalZxtNNI4qZgKjxiptYhiK2CB2qxHgVWzk81LG1O4y2hFSdeagU4qVWH41pc2TJVNTIct6VEnSplHNVc2TLsA9Ks7Mn6VBbfLjFWtoznHNUjaGqLdmhJzxirzL6DFVrIAH8O1XMHJpNamkUNjzkDFWA20VAMKafn9aCiZasRrmoYFJwauxxlR6VEiGg2YphHtxUntmgKSMis2OKsNUY4Ipr8jipSAqntUR5HpWdjSK1GKN30FPRaTG046g1IOnvUnSvIcpwOBSngUD5R1qKQndntUo0RHK2PrVGZ+SM1Znkz2xVN+TWiQXGdMZ5zTZGGetPZcZqPaHOK0RnJ9S7p6AtmunslPlj+nWsXTYBlevWujtkxjrit4o5d2Nkj496j8rGTjNaRi3Ln0NVnjxzn/wCvVJgyuVx2qtOvGavlM81TueM1ZL2Mm4OOM1m3RyOtaVyM+9Zt0nBxx9azZD2MycjPWo9m6nSD5zmlQd6XQzbPMsDGaXaDj1pSMUoGK60iRwGTTqaODT/xp2Ib0BeT/hS0A+lKMY5pGW47GaeoplSJ0x/KkykSL24qxEuPeooxmp05pbFIkXucinKPSmLwaeMe+aRtEcAfwpfLyM4pVz3qTPFF7GqIzHxx+VRvH7c1ZHrSFMjP6VL1NEio0XpSiPbVgREUoj7UPQ28iDy8dvzp2zgetTeVkdfwpSuAKjqQ1qQ7cEU7GKcBilCcf41QNWInHNNK+nFTHA471GwLUm0Zld8jNM6c1O6YH/1qgOQKncCJxmoGPPWpn571GwyelWgGdeR0oA2mnAcH+VJjIo3GtBCPyoK5HFFLj16VY9iOk/ip+OvpTDwKAbDbSKMGkpR1qCorXUkT5W56VIO2ajX9KlA+WpNtnoOBx1pyruPHWk6D1py9Ki+pVgK9vSkxk1Mq8cigR7jQ2aJDUQ5wKsJH83SiNNpqzFEc0NjS1HwRZNaFvF+FRQQVo20WMVlKZokT28eCOK0Yk9eaighJxxzV5I/UcVzTkaRVhmzNBTHapxFnNIV45rn5kXYqunB6VXlFXmjJBNVJhjJpORL2KEp7YqjN1q9MhNUZcj604vUwmrFWQ7c1UlfPPtU87elUJn4xXTE45kErgHGeTUS8HFNlYZpqgls5xXSjNPoWV6gVPGefaqykkVYUnHXntUNm8SwntUgz0qFMkfT0NTx9QayZaY4IcgHinFePendTSYOfU0yku4m3jPWoyueoqwq8cAVE6ndQMrMgB6fjULKN+M8VbdSB0qB4/m4qkySFo+femNEQx/lU7DP1pOmTVMm5Ay4+lIeB61Mf85pjDk9qu5L1K7cZApjc4FTOMN0qFs89atGLV2MY496ifPWpCMcZqKRsimLl10IWqJ+tSsfaoX6Vqh8pG55qNvapGqJjg1SGlZDTjtQTmkPzGjJpkpNjlORVqPqOarxrk/0qyi84rGRtFWLEdWEAqGNc/SrMaEiuWRstCZKuRKMZqtGuOO1W41wfasWVoyVFOMip0/DPvUY46UpcDnNZrRjvYn3YXmoZbkKMfpVZ7kAZz+GapT3GTmtVEzehLc3fUZrNurknI6io5pi9Vnz1rpirENiPIT2qPOBnvTm579KFjzzVbCUebcaF3e9TomKEXOasxxHPHSokarQbGmasqvHFOSLA6VPHDk0JESlYSOMntgU7ATrzTyQnA5qB3OTVpHI3qMlkzxmoCCc5pzklhmkbnGK1IaVhoHFSDnFMBxTlOM1RL2JAOfrSgYH1pAfXmlz+VJMmwrLzzTWGRTs8etNahskjOQPamZ68fnUnf2prD2oQXAH0/Wm5waDyuKTGPpTLQpIHNA6YpAM9KVULHigJABz0q5b25fsSKLe0LkEjOa1YbURDFZykiHLsQw2uBnpVuKHBxjmpY4uM1MqAc1zuVzK9xiKAPel2kD2p4zSk4qWJEOOc/pSE4BA60rHnioZZhEuSc1IxsrhOpxWZd3+QQOKjvb0ucA/lWfIxY+/1rohDqzSFPqxskpY8ng1EeTxTiM+1IwwK3SOlWS0EXpTh70g9qVQa0HuPWpkNRJ1qZePagpIkU4qVD2qEdakDUrDtZkwIzTicVGuMUuc9TxTLeo4nimlj1xTd3YUjHtQT1AnPtTQeaQnNAGaTKsKRmjHA60qjIqTHAFZtieg0ADtx60hFPIzTWO2kiG7iZAHvUTtzSM+en6VC0h9ea0SEnYVmyOtIOR7UDuaZJPsHpTRG4sjBQecVmXV315pLq6IzzWLd3e5jg10U4NsJPsPubsknnNZs05J9qjlnyTzVd5M13pWMkOd+ahJ5pGYk0DmqGO5alApAMUpfFAAcU1utLuptWJjTnPNNbrT8cU0igLgozU3QVGvSn49KgLidadjNKF/OnKuDTuMcqcU7txSrzSgAU0A3Hc05RSYLVIqUxMQJTqdt9KZnmr6AhCc0wtg8UOajBJpXJJCeOvNCjjrTQOalQcc1I0hyrilL4FIzAd6hL570DaFd+KhJ3Gn470AcUJEjFzmpAM0KtTJHmqQMZtz9KXyyelTeX60uOwpsW4wLtHvUi5owBSbqewx4OPrSMTSE4phfimJDZGP/ANaoc5NSFs80VAMRFx70/dgVGXxTWbI5p7AhztmowcminKMCiwgAxRtJ7U4Lk1aitu56VSiwIY4S3arkUPTP86kSHFWAuMVqo2JZEIqRvl4qR3wKgL89aBX0Hnnp0pAvBNR+ZzSNLjvQN6kuQq1Xnl9KY0rMeKQRFzyKbYIrspc09IyDVnyAoqRY8HkVnYp7EKKaniTByaVV9qkC81SRBKjYPFWEmVRg8j8qqlsDHSoJZtuea02Jkmab3MeOuBVOe5j5ANZrzFieajqHN7AosnkfcT/jUWRUZbj2ppl9KwbNrWHPmoXOKV5eKYTmovcaEHSkLUwtik3ZNAEgYmgtikz70zOT1qiSTdT1qNWHSnjNArEg6U44x71EzZpu7NF7DSJqcoqANzUiNUt3KsTgDtQMDpnNRb8UbyTRYHctRtyKuwKWrNiU7q1bbge9AkaVtGFxWlC6qvpWVG/4VYWQ0DLdxccEA1mzuCTSXExCmqhmz3qAZKvWtG1YDjvWbCwPNXIH5FNlMuzrkc8/SsS7TDHFbm3ctZV8gDMaQ2tLmT5pRqsw3pPBNUp2wTUCy4oMnvc6S3lzyO9altcmPvg1zFnd7Me1a0N4rDkkVS0KS6s15NTZQeeneoP7YbcAxBFZ084KYWs6SVhz0xRcTOp+1JMuQcfWqlyTgkHNY0F+yVa/tHI+tMaempFcPnPFZV0mT/WtKSffn3qtIAwqbBuY7x4phWr00W2qcgxSLISMGoXGampuAadgK5FN7c/yq0YwaiKUhIizxmmkmpCtNK+1WDI6N2BinEdaaRioJQoapFbNQA4oDc0AW1IxS7c1XWSrEcgYc00AhX8qaVqcYpCuaoTI1ytWYpCCOaYqZ61IEpoRdjl9+tWomyKzIyVNWketExWsaKkZ681NFOM4zxWekuakWXmrUrE7mwhDDg0FAc+tUbe6KnmrqyBua1i7iRFLGDxUDJg8VZdj9aiOCadirjEkKkCrcc4bg1UK57fpSplTSMGuqLjHFMyetNV805vl61bRruSLIQRVpG/KqaOM81PEx3HjNNLuQtC6vIqRXwPeoFanAceprCpSTVzWL6FlD3NSq3NVUk55qVH5rxq1Gx1wZOPUU9cngVGpwOKnjGeTXnSTRuncGQijbmpB1J7UgXArE0QzbzxShODmpQvGe1Iw/GkzPyIgB6cClwB3p+wnrTj29BRexb3ICuT04pwXB/Cn7d1Lt9aLgkQMoxx1qFkPORVx0BFQspPSi5MkU3SoWXdV5k4IxUEiEVDOSSK238hUZSrGz25pNhA96zbOdkQTIpQpPSpNmOacoLCshCIOcdanXNNVcHNSqvHSquJE0R45qXOTnrUIGcVYQZFWjZCquc07OPxpwSl296stOxGRjrUb8mpyvU9vWonGelWTsVJB2/Wq0w5OKtygjr1qvIcZ9fWlexDehRkXPvVd1I/wq44OD2NVnpIwZWYVFkjpU0g9OlQsOeatIwe4gJFTRyEYqAj0qSME9aZcGXUmI71ajuMkVQAxUy54IqkdifQ1objn1q5HKrdRj8axUcgdeasxSMD1pNFptGzGQ2ec4qRVy3TNUI5yD/OrUM4xilY3UrK5YCle2akUnvSBxgY4PvUhBPTvQi733Gk4IzyaeGphSnVpcxaHhuKAT1qMZpQcU1IwY885ppHHWnZz2pCBj19q1ZMo3Qn40nIOaKBkjpUkJdBwY1KOvNQqRnFSqaLjaH4B4qJlycVIetJnFS9RWsiEptPP5U0oQRU557UYwexrOxg0Q4NG3B+tTFOO1IVI4xU2H0IwMU/ApyqVPT8KUr+FAJ6keMime2KlI+gpNvH/ANajYvYYOO9KRkUu3J9DRtAyKCbkDAdDTD0GDg1I4w3SmOMfjVWNU9RmeaYTjoacc9KYwyMimN2uNbmmuDt96ViRUbetVYdrjCTjpmmHrzUjE9qYelMtK4hHWo3xipD7Uwg/Ss2jNorsOf6VGc5qdgaYV5qJIya6kDJ7VGw68fjVgrnvTGXn2rMxaKxGKWM4NOdMe9NC46dqBXLKGplPOO9VUcirKN+dWClrYsRgEe9WYx0qrH/nNWEp3OmMjQthn/CroUHn0qna5OKvBc4ApnTBlu1G3NXAuQfpVKA7celWw5+lVzGyDGO1SRrkZxUW7kDirMUYPTvQxtli3TmrqKAPeoIQF+tWQcgYH61DCxC/BoTOKRzljjrSqfl64NZMAkOPeoMEtinls5z60zOTxTNYpjzyRjr2qRBhfao1G49MVKAeuayOiKFOMVWkfHTrUkrcVUlbAOO9Kxa0IpW5quWyKfISe2aiYeoGK2Ewc7gKdAm5sdahdsA45q5ZDJGKpHLN9Dd0yLcVHet+2i2gVk6WPnyelbkY+UVsnoYRY91wpxVWTr0zVtvunPNVJjkGlHUNepGxGDVGWrjeuKz7huvNa20C5RucEnise8b1JrUuGyCaxrxs5NZWMpvoUX5PFOUZFIOQTSqPwpg1oeY04cDpSe45pysa7GZMVepp1IOnvTl6UdCWJg08Dijr0pRkVmQxyc1Ko9ajQDNTU76jsSJnPpUgypqNW7U8HNJ7miJB9OakUH1qNenWnqaEzZE6nAp2RUPmHgfzp2QO1Qxkykk4I4FPUVEh3HrzUqkBuanzOlbEmylCZpF+Y9qmTqM02CItmBTduB0xVo4Bz1phXP8A+qpRSZVEeaQKe/8A+urIUDNM29KTYmyA4BPGajYccVM4AqBm59KT2I0IZH+WoWOBUjsNp5qB2+bimiRjAc0ykMnNIetaIBDkdOtGPWjAJz0NOz8vPNADaRutKDTccmquA0cdaaeTxT+3FMxg0XAMCgDv2pT70UXNuxIgzipV69KYnQmpErBs1Ww4DPbFPVaQD1qZVzUtmiVwRfap0TjpQiip40OQKzbNkhEiFXoIzgHFRwxZ6DitCCLOOKhyL5R0EHPrWhbx5P3aS3hPbFX4YRx29q55TLUR9umKtKgHUc/SliiAxxxVhYxzkVzTmaJEITFNZM54wKteWCBSNHgf/WrLmHYoyLx/SqcqnmtKWP5Tx+NVJUoTM2ZUykZrOuAa1509KyroYJ7/AErWG5zzVzLnGazbhsGr902OPzrJnfGTXpU0cNQgJG409WLVXLZOen+FTR9a0aIWxZTvVhexFVlOelWI8Y5qHojZaosL9+p1UFcVUj5PWrSZOazZSWpKigCn4496jU+1SjJHpUXLFA49PemlfXrTwRRj24ouDIJEOOKhYelWSM5zmoGXHSqRN+hXZTTAcVMfTODUbHrWqENYeneo29BxTm4HFRl8LmqExpxyKiYAGnOwzkGoWYD3qkJ2uNcDJ5qJsYNOLc1EzgZ96shkTGomNOY46VEzcc1qA0nnIpjdaD1ph96ES3YToKMc8UD+dSquaTZokOjFWoRUMaE1ajHtWEpGsSZFxxVmMYqKMe361ZQ47VzN3L5SWIZ61OrDH0qLIUZpPM96RWxMZto61BLN+FQTSYqu0uW96aXUzkSSz9aqSSZ4zQ8nJqu0nFapNmTYrnjI7VESSOKXk1KsVXexajfcYqZqVY+BxUiwHPNWIrcg5xSvc0tYYsPA46VPHCc8VYihNWAgQUEcyRCke0elKTjjoKGkIz2qKWTA9feqOaTuI754FVnODxTnJxioskmtUjK4pGfagDilI49qQHaapC3VxQPoaUcdaReOQOtLknNIloVck5pSeOaYGPYUUC2HqeKQkce1NJwelGeKoTFamMCT2FLupvB9c0LYSQUAc47U4D0qeK3LkcZ96TY1oRohc8Cr1tYE4PFWbWx55H6Vpw23bGPpXO56mUp3K8Vsqj7vNWUhJ61bjtcnpmpkgAA4JrN7mDkU/Lx2p3knt0q75HbHFO+z47YqGSpWM9oyvb8ajdTj0rQeHjnnFZ1/ciMYBqlFsSk27FW4uFhBORmsW8vGkbr1qW6lMjZqk8e5vet4QsdkElqyCQkmm5+XntUpjNMIwa22OnmTI8nFHbmnMv60m3mrQCKPypRk0d+lOHT2prUBygHrUi81GGx9Kev60Gmo9cg08dKYDml3ZNA0yQNigsGHHWmEkd6ZuIzQN9ybdTQc1Hv7U3cRSuKK11JC2akU4NQhhTwc1JV0SA07JFMJ7CkL7eKm1xrUeW4qCSTOac7ZHpVd3960SsZSGl+eKVeBnvTRgcmo5ZRjitCErsfJcYBrOubrbnmm3NwEB+b8KxLy93kgHitIQuxN2HXd8XJGePSsuebPSkkmLk1C3Wu6KsRcQsc0wnmlJzTlTNWIYBzTwOKXb3pKB9RpPemZNOPSm96szDqacOlNwaTdxQWOJxSAZpCaAOanyIFBxUqjimKKlQAUXLHAZoxn2pwxijkUgFUU8DdTV5qVRx1qkCYBcUoJxQRimscCm2AM/FRs3FNYk9OtG3160EDSc0qjIpdnHWndBRcpIUYFI0u0Go2fGahLbqAbJjLu6c00HNRqvzelToBTSuTuCqcU9UqRF9OalC1dgI1TFPSlKjFIopktXRL1HFJzShsCmySccVPQpCdKaSO1MMuaYZPShMOpIzY4phGaaWpwHrSAaOetDA45p4xTGIqrARk8Um6lOTT1iJHNJolMZgk1KkeacsBJ6VahhGBmtIodhsEODnFXgMUIgAprsBwK1WhDH5AHSmtMAagkkNRgljSbJZMz5qJjwaXPamkZ6VBJE7YHWm5Y9KeYs81JHFz0oLEhjyKtCPjpSxRVY8utEF7aEAhp/kfL0qdIj6VJsGKpRDoVGhx1qJ329O1WZQe1UZTiplpoLqNknx3xVdpNxprgmqzy7Cay5rFpE+QBUbSgVA05pm7PesnIpErSE9OlMJwKAMCl27qzZdhu7PWmsaeQF7VG3WmiRrHFKDimgZpKskUtk05eWqPqamQYpIokUYp4fbTNwAqNpMmnohMlLfjTaYDkU4HNZvUYo5qQZpi04HFUgJFGTUscfPvUSuPSpVfApX1Asogqyr4FU0fNTxsTRcC/BJmrqEVmwgg1ZM2O9K40hbpgKoGQFjS3NxnvVcPupXE9WWoZPmrStDuNY0cgB5q/a3YQ4qrgb6cpWZqKgqcVaS6BTrxVS6lDggdKLlX0sc5cnBIqmJSGNaV8nzHFZcgwakl7F63kyevNaCSdKxIXC/WtGKUkDHSgLmgZDVd3yeajMjAVA8xBoK6E7t6GiN896pmY0edjpT6EmojED/69Dc981SS6yOtBuaQDp8kHvWfKCDmrTOT7iomUn6UBuUiCKaDipnGKgY80ASBs9aRiAeKZRTQCstRkHNSbuKaTikUyPHtTWFOPtTGYg0EjSMUwqc1L1HNJxjigERjNSo1MYYpVNAFtWyKeGFVVJqRWq0wZYXk1KCDUKNUwGR0pohi55pytznNRYNOXjFUmV0LcbVODkVURqkV8H2qhFpDk1bhkPrVGN+9WUcVpEi1y4JM+1BHpwagqROfrVp3HYeBigru4pwHrTgvpyK0M7EYytO3VIBn0qJ154p3AQnmrNvKAcVROVzUsb1DE7mkslPEmKqwN2P61ZwD0qhxQ9ZM1NHIaqEEVJG+SAa5akbo6Is04m49qsRnFZ0cmDVtJPXrXkVqT3OiMi2pBPNOwKiRgRzUvTp0rzZLlOlaiqMY4oC804HjjihxWXQa0Exke1BHtTgOMUq9vSgXUYRnFKBnkVIBk+1KRkcdqBN2I2XrULqR7Z7VaYbTTGA70EyehUdDVeRSCKvOKryVmzmkVGQZpuw1Y24puO9Qzlk9SEJ6UoXvin4JPtTtnPSosKw1UqYLgCmKp/wAiplHFIqKFVeanQDjjNRDmpo+BWqNkSp97pTgME+lKowB61IMEfWtL6GiISg256GoXAWrEneq7rkHNSjOS1Krjk98VBIODVmQAdKruOuKZgVJFzmq0gq3IOtVZBz7+lNGcis657VEyYNWWGahYYppnOyEjHWpIeTSMuafEP0qr2Gtywq5HSnouKRBnFSKPWkdiHpHk+/pViOPGM1EjZ9hVqLrzzVX6GyHKCMDtU6OR1/ShMEc1II/1qkXe9h8cpJH86tx3Bqls207cQevNCVymaCzBsAmn98g1m+aeKmWf8KLErQt8jrSnrUIuakV1YDFLYHZ7j0596OPxpM5BFLx6fjVpg0kG3Hfmm5Izmgn8TRnnmruRYUH1pwcZqMtilDZNIhkwOR0yKXv0qNW5qRetAbh06Zp4OR6Gowf85p6sO9RfUyauOTtQRQTSgjNAWEC08xjFLgEU9BgZqCEupFtApm0E5xVhl44qNhgdqt6jkQNxmmHp0/GpiM1Ey8Z6UrCSsQuMn37VCx/OrD1A/wBKZotCMgjJqMDJqQpxTCeKaHYH61E3FPY4HA/WmMeKoQxhx603680pz+FIBmhaFrQXb6U3b1p4HI7Uu3Aqbg0QMvHSoyMCrBTd1pjJnNSyWisw5zTGBxVgrwajZD+FQzGRWdTTCp+lTslRvyOlZtmDVmMU4NSo2AOahINORuKBW6l6FuKsRmqUbYwKsp0FWaQeprWrYxWhGOM1l2jdM9a1owNoNNM64tEqGp0xiqxIXvxSxymhHQm+hfQZwauwJVCLkj6VowfdWnfQFuWhgemakyQe1RKcMac8nHOCKhvU1SIpDgn1NIWOKY7ZNR5+Xr+dQxpajgc805Rjio0IzU8aZGepob0Om2pLGgxjrRINo47U8Lhc+lQyOAT61nfUpLUrzvnJqpI2FyakmfriqrOeKob3Fc5PFQyMOxpScjNQSNnJ6Va3IYBizYrVsE54P41kwrk1v6euAgrRLQ5ptXNvTVwPStpW+UZ/nzWPZr37ZrSjbaB61cjKxaZeQR0qtOpUnjOTU4bIzTZVDA8/hREaaM5mxVC5OcmrkxAYg1RumGMg/hV3E0jNuXwDWPO2c1eu5evNZbtk8nNS9TF6jccCpFXB6fnTFHOBU4XINRsJs8pU5Ip4XJpqgdKkA28V6FibDgM/Sl6ClUdqXGR70CYg5NOx+tAxilWo2M7WFA/zipVOaj7jinDIzSsNIlyKeDUQ5FPXik0WiVTk0+oakQGh6GyJV609etMAzxUgU9qgpKw9DwO1Sxtjr0qBT7Hipl61JqrpWJlOcf0qTdio1ODShsmmiibJxntQGx+FR78HrSFqRPMSF8fj7VFI2OuaazHb1qMse9T0C42R8nNV5G2rmpHbJNQyMOlCQiB2yOKrydzmpXOR6Con5qikMzkUg5NGMnrSdOnQVQNj2Iz7U4N8tQ7qfvwopMkcDikbOaQtSkDrRcBh6c/yptKc0FeOozV2L6Df4qcoxSdKkUDIqGWlYkUZX/PWnqMkelNAyR3+lSKCD9Kwvc6EiRVqZFpkYJ6VYRDis5SNYofEhNW4484qOJc8VbgUHFYSkarcnggGa0IIvbioYY+hxWjBFnHH61g5m9iaCHdjHHvV6KIEelNgjwRV6CJs59PzrnlK5SQsUWfephERzjr6VPFDgYFSLHz71zykXYrLEFPFI8Q65q6Y9oPFRuvHSsnIVrGdNGPT8aozLxWpcLxx+tZtwTjB/StYu5jIy7n5fSse8briti8O3PvWJeHJP866o6s5Z6GTdueQaxrl+fatO9fqaxp8nPNepTRxPcYPmbkYqzHyRVRDzVpB07YrZlpFhPapwTyTUEY46VMgzWDYInixjiplJBqCPjvU6DJzWbNUTpzUy8D3qFOTmplGf/rVmAoXrSjjFPAxTefenuBGwqB+c1O5xnvUJGR6VaViXZFdl4IPWoXI/KpXIGeeKrORWiRmnqJnvmo2YdO9I7HtUbkDIzg1qG41z2qNjk07d61EW54prUTGFhmopDmhjgVE7YrRIUrDXNQsfT9aczdf61ExrVEJ6gTnNNHJ5o9zS8e9DKsmATJwKmRecVGnXrVhEwfWsZM1iSRrirUS5PSo41BxxU6gj6VzNmi0LCjGKkDYGagDUhkJqDVsnMnHXmoy+e9RM2DUbvznpTSM2x7yZ4JqFnGc1G8mfemu2eatIjUR260gUnHWl8stViOGrbsUopbkccWRVmOHNSRW/T1q3HbnrUblbMiihzjp9KtJFhRxUiRgfX0xTt2AcimjOchvCioZHzkYA96WRifrVaViaqxm9QZ+KjZycZ6Ubu3amEkn6VqjBjSc5pBk0oOc0AYbFaEpAAfrmjHajpxRjJoH0AZpMHH0p4XBz60u361JnsMpOM1IRimHpTRKGt1zSNmg5HWkJxTK2FBzQAWOBTkiLnjvV+1sC3OKltIlySRFbWhcj0ratbTGOPepLWyCDp7itW2syccGuaUzmciKC1zjirkdpyPzq5DZ4xxzV2K0GORj8K5upzSmZ62xHapltiRWmtoB9DT1tfY1tE5pTsZjQe1RvCACT0rUkiEY5wKybuUk4HSt4w5jHnb0M68uNmQP0rDuUMhOcnNbMsBcnNVntj0xXXGCR1U5JGI9v1JFQNb+1bklrUDWvHSix1e1MZoPUCo2hyOlaz2+O1QvbfLwKTRsqhkmHjpTWi9uK0Tb8+9MaHn+tKxqplAxAc0hj4q8YcHpTPKJzmhI1UtCoFPelC89KsNFx0pvlHFM0UiLr3x7U4MB6050PamsCPagpWYm78qaWpG3D2phOQeaSKb1sKW5oLYphPFID3pvXUZKOelSZNRKeKeOBSsQS/w00tg9c00cU1261SBvsDuBxUJ65pcZ5psj7RxV2I8xkrkCqF5ciJM5zRd3flggHk1h3dzuJ5rWELivYS7vC+Tnms13JY0k0u44qMMTXXGNjL1HU05pd3FIBmtUMAue9O24FOAoYinYaGEdM0wkCld8Coic0yd2OopoOKN2eKBiZzSbaG60qjPNAkKo7U8JSqKnRQe1T1BIiCUvSpW4FQMTTYMfShs1EM5qaJKViSVB6VKBt+tMA29P5UpbHNWkWDN61GeTS/eoAxSIGhcf4UpGetG6o3l560FbDnYIKieTJqKSTNM9KAuPJ3UbeKRakHI6VKJsKtToKYi1OACOK0QdRUOBUgP40nO2kGabYPUkxkUgGKTdTGlqLh0HswxUDyUPLkVCxyafQAL+hpAc0gGPenKMCmgSHqaUvimNJt4qNpM9KVwJGkPTNIASabHHmrMUX51aJHRRbqsrBjtTolwBwKmAzWiQbDFiqYLtHNOUACmSNtqrWJ5hjvjNQu5I4pHkyeKRBnvSvcHsA5HNG7HtSk44qMHNJ6Ba5IBmnBBTA+alUVSCwBalVQtKI+9O2EngUMdrahExBqzGd3sKSKD5c96Ur5dWtEZ9blgYAFNklVR1qpLcbe9VJrgn2qnKw7E9zcjtWfJcDPB/OoJpzzzVR5Nx61zylcu1ieWfPSqznJNBakrJljcGnqvHvTWIxSBqkCUGlzjimg5pHanYq4OaiJzQzGgDNIzDbSEZHWnDpSBaBoVF5qU8Cmp8tBPFUOw1m9KbtoPX605BUgKowKWlxgcdKAo60AOJxS5zxTSR60LyaAJMmnBsHFRUqnBoYLctRfMRV6IdKzom5q3HJz1qCzRQjFJNINp7VXWXjrSO/HrQLoQynJpqEjpTJGyakhTIoJGuxWljnIPWnOmKhK7Tmhgy9HdN61P9oyBVBTkU8yYGM0BYfP8ANmsucYJq1JPzjNVJTuNBTIlOTWlaOCBWaBirNvLtI7UEM1mXcKhltiRnNOWcFRS+d70FNqxSeBgeahK7Tir8kiMOtUJGBbigLW1Qm7FSo4zg801IzJ9KDCyUCt1Lixhx7UyVCtRwTbR71P5hZTxQUjNmzmqzDIq/NEWNVnhI96dySvyKcMYoYYpB1osA6kI4pKeDikBEVOKYymrO2onXIoArnNLk05lpNtAByc0Dr60mOcU6gBQAaUHFHXNIMGgCxE471cj5rNDEdOlWoJeMVomKxbKcVGw209ZM9xTX+bNVYYwSVIsmarutCn8KVyS4rlatxyZArPjbPfNWIzitEJrsX1kOKljl+aqatuFSKStUmJaGtCysvapNg9azoXYHrV9Hzitosi/cUrkdcGmhMjmpQAf8akSPK81aC3VFR4cjpUQXHfFaLJVaWMc9PrSaGxqNVmNwO5qjnbUiP70ImOhfBDUtQxydjUhOQe9TJFRd2SrJg9atRS8Cs/OD6VLG/bNcs4XRqnY145Ae9Wlk4GcGsqF+h6VcicHuK8itRs7nTGRdBz0/SnYJqJXxzUo55zivOkjoFAwKdgYAxS4zyKVVw1Z9CpChQBnGPelUjv0pMAmlK88VBCXcMZHWonXmpSvc1G/HXrSuQ1ZkDqAOeTUElW2GRVeTr7U9zCZXI4pMGpyM4NNK81mzFpEO3NOCsDTwME0FSOlS2ShuBnFPTr1o2ZP9RShcVSRI9BnB71YjquvOKsRjHrTtY2iSjjrTiBimgc+1OoNVboRk8moXJHSpWHOagcc5prYmW5BICP8AA1A5zVh2z1qs5wc55pIwZA54qrJz7VacVBIPyqkzCRVdcUwAE1MyYz3qMr+FUjnbIyc06MZNBGOKcg4xVLUqJKvBxUlMUYFSrxg/zqjqRInSrCnC4zVdRUygcYpM3iywr4OKnSTpVZPzqdaZSTLe/dxSbB61Euc9aeDitEN6IayccClx5eCakDdqRsEc0iUyLzM96ekxXvTTH1qMoy1TQXLiXYPFTCcY9jWZ5hXtThMwPXilYfMaivQDn3qglwc81YjnyKQXuydjkUnTnrSeYG4BpuT600KWrJA/HTmpY3OMdKrZ96kWTPai5nsTn1py/wCRUW71qRCKm2o2PB9qdUecGpE61p0JsPXLH1qROOKjBH096kHTA61nYkcOnvTcDHT8TS54ppbn0xVdAGsntULLnipm5OO1MYcdP1o3HYgZfwxUEgwatOvcVXdcmiwrWKzjNQk8+lWGBqJhzSWgkrEZPPtTXzUhA9M0wj1qkMbtOfSn4FIvPrSgc/1ouWIvWlxuNKBnFKFxj0qSt9CNlqNkyPSrQGajdMelBL0KuzA9qYygVO0fB5/Coz8v/wCqsjCSK7LxUbLjrU7CoynNS0ZS3ICDTQOfSpiuTx0qNlqepIRseKtIe5NUxwetToapCTsats2GFbUJytc7avhwM81u27ZXk596o2pvoWHOFoT72e1Mfn61LCO1B2Rdi/ADjP8AKr8bdKpxfcFTBuOaTZ0ItrMAfeh3yO1Vt3QHgU5XDAUma2tqPYcZHWm5PtRjIpu3a31qbB1JI1PbrVuLAAqvEKsLhak1HSN8tU5mNWZOQapysPXpUlruQSnG7JqmwyM1PKMkVC3AwaaE2RMcDA4qF+OKe52jP8qjJzitIozlJE9qMlQeRXQ2QAIrCtsblzW3bOqgEV0JHNubdqRjirykYGKyreXjririTcdfwokOxezjHP4UjvkEVAJSeTSM5zz0oSJaKd0QGx6VmzvkHqfSr96eCR61izyHJyaNzOT2M68bk1QJBP8ASrl62WwOntVJetJEEyfSp1U1DGCCDViIE9aGTI8mUE1Kv0pqg9qlUdK7imgA5604DninBc0u3ikyWhhHGelA45pSCDQv5VmQLn1pQMUnf1qQLxxTY0Kv5U5TgYpoHrS4zxSKJUPapU7ioY84qVTj8KTKWpKop3Ipi9aeeelSarYevA5pw5J9ajDY4xmpO/FSUm0tR6nB5qVCOPWoFbB9vWnlwOn50XsF7krEHvTGYKDzUTSc0M24f0qCUPZyFGOtRbt2TSF8Z5qNmwPY07aFX0AsAeTVdxkEUpPzc0zBBq7DGkADntTcZHrT/wCHpTSpoRS2IymelMdeBip+v1pDHmmFiAjFJnipSuOajdT9aCSPt/hTg/GKac0gOKLFpXJCeOaQc+9Rn8qcDgf/AF6B20HrTlPzVGPapFORUtmkSeLg89qm2g8VFHyOeBUoPSuZux0RVyaOraDpVaJauQrxWEmdEYk0K9OKvwR8jA69qghTAq/bx9K5pM3SLUMeQK0baPGKrwLyOK0reI4B/lXO5Gli1bR98dK0IEHAxxVa2j5z3rSjTCiuSUikrD0j44p20KelSqnBOOKWsufoMidcjIqtIARVlu/eq8pyo/pSuSynP938ayrg4zWnO/r+dZ1wc5reGiMGroyLs8GsG8z/APWrbvG64rEvGHPrXdTvc5pmLd9CayZhknjpWpeHisuXqa9Sm9DklG5HH8v161YQ84qBQevepUGAD1qm7jSLUZxU6E9fWq8fJGanX1rJlInTkjjpUyDrVdM1OnFQxonTp6Gp09Krow49amU5NRYrYlPWmsevtTSc/wD1qR84A9O9CXcGLu/2qgZsVIM44/Oo5BnitEtTGW9irLz1HOarOPrVuYcEYwRVZgcZNbCTIXwBxUTMCee9SsDjA/Wq7/L+FUJkbyEjiot2ae/BzUTsCvvVxFcjY81E/Q05jmonOAa1Jkhp71EetOJ4qImrMx2fzpRwajB5qRW5pM0WxNGA3Wp1PSq8ZJ6VYQgGsWaR3LMRzyak3flVZW2g0vmGsuU0T1LBcAZppl5HNV2kJpBLjikog2SNKMnnNN3FzTeWfpQFPOO9UlYV7jalSIsafFDnHGauRQ9ARWbZpYhjgqzFEc9DU0UB6Yq3HDgfSpuDempEkO3nH6VMFx1qTAHNRFsHP6VaRhzCgkHimucnFIZD0zUTsCORV2Ik0xrCoJOue1PdwahJyetaJWQm+wnTPpTM9eaGIPFJt4rRbGYgBpwHzZoAIxTsAmp6ljCAD1z9KVASeDxS4yenFSxoetVcybsAQntRtwenFThc04x1JiVmTPao2Q9QDVvYfwo8knjBpoXNYolDmnxW3mEHGK1YdK3/ADGr8GnqGAxn61POJzuUbKxHDFfyrUt7TGMDjvVqG1xxir0MIGM1xznYybG2tiDitWK3CLgfpTIRyPSraDnFcrlczbZJbx+ox7VcijHbv1qCP2GTVqIgDngUKRw1HYkWAAUk7rCnaobjUVijwuAe+KzJLwyZ5OK66abOCUpPcW5laQ1UeD2qXzaXzuPXHavTg0tBqXYqvb1CbfPJHNaBdTjjmgoM8mtb3GpmU9qSPu1C9r6itpowaY1oDyR+dSaxqJbnPyWgzjFQNaHpiuha154AqGSzznPA9qGaqrbZnOta81E9rz0reezOOmfrUTW+O1Ra5rCs3uYbWpFRtbfhWy8HHSoGg4PHNSbquZBt+KjaHHGK1GgwKgeAg9MUdDpVVdzNeLbUTqO/T6Vovb88iqzQ5oN41EUnT8qhZMEjp+FXZISO1RPCfTmmjWM0ynjmlwBU5hxximGL8qRfMhgWn4wOtGw96RuKaHe6FY7RUfVsmgDPX8qbIdo9Ka10H0BnVAe1Zl7eBVODS3dztU81hXd1kn2rWEWzNvoLdXf+1k1kzTlmPelmm3Gq7Gu2MbIhCseaUNmoyc0q5NaASrT+B0xTAcUhbnrTRY9nxUTSU15Ce9RHJNNsgUvk0LzQEpRx1qRdRcZpOBSU5VPpTuMQDJqRV9qFT0FSAUgFVakzgUwDNBHvQCFZt1R45p23/Ip6qTin1AI4s84qdV2ikXApd46VdwHY4pmC1KGzSlgBSuCQ1uBTWYAU2WUD/GqzSZNK5L0JHmxxULHP1pp5pypupk7jApNOVamWPFL5dAxqrUgGaAvpUiqaEPYVVqUKKRQacMD0qh2F25HpSEgUFuKY3alcYjMTUTE+tOY4NRE4NMiwMcimg0E9aaT0qQHjpSl6jyT3p6Rl6aG2Rtkmnxx5NWFtzjp+NWI7fGMjBqrdSNbEcUXHIqyi4pyx4FTBQMZq7BbQaqkn2qVcL2pCAoqN5a0vYlkrNgVUmkzQ9xxgc1DnfzUuVwsIWOfWgPinbTn2qORgvtQOwryYHWmCTPvUJy5q3a2pf2xU3uMkhjzzV+GL2piQ7QM1YQhaqNwtYeIxinBdtIG4FRSS7RWpLJzKsY5PNUri7BJxxVeack9arPLjnNKTJSZM0vfNVpp8jAqNpc0wnNZNmttCJzk88VC3FWGGBVeQnNZNjG7qGcimdaaeorNtgPLZNPjBJ9ahRSxq3EMCmlcBdgAqKSpnbGaru2WqmGgwDNSKM0i9akRKQmATIpyrinbaQ8CmiUIelMJzmhjSUyugm3mngAU3tQGwam4iUHNBOKaDignJoNOgAc1Iq46UxOtSqcighLUQjFNIxUhOKjY4FSxjlPPWplfFVt9OV91IpFxZD9Ke0mRVRWqQP+VAWHNyc1NC4Dc1AX4pFbHegkuvICpqrI4zTTITUTNnrQUyzG9PcZXrVONyKmMuRyaARE/Woi2adK9RbqCRaXJFMBwKN3tQymW45top3nMelUwcNU8TAnBoJJGYkA1BITnirYC46VBNHgUAS2k69GOKuOqlawz8tSrcnGM00O7WhcYhTVy2AfGaxzKSfarNtcFOh/OhAtDc+xIw5qrPpwUZzT7e9JA3VK828f4mqHc5+6g2MR+tV/5Vq3UW4k1myxYOagncjHBoLUEYoJzQAb+OtBOajK4paAFao6k+9TCvrQAwnNJnNKVpvTNNgOHWnA8VHup6n2pASA5pQcGmA4p3QU7gWIpMmrIO4VQVsGp45sY9K0TDYs+WDR5OelKkgaplINPcjchVCD6YqVW/GlIz1ph4IxVD6FlDUy5zVaJqsqePeqWpNieFsn0q1HnPXiqkRxzmrKE1rERdjkGMVYV+lUI+nvUoY471pcCxI/XsKrM2KCSTihkLcUXJTbISA1NDbaeYyDUbIcYpNit3JUk54qzHIDWf8y05Jip60JhaxpsARTRwaiiuQcA81MCMZxUtXRotSzFIRjOatwydP8aooRwRU8bdOlcdSF0XFmrFJkCrMbcYrNik5Herkb5rxqtOx1RkWwT68U9eCBTFb5eKkL8DGBXnyVtDp3QoHDccdqOoH8qFPFJnn3qDOO448j0qJsEZ/KnsMD396YflFJlNDMdqicU/JBOOKaRj8aEc8lcYU+agp7cU/wDCg5+gqGZWsQkYpSvNOZeadtxSM2R/rSquKUKRzwaeODVJakpCAd6lUAVGBzUqHkZ/CrNUPUe3FOK5XNIfl+lKTxQWrDGyfpUEmPxqZulQNyP8aCZMgfgHjioGIAqww3VE6/L1powZWYZPSoHXnFWmXHSoXXikkZtFVxURHOKsuuDgVCRg800crVmQstKi807ihBz65qhxZMg45pwGKaOBinqRn0oOuOw8Y4qxFVdetTocfjTsaRJ1GBT15I44psfXHapBnJ7CrR0Rd0OY+9SZApoHQ07acg1SCQoJx1pxIOKZ654pemOKOpixQcUmM/jSdBS4+WqAjdcVGTip3AqBlPpxSZDE3GnI+DjpSEUwDBNSK9i2kx9RUqTVRB5p6vtp2GtzQUg04HAqisp4qZZeRk8UNBexcU09TVZXDdDUquKQmyxuJpymolbNSVW4ImRs4qRTUCZC8dqmByBTB3HgYGSaCOKcnShycdKdgjuMIxTTnB6VIV6moyvftSNLEJGKiKk1OyjoaideaAK7rkVG6evFWME0w/SgloqsvNNK846VZK56Cm7QetQQV2XFCjLVM8YpAm0UDQ0jpxyKUe9Ic0pOKaNBcDsKZIMU8c9aGUEVPUVyq4BqFhg9KuFcd8VAVwTxQ0Q0VWGTTSOanZaZ0qGZuNyEpg0xl9KmK89M0MOfasznasVCuaF4qVhzgVF7daDNluB9rCtq1lJXGeK56JsEVr2cnHXmtS4uz1NZSTz6Vah9c1QiO6r0BFJndc0Ivu1IDx0qsjjAFSeYCMfzNZnXEm35+lPUnNV0brUydcelNGq3JxnHSk6EU5ATxngU7b360m7Mq9mPjUg84qf+GoEXHNPbkZxWbNbMZM3X2qnIanlbjpVWVtwxjn2o3RRGxJP0qCT17VI529agkOTTSIbsMZiRyOKh+6c5pznPPpUDyc+1ax3OWTuXI3wwrVtJ/nA//VWDHKB1NXracZGK6kRdHRQy9+vtV2GbPFY9tNlQQauxyYPWoYKVzTEm7vSM+0cnmqiyd6cZqlC5gu26jPbtWBcuVc1sTS7hxjJrB1BjnIqW9TCTTZWuG3Gq+MH1FP3bxzTSuO1Ui4vQmiOOnarUR6kiqcWSOtW48ik9iZHlaKRUqx5pVAp4xXeatWY1ATQwBNPwAaAMikyWM2/jQV5qUKCOlKEJHtUWIsMVc/hTtuPenBOODmn7aT0JtZEe3jNAAFO27qAlK4xAc05WpChzmlUYNCKiTocCn7vpUIHNOGak0WhIGyaepyOT+FRjoaTODSYXJcnd3NO/HFV9+TnJpQ2TUPYb0Hs+On5Ub+KY4yKQnFCJuOJ4xUbtnApevv8AWk6t9Ku5SVxu386NvHrUoj5zigxjBPai5ZFt29v0phGKmwPrSMBU3HcjKZJ9ab7VJggZ4zUZPbpTKGHkmmMozxmpDgdaazDBoC5EyZyelRFc1I8uVxmoXcdqogTPFJTS3PrSB8cVOpsTLnFSpk/Wq6nnNTqQCO1Zs0irFhT+dWE6Cqy1biGSDiudnTAsxrntV2BMDvmq0QGRV6BMVyykdES5bpntWjBGfSqsC8da0bdCAPWuaTOhFu1j6cfnWnFEOBVSBMAVpwJ6Y/KuSUi0i1bx4xn8qvxJtGcYFV4U5Bq7GuABziuZu5Q4AetNcAmnjntTXIrLcTIn4HTFVZWIHSrT8Cqc5OD0qkjKRQuiSCMVm3GcHNaM5wcVm3TDGDXZHZGFzHvDknjisS86nFbV59fwrEvRkda9CC2MZox7r7prMlU1p3Kk9az5F5xXdE57a3IwAOtOxnAppU+oxTw3Ipi2JU9KsJVaMHOaniP+NJiLKDjFSx5AqCPJ5ziplYeuaixZYTGalByKro2SaevPemUTLgCkYEn1pCAVBzzQD+tCJD7opjpnB71IQO1NbJANVEze5WlXAqKX7gqywO7mopB71qiLFGSq0i5P0q668mqki4PtWhDuiq7Z4qJ+tSPgEnP0qB23fWqSsNsjYZ61C/OakdqgJ4NaLYTY1jxUW4DtSsfSmqCTV9CdxQeaeAaYBzTxx1qGi4qxLG205qZpOlVdw4zxRuP/AOqocTS6LQk/Wk31CpJPPGKmC81OwWuOBLDg05VOevFKqd+1WIot56DFQ3YaQ1U+b2qxFbnripYoRkDrV6C24PH9KylI2UbLUrRw9OKtxW+cVOkOCOPwqwsXesrg3YiSA49KeRtGKlyR0NRSHtVo423ciLe3NV5GqWTp1qvXTFCuIWwuahduOtPkPy4/WoSc1okQ1qNd/mqMv+dOYZPWozwcUy0h+4+tKFOKYop6Egj+VDBaCqPepVXPuKFAY1YSP2oIbRCsO48VYii9qljh6VbhgGelZs5ZyK6w8DineRjrV77P0wKnjtNx6UXOdzsZ0dkZGGBxWhb6YARkVoQWoXtVkR4HH6Vm2Zc92VRbhOMY/ClEQzwaslOOetRngnrXPfU1jsIkeD2qzCPbP1qBDj2NWIjgj1rCTualuMYFTR+vaq6ttHJ496ZNqMUCcMM1hqZS7I0fOSMZJqlc6tu+UfpWPPqhlPBFQfaB1Y/nW0IW3Ob2N3dmi1wWPOeaRrjHesxtQSP+Oqsl/uY/NmuyBzTptvRG0t3zyeKeLkY69awVvOetTrdA85rpTMPZW3NwSg96lExJzWIl0Bjk1ZS5465q1K7IcGaqyZ5qRWJIP86opPnvU6zZHXNaKRk1Ysgih0XuOvpUQkDDjigOGOBTuSEkQPvVeSDPSrHXFPxnA61VwUmjNNsPTioWtOelbPk7+ce1IbP5fWszWM2YD2nB7VEbQsOn410j2HHHP0FQvZn0oNo1raHNtZnPTmq72Z9Mn6V0klmD6fSq0tpgH/Cp3N41eY5t7U56cVA9sQMYNdG1rUD2obPHSqbOpVUtjnGtsdRmoXgx1FdA9pnPGKpXEAB6YpanQqvcxZUwKiZTjpWlLBnnioHiKZJpJm8alyg2UGaz7y5IBxV68cKDWBeT7cjOK3px1NlIqXU+c5rKuJc5qW6nwTzWdI5J613xVg3EZqbnPtTSadWgIXbinKOKbuo3UCFJ4pueMUdTTlTNAXuRhM05Y6mVKU8VVgIsdab1NSN15pAMmixA1Y81Iq4pyLT6ZY2gZzS7acBmi1wAL7UoXGakx2owaBbjNntRjFScUwrk9KAQ0k54paQnFNZsd6gZJu4qJ5sVGz+9NIJ54oHcazE00HNSbeho289KuxLGqlTItCx/5xUypxigSQirzTgARRtpP50FChQKcoJoVc9adx0FAmKGoJzTc8UMc09g3ELfjTS3vUbMc0hPvSJHscmoWNLuxUbEUFXFJ70gXJpVUtVyCAdxmhJk3Gw2xPUVcihx2p6RhBSs+3pWsVYl9xdqr060Drmowdx5p2/8aq5NyQPikMmBUe6o2Y0MokaUsOtQSSE9KR3I4701FJINTqxJCqjMc1MsYx6UoGKjlcr0p2sMWSQKKpsDI1Owzmrlra7iCaT1HYSzstwy3ArXWIIo4AFMiQIopJZM8VpFId7bCSOF4FN3ZOTTep5qORtvejYhssGUAdaqTzVBLOaqyTE96OcELLNzjvUO8sfam7SxqwkWOTWTbY+pEFwKQvtNSTOB0qlLJk1MnYpDpJc1ASaQ896MZNZAFKFzSqtTImDQVcSKPHJqQnApeBTOprZbEjX5PFMwafjmkqGKwqLUy470zOB/9elHHWrQiUDFROaUtTSc/WkCVkR49aMGpOKbUjQ3GDSAc0HmgGkgtqLThg01QaePamFh4H4U6m9utJuxSbGKxyKjZvwxQz5NRMakBS26poxkVXXk1aiTigpEm3ik3U48DnrTD1oBkgOPWmk4NKp4pjmgkXdQTimA809utADS3NDPkHFNbNNAzQNbCFjSZyKTOBikDfhQhC0mT+FLTTmnYBwOaejkGoR0qRDSAvxPuGKlaMEVVjYcVZjlGKBrQqzwck1TZdprVlYMDVCdBnrQU9yJSalifFQZw3NODUEGpDMBjFWvMzWRFLiray5HWgCeVgQfSqM2KfI2eM1XZjQBGeopaQ8ijPrQAOuBn+lRMMGrGQRUMi0WAaDkU4io8EVIvIoBIbgUxl4qcD0pCtAFYgigfKamZc1EVwaAHqcmnbajBxTgaAuKvWnqcHrTd1IDigLlhGIOasxPVOJhnrU69fWqQmW8+9IWwaiV6cOetWCJFJHPFSrLzzUABFOUfnTRPkXopuRir8L5NZMZq/AT0/lW0SEjRQ5NPI79KrocrUobArcV7Ml2YpyHnGKarc9aCTnNFiUx7INtV3THapgxNKUJFSyt2V9nFQSx81YZcdabkMMU0PYqbzH9RVq3utxwxxVS4j5qFHZDjNYu6C9mb0b+nIqzG/T0rKtrg4x1960IXUjFD1NFa10aMZGOatRPgVnRnFWY5fl61xVad0axepqRPu/wqZT7VQjfI68VZilyK8WpCzOlS0LWT2pFBOOKarVL6Yrmloy07A/WoSODk5I9qlI5wevpUbAk8VmN+RCQR6UpBxSnO/FHPTvUGDEHHbINKV9vzpQMkjpTsZ6mp1JZGTijginOPTGBUZGKqxjtoDAFugx7UcE9KTr25pyg9MVSEgQflUg68c0A4oAH1NaGjtYeWoz19PSm5PTvRx6moIvqKxz06VDIvPvU7DjrUTL70W1HJohI5qJlz2qdlpjLxSZiys69sVBIuOcdPWrjA4zVdwapGT0Kj9KgcYPSrTjrUDDH/wCqmtznZBg0qjmlIyfagYp7sIjs5NPHSox0NSLgdDTZ1R2JFIqaMZIqJADU0ZxxRc2RYQbTmrCjcMVXDZ4xxU0Z4H+FWjSJMFGPpRzx606kA9apDkNII+ppCD3H5U88570bQBSM29ho5HvRTx07UgOasSGn2pjofSpCOM5ob0qWTJEAXB5pCuRxUzJx0pvQ4pNEvUixgUoGeRT9mcikAGaBMZtOaeHK+9PXrSlQTWljFt3EWTpUyS/NUPlnHHPvQMqaSQ0y6kxAxxVhJAazN2D6VYjkx3p2KjJ7mglSqex/SqSTZxzUyPTNnK5bDcVKGJqqsgPFSb8d6CSUj8aGGe1M300Hnrmg1iwZeaicd+lPY9c0w+1ZsCIr1puAe1PJJNR5FILXYjYpOpqQfnTGGT700Pl6jSN3HFJ5dOUelPADChk21K7Ic80giznj8atbN1O2YpJaDKm0jtQeg7CrDp/nNRFMU7E2uyJk3VGY89qtAY6U4RZHPSobLWpnvHx0qN4/wq/JDgnHSqrKc4rNmco2ZVZMHioyKssmcio2XHvUmEkVXXHOKiZSBVor61HImc0GDiV48hsd6v2smGFUsAeuangbnAq1sLqbtvKD9aupLWRBJ05/CrySfhUs64M0VkzTt/61TST6mpdwI+lS0dUXYuwyYIq3G2TzWfCcexq3GwOB3qkbxdtS/Ae2ak4L4AqvEwx0qdRgAnvUyNY6yuSFcY9qSRsLRu/KoZHycY4rM3vcjcblJ6VD3HpUj/NUTrznNNEt2IHbGRn6VUkJNWXqrMeOatIhyTIWODVeVgaldvxqpM2c81tE5ZPW41pdp6n8aswXBOKoSNke9Ogk5xWyZg5XOnsphjrWksoxkHmuctZ9uO1akU4I68mpYrmuJTgc9aDIQM5qksvHYYoaf5etZXJbLE02EzwTWTdyFl7YqaWXjmqcr76zbJIY23MccVM6/wD6qqqf3lWg25Qf84pplRdgiBFWoxzUC4B61YQcYFbIs8xCfjT/AEpKAcN9a609TpauPpQMUg9acBxSb0IURwUGn7cAelNXJqRRk1Nwt0E2A9OlKY+wFSbQfanbQR6mobK5CHZijZ2qcDjnrQV4qHIzdMg259KCuARiphil6mlzAokYTOKeE684pR2p1LmLUbieV8tM2Z7YqZeeMUBMt9anmHy2IPK5FOEe0VKqEHp3p5QE+1DkHJcr+VkDg/WgxjpVgR+nHvUip0459KnnDlsVBAe4/KlWDByRV4Qj0+lO8r5aSmHLYpCEdhQ8JHar3lgfWmuMj0xQ5FJXZnmHnPH0phiz+FXHHHPNQMMe/vVc1yuQrPHUDZq46+tV5FyatMzKzHHWomPWrJi+U5qJlJzVXGysenrUNWShHao2jI7cU7isRN7U0fSpTCcilEBxmquapDY+nSrCfd6c01YfwqdIiE9TWEjaJLEM81bhU4H9arxRnPTirkII71zyZ2QLUCnir9unPIqpAhxxya0YBzzXHUN0i9bj5fetKBcgdqoQKCePyNadsCSOK4puxskX4V4Ga0bYY7VTgTjkVoW+MgDiuWWxo9C7AOnrVsLzn+tQQ9f8KsgYAFc92AhGaY3HpUjMAcdKhdhg560ITI5GBFU5XUj+lTSNxzVOZsA4rdGDZTuGILHH4VmXDDFXpnPI71mXHIrritjFmbcnOax7shj0rVuDjNZF0fSu+G5zPUyrocZ9KosMnP8AOrdy+T+NViDmurYhPQgcHnNCDinuM9qYDz/SnuBIMdutTRjHFQJxz6VMhxz+ND0QE6JUqN271CjcDnmpQe/rUod+5Op9KkUZOKhU5FSIefemInUYA9qkwO9QoalUnFFgEwScYo2kDing+lJjg+5rdIyaIWXJGBioWHXtVtlB4PWq8nGatK4mUJRycGqkvGc1dkyKpSnOc/yrVRJZSn61XerEvINVJP1q7EEUhwKhIyKkx1pAlVYCHApVQ59qmEee1LsxSEtGRMNtMZs+1PkIqMDNXbQaYdacg6UKtTxxHGcc1lJ2NUroWNPSrSQk8npSxRcDFW4bcsRXI5myiMihyRkZFaEVvk8DinwW+OtXooe3Fc0pm0Y2Io4AQBirKQflUyQ8VLs2iocrhKSIxH+NLT6jfrSiznkMY5aopD0qRfvGoJTnqa6YnKyCTk9s+tQOcE0+U5JFQ9sf1rsihjWNRsMmnnOeuaYW9q0tZkDSB+FMCmnk5pyjHWpNovQbtOOBT0jJqSNN5xVuK349aG7GbK8cWSOKuQwn0qWC2HHFW0g9jUnHOdiOOL2q3DFmljgq7DbipRwTqaCJDnFW4LTHOOPSnxw7eatp0qbHHKrciWLsB+dKVx2qY4700qBk4HPbNRJFwkrFVxk0zbkGrbLk+tRlAOuBWFrnXCaREkRzTZJBByxAxTbrUI7UEbhn1rl9U1kyO2DkGpVNyZrz8+kTXvNcVQVDGsafWQWPzZFYFzeO56nmqpkJ75FdcaMVudMKWmp0L6yO3WoH1RzgZ/WsYPijfWvs49DT2aNN75mPLZzSC8INUBLjgjFLvzjvUclhOlF9DVjvs9easRXnuOKwt+D6U9ZyO9S0zmnQvsdJDdhuvWrcV0OO1c1DdEc5q3Hf47002csqPQ6WO6A4zU0d7kDmuejvQDU6XYJPOKtM5JUtTokuh61NHPlvrWFDcHI5zV6K5p8xzunY2I2LgVdjCdSeaxo7kYFXEuMjrmhvU53E01AIGOKlx9BWfHPke1WVnH96i9xWsT4yMCmmMEHI/GlSTPNSDafrTuBUaFepGPaq8tvwcDrWgyZ/wpjRZ9s07i1MqS1JGMVA1ptXoK2XiwcHmoXjAGCtLc0jJmDcwBM5FZktsSxOK6G6iBJxzVCSHAORTN6dV7GHLBtGcVk3rBQR0rdvm2A9hXMX8hGSTWkI3O+lPuZF/KQGOa5u/uDkjNaOp3nJGf1rnLqYu3JrupxPThqRTS5NVi2acTk00Zx/9auixoC0bqSimPYcDzSqOaaoJNTotNIQqR1IqetKoFO6U0gGbdtNeld8VDuPrVdAFzk0oGKROtSKKSYkOHHtShfzoBxTsg0AwC5NFFG7tT2DYcOlNJ5ppYn2pueeai40ybd8tMyaaDxQTikUhGY1E2TTiaNuRTsQ2RhSTUipTgOKcq7qvYGNCc9KkSI9qmjjqXYBxmnuSRBAo96Rjg0Px0NREnNS2VcfkUZzTB05pSeMiga1HbgP/wBdN8zHtUbNxTCeaBPUlMuaUNxUK9acDigWw4/nTT3ppfFJuLGmh3EIyackRY9KlSMk1ajQKKtIhjI7fbipgQtKzYFR9earYW5L5vNFNSPvUmAKQ2tBtLtz9KaDzS78UEJA3vUbv0HemyS8mmIC5pXKW4oG881MigUoi2jnrTXfaarYaHNUJUtTgd+KniiyOlD1CwyGHBBNXYgFI7U1Y8Ck6Gkhk5fnimEgGkzj61BLJjvWq0Ex7ygcGq0sm4cUx3LGo8npSbuQu41sk4pvk5qZI8/WpVTaKixSZAsIUVHLKEFPuZwgIFZk9xuOOamTS0AfLNk8VCTnvUZJNGSawNEPpy9KaqmnouTiqsDJUXPapgoApIk6U9xiqSJImNMpGJzik5NMSYvU0uMUqLT9tAxu00Y96k2cVEzAUEvQM80o45pgbmpAc0kK4ykJxTiMU08mhldRnU04LmnBfzp4UYpJCbGH8qBgDOaVsCo2OKTZS2HF6Yz0wtxQBmpAXdRzSgYoAANADkXFWEO2olIxRuNBZM70zdmoy1PXpQQSA4prNSjpUcnFABvwaXfkVBvOaeHoBA7HNJvobmmc5oEh5IxTAc0hOaYDigZYGDQVpiHNS07ARMKVGxSsKRetICVXIpTMy8U0dOtI/wCNAD/OPc1G8mRUDHAobpQA4nNOHSo85FOU0FWJAxWnrcFaizzSqMmgknEuRTWNAQ0EYNBSGdqAcUpWmkkUEj1NDrxTEbNSk8etAFdhQpp7VGDg0BclAzRwBTV604dPemgGt1ppXJp5FLg0gIGWm/dqcqGpjJxVgNWn4wKbtwMUqnP0qAFU4NSpLjrURGabQFi4r5qaNueeKpo1So5FWmSaKcinFMdKgglFXosMB0rVK4ESrgdKswsRiniDI4o2Y/CtFoSy3A2RzVnbx04qjC+3ANaEeGGM5reJLZExK/SlikqV4uOlVWQqaHoRYurjPFShQRVKKQkYBq0s3SjcpMZNF6VXKFc8davbtwprxZHtUtF7lB48j3qpLFjtWm0RFVplzUsERQHGBWlA/Tv71lfcardtPULQSTRsIc4qTJX0qpFMCO1WVwcdzRKNzVblqGTODVyJsnis2M4PcVchfBFeTWpa3OiOhoRPuPWphyeD+NU43OasBsj0rypRszbmJmBzz+dMc9f50oYsDzTS+eO9c7Q4vuIF3dacBnrSj5qMeh5osZbiAYz/ADpccU4gkUjH8KzJYwr7VGUz7VLx60zZnpWljJ9xmMAClBAGOpp2euOKAMCixD90AD7inj2pvX/61PUZAH6Zp2K21GkdzSr16daM8n/CnqhOSOlMz3FKjb3zUcgwasgZGMYqNxipZVtCBlII70x0B+vWpivGfSmnHYUjIrSLiq0i+1XnXg9arOn5e9C7GUmUZFxUDg1bdOtQOvHNNHMyqwzQPTFSsPSmLVCQzHPSng4GOPxpGBzSgcc0HYtiRe2OtTqcmoF+X6VMuDz3qjS+hOmasJzUC9OtToePbvVI0RYHSgNntTFyQOak5yKpFMMc8cUpIpeCTQUAp3M2xBz0waQknrTuNtG3aeO/rSvYVxBjFGMmgDNKFwaQmAXNNZOOKkHSlxwe9VYlFZ1PHHFIF9KsFeOeaYyY7UNFMh53U8enelK/L0poGKLmDVx4ypp20MabjpnmlBwc9/rTTMdhGiOMjmhQakU80/g1p0GpaWGK+KlWU5B60zZ/+qkKlaZpGWpbSbpU4cHvmszzMdTUiS+/HpQkaRZpK3HWnZz0HP0qnHPgVMsgOKTRqncl6imgcdKcGB6Y+hp3NQ0XuQkCo5Fx0FTbSppCMN7+lRsaJXIhxTO7VK42jrTApxml5lWEIxT1AIyRim7O9SDp7Urk7sVQcfzpeMdKM9eaOlVELAyCmiMHNTDgf40BcDI60gSIfJyeO1SLEQBU0aYzn86k2HPQUmD0KMsXXjFU5o+TxWy0ORVSa3PJP4VDFJXRksnHNR7B+NXZIcDmqzgqelK2hg0V2UHNRPGBk9aslc+1RsuT/SpsZSWhSZaah2mrLx+gqArjtSOdot27Y69auxyms2IirEbe9BrB2RpJJkVPHJxWfG+7irkBPGaEjpizQjYlff1q3C4PB6iqMR59hVuI8jkc0bHUnoX4sk1Yycc1Ui/l71a3BqUjaA5m4yPpUTEtkjp7elOzwfWo2YYOOtZM1vYYx9DUchJqT+I1BI1OJEmRTEDnNUpH59asXD8GqcjYH/1q3iYXIpG496pu2Dg/pU8p4qoTk1qjJyEJ5oUEHPpRUgH4UzFlqGTGP6Vfim21mRr0IqzHz61D1JNNLrK+n40rzE//AFqpK+OKlDcemayIJGkLHBpME9aULk5pVH4VmwK8sZzU0HK4PanSR7hUUJIf0q0XfQsquDzU6EAc9OlMOCeKdGpFbJ6F30PMg3y0A5Primjp7U4Dj0rqud9tR68Ac/hUkZwaiVTmpQvPvUslqw9cg1IAcZpgGeuc1Ii7TWbYWHKCSMjpUhOaiwQaeAam5rbQk7560UdOM0Vm2T5Cd+2KGxgCkJwRmmt1+lQmDjckXpQMEntTRnH0p69OaTkCjYcox/8AXp+CRxj6im/xU6ouVy3GgFTz0qaMZpvT/OKeD8vFDlcpLQk2jjjNOVQO1MVhnPSkaXHINTcdrlgfdam5Xsai80Y6896YXOfpRclxuyRn56U0sc8/lUZkzzTXcHvTbFGNmOfnioW4zSu1MJJp3G0xjjGMVGy5xxUjEj8ab6nt6U7lcqIGGfxpnlnPrVraMZFMIIB/pVc2gcpWMfPIpnlZHSreCelMIOfWjmBwK5h46dKUQ8cjirBQY+tAQAVXMx2sQqmOn61KkdPC8VIq4qWzZRBI/bmrMaVGi1YiGDWLZrFWLEC+laEAwOcVSjPQ9KuQHI9K5panREvwdv61qWxwBWVAffNaEDHA9q5KmxaZrwEY/wA5q9AR2rMhfj8quQyZPtXK0as1omAHXFTeaAP/AK1UY5OM5wakWTJ96zsPoWTLUTyc4qLzBk5YY/So3kDDA5NSkQ2gkbccZxVSVjgg9KkklxwKpyyAkmtYoxbTK0/fnmqFw3Ud6tSyYyM81QuH4x+ortgjmkzPuiccVkXlatw42kVk3I6npXbHuc7ZkyqTxTPLNWZVx1/OoWXmum9wKzAn1qPZjtVllIHTrTfLB7YoEyJUyKlVdox1oCDcKlWPmgYKuBUwXgU1V/AVMqHGf1qQEC88VIFz9aTHAqVR3rToSx0eRx6VKOTxTVBJzUiqMA9/pVRQgwc4FLtIFSAc0EBQa0JuRuMVVlzg/wCFWm68dary5A960iQ073KEi8/1qlMM571oSDOeKrNHweK3TE1fUy5Ezmqrx1qtFjPGc1XaDdSbJsZpiNP8n5atmDaelMdcUr3K6lcjb0qJzxzUzmoZBmrQtyuwyaFSniPmrEUGTSc7FKI2KEtV2GAfjT44jx8vH9Kuw2vAOPyrhqVLI6YQuRxW2QM8VegtuKkjh6VbhhwQMVwSldnWkkght9oHFW0h5zTkjAFThMVHMRdDNu2mEcZ5qVwMc1HjHeqTOeQzv6VE/U1IxJNRsOa0irmctCN8jJqvIeOlWG4FVJGOTzxXXBHMyvKeaj796ezcmo2PauuOwmNb2qP0pzH0pF+6ath0EVcN7VMi/wCTUYGamQHAqLlbak8MYyCc1oRR4Xp7VVt1Oc1owrnA4NLcym7EkcYOAKtpBkDiiBOlXokBFFrnl1Z2I4rfaRxVmOKnLGM07PXjFCR5dSfYQnA9cU4OQOvSmE4GB0pmT261pymDLHm8Z4pPN9eRVYnPbmmOxUZrPkKi2WHnVQTWbeansBA6VHcynkA4rKuSTkZNCpWOuF5MqX940pOc1jTsxatGZPmqnMntV8qR6tNJbFGQ5+tRN1qd1qIjmmkejEO1FBO2k60waEalJNIQM0Z9KgEhSx+lKpppzSEmgpxRKrY704TkHrmoCTS7qrlM5QTLkdyR3q5BdDjJJNY4NOWUqazaZyzpXOkiu8EHNWkusnrjFcwl2VPrVqPUBkc1m00cU6B1MF37mrkV1n2rlrfUAe/NX470OvXmpbOZ0eh08N16mrENzXOw3uSOc4q3He+pojc5pU7HQx3fbPNWY5/Tmueju8AcmrUd171VzncGjdE5A5qQTKw96xFu855qaO5PAzTIaZqlwVqvKwxx0qs11xjPNM8/IqriSsMlX1rNvZPLHXFW57gKDk1gajfhsqPzrWOprTV2UNTu+Dnj3rjdX1AKG9PatPWtQEanDVxGpXxlc8muynDqepQp87Kd7dmRjzWe7Ek0+VstSKua7ErHrJWQwKTRtIqcLTWXFOwyuwpFBNSkAnpSBcU7AKox2qVR0pgGKXfiqAmD00vjvUW/FG/NJMBGJzmkpQM04DFDARTg04P70zHcUjE1IEobmnbqrg5qYdKaYD6buzxnFNwaUAmmwFwaXbxSqMe9OyKkBmCeaUAmihpNvFWkO4hAA5pmeaRpAxpM5PegncnRSRUqKFqJGwKfvzQCRYUjFNd6iLE00tipuOwrkk0z+dKGpSKQWDPtTH6f0qQn3qMng0AkRkflSdKVmxTC3FNBccWxTC1MZqcgJqhXDJY1ZihyKRI8cmpgcD/CmiSREwOlKWAGBUe/NOUbhVphuPXmnoo700kKPem78+1DZNrE24DoeKCd1RKd30qQcfSmUI3FQuTUz0zyiTk0nqCINpNWoRt96Xyto60wnaOtJFWJZJOMVXZd5zTgPM61Yijz2qiEJDD61aX5eBxSKMUEgVYwaTmomfLUMRVeWTnipuD3HyT7eM1A8hbrUZOTS7SaEJhncaljizRBDu7VfSEKnNNJsncgWIKKq3c4jBx1qa8uRGDg/lWJcTlieaUpW2BISecufrVfbRgk0/bXOy0hKFFBXNOUZHShAOA4qaOPNOhgLGrSQba0SFcjU+1Nlc4qZlAHpVdlJoY1sQEFmqREpwjwKeqkUISQqgAU4dacFoYYFCQyORwKrN8xqRzlqVIvam9dgauRqtOC1LsxSbcGpsAwjNM2mpAuTUiICKdri3GIlK2QKkyAKglf8aHogsMY1E5oZ8mmls1kMdtpQMCmU8Ggpi4yKFFJSqaAQ49aN31pCfxptAxw5qRTmmJ0qVcUEDuaikPvU/8ADVdulAFdutSJyKjODUkYxTQWHlabtNTDpTD1FDAjK5HSoivNTlgetMOKQCR+1T1EBjmpR0qkBG/FNU4p0o71HUi6kwakck9aEGRQwIoGMbpTOn1p5GabQADpT8Y5plKCcUFpgT+VPQ4qMmlU0EF2Ibhn1p7Rg1BFJtFTeaM8UFIjZe1QSCrLtmo2XPNNEldDg1OvzDrUJU5zT1OOlDBKwOKiPBqc81Ey0hWDqKVDTB+VKMgGmhkq9aD1FNRsil7VQARik60p9MU08Gp3AUjIphXFOzk03dx0psA7U2ncE0hGKkGKpHapVbFRAYpaAsWEfaRWha3GD1rLXrU0T4OatNg1odBDLuFWCgYAism0n9TWnC+RXVB3RmxTHt5qWKbYQD0oK5FRONpq1oLc1YXD06SAMBxWbBMUNacV0HUA1qpXIKrwmNsgfjSg4/8Ar1YfDD1qB1x0qSrEiNgip05HWqQY5qeJ+KoESMmSapzRc1d3A0xl3dai1xmXLEajQ7W5rQkiqpNBjms2miy1by9PWr8UmQB39axom2sOavQz9OeKE7kp2ZqxkHvzUyHmqccoGPSrMbAjisKkLo6Iu6LkMhH+FW0bIrOU4PWrMUmOteRVp7tGiZdB/Clz19KjD4NJu59q8xo13JQc09eSKiBAGacPm6UrCXmS54pg460gyw4pwHGKlqxD0GH7x4/OkPAFPxjmkORVJGchpXHXpQVx0B5pVFLjLYosZvUbjBPFPXOOPWjbTwvSm9h3EwakVcf1pAvXjNSDg4PAqSOopXI6cUxlqTr0PFKVAHWgZXKZBqNl29uKnZcimN0AqDNleTOKruvtVzZkmmtF60LRmTM94+3Wonh4rSMPFRvDjtVLUxcTKaLB5FNaPNaDQ5phgzximTYo+SQKb5Zzz0rQ8kg00xcVRrAphOKeq4BqcxUBBtpM3Gxn5qsIe3WoAu3ipEJFWirlhSM9KnX9KgTrUmc8UyxwPPWnUzv6U8LmmyXoKBg8YNOIzyaAMfjTwvP+NICMrjpRjJ6ZqUrQE7ZNDZLY0Lg5/lRjIqRBg0pHtTRNyMAfWkKA81I3WlRd1UtSL3ZCy8e1REc1c2flUTripaG0isOPalHWpGFM5oWhlJrYAdvt9alWom6U5T+Fa3uZsmH607bmo0NP9/SrtoRfUieLrUZXHarJ6UzGaaNFJkSy81Mk36VEyA8gc0wqQak1Ui8ko65qwkwY1lrKQKlSTHemzZSNQ4YUbM4qrFNtxk1aSQMfWsWjaLshjxCowPSrWM81G0RBOKz1NkRKO1OKA8GnFDwSPxoK/hUjGAE9sUpGT9PagDLH0pzKB071a3HYVclunSpAD361Eh2k1MpyPXFQ9BJaj14wKlHQcVFGMmpRxQU0OUE9KjlhDDkVKM/hT1weOtQ2Q1cy7iADOBVGSDqMfpW/LDu6j2qlNDg/d4pJNmc4mM0WBzULryf8K03t+SentVd4cEk/nVanO0Z5Q1C6fpV9oqgkj5qWYOLbKYyDUqPk80jxnNM6HNIz6lyN+evHpWhC4I4FZUJPer0T+nSg2jK5oRMO/FX7cjGOtZUbgn3q/bv70WudcHc04mwPapw5IqnGQMVMsmDis2dKZOT3pjEdR1pN+Rn86jZx26UWLvqEjBR9aqu45zT5H4681Wlk5wDVpEN3I5XyfSq7nilkbIwagZgPc1qjKRFK3zVWz6VPKd2c/pUGDn2rVGUnbUcv0qReTTAOamTrRuiNx8fWplYg81Evy1MnNZtkkyH0/OpkOe9QIPzqVOKzbILAHFPUc1GpHTmp0HrzWb3JbshQmeBVaRdrVfCZwaiuIjjOKcWUgRdwzUyDiorTkhT1q4qZPSrRojyoJzTggp4TmpAnHHJrqPUsRqvNSqo7Uqr096ese3mncaWlwCipRGPSmqNy81OqelZyBR0IxGTS7BU+0DAxS7cHBrIuxVIOaNue1WTEOMc0nl1DZNrFYpgdaaRzVkxfKfao2Qccc1AxnOacCe9DetO7f4VI7CqcmlPB5/Sox8vWlU+1QNEm/cf8aUMTkjgVETnPbFBcgUDJVk9OaRnyahD8Yo38+9AupLv5BoLjB61GPWm9TSTuFh4f0pSMnimg80uCR9aOoWEI54PFKR2A/Gl/ipaYyMjP1pAmRUjLgdc03pjmhMdyMjjpimkZqbHTNNIytHMUtWRbT1obrUoXnkUFRincb3IMe9AB9aeyHOaXbiruOw0DnNSDGehpqdDS/pSKRKrflUqNjioF/Me1Sx4PtUvVF2tqXYW464q3C3oRVCPHerEZIb0rnki4uxpwNz6Vfgl28A4NZELHPPWrUJYHvmueUbo0UtTdjm9DVqGTkc/hWPA5Hr+dW4pCea5miuY2FuT+HvTjcEjB7elZyPjp1qUP05rLlDmuXDcdT/Oo2nySSRmqzPyOM/Wo3fHSmokt6E0txkDmq0soII/Wonl2j/Cq0spHJNaKOpg3poOllOPvCs+efrzRNJycVRll5yegrshGxg2JPIMVnXLbcipp5PlPbvxVGdiwzmumJncjc1EzfNSu30/OmZ3VsNCFuO9N3dKQ8cZppODQPQeG5yaep/M1Bv8Aenhh0AqhFhWGevFTj7tUw3HvU6ngc0rBZMsJjHNTKuRnrVdGwe2KlRuRVoTLA9Kk4FQK3uaeCFNaLQEPBweak4H5VGWyOKDxmhsh7iMRyO1V2XOT6VOcnB7VGw3E1cXYGVXQ4qNos57E1a2VG461bkJMpGL1FV3QAmr0uNpqlMcnincyk7MqSDFVpfXNWJTnIqFlG31p3sUV8A9ajKZ7VMUOaAmPelzaBGOpGkYPbNWooycY4FMiXPXpV6CMcAcVhKR0xiSW8PQHrWhFDjGKihXHOKuqpAHGK45O+h0Ky2HxwjHTFWYo8duBTIyB25q0oGAcVk1ZkOXQULgCn7RjvTkAIFSKuOorISiQMme/FMZc/hVogHjFNZBVIh6lSRD0xiodnarzL7VBIv51rBmcldFGVT6ZxVSRfyrVKA9RzVSSEg+1d0GjnUXexQaIg5AqGVTjpWiYsA+tQyQ85HU1upClGxQ2k+lJt/GrbQkjpxSiHB6VTYkirt5qWMHOKc0eKdGduKzuaPaxagGO/OOlaNuOBVGH7wrSt8YH8q1RwVGXIAAB1rQhGAKpQc9q0I+ABjFWkePV0JABUZxnNSlfbFM2nd0rVRR58nciYdqbjjNTlcYFMP0qkhPa5EeP/r0yRd44FOJ59Ka2OnSlYI3M+dAM1m3K5PtWvcDOf51l3K7c+lJs7qad0jLmGKoy1oTgj6VRlGOlZnrwVipIuearPwatOSMnFVn5PtTvc7IjSMDNJ9KXn3owPepZoN/io+7TscdaQ9KYDehxzTSfSlBOaCuT6U0CQduaB0oIzTSeKLAkKxxTd/50MaZuoQPYfu5p3m7agJNG7PFHKTZMtx3BB61chvTnrisjIqRZttS4oydNM6GHUMcVcjv/AFrmFuCDxViO6K9DWXIc06CZ1UV5k9eKtxXm7+I59q5aG796uw3mCOahqxxyoM6eG5yMZyas/acAc81z8N6MDnmpftuR1pK7MfYGz9rLGpjcbR1rFS475qK61Ly4zg9Kpak+w6ljUdTVQVB5rmdR1AIC2cH370y91HduPb1rl9X1TOec+2eldcIvZGkKXREGs6l527n8K5yWYmnXFwZGJzVfGT0r0Yqx6dOHIgHzGpVXnpTVWpumK1RqGMDpUUjU93wKrM5JpsBck9ORTl4FRKeetPJxQgFLVGzUFs0wnmk2A7ccetOXNR4FSr60gtYeOBxQwxg0gPHrS/w0AtRGaozyaUnNAGaAFXk1MBTFGBTwcCgdh3f1pQOaQEUm7BoDYeWA4phfFNLA89fxphcHvQG5I0nFRO1IWyaAM1VyWIOTmpAOaVVFIx9KW4LQepxT1PFRKcmpgvFUNDs8UynAE0hBqBsaDxShj60jDHNRFucigLj2fFMaQYqNnyKaBkUCJCxNNPTpzTgO38qVYyetWQRqmTVqKLAzQkYHNS5xxVEig4FJnPFNzk05FzRuPceig1J0pnTpSbsUINh7dKQKR2pyDPNPC4poa1GqO1PCmnhMCn5FUDIQMdaC+2ldsVXkOTQLoPaXcaauXNNRCeBVqCLPaoBCRxVbRNopyJjnFDSACrGMdsc1A0tLI2agY7eKCWxzSZ6VERk+tO/OgDNUiBNntTo4/apViyKlCBR05qx20FiUKuahu7zYhGc1HcXQUbe9ZM85djzmoc9LDtoFzcbz1qsAWandTSqMCsL3LSExgUhNKTmlVdxpbj2BFqzDFk0RQ1ciixVJEsfBEFXpUrY5pD8o4qN2rQWxE4x0pix5qQLTwgApblIhZeKREJNSNxUkUecGn1Ex0cdQXK44q2SEWqr/AL1qqSRLdiCOHcatiDC1YtrbAziiZsAjFHLZXKT0KTrg1CwyelSyvzUarmpDUQDFKTgUpGKjc4z2qAQ2RsCq7vmlkJxUBbmpbGKTml/hpo5peMe9QUxVOKkH50xVpy9KCRaXGeadxikAxQWIARQOTTwMijbQQA4GalQ/hUTHAp8fTrTQDm4HSoJCPwqd/u1XehgRfxVLGeKhI5qeIUIB5PApjNT2zULdKGA2mE81MFBFNMdIqw2Mk1OvNRJgVKDzTRL0FIzUTDBxU1RPSZSHp0p4GagXpUqnJoJDAHFRtgGpSMio3Wgqwzp0pcZFIDg0N1oJEIoHFLnnmlwKA6jlNO596YuRTgc0AOB5608HIpoX2604ZBpoBsg9KiHFTkA/WoXBBoYD1ORSkZFRoanHSi4rlcjmjrUjrUdIa0ADFPpF5pehoH5i/wANAAweKUdKXb6U0IhZSKb0NT7eaY0OaGBGvWnA5ppGKcvJ6UgCilI5prDBp3AdxUiNzUAapAcihAXYpMVp2twCMZrEV8GrMUhU8VpF2JaOgjlBHWlkYEcVlRXB9asiYmuhSTJsS+YQfpU8V0RxVFnPUURyfhRzai0sbsc28Cnnk9jWbBKSKvI5YVspXFcGXbQG796CTjNM7+lFyWidXOPan7siq68VMDgAUdRpj+o561BKoI7U4tikLBhyaHqUVHQ5pY2IqQjk0BPbmsmrBuWIJscGr8EueBxWMPlNWrW42sMmk9i4y5TZU4qRG5qrFIHFWo+1ck43RutS2snFSq+RzVZcj6VIpzXj1KVmaRdiYNwakB5zj8aj6AU9eepxXNYGTDpSAk/hSD8qcAQfrUNXJuLjPamsB3pclvwp2Nw/pTsJkYNKOo4pwUYpwXGM/pUmTQgwKkxnmk2YbPbtTlGeKBBjHNKEJ704DIpVXkUACLjilYZGe/pT8dT3prLmpJIWAJxjmmsue2KkfjpTKSVyWAXjBoEZJqVVyDTgnzUrGZCYsHpTGhPpV7Zu+lNaGmkFrmc8J701rf0wa0Gg56U37OcZxxUj5UZrQEHpTTFz0rQaIHPrTXgJHStRpWM5oB2phi44FXWhx6mkKACgZQMeOMUqx4IzVox+2DTdmDVIvqIkdSLHinKtSAAVVwTGiPI96ds4pT1pckfWhibuIgx1qTaB0FM3e1KHNIkeT+lAIx6U0cmngUCbACgilApcc85ppEt2G4zzSgcU4LkYFKq5NaEXa2G4NNdM9s1NtpQnGakL9yk6GoivHWtCWL2qu0XPSs7kNFUDBoOSPanOvJIpMdqq5LiKhx7VODkDFQ+gqRTWqZnbUcRnp1pucY4z7089BTSAfrV7FoaRzUbrk1JnPUGk/CpsFncix7cUqjGCD36U4HH1pV+9zTOhD1Yip43J+tQr3NPC1BsmWlkA61KJR9Kog7e1SK+MCpLuy6CGqMj8aiWTbyKkVwen4+9QaxYoXIxjrTugpcA8ilI4+tRexsn3I8c9OamU4FIU247+9OHXkZoAeny/571L2zj8qiAycCpQDgCgFHqSKC59AacE2801TxTl5P1qeo1EcRkmq0kdWyu0Z6011J7daadgaRnPEM4qtJF7cVpvFlutV3jAzmi5i46GZJDjt17+tV5IR359sVrSqGPt2qq6ZOKRzSjYyJo9p47VVfrWtPDnt+NUpIAvOKmxz8tyvG2OBVuJ9vFV9pB6VKvpwam5MdGXYmB5rQt3AFZUXyn0zVyGTK4zzTbN07GrFLn2qdXA5PWs6N+KmElQdEZl4SYFIZMA46elVRJzjNIZTzVpGilcWeQZ96rSv6dPeiV89OtVZH5xWkUgbsEj5NQsw6U52GKhz81XYwkx2M80zA5qbGRTCvPTFadAQ0DPepVBA6UwLUyLUtksVRzUi5B6UiD2qQL71myGSJjH+FSRjI96YgqZVxzUkkiZ71Zj61DGPSrEQ9efaoepEtixFilmj+XviljAGKlYZGDUJWCLuUIzsfpWjHhgOMCqMq7GyKtW7blx6VVy76nmK8mnfxVGp6VIOprtsezcfjJp445pq8gVKucCszRAM96lDEHt9RUVSJz6UmNEi5Y1JtPbn61Gp6kVKp49KxYMcv8ADSMg6ing57UpXj3pCsQbDimGI5q1jHWmt3/xqGMqMuD9KY6kLVl1AwRUbdam1wepWYEGlyenrSkEU3kdqloB4OKiPHSn7qYxPfmkAhyBSg47ZppfjGKAelNgPyQf/rU4fSme/wDKlBx9KmwbseDg8805elRq2egp5bAHalJlJjqKQPQG5oWwCkUmw5/+tTuKcMjn+dQ7i3I8ZzxS47U8jikANK4xu3A5oxninMDTTkVaZTIiuOKRVzUmMmkPHWtLhe4wrg0AHNOJyaTBzRc0Q5eR71Kg5zTUOalTrSLbJI81PGDu5qBKsxD86xkUWYxz/hVyHj3qpGce1XIeQDWLBFyLC+1Wo+aqxDp1q1GeOTzXO1cEyyhwKeOajQdO1SH5axa1KTBjk8fSo3OO+M+lK7Ecd6gkbg1pHczbIpH/AEqncSYBOakmk+WqM8ua6FHsYtkc0mOf61QkkPrUk8uRiqMsvHWumKuc8tdhssvJqrLJ2oll/wAiqrSZrdRJixzvgUxnPGM01pM5zTS/y1rY15kkPL9aaX9aiZzg0wtjqaLGaZKXpQ/IqsXJ+lPRwOaLA2W95BqZJMkZqiHOM1PG+Mc0WBMuq3OBU4bkdhVKOXBqwj5NMdy4r+/6VIvPeqyHJGKs81pYjn1sPUZGM04dMcUL1pc84NFh36ibeaQqFHFOJwCKawO3rT5SH7xC+TUMnC/SppXwPpVSWTNaWEuxXmORVORsCrMxwM5qnIeaoFrqRnB5qA/LmpHJGagdiB7Vle7LtYRm7GkUc00csPWpkT/OKTNoxJYkxV2JcVXjFWoh0FZblt2LUPGKtK+OnT0qorc5x9KnjO4Y71m42J5rlqNiasRtkVTQ44NWo2wMVzyLWpcQ5FSB8GqyE96lTk461ky0iQHFO3Z7Uz/OaOSKkTFY4BqFsU8kkYx+NRsODVxepLjoRMPeoWUE+hqxtJFIUroTMyr5XWkaHI96uFAF6VEww1bJs5Zu7KbJt9qgZM+1XJAevrUG3rW1yU9blV8gGmoMn2qV0z2qSKMkjjn2qOYqRJCvNalsvFVo4Rwcc1oW0RxWsWcNROzLNuPxq/EuQPWoYYuOKvwxkdq7oani1XuMEfrQBjNTlNo71C+eo61qkcVr6DDjkioGBqcqcUxsgVbVjSNNsr9DTHHHtUxbmoZX647VzSnY64UStKhOe1ULiMbTzir7uPWq0gz1H4VzuZ3Qoa3MieHPTmqMkRBPH6VsSj1FUZu/86jnPQjSbMiWE88ZqsYj6c1qSxEnNQtFx0xRznSqdjP8ummM5xWgYfbNN8jPGOarnHyFAoduCOaYy4HSr7Qe9RPHmq5riaZSK5FG0jk1a8j060GE49qpMTTKh4FNqyYevFM8o+nFUmOzKrGmMSKsNCR2xUTw000ZvUi3U0nFSeSRmm+WQKbepURMmlBzSMhGeKUKakaQ9Tg1IjGmKvNSopBp9RNE0bHFW4ZCMZqBE6elSbNorJk+zuXBcnGAamWUkA1nqhY5zUksxjX1oa7C9krXLkl8UH3uazLzUGI+9iqs1yck5rJvrwjIzxW0I3MZU9Av9TPIJ6Vz91cGRjzT7qcsevFUXIJr0IQsEYpAeTQMU3IpQcVsUiVeKGk4qEPSFyasbHO+TUWcnPajk/ShqgkdSE0tIRmmxIYwJHFNA/On0KMGkSORak24OKAuKf60GlxuCB2ptFOCmgRGOtSKMClC04KM0DQ2jODSM1ML4oGyQnims9Rhs0hyaaJBnIOKTdmjYTT1j/GkCBRmplTAoVNtPGaB7DG6UzBNSEUoWgNxsafNVhRimA4oZsUDVhxPNJnAqMv1ppfjrQDFduKgZ89KV5OKYPmNBInOacozShalRfarFsCJ3NTAZoVcDNBORxQSI3FN3EmjGelSpHQFrionGak27RmlwFHpUbSbuhzQgFZqRcHFIFyaekZNUNxuTxLVlYvlyabEgQZ/nU3mitEtCXoiMpUbHFOMmRUUj5oYo+ZFI1MALmnFC5qeOHAzUblrUIYfWrSIF+tMjwKfv7Cmh2FZsDFVnfJqR2OOtV5WqrEXEd9o4qu8mBSyHNNWMsckcUhAhLH2NWY6YseKdu2DNWSywHCjmqtzd8YBA+lQzXBOaoyy5NQ5dChZrguarkgnNI7ZpEBJrFlJEijJpSODTl4FGMniixWwwKSatQw9yKIosdqsRrg1SRI+OMA9P0qyq4FEcfGacxx2rSwbEbNjNQ8uakOT70dO1VYm9xgUClODQ3SmrktWQ9kPigLk8VdW32rS2sYA5FSTSbUxXRGOlxXsZtwcHHenWcG9wT0FNZDI9XYh5a1nuxWuSOwRcCs+Zi1SzSFmNNCcc81V7ivqVCmTQqYqw64zTdtRYogZe9VpWxU0z8HiqMkmTUSGhHbNRfxU4n8qaDWQxwGacBQDmigAp38VIDzQvWgXUeM0A80HOKaDmg0LA4FNJ4pA3FIetBAhIqWMZqAHJqzb00ArjC1Wc81ZlIxVWQ5psERt0qROoqJTzUqHFSBLUZFSgZFMdadgIwc0MaRutOHI6VRVxNtLSY4zzQOlBJLzjFRydalXNMkXNSykRA09TUZGOlSIM0Ikk3EVHTyMUxuKGAD86awwKUHNI3WkVYQc1IpxxmoAcNT8+9BKQ+nAc1GCaevWrAlU0MaSkY5FAC7/AHprDPSmr1qVRkUARkU5W9KUpx6VGRtqWJEoGRTHTFPjbipCuVqhlYcGlwTTymKTbQAnQ1IDxURBpytQJ6ElA4pOvaloGJJGCMgVXcbDVrdUUi56UARhu39aGXNMIKmnA5+tQCVhrAg0Kxp7c00DNAEynIqWJuearqcVKD0xVoGXl61OhNU4X55q4nIrREkmT0pADmnJz1p6rVImxJC5TjtWjBLkD1qhtqSOUpW0dCWadMKVFDOSOvFWAQ3Sq3HuhE5qQLSIuDmpgveqFYiZeKrvlTxV1gO1V5VFSyraECtk+9ToRVcgg09WPWkJIe6cmq/3GqwG3daidc0miy9bTnaOea0IJenc1iQuUYVpQS9KxaLgzYjbIHNSDjpVW3fgD1qyTtHHauWrTuasmRs1ICSeOKgRjUgODXkSjZhuTDPtT1NRK3/6qfnn3rJojVMlXPTFOHJqMcHPWpB8x7YrEXNcdjPan4+U8fhimrkDinq2R/WjqDBU49aMetLk05h+dDE7CD8se1GOaUcjHenetKxLEyeaTORnFKxxxTGPFNIY2Q5Axx/SgDI96Cc05OSaCGrEsWPrUqplumKbGvarMSnjHSk0SOWLj096RoiKsImcZFWBASM/0pFJGaYc8dqYyHGK0Wh9vypjRANnFBXIZ3ljPSmvD19KvmEHHH501oc8YqrXBx1Mt4M9BUTRgDB4rSkixVd48570WFysz3Q1EyECrrx+35VXdPWkiCNeMDvT+tIo5zS43HrVoaAntS0HrQAfwpiEAOfenL1oAxTwCOnakyLAOB/WnjPWmDkcjFSA8VoA5eB70oPFCjFKBigTVxVAxS9ulAz1xUi5pbEtDPpTgAOppQMCj3pMlp9QPSoZI6tAZpjqTSC1mZ0i5NQsu2rzxEVWdaNgabdyDpzUiGmMDzSAn3xTuQ1ZlhDjinFcDNRo1SDpW61AYRmmbamI46VGeT0oNIjdvt+NHTmn9ugpMGoBPUVeDzUimogOe9SAnOMYFBsh2c9qcF4pVHrS4yeOtG5othuCo4/OnK5WnKpB5GfpTgvbFQ1YuLBZPxqdJM4zVJzs6UqPxzUmpoBt3HY0/pyfzqkJ9q+tTLMSvtUdCloTjtzxUqj3qskoP0qwMHBHFBon0JadHyfpTV596crbf8akadkS54zTs4HPSoBIT/8ArqQNn6VLF1GMoK5FVpBjjrj1q8QMEjkelV5UJ7AUtjWxTZMEnFV3HqM1blBUn0qnLw3v3qtzmnEgY/LUDQhwasfeyab0NFrnI42M+SHB70ioew/Grrx5qPZipasYuPVEIzmpYmxThFntxQI8dM0thlqNuKnDVURinWpN5NUikTl/Q0jsabnaBTd2Pb60jVSsDtxxVeTrUpJHHc1HJ901pErzIWPNNxk9M4pxyeKTjp0rQhvUcuc+tP6+1Rg4qVASvFF7kDQPSpVAA70gBXr0NOUYNJ7ASDJp45IpoXk1KBmpAUDp2+lTITnmolzjFSoMVJncsIKsKQOMc1XSrCNijch6lqIk1IB+PtUKcfWplPFK2pCZFdRnbuFR2r7WHc1ZcblIqpjZJ0xStqaJ6anm38VOB5pD16UoBxXYe2SB8e1PV/eoAM8U7tSsF7E/m/hTlkGfQVAfWnBjgCptcOZlpJMfSpllzVHJz1/CpFckYpOBXNYuiX5sVJ5uOuMVREueOtO8w96XIPm0LXmA4/rTTKMnuKrM+TUbS4NP2Yrlt3HUcVEZQcmq5lycZqMyk1Dpj5ixI+PY1C0m4+tRGUE8/pUZkzyean2YubUnEmOP500yA+1VTJyajMpIx71DpkOeti47jtxQsnuKpebx3pgmGean2diuc0xIPXmnq2Oc1mi4/OnCY9OfwNPkMudmkDkcU4DPQis8XO0j5qkS42nqOaOQtzsXug4o7Dmqi3J+lP8APyKydNi9oW8YAGacW7VWE/v0p3n7uuBUchcJky4OetOAxUJlAAGaf5oI4xS5NS1L3hzdKQ9aFYZ9aRnGalxNVJCelJ96gtxSEitEP0Gkc0uOlK2QaM4PSp8jRCgU9Ce1MU+/4U9QMVL0LROn1q0hzj1qrGwBx1q3EOahjvqWIQO9XoPu1UiAzVyFSDXO2LqW0+tWYkC1XiUmrKcr61k3qUkTpQ5yKizxikL4rIWokjkCqssnvUkj8GqU0mfatYky2IpXJXqKz5ZD34/GpppDz3qhOxrrgtDmb0IZ5eTz+NUZ3znnmppmznjFUZmz14rrijJkbyEA1FuJNI8ny1GZB2raxF2iQtzUZYZ5NRvIex6UwyDFUkCdtyVmB4FMc8delRs/pUbSE8mjlE32Jd/1pytjnP4VXMmO1LvzVqJTZaVsnNSxsCetVFcHipEfAp8pKZfjYHp1qzGSMVnxNVqOTijlKNFGBOOlTI2MZ5qhHJ0qyjVSREty4r/hUgOfWqyNUvmiqSJWug/PPpTJHGOvNNM3viq002Rn9aqxV+gTybR61Tkkzj1pJZuarSy8Z/pUPQS03CR8+1VncAGkeXrmq7yZOPzqEyojnkyKhGWpeWp6qR25qTZKwKnpVhBmmKuTUoHaqsVzWRKuB0qZSAeO9QLnFTxjJ+naoasYSldlhOgqwi4xUMa5x14qeNfm+lYSN4liPGKsRrUCjJHPNWI/mrnkjVEyVMvFMjGe9TIuc1k9C73ClwT04pyr9aeqZzmlcTsQ7CTQI8HpVnZg8imsMGpiYyloV2T0ph68ipZMVCxxkHrXVE5+ayGsagbnNSs2ccUzbuPrWsTJu7IG+Y96jkXHY1aEWf8A61Bi4zVN2BK7KBTB5qxBEq4Peh8A+tPgG7tWSep0ON4lyBNx4rRtoiB0BqtbJyK0Yl49K7IHDUiyxBGM5AOfetCGIEVUibpV2CTGecfWvQhseTUp3uRTxkc9qrsvPFW5z8ucjmqbvxnpWt0jghTY1xj3qu7YpzvUEj5GK5pz0PQhSZG8g3dxUDvkUsp71WlmwODXHKoehTpDn4FVnkxnmopbgjNVXuM1zudz0I0WiSWQYz+oqrLhjzSklqQDcKz5jqjCxCyc+oqNlHpVgA5waaV9armHypMhbntTCmM1Oy80x149apSDlRXKgg4HNQlCBirDg03H61rGRDViIKO4pwj5Oe9PC560oU9qfORyq9yAxA9qY0A78CrW0j05puzk5qlIbSKbQKB6/hUZt8k4q9s/CmmNQKamZ8lzOaDBprW2DyK0fL9qTYc49KrmDlM0W+TSC3weBWl5PPTn0o8ge4qubUXKygtvk9KnitsGrq2/+TVlIR6cUOYcrZQWDZ9KPLLnFX3iwOlR7MDJqFK6K5baFYr5K571nXU2SavXT8c1i3cpGa3griloitc3G0HnisW7myetWLy53HrWXPLnp1rvpxsYSZFM/NQMaHbJphya6djAXOaWm80oGeaosWk2c07HFOCgCggZRSkZpAcUAKBikx1p1NPWqYWQBQakQDpimA5qReKkdhVXnHenFeKVcGgnNNksZtoC06gcc0XLQYwKQkCl3d6jJ60hdSNzmk25NP2807bQDGhaUpTiQB0phNVsK47aBS/Sowc0pP41IIk3Y60u7JqKnD/PFAEgOKdnmoulIXzQPYl3gVGz1GXP40ElqBC78n0prPxSHkU2gHoGCe1PQUKtSxrQJMAlSquO1A4prPtFWgZIzD8aYOTUed1Sxx80EXJY19uKk4HWmlsComk3HFA0K75OKEUntTUU55qdRxTtcqw5EyatRoFGTUacDpSSS54q15g2Pkk9KiDE03lz7UrDbTbIt1YrNSAMxpqktUinZSuNEsaYp+4VX83mmPNx1pXsWWTKP/1Ugfj1NV0JNSdjTWoDy2Bk1Xkk3dKWRs1GB60zLqOVM+9SqvGKi3Yp4bigCbhRVWaTJPGKV5CKrSPkGm3oJIhmc561Wdqllb3quxJrFstCY3Gp0XCgUkUfepljzQhtiKuanjiAoRKnVcirSECpVmCDcckUkUZY84q4q4Aq0gDZgUwRZNS4zzSsQtVYCF4VUcVVYYqaWUnvUAOT60pD6aDSuRUkEWTk0+OLc3SrsUQA6UJXJ3BF2rVe4fjFWZXCCqDnc5rTZWIfYI8daHlycCmt8oohTew71kw2RNBCZKsGHYvIqxbxhRSyDAxWyjZGZnPFyaqTuVzWhMcVkXkoyeaiSsiypPLgmqpaldtxqPIrlbuaIkpp5NC0rLipGOUZp23FInWnkGgqw3GDTkxmm5OakWgkRqb/ABVK3Sq55NAEiHtUhH41EvSpicCqQ0iMDmrCDC1CnLVP0FNCI5WzVVzmrElVz15qWFxB1qVeKjXrU+OM0IBQc0rcikwQadjiq6CRCwpQM/ShuvNAzUDEYYJpM/gaVhTR1qwJV5pW6UwHFI54pbgRHrU8fSq7cGnxGpAsEZFRVKPu1G3bNNlXE60UqtSnkUhrUiZeKTbipCM00jFBK0AdakAqANzUitmrETdRQRxTVapAcrQBCQQamQ9KQjmgDigB+cj0qJ1B+lDNijdnpUANU44qypwKrjr/AFqRWwKsViQjFMIpc+9HNJjQxlplSMaaRTB6iqaeDUXfinL1oAdSnGelNBzRnHvQBG6elQ7cNVrqKhZe9AXEABpSMH2oUZNKwpWHfQQHmnKcdKiBxTlbrUiLKN0q3BNVBWqVGIq7gaincOKkWTArPimPrU+/JrRMlo0I5ARTwm7ntVGNzn+laEBx+Naxd9CLXY9QVHNTQy4OKd5e4ZqFkK89K0eiBI1IcOKmK4x3FZcExUgZxWnFKCAOtNMBG6dKryKewqywwfWmsAc1WzHFlFk5p23FWGi4pnlYOKnqJ6EWCaNuetTleOlRtSaK3Idp3VbtmweaiwDSp8prOw0zXgbmroPHqayIJBmtGKQEDmp3NUywD+NTg5FVwc/SpgeB0/GvOqwAkXr6VOpzwKr5IFPV8r0rgcRXLAGaf0NRAgjg1Ip3Vytakj15qULx6VGBg0/P50mCY4cY5peAfekHrilOOM/hUibsKMHIooI9KTmgS2Bv0puecU8ggdaZQNDTjFPjHPtTCc0qcH0qrBcvRDI4qzGnI/nVe3GFHpVyJenQ1NriSLMMZ+tXIo8AZHJqGFcYq9CmQPSlYpLUryW4PPao2t+QMVp+UHJOOKikh5wcZFI6DMNvjnGMVGY/qK0nhwvA6+tQvFgcdqewWM6SDk1SnQD6itecHHbHbFZ0q5PamYS0M2Vc59aruCKuzjniqjjmgxICPmpOhpxH4UY56VeiATBx1yaU8H1pQcUo6f8A1qXQJCBeaeFzRx/9enKOeKkyuwAJ708L7UgOTxT60uaJCqvenAfLQPyp4B7VKZOwgXtTgMUKc9accAe9VcTuNA5p22lxijknGKQuooUGlwDSdTyOlHH4UGcnZkUq56DFVJU2npmrzHNV5EB59KSLiUGUimbfzq06FhyDionTjIFDKauMX8qlQ546VEAc9Kdz71omYtEvLLj0prL0zSqad/DWyEm0REZpw96AOKcBgUM0ir6igCkI/Klz+FKRkdKzLTBOD71IDioeQKkQ5oNU+hMvIpR1pqtjtUh6UmWiJ1De9MaPIJ61Kx54H5U0nH0rNqxqmQjIPTApwdgaeBnmlCc1D1NLixvViObBwarMp29MUAsvU8UD32NNXGAKcH/h/pWesx6elTxzbznpmgpaPUt5I69KerZ4H8qriQFcZqQcgevpUtFXV0TqSB14pG9aYuce1KDjk0rWLvcguFJGT/kVnydTitKX5lPf8Kz5B26VVgauiAjH403qMUMcClHHtTW5yyi7BsyP6UmwAHFOX09qd1BxzTaOeUbEarn8Kdt46fnQBhqlTpU8tybEQj/yacF28VMoycUpTPSo1MmrMhPHbFIFLe9TeVk9KTbtPFI0IO3P4VEwwasFTzxURB/yK0ixuRCw5qPGDmrBU4puz2q0LYjAzU0fFIBTlH50wHgde9PHTvTR0qZR7UmK4i09Rg9KeEyB/Sn7cGkmJvoIF+b+lPVcGkA5yCKlXg1LIHp6jp61YTB+tQpnNTA4pEO1iRMA1bUcVUTsQKtRtk+9SiB2PwqvPGVbPrVxVyKjuIiUBwaLjjqeYLGQc44pSvFXFt/SnfZ+nFdiPfKIi/P0pfLxjjrV/wAj2pRCPWixLZQ8s9P50bDV4whR1pnlCgT0KhTaDxQqmrBQe1NYc8VoiLjVHXNBwBilOCf8aQjFVZDvoMbp3qM5PWpmGRTTHkUtilsQnim4NTFOfpTStMOpCQc0x+lWCnXvULLmpaDcrMxzULEg561ZZcg8VC6ADpipaVzOxBuNN3Z7/hT2HtTSvFHLcbE3496ernv3qLbTgdoqeUlEofFOEpGaiHNOxkUconuSrJgZFOEpOecVBgjijPGanlTC5aWcgVKs4ANUS3THSlVsH0qeS4ru5dWc564FTeeR361nhuc0/fjg/nU8liy955B4NKbg/wCNUBIecmgOazcDRNvU0DN365pTN8tUlfGeTTg/r3rPlSOhFxZc04PmqmS1ToDis2jojdk65xUsZJpiJntViKPIxWEnY3UR8SZPSrsCe34VHDFz7VoW8PauaUzVRHQw9wKvRQ4xkcUQQYANXYo/xrlcyuW+42OLtjFSiMqOlWUj9qkMW0UuYOW2xRZSAahcEc4/Kr7RknpUDr69fQU9yGihLkcVQlB5rUmj/L37VQnTmtomUkZ0gxnmqUx4PrWjOuTVCcDn1rqhuc7iZ85BGKoTHFXZm5NZt1Jg8da7YHHO6ZXll5P8qrNJk5pkr81A0u3vzXTYzRYZ8cZxTPNz1/Cqrz5qFpsVooibLZl2+9L5ueaoebml873zVcgy75mTzTw3as8y04S+9XyEGihGKmjODWak+3vU6Tk96HBoq5pxsM4PWpkfJxWYk/41YSY0KBTZppKBzmp0lA71mxze1TrNj8afKK9zTWUKKcZxjqKzTdH1pjXXrzUsC+9xg9aryTZFVTOM8mo2nzxWbYIlkfnNVpZCDTGmPU9aiJLd+tRuWotg8hPT1piqWNOVDn1qVE6YHFNKxrblEVDx/hUu3A/pTkX8KlVapRuxOViIIaXGOlSEY5pu0E81bVjJyuSR8cGrCVAh557VMjEdawkKOrLMPPPSrCjJ7VWjY5HNWo25rlkrHTBk8YK1bReM9KhiXOMVbiTGKwlcvW4+NMgVOqY9abECDnH4VOvWsGO9hQhp9IOlLzj0qSXLQRuPpUEjZPapWPYdarydya0ijCWhEzdTUJYsev51IRkD0phAHPUV0JGDYhXjnmlCYpDMqk+1VpbsnpWgl72xaEipyetQSXAc4FVWkL8n60qAnBpNo6IQ1ux2N7deKvWqYH0qoCF+tTQS7RyajqdEnpY1YsBc9Ksq2BnP1NZ8UoI+tWPNwtdMDiqo0I5BmrCzjHX9ayln561ItyFzXamefKN9DQkn9TyarvKT3qu0+ehqMyYGf1qJz0M1RJWfJ+tMZvaoXlxz3qJ5RtrklUuehTpdx074FZVxIc4FXWJbrxVaWMVyykdsadikwLU0jA56VIw+bpikpJ6GyfQZgAcUAVJxTSAaSNOhGRg0hG72qbbjg008CqT6CauyNl9sVGycH2qfHFMYA9/yob7DsVGUZ6Um0dqnZeKjx+Fap6CauNC5B9aMZ7VKEB+tBWk5GdrEWBmmFec96n25FN2YppjaVyFlzzSbQOgqwQcU0rx0qkyUtCAqCRTjHznt+tSbR6c0oWq5gsyNYx1OaBH+NTheD604R5NJzGlqNjjwBmpQuwZ4p6Re1NlO0YqOa5VkQE8knpVeWQfSppH2rWfcy4ByfzraOpnfUp3s+AcnArn764zkA1dvrjOfSsC5myxxXqUo3RyVJX0IJ5Kou241JNJk9ars2K74qxg2IcUUhNKOtAkAGaeFzSU7IrRCF4AppPpS7iaaBzTewABnr0pG6UtNY0kAhNABpoOakTkUgFTtUi9aavSnIvNAkSDpSN0ozxSc9abGHfFHU004zRux2pAwam9TTvvUhFABwBQX4prNSAE+1NBcUnNJjNPC0Fe3ahgMK0m2pNpzTSMUh2Ep6igDFGcGgQpHao3604tUZPOaB7gOtLjimbqN9Ah/b0pB1qIvmnpkmgTJBzUitimKKQ5PerJHtIT0poyTzSqMmpUTHWkiRyR1LtKihTgU1mLGq6FDXJIpEQk9KeEzzTtuB1pFIAMLViBN3Wqy8t1qwjbBVRJJpDgYFVydxxSl9x4oCmruG49fSkK80Dg06gFqATb2pjDjNOZuOtMJGKhlWInODTAck8U9hvOKFiI7ULUkmQ4FDnNRl9oqMyZq9EDY/OaRjgUzJ7Uq0kQhcGpFGVqNcE1KrcUxkcg64qlM2DVmabFUZZMnrUtjRG5P4UiKTS9TU0ceBWaV2NksS5NShcUINo+tPGOlaWAETJq1HEO4pkKd8VdiUY5rSKAEjwM4p+N1IW9aPM7U9mSOZgoqvK5zx3p7vgUxVyM1TaFYgYHvT0iIpTgGnR5JrPctaIniTaM1IZNtCA4qGc7c1dyRkk27tSYAXJpEXLZNMnbsKXqLzI25bFWLdfaoIYznmr0SYoQtlqWQ2FqJ5M808rnvVW4cL3rboR6EE83BrFuZcsau3M5GRmsyU7jXLORcVciPPSkJp2eKMCsDTYWFc091xSxDApz0+hXQbHUgXApIlyalK4FIOhBTlprDDU8HFWSgY5FRkHrink02psP0BRntTmNKgyaeRihFeYyOrDYxxUcaEmnynC4qiCCTvVYnBqVzzUZGKlisOTrVgHiqynBqdfu00Mdnmn9ars3zVKvNNMAcVETipmHFQue1JgAOaaBmmg804HmpAeF9qHGRTgM016spEDinIaGXNNU4NQSWl6UkvWkVsClY5FXYNyMDBpc4FFL26VBSY0HmnkZFRMCO9OVsUEjGGDSpQ9NQ80FMkJxT0ftTWORTFOD61ZDLPWlHSo0bIqTOBSYWI5VNIgqZh+NRDrQxgfalWhqYDUhckzino3ao91KOapAPdc81GTipM570x+tNgNyadTV5FPHBqWUxKKfj2prdaoi4lFNp6EHrQMTbihuacV70xuOaAIyuDTPc1IxpjYPSgCRG496mU8VTDY4qZHyKncC2hJNTRnBqrG+KmRs81SYFxOoq7byDPJqhE2anjODWqfVCZuW7h8Yp7xg9qzoJygHWr8U26ulNNGfUhaPacjipIZ9nfpT3AI+tVpFI5pNDZoLch6dHIMcisyKbDc1cjbeBU83QaLg2tSFeOabH6GpsZWnsU1crscfSot2e1TunfFV2BBJNO5LVhVOD0qXaAueuahUgVKmCMUmUiRTjnpVqGXI61QLYNTI+KzuUmasMpPf86uRc9fzrEinO7FaUE2MA1zTVzRov7ce9LnHXj60sTbqeUDdetedUjYjcavHOanVs1GEI/CnDgc1xMi1iwh5p+MmoUOP8alDCoZN7ElIQAKbnI5orMVxQ2eOlBPHamn6cilIyOlCQIKKQA9qXJFWIM57UoG00hO6lwe9K4Fu3bK1fgycVnW/Wr8BJqS0zVhHBxVy3XIPGeetZ0BIrRgbA9qDSO5YU801yCaaWHOetMaSlY1aHONw6YqvIuBUu7/61MYjHWhivbQpTDPvWfMMHFaUgx071RuBt4GKEzKSM6ZeDVNx9K0JapSrjg09zEgK8ZphHtT3GKRRx61VgG/hSjHWlAP4U4AgUvIBV+mKQcHilwfxpRn0pEWFVeOKkAyMUiZ96eBkYzVgHbpT0JApqjAHenquKViQH0p4HFGPmpw6dOKLjeiEUZpMc/SpNtISuOtSZakbYz1ppJz605jTCcU2wfcVj+FRsMinZ49qaxBNPc0WqIygPFRMlWB7U7y8rkCqRRRZeelJjgVO0eM/yqLbtq7EtCKMHNP4amdqerc+gppmfQMY7Uu0+1PA3DNJgirHFjDnvinfw0OMjmgDNJl20Glc9OlAwD70/HUUzGKhmiJkbd/8AXp9QocH2qQHjPenoapCnpmgjgcUvQ896XbwKzZqiP/OKeB+BoK4/CjGDxmsy0PHuc0uwN0pFGOtSKMZpeY1oVzEVzj1ppLJzVvA44zSNDuGKGzVe9qQJMQeuSatR3GcdveqjxFeMU0kr3pJi5TWSUOevNDPgnBrME5QcdakS6BODVWuJOxZck57VWlG7JyPpT2mDZxUTf/roRalqVpBwDQD0xUrLxUew5otcctVcXbz04pw4PHekQd+lSLzT2OaS0EZD1OPwpyY/yKdt56ZpcYNJMwsOA6VIg701RnrxUoOaCLajduR0wPWgx/LjpT1+lPAB96LBYqPDnOePaoTGRWl5Q9BUbwZzgVNtSGnuZpTJppGRVx7bn3qMxc+prSxRXEZBz70/GMipdhHNIB1pk7sRV4qaMY601BUgGKlobHr19MVJ5eaYuOnSpVB/D1qdjKXcQRU8LRj8KkC4x3pLUyHAZAp464xQqZGalVc027B0GAelWY+KiC1JFwR2rMC0nNSuodKiSpV+7jvR1EnY86RxTw3Oe1VFapFkOOTzXYl1PfsWc5FNLYpnmjjJpruM9a1Rm2DNkcVGzcUM2c4NQs9CQ2OzzweaY7c0nUn/AApCcmr2FYQE0E5pG68dDSA+9IFoPzu6UpOKaGo7UFIUj2pD0xSjp/hTGODQU1Yawx3zUbDFSHg0xqmwkQOcGonGR7VO3PNROCD602J6FZhj6U3bUpXBpm3mpJtqMZaTP+cVKRxTNuDwPxoBoVfpT+oqNPvYp2T0oJaFIpNgFKuad0zUEegm3ApMYPHWnDoaVVyaCxAM0Ac80/HUUHoKTKiMIxQPpzSkAihRx7UnsaRJFXHanquKavIAFTooJBrmkdMEOjTJqzGhBHFJEvNWoI8nNcrlY7IIfHDkDircMQAHH40RR5wMVfgi24rknLqdKQQR85xxV+3hyc4/Ki2g56ZrTgt8Y4964ZT6GqQkMGVzir0NsxPFSw2ykAnr6VoW1v04rmc7FWKsdq2PpTzbEr9e1a6W/HShrcClzhZIwngyelQvbknJ6Gt14AQe9VpIBz1yK1UtDJ2OfmgA4waoT2/JwMZ7V0U8ABPSs24j56VtBmUmjnp4Dk8Z96zbqPg10F0Bk1i3q4zXdBnLJmHdLwfWse6HB7VuXIGDk1hXfPWvRp6nBU0Mqfgmq7Ajr3qxN1NVXOa7YonoRu341AzGpHpjDPWuhIiw3efSm7qftpCMGtbC6jN2acH4puPWl/iqkhPYlR6nSQ+tV0HNTIvNNpMSLSv+NWo26VUjXFWo1xijlSLLCybae1xkdKhHHOKRue9Q7FkrzYGKTzCe9Q0qg9qyZNiTzM0ZLUBPWlxk1zPctajSD9RT1Q4zUkUeanWLPamk2abIgCYHSnquDipdmOP5UuOemK2jC6M5SuNAx7GlLkCnE4prDjFa8iiYN3GNID/jTC3PtTvakVawkOK1Hq3NTxkmmRQ5+tW4rY54rmkbpW2FiBNaFunrTILfkHPftV+GMD61g0apND4lAAqyowRTEHtUirgetRZFkq5FSKcfWogCOcnn1p3OOOtYSjqYydicMOOaQuGGKhJK4PSkMh7/AJVKhcxch7NsqB5BkntmkeQBeTmqUs5HetYxsc8pNvQmmnCjiqst1gCoJJ9wPOars4yMk4rRLQ0hC+rJ3kZj1NNAHWovNAzimNcjPXpWiizoVolsKpOadng4qkbsD6/Sl+1D3FRyM0UrFwEGnKef8aqC5BI7fjSi5APWlyNlcyZox3Gw88fSrC3OB7VkfaQW6/nSLdYPX8atJowlG5qm8APWpUug1Y7Tb+mKRLlkPXitbszdJbm8LgBSc01p89elZkd0SvBzUouMYBzUvYIJXLvmZ60me9QCQcCpEYE9a5HodcWh2ciopMn3qTIznNRv39faoNborSAnNQ9MirMhyKrsvNNaii0hPc9KQkUv3fegnNI0uJnmkY570hwDxxQOpHejYnqKBkcjNMIP0qXnNRP8xpI0Q3bx7U3A6Yp4FAz6Vd9CbCYx0FJszxUoG3rQQM5P6VKAhKY6flTTxUxGenWk2g9ufpVJ2DQj2flSbefWpNtKE5zT5iERbeKcI8mphGetSJF+P8qdw6kKQk//AFqmSHB5BqZI+OgqRU9qhyNLEBTaM/0qlO+0n3q9cNtBzWbO241cdRMqTt1OcVkX8pAbnpWjcthTWDfy/eA4rvpx1MJbGXe3HDVi3EvWrt8+ATmsmVgWr2acbI85vUY55z3ptKxGKY1bWAM5zinZ7UylWixBJ0FGeMU3JopgOzg0U3dg0hfimw6DmOOKjLc0hfn3oAxSIFHNSp2pgBqRRigpD1GTUijApoYY96cDxVdBik4zUZPFBbPemMeakq2gtHP4U0daloJG7aaTg07Pakxk0C6jcd6eq8Uh4pd9A9hw60hOKZuyaUmge4uc8UhYAU1jTd1BQ4vTd1NHNLg0Esby1L0FKSAKjZqBLQRmx3pmSxoxuNTRx0AEceamCjFKAAKCapaCYmQaQDJpAM+1SIOaZIqgGpgMUiihjTQWDdQvSlCkilPC0ikGccUxpOcUjvn3pifMaCWWYk+XNP2n0pYlwKlIzV7BuNjj5zinsvFJuxTGlB4pXsCHnHYUhbimbuKDzQUkB4FR9Wpzc8c0+NRSsDHRpRIwUcVKSqKf51QnlGcCtFoiRrvknvQo3CmqpY1ZjTAqAWg0Limu2DxT5G4wOtRqhNWLyBcn8aVm2g1IRsFVbh/ejYRBNJnNV2FPbJNIq5NZFIESrcSc0kaip1XAAqkgFC1LDFvamBM4FaNtDtGMVSuyQhgxx/SpioUVKF2r0qNuTWtgIX60zBFTkDp3qN+oxSHYiVSzd6kZQgqSNNozUcrHJqXoge1yEgs1WIIsYOKW2i3H5hV1YQOlUkNabkRwqVVddxqWeTBxUJb5c02Q30GSSbFNVVO4+tOk+duKciFBSeo+hPHwMVYi4qqvNWUbC1SAdNIVFZN5OSTzxV25lyOuayJ23EmlJ9DNFeWQtUDdKmI71E/euZo1RHupVWjGaeOAP61Ax6CnMc0xTingbqfQB8QwelSP92liTFPl+4KaB6FQj2oxgUp60rdKNgGA0fxUAU9BnFMpCqAtKx7U/GBTGznpRbQNkTQqSKScU6HhajnaqJKzc0xulPprLUMBijmrA4WoQcEVNTAjfrUsRzUbDJqSIYqd2BIwqtMeatkZFVZxTZSIUNSqM81CvWrMa5pIkAOaUjK8dalKZpBHkUikVXpg4q00XrUTLinsHQF6U7tzTV6VIOtFwsMPFKP0pHzmmg4pEivzSL1pC1GTmgNRSMU0pg9alBpjc0AJScE0lGc9apATL7VJUCnt0qdSKYD6iz81TqMjionU0CsJkEU3GKBnmkBJ9qA6jiMUq03dn6UmeaSLsTHoKY3NOBGKXqOlMkj24NOU0MuTnFMJxQNrQnHP0pCvNMR+alIzQIi2UoOKdUbUB0JVppXimo2KkGDigVyscimVYeOoX4oERtzSq2OtID+VOK/hUFE8bVMrYqkrFTirEbE1YFuN8VdgcNzmsxG4q1bybaadgsaiGp4pNpqpC+7n+tWVANbxZmy6r7uRSld45qvE+PrU6tWoirIvltntVm2lHFNlTcKhXMZ9qhqzuWbMRHXrUw6VnW05J61dWQHk073KQ5hx05qCWPPSpx/OgJg4pMTKgBFJkg1aaLHQfjULpx6UmMacH605QR9KjDYNWEA496QLcepyat2z4HPSq+3FTR8EVDRr0NSGTBHNXkbisqFsj3rQhYgetcdSNxdCztzR5XNPQfjTyAa82cbENkIBXrTwcU/YCaCmfwrnaM9xC1JuGOlNPWlJxUNCaHDp1p69KiQ9809TmjoIeG9DQPrSIKcBg1SGgGc4pcgY/lQSM4pVPze1DBk0XGPWr8B2ketUohmr0PGD3rMcdzQiY8ZFXInwKpRfdq1G2FoNepZLZX1NNJx6VHuwPegscgGki29BS2KYxx16UjNyR6UwnHBJPehkra5G7Z7iqU3zZ4xzVt+TxVWWmkZydyi68+9VJM46Vcl6fzqk+eeKshkDDPUUg470pHBpNpFJk9RQcUo6mkB7YqQYouGooXP+FKBgnHalHSnKOMUXEmIozipce1RqT0wKlU4qRPcQDjpTwueTxSYzzUoGBQSN25pwHHNPxnpRsyQT0/nQJojxznikIzT2HpTW4oEkMY4NRE5p7DNMbrVlNXQwnNN3E0p4FIeO9JDiJux14+lSRkHvzUBODjtTom2mhCLDpke9QPHzyM1ajbcMGkdAwwOlbLUcfMz2TFLgGpnj7VERtoG0rDhipAcnioacrYGKEzK3UeVzzx9KAoA9+9KTnGP1p23jmrKi9Bi9O1IyZqXHNLszUGxEEwafg05lweKcsfPSsjRIaMZ55FOwNwp/lgnOKUJzxTvc0v0GYyKaU/GpwmD0xSFNxqbGiIVOTgcVIgJ7UjLgninovGKzGKq8k1Kqc5pAuB7U7GR7VLdi0iNo8jnrUMsfPAq4I91RyLgY/HNTcrmsZkikDjmq0jlQPStCUdf5VSuENaJgldkS3RBFTrehvas6RMZNMDnAOOa00JcTbRw3v/jUnlZGRzWTBcbBkGr0F2WJzT6i5rKxOI88Y/CpFUYx3pY5FfA71JsIGeDSYtJDUUZpSuevWjZyO9Sqg796kzcRgQ4xTwpBFPK4wKcFI70LQnlsIBxigL+VK4pBwo5oM7D888mlOMZFRqacWFUibagVBPSmGIEnjNTcEcUoGaYNFRoueBzUbR446VdZcjiotnNJGTRX20AYqbbgmjy+KGTqxgXNSLkUqjApyrwKLE36D05HI5qQCmKAKkUY79qlbGZKoyKeBmowOlSLzxnP0oYXHBeP61JGB3qPOT61Kn51kJu5OgGOO1TKCPaoYSM1OBnvTZDPLsYpGfA4pzj04NQtwOa7EfRNjjLx1pDN05qKRu1V2lK81S2MS48oprSCqTT0i3FapXC5aLU489KrCQHvUqPu4zzSGmP4Joz2703PNJnjin0L6DgSfWnFhmo1PvS5B+tSxoeWx0pKZntQT+NMtC9etNagtTc5oAa/QVGw4pxPWmkHvQRuRkUwripWX1pOn0pNB1GhcikIwakK0bR3qSmiAr/kUbeRirDR46U3GAaCXEZg0hU96lHSkYe1BnYYBmlGaeEyARSqnWpbFYZjjPek7dKlCdaNm0An+VS2aRIwhIoUA1MetRjg+1QzSI/G1QBUsQPAqIdPep4x3rllodMEWIsj0q7COmBVOEZNX4RkjHSuWZ2x0Rdt16YP51oQL071SgBwOlXrcHHpXBN6G6NK2GfStS3Has20HNakAx0Fee3qaovQL+NaEC9OOlUrfHfrV+HAFYy1K6FkZ9KVsgZpucAHgUM3BBpIiT0IpDk1Vl6HBxUzsSf8KqTPjjP51sjJsqTtk9jWdcPwQOP6VemPPuazLlsZrqhsc8jMu264OKxr1uD3rUvG61iXTbs4z9M16FONzkkzNujuHP5VhXb8n2rWu2xmsK7bJNenTVjjk22UZjmoH6jrUrIW55/CmbM812KwLQrsuTSbOKn8vml2VdxtFYLSYx9as7ajK5NapkNWK5TmkHFSsKiP3q1iyWhyYqxFzVYEZqxF1yOtW2NItIckVZR/0qqpqRWFS3YEWN59KUv+dQhjRvrCTuUybcKeOnA/SokGcZNTKpxxWDd2Ukxw5AqaOLPPeiKEnFXIoQccZp8t2aR0ESHbzin7OKspBj3/AAqUQ+orojAhy01Kaw5PSgxirZj25xUTAk1ulY55Mq7Mds00xlulWzDk05baom0iLlIW/epYrfqcVbEQx71NFBnNcU2bxZDFbfLkCrsUBPtUkMXI44q5FENvTmuaTOmO1yGO3IweoqzHD7VKkX5irMcHFZcxstSFIs4qQR/L93Iq0kHtz6mpRB6iob1HKKKQiO3oOtHl7Vq3JhB1GBVSWcDpUM5Z6kT4XvVd5PlPtSucnNQSIe4o2MORshlctnNVJcn/AAqy4x17e9VnAwcdatFcvQruQM8VFK2c1M5wDVN2J4reEbjvYikkJJzUJf8AWnOOai6tXSkLmuP84kc09Zsc1EBmnbfrRZCTuS+f70Cc4OaiCk96TBHrT5UK5MLg4xmkE5Hfiq/b0oO6p5UacxbW4waf5+5uOtUM84pwbmk4oSkaMdyQcc1YW5yetZSuanik9TU2Id0aaXAznPFTLdBerVlifHfNHnmsnBMaZq/awScGmteDBOeazPPz15pjTcVn7NGqk2af2wEcmmm4Uj/69ZRnIHoaUy49fxpqmieZo1BKpP8ASgzqW4PFZYmx3pROST3o9mac5piRWJ5oDbjkECszz8ninC5OeDms3TLUuppZ/KjcMe9Zwuj0Jx70G7PY8UvZsrnbRe+81OXr1qit4c9aelyMckj60ODQKRe20Fari4GOtONwCM9BUcrHzkmOMdKMc/h+FNWcdiDThICOeKnlK5xdvenKozxTVIJxUy4zRYVxVj//AFVKiH8KfGo49anVNvvWb0KTuRqmO1DnHNSMpwf0qpdyFVoW5omUr2YdM8+tZ8j9ec1JcybiaozygZ7GuuETCUrsrX0uB6Gufu5sk5NaF9PwfWuev5+Dg816dCGhzVJ2KV7KGbAOaz2GBViQ55qButepFWVjjGH9KZTyePao8AVYNi4zSrSA80UAOLcZpN1Jnio2NAEm7im5z3pmTSgZoBC09RxSBaWgB461JuqIH2pwHNAEimnFqZk0pPNBSHZFRk5pCabuwKVhXJAc0FuKjL4xTd3OaYMlJzTt2KiBxSMeaASsPZ+OtIDmmN1pR0oEPpxPHFNHFBbFACHvSYNHU+lBxQWBGKQnH+NGeKa3NADWbFM6mlPJpyLzQZ7jo0qcdKaowaUniqQxScd6bSZ4pVGRTF0HKM1Mg4pijFOLYNFtBj8496VBmmgZpwPegViQAVDLJkGld8jFQNzQHQYTuq7aw8A1Xgj3GtKJQAKaViUh3ljFIelOY81FI3vTbAjkfimdTQSSfenpHnmpAVVpXNOIpjLitSw3UbsCo2OKhaWpuQSSS571XALtRuLECrEaYHShgOiTaBSySbeBTXbYOtQqDI1DBkiDeTmrCx7RzT47fYuaZM+0VdtBdSGeTHFVGOTUkh3ZNQ1m2MQrTlHNKBmpIY9zUkBJFHxU+3NPSM9KsQQFj/WtLCbC3tuRxWlFEFFMSMIKJJdvANWlYZI3SomXvUXml2p0kgC9OapMm1yKV8VGgLHJp6p5jdDzUzRCNfSptdjREz4GKiAMjYp7IWOKmjh2/Wh6j31JoBtGOKfJJtWoVfbUcknmHiqJepGTubJqOTngc09jxio2GKhslLQjAApQMc0hGaATn2oWpT2sSxpjmpGbA4qNSc4okcKtWT5Fa6fC9KzH+Zqt3T54qmTispO7KSGHpUJGT71K1MCdayuNCBaG44wKkCcZqN+9TsMQHNWIRk1CiZqzEuOvNCAsJxQ/NIG4pQd2e9UVYrsmOajbirBXIqJxUtBYhHXFTRruqICrcAxSCwu3ioSuWq0/AxUQAJqxNCoMLUEpyatMMCqkq80MbI8Z6U1hS0mTigmwhXmn9B3pnXnNOPI60rgIOT1qZDio0Ge1SDO6mgJwMrUE0RPUcVdiUFeaiuTgVTQFIRAGrMW0CqbuQeKdG5NRoCLhIo3YqHOKVcmmUgkOarOSasSDIquwqXuFhF681OnT3qBelSxnPtQiR0gxUTdalk5FR7aGUiImlDZFK4wfemdDSJJlNPIzUAOKcDxQAFaTHFLuzSk5oASpkORUTdach5oAsI2BUjDIqBO1TqcirKREy4zUWOambioj1qWSFNbrTqY3BpFkimpNuahif5hVkLkVZCGKO1MlXA6VJ92iQbhUspalQZDVZjO4c1AwyakjOKESSOMVHj1FTDn60jLg02irEI61Iv1ppWlBxQiWiXbkVBJGKnBytMcc0xIp4w1SKMih15pEODzUFoHTrQj4OKkYcVEyY+tBJZQ81ZUdxVCN/U1bifFVuBfhkK1cSU4rMU8irCOQPari7AaCuasxN0rPjfpVqN89+K6Iy7ktF0pkVDJHihJcDFSZ3im2SmRRvtarsUu7FUnjx0p9u+CBUbGhqxNuOKmKlarQt6VZWTcv0q7WBg2GXiqkoxU7S7Sfeo5fnHFCEtHYqMKmgbjrUTrikjYqcGs2O9nYvhiKlQ5PNVl5HBqRGqSzRgAHWr8RxWdbSKVwcZq9EcYqXG6uWti/E+R71KW4qmj7eRU24kZ7V5taJEkTq2OSfzp27tmoFPGetSBgcVwSRjqh+OvFRMOfWpaMcZrNEkNSKSOlIUzzQp61mBIrU7OTTFwaf+HFaWAXaAaUDnNIB605etSwLEI/Ae9X4R+Z9az4hjnmr8GTiiwF2Opw+BjrVZWxT1bFLY1uWCx70m7rUQkx7/WjzKlXbKTuSk88HimM3HqBTWbHfrTGY7eTirsJ6A71Umbqf5VMzcYqtK386OhEiBzgE5qpId3birEjdefzqqx6j9KOpjqyHqaQgg+op+Bnil5z7UnuNuwwAing+tJjJpRjPvSESId3HanVECT/APWqQHtQiRwweakAzzTUwT/SpOhxQJLXUFXFSA8+lIoIpw47c0F3Qp+UfWjJpc+tITVWFuhDwaa30p386YTn61ItxrADmomFSt6ZzUROKCkiMgjNRsMc0880z+KrKsMY5po4JpTxwOlNOadirFyF+RVjg1nxnHU1ZR+KaZC3HOgPWoXXaamLZHpTGXeOvNPUaRUcfNTl680rrzUeCO/4UNA0TIfbIqZRuINV424qePkU7majZkqin7M9BSonAqQJ09qZqkQ+Wc5pVB7/AK1Kyj8aQKB/jWe5ugCEg0u0/WnquO2Kft3DkdaRokRkYINGzJ9qkKAUY+YEU+hRCU57fSlRMDNWfLz1FJ5eBwKwegIjC5p5UbTilCc57UEc9MVlJnQldCdFx3qKTrx3qXGetJKvHFJCkrIz5k5PY1UkQZz+laEwJPSqzxmtBamfLHntVdos44rTeIMPU1E0OOgppjTRnhMCnxkrVh4sCo/LwD/WtkTJIliuNvSr8V4D3rIK9x+VIJDniqWpg1ZnQxyBuc81MvSsCK5KnrWjBd8YJxUuJLlY0l57UpFRRSgjjp71OADggUMSaZG3K464qMk5qZ144qB8jkjntihILaj88ZpAec1FvOOfypS/pVWFIlDYB5p6t7/jVdW/OniQj6U1uTuyXPODRkHr0qMsCPemlsdsU2hONybbnvikwcUxXOKcHyRSsZ8qQ7YPrShc9uKUMMe1OVhjrUvQjl0FVRjipFA70i+lSDHHelYyasAGKkxxTSMVIFC4qSUgH0qROB/WkxzkdKcozxUMTRIhwc1YXOfaoUX3xUoWoZFrI8udwAfWoGfimO5B7VC0uK7kj3Gwkbkn0qtJL0qRpBjk1Uc5rRIQNJTVkOajPWgDNUNIspJg5qws1UA3bNSBie+aaLsaCyDGaXIxntVJZcVIs34CkK5PvxQWPY1DvyMUobrTsUmicNjqaC/PFRZzSk5HpiixSY4nk0uQBTOlIzdajoMcTxTOaaTQD707E2sBBNAHtQDTxn6mpDUKcF9elIuSOelPBxQUIBx0pjjHNPoxntVWHa5EFwKQjmpSCetNpWM9WEYyalC9sU1V9akUZNSx8ozbQy4IqT73GKa52jFZtCS1IWGWx0pCOlPK80m3k+tZy2NUhV6VMgPSmCMmpkXHFc8jqjoTwpn/AOtV6Ac1UhUDHrV6E8+9cc2dMdWXIsgjmtG3xke9Z8IGM1oW+MjiuCozqUTTtgD9K1LcAAVm2gJAyPzrTgGDjNcUtzVIvwryKurzzjj0qnBj1Bq5EO4rARP/AAgYprNntSnHfNMzx/jVrYzaIJG61VkJParMvp1zVKVuTirjroZspXJ+b9etZl0x5q/cnLE1l3Z5PrXbA5pdzLum+U1kXD7Sa1LlutZFyevpXfTOKW5kXp4J7Vi3HzE1tXYA5xWVMgLHFejB6GKtexS2HFN2Fj71a8vvSFe/etLjaS1Knl00rye1WXTFQsMD3rVMlsjdeM1Aw/Cp36Y9KiYd61TJWpXfPpTME1MVOaaIyT7VqmIYq+tSx4HFCrj3pSMVadwJlNSVCvSpl6dPxrOUtBxXcUNmpEG5qQLmp0GD/wDWrFu5dtRyDFWoowaiRauQpjBxmpSNCaGLHGKvQxhcVDEPWrSDdXRBENkqxDqKcV46ZpyITjqBU3knFdF7HNKVyoUz9ab5XPJq75fy4pnl4IrOUjN7kAhBoCY4qwUpClcs5kJkSx81NHH6daREJ6VNGu3vXLKRqmx8Knd7VajXJGahVc9+asRDHI6isb3R1xloWIkAAHU1dhjBHpVNJAjZJ5HapBdbRweKj1OhOy0NAKqLnr9KilmAXjrVJrkkdaiaUsazlKxLbZJJIWbFVn/Wnkk8k004/CsW22K3Uj2jPrUMhz7YqVzioJPpW8dxMgcHmq8hwasycVAyDIzWiMtyrKMD2xVKXgn+dX5V+aqU2BXTBmBTkPNNBwPpUkhA6GoSce9dKAeGApCRTAfwo3YxTGiXdTefWmds9KQE+tAh+cikPSkByDSZNQAdaVTjmmg/p7UYwcU32AkB9etPDc1BT1bnFI00J1f5cUFs8YpjdKRmwBUiHlueOKRnx3zSMfxpjEbR65qEguOAzz3pCST7U0nBwP5UoOB71aRV9LjqAxzxTQ1GMn2qg8x5bn0pG5GfT0o79OKBwCO1Q0WNaSmbjz2zUm3dnimMuO1FifJDTIFpwnJPU8U3YCeaXyvSiw+g7z8d8U8XByDnj3qExnPTim+1LlRC1LYnznmphN09RVBc1OikmocUmDZdjuG6dKuwz9M+tZqLzmrS9PepcUXFmnFNU4uRisxZMdaR7gjj9aw9nd6mjbS0NJ7wY61m3l4oUk/lVWa6EYznn+VZk92ZeCeDWipIfO7Ess+W4NVZ5Qqkk0xnPUmszUb/AGoVzXRCDbJ5lFXKOp3oQkZzWBPOZGNSXkxZjzVIN1r16ceVHFfmd2PJzTCwpSRio2PNboTEc5NMb+KlPSmk80xBnpSjNNpelADm4qInNPbrTKAEAxUqrimqMmpVFAWE+7SZyacxoC0ACipQvFIFxT/u0AkJTC2KVs4qJjQWOL4qMvSE5puMniggcTk0qjijbUqj1oBIToKazcdadTMc0FiAc1IB0oVKk6dqSJsNptBY5pG5plAD60meaMY60lBAE03qaQmhRQK44L+dSquBTUGKduoBCk00txTW60g/OgLjgfU1LGM1Eo56VMny0EkhximbaXdxTQcn2qrloepzSl6QnC1G3SmA4sSeKekeTUSDJq3CuTQQSJFtFSB9tPA4xUUh7VVyrAZqhZ8nNIeTzTlTOKkYKO9Sg+lIFyelP24qkhWEzjrUbyUrNiq7k0XsCFZs1DjcaC3PFSRpmpJHRRc1O2EBoXCioJGycCtOgthpJkarlrCFGT61FBDnmrY+UU4h1CR8cVTk+b3qZzk4qM9KbbF1IGTv2pvl5NSs1NBxmkUN2VYgjxTYlJ5NWoUoBEsce41dSPaBUcShe1PllC9KpbD2CSXaCBVVpdxxRLJTIULNmhu4my1EoC0yQZNObKrinRx7uTxT8g2VhYl2jPSo5pctjtU0pCJVHduek3Yl+RZh65PSpXkHaokGAKZI2OaZb2GyyehpqdKaBuOakyAKlEWuO2moZM5p7yDFRcsaGN6CBSTUyw8e9LGmDnFPq0tCGyPy9ozVa4fA4q7IePSs645pvYLdSo5yTULmp2woxVdiSa52aEeMnmnKlPC5qVY8LmpSAgK7R6VERk1LKcVGo+alIrqSxLwKnCcUyIc5qztyOnFJAyAjFSJ06U4x00DBqgQMOtQOM1ZbkVGy1OwIrgVYjBAqPZzxU6DihFPQKRVyc04jvSqvFUJjWPy+/vVaSrT/AHaqv1oe5BFjIppFPLClXmgq5HSMeKlK8dKjI5oC46Mc1ZRec96rRjBqwOlERk4JAqvc/MPWpVNMm5FEiDOk4NPh4NJKMGiM1BSLH8NOjyKTHFOTrQDCRcrVYrzV51BWq7Lz0pt3GQU5ODTmUYpVFCEx7ciosc1PtqE8k5pska4FRMMGpqYw5qSugi80tNHB9ak3UEjD19KcpoIxTDkGgCQjjNNVvWlBzikPFAImU8Cp4+lVU5qwjYFBY9xxVd+DVzqKrSrzVWExgGaRxSoKey5oRJXBw1W4pARzVaQYIp0RpgWm61HThyKQDBoK2IZE70i1O6ZqHGO1BLRMDg07BqFW5qZcGmyrjHplTFaYV5rMkI+1P6mo/wCKpA3FUtAIJVxUXerLrxULKRUghUbPFDKGpimpFYGgCBhtP0qaKTpQ4z9ajwVNAGhG+asK9ZsMlW42yOtaXAupLzjFWYpOazhxVu3OSKtMTNFBnBqVQSQRTIFIHTirWPatUu4WEA3D/Go2XYakxzSMmRTY0SwS9qsrKRWeOOlPjmycGpkwT6Fxzu56mhTjg0RENjmnyR4OQKEVa5XnXjNV885q2y5FV5UKHpUC3JYZMjFTB/wqqp281NHJuFJGkdS7byHIxxWrbvnBNYaSbSKv21yAaGVaxrZ5qRWzVdH3L9akzg1z1I3G9UThip9qlU1Apyalj6V5s4WMJImDce9PDDHNRAe1SgZHNcsjJjgOtNI2809RgCkYZX3qbCGBsipRjGajC7RUqDmnYbQuMijZUir3xSlMdKhiJIgOKuwHA9KpR8VaR+lCFFFndj/61PV+Khzn60gJP0oZpa2pYDgnrRvAqDeRxSlyKZpclL9+OKNx6Got31pu7/JpIhjnfj1qvK2enrUrPmqkrc0zMilNV2G7oadKTUe7NQK4AenNB6e9KVJGacBjFFhJDT6UBfzNPK5J9qNmOaGiXoIoqRfejYQaACT6UAncd35FSr2A/Wovf+dKDk8UMEWMc9adkVEG3DpTwcDmmtgsObOfpSE8CkPtTSSTmmmJIUk/Wm564oJ45NMJ/WpLsgY81G4px6cU1jzQWhhHOajbpTyCfWmMMGqQ0mMPHeo+p5qQ89qaF3dRVXKQikhqsxHjB61XK88VLFwe9IGrE+eCKXdTSflpOfU00yUNZahcfNVnbkcUx0z3FFy7XK4G2p42weaiKkUqHAFJPUjlsacOGqUR4qvatnFXApI6VY4ieXleeKQJUwQ49hTSuMkVNzew1afjApFHJyKeE6dAKlDsMZct60qoemKcI/mOTn0FPWM54ouWlcWKPHb8qkCcdOKkWPj3qQj5cVlI2Ue5TlTHTmoquPFnkVAyciud7mkVZERGfxprjJx0/CpSvy5OMe1I0XOR+tUjOWpTlTcKh8rvV11zTfLpplLYoPGW56VFImAavSRnuOPSonj9B/jV7CsjOZOtIY85FWmiJyccUzyyexrVPQiRTEYHvTfIB6H8KtmPHbjvR5eB0oTMm+pSaPafp6UK5U1cFv6imNb1aZg3cfDdFTgnJrRgvVYYzg1jtEc//WoDMtNmbdtjoBMrj3pHxjOayIbgg9atJdcYNFjRStuSspFMJwtSbg2KYyc96tF6PUaGwetPD571EeOg6+tNyQelCCxZ3YHekDA43Z/Coxk9aQnJpiJQenP504OBVck5xUin1oM3EmVtv4U9HwMVEBnpUqgnrSauZkyNuxzmrKDI9qqxr0wKtRDsazehk1qSYyeKeq/WnKn5VIkZLUrBy6XEAxgY/KpAmDmnrETz2HtUqx4Hes2rIlpkap0qVR0pyIB61IEx24qHqZM8QeXsahMlRs/H+NMZs16KR7SQ8nmoyeKUDFG2nYobQDmjHGcZoAph0G0q80tI2OgpofQduxTg+fSo8fhRjAqb2ETLJT/M9KgVuKC3NMCwJcYyc0ok4qtu+XNKsnvQBbD7h1pCfSoFfJ9qePvVPUtXTHE4oXpTQxIoB5p3sguSKMCpB0qIOM8U8NxUl+Y9T71IORzzUIOacGwaCE9R+CacBzigHI/rTqd9ShMcc9/aoSvPSphg/Wo2U1QdRUNOyOwpoUA0uDnmoHuOByRSEZNB4FJnJ461L1ZSQu3I7U5lwfehenNOA5rJ6Fpahtp6UoXjNSRrXJJm6ViWIVbiGfrVdFzx+tW4Fx+HeuCb00OuGhdtxgDNaNv1561QgXNaNvzXnzuzoWxpW/Qc4FaNuORis+2+6K0oRjpXM9zRaF2AYxV6Id6q24DKM9aufw1i9ZMQ7dt7VHIeP8BTm+7xUTnP4VfQiTIpDx1qjPzz0q3Ln8qpTGrjoYS1KM/APrWXdHnNaNyeay7nBau2BztmVd8g1kXIwprWueMnqKybpueBzXfA5mZd1945rOdMk8cetaU4yciqbrgnPauyLsc1rO5VZcfWoyOeuKsOMc1Cw4NXccnoQSCo2XC1M3OeKiYYraLIb0IG4qNlzVhk4x3pBD61smSiAR0vlgVP5ZFBSq5iytswfSk71OR7U3aRyBWqkSkxipmrEac4xSRriplAHWsJMtigYqVFyaQIXxVuGE5xUJlRfcfHFnHerkMB44qS3tc4O2tCO3xVp3JlLsQxW/A4q3HGMDjFOVe1SKtdCdkcrbFRegqQ4HHWgLTWbFS5EMQ8c00nn/Gms/amknIrGUrme47j/wDVTsZ601Rg5zUoxmueUhJ2BVAPSpkjFR+aB0601rkqev5Vjq0aRZYLiOm/aMHrVN5ySai8wk8UrWOuMbl/z8v61IhJqpDzVlD2rCTdzpiidTxTgcCmDg08HP8A9es35loUnio8ntT8ZzUTA1K0JegxzioXOATmpX61XYk1pExlK5Gzc/SonYEc8HtRLkf/AF6gdsDPWuiJm32I55DVCaTvViVjk8VQmb1roijMaxzUIbmkL5phODxW6BvQmoJFRIx5pd2D7U0wJM5pM4FMBzzSryMUBuh4OBihc5/nQBgUBsmluA8+9MyCfal/h4oPHvSKSuBOadkCm8/hSgYqgSsO/hppJIFB6Um7FFgbDeVNJuzTWOaQZBoGSL1p3T61Hk55p+PSkgDODzS5z0FKBgdKUIT70XKvcUZxSgZpAvpUirz04pDsIQe1McZNTYI46CkK5PpQNIjCYHt9KULTwOMUqoDxTQmiMoW/+tUZTFWwhHQU3yjxSbJ6kCLwexqzHFxmpEh5BxUwQqOmfaobKjqMjT8qnQZ44oVPajO0dOpqW7l2EkO045BpjcKS3WpANuD/ADqtdy5GB1pWuNPS5Qu5PmIqoF4JJqVlLtzTJWCJ04rdLoKCb1ZVupAFbnnFc1qNxuznqK1dQmxnnFc3dylmPeu2lCxz1HfQqSsSetR7qVjkUzdxXWkZIfuGPeo2pM5pCcVoNgT6UgOKF60N1oJEopc8YprH2oAax64oUEmk6mnotAlqPUYFSU1RgU4DNBWwoGaeq0iLUtAITpTWPP8A9elZsVGx96BCN1qPHNObnmkVcmkguNx1pQuKk2ZHalwMUwGheKAcUpbFJ3oYBQq0DrSgcUAP3UxjQTimNQO4p4Iozim0hbmgLik0jHJprNTepoEBBzUiLQq5p5XFArBkClHWkxg0tGwxucGlGM0jdacooEhwGKcMEUYyKfgUDGcninKMClAA7U12xQAF8UKcmo8ljUsaVZA9EqzHgcUxVpWbYODQXYkaUjp1qFnzUbOdxoU0E9bEi8mplNRDkU5aLlWJwcCmSSYGetMLcc1BI+eKVwB5cmomemOSaVFyae5A5Fz1qdeKiUUpPansA8v2p8SFjUKoXYVoxR7F96pK4mOUBV96GyBQcjtQegq7Bcgbg0xjxUjEDrUDNk0mLqMPSkUZbpUoXNSJFk0rDsOgTjpV2NAtRRLipd2BQi7ExbaKgd+9Ru5J4zj60xmJppkjh8xq1F8i1Wi6irSLkY6VYCjlqlPApY4eKbOdi/40/MCndS84pkIJPvSH5m9at28OOaz3YkOB2p71WlbcatSrxiqbDBJqmynqLuCj3qNnppfJ5puMmpv0EKCWq1BGDz1qFU9Ksx/KtUgJMAdKY2SeKMZPFKcCtVsZPUrTN71TlOM1edNxJqjcnBrOTNEVH5poj5zUirmnhfasNWMjVMnpTn4FTBMCoJutPYLlWQ5alRMmgR7mq7BB7VmykhsUWKnCkGpUj2jpS7MGqWwNakTJgVXI5q7IO1VZPvGhB0FUZ6Ujr/nFPjGTTnWlLYcdyvtpyfdpHG2hDSiN7j8GnqKRVqULx9aoTIJB27VWkHQ1dZaqyip6i6FRxg0LwKc459aQDNUSSDkUeX6UKpxUmdo5oDYjCYPSpAvFN8wE1IeaaKuIpwaJOVNJ0NPP3aGNFCXntSRDmpJl5qNDyKzEyyRxSKeaUDpSDrQMn6ioX+9Uq9KY6807AyMLjrSfxVJTNvNGwDlHFMYc1KozSMuelICP+GomFPkz3qKgVxCOaeoyaaOfpUqCgEAHbFNZBU+2kZd3agGVSMUdv8ae0fPpTaCRU6VOh5qBOvFTp+tWPctocrUE+eKljBIpstBRWUjNPDUzHOKaeOlTcB7DIpg+U0isadkZp7kEyHin1GnWpf4aZW4DBFIYSaVOvvVuAqF+bFTuSZksZjOadDJmrF4A3TtVBDtbg03owL+MimEYp0LblolQYzRbQCHAzSg9qTipFXJqx30Dr1qKROP/AK1WvLzUbpxU2EikeDSqcmiVTmmLxQFiyMEUjR5+tMRuanXBHNJlIrZ2NVuB6ikj3DpUSMVb2oRLWpqpyKlU7SDVS3kyB6VcB3VogNG1ucYz9Ku+b0rHXKnircch4q+a5KRfRqlEeRnrVKN+ec1egk3LiqKjoyGVdueMVWLlDwa0JE3CqU8JUE44peo2ixazZI559K0lbcPeufibY2fSte3nLDk1I4jpF2momAYGrrgOvFUHBU07lNW1GdOCOKXbzxSFvzp6/pUsuOg5cgc1PC5U9abGA3FOEZHPaoRdrmnaTlsD1q7HJise3JQ9a0I3ziqZK7GhE2etTp1xxVSJvb+tWk571xVIkNFlKmUZFQREdKsxnOOOK8qasQ43HbP8ikEXtxUo447VIE5rnvZk8pWaPmlC4NTlRn3ppUA4p3Fyuw3nrQAe9SADFOC5H+NWTZjUAP0qZDg8U3ikyMU0CTJgQfajdk4FR0oOKnRsbRMvSlzg5qIMcUozRcaHM2f/ANdNLc9aCm45FAjO/BBFTewpDS3vUEmatNEfSo2hPWgzaKTL7Ugiz/jVwW+4nvUi23HTmndAkVPKwOaXZ7Y9qui3xSi1J5zU82pVjP8ALPXGacI81f8AsfTApVtQM460OaZMouxR8rvSLHg+3rWh9nGOn4UfZuPb6VnzEKDsZxjOfWlEfPT8qvtbAdP1pPs460cxTi7WKoQg+1O2nPFWxF6UvlAcYz701LQSiymYyD/LFJtJq75O5uOKXyMDBGKXPY0SZRKE8Y/rTfJODx0q/wCSRzilEIajnBRZnCMjkjH9aRoj6VoeQM0rQgetLmL9mzOMJNRG345rTMQFIYx/9cUlOxooMymgP4Uog9K0fJGOMUmzviq5wULGcYTkUqxYPNX2jHYYFJ5YHTrRzj5CsI89v0p3lH0/GrO0ADjFLt5zRzlcpWWM+maUwZqcjH0oKnFHOCjYpS29RfZ8f41obQOvNRyrkcDFTz2NVC4y2Q5FasKblHPNZyEZ6Vo2sgOOeKaq2ZDpWJxASetNaEg4xk1oL9zjio2QHHrTczoUCoYQeCKX7OABnOKs7R/higKAScfnU87H7MhEIHOPapRCOh4FKuM4IqdBjpU89hRhZjEhNOMPGe1SAkmlPpUuZva5B5QIqGWLk4q63T0qCTk1i5By2KXljkGjy+eevSpmGBSDjr0p85PKQmIdxxSeXt7VOMH1P8qRhyOOKrmC1irJH6Cq8lvkCrrgA/yqNjzTUxKL3KRt/bmk8gf5HSrjAbelR7RVqbBorG146Un2VQQcZ4q2OBigpk5/Gq5jncbFNrXBJ7VGYOfer5Gc47UwnviqUrHPydim1srL0wagksAehrTwCfTvSBC2R6Uc9jNU2ZBtSKRFIPPFazxgjtVeSH2p85pyXIoyQcZqyjAcfrVYg1Ij4OPWr5zRQ0JWUM3Smm3IbgcU4P6dKkEhzzV84KDZB5JBxil8jcMH+VTKfXn605QPy70ucr2bZX8jnAGamSE9MdelSIMHPpUidKrnsHsSNIOvGKlSDIqwh46damjGM/Lmk5key0IUtiR939KmSIgdKtRpnnrU6xjOMClzXMHB3K8ER57VYSA56VZjiAJGB7Gp/KBA4BqWxqFyskABAxgd6mEHHT9anEQx7VIsQI/xqXK5Dgyl5PNKqHOKveUCcUeRtznv+NS2YOB83Z60hOaTzDSbucV6i0PSuSZ/yaax5ppP50jPQCHBqMgnIqJm/Wk3EfSgol3UbqiLcUzcalCdybzKTeMc9ahBxS7uaQyZX/Kmk80wGh+9XqLZji2aVSc9ajyO1HvnFTYpMsK3PNSj/OarRnNTI3NIad9CTr3oBzSKMA0oBzmi9xrceOPrUgJpi88CnqtBXUkpy+tID7U8D0FQGgqVJgEetIq496kA6UFKwzBB44pNmPapMEZ60gUlqtMVrke3FLtBqTafrTdnrSuNIjIx70DFOK80qrjntQzQQEnvipF4GMfjTAtS1zyNI7kicVIv0pg5AqZBkYFcctzTqSxKPSrUYx9aiiBwO2KsoMnOK4JI64lqEZxzWjbjNUYAMVp26niuOT1N46GhbLyO1aUIzWdbqMA81owgHBxxXM0WaEIO36VYUYGecVBEBwOoqfHHFZj6Aee9RscD1FSNn8D6VA31oMnqQSNjviqU7YPT8atyn2qlOcA1rFHPLYoTHOay7o1pXBxntWXdNzmu2CMJMzbkcGsucZBrRuH46VlXD9a7Io45uxnznA9KqyfNk1JcN839arueev612RRzttjH6VAzcninsx9qjPLdOtWUkMTkGgw5PHNSqnWpdgGPSr2KtfUqrFxQY8VZZfm4pjfMeapMEupX21EwqwRg5qPZuNapktWIMGnLGWqeNM8cVLHGBwaGx3Ikgx1qaO13EVNHFk8Zq5DFwM1m5DSuNgs//wBdXbe2+YcU9FwMVOrCMYq0RJksaAAfnUmfTrVXzsmlEnfP4VtGyMW7lkHmpFbmqobLVMjYFDlYTehOX/M1E7ZoMpAxVd5sA1DehjuPJpQ2BzVGS7A4qB70g8Gp5ZMOVms04A461C11x15rOFwzd6QSZPNL2XcuNNMvi6JxQznOegqqmamTnrScTpjCzJt3FSRgHGTUIGamA79qykjZLQsKu3Gf0qwpGRUEPWrKLzXK0UlYkBzT6T+KnqR+dQ0UB6YxUTnA4qXB7c1Exxn+lZ2AgbjNQP1Pap2456iq8h5PatUjnk1exBJyearSDr6VZfP4elQEDHOSa1SJ6XKU+CDVCYcGtGUZUgVUkXGe9dCM73KDg5ppUsasMOeKGUEVrcCuFNOqXaFFJt6Gi4DeopQMKakVeDxTljyPrRcfQjxk9KQrk1OV4FG3FF9SlsRDI4pQtSY5xRwBxTuK9gKbsAdu9BAXpQX21Gzbun60r6kgxGaazcYxS55xS8UXKsM2kUAc4pxGKXAIouWuwADOKXaO3FOC8dKWpuVyiAE+9PHLU3OT1o6GpbZPLbYnBHbrUiDIyeneqqMc81L5nNK5otiRhzxTTyDTwcjOaQjj61dwXcaqHt0qUL3xSIKkxtpiauKAMLzzRs79TmnKuTUqqeOKTYuUbFHgdMVKEG2nKmO1O+UVN7lojYbRnrxTFU8HHFSBfmJI4pSwUelT1GQTuFBFZ0xyx/SrVy+89eKoyjrWlge1iNvas++m2q1T3EwXPoPSsS9uC5Iz1rohFt3IlKy0KF9c5B71iTNuY1bvJPQ1nu2TXpxSSOR6jC1MJ9Kc1N5rYTEBxQPSlAxS446UBcTApQOKcFxzQRmgQ1hgVCTipW6UzaaGKwijPbFTInFNUVMvShAtBNppVTP/AOqnbqWnYq9xVobrSUjGhlDWODTGpzdKa3ApEDfapF6VHSgmgCVetIxoHSmnrQAUYOaAtPCg4oAQDFA/KlbrSE4oLEbpUROKVzTKXUl7gTRRSgZpiGng05VyaMZ4pwGKAsSAAUEZpoOaGNAmKDg0mc008ULzQMeB61KoAqNRzUir0oAKUetBBJprHFWArtxUbfNTWbnrT4xUAOVORzViNcUxEwRxU24DtViYpIAqvI/NOkkqEjOKBig59qevFIqVMqYFKwkOQetBODSNx9aYzZPNSNsVnqF2oL47VGeTmqQmOC5NSqmBTE5qQdKpEiEhRTANxoY5PvT4o8kUWFctWkXerZIxioIl2iplXnNaLREvcf1NMc4GaVhgGqsz1YxJZQeKhBycCm9TUqIAPes9wiiQEAVPEu41Cq1oWsQzk0yuo1YiOaickHFW5iBjH86pyNk8VTG3rYM4GKaFyaTJY1PGmTUk7joo881aUbaYowP/AK1BbHeqSLsS+diqdzMWJFOll4qrgu1DdhNEsC881eQ7Rmqka4pZZtoxSWgrWHzSgH61UmkzwKZJNmo8lqTEx460u7mkHJpuMtQMmiOal3cVArY4p6tmqQmTxvild6izgYpjNgVd7IixJJIAPes+Ub2zVhhv5o2A9qyepoVFTFTRxFqkMefpUoUKlNILkMgAGKpSmrkvOaq7PmqJFIbEuTV2Ebajjh6GrCrj61iV0JFFGw9e1OQcYqRhgVpbQzvqVJRxVWXrVyboaqSDPWlsh3uLDycVO68etRwLzU5XipexUCs446ZqMKM1ZZeKYUAoQ2NRcmptvHpTY+KkLcc1SQiGQ4FU3bJq3NwtUjy3NSwGMM0ipzUoTNLtpE2sKo4qOY9qlBxUEzVo9CiNc5qwmcVAgzU6VKIDGDTwvGRUZPNSI/FVYtFeZeTUKjBqzMAaiVajYTHheKToakAxSL1pDY9fuimyetSxjimyLmmw6EQ9aY9SbaH+7SBbCJzinkZWmxLuNTsny1SFfQrMueO9QsntxVph2qJwfrTJIVT2qRQR9KFHNSqKgsQCnHGKcV4qP7poExGTd2pjR1OvNOZQRQUrFDO01NGaSRME0iDmmiWaEXK0yUd6IDTpF3CqH0KjDmo2WrBSmuvFJCsV8Yo96XHNJUgyWN6nU5FVFqxHVIETBeakA4pg5p6ccUySvcA1UA+ar067uapkYakwLEPy1YYbl96rR8VbiUEVSAosCrVJG1SXMXBNV0ODg0gsXF5FIy5pqHIqQnNUJFOaPjOKrMvPStFxkVWkTGamwyuvFWoTmq+3vUsZwanqBYYbhVWVNp4qyHpjjNUAy3fYwzWpC+4VkEbT9KtW11tIBqkBqgZ+tTJwKgiYOMg1Oq1okQncnQnFWYZCKqocVZhwcetaIb0LqHIzmiW3DrTIwVPtVpDkc1Vi73MaeIxuRiprabBHPSrl1AHHI5rLYGJqzkhPQ24JMjnmo7lc4NV7ScbauYDrWTep0J3ViinU1LEM/SlliweOlJCKa1Id0yVDtNWlYMO3NRFcihTtNKSKu0WFHNW4OvWq8RDc1Yhxmnug8y7Ecf4VaTpVNME+lWENZSjoXui0jYOR1q5FJwKz0GcVYikwcdq8utHsQi+rVKDzVdJe1TKcDmvNaaGOOd5puQG/ChhTBgUhWHj0qRTtqBnwKA/GM00yGiUsDk+lIX3CoWfA68UiNmhspIsq/cUq5Gc96gz/APqqRHOOaLitqTripFU9zxUKtzTvMbjB5qL2DluywFyf609QCfU1XD9qmVsHisnIrkuS7ARyKQwjnjIpA5pyucdaOexPIIsfqMVMqAcjr9KRWLU8Drxke1TzlRiIIwfenbBjjtSZyeetOBBGKXMHKAU9ulKMEHB/Smg570pIAOKSlqNoTy+4HNIRgc8mkU4JOaB29aVyVFDWAx3zTCOeB9ae3JwDkUxs1PM0DimOVQFpSOuKQfLwenalU5FVzC5RQMUuSPpTcccc+9Ick88Ur3NIxFbkY70dDSHt9aQ5NO4WG7s+lKSKbnnrTmAOTU3KshhUYqPPzcD8KkxjioyOT2qrlWQh65NNZs9qUt2pNuOB0qXIlAeBTM54pSecZoPNFyooVTwRTST2zS4z/wDqpCmTzwKOYrldxM8daO2RSt0pNopORSVxv503rmpegx0NNC9u3vUtmijYiwQc1Ygk2nuPpTSueOtATpj8qEwZswTZUflzUxyVHWsu2lKEDNaKOGjGTWvMQm7iFmpCTn+tO3UpG7AoubdBm7mp4znvn8aiC7c09R3qGBKCfWgnikBx9aCeOtFxocCAoqFznI7U/qKaRismSyu3J60mDnipNvzcdKTG0/WpLSsAHHrTSp7daf1PpQRx1/WtNiSFuRURGD0NWGX25phTnoKoCEjj3pCuKn2c9KQpkYqloQysR7U7bg81MUB46U1046cUX1sZPUhJ3GmkDHI5qQ9OlIvSquZMjwMelAUZ55qTq1Jj0ouOyI2PbtTWU856etShO5oYZ4PSi5RTKEgjtUDRFTxWgyY6VFJHmne5aZXjOR6VIOOn50nl/wCcU5RVqVhpWGsTnpUgJApwTgAiho+9HMXuOVxjkVKjetQDOeRxUkbbTiq5iXdFqJwTip4vveoqokm0j+VWY5Bn0pNlpFyJunJyKsJJz1zVJH7g/nT9+OR1qXKxi4J6mnDNVqM7uTz7VkQzkEZNXI5s9xiqvcztYt78VKkuQPSqHm5NPWbHfgVlcqUexpCQEZp3mD+nSqKz/L6Z4qRZsA88daV9TBw3PmsnFKGwaaOhoIxXt3KZJ1pDk+1AzT/4aQRdiPtxSDpTttI/QUrj6jW60lPC0EZqmC1I9uKMcZAp5GaMCkVYbSkdadSdDTvYmwzbSkYWnhqRhRctIapIqZDzUYHanpxUsETZ4pwPamp0NOWpBIlUYGKlAxUaHmpY+eDVlj1XipEGKROKkU5P+FKw9GOQVIRmmqKk246CpHa4mOcUmMnipMYH9aTac8VYLQQgY4GDTCmR6VN0GetRnkmp2K6EZWlwOnalbHam8Hoc/hWbY0KBz1x7U9VJ7UwdakB44rmkzSK1HjjNTJ1FRBc9uanjXGciuaTsdCROh6VaiUkiq8I5q3Gufr7VxTZ0R3LcIrSt1xyKz4BjFalspJrgmzoWhegAIx1rQt1OcYqnbqDWhCMVg5XLvcuRVKpAz6VGop/Xip2EwYngdKgc+9SseKgkbPf8KNzJ9ivKwFUpnzn3q3LyTWfMcVvFWMGU7h8DFZVycDk1oTsSDWTctgEV2U0ck3oZ93IPWse5k69xWldMSCKyrgnkDp9K74I5JaooTPjNVyc9eandMim+WfrXTexHLdXRBt6ClVOc44qUJxnFLt/GtEinHQbxtx+lMPA9KkYZAprHAqwWgzdUZ4PWiTqCKaG3Z9aaQ27IZgnpS7SOtIX20gkyfWqVyG7kiAAVOiZxUKAk1diQcmlLQcVYlijwB71aVMVHGAADVjhgM1lfUUpW2FB2rz+VNeQ5wKGyenakrVSsckpO4Kef61Ip4zTCwX/Gg3Cxr1FNNszUiUPj/wCvTxchOpxWbNfAfdIqpLekjr+Va8t9C1qa09+o+6fxrPm1Av079MVmPKW5zTQ+7rXRGCsbKKLjXJZqAeetV1fjNSK+cVdrFlxGx71IhzVVHz0qZG9aykOOhaQnNWUI9fyqnG1WYzispbGtyypHfmpEbPHaoA+aljOa5ZbAmWYeD6iraZ4qnGfm+lWlPHFc0jUsg7qfycmoVbHHepPvelZNMluwbiT6UxjT24Gc8VCzjPrTS1IvdjHPPNVpAOoqeQ96rsck5/lWqiZu1yFvWoZWqaQjOfTtUEp+atUiXsVX6mq0oxk1ZkIyetV5DnNbIgqn0NJt7VIBgn1pD+GfWmA3A4/WgewpxU8cUoAHc5qLmiSEGMD9acAaQgUZGMDrRclrsLnB47dqQnPJOKOSDSEbgOeRRzDVhScrwajLY4p23FRk4bjj8KVyB2cEU3ncaUEYo/ipX1LS0EB6Zpf4qXqMf0pp+Ue9O5cdUG7mnKnSjbxzSgcfyoTuVYO/WhqVBnilOB1pFWEUcdqXGOMYoH50ZNJglcdScgcc04HFJjnNSGw1mIpyyNtxRgEdeaMH2q0xbkqSEj+tSxNlqhjHOKswod3PWtLkvRFhBxip0AApkY21J0X+lYyepotR3GPpUZG4jHSkY54NSKQg7fWhMdgYYHp71Vmfgg1JcP71RmkwTVpA9CKTJOQap3UoRfUmppZgA3rWXO5Yk9q2iribKtzLuzzWPdy7Qeav3TgCsO9myTiu+kjlk7FK4kyTVYnNOds9ajbrXakYiUUZ5pf4adwFVc08dKRTgDmlJ4poAph6UvUUhGDmgBhzSquTRTwM0CWooXB6U78KcAcUgOaBgop3H40gHFBPagEhSRioyc9KUnNIelACN0qMjNKTxTc8GgELQM0mcCnKMmgBwOKcOKbQG+tA7D+ppM9hSLkmhulBQtMdqGaoyc0E3AnNIBRkHFLnmkhADinAYpoOKcBTKW4KopxFITg01moJHF8U0tUZbNKvSgB6k1IFpqjNSotADlTipVTihBntTydooAY3Aqs5qWVuag60AIBk1YgT/wDXTI05qyvyjHSmgS1H42rVeWTnFOeUnioiM0gYnJNOAx3xShcUfxUASR9fWpT0pkYoZsCquCGu3aomNDNj/wCvUZYmmJjj9eaAM01ealAwOlJEigYFKx4ppNIvzVVgHKu89auQRYAqOCL2q5EMcVaAeseBUlKvFMkkwM1oKwydsCqMnzGpJpetQodxrNsQ5ExUgGTSDr0qeFM1JSHwp61YaTYnFAQIKibk9apFMR5CxqMmlfAqJSWbAobsS0TxLmrkabajhjwKmY7RVoewNxUUg4OKPMP0qOWTii4kV5CS2DUsER61Eib3zWhGnFJblIYy7FqncP1yatXDYyKzpWycVLJGDLN7VKicU1Fx2qZTgUIqw0jApFFKSG96kQADPamQwC0oG0UF80hbIp7CixQ3XimbtxpjOKdGNpzRcTvckxxQOlIWFOQ5NIY+NOM0knAp5OB0qGQ5qnog6kDjmmKmWp5HoKfChzzXLJ3ZsieNBtxThFSoKmSPJq0J9iPbj3oIzVhkpmwd+aadyWipKmKrSLirsuKpyjBwelJiCPpUw5FQIvNWkUkdKT0NYkeBTdnFTFOehpG4BFSWRBe1Lj86FbmndRVoyIJV+WqW3LVclUmolTFT1CxERgcUdTxT5eKan3quwmNZSF561XfrVuYHFVHGetKQx0S8CrKp+FQRAirSnj1pICCRcUsa46ipJF4pEqmTfUilBAqGrcq5FViCCKhjaHAGgHBpwOKafWncZPFzxSOCGNOgwaLimHQiXrSOvtSrxUrLmoGkMtx8wyKtuoK1VU4NWM7lqkTsQtH7/lVeZSKuVXmXiqYlsV6lWmKcGlB5FISZMBmo5Fx7VKg7UOnFQWQJVhVqALhqsxEAUAtCvNHmq4G1q0JFGKpuvzUDkWLbmrDL8tQW1W+q1VhJlJlINNYYFTyJk1GyYpoCqVy1N24NTFeaY4AFQAwDipENRgmnLTQFpG496lT5qrIcVMjc1VxMfKnHSqUq4bpWjywxVOeMjNDJI4zzirkBAx6VnrkNV2FsAUICeZMrVB49prSTDDpVa4TFW0BCrVOrVVzg1Ij9qQPckYZpki5FPAp6pkUrAZ7Lg00Nirk0Iz0quY8Z4/SpaAVD3FSqcjk1XBK/Snq2OaYD3TNQldrVbVt4qGRaVyrFi1nIIrWgfeAawI2KNWpayggDNaJmdrGqFyKVGKtTIHPHerPlBhmtkD1Jops4FWo2FZm0oatQvzg8VadwWhdb5h/Ksy7i5PHNaAORUM678ms5GpnxNsbBNa9qwK/WsmRdrVdspT0rn1HF2ZfeMEYqui7W6VZRt1NljIOQao1lqOUVFJHg9KlRuQKkYAg1otUR5EMD54q/C/y1l8o3FXIJd31peQtjRRsjr+lTITwPWqqnPNTIfeky0mi5E2KmUk4PaqqtjBqzEwI9TXLVhoBaifcato+fzqguVPSrMT7hz+leLUQFnf1ppIB560gOTTSuDXNYAPXPSkBI7UPgD1puSR1ppBbqNYnPtTlPHXimFqTPNAEysfqKeGNRqQBycVKBmoegCo57frTt2SKZjnNKBn8KjmKWmpOr4HNPVs96iHY09QCawbKT6k6Mc8c1KvWoEUE1YRfzqbiJUqVBxzUaZA7VIvTmi40KRn603kU4HtSfxUgsNGc0bsHpTh3/AE9aAopX1EM6+9HNOwMZFJS5gsJnaaY3HNKSBzTSwPTrSbBRuO3DAzT88ZqDfzS7wfagEiX8qMcdqYGDD3p24fX60kzS2oE//rprHP8A9ek34Haml81VwSQp5HWkYmgnI4pueeaLgoihc+1NIzQT70uQahsu2ox6QHJx/WnMBR0H1p3BRQzaaQDmnkHHpSqOPWi5oR7c96Mc9aXODSE9PWmOwEYpcd8UZHenA4o6AhCu4UgXn1p+BnpT9v5UDIwuaUKD2p9PpNi2I8bWyOKsxy8YziogmcUhJB9qIk7lxHDCpV/OqkTZA4/GrUWSe1VctElG7HehjnIqNmxRcdiTdk0ZBPvUQfA96N4pC8iUnmnA5qLdnkUbsdu9ADwuT6ikdRnI6fypoanM2e4x6UrDb0GfxUtM3elJuOa0S0JuP27j6Um3mk3D8acTk8dPekyeawjL0FIwx6e9OPHU81GzfjihGTkBC4570wqCaCeMU0tjJP0pkJ2GvxxTAMdaeTikJzQJCABj2zSbcf0oOBQvzU72C4cj6UEUZ5+lGQw5ouJ6gBzTWjBNOb07U6mF2isYh60CPFTlQR0xRtGKL3L5rjEUZ5p5jU/SjAApQefpSuWnYQx/L0Apvl7cj1qfI78e1LgGmnoHNYrhDnnrUikin+X3FMIKmquX0JVf16VID0xUC4xmngg0myb9yTzCrGrENxnHWqvyjr+lKG2mrQNJmgJd2MU5Zhk+1Z4nwOoqQTgDGal9ykXvPxinG425weKzDcYHJpPOwOpqLg4qx4fTgvrS56UoGTXt9Ti6ChaXGB1peaCuKLl6WEpvTrTiBik7c1JIhPFAyaUc0hFWapaCECgjtR0pW60Ejf4qQ9aCc0lLcBR1pQOKbThyaGO9hyjNOUUU4ZqVsVsOX36VIB+VMAqRRgUDQ4HFSI/1qPGTTlJ70A0WFb3qVDmqw9c1KrYHrRcOpbTgCpF6etQRNnrVgYJ6VL3KRIOnSmkZp2e1NY5FC0Gwzgimk5NJgnB6fjTG+9jrVDaBulR85qR+KbWLLiAPtUigjBqNRuqReCcVhJmsXqTIeasR/WqygfhViOuSR0ItRDAz3q3B1HGaqwjvV2HOa4Z6G8Ny7AOgPatKAYxVGBQQDWlAOB6VxS1N9i7bLk1pQDn/AAqhbrx0BrShGMcVi1conXp0pwHcHrTlO4Y6Y4o24HSswIZELZqGVRVkjjgcVVlPXjpWiMZlWXpnt61n3QwPStCbGDWddHBreCOdvQzrgjBFZN0OT6VrXJGD/Osi6YHPeu6mtDkkZl1gGs2571eujnNZtwxyfeu6Jgo66ldlGMCmgClL8UjHOK1sWlpYaygD69qYxC9KVm7+lQyNmtYomWgM+BURk45psr7e/FVZJxg44NbqNznkyYyj8agkucHiqstwTUBkLVtyWEuxbaYtnmpYjzVVBk1bhFS9DRKxeiXAxmrkSj65qnExGKtxybR04rJoUmW0Xgf4VYQDAycVn/aQDUct5nuR9KOWxySk9jRlnVTxz9Krvdj1/Os57o9jVeS4PrQomWpeluz1qtJedapyTEjrUDS5rWKKitCzJdZqFpye9QOe9Rl81vFGqVi15vNCyc9aqebz1pd+D9a1LLyyZqUOO1UFbjmpo3oehVupfjfNWUfJrOST2qwkmMYqHqUjRR/SplfC81npLip1bPNc8kUtTQjYHFTxH61RiYCrUTHPWueSKWheibuasowHTtVGPgjnNW42yvvWfKNuxaDA4FPHHeq+/b7fSnCTHfmly2BMez44zxTHfBppfkkUwscUuUmT7CM+OO1QyMcHFPc96rliTg/pTSMr3Gu30qtKW9ancg1BKePpVJMGVpev9KrSNirEoyf/AK9VnU1sSRMSzU7A2jPWk6dPzpQM9Rmpe5YvOKOoppNKW4ApD30HAECkbjHrSAkjNAyakpR6jj0P86ZkZ45oB/yKPekyGBHoaaOeh/Cn4wOajIAz/KkhpXHbe9LxzxSAYpCcnP8AOluyuXQXHP8AhQMGgHn29KAcfWnsUtELjHNOzgUzp25pV9qRXkPGQRR96jr2/GnKtHUYhApccetO+9SHggUmPoIvJ604nPApAPmpygd6YhpX2pVXtTyMDjk0+NOOafQVgVeeasRKQee1CxbsVMkRxnimhtXQqdcmnseOKaQRxQq9TSsJKwoGFJP4U1n454NEhxwOPY1DyQc1RoMlf5apSNkH+lTTZJ9RUQjAzkcVXUhlN14NUbhgFq/cttU8cVjXc3WumEbiehmXUpLEZrFuicmtG9lAJrIlfcxr06ascctSJjTOvWnE5phOPrW5PQKKaDinA8cUrCVhwNKetMpfu0wHdDSHmjdwaTdQAvFOWmc5pQaAJc8ZoBzUYbNOBoGh9FJuppbA5oC47dTHPvj8KQvmo3Oe9AmITz1pVFNpy9KBrUUc0oOKSigGh4OKAM03v/8AWp445NJiF4FIxpC2aZTAQnFN+v60pOaYetACjqaWhQTTgMGge4qrT2GBScCms2M0DWgjGoySaC/PNHU0EgBk1Ii01VzUyrQAKvPSpkWkVKmC4oHYUcCopH4pzttqCV8iquIax55oRcGmqN1WEXAqQHxjaOaHkwOtMdscVFySaAbJAc07oKRRims1AAWyuBT0FMC5HNSAYHWrDoPzgVHI/vSO3HWoGeoAcxzSU0H8akBzVISBRT6QDjNIzdhTJH9TUkS9KjiTdVtE9aoNyROKnj9ahXrjFSg4FWgJS3eq08ueKHmxVV33Gk2A0nc1SxJUUY5q3DHuNQg3BFqzHhACetJtVFqGSTjjrT3K2J5Jwc4qEzAVCSQOajLZNNaEkpl3d6ntk+YGq0Sbm5rTgjCrxSSCxKvyjNQyMSaWZ9vAqFm96u43qLv9aiY7qHOeKfGoqB2JIEAGe9WC+F9Kh3DoOKikkIHFWMS6kyfeqoXJoZtx605eFqCFqOBxSM2Tih3AGKRDk1SBsAafu4pCtRj71NE3uS/w0hbHejGFqGR89OtJiQ7q3tUgbAxUKHjJ71JtpJjF3Hdip0GBUSJ3qYcCqKBm4qPHann5iO1LtJ7fjWcpFRjfUjCZ9jVmKLimImTVlF9KxWpoKkP5VMqbe1OQACpFXj/GuhaIzeupA/AqEsBVmRcdKrMlJKzFuQuuaqyD5ulXmT5eeKryctU7sp7DIo81bWPAxTbcccipjmobsaRWhDIvHH8qgcc1dKbqgdKXUZV24zSg5HpT5ExUYOOK0SMnoPMeVz2qu4Aq2BlaryLSY+hUk5ojGDT3U0ig/jV7EobMeKqHrVibk1WIyali2JohVhcVXg+7VgdanYpbCt0qMYpx5pg6+9UJCnpUW07qnxmmEYagpjAOaRhk1PgVC1QIkhGKkl6Cok605xxVMaEUYNTBMiolGTVhPu1Iiq6lTU0QOMUkv3qfD0FUgF24qvMMVbYcVVlOGqyCsVIpQKUjNIMA1IEqY/GpmAYcVWHBqcHIpWKTIyOaUNzTsZJpozmkwRJ1GKgaPBqVTg04R7jSL6CwR96s44pka4p56VaJIXXJ6UwrU9MdQKVgKsqe1QsOKsSZqIrkUmCZVxzTwMUjLg06qAkjFSpwahVualU4FLYC3G2RUdynGaIjUkgyKsDMI+arEQ4xUcq7WNPhbBqNmQXYRSypntUatg5qYHK81dy4sypvlehGzUt4mCMVXiODUXF1LiipFPOKSI7xTyuKpEiMvFVnTBq59RUMwBPFDApulIBirGzI6VC6kHpSaC45TjvUmA4qBT2qWM4pWAHiI6U+FyhHNSZBHvURXHApgbFrLnBzWpC24Vz9rLggZ/Kti2kAxXRF3RkWyvHNMRtvfNPznpUcgwaHdGi1LKS5HWn5yvWqaNyBVmMkCle5aI5YAeetNiyjAVcEYZaheIjpUtDe5bt3BHWrGNy9j9KzYZNh5rUgYFQeKg0WpG0ZHagNVllzzVV+uatKwMimHU0QNg9c1JgEcioHGw1ViN0asDggZ/KrHGOKxorg1pQTiRfcdqyZrEtoQOtWYZADVRTUiZVulZvXQuxpp844FSRcNzUEEh4FTnhs9a8urB3EWUccDv60rcn3FQxvu7/hVgAEV57i0ybojkPT2qNiamKZzxTHHPT9KBbIic4ppbbT24qI8n1oAkD1aVvTpVMHJzUkcnOKhoC7gGjbhqjVwDzUoIIBxWbQ7iEZ4qVV7k0gYEU5OmO/rWDLvoSIKnQ4qvH8oqQP07VDEWQcd+tKXGetQA54pQ3FZgWM96M+pqENge/8qUMO9VcXMS5460p56HFQhh70pkxwKY+axITTGf8AGmFutRs+Vz1qN2NMez5qItmmsxA6daYSabQ1IeZMetG/6VEzYx7UBhjrSCLT3JvMIGemaN5Pf9ar+YMf4U0uP/rU7FXSZZMnFJvyfeqpfPFOWTn19qFFhsWC+O/WpA26qQk5p4m5680corsnDZOKcGyPrUCyCn+YOKTTKTsS55oUcHtTFcZqQMoNLlZSkhVGPoaTqcUpcDmmlgKrlZXMgKEimsMen5U4ygimGQYqlEu4mCetPAzjpUJlHtxT1ccelLlZN7EtSKoI5/Sq4mCntipBMADQotuwnJImK0ZGOOtQ+aD7UeYCcZp8jI5yVug5pOM+9RvMAODxUazZODRyMfMrFtCKsRttYGqKSgDrUySA80cpSl1LjSEjioi2ai84HvTWlGM4pKDNOYlLcdaC5A6nFVTMBmkNwMnrVqLIbLivmnK3OM9O9U0uNx65qTzxj1qlBmPOWmbn/CgkA9eP1qqs4boaaZsc5qvZ3FKZZ3cCk79MiqpuDj3ppvCO3tRyak+0sXVxkgnFOJ28dfrVD7VkHNJ9sIHajkMnMu7uOoBpu7+dUTeHp1pj3rEgdKPZtE+0SL7EZz1pCwNZhuy3emm6A43dKPZsz9qaZdemaXhuazPtWe/Smm9x3o9mwVWxqFlzg0uRWUL0+tH20jij2ZXtUaXAPfHegFePWs37ZnrQbsfTFHIxe1NM8nrxS4x1rL+14PB/WnJen1OaSgyfa6Gp170oHTpis1b0Dvx9Kf8AbPf9afs3caql4jnPWlC8e5qiL7nHrTvtnoaHTuP2peA6U4ZxjrVEXvqc1ILxcdcVPI0Dqq5bA9eKZgE4zVcXYpGuh2pcjNfbaE5XNMLbT1ziq73fy4P4VE14CPWr5WL2qZaMx3YzSG6BGM9KoNdpjmoWugCSOlNRZftEahuenP4UhusdMVk/affj0o+1flTlFlRqamsbrI5pHuf85rK+1BjzxT1uAelZ8jNXNOx5sOWpwGDQFpwXivYZzgCTTs84poXApwxUMBOCcYpucU/GetNI5oTKSEyQKQnHFHc0YG3PNNsaYhOeKQ4oJHamn0oDyEHQ0tIAM0bae47ihvQ0oPNIFp38VJsUSQdqevFRqMmpV57UFbi4/OnjrTMf5xUgHFA0h4696cBTV4NSLg0X0HawqjjPUU9eRQOlPxgelJgrNj4zg5qaOTk8/hVcdCRTk7VPmaFsPmgP1zzVbfgdad5vbtVXJe5PuyB3pjHmmB89M0pO4ZBpF3uBOacoBx60wkcelOUjb05FZyYIQghutOBpQMnmlHJrlkdEUPj5+tWouetVkFTx59K5pmyLsIIxz+NX4BnBz0qhCcgVo247AVwS1OlI0IBnGK04DgdOazrZcYJzWlAOev41xs1NC1H+cVoR4J4zms+E8Vdikx0P4Vi2yrFkHHekL9RVd7gH2qN5sggmnYV9SeR+OtVZH568VFJdcYJqnPdnscVcYtmc2SXE3XNZtzKOSe1Mnu8k1mXN2cEE12U4HNJhPPkHmsu4nyDzTrm6yDisye6GT3713xgcktxLmXnFZ0kmXx2p8twDmqbyZ78V0xjYge2AKjJxTN3PrUZcDv8AhWiQXHuwPNVpJR1pJbgDpVOWYkV004mMpXdgmm96qSyk0rsTz1qMDNdSVjNobgtzTkU5pyKTUiLUOQ4ofEvHFWo8VXTOD61KGI6VnuXctI/TmpTPhcDpVAS0jTYHFUkjnbLLzkGmGQtyDmqpuM9aXz/ypvYyaJWY+uaaTmoftQphuee1KzCzJXb6VEW460xrhT25+lRPKDz0q4oa0Hs5AqNnxUTTZ71C0vvWyRRZL45pd+R1qn5pNOR81exUS6r471NHIBzVBXqZZMUPUepfSTNWEkPHpWejgGrMUnNTId7GhG+etWEfAGPyqjG/5VOp5HNc7RaL8b9MiraP8o4rOjf3q1G/vUtE311NKNtxHNW0Y4HPFZ1u3PrVtXyoPSsXHUTfQtF8YpQ+Kh3nOM0pb86ljvoSk8e9ML9c0m/jP6VEzcHjFZoL6AzZFRscZOaUnBqNyemKuwluJ07VXkOTxUrmoWIJpiepXfr71BIffNWJO1V5F4PrVX0GiE8H604ZPSjGQaFbAqSmKB60c4FLkFc00HFKw4rqO68U3OM0q8856U1jj8aEDvsBGTQGyeeKOMdaOMUMyFbrUeDknFKDye/4UmflrM3SHL09ulNY+nNAOB/jTd+etHUad7j1xmnLzSDBUUoPT2psaQrAE0q8Gk/hpSelFyh46dKVDnNNzyKMkdqENDtuTmn9DTAMDvingjpUsoUZpw9utNDDp1qREJPNMz8hQmaeinpSqMewqRBzmgFuSoMVIpBGDTAOPWnfexzigY5eW4pXUCjcF71G8hbOP0oLGt19ahcE9OKlI3Yph46Ur6gQsAo6ZNV3IUGrD8EVRuptvHatYq5LKV7JjOTx/Kufu5utaN7P171z95PkkCvSowMJuzKF1LvJxVRzUkjcmoia9FI50Rk1GfrTm6VGetNkvsKDmnL1poHNKTigVhSc0u4mo6UHNAWHg8etOC5pAMU+gY0mmnpSv9aTtzQAtPUZFMUVIvSgsWo2NPLAAVE7UECEk00dTSc+9OBzQAU4DFIOtOoBBRRTgPagsUdabnmnE5prUEsXIqItignAph5oEKTmnKKRVxThgGgBc8dKUDikxkelKTgUDiIxIqNmoZqZQJsXGeaei0iAk1Kq4AoBDgMU9O1M5PapY4/WgbJI6kY4FNA2ioZHz3psExsj1ECWPrQcsadGKQbksaVOeFqFXxTi/FAbDWGTQopW60m4CgQrnFMHJpS1IBmgB4bFBbj3ppPFRs/aquAkrZqLqc5pScmkAxUk21HKcGnrwOKjXrTwaaESFsCmIpZqdjPepIkxQgJ4F9qs8DioFOKlXmtUBKDimyOFFBfiqskhzRcBXk5poGajGWNWIo+agLD4Y+atJ8opkY20kj54zQikgd85qPbRn8qRnwKoNhj5NIiliKAd5q1DGDzR1EncfbxYq0WwoFRfd7U13yarYbGu5J560nNLgc5plDDoLyacGx70we1G7PtQiSVumarTNk8U55MVGDnrS6gIoJHNPzgUlJuz/wDWpW1DYQjcf/r09SEpKKEgYruG4oUdMU1R+VSEgCrFYY7Y4qA8tT5GpqDOcms2xokTpUqUIuRU0a96aQNAo46flQQaduwMU+JNxpt2Ha4kacVJs7VKqY5xQwIbGK527s3irIaiYPFThMCliTipStVFXIYg4OaeoyOtMx0qQIdtbIka0fFRmOnuSpp0I3cmob1uLrYryRYFVXTmtOZcDgVTZcsf50ou45aDIRinbiKlSIEd6SWIjFZyepvHSIigEfWomGBUqcU2QCqRncqyCq4HzVZkqJV5oIZKgAWoZgMnpU+zavNQOMmr6lPRFdlzSbTjmpwnekZMLyK03M0ihOuarEYq5KOTxUJXJrOSEJCORVrbkVDHHg1YC4XioLSISOaQAZqbbntSbParAQDj1pCP85qQKBUT8UAJnimsMGnKM0MoPakx9BIxUjrxTI+DyKsOBsqQRVU/NVgPgelQY+apimUoEMkfcafE3FVnU5qWHNUgLWc/Sq06Z5qwFpJY8jpVsSKHfFAGTRIu1qci5+tZEjCpB4qWI9qCtCAZqwJGGelNwamVcjNNZMGpZY0LgVYhXPaoADnFW7cUikDLtqHmrcowtVlHJqydmOAxTWwRT2xj0phGKdgK8i8+tRFeKst0pvl5pAijIOeaaBip5RtbFR1ADR1qVOT6VGeBT145p7gWYiDx0qyBlapJ1q6vSqBlS5ix0qtGSDWhOuRVLGG6UmQTqd1WoVLCqsPcVajytUncCG8iyvFZZ+Vua2phuHrWTcpg9KUtGUy1aPnGauCPism2lKOK1Y5dwqoskay4pkgyKmbrTGXPFUySBRzimSw8ZqVl2mlflamwLcoHINPB4pZBg0ijNSV5EqHpUpTIqupx7VYRsj3oARAVatO0kyQM1nHg1NbzbGrRaESR0MfakdDTLKYSqP5VeEO8DFdKV0OL0KWOf6Vctxlaglj2MeKdAdrDmsZKxa1LyLgc04x7hmmbs09ZMClYpFSaIo2etWbOYD5TTZf3gJqCM+W3ekx7amuDvXjkVWlXk1JbNuX3pzp2xVPYq9yohIODzSTDNOdCG9BSN071KYWsVclW4q3bzEMKqSHBp0R71LQ07G9byBxVkHOAKybWU5Ga0o5M4qDVPoXITj61PvbFU1f5hVhX3VjKN0TLQfHMVNTpcHuapkYap4xkCvKnGzOdu5Z884749aGnJ6mownHFIycVk0RzOwplJ78VE0p+lGD9KY68Y4/KsR81iTzgP89aVZiO/wClVxkdaSq5ROTL6zVYWXPWs0NjH9alWU/LUONx8xpoy+p+lTKwB681kibBqVZ8HGawdMr2jNVJO3b0p28Z9ayvtXPB4oN2cHBqXTBVbGssm08cGhpwBWR9qJ5J9qRrnng8UlSE6jZqtcDI5pPtOR1rL838qd9p/Cq9mTzmn9oAHBz70huhjrWZ9oI+lJ9oNNUg52abXIFMN2ozz+VZzXHFRmUnsKFSGps0ftmOM5FMa7OD71nmTimmQ49qbpoTky4bvJPOKT7ZxVBmzTN3FONMpSbLxvsjt9Kabw7aokke9ICRzTdNJ6FXZcW9I560v20gfN1rPyT70uD1yafIkF3Y0Be574p32jIznms9AQRk/pUqg54/GhwSGpN7lwXBxyc1KLg+tUgDmnKDnPapUEWy+s3HXmnic46mqanA4qQZH4UciBFrz2PQ0G4Zu+KrEHNOTn60+UpExmz3oMhPtURQ8etOwTgd6OXqPmYM5zmkSc460pSoxHzj8aaSHfQnExJ6ge9OWU5z+tRhOKkSMdccVPLqSxyynP1pfM49vSnJHxmlMWKaQiFpG/CkEhJ9vanmHnOPypFj56VrZGiSuPRiV61MrnHU0xYsdqnWPnOKxdi1oIrcZ701mPSn7Qrd6CAe1S9zRLqQMxqN2JPTNWjCCKaYx06AU4ozlZlZGYcHp6VPkntwKUIB/KpFUZrW2hzvRkZYgUxySMkZqZsAZx+FRfeoS0JckMyabzjripFTPSjaOuKEiW0R47803BB9qmIBGOlMYDFOxD2IiST6VG+T06+1Wj90D+lQOlNGTZXbjvimnJPapnXtTdo5z1pWMr6EJyO3IpDk/wD6qn2im7eafUVyEEgEZNJvPvUxXFMK+1NonmI2c5zSqxOB+tLtpMce9KwtRWYj2o8whefypcEqP1pAMU7WC44OcdacHPFMwBTuoxmnZC5rDw1KJCPpTV4xT8Z6dKLBe4okzxUqvkYqNR7VIoAHP6UnEalYUueKjdietShcjFPWEYpJIrnKDOfWoWkatGW1HWqz2pxxxVaFqSb0KbSMRyc1A8x9atyW+Af6VVkhAznNNJF3IWnYkHP6UhuCO9KYOfWkENXZFqQNcHjB/OnLdsnU5phtywpv2cjp2pqCNE9DAAye1KRUoT86Tbgj0oua9CMLk8iggE1IFwx70Ffm4pFEWBTWPrUuPeonXr60F3Gkd88UjDjjmoyc0oPBFOxLA8GmkcU+kIzVotdxoFKFIpwGKTHPWpMw208AGmduKUDrTaNEhynsKlU1GOtSLn0pGhInUU/rUa5qXmgaWoueaelRkZpynj1oETdutKOec1CGIpysfWgCwv6Up6VGrcU7gjilYpA3Trg0wuQeOacx45qNhxkGl0E3qSCQg05XzVfJ9acr1mxrYsg5pVOTUIYinqd30pPYtak6tUq9arqamUVy1DpRMPvVNFz34quqk1cj4Arkk9DWL1LEGBWlajHJ59MVnRHGPWr8EoUY71xyR0rQ1YmBxz1q7EwB4NZMUnFWVucY55rBoq5rJNkZJqYXAA9/Wsdbr1NBu1BPNQ4XHzGs11gHmoHvcZGTWZJfAjrg1We9qlTZlKdjRluiOMjnrVOe6x37VRkujj+tUZrk5610wpMwlUSLlxeHn5hxzWZPeY7/AIVXuLrDHJrOnu93IruhSOV1NSWe6yScj8KoS3G6o5bgnmqbzHJNdqh0Rm2Ts/GSwqFpwKrmUkmo5ORwc1tyivcmafOcVA8v4VCxOaaWJHNPlM7u4rydqhbJp+zjrRsJq1oCsRAGnItSrHjmpEjyBmhzsJkAXj/61OReRUuzBp6oB2qXIYzZxSHjpU4HAphXBppma0IT09Khbg1O5yTxULCtUPQizimEkVIy1GR+NUhWRGzGoXY561MwJqJsU0IYzGmBzSvxTM8VZDQpf3phOaQjFJWwrDhjrT1pg6GnIcUBEsKcVInaoFfnpUgeoC5ZVqsRMKpo1TI2KAuX43qwrVnrJirEcnvWbQXNCNvzq3E9Z8bc1bibpUNBc0YTzVpJOMVRgYfjVhGx3rCRXmXBJge9ODdTUMZzwc08nFZMLi554BoY4NGSR1601z8vp70JCuI7dqjdsDr+NO3ZB5zUO/BrSxS3Gsd3U1C7kU+RqhY5FO2hI1jgetRO3IA5pxzmomIB96lorqJ1PSl25pob5qUtzx+dSkPqB4FA68mjoKTbSLFbvTCc9DS7uKTH86GEdNxBxwaUkAdeT7UgOTz1ph61IWuxwOD700nrzSZ5pDkGgezHbsAU0t3xijIxzQDxQCFB+anq2D1/OowQDzS549qTGSDrSjOT2qMNlfalDA9KXKVclBw1SBu9Q78UBxjpTUQbJwSetOByenNQiQEU9XAxRYlO5PtwRU6DODUERLYqwhyalorqSAEU5B0GOaC2feo2kxg5pWGSg4zzj2qQLxmq+/PWnq+F57VVikuo93564phbJpoyxyaXBJ6UthrRgWINMbI68GnEc0xzSRTXUgmkwMVi3kwJIrSunHrgCsC9l2bjmuulG7MJOxn39yACAaw7iXk1ZvZyzHnisyV9xr14RsjlbckRu2aYzUMajc1uQtBGNNBxQTmlA/CgQtNpSeKjJ70AP6mgcnrTByKkUUAPXpS0UhHFBa2AnFNopwGKDO2oo4FPJwMU3HrQ1BSQx2qMnmnv1pigk0CvcUAkU7qKAOKXpQAAc9adTSc05RQA8DNOpACPakLYpMBCcUxzmlZqY2M81ImNJzScUAcml6DpVWBCr0paAKcBxmmMMims3FI/FRnvQArdaAMmkp4GaBWHIuKkApi8VIgzQMkjQk5NTgbR9KZGKV2oLWw2R81XPJpztmmr1oI3Hqn40vQ4o34ooKQm6gvkUFcU08UCY7dSbs8UwvzTlxmglEi8daUDAptDNgUFMHfANV3bJpXbNMoEOoApp60+NM0AKqZFP28U7HQUAc00JiqMmp16VGowakXg1SJ6Eigk9OKlXgU1Dih3wMU0wQkkmKgPzGldqE5NDAljjq0iBRUUYFOaTb3o6Foc8mM0zO45qBn3GnqeOtZjsSHgYqFySaVjTFGTzViJoBVxCFFVIxgVOr4WqQrEjPgZzzUYOTTXbJoTOKCRzN71EMlqkI3U4IFoKuNPAqN3x2p0hxmq75yOaA6BvLGlBxQo4peKkYmSe9PRO9N205Wx9KogccCombmnO3FRbSTS2AkV8d6a8mab3xTT1p3Ad96pEXHamKKmQdOKAJYgKkLYqIHFJkk0XsBYUbz7VZhX8ahtYi1X1iwKxnI2hEaOnSkC5NSFTUkSc1lfU1aFVMCjGOTzUwQYqKQgLiuqOxgxofLcCriphPXiqdpF5smewrSZSoI7UXsgiru5mTfewOlSW2cdaWWI5ogUjtU/ZZSXvCzHK4NVAuWq9P8Ad+tV0WlT7hUQ+IYolX8aljWiZOPSsHudEV7pTI54qCQ81Z8vJoMNapmTVjOmz2qJCd1W7hNoqsvXpVoxe5I7YHWq55bpU8vC9KrgktQ9ymx4OBSnJWpBHn8aCnH0rVElGZeKrbeetWZzUKg5pSIW4qLjrU26kROKCOcismWOC7hTX+WpY8kUkq1fQVxg5FRydaliHaidABTsO+hAp4pW601B6ipAM0mAxcg1MTlajApxBC1KGiAZDfjVvGUqqF+fpV1RhBxS6iRSl4bmnw80twMGmQ5zSQbF2Ncinug20lsM96fOMfjWvQSM24Xmok4NTzjmq+dprIGicDNMbg0qn8KUr+NWSWLc5WpCvFQWhAODVluvtUM0WxAY6sQDHFKFyOBSouGoRTXUlkTctVlWrwAZKjKAH/61X1E0VmSoJMir7KNvSqco5psm5BtOfSpkXihRlelPi44pE7MpXa4OcYqqRmta7g3rkVmSLt4qUW0RE81InNRkU+P0pE3LEYq7F92qcQ5FXYlqluO2ojqMVTlTDZq+UxVeVOelNgRRDmrir0qBF2kVdQZFJBYQxZGcVm3sWOa11ORiql7HuHStHsBiAYb6VoW5ytU5V2Mas2bZODURM7lsqaXbkZqTblfWkjHzYrUZC6HFRDjNaLQZFU54tppPQVtSrMoxUaZzU7ciowPmqbDFZcDNEbDdUm0larSZRvSpejG11L4AkWoWyp9KIH6c1YeIOM1puIl027Mb4PSult5N6A1x4zE3HBra0u+z8rGtIStozJe7ubTxh196qOuw+mKvJ8yAiobhMitJRtqarYbDL05qTd6VUGUPSrKfMB2rMqLJU5pJo9vIoTqe2Ke7Ejml5FsdbPg+lXhhh1rLRsSCr8bcURetmKw6SMEZFV2QVZ3469KhkI7d6iW5aKc8YHIqBOG61dkUMCe9U3Uq3pS6CLtsTWjA+cCsiCU5xnmtC3l5xmkWmaKtzU6HuOKrpgjPWpYzismN+8TMcjNTwNkAdqqhvyp8UmH964KkTBqxoxqGp/l5wRVeOTA5q0rZFcMjGTZC0XU0zycirYGeDSlAevFYNiuZ7Q80zySG78VomHPvSCHNXzCM/bjikCGrzQdhUfk9OKEx3Ki5FSDpxwfap2ix2oEP1+gqmDKxzmlIPv8ASrAiHYU/ywKzMyqoPpxTgDjipwmPegKOPSm7FXIlQ+tLtz1NSbcUvcdxTQXI2TNJt6VKRg8UhG0+tPYexGygCmsoNSk8dKbSQLUiK0jLxjpT26+9MY0MsYyYPrSEZ9sVJ36fjSZHPr60ISQxlpu0cdhTiabnBqRpgAFGBT8CmE+3ApQOaqw1qKF6Yp4xmmjluuKkBxQykhyYFSqMio1+8akTFSWtR6fSnYwSaRaM5z7VJoSBhjmlU8Dmm4BFAJGM0NAOz6U/GeaYvNO4HJqCrWHYyaAuSaWM5FPx170Lcd+hGoOanQA8Gmqo25B5p8ece9akscBt7U/t6ilCk9qeFO3NKwiIj8qcODk9KcVz/wDXpu3IIoeg0PUZ+lO/DBFNDEACk3ckYrM12QoxgcULwfrTTzwfypwGzOTU2uyXIUnFI/TGKcSCPaonODxmrSM2xO9NZ8GlZuB61DKT2rQybuSGQEUzccdah3Y70vmZpWMiUMAKcGyMVFv9KXcPemTfQfkU1jntTSckf1ppzVIlvQcW49KjYnrxRuyaac0WM9xDyOabxnBo9e31pOR+NSQ3Zi7cmmnrS56UNStZkt6jQaQgD2p46/4U0kmrRPUZgZ60hGDSkZpcc9M0MbGY4o7nnmlZeaCnemSJSr1oA46U4DnHAqEAD6U/PApi9evFOA96AJU+apOo+tQjIFShgPeqQD1GeP51OnvUIHXpUi8n1qRskUBhStCCvT9KVc/hUowcHGKAWjKUloCOBVKW0PPHFbm3dkEcUx7cOKFKxaZzzW2OoqIwc9K3JLX8Peq7Wu3oKtSNovQzVtx0PP4U/wCy88Hj0rQWDPapfso64zT5tS09DgggpsiDtUrYx6UzBqUzqTGADHpSEZGac3H0phI44zVrUsY/T1qFx3qZu9QSYA96YtyHHPFOHTmkJxSA5/xqhjhwTikyKAOetObrQUmNzng96OOad+dGOPerCwBeKUDFA5FPqDVLoIF5qUCmrnFPziqQ2hwHNO60wDnmlPv0qRvVWJMg9eKRjwKZu5pCff8AGi1yEhxPNOVgDUJPvTw3OaTKJ1b34qRXqurdqeHp9AJmOeaZ1zzik3D1pGapaGtxRwvvS9O1NB+an555FZtFXFHIpykj6U0DNSIMdalmkSVOasIO/UVDH9OamBOPSuWWp0ImBGKmU4AqsrDrUgkx9PU1g0Uty8jFRVhJeeDissS++KkW52n8KwcDdSNYXHHWpFvABWQJye9OWQ57VlyEuRpteHtxTftBfqfyqmH3cU7JUVagZuZYM2OSaa1wOc1XaQkVXkc471ooLqZuTlsSzXnJPaqM9zuY4OaWRTySagaPP1rqikjHlfUglkJY55qrITg9auNER9aiaAk1smibGfKpBquy8GtJ4OvvUDW5HBraLQmrIzmB6YpCp7irciYJzUZUYNWmZXsVnTApvl5OcVZ2gdqaV54wKsTkQCLByTS4xzUmNo5plQDYA/LxSk8UwnNKPu/SoaJbHbgPehTnrSLyfalYUA2OppGKEJpRitEJ9yFh1qNl4qywyOaiIz/+qrTK3K7DIqJl4q0yVGyVdyrFZ14FQuKtMmaiK81SZnYqsCaj245q0y5A4qFxWyMyFuaYRgVIyc01u1a3JuNzxShgevFMPWgHrSFexOG5p4b3quGp4PNNoXQtK1Sq9VkJOKlHWpsItRsc1ajPNU4m+YVcj9aiQFyHpVuE55qnFwelXYetZO5SLkB74q2hqnGcCpwSQDWLLLSPgU8PkjmoAcYqTPAOMVm0BJ680xmx9aQnj3pv3u/ShaCSEzkGkY5PvQ2cYFR5z3p3KQ1zyQKjfgU5sCoXbIxmi5Qx3qFn9aJHH1qMHOarcnoPHPagg59qbu70jORWdirskJA70u7PSoWbI680wSYFFhpuxPgdzzTS2CajMme9N3UWEmyXd2FN3gA81E0nHqO9Rs+aaQ7k3mc9cU1pQcVCHwvvTTIfpT5Sb6ljzQOtN87sKr5z70E+9PlGWDMCaQTDGORVcNS55zT5CrFjzST1/Cgy9PWq9KM0KKQttSx5pzzSq5HNRr1qQCnYadyQOcetTrz7+9RopPHarMUe7tik0NLUliXIzVmMYpkaZ7ZqxGnzc1nIuK1G85IqNjk8VPIcDgioUHJqLGoqjPNPVSTkUbakVcD3qNh7IaVwcDrSrlQafjFRt0zUt6iE45qGV/8AIqRmCr6VSuJsA9vemtQM+9kzya53VLnnA7VrXsp5xXNalL8xr1KEdUctR9DOnlyaqM1Olky1Qu9emjHYGaoz1FOJzTQMUXJbExk07HFGMU+mIjbpUdSkZpoGaAEC1KopqrUgFArahtobrTscZpNvFBXUaRmlxjmlIpOKAQbqaWoJxTG6UDuGMmnKtNXpUlBIUdRSHpQozTYMUL2qUKKRRge9PPApDQxiO9RO1LIwzUTc0mDAtxTd3FJTlGaETYVRkUu2gDFLTGOXpSMeKA3FMd+TQO412zSDmm4yaei5pIQ5UzUgGBQBilIzTB9hANxqZV7URx1Jt20AhM7RTHbPeh2wDUWSTigbY0sc05TSqnNO2YPrQxIRcmpQMUirgUO3FCKQjvUJbIoc+tNHJNBLFAzUqAYpg+Wl3cUCQ9mqFnpGemEk4zQDAnmgEUdBxSgZoDoAGTViNcCmxpipcgD3poYhxQDTSeaci5pE+ZIoyamAwKbGuOtPzirQNCBsCo3kokeoi2TQIcDmpolpka571OMJQUh+4IKgd8mkkk+ahPmNQMcopy9aG9Kcqg00NhtyKVVzSn608cjAqhAP8inE4FC8VHI3FUQLnceKeo/CmRLmpHkCjFCLHZANNL1Bv3N1zUmcCi9yBsjAfjUAbJpXam5wKlljw+PXFAPFRhsnFPAwKaYDwOaUnFRhsfWkLc0yB4HNOOAKYpwOaR25qWNqw1m5pA1NPegHFAiZTUqmoUBNTAZoWpVgJzViCPNRpFuPStKzt/b8KmT0CMbss2sI2e9T7QPanIhQUx/mPWuVu7OpKyEA3dKmRRihFOM05jgZqoq7ExzEKtZ0zF5KtSucetRwQbjk9c+ldPwnPLUsWkZRMnqat54pYY8inumKls1iuhUlGadBFwfannbnmrMMYK5xxSlpEcdZGfdr9aihTdVq/wCDiq0PBpw0QT+IsIuKJVBFPQcg4pZBlayNbmeeDS7uKWQEGmBfanB+8T0K12uRxVMDFaEy5FUygzW5g1qQyt8tRx/fqSRMCokGDR1E0XYjkUSLkGmwtipwQ1bJE6mTcJgntUKjmr95HjpVNVyamWjI6k6/dqM9KmEfy5qtLkGs2aE0XPFOnGFqO3b5sVPMMLVJaCsVYG5qWfletQoMPVhkylCBFJDzin54qMjDmnEcVIJjgeasRjcKpqSDVqF6EikwMY3VYwNgqMctUxGV+lOwIqTrkGoEGG5qzLzVfBzWY3qi9bHmrEsWVqvZnDVomMOnoK06ExVzGuIjk1ScbWrXuI9pNZc6Yas0D2GoakAJqJKsx81p0ICM7SKt9cGq+3YeasRHcMVFi07Ms20e9aeYcGn2ON2PWrk0QAzSW5otUUvLI+lMYYq0oDdaZLFx04p3sxW5kVnX5aoTnBq5KcVSm61oZ2BGPbpTkzvqJTipYTk/40WGW2XclZl1FjNawGV9arXceUPFZsu90YrDFIBg8GnyKATUYPOKRiXI88VetyKpW5yOatw/fWriX0LZj+Wq0keferq/dFNePJrULlDytvarMR4xUnlU0Jg9Kx2C5JEOaknt9ynpRGOQelWmG5K1Wo+py13FtJ4qO3fa1X79MMfrWaTseoejMzbiGUBppO1ulMspRIoFTTJWgdCdDuWoJ4s/SiJj0qUnK073QkZcibWphGatXCg5qn901mMmUZFRTxZBNSRnJp7/ADClYroVIDtbB6itKBt4xms50Ktmrdq2fanEkluIQw461VjdreXrWoi7hjGao3lsVyaprqS9VY6PSb4TR4J5xWgwDLnFcdpl0YJl5wM110EgmQMP0rojLnVgi76ELpinRgVOyg9qjwM9KTVilsPK4XNNOT9Kkj+YdaHQ1myyAfK1Xrd9wxVJgBUtvIAwyfxqEhrcuOvFVmJJqzuBHrUUi/rTauaCKMioriIY6ZNKrds06Q8c80kBn58tulW4JfeoJk6mo432UpIlbm/az561cVs9OmaxIJsEHOK04Zty1iax7lonvTlbJqDfxT0O45rCa0Imupcifir8TZFZcTdD0q9E/GK8yZyMuJyalx6/SoozUqZOK5WZydtRQmAAab05/lTycUhHp3qEIjwCM0hGT7d6kPam4znt9KpbgRFaMcf4VJ7UhHFUwegwqB15pDjrTsZ9/wAKcU2j19qBJEX8NHU07GRx1owAuDVWC3QTA+tIVJp23vSEcY70JWLSsMPBA6U0nAOTTjnHrTD1zTGJnjmmYPbpSswP1pM4NJBEQ9Kb/OlPtzTc+9VuVYUDFN654xQx5qNjikNaIXH5Ugxz6+tNJxSE4otoKw7pT+vXFRbvzpy9aC1oSZzxTgSM+1MDAHnin5+XNRa5S10HoeelSBsVCjkU8HoKqxcd7Eu7Ap/v1qInHH/66cG4FFi1sOU5604EimZNPX1NRYV9SVWyOp+lOIzUa/8A6uKlXg80hkkY+UdjTgMj+tNHX3p/GKLdQFVeDThleKUL1xUmzd07UW1Fe46M9qk61Eh2nHFS5LEVWzCLI2+X60i8CpCuc5qMriovcYbuaQnPHT3pvc+1KDmoaHew4elHJ96ARmkbIBqlcm448Y7/AEqNmPoKGyPamt0q0ZN3GsTn1qJwcn+VTVE4OTTZFyH60Ac07aRShPWluZticg08HNLs3Y70qpj6VaJ2E2+tNbPepKRh7VSM27kJ46U0nHepGX0qNuTWYlpsITkVGTxxTmOBTDjHFFiL3FU5pSc0g6EUKc8dqslgM84oxtpTmgjFQMbxSc5pRjPFO/jq15iuG3AphGevNSEYHNNPSoDcYVO3imbTUh6Um2kgYD6809eR1pNtOA5xWi3JY/gYp4GaYFp68Ck2KLuiQfWpFfaPemAZp3fn+VSVoTq3GetSqciqyN69/SplP5UWAmTmpkXP+NQjFSjr7VL7gDR5PTrUMlvnk/lVpf1p/lbiKhMadtDNEGGGRxUgj54FXWhz70wxEe1WmUpHlzjn2puMmpdvXtTCvaqPStroRsMHmmMOKkZc9aQrgdKaZWpA2cVBJjj+lTuD+HvTCnHFbIIlZgM+1HT3FPZcdqZ/FTLAfSgDFLS4zzQALSkdKUA04A1TNdgVfxoxx0pQPWkqSx68EcU+o+1OBwMVSAdQDj3po460hai4IU/epeKjzzTg3eoYbCkdqQEDpQxJphJFIfQlDc04Oc/SoN2fenqSe+RVIRODkUbjmmgZ61Kq+o7UmHK2wTk5zT8ZpAvXjFOHH1rJs0URyjvipAeaiBHenb8VD1NUrEwcA8Uol5qDdgc5pQTjgVkzRFlZMCnB8Dmq65xmpFrCSNLkobf+FSoCetQonIGMZq1HHgD1rNiuPQCrKVHHFnj1qzFCR7istAV7DUWpCpC9KtR2/GcYz7VILXODjOKnnLULmc0ZGD2pvk5rV+xlh0p4sSR0/MU3NFRgYphHpSfZRjpW6thu/ho+wDHIqlUBwOea0L8betNayI7VvyWqp2Gap3AAHFaxk5LQ5pJLYxZIcZGKzrlQua07l9pJJxWPcuMnHWuyCOObaKcjY+vrTNxIpGGSabXSkQthTg0xz2xTuAaP4uaY3EjJ3dqaVGOmKc1I3NS0S0RFOOv6Ug4FOYdvSkYDtStqTe4DrSk5App6UvAA9adhrcfg4PvTkGelNUFj1p4XvS2RaVxTyAKTy/l6VIq5AFOK4FK+haRXdR6YqMrxVhhlqiYVSY5FWRM5qHy81bZKhZcda2RCKrDFQsvNWmXrUJHrWkTNoqsB2qJ6suKgcVsjNkB60D6UpGKNtWyXZh1xUiimr1p64Y0iSVAee9TL0qNKlUcUdQJ4uMVbjFVoVNXIlrOQ07FqKrUQ461VjXirkSiudstFqIY9xU6EbcYqGPnpU6DdWVyloPAPHapQNwx6e1RqD+NSgHiobEA+XPemnP508ZzxTCSSe4FRcBC2BioHYCpHzn0NV3H4mmmUkRswxVd2+ap5OBgCqxyTycVSYJMjc0gXI4NK4OfalIG0UxrV2Eph7mn7frSFMAVZXkMwceo9KQfLnPenkECjGe1JBa4wnIpuMdalCgeoprA5p2sPyIn6GoqmIPYioyelUZdRpNMBz/jUuBim4FAhtIeFx3p2AaQrtNV1NGIM0tHU0qjrQ+4rNhtqRRkUgB9M1KBmhDemgqxipkjpI0z/AIVZjiyfSobsJaDok9qtxR96SKIDrU8ag5zWbka2uPjXA9KeOBzS4O30ApG+UetRuXawyUBu1NC4HNPwPrSBSzDiouXa4+NOM0/AzRjjFKRx1rK5diNzionbAxT35PtUTcGgm2pFI9Z1yevbFXJ3ArHvLnAOK3pq5MnbUz9Rl2KxzXK3s24nPNa2p3ec89e1c7PJuY17NKNlqcE5czuQu2SaZuoIzzSYNdACr1paReKfjnNWQKBijrSgUu0kUANIo2+1OP1oA5oBjVFOHFOx60AZoAPrSkcUAYoJ4oGhh6Uw9Kc5qLdUAwJNGMigDNOAzViEp27ikOAKQj/OaAFB5p6Dmo6mUUmA8Dimu1KelRu1MewxjzUbHmlds03BzSsIAMn2qRR+lIq80tDARulJTsZopgMLYqPOTSt0oVc0rgKi5qZRikVeKcfloRWwpOKVeTzUYOakQc0ySdRxRIcUbtoxUUj0DYjHJoA4pmcmpAM0CADmpP4qYBz0pScUFIV3wKrtJSu+ajzkUmK4ZNOHFNHWpFHGakQE4pjNSnim5NWAh6UhPFL0pAKBMcBmpUWkVKlHy9qAQvCimO2TQzZNNpsW45BzViNeaiTrUoNIol34FQvJikdsVAWJp3IHElj7VIic+tNjWrSLihFWADaKjklwMd6kc4FU3O5uOlNjHKSTVlOBUMUXrUyrUhsPQ807PpTQKkC5+lADVzUnFISEHFRk7u1AErNheKakZc5PSnImR0pxYIOK1EwYiMYFVncsaWWUsfao0GWqb9Bbksa4p8j4WmdKjkah6FWGsc0gOKQtk8ULxSQWHZwaUOPWmOwppOKNiB5OelKpyKi70/OBRcpEpbC1EW5oZxUZOWqQZJnNKoxTY1zU6jFBVh6YFSpzxUajIqaCMkjIpt2Fa5ctbcnmtS3iwOlVoIyuMdKvIMLgVhKVzpUbCluMUxV5zT+opTx61CKBc04qSM0QjcallwF461vFWZi3cpvyRmnw8NQUwfepbWAu49KpvUhJl2FSAKmdPlyRUkMOB0p86YSok9Ta1jKdfm6VdiGIqr7csKsgbU4FOWqsTBa3M6/OGqvACT61Nf8ALiorRRuz2qlsP7RdRcAdqSUjtT2wF6VXkIJrCxpa7IJRnNRBj0qWSoVBBpw3CS0GSjiqh61clGO9U2HNdO5zMhl+7UKncRVt03L7VXij+ejlJe5aij4qYLgUsUZAqVY+K6Iq5BnXnAqnGvzVoXa1USP5hUPcexN/B06VTmOa0SPl/CqcyY6VlLQ0RFCMtVp0ylVUwGq4HDJTjsLqUguJKthcrULLlqnXKrxRfULFGWPEh4pwjyKWcfNUsQ+XpQiVoysI8N0qRBtNSlCKAuB9aewJCIctVk9BUCL8wqy3C9KS1KtqUpTzUHOf6VZlGeKr7Oah7j6Fu1+97VpxMTWZbDBFaUJwRV9CVoMuY8isa6XBroZkyhrn744es0VJaFYfrUsZ2mokweKeByK1MmiyTkUsbFelRLyKlA/CoS1KZftpcNnoa1HYvH+FYMZwQa3LJjJH60tiodiqAfM5q+0WUqrKu2b0rQQ74h60max0uYc0OM8VRnircmiAJrPul4Na20MUZig5qzAuTUYTBqeM4amiC0idMVHPEWU8VKmOMVa8oNGaiSNI6s5a4Qq1VSMc1rXtttY5FZsqgdqlA1Yktn5HatGHls1kxHaa17XlRTQkaEYyv/1qCOlJCR3qQrmtVqhMYq59qa6ipthJHFNkXA6VEgjqRIcEVejG5PQ1SUZartquTTixmVqMGAxrDmGGrsNQtQ0R4/CuYvIdpPHFEkLZiWMu1xmtkgSJXP252yCt63yyj0qoagiIDyz61LnNPeHNN8rFXYz6lWYbqoyrya05F4qlKlZMorI209asI4PeoHTBoRucVKY9iaRc0RfLTkUng0Mu009tRGhaybiBmrUtuJEOR/WsiGXaQa27WTeozW0XfQkxJbcwy1taTdkKFJ/CmXlqH5A5FU4z5LimlyPQnY6ff5g45qCQlTTbCcSJyasPFvrZq+qKiJbyjIzxVxkGARWcIyrYNXYJcjBrJGqIZ0PrVbdtOK0JEDj2qnJDnNZvcsfFccVY8wEdazwpU9M1OrY9qzuNInpwj3J0pinIqaNvXpTQ0irMhA9qrOMNWrKgI471Qni254q+gmtRYD0zWlA1Y0bkNWlbtn3rBoqL0saAJ44BpytgkUyI/wCcVKFwTWMkUyVHw2OlXrd81RUCrUBrz6kdTkmakR5qccjiqUJ4zVmM5OM5riaMXsTbvWjPf9KQjP0o6moEkxOp/pSEU4H0pvU00UNbP1o7c8U78KXbz0rTcLXI9uRS7c/SngfhTsZ5x+FJisRlePWk25GMVKUzz0oK8VIMiC+tIyc9Kn2e1MKmrGV2BFRNmrLjqKjZcDjihspFUgfjTX6VMw9KgZcmgEMPSkzjNKwwevSmHhcmlqPqBbj1pme4pCc0hOFFMnUQ5/yaN1JggUKaC0h9OU5IqMYNSIM9D0oNEh+elOByMd/5U3+EUdBnOKdhpWZKMHk9acOlRqx+lO346VNiupIp4OBzTl6YNRKQQKetSNaEv4Uq9KaPSnrgnAoBjwdvXjNTqBUWMjB6VIvy4GadtRk6DFOAz9aYnA5pyEZpdDNsnTkHJp6nPSol5PBp+eM96BoUknPFOjJ5zxTP4aUDjOahsaRIzccUxs/1peg9j60hPOaa2Hcj460wc/WpWwRUTHbzR1M5PUXce/FG/v2pm786YzYHNWtjO7bJGb2pucCmZIppkzUpXMyTIycdMUh69c02lwc0WDqOIzSAfNg04LkU4oaLWRixAMcYxS446U4DApPUUxt3QzAHXtTSc9BTmprD0NK5AxhxUJJ5qVvlGAKjb1p3C/YY3OBTSMHinMD2pDgCpC9hBwDSgZpM+lLnBqriYYNITg+1ITnnrTupoexmN6H3pQcHJoxx70mMGgB+QaOMHikXkU7t7UJiQ0rSYyaeQKCvPakxje/rSgYPpR0NKOaNgJBjvRjvnFNAx1NO/GmJD1ORT0GR61EODUq+tCDYeMg57elWEPANQr61JH29Kq4ydOTUiYx71GhA9c1Iv5CosBIoqZWwO9QryKmTkc1gRuTR4/X0pzR54HWmxjsR+IqZRjpSbBOx5Gw4zjpUeMnmpmHy0zbx/WtkewnZakTDmmtxUpwOKiZcjB6VaGtWQOO/XNNC8VK6YxSYxnvWqLRXYZHNR7etWHXHFRMp71SGMPTimgU49eKNtMq1haVetIOKcBxQjRahjHalxyc0mcHmhmx/+uh6lLcQnBp27PJqM4JoPyigB5bH0pD8wpv8NOXp160CWomMU7qKOM04CgtK4nb2pv3h1p+DmgD8BUisM24qRUx17+1AxmlBINK5okTIgNSgZquHx/hTt+KhyHFWZPwAOabkA1GJexo3VN7DRJRk9DUf3aegz0qS2rjlGe2akUUg4NPU+tZPYa0HqtTonrUCnJ5qeNc+tZS2LJ41yelWki6GmQQ9K0ra23Y4rmmzSMbkUMFaNvaFscc1NFafMB+ta1pak4OPxrlnOxuoaFSKzyvSrEdh+NbEVlnBwKsx2gXGeK53UsbRjbcyE0w49anGn7RyDWsYgq5AqCU4XHekpcxLl2M14FjU8fpVKcgA+9aE7Y4HHPfvWZcMMmuqmYSkZt0Rk4rKuXrQujyxxWTcn5fxrvpI4Z6Mzrxucdaxrl8tWldOKx7h/mNelBaHJMgJpMkH2pAcnNB61rsyohSHGc5pab25osTfWwjdzSAEg0ZHWkJ5pWC99BQue3NNZeKfnjFAOBzSIsxnbmkAyelP2Z681IsdBcfMYgzVhE560ixZOcVME9KzkbRVxFTCkYpu3mpNuaNuc/ypPYCuy5pjJk1OVxUbcdatDepXkUHpUDrVp04JxUDpVxJZUZc1GykmrLL17VA4rVMxerKrioJBVp1xmoH4rRMxloVm60mOfenNn6UgGa26GaFA5qRRzSAAipVGKlDQ5BzU6D2qJBVmMdKGDJ4l4FW0SoYlzjI5q5F9M1hJjsSxL7VbiTgDpUcQLde1WolrBs0S1HRAKRVhV4pI149KmjQ+lYtl20FRfxqTYB1pwHFOUce9Z3C1iNl79qaUIOOn1qTZk9c07bj6UXKsVnWqrr6VelXGcVVkwB7UgRVkXH1quVyTVpyPxNRcA/Wt0NO5ARj/AOvSlfpTyMe9BGKYthijuKawBxUm3B9qawwKExXW4zPtQRml5xxTTwAaq4XA89qib+KntzUb/XinuIa1NIzRnPSgiqC1tROBTeo9KWm5560CWrEIwKTbTsEmgDmgt7DQvPFPC460YFSBeKd+gO9hAOKlQZ+tCJVmNOnFTsG+4sSc1biTFNji5qykfaok7lpCotTopP0oVNpp4XnPesr2NGOPTnpUZGTx2pxJ5oAyeahhbUbzTo09aeE44pxXAxz9ahs2iI3BqNj+NPJwaidtp/wqCnsNYnpVV2walZ8ZNVXl4JNaJXMloVbubAPNc7qF1jI9a1L6YsTz+VcxqNzlzjpXfQhdnNUkZl/NvY1mueanuG3NVdutevFaHINPUUoGKKXqapgmC9adSY604cmhD0ACn8gUgOKKYgpQMfWkHWige47PNGRTQM04dKCbahTGanN1qMj1oKuNZqavSg9RQo4pWEKM08KaVRQTTAY3FNzxSuc0oHOaAFXpUg470g6UHFAAzn1qB25pzGoycmgBOtPVSaFGalCkGkgEwKQn/wDXSk4ptMbFHBqNmyaV29KjBJNAgwc+tSKvFCr+dLuoAM49zSE5ooReaSC5IgzUoGAaRBxSMeaNixHfNR5zTthzmnbKZKYirzUtMzgUAk0Ax9QyNzTmeoWYEmkwsISaWkHSlwakLCrTt2KQYAphP/6qpCBmpobJoJxTN3NMVyQmnKOaYlTKKVhkijNKxIpy8CmO2TTEyMnNSDpTF5NSLxQCHg4o38UwnNNL8cUDHMc0ijNNHNTRpk0ASRipGbbSAgDmopJO1AmNlkJGKZGu4803BY8VPEmBQMlUYAp4NIOBS7uaB2HjrS79tR7vencsKBDWfJqSJec0w/LT0kwMcVTAkeTaDVSSUnvT5X61W3c0xX1JB71Io4qJOtSbsCgYrdKidu3Snl81ExyKgBhODTg3NMJ/E0Z4oAcTmm7qQvxRQxJDweKdnIzUecdqGbFA2Oz6UqjNMBJqdFoCxJGABzUmDTOlOXk0Fkkce8itS2g4HFQWcOcH+dakUO3Fc85X0NYR6joU2+1T0m2lTk+lQavYfHDjk01xk4HSpWfAxxSImWyelaIh9h8K7FpG6U7dSMN5rZEPsRpEXYdxWpZwEKPlwBUFrDg/XmtWGPaORism7M0jHS4RKc80y6XcpFWfLG3pUUwHQihbiasZZQA1LztpZEwTUTPwc1pLYUEZ94pMlLaJjJptwQZDUtshPPaqTsiLe8SN0qArznmrpTPGOKidMdqwb1N0ipKowagGAasyCoH60IJMhl6VVPNW3G5f61WZcGumnqck0KFyv9KjjT5ulSIOakjTmtrXM2yRQcc1IvSl4AxTXODWkdGIqXi1TX7wrQmG4VURPnzWMviK6EjD5apTcGr8y4FU3A5qZjRUkPGeKkgc9KZMvXFFqQHqUxy3JWzuqeM5SmugPIpqGh7j6EU/36dCcDBpJBg0IuKsjqTE5pmfmo5xSL19qBk0a5arTxDZnFNtkDdqnlG1aSLW1zLmXDd6YI8jNWJBuanKoxWb3BEUOVaryZ4PaqWcPV+L5lFaLVEdS0gLJisDV4irk4wK34zgVmatFlcnpWWzNHrAwIzg+1Tqag5V6sL2NaIwLUIDYqXGBUETYqUMR1qirgRitnS2/d1kMM4NW7C4MZxUtDi7Mu3HD5P86nt59ygVTnlDMPen2+RQkW3qWJwe9ZV0OuOa0Z3OOc4rMuOaoggiGW9asLGM+9RRfLzUqt81UtiC0keVqaJSAc0kJ4FWVxjmhq5cNGZOpKNp45rAmByeK6XUo8qSBmsCVOawuXLcprndWpYSgDBrPZMHmrVpwwqluRsa8Z+YVeVcrVCI4IJrUt4zKnAreCuxSQxFywqSWD5c1MsO006bhMU5x0uKDMl49rcVbth8wqFxlqnthhga5ovU3sX5Yg8X4VymrQbSa7FE3oawdatsMTiumSvExeqOT+69bVjJuQVkzx4c8d6u2L4xWUdyeps9Rx+tG32pYDvWpxHnpW/QSRRliGe9VZIeOlX7gbTVdvm471DB6MzZY9vaq7LtOa1JYuM1TkjzzisWMITmpJQWWoV+WptxZaAK4OK0LC72MATVBuDQGKkEGmnYTVzqARKmKoXVttJIo025Mi7SavyJuHSuqNpRI8zPtLk27gHpW/byCYAiucuIzG3StDSrks4UniiErPlYbGtIhaiMVOFJHtTMBW6Vcomjdiwi54pJIMqeKlt/urVvb8vSocS4sxZYMDPp2qMLx/jWjNGDmqRGDiuZ7muw1VpQ+DUqrkY6VHKm00WFfUmSTIxUUy5Q8U1M1JjIxmmhmcQUar1m+OhqGaHP/wCqmW52MAalohaM24W4Gf5VbQjPrWbHLlQcirMUtZvU3ZcwAakiznNRr8y1Ii+5rkqRuYSVy9C3HWrcZwPeqEPFW4vpxXnSVjm2LKjdQBk0qdBUgGe1YWEMCgDn9KXAHanDpg0/bzyKLBsRBcjvSjp0xT8Ee1HU5FWAntSdKU8n+lBGaAA5z/hQAfyoC45/SlANKwCY79Ka3NTVE4pgRFfWon9qmJwe1RsvFJAV26ZFQv16VYdcCoWHXtVWLSK7DHNMfqf6VM+cfSoWFFh2Is80h4NPI5qOhCTAfeaigc0c/SnY0QoPNTL046VEPSnjpUlIUcDFPIwOetMIxzQGJ696AuPzlc04DNRk8+1OUYNBRKvAxnmnIcgE1ECQf/rU8dfpTsVuS46Y4qRM8/zpi9OakAx60iSRSRUiqM9KYoqQAE0mK5IucipB96ok64J4qRRxnvRcV7k2CfrTs8YqIkj6U5XBrJjQ/PHrSn0pAc0h568+1TuDYhfFIG/EUj4zUZ+Un0prQjUkL03PHrURbn0+lLk461RFxxPPpUZbigt+NMzzVCvZjs4FAGaQcinL0oRm2OAGacgHSmA5p6j9apEvYk7/AONOA4pgOacGIFDJAkke1NJ5p2OelNPWpDoNbGOKaeTTmA7imE5pMgQ81Ewz2qVuBzTGPNZg3YhII70lSEZph47fhV7gtRO2aQcj2oPTikP5U7E7CdDil+7Rj25peF+tTcliAc06k6expMenNUgYuD1J4p3TvSH3pucdaTQiReDjmlxupvNOB4o1sUIQeo5xSgdaCfrSA007k7D+gp2MjIpo6etKPbilawCgcipVGKQDdzTxzim9RLUdgnpT0BOO2KRPWpVBx1FLUS1JE6VMg6VFGOOuKlH0oBrQlXrUinApijp2qRRzUCWhIp6f1qdQR9KjUelSgfjWWpZ5P29qRhkU8jNRMwHSt0j0hhXvUeM1Jg9c9aaRj61a0KSsMIzUbLntUuAKa3oa0RaIGGMVDIPX8qst1FQS+1Wi0iA89qUYwKMfkaUHFXYsFANOApBwKO3FTZmiWoZxwabQ/em0DtYU/pTT6fypeppdtAN2YL0p4yKEBp4HINS2EEIq45p/J6jg0oWjHNJs0SADgA8UmMtSt0z39KjJ5rNsdhxAxxTKQvzSgd6h3NFoPpN2OlNC96dtI/8A1UFWFz81P57Cmhe9LuC96W4naxLtx16U8Mq9KrtMOxpDJ6cGkkyLstB80obJ4qsrEn3FWYVzz1pNFR3LES5NXrdOcVBbrlh2rWtYN/bFc89EdMVcltoPXNbVjbcYwOahtLfGMf8A6q2rWNQBxivPnKx0RXQkt7UYwelasFsFxj06VFCOB/MCrkYxjHNcUnc1uSKNtOJ2nJ6Gm9TSMffms7BfQJWzVSRsA1K5wMVUnbbyKu1rGBWuW4POMVk3LdeMCr8z7l44HWsu6kOCO1ehTRzSdjPumHTNZFy+BzWlO4ORWPdt19K9GnE4qkmZ9xIdpPase4cselaN1ICD0rJlbJNehBHM9RufzoLHFMBxRIcCtLGiYu/H0pD83OcCmE+nSkJqrE3Hlh2oBzUYz2pyD86mw0iQDFOxnmmj9akQZqUi0h4AAFPVcmhV6f4VPGnI5qXoNIETP4VKE6U5VGak259qwbOiySuQkc03Zk5xxUxTNNKnOMUXCxWaI5z2phHPNWCpzUTLntQmTa5XZWxntUMi8ZxVtozjOOKhkXjPariyWijIpxULjirUi56VAwrZMxtrcqSL1qtJ3q1KBVaTgV0LUykiucE0KtP20gGRWljKwqj2qZFpqjipoxgUXBDlHTAqxGtRJzVuJef6VLYieEcVciTPeq8S47VaiHpXOyy1EucVbReBxUMIxzVqMYH+Nc0mUiSJciplXA9qZGuanXnB9KyZpF2HBQG6U/bz60KvGaCR9Klj3G4waa7ALxTmBJNRv3o8wbWhFI2RVR3JBGKml4FVnOcmrRHUhkOD71Fgk+9Pfkmkc9q02K2EPP403nGCc09uOKYw5/8Ar1S1EtQ3fLjrTM84pfvGjuRTsJ6DKQt7U5uKa1VbQaGE81G3NTMMComPPFNFjCOKTJC+9LyaKZmxnUUdBSt1o2k4oY0NK80/bk0oGTTqksaq1KiZoVKsQx807ieoiRgGrkMfOKbGmMcVajT2xUXLtcVIvTtU6pgAU6NMKOlSqn4VjfU1Wg1EwcmgjBqQKMZ7U1skVAxgXJNO/Q0KuOacgzwetJgORcLSt92nZ4qOU7azLWiIWfqe9QPJlutOkYnpVN5fStEF7oWRsA89ao3Mu1PSpmYnvWdqE/BA7VcFqQ9jJ1G5yTg81zl7N8xFaeoT9cGsKZ8kmvapRsjgm7yK8hyajbrT3OajJ711oQUU0nNKD2pk6D8+lGeM00cYpwzj/Ckibig0u6o6kHPeqQx1LtpuMilyaQBg0vQGlpp60FdQJzTD0pSaYxoExrUqdaYRzUqLxQCHetNY0tMPNANgOafTB0pQcUr6iJaiZqd29/rULUxMQtk0gHNJ3qRRQND06UpODRjpSHrUAJSMcClPSo2NUgEbmlUDNIcU4YA6UwSHdB2ppb1pGOKb/FSuA9VyalQEUyMZFSrTBDs8YpOtHFJuqCmGOaRnxTS2KQHdVkjgS1SY4zQi4FNkb0oAidqaOlB5NJnrSY7h+FOpoGad0NSK4Uw80FqaTmgGxpPFKopuDT1GTirQrEqLzUqLimRr7VNnAoGIzdsVGetKxoxkcUCQL0pc4FJwKMmgLATim4O72pC3NPUZNBI9Bk1YVajVcU4t8poLEd9v1qDJZj6UOxanRoc0ASwpVhR0qNPlFPL4FBSFY4pm4k00tmpEGaBiqvrQzhRQ7ioHbNADzJuNPU4FQLyamAwtWZ2I5GJNR55pzHJpgGaVw3JVOKQtQTio2bFK4bAzGlqMHnNOzjpSGKee1MJ5oJzSE/lQAUoFNUc0u7BpPUaHHpSbqYWp0fzGmJ6k0SkmrKjbUcS8U9mxxSRdtBc5NW7SHceRUEEfmP0rWtYwoA61nKVioRvqT28O0VeACjrUcS47U5mweKwWp1v3UOZiDxTweKjRSTnPSpQuaZlZjguRntSSy+WABwaGcIvNZ8kjO57571ohS0L8R3+9X7e33jOKpafEzMM1vx24iQY5qm7IUY3Y2GDbV5U4qNB6c1KrcdMVje5slcRmxx0qtJyTUlzwOtQK3rWy2E1rYry9SDVOeTC1YupPmI4xVKTlDnpSlsTHRuxTZvmq/ar8lUNmXq/bcACr6GaLRGRUbrmplIxTJBmsmjUoSrzVSWrk/WqxXJ54qkrIW5AFNRstWguD1zUbJzW1NmdREAXHSrMKZ5NM28/WpowVroOe1xGTBphTIxSPJlzUkag1oiXuVplIGahTrV2ccVTxgmsWrSKaFm5X0qi4Oat3ByKrnnrUz3KRVmXAqCM7WqzNyPaqoBDUkiXuXkJepAgFR25496l6Gh7lrYjdOOlCIDxUsi5Wo4xg1o2QOaLAqADDVbkyF6VVOQ1LoNmnaDCU65XK5pliTt5qa4XK5pNFR2M7HOaXHFLjLVOsQxU2EikwINXbU/IM1E0WKntxjiqSFbUtwD5qZqcG6LgVLCQGqzPH5kRFZy3Ljs0cRPFtc0IM8Ve1ODY54waoxtjihMyaJ4sg1bWPIzVVDyKto/y4xWnQELtwKSIkSVJGA31qQRYbOKN0FiRugqa1PzDJqEniprRM8iki3q0WLmLKMRWVKxJ5rVkYlCKzJhgmq8iWtSv3xTkyW4phGTUkYxzQhNF+IEKKsRfNxVWJt+B0NXYvlI55q+g1uR3kJeI4rnrmHa5B7V1zLvjOK57UIisjcVytWZs9jHkGM063OZBRIvWltRiQUzCRqqPlBra0xxjB61kRnOK0rMYbNdELphuaG3nIqKdSalTnpSTJx3rolsTazKDx+1EYIPNTHk00r8w7CvP2Z0JaGjaPlcVV1WHfGeKdBJ5dPu38yE8c4rqg7xM7HE30WHNR2xIYVf1CPDGqMIy1YIhrQ2rJsrWjEOBWZZkDFacRwP8ACulaiRDdQ5FU/KJNasgyp71TZMGixT1Kskfy1RkT5jWtIm4VTlhwazaJZmuCtKvSpp0744qJKloFuI60ix5FT+Xu5p0a9qVhtWFtXMUgrchbzEBzkVhMu01p6ZMCNjGtYOzsQ9B17FlM1StpTFJmtuWEOMZrKltSrnjFXKOtwaurHSWM4nhGTz3p0wwRjisnS7gRuAfpWux38da2TugXvL0J7bkdasbsVTiby2qYHdTew4jpTu+lUpBhqt5JFV51wa45Kx0LXQI/mqSSPeAKro/zY4q0Gpoa0KpQq1PCU6bhs02N+KzloA6WEleOaosm1s961sBk96oXC4am9hpahBIfWrcTEGqEbYarcbc1iUuxpQSZHWrKvWfC2TVxKzkiGi5G4HNXY3HFZ0f6VbhJNcE4HO0aEZqdc4qtE3HNWYzjvXJJGTT6DgPWnUq9aQ4JrIBpOc96TGafs9zQBz6/WtLAMCk9sEUoXBOakA3dBzShQetZjsRFad0NPMfpTdhz9KsQhznpTSDUhFNI96Vy+hA65NRkcAGp2GTxULj1phuQsMmoXH1qwwqI9PWkhpWKzJz/AI1GwxVhwMdKiYVW43qQMpx6GoyOc1ZIxmo8e1CK5dLkWzPB60AY4qTHOaRue3NNPUpIRVzzmnEZoGOnb1pD1pdQ2QuTt6UhGeMcUgB3f40p47807WBi4xxmnIpU4pO3HX3pVyDTexQ/dT1HrzUJ4NSqfalYVyRcg8/yqUH1pijp609QKGTe49fXvUgXmmqtTInPSlcXUVExUqH1NJ0NL93FZNjHcEUoGOc0wHtTl9Ki92SmPoLZHFJggU0mqtoUNbr700570rAfhTP5UnYzbEBz6UZNBHekyM4qkrksOp9CKRqVj+dNYkGrRJIOgpcc0wHtT6ZEgXgc04MAOaae3NFK4uhID705eajU1KMY5P41JmOOSMYzTSPwxS01jnrxQPoNI5GTmmkDNPzxTcgHNZ6met9BhHvSHB6U4jHJ4NMJzVDepGelIwyOacW55pvrQNJkZHNItPOeeBSLz2xVLUGuwi59aQqTUhOKb0zSZIhHFKBmkGcUoOSaSQmgIytIcZpwOOtHA6U2O2lxoOODTxz9aZkc0oJOO1ITWo8c9aB1oBIxS8ZoCw4HJ5GDT8Ae1CEGnheaHqCWgJ9alC5P1pgHPapFGcGgmwq8VKnJ96YBg09ODzT3QbMmVSf6VKgwMYpiHnj8qlXiiwm9CRByO9PA4pETjNSqo/8A11kxJDo8g9qnQfN6fSo1X2FToMAD9fWlqgPIXNMJ6n3pzHIqMjNbI9VO4hxS4GRmgAd6XOfemaIRulRE81IRycU1l4z+laIogY9ciopMAGpn4quxJJNaDWhGw4zSE5oIxSA+9WbRHdfpSEYpBxS4JpdCnqBzik2d6eqGpVjwMdahuxaV0QonNSCIg1IoBOAKNvP9KhyKSGbeeKeEx25owRRz64qJMtIAcNSHPekoIOam4WEbrTGqQrSbc1NxojxmnKtPCHkGncLT1KukJjj2prsEpskvGBULP7800jOUiVpCCaj8wk81FvwTSrk1oo9TLmZIPpTlGetKqc88e9SomKdjQfEmWFX4E5GaqxKBV23ODWMl2NIl+2QA9BWtaqAayoTitK3f5eDzXFO50xdjatWPQVp2/Ssa3fGO1atuxrz5pm6fU1bfgYq6o+UcYNZ1sSOTV9GOKwaLvckP3uOlJn2/OjOQRmmucdelYsXQhm6VVlYD8anlfrj9TVCd+P61olcyk7FOd+SKy7puvUVdnbGaybuXGa76aOWbKdy/Wse6b739avXMuc849qyLl8E16tLscM3czrpvnNZ8gyas3T5PWqp5Nd0TJDQeeaVs0DgcUEg0yhmB2FIRS9PajrVp6Atdxqj0qRR+FG2nqcGoLFQVMn4UxFziplFF7iiySPp0qygxUUY4qdeKwZskSKMCpQu7OKRU5zUqDmsLGy1RF5ftTGXPFWNuO3WmsmTUtlJWKrLio2XB4q2w56VE6ignYrMn5VBIMirr9DVN/vVpFmb1Kkg9qqzKOlXJG6jvVKUnJraKOdlSX6VVk5zVmTvzVV67YmDZHtpyjIzSU9RWnQVx6LnHFSqtMXFSgccVnYkliWrca4qrHxV6Jeh6VMmNMniXnmrkS45qvCucVbjHP0rmZa1LKDgYqygqGJatImf/ANVYNjJYxxUwX5RTIhipSMKM/lWbKQ4DKik5zg04YAobOazFcjlHpULHIqVh8pqvIMKa0QiCbpVVzyRjFWXPFVJG5NUkWrEZ600jNKx/KkOcitEgTBuKByeO1L7ZpN3zYp2sNaoRR1pu2ndDxQwIOODS3YPQjJBFMbpTmHOcU1j0rW4+ghGDUTcdKexIXkVHSIWoZ9OtMPSnHGaP5VSKQzbTgMmhR2p6rjmgnYEX1/SpFTJpFTPrip0X0oKWwsaevGKsJGaET26dasxrxismy4oVI9uO1WUQDk0yMHpVlE4PNYtlLQEA4p5PtTVUg04jjnr7UPc1tqO+6Kj6j60vTHpSbM9KTeguodDTwBTSuDingYrFs0WgE8ZFVpW/Gp5H4xVOV8BqEg6EMkgXOKpsTmpJJM5xVd3AzzWuxnfUbJLtB9axNRnI3e9XrubAP9awL+bJPNdVGN2ROXQy76Ulj6VlOcmrdxJuz3qmxr2oqyOO12Rt0pjN705zgVExpksP4qcOtMzkelOAxVMQ5aC3pTScUvOaYCg4NPXkUxakAxQCQoPHvSg49qRaUHNA1uLSE0E8UxmxQNiM1RlqCeaRRmgkenJFS5wKjXjNBf0oC9hXNJTSxzzSrQG4tA5opByKgdh56ComNKetIRk1YhFFSAUgXFPyMUDWwhGKQmlPJph4NAgLZpvU0Z5o68GgbFI5FJ04o9qax54qBCHrTkXmhFzU6JxVIECLxTz0o4Ue9RsxqQBm5xTeKSigAAzUiLTVFSDgVSGhWIxUDnNK7ZpmfWhiEzzS/wAVJSjpipAdTCaDxTN2TQAE0mOTSU5RxQAq9aci5NAFSIADVgPU4pS1NLYpo6mgVx3Wl5pccZphegYpbtTGJppOaULmoEhUGasIOKjUAdakB9Ksuw7PPNMdqUtxUXU0CY9alRcc1HGtTA7RQIcTxTaRn4ojHrQNIei96eX2ikZsCoGfmgQ9pKjJzSdRRg0APQ89akZvlqEdTSuaAGs1OXioeSakAwtAkOY4NQsc0O1NBoGLk0bsGkPakz0oAfkUHpTaKAF6U0nFJk05eTQFgVcmrES+1JHHxUgwBSuBLuwPehVLvxTFUsfUVoWtvhgSKluxpFXJ7WDaBnmtGBMHgVFCmMVeiTC+/pXM9WdUVYlQAJk9ajI3t7U58sKlhg2pk80bET1Y0HsORTxwKeEC0yQ4zzzRct6ENx8wwKWzsTLICeVqa3gM74xW9aWSwwgAZJ603KysCi5O5BbWwQjt9BWgwG0enpTEjye9SFSQBSctioLdjolyakZdop0S7RUc0wXP9alD2sUrybacGqvn5BAFF43mS5BpohxHnqcVutiFdyZFJ87etROuF6VKFOeP1pJ1/dmibHBaXM4H5604UyowKx+fN/Gt6yUCMVo9EZRd2xGQgU1uRVsxhhUE8RVM1lJmiWhnyjccU1ohjPenfxdacfqKbJRWdAO1ROMD2q02PrUE6/LTpvUc1dEIPrTg3pUJ4607Bxwa7jiGOMvVm35qvs7mp4m2VaJe46ZflNUymW/pVx5Ny1X29TUP4yircABelUgcmr92cJWeAS1Zy3EmJKnB71WC4NXXAxVZwM9KzKZLCcdqmbrUES5FWMZGBTZSH5yo9KfHECelMiBI4pyvtOK0bukRsx8kfy9KpsvzcCr3mbl5qpKc9KAkXbLhQKnmT5elUrSQjvV8PuXmnEaehRK4fOKsxp8mf6VHKDk/4U+InbjqKl7lrQjn49KSB8tUkwytRRqUcHNWjNl6PrmrqNleeapRncasKSKzkjRGVrUWecVzhyr+9ddqKB4ie9cvcR7JTk96hEzQ9D8uanU9MVBGQB1qdByOK1Mi5bpjFWWHHWooF+TI7U9idvWrRZWaT5qvae2R1rKlzuNaWm/dqFuNPU1fKUoTWNertlI6VtrytZeox/vM1T3KeqM7bk1MicUxRg1Pnj/61JEDoBtarQbFUEkO+pt2PetEwNe2O+MiqGqW2Tnpx3qxp7lmA/SrN/B5kRPcVhNa3N4e9Gxxc8e1yKjhG1x9auXsZWTmqqjDVKOd9jVgBIFasC4UVkQP8orXt3DRiuqLGizG5VscYq4zBozWegyatJJhdta7ol9yJk54FRSIVOatA7jSvHuGCK85qxstUUUc+vSpGkJU5p3k4PSkMZOeK2pvQbVjHvI9zHissx7ZDXQXkGAayJUAfFD30MnoPgbbir8Uw45qii8VPGMYraLsJGkG3L61WkbDdKlgyV5psyc9TVPULaCL8wFRzQ55A61JEOMVJItNK6JMqaPg8VSKYatiaHJyKzrhMOazkhXHW6blx3p2wo2P6Uy3k+bFWXGeahFXuirKDSWsnlSg1aKArVKRdj0mraiex0kMgkQEc0s0PmKTiqGlXO7CE1sFfl4rri+ZCT0MMv5Mp+tb9hOJ0BBGRWFqUZVsjpTtKvSkwAP51KlyyJ+GXqdFMMHIGaIZecGoTdB1PrTEc5zWki3uaa5NMmiyp459aSKTgYPNThcrjrWTV0aKRllfLfmrMZytFzDxUUbbTzXNszRbk0gBqED07VOcEdKjK4NJ2Zb6EsbgDFVLvmp/u9KgufmUmi/QTXUrqcHrViN888/SqOcNzViJiOhqdiVqaMTYq/FJnFZcLEDrV2GTjFQ1cGaUeD34q5CvGe1Z0L4Gc1fgYbfeuOaM2i7HjH1qzGeP61Uhb3zVqIZwc1xyVjNonXmpNtNUZFSgcVg2Zu4zGT7U/YBTwmT7U7AoEMEfHB6/pTtmRg1IFzUgUhRSZS3K+znpTTEAaslO9MPSn0BlZlxzjNRMtWnA/wAioWA5FQK9yvg8/wCNRyDirDLioWWrEVyMVG4A5zVh1/H61A6nPSkjSKImGaiYAGpmXHbNRNx2qmw16kTDA96Yc8Y61K/FR9+tCNBhBA9DTcnHGDTiMjrTXXFUC1FBPekAGfSlPAGaQHJwKAe4EADI7UvX6+1BfHt9KTOScGgscqnp+tPGSeaZnHU05SdtJlCnBPPanA+gpACetOQAe9UiOpMh2gcfnUqDNRoe1SIMnJpEky/w09Seaj698GpBnpWbEyZTkelLgGo85HBozjrWLC444B4p6n8Kj/nT1bpUolikn8KQnA96Dkd8UDGOa06EX0EJph9aVvlFMLelAr9RGJzTd3+RQxNMGe/BrRDbuOLZAHrS0zOKcOhqTPZkgPFGOM1Gp9eKARng1TFIk7cYp/8ACaj3Z+lKpqbkjlzUinIpikdTTs/n601qJX6jwRSbsjkcUmOKCaVrEPXYUdKTHGOKNwz70mefWoaJ2Y1xnkDHtTD0wak/Q0w9PWki+hHjjJpCuelOamZwardlJ3G7TjNB+76H2pfrSYIFASAjNDD0607GRTeQKFqZX1A8c03OTQTQBweKCxSc/WlAwMUij15pfxqjPyG7eaXGB6Uu3/Zo7jigYDr1pwyfwpoGCaXPNJlMnjPtUyrntxVZOfXNWo8kAE/hRojMk2j0zS44xwPfFKO/NKAR7UgHKuB60oXIoB+X1p6/rQthMfGMCpkHtUaCpk4PNBJOvPUVOFwB3FV0HT+VWB0x3rNjvbQVODz19qni5NRKCKmj4HTmmncR48/JqLOAam4J9KhIzxWiPVSExnoP/rU5BkdaAOafjPA4ovY0URu3FMfjNS4O01EzD8auN2NEDjjFVnOO2Knl57YqB66EabkNAHpT9mfenBeemaLmqQ3HtUgWnKOtSKoqGzS1xm3A6YpwXC+9LnJp4IxzWLZaVhmMYokHNDcUnB9c1nctDcZxS5zS45pVXipcixu3FKq57VIFyBnimtgZqkrmdwwNvvTRgHnrSNJxjOajZjV8pFwd+TULOTzzihiSSKQr1rTlIuxjNkVHnB4qUptppTDdqEhDF44qZBmo8YpQeenFVqBYU4FTKfaqqsDUqNTsOJaTOf61dg9c1SjI9atRN0rGSOhPQ0ojkCtG34A7VlRNjjNaEDE4HauScbmiZr2x4yTWpbvgjGax7c8c1qWpxXFNaG8WbEDHHtVyPis2JsAVeR8cdq5GjRbXLeRx6mmSd6YHGP8APFNd6xsFyKQ8dM/jWdcNgYzn2q5KfeqM2SCc1pEyepn3J3ZrGvHw3QVq3BIzzWPdmu+nGxyzZmXcmKxbqXrWneYznNYd0/zEf1r1aSOFlWVs1CTiiRsGowc12RRF7EqnIo6jmhfzpQMijqA3bSke3FOC8UoWkWN2kAGnKtPIxTlH5U0CuKi4qZVpqqKlAyBSKRJGPwqdBxyKhjOf/rVOpxx1rGSNkWUYEDPGKfgdajTsOtSAYNYGou4AYxTSeKCRR1pWHdtEbVGwAqVxj61G3SpJb0IHTOcVVlXb1FXHziqch71SVyGytN/nNUJRV+XgVRlrpgjnkylNxxVZ+T0qzMMGoCCK7Ec7GAA59qeopVGaeqnNU2IVQPTmnovNKBipEoYrkkac1fiQ4FV4VzVyIY+lc0hrYnjXvircYzjA5qvEuTVyJcY5rJ7FRJ1UirUfHXrUEfr3qwpyRxisGaWJV5PSpOw96avHbmn8GoYJXFPHHoKaDkCgkY4z70YGMipuacumo1zx0qpOwFWH4PtVSXqf5VUSNiKRuMd6qN71NISAehqDJPPOM1ukCV3qN9cjpQemaUEZpxAI6UDluM24oxkdKd1FNP8AkUbkoMAHpikLe1GOlDDP4U0tSkrsjI9TxUbNxipdtRkZrQHdDSpI9ajOO9PPTrTCMmlsAzGf/wBVKBS8inKM8VTdhxGhKeoyKcFqRUwMYqbhYEXAwatKuB/IVGgzVlV5Hr61LGkORdpAqzGnrwaaq4fOKniGTWT2NloKqYqZV4xTR1p468Vn5hYFTn3pW6cGncBcj+VRnjOaQ07iN1pATnikOMDtSopzSY0PB9qM4FIcg0hB3cnioZXS4yVgv1qhcy4GKs3D8+v41nTvvJ54qooOxETxmqk8vXvUsj4Xr+lZ80nJrZRuIrXk3BJNc7fSlmJH5VqX03ykVhXLEk85r0qMOpzVHdlWU5zVckgVJI3PWoWPWvQSMLjHJzUZ5pzHmk207EMAM06gDC0UwG/eo6GkpQPzpMTHrTgM01RT1HBoQxwFOpAMUjGmNCMRUbGlY5FIBmgQlLtxTgOKUdKASG49qRhUjCmHiiwDR1p2OKTBxRnPXpUBYBmgjNIDilJzVIewhGKVelJ1NOpiTCijf70nIpIBaY1OJOaY2c881ICUUUVYughzQAacOTTgM1Ow0hY1wKkplGeaQ2KxpnU0pPtSdqBBQOtHU05VoIHL0pkjYp5OBUDvuJqyxCcnnilPPSk/hpVFTuKwYxSk0p4phOaQwPIqMnNKOfpS4yasBoGakAwKAtPVeaBMFU1J29qUYFNLUDEHJpScU2kJwKTAcXzTCaQnigZNSAq9alUUwcf/AF6epoCw6joKUDNISBQO4j9aFGTQOTUgGFqxDl4pWPOKTqKbg5oHuPAzTxwKaOP/AK1Nd81AdAdqYR+FITzxSVZLFHHWnA8VHkmlB4pMEOxzQ1CtQ3NMYgOKRm4xQTio2OaBrYSigHmlbrSRKWopOBTaKQcUwsO/ho/hpN3ajBoGkA61LGvrTUXNWEUAVFxpCgYxThyabxU0Me5gKG7FpXJ7WDOCa1Y0wBxVeBcADFX4UBrnk7nRGNkPhXmraDA/+tTI48VYC8dKhM0tpYaMHGeKnRuPYUwKOKfKyxIScYxSTuxK1iGe6VFqtC5nkx71C+Z34rd0bScgMwx7nrVt2RnFOb0L2mW3lIDjmtJ2CR9vpUsVuka8VWvDtBHpWau3c6vhVgikG7J5qSS4UfSq0CFz1oMWW9aqWjJjpEmN12FV5mLVbjtOAT0PSlkiCoeKcdQZjCPfNzn8qtSxFI8DmlQKHBFSz8rxWy6EJ7lW3QOTnrS3MY8tuO1PtYznvU9zEfJPHOKJ7lU9VY5rYPNxjvW5axAKKyVX99+NbkAAWrfwnNT3Y/bnp1qK5GE5HPeps4qG5OUrCx0LRGOy/NxkUMcCpmGWwBUci+xqmSloRKMmobjgVLyG9KguQdpP9KIO0kDTsys3NSDgVWJJP+FSx8ivSWpwPcczZNCsQM9qY+VanqM0ITJByPSmMtKwwOKM5FJ73KWxVuFyuMVSCgNzWlMMrVGRcHNZS3Ha60GSHAqm7YJ4FWZfu/4VSl60kRInikq0G9qowHBq4B8uaSLRInGaQ8tTQ3FKOWq76BuSc4xVeQ/NVoLkVXlTBouS9B9qCTV8NgVRtlwauZB//XTuNIQ/MasRR/LVcjFWYmIWkzREMg2mo+pqacgnnrUI61dzIt2wq4i8fdqhA+0j/GtCM/KKhlple9jPlniuUv1IkPHSu0lAcGuY1SALIRWY56mXE2Tg1dg6jFUgNrVoWi7iB61ojKxr6cgYEH9akubfaDgcU6xTaRxV64QGE5FU+hcV7rOWmXDnjvWhpqkrVW6TbIea0NKA20W1JW5rWse7A7VT1WEBRjFaNrwwFRatFmI47U5Gi2ZzOPmq1HGSppip83Sr0EYUc8UR1Myj5QDU9l4qeYKHNQnBzWliCexfY9bUih4T9KwLdiHHNb0ThoB34rKeqNaTs7M5fU4drNxWYoya39VTAbisJfvGsUOa1LKfKBWjavkVml8LV3T23MK6ER2NaAYJzUi8tREuasC3yQB/OtkDEjUVMFNOW3OAalCFVwRXNVVi4FLYT2oMPcVaaPDf407aNnFZ030NXqjJvIcqTWJPBtNdDdnANZEx3DnmtWtTFlFRg1ct03Cqu0Eirtt0FUtGZFiJdvakkFTpFu4pJoSqnituhTIIhzirDICtVVYq1S+f+NCdiSKRMZ56e1Z13DnmtIvuNRSR7kORRuRExV+R6uqNy+9V549rVPb/ADcVhszVCxnnFMuY9wJp0g2NnvRv3ir6WJ8iKyfy5gRXVWzeYgPrXIMTG/Wug0e8DLt7gU6Ts7GcdJWJtTtcoeK5wZhlyOOa7C4G+MkiubvoQkhI4qqi6lS1NG0m3xg5xVlW5FZFjKANp4+taKmhSG9UaMTlauRSgj+lZcUnT9OKsxSYPPSjmuio7F+VQy1nyrtbFXVk3L7VXuFyegrCZ0LYSJvlp0g5qOP5WqfBYZ71BS1RFnjmmOm4Yp7rzmnRcj1prci9tDMli2t601G2tWjcwAjNUJV2mqkrBsWYnzj1NWI32t1rORyB71YRzWI9zXgmJ7/pV+1lAPNYsMgzjrWnAeRiueotDORtQnOOa0ICCKzLdgQK0bfsB0rhkrkl2NeOlSKvHvTY+amUDt1rlaMpIAvrTlXNOVeakVKnZEDQntUnt/Olxt7ZobGMUikRkZ71FgD3qVhkVERyaq4+pEevTj0qF17VO3PTiomB3e1SLZkTCoWBz0zVhhgVEetWWQMp6+lM255NTsvORTG9KCoorSjB5qF+RVplyfpUTLkUBa+pUK9ajx19assOPxqJlznigpLQhYY59KQnNOIxSN1yBVWFcjOMGkBzj1pxXB9aQZBosV1Ajbx1NA5NOznBpR16cUrkyYnoO1KgHFIQW/xqRBiq6CTFA5qeNB6c1GEJ9qsIuBzQUtwAxTwMcY5oVfWlbpQHUcv+eKlHWo1wRwMU88cmpYg6HFOLH0FR55yKftz2/Gs7ENC7jmnL79aYRzS/hSsQ9CT880wnnrTgcjrimNxmixIAg9elRk/lSnGPemE5JH8qEgF6ntSEGlHAo7fyq7AMPUUA57UpyaQDFU9hMf8AxU3HPFO3U0kmkSLnBqQHj0qLt/nNPrNoSH57etPRsnFRAfNT1bB680ImTJsnFNIBoz070FvXjNWiHsJjHWkJ/Kl4pnOTjipaJFJ5pCcik3dqRhkYFTbUd+gjDA6VGf1p5OB1qNh3oKTsJk0pJHekPApc+36UJhzXHA9Kaf1pc+1AHeq2ExjcilByQaUjpRjBqrD3QhOaXGAc0Y9qd/nNTYy6iUqqTzSYOCeopecelS2X5BjnpS4OKkwWX3pcY+h9KExCRjac4qwh9vxqED0qzEecY7UEkqjipNmR0piggDvUobgdqW4DdnOKei8/SnYyPenKntT2AEUE/wBKlTk9OKb3zinIPfFUtiCaPg+hqdeSOtQID/8AqqxGOPas7XAlU4PPSpVbBxio0GO3NSD6Ukx2PHCQuPfvTVGcipdmT60uwDtWiPZ5SNV5x/SpNmBk1KqZIzTimB0zTtcaKrDIpjx5FWGHNRMPXj61rHQpIqlAW5qJ4sZqy4weBUTflVmqiyDbg0mO2cfSpDjvScDtz2pN6G1gXFIx4ozk/SjOeKzbGgHTNL2FIewx0pwGDxisWyhMEkDmnhAc8UvTGaM7dwzWQAB1zSkgLUbOMdajMnFactxMkaQAewprNxUbsT3zQVOK2SsZ9Q980nPTtTthBAp/l5OaZREV9KTZx0qcgdwM0wnNWtiWRlMg+tQOtWC2KifpVJaCIGNNB/KlZeTTOh6UEx1JFOKsRtxVWpEfFO2hdi9EeauwcGs2M4PWrsL5x3qZK6KWmhpRt07+1XoG4z/SsmJiePStK2b5Rz19a5ZRsjS9jXtznHtWpbseM1kWzbea1rY5WvPmtTpizUgOVwKtIxGD2rPifC8VaV8LziueSNb6FrzAOM5oaTk8fgagEgP1oLHueax5RhIw5FUZ2I4xz71YkftVOZt2fWrjEgz7jjNZN2c5wK1Lk55xisq7/wA813U0cM3fQxbvOcViXQ5rduQNxB4rEu8FjXqUzlMyQAGmL1qWXrUePSurYjceOnNSryOKhXrTgxGKjcuxNtGeaftwOKjV8ipByadxoXofpT1G7Hamgc1IoqWaKy1HL1pyZNIAfSpAKkEPQVOnUUxV6VMigcVDZa0JYycU8nAPemAfrSBeorBsq47ODS009Md6QHr60DuOY5Xrk1CWwKVyduM/WoWfGKBNjJWwTzVV2zzU0p681UducVrFamLkRStVKU+9WJj71Vc810xVkYMgcdajK+1TsOKjx+VapkjQuakVccUKoqRVJ9PypsiwBKfGuTSAEmpk/WpCxYiXGBVqNcVBECMcVbXpzzWDepaJYxmrUfByarRn0FWUwR71Ehotx4zxUxAz7VXU+lToc9awYywnPXpT8A/WoVOPw7VJnI4I/Osyxcg9e1NY56UhPPFITwTSSBsY/fn8KpyHJ4qy5PPSqsjcYzWsVqTfUry9MA4qEnNSyc1F3xWqXQa3AYPbJoPHelXnNBOKLFSD+Gmn2pcZFNIwKoEO7ds00jNGeKVuvtRsJaMYRnvxUbEA8c1JjNMbpQN6kZGKaRzTiMUd6ooBgDmhQc08AUAZoI9BY1wTxUoUgccimIvPWp1Q8fyqdhrQeiZHpU8S8imRrkYqwoqWWk7aj0IxnHNSr6DiolXpUqZB7VkzQlC8VIo4piDmn5wDWY9QONuM5+lMbHpTjkVGzfnQtBWsIemO/pTh060xRuPvTuc1DZaQ4tnmo2b+VKTjvj8agllwv/16Vhy0RXuXxmqEjYzmpbiTJqnO5AzmtooluxBK+CRWbcyYPBqzO+cnNZly/WuuC1Je1yhey9ayZ2xmr10x5rMmfrXo0lZHLJkLHmoyc0rmmZ9q6UYiMATQBmgDmnAUw3EYUEYFKeKQ+tBWwzHNPA70g604DigkKkX0poGKeMigAPA4qNuae3pUb9aAGgZpyimg4pwJFAIk/Ok600nNPAx1oG9RKa3XmnE4phNBKAjvTQcUpOaQHFBVhd1ITmgHFAGaAegq0tFITigQpOKbRnrR3oK6B3prUpODSZ5oJEoJxRTev1oAcG9KkXpTVFPAxQNBSBs0nakBqBDsZFG3ikHHNKDmgBVXNSbcCmrwKR3NVYEMc1GFpS2TzxSg4oQAFzTscZoDACml+tMAP5U3gUbqYSaAHnoKRTzTOppyr3oAeDT1BpoHFPBwKAFLYphNDGloAaDxSHpQTzSDpSYCjkU4DFJtpc81JA7+GlBpoH406rLHA4pM7jTd3NSKKAHRqOpp56U0Hml3Urli9fanKuOtNUetPz70xIRjiomPNK5ph/WgloCRmkJyMUgGaCMUBYB1pCcGimsRSQkPjNSMKZCKdIcUxpEbnFRnk0rNmm0kA4Hik3UdM0L1pgOBGKCRSHgUg5NADgM09UzQi5qwq8e1QXHYSNPwp+QM0Y2jrQF3NigoVE3GtG1gwBxUdrakgGtaC3wAaykzSMeokUA49a0IYMDPU0yKIDmriEKP61kbgkXFSEBBzzTt6qP/AK9VZ7ncfal5BeyHNMBVSeZpX25yKVn39KtWVmXOSPzqttzO3Noh2n2gDgsO/WumtyEUcVWsbAkgkcVrxWS4HFYylc6Ix5VoQGU1VmYsTmtd7dUTgVnTx5bAq4FSVkQRsQDzipI33OKclvu4xirVvafMCaJMiKuPVvlHFVbiQlCBxWx9iUJnnOKzZYAen604bCndGQM7+fWrRbKc09rMKcinyW37knvWrdgjG7IrVxnsPapLpx5Rz6VXgjIOadeB/JPHam9yINqNzHH+s6c5rVib5R3rIXO/j1q9HIQtaS2MqWzZaaT3x9arzyZGKY0uc5qCV+eKi2ppsh4GaYeuMU6NgRTitJ7lxWxGUBHNV57YEEVd2nFNfpULc0eqsYLxGNiD60sZ4xUt4cOarx8tXoQldHlyWtiRx+NKoAxUirzzS7QprW2pNrDWI/CmMwC8U+QelRMuRnrUvckheTiqcr81akXGeKpunNZNlrQYSCKhZATU5BC1C5oWxT3GqlW0X5RVQE9qto2FAqAQ1lwalhA708x7lpqfK+KsNiYkYqtKc1bWLfxUc0BPahCaEtutTsMdKrRkox6VZQknB5zQviKS90RTuNTJnPWmInP9cVYMWBkdKHoxxRBMpPbiqpyrVdkOKp3Jwc1bJehZi5q/bDfWVaybq0rdsetLcEXPJyp9qwtWgKuewreR8nGaoavFvQt2rJ6M1avE5SVdrVasW5FQ3KYP41NYr84qkYPQ34GOARmtBiGhGDWWjbVFXbZvMSt5K6uODszFvV/edO9WtL4B9Kff2+HzjrRax7F4pRFtI1I3CsKkuj5sRB61SiYkj+VXo1whzzQ0Und6GQsI3Hj6U9h5Y4qZhiU/yqRUD9qmO41oZr8t6VDJ8ozWlcWuwhsdapXS/uq3E0QRyYat6xbzYhzXORHLYNbukuBwf0rF7ER3E1a13x5xXLsm2Qj0rtb5QY271yU6YnIrBG1RaDJExHmnaY/74VPJGGt+OuKq2n7uUetb2tZmT6HU28fGetXE4OKpaexdB3q+EwR/Sukl6k+7CigMDTRyD60AZasaiuaLQRz7UDpjtTnU96jBwa4oaSN7aFG/X5DWG/3jmuhul3KaxZYCrHAz+FdlrnPO72KZXOamt2KkdaR19sU2Pg4zR1MzVhl5Bqy53IeKzInxV5JA61qmUijMm1uKekeRT7iM5zzUsA/ShLUixGbbaaZInGKvkfLVOfn/APXVvRBsYt0uGotMGTFTXSd8VBGSkgPTn1rmb1KbJrpPl4qopIP1rSlXdHn2rOK4bPehqzCW9xJYjjIqxpkphlGTUqp5iDNRCAq+QOlVbqRJXR1asskYx0IrH1KEbTxmrFlNtUAn86nmQMvNb/EG9jmAxhkx0+tbdud8anqTWTqURjlJAq3pM+9dpPI6VzrR2YJ2nY1FWpVJGKYjfSpIxlv/AK1X1Ndi7b470+ZcjpUMTBDg1YLbk69aUi0yovWp0bIyOKryjacinI/HFY21KTsx1xUMUm16mYg1VkyGOKlFyRcdt8dZsv3qsRyblxUFwvOa1bujO3chQj8asjGBVQnFPWTFYscdSzHJg1rWMwK81hhua0dPb3rCSugkjprFxwD0rUjGDkcVhWTYYEnit6AhgK4pRMi9Dk9KtxJkVVt+2K0Yxx71zSM5aCovHFPC+g5qRY/zqZU2jAHWsHuZlcjHY01lOM1OUycdKbs3YHek2PYqsuPSoyMZ9KsOmT6VEyj8qLlbogcVEwyasNycioXGSaExIhYDGKjOB2qbAJpjKeaq5qiBhzQRmpGAAzimkZqQRWZMnOaZJHxVplyPao3TA6VSYym6YHTNRGMk9KulMcGoZI80JlIqOnNMkGRVlo+cHpUTRYFWmJrsV8YxTSvy81IV3GmkEfhTDcT+GgDJ5NAXnOcVJgHtnNFkO1xoHHNSKuKACeOnrT8DtzT0Fyj1UVKike9MRcirCpgDBpFJDfT0pQOuetO28Uozg5+lAWsNXpTgM5z0FKoxyfzoHNQDEAFSUAUuDn2oOdsAOM4yaMY5PWlwQOKQ5zzSSE3cacKPf0pM5zSnGetMJ570JEMQ5xTf5U6mN+NUiQp3JFNp3Pb9aQDaOvSnHpSdKSEm+o0HHWn7qaQSc0gJHWmO1x45HQUdBxSdutKDj3pMVg70oIo+9QOD7VNzO+pLuxSZyPbNJ1NO4xzViaEbpSHApfu0xiAc9agF2EpT1zSM+abkjqc0E2Hk8YppGaTdk9RS80Ahm3AI60o9BxS7cgUY5pWJEA7ZpSue1KBilA5plDCKB196fjNLjBqkO9kNA5pQB0zTgMijGKOghhHajHOaftLc44ppXmotoVsxV4xz1qUA4zUYGD0qUAg/pikkQ3qOQHdirEY6ZqFf61YjB9KqwpEgXilCn0H41KF46Uu3NLYlDBx9akA6fWhk46U5EwoqbghR/OpAuMHvSKp7c1Io6YpvYEhVB4zUyfpUarzUqnAqCbk6YxUq4/KoYjkcipl5HAzinYFvY8j/AIqaSH4pM8e1GfbpV2PeRKpxxTicCmbx1FI0mQPaqSFa7Eb1PeoJDwSKe82COKrTSg1qaxQ13wKjz1ppbPWkBOKDZJ7gOlMZienFPA703aTmokVuMAI608DmnY4xQAB9fpUXuNABxTxyM0m4KBmmu7H6VFhsUvg96axJPWmkZ604Ice1OK1IepHuLE+1J/FUwjAB60qx55rUS0GBeD6U5UzzUu0baQEUFIbtA7UN8uCOaVj3PSomc5NNakMR3BP9KiduelKxzmo2bGeatEMViajZsCjfn8ajZu1aFDTz7VHjFOb0/lSHrQKOgmfSnK3NMahetBdy3E3PWrcTc9aoRvg4qwhpsOpp28mGrRt3zWTAcY61o27dDnpWE1cq5uWx4/pWtbdqw7aTJHp61q28uBXnzibwfc1UcYqQSf5NUVkAAxT/ADPeueUTe6LqyDuad5gx3qj5pyMk49qQy/pWXJqJO5aeQZz+VVZpOfSmmfioJH6kdferSIbIJ2461mXDZ49KuTyZ6cVnXMhArogjlmZ91gZ6njtWJdck1rztnJNY1zzmvRp7HO10KLLmmFMdO9TtSEZrouNRIcGlC+tOIoxgf0qGwSAcVKDmo8cU9RSGkTqalXp0qGP86nXntRca0HKOKlVcU1FxU6ilIYqLn8KmVRgUxFx3qdcHtXO2aIRelOC/5xSEEH2px5FZg9iNjnrTHOKe2MVFIMirJvoMPWoJGwTTnfH41VkfnJppGdxJZeOT1qo75H+NSO+fY9qrO2ea6IozbGO3OKi96kOM0wkVoSRtk0nNKeelHOK0RL3BVp4HFIo5p4FIBQM1KnUUxFqaME4pt6CRYiBIFWUBIGetQxDFWEXjNczZaJoxxxViMYH9aiiX86njXjPNZNgSqM9qniBPUVGi88cGpl6Vm2Vsh3XkcUnPrSqRu5oJ54qRp6WEU4PJpWPBwabnJ61HI/GP61fUXUR2OcZqu/Ocdacz7agLZz/OtYkkbjNJjJ5HSijPPFWWOK8ZpgGKk6DNN4ZvrUAxOo6cUm3inbtvGOaSrATbkUhHWn8D600g/hTQWGMKY3BxTyvPWkpDSItp/CkAx0qTGeDSACjUa2EAxTlHtxShacBiq8wQ5V/KplwQCBimKCOO1TqMLx0qGVYcgAqYcZpiA7akHsahl7IeOgAqRcnOaavPNPXjtxUjsOQEMMcU7ceOaaB70jHNSFrD3bnrmmKecn86Gao9x6dqzsFrkn8WaazHdmlLADHeo2bFTYtaCu2PwqnNJUjzd+1U5W3c5wPSmkT1IZWwSaoytkmpppMmqsrdTmt4qxRUuWwD61mXD8HPWrs7ZNZd5JiuymtTKo7IzrptxNZ0p59atXT9apNzXpxSscbGSHJpueeKG5orQSFHJpy9aavSnr0oEIVppXFSng0zHH1oAavSnL1oxxRjigB69aUEdqYOlPHAoAaxpj9ae3NR4z3pWE9RKcAetKFoxjimNIVeTT8YFNHShjQguIzc1GTmlbmkpMAz+dAGaKKke6DoaUHHem45pw4FAtxabQTmkAxVgLSkYpQMUP3oAjamk4PFK5plAC9acoxSAGnAZqAHUp57Ufw0oGKAQ2m5yaUikBoKuL0pyjNNHNPAxVIY7cMVG3NKTimk0NkDTxSA5oPXpQelCAN1NLUE009aLgB5NFIeKWmAY6U8Z4HSgDinUAOBNB+tNznvRSQC5xxSE0McGkXpTBhwTSjimgc07+HtS3AUnmhetIOafUhYeDikBpuTSjqaAHKvtUtRjpS9aC0PpQM0lSKMCgBQMVG5xTmbAqFnzVIVwBzSgZHFN3UgbHei5CHkUwjFO3ZpjcUxjScmm9TQRzSrQBLEPSiU0sfGKjkPNADcim0UEZoAAOak28UijoKcBilcBjc0qITQOTVmKLdzQxpXCNMVJnFSiPAqJuM1ma2sJ1NWraEsRxUdrAZWwBW/a6eEUZHNRJ2HGPMyK3j2iriHtViOzDHpVlLJR2rFyOlIpqT+FWYkc84OKtx2q8cVOY1Rf8aVxpdTLnBWqkjHpmr904GTmqcERnl6cVS2uQ32J9Ps/NkGeldNa2qhAMDNQ6Zp2yNTjitiCDBHaspO7N4x5YklvFhRxj3q0qYp8UXy4I/KpDGFFZre4FaZSRiqLLlulX2BJPpUQiyelXFjb0I4o+cVeggAYe9V4kwf61oRJ0wOaHqC6kjL+7x7Vkyrya15chCfasqQZFawM5bor/ePrVp7bdDnGOKrxkCTk9+K1cgxenFVPcum9zDhj+Ygim3+EhYHHSrUCbpCDVHWh5aH6VpHexltC5iQ4abAHHtWi1sCvA61mWXzT10KRgrV1NzOlqmY8kLAn0qrKrCtq4TJPbFZ0iA5rNNlvYpoxqZJCTzTljpwg+Xipky0Hm460jOCpoaIqKrSK+DxWS1LZm3z5kOKrxN8wNPuyTJzTUUDnivRpHnTXvM0ITnvmo5j8xwaZDJzjP5USjLetdVzJjC/FKD8tG3t60hGAahjREwz71DJH83/ANep6jkPOe9YsCB0GKpzJtq8zZFU5v0o2AbEOfarAAU1BCcNUrUmWXYsFOBUD4V6db9OtSNCDyataom1iS3lBwKfMdo6daqJlHqd3yKnZlborlvmqWN8NTFG56llj8siqe4lexZU4FWEcMKopJxinqxUUpDiOnXrVGcZHvVpnyeTxTJMFKd7odivaghxWir7MVRibY4q4DuFO9iEXYbgcdqnmUTQkYB96owpu6VoovyfhWcjWO5y2pQbXPGPwqCxbbKBWtq8ed2MflWTaDbOPrREiorGw3OPSr+kje5FZ8jDAxVzSZvLl/xFdF+hGzLWp2jgA46VTRcL710Nyn2iMD2rCuP3ZIPWoi7Mua6i2g3TBT61qsgVayrBx9oB9TWxMDsyKG9RwV0Yt4dkmaltZQwGah1EHdTrFT1J4FTF6g1Z2LNzgr14rOuot0ZP6VfuGAGKqNyvtW1tSX2MqNPnFa1h+7cVnSDZL7VbtJeRU2MtUzVmYMvXiuevrfbKSK3gd4FVbq23ds1hszqesTLH+qxVXG160pItmRVSWLBroexi9jV0icAjPFbiMr81yVnIUb2rYgvCCBWkXpYy2NpUGOMUKvPA5ospA4qZxjtSeqNVsRvgLzwaqNw2Kuhd4qrcRkPmuFq0jqWsSCdBj1rMugFNaUny9ay75vfrXTF3MJKxQlYdqgLYI5/Wh2xmocnPNDZgaCfN3q/bL8tZtu24gVp2/StEBLMvy1DH8tTyDKn+dV161bepTJTMduM1Vlc1ZVAfrVa6QrzTZLRTlG+qhXBq22cVXfispITVy5GN8QqjIm2Q8cVesTlCtRXkeHBofw3H9kW2OBipXTcSarwEg1dTkVothJ3CE7SKvI+Vxwapd+tWYfmqloyb6lHVIcjNZdrMYJevfpXQ3UO+MiubuIzHMeO9RNdUEu50cEolTPY1YU/hWbprlowM1oUt9TW90W1ccfzqdG44rPSTacdKsxOc0NlLQfKue1QBthxVsruyc1XlTBrJqxSd2AmHfFRyjvTHO3mmht3Ws1uW2OjKg/Wnyx5X1pi5BzUpb5cVaC9zNmBU0iN2qeePcPeqwXY2O1ZslKzJxzV2wk2SDrVOLgVbiO1gayLa0OmtMMgYc1t2JwBmud0ub5etdDaYbB71zzRgasY9K0rUZUetZkROOR+tX7ZvmFcM0RIvouD6ipQvamxipCOtcrMiMxcGomXGe3apiozjn6VG6gDkVncCBhnv1quy9sVZYcZPWonXin5hsQnjtULDPXv29KnP0qFh61Zd1YjIA9qjZTmpMc56U3vUiQ0jrxULJxU2ex6Ux+fpQaoiAxmo3GKlkGT6mmOAM5oWoLVkRHfioiAambjjtUbLV36FxRAwA/wqCTIarRXHPeoH75popIrOCAewpuCe3WpmXK4xTPmHFDdh2IzgU7BxnOKds9qcqZ702yrCLn/9dSKpPJpyxnJ9KmVcYo6BbQaic1aVRio0XH0qbAovcTVhpUDoOaUjFPRTznrS7cg8YIpIW5Hsyv1pNoGcVJjOB0oMXFUjOWw1RinADFBHboaVVxmkYMaxx2puc809sN7GoyvH9aaJ2Gtkj/CmEcGpiPrTX5FUAwdR2oIwcY4oBweKcTmoIIyvf+VIBmnnn1FBG41W4r2eogHFGOuRS8baX+EdakV7saTimkDNOpCM0PUoQdacBim7c805VpWIvdCjGOaQcHHUU4imnpU2uKzWo5WJp57Zx/WoRkH0+tPHrVWEu4E1G3PGakPPemN0oRA3HQCm96d0FJj3oaHsODAClHK/SowDj0p4OABRawr9Ax74pwFJnv0pVIHapJegcnr0pQeM9qOvSlA44pMrQMccUgPFKRS57imSKvHXkUo9hRgmjG7vxV9B3Fx09aRhn60KCKUKTx3qAuNAwelSA5oxnilxjr/+uqRLHIemasxYFQKOelTL8pzxRcW5dQ5HAqRV54P6VDCanB7VMgTFwacF3A98Uq89+KkX/OKSQX1IwvPSnIh4OKf/AJ9acF3e/tQxSdhu0Z44NSJ6Ec0BMc07aCPekTuPX61MnB61Gq96mAxUCueNcgChmPamM9RmYAV0qJ767k/mY5zTS+ATUHnZqNpcVdjSJI78ZqvJJTZJSaiLbhRY0j3Hbt2O9SqeMH+dQA81KrdKlml76Ds4H1pwOKZkc013yRU7sVyftzUZOTg0wMT2py/Nz6dqLWHqGM0gzUqgngUqLnOaTKQwR/lU6p3xT1jHB6U/AouTIjVB9KUDgCpFGT0pwQbfSmBWZSRyOKbtqyy9PaoihIzRuLUgOR15qFu/PNTshFV3U596aFIieomODxT5Mjio2O0ZNWhDG6U0t+NIxzTC2D6VqiGPJ/OkJBH+FNBBp1IaGk9RSLyKd60BSRV9Cuo9TxU8TVXAI46VLHyallmhAx/CtC3bnnisuFiKvQHOMmptoBtW0gHX8604GwAe1YkL4IHY1oRS4UDNckkVc1Fm/wD1Ued71nifHFOE2OM1g46GibuaHnbep/Wk87mqazY96QzYzzWDiXexcabI61C8h9arNLximNKcY9KdiW+o+WTPHes65k/GpZpMiqE0nUY5reEepzt62KtyfSsyfr/9ertxJgnn9aoO2TzXdEyWrIQOaGG7GOKf1FM6Uy+odvWmgfjT6XaTSuJIj2VKibqUJmpUjIpNlLQRFA46CpVGMUmw5HanxJ78VNy7XRKmKmUEio0XFTKMVm5FJEiDaMdTTxwBimgj05p/AxWbZAp6YpjnAxSnsfSmO2azDpqMJPaopTtGRSs53HmoHckfStUYyvexFI/Oaryng1LI3FVpW7fpW6F1ImbPGeahY8+tPJJPHSomYgVoQ9xrGmfepxOaQ4H+cVotibCYxzSgDNGOKWqEKoyKeOhpgGKlHBpMBVXkVOi4YVGq8irMa44qGGr0JY/WraLx3xVeNSKtIpxyM1jIqJOi9DU8a5AqKMHHpUyZxyQKxAlXjPNP7UzA4FPI+UYrNs0WwdMGkZuSaQsR2xSN09apE2Glxj0qGU45/nTpD9agkOQOua0W5I1nPJqMMD1pJOD/APWqIvgYqwHscUmc5qPJFKG7E0AShz60vfNQhsd8Uoc/hRbqBKGB60u8Hv0qEtTs8ZqylpqP6d+tMc01m55pC+TQmO9x9Nzx603dkUe3emgFJ5p2M8impyfT8KXvTFdocew70/viowQetSL83A/WgESKPmqZV+U1HGMH1qYdeKTNkPjGRUipTUHFTKvy5rKQCgE9BTl4GO9OReKcFxWZdtBhHFNIIHNSng+tMZcigVyDOW96cp67vwoKYb0objmpY0NY85zULyDv1pz8dKrsduSOtS1YsZJJk49KrSvxUrk8+pqtJ1oRK1K8rVUm4zVqXnA7VQu22g10QVxspXEuM1jXU3Oau3k2Aeax7mTOa9KlE5ajvoVpnLE1AelOc9aaMV3IyGkc0gHFLQOlMgAMVIBxTVGTTlGKABqa3SlY0HpQO1xP4aP4aNtA6UA9hQMUUUv3aTEIevtSEYpaKZYg6ZpMGhutIeKCB26mlqKOgoAbRRRUAFNJoLZHFJVIB4HNOpq8UpOKGPYTqaUDFC9KXtzUlAW4qNnpXeoic+1VYgQn86UCgDn1FOAwaLgPHFAzS07HFSNIXGBTC2KdURbmgHoKTzSqM1GDuqZeKBDwMVGx4pXao6aY7gSaTcaCeKP4aQgBzTWNKTmkBzQA0nNB60ce9HU1SAOgpQMULS0MNxwOBSg0gxS1IBQePrRTT1qwAnNOAplOyKgBaaSTSU5OtWA8LilxzijoaTrUDYqrzTwvFIBxTscChlABgU5etJTlFJAh4HSnk4pAcCo3bmhAIxzUZ4604txUTtk8UyB1AWkBNPUgD3qkA05FNJzUjtkZFQscmmJgOTTgAO9IOlLUDtoSI1RucmnxjvTW61YDO3vQFpKcDmoAcOBSHrS54p8abmxVMp+Q6GLcRir0aBOtNjTaozSSSYFZ6svZDpGApsURmYCmIplb1re03T9qhm6+lSxpORNp1gI0Ukc1qpHxj0pIl2jpVuCLJrJnUEMGcY4NW0t+PenxRAHpwatiLCZIrJlpFR1CL0rNvL0LwOtXb2XaDXN3cnmSEdc1cVcznKw15mll4JxXSaHphlKsRx3rL0fTDPKpI4HtXf6fp4giXjBxUyfQulG/vMSK1Ea8Dj0qxDFkjj8qlMeOgxU0EeOcVmzZu5IsWwDNMlWpn6Y6VHjuetQhtbFcpgVGF+bpVzZkE4/Oq5yCa0TIa2Fhh+fmryR4qvZ5aSr7LgDsfSpFF7kMqBo2+lZkqAA4rQupSgboM9qy5JsA+lawJkrtFDaRL+PFbSDMHqcVkxnfL+NbsY/cfStZ6hTWrM23j/eHisrxCmI627dQZDisrxNxFxTXxXJS/ds5vTgBciuljGVrltNybpfrXVxLxmtahlR1iyjdjaTWew3E+laV8V+tUQvJrPoaLcYEPSn7Co9Knij3H1qRosDoKybuapFFuTUEuMVde3/CqssRyaSAwNRIElVw2VwKk1cMsnNQWrblOea7qTOOt8RNASHq2Tn61XhABqz5eea6kcxGePrTJTgVYZSO1VbjpRIBE+bOaR1BpIyRT36ViNLQrOuKpzKegq6549aqyLn3osDIYhlqn96jjXDcipyvHFZsuI+AgVZU5bFUAdhq3FIcg1cGDJZY+c44pkq4XNTscpmmN92nLdBB7lWDiQVbu2xHmqgbD8VLcPmOkxQ0TRHE2asr3qnCcmra8CmwjsNbIppOVp2cnFDJUtGiVyFRlqvxRnbVeNQG9CKvRkEYoTuSlYjjfafar0U2Ris2Y/PU0ElOS0GnZi6lBvQmsWNNj5rpWAlQgjNZEtpskPHFRDewT11Kkk5B6/nV7TpcYNZsy4YirtipC5roWjuZdTq4LoPD74rFv3zMfrUlpISeDj2qK/jKtn+dFtbl7wC0H75a6QQloQcZNczZPmQV1+nnzLcDrTaurhT3MDUrUlScciqtkdgINb2ow/u2GOorDSPDE9KwjuXNWsx02CaiaE46cUshIPWrcK7ouRmtmyYq8rGHdJtfJpbX5TUmofKxHpUEDndVIya1N23wUpxG81HYOGGKmdSDWUl7xvF3VjLvF2ye1VXTIq7ej5gagX7praJi9ykp2MatwtkgiqkwweKW3chwM1nezJtodNYyFUFX2myKy7RxsByKvLyPWtSuhcgUFOgzmmXMfHIqWz44qW6jyhwK45/EdVP4TCuF61lXqExmtmdOSKz7uLCNVxZnJXOfJOeaR4z1FEpxIasKmUzVrUxSuMtSQ3Na0RGMisb7jcGtKFyyCtE9BFppOOtQhvmpjNimhsmncGW0fDCi4G5ahQksKnbJjrZPQgz3GBVWZMNVub5W5qrcdKyexI6xbbJipr9cpkVTt2xKK0Lpd0RqeljSCvoUrd+mavxnIrMQ4cVoJ90VdN3RmkJK20kVPaSZNVpMt2p9sxVhT6kta3NVlDLxz9awtQtisnTj1robcb1qrfW28HitWroroZelvtODWvnoaw0zby88VrxOJEBrJdhx7Ds85q3CQaosMH1qSKbB9KlmhqxYZSKbIvy+4pLdwwBBqZh8px1oepaMyVeajX/WVYuASTxiqwGD/hXK9GVuT7TS44oTketPIzW0XdBsQOOOKqyJg1bYVDIAawluWmNh5FWUBOKqx/KatR8nrSsCNXTnwVFdRYvwMVyVm2GFdPpUgdCvWsqi0MXozoYE3AemO9WIgVI9u9VLV84XIHvV5OmDyK86Rk9TRifK49utSqfzqlDJxj09asq/Fc8o2MtiQtmon55/SnBs01xnnH51j1II3+b3qJ89ulSFtpNMLbvQGoL2K7D5utRMuT7VK4+b2pjVYEJBFMKk1Ix5oOW5xmlYaIm6Uz1qRkx7U089qZotyFht47VH1JzUzcDpz61Gc9aexrpexGy4PbGPSmONo6Z+lSHK+nNQuv60xoY6nGagKkirJU9zTCn4UFoq+XzTCnz9OlWghzR5Zz60BfUronf0qZU49aesWMnvUgTjpRuNkWzgU9R04xUixk96eIzijVEjVQAU5VORjmpFj9eafjI44ppgNXoB3pShC0pGMZ60oU456VRHNYZjP1oPFPA70NgZ/wAKsi4wjNJtwTzilB5zRnGSKgzfcYBzzSFOcdKkJ45pB81F9SWMZR603aDUpGBQyjtigmxXZTxxRtqQjnkc0wqoNPoS9xuPzpGGD/hTj1FK3v1pCepGce9JS8UZ/SncS0HdR2ppU0fzp+cjpSB7DGBH+NC59qcwpoU59vWn0JiiQnjjim96AOKMD8aRto1YaV5oUc4pxJPbFNJ61BhLsIfrTRz60Zxig8Nz1qkC3EowaOuaUKc560wb6AoyKdt4pQO5pTwKgzYwZxQwpcg0Hk8U1cT3AcU4Y2jApoPFOHI6UgWg8jNH05poOKkTmqsF9RO2O1IvPFLjBPHIpwB3U9lYljfujNPC+nf1oxg07qTg0kXYAM0FQOopwU1IFI//AFU7MljV6VIq96FQY96ci8e9TawrliJuMVZQZA/nVNflz6Vbj+YAU92RqiVT8w6VKqknjv7UxF5qVeM9jTFswUccjmngfU0qjnjkUvXpU8txMXbSlcA45oAI4IqQAH0pNCEQc1KpJ56U1RzUq5PHalYpbng7y+lRNJ6HFRmTBNMMnNddj6JJEjOeuTSF896hL96QtkcdadrFRRLvpGkycdKh3HNO/jrNspDt2akDYqHORS7qRqSby3fFOB+b1piDPXtUydaliQIKnVOPSmomBU6LhaLjt1GKn/66mVdtJTwDk8UiwXrTwvHApAvPTFSpwPXFTfsA1VwacV5H0oAxSjGKRFtRCmT0pu0ITxUo9R0FISDVjZWdQc4qu8dW2Hriq74wRWqRlIpSrmqzrnir0nFVpB6VSIZTYYzUX8VWGFRsKqwiMHDU9eTTWGTQPrSLQ/b+NOpFNPBzVX0KBRgU9BzzTRzUi8VJZNH94VcifBAqmh45qdGxiglmnE3vVqOf1rLSTnrU8clZySY7ml5mT9aekmfWqasAOuamDYAOa5WrGly15tKXBPXiqqv9TTt4HtWVrgTls/40x3xxnpUJfPemPJlaLCbGTScnFUZpOetTSyY7jms+d+TzXTCOhg2QTPiq7HJ6U6X5s1Hz9a2sK/Ud9ab14p3rTckjj+VMscozxUinH1pinAqSMDPNS0WSqvAxUirupq8Gp0A4rNjTGBPapEj5HenKuTUyJ0/lUcxolcQJznFP256U8LgU8JWTHYaqEGlOFJHWpAvtTHXbUcwWI346VBIxAqy3APFQFMqaEyLaFdjj6VXkIIOKsOox3xVWfjtWqdzJrUhclTwOTVaRuanlOaqs2WrZGLY1iMnmomPHNPPGajY/NWtxID7UgBppPNG/JrSJPQfSjFMz0p4I/GmybEign604Ak01eKkUA9KOg7EiDmrcY4qCNd3WrUS/hWTYIljHNWUHyjP5VAgxjPerSAEY/OsmUtCRQAOKlX3pg6VJ6VDLi0SjrS9qj6mlLVkxrUGJyDSM2Rg0jetNP500iSOVsAjNQSED6VK/fPFQScjrWiIImHNRODu+lOY4zTAOvPatEhoOcHrQFyKX+D3px6DFUhDdvNBbsKVsHpR36UyrjQvbv6Uv8WKUd+c0jdaA3EPp+tIwweevtR29KCB2p6CQtPqGn+nehAx2eP8A61BakOeaBzxR1F0F6e9SqfeosEHmpEHPpTLTJ1HSp4+OagTiplbOB0qGWmTqeRxUyN2quDj2qYNnvis2zUmHykfyqUAHnNRLnAyaf2qJbFNDjxnio6C1Nd+PrUC2DbuPSmbQT7Unm8bTQG/nWepQx0AHSq7jHSp3bPHYVGR3ouPluis0Z5NQSxe1XmGe2KrzD5T2o6iSsZlyoVT+dYl4/Xmti+kGCBXOXsnJFehSRlJ2M28kJbisyZtxq5cPyaovya9OCOZ66kVMpSc0hOCa2MhP4qUetNPWpF6VSBbjlAzQCRR70hPFMbDPPFIxo/io70DuA/SgHmjIpVFAkHSgnAozim54oDYUtTSaaTmkzmpTBDuo9KWmgZpQMmqEHNJ704jNIf0oHYaelItKRmkPHSoEhMkUoBpKfQNByBRjnFFHPvQVLUXOBTS2KC1Rs1BD2Gs2aTqaCc0o69Kq4AoqTGBSKKfgVICqeadTQcUFqBoHPrUNPZsmlUZ+lAhoGKfnHX+dKQB9aZQAueaaelG6m0AKufSjJpd1NY0AJupAM0UVYBSgYpAcUHrU7DsOooopBYUHFO+lJ1FG6hMQgOKSiigAozzzQelJndVgLTwKRRgU5qTAdTgMikQZp/apKtbUWilWj8aBphg9acvFAGaGGBSRQpbIqJjmlY0wmmSxGbIpm6lY5NJtqyB2TSFsUtNJqBaiFiTRRSrVMEiQdKjY5NO6CmZ5qSuhPEPkqOQc1LGPkqJxk1YhqinBcUqgYpwGai47CKMmrkMWMGooI+KsFwBSbNlpqK7fL6VCMyGlYlzWlp1gGw5/Ck3ZCa5mT6XYcBmHWtyNQi4FQxKEAFWY4ifXJ7VzuVzqUeVWRPbpvNa1tbZGccVVsrUrgtWxGgRAQOanc0UdBkcOzGeBTLyfYmB1/lUssyr3rKv5wqMSfb8andjbsZOo3hLFetV7Gxe5lGBmnxwtdTAetdho+jLCq5HNaN8qMYw9o79EWtC0tY0BK8j2roo4Ao6U21h2KABjFWmGFyaxOtbFYQZarSwAdKai85xxUjnA4qLEIhlTmmhAAKdncTUm32/Slc12I9mBVBuHIrUKEISc/hWTtZpzjpVRZjPoaOnx5cZFaUsasACKo2Qwc1ckfC076glYy9RTAxWPKTjitq9HmGs2WPao+tVFja6lOBCZOnetyIj7Pg9azoUw3FX1+WM1q22KCSKlu/71h1+lZXiQboWPTAq4j4nbHrVPWwWtm4yau9pIiN+Ro5bTD/paj3rr0YbBXIaeP9LHpmuqRsJ3+prSe5z0PhZUvTu9qqKMGrU4zUMYLOBUbmjLUEeRmpXjwPWpYUwg4pWWsHub6lJow2eDVeeHC8D9avMvWoJ/u0FHJa3EcE1jW7FW9K6jVYg8bfT0rl1GyQiuqizhrLZl23bLitZR8tYittOa07SfeuM13I5NmPmYLVSXn3qxddKpkmkynoPRBUcxwcDpTgCOOlQzE89qzK6EbHIqFzzUwGc5FQy8Gk9ibjok3DmnMMGiBsLQzc8VDNFsMfpU1uu8ioZORU1m4D4zTho9QluXdvHtUMvpV5AHWqd6NhNXLcSKBfD1JLzHVdWBbn1q0wDRfhS3IT1K9s434NayLmPPX61iAFH4rTt5yEAzTKi7blqOEE9KHix2psEo3VbchzUt6FxKDnYRzipYn4ouIxtzUcPLCpiOWjFm+tLBJ2p80WVzVaM7JB2NXe5D0ZrxDt60y4iABODmnwPwO9S3ZBgJHNStzS1znJjiQ5q3bAeWKpXBBY1NayErxWqZhHua9kMSCp7/AA0ePQ1BYsCQaluiHHWnPozSL91lK34k5rptFuQH2k1zUI/eVoQSmBwQcVW6I1TN/UgrL1zXPOPLZq2TcCaEH1657Vj3LASHv9KwirM3qPmVylK/7zNXbFty4rPlIZzU9nJskrRu6MV8SaIdUTbIeKzUPzVs6ioYA1kOu1s047DqfEzRspcEc1pLJuH0rIsuWrRJ2ilIUSK8AaqoUkdOKmmfdxSxEBea0jsJ7mTeHaajikxTtUO1qpxsc1k9xXOisJflHNbVuwdRXLWUpHHSt3T7jkAnitE9BJm5bH5gBVubmPBqjbOM8VfYhovwrlqb3Oukc/OwEhzVS6OYzVq6X98fr6VWkGENaxVkQ3ZtHN3S7ZTUsUuIQDRfriQ+tVgxWncx2Y9+WzVu1kwcelZ5kOamgkw3vTuSaTDcKixzUsbZWo5eDmtOgbksZ5q0FypqlFIOK0Y2BTpVRd0KxkXT7X9KglYsvvU+or8xNVByuKTdmR1I9+1xitTdvi65PrWS3FXIH/d4qblx0ZWcnzKuRy8VSkYBzU8bfL60oOxLLUbZNWEixVCNsNitKEhhzWsWJdi/ZtgAGp7lVaMmqMcmxsCpzLuUitk+gLTQwL1dkpNXbCTcmOOKr6muRnp70zTJMORmud6DNOT2qHODU55H9ahZcGnMqxo2Lk8VoEfLms2wIEgGa1mX5evWnFGhm3B5NVasXYwxqnuwwrmmOL1LUZ4zTu9RxHinZwaEOT1FcADpVdxnFTFt31qJhgYpMtWsATOKmQYNRRmrCjJ5qQWxYi4xW3o9wUlHvWEp6VfsZNko54pNXM5LQ7WE/Mp9fStRMBRWJZyiSBSOfata3bKjvXmzVmZMuR+3epw2OO9U0bDc1awCPesZWsZjwwORnFOL/LjnPvVcsR06+tPDAAdc1ytdCBHGKjOc/wCNSMf8mkK96WyHcrggk5pj4IFSkdaiYCkkJK7IyvzdKMYz7U5umBTOaGzZIbweTUbDPSnkYFMwOam5XUY2SR3pmDzUjDPGePWm7eOtNvQrcjKnP49ajIHPerBUGoyvbFSNEWOP8aYVP4VMynGOtG0+laILlcIQM04IQKl24+tSBOcYpNlEKxHPqakWIgk4qdU7Yp+Mdqm47lcRKvbrTgnJGKnCjrSiPGa0IbtqRbcc9qQDkmpWUGmn6UdCHK4n04pvQUuT0oxgVZDY08D39KibJ4qZhTGGD0ovqBGAQO1Jk04jJxjJ9KaRxTZFxcnpSgYphGFpw+7xSJFUmkP0pOc+ppd1JgMOaaTzUr+1Qn26UdCNxpOKCcilx/8AqpCv/wCumtQW4zOeMfhQM9acBg00nnGKXULagPpS9cUhP1+lL16UXFuxxH+TS5ziheOpoB9Ka1BCfX8qQfpS45pMmoF1Bz/kU33/AFpSOlIRgU9wGkYprCnHnjpQc0+pNtbiAcU8D8KYoyfT3p465NHUmW4oPPtSkcUowaB1wDTBrQawI684puc57U8jmkPNJENXGAZ9KeOQRTttIinNFhDgB/kU5RQuM5p4HNCE0IBmgfyqYA44xRgU+otRgUkj+Yp+OeO1KRxUiZB/nmg0IwOamCcetKFp6j/9YqkTuhuzJz0p230qVASe3NPC59/ekzO13chC98celTx+/wCtCrzjrT1T5v60hp3ZMvSplXjp+NRKMjrzUoHTPSrMWrMlU08KOuBzTV46U/HPrTQK4/ZgZzSgAE0inPFSBdw61kxpgFOelSKtIB+JqVFzzStpcTdj50I7CmHhuasEcnjNIUyeldNz6rlIMZ6im7B6VNsIo8v05qeYpIiC04J1qQpgUmMGob0CxCVI+lKoz2zUmzPNKI+tCYh0aZWp1UjtTYxtFTqQDzU9S9hUWng8exo9OlLSsWOVdx6CpB1PNMQfl708YPWpYth2AfWnA/lTQcDigfN/jS8hMdn0/lTlHHXmm0p4GKW4kL0B701iCvpTSSPoajZq2SJluDdOelQvzT2Y4FROc1oS9UQv92qrHg8VYc5zUDc1ohNEJ+lRORUzmoiOaoaXUjYUAYpTxmmnND2ESDnmnj2qEHing1LNETcAe9AOKZuz3pQaEMmRqernOKgpyPSJZaR+frVhHyQDVFGweKso4BpWEzQTBXtUoc9SM1TSb5ad53PWsXG7KvYupJ1OaeJFx6VSWQnvmnmSs+UdyeR8CoGlwDmo2mwPeq8km4dRVKBHNrYdLJkehqlLye9Ss2ajb3re1iJEDL/k03bUhYfSmHmqJT0EAxSj71M3Y74pN3egSZIoFSp1qBeaniyDntUM2i7lhcEDHNSx8ECok9ulTRJg81i0aosKMLUiJQq8D+VTRrnrmua9jSKFVM9KkWPn1HpUkcXoKlWLIrOTLRCY/wAKidD0PSrpiI7VBJHzWSZVisy9u1V5MgEVblTBqrIPmrRGLKchIBBqrLxweatygZqlMR68V0QWhzSl2KsxzVXOQTUzsS2O1RMCDz2rq6GAxnwPeoWfk0shyc9KibnvVxiJuwZNLuFMJzRu9PyrawrkoP4VImSOagUEYqVPpSaE2ToTUqetQp0qZBnFTYLluBc1cRQR2IqpCPSrcYNYyLROq4xxn3qZV4zTUXgCpkTn61iyo26gOvrUi8Uqx9OmPSnbOKjc00YZyBRg9+lOEdP2cGk2S422Kzg5xmmHOTjFTsmGpjDC4pphayIH4HWq8vTn+VWZOuPSqsucVrFEy0RCx64pgOKR2INNDVqlYS1HFs/hT87vpUWeadnBpg2P6E0bjtHrSD3pCefSiwhfrTSfWl200nPaqsgFzg8UZPGRTc8etKAT0OaloV7DxgCndRTME4p4HtQkaR1FXp0yacoKjpSgc+1Ox+XtSYJDR16cCpAAaRRTguDSB7kiqD9R2qRAWI9KYvBqRTxioHYlUA8nmpQBjPAqOPpS4xk5pM0vYmTsafv9/aolPA7Ume1Ysu7HlwCc/hUZPembieKaCazKRJn5hQeAajU5bn86kbpQxjPvUvAOOtAHenYyKzZe5FIQAapXEvBFXJcVm3ZHNawsxtWRkX0uckdK529f5ic1r6hLgnHSsC6kzmvVpI45vQoztkmqr1NIarua9CKML6EdNJzSsc03dmqMxakXpTF604NirLHE+n60xjQzYFNyKCBVpwGaYOtKDmgCSlWmL1p/8NBVhpPFMJxTm4FRk0EvcQnNJRRQA8daAM0AZpeKBoMkUZ4pAcUE8VBT2EY80nU0hPNA5qyAp9FFQJBRSd+tLVIYxjg1G3XFPY1GetMApwGKQLT8ikykKDTlXvTQKeDipYkAOKYz0rNxxUZGaB9ByjJqVflWmIuKcTxQSI7DFRUpOaSqQBTttNpSMVI0BOaYTmlbpTP4qBDqKQCl6GgAwacDmmg9qXt0qmWKOKdnjNNooZPUXpR0pKKYhQM0Hg0DtmgnNQDGE5pyCkHU1IvAqrgLgAUqrmkWpVFDHuAGO1Oop23HWsyugzvTl60w9alSqEh44HrTGORTiahYnnmhDYjGoy1KTmmUEDgMUvekHFBNWAhOaSjdmkByaSAcoyadTRxzTqGA1m/Kkpp60L94VIWLkX3OlRPxU0OPL680yQc8VXQpDKkjjzzRFHnrVgAKKhsq3UUfKKjbLGnbs1btLMysKWw93ZBZWhkYEg49a27eMoowMCltbTYAAOlaltp7NgkHntWDkzrjCysQ20DSMDjj1rYtLYAf1qxBZBQOMCrCxEDgVk2a2sKihe1Okl2ilCnFVrhioNFwvYp3d1tB9qyZJXuXHPHoKnunMr4XP4Ve0rSWlcEjj1qkYyXM9C3oGkZbzXGcdBXXW1tgg1FZWoijC45rTt4c8dKxk2zqhG0bEsSAcCiQ4OKnWPA4qLYSxzVA9NByYxUcpzU4GB2qIgs3GOtRuNaIjSI45qdIyQDjp6U9I+asRR4PNSN9iGU7Im7cVkw8zNmti9A8thWKiFZiO1O5EtbGjbdBxUsxCqfSoIM7gKlnJMdHUaRSc7m9qpXw2xZA71c3YYntUV6A8B6Z9K3W4lszPs5yXGTWq5CxGsiCHa49K1pBmA/StNCIIxo3xOTRqihrU8ZNRoQLg5qxqYzaED0oluhU9UzjLQbLwH3rpkO6PoPrXNRn/SgPeuiGVjGOBXRLZHPR0TIbs7V/nVS2k3TKAamuWyhFRafHmYd6zLa1RtJnbTXOPap1T5Kida5zoRAxzVafp04+tWXU4zVS5OFpdRPQydTYLC1cjM2JTXWX6l4W+lcddKVlOa6qRxVr6FqM7utWoH8vntWfbPkVbEnau2JzMuNKHHNIAAar55FTDpmhsFqOcYOaqyruNTM5OeKhZjnNQW9rCKmBVWdfmyatB+DxVaf1oC2g1GwPenKCeaiQ5qxCMms2NakM2cU23Yq+anuAKaiA8jmpTsW9WatpLx6029AKHApLMdKnuVxHmt1qSc7gq9XozlBVK4GJjViJsx81GxKVmIY9zVYjQqOagRsuKuSDAzSYR6gjbTVuNywFZxY7qvWnzCky46l57bzIM+1ZseVfB4rehUNDj0rEuV2TNj1pLexUl7qZYLAx1SYfPUgY4zTWP51a0Ie5et3+UZqxcS4t2Ht0qpbDcKluUPkN9KXU1Wupz0rbnNTW4x9KrScSnPrVtOAKs50rGrZk446VYZgx9ap2km1MH+dW4nDHitWtATtoLHbkNnb+NOkjKDNXhGQgPpVS6kBGO/Ss0zR7iwTsq7e1QXPUkGlhBIyOaZK3BFStxrbUphssc1Yib94DVcp1IojlwwB4qzNF+8AePINYzkk1pzPuj61m5y/NOIT3uWbL71aLdKoRYUZq2koK4okEWRyLUfSpmO44qJgRRF6BIy9TA3VRi+9ir+pDFZ0Zw1RLci2pqwDpWpattI/pWRG/AINW4Jcd6pbDsdLazYxWqrZjrBsX3KK2oj+6FYTWx0097GXeYElUp2wpq9qIKydKy52yDVp6EyXvGJfffJquRnHerF6MkmqmcDnrVJmLArz6VJHwaiL5NOV+aok1oH+UUTdMiqsMhAA7VM7ZWqWw0MQ/NV5JcJ1qiDg1MhytOLsDG3OHBqmF4NTzOASKbGN/aqe9zMqsnNSRHAxSSjBNCHArO2pXUhlPz9MGpYW6VBPwc0tu/wA1Nbiki03DVfs23Zqg7DrmrNg+XHNaR3IehqeXxmpVXcRSjBWljIBwapaMpmdqMJ2HvWTBJ5UtdHdpvVvTFc3cR7ZTWc3qN7G7DMrY5pzANWTayEHFaaNuXrxVRd0CuT252MK1op9w+lZA6VYhkK+9NOxSJryMMcis5kw1aLOJetV3j5Jx+dYyVyrkUJNTOvAqFV59KkyKlaFoNvfpSOMCpB93NNcZHvSauNECnDe1WY2OBxxUJXFSrnApIROpqxGcYqoh5qdDjApMHodVpF0CoU8cV0FlKM47VxOnzmKQHtXUWdwH5FcVdaGDVzZIIOetTRufwqujbkHIqVDkfSvOMSwV5pFJWkU5HvSN8v1qHqNajwRnnmkJDdP1qPzAV/wo3j14qGtAsD9xmoj0pS9MJJ70noaqOgxuM8dabkdM4pXbkDvTd3XNZlpAeRyeaQndjORQOOtKxOPb0psojK0h5pzMTxTVHHNLoJaCEc9qNvNP2jH/ANal2ZNCYLciK89MU0JgHjjNWSvakVAT61ZZEqZ4/nUscXJ4/CpEj547VOEwOP5VO5HMQBPwpwXgVMVxwaQg9hQkJvQgEZB9BRjA9D61Jt/yaQrmq6GbZGV3AHNIygD1qQrimlMDNUF7Ih2ZptT+VmmmPI6c0LcyvcjIwKYetTEEDBppGBx+tVcCFlweKaU/KpguT/hSMD2FFwK5UZ4o25FSsmaaQc80XFciPFMzzipWQgcimFe9CGNyRTuBSEevBpCOKGJiEZ7UbfejBI9KDnHPWnsShpTFNIyOlP4NN3ZoLDHekOBTu3fNNIGKVjNJhnBFKW5ppPNANSPZjuBmkDUnJP8ASgcHFU1cTXUcDxSMemB+dAzjPagcgGhFR2EIyPSmbDj0qUfnTWoZD3GKDn3p4yfpQByDThx0pk7gvFPAHehU9s0oHPNLqEtgKik6GnUwkmmZiNx+NKMikPy0vY80GQ7I9MU5Tz61GPpT0HSjY0uTr0pw/lTAcVIoz0oI2FpwGDSKucetP2kDtVJBccvJ9KkVecYpoB9ORUqDI6VVigAP4VKgyOlIoqVRzxUtEoFXn0p4TJFOC0oBz1qSVbcFHPHP0qZQRzio1BHP61KBgZ61qZz3HDoPen9TTB/nFPBB4pdStlYeuAOakU5IyOKjxzkdKcCR3qWjKRMvBzjNTKcioUXpyKlU/nS6WFc+fdp6ilEZNKvBpwBx7UNn1y3GBMtimlPlwBUhGTzRjPehGliDbxRgY6GpWGOvam4GaQ1qRhecU8YHtTiO+aTIUUriYc54qRX5wai6kfzp33aYidSDj2qVO1Qx8YNTKeM9DSuVsPToaUDK8nFNA5pwOenap3BsUj/9dOB5NMXrThuH/wBekkQ2PVsikbj6UHB/+tSHHTrV2BCE7RmonOenFPkxUXGfaqWhPmRufeo3bA4p8h4qLOK0JvYifjP86hYVOcc9KiYDPtWiHe5CRmo8bR9alao2+YVotiWyNulJj8aeRxSHgYqGWR/dp1IQM0uOM03sO47nbS5OaSjJqUV5jgxHWnKe1Rg5GRUijnNIi5Ih7ZqdXwKrA+lPyaBXuyfzD3xUgk561VBz/wDrpwOB1xSYNltJwooNxngcVVB685p24GkorcTJGkJb1HtTS+RUec9KXtVFDt3rTSe9LtyPWjbxQZsgfAPNRtwBU8iEjmoSOMU0Qxp+nFP255pVUdeKUD0/lQ0JMFHGKnTt6UiqB2qVVGKyZ0RJEXjNWIhlqijTpirUSnpUS2NETJ1qygGKrRVbQVxy0Nk7Ini6VYReAPeoYwAKnU4Nc0nca2FcVXmUZ4qdn44qtK2ahFXtZFWUd+9VJPvGrUp3cDNVJWwtbxOebKczcVQlbtVuZuDVBzXVHY5GVz945qGVsZqSVhk1WkfPvXTEh7kbHPemNzSk8U1q3SC4lLjnPSkHFOx71YhyjJqdcYqFeamQYoZA9PpxViMZIqJR0qxEvoc1L2H1LsC8df0q3GvAqvCOBirkY46VyyLWpLGm0+1WlTuajiGVzjmrCjcOmDWLZokKkfHtinRxZ6dBUsQ2jGKlVecdam5W2hCsPcdfWkMRAq2UFMdT0qLspMpsp+tRSLwParTDHB5qKVTjp1rZK5m3oUJe4HWqMoINaEwIJxxVKZTya6IoybKj8mmnNPZDk0zad3Nacpadg6Cl20fypc807CvccpGPU0fXrSBqXIFSkAmQDTSe1PPSkIOKqwmIOcUKPzpQvFShc1LElcQKTTwv505F4qUL3qTaI0dKXBpduaUfd9qkaasG3ilC4P8AjRj0qRTxzQSmIFzipQOeRTepzTlzj2qWrmpIintzTvuHnpTV4UUo+mazBq47Ofp7U0nJprNgnFMDZPH8qhopLQVmBOR3pF5PNNGec05QCcmoZoSD+VKfm9sUh4NKDismyraCjnFI/FG75uOKa5qLah0IZz8v9Kyb1yM+n1q/cMcEd6xr2TrXXTjqTJmLqL1hXD8HmtXUH3Maw525xXr0onJLVldz1NRMSalfoahY13IxYxutR55pzGmjmixLHLwKfnimgClbpTGhpNItDdaFoEO596VRxQACKcOvrSYCr0paKRvSmWMambqcetIBSRFhrDNOApaAcUwHAYoopD1FBYh603+VOpp4FQTcbkUoFNAzT1FUxDiMU0nig+1JRYewUhagnimMaLCEJzQDiilWmA4fWnKKAKkVeKgpDQMUjGnscCoHbmgHoFPjXJqMZNWF6UEj9tQORmpHPFQt1oASkAxTj1poOasqw4daRuKCaYTSsS9BWzRTeSacnU0wExjNANHWlwaACnj3poGacDzSYCUMaUnNJkVIBQBSe1BxQO9gOQaT14pf4qF6VSC4qjipAM01VxUq9akQKMCnAZoAyalRMUFxBV4pW608nAqE89KlIoAMmpMHHFIFxzmkZsCnYSEc4HWoXbFOLVGx7UJEXEajGOaSj2q7CFJpKQkZpCc0wF/hpVHApo5NSDpUAITmk9u9K3WkPOOlBY3PNPUZpuBT1NBKLUQ+Sk25NSQLuSpNm0UNmkVcaoAWmFvSldsZp1tAZZBx1oB9iWztjO4GM10tlZrGgG3motMsvKGSMGtm3tSSCBx3rnlK50whyq/Uda2xyMjitm3hCAe1RwQbQB2q5FGfw9Kxlqb2shVWnhT1xU0UGRwMCnyJ5S4qS4ruVJWES84rCvLozOVHSrWp3e9ti/nUdhp5nbJFUlZamMrzdkLp1kZXGRnPSux0ywWCMAr81Q6VpaptKrzXRxQ4HSsm7m8I8qKog5GBVuCIL2596fHCG71ZSMNUl9CCQYFRImT3qxIDnFPjTjpVkLUhZSAe1MRMkGrMg9aIkH/1qlldbDkh46VNGg2k0cdPSkZtoxQtWVpfUglTzA3Q1nGHbIRitcDKk+vas+cYkNWiGtB8CAN6mn3S/u/SktF3PxU91FmI9uO9QmOOzMaUbRVa54iPvVx05ziqtxzE3tWi3COpThG5hWow/cEAdqyoCA4z0rXUDyfwrYzW5z8Cb7sirmrKEtDUMKAXzH0NWdUHmWpAqmyKXwyPPVkIv8D+9XTL/qR9K5qSPytRb03V1MQDW4+lay2OekrcyKMwwKk09MNnvUV5wansBwKzeiNkrtGwDlRUUmOcGnDpUUjALWJsQy4XrkCqFycnvVmaTecVXlTNJGcrmdeY8luoOK4zUOZmrs9SOIWFcRqDYmaumkYVugQNtOKvx4I9ayIpPmFaMUmRXXE42y4iA/WpgvGBVWCXDDNW29q0tclELqR2zVeQ9qtuMrVaSMN9axZsIv3aqSnnmr4TEdZs7/PzSCWwq1ctx8uaqRjcuatwDFJjirWIrgHdT4E+Qmm3J+arVoAYjUdDSKTlqFsxDVauWzHVZYjvzjvUkhzHzWsWYvQyJcNIfWnqhUe1QTNtkNXbdleH3psIakEX3qvuRjiqGfn9au7SYxUsIrdEeQx9KuWfBwelUN2GrS0/nrQ9hw3sbNo3yEVi6k224ratlyMCsjW4ik2fWo6m017gxVDIKbJGQKS1JZMVZbG3mqZknchtJdj4PStYgTQEetYJbEntW1ZvvhGOwoSuOLs7HM6hG0Vxj+lWrYeZGtSa1bHduo0wYjIOKYNWk0LMfJxU9ncbmHPNV75xng1Fpz/vhk4rZdjFrU6rzMw9eaxbpzvPrWtG25NvFZt6gWbAqdtDV6q4+1m2pyaZK+41XRsGnO2am41tYcxAzzVFn+bipJnKqc1WjbzG5NUzMvLJlMVBsO/NSxIBwaUoAM0RFJChsChH+brzVdpCD1p8UnNUxI1bOPzSc029QRNwP0p+nSKCar6tMMccUka6ctzMvsMvFZA+VzWkz7lx1qnJESwwKmRiWomJQVat23YqlDkDmp4WKuKLaAdLpo2gVuRtuirnrKbMYwcVt27bosVM3eJ0Q0kVNRwcGsuRcg1qXeG4OaoOmAayjojSW5kXcfBrLZTW3dD5TWNKcE5q0znnoV2ODS7uc01+vFIRitDMv2z7hVxcY5rLtHxxmtJelWhoCoBqVPu1C8m0+lCTc4ouUR3B+c0yJ80y5fLZpkb4NSnqR1Jbg81HG1OlbAGKiyRVPcXUZdDgVEjbWHOKW4k4wagjfmouDLm4kVbs32uPrVWPBANSqcHIq0yXsdJGcLxzUavh6jsZN8QBPIonO161bK3joWn/AHi/WsPUU2sTWxHJlaz9UXcmamWoIoW0mXFbFuRisGIbHGK17aXIzUwJLw4P1qWPGap+cd9XIWBPvWhoifBwO1OKk1JsyucZpjjA461DKKkg2k00HAp8x9ahBrN6lXJ0bIoxz6UxCc1KDzmnFDQFPlPeo0bBHtVv7y+gqnL8jUmtRXJw2D7VIh96rJJmplY96mxW5o2z+lbmm3BzgmubtpQGrZs5DkGsKkdDJo6+0nBXHBqwJMH2rEtLjG3BFaXm/Jx1615VSNtiOUupMc1IxDKeazFlOD2Oatxy4Xn9awempnFO45nIA/mKN2V9Ka8m/B6Y9KjMvGAc1N2acpJuBNNaTBxnNQvIVqNn96yNEiWSQcUm8GoCxxS76AsS7+QRTlOQahB9/wAKeODx0oKWg7PNHHrS9PpSYBNDYrDkHFSqenrTEH+cU8DH0pbhckxxmgKKTdsqUcj3p2sjOUtbCY54qQdR7UwjB61KnHbOKa0RF+o0gdaNvQjpTgvtT9vH+FCJbIShpNhA6fjUxXH+NLjnH/6quxO5Bs45pCgxUxQ9e1BXpQxFfadv+NMK4HNTkZX1prL260okp6kDJkAUwrz6VOw5pjLVIrYhKZpdg/D3qQjA44qMj3qkgIytNxgVIRSFakSViJznNRbMVOVpH6itLFIgK80wr2qXaAc9KQnmpsIh2dO1BPFSMKY2B1pk3ZGcik7+tSeXk/rTMHp2pMdxO39KaQT05pcGlAP4UXC4wjA5pOSOP507I59aaDmpCw7B6UmeaMdu9KME1VyWxwzjFIM5zTgc05utUgRGOaB8wpSOTQMk+1FgeouMinqtNp4/KkFtAxnj0pCOc96M7etKAODSSM+W4h5+vvRtpTjr/OgYJ6fhTMrWG4P4UuBTscUAU7CGKMZycj1qRaAuOMUqrgU0Aq59c1MgyKYFH1p65HShIzeuxMn04FSBA3Xj3picDp+NSg4plWsKFz/9apF4pFHtT9o+lUmV1DHPSpUFRg4GM1KoKmkr3JfYmCZFOA7Gmqcj3qVVP40NWIUdBdtIoyeRS4I5z0oXH50IQ8LSg4pQAR70Y5oRK1HL9Pwp4HOaYpx1qZc9e3pQyZbj48d/1qRMZzUQ+9UqNt61FiWeBD3pcY+lJtyaUjr6VLZ9i1YARmm8DjtRRRcaGscDH9KbjjNKQRxmmlvxqWw2EPSnbcgUnU8nFKuCMUDWodPbNOHB6ZpCOe1PVf0ovYLWQL1/pUgfFRZyORSYwPegW5ZVweakRgcc1U3lcc4qSOSkgsWs/wCRQTmo1cHpyacRnvSFcdk8Um7IwKBgkCjArRBtoMbBzUROBUrnjGahbrWthPcjOc0w+uKkbrUTHPamjGWpGeeKjY4FSMaiYnBxWqKtYjbk5pjHt3pxyaYTirIE7etIwNBxikyf8ahsBAM/WndKUDI460oX2pM1QzGe2aXbmn7aQrmpQ9xMcYpwHShQO1LtyRRcQqkCl5oUc+9PAxVXKsJyaeowKAvOakVTjpUsYzGB35pQuakC8dKXZikmQMC9+tKU/wA4p4U/SnhapakO5EFyM0/bmnhDSn06U7EN9CvKvPP6VXKjPSrcg5yeagYDNUSiPHtxT1pQOakCZFSy4oRAD2qdB37UxF4qzGp2+1YyN09R0YqdflINMVcHtUi9cVgzQmQc1ZjXAz2qugyFqwpOMdq5pblXuieMjFTbsDk8VAn3aUk46iuaRoxZHA71WlbGcUsj/nUEjZ+tEUZtjHkyPcVSuJfxqWWXaCKozSevWuuCOaTIpmz0xVKdu1TO3JOc1SuJM10xRg30IZnBJ9arscmlkYcfzpnqa6YoWwjUm72/WiitExMByelOBpoFPqtwHqKmRcmokHFTL6UtiCVBVyEcdaqxjFXoE4FRJ6FrUtQjgVbjBz7HpVdEyauRcdsiueS0BIsRr6dverK89elQIBVmNeeawZ0R0RKnC/yqZegPemKecelSLz6fhWN7itYCuVNRk5X3qVuuKjIwM/5NWtgvoRuAV5FQTDj6VMzZHrVaVuetdCMipJ0PrVaUdeOtWJDyarvzXQkSVnXnio2X0FWGHFMK5rQLkG096Q8Dinkc4/rTW4p2JuAHrSZHSgN1GaOhFCQ0AbJx3p3ekHWngZPQUND6irUqrmmgc1Mi55xWb2NUtR8a45p4xzSKpFOC5B9Kyt1NLDccf1pBjPtUhQY6Ypv5igLCU8LwKTGM0m00C5RynJ/pUy1AAVI70/f71LZSLFJgDqah3kCjzcnrUNBcc2Ki3H6fhStICMVE0gPTipsO45mJbFSKSW5qFSOOamTheuRWEmaRdyQHtQGz0pAaC3HNZFrUUt2qKRsGnH24qtNLwTnpVRu2U2kVbiX1rFvZ8A1evJwFxnmuevrjtXfSgznkzPv5hk1kyPk1aun3E1Rc160FZHJLcYWqMtinMc1ExzWxmJ1NHTigDNKOlVcB38NNY4pScLTHPGKYAp55qRajAxipR0oGwp6ik204ZpMEKelMPSnsDio8GmymN9aSnbPamnrUEMTPNKACaMfnRjJqwHUE0gyKGNJAJTKKKkAHNO7daAKQ8mga0Eo6DmjGKKBDTx0ppOKU8/WkXpVgAGTTlFHU08CkyxVpxbFIRimM1TuQDGmYyaDk09EyaEhXEC4qXPHFAXbTSasroITk1HTj600nkVAgpP50c0hPNWO4Z/Ck60HmjHFK4hR1ooxg0mcGpGhaMmgdaUdTViFHNFFFQAhzRxS0hPFAARmkoPWigBScU9VzTAOKkXGKAHAcU5aYMmpYxVXKsSIvFSjgUigAUOcVluXYaWzxSKOaOpzTgQKrYSBztFQs2aczZqEnNMTEJOKbQzUUEBRRSHpQAh5NJSt1pKq4Cr1p546UgGKKkaEyKMZ6UhPOKcBigQU+NcnimheatRJjBpMtIt2ybU560kp44pyyfJ6VEQXbBosW2ug2OMyH1rf03T8IGK/N71HpWng4YiultbYcGobNKcb6sZbWxJ6VrWtvyKktbEE5IwK04bUcAVzvU6t2hkFuDjNX4bbI6Z/Cnw2oyMVcVfKTJOKRoQtEqJkdqxNWv1RdiEFj6VY1bVRGpRDlvWsSzs5r+fPJ5700ramUpN+7DcLKya6kBxn1rqLDSwAEA6dzUunaQLeMAD5u9btnZ7AMj9Kyldm6hyKwtpZBVUdh39atMhVcVZii4x29KSSP5hxikWrNEMUZBHfNWRHgDNLHHg05/lGBUA9iDyt0nPPtU3lbV6VJAmR0weuaneP5cjn3ptXJjpoZroGbjmpo4cdKkEeW9aspH0oSBdypJEFqDaZGxnIzVq6IAAHWo4IT3HWjYe4+OL5TxWZfRFJfSt1Y8YB61m6rFxux+NXElrQq2Wd9T3hxEfpVe0b96BV+dN0Z6dKUkOBgFz0JqpcfcYVdliYE8VnTnqtNXuC0RUj4kFaxyIvwrPRcMtaTri3/AAq2xQWrMWCTF6wPrV+4+aEishH/ANOJz3rbWHdD1pkU1v6nnmpjytQJ6DOa3LW6DW689qyPE0Pk3uQMU62nxbqM9q6L3RyJ8tSSLcjh5cDkZ71dt/l4xxWbar5kuc1fDFe9Zy1N4LS5pedgduaqSktn0qWCPeMnNPaDipSNUrlIfL2zTJWGamlUJnv+FUZmyadkKS0KWoN8jDGa4jVBiY12OoSYjOa5DUDukNaQ0OWtsUI2+ar0D+9Z2cNVu3OTXQmcrReVsMDmtCJg6j1rNGRV21bj/Ct4sjqTScCqu756sTMMcVUYfNWJrYtE/uyaypgC1Xt5CEGqMuM1A5a2JIV4q1EcH1qrA2KuW3zPQxor3vb1qWxchTS3seWFOtUKj2qehS+Mvom4VXmRsEVZt3A4702Rhv5qo7jkrq5hXkJEh602FigxWldxqcECqmxRxWj3MUiqsmJea2Y/mgBArJkjw2R61q2br5GDj8allQ0kU24c1padxVKRVJyKns5tjgUdBL3Xc6CCTbiqmsKrRg9TT4WyRUepLmA1m9zpXvJoy7Vwj1elXKZFYaybZfxrdg/e2/rx1rV7HNT1djLkOHrT06T5QKzriIq3SrFnN5TLQty2XtVt98WQKyoQYRzW1JKJY+uQazriPjIHXvUp6luz1Mq6nJen2LfvM1Xu1xIafZNhua1T1OZrU6e0c5HcUmoJgbsVBZzYxirl0nnQn6UTdjWCvdGRnJ4FWVjymRWcJfLkweRWnHMHh4FQKDuzNv26iqFvJ++A96v3uWB4rMQES596CHubCN0JpznIqFG3DrQTzVrQqWpG5w1SRfNUUvBpLZ/3gUmqM9jYtVwMior9N8ZqSM7BUc77kNJ6GuysZGME00jFOkU7j9aY/Wp3MSVeBSK3zimKaRXw1NvQbNu0YjHNdBYvmPnNc5avwv0rctXwKyb0Ohbpkt2azJX69qu3Tk1lSsd/tWSZrIjl5U1jXPBPvWyw3Kay71MHitEznmrooE5NMc805+GpjEEfSrMSS3f5vStmPOwGsCM/NmtiCf5AMg1Seg0OmB4qLPGKfI4IqEN2pIoZcNxUEbncPepJwe1QRtg0+omWmzj6U3jvRnK1GWwatkWI7lPl4qso2tV2Q5qm5w1ZDepfiOVFKWw3WoYHDLQ7YNWLoa2nXOGxV64Yk561iWkmHGK1dx257U+YuGiJYnJFQ3OZFI61NEu7pTZ0wlaLVELXQyD8rVZt5cVWmJ3GmI21hUXtoFjWDdx0rQtWyPQ1l277kq/bvhhVgmbEXzDBpsykA4psTZA5qx/CaHqaozJOmKiI/OrckfPeqxTBx2qFqJAhxg1KHqE8f40hY1F7M06FxZMiq0o70kUozg09wCtO9xWIA2KtxPuUd6qH6VLC3QZoRKRdjOGBrUs5OQCOKyV9jV23baASaiSuhtHSW0gwK0Y5sisC2uOAM1owTjjFefUS2JNFm571NDJxg1SabcATQkwz757Vwvaw2uxeaX3xn0qIze/SommH0qEy8f4VlawNFgyZOc0m/wB6i80U3zBjis2NE+cketO59sVCr7sc08tmkBIGzUgJP4VXB5qQcn+lAr2LAJ6/pTx7VGjcjipO5PelcnmHIccelPDZ/wAaaB+Bp+OMZoWxnzCbj17VLGfmHPFMC+mDinjIFDfQjqSqNxqQDmmQ9enH1qwFBHrTIbGhT/8ArqXGQPWmqMdRn8Kdge9JMBrLk9cUhU4p+OMjpShPeruK5EFx6/hQR1Oafs4pB6UnqMiOKYRjtipGHPJzTCeapKxBFjJNIwyPpUm0Z6cUm3HcVohrUh20wrk4qwR1yM1E6gc8UyiDkHBFJjINSuvrUYIFADCM9aY3JqQtnr60xvypX1GiM+/WmkZHTpUlMLY5zzTER/xUhHHTilzg0M+eP6UrANI4/pTdoJ6VJkCmE/SmLYYwGaTBPSlYccUxjx6UAgYYHv7Uwc9qUnjPNIf1qBPXQBgHrQBtxzTeufWl3ds80EtWH7uacrVDnninbvwq0x3JaMZ5powR0zThye9ADgMf404HPPWmDOKVWIFAmK3J9KAOKXHf9KQ9KBbABgUqnjikPB5pynjBp3Ikhce1KRxQASKccg89aS1M2Jtz2pVTBxinKOODUgHOKpMQ3ZgelSKpApdtKvXP86fQjlBePWplYelMHApRnHHShajauTqe9Px1z0qJeR71IrYp2FsLnBwRipF4FM/iqQHPFO5m72JEOee9Toc896gjODn0qZODmh6lrYl5P+FABYcjHuKAc9e9O3UtiNgU4HrTgM0zBpyn8qlMT0Hr16Z9/Snop6/zpgPqakRsYHFNsgkTI/xFSrgntUIbB9Kduzz/AEoEkeCFvwNLuHXvSHBFIcAGs7H2IZIpmc0pbI60xiQPWoaGhzcUnpSDLEU4rRYoPu0uOB2BpyjeORRjn6UhME7UpUdabkgf1o3cc02LcAePpQBk5xSdRQScUgSCQk0iHBpQc96AMHP6VXQUn0H7iOnSnrJjrUJwTTc4NKxCLqTZHtQXqkJDwO2aXzSAc1VrAWmfIFRkg1WM3HU5pvndua1iZ6osP3qInB4pDKMVHv8AeqBu+w5+agfg05nzTHatLh1GMc0znr3pxbIprdKdwW40800daUc/Sl25qS7agnapfSkVQeKkA44pNl2EC0hWpQvBpQCaybsUkRlaMH61LsOOlKQRVXDlGIuO2al2ZPFOjTmpljP0qUw8iJU496kCelTImTx0p4XI5qk7ku5B5fanCPipxFxShOaYuhCE45FO2A9akI5OMYphbrVmLYxlx0FROeakYmo3Ga0RDWo0Z5qMrk9KmUccU1lyeaQLRkaLz608DjgUoAzUipUs0iKiZ7VKqk8dqI0p9c0jZDl5PJp4FMzntTgfesGbXViYDkYzxUyHHJ5NV1bnk1KpBrCT6AWFbNIz8e1M344pkjHPWsbA2Nlbk+tV3c45OKWV29arTSGtIrUzbsQTyHOM1Tll3AjPNSytg89faqkrjmuqKOa5FcS7VwPzrPkcsetTXL59qpknvXVFaGW7Fz60lL96kznjtWqQ2FIOT0petAGKtIzFUVIv50wcDinp2q0DJFBqZDx0zUa5NTItQw6E0IzxV+EY9qqQLWhCpXHGRWUnZGkSeFc81chUdhxUCJ6cVahTBHbFc7ZaV9SxEvNWI1+Y1AuatRD5R7+tYSZaQ/bUijj/AAoXnjvTscYrOw/JjSMD3qNvu8DipGHNRvntjFWhWIZFI5AqpN3NXZTx1xVOfB9vwroiS9ilKR+NQMamlA7VCRmupGaGt0603jcfpSkUm04rQmwxutMPsKkK4FIRmqSuSRZ9qQDNPKgGmHrUvcBwFSKOKYnT+tTKOKTKQ5VqZV49BTFTmplU49ayZ0RFxzipFTJpFHHFSovHHNZvQp3uNKACk8rPNTbflAoUHpSTL2IfLBAyaRl7YqYpQU/P0qSnYrlc85pFBFTlfwpjDC9PxpWI0IWyB6CmOcDFSEZHpVeXrjsKdrsxGu/Gai3ZpHfrURc9KbWhVrlgP0yanSfBxn8qoKcg57VKrEL/AI1zyiaRVi8Zs9aDJ+lUxKetHmEioaNS20qgZqhd3CkNUc0xK9azribGa1hDUlsiupuDWFeuSavXMpJrJunzXo01qYyKUx561VfNTTNk1C/UV2oxZE3Wozx2qQjmmHrWhIUq9KSnAd6CBhFNqUjNM2ZqrjsCipQOKRVp69akdrDRwKkqPHPWnjpVMSDoKYelOY4qM80wuGc009aXkUhGBmgVg70AZopd1JgAGRSUU0nmpACKSiigbFBoJzQ1NORQIWmk+9KxppGaCrjaUDFJT0BNWShUHNPApwXvTScVDLEY4NMJzStnqKFGeaCAUVMq8dKaoxTieMVY0hrNTGODStx9aa3SkwY2k204daQipEITim9aWiq6AHQUUoGaWpHcbjjNFAOKMGgQAGn4wKSnYx1oAaeKT8KWjb3oAAMU0t7UpOKTvQwSCkxk0tPVeOlACqtPwAKTGOaQc0ASfw1LGmBUaJVhRxSbLQ8DFRvyakbioh1oRQKMUO3FKzbRUDPk0yb2FJzUTU4nNMbmggaCfrTqQDFO/hoASk/ipe/tSZx3p7gG2kA5pRmlp2AX7tIelByKQfrUgGMmnrSL1p6rzQUkKi1Opximqh64p+w5qLldCxCN3FaNlY7zuI4+lV9OtTI4rqbCwAIzQ3oa043YtlaNgEDiugtbMADjNJaQAYAAFa9takkcY/CsL3OzltsFtATwBWjHbBMEjJqe2tgKlnZYUJPSp6jtqQFhEM1lajqmAUQ8+vpUGqaqWLJGePWotKsXvpc4475quXqzNybfLEZZaZJqEg9D3rrNP0lbWMALyOpxV3T9PjtY8KADjmtBLcseBWbeprGHItNyG2tSAGAyKvJH1GOtSxW5Qe9TLEPT61ma20IhHgZx+lM6vVox44HelihOc0BYSOPkZFMkjy+BVzy8Lk1HGm58Y49abG0JDCU9qfIuU6VdSIelNmUFaQkZYXLdKtx7VXJ4I5pBF83HPtUc5O3ihaMdtCvKgmlyKuRQ7VzioIIWzkir2DtFNglYZ5efeqOqR/ujxV8Nt7dagvl3xEHipW5VjnLNts49q19oaPpWLCdt0R71uKR5PvVyMoXehlToPm46Vh38RV249635fvt7etY+oL831ovqH2TNQ4xkcZ61rSjdZntxWb5XHXPPQVdEm22I9qZpBWkckrn7a31rq7Yf6Op9q5aMA3zYx96uqtyoj5x061o1cwo6XucP4wiP2jcKxbWUhAD1rpvGIG5SOfpXNW6AkZraK905p6VWzZ05C5GBWg0LIwFJosAIDVp3Nsd49Kye50Je7cht3woBpzuWyKRIyO3HrT/LyDRzFopzdaoyLljxWvJBhc9azbiI8nHFTuRJmNfqDGeprkdRj2/nXaXqYj965PV02it4HNU1RhNwelTQPgg1C/WnRcNzXQcr1NQvuXNWbVtxAz1qmcbBjpUtlLtk5NUnYT3NF4WI9aiMdWkm3AUj46moZsrWKUgwpqhKcNWnMoZTg1kyfexQhSVlcmgyx9q07OPL/SqFmprVtAFz3qGOGtiK6IDYxVi3j3QZ6iqt0QZa07CPNvWT2No61DMaQxTEU6aYN0NNv1xMe1VxnbxWkSH1Qsk24ehqpJIQ1OkcqxFV2fcfWtnqc5OH3CrCsQneqCtk1etwWXkVmy4gvz/4URNslGeKsRwc8DmqVwCkueaExtaHS2uGA5qS9XMDD2qlpTFocnrVuY/uzmpepvT7nLSHZMR71v6S++LGeTWDd/68/WtbR5Aq4NXujCOkizdRck4zWfIuO+K1ZyGBx+lZVypXNJaDki1ayHbgmrz24dKxrSfnFbkJBizntT8xxZzWpLtlIA4FVIH2vkVp36B3asll2NTRk1fU3rOcbR3PpW/bhZoM4Ga5TTDuNdJZymFPWiWpdJ2Zj39qYpmHvmrGnw+YCo/Kk1eQPICKdocwM4Bx+NMnaRHqNm0a8isUxbW6V22qxK0W4c5rmJIwXNTF3RpUjyysMh6ClJ9elNPympFAYVV9SbEMpytVI3Mc4NaDIBVYRZfpmtHsZM1I5wygmmyMGHFQKMYHSlkYrUXLK8i/NUbJg1MeTmmsMikJort0qAMd1SXHB61WL80ENHQWB3Rg961befy+KxtJkylaRPFZvQ6IvRFuWTzBmqcy57U9XOKbI26sncu5WBx71BdxeYh4qyY+fX3pso+U1aF0OcmGwmoC1W7xTvNUXBArVHMx6thqvQScCsxc8VetuaZKLx6VHjmplGFqNz6UJmliOZcj6VTHB9Ktu/HNVXPNAMnVhikY5qNTxSnPrVmYSHjFVJKsSEiqchqBtFm2bAqRjzVa2fmp2b3qxpaFm3PzA1sxHMdYUD5NbFs+YxioHHexdgGKdcY8s4qGKTBNOkfINbR2Ias2Y1x9/wDGownTvUt0CHPpTVPFS9wW5es/u1cjODVG1bHWrgIDZFaLYVjTtpDgCtAcj14rIt5PmArSjl+ShMtDZlyaruBmrTuCeetU7ghahuwyKRsd6hLZpHk3E4pqnI9azZW5Ii4OasgEr/WoYxVtB8tO40UpOGoibDVJcjac4qur4pg9GaEb1ZjY1Qib3q1EfU1DBmjBMVNacEx47fWsMHHNXrd+BniuKqtbjtobaTBhShueKoRS5NT7jxzXDLcWxYMueDQX446+lQFx1pVJY1m0NMsbj/D0py4NQqDmplPA9fSsrEN2JV4+7696k57fjUaZA6cmpFQ5rN6EuXQcOakUH8KRU5PFWI4jjPagzb6CKtWETdjsKREweelSqvIpMhuzHAYGc0qpnp1p4Xj+tAXn3qSbiYJPTilCHPSnhKkChenSrGxqrzxwOtToMZ9qai4H9TU6rke/WkiRMjpSgdvxpAoz6Ypx7GnZiY3bTlXPrmnAjHNIeTjn8qaJEKY61G4wAanIqNk45/CmkV5kPO3pxTCue1S4xxSMPxo2JuyPYCaNv5U7bjtQegqrjXYhdcVGw6VZZc/SoSoJxj8e1MaIWX8KhbirDjgVE65NAyE9KiP3utTlQM1Ey9xQBE/HNMzu69aewz/9em9c8VV9BIZ0HtTec8dKewyDxUeOD6UIYh9+RScY60uR25o4qQGHrxSNyw4p5x2pOfSrFcjK0g5p5yTTfu0rg9huBQRu6CnA4+lBPpRuJO4wg5o7inkcUgXFMbFXjjp9KlAPc1EOetPHQ00Z62HdeKeB0pijkGnf5xSHYXHFL1FICaeOTzxQCTvqMx0z0p2OlLjmnAcH0oIlqxAMU9Uzz1pAOKkX6UrENMRePSpVGKQDPbFOxjrj8KtE7i4znvS7QRigfXipgvHpQhvQYB9KdsApduP8aX+tMBQNp9ak5FNC5NPx8vagiw4Y/GgKaAPapEGRTRIq5+gqVeMU0CnKM+9CepGxMPm/Gl6DpTQaC3vRcXUU8kU/dURcUgYZ4pCkuhOWG0Uqn2qIHp/Snh8d6zuRsTA9qcD7VCHxxTxLzz0qkyXJHhjdaYePpTyeBimk4zgVlc+z9BhPOO1ABalxg9OfWnhMe1HMPoNCYpxHA9aftPFOxgelCYxijtQQO/5U4cA4pucjPWi5BG54+lNzxxTm6Hmm7cCi4bCEnrmlye3WmluMetIvWmtRt2H5HWjdSH24pMd+KFsRu7juhpA3J70hGcY/WgdKXUQdvSo2c4IBpzYzTCO9aoBrZNJuyKQ9eaCc1WxL1EZ6Zv54p5GaiJ59qpMi2opJJoyaTGBSHpVXG0AGKDinL1pNuKYktRFFKq5NOVD2qUJ3xUtnQoiIvFSFMDpShOnH5VIqHOTWTZaTGqh4HWpBF61NHCducVMIeKycrlpFYxYH1pBH7Vc8nA6UogI7UuYmxXSLmpxGDxUyx+gpwXFVGV0SyHyiBnjFOC+1TFcgUFcLWqZMrkezIpGGKkx+FMKVaRk0yF+tRk84xzU7LxUYXJraOxnYjxnr0pMYFTbD6imlAOKTFexGF9qGXOakVcHOP0pdpIqUxtXd0VwtSouRRtPcU9FqWy0PUYFLjHakAyKUbhx2rmkzZC+9LuBPNMJIOOlPUkHnFYsscTmpEOBUWBn1p27gelYsCQt8pqJnP1FIWqN254qdxN2Eml9apTv78VJM1VpWGcY4reKOdzuQucnJ9apztgk1NM3B9qoTvXTBGbIZXJNRHrz1pScmm810xJQ5aQjigZ70E4qlowauJn8KXrmkxkUtXcnYcozUi54pgGKlj5oRJItTpUKDnmrMQzSuCLEC/p61oxDpxVOECr0a8cVhNmiV2WYxt9RntVuMA/8A6qrxjjOcmrEQwea5WzZLQsxjirUS5PrVdTmrEfGAPSoeo020SbR6U4cdqaByfWnEYx6/1pIdhrdSaYejUr/eIzmmnp6YppBaxXl4A96qTEHpz71Zm5PeqcmcdMV0R0Mp3uQSHIxUDD0qZzioq6oohbEf8NJTsenNMLVe5mLUfUHFOA96Q8dqsCPbRtJqQLk0oXNQx2GgYqZR7Uir2x0qRFyehqXsWhwGPapkXFMUc5xUu0Z61iWtxQM96dknimgflThy3tSZstBwBp4+XOKNtJjnJ6VmG4/dyaN9JvwOBimEgg9zSQm7gTkcmopTxyMUrtwKhkfOe9UiFdDWfA5qvI+5elOc+1QSOScYqupPUhc80h5UUpHBpgx0qWylqPVeTT05yT0FCHNOxge9ZNmyDbngU2T5Vx0p4fj/ABqCZuOtTuzVOxXlbjBrLuWzmtCduM1mXjY7VvBakSM+dutZlw3Xmrty5JrMuG5r0YI55MrvzUZ5+lKzEtTSa6kZN3GsPSmHrTyeaa3StBCDGKkHQ0xaWgBCc8UoGKB09Keg5pdSWL/OkbmnHgU3rUg2Iop2cCkpG6VTEIx4NNAxQBk0vQ4FCC4ntSgYpp60d6GADn60p4FIeDS+9SWNPSm9BStSHnpQQFOwKT9aQmgBG4NJn1pWOTSL1oAG601qU803qapD2FAxUqrimKuBUtDHsBOKYc0rdaSpFcADmnKtLS9FqxCk4pu7AprEimAZpMBxOeaaTmlbpTFqRsWhulKvWkIoEN6ilXpSU4HNA7AelNp1N6mgQUq9KQcmngZoAUemKWgdKXHHvQx2YhGaYwpzHAqM8mqQgIxSE4pe/tS7akBU57VMBjtTF4FFA0BFPROaRVJPSrCLQNIAPWpQ3GaYRj6UbqW5WwOw7U0nAzTWNRsaZN9RXfPeox6mkooJFJpuOc0/IpucUAGc00tilJxTcZquoD15ppOaMYH9KAM0IBVHFLRSE/lQwFBo+nNNJx2pyAmoRSFXk1Zgi3fhUcUeatIMHikaJDxHVm3tC7DHSnWtu0x4FbdrYYwABWbdi4x5g06z8vHHNdHaRnjiq1tb/KK0IF2mob0OmMbbGtZwjArYt0CjnArGt7pIV+Y4pl1r6oCkRDN6joKlDclFXZvT38dshJPTt3Nc9e6nNfMQudvoKihEmoPlifxrcsdHSIBm5P8AOndJke9Us9kZVnpMk7AtwB1zXVabZJaqAq896IoAxChcVrWtqAPXHc0mzojFR2JbeInGfwq/DHimRAAYxVlFyeKxbNR8aDPvUqxZb2ojX5hxVpBnpzSSAiaIjAqW3gyMkYNOdcjFWIE+UDmqArSw7QPekgt8dO9WZ1DYAp0a4OPSiwm22N2beOtRT8DnirDdKr3cigHNSCKbMF70xVMvOetRE+Y4CnitGKNUXPH51SWhSs0RpFg9KlKjH9KNwxSSOCvGPwNS0XuRMuT1qORNyGpdwHTn8ajaRcHmlYTZzc8QjuzjgZrVjG6M89qytXYJcZHAJq7aXaeWOe1VIiDtJorzqRNisjVcJtrSu7pVmJ4P9ay9UmEkeRQlqLpJFVOVzjrT7lgtsSDg1WjZmj6YqOVWdDzx709LgpW5Wc6sjLefj1rpow7RqeQSKyEs/wB5nHNdFbwnyUOO1b3MKcW213OW8TW+IN5Nctbt++AHrXZeKgTasBjiuDt5cXPrzWsHdGNdWkjv9CX92pxWrdAAdKzfDpDoh9q1L5SF6Vzzep0R+Aqoo6Yp5QE8cUkSkjNKW29OlIrpca6gKTms67GFJ61fkbcDWZcAsDxVRM5IyLs7gRXKa6McV2dxFhelcfr/AC5raO9zCatE53YTnigApVmMZB4qFzitEcrWhKkpYYp8RKvVVJDmpkJyPWtCWrm5C2QOaSSTDVXic7KVmz75oZSJSdwNZkoxKa02wIuOtZknLE96zTNp7IuWpwtaNocg1k25NatifkNTLa4o7pEN0uJOK2NPUm1FZcwBkORW1paAW2DWb2RrTf7wwdRyJmz6061i3pntVnWUUTdKbYj5DVJ6XJt79jMvoQCcVn7SOhrS1PhmxWYH5xXQtUYSWthUkAbmta3OYQRWRJGQOlbWlgPBgispFQ+KxLFMUGMVWuAJXyasyKEJ9aquQGzVIOlmaOmHYCKtStuBFZlnOEarTy9O2aTLg9DJ1FNrE9KZZTtGwq7exeZGSO3NULdPnpJkP4rm2k25Mmq9y4YURN8uD2qK4znig0eo22j+fPatONmxjPFUrfpk1bilXIGKpMlqyM6/JjcnFZTyAmt3U4RIm4CudnXY5qkRJWNPTn24rehfcnFcxZS7a3bK5Ux4zzTtoTH4iG/J3YNUorgwzAgc1dvDv5HOe1Z8icg9KVymjpXv/tNqPpWDNIVkOKtWkg8kj+tVLhMMTikuw56pMDJmmq57VGSamtk3mlsNK4nm9qljGeRTbiHyn9vWkR9orZPQytZ6lgEE4odcj+tQxyfPipmbC1BW7IicUw5IpHbBpyt8vNNDZQuQQSKqrljV+5AOcVTAw1SyDT0wnGBWzGOB61jaWw39K2Q2BxUM1h8I8dKTbmohL19akTk5rM0eoOAo5qtK/Bqe5OBWfI5NJMGtbGbeffNZ0jda0bw8msybqa6Fsc8lYZnJq1bPgiqS8GrUQzjih6mZqiX5ajZ+aiTPvRJkHipNRJHFV2bnFOfNRE4OasCRTt707fg9aj3cZpAQaCGTMc1Sm6GrB4FQTdaSJGQPhqtkZFUouvrV4Y20zSIkb7WFatpJx1rIOAauWjcUkHW5rLMA3FOlkyKpCQginPLxWidhPciuHznNMhORUFwxDZHakglyaLkJF6I7WHaryvms9e1TxMT0FNPUHuaMD4YVpxuQv+NZMDgkZrQjfKgU1uUixuyDzzVef5h70/kc0jDIpyVwWhnSDB70i/lU8qDHSoNuCaysX1LMb7auwzArWatSxSkHFJAye6GRmqPNX3bctVGTvjOasTd9R8bcdasRyY71THBqQNjmoK6GtC29fX2q3CcMKyraTBGD1rShPOc1z1EWtUX42zVtDwM1Si5q6gLAd686asybD1ApwGOenvSomf8ADFSJFnNZMzvrYdGp71MicdKkSIELxUyp0wKxbsRJ6jEjOf8AGpghB6YpyLj6VIMHgfrWbZn1EROfSrCDpnmoqkQ4zWe5LJQufpTgeeOntUY5Gc1IvTpV2EyQngCpFANMToKkWhiJFQEU5Y8mgDnipEGc0IBNg446VKqYzzSBecVJg5zn8KELYaBleBTTkHFPb2GKb7iquFw9qcowKAvBPelA4qNiGBPNNwDnJ5p5TGT+nekwM+9XcE9CFlx7imcdP1qYp68U1kHpVDI9mRSfzqToPrSFSOgFK4EJH4UxlIGamppGQaq7Q1oV2HFRt64qVximEY68ZpjZA65znioWGB1qy4Hf8qgbFAyB6jJzUjrx3NRlT24oAYx5ppGBTicLTMk0XE0IeO1N7cflSk5oyQaAY1ulLnHfikxzijdjgVTE+wdcZpCBTu3NMByc5z9akfQbj8KXOP8A9VJjvSg1SBBnPFNwOvSnfdpG6dqYWAD0p68nrTc4+tPGPpSYm7D1ODTs5NMT/wDVT160XE2L1PSl6mkGaCaq4dR6/hTl4J4po46c0rdaRPKOVqcpz7VGBmpBx9KsGmyQDtT1wOtM6U8HnB60tzOKsxwIznpUo596iGV7VInWpKdkSquRjvQBhulIoH4+9OwR9KDJjgOM5xScdTS4BFO2+3FXEWwmNpqWPgGmHjtShsYqWyd0Tbs5py8H0qJWJOKXf+NK7JbWxY3cU12xQjYGKY3Jp9DF+QF8Ak0K2cfyqInFG7aR2qWJyJy/GKVZMA1VLk96Qv8AgakiUrlwSAml87mqJmwPel83mgylqeRYx060zk8Gn/SlVcmp3R93uNValAwOlCqQOKeFyPT6VAmNPNKTjAxzTmOOKYxx2zTQyMkijdx70udx9Kay8GqM22NI5prg4PpUjDjFNZe3apZKd1cjHPt/SmNn61IcDIFMq4iTbGknp3p23sab70ZOadzQdjPfvTsYPFNHLUuOaBMa559qYxyafgEGmNWqEhrfXNH8VIOO2aeOAapk7Ebmo9tSY4pNtSiLDMZ5oIO6nAAGl4JplbDQv5U9V3fhTgoxUsa5obLQ1F9sVKkXFSIuKnSHHOKylKxukQpF7VPHFg881KkWMe9WEirBzNVEiERH41KsXNWFhHAxUwh4/wAaxcjTl0Kgi46U4R4q4ICR0p4hxzjFJSZm0UfL69T70CM1fEGR0zTDDtI4zWsWZNO5WMWRnHFN2ce1XPL4PFN8sDqM10xZnJ6FIpjnnBprJVp1xURAB55FdKdzFsrOuBTNuasMufem7cDIrQgh28dKay89OtTkZHTNNxyeKl6go3ZEFxTgMds/WnAYp+MfjWexolYiKZNIQQBxU2zFRlcVDKS1EPIHakJ46daUdc0xjuPeudmoZ3Drml3nmgYBpPXFQwSHq+QM0O1NJ49qRjWdriegrMOB7VBK5B4NP3dcmq0zZ+lNLUylLSxFK+489arSPwaezbiSarXD/lW0UZPQhlk4ODVKVuTU0jZB9qry9a6oogjY03OOlAP1orZImIufypRzik/nSjr0q0hti0AUDApV60WJY4danQE9ahUVMnWgklQZNWY14qvGMGrcA6VmwW5bgQZxir8anGDxVSECr0Oe/Nc8jSOhPEv5VYTqPrUUXtmp1UnGRwa5m9TaLuWUwcGplPPAxUCL6VYHRahsuKVh6cU7nGe9InPt+NOYdh1pIG7bEL/eJFMORmpiME+tRSH8K0SK6FaYnH/16ozkA1cmbGRxk1SlYY4rqiczZXfknmmE4oJOTSZyM9TXUtEZO4hwaT86Q8U08D3q7CEPXrSD5qUe9C8nimQOC08L2FIg5qRFyTUM1QqJUipjmlVePWpNpFZGkdRoGeDUmB0pAu45pwABNJjuGPSlC4FOVcilHWszVaoX+Klz83PSkB4pD29qzYnsDnDf/WqOQ8UrNx/9eonbcOBxVJWJ2Gs2BULvx60524+lQOaoQx35qCR93tT3b0qBvrQFhpJpQN3+FMz+dPjGe1TJaFxRMuQBTw3Gfwo64pcZ71gzW1hG96qznA9Kmc8YqrK3PtRFFlaVs1mXjZJq9O+OtZNy4zXZTiYzkUbp8CsuduavXL5JrOlNelBHPJkfWkJxTiMU0nFarQBtNpScUAZqzN7ig5pP4qdt4pKBthUifdpqinr0xSsJCNSd80UAVINaiE8U1s0+mMOKAeg0DmnYxSL0pT0qxDehoo6GgnNJliE47Umc8UufalPWpIGdacBim0q5oGg/hprHmlbim4z9aAYlO/ipucGl60FCfrShc9qUDipKCbDQOPWhqcBmgLg0blCKpzTiuBTxhRk1E8mapaECZ54oL5z/AEpnJNKOlDACe9J39KUjpTakAopQM0lABQelFI3SgaA/pSUuP84pMGgoKAM0u2nEYoJYmMGn0g6VJQG43oaSnkYprUDvYic85pKcRmkAxQRcAOalUZNIic1KBigtDCccUmcChutOAzQSOQ81YTrVdKkyRUlj2INMI5oJpAR3p2shsCBioW6+1Pd6iJoRDCk70bqMYNMQuPaijpSZ4zQA0HJoooqkA72p22kApc44qSkIfrTSMmnt1pQOKphcaBU0cdEaZqxGntUbDSHIvarlpZmZ+nHvSWloZW9q6C1tliWs27G0FfcS0tBCMD8604Y8Y4quJFTqRT/tiqOKy1NtjSQhfrQ+oJHkZ5rFkv3c4HA9KfFE0pquXQXO+hbmvJLhsLkD0FT2NmxYFz17VY0+yG1cLlvWtu30zfyeKSNIxT1ZZ0yJUUDj8K3oU3LWTbwi3xk9PTvWlFdgDHr61LLXmaNtHtfJrTiHHFZNrLubrxWzbAYA9fWly3Nb2RZijzxjrVmKMY/rSRKNoBGKmUdMfpUNDvcljh9qsJFj3ohHH9PWrSrhM4x7U7CuUymDn+VXIyAmTxVKe4WJxz19Kje4lkGFUgUnEOboSy3S+Z1zjt6UG8OMKuTUNvYvIdzDNXVt0jTJU07FQ7lV539Me9ZN9czSEop61q3UyjIAqgsO85IJzU9Qt0G2djMwB6etaH2GbbgtVm1TYAMdqvRpu9B9aq5dkjBk0uZifnxTRpcozh66JoMDBFRtCMDiiw1Y56TTZgeG/Wq50+UE4fHtmt+eNQelVmXHtUvTQLJs5fVdPZI9xbJHSotPtsjBbNbWrRbojgdax7JijY9eKreJEviTQl7Zqjg5z+FVbq3VoT8ua071crmqhG6PkVn5lpLmt3MgLtgPy4xVFn4bPFbX2cFGJ9elYs0e12AoijHZJkcaAc4zW/Ysj24HcVjxxExZ6Yq5prkFhyK2Qo+7JGJ4rgAjk+nFeaecIpxn1r1PxUu63b1xXlNzAftLdua0gc+J3R6J4autyJj0rdu5dyVy/hKIlF9MV0t1ERF1NYy3OinrTIYZMU58HnpVSNtpqUv65qkUloOcZ5BwPes+4PPNWJZ9g4rOmnyaaJkyO4+5nFcXrhzIw967C4lAiJz2ridWfzJWxWiZzVNrFGIcGqs64J4zVqJtoOarzEbs5rZHO9iJE74qxCM00fcp0R2nBpmbLsLbQQaVmxUacmnFeavoOwSTEIaqKQz/AFq8IQ6e9VXTY9ZobLcUe0AgVp2A+Q1mwPuHetSzTC8VLKhuhJI8vmtjTlKwdKz9ozzWtYjEHrUnTCzkYOsnNxS2SYi9aXWADNmnWjYh9agi1qhl6quHNY5+Vs1s6j88prMmiwM966Ivoc8t7h5m4c1rabhI81hp98Vt2iHyMgUpbDp6yRPK2c4qjK/PSp3YgnOaglAxQi3qMhc781oE7lGeKpwR5q0DjApvUhaFgpuirKcGOU9hW/BDvhrJ1GIxv0xzUmkl7qYWrF2q08ORzVfTULyZNaDrjjrR1EtVcrKmyOmo+TycVKwwp7VXBAPX9KaGTTtmM96wb0ZfNbp5XFZN7CTzRcUtSnG+wdas287E9apFSKmtiQ/NWmYGsJdy1BK3pUjJ+6BHWqjZU1LNSa3nIbvVjcHqhG+GNTxzgNmhMXQlmj2LkVHb3Bik9asyFWTIqrCAZfYmjqN7F2d/NANUnfY2KvyWxVcgVn3CkGrQpKzJYxk5FWCdyVVtzmrSn5cULUhFZh89SMPkzUMzYc0/zNyYqCt2U5ZMGq5OG9KmlXnFV24NUzNmhp0mJB2rYLEAVg6ecS89K2Ad1Q3Y3groDndmrlq+TyeKqKKmt8iSsrmlrFq5jyKzbhdoNas5+WqFyAFNSU9zCun5rNlOSavXf3iKpPXUtjkkQjOc1ZhcYHSq2ecVInUUydjTjcEcUSexqvC+BT2bikyugwnNRsvNOZwDSBt1SK+lhhJxS5NDU08CgBwPFQTdalB4qGXrVIgZHw1XFbK1QX7wq7GPlploQt83Jq5aNyKoy8VLaybWFQBpsaaXJFJvyPWjORTixtala4qvGSr1am6VVxg1TMzQifI61ajYis+F9oq1C3PWqTGzQVzxVuBzkd6oxnOKtwL0q+gjVj+ZKilO0VPCP3dVbo8Vb2NSs0oPf86YxyRUEjYbp1pVbjrmsLgWUPFPRcVHEeKnXAxmkBJn5aiPWpwPlqKQVaBkR60q9KAM0pOKTC9yxAcEfWtOA7qx1fGKv2sh6CueZSNm35/CtSBCVrKts8da1rRwRjNcE1cmVyZE5xiplTB9KBwaf/DXIYN63J4hx2NS4G3GKrxtg4J4qyCMfWs5Ih3Y5DwR2pdtM4xinhgaz30Etx3GPSnLkHjFMpwGDz+lQ1YXmSBvwqVe3NQLyfUVOnA6UCJo1AFSqv5fSo4ulTg4oAVQQfUVKvXrTAuelSKMY9RQJkijjp1p/NNQnHNPJxQJMYVP4+tJ296k75puMHOaCW7BQBmjOVx+lKo4qyGrsbnjjrSc04jPBoCj/wCtQNWWg05NIRmnE84FMY1ZSGE4pevXmmjP0pAxoFqKcE4xzTGAFLnnNNbqcU7F+pE1Qtx15qcjORUTLu4xmmUncgcc1E3HGKsMuP8APSoXHWkxJkL9KhIzUzjIxUb8Ciwyu2QT61Hn1qZhkVGx/GhAN6mg/XNJgfSjAwcjmrQAOaRgPWlxjNBFSRa7GdKQYyaUggmkyO9VYNUHBNIG9KUHj+tJzzQixSehpC1LnApvJ96LAGeeKdnnmmjgHr+FPUgfWqsAo9acH561GTzgUq1KRLV9ycHinAZ7VEp4qQH8KfUlLUeMDtSj16U0Nx1zQvOTT3GSduv4Uq4xTf4aVSCPf2pAyQdf6U8NzUWcd6eGApoyJVJI9qcrcY5qMMQOlPQ8n160IT1ZMnA5qRT71CHwQKkByBxSJJBntTgQc0wNgc0vX6VSRlJ6jicj2puTnjpSk4pBgVLRDdkPAyMUpbAqLdihnGfas7mblsTCTuOKkDhx6mqRbnilEtUmYyZPJ2JqNnxTWkJNMZvWndMlyFLlcd6Tfnmm7s0mcjis2wY7PFODcYJqLPPtTqfQycuh5acfn6VIFz/jSbc/SnccYqEffbC/w04DA4PNKMY/pTCc96LBe4pIPNNdc0Y49aT5vqKRNxuCMimknB9Kc+RzUZJ5x+tC1Fe4rdeaYRnvTmbgZphOM96slfCMI5pr+1OJyuaj5BpolXFxgZpB1z2pc/L6/WkXGDQlYpEgGfrSZ/OkBH0PpRnbmrRVxrEjvTRyKCM560nTvVoFvYUjNFB5oAqyGhMZFJgfQ1Jt+WmnIPFK4hm3Pv8AWnqvalAyalCY56mkWlcRY+KmVM0iqTVhI8Cs3I1jHUWOLB45qwiciiNeBxVqOL2rmm9DoS1Gxx8/SrccOeMUQxe36Vchjzz2rlcjdK4yOEDtmpVi46VYjix/9aplhAGe9ZOQ7WKwgzzTlh7Y6+tWxBgelKYiOBVRlcixT8vFRNHjPFX2TPaoHix2rpgzFlXbgVGy1ZKgE5pkqg9vyrpgcrKbqBzioGXJqzKPbmoW/KuxGMnYrkAnFMPT2qZqY3WtLaGdyIDml2+1BOTihRUvQuLG7OaeE+XpSqBSr1HHSspM0SEPYDpUbipiAc96jcdaybNPQgA5psh9BipH71GQcVlJjVxDz9cUu3j3poHH0pCxxWT1B6ailucdqY7jBpJH9qjY+nFUjFyEZwvT0qtKxI+tOlfpUEjYB5z6CrS1M27oYzADmqcxznFSyvgHjFVHfcPatlEhkb5xUEmakY1G3NdEUA0daF60gOTRWpMRcbjSjpTacBirKHEc0vOcUgG6nIvrUCSHIKnXrUSgVMgJpMzsSoM8DmrsC9KqxL+dXrYZNZyKSLkCAjvmricGqyDBHaraLlq5maLQnQDb6VYX7oqFRx/Wp0XIx1rnkaRsSoc1IjdqiANPHBrFmyRMGp5YAZ71XDH0pfM2j600S9GSs3zdeKhnc8+lBk4qCaQEde1bw3MpO5Xmfj3qnK3Wp5X5qpKc12R0MnsR5xx1pN3WlyKjbp71uncljqjOc088CoyMU7WJS1EI5p+MdKbT0AIoGx8fWrCAGoo1yfap0GBz0pMpK45RUgGaRR6U/HGazNVohAOKXGBTwuR70d+tQK19hFGR6UoHNKATzS52ikytXoJjHpmmtkd804kY6VG5z1FQhNDGIAqF3I6dakZuMY+lQO3vzTtcTI2Oc5NQs5HHf1p8jdc1A/XvVIkY3vULtn/GpTgComHXApvctO+gg6VKCce1RL15HFSZwOvFS9jVIkjOKVm96RePpTXPOaxNhjk5wDxVK4ck9asyE/jVKU8mtIozehVuX4rLuT1rQn6Gs25PpXVAyaM6dsE1Tk5q5MapSfeFd0TN6kZ6U2nN0qMnNaGIoGKVeTTQM06rLHcU09c0E0hOT0oJY9Tg08fSmKc08dKAsIRnpSgUoGaMmkx26jGPFRsakbGKibg0xMUDFITmiigQYyKKQ8UmccVBVx2SB0pOopaaTmgkSnkYpo55p1V0LGuajpz9aTHpUkbgBmlA59aWlXrQPcSnge1IFyaeML1osITGBQXx3pjvzTd1VsAFyaQcmkoqQHKOaD0o/io6igBG60lBNFA0O/hppGafTCfWhMLCL0oPUUbqNtUw3FBzQFyKVOlOHFSNCAYoxzmne1C0kDBRinE4WiimCEBpjClprdaBidfanKKAOacFoIHLxSFqTdSUFPYUZNORSaaBmpEpbDRIq84pT0pN/pTGbmkU2OIphPWml8mmls1RFwJpp6CjPrSZyMUEgBk1J0FIgxQ3AoARmpoGaD1oA4oGxRwKQdaXGTSjFAkKBSUoOTSquaAFRcmpBHmnRrjtViNKGy0hsUWTV+2tc9KjiSr8TBOahs0RaghEQAwBVhnOMDiqqyljxVlImcA0rGqehHhmPHNWYbF5Mbqs21pk5IrVtrfjpU2GZ8Gkgdev1rStNO247VoRW6henNSooX6VVhJEltbrHjjFaETBRjpWeJcDrUscp7mpaNr6WNJcMOe9TLb7ulU45avW8nI9KyaHcs2yPEcjOK2rOchgGNUYCrDGOlXFjUAY4q0gbubMMgbnOfpVlBz1rHi3L7+4q/b3IQAnt3NKw1Kxqx8YP6Gm3FycYTr3qi+pbjtTketXLVN4yRmnyi5+bYitrR55cv8ArWn5CxLt/SkUBDgY4FI0gbofzpOI07XZYgwB0qG9l2J+lIJ9qZJ5FUnn898UNdDRSskV1haeTnpVj7OFOcc1Yt0wOmPpTnIzjis+U1TW463XPb0q6ke04qpDJsGQPzqwJwRimkgexYPA5qN1yDRGwYcknFSlBgH9Kuw0yhKgzVSVck+n61qSxf8A1qptEN3TioauVcydQhLxtgVz4Ty3PFdbcQ7omrnJ4dshGMY9KlaaET6DZzmIcdqz2Y7TV2T/AFZ5zxWaGyW9qbQ76pieYCCvoKwrpts5+tXZbnZORVG5IL5I71KVjOXwvyZpQJugqOPMcntVjTT5kB71DcgowHTNNDfwqRBqcAu4DnpjmvL9VtfIu2UetensSyMBXA67EUvWyOc962juc9dc0VLzNvwh9xRXUXSgwnrXN+FgoReM811cse6PHtWctzop25DACkvjHQ1Nj0p7xYY9uaeEzzU3KTKNyg2njNZb8ua2rtfkIrDb7x+tUjNqwy+wIW+lcXdrmRjXX6g2IH9hXJzAMTWiOepukjKkOCcVVPJq3cKd5qo42HmtonLPS47ccYqSE5aq5Ge9WbRctVMlblyIZqYc1EvFSpnNEXqNj14FUbhyW4q+wwtUOr807WFJ7E9nnI9K2bdwFqhax5Aq6vyAg1i3rY3jGxNvya07NiYqyUb1rU09ldcDrUtaXNIaMo6vHyp9aitk/dHFW9aG0DnpVC0uAQVNC1CWk0VL6Ig5rKmkK5FdBcLuU4rBu4trsK0jqznqLqVA+WrodJ+eLFc5j5q3tJlCx89at7Cp6SRNdIFc1RlfJxV2+nBNUlj3gkHmki3u0WbJPlyaWYbWqW1i/d1Wu2w30ouDVo3NbS7jCbW5FQatEZBkdKgsZSV4qa6kPlEH0pdSk7xsU9NmCSYNaLOXrEhfEwGcc1tQgsKbIhqrEE5KrVXJJHetSVPkOR2qiWReDSHJWHA/KBTZkXYcilDhjSTkbaCkYU+Vc4ohbLVNcoMk1XVdp4qjncdTXtFaRT3FMuYtvb9KsaV05qe+jG3OOKTZql7tzFK00EhqsSLxwKqNLteklqS3ZF5WYpVZZSstXrch4R0qlLH+8JpsHrFM2jchoR1zisu5kyTUqyAR/hVKaQFjQgkx9vPtarXmgms6M/NUxlI+hrREj5nwciiJtwNV55OMd6jhlOcZqAe9yzKeetVZKnc561Xk71XQh6MmtG2vkcVsW7k1hwcmtW2JyM1i0awZo8f5FPhbD1XzjPalifDYrJmrZqyncg+npWdd8A1eBzGKoXfIOaaNHtc5+6/1hqg/Sr12MOT/AFqlJ7iuhHI9Ct3qRSc00jmnJ1qmZsuQHd1qwyHFVLdsMOKuF8etSy4lKcFTTEYipZm3VGnWi4MfTSc09aYxP4UA0JUMjVJuxUMhz71VyEIg+ar0Y+XFUY+vtVyM/LUlIbKM0QHa4pZPuimxDaRSY7XZoK3GaQsaRDkcClbpRB3LasMZsioCD9KnIBWomrQzCJsNV+3GTWapIata2Hyg00TuWkGKuW7VXTrUqHA4rQVzVt5QBg1HcgNnFVYpSrVNI2VzzRe5pFmbc8UxGPWprkceoqqOtZPQaL0b9PWpSc1VibFWA3FAFqJ8gCiVfQ1Cj7TT3YEZzVJlLcZnnNLx0qMOM4qaPDUbiSEUENV61+9VUDmrEIw1ZSWhTRs2r8gVq2r+vSsOB+Rzz9a14GGBXDIh7mmp9Kk3HFQRNlcfzqUfdrie5hJEqHBBzmrEb5XpVJT6c1aibis3sTcsBj+FAIBxSLzjJ5ofoKy2EmTZ4FJTUbPapAAcClK1hbjl/WpVY56VEvX2qZfp+lZsl6FiPpxU6ketQRnI9anUZFMCVTT0zjJ+lRoOak6GhbiZKPb9aUNntTE+YU8YzQSKeuKQnmmknvSde1V0Jshcc0DLeopM9cUoPSqT0JbsBPPvSbqD+VN6jikLfUcWNMJ4wO9KeMepppz/APqoNEMbmmsT+dOY8c1HxjPetEO4A+/5UhPPTFNLc8HmmFjmjcrccxx9aY2Rml35xSFic4p3HtoRMKjfp7VI53f41G/SgiWpC3fj8ahK+tSnPemN0o8h62ImHOKhcHGBU/OfUUxlJ+lPYepAV/ChetPZcU0gAHPekDEbkUlL24FJn86ASsiPr1prZwf5U5jk018YFWMTtil/hptJjuadgtYcDinAYqPByaM80tyb3HluPpSbs0m4UvHpQIcvHalz60wHjNAP40Bq0SE9KepIqMdqcoOSfWgrYlp4PSmAnFGTnNCZK2JA3WnKQPxqNSTT15psVh4OaeOtR9MU8D3rMzJAcUueefzpvGOaUHFF9CdiUHPtUiPnqc1Arc07cffn2qUyGywGGcfrTt2D61W3YHr9aUScj0quY55bljdkHuaQscVDv5oDbhSvoZSlqPEmfrTWf1puQTz/ACpuM1LZne47dzgUg7EnFGDRg1LZDfQdzn1pC35UzOT6YpepGKaZFxxYmkB7U3pzQTuqiXLQduyOf0oDcdaYR0/nS4zzSWrIuedAfnRnafxpwIFIfzpI/QG7gTzSZ4pDwc4ppanYS00HZHY0jZ69vakJ70ueakL3EbkdajJzz1p74+hprjrVIh6ERPpTWPJqQkAUw89KYc2pHJwKb7CnNn2pmeetNaFXuKPpik7mlHzDFKoAxxTAF4Gcd6Rh6inE8+1NbrmqSLG8/hQM5opwzwa0WhmmA9KUr2FOC8ZpWX8PpSuJO7ECkDjikxk08Zo2n0pjsIq4qZUyBSImDUyAkYxUSZaVmCoeKsRx5piLVmJPauaT0OqKJIkyenFXI4cGo4UOelXYUyelcs5aG6Q+GICrkUWMcUkUXAyKuRRnA9PSuVs1SGIgUZqdYj0xx+tSJCQc1OEx7Vm3cpqxX8oZ5pGjHUCrWwYFNaPitFoZsqNH7VXkXB5q86VWePB9TXVTZzSKbIDn9KjZcAirMi44qvISD7V2wOWSKT9TUEnXGasScE1XcY5712owkiEg0xjzUj561CzAg5rXoZsQjOaFBJpByKeO1S1oWkKnBp3TGP1oHP1oJwPWsJG6GMcnvSNyPU08Y/Koz7Viy0ivJy3pjtTTnBzUr9SDTRwMdTWT1GRjgYzTHPr+dOfrxULc9KSRDYjPx1qCVsdOaWRh0zUDMM/SqUepzPV6CE5BqGVhjrT2YdBVWV8kitUiWQyOc1Xc4GetSSGoicmuhIaGOeKjJzmnNTf4q0RA3HH9aBxSn3FNwRVINhwGacDTKf24pgPxx1NOByBTBkU9Bz1oDoSKAelTIPxpiripYvvUmBYhQAir9utVIBV+Ec+1c8mPqWEGP84q5CDmq8fNXIlANYSehrFaE6D16VMnXnio4+nTmpoutc7epcY6i4/ClwcdacFA6daCMcdqhmqGEnbUYPy+9SHA+lQOcH8e1EVqJq6EZtuaryS8kZ+tOlfGfeqk0ldMUczEkkzUDnPJ4pHkI9qiLgnnmulak7jm6UzbSggjNBwRitUAhzjk5pBjsadSckdKu4mhVUGpEHPtTQpNSx9OmaV7CsPjGalRQM1Goxn+lTDp2pXuXsPXke1SKO3pUYbA4608EVJQ8HrzS01TkcDinr1qGUxAMetIRt+vvSnOBTTg5qQW43kc9qY5P19qeeuOtQyjk1RLegxsZqGToTT2OQahkORUmd7kMjZ/CoictTz1xTGOTVbFR3GPkDnpUbcetSORgVE5NSaLQA3TmnDnrTRk08djUs0RITxUbnjrS54xTXP41mUQyYweapy55qzIflqrKwAPXNdEBPUo3BIrMuG5NXrmTJOOazrhj611RjqZSZSmNVW71PK2SeKryGutGQxulR0rHmkqzLYOhpV6Ug60dTQApOaQHFITSgZqwJF4FOGajp46UFodxQTSDg0YxzUA9hjc00+nFKxpverIDApM4pc85pCcUmFxtPpv5UL0qQFJxSH60EUlADgeKCaaOKUHFWNDSM0oGKVetOqChuMGlA4pC3alziggcCAKa9GeKOtAEVO/hpSKa3WqY2AGaAOKVeBxR/FUbiEXrSngUue9NzjOaZYlKOtJS9aBIcRmmU73puc1SExNtOAzQBmlHApjSHgYpN1DN2xSVAw605RmgL7VIF/CgBoGKQr9am2011ouCRBSY4xTnoUZouS0KoxTz0oxgcU0896Cgpu2nUmfSgBQtP6U0E4oZsVIkKelMY80F6QnNNC3E6Ck6mlIzQBimIZSgYNJTh0qrgPzxTWNBPHvTKWwPYKcADSL1pwWkAAU/b9aAM06gsQJUqKKaBinqOelK4IlSOrMUJ4ogjz2q4q4FRc0SGpHx1qZEO71phOKfG+KRVi7boO9akG0DGcVjxSY5q1HPikirm5EyDnINXIplUYrnFuvfNSpfHscUxOR06XSgDkc0ouQT2rnkvzS/bGbvTQ73Og89D3FSrdR4HzD8q5sXZGQT+FPjuPekDk0zqorpWPXIrRtbgE9a5G3uiO9aMWoBR1p8o+c7C2nVTn+tXortTjnBrjodTBxliPfNX7e+HHz/nV2JUrnaRXIAyahlvRK2xeD6iubbVCRgPntwauWMxJycVFi730Ois1LDNbEV4YlC+n51gW1xsA96tG/HToKLFbG3Dd7znt3z60pnQd/1rEXUljG4EZqMXZncnd1ptCT0RrSzmUhRyOhxU9tEVIrNtpNg5xV2K+XgZqSr2epqAEDpUMqndkEU2O53Ac/hUdzcAL6+1Jo0UrD4z61Mv61nR3RDAH8TVxJd3eocTSMrlyOTaatpKGHJxWUCc5zmp42I6H8qaRTZebke1VnHc/ypUf5aink+bFAJ6XGygBT64rCvIv3pOMVsGTnk/jWfdgEjnNK2txvYxLpCsbH0rG3kFsdDXSzKrKy8VgzQ+TIRUvewm20mYF6StySeOar3TYTOeavasq5DAY+lZE2XU4Oae6G2rtdze0KTzIietSaoPnFReHFO0j9KsawuCpzSa1M1rTKKcCuO8W4FwT0967IzDZnHSuD8XXG6ZsDirW5nVX7steFb0CUKTx2rv8AdmLPevJfDNxi8XmvULaXdbj6VnNa3KwzvCxDN1oRc+oolGfr60sfpUo22ILxMIcelYfk7mPWugu/9UcdcVjJ9801sTLoZGrLsgeuUY8tXZawo+yv9K46ZduTWiMZ/EjMuJMOap3DA9KsXLHzDVOQ5NdCOOerY0sasWkxDYFRhNycCkt/llH1pmb0sa49zT0fmpY41dVzjpQIAsnWs0zoaHMfkqiy5fOa15YVEOcY4rMZTuOOa25rozlGzNCxT5PerEowKrWDHaRjFWZOFrFm8NSAMc1s6apVN2axs/hW3p5zEKm5cV7yGan8yHNY0SeWxrdvk3Jk1kyKA3FSKSu0x4X5TWBqZxKTW6G+XGawdUH7wkVpF6mdRe6URJg1qWLfu8isU53VqafJgEVbMIbk87Fj1NOgYqOtPC7uvIqZbcY46VNzWz5i1ZyjYRVO+GX9vSpI2Eb4ptyQxz1pid2rD9Mj8zI6VNcrgFSc1FZyLHzTpnMhOBR1LivdMzGJD61s6dOAArd/WsibIerlp/DQ2ZrRmzMFMRxzxWLcRsGPHFax+5iqlyoC0l3LerK8MZKZqGfchI5q3aNlscYqW5tBKMg4P0qb9Slqjn7iqfmbWrRvF2MR6VlSH561OWV7m3plxjFXbt2KZrJ0o/OM1vSxq8Z7ikzenqmjGV92QTWZcKVkPer9yhglIqrMQ3PekZvaxZspCY8ZNDtlqdZFQpzio7lgG4p9QXw2Jd2Vqq+cmp7Y7wRmo7ldppLcq11cijfnmpcg1VGQacHrUgfMMjrUcX3qdI4YVFE+GqBNlxuKry1KXDVFL096AegtucvW9YqClc7Dktiug04naBUS1Q6b1J5/l4/WoI2y3FWrmMkZ71Vt1IcDrUI3ZsQcxCq93BlSauxRYUfSlmj+XpUX1uaW0SOSvoijEkVkynmuk1WMc9q5ub7xraLuc09GQk4NLGcGmk5NKh9aswLkB59qssQRVJDipdxxQVEZKKhDYap25FQt1oLfcmU8UN0piPxTic0AQMcZqNjmpnFQE4oJauPQYqdG9Krq1SrQC0JGbIpqnnmlxxmkHWluWi5Eakb7tQRnipc/LSWjBu4mfemvgrTc4NO6j+taXIRCPvVq2r/ListxirNrJzjtTW4M1o34HOatRkEVnI4AqzFJnArREFnfg1Or5SqEjEU+GXjFQ9GXsySUbwRVMrtbFXj0z3qExndmq3H1EjGKsIO1Cx4qRF5qWhjGJU0u6nOmaaq0mVs7kR+9Vq3PaoCmD0qxFwaaE9yYnFSxMBUfFIhweKTHI04XAPHWtW1lyoyeaxoTwK0rSTBrgluRc3IRn3qwpwKq2rcCrI69q45rqZy1EUc8cVZiNVyuGFToQB9K573Rk9C0hBxg08gdOtRxnIzUoyPpUMe4KpBNSoTjpUZXnipU6DPFSS1oOVeKkVs4HemVKueOP0qGiSWMYPpUyEnjIqJRxUiH/JpdAJ0NSKKjjOfb3qReCPWmQOAwPSpKYMU7GV96L6ktjWPP0pmTmnnpTS3PHSrIb00Ghsnn8sU5WwetNI7im5GPegLczJDmmk88cUAevT2oY4PSmilpoJSP0yCM0jHGe9MJ46daoL3AsSKjYDNDHjOc0xvXigT7CEYPWm55680pOcnP5U1iBTRaEPv+lBO2ms3HWmZHWmi0OY5NMf3oJ/8A101m9apDGHJ96YRj6U4nPTmm8kelS9BXIip5phOAamIOcHrTCpx/jVivqRFeOKjI9amOAB/Smk9sVAkyMrxUbKQKscgUwigfoV9pzTWGM5xU23B64zTGHPIqkF7EYWkIJxUhGOlMOcetNMV7iYx7UhXOefxFOIxTeO4pIFYUAAGk6GgDjg0p+9TG0Ax2pV600AmlIzRsN7DkPFSKT6VGvyjpT1PvzQSSdenFKODTM881ICPwqb2FcUNg1IOvGaYME8VIDzSbJbF6fWnL94Uzqadnn3pXMuYlAw3PNHA6U3eVPr9aRTzmob7EuSsSA84xxTg3+c1GSewpwbnNTzGEpIXd60hOD/8AXpM80H71Te5g3dj1Y9KXdUZHTFKeBmquYOV9R4Joz75NMBzxSgHNTqQmPHXmkOaSmVa1J5iTke9JnI44pAMGgLTsZN6juoI6g03GeBTsdBTtnNFhobtP/wBanAA4oxycfnTuOnerWgep5wMZxikA6+1Bzye/Sk3GoR965AeV5ppGae5znFNGNvpVFJrqI33RSds05sDFNY8e1QJMaRmms3HTmnHgf0pgHerC9xvUdOaYeOKXJB60jMe1OxNmMk6io8HPFPpuecdaLFrYUc4xzTgOaanB4pSeaL6g3bQcwwKYcnFA+Y0o6dK0Whe6GgVKg45pNvAPXNSRrg81ZnuJ0HSjbk5IqTBNKFpISGgZp2zpTttOxjGKGCuIFAHFSovUmmouT0qeMHNc8joih0cYI5qzEu3AApkcdW4Y+grlcjsiromij4FXY4jmooU24OKuxJn61yzkapE8KdKuQpyBUUEfPvVyKMCuRs1WgKmKmCDHNOWLmpAgHbNJMciJlDDgdKjxx6CrTL8oNV5FGeK3RztleTjnP4VWcZ56VaZaryLwa6YGM30Kkg5PPIqpJ3NXJB0qpIcCvSpnJO9ipJwPWq7kmrExIzVWQjt1rrRyshfvmoT0qSQkd/wqEn15rZbCuOHFPGM5qNfXpTwwAqZbGkR+/j0xSdBxzSBs0Fq5pGyQ3dg00jBoHXHWjpx6VkzRCE9RUT4z6VIT3qFmycVJL0IZW9OKrs+AT3zUspwSBVdvU800Ztqwx2GCTUD8jNKTxk1E7du9WkZbDXaq0j5NPdscGoGOTxVpEMa3P/16iY808n1FMYitUAw8+1JSt1p1aB1GE8YpF4Pel75opoAoHB6UDg49aeBg+tMSAD1qRRTByTjrUqDigjceq9qniGKiUHFWIk4FZsrYtQrnFaMaAZNUoQRkVfhB29hWEmOxYhXA6VcjTiq8KnHPWrUKGuabNok0Ywfap1GcnFQrgjmpwTWDZr1uOX360EelOQ0jH04qd2aEMme3Wq8nHuasMOfpULjB/wAK0RBUmyKpTMc1emHJ5zms+c4zmumKMZ7laVuKi3/ShzmoznA/pXRsZFgP/wDqp27j3qsrEnFTg55qrgOH0pRnNCinqtNMB6g1IoIGRSKop6rjrQmPl6iocD3p4z3pF9DTlFF7DWrHD3pyk5pMYApw61ncrZjwRQR0/wAaFxzRu5qdbg2GefakJxkUMwP1ppIIprQlCOMAehpj/pSs+RioiSxqgtoQyHBqFzUsgOff2qIrxSYkRMBmmnpxUjJj/wDVUUh49qm5aRExNRu3alZsGmZz9KSNLCp2p9JjaBkUvGelS3caHYGPrUUrYWpGbj61DMOOOlUi3sV5Dmqdy+F61ZcjBrPupOvNbwRm9ilM9Z85q3K3B71RlauuC1MWV36mq71M5zVdzXSiWNYUtNB5p1MzsL0pCcU7+Go+nSgbGtTl6+tNJwcGnrQKw4fSndKAMUmecUFDscU1ulL0pCcUAxhzmloPX0pCMVTAaRxSNTu1NOKkVtBKeB6U1RTqBIaSaO/NIeBSE4oELSgZpq9KcBQAp6U080UAc0FgP1pTijGOaaTg0C2YMaUcdaTqKTIxRcTHA5pvrS7aUDFBQU09aG60oHNBAfw02lbrQOtVYBPaiiipADxSgZpKeq81SLACg5pw9aXGelSwGAYpyr+NPVSTUqRZ7VJaQ1UNSiOpAmBS4xzUp3KsNC8VFIOamJyagc81S0JasVyDmn0Ec0q9ae5Gwv5VHn8qUnFJTE3cb39KF60baUD8qLCWotDHIoPAzmmE0D2G5yaUDFG2jp3oJDoaCCaTqaeBxQAwLTiKU4FNJxQAHpSAZoAzT1Wgq1xFWpAtAGKUc0DsFKBmkqRVzQCQKvNTIvSnImalWOpKsSRtt6Cpd5NRrHipkTipsUhFzU8SnHNNWMYqVRVDQ8EU/dioyOgpdhxSSE1qO3knANSxAk5qFYzmrcQCikyrEsUdS42ioWuFTvVeS8yeDVJA5JbFwygGmG68vPNZslwT3qs03vTsQ5XNg6iQPvfrThqJI+9+tYXmk0qSn86uxNzoYtSZT97itGLWmA2hq5RJSMDrTvPI71I07anZW+rsSMt+NbVr4hKAYbivNorlw2Qavwag4IznFUtRJtHpUPicAD5v1qV/EqdS3HrXno1JWA5IqOS+LH73FFh8z3O+PihS2A3HrmtWz8QRBB82T6g15XHd7u5qb+0HT7pIx70rdBptanrH/CSpzz+VWLXX4mI5H515PDqp7sT+NaVpq6g/e6UOKHzs9gh1uNh94VM98kg47+9eZ2urg4w2QfetW21gLjDZ9jUtGqkdslyAcbs1OL7HTr61ykWrjGe1W4tTjk65zU2NEzp4tQbIzyK0ILjd2/KuYgvEHJOe/FXodXiUY4/OixXN3OhDkduBTHYsazE1ZW7jPvU0d6JD2ApWBSLOA2apXi8cCraHcc1Hdj902BjioaNOYw5HIY1nainy7qvPliSODUNyN8RBHas7amid0cxfLvQnqcVnQw+Yea070FSwxWdBJ+8prQiT2ZuaJGIyRS66hZRjrS6XIFkb6cVZvIjPGcenFUzSK93lOY83chX071yHieDhiOa7SSDYTkVy2vwtIkmBketJPUxcbwscjo85gvF+ter6TN5tuvfivIY4zFcg4IINemeGZzJark9qqauZYd2k4m4Y8g4qJRsbv+NWUznp1qOVSvPasTpZFP8APEfpWWsWCT2rTcfJz0NVQg5poTV2jD1k7bdveuSuIiQeK6zXT+7aubYEjmqSM5aSVzmryIqxxWe4w1bOqLtY1jSHJreJwz3L0G3yTxzVZOJB9aakpCYohOXFWLojesx5gFTMdjfSmWCjbTrj72MVkdNvdHXF6BCBVBJ/Maorw4+lRWvzNWkTCbuzbtPWrZG+s61k2deKuxybzipnqaQ00GGEk5HStbTgdmPeqLDHStbSIi9c9zqXxWEvARHWJMpZjgV0mpr5aZ9aww434xitIu6Iqb2IRGwXkVkaonfvXTlVYVz+tReWD/hTT1FJe6YwhzViz+WSqwm2e/4UscuHyOK11ONOxskhcVbgIcZFZCXGcZOa0bKTKVkzpWrEn+Vs0oXzI80lwN3NNhlIGK0WxH2huNhx2rRt1Bi6Z96pNhuavWGW+X+dA4u0kULyLD9KntCAgHen6nHtaobKT5wvWp3Qtpl9pfl7VRuJyW21cnTbyeKoOm56EOS6DoSylWq/JIwiJ6cU2GBfKGcUy6YRxEdazNErK5hXkpeQk1ReLnNWbnhziowdy9K3Ryeots/ln3rZhvDtCnmsAAq/WtKPJiBoaKhvYff4kTI61kODmttUEsZ4rOkg2sw9KhFyV7SIoXK06Q7hTSgWmb+1UT1LdkRuxU10gJ96rWrAOKsznik9ylpFoz5BtPSot2OlTStVYnD1VzHqOdsr70xWwakKZFMCUh2JUf3qRhuFRIKmAO361QmNtx+8HFdNYhcLXNQj94K6WxTCKaykOnuX54cxHIqhDCfMB7VqAAx022g3yis9ToZfhgzGO/FRzx7QQa1Vt8KMCqF4mMjpSepu9LHK6zxu5rmbj7zV0msdWrmZxya1gtDjq6sh605OTzTTmlTrzVnOWkGalxgUyHBFTY4oNEV3OKhLZqSUfhUI4oGPSp+oqBF71KDVBsI4qs3B6VZbpVSQ4oM7jqlTqKrq2RVmIdKTLWpLjimkZqTrUbdKzNOhNF92pM8VHF92nHjvT6i6DSealU/LUJ65p6jAq7GfUZNxRE21qSc1EhyaLjZqxSZHWrcTGsu3kxxWhA+6tLk2LbHctNg4bFL1HWmqp30uo7FwHjmk4NJj5aaCd3WtOg+haT7tOBxUStx1p27ijcZJnikjHNMEmBzTlbJqAHyRgn6UxG2mpmIK+9Vm4Y0FPYsqc1IhwwqtG2DUu+gZfhbkeladtxjmsm2OeOtaVtwcVx1FYzSNy1fgCroOe3FZVu+CPWtCJs+1cc3dEvRk56f0pyPjimDkDvQow3pXLsZtF2M8j1qZRiq0RzxVlc9BzWMiCWnrz1piDIwf0qRFAP09aVxMeg+bpxUq5z/jTUUAc0/gik9iSRTT1Awc1GlSjj2qUyG7EqjpnrUq9KhU7T1pwOTQgJVP5U8Yxweaj3cYzQH5p2Ie9xWyR0puCcYxS56nNIDirJSuxSMNTAeTS5OaTgfWoLvbUeT6c00jj/E0h4xihiBQTe7GnvzTG6UrnAzURcVpcLjXbI6VHn86GbBNMZvWqHFCsajJ/T86Rj1pGIH196C9LiluOKZu4wOlNzjNH509hruKW46Gk3Z7e9JjHBpDwMjH4CmPoBOfSkweBR/CKDkcjpQZ7sGA/Coj7mnk5BBpmQBQNjSOaa3JFOPXpQ36VVwT6jX6imkZp+3I9B9aQjA9aEZp6kTrmmlD0/WpttNxxR0NSEAD60hH5VK3FRHIPrmpJGAcZ9aaVz2qVl600DBoHYZsOOTzTWXFSN3phNUth9BO/FIDml7DNIRn1qXITY5QSc96kHHWogf0p6n/ADmi5LZKpz9acDt44qMH2/KlB/H3oM2yVTk1IrYqBT6mn7vY1Jm5EmeemKFPzEfrTRz1py4ODQYSkSAnFHJ54pAuKWs2Z3DqOaUc9KXGTyKcEGf6VFjG9xcHGQKOvvS7cjrSqMcUJXIcrABjvS+nFGMdRS9TTMm0NIK/Sl68U4jIpFTIqkiFqIq54pSvpzTgvXtSgAGqQ5eQ1QcinYO760tBPPamiVqIVweetKeRzSMc+9ICTx1z71ZVtLiDGcZp2eKjqQ9OvSgGjzU8Cmq3GTmhiaTcPf6VJ90hQcN9aGbdimFsj+tJu5p2JtdXHN1pGII96aOetKcUuoR3FJzgU0nOR3o3dKQYOaaNGrIbtHPrTHxtqRRgEVG7bs/Sm9yVcjI5HpTSMe1OJGKTGKq5psKpIb3FPLe2KaB8uehpaVuoW1DHPpTgM5pNtOUYq0N+RIowuO4p69Pem0/ABqiUKcClA/yaAemaUZxQRbUUClwcUDkUqDJqZGkVqSIMc1Mi5OemaYi4I4qyF5Fcs2dENySNeauxRkD1qrGner0S9O1cMjsSLEKj8qvwoD6VXgXOKvQp2rlkzeKLEKD0496uRx471FChAq1Gue34VztlWHqnGetPCg44p6hsdKcRn2pReoPYgdMAY5qtIuKuScE5/Cq0gJAreJzNFRj+AqvIBjOatSjmqchxz6V2wOaT1IGOe3AqnPg8cA1alYA+vvVSb3rvpnNMpTHGRVSVscd6nmI3HNVHbr613ROWRC561FuBzmnSPz7+tR9DWxCJFalznsMUwHtThis5M1Q8HDUpINRg4PSkJz1Nc8jdXsOb71Jv98U0dKY55xismimwLEnrmmSN+AFL0qNyT1p2IbK7t82T0qs554qeR+MVXbn2NCMW7kT8Cq7tj8ankIqpKc1cSXdjGPU96jOKGJ70hOetboBhOaaTzStzTM5q1YTA8nijrTadn8KYxG6Um335pWpKaG9gHtT6Zjmnj5aZNxR1NTLkVGBkiplA7Um7GZIgq1COnaoIx+VW4VrKTsWW4Bmr0anH86qQLV2MED0Fc7LSuWIuuKtxLgfSq8KjAz1q5Etc8jVIkT3qRBjtTQMNUgB9KwkzVCnk0xuDT84HpTCOKSLI2IzUUmfpUpHPB/ConJxzWqJehUnIHXms+cDBNXrg5PtWfIcnBreBzPVlOXk9P0pnOPapJeWwKaQSeRXR0AaoqZR0oVcHpUioaoTWg5enSp4xjnFMVec1Oq1SHYUKDT1Ax0/ShR/+upAvPBpj6Ee0Z6U4DmnnOaKgL3EAPfmnHr05FCjJpxGKChCBjNJ0NPK5Wo2zSRL2A/LwKaQBg9qVgAfeo2IYfSkJ7CM4I+lRFuaV2HSomOBQKK7jjlu9IVA70KaSUn6VLKW5E5yKrTccYqdjj1xVWRuTiixotyF8ntxTcg47CnE4BpgOe1UBJ96nqCBzUYJ3CgvzU2GgZixNRSvxinu2Paq7kn3ppalXIZWGD2+tZdw/zGtG5bANZVw2DmuyCM5e6inMfeqMzc1YmaqcjHNdMUYDX61XYVIxqJjk1sDADFOxxTR1NSAUEIaRimt1p7dKizzQJi0qimDk/SpFFAIdjjFKTiikIzQUwY02nHJptWJhSN0paQ9RSYXGk00DnmnE0gBqQvoOIxQTiikPSgSGkUn8VOHtSUXKsLjPNJnFKxwKbuoFYWlApAMmpAPzpIaGkcUzAp7HFMzzimJiEYpKKcOBQTe4YFBGBRkUhOaBsAeaUHFA4FMY4FAhSMmlAwOtNB5zT88ZqmAfw0gGaXbQMk1I0LSgU4LxTwtSUN205V9eKdt9KeqE0DSCNMjirCpikROKfUNmqEY44pmeKc3PtQEoFa5G54qFuvTNTuOKh2/NVksQLmkYcVIBimPyaSYrEJ69adSNwaYW5qyGhxHNBOKZu70Z70DEbpQBiloHFBNwo6ik6mlAoEAGDT6b/FSk4FA0NY00DNLuoUcUAxyjJpx60UoGaBoWnhMU5IyfpUyxVDZokRLFViOHHWnLHjrU6pilcew1EAp9O2HmkwaaHcUHFPVqasRPWpEiINNsLD1GanReKRV46VMqbqm40gRM1IIxnpSpER9Kcxx3popbXY0kL1qtLcYHWnSZNVnjJPNMlu5G8pY1GGbNTCLmkCZNUmRZMiJ4poIqd4yaiMZ96q5NhvWgLg5p4Qg04L7UXFazG7qkQ5pvQ0qcHNSPYsxLU4Ax2qssnFShi1BVyQt2pmCRShaNxU0EWBcg9P0qViwFJGwJqx5eVpN2NIq5XEuOtPWf/apskeTUfl96rmJ5TTtdUMfyknFatrqobHzHNcwpx3qdJNuDmndBtod1aasAuDzV2LWUz6VxtrdZABJzVrzvl9Kk1i20dvDqZdflbipFv2zyfzrhYdZa3kwScVqwa2so5NS7gpJqx2tnqQJALEH+la0Wo7O+Qe9eepqAV8hutX4NeEYwT+dJMtOx6JDrcYUA8kVLPqqyRnp0rzo66p5V8e1TR68WGMjHvVNAqiTsdXHch5SOx7UXMmI89BXKx60EmB3d/wA60m1UTxHnIrKSsbwl0K14qu5bOBWG0wSbbnHNTXeo7XIB/Csae9AnJz1rNbhJ6HUabd4nHet+KXzEPbiuK065HmA9hXV6fLuQ470NlwepjaoPLnbjv0rFvFUxybvSug1+Mopcc5rlLm63xuMdqafUbfvWZyt+iCXKgV0HhrUBGNpNc5qCsJDnpVjSJtki1T1RzJuMz062mDEc5qxOAUrAsZjsU561qC4Zk5PFYncQXR2IarRviM4GaW6lDAqaiRsJ1p9LGf2kzA8QTbTwfwrA878K0dcctI1YwY5raJzz1k2VNV5WsJly1dJfRb4mOK59/karRhV3TIwhxinpGVbNCuAfrVlGDKPamZrcvWNyyYGfwqW6nDkY/KqMfyt71MybxmpZrq1YrTtvHNOsI/3lNliIGe1T6fxJinfQi3vF94sKDmn20oVuc0+QHy6oPIUb0plNOJsiQPxXRaGAErjoLjJFdboxPlAnisJKyN6crzRY1nBjrmGOJOvfpW/rL7Y65zOXz0pR0HU+KxoxtlKwdckySMVtRONtYOtj5yfWtLakSvymFJnNMR6cRlqTyz1rY5ETxS81vaau6MGubXIaul0sHyARWb2Nqb94tSWxAz/M1Vkiwa0S4ZcVVmUDpU3NbIqsdvFX9MfL81mytUllcmKQYq9zLZo2b6285N1ZSf6POMitSW6zHise7Yl80olTXU0WkE0RaqbsAaWCTEWM1HKuR6UXKWpctZcrg028XKGoLQkPVm5PGD3pDTvFmLLDluagdRH0raa2DISOtYt3lW9PwqluZSXupjMBsHitO1XzIcDnFY8cuDg81s6Y25at7EQfvIFPlMRVW4f98fetOW2DDI61kXv7t/pWaLkmkNZMrmqj8E1ZWbKYqLbvNaEbiQklqsOxAFNijw3vViaLCZ71FxpFCRs1A3De9SynFVyeaZiy7AQ0eDUeAWINEQKrmmsfmoL2SuSADvUpxspmzAzSMcUBIIm2yD0rpLSX5FrmYfmkHbNdFapiMZqJK46ejNiBw6n3qzZAeeKp2SZOOtaEEe2YfWg23g2dEqbk6dqxdTj2SHOa34FBjHGOPSszVIwwPaskjZfAcNrAHzYFczMMGus1eL72a5e6XBNbQOaoUetPQc01gRmhWCmrZg+5YjbaRVwHcKz061YQkChjW4+VciqpXmrD9PeoHplCA809TzUf8VOSpE9RztgVTkbmrj1SkOTTRElZCp1q3F0WqqDFWYTxTexUdicj8qjzhqfjApjHms0atE0f3fSlzximoflpWNNbiew3IBqVSBUOBmn59KsjqJNgioae5yCKibrQLcsRnBFXLZyOtUIz0q5b9apCWpphsqDT4yCarq3y1IhOelMp7GhtBQVAw2nmp7Y71/xouIulWtUNbEatxTlfjmoD8hxTg2RUAPp6Pk+lRE8Uitg0AXlfIpjHk1Ej8UZ/CgaJBxipN+OppijinDFJjS0LVlLluf1rYiAGDWDAdrA1vWx3oDXNVJ2ZoQnJFaNuex/OsuLqKvwuNwrhmKSL4bn/AApQOneowwwO1SrmuKT1MmTRYNW0qnH8pq2hBqGiEWQuafGvrUaVIDu6k1nsQ9SWM9RUgGaiBwacCfwrSSuhEg6VJn8qi3ZFPAyKzWgmh6kYpwJ61Hxng5p27HWhAiUdev0pynkVDuz/AI05TgZ7VpujJkueT2o3dupphbGe9IDzSRSJQePp60hxSZJAPFNIxzmmFxc8U0uAcik38dTionb0GTRaxm1ZisxyTUbnPSkMhA561GXB4NC3LS1uBJJPSkYjjmjdk+lMc8+9BQ3IzxTS3PWkPzE0ZyeRjHemikGRk0lKOeKULmqJAAGhl6mlAxTjjvTSKuQlQDTeR9Kl2evNMxxinbUiWhEeOn50wjBzUrLyabtOBnpVMncYef8APWk4PWnsBTMc85xTKsKduaQjj/61JwAKC1BCVmDdD7UZ6elNY8YoBxSZbaEYZPvUZGD/AIU8nmkoQk9RjA5ppX/Ip+cc00tmhjbGN61E3HNSP160z2qOaxPPYbuBxxRz19aXbTuPSpbIcxu0inDrmgLQOnTNSZykPXrTqAMdqAM1ojJyFAzT1OetNVf1qQDafSkYSlfQVakVeelIo5Pangd+9Tcxc7oUDmpAoJpAvtTuhxjkUWM3PQNvGadtzRS7amxjzXE5XpS9R70oXII5HvTgoYc07WC99xu316U7bxSlcnHpSgZppEsTHalA56U7aQOaUAjoKEioobjHTikwMmnnp1phbAqkimheKiPBNBYAZxUZPPpTsFrIcMkZpQcUzdlevFKG4pLctK4/rzS9APWo93pSM/GM07aj5bnnJANNI5pTnNNoSPsWNJ3e1HX2pScD0pAAevWhFJ6CZ5oJPbpQVJwKXYcUMBuMe1LyKG55xQTgUWLuN5ORTMYzTwc0xuBQxN6Eff0pQAaTqaOnSmNPQcSMCgZpR2oX0oKAAg09OtGMnmnLWiYPQcME4qQHnmowfSpFGOtWjNi9afQnU1IgxzQ3YExAPl5FOVQD/hSjr61Kij/61YSZvEWNef8AGp0Tj1HvTE69KnQbvSuWTOmC1J4Vq9Cue9VoBnir8KcYxzXFJ6nUizbpgir8MeWFVYIzitGCMhR6VxzZork8adOKtRr3qOFefarSx4we/tWDZoORcc0pXI4p4XIwOacR1z19KaEynN15qvIOKtzLlulVpRgGuiBlLsUJBVSXGeKuTf54qlK36V3QOOW5WnIBwPyqlcNge9W5SKoXByTXfTOaa0sUp3/CqUj5NWJjwapyHqc16EDjkuox2/KmgkcU1jRurcUdyYfnQD05qPPGc0Z9awktDdbji5xRnjFMz6UD8q52rI0TuOUkNj9aaWGKRjk031NTYTYuSOvSonPJ/lSknFRyMQM96GQtUQvULcE093weaglPAqbGRXmbFV2UmppCc0xhwc1qgIiM0w8innqKQjFaoNiPmozjNPYUzHOKYmHfigjFOprfLViQ3bRuoWkAINNFC9DTuDSDinrinchjlFToT0qNADU6KPx9qiTBND4lJNXoMkHNVYl5q9AgUCsWykXIhgDirSccVXjBJHOQKtRrjB4rnehexZjU4Bq1GORUEakGp1P5VzyeptAscD6+tOBxTFOQCKcMk+1Zvc2FbkUxgMU/ntUR4yKSZN9Rr+v6VWlb5anc5FVJiQeelbKxMypK2G9xVN3wTk/lVqY96pthu36V0x2MbdSFuWzTgnHr+FG3FSotaiEROelSqtKiYqZI8iquXa4iKDjjip9vTFOSIDtn8KeIsfWquJMYIyacvH1p+0kYpQhANFyWxm3mkI/KpdvPOKCpxUi2I9uOB096Xt15p+3ikK/lQUmIW28YqN6ewIqNz8vWpDzI2IGajLc570r/AJ1G54qhWEZ8mmE8ZoJzTSeO1JlW0FLUjuKY7fhUTuKQxJHIPFQMcnsacxzTWbPSqKQwjIFIelKegxwKYwwPapB7hnnPWk3HrSYxzSHNACOd2Tz+NQscE1KxzxUMg4qo7gr3Kdy+BWTdSZOK0bpzjFY85OTXZBWImVpTmqzHHWp5DzVdzXQlYyZE55pmOaeRmjbWgCDrTwOKQelO9qCXohjdKjqRulMbpVWIEAz2xUo4pqjmn/xUy0IRmk78U4gikC1A0FN6GnYxTSMmgloU4qInFPph6VZIdelKBhaatP5FAbiZNFBOaZUFhS/w00nFGRQApPFN60daVRmggctLnFL34pD0pMsRjTCc0MecUdTTIEpSMUlKRxQAhJxRQBRQAZ4ppPFOPSm9TQAqiloHSigAz/nFSLTVFSqOapliqOKeOaRRT1U5qGUPC5qVU70RpmpgMVk2aLYaopx9KftxTWqSgVKcwApB0pcGgV9LFeQe1QnIq0yd6gkTFWRYiL4qNnp0gIqBzVmSYM2aaRTSc0daolgDijqaQHNKo5oGhw4oJxRQRmgoAc0q0lOHAoJsItNY0pPOBQRmgNhAOaeoAFCrUipk0XKSEVSanSHcemKkht89avw23ABH6VlKVjaMNSulufSrEducdKvxWYOOOKtpZdMcmoua8tjLW24+7k1Yjs9wyRWnHY5PrVyGzAPSkmJRuZMemZ6g1J/Zee2a3o7Lp1q5FpxIztxik5F2OY/son+E04aWw/h5rrhpwHOPwxT1sxkjFF2PkXU4/wDs5x/CakjsXB5Fdh/Z2/A2498VKNIDD7uapMfs1Y482pHbFQtatuPFdm+ibugqJtBweOtLnHyaWucf9jPp+lRSWZPQfpXXPorDnFM/ssjtVKRDh0OQNk393H4Uz7IRztxXXNYAHlf0qM6erfw8+lP2hCpo5N4ODxVcw89K69tKD9VqCTRfQfpVc5Hs+xzP2Zqa0BWugl01h0XJqvLpr+lNMTiYZhPpTkgJ7ZrXGlueSKlXTynbFO9yeUy0tmHapTCV7fjWoltjgjrQ9vxwDU81i+W6MsAjihlx2zWgbb2FNa2yOmKu5PI9zOCnORUyS7Rg1a+yiopLQjkVMnYEiNzkdaZzQARwakCZ9qlMa1IWQmlQGpgM9aPL7iquTYlhYrVtZuMVThBzirG0kcCi5aXYguRnmo4Lh4X4JxUswJ61CE5ppktWNe31HcBk4qaS5yPvVjxoVNXo4y4xUGkfMQXrK/U8e9advdsV61kXNu0fI7VasJwflJNWZpJSsaMlwwOQ1atlekwjJ6cVktDuHTmiJ2hOM8VN7o35eV3LOoSHcTnNZkTiScAmrV5ODETWSk+JgR60rdRN9Dp7UiIjniul0mYeSee9cHHesxxnFdBo2oMvyk8Vm1oaQfvHRaqoltH7nFcJLGdzZrtJ5vMtiM9RXGXfyXDc96lGtXTlZlajApjOQM1m2h2PxWvfpvU4rFT5JOfWtI7ES0aOv0a6+UAmulGHXjHSuD064McmAetdjaXG+FeegrKS6m1N7oqagdj57VTa5zGQOpq1qXzgnFZiH5TmhbCafMjH1H5pDnn61nmP5uBWnfruYnv61S2FSKpMxa1ZBeJi3Y1yt0cOa7C8XdA1cjdj5jWkTCqtipuOeKtQE1TPXFWrfNbPY51uX7dcuKuAhQRVK3bDVdk5xWbN4vSxWuJFINS6XGZJeBVScknFauggFxS6E/bRrCDK4IrLv7TY2exrfZcLms2+cEAGpTubzSsZcClWArrNHmxEAa5f+LIOK2dPutiAHrVNXRnB8srl/WJC0ftWTBHuGe1XrqcTKBzTLePKnA4rK1tDeL55oiQdQKzNYtyVBrZWP5ueKztVbamO1NPUqSXKzlJV2tQG2jpU9wOTVYqRzW556H5G4Vv6ZLiEDNc/HHlq17M7FApS1RpDR3NN29DVaaXnk1bSHzIyap3UXlsKhGzTtcrytupsJKuDmpygaPpVPO1qpGMlsbQuAyDtx1qlMTmnwyAp70Sr8vSktzSWsUMiyaslMLmq8QIPNWs5HX8KAhtqNjXZz3FMuJjKwFSspUHNRCIM3WgclZFy0UNEc1g6rhZmwOM1vRDEZFZ99pzSgt39KfW4NXioo5zd81buikOMd6yJ49hI6VNpd21tKMdPStDlvyyudDOWQnHFYuoDJJP51sSP5+Dis++QKp4qLHRLW5kB6fGxzxVdyQ3FTW7AHnpVWML6lpGK1YyXjxVVnA5FWIZAUNIu+pRmU5NVs4ardx1PeqbZzmmjJ7llH+WmF/npkeSMUAENTG9UaG9fKHrVd2zS/wANM25qS90hYDhwa3Le4worEjX5ulatuPlA9aTJW5vaXdYfnmtNJczA9BWJYJjmtSFsSZqTXaDR2Vo+63U+oqhfAc1c0t91qOlUNRbEjUtze/uJnI66oVmI71x9ycvXZ68pK5xXD3eVkPNVA5qz1IHbFR9TxTyc/SkIxVGXQki+8KubMCqURwwq8GynagIsjY8VA45qdl4PNRMtUNEa9KevApgGDTweKVxiOcCqsg5NWm6VWkGaEQ9RVqePtVZelWIulDLitCyDnrTDxQDkU09ahFsmT7tIx/KlQ8U1ulJbiewDk08niokYg09jxWiMyFmwaVRkVG55p8fNMlbj04NXYDgiqgxVmE8g0F9TQTkU5chqiiPHWrCjIqxsuWhA7cVZl5WqcBxxVgtkVSAqzcVGjHPNSzMCKrM2D6VLHYsjmm55zTI37mnsR9agRLHyakYVEh6VPjiqWpS2BODipc8dKi6c1KAWFDWgIWNvmrcsGzH1rBHytzWtpsnFYTWhMt7mup6Vbh4waoI3PWrsXzD2FefIUmaCOTjNWUbiqMR4q7EeBmuSSMHqTIRVqM56VUIzg/0qeI4xS6ElpM9+9TpzVZTkVMDgCsyCYAE8daVXyKarYpCRkYprUCcHJ7Y9KlGAOtV0OOpqQPkcDipaJ8iQ8Htig9jwRTfbpS7sDGaLCHDkUobFMDY/z1o3YPIp+RDY4vTg/wCdQO3NIWIpopq5YDnHXn3pS+eKrh89f1pC+DQ7E21JWbqM/hUTvjvijdxmo5DjvSvcu3cRm5NIxH40wtx9ajJ6Ec0ASlu9I3Woy3vQTimgFIpp64A59aUnHbrSDHajYGOU4FPXvjimqvqKkVT1IzVCvqIUyKXkYx2pcelKAVNUgYxh9aNox604gmkbj61TE97EDD86a2amYVGVGeaGJ6aETLTWAAp+Mmm45pXuTdkeATTMHmpcEHp1pHXimw5iE89TxSE4FK3HY0h44qLk3QhfIprvkZJppJA4qM5JouSnqP3f7VIzYphbHNJn/IqUxSlYc3WkP60oHPr9acFz2pWM+bUMZIpMFTTwOc07b7cUWMpTI9pI96ft79KdsyeKlEeaNjOUyPZkgU5Y8c1II+fWpUQZ9qroZOV9iEKKeI8nn+VS+WBz1pQoX6CkrENjNtOAxTgAMgUoGaVtTG/QNvNOC4NPC4AHSndBikLUaq84605Ux9KAKdjHIoFHRhjIGKXqKBy3NGOavoDWoAflT6Tace1O5Ax2ppGkY33EH60dOhwaCcd6hdhTsUoiue9RPJt4zxTZGznnB96hdsHqPwpMvlHF8jkUhbjNQl80u7Aph7Nj93PX8Kern8KhBz0xTsiguMSTPPFMkYjvQCCKjbJoLSOAQ9qAMUncHHSlU89aEfUXE20EcUv8qM89eaBpgE+WlC8ZpVPFLUlJ6DDjPvUclSt1qM8d6di9yJjjNITkbaVx3poG3r1pitoNP0pR14GKN3rQp5zRYaSHZwacqjOe9MAPPepUx16ihFC46HHFO9R3o3dKB1rRIV9NQXipVFMC8etSpgHmrsQxygYyc8VLgk46CowOeOlTjkYPOKiQ0hqLn2qVBSRjHJqRRwRWMjpSHqvFWIl56fjUKcfWrcI9a45ux0RuWIExj1q/Chzn1qrEvIOK0IEIwe1cMndnVEtwrwKvwLxVeFTx7+tXY16CuSTuarYtQrwKsoA34VDEuAOKsR471iD0Hqv1x7U1l4/yamCnHWo3THJqkwZVkFU5elXZRVSboR6V1QMZMozZANUZavTNk1QnOM813U3qckynOQMjqKz58c1dl4PWqM7djwK7oHNNoozHgiqMpxVqc5J5qnMeMV6EEcrIS/J/wpRzTCcUKexrdgiTpQSM0gwe9Fc7NLjgeKD+lHrmkJ6CsmUmGOaRhRwDTdxJx29KTIk+w05/Co35AyOKe3rUbdMVmOOxXmPJqpK3HvVm5btVOQ1ojIbncc1GzU7GaaRwfWrsVaw0D1pjnnjpTyMVHjFNEsYRgHFMOWNPbpTa0RO4h4NITzinE4phPNUVoIeO9Oph59qXGDT6AOpy+1NAzUirR0JZKg4qZRUQ5qWPmoauOyLMA5q/CvPSqcC4NaECkkc1zyHHuWUU5HHFWoRhelQRKQBzVmMYAOeawZa1ZaQZUVKozwKhj6Dt9KmU4yRispWNYImTHenAenFNQ8UucisGjZDmODUTHrTn6daib2pxJvfUY2M1Uk6de9WJGxmqcrc+tbRRnN9yrMctiq5PODUs3Xrmoepya60tDNsCOamRfXrTFFTJ15q0hvVEkaAj61OgwMdPwpkS5qzGmaqxSFC9OhqTyzSqKeqZqyZEQXFKFzn+tSqgpCMH2pNEjAM0mBTj+lJ3+lMHqNK59aYwPGakPt1prdMD9aAInPQdqhY9cVJJUEjYNQLYaxqtIeeKklbNQMeD6UkOIZ4PPNDMSOtRk9qDnjNS0arQGYbagfgU5zioWPOadtAEJxSAY60FjnGaa1UCVkB6ikJzRk4z3pOtACA85xQenSnnGfamSHmsgWxGQc1BO2FOetWCeKo3DYU88+9ax3HeyuZ129Zs/erk7ZPNU5sV3RMnrqVm61A3JNTOM1C9bpmbI9uOaSnHr7Ume9WLYXHNLwTSZzS1YbkbCmd+lPbpTaCOo5eDUg60welO4BqDQb1op9N3UC3Epp/KntTeM1SGNphGTxUjYph+tSSNAqSm44zTsflSZKVhvemtSkmo260WBsM9u1C9aSnYFMEC9KkAzTQKepqRoTt/9amMacxqMnNNDE75oop22myBtO3Ui9aSgBc8Uo596bTvegsaxpBwaUnmm96CWOp3X3pi9KeooEh6jNSoKaq5qZVpM1QKnpUqpx0oQdKmSOkVuOjXFSqme1ORKsLGBzWTZokQbMCmFN1WmSkWPJqbhYhSLkCpRB6irCRe1PaPA6UXK5ShJFzVZ4q0XA9KrTADpTTuyHYzZVAzVNxzV6cZzVRxW6MGV6TkmnsMHNNpkBSg4pKd3oAMinDk00DmnL1oKSHY4zSE0tM60kVcMdMU5VzQqHtViGAscUMS1GpGT2zVu3ts4yKswWPTNaMNoM1jKZ0xp21ZXgtRWjb2/PSp4bXIGBWlbWRJGRgVi3c3SKsNrjHHFX4bQ+lXrezG3p+NaEdntA6U7jtqZS2XHSrMVmeOMVprZnHAq1BY9MjNFxOJUtNNLYyD68VpxWIUdOBVmC2HGOKtpF7k/Wi5ooozDZZ//VUkenDOR/KtQQ56c1KLfikLqZ8ViFwTirAswR0z71ZEe09PpU0a54ppj1KH9nFugqNrBwfu10EMW4Cp/sgPUdanqJWOVOmuw6UxtFY9utdcLLngcVOliD6Cmmyjhv8AhH2JztzTx4cOfukCu8TTsdBmpF0726+1WTp2PPj4cKtyuasL4aUjlQT9K7Wew46Y5pYrMEcjIp2IitTi/wDhE0xkqPyqneeFVRT8v416QLPA+7xVO9thjGMimU3ZXPNP+EZPZc02bw26JyuK9Jh01JEyAAfpSXOlArjt344oCKVtDyaXRdvVaibSeOB+lelTaGpPK5x7VRm0IBuBkfyNTzMOVXPPZNJbB+TkelVHsSGIYYx7V6HJo+BjGaoXmi7uwGPWmpa6kyh2ONWxDcAc0kmmFexI9q6b+yjG3tmlNgT6U2yOW25xFxYFWJIx9aYtqfQ12FzpG/JxyO1ZzacVJ4xSTuS04swHtCOQKjEZHb8632ssg8Cq8lgRkhc1V2QzMWPnIqzEu8dMGp47bsRip47TkZH4UhpGbNAcEgVVZAjYAro/7ODg9eaz7vTSh9R6ii7uS43KUWG6Dmr0KYPSqkUJVvrWnBDkA01uUkQ3UW6M/SqNu3lyDsa2pEwOlZEqFZTgdDWlypR2ZsRMWAoePJ6VHZybkGetXUTcefzrNs16Iyr1Mxt1zWMshRzXR3yYUgCuZmGyQ/WqWpjNao0bZwz89DW3p0m1q5y2fgc5NbVh1BzxS6FwOkFyWixXP6mcSk4/GtUDCdc1nXIDlgf1rA6WrxMpm3rWNMNkpB9a1yArMOOKzdSXa26rW5lPWPoTQyAYIrotP1ICIA9q5K2uNw2kdKuW93t49actrCpy15jpri581eD1qqsm1SKitpDJHmkYkZrJGrd7MpXGWY8VUmYrjHWr0uCDWbcsA4GcU1uRLREVwSYmFcveKQ5rppXUxk9656/IMhNbxOWo72Mt/vYqzbtioHxmpI63exgty8jEtxU/mnBqG0TcauiFdpHbHrWTOiKuipIQ3NXtImML5AqhKPmOOlaumQ7oial7EpXmjfhk85OKoanFzxjpVywwOO9V9TPz8VmtGbvWLZlBSD0q9CGVc1CqhvrVyP7oFUZWEMhPertnJhOaoOwDVPHLgcdKqWxpDSVyw8vJIrI1cEpnFaSfN3qlq5Ai57VlbUu94M5hnO/n9aeU+WorjG/ipYZMqAa6TiRGFwat28hBAqFkyc1JAPnFJj6HTWnEAyKq3aZYYGasQsqwLz2qrLLulxnvWT3OyTtBIYF+U8VSlh2sa0sbap3hqkZSWhFG/arPnZXHes9WIara8rwa0Ii7lhJBt9aWOQF+tV0O3g0K4VxznmotqO+hqykeX05qkyEnPSnGUvjnipkhDJmmjWTu0EDEjFWJcCP3otIhvweaW6TZkdqoSlbU5PU1Imb3qvbDDitLU4QDuFZa/K3FVucstzqIUBiUjnimXdsZVPHFR6XdDy9rHpWwoVo8jn3pI2TTszi5rYqxyOlMVK3dRRAx6ViM21jQjCWg/bQkhX1pBk80zHzUdQHOc1Wb7xq0wO3rVSQ8mmJjoWG6pZBjmq0Zy4q0xytAkxglxxSrJzVd85p0fNJjuaEXzYrWs4icHHFY1tneK6K0kUqo71LKi+5p2dudo4q79nKYJ6U6zA2L0xVudR5frUnSldGto7f6ORVXUz8/Heq+nXPlZBPFP1Fw3PSkylrCxg6yN0RPpXC3y4kJ9a7PVpSVIP8AOuLvmzKaqmc9WzsVaKaetBJHStDHyFBw1WFfiq1PQ0CRbQ7jih4+OlJAvzCrzR5j/CkzRK5lFcGlB4FSSp1qIcdaRNgf7tVpOtTy9KrOaaExyjPapkGKiQcCrCnFDNI7DxwKbnmloxnmoQ2PBxSnkU2lJ4pA9hoGDTnbigjFMZj+FaIzsROQTT4j2qN6fFTJZYVeamj4NRoOKnWgZaj+6KsxE1WhX5alV8GriF9C9EPWpc4NV4XBHJqV2xVhuV5j1quTViT5gagA5rNlDo6mHJpkS1OF44qSxqkg1Oj5FQsMGnpzT2JWpZqZOlVoic4q1GOOvNXuimtBrr8wq5YNhhVZlHeprY4fisZoiRtoc81ctSSeeKoQHOPWrtsfm981xTWhLfumginn09Ktxnpg1XCkjJqaDj864GrszZdAG0Zp0Qx/+qiPkCnohI9qixkyVCanA4qGMcCpY+RUMkkx2pucilI54NIDnimhXHK3HB5qVX49TVcnb1p6NVNGZYDZB9aaX7dPaow2RkUMRUWC/Qk3fWnGTj1qAsSOlB9Kmw3qiQtkY60nG3rUQfb/APrpc5HBz71LGPzxyRigt+VMpp64oAeXA74phOSff2ppO4/TtTfMweeKAvcceo7U0kGml8jB+tN3YHv9KsCQDjgfjTabnuDSF+KaBEpPFKoyKhDYFPQ96RL1J05NSLxUa/dwaeDxirXYlIXtzgUvUCgNxQ1UO4ECm7ce1KcH6/SkAzjvQN7CMMgcUxhntUmcGmsDigdiu3De1MYZOKnYMAQaiY+lJNGbVhh44pjNSsTnuajJ9alszZG3oKYeOvSpG5qPHOKVzJy6jfWmbeak28Gjb09KGQ5Ee3HWkVT3/SpgpI9KUAetCMnPQjwR/wDXpy5qTbQq8jHNUZOTYKMVIF7n8qVRj1p23NK5HMN245AqTbzRT9uRmpJbGhfSn7ccmgcdKeP88U7k+Y1VNOxzml/hNOHSkAgHPNKBg0bcGnA5qkieXUB79aUAk/SjA9c0uQOM0yrWHqM0dDUe7nFBbAp2Dk1Hs3PSg8UzeAecU1n44NM0UbE27jHSkL47ioTIc0wyH2qkWokjue1QyPimNLkcVGZOPapLS1JC4PTgVA7cZFJuz3phPNS9DXk1Fzj3pcdzTQM9uaeo9Tz1qtybMULgcCnH5aKG/wA4pWsaRjbUcB8vpmjoPf0pFbihjn2/CrsNHnbHjjmkVhmkJPSlHApnvrYfnjpS9enWgcjNC5B6c1DKWgpGTmlGQMmjmkOelCQMaXIz3FNfoDSsaaWyMUMtCf5xTX9qX7pH603GaCnqJtz0oVeR+dOVcE0u3JzQTfUTr1qRflX0pijmpM88iqSBABg/WnYxT9uKb0rVBa7FwKdH1pgz0FSoCBVsS0ViVfepdp4xTI/epE5BrCRcNWPUZFPRNxzmmIvNTIp5z2rCb0OiwqjB4q5AvAqqgB+tXbdelcc33OuCsXYFyMdOa0bdCQKqQjArRt0NedJnQi1bpnFX44zxiq1uvoMVegUnvzXLJ6myRNGpHWrKDNRxpjnrVlRxwKhsbQBMfSopOMk9BUxGKry5I96pGMitNg9s+9U5T261clqnMeK7KexhLYpSjB96z7ggZNXpzkHsazp8nvXdTRyyKU5rOnPFaE3fvWbdOQ3+FejTRzT1KMp2scVTmOTVmc81RlOK7Y6HORjg4pwJBpq9aUEirbuaIkVjT1NRDnpT91ZSKuSk4H40zPWm7qM57VmCQE8imt1JFKeM5qNzk1G5HUQtz0qNzhe9KTxio3PNKwvQrTNknFVs8kVPIeetQPzVILDcj0pD0pTjpTCcVaDVDSMVGTx/jUrcnNRHpTRDGcU3IoIzSN0rRCEprUpOe1NJq0rAtgPvRSDj8aUAg5FNAOGc+1Sx1EvNTqpx2oYEqjipoxmolHSrMI6Gs27IC1CuOnpV63Xhe1VoBz61eiGK5pMpaaE8YzirKgDHWoIl+brjFWY1JI71i9zSKLCA4BqRVzimrjGKmRemaw6midkIvWnD/IoxgdiaU8rzU2LvoNY5NRHLduaeSaYeAfemkJtJFeYY5PaqUr4JP61bmIINUpBgda6II5277lZ+OnOaavYU5zk0ijvXZbQjckTtU6L0NRIM49asR9cUJG0dUSxLg9Ksoufao40xVhBuxjgVQwUAH1qQAgcU5UAqQKQPekwI26VEfpmpXBxmo8H6iq6EJDG+mPemHFSMCaa/FSgemgzdzimO2aGzgnioncVIk7DZG4qrI3JqV+tVpOnOaBvUaWOOOagYk092I/Go2OaLlITHFIxyKU+lMY89cVJfQa3SozgClc54zUZPFNkpCZFITmkJxSZ/yKRQ4dadjpTFPPFPTGeetOwC45GaY54Bp4OKYRnpSAglOBWXdyYBGa0bp9owKxbtxzmtqauKWxTlYljVWVs1LKcZqu/PeuxIzViJuBUTHNPc1CxrVGbYHnpSD3pCcUqmrQrj6axzS54pjGqZLG0A80m7ilTrTFe5IOetBGTSUuOaTNRKKKQdKkkWlxjmkpC1ApCNzSAUgPNKOlAkFNyaD1ooKGE0ynHpSY5oIYuBTlBoUYFSBaCluJtprHJ4p7H1qM89KkHoNZs0w8NSt7UmOfeqRIoHPalXrTeaf/DQDG0p60vQU2rAKVutAwKGbFKwCP3ptBOTQBzTAVRUoGaaoqZFqBpD0Gf/ANVTqKYimrEaGobNEKiVYjjwaI4yasRRc1DZokOjj9qnVOKVE4xUyx1DNEQMnFKkeSDU/l9e9PjjpdC7XBIsCh481ZRAccUpj3deKzuHQzHiPNUZ0POa3JI+KpTwZPSqUrEuJgyoTVSRcVtz2ue1Z88FaqVzKUbGaRim7ankjx1BqLy62TMGMXrSjGaUrRtzQyQ6CjPFKFzT1j5ouWrjQpJqRIjUyQ5AxVy3tSwzUc1ilG5XhtCxrStrLBHFTwWuOOtaVvbHj3rOUzpjT1IYrXgVftrUnquasw22DjFX4LYLj/Cuc3IoLL2rTt7POOM0+3iA561pW8IYg/rVIqxHDbADirUUGcVZjt8YqxFb4PpRcY2C2z2q2luE4GKkhhx74qcJgVIWuRJEO3WrCRZ6iljjGT6VZji3Dii5VhiwAdqlWMHipBFyOtSxxf8A6qpMkYLUN6fjUqWAJyBVlFHTvVmJMHvUj3IobPZVgQgYGKnSMnBzT1iIBOCfQ4qohaxEkIz0/OpliAA4GPSnqBmp1UVVjNtkSxHtge1P28dKmWMA5zTmTcOOgpJlJaFOdMrnFRW4+bFX5IdydOP5VQUGOQ8VqmJrqXUiB7daqX0A44561cgOcYNMvh3HalcTV1YpRRbU4FLMmRn1qzajjmp3tw46c/ShsaTtYx/KBPIHNMeyB6ACtRrTGeKi8soOe361F0Pla1MmayXByv8A9esa6tdxxjOPeupcbhyM49azZoF3knr61NxnMT2e09KhW3CjB5roZ7QMOlZb2xWQ5HFSpBJWKEkAYcYxWdc2ag8L+lbjRttP9RVd4u1VezJaOfNoAxG39KcbEMv3K1pLY54pYrfpx0rRS0MXGxz76cA3A/SkNiR2yK6R7NT2qBrPB4FRezFYyYLPPBFJdacGibjPetcW5TtRJFlc02+ooxd7M5B7IKeFqaK32CtW4tRuOOlC23y+9NSKUTKlTgjFZ0sOWPFb89sQDj+VUmtst0q+Yl6FW0jI6jitCFBjmkS2MZqZUwM96lPoa2Kl9Hlec1y2oxBZOK626GUz6VzGooSxOO9VF23IqdyC2HIyK37PhBjisC3UqM1sWcnyYz0oY49DZST5DWbcSHcak+1bUqvEfMkPOc1mlrcvmdkjPmLCTJHWq18haLOK3LyzAi3gVkzyDZt/SncHpddzCjkMUxFTrId3tUNzGUkLU2JjWr1Rh8Oh0drKRGOvSppJQR71V00GQfQVZuUCAGsep1JaXIScg1kX2fNOK0d341n3rjzM00hSs4mfO7KprFnl3Mf8a17uZShFYkhGTit4o4p7kRHOaVDzTqRRlq0MTRs5sVaeU4OKpQLjmrGPas2bq9iB2+atzRjujIrEk+U1oaRcBSRn6Ut0EXaaZ0EAKkmql65MuBWpZIGhz1zWdfpicis9zokrQuQxx96ssMAVJZ24lQZFTTWxTIovcpR0uZ7JmlXK8Zq0lvvGeKX7Jk980NkpdiGMkH1rM1dyRW6kAA6Vl6tDgZ9Kpbifw2OVcnfU0YwuabOMPxU0Cblqjmjq7Ar5NTRIS4xVZxtar1jgkZqvMpb2NJGKximIu96l25XOajt/9aBWLOiWyLflfLVG7XAPFawiyKztQj2qe1OO4TWhkFuat2+WFVG61etj+75rY5EQ3RKjiqa3DBuv4VeuulZhHNA2a9nKWbnpWxakNGa52zbbzWil0V6HFKxUZWNDzfLkJHalu5xJCeeaoefnqajluOD81X0EpGfqDFqySfmrUuWDg8VlyD5ufWgykX7Obb0PFbVrdsybe1c3bt2ra02VTwT2oGnsR6kx2kisc53VtakoJO05rFbhutGwS3LMZwtMzhulJEcjrTmPWgOg5jleaoTkBqneQ1A+CaESxkZwasbvlqBTg1MRkCgSGMN1LCOeaaeDUsQyaBIvQJzV+2l2MDxxWfExHFWFYhqkpHUWV2GRSO1aLXJaMg9K53T3YjHatb5mTrUHRF3RPDdDceeafNMSOTmslX2yEH1q2smaTHG+xmavIdvNctctljXUayvyZrlbn7xqoGVTRlc9aCMUZBApxGa0M7jR1p6ZFMA5qUYNALUu2vUVfYDy6zrQfOPStFwQtSXDqZtwOTVfpVifqarMcmgljH6VERzUjnBqNetAhy/L7U8HkUnb/wCtQOKg06EnAFOBzSKKUHFAx2cGm5NITTlqkTcWo2OKkPf0qFzjpVIjYjY5p8bYNRHk05c4pkstxN71bQ5NUYTyKux80DRbjPy0hOOaSPgUOaaZZPFIe9Wt4YVSjOPeplfimxIk7VGRk9qUv+VICG6CpGSxc1ZRcdqghGTVuNapAxjL3xmmA89KssmBVZhQ1Yqw9TtbNW4mB4qgGINSxSYPWmhNsvN0ohOGpmcikjJ3j61MhNXR0FscgfSrcHDZNZ9m3StBASRXFLcztdGvEdy57VLFgHiq9s3AHWrKj5q4ZIjpqXYc45OasqPxqtCOlWVXOaxkYkgQKPanLkNUSc9etTZFZECkd6QYxxTu3t6UhHrWiB6jWGDR2zTiO/eo8cYrXcB5PA9KN3qOaYSMUFgT1rKxk9WPzjFG73phbFLv7Z61LRY4kKRnvSY4wDzTd3PXJpN3+TSZRKOnPrTGJx7Uhkxzmm7jg0gE3ZGOue4pDk+lIT0pMmhMkcRyf500ngd6Tdximk4PWnuCunqP+7QTntzSDPtSN9aa3KHZNPj9+KiAyOtWI8UzC7JF6f41IBwKjxx6U8HHbP1pJl3JCMcCm05eadjj61ZNyNV570BfapdvGM0zGP8ACpd7jvoN6UhIK9KcQTk/zphGKOg+a2ojZJqBxknFTt06kVGyDtWbM3K5AelRsueanxxzUe3jNSZ8xXZKbtOeasMneoyhqzBsixj6UuMGpNuaQqc+lBlfQQAdcZpMc81I0ZHXg0BCT3FFrkNXG459qcF9vxpSpFO245p3Jeg0c9elSAACjb/s09U4qnsTbqIBzTgv40u3t/Slwc8GoDlbDAp23OPek75oxjvQJxDAHGKXnOaFpN36U7DUBwx9TS544FRBsHOaN2Rnsf5VRVtbE24UbqhEnNBfjGc1RXL1Hg4PHSkZsdqjLkDr+NMMnpyR3otYuMbkhfGO59aaZMn0qFpOc/yqJpfyoZq6d0WDIecc0wyGoPNJOaaZc9+anUajoTlueKYWqEy+9Lkn6UNmiiLnB45p3U9KYBk4qVVwef1oKsPUAHpTgRkUg4H0oxuqkK2g7qeKO2KQcU8jIyOlNoHorDMHOc05R9D7UBOB1NTLGTxVpCbsrHmVOK4FHHfijOelLc94co49BUhJxUQOVp2crSZYnU0uSO+RRnHOKaSKEN2sB55/rTGNL2GBTW9KYkGdvbJpV+97VGOc09BQ0XotCXj8KQgZ6U4HigAHrQQRhe4qRU5wfzoPHFSpx1p3DZiKKay5NT4HtTMZ7VSZSGDpUsYqPbUsfBovoT1JgABk0/kf/qpmeOOlPX0rORrAkQHGe9SgFajRgM07dk+1csmbLUliGea0bYdPWqEK4bmtG2FcU5XO2KNCAcj1rRtk2/n1qjbjA+tacAJA/wAK4JbnSkXYVq7EuMVVgGW9BV+IZxkflXLJ3NCaJTU6j1pqKfxqQA+lLcaZGw571FIPerDAnP8ASq0mAOlUZNFWbjpiqU5zVuYZbjpmqMw4NdsNjnkUpR17Vnzd+341oT8Cs+bnPY13w1OSRQuGAFZlx1rRnPBNZk/evQp6HLLdmdOeapyHmrU561Veu2OxgRr0p6nNA4FKAQBVs0Qq5JpwXmgDNKM44FZMTD+KlIwcnmjHvTWODxUMtMRziozznFOLZ9qiZto4rMzsNYkComOTTmJzTWGVoG42IZRiq0h57VbkHrxVVhWiFsR8UwnNSYwPrUTgg4FCC4MahY5bFPIz9ajY81WxIHOaYxJpSDim1aJGnrikopMirQdAyKcBn/8AXTOpqQdKLAkKo5qwo4qJBzU6rg//AF6GJskQetWolqvGtXIF5HaspPQZcgGFq7AO/pVeNcDrVqIZX6Vyt6lxJo15zVyNMbcdfpVeIdBjmrUWM9Kxka3HrkfWplAIqNRxUg6D0rApq6Q4jC8HvTScH61J/BUTYAoJvpqMYkDNMdgByM0DnqaimJya6Iq5DZDI/BqlIxNWJjnjpVVsCuqETFsi6mnAcUdT6U9Rz0rew721JI0/OrMSnNQJ16VbjGMGnYu9kTIpIz1qeP2FRrxU6gYFDRXQcBg8U8457/WkUUuQRUjUu4jDAplP4NNHQ02O5DIKikHFTnGeaifAzSDcrsMH2qu5xU8mB6Gqsp96h6E2IZZOarvIB1NOkbrVZnz25oeoEnmZ6UzPH0pobNLuzUliZOaRxxxzSk+9RyNx6U7FXsMkYE+9Rlsj3oJyaY5wKe5KYhOQc9aQHDU0NRnNCRSZKO/PFOA5NRqfWpegoYmNY7etMDhQTTXYk1GzYHNK3QcStdyVkXTZJNaNy+ScVmT9TXRTVgkUpM5qBuOKnkqvKeK7ImLViFzULcmnscnpUJJqzNi0oPNM6mnjrVCY8nNRu2KUnNMY5FAW0EzuNSLiowKlTigSFpM84p2OOtNxzmgtgDmlpOaWgQUxuadnnFNI4oExAM0tNyaKpEh1NIxp9NIGOtQyyPvSrzS/hSgUxdRyrxT/AOGmD5RTXbipepXQCaaTik6n/GhulVYQhPtSYxS9etHWggSiiigBN1AGTSUq0APHSmuelKTx1qPPWrG2KetKtMH3qkQZpMRKi1OgzUcS9Ksxp+dQ2XEkjWrKRknpTI0q1FHzWZrEdFFVqNORTYlzVlExwKzZqhyR4qZV7U5F9qlCcjiobNLaEawg/WpFgwetTIlTLHk9KhspaMgWPiniOrAQAUipk1ANWZWaPPaq8kPGMVp7OxqJ4R3p3KMea3GOlUJrYc1vSRZHtVGWEHPFCkQ1oc7NbZJqubU1vSQdciq8kGOtbxmYuCMVoMHpR5GT0rSeAk9KQW/erchcpRWDtipUtySBir0dozHpxV2Gz6ZHNS5lKOpSt7LPVc1fitcDpirsVrt61YS23c1k3c2SSK0NvxWlb2/tUtva57Vo29kCRkYNTfUtDILY8cdutX4bU4FTR2uwDvmrkUXSg0UbkUNswI+WtGCHbjiiJNtWEAJx3/lRcdiaNO4qeOPjp+NNi6dKtKpHbiouOwqRc4qcQhhwKSNe5qwi+lNMWwxYOnFWoo9oApEXDZqdRgVKKQ9UHp+dPWLA6c06Pke3rTwuPf6VbYrXBAB0FWogfTrUQTjOOakRtpGahO4WsXYUC84zU+0Zz61DbyZI9PerO1j/AErRaIW5EV2kmhGAPTvUroT1qP7OW6UKZLiTxuMHjpUy/OaZDEVPrUhXaAcd60QrjwhMfWqr2geT3J61aR+3tSPw9LqPoJFYFeQcj9KjvLfYpPFaNuw2g/pUN+NyH1obHa5m26ZB6degq5s4qtar8zVfRNy85pXKS0RWaLJ4qCS2DDpWlt45waikXrkD8KmRbZjy2+0cVnTRDeeK3J+VxWZOn7zPSlchxujOkjO08cVQmTvxW26ZXr2qhcxbegrJMpq5nCIen4VVnt8E4HFaKxn05pJIuPShvUm10Y4TOc9RQqANz1zVxrf5j15prRBWrVSRLgRiIY9qRoQDwOKmQd6Vo+BUuVhWKDw857VGYCAcVfeP1HPtRsB+vtSUrk27GJLa559aZHbkHoa2JLbP/wBeohbHHNXFi5bGXLbZU8VTks8PkVvSQZGKhe2B5x+NXzE8t9DG8jg8YqMxVrNbbV6VAbcZ6VPMWomXPF+7PtXPXUGWPFdnJbDyyDWDqFntbOPl9au9xSjoYbW4C8cVHAxVsAVeeE9xxUTwhWB7VpfQzaehIynaD61Y06LDZpqspjXNW7IrsJFRcpatMmulzEfpXKXK7ZWFdXOQVPpXMaghWU+lSncuauZ1xFvBqsqFWxitAgqhNVGYGWtYswqLY1tLcJx0z6VYv5OBWbA5Qgipbmfcg7mpaNk/dsQu/pWZc7ndq0YxvPSq92u1jTT1sR9m5iXEbKh9KzHXBrdu2zGaxpfvdK2jsctRakainKPmFJSbuatGLNCNcDjmrNvHu61nQOSQK1LTOOetZvQ6Iu9iC6i2k8UlkCsoxVi7TIz3ptpAfMHaknoEl71jsrAf6ItZWonFwcVqWLbbZVI7VkX5Pnn61lFe8dEm/ZpF/TOQtaF2u5emazLE4CkVrRP5g560noaRelinGuDjGKfs3EjiluIzG2cflUUEh3jrTbvqQ9HYdMhRfTHtWRfyBlOfSt27IaHIrEuoA4J5oUgmuxytyuHJFEUm3ir11b8ms502mt0cezuPkIY5q1ZtyKpA5q9ZLk0PYUfiNUPhKZA370HpUbPxiiFhnJrK50SeqN+3wU5rP1VQw4qe3fEfX8Kr3cm8GhLUqUtLGBICrGrEExC1FcD5jTY/uk10I5LWHXE4PHeqe7k06c5qNDTEWImIxVpXIqmp4qZHGOv4VJZa38VXmckcU1pPQ1G5zTRN7DJDkcVTkH5Vbf7tVX60yXqIhxVqGYp3xVMtipYz70kLcuvOXT3+tU5PvGn0jrkZoZVhitt6UO2R6U0DBobpTAYWyaa1JnmnE5FBI1Dzmpc8VCDSlueKBLQGNSwPiq5OafEeRSuM1Ij3qRX5qoj4GKUPzQg6HSaa3y9c1qK/HWuf0yfb1OK1lnDVNjWOw24O2TNSRT7h71DdfMCRVNJSp61I72aLGqcw1ytz945roL6fdGRmueuTljVxRNR6lcDFLz703Panjr61RgLwaKUD2p3f2oLSLdi2XArSnO2Pisu0zkGrskhK4pMuGiZRuDzUBNSy/eqHrSI62I5eaYtPcCog2DQOxYAxTaA3vSbqgZIDjrSg8VEXpyciqsO485709ajzzTl4HpQieo9jzVdzzUhORUTYFCQ5MYRinJTPpUi1ZkTp196uwmqMXWrcRxQWi3TGY5py8imNkGpW5Q9WqZWqoTip4W9a0ZK3JXbiiN80MOKROtSaNF2A81fixgGs+Ij8atRPmqQNFpuQKrOuTU27iopCAeap6gr2IymKRchqeSCKYTil0FuWY27U8feFVY5MmrceGx60noNGvZnIGTWnD0FY9kema04m9OtcczFPU1rR9rAVorWXbEkqa0ozlK8+TM27lqA8+tW05B5qnD161cQA8+tYmbBDg9OtSZ5qI9etSL0pNWJY9cn1pcc4pB6CncVCuRcT/Oaif6fjUm7npUbnjOB9K1jqSmNDc0Z/Coy/PoKbu4Gf0psl7khb/JoPI9qaX4+lMLkH0rMq9ybJHSjdn8KiLEn0pFPNDWg1sPZx0oLY96ZnH0o3enNQaIcW5pC2B7elNByR2+tKxz3xUAw3f5FBPpTCccYpQcVqkZtO4/t/9elJxQhJ7e9O/KmUAHOanjGeDUYU8dqmRttTa5Nkh4XIP86ULkYPFCnjpzS455NFiWSR53D+eKl6DimJ1qQcrVonSwzrzTSD3p+ABjnNMbn37UmybX1EK560w4GcflSk01vXNTce41ulRsB06VLtyaXysUmjNkBGaTac9OlWfKzSbBjpSSMWVCmO1Bh71ZMWDnGQaXYO35UNGUisIP1pDCAc55q4Ez1ppjH1xVWJKwizxThDzj+tTEc0mMn6UWFe6ISgHANMK5qyY/WmbCDxSJ5dRgWl247U/bjj360uBn/Clq2WlYj6dqBnFSMBnNNPBrQLCZI9BTd3OaG/KmZx260rBYXPOaM8elMY/lSb/X9KLmltA380FqYxBGaaWJGKsFHuSZ496bvAP1qMvtFRmXNJmvLpYmZ+KiaTAwOKhMuCef0qJ5c0y4xJnk461CZMnJqF2560m/jjmki2iffjpRuyar5NODUWLikTZOakQE1DHzVlfvDFJIpWRJt6daeEOKEAHenjnHFaWIlZAvIx1pwOKcB6ClCZ6imkZXGhCT2qVEPTFSIueMVMkfFaIwk7uxCsWe1TpEePapUTjpU4TFWombZ47nIHejgdiRRwaUDgD1rFH048AYGBiheDikHBx2peG74pD2FbrUbjnil3be9I3FLYdhvWkAweaXOKXI/CmUtEMVME9B6cVLTFB6inD9KH2Gu44AYFL6DtQgBFLnvSQm9RQMsM1KoyaYRyO3tT4wRT6CbuP44z0pmOakGCfajaQ2e1UhXGgd6VR9KCOKQDvTBEi8fSpAc54pij5acDmspM2iyVSSDT0OTUa8dDUqDB4rikzqgWoeQM9+a0bZeBVC3HIOM1pWw5Fck3odcDTthjFaVt2rPtx09K0rYA+1edM6lsXbccn1960IR0qlCBgetaMXpXO3YrcnCkGpAoI4NC5PX86XAB4pJkp2IX4FV5AMVbcZHNVpRxVxZm2Z845z61UmXIIxWhKvXuelUZxhSc59q7IHPIzJxgVny8cg5rSuOKz5uVOOtehTehyy3M2fBHPesu57nrWncNgVl3Xcfzr0YanLLczZjVVx83WrNxwTVYjAJzXWjFO7DAp6Dt0po6deaeM9+tUzRWWo9etL/DTfr1+tIeOKQrpjTxTC1DGmFulQK4jsaZjignJ64qMtk80rFoXr2/GjtikLdqQtwai4LVkctVpMqeasSdOarSDHHWmkZdRm49Kjc8eppSCaYTirsIa5phAxTifemNwP8A61WAFunemtjvS0x/UULclaDT14pDyKRutN/hrVAOUCnrTFNSLzQBMnPtUwH/AOuok7VMnPeoYcpPEOfSr9uuTVOJckVowJge9Yy2BFlQce1WoQCtQRn36VZjwTz0rnZcSzHx06mrCDAziq0ZxirSAkj+VZSNdESgAAYpR0pB6d6kH3cVnbQaloJ3NQs3zGpGOz8aiPJoSM5MYx9Bmq8zcYqdz1qpLnvXTBGUmQO/NQP1qV6gI5rtiiBV61KtRKDUqAGrYE0YGRVpBg1XQAH1qwtM1LCDFTrgVBFzUy+lT1LJcgimk0hbg/zppOf/AK9QlqKwpNIW2g00tTC5/Cmxq45mzVd2pzy88VXeTkk/lU3BOw2Q4yeKqTNj61M75FVZWzWb1C2hBMffrVZsVPLkjrUDfhUAlsNBP4U7fimg5OPWiquailgaidxmhmCioXbPPammAEc0xvpTyeAeRTVXJ+vrTTBDaU88f0pSOcZpEXDZNFwHIKVyRzTsY5qNjk9f60kx2uMPJqGbpU5GBmqkxrRAlYqz96zrg4zV+bAz61ny/eroiiWym/NVpGqxMfyqpIea6YoybIXOaZT25NMJxVksKAKb39KcOlURcQ+tJS9fekIxQDDBqQYqNck1KooGh9MpxFN60D6hRRQfagYUw8U+mMKSJaGDr0pQM0Uq0wAjimscU5setR0CYAjNSjpmo1FOzwaTGOJwKipSc03OTQkAuOaRulGRSFuKZNxf4qN1NooKHHFNoppOaCLABmnAYpF6UE4H1qwFY+lMPUUhPNKBQK4qjmpoxTEHNWI1pMa1JYlzVpExUUa1ciUk+tZM3iiSNOlWo0pkSdKtxJyKxZqkLGhxmrKJ7UItTotRc2SsKinjPFTxx80qJk1aij6VncsZHF6/yqZI6lWPNSCLigm2pX24OKVFA56ipSmDTxHt7Vm2X1Ith9KY0VW/Lz2pGixSvcLGZJFk1A8GB0rWMNQPbg0DsY0lvk9P0qq9rjtW61tntzURs8dqfNYzauYRtd3AHNSRWI7itX7HluBU0drjkjFNyYJWZQSyAIwKsR2oyCBV5LXnpn8KnS2A471LbNbJFNbfHbFWIbMvVlLfmtC1tgoGRQmwdmyCCzxjHJq9Hb7cetTCEKMgU9UPpVjSsCR4FTxpznrTEXjpzVqJOelRexaeoqj0FSopDU6JOOmasRxbcHHWjmKtoPtxuP8AWrYQfiKiRMVMg/yaaESKpyDUi/KMmmgcf0qVI+/A+lFwQ9CT0FWFG7rwKjjT86lTg9M0J2LLEYGMGpF6VDuxxS7zyKQFtMEUuz6imQkHr+dWdgIx1qwb0JbdvLYCtGL5gDWUqNnrmtO14I459ad76GexMYsnOKkiTGM96kVOO/1NKPlNTawXHCPBxTXhJ/GpkfjqCfpSk96pSFbUprC6kd6kdOCTjH61ODkDjrS7crgVafUlKxDbvjgU655Tn+dQsvlydePSnOWdaT1RaM1JDHMfQ1qQSgrzzWXNGVlB96vRKVXkdahXKWujLauvNQyJTTlcmnhgQO1NvuHUrSwcfWqUtnySRWu5AHH/AOqqrv1yPxNQy9TMa2whGKoXFszdj9K3Dgn0qKRA+KzFa5gi3OelNltu1a7IA3TP1qGSDcabVx20sYMkezJNQPhevSte6gzWdLEQelRsOxU2gHmnAc+1DLg8/pTDJk+lO9yWraDygOaQptNKrClJBGKQrJDSAajZfepevFNODQm7hy9SBovrxSCLAqyq9cjrUbrtp8wWKzwjntVVodpJq8351DItNMGVGjBHNY+qQjyznmt5149KyL9DyDVqRLWhzjxbsD0pGsfMGauSxYfpVqCIFa05iLdDnZkMDAGp7ZyFq1q1sAoIqlDkKKpO6Fa0rFsuWBrJ1FMngVqr054qheJvyRSTKaujNEe9elU7i2IbIFaSKVOO1JKmRgirvYy5U1ZlKAZGKklj+X/CmgeU9SSPup3BbWGwxbaz758PirvnYzjrWfeEuc0Le5nP4LIz7o5SsuQ/NWhdHgis1utdEdjlqPUQjIpmPmq0sJZN1QshzV3IcXuTWwGRmteLAUVmWqAjmtJMAYHNZM2grCTPmrGmgO+MVWk5FT6cQtwvWp6DfxI6WP5IR9KyZ2/eHPTNbK4aPtWXfxYkyOM1EXub1ForE9o3QDpWvaqVXPrWNYKWbmuhjjKoBUSZdNXVwaNZFORmsvHlykdq0pGKH/Cqk0O8EgUJie1itJKTxUEwxGTTSxD89qW4kBhI9qfUSeupzs7Euc1VmXK1fmiyaoXAKcg10J9Dlto2VyNpqzaPg1XU7jzU0a4am9jNb3LxfK0+Fc1XxnvU8Gd3/wBas7anSty0JTGMVHJNuHWnOpPFQyDaOapMmRWlj3DPWo9pVTVsHPFNkT5Se1WtDNoy5/vUxABzUlwMVCp/KquZdSUHmnqTUadatImFqWy9yOkJxUhTJprLTJsQkE1DICKuBOKgnXincdtCmetSIM4ppUClXrTIRZHQ01W7GmKcjFNyQfepKZIwxUD/AI1Z+8gqGRDTuO3UgBp3amkYpwOKEQIRz2pCMc09gSKawzTIIyAKeg5ph60+Mc0mNFpfekDcjFItKuc0Iov20mAK0orjCgViRsRVuObkc0WGnqbIfctVf4jSQSZWmyNg1LRe6ILxsKRWLOSTWleSkg1mSnNUiZ9yIc9afUfepKZHQlRu1OyKipyDLCgFsX7Nc1caMAVVssirrnC+1T1NorQyZ1w5qI4xU0x+Y1FjjNBn1IXWoqmdaiIpXKY5eaUjrzTN3QU4HFMFuGOM1IowKZupwPBoG7C5/GnAUwHJp1BmDkCoW5NOY80xqofUSngZplKDihCJ4sgirkZqlEatpnFK4kWlY4pwGaZEM1MBxTRZC/yiljOCKJB2qND8wpMTLwHelUUIdwqRBkU0Xe6HI2KsxPVYnFORsYqxl8PnvUczcc1EJMUSMSKCb2E3CjcKrsxBpQ5NSmDepYiOHrRt/urWSr4IrSt2yoOab1FfU1bYcjmr0LDdWbA3YmrcTYbmsJrQUl1N60IcVpQA9MY+tZWnNnFa1uOcV5c1YwdrFhV5q3EcDFVTweKsRZxzWZk2S7fxpV44pPpzSZ5HrWbIJR2pWPp1qMH/ACadu+X0piYmff8AKmtyBzzSN6801SCaqJCV2Rs2CR+lNyRxSyD5qiPFOQS3HOcD9aTfz/jUbMRik3HPtWRCbsSlsk/40b8Got+MUHAP1oLVyXdkYoDZHamBvU4oUk1NiiTk9s0Eg00Ngc9qQsO1IocW4o9KYWpM8VZZYVvrT1PJNV1POf0xT1IH+FJbmLfQsqeKeh5/+tUKkAVIrY6UxWuWFPFSHBxzzUCHFSBhj3oJvqPU46VMrEfSoc96UZOKWw5LsSFutNwT3pQOacV49vzovdEvRERX2pdn+TUirTwnYfrUIXkRCPuKcEJ6DI/KphGR2p/l8c5ppmbdiHYaZ5XFWSmKTb25oM3qysIuAKNmB61YZBxik2jbzyaBON9iFV+U8fnTWHtU5GD7UxuTVkqNyErxUZUdqnZTjpmmbfYCgajoRHJ+lIfpUpXHSmE4oDl1GnHekyKQnj2o3cdaNilC4jEqKYWz70rsPrULeuetJF8gMT60m/HaombmjdzVXDksK7ZP0pm7A60wtmmMcdD+FFtCrErNnv0qN2xTC+PpUUj+lIpK49nHrULSe9RvJkYqMniqLSHs/eojIfxoY00HFNamjjoOznrxRuyevWmkcU5eKoVrbjg3NOWk496kROKgT0Hpg8DpVmLmoAp6irEK1ViG9CeMDGW4xUigdaaq56dqnVeRTMmxFX8alWMnpUkcfX/CrEcGR0ppamHNoRxxfhU/l4HvUkUY6Y4qURnArVLUwk7EaxevSpFXBpwTnpxUgWqM7niODu6YzT/THamfU08cA+lYdD64U9eKQHFIc4pCePeq6F7isQTTeuKU/pSYyOlZ2C9hAOtGcDHTNKwxmgAntTLWqAKTTwAVwaTBxTk5GKChwHFOC7utNPWpVGRS6ESDaD9acMgUmeOlKvvTM9kOyM5pxJx6UBstim/xY7U0IABTtoHf9aTGM88UnQ+1NgPHHOacp69KjZ8cU9csK5pPQ6YEqg1YjGBUCVYjzjNckmdcS3ByeD+dadsKz7cYFatqpauGo9DqjqjQtx0/pWrbJnrWdADx61qW65z3+lccmdS2LcIyRnOK0IxkD0qrAhKjpg1diGTisGBPGM9uKcRgHFCJxTipxyM0kBE2COnPvVWUYq4Rzn+dVpjknPXH4U47mUijP92s+YGtKbkEYqhOMA812wZi1czJ1znGKzpztzWnOOvf3rMuQeR2rvpnLNWM25Gc1lXRyelad2MLx+tZN10rvpHLKNzPlHJqLpxUsg5pNtdiZCS3ItpHWnAZGKCM0gOBii5DWo4nFRMwPApZJKgZjV9CBSx9aaeO9NLn1prOakpClgD71Hj5qC1NzzUmg4ng0tMHJNLnGe1QSmMk+bmq8hwKst0qtMOKpGbuV3fAHpUbetPYZ/CmHpVofQYTim0rdfrS/wANBKd0NPfNRsM08nFMarSGRk4NNAzTj60Voidh4GKeozUSip4/SkLqSpjoanQcCokHFTxLx/8AWqXoW9S1CufpWhAuMe9U4F9PrV+JeOR9awkJaaFiPAOB09qsxgEVCq//AK6sRqM/Sud7mqWlyeMDINWBjqKrxjFWUIPUZrKQ35jwcUpJFNp22pLSQ1m3A1EQeMflUje3NRseR61ojOTGP1qpL92rExqnK1dEEYNkRbNREEnink4pmCTXZFaDFTjrUyjJ+vpUaLxUydapogkjWp0BPQ/nUKc1Mrc0WNk9CxH2qUv+dQIeafvyAanqUmSFs0jEH3PvUbOaaX5460FW0HFqY7DFIxqJmqWJA784xUDt1pWbJqGVsH3rMHuDthTVWRvens+BnPFQSsCKkSTI35xTGTrT8etN4P8A9aovY2irIQAge9RSce9TPnpmoWzxUp6huRMcCm9QBjNOakzgelUmOwYHfilHOaQLmnbcDnrSvqVYjwaQLipHWlAyPU9qpMHqMY4qMsOmKe54qFzVWuTsJITjiqkvFTucnrVSdwDWqRLZVuJKz5T1NWJ5OTVSQ810xRm2QSNVN+pqxIcZqs9dEUIjJzSEZpScmkrQyBV9Kd/DTaKBLQCcVGTzTmNNAyKBkifSph7VEgzUuMGgaA9aaRSnpS0B1ExxTc4p5HrTKBgWppOaCc0zPOaSAKKKCMUMkazZ7UlHWlApkDqbuo/CkoLewUhHNLTKCBW60mM07dTaACgdKUDNJQA0nmgdaaTmgZzVWAcDignNPGMUw9aLgNxnmpKavPWpFFMByLVmIYNRRqatxJzUMqKJolzV2JMVDCmKuxJismzaO5JFHVyJPbFRRCrca89KwZul2Hog4xVhEpqJlqsxpz0xWbZo0OhT2zVyOPj0qKOPmrsSHAIqX3KSFWMdulSeXkU9I+Keq5FQ2VYrmHJ6U9YjVgRHpjn+VSLFjH86B2KwgweaDF7VdEXHWhoRjOKTCxQaHngVG0GTnGK0DFjtSC35qOawGabfPpTTa5OMVrLb89KVrbjOM03qDRjLZYbpU623tWgIPl6UghwcUIasU/I2nufwp4twe2atCL0FTRwc5xVJhbsV4bUVdjiAAGOaekeO1TInNK+paQxITj0FOWHHWp1T5akCfn71dx2IRb81Yjixxj9KlRM9qlRR9DUsdlYZHHgZ9KnU+g4NOVflpQOf/rVIh6L3zU8aZ4NRJwKnXHFV0KRIF4p6gDtTN1Krc57Uo6MZZjHtmpAAcVAj1Mr4HFUT1HbD60qDJ/8Ar0qnrUgUHA700UOjOMGrkbevT9arIu76VZj4H+NCYFlfm5H4VbgfHaqI4B5qeNj70N9iLGms2TzwKczgmqaHjnrUmSVzSvcqy2LCzBTTjKD0PNVcmkZivXjNWFlYviQU8NxkYNU4Xycd6vxx5SmlcEkU7liDup8U6yKOBnGKkuYiUqhaAiQr2+lSrhdJk91Hk5p8Eo2gY6VY8nfH/nms1g0MuPenqKSs7mgwGCag47EYpwyVqM7lGelS7mltAlIxVZmOOelSPk8VHsNS9hoaCDilIBFRlTjtTRnv0qbtBYa6c5HNQScHGfwq1gtk4wOlVZk3MeOfek3qDKcwBbNVJE3Grsygmqj5HHYVFwZRmiyDjiqjxEDpgVosaryrup7EvUpqSPpQW/yKkZAKjYAnkil0EIGO7rS7wGqPODSk81NzWysTb6aw30xGGadu3H2qRIYykD6VCe9TuSV6fhULmrTJtcidc1m3qfKa0m596o3XzHBp81xNaMyZIef6UsI56Vcmj/dnjNU4sknHatEZ7NFXVhlFyKyQu3tWlqknIGapIm8U02h294ryTYOAKVU80fX0pZbY7iQMD6VNax7eDmrTGlrqU5LIjkDioWtywPYittkyuKrlOaalcJRSOfnhKVEw+Wti6td5P9Kzp4fLB9Ku5g1Z3MyQkE1WnfIq1NwTVKUZJJrVHPIz7sZyaoY+atC7HYVS2nPStlsc81dluLBiqBwKFcquBwKB8xo2Kb0QinacVowZKVQAya07Q/u6TKjqxrISKltFAkWllwFqO3yZOKjoW7XOijkygw2fxqrdybjz1FJbE4APSluYyWqErFt3TLmip5j811K2/wAnvXO6HAVcfWuqUbU7VlPc3pL3TKnjySMdKqyfKMVoSITkiqc65PFFyWjFuU2lj+tUmmyMZrZuYtykd6524DRyEEVadzKStqL5e89qpXtuQKv2xzUd/wAAZq1uJq8LmL5e09KmjOKeyg037tbo57E69qnj4bpUUHzmrwhwOKzLSvsSRkMPeo7td2MYoU7KTfvegp+ZCkJz0qSSHcuKveUNgI61BKQFNVEGuUwbpdrEYqpgA1pXo3HPes/HNWmYSWpLCOauhOKr24zgVoxplcAZpMqCKwQ9MUzZzV4x4FIYOM461LKsUHTvioZF4rTaD2qtND8pNO9gsZUi84pgGanlXaxFRhSeaq5lYco4pCuTVhEGKa0eDSTG0NjOKHXd0o24py8ikC7FSQYOKYo5NWJkqILirTMmtRV9KHTik3bTTgc1QyBxT4utEg7ikjHIpMViwBkUgHNP/hpMEmlEkkXpUgJzTFFSKPwqiy1buadM5K1HFx1p7jK0maR2M64kzkVUbmrNyuCarHrSJZH/ABVJUf8AFSg1RnsPJzUsA3OKgGTVi3zvFANmxbJtxT7lgFpqjCg1XuZuKk6L2iU5PvcUEcZ704DcaVlwKTISKz/54qE9KsvUL9aNwZF0p4HFMqRetVYEJUirx0pmcdKcGIpCtccB+dB6UmRQTxQSiNxio26U8nFMPSnqD1Yi9aevWo6lXnk0ICSIHOavxfdqlH1HpV6EZpdRosQrzU9NjAA96fnPFabDIJKjUc5NTuueeKaqZqGOxLFn8KtKMVDGOOlWIm+WhFCPUW7BqZ/u1VJxTYmWFOeRTj9ajibJqUjIpX0GQSdM01adLkGo1HNMglB5FX7SXtWeM1atuGFVYVzahJPIq9B8wFULb7nOK0LYjt+VZzQS2NnTMqcmtmE596x7BcmtmEGvKqo5noWeKljPFRLz2xT0ODisSCwTjjvSZx9aTIxSHBNQzO+o/tk0HpTAckj9aUntkn3qQYN+dNHHWgmm4weadzFMJPWq7Amp2OVqBs+lavUtajScVGc5605vQdaZWTGrDui0A8H+tIGzSrxzSEkOyCKMk/41GG56jmnbucVVjTqPyMU0nGOKaT70m75eefas7aDTHhqCcnvimE4HtRu4oSuNkqn/APVUy81XU9qmRugqjJqxOGAGOtLnPFR9DkUobPNAcysTrwKlU84AquhFTowA/rR1MtyZAT1PSpVXGM5qJPrUo4FAdSTB+lKBnvz601elS7abSG3cI0/OpAKROtSAYA7VFiUJjj2p+3PQGkHcf5NGcGhIzkL5Zo24NLu4xTQfpQxRVxpX8/amnJ/+vUh47CmEc800UkRtwaG656U4jJ9qaelWJIjY/rUbcn/61P5B7U0g0mirWI29KhdvwqVvpj61G/Ppx6UxtEZfIqMv6U9lqMjioaC1hGbj8aiY804nBoPOMVSWhSdiFsn2pueBUjLyeRUZ4yTRYe7A5qFgCeKeWxUTEH/PSmU0hkhOfaoXanseDUTDJpML2GMabT2GBURBzTGxe9J+tKBnrTgOfWhaIauJjilUZ4p232qRI+/SgfQETJyelWFjIGOooRMds+1ShCcZrREXsNROgqeOPHpSxxDNWY4+nH0osYtiRJkirSxjv2ojjAxxzVqOEntVcpyylrcSFd2OODVlI8AU5IhgY4qVV56fXFaIxcrDUXBxjNSBMmnKozgVJtzg0zOUrjVT2pdv409Uxxn8qdgc54NXujK54Nj1p2ecUi5zinAZrBH2qWoh6EA01lwPWnEbaawOB6UMoTnA4oyRRuJpM5I4rMSVxTluvenKOR60zODUg6mncpXQuOevanLxzTM5NSDoTS2NHtoOU1IF4x0qMKB06VJwBTsZCYNOXj/9dMJo3bRSJfYl4z70FuahL4PrnvQHycdapEWJSMjrSU3dgUoI6UpFpXQoz1qaMcnNRjntipkB28VyyOiCsSxjPvVqLB4qvDjNW4VzXJNnbFFu3XgcYrVtVyRWfbjIrWtF+X0rgqPQ7YIv24BA4rTtlG3B/SqVuDtzitOBABjvXHJmqLluOB1zV2JMHpVa3xgL3q7EPWsWx2sSqpIpeR17U4AdaRuB6ULYXQhc54qvKMKeBirbjrVWYcYxWkUZS1RSlBGeOKoTDJ5rRnGRiqMqgAmuyJj0Mu6GM/zrKuOh9a17nvWTc4GfWu2DMJmTcnd371lXHJNal4D36VlTd++a9CmzkfYpPyaYQfwPrUj4zgD86aeBXTe5m9CJjxmoXkx0NPkbg81WdsGtDPdis/tTC4+pNNLe9MJ5p7i8hSeetNJ5pAc0hPOOtPYd7ClqN1NUHmgD86lmiHc4x0xSMKX/AD1pB7VJK0YE8VDIMrU5XB61FIDg8UkyXboUmxz6UxqlcdPWoWOeKszsMY0nUUpGKCc9sUAlYa3FRt09qexGKYDmtFqMZ39qUDrikb5qUcGtEZseq4FTR1EOamjBpMFclUVZiHNQKtW4FrJjehdt16dgavRjjFVbZc4zVxABiudlrUmQVZReOe/pUMQqxEQeCKxZpdokRcAGphxz3pg6dKlQZzgc1DYr3HAcAinH3pox2/Gms2evQVO4bDWGBg1GcAink5NRMa1SIIpjgGqch/yasTHjpmqrnjpXXBGbIyM+31pBx3pOpp69a6PIRIv049aeBxUa1IOOlMpDwMYqVGHc596h3c8U9DRctE+eOtG/ioslaTOTmkiybeSfSkMgH/1qgyfX8qcDmk2PccznPWmOx/OmM3GM1GZOCKTRCvcGcj2qFpMmlduKgZs1nuUI7Y61GTnqaRmOTTd1SzRDuh5pM4zzTSMUoGKzHa41uxpkg4FPHXnpTcjj/GoNERBM07bgZp205p4Urx3qHIojAzjvSPTjxTWPHFCYDAhBwaU8Hg07Zzz19qRgBWtxJEEowahI4qxJyPSoDwM1rFmbRWfgGqM7dauzdD61nTvtB5reJDKEz8mq7NkGnzPyaiLZFdWyM2QStUD/AHankPJqu5rRCYzHNKAcUlFaEXCggYpV60Ec0AMI4oAzSkc0KM0EvQlUU8DimJUhOBQWhpGKQDFKTmigWo3+Gmk4pzU3tzSuUxjHJpvWlPWm/lTRDFxzS47UhzQTihg9hnTvR/FSHHrTlFFiULjI6004zipKjIyKCxtO5oAxSk4qmBHzQvFLRUkWCkalzikbrQBHT1FNPLU9RViWop5ppGKcelAXPWgYgGKkQZpFH41KgzQBLEKuwpzVeJKvwLms2XEniWrkSZx/KookxVyJOc1i2dKRLHHgCrEa9KZGmasomDWLZrHQkiXgZ5q1GmajiUcdquRL7VD1NCSJcdasxrk9KYimrKJkYNJlrQdGmenFShPzpY0wKmWPmsmNDUjPFTLHwOKVExUwUj6VOxTuMWP2pfKzzjIqdUp+zih7EK5SMWTwPxpUiJ4q4Iu5FOEOO1ToOxUEO3tTvJ46VbMIqQR5GMYNUDM77Puo+zcnt7Vo+UQeaTyeelJFFAW+M1IsX51dWLOcjH4U/wAnGPl5pjRR8nHWpUjx2qz5dOWPA/xoBMhCZ7U8L0Jp5APBoHDfXvQhpXHqAPYmnggelRk4oGTkdaAZYVsf4U3OenFQgnHWl3BRk4qkwROrY/8A11MrZI5qqrgg8/rUiycc0x3LQkB+lOV/Sqnmigy5qCi6soz71Mr81nhzxUqy4HWi4GkknfIqzHIM1kpPjNTpcA98fWgGa6OAB/jUu4EdfyNZUd0FPPapvtY7HiqSEkaSyYPWnrL74FZwuR7VMtyPUe1FhXRopMSfX/CrIm4HGTWUk4Y8nn2q1FOvTHFCEaAkFSCTJ55qkJQRjOKer8ckfWtUCLa4Bzj8farkE5xzWbHICOtTrJxxihOwMvSSeYlZTkxzA84zVgSE9ajnQsB9Ki7uTa+howTh0wMiq96gbDAVHZ5A5J61caHzFxVFPUr2sgYYq04DL3qssBiPAqUyEjB4oe1hp2WpBIgB4GaYwHP8qkk/Kq7A7ialjuKUDDFMaEdqYWZe5pPOAHeoburFoa0ePrUEnOfSpnkHSoJG+XjrUNKxLfQpyL+dUplO7nitGUZHvVSb5vwqbFR1RQfjtnFQtwDVmZcn3qqwxmk2Gi0InOagfIGanI49PeonAHQU0SV2z+FMLYqSQj0qMj/JpFXYK/FPWTIzUXTigsM1L0LRMW4461E/Apu7HNGealu4DOT2/KobmPOOOasY5pH2nv0oTBrSxQkj+TGayiwg3Y5P1rbcjB461i3kRDFuma0UmYuO3kZd6/nSDjHtVu1tNyDioCmZBWzbx7UHHT3rRvQIK8mVmsVI5H0qnNa+U/AxitogfiarzRBu1QmbpXMnOQQelOjhD/WnzR7T04qa0Gau+lzOWmhE1gMc1gatEY3IHSuvcbVziuY1f97KwFaRdzOprGxzky+lZ8yHk1stDlumaiubTCk7e1dN1Y5uW6Ocm+c0wQ8VJcIVkOaeh+Wtdkcq1YwWgIzmoWj2mr/RODVWbmhMGkkQgCrluduBVEnmtCzi3LnFD2BastNEXQ8dqgthtlx+FaKRgJzWa5KStj1rO+hc1azNi0wTz0p8jDzAKo205C+9WVYyyD1qXuVf3WdVoyK1uDjmtGZwq471Q0VTHHgjtV65XgHFQlqdkbqCGKNy+vpVG5Tb2/GtCE/LgjAHrUdzFvGfyrNvUpL3TGkGCSelYmpRKWJreuRt3dqyZ4jKx461ce5jPaxmwjYDUF6wZavy2bRKWxxWZcnJraLu7mLTjGzIEjLnA5okhZRnFWLMfP0q1PEGU8dvSqcrMzhG6KFmCXGRW0UGAQKyrddsgrWhIY1MmFMguItqk9qgtId8nNXrwEJwKr2yHfmlFl1F7yLrRkgelUrpCARitSLGw5xUE6hjVpktXMC4hJFUGiwa6CeHgiqbWmT0qlLQiULMzoMqcVqW/OO1Vmt/LPSrMJwelDZC0LaQbscVMLfrkVZs4t0YPWpJYyo9qyctToS0TMuW39KrTxEJ0zWt5WarXMPtinfUjc5qePknFNih3N0rTubYAGq8ClX6Von0MWmg+zFfpTGXB/8ArVp+WW6Cqs0eDinfUtoz2X2pAuMVYaH2qFkPaquQ1bUSRNy5qqy4NWhknBprJ6dKL2IauU3GBTIzg1YdKi2YNWibCsuaaowfSrC/MtIEy1MByrxSqp3VIq8YqeODdWdx2IQop1WPs5Hbio3hIziqTKsLE3NSOcg1Eq4qRsgVQlcz7kEn0qsRxVq4ByTVapAiYEUdsU5qbT0Ia1BKv2SbpFFUM4NaWln96KZJ0ItR5AOO2ax7mP5jXQlh5HJ7VgzsGkNZpnXUtFJIhjhpWTr/ADqzEgI+tNkTGaRnbQzZRgmqz85q7MMZ4qjJyTQSR0q9aSn1pcBucmndPemU89aLiuKtBPHFIOtHekZkbcnNNp70w80+hYDBNSxnP0qIHNSxj2pkFiJc1fgGAM1ViH4Vbibik9C0Wegpu7nANG7j3pgPzUr3KsWVGR60CLHNEBzU+Oa1DcRVwtCnAqRTkYqJjzUF+Q533LVZ+tTH7vtUDjJpSFuLHLg1Z83NUuc5FSCQ+uKhMNiZuaai8mhTmpMc5rQkcowKsW/3hUC4NWbfhvatESzWhHAq3A2GHaqcBJAxVhW2nmpkNu6N6ykwRzW9atuAzzXK2k2GWuisZQcAc15VU5XuaG3HfFPHHXim46HrS9cVyNmTepMPu02jOV4pMipJDdg+9Bbd06+1NJpR0Hap2IeoZOODSEmgnmms2RVCWoueenTjNQu3J9KcDxio3BFVEFvYPemYyTSgn2zR+FZtFeownIxRnPBp2Op6U0rmqG9BoGDThwKQrml3EUrj1a0EAzR0pKM8ZpDQ7r9KBwPSmBgOnFKDQDfQmQ4FPBwKhT5fSpQelBnuyUHp1p9RKex6VKv5ikmQ1YelToOcHmoUz1qRTjrVWAsRtz7VKPmxz+tVlbHWpAwGKV9SSymAfSn7s/WoEOaepJ60XuBOjADnrUyyjGKrDrx0pR+VAFjdtPam5/OmZzSg889DTQmO3E0oYimk9OaXgc9DSGLjI55zRtoHOKcOP/1VQXsNA70zGePSpgMUwqc9M0DRCVBPFM247Z96mf0pMZHSk1cZXZMg1EUAqww596jdM5q1sTuVnHsMVEep4qZ+efWoyKkCBhSZ45/SpG+WonNJANc7c81Cx96exz/hTD+H40iiInioyeakbB61FSuWNZc81GwqVhkVGVyfehsLXIjnvTcc1KVOPSgJmqQ7EYX1FPx/kU4rgc09EzSWobCIue3FTxxg4x2pQoGMD8KnijJ7Va1Jk9BETGOKlWLPOM1IkeR0qxHFntWiWhlcZHDx059KnijOM4B96khjycdferSRAGric7lZjIo+lW0jxyKI1welWEU5ArSxyyldDVQjOakEeB0/CpFQDk9qeoyeelCMZS6EWzAz+lSqvFPwNv8AhSMMjBIwOlS3qK4gXg+9Jt7elK3SgEf/AK6LiPA6dnmgD86QmpPt92Bb1HNIW7Uv8NMdctipaKja4D0o478Uu3AzSMN2KnqOwoAz1p3T2pq9KkoaFqNzzUyjj2NRr71IG49qGGop7Ypc80xetJ8ze1PYOg/dnmmlsj1oxtNAOfSpepHUCcZH86VSB1GaQ9frSj5j6ULYRJgHnNL6Uxad0INQ2VEenOaspxxUEa4PTmrUYyQeprnm7HXBXJIR2q5CuDzVeNenFXYEyRXFM7IIuW6biP51r2owAKz7Zea07dSMcVwzd0dsVY07denatGBMNVK3UHr2rSgHGa5GVYuQDpxxVyJB9TVaEZxzV2IbRisCxQvpQeetSjGDUeOK0sR0IZMsaryDJORVtgcd8VXkHBzWkSSlInBPY9jVC4G3P6VpTcLn1rLuScEVujnkjNuSAD61kXQ61q3I6jvWTc5Ga9CkYTVkZV0CR9KzZhmtK6I+bJ7VlTHca74HLYqOQM8VG7ED1qSTrnvUErc1umTYrTOQTiqzMQKmlfJNVya3SMmgLdKa3Sh2BpjNjNWiEOJH5U3PPAxTc469aBzQy0h3U05cUijIpQOM1I+guT24oHSlU5NIT81Q9Q8gPUVHJ0PtTmJxxTHyRSsZuNirIcYqu3T8asyjrVfBznFaRIE570ypOSOaY2P8mqSAjPINN7Yp7NkVGcAc1aWgMTbjmnLg9qF5pyirJHJzUyDAzTFHFTAcDFJgSp0FXbdd1VYlyfSr0CcismNFyLhcjmrSDrxioIhhcVYj461yvca3J4hn2qzEMf8A66ijAzjNToSDWbNGyUA+/NSrx0piNxxTjzWb3BIVzUTntmnNgNzUUrZ4FVFCloITg5zULNkd8U4nIqOQ8E1skQQStkVWL1JI3JqEnNdsI2Rk9wHWpBz2xUOfzp6n3qyuhMuAetOHJzUQIqQHitENDlbFOBOaj96cOOBWZolqP3YFNzxSH5fegnipNNg3ZOOlGcU0HFNZsc1ACs2TUbtx1pWOT6U0nFNk3I2OaiY4PWnsahc1mFrMaTzSdT0zSbsnmnghcetQ9C4xuL7USADHrSk596a3TmsmapWGZPOOlIBu+tO2+lOAxxWdzQQrkj9aNmM881KoK5pCvPSudvUtRIiBtqIjFTtx2qMjA55rZGbViMZHNNk5AJ61Ljgmo3PtVJiIGJJqCVutWCDnNVZRyeldEWQytM3BrLuDjNaFyxxWXck811QM2UnOSaYRint1prccV1IzK8gOahfip3OKgatY9iBm3NJSkYpRmrIe4oWjbkUuccUhIH1pvRDGng80lGcUoGaQD1OKdTQMmnA80BsGOeaKAPypSM0mWhjVG3IqU9KiY5NOxLQzmgY60D6UtAgpr/dpx/SmUCY0D2p60irT6TEkNakopO1NFAOlBOeabQeKCAoozx0pMnHSgpsM880lKf0pAeaqxL1DHtTgPU0gGKWmKwUq9aSnqMigkctTRrUairES5NBoncswJV+BQAKq26YrRgTjpWEmbQRNEucVciGBUMakdqtxLu7Vk2dMUSxjjip4xzTUQjFWE5IrAtEsSdKuQrg1DEvSrkaccUFEqLjrVmJM1HElW41wBWcjS2g5UJGaljTvTlTIGamVflNZ3ZSGoualVc9ulKBx0qVEyKVymCpz0qQx8dKljjqXy84zS6ktFZVBHvT9uBU3ldOKd5dA0iEJgc9KcsWBmphF+NSLHigGQbOeMUeVknP4VZ2joaPLyOmPrTuIgCFR0pdlPYUAZ4pX0EiIxg03b1zUoGDRj/OKaLWhBIAKjZse1TyVUkJB4NMEyTfzzxSNJjoetVmfaeetNaYCixZZ831p/miqJlpBPgVVgL3mY6HNAlOBVL7QMU03AI6801oQX1mwactwOc/lWWbjjrg00Xe0UkO9zaFwKDcY78VjC+9f50fbcg81NijbF0QfapftPQg1gi8x/FTxqIH1rSwrm+LjPXtUgvAO9c6NUX1p39pIR9+kK50qXgx1qVbpcjBrkTqgU/eBFOTWck81ANHZRXgBxuqwl6APvVx0erqP4qmXVx/eo32J1Ozi1DPRhVtLnePvc+griItXAPJFX4NbjI5atIhc7CO4HqKsrNxnNcrDq6HBDDFXU1UFQdwoY0dAk+1ueRU4lEnbAFYMepKwBJyfarkVznGSBTTVxLe6L63IikHXHr6GtGK4Qgcj86xJHVgTn8KILtSACeapEPexuu+8fKaiZcZPOPaqsc3fOB6A1L5vcHmq3E2OLjGO9RM2TTWyTmmk5qWUnqNbnpUMi8D1HpTml28VC0vrWD0NepFIx5Oc1Gx96WQ1E2RRuN6jXf8AOq8rbjU78dqqOSc1IldMgkPPpVZ81cePd7/SqzIeaBldzx0qFiSexqw6Z7471WkXB4qWUiNh3qI8c1MRioW9qm4PcaSOtMI5oY96YZM1DLQu7Bo3YPJqB2OeOaYpY8VLAsmTjk1CSzn0FSRxlgM1MIgAKadmDIY4OORVDVIQqHH5VrEDtVDU1zC1NOzG7WOYRiZwPet+3U7BWApxcfjXQ2jZjWtpbXMKL1Y8x1H5eTzV0KGHFNaPviskzpsZdzahlz+VZ8TeTJ81dBJGCvNYmo25GWUVqnoZTXUZcXu6MgdfasiaMyk1L8wap44S3OKu9jJrmMlbfa+DyKW/jAt2+netR7cAEkc1mai2YylaJ3BLlTOLvlxKTjmoVPFaV3anzDjk1TaAp2rq5rnBy2YgyQe9RvCx5xVy0j3P0zV2aDCZxQ5WdhKPNqc60ZDdK19LTK/0qnPHhjxVzTm8v8KUtghpJGi/ANYc75lNbMsmVP0rHkT5iaUS6vSxfsod8We9W7RCswFM0pQUq6kJ87IGRSe4W9y6Ols0CRKfarCkySYqO0GYFyO1W7KMCTNct7HoPVRAWrYGBkUjLtB3DFbCR/IOM8VVvIh5Z45rPmK5Tl9UIL8GqltEGfmrt/AzMcc0WdsVfLdK0Wxg03Igu7cGMjFcndwbZmAFd5exZhY+1clcpmRsVpBk14lKKHbip3U4q1BamVeBnFNmhKZB6itObWxiouKuZAUiQkdavWZIIzUbRgP0rQsIFlHJ6VTdyIw96wXIzHx1pLRR34NS3sezgVHacNg8VBc/jLjJtT5emKqsOc1qrFvX2qrPasCcDik5WKcTOcZap47PcuSOtTQWZkcEjA71ppbjA/nScrbFRjfVnM31qVYgDIqioKmupu7Pdk44Nc7cxGKRuOAa1jLmRzTg1qbWjMsibT1q3dQDGRWJpF15MgB4B9K6cxCWEEdDUyTTNaVpR5ShbxBmwRxUd5aD7w7egqeMbZKtSRbk+tZt2ZUIXujmLqL5G46VkAEPW/qUe1iB0rGaI7+BW8PM5aiexfiXcoP61BcQ/MeM5rSsIN8OMc1DeReWcdapPU0lH3bmUY+KheAgetaKx7vwpzW4xmquS43RhupBpAM1PcqFkIxUA61fQ57a2I3jzUEiYNakcQaq15DtHFUh20uUgcGp4iGqseDUkOVPrTMmaCw7hWjp9sHPIzVOBt4A9a2NPXBHFSzSO6J/7ODD7tV5dNx/DW9bIGwMVYazBHQUtjbc4ySzZO1QvGQK66fTtw+7WRe2O0HAppidOyuctcLyaplfmrWvodpJrLYfMaowluRPTKlqNqBMStCwba49aoYJFWrUkNT6Abr3WV2g4rPZtz8mneYQDTUXc/FSjV6lqM4UUScg0iDinScCoYXKFxWfJzWhcdKoP1qkS9yLp/8ArpVpCcnpRVED6QinBu1JQUN7fWkJwKc3pTD0qiRCc03HNOAzSgAdaEAiCp04xzUIOakU80EFtG7VYjODVJDVqI5NRIuJZDcUm7Ipm7FOXBPNESieFquqxwDVONfSrS9K2DW4FtpzTS+abI2CcVFvxzUATBsnFNIzUIk+bNTjkA0ARlDSEYqZhim7Qfas2V6joj2qUdahVdpqdBxmrQw6mp4uDUWOlTR8mrRmzTtm446VZXrk8VRhOKuKcjNKWwy3A3IrotNkyF68VzVscPW9pjFRjNebU1OWpudIh3KOaUg7sioLd8gc1YyGPuK4Wjn2dxQ2BSUbsHpSMf8AOKdhPa4E8cUg5Gc0nAPWm55qWJDwxPPak7tRnA5x9KQipJshr9aSTJFP+9Ubc1SCO4xQBTiOaZ3/AJ1IDmhlSGtg8UzpxTyCfSkY4pbk2bVhvbNNPX0qT7vQfhTCf1pFp20G0nB60EenSkI4qbk21Gk/nTgTu9aNoJ460DOfai5ZIOlSg4H/ANaowSf6U4c0JkLclGSARU8YqBM4qZM9+PpQzNtsmHtSjNNHSn496LiFXrTw2QKjpy5OKtATqxH/ANapkfNVgxXrzUyc9KLE3LCEUvBNMB/WnDHT1qGrAnoO44/nUnvTQMYGKXGDjvRFg32Hc96ReBQMk9KeV9qdwvYQHGf0Bp3bpTRgU8dDWvQHqhACMUN05NKTkClIzUgtSI8Uw8VKeFPFREZHWgojcd+9Rv3qV8D61Cx5obAikqBjj/69TPx1qtI2BS3AZI3v/wDWqu7H3xTmeoi2aEUNJ49qTcGHqKcRim/hUtAI2BjNRE9akbr2prDJqSkJto25HTNPC57UbAKp2C6ZCVHBxzShd2TipCOelOVe9JDvYjEeRn9Kkjj6GpAmelSKnT/CqJbuhqLz0zVmKKmxxfN0q9DAWPatEYSkMii5FW44c5qWGHPFWEiwOnIrQwk7shSEdhzU6Jj605IyCOM1MFwelaI55T6DUBxwKlXjtzSquOlTKmByaLmFxijP+e9SAeuaFXrxTwhzn9KEQ9SPHIo25Jz09PepQNo9aiYgDH86LmiiNfjAzwKbvzxSM2T/AEpm4D15qGVyXWh4ay559PSmY9asNA44Kn8qYUI4K00fZbMhB7Dp70beak2EHGP0pQMEdM0SL9CLGDSqOeelOKk0nAz7VDFcAPQUexp38NIQc81IJdBcYxTlPGDTR8xzTx0psp6KwYyOKB05p3UCgJkYpPYSGgGgoQM09VOKcV4pImRERgZ603ke1SMMDH9aQjn6079xJiAk+lSDkdOaYqY6cj6VIBgd6ykyluTRc4yKtRrVdBwM1ZjH4VyTZ1w0ZYjBX1xV2BRnNVohnGavW4wBiuSUjvjqaFsuK1bZeOlZ1qh4rWtkxjFcU2dSNC1TBrRgTA9BVG2XsRWlCOnGa5GykW4gFXIq1H068VDGMjvirEYwKkGPIxjtTW69KeOBSHpg00QRMOuOMVBKMA96sHg8VVmz/wDWqopkFOc4HFZlzz3rQuG25AFZV0/ymuqK1MZmfckZI6/Ssi6OSfetC5fHIrLuXAJNehTVkc8pXMy7JGaypn+bitK6Pyk5rMmIxXdAxbK8rVWkO3r2qaRlqtKck4reKMrleU9cVWY1PIetV2NbdCJCbs01myKaSabnnFaIzHg89KcOKaBinrxQzRDx1ox81AJFAPPtUjHgDFNOPxpTxTSPxqQuITz0zTSc0vQ9KTHHrmkzORXkHaoCCDViUGq7GrRm9xp6VG5pxBqNhitIgxKjOCeac1IBVpCYq9aeozTVFSIDTF0HpmplBHamJxUyjPNJiRNEtX4E6c1TiAOKvwqcccVhJlItR9BjmrEa8jOc1DEMAf0q1FhhzXPLcvoTRjPHU+tTDqajTipU6msityUHjNDc47U0dqUnisupQjHHPWonxnIqRjk1BJkYraImtBD0POBUErnFPd8Z4qvJ3rqSMepBIec1AWC+9Su/FQE5rpTEPByacG9KizgU4MMelWgZKrDvUgbP0qHcM5pQ20Uy0TgjH+FPD/rUC8/41IDjFQyiQn86aXpM+vFI2McVIri8mm5x1NGcdTTCcf0p2HcCcUxiTQxI60zd61DBMazHJqNh1p7HFRE5PtWTLs2gz7ZpcA98UBRt6UAeo59qhlxHFscUvvR1+oo6nFYyNLCAZHWnLyacqjHTmpNoGDjH4Vg2apBtphH4VKfmpCozWBcbogYY96YRk4qfbxxTduO1aJjZCVwOeaidc9uKsuDmo3HpV3MuUqSDA6YqrIvXirkoPpVSTIyc10QIcTOuj6Vj3JILYrXuGAz71jXLEscd69GmYSfQrE4qNjTz71G+CK6kZsiY1GxOacxqM9KtEBnnFBOKQDNOHFa9CWLnPFNPrTv4qSpbFYT+KnKM01RUijFDKQoHHalVeaXHFOqSmN2kCj8acTioycU0DY1qiY9akaoj1FMTE6mijPOKXk0kSxpOKbTmBFMzzimA4ZApSaRaDgUtwWw0nFH8VBGaXGeaaAb1NJTv4qaTiggCcUhORRkmjbQAnPvS/hS7PakGTVIBaBxRSY9KYrjx0p46UxelPWgZKgzirMS8jpUEYyRVyBeelJlRRbgQgc1oQLgY61Vt1HFX4hg/SuZs6YonjXkVbiGKgjXPNWoxmsmbxJox78VYjAqONc1bjT8fpWZdiSEcircK561BEmTVyJfyqGzSK0sTxLVyJR+VV416etW0GMVPmUSomKnRePWmLU6D86z3BXYir9KsRpntTEXnpzVlFIoY2rjkQ8ZqZY880qRc5FTrH+NIViNY804RD0qYJxkdKUJnp1oAhWPA4HNSCPPOKmWMjHAOPSpdmR0o6BYq+XkUnkY79at7RTHTFHQL6lJ4/lNRcA1alU5qs6YINHQLaDM5JxjFIxwvFNfg4qNpOaSY+wkjYqrIec4qR5Mg1WkkJ6VSKSIpXGT2qsz4H/16dKxOc1Wd89OKaKJRKPWmtJmqzSkVE8+D70LcC3534U03A71Qe4x3qu14FB5/KqtqZs0nuQBxxUTXgC9ePWsqW9AGCapS34HQ1fIK9jbe/A71C2pY71z0uo9aqSXzv3rSMLmUqlkdQ+rFf4qhk1r1auUa7kJ600GST6VfsrmXtTpX10DgGm/26fU1hR20jYyOv4VZhsGPJ49qpUifaTZqf247HinDVpM8NVaKwA6mrqWsSAZx+NNUkLnl1Y5NTl9T9Kmj1SUDqaaFhUc4+tKkluhyWH401SQvad2Tx6nLwcmrC6rKvOapC7th1cUv2y2Y/wCsWq9kHtV1Zswa7Ko5PFXoPETjvx9axIZLeQffH51bjijYYDDPsan2CZoqum50EHiM4+9+tadr4jz95s1yyWYPQ/hUotXU4HIrJ0GtjVTZ3Ntr/mD7wyR3qeDVFL8nr6VwaNNAeMgVOL2ZCDk1m4SRTkmj0yHUsqBnpVpLwYB3D6V51b66+AGyD0rYs9YLkDdiobcStHax2P2vIqJrrLc4FY8WpI3U81Mt2rnqD+NJyHa70L5myaR5Bg81WE4OMGjzNw5OagrsPdsUzzBzTC/GKiL+/boajYskdveoevtTDLuB7UhbmpW5d9BSeeKgkIAOM1JnnrUbcGm9CWQ7Cw/pUEqbQc1c6dKhmIx0qHqNdygQMmo2wBxU0nU4zUTAsD6UktSyu68ZpmNw4FSMp+oppPHoKtpCT6Ee3NICF7VIQMHFRkDFZPUZIr8GpA5xUWMD0pOaCrXJd1Vb4YiOetTc4zVe7y0TUtwtoYaWwd/etK3XyuKr26kyc1orDuHSrbMqasiSNzjpUgPrVYbozjH50v2nAxUmlySZwik9qx76YN0GSatXEzyjHaq6WpkbJ6CtLESeljNitDK+dtaUVpsU8VfitBjIGPpSTR4BHSle4JcqMW6UJ71h3qbnPSugvhx0rNkiDA5HJrZES1Zzktvl8kfnUE9oGTGMfSukl07jI6VnXduVRuCMCtYyMrW1Mayg/fAYrVvLRfKyOoqvZR7ZQSOa0btg0WB1rWW5lTSs2cpdRfMahhJRuK27m2BVuAeKzVtvn46U7mUoWsxzHC+9VSPmrQMeBjFV2hw39apDkr6F/TlKLmteyjWWUD1rMthtjFamlMBOKzkzSOiSOjhiwMAdKvWtr0IFRwRhsHpWlCu1RjtXC5HbbUVkAFVJxnINXnBaoJUx2oQ7NsxZ4Pm6Zpq24jGe/vWm9vk9KZLB8vSjmLS1Ma+fMRWuZuoSsldRcwMCSRWRf24K5xzWkJ20Mpw5lqVLIhUNRXI3PmpoV28DpUN6dijtWq+K5lb3DPlXDDirtgQik9DVENvar1svIrV6I51vdEsoMrAdang05kOeKs2VuHYZHFaLqvYVm5WZqo395lNUKjGOKkGCOQP61MFHQ9KjKAnpWV7s1SRHEm1s44NTPxzxV6GxG0NjrUd3ahVJHas002PkaRnt82ayNShBycdq1WOMj0qpfLvjNbw0MJa6HOR/u5B2rpNOvN8W1qwJIec1fsFIPB/CumTujmheMkapxvq0xAiz261R5wKd5hKYrNq50rRlC+j8046iqa2oD9K2BCZDjHT2qOSzIbpimTbmVx9nDlBgYFV9TtjtDYrV0+DOB1qe/tw8LcZ4qeZp2LUeaJyMabaSSVQDjip7lNhOOPrWVO5DGt46nK20rFS95kJqmGKtirc3I9apsOa2OVqxahl5qaVBKtUkO3mraS56cYoCPmZ1xb7X46UkcfIFaEqB+e9QBNp6VZLVmWLJP3iiu20vTRJCrFa46yGJV4r0HRZV+zjJxUs3pL3tRPsRh7VNGmB0q4wEowKI4DnpxSTNmrPQqtBuB4xkVmX1oCjdPwrojbkg8Vm3se1WBoHY8+1iPynIrCl610fiAfvTXNSZ3Vojin8QzHy5pmDUmOMUgAJFCIYwDsas23BpgSpoQBQwW5OTmrFomT0qpV+0X5c0jbdk3l4FMlXA9amPWoZASDWfUszpxyapSVfuFAzVF+pqrGbK9KtDUgNNEbEnsKSkBBNLT2C40/rTT6mhulNpohjs/lRuppNNJzTEPBwamQVAnWrKDNJlki1PGMCo1WrCdazbGkFLGcEUjDimZIqog9zQifH0qwjBhxWZFJxzVuGTFWUmTSg4qo781bc7hVKUjJqTRj1b8atQEbaoK3NXrc5xVGRY20xk/GpwuRSbc1JTIFXBqZc80baeqjNUgQmMYNTRkD0qLpwKkXirJSLkA4q9FHuFZkUmDWlaPnr1qZaoCzEu1ulbFjkMPas+Nc8itC1Xb0NedN6mUkblu/Qire/Hasu0fa3Jq+r5AxzXJI5GS+/86GagfMKaSCff2qegrOwA5oPUZoUDnuKVh8tQ0Ryjsijpj0pEUdqcRkCpEMPrSHpUjADp/KmHmqHsQN14p/8ADTXTj3pUoK6DsD6UxuTT6aRip6k3tqMzx70m4DrzQRgGmsQagE0wyKaenSlznH6Uzdk4ptAncUE04cDk01uOnWgnpS3G9SRDnipFwelRA89Klj65xmgV1uSKSDUy9KiAzTxkUbkS0LKnK+4p1RRkAcipgelGxkmKFOad0NLtJz6UuMduKaHfQMEdaliOKhxz3qVBzVC0JlOccVIq1ED+FSBue1QDJNvHWlUYNNU5p4P6VSIeg5f84py4A96RenSnAcYPWrsLdgOvT8aXpkUNwOKUMPSjoaJjTxxnP4U056U4tx05pjMQOe9ALuITjjmmls9aUt0zUTPQUNc4PvUEh/CpHYVVZ+DULUaEkkxkVXd88dqc7cmoW6H1qrjGM2TgDim4GKdgU3PtQiRDmjbS4OelAGKhsaRERjNFSOv4Um3PakMQABetKF3YzxTiuO1PVfajcSI9oPQVIideKlWEdqlEZYUkNvQiRMHNSxxYPAqZIfarMduCK2MnJIhjhzzxVyCHAAwBT0h57Gp0jA7Gmkck5Do02qOmamQevWkReOmKlUYrXoc7YiqDx0qRU6fzzSqgz6U9E/yKDNsYqHpip0Q7RSqvoef6VJj5fTmncS1Izx3oJwPWnlcD3qI5IOO3NJuzLjEazcZqB2p8h64NVd/J9am50co8tikZiOtQlsjvTdxIqblxieeNeWsx54NKIbWXsvPpXPgn1p6yMuPmxWvKfUc7e50g0i0dQRgcevNQTeH4mJ2H6CsRLyVTgOfrmp01WdT9/wDWoae5pzK1miWfQnQccmqElk8ZIYfrWh/a0gAycioZr5XU8UaiVrGdjbxSdc4qVjuOabtB/wAaoa0EUYNKvSlHrgGlHIzUsmQLwacpz0poWpMcDFIgRVANKQF6U5R8pNRsKFuO1wZfm9KjAw1TMSKaBu5qXqC2EHU1Ip5xSYwORzT4+1ZSNYFiNQanjHHrUCqcVZjU5rmnsdUUWYRkg4rTtgCKoRKQR6Vp23auCe53w7mhaoeDitW2WqFoMY4FaduuSDiuSep0pF+Fc4NX4FP0qpApP+FX4FweevpXM9waLMY4FWl6VXQdqsoR0zwKTB6C8fjTWwacSCaOOTTJIZDgVRmkIB96tzNzx1FZ07YyO9bRVkZMq3DnGc1l3L5q7cvnj9KzLp9o966oIxkZ1y+M5/Csq5YnnrV+5fLVlXLA55ruicrfQoXBwpPas6Vgc1buW+XArPlfKniu2BmyJzluKrSYB56VMW61WlHvW6M3qQSEn6VWdvWppDg89Kqyd62RlJjST604HNRVIvSgVrEoOKevWo0zUqjBqmbJDgM0flSj2pO//wBaouDEPJ/wpS2F4o20hGKGYjcc9aRjinMRn3pj0WAjc5GKrPVhulQOnPSqSItdkRPFRtzTz3ppOa0iDI2GP8aaMk08rRg59qsjcUDFTIMmolHNTL2oEtCRRjFSx/SowuRmp4lz61DDqWIFyeBWhGucHrVSFMGr0SjisJMuK1J0GccYFWUXBGTxUCrgjNTqgHeuds2emhLkFh2qWM/hUY6DNSoMdqzZSHqcnFNcEY7UqikY555pJD0uMOT7ionP5VIwP0qBiea2RFxjtgVWmbrU0j5Aqq7V0QVzJkT+lRnjrTncCozyvWuiwC7sHNOD/jUQHOP506rQIk6c9qVcGo8npUiD86Y9iUcH2qRTjrTAeOlO96gpMeORTWNKP0prHjkUmNoQnIprHPvignPpTaQhCMU0nAoJPPrTaljSuNyT3H0prdKc1GP/ANVYM01DACdadjgdqFX0xml21i2aJCKOeKcFxyf0pQOKf3FZNmsVfUFXA6Zp5UDnpQq4NKQT9KwGtwpOKcTg4/lTeCaz2NNxo704LxnFAHzYFSEE/wCNMoruuRmoXHHFWmWonQYqosmRRl4FULhwoP8AOr1x1OPyrNuTxiu2mZT0Mq6brWXMcsa05+prOkXmvShocslqViMVFJU7rVdxz1rZEMhemE4p7mmcHmtkZsF6UtIopc/nViQuM80nWl5oWgNdh1AOKKUKSKkY4Hmlzn6U0DkU7AoARutMJxSk4pjVQCM3FRH2px5pAMUE3uAXnNOIxQBmhjgEUARuabjJFPplDJ3F/hpKXbSUthpiHpQOlLjFFMYhOKYTzTz0pn40ECU6m9TTqAFbrTSM0/8Ahph6irFsKMmgDjpRj3py9KCQAxUgGSKaBUqDvQUkSxLV+BfaqkI5HFaEAqJG0FcuwDpxVyFar24zV2Nea5mzpS0J4lzirkYxiq8a49s1bjHH/wBas2zaKJowSQKtxJmoIV5q5Eh65rOTNErkkaYwcVbjU1Eg6VZjWszW2hMg/CrUa4IHWoo13fSrKLxxUvQNCVBUyDAHrTY171Zij3EUilsKigmrUcZJpsUQHbmrca9sYqSR0cePpUyxn060sSirKR8dBTtoJ66kGwU8R5qUrT0TB9/ekIjCcYxQUq0qHsKk8rI5NBTuUWHHSkaPPP6VcMJx0oKeuM+/NNK4kZkie3HpVSRfyrVeM854qjPH+RpNDM2Tg96rv0NW7hcdDVOSpWhZTmcg1XabjAqS4POTzVGWfaf8K0RNx0sg/CqzsMHmopblRkE/Wqs14qj2q+Ui9icnrVeZwoqq98AcZz9Kqz3289a0UCecknnwOOlUZbg9zSTXQx1FZ892ufvVrGNzKU0iSW4JHWqrz5PJzVae6GfvZqsbzdxW0YWOd1UX9249KesG6s0XoHWpF1LaPStFAy9ojVitkXGamISMYyAKxH1RyOvFVJbySQnk1SiL2mmiOke+hg/izVaTXlTIWudLs45JpCCPertYhzk+psSeI5AeDiom8QTP0JrK2+9Kq80WM2maB1adv4jUD6hP/fP50iR5zTJIqdg5VYX7dMx5c/nSi8mH8ZqJV5pxGKroLlRbj1G4QcSH86tReILuEffPFZacdcUM1JBypnTWnjm6hI3ZP41u2HxCDY80V5zyT7VIMj/61FgtJapnsum+LbK5IEhAY+prrLH7FfoNrqSe1fOSzNHyrFTWppfi280xspKxGehNLl7lxr1IO+577P4eCtlTn29Krvo9xApKg4+lcFpPxalJRbg5HQk16h4e8a6fqsCqzjcfU1k6Se51wxEKnxaHPNNcWzc7hjvVm21xlYbiR7V1l9plnexb48HPTBrm7/w2yfMg47CuWdHsdKfLs7mjbaysoAzz9a0I70MPvA1xEkE1mcnIxUttqzK+GJrkdOUdzWNRX1O1M/GO1MMinmsW21IPgFvzq8lwjjgjip6m+5YZ8n/GkL1Bvz3/AApcg9/wqGrFIl34HFG7pzUOfSnKMdTUlEgOM1BISetSN0z/ADpjYIqAKzDn1qJk61aZMYNROuASMCqYrlVhUTcdufSpmJ5qI9M0aiIie1NxxzTwAc4ppyBSew0OX2oyDj2702jPOagtMmwCOOMVTvCduM9atKQO9Urxvm9KmI3syKGEKQeK0FTIqtbggc1bRh0qmyLWsRyx5OKrtZM3INaO0GlC4+lK5VjNWyPGeasx24UdKslc9OtIBt7Uua4rDfLCjiql2uBVwjioZ4i604g9jnbwF2wBnFRw2jMeRx6VtNp+45IxVhLNUXOOe9auQlHuZKWytwwrO1azQRnAFb1xDg8fhWLqrNsK9/SqW6E2lc5lYSj5p7Rlz0J96s+UXbFaFrpxIyR1reUjmjHSxltp+6PO3OapNa7SflBrqZYdiYx+FZLWxkc4HFRGRrKN0kYFxGQ2ai8vPNb0ul7sev0pr6T8vHNbc6Zg6bczJjO0YxWzo6bpAe9ZUkBRyCDxW1oq4xUy2JS963Y6yzhZkHyk/StOK2O3pj2pmmEGNRWssYIzjPvXnSZ3JdSmLYY6dKhktgD7VpOmR0qCRPwqbsuxmtGAcgZFQSgZ6VoyLj0qhcYHTkUX1KWmpmXm0qeKwLwEdBXRTRM+eKozaY0vatYtKw5K60MaC3ElVNUtwoAreFqbUkY4rK1FvN98VtF3dzmatGxz0UX7zmtCPtVV0KN0wasWcbSnAHPpXS3dXZxRXLobdl8qD1q8IGdcgcUaTZFwN1bi2SonTiuadS2h1wi2c+y44p0ERZh3q3c2+JsYxmn20Ww4AqObS5VtS5FCRGoxzVa6hzmroYqvNKoDHpyayjpqbPXQ5i4tm3HA/CqkseFIx+FdNc2vzHPBrGvbfaxxmtoSuc0oW1OauIvnbHT0plrKYZRxmtCeL5iDVV4MEnpiu5PTU45K5txqk0PGKiaPBwRxVOymYMBnj0roIbQTIDjFRJcjNYS515lezi2nParMtoshPGacsBiOKsxYzzWLlqbr4bMqwW5gOMVJNHuQ1daMEZAqvKduRiqTvqVZK1jjtYh8pj29q52cEtXaa3bCVGIBJx2rlZYCrEEYxXTB6HJUjZmbJUSxFzgVPcDDGptPj3yCtk9Djau7FV7cp2qFso1dRcWcfkkgDNYF1DhuKcHcdSnyEUbEn2qyIgy5x+NMtoc1oJb8cDpVN2M4xuNs7f5hXR6czRrjoKyLVcN0rZgYbR60mbxjZG7Zybl55960occc1iWswBwOKurM3QevWpRqrJGmQpFZGpgbTV1XYjk1Uv13I1Nspann2ux5djXNyJg5rsNZhBLZrmLqPb9KtanJKOpSK5poGKeeDigLmq6mHURTg4qxEOar7efSrEBw1AE/lGrlt8vFIqqUB70R8tUG+1mWgu6o5EwKnhj4zSTKQOaHuUldGRdDBNZ8nBrTvBk1myfWncykyBhimU9uKYTitFsZig4+vpSk02lIwBSsAxutNI5pzmkBzTsSxD1FIetKeopKBD06irEf6VAnWrSikykTR81MOP8A9VRRjipScCsupSAnjrUY5NKzZqLODxWqJZLu5qzEcEVUBwKnhbP1oZSLhbiqspy2KlJJHNQP1pFvYE3ZrQteoqglXrXrTRHU0lAIqNjg05GOMHFI/WhGz1Qw8VICMc0ylHTNCJaskNc80K+DTXOKaDg0xblpXxV+0kyRWaCD3q1Zv84FLoNqyOktTkVo24yOnNZNk2R1rUtGO7ANcE1dmT2NCPIwcVdibK9arRpuGAeamiG3iuRnLJItKxFI5I+tMH45pSSaSGh4P4Gnlvl6VCpyPepdvFJ7isCmnZ/yajIxUh6A1BNhAeKPzpAaCaCGgZRio1BzTmao92apDjGyJMEfSkYA9KQMKNwqLCsriN0OOtQlc1KWqNjRYXKkRMPTpSgDjNHU9KTOOKi2ouUU4pRz/jTRz7+xqVTxjim1YFGw0jB5qWI46/hTcfjTx0qSLO5Oo3D6VIoGORUcZGKmRcH1oJbHAe1SJ1poGacDhu9C8yLE68d/ypR0piNk96fTQltYcFpyDnrSDnrTo1x1oYiXb60oHPtSgbR1NKpwfaqKe2guO1OGBxSDn2/GndaCGODY/wAM08Hv3qGpAeOadxNEh5pCPyoAH1+tDEZ9qHpoUtRCc81EcL0/GnF8moXfk56Ur6FiMajaQYpHOO9MalewDJG54qCQ478GnyE4+lQO2aZOtxjdRmo2IJpzEn8KaBzUFoDj6GkOO9OwO5FGPxp3ERnk4pxOaXbS7PasyndCfw03aDUpXPQfXNKqA9O9UhN3Gome1TqlKkRz04qykOcCmQ3Zkaxe2RVhIOfu1LFFx2q1HD1OK0tYylLQrxwY7VOkeKmWIDNPWHvV9DCUtRqJxzzUqREcgcU9Yi1SrHyO+aEc8pDNnNPEZ4P9KmERyQO1PEfHatOpkRonOOtSbOeO1OVMHnin7dx5p3AYoobgVIV4NRkcZNRexvGAxjxkdaiZuMd6dJ7DFQSPjOOnvU3OhR0Gu2M5IqlK3WnSyjJB5qs7cmoZpyji+DwTim+YRxUTP+FNDZPvTCKZ5YBmg5xStjNJjk/rW259AmG360mM8ZpehpAR6ZoNEJn3oHPWnY703r9KOpI1h+lKARQDxSlcdAaC0xeOhoXikxz60/bUC6jcZNSdAKEXjpSnkU1sJ7h24ph69PxpQDSjoabSFsJjNO4pAcUuf1rIBG61JGP8+1RkfN71Oo4FY1HY6aaJo14q1ECPpVeMe1Wo+vWuGbudtNFyFORWjbJgg1QhB4/pWrbAECuOR1xNC1Xpx+dalsoBFUbdSWU9e9aduMgELXNJm62LsC8jmtCIbeapQD171fT7oPrWDG9GTpg4/wAKnXkDmoY8jpUvJ4otqRJ9BxHHvTHfH+e9Ln86gkfHHX3q0ibkcxwTkis65O38KnncnpWfPICc561tFXM2VZ35JBx2rLuWPX8KvXMgHvWTdTAf/qrqhE5pvUo3Mh2t3NZFy2T1rQnlIPHWsqdua76cTnZSuW96ouecCrU/JNU5D94966ooRBIMdKruTng8VLIx6VAxwTW6VjHoQSn1qsTzUsvPp+NVya1WxmkJzmpFPApn0qQdqGVvsSLzipR2NRrwKfnPNSWnoSYOaQ8e9IXpM9qW4MSlY8etDdaSmZMTGMUwnPWnueBUbHFUjMY3XFQS1OelQSnPFaICE8dajalORTW5ArRK5L3DBpQM0oFKMA4oIHgYP1qYDaKiQZ/+vUw6UrlIeoPWrNuv61AnbrVyBcsKh7DsWoVIAPrVpRtPSoYhk454q3H0rnluWnYei5OanVePeo1HAI4qVR69awept6kuOAKcme5picVIh44rG5WiQ7+KmO+3pTzwAaidsA+tOJEtdiNm61Ex9+tIxpjttB6VumOyRFIeTVWZueTUsrnB9aqSvkmumBi9xpf3oLcVESaN+BzzW6KJN3frRnI/wpganAd6aY7EijjjpUyDng1Ggzz0qZRg1VyehIPQ9KfyeKYDupxJxWYxT0FRlvxpd3OO9N759aL9BsQrzSFeOtP25FAXBNQ3YaSImU0m3HHapSB9KTbngVDZZFt5+tBXA5FPK8jvSEY61jJghqjGMU8g0bc9KdjIrJmiYm3qKcvyigDFPUYPSsJGkQXBHuKKXGOaQnoKzuWtBvt3oz0pT1FISKk00JEAPrn1qRxxzTYuRTz1/wDrVJcSLae1RyLgZq1j2qCdcKaaJaMq56nuazLvO01qTc5rLvm4NehT3Rzz3Me4NUpOBVy4OapOcV6MTnbK8jYFVnPWrEx5qrL3xXTAybuRMDTMmnFuabWyJYU7BzTRmnDpSIFBpc80lIelUUP79aeOlRrUidqkBT9aQtSkYqNqSVymDtUZOaVulNJqyGJuoXpSZNAOKBDqCcUgPNDEUtihKZTj+lNpkoKUZpKaTmluA79aKB2p9CAiYUwjFPJzTW6UyBKAcUmeaXvVIBx4pCcUp9aaTmmAo6mnjpTPanrwaTIHA1NGDUScmrEYpmkUWYVJIrRgGRVGAYxWlbrWMmdEdC5AtXIxVaLtVuIVhJHQtS1Gv6VaiXJqvCOKuRDnHSs2jWCsWYV5q1GuahhTAq5EuAOcVDdjRKzJEAqzEN1RIMGrEYrAssxL0zmrKLxxUUKcetXIk9qBpDoYzircQA/CmomMVOkeTS6FEkY4qzEgz602KLgcCrkUYA96ESxYl5FWEXAoRAMAfpVgJzT3Jt0IRGSKesfqKmCjHSniL24pWHsMjjOM8YqXZg//AFqkVCFA6ZpzJjt0pgQbAaa6ZWptnA70GPigXmUJE461Tni6/wD661Hj4PfiqVwh570MZiXCgZxWdMDW3cJz0rJuBj0pWLMi66HmsK+kKgkcVt3bYDCsK+AOR1rRaGTehi3N0wPXms241BwetaN3blvWsq5s2PSto2ZzSTtoQtqTCoH1FiKSS0fPeoWtWPatlYw98bLfM45P5VWacsetStbkE1E8RB/rW8bGU0yFiTTdpqYx4pAlamdiBlpDx3zUr8moyM0rlJCbiB1oAzTGOKlhIJ64pkMmROKaUAqXOBmombJoENC/SniMEUiAmpwmB0qkDGqMCmuwNJI+38KrPcDdTTFcmwB0qOR8Uzzx7VE0mc80mwsOMuKb5xzUR6UtSDLCSVIH9KrrkfWrlnD5r1aJem5G+T0/lTOa220tVj3VQuIRGOK1lDltcNtysAR061fsNVuLGQNFIVI96zy2O9IJOayG4prU9H0P4n3VkVWZiVHvXoGj/EO11GMCRxk189mQCpra9lt33RuQfY1L1Euam7wZ9LSS22oplSCD0xWLfaWY3ynIrzHQ/HU9myiRiQO9dzpnjaC92h2GfrWbimdUa6+3oywssls/zfrWlaX+49fzqKQQ3YDqc1RkVoHJXgVxypdT0YTsrnURXGR1Gak83kVzdvqZU7euPWtKO+V8YOa4pRszaMlI0t+ehqdDxyaz4pw/XrVhZQPX61ntoaXLLNn3puSelRmUNSiTB/8Ar0NXHe+g/r1qKUYGaUyYqNpQetKwED56ioZDwKnc8HFVpXJOOgp2uBFuw2KUMODTCdpGaXcAOKGgjuSjBppX05NMzx15pwPqOKzZpsK2QD/Oqc33+tXm+6enFZ8n+tPcChEvVFyFSVHpT9rZplu2QBVoYIOcVO7H5DYc4qdUyKYoqdegyOlJoq4gjwMUhj/D61LjJ603Zg0kuo3Yh8vP5U3y/wBKsYwaQrzQTsRBBxSmPHXGPepkX2z9acU+Whslsy7mPnpWRd2RkzkD8K6SSMselR/ZAeq8U+blJtc5eHS9zjK/jWsliEAwOlawtEXkCobgrEpIx+FVzcxSio6nM36hHYdOaqWlmZXPp1zWjeQmeY+uavadppRdxHJquayJXvS8jHl08jGDmpIrDcpGOK2ry08vnHFFnbbz04zRz6Fy0ndHJXujkSk4yD3q9pWnADBxx+ddZPo6Sx8HP4VFb6QYnzggUe10sL2dnzC6daeXjmtURdKZb223AxVtY8Cudu5oloVfLqF19RzV8qDUDW55/rU7MdnYy5wScCqzQk1rm0GeetNaED0zQNGQ1rnINRvb4GOhrUkGD0quylmPFCepRg30Q2H1rn7m36n+QrrL+D5OlYV1H8rdq3jIxktTmbqDMhwK1dDsN7g9KgMXmTDjNdTpNl5aKcVtOVonLGPNO5agtRCRgbaubgy4NLs+Xp+lQudtct7nWtHcguIBISe9VY/lbBrQBDc1DPEGUkdaaYmr6kTHd0OPpUqZFV4kweanGQar0Fe4k/K5H41j3a7s/pxW2cbetZF8oQ56VcNCZaowrmA+ZmoWi3DkVqSIJKj+zYPrXXzaHLa7ujOSLy2Bxiuk0qRXUKTVE2m9Og/EUlu7WsvFNvmQcvJZm+8IPb8RTRa88dabbXHmnrzV5CAD61zNtHSrPUouzR9elZ1zNk5BrWucEkVnPYl8nBqkyWruyM2Vt3WsG+tdpLetdLcWTIMqPwrKvYm8psjFbqRlJdGcjcp+8qayTa4NFwuJTViySuvoef8AaL7tuSsi9gPUA1tKM4qf+zknQkjtWadjdrn0Oat12MK2bS3L4PrSS6Z5UnAq/Zx7QO1aSaexEYcrsxiWbZGFxV63s8EdR+FX44N6qQMVbht/l9xUKVjo5CG1t1GAea0Ft1IFRKhQ8ip4n4A4rS91cLcugLFjpUV2vyEVZDc1Wvz8h7fjQkVY4fXlwWrlLroa7PWIt+44ya4+9TDEVcThqKzuZjdacG4pH4pgOa1sc3UnT5qmRSrcVWi+9WhEuTSC2pIHKpipbfLNjvQYht61ZtYgJAaDW17F+GLC9KjvECrirsSjaKqX54IHFYs6HornP3h5PNZ0netG775rOkqkYSIajJy1PPNNrQzYUpHFOHWhhVEkTD1pg609+lM96CAJzSHPagmgdOaAuTRg4HNW0HSqsX3qsqaTGicHFBNMU04HNZ21LsI/yiotxNPc4qEk7qtaCauWF5FTJx7VFDyKsKtNlJDweKbjmnY9qFXJzSKY7bwKntztaoKkjJB9qdiTRU0rc1GpG3FDNSLHEg9KevI9qh38U9XpoJO411IPAqPr0qWYnrUB4FMgmi54q5bHB61QibBq3C200rFS1OgsWyOtalvJtcVh2EvIrYgzkdq5KisyUu50FqcjNWSuGznmqVg2QvpWkACM5rz5bmElZjMY5zTWbAqQjrULnBxmpRFrMkX5jUw4A5/Cq6tx6e1SpyOlOQrDm6UinvTiB25poxk1FxWsPBxSFuDzTSc0Een60CGsSRTG4FSZ9aikIJIpIqwqnI96VeTgCmKcGlznim2SKeTiom+8aeerVGTmpC1xGIPPp2pjH5fag5zTW4HTNSx2FL5AxQJCKbu46U1jjGT1qkxFlW4qRWwcZxVVW44NPV81BFrsvRsOMZqwpqlE/ap1bI96DNxRbHAyec04HNQK2QM81KrbunanYlxsSBualVs1XBz705W//VRsRYsZ/GpYzkVXD/jUiNn2p7kMtofWnEc561DG35VODkVJKeo09aATigjFIevtWo2yQd+/tS5wOajD5z0pS2FweakLakofjNK7cgn8sVDnA+vahmobDYaW5qJ26+tOPJ5qFuv0qWWBYHioiRzk5FObrxUbHNHQojY5OfWoWODUrZJ6cVHt74ouTuNI3fSmgAdOtSMvPSgDrxWTZdmNUZNLsJNP25pwQD3NJO5aj3IwvPrTlTB9alCVIseTnvQ2O1yuqbjip1iPGB+VSrFmp44T1FNMhqxCkRBqzHBz0xipoosEf4VaSHnGK2RzSlcgijwOP1FWVjP4GpEiqZYiccZqkc8mMjiwM1IsXcVKIcdakWMHJH0p9DBsiRO3epFjHFSKvpj61J5WOa0SJsRhR270pXHUc1NtAz+lMxzzTYRiNA3cdKeExRgY4FG7bnjrSbNFGwPgA4qpK2M1PM2B6VSkbn1rM6oxGPIQKpzynBweaklcetUp35rJs3ilYjdwOuaiL4+lNd++fwpu8df0oKY4sMdaSomfnNOSQE81a2JWp5njgHHNKelJ1HFOC9K6D2xD93mmgZp+CoOOTTCDmkwEPTFBO0jHNPI+X3qM5x06UWBjXPPFOGMEnOTTWPNKWz060rXLiO43e9PHT1qIDjrnFPVjx3+lJoHoSDgZowCOKZnJ560rc00Ra4MMCggqPrRggCh8HFHUdruwq9aXp2pmMjipVHTJqWWlqCgH8anVQRUKqFINWFGSK5pm8NyaLgYNWol4quvYVct0Oa8+bsd1PRly0TBrWtlAIArOt05Fa1vHnHrXLJ3OtLQ0LcHA6VpW65IqjbrkADrWlbrtFcsjTYuQrwDV6MZUY7VVhXI+ntVxB0xj6Vk1qD1JkAzS4wc/rSAfjTs7c5oJaGs/bFVZWHXNWJTnrVOY5FaozbsVpn44JH9KzLhvm5q7ct2rLuXz2zXTFGTZVu3z9Kyrl/cVcuXxnIrKuWJ5HFdkEcsmU7hxg89KzZyOcmrly5FZ0knJycV3RRkVpmwD2JqjKfSp5XJ7n8aqStXTFESIn+7VaU4HpUrZ9aicVrsZblaUZqOpXGKiwc/4VSYJCLnGKkjX8KYFwalQjNJjY5QKcpwelIAaUDFTuPoO/WhutNGad19qqxLADNI/egnBpr8GkSmITTD0pT04plamYjdahlHFT57VHKMZqluDKpXPNR9TUjAimbauIBj8akVeOlNAyKetUyGPjX9KmXnimKOakQHNZ7i6E0S/NjFXYI8HPT3qrChJ960Ik6c1i2WiaPj6VYj5PSoo1zVhRjB61zSdi9yRRyKkU9j1NRjnnmpF4rM13WpKrZGKcFNJSHnvWdhxQ48d8VXlbr604tjrUTnIyKuOg+XUjbjPNQSvx1qR2O3FU55CCe1bpGc97EcsmTVct1pJZO3aomeuqKsZ2Hg+lLTFP40/t7VoikhQM1Ki4picip0HIobGx6g4qVFpoHPvTwQooQ7C5x35pC3P9KG9qAMdaRPLYUDuaUDmgAHFPVcH3rJvU0SE2nPvSEE1KBmkA4qXIrlGbM03b+lS4/Kgj04qGwT1sQlRkYFGzknFSNyfagrk9OKykymRAYpQuTmhutKmStQ9EUkBHFPUD3pEU45qTbmuaRolYaeOlMP5VIcACo3yBmsty+W43370Dk+9MY54qVOlVsOJOi8E0oHekX2qRVwBWRYpG0VVuCMHNWnGPeqd0flNXHcFqZsp5JrFvMNk962Jz8p9ax7njNelTMGru5jzjmqkgH41bm5Jqo4xmvQicskVZqqyZxVmY5NV5BXVHRGTRBSNTj16UhFaohiLTh1pB0pckUhIdSYFGcilp3KH04dKYtPA4qWNIKYxqQjFRsMVSGxjdKYTmlJxSDqaLkiHrSgcUHjvS0jPZhTT1peRSUFCE0dKWmkYqrFCdaa3NOPSmUrE9R46Up+tJQTxRsQNZhmoyfenMabnJpgLSgZpoHNPxxVIAJxSHgYoIzSUwHU9eaaop69aARInWrEQyagQVahXBFJlrctwp3q/COlVIFzV+FNvNYs6IotxCrsQBqpF196txnGM9K5mzVFyEZNXok4zVGJsmrkUmMdanc3j3L0fHNTowzVSNzVmJS1ZM0TLcZA7Zq7CvtVSBOea0reMk0i0ixFHkVdiQY6c1HBHg+5q3GnHpSYdByLkj0q1HGMH+lRRJ361chXgA1JRJGhHNWY1HFRomec1YjXkdjQR1HIBnpVlVBA96jQZ4FTqpoAcExipo48CmKM1YT0osLqAUjHSlMfHPSnKKkVe9WkJvUg8r0pGiPQ5q0F5o2jOKdhvYzZI8ZqtNCSCAa1nhyTUDQAnGMUnESOeubfqMZrEu7c812klkMHsfasy80wHkDrU8upbdkcFeWpJOO9ZM9lIw4Fd/caSBkkCqcmkoc4WtEmTo1qefS2DehqrLpxzyD/Ku+n0leTtxVCfTlTqBWsUJpHDvpuByP0qnLZgDpzXaXFmOeKyL2z252rk1qo2Od6bHJXMG3PA/Ks6RcHFb17ER2rJmhJY8VutDlkm2UWUCoXbBxircsLDtVZoSevX6UcwuUgJzTSOKsG3IFNMP50X1E1oVGFCcHirDQE54pqxEVd9BcjHD5hipVg3dKI1x/8AXq9bx5IxSTuZuNiKCzJarn2DK81dtLUnBNaJtAVOKq4tzi7y3YAnGBWVLkE11+rW4VSP1rlrlcMaZOzKu6lpNuTTlXJpXNLWEU5xUg6mlWKpkgPSmSxgNWba4EThjTTAQKrFCDxV2tqYyubcutgpjHHpWXPeGUk9B6VCImI+lK0LHrmiUm9xJDS9N3nPWjyjmlERzWdzVCxsc+9WokPWoIoSWrWt7NmUYHFO4+pU2ECpre4mgcMrEVoLprYBIpktn5Y6fpUXG0pLU6HQfFzwuokc8d813NnqkGoR/eG41406FDkZFael6zNYuPmJHuaLXHCcqe2x6jNCVOQaZBceVJycYqjpHiCO9hUO2WNOncbzg/lXHUienTkpK6Oggu9+Oaurc8DNcxaXTDjP5VqRTkd/wria1OxO5si4wc05Zj61nLKSKmEnp+VTYEXWk3CmlutRKwYU7BPtUWux7oUkHg8VHIPxqRu3NRu2M96YLchYcmm0+mUD2EYUoPQUvU0h9qh6D3HM+F44qljc5q1IpC1BGhL4xSSFfQsxZwKtoRmoYofl561KF9qlbmjVtSZDkY61OoyelRRdPSpkFJh5iheOlGynjil/Cjcb1GhQaTy8H/PNTRoCDUnl8e9FgehAEOOv0oIIFWVj45GaaYuKRBW8rNSCHPTn61OkOMHvTxEc+1S9QRQmRlXisqaJ5TjBro3gDHmk+yqOeKE2kU0pbmBb6OWYHv71rR2wjAHStGO3Az8tJJDntipvfUpJdDKu7cMh4yajtbba2ccVp/Zz+dSpbBTU3YNXZAkfygAVL5IBqUR/pTtlG5V7EQjHHHNLs2nnr6Gp1THak2Z4o2AgKDHTmo3UgZPFWGGD059agmJ7VJRA+Oc1TkIz8vNTyKTn3qNYuvX8KdxNdivt30vlAjp0qx5W2onXH19aRSRkaoqhDxzXNXqlsgV0WpNu+XrzWW1oZATWsHYynroZNhalrhc9jXW28QMYAGOPSsyxtNk2Nua2o/lHSicrszpRsmMKlD7VXuQChx1qy5yKgcZOMHFZx3L2KUchVuePxqcfOMGmtBg57UoBGOa13EkRMu1uMYpQc96ewBzUbKV6VaJemw4jNZWpHOBWru4rNuoi5NWkS3pYzYI9zVqQWoZfmqG3h2kcYFakKBVHGaqTCCsio9qB2qjeWu1tw4rblTceKY1oJEOaIysElfQy7I7MetaizbgBWa0Jhlwe1W4j0q3qZxfQnEW5+fzqUQ5HSliap+CMVLLW5Qnt8g+tZV3pyspzzntXRGLd1FVruACI1KlZl2uea3+nbJyKms7D5c9K1b613zsfepoLPaOmK7uf3UcKinJtGatvtf1rWtoQIxxUDW5WQ5FaEK4QcVHMVBWkVpbISc461Cli0Z45rWC03Zzk4pKVi+VPcbbIdoB7VfjG3ioEAJ4OKmAK007jTtoTSIGWqUmYn6Va8zAqCY7q3iyJajo5QwqO8+aOq4Zo2pzyFkzWu5MXZ2MK/GQ3HFchqcYDmuw1LgNgVyepD5j61aOeormBMMGof4qszDrVVxzWhxtWLEBBIFacMfGayIW2sK2bNtyf/XoaKiSZI4q1Zn5s4qvs54qxbqVPNS9DS2pro42jPFZ96d2asKSRVe5Hy9Kmxr8SMO7HPpWbIK1rvqazJQQapGLKrcU0c9akYcmk21oYsAOaU9KKDyvtUgtSu55pMcU9xUZGKolqwUDrRTwM0CHxCrKjFQxDNWU+lZstIVVp6jj0pDwKFbihF30I5epqLHpUj5xTUBzVEtliA4FXF5xVWAD/AOtVxV4z0pMYY4IoCEc0tTIMiqSGyu3FNDYPWppVqtu5pt2FexowPlcU6Q81Ut3x3qcnvWd9S+gA44p4fHNQnI6dKUNQnqFrFgkutRn9fepIxlaawxWgkhqfe9Ktx44zVQfe9atxKSBVIWt7GlZnDLXQ265wegrnrXOR2rpbMYjHvXHX0EaunDkA1sIPlFY1n8jA1tW5BA/xry53M5iSRZGRVWYHOMVqBMjNU5owxPWs4szsVlHPQfhU6ZPtTIlIJwKsrHwKuTE0IU4qMjFXFjBFRtHk1BmVyuKQgkdO9WvJHoaPIHvQmOxUySMdqY4yDzirZix2qNoeMdaEzRMqHNKpOPWnvFg96QRk9KbJeo0jFMbAqXyzu9KQx9eKhsaICMimnk4qYwnpj8aY0Z5p3TI6kGcA8Ujcj1qV4jzxUYjI+lPqIEXHfNSY6HkU3YQc08A44qAJEznNWU461XUcDNWEHHt60bkWJA2D6ipUYgYzn6VAOMHtTw2T7+oo2E1csK3P+FSHPaqwY1KrdKb1MrNOxKvX6VMpqNePepaRla5IjHPXFTIxx1qBcdDUqZFO4micOD70jH04pgalai4WGsTjrzQDmmnIJ4pv3aLlEpOR9KC2BTNx4oLZqWwSBmB59KjY96c3TpSEZFLmuXFETHPSo8Z5qZs49vao8cZ6UuYpRGFewpNtPzlqAMN7VLZViMrnigJk9MVMFyKXZj/61Z3LSGBAO2aUJ9Klxjp+lPEe/p0oQLQjRB9KsLFxnFOjhz1q3HDkdKS3JIEh454qzHB0qdIMjpxVkQdOM/WtYmMpECRe2KsLFgjipViqcRDjIxXQcLd2RLEAanSIY6U5Y6lCcVSItci29B1pwjFSLGT/APXFOC4PNaJXJkiNIsH0pxAXryKkxwCaQnFGwKJHj3x6VHnBPIp7k96iZs8EYFFzRIXvnNG7ioydox1NIDk8/pWdzVJWGSn5TWfK/J7VclcgEdfeqEx69/pR0NooglfGSTVGR8sanmc4NU3JOc1kaCSH06VEx96HbC/WoJXIPt7UkA/d2H600NmoM5PvU0Kk9ea0SMtkef8A3acoOPelC4pQK6We6R0hAz1qQ4HNGfzpAtBpPFRk5696kIOf6VGx+b+lA1qNON1IRhqDncaXoOKCnsL0/nSkleKQA4PakYHApIlb6jgcinc0J7048Yz1plCYyOtGM544peMcfnSZwcDvSe1yOonp6VIqdOOtNx6inqMAY+lZvVG8USKvapoh74zTI0zUyDAriqM6IRJ4s5Har9uKpxDGKv2471xTZ2wRehXGK1bVc9OtZ9uu4D+VatonQVxTZ2LY0IAcDnnvWjbrg5NUrdO+Dn3rRgUnGOtcrdyyzCuauIuMVFCvTirSA4HpUrcgcoAHNMcHt+tSnpmopMjNUQyCViPrVOZzjk9KsTcZ557VSmbHXr710RVyJFKeTk81m3DYzjNXZzyazLhsZFdcFoc8tClcyAZHNZc5/Kr1zJ1P61k3Mhya7qa0OST1Klw/X1rMuJMmrVxIdpHesyWQ7jXfGOhnexFI3Hqarkn0qVzwPWoHOc9q3RmyNzjmonPX+lSMfeoX9KGESOTAqMAH60889KDwamwxuOMUIaASKUHn0piZIuBR+VN4HQ/pSk8U0TfTQUHNLUfJp2dopiYvr/WkfoOeaM8YphbI9KEiWI3Smd+KU8+9Nx+FWJC9PrUcnNSZJGO9MatEkJlZ8/jTSM4qWQCo8cgU+pIY2mngHINNxmpUTPPShiZIOetSx8UxRj6VPGOf6VF7Cv0LMAwRxV2Pk8VVh6irsWcY7VzyKQ9Ac+9T46c1GmamQZA9axkjVaaj0z61IOo4zTAu4+9SKMYxWZavcTJp+cAZppOc9aO3rUGqGv1qvKakfqagZ+ea0ihbkUrYFUpn65qed92e1UZjkmuqETCT1IJHzxUJbBpXODmmA10oETK3FSqfU8VCvSpEx3oZehZUirEfQetVVJwMVYXIx6VDFImpd3HNRFxnigEk+1ItEqnBqSo1yee1SgClcaQ5VBp6HJoXgUeo6Vk2Vsh+M9OKTGAc9aQEilHPbNSAwnHB6UZzxT+DSJ15qW+pK01ExzimNxTj970ph9xxWTY73GkcnuafkDtim5G7jtRu3NWTdy0hynj2NPABoHWnY+U9KyZvHYQrn/8AVUTj8qmxxUbAenNQiiHHPWpEXFNAw39akXk+tDEiSMEk5H41OBkU2JMiplUYrNstFeVsCqV0cg5/Kr0vA9az7kj6VpBXYpOyM6fhDWNeScGtO7ft2rDvJOTXqU47HNKRRmaqcrdanleqUjV6EDnbGMearyc1KzYqBzzW6IbI6QnFLSZyK1Rm2KDmnAYpiDNSUMYUoHFKBS0MBV608cDrUY606la4Jisaif7tPJxUb9M09gYw5opD1FC0hIWncUhGKF61QWAjFMx6U4/rTaSDYKQ8ilprHJpiGt0ptKSRR/KgBcCg9KUDFFBLImP+c03GCKc3tTV61VhDxyaWgHNGM00JgcUm2koHWgGSD1p46VHnHtUqc0AiVKuRDOKqoMmr0A6UmaRLtsn51eiSqtuM9qvRrXPI64x0JEFWYzjio0XFTInesJGsUWYeeKtwrUEEfPXBrQhj/lUGkUyWBWatGCMAjvVWBADjmr8IGazkzdItQpngdK0IE5HeqkK5PpWlBwtZ2EWIgBzVpQAKhjP61ajj70FofEp61bjTgYpkSYxVpF4HSi1wHRn17VZTntUSr+dTx89aBWJEXn3qVVoSpI159ae4kh0YwR2/rU4XJyTSIg+lSjgDjNWgSFQZ9wKmVMcAU1OTVqOPj61RD1ZBtPpS7M/hVry8j0pfKz60cpRUaIkfdz+FRtH1OKvlevpUM3HUYNacoGfIm0VUnBJ6ZrQlJGeaozDNFiTMnQHPGT61nyIK051z7VmyrgkimtBb6FaSEbTnkVl3oXuOneteRgBx1rIuzuznmr6C0RkTAZPNZd3tB9K1bhDzmsu6XdmnchowL1AWJxWVLGM9K37mDg1nTW59KG7ktGJJBk9Me1QPB7VstbgDpUDWvPTimS0ZXkGk8n61qPDjtURhzV3uZ8pmtBjgCo2gGela5gz2pn2XnNJjWhlrDg1etVAI7VIbfaaVUIPSkmEo3NW1HAz/ACq8BlOKzLZzwK0o3ytaRORxszG1aI7ck1yN6uHI4rudQh3pn0rkdSiKscirM2tTHwacnanOuDTlFJmnQemKnQ4quMCplqkxD5JDt6VVDZap35HvVfac1VzNxuWowDUpjyM1XhJzVjcSBSuFiMwD0oWDjpUoXipol5qQ6BbWJkYADmur0jRjIB8uaz9JtjI44r0zw7pgCLhcn0xUttIlbnOHw+wXOzj6Vn3uguq5Cn8uletnTFKfcGPpWbqGlpsYBBz61jzM1ukeK3WnmNiCOazZYShr0vVdDAY/IDXIarppjY8Y+lawmK10Z+m3jW0gO7AzXY2N39pUHdya4XytjdOlb+i3JQgVFV6HRRbTOpiyp9q0YJjwM1n2/wC8QNnr6VajBX6+1ee1c9O5rxyblGKmVj161Sgb5RVgNUNGmxcibPXirANU0ap1ORUtWLJC2Ka3uKcF/KldMjPWkgRAwqPPGamYcHimFcj39qoBhzmnDj60m3JpVQis3YV7EpTK4pscHz7sdKkTJ4PX6VKinrUMqKJUiAHvUog+X3pqdqnXmlsWxixc1IExT+COBSj86W4LYAuB70BMdqcBj1qVF5rO7DYYicgY/SrCoDTQvHNSJmqJDy89+KXyeafyB0zUgHHOKbKZGseVpxjyKlVe2KcqYOCKmwkiDy+gIqQQYHSpxFx/SnLFnPQYqSiJUxjvimmMc89asiME0NHjqKTQFPyfzpdhx/8AWq0YznpUZj5pllYL1xmpdv1p4jwSR1oMeBnHNGyF1I8YI4oZeacoIGaG6ZrIexBMtQOuasueAelVpG+bA5xQUtSswUcGm7Rt6flTmJ3c8UmcGkgGg8+1RXGFBqXaR1qpdlmUgVSG3Yx7lRJKcd6eLcKlTrDtOcc0s3yrQjFb3ZSjUKfWrOTn/CqiN81WATim0SmDDBFNI44pxbt1oPWqsDZGc4puzvUm32/GlPOBVpCTIDHkelM2VYIwvvUZGKqwmyEx/nUbQHPI61axuzxTgv5e9Um7BvqUjbDrTowRx/SreOP/AK1RMvWmhkRPT+dWYuF9ag2/MKnjBAosSVb6ANhgOahgxgDGK0nTcpA/OsuQeXIe1UtSJe7qW9nTHT2p8bEAiltmDqM8fWpntwRkZzR5Me+whfJ+tRyxiUYpAjxHBB+tWoIg9TJdirswJtJLSEg5qZdN7e1dIlsvcDNPNuAD0A+lPmaQlFK7OYm0vcmTx71UEJjO0jkV1bQA8AY+tU7rTww6flTjKwOKa0MRUJ7Uvl5Bq08LRNgjHvTlUFeR1rVaq5lfUzSpRuAamjlJzk/nV4W6kdM+x71BLa45UdKSkDVtURNyOKgckEjrUjZWopfU9faqUmPfcgdvXrUZfg5p78VWcnBxWyqByFG/+YnmuY1KHk101y3JBrMu4BKvauqMkznmtLHGzryaquuRW9f2Pl5IGKyJoxnPStzzpporJwa07GXacGqCpViAHcKaIRuwL5hGK0EtSMYqlpsZbB9K6KCMeUOKzkddNXKPkkL6VTuRgVryoMVk3vf0oL2MO8I3ms6Q5JrRuTkms2QYNNGEiMjFMIxTzgGmt0qjBkZxShs00nFNp2Ggeoz1FOJzTXFGwmJg05eDSDOacuTimKxOlTo351Cq47VKlSPUexxTQdpp5XimNkVKKbGtg06Jc03qOlSwDLVsiWW7ePvV1Y+OlFvF0zVnysLSaNFqimynPpUkZ4ApZAMUwfWhIXUSYcGqTffq83IqnIeabQPUEbBqwH96q1KmcVzPcuOxMWpV4qCpFJHvSKZdh5XGKVxjPNNhORUjjitlsCdkRrxV2AbjzVJPvVetzzWiM76l62XLiuks8+WPauetxhhXRWPMYz1rlxGwi/AeQeK1reQ4HrWRFxjNatvnZz0ryJaIJaGjH9wg1XuxlcipoeR9aiuBgYrBPuQiBMgirKEjB61UA9O1ToelU2R6l2M8fWkcZwKYjYNIzZ5b8KzlIOhIuMUvGOOKiBIHqKeDkDtQmSPKAfWmbOtP696QNSTBMpyLxxTVXFWJF/KmY5qnIXUYY6Ag6YqQL1yKVVzSLRGUGMYpjRZPAqwqbhnOBSYHapUh8tym0Gab5GBVspzmm7McHr7VpczcbFQwcjjNPMfA7GrGzAFGzrxRcXKQCKpkUDj+lLgqaft74pXsHKJ5Xy89KQpjpxUgOOKXAIqr3I2Y1VHFSYB5HWkI24H60/Ocd6ggVc/jUyDHFRKKeD2q1qZ8pIvQetTr74qBcZ4pwY9c0NGbjZkxP6Ubhwai3e1KDV9BNWJCMH+tMfg0o4Of6048/wD16h7AiEsc47U8Zx/hS7cHn+VJjBOKyNYodniov4qeGyMZxTGOKm9mUlqJn5fQ0xj/AJNOKkmkI5pdSrajfvU4cClAxQWFNgxRjaM0q5Hfr0pu05GKnjj55zxWbQIVE/XvViOKkjjyOnHrirMSjGOoqkDCOHvVqNM4x2pqLmrEUeapGLJY1G3FTKhA61HEnOf6VOoPerRm+45UA7U9UAI9e9Kqkj6elSBcjrWqObZiLGKkQZPWkA9qkVcCtE9DOSHhO/amMMHinMcd6iZupqkxJCscnB61ETn/ABpjSbmxn8aYTz1ouaKPUC2ARUbEnj9aa7EnjtSbi1Sy+UXPrzSZFML8+hpuePQUmUkRTuAD6VQlkPY1ZnOAe4rOmkwSKRvFEUzg+9VHbmnuxJpD3rNAyFyDnHaoSuetTtH6/pTSgx71SVinaxEFqxCg6U1EHXHNTxqeuKtGLR51txgU0mpAAetNbKj19q3Pbegw9BScADNObkA96awBTioH0GFiff61E7DPWn5wT3ppUE9eKC4oTPPWl20mMEilJx0NWNoUgYz1pN1IDuoXr0/GkyLWJEbsacetRA5OacADVITAHrTgMCkPH40oIPU81DehUUOX9Kco+bnpTeM+9SLwOaxk9DdK7J4RjkcZqaMVGgzjHSrCKRzXHN9DpponiGDjHNaFuhqnCDkdjWnAma4ah2x2LtsuSuK17ZAR1/EVm2qFcdq1rZeK4pnUjQt06d6vwrmqtuvAzV+IHHr71zbDZajUEjHSrSDtUMQ9vwqwq4FK5DEY4NQSY+arBBz61XkAariSypMRtAqjcEcjrVyYkVn3D9a6IGL3KVy3HtWPdyY69vatK4fCEd6x7p+u71rvhqc8ihcvz3xWXcvnJPSr1y3Wsy7bC5rvp6nJJmfO+RVCQ5PpVi4fPaqTtuNd0URuNc/jULd6k5wTUMh461pFamcnYjkbrxVdn2mnyNg/4VD940dRxFyPxpvU/wCFKBilHFJldRAc0g6560lJupGbJutM3Z4pM8elLtJxQShwOPel600fSlIqhinA6Cozx9KeTkUz8KpCQnfNJtpSOtJnIqkFg96GGRSg5oqgaK8uMVFVmQcmoMc9Koy6gBzUqjApijNSqDQHUkUDvVhB0FQJyatwgEVDBoswjNWo+M1DEuMGrKLjk9TXPKxaRInyqM1Ii59qRFypp6rkCsZM2Ssh69fpT1PPPSmqtFZM0WqJM8ECmcAUo4BpjHjrTW5XQhc/NzUDnB96kkYt17VXlbOSOK2jEh7FebuaoyMc1YmccjFVZDmuuCtucxA3NNxg8U4nFH4VrsWKBUynpmol609agC0Dinq9Vg1PDUGi2Jg2T3xUyHFQIealTrxWbYktScen8qmXgcVChqUHvWbZokSdafwce9RLnFSD5h9O9Z3Ha4Hr6U5cE9abknp+tODYPXIoY0rCNyf8KZu5p7H5Tx7ioTxmsCFqKz+tNc7iP6Uh4/w9aaTmk2WlYO5xTlHNNU5Bp6cfhUM0ROg5zTgMc0AZpcZ+nvXOy0xCMc0xulSEYNNYelCKWpCfyNPj68UhGT1qaNPahjJYxjipG+UHn8aRBgZNDnrWXUrzIJ+Pesi7k5NaF0/HWsi7bIOOK66cbIwk7mdcP1rFu2zWrdHCkk1jXJ+Y16VMwmUZW5qq5NWX61BKAAa7kZbFV2//AFVEx5p8hqKt0RuITihelJ0NKM5q0SOX1p3SkUcUvShgPoplFIB/U07HGKaAaft4FBUURnpUb9KlcYqJuooJGDrUi9KY3SpEGOtBIUU+iqKI26VGetSMO9MJOaSJEyaa1Oyab1NMojPTrRRTv4qCRaaRindOlIcn6UARnrRSNzQtWQPpSc0lFAmNJzSr0pM89aXbQFhw61LF1qIdamjpNgizCvIq/CvTiqcI6fzq/COM1nI6Y6l63U1djXvVWEcVdjGcVg2dMVZEyLmrUQ9RUCYqzH94VkzWOpah+lXY+KpoRketWUOT1qWbpWRfhI4xzV63G6s6Ak45rStQTWRSZo245rTgHFULcDPNaEI6YpdCki1HHzxxVuFOgqvECTV2JTxzRYT0JkFTgcg4pka5qdVB61I0Kmcjr+VTomDSRpx71YRCvTPNWIfGoBFTqDn0NMVcHmp1G49fzpJAxyZx1p4BJpQu0f0qWNeOlUhPYVFyR+tXEHH4VBEny471YjACcnmruJxHge3/ANajoTik57UjjHaldoTI3bsO9QSe1WXQYJ7moCveqvoK5TmB6dKpyISDxWjImW6VXkiz2qkMyZ4+Md6ozREdq2p4eP6VTmg9qOpK0MSWDK46fzqjNbADNbcsHJA4qlPERRcLXOfng5x+NZlxa5zxXTTRcdPwqhJbZzii5NjmJrPdzjPuapyWRweK6mS2GelVpLPPYY+nNCBq5yr2OD0qCS1Xniumls+DgVRmsjzwatMVtDnpLXg+tQfZ8nkVuvaDPpURteOlVfQzaMsQ+3FI0ftWk9vjkLVeWJuwpkuJmyR00ISelXBASeQamS046fnT3JKcKHNXITxTzagCgLtoimhNJjpk3piuY1e1wW4ya6fPBqnd2gmByOtaKVzGVO5wkseD0pgGK277TWjJOOKypYChxitLXMVo7MgbpSqSKcUo2kHpUFBnjNMPJp+Pwo2c0JhYdGfepQ1MRcUpXniqBomQ1atl3sOM1UjjLNgc10eg6U9xMuRwfaqsYtm94Y0tppEwMn19K9c0LSTEqnbisbwn4d2Ih2cn2r0nT9LEUIHXHtWUtdBq0VqZbWXy428Yz6Vi31sRuzz7V3L2QC9KxdS08ZII/SsHEnc871O1I3ZFcXq9nu3ivTdVtMBsj864zU7Qc9h6VaVjaOiPO7i02E8ZotZfJfpW9f2mSflrBnj8tz2rOTudcUktDrNHuRMg54rbjQMOma4fSb4wtjNdvp0iyRg5zxWLOmOxajGO2KsxLnnrUewnpU0KnjtUM0TuToPwqZR3FMVfaplXjNc7etjZbD15pzHI9PahfoTTjwKWwyFh6nNMKgjjmpME5phWnuO4zGO2KevSkKmnrHxUsnQeoyamRcgVFHleamQ5PNS0y0SqBmpBwKauDUygCp9QvcUA09V4NKgp38NFrAKBipIwCKj2k1PEmAKSWpfQfjIp6LineXzx2qSJPm6cjvUvRgM8rnpxUoTBGanWPjFOWA7snmnJCT7kaoPTAp3ljJOKsRx8njNP2ZH1pCTIAhPeniMfrUwi9qesQP1pMpIiCAc4pvl7vf2q4YRt5/Sk8vkY5osDZUZfXp+lRvHjgD8auFME/wBaY6YH4daLAU/L/wD10NHU5Q8n9aY67f8A69R1KRUdcY4qNjkcjr61YlGBnHFV35FDWg90RS8qBVdzk9KtNz35qtIlZWKREydSagPerJHWoGXk/wA6Y7jX4qBsE8j8akbJquxIBz0oM2xrYz2qrcjcpxU7EAHmqspyferWgmUvKIY1JnjHpTpOv+FRjP4VokSth2+gtuNN6mjrTCw4nt0ppPqTS7cf40DJqrDF600nNLnn6UEZoSM2AGacF49hSZGKeCCOKpkoQLTHUdcVJTT7mmimNUA8U9QBTMCpVXI9admJDmUnHvVG8tyCDjitJKc0AcYIzQu4NKSsZVudpGa0oBu6VWNvsY8cVYgODjkVT1M9UTtCH4oS3KNwOKsxoCKk8uoSNL3IwvTjNBG48/nUjpg0oXI6cUrAQCLPqaGh+XkVZCDHSkPWnYgzZ7UPgEVnT2hjJ9K25VPr1qpJFkc8003ES1epkjilJBGKtvAF6Yqs6be1DlcVmihcpk/LVR0NabDJNVpYgenFK9irXKDrnOBVVxzV6SPBqtIOeKpMGZd2pOcCs2RTk+lbkq7gc1nSR9a6IyIkjFvlylYVxb5zgV1V1CGBwKgGnrInTPtXVGpY5KlO8jkzGVPSrFvHkg4Na91pBTkDvT7DTwX2kda6Oa6OOcHB2Zc0qH5BxW9Eu1cVTtbY22ARmtEJkZFJ6o6ILl91mfdNjtWPdvkE1sXoIHPNYd5kVFynozHuW5PtWfITV+45zVJ60Rgysx4NRlvWnviom61aMWgbrSEk96M9aTtxQiUITmmtSk4ptG4MVelSxjmolqeMUxpEyDtUijBqIcVIpxWbdiyfHGahlGKmR93HemyrQgWxFEN/tVu3j+f3qvDw1XoeGFbIhapmhAmFB6VYI+Wo4/uipW+7TexcWVZRjOKgzip5OKrue9JB1Fc8f/Xqq45qQycEDmoz1qWwAY705BzSKu6pVQ5rNrQ0WiEpyj8aClO/hrNblFiBulWGwRVaA9KsK/NaolCIvzVZhGDTIxk1Og4rZE9S7bNkiuhsvuiubtmG6uk0/wC6DXLX2F1saMS9K1LXlAO/6VnxLmr1ocL1+leJMUti/ENo57Usyhk+lMjJIqVgAK53cyjoykUw2c5qWNckc1HIcN14qWHqKohvUsbOen5UOhHHQ1IByDTmAYdBzWbHfUhVSD7UpyKkA9emKUJU3EMwaaRyalK0hX1NRd7gtypITk01TnrU0yflUQXnPWtL6AOzgYzx607d2puMmnKuDSuU2Oznim4APpT2GBUZXcOBzUp6DjLQTcM96Pu0FcHpSEVaegnqBO4cijOOB2o6H6Uwmq5uhDfYePmHSjdz6Ui5A6UpbP40IY3cAe9ODcjmo2GDTe3rVXM3qWQ+VwM1IAAM1VVttSrKCMU1qIsZx9aAeM9ah3g/Wnb6exm3YmU89eKevNQZxin7sVqQ9ScPx7+9APHUVFuyaAwOKdyUrkwPPOacCD/9eo9xAOaFJPB61na5UUTHoKRssKbn3oz6dayNEJgjA6UAYNISDTTLj8PSoK3JG6033qMyFjTsZxk0bi3GkHNOA/OnbRz3PrT1XNGw2ORKsRrimIgxzx9KlVv50W6k6slGD/iKmjUDHWoUORxxip0qwZPHVhRkdwarIeasJwOaVjNq5YjHGc1KGGeOvrUKtwOlOBp9TBqz1LGcCn9OP51XD4YDvTy+TgnpWkTKViYMQcZxUyNg4zmqm7k85pyPjvirbM2iwTknrULnOc0pkwPrUEhHY8GlcajoDsCMGoy2Pems2CajL5zV3LatYWQ5OM/hURk24xTWk/KomakVYlMme9Rlz2ppxSHH41DlYaiRTSZ46Vmzk9etX5x69aoup6U2bRdivjJ5p3lkD61KF49aVUzQiWQlfUdKj8urTKOwpoU0hFdRj2qzGgBppT8TUsKDPqa1SsO10eZ9eBQ3SlKjbnpTC3ArVs9kjcdMimknp2pzEN2NRngnNJa7jsNZsZ7imFgD0qRlyKi+8aW5cRcDr3pXGRjpSYwfSlHPWgNxuMD/AAp46U0A8nFKh55p7kvUcDyaM4HHWlUcHNBGaLjEY7sZ7UvbpSEdKADkUnqCdmOTrViP7wGMVEoycg1YQd6wkdCRNEMcVajHqKrRjJ71ciXFcE0dMCzCO2PxrRt1wRVKBfQVp2wJIBrz5to7YF+1TOM1rWy4X1NULUYrVtIwCDjiuaTNy9bx/LV6JSMYqtAmMd6vwRniudl7lmMHHvUoyO1EaHHr+NS7cYqUxIhfJGODVaQ7c+lW5VHbgfrVWfpyK2REtzOuHwW/Ss6c5PXmtGfv0rNnIH4DpXZHY53sZl0/B7Gsm66GtS7kLZrGuzyRmu+nsc0jOmYHPrWPdvjcOhrTuXwCc81kXR+Y9q9CCOObVzOnbaarOe+cVLM2Qfaq7NwMZrtWxm9BJDjjtVWaXg1JJIB35qm7ZNWJaiMSTmkU807imZ54qA9B+8Yo7UxulLu4pNDHE8ZNRngUhJx9ajZs+9MhskRgOKlU5FV061KpwaVg3JM4NFNJzSq1NIbWgvWmb/elIxS+9WJDCcUmOfSnHmlAwOapBcSgjinD9KUrxT6jbImHGcc1AeDVorx0/GomTPOKoxbI0BqZF9elMVcfSpRgH6dqTdgJI1yfarkaY4qvGufUVehXJHHNZN3AmRSMDHFWY85wRxmmKuBVhfmXkVzyLQoHfFSJwelIBnFSr0xWLZsnoNHTilPX6U7AJOKChxSNEM9TzzUEtTvwOe1QSc5qohcgY461VlJxVp8AVSnJFdMURJlSZsVUc1YlPNVn9q60jnGMSD6UK3ajqaaeCKdimrEimpFbAqJePrTlqGUicHFORqiz+VSJ6Go2KbJozU6iq6Ej/HFTo3rWbKLKkAAY59qk/h/Gq4PfFSqazZVyYHBqTIAqEfLTs/Lx+lZMpEvbNJtpgYYFIZeCKm47jmbjk1GTmmlwTzz70ZDVFyUrCEZYikU4bpSbqVeDUdSxwU5zUyrwKjUH0qZD2NQ7lIeBxRgnr0paU/5xWbHEOppreuBTgKMZ5oNErakYB9asxRnrTEX1FWo1Cn0qHoidWIq//XFRTdDVoKKq3J21CNeljNuWwOKybpj/APWrVuCMHFY103zEV30znaMy8cmse4PetS8bg5/Ose6bk16VNXMJOysV3Y5zVaZsjFSMcVXkOa7EjFshao2NSMcGomrVE3EpwOabSqM1aJZIOlGeKMcc0h6UhjaevNJ/FTlpsduo8D3paReaeB61mWmNqJuKnZcVCwwasiRHUoFMC1L/AA0EISjd9aKawBpoojPNNpxPNJ/KixIxutIRmlbrSY70gE9c0DpTacvSqIFplPph4oAYTTl600jmnAYoAU8U3PGKX+GkqkJgDinfSm0oGKYx68mp06VClWIhSYFuAc1owL09KowLWhAD3qGbwL0IwKtxiqsI4q2nUc1ytHXF6E68j1qeM7cVApqdOv0rI0WjLSdRVqIEt71WiGKtxAk0mbJ3LtunNaVuMEdapQjgVoW/GB1rM1saMGOKvwcCqEIq/CM96XQpIuwnPbNXoRmqcIPFXY19OlSK1y3EOlW0UZFQQKR1q2iZ7UBsOjGCfSrEYB7flUaLzmrUajgfoa0QxyJnBxUwXinLGM88VMiBhTSM7kYXBqaNCWH9KkSPrViOEDtg0wWhGqDOMc1IB7cfSp1iOcEfjUgjyMfzp2GyqB83tTmjzxVjyeen41IsXHTNNEvUomI49ajMWDjvWiY8DpTWjG2i2ojNaHA45zULQls881qFPbNQsn4U92JmTLbfnVOaDBx+lbcseckDGaoTRc+lNjMaSDPY5qjNb9hW9Lb5GelU7i3xkio3H0OelgOegqo9uckgVuzQcn5f/r1QeDYx4OPeq8hWM1rfcRxzVeW1+Xp+daxhPYZqKWEn296fQDClh49arSQjGDWtPHgmqkkZIxjilzWJsZb2akdKjFkN3StfyD1xx6U4QY7VaYmrrQyhpyntUMulKc4HP0reEWOxo8rd2ppknNf2KWbhSKeNHI4x+ldZb2qnqM/hVwWSMB8oyfatFoRpucO2k/LyDVWXTR1CGu+l0pDkgc9xVCXSsdBx9OlWidGcNJYsD93ioHt/9muznsdoPygVly6czv8Ad60luRJcpzUlks3BGfas258OFiSFxXcJozKOExSvYlcApV3sTo/iR5fPoLqThfyqq+kyJxsI/DFesnSklH3P0pv/AAi0c4yE/HHNUrPcylDseQNYOP4aiNuw7Yr2B/BAlBwlZl14BZc/J+QqnFEuMkeZeWewp6QMzYxya7v/AIQqRTynH0rQsfBmHBKj8qLE8k2cjo+iyTyr8tepeFfC2CpKn8asaP4XjtmBxz9K7nTII7UAADpTI5O5saJpK2yLha6GOIKOKwYtUSIAZzj1qUeIUUYJH50tDnlzXNaZeKyb7BUkjGetD67G5HIBPeqF7qSSLwR+dc8tTeEbmBragKe1cTqSB2Irq9WuQxIzXM3IDMaEdXKc3ewDB/lXNahFtJ4rsb+MjOa5bU15PFZyOuMdDDSQxSZ6V1vh/UcgAn2rjp+Gq1pl80MowaxHqmes27B1BHOasxpzWJod2Z0UE10sC5A/nWT1NUuosceAKk2EDpmp1TKcCpBHxWbXU1iysoIp23PtU5j46cU0J+NZM0KxTbxSAcGpzHz04phTmmtCGRYz7UoXn2p+CM5oVSeKEiRVBPFOC4/+vTlFSiM46U2rlXFiA/8A1VajQFRn9KhijOeBzV2NNoqGrFRG+Vx1pwj6HrmpAtTJH/s5HeoNCFIqtpB0P6URx5OMcetWo4wD/SmwIvL56VIkYBxUyoM9Kf5WTUMTEji+matrAODTIoyre3pV6NNw7VbEyuIPmJzzjt0p/ke1WvLwOlKEyaliZUEOOcZp8cOM8VZVCKBHgk81O5SZE0fTjr7UhjPpj3FWUTd8uKcYtvbOKSJZSaIDH68VA6Z7ZzWiw4Pr71WkAIJ79qGWkZ7rznJx6VBMSO1XJQccYJqpL8wPcVJSKspzyarsSATVl+eMYqvIpPBqHcshf5sH9Kifp71Js5xUZGPpUgMYn1qF+n+NOkJzmopWDc0Et2GOeoqtIKfIeDzVdmyK0SIuRSHqKgbpUznr7VA3X0BrWwEZXpSY5xT1HPrR+VFhN6DduW/+tTivTinAbaa75HShakiFcZGKZ1Gf8mhjg0zdihAS5FITUZbkk00y7epq0gew9mxikMuB1AqB5cVEZc9P5Vajci5d8zINI0n5+9UxcbT1pHuCRjnNUoMdy8jDPI/Gp45B3/KscXB3c1NHOd3fFaqLMuZdzZU1MhyBisyO5HHoPWp/tB7cg96lwfYammXJEBGRj6UzbUC3JAwRTTcEHvinyu1w54t2uaUL44P61aQ7j0xWKtx3z+FWY9RA60khpo1GAIOetM24qqmoxt1JqQXyHkd6nlG2TYz1GKAmBjNR/a1P8Q+lL9pX1oaEMlUVXePPPpUzyAjOfwqF25JqLEoryRg1VePjB4q5IcjPFQSA49akbZQkh71Wlj+WtBxxUEiZPNKwzMlj5z3qnKuDWpNHketU3iyelOwGc6ZqlcQ4J44rXaL9KgliBGMc1URvVWMC4QkdMU+xQb8Hn2q/JaAnkfjUlvYhWB54rqick02S/wBkrIvPINQSaMYX3RqTjrgV0tjBlAPbrWxDpqzIOOK6oscoqSSOEMWRyOR69aQHaMCuq1Xw/sBdBx3rmbmFomKkHj2rbcwlFwdyncgEGsC/jySa3nByaxtQOQazE7s564G3NUZeK0Lgms+frWsTAqSHn0qI5qdxzULGmZSG7qbQeKBzVECE4pKD1oJyaWoEic1KvHNMixipgMUjRC05TTByalC1AhVyDUpO8VD9aj3lTWiC9iwgw1WY2w1VYpA9WVFCBW6GrbSAp1qwpGKzYHwOlXInq7lrYS4GelUpH4Iq9OQRyKzZzkntUifciLc4pC2DTC3NIeDUtgtS5B89W/LwKz7ZtrDnvWwiB0oKjuU8AcUEYqxKgAqD+Ks7WZbHRg5qUsO3NMjpzYrYz6k8D/NVxDxWfEeavQNjiqQJFqPhga6PTHBUCudQ5NbOlvhwOMH1rmqq8QlozoYQQ1W4QQc1Utznrirqt0z9K8WRL2LMJ/Wp88etVEbDDPept461zszT1Ipsnk1JC5XqKYcMTQMLxQglHUuI+alXofWqsTYYjPvU6vuqJELck7/40oYDHGajLcUb8AVl1LJeoPOaCOOD+FRhsjmlzzUMi1hkvvUPU9qncgrnHNQkgY65qkxMVQCR607HPShDhc0/rSYIQYIppWn44ppyeO9VFhsM2/lTWXFTYxScAUJ2EQ7T0600jNT7eT71G3607gRjrTWOTTyMdqaeoqribG8Aev1pu7ilOQetNxmqTuSNL0eZikIyelRyL6VdxXLKT8ipRNkVnliuM1JG/HOeRWhnqaKv+JoMh71UWTFSBywFBDdiyGyRUivgEdqrq/PNShwDVbiROH3cdaUHNRB8Gng5qXoVfUl3Uvb3qLkU0tnpUF3sDORUZYg04gsB2pBHzUNDvYRCc1OM45qNf1p+PX9aSBMeDjB71Kr5NQ7uRz2xSg4qiGXA1AbJqKNh36+1SZz7U0i0ydDjvU6PzVNG7VKkmePyp2E2i6mSKmjY9+gqojkf/WqVZCevWixm5lwPnH+NPDdMce9VlapAc0rGT1Jw3pSh/Xmod232o38jmncz5SwJNo5o832qo02emab5pPt9DVXI5epfMvA4OaYz8E8//XqBZfX9aHk98Ur2KSs7BIwPSoi+KRiTTDzn9adxtDmOT0pvfnrSDkUvfP8ASi5SYm0Ec0beAMU4/kKOnSluio7alackg49arbSatSoc+tReWTwRVDZAFHTvUioR9akCDHt7U5Uya0QyAx4zTTHxnoatFOfcUzZiklYTdyAJn/61OjiOakCEipETJ960Q7nlBAx0pjAY96Vsg03OaLnr6jGGOo7VG5+UGpGHrUb85pmiI2Y0mD1occ9/wpBjP1qCl2FOSKQMaU8nrShO9AtEAbGDTlz1po5HpTk7/wBashgOBQTnijcDTTxzQIXBJp23g0wE9aeBluvFS2axWpKq4HNTKO9QxjNWVXIFYSZ0osQcirsSe1U4hjHFX4QQK45nVFalqBPXitK2TLDNUYckDHFadmvzZNedUOyCNK3QnH1rWt1247/SqFsme1akCYxXJOV9Daxdt1B68H0rRhXIHrVOFSTyOa0IePY+lc8hlmNRinMox0+lPiXj+lK/HaoQFWQfh9KqXHPQ1dmGQcciqM5GMdK2iYvczrgDBrLuPvGtGdvvcdqzLpvzrrj2MZGTdEBjz+dY92/zn09q07xjyMfjWNcsSa9OmrnDIo3TcZ61i3jfN7+laly+OlYty+STXp0kclR6lGVuuaqySbelSXEnUVSd+a7kSncSRy3SoyeKKM5oY7Bt46008n0+lK3Sk596QndARj/69H480054oJz2qCdRrtwKjpx5PSmkcelBVklqOTmp161XUj1qRG5oEiWlXrTVPFPjG41Zb1HeWWGQKaRx0rdis/suhT3TDHmERLkc/WsIjr6U1qiA3UoBxTQPyp+MCqSARR607GaFpwGcZo3DcaUHT+lRuuO1WCOORTG96qxlJEIXjOKkVc0mBgU5QQakSLEY5FXoUyKpwLk1oRViyyZBzjrU4AUcCoo8AZ71YU5FYtlIcmO1OU57UgHT1py9elZM1iO6Cl6qaQnH+e1NJPr2qTWwxxyarynmp2zt61WbvmtkjMgbI+lU7irUnPWqUx966YimVJDyarHk4qeU8/Sq79etdK1MuoAYzQRzSU7oKTGHIp2OKAeKTvUMcSVKkWokGalUYFZMpImU4qZD2qFDx3/OpFb0rMu1idcinq3FQo3c0/zDWLY3qTbuR704MAB2qsG604N+FQwRMZBziot457mmbuaCSe1Z3sW1ck6ilDEdO9Rxn25pxGTSb6AkO4pyDLUxOhp6kk1JpYepJqwi4qKNf/11OgxUtiFXrR+FO6fWm4J+lZs0Qo6UgGR/SgnHFPQZ6UBclhT8/SrSKT1qGJSBzVuJeM1lMaY1gFBrPvGyDzmtCbKj3rLu2PIqoIqb0M65YKOvWsO7bDGtO+lxx3rEuZP85r0KascqKNy3BrJuDk1oXBODWdKMmvSpqxi9WVWGOtV5etW5VwKpSHNdUdSGREZph6int0phOK1J2EpwHHFN74qRRQSLjIpGHFL0ppOaAY4jNC8U0dakGaBpj1FPC01etPBqUUIRk1GwqRjg1Hjk1oKQ0ClAzTgMCl61IkriVE3FSkYFQt0p3E9GMbpSUpGKQ9aaJG7aaelOY54pvQe9ArjadxTaf/KlcYg6cU0nignFNzk0xMO9PxgU3ODTutBIyigjmirAKcuKbTwM0APXrVmLrVdRVqIdKTBFyEc+taMAzWfCK0YBwKykbxRfgHGKsqP84qvFyBirAPFYs61sSDrVmPk1WUk9OKsxgAVky0WoRzV+D0qjCBkY6Vft6ybOiCuX4PvVow9RVC3GSM1fgHaoudCVi9BxWlB+tZ9sM8GtOBcjGKTYWLkC5xnpV+BBVSHjAq/EMDI6GmybaluBMj1q6i7fpVWAYANXEGQAc1SGkSIo6Y59atRpyCajiUD3q3Cu0daEFhyRgdamVBxzx7UKoPbFSomapbELRj0Tn/CrKJg802GM1aRe9CQWHRx5qbyflqSFRjpVlYuK2sIomHJp4h5q0Yj6UbCo4oQFQx7RSeTuHSrW3dn1pcBV96Qkimbb2qtLAP1q+5AJ75NQvgigkzJYCR7VVmg3D0x7VrlN3Y1WaMg4wMenWlYVrOxiywnr2qlLET2rflt/bNU5rYc44osaIwHhJPTNV2t8ZGK3HtgOO9U5oMZABqVoC7GK8W3PGKrPFuJFa8lse4qs1sScYzQQ9DHltsiqj2nrW9JaleoqB4BzxzRa5Jki1wOnNOFv2I4+laIgPPFPFuQOOfWqQIyzbio2QKcYxWnNBs6CqUqnnjJpkbsbESpzVxJc4/pVNRjtipFcrTTIaLykH8akESt2qhHcY4zVuKYGtUyErCS6esw6D8utMj0RGxxmr0OG5JrQt1TAycmruDepkNowCdOazp9F3NnFdrHBG/BP4VaXS4ZFBI59BSvce+558umCIDIqzbwqvbNdncaDEyHAH49qor4ZO7Iz+FOOhLT6GfYWcUrjcB9K1JNGgdOFX8KvQeHXRcgYNTLpUyjjmm2EVKJx95oSbyVAx6EVFHoj5zsBHsK6yTSZmfJH6Vq6bo7SbVdD+VJMtLozkrTQpePkx+FaS+H7jBGOvbFdsNGeJRiPIp4jMRIKfmKfmXywW6PN7/Rp4AflIrnryO4hBOCo969Z1KLdGcp+lchqdgJAQwJHpUvUHTp9jz2fUp4TwxFVjrcnILHFdLdaCZGbCY/Csi60BlY4U/lWTT6BGjFGRJqbueWz+tLHIJGwemafNpDIcYPWo1tzG/TGKalbcpwQl1aCVTxxXHataEO4ArummAQjvXOaigZzxmtpKLQNpWSOCurVgxOKpITE9dPfw5zxiucvE2v6VzWNnax2HhfVtpUNzXounTLOqkHr614vody0c4Ge9eseGZTMielZS0diYaqx1cMOVp/lEDp+dWreH5OmO3NSGAjtWDNdEZpTJphUZq40BB6VE8WR6VFtR3ICueKgkGMVbCHFRtFkY4pJMlsqMATnNOUGnGLmgKSauxSsSxKTVyKPK89qggGCMir8S8jAzTI6iLABz3qZYuOlSKmRUyR1k3ctEIjBPH5VJEpxj9KkVecEVPGmBwM1BaESL2qZFIp6Jn8KmWPmgLjEUntirEcQOMjOakjiBAqylv8AMOKEhXI44Bn1q5DAMYI5qSK2PccdsVbSDpTaJuQJbjnikMG2rnk8UjRfhUdCkUWjwPaljjz3q0YCwGBzSCAjPApJW1KVhvl/5xTXTGasbOKPLOef1pWGZ7R5Bqo6Y49a1niOTkdqpyQ/N/Sk0F9TLdOSOlVJUGT71pSx/N71VaLknH1FQWZ7R46Cq78tgdK0JU3A8VUmj25pWuNIoypluKrSKQf61dkGOPXvVeYcUhlWQ4HIqrKw24qxMwx0qjISe1NxIZHI3yn+dV3apWbIIzUDCrSMhhJye9R/16U8/SgYIrQpLqIExjFGzAp23BzS9Bk0JEMjbjp096gc4GM8VJK3pVWR8CmkFx7PxULSYOCaheYDpUDTlj3NXGDYnJRLJm4PNVpLgjjPekCMx44qVbUkZJ610RoswlUIQ7MKeqP2FW4LVBnOKuCGNAO9dSooy9o7mSLdj0GaelpIRjB+tahMQHUCkN1Ag5YDFbRpohzKkOls+PetG30NmHHWmQ6nAD94fnWpba3bIoBkFbciMXNX3IE0FhxjOauQ+HmcdMk1J/bdrn/WCtOw1q2KjLjNNQQ+ePczh4Xfn5cH1qJ/DMqnoa7e0vbd0GCp/rV9Wt24yp9CKr2cWKUknoeYyaBMucJiqNxpU0Q4BJr11reBv4QfwqvNo1vLn5QKl0IjUrK541LHLGeQQarm7eJsc16rf+FoJfugAj1rm9S8GgAlVG4+lc7oApvozjV1RwRz0q1DqxbjcM0zUvDc1vnAOR7Vz9zHNbMdwINc8qLNlUcdWddHeq/GamE4ZetcRHqbRkA8/jWjb6vvwM/ma5pRcTWFSMzpd2elJjnvVCC9DjrmraMGXJrJo2tdinjjNQzICKmbBOajf86VgKUi46iqrrnoKvOM5x/Kq0i4HpTApmPNRSJkVaZeeTUbp6U1oBBFb7iAQPyrQisBtGMVBCvSta1wcd61joZIda2pXAwPpW9YxYQZ7VWtoQSDWnEoXn+VdMGLS4yeENGQRnP8q5DXNJBYsgxz0FdlM2V/xrF1DkHPSuhEy1Vjz29tzHngg1zepfKprt9ZUEnFcTqneob1MZaI564bJqlIKvTKeeapyLWqOWxUfg1XerEvFVmNX0MmMbg0lBGKQGmiBSc0UUoGaAJoxUuf/wBVRxD2qUDmg1QoGacOO9NPAzTd2fWpAkzgVC5yTT85FMbg0kSxY3KmrsM2RiqCnIqZDg1ZMTTierCSH1rPhcgVMr8VDept0Lskm5az5W5PrUpl+WqznOaLifYYWzTd2TSnpSfxUkFuxLE2GHtW5ZPvQA9axIl5rXsSRijqOK6lidOaqlcGrzjK1WZae7KmIuKVgCBxQBgU89KrYW5EnymrkL5HWqeDmrEX3adwSL8T4IrUsZMEdqxEbpWnZvkZqHqiZo6q1mBA/nWgkg6ZzXP2sxGAen61qRSADivIqRsyOhoiTvTxMAPQ1UWUbQORTWlwK4mjBS6l8SjBoZ881QWU4zmpfPNJoTm2XYznGO9Sq22qMM2CDUxlB74NJx0EnYt+ZinBvWqomx1pwnB78Vm0Xe5aB6U4Nmqom9+KeJhjmsWhXJmPHI4qEvzj0oaaonbnNUh3ViyrZWnq272qurZHvT1bHekSWMcc5NR4z0oU5HXinfTFJaCTQ0/5NLt3c5pcce1L+VO1yXIZgVEeT7VKcVE3Xp0p2C/UY2R70wjFOb/d/KmnHWiwrjTnvTMkYx1p/wDFUZJ7U0iRpPFMJ5xTzjFMJG2tEAgbHWjjPpTepFKfxNXcViVDzUqtgYxVRXPQ1PGcc9a1RnJaFgNxmplfFVgwNPViDiqILQxx1pwOKro2B1NP3kj1qWCbJjnGPShelNU5+lSLSNW00ABwacoI54/GkXjr1p+PelYm+g3HejJp1NPrjFJqwk7IC2T2pd3QU3rx+lKOOlCQOSZMj/jUobNVlbaeTU8ZBPWqSsJPQkqROaanP0p9PoLcmjJA4/Wp1PPNVVbB9KkWTIqjNrUuB8AYNL5lVlk6c0pf14zU2EWfNz16U0uM1WL9s0gfNSyXfYn35+lG84+lQF8HigSMO+KnYvUsB8mpQePpVaI4yKmX5hnpirBuzH4yOtRgYJqQHFH3uuOahBuNwAPU0q4IoOPrSdBntVWJaDae9O+6OtLjpSEZ/wA9aZUSIpnOf5Uwpjtmp8gYA5oYZHtQUQbQOlO2c9OakC5+lKq4xWqAYE46YphTnP6VZ2HNMZeeKBpkOzcf6U4Rc5/SnhDmpVXC461SGeLtktilzg4FMY9MHpRkUrdT2WI54xmmHrjtTywIpmOKRaehCTkUh4wf5U8jNMPpVJ2F1BOTTsHn0pEGacDmjqJ6sAu0Z9aAepzyKUjihlBGelMkaGJFGcfWnZ5xScAZIoegCYHIp6DHNNXknuKeBjp0rNnRBE0Y2jPWp0A/CoB2qeMdM1yzZulctQjkGr8K8VSiHIxx9a0Lbp71xzZ2RRet1BxmtS0TaKoW6YA5FalqvIHWuGbOmBpWy49a1bVMdx+NULdencVp26HPrXFI6FuX7cZxV+EYA6mqcA5HNaEYB+tYtlFlOKbIeM05OhpjsalPUzZWkbAOe9UZz+Aq5N0659ao3DYxjmumJlJmbcnJOKyrtsVoXON5Jzism9k+Y12w3OeWxlXbd6xrhuDWpdscZrGuGxXpU0cczMu2wDWLeTgA/lWleycNz0965+/l4I7V6tFHDPcqzSZJqDIzTWbmkLZrqY0hS3NHUUh55pM80mIdntRjPfFAGadjnNIrcYymkOcVJnHFRufzrPqS2MOPWm5xmhl61GecUweqF75qRTUa05ePehB0J06Y61e0+2NxOiKOWIH61Riw3Arr/CGnkXKXLD5I26kdDVlx0Wozxa62Zg09TnyVDP7MRXMnir2s3D3ep3UrtuZpDz684qjVkABTscUD06UuPzqgCnAetAGKF96BXsPphFKBx6UEZ6U9idxpUc8UJwfaloRcGkSWYeuKuwnjiqUVWo2wKxZXQuRg45qdDzyarqfl5qZGAFYsuJMDmnL61CDk9amXlazZd7CkfN0puDmkZ/amk+9Kw3PUZMT0qszY/Gp3PGRVd+OvXtWqDm6leU9aqTdatykmqcxJ6cVvEhu5Uk9KgbirDKM+9RMu41texmxgwRS07GKKbAbg9ulKvSloUVm2WPU5NS1Gox1p/U1k2WSjgZpynB461Hn9KcjHdWLZfTUn30u7HGc1EO3YU7oc9aybKiPDA8igHdTFNOqB2FJ560oc5FIeelH8VQUPU8+pp+RnFRKfanjnn+lSUPAH409cn/Co05NTKOmOlTccSWPng1MoAFMjGKeBUsaHgZoAwtIcDHpRkdR0qUN7CH71SR9qj3VNEhyPeqYbFqMdgatoNoqvEoAqfdtWueRSZDcHr2rGvG2k9/etW7ccnpWFfuBnBrppK5Ld0ZV5JnOTWNct8xArQuZOtZcp5NelBWOcqSjJxVV059KuNjOaqzHGea61uT0uULhucVTfirNw3NVHrpjsYdRpGaY35U7PPFMPUVoiWhEqUcU1F5p5FMLDT0ptKTmhetA+g9eRTgM01aePWgExaeOlNXrT8cUF7jSctTD19qcxppOaaM2KD7mnAYpi9af24pFIRzioHOamfoahPB9qaJluNI/yaaetOPFNY0iRhPNNJ5pT0ptUTYd/FR2oAwKN3FLcQhOaYTmnsc+1Mzzmr6AKvSl6fSjv6ikJ5pgIetFITilqCAqQZzTRxTx0qyyVOtTwgiq69elW4hjFJlRRdh+5V+EdMcVRgFaEIxWLOmJciPSrCioIic1ZQVg2dEXoPQ5NWYuKgQc5qzGMGs2zSKLUXUcjir9sOetUYAc+taEAxUPY6IaF6Hg+taEA4FUYOTWjAuTWJve5o269MVpQZ47VSgxgYq/D0+lA+hchHIrQj6DoaoQjjNXosYAoWgLcvw544xVtCSM9aoRH3z9auQN0q1qTaxehHQ5zVpDjrVeLAx6VYUDirAsRgE+oqwg59/eoEHQ4xVlF3emKafQVtSxEAO2PftU8fH/16hTGBnpUyHFMzL0GParseOO9Z0D1egYmgT1LCx7u1NeDNToO9SFcjpVIlmaYSDTZY/l9avtHkcVC64HPI9apmiMp1Iz1poHBq88O7PpUUkOBgD8KlC2KhX8KYYu9T+Wc47U9YsmqWo0rspNBu7fSq8lqDzjn2rY+z8cjNQyQY4/Wp6hYxXtAR0qlLaHLYH410YgB4xn3qF7IHnHWnuTY5iSz4Jx+OKryWuM10sung+wqo2nZHTrSsSc7JBjng8d6pvbgn7v0rpZtMYjgfhVGbTmQDjH17VIrmP8AZvyPWkaHAPT0q88JTg1Eyk/Si4dDMniLHAH5VVkt8seK1ZI8Z7GoNgOc1VyUuplvD17YqF0IrVliGTiqsiBTU31JM9V5PXGamjcgjmlYDnikHA/+tV3uJxuWI5yp6kE1aS5Zcd6oKAacpPrTT1M+W5t2t+2QO9aMGqFepzj3rmUmKd6c10SOvSruO2lmdtBqKSjB49auJOq4wwwK4O11BlI+Y8VeTVWOMH9aOazJV1c7iLVEBwcYq/bXEUvpivP01Ngef51dttZaNeDj3qlIep3whhY5AH4VpWIhjIHArzyPxDJ6n8DWjD4gwoO6mmO7PRXubcRjOKz55IXbPH4Vxr6+7j7+aI9VkZs5zn1p6MfNJnSTQxyqeMisu70uJ+iioTrL7cZ571C2q7u/51Vik+pXm0WN844PoOlULnQY/LY+n61rDUVIOahuLwTKVFLQd9bnH3ujxjPy5JrKk0NWydvP0rsJ7Znb2pqacS2SKh2LUu5wN14d9FNYt94cYA8E16+dHBHTmqd14f3oRt696TRPMrngmp6E6qcKfwFclqWkyKxIHTt3r6H1Lwspz8oz34rj9R8Hfe+UflXPJSizQ8g0yykW4UlTjNev+E7MqqZHWqdn4OCyAlK7jQ9IW2RMjp3rN6u7HGNmbNta4Qdz70+S19q0LaAFR34qf7KTwajcbZzzWxORjmoHsyQSeK6SS1C9Rz6+tVZ7LnOKdhXOda156Uxrck4A/StxrbGcjP4VWltsDPSiwXuYzQ7c00Q5NXpEx25pgjz2zRsIiijAI4/SrkK9qbFAc81cityD0/LrUblixw+3WrKw8cU+OIZxVyOEEelQ1cpMprCc8kGpI4SGxj8KtiPHYfWpkg/A+lFrlX1K6Qnr0qwsXy1ajtxjOKlWDkUkhsrxREn0FaFvD0GM06G2DkZ61oQWuCMcUJXJEhgwOmKsLFz0696sRW5K/WphbnHTNXy6EFNoxnjmmeTnrgD6Voi1zjin/Ysms7GuxmpBzjGRTjaKVOBitEWmwcdKcLfmpaBGUbYD+HpUQt+M9RWy1tweKrPDt4AxQWZMiY+lU54hzWxNCCtUJ4iRyKyAypFGSapONuSevpWnLHxiqUsfA4qDSxnOmcnHAqtMoPfINX5E6/4VWkTd1oEZ0ihRVSY8GtCde3X3rOuDgY6j3oJuUZ8EdcVmzZzV24O4561SfgmtUiWyE5FN69RxQck/0pMEds+9VYVhjfN0owAec/Snhc0rJhfehlEWc9aRn25pzDFVZ5ccVSRBFNLgkZrPuLkFT60l7cbehrLkuAGJzXTGFznlKxbWUsBj9amQADk1lG/RB8xAqleeIliUgNg+9dMY2Oac49WdQtzHCPmIH1qOfWreEH5ua85v/E7tnDH86wbrxBM5+99Oa6VE45V2vhPT7jxdFEeGB+lZ9x45UZAf868wbU5XH3j+dQPM7/xVokc3PUluz0Kfx0cnD1nzeOZH/iriN5PenHOelWtCbSe7Opfxlcbshzj605fGlyD9+uVGc4qVYyeRTuJwR1kfjO6dvvmrtv42u4Tw5xXHwfKeatK3FUkPkR3ln8TruBgd5+lbtn8W5V+8Tn19K8nXG6rcShhVJmLhro2e2ab8YU+UPJj3J7V1en/E61umH7wD8etfNe0jvipoJ5oiCkjA+xp3exolNKykfV9t4ptLsZWQZ9M1YGoQTKSCoB9K+YLLxNfWZH7wkDtmuj034kTRkK7ED60730D204r3ke53VrDcjO0HNcrqnhqGcsNvuBWNpXxBiuNoLj35rpLbW47tcqwPHep5UdcKym0rnB6l4WaMsyqeO2K52e2mtXwQRXsLpFcIAcGsHWfD8c2SqjnmuWpSOnToefW+pNE+GJrcstVDcO1ZGraM9q7EDgVlR3DQvgZJrglTsXCo4PU9AjnVl4ORTi4auX0/VCCFY/hmtaK9D4wetc/LY7IyUtS6xqB/mp3nA96jY8UiiGQYz3qJuRx19KlcDvURHQ+lOwW0HRdua1bIdP51lRDLda07R8HrTVyGtTetVxV0OFWs6CQBc9aka4wPrW6JkTzyAjrWRfPkHFW5Jc9az7roa6Lme+pzWqryxPeuK1JPmNdzqQyCK5DUoRzSM5K6OZuFwaoTdK0rpck96zps46VtHY5uhRkqq3Srcq5zVR+taHOyJjSA80rCm0Ejx1qRADUYGasRjAoLSHouB6GngY7U1T7VJx6VmzRhxioWPPFSNUb9aaIY5TkU1z2oTtSOMnimTbQaDzU6YNVlPzVYj+lD2KjuWozgVIpIqujH/JqbdULY0exJntUbDmnKeKcRmmiCArk03AzmpSgzTCMVRXQsQjNaNqdrCs23PzYrRQEVLLjqXmbIpm0Gow9OR8mmmExSnNIykdOlTEZGaY2K0exkRVKnH0qJhjmnxtjvUXuWtGWV61fsj2rOjb35q/Znmgc3dGzA2Co/nWvAMpmsi3z+XvWva8pg15tU55MnTk8nNJKMUo6npTnxiuBsyQxCRjJqTdmoscdKcpqSUiaNj69KlD5HXmoh1qRRxwOlQSLvJNIHNITnrTf4qkrYmDlR1pfN9zmowRmnHHHc0mrDXmOMxppmYn1pG44xSdKSRLJo5Tj2p/me9QRjIqTgH3qbWZL2J0nPrUiz5qsuM80+qsStidZ/enrMfaqy8560oODnGKLElnzeKiabJ9KjY8Uwg/WkkHMSlwTTWdB9KiHHtSHODTsQSF1JpuRmox0NAOadh+o7oevSmlcCjB7UEAdDQg5hpUdabjnFSAfjQFzmrsDuiPvSo20808oKbs5qkK/cmVgealBBPvVdEI69asrgHpiquZDx93FSLweD+dMX8fxqRAPTFUJMcnBzUwOKZjp60owDzUsq5IDmnA1GDx6U/wDhq7E8wcA0hGKf0HvTMfh70rXExvHpzTuCab160BhkA07Ep6kmCSehqRMDr1qMEnin59O1Iq5OjduoPepRgk5quvA9Ker8e9FrC5iY/McA5H9acpwagzkUqNijcbZPuyeOtBY8dqjDDrQDjnnHvR1EtyXJI60A4phfIyKXO4is7DY8NntTsZ+vpTF79qVevWpYk2TZP4VKhquOv+JqRT0Gc0Il7lj8KcMH0pgOT704DFUi9hQvHA4oxgE0o6mnArimIYuSKVuFUccUEBc036igV9RwwRn0pp9utOAHpTgvJJx+VBVtRq9ORTlUfhTggOOvvipFX/8AVVplDD+I9qjbk+3rU7rz6e1MxnPrTTAaq5p6oMUqA5x1qUDJFXcTPCCMe9LnK9DTM8DNMzgnNDPesP3e2aa3PanBuM00ncaSZdtBAMAnvTSpbnt60/8AiNBGBSM7iADFLxjn8qTbRkgcnBoC1xw60o5UZ60imjv0qyQKY5BzTckj2p2M96acHrSuUtxAMGpOvamJkjrUoHP1rOWpstNB8f3hVuPsKqqRmrMQyfeuSbOqKLcSk1pW65A7VRiyDWlagHBrhmdsEaFuvArWtVPFZ1spxgVrWi/L71w1H0OmKNG1XkYHFadup6AVRtkwBWnBwR61ySLZdtweOlXogAwqlbrz0rQjBx7/AKVi9QSJc5FQuMc04nio5G/GnFEsrSjAOP8A61Z90SFq5cNj3BrOnbIP8q6EuxjJ3M+5cgHP6Vj3eOua1bs49vxrGvGKrnrnpmu2mrnPJ3Mm8fg4rDunGDzWpeSYY8nFYd45PHSvVpI4psydQk+XrWBdvkmte/fg+nrWHcOCT7V69JHGyvuyaToaTr/9elwK6AQ89KQfdoBxSg81kUxw/WgnFNJxTd3XHNAh5OfemNyaB70NzUDsRNmmt1p7Co2A6/zqkLyYdKVTg008tT41+amLyLdopZwMV6dYxJp/h9XYACNS7H144FcHoFmbm/iUjjP6V1PjDUTbaZDZRnb5p3MPVRSi7ysXJWicXK293foWJP5nNN6CkI3GlArZEdRaXP50w/jmnAijoMXHtilTtQF5p4GOaVwAdKXbTsc8/rRU3M7EZ/WgDDUp6UAZNMi5LGeelW4xyOKqxDJq3GACB0IrFmi1J0471IhA5qNeKlHA6dKizAlzzUgOB1/CooznqOacOB61m0XdDiSTio3bdxQX7dqjbk9cVaiNjXcjIqNuR15+lOYc9ajPXjk1QlsQSseaqyDPNWXNV37it4kFVu/amY5qRxim7cVTKQ3aDSHpUhHrTdtDGiLGenWnYwKkwKdtrMBgyBTx0+lIBmnquKzZpFCZNOBxj2pCPSgAg4rO2gx+4U5WA4NInfPSjqeKzaK6kobINOHPFMH6UikhuKyaKQ8nB4PNKuSPemg5Poaerde9Qy7aCjjtn1o/D8KcDmgLmsxAvX0qzGTioAMVOhwRSuVFXZOlTAACo0HFPHNSy7WYhJNIW6etLye9NzuanFENjlGTViLntVdV96tR9B/OrYblqL7tOc4FMQgL1pGOM1g9y076FS6k4IzWHfOCMDrWtdNwR61h3p565rrpIh7GTc9yazZDk1oXXGeay5W+avSgtDBEUj4NU7hwT71NK2c4qpMeK6Iol7FORssahY1NIKgYYrqRkxjcU0DBpzClVcVaJ3HKKR6cOBTXOKlBsMpQM0gOakWm9AWooGKcvSkAweelOAoKY5elLSrSNyKgpCMcmo6VulR1pcQ9SKkU4NRKKkB4qbi2GyH0qInNPfrUZ61SMxDzTGHvT6YwxSBjD6UnSnU09apiuC9aVulJ0p2M0DGU3vTiOab3qkQOHSkOD9aUdKbTExp56U5OppBx3paAsKDmpVqL+GpEHNAyZFq3COhNV4vvVbiFJlRLkXFXoqpRHtVyHgVhI6Il2PirCdOarR8VZj6VgzpS1LK449KsRcn2qunOKtRrnmsmdEUrFu3XArQhGTVOAYAq/AM+lZtm0UW7dQSK1bdcYqhbLitODg1m9WaouwLjAxmr8S1Rgxke1X4T/kU2imi3CtXolxxVKFsf/qq3EwOD/KgXUuxjAq1Ae/f3qlE/brmrUbEYHFUhmnE3AI/KrML7jis6FjnGavwHpziqXmNq5ej6e/WrSMTxVJGwCc8VPDkj61oZtaltTjrUqDd7VWj3Zx+tWY/anbUVi1AORmtOAZA7VnQcEcc1p244H8qQcpcjWpQMZ/Wo4QQelT9cnFaImxGU3dOlQNCauhOaBGB2pCsUVtyOwpTaA5zV7aB06UjoQPSrSEZb2S56UC0Cj5auNyetCIPrnigCn5GPrUTw8ng/lWoIc0nkgjOKmw7MyfsxHammCtUwEdv0pjW5zyMUJaiMd7YZxjmoxY57Gtj7P81PS3X0p7k2MP7FleVzVabS9w+7wa6sWantT/7OUjJ5FMRws+hbzwuPpVCbw+yqcA16KbJF7ZxUU1gpX7tV7NE8x5Zc6S6k5GKzZbNl4K816pc6OkmeM1lXXh8PkKuPwqOTQaPNJoSo6VUkjIyMHFd5deGj2Wsy48PMnQdPasuVj6HHNFyc8fhTBEe3866SXRGxnb+lVm0dgTgUJMNLGHtK/wD1qAT6VqPpbjt+lVzZtk8Zp6ozsVOaQj1/Ori2jDnFO+ykHpTuRJFFAwbrz6VZhDHt+NTrbEHO2p4rfI6c1TENjUk5OanQHvU0EHGe9WUjA7dKEyyuikDOOPan72Bxzj61c8kY4FI9vwRj9KoFZsrq7e9TpduoAHQdKFhOehA9qeLf8fwovYbVxVumYDnmpUZ3FKtsSBx0NWIoMdj+VO5OyEjgLGrcVvgqCCcVLbxAdR1q+kfA4FIE7FSO3BI4zVqO2U84GakCYPt7U5ODWiE3qOS2X0GRUps1KnKj8qfGwHWpfNUjBx+VO6M3cybjTY2y23msS+0NGJIXJPY9q6mU5JqlKm7qORWcncuLdjjpNIEJPyAAU+GABhxW1ex88CqKRnd0xXJPc6E7Fu2gJx6VcFvUcQK4zVtXGBVxjZESZWa3DHHQmo5LM4wenrV8YzxSsMirsLoY8toCORVKe1IXpxW9IoOaoTIScGk4iW5zdxa8k1V8va2Olb09qByP1qi9vyTtrFo2QyBML6mr8SZ7YFV4YtprQhQHqKSKBYBjIFTLFj3p6rxxwBUyrkUtLllcKc1LGuDmphDn6YxUyQBsAmlbUB8C7h61aWDdSW8AAHFaMMGcD+dCQtivBCc1q2sIJAIoitQBjr71dghx2xxTSsJirCDwM4qZIc9qsRW7E49farcVkeuOaqzYitDACvTpUgtiB0zmr8dqRU/2cbeB+dHKK9jGMPQ4/SnC3BXJFajWJ685PNRG2KHJ6etQ46Fp3RmPEBxg1Tmg7469K2pIsnODkDFUpICVxisWrFox3jwMVnXMOK3pIAQeOtZd3FhTgVm0aIwp4xnNUpU45/PFas8X41Tkj6jpU2K3MtlHfrVSVQBWlcQ4yR1rPmyfpQuwGdOOM+tZd2M1rTrnOfyrLuUJzzWlkZMybgYzVNx61fmTrn6VUkU9P50CK5BBo2ZHFSbDRjrSehqiML9KGUEHmlJwM9qZI4waLEvQhmIBrNuycZzVm5mwDzWNf6gqIfmFdUI3OdysUL6YDOTyOtc9qGpLHnaeal1LUiWIByD7Vz9yzSknk12U4anm1Z9EFzqUjZ561k3NwzZ5/WrjQsQTVC7GyunQ4mnfUz7hyTyTVR2zU9xUG3JrRBsIqZPSpEhJNSRxgirEaAMPrTE9ERR2TMcYq0mkSYzit/TLOKRfmHXvWxFZReX0GRXVCkpK7ZkndbnGx6W+RlTVtdK/Cta62QyY6YqvJeIF681SUIvUSlZ2Mx7HY3HWmNEQOmKsTX6E88VJBIkq5HJ+tT7rdkaXTM85U81NFNip57UliRgUyO0ZmxjNRJNEPQfvJFSRPzzVuPR5NoJpkljJEeRUrceqHBgRzUciVEQyHpS7yB70F3JI55YDlGIrc0vxhcWTAMxI+tc+sgI/+tTJCCvBoIdNS1PWtF8dRTBVaTmuoh1iK6HDA/jXzwl09vgqxGK3dK8XzWzKGbgUtjWMpQ31R69qcCXMeMA1xWq6KYmLAcdqtaZ4qS7Ay35mtSWZLiPqDWEkmdqkpnFhXjbHNaVneYKg/nUt/ZqMlB1qgFMZ+lefOFjSLcToYJd4zUxOeB+lZFrNgcnmtCJ9w6/hXPax1Qd9R7moic1KeelMYYFVbQttD4gKuQttwOlUI2A61aibJHpUhuakUuMAVYjcuetUYcnGKuRHbVxZna5YYYXpmqN4Rg54q20ny1m3cpOeldKIemhkagPlNclqeMGutvjuU55rkNWbBParSM3e1znLoZJxWbOcHFaF057VnTH161qjmZTm6Gqcgq3N0qnJ14q0c8iIjNAFKetOVc0yUKq1KnH0oUZFOHtSZokOUcVJg1GvSn9RWYbiE1E3SnseaYTitSLABimvzT1GRz0pr8fSpGnoRgndVmPkVV7mrMXIp9AjuTJx2p9IvSlqbFDkOTVlRnFVM45qxA/vS6h5khj6nFV2XB9atE8VBIM1oUxYFO8GtVACtZ0GFNaUbZArKRpT0YjjFNR9pp8gyM1XJwaI6kVNy8sm4U1jUUTZp5NavYmIbs0g6U0nFIDk1Fiiwjmr9nJhxzWaufwq3bHmpG9UdLbkcGta0bjpWLZH5RzWvZn/ADmuWqroxkrovMMDimHkelOU5Bpp5FeU9NDm2YA7cU5TzioyaXOD6VmNakwbj0qRD1+lRAZFPDAf/qquhAjnBHrS5yM0h+b2pu7tWYEw5FPAx61Gpx71JknFJ6gNdu2aZk/WlbHSk/ioTAmQ4WpAR6VEueKkHbBoYrC8ilB4pBk0AUrkj1PGKeDxUS8GpF470jJ3DPFNanHB6d6a3WtEJ7CZ703k/SlOcUhzikRcQgntxRtz07Uv4UDjrQDbDGOaQindh/hQRzzxVpDGLwacO/pSDrz+dL9KT1YrjgtL5efpTU4OfWpBnpRbUGKI+aXG0CnKKcQD07VSEnqKDxxxUic496jAxTlPNap3M2iagk0zdjvSk5qEirjweKlU1XJwtSJ0FUQtCY8e31puMjrQDmgg1SG3pYb+NJn8qXB7ikPtVjHI3bNPBAqIetSDORmoE2S7ifpTlOTUWTTgccd6TKRKD17Uq9PWmgc0qnmhEskXqPSlyRyegpAfWlB/KmLVDsilHHemgZoI5qQ3JAcdKcHz2qNSR9aVeTk9RUFPUlpynHHeo8+gqTrigCYNjrj8KlUk9uKqqefX69qkEhFAm9iwTzTg/PpUKNuFLk9qaC4/cT1oyMU1SRnP50AnngU7CXclU5xTtuWpi9OgqQcDPTHFFik7scBTwcHvTeo5p4GOapLQL6gcPz0pNuR70e3NOUDmixSYImD/ADp6ryD3FOBwMetGAOppiueBMueajckmrDpt7jNV5etFz30IvJHrSg4pvQ0/dkj1oNGtBV9accU0fd9qCcjpihGTEzxg8UqjmjOTyKUHHWhBsKTjFBbC+9Gc9KaT36YoFHUMim7Rk+lGc80Zwff6UDjuOTBBx/OnxjA4xTQB2PNKMYGKxkzpitdSdMA461agwGqsign0q7CuOK5ZM7IItwDPJFalsuT6VQtx7VqWy5wf51wzep1RZftUJ7ZFbFqgxwDWbaqR+Na1sp46CuCqzoWxoWq4x1ya0oVxzn8KpQAHFaMAxjFcrdzW2hdgGAKuqOOKqwrkdauJ0/rWV7ANbGKhc8nFTScDpVaQnbWyMWVZzwcfmKzLk46cGtC4I7Z57Csq6bDY79a3gYSM27Y56dKxL1+uDWtduRuxWDdPwa9GmjlbMu7fknisK9cqcdq1rt+DWDfSZY9a9WkjkmjIvpOeeKx5m+YmtC9k5NZjH5jXrQ0Rxjc8e9A4HSkJ60g/SrRVySk3cU3ODQvvWQx26gcmkHJ5p69aTYrC4x0pGGRS4460hBx1qSkRlfUVGRzUhPNNIxQS9BgHNWbaMu4AGc1EFJPNaenwlMNkZ7CqZUFqdV4OsMXLHG4qPmP92snxVqH9oatKVwI0OxB9K6vT3XQPCd7d5Hny/Inrk1527biT1yc8+tTBbyCo7yExx/SlIpFPWnDk1qmStQ69qUDj3paUDjmqYwUYp49McUgBAp4HHNSwFx7Uh/WndBSNSuS0MPPSlHSjGRT0HWpb0J6jolwevNWoxUUYzVhFAxUMu1iSMc1KM801B6U9QcVLZKQo+8Mc0uSTmkGRg0oOAfpxUgI3c9qiZvxqTqOtMIxmrTKvoRs22ot+c54pzcVE/Wq3JQx2wagcg1K9RsvoKtOw2iu33jTdoqUjJ6AUmMcVTYIZSEevSnAc0u2k2UhCOOKUDHalpSDWdytLAF3Y7UoGeKdk46ZxSp6461mwWiGFScYoC5NSMeenNNBBrNM0Wo0DqO1KRilIz7UEED1FZtmiQnanKOfSgDjHelHOBU7jHKKepwelNH3u9P68ipG9xyjOc05RySOgpq/SnJ+VZsOo9RmpFAPWmoOcVKi7mrLqUtCZBxkcU7HNIq5Ip4BouVzDT1x2ppHt+FOP1pCvc1aIY5BgirMdV4gDVpBxmhh0JM4Xio5DgZpxIJqGV/XihK4XaKdy3BzxWPeDr6VqXUgwayLkhjx0rqpktmNescn0rKkJOa070nOKz35FelHRGdrFSX7tU3Oat3HFUmPpW60M2yJ+ahYcGpyMmoZAMGttyCFulAGKCOaUDHvWiIW4Uw804k02hA9QAqRRTQO9OHHWhjQ/HSnheKaoweafSKFA55oI44pw96Q9KmxZC2cGmA+tPamLVEdR69KWgnAoqAGvUTdae1MPWtSGhCaa3NObjPrUbdaSJaEpCcUtGOaYPYZUgFJR296CBCM009elOzxmkJzVIBOoptLuppNDAbjmnAYpBwacDimA4Yp6CmDpUqDNJgWIquRDniqkS4+tXIuTUM0ii3EKuRcCq0Iq5EMVkzdFmPkVZj+lV4hnFWkHNYysdMSzF1qxF1qvHwRVmOsmmzeBdgHANaVuMisyDtWnB+VZS0Ohbl+3XoK0YTxgVQgAOM9avQnHIxzUXNYl+F+1XoV+oqhH1GauQv0p3Y732LsRq5EwFUIjk5q7BkMKASuy7CDuzVyJO5NVoMEnirkYwM9BVIq12WoFPBq9GvtwaqQ84A/M1aXAFUncWxYj6+lWYj0NVFODU8RyetUS9S+qjjHJqeLIqtD1AqygIxV30AtQfe61p27dM8VmRnFXIWOKVwZqRMM8mpCwx1/CqkTnHPSrUZ3e9BK0J48mpNvpSIRmpkAYGtErEsi6f/qpsi7h6mrIhBP+RTvJ56GqJ2M5rdyfb6VNFDjrz9KvbAO2aeIx6fhQCKfk9gKVYiOg4q+ttuBzjnvUyWgwD1qrDuZvk8+gpPs+QCa1GiAHC/jUfkFicDmggzDbEggDimizIPStdbY/3amWyGRge/PWpBmXFCNoyOlP8onqK0jaenHfpSC228Gi3Ujczfsp5OPwxUL2rDPFba2wPbmmvbcZ25qhOPQ59rUg8io2gB4xW69tzytRi0yegFVcVjBfT1c5K/nVOfRVkJG3rXWG0AByKiayJA7fhU2C9jiJ/DuM4H6VQm8O8fcNd9JaYOCMimPpxbPTFVYV9TzCfw8xJ+X6HFZ03h8r2z616rLpAJ+7xVKfR938OPrWbRd7I8vk0VlxgfhTG0h88r+Jr0WbRN38IqpLouzgDmjlsZ2vucIdMYdVH4Ui6awP3f0rsH0zDHKfpTBp4/u/kKdibWOXFkVHAzUkdkxYcc10gsBnBWni0C9sUKI2YK2LZ5B4qYWZGeDk+1bDQegqPZ+f0q7CRlGyyOeDUiWWT93p7Vp+Wcc08RbQOaLIVyhHY46r09anW2C9ttW0B4yaeUBFDGtSqItp9qkIxTmTDZxUR69KkkcW2mgNz0zTChxmlXIHpQhslVzQZCDyMimgZqaOEnHH4UCGmTK9/pUDk9Oc1oC3wOlV5oCTUbAZUsW802O1+bpWkIAT0pyWxPbAqWrssqiA4GRwKctux6CtOO2BA4/SrUdsB2FWohe5jpbnrjNSeSQK1nhVeg/Sqsq8k4qrWQMzpYuOPpWfcR4+tasuBmqUwxk1jIpK6M14snkfnVc2+D0rQK0wx5OKzaLj2KIgDfw1MqdMCri2/wDsmnpB7f8A16zZqiDYcDr71NGmDzUmzHWnhOlSVYRVGeasRR5PFNjgJYZq/b2/zDPAo2Ha5Jbw5xxWlDAeAabDEAOK0IYc4q4ohiwQY6dPeriQnPTHoadbQ85rThgL44rRIxZFbQ5wP51rQ2owvrTIbYqBwBj+VaMMAyOOcVskTexXFtgHinfZvar4hz0FSRwEnFJod9DM+ykdKha1OCAK3Tb57c+9RNbZX7o+oocNAizn5bM444qhPb7TkjFdO9v8pwKoXtuGGCM1zyiaJnMXEewHHPvWZPHu4xjjrXQ3Frn8qzLi3IB4rlcTpizm57cgniqjw7etb88DLzjFZVxHhjU2Hcx54g1UJoAxIxW5Ku0YIqhLGCTgYNCWpNzn7qDjjisq4hOGOOBXTXMHOcfjWTdQdR1+lBL1OauIyDVJ1Ocdfetu5twcnH4VmTRbW6VTKSuUyuP/AK1NwKteUaaYST61le7HexRcZNUbyYIK0bpfLQmuU1nURGrAcGrSu7icralTUdXEYK5yTXK3+pO7cHPNQajfNNIQDVVYmk9xXo042R5c53dkIztI2TzUsdnvPt1qa3tDxkVpw2uF4H1NdEUcsmjJltNqfhXOaouHPGK7q5tiIz9K4/V4MNn+QrRbmc9jnZEyab5ftVsxZNAQCmK2hCikc4qzFHkdKVI6txFQK0Rm0EF5JajAJxVj+2ZfWqc+PUVFFjfiteayOeUFdFqe9kmHNVXLNV5IlYetOMAC8VlKRoopIyvLZjzU9sCjVcS3BarAtFK561nz2Zdh8cqyKAa1tIshLIOAQTWGYSrYFdf4UszKyd66VU5lqc9S6Ow0rw5HNbDC5/Cm33g1SCQma7Lw/ZbYl4z2rdbTd/VeKTZtCV1Znid94OKAkJ+lczf6G8BOFOK9/wBQ0lduAuc1yeq6CkqMNnIrLmsa2TPELiFo26HiqckrCvQNa8OFNwC4NcdfaU8JIIORVcwcjRmGTPWlpskTIcEYoHHWqTuhNFq1v3tJAVYjHvXV6X4nLIFJ5HrXFbhSxytE2QT1qWJNxeh6YNUSfv1oID1xdjqhDDPJFdJZ3olHJ561zTR2Qnfc0ol29P1q7E2MZNUo5gy+lSecB3rmcbs6YysjREmfakZxz9KqxzZAOaUTelTY05iZTirML5NURKCenNWYicg1lYu/Y1rdvzq4rYHWqEDHA5q0DjFNIYSSFQaoTzd+9WJm6+9Z8zZNbRdjNlG7fOc8Vy2r43Gunul4Nc1qqEitN2RLY5a7b5iKzpDzWjeptc+tZzjJzW6OGT1K8ozVSQZNXX6VVcdatESIQtSomBSAVIBxSEgIxS/xUjHPSlPQU0ME6089KRaM54pAhr9ajY56U5jg0wnimiGPj60SDFNU80rtxTGtiL+Kp4utVxycVbgT5aVyVuTxin7fUUscfFSMmKRuQFM1JENuDSgZqRQPSp6k7ik8U371PYU2P73PNaCHIu2rUcmKjIFKMg81lI02J2fIqBm+agkgVGzc0RFLUnjf0qxnIqirc+1WEYkVqyEOz1pF60N1pBxUmlyzHVq3+8M1UiHvV2AYYVLQJm3Z5AHatu1GMVkWfRa1rRsN1rGS0ZMjRUZFR55Of1qQHFMb75ryZrU5X3EIxzjApqnJqXOeKjxhqxRN7Eq8YHange3502Ig1Lnj3o6EDGGTTCMGpSBimEenWsythQOKkB6UxTg08fdoJGkjmkQc0Y45pQvPFAEijmng5pi04Z45qWA8dulGM9OlJkYp344FIgTgEZqTqKj+770ueaa0J32H446UU0NjrzTh83XirRjr1EK8Z6frTDkdqecg4pM/nTAYDweKA3y9s044HNNxkY6UC3AEn60u75sdabj3xRkA8dfrSuFwJx7e1GRR/FSg496YhyDrT+oqLODnpS7jj60IncnQ+9SZ9qrg/nTg/HX8asolLUb+PWot+PrSbuDU3syCffyKcGz2qsDxUiMSa1Ja1Jw1SK1QBualRsHjk0luLqTqcAU7OfpTFI+tKD2/lWqKVtwJpB19qcQO9IODTGKTn2oB2/jS0m3B5zWexSWmo8dqcOSajBxTugprcjqSLj2zUq9ahXnpUnTpjFDQrakmMinKDTFOO3IqRQT9aaWhV9Rwx70gGW6Gg9fWnD8M/wAqTASlAweM0lO9+KztqNDgc98U4ZP0pgBx/SpFHQ0thdRV5H+FPJ46U1Rg8cUoO5j1FJASI2BgU8HPfmoRwfpT8gDj9aYrJknORTjjPTmokY88VIue/SgLjuc8dKnSogcZ9KfGeOtWZv3WThaXH5GlAyOOlL2+lUap6DOh/wAacoOM0beadkGhMF3FGelOAAP+NIDnoaCcUNDueEupqBk+XkVdZBg1C8YC1lfU+lZUbgHtRngZ/OpHTnPamOMZGK0uQ76Cg8UFRj2qMHFP56UiWgBxxQeg70ncZ/Kl5PsBVIn1E3/gaTOadgdaax6+vrQCdhM/NQOvJ/Omge/NByTjpipbK3ehInJwalXrjtTE61LGMjmsGdcF3LEY9KuQrwOMVVjQEjGauwDsK45M6oouwA4FatsOBWfbDJGP0rXtlwBXFNnVFaF+2XGMVr2oBxxWZbDj+la1sBwa4Jmy2L9uOhrTgAx71n2y5PStKAdBjj1rAouW64Aq0OnSo4PlH+FSZK8/ypWGxrnqKpTgf/qqy75yc1TmbCn+VbRRlJ6lO4b3rIu2+bIrSmbrnpWTdnBJzmuiBhLYzLtzyc/jWFePwcVq3b8HtmsO8f3r0aSOKbMu7fkisC+fAIzk1s3bcknn2NYN+2a9aloccnoYt2+CRVAnPNWrpsk1VbrXpR0RhYaTSnrSYzRj0ovYBw5NKOlFFQWh38VOUc5po64pwFLQpKw7BobkUbcg0nUVn1F1I2+8aaFOaeV5pyJzxVAkTWdv58gXoK2dP09zcoMHk8D2qtp0GJ03cA13enW6lluGGI41yTik24o3Xuq5z3jO8MKW+nA4WIb2A9TXLDmrmrXp1C/nmY53OcfTtVPHNUuxzy1HAU9QAKYgzzUoIP1q7gCjJp4HWmgVIo4qbjWoKCBS/hmlC9+tPKZHAxRcLXI6DgU4jA5pmAam5DHAcZp8ajk0gXvinqOMA0riJEGR0/OrKEcd6hiGfep1XJzU31GyQeuKcAeKQEk564p4zjgcVLYhvQUnQfWg9OaQn8famhoQ9znpUbPmnYzTSO5q0UMb16Cof4qldcHAqIqetPoQRsM9qZjccCpSB6YpGGNpxQ2VbQhcYPrUZ6VLJknOaYwpXBEYU4pQvFLnngUe9FyluOXgc/ypQOOeDSAZp38PNS9SnG4oGKGJB9RSA8Y60E8VlIaQ05znpQDmgncOlB+U1Ja0FB4FL2IpBjOaU/T8azsaC4zkGnIoK8/pSgEmnYxzxUgNVMN2pw47YoI4pVGRUMBehp4GTTD1xT1XBFSBIgw2KsIMGolHap1A6VFi7koGB0pc/nThjH9KTGB0qLWBajCc0UNxz0oz6VURtEkfpUy9MGokAFPJzVPcWyH7hnFVbl8ZPFSs20VSuWLVpEndlO5k3ZrPnyVNXXXk1WusEGummguYlypbNUZFAB4rTuVrMuHxnNdsTNsz7kc1SbrxVm4fcaq11xMHuIx46VAxqRjk1CTmtEhPYYeaCcUEj8qYx61aElYKKRelLT6kjl6U9evamgYp4AzSbKRKvNKtMBx9KdSuUh9IelJupxIApDSIWFMA5qRzTVFAthaRqWkJxViGt9KjPWnsKjxnvVEAelRt941IelRng0kKQgHNLtpKePcUxBt+tNxwaftpD1oEyNulNpx6U2qQmBOKjPBqQjnimE460MQ2nBabnmnoKYrjl4qeOol6VMnXFQMsRc1chHGapx9avQ8mkzaJbiHrVyIVUjHFXIelYyZsi1GMCrKAVXj7VajwDWDOlFiKrMQ5qvGasxCoudEdC3CDxWnAtZ1uOnetK3H+TWcjZF6FferkR4qnDx079quJ1FZs2Whbh681ehHAqjCuc1ehGCO9PoNFyPHFXbc46VRjb5hVuBsHrSWpSNK3PFXYiCOaoQnirsbHA9KYy5ER9TVpW4461QVsdKsoxKjJxVJiZeTpzVmAdMVSQE981cg3cdKq4kjRjIxnrUwORxxVaLOKsp1zV3Ja1LMZOBVyH7wzVKLJPNXYutMLXLcfPT86mRucVXTggip1556VSFYuRt05q1E3NZ6nkf4VYjYg8dKpMOU0E24zTgw/Wqqy4FPRmI68e9O5HKWVbv05pwcZ/pUYGRzzThESTgcetLcC5CwKjtV2Nc9qzrdCh7CtW2wevWtLkSQ0wjINN+z8kkflV3GWp20EfSgkpmD8qlWMds1I6FTwcZ709VAXGOT/ACoJsMMYA6UxosdutWVQjFOEe456j0oEUjCVGcDBp32cnuKveVg5I/SneXjOaWwNmY9sSTwKYLTA6VqmMZ+7/wDXqNoxnGMU1qLqZrWpx0pptifwrV8rJ6ZpvkdwKA6GObXjpQtr6j61s/Z8r61G1sFParIZjSW4BI7elVpLQOOnFbj2XPzDp7VE1l8pwMEU0JmG2nDHBGfSoJ9JVhnFbr2uM+tRmIgVQX6HMzaVgYC598VSbSgOQuK62SDrjFVJbYMcY5rOwXOWksNo7VTltSrHrXWTWmQeKzp7M/3ce9MNznJLc4qLydp5wa3JLInjoPpVKS0KGoApiHPQU4wYA4q2luSOBx/Onrbk9TVkvoUUhI+lSeX7VcFufwFSi2JB4zStqJMzGg45FMNtu7c1pPb4ByKRIcN0osVcz/sZx0pptSc/LW4lsGTG3n1qVbDdjFSkS9Tn47Uk+lXYLT2PH61rnTj/APWpBaMtKzQFLyR0xUT2wZjxn6VqfZy38PNKtkc9Bj9KajfcL66GQLEHOFIpPsu0cDito2uKje3z1FHKWZapjipB0zUrxFTwKhY7TQJDpCCOKozjGeass3vVWduDjmhsdihK3J5qq9WZVJ6dKiMZY1k9S0VjHlhTxCF5x+NTFCMD86kCHAHesmzVKzGIgC8D/wCvTCNvQYzVjZtFM8sk5FZstbkZjIHvT1TdiplhOMmnooJosW9hYEGc1pQQg4IqtFCAM1oQrwKtK4bFmGIYq9AgBFVYl5HFXoEzyOtVYyehetl9cVq2yZIrOtkzjj861LYY7VokYs0YIxmrkdv7c+tVrbjOeta0ChgK3RmyEQ9sVIkIX61MU4OB+VKq5bvUtDEWEfUimtCCOKsoAv1pHHt+NVYEZs8BGRWZdRde9bdx09KzbhAa5pI0RhTRAfw1nTwZHetydAOlZ1wvJwa5pI3TMSe2zk9B71k3NsG3dz6YroZl9azZ4w2RU6FNnOS2uSM5/Oq8lkQxNb7wDOKie3wDwacYpi5jmbi0JU5GKxru3PPb39K664hyDxWVc2oOeOT2quW5NzjLqE85HNZc0GTgcn0rsLzT8g8YrFurPBOBwKmUdC4mOsAxgjNDQ9CBirbQ/OAevep1gBWuW2pZy2rjZET29q808RykswyRXrGv2u2M7QfpXmGu2pLHIr0KVPS7OSrKyscd5Bkl5Het6008NGpxUENrhwcVr2vC46Cu2FrHFy9SutoFOSM1biiGBgdfalY46HihJQK1RySTuJcwhkIxXGa9a7WPH0rtzIHQ85NYGt2vmIx609mJXZwkibTz/KgJk9qnu4jG5BqKI84qZFxECkU4HmpCOKiOFNJMUokc3NMhO081IwpiDnitbmTRficADmp9wNUozjFTBs1jIaiWE4PFWd3y4qojDPaplO84qLXG46EsS+ZIK9G8EWO5k+XFcdo2mtcTJhcgmvZPBehGNEIGPrXRBHLNczVjtdG00LEvAOB6VrtZDbwMmren2W2JcCrkkHyYxWj2BrXQ5TUIQAcgA1y19bD5+P8ACu41K2xnI5rlNQhIJOcYrkbaZ1wXMjj9RsVkDZWuG1zSl+Ygc9q9LvFypHBrktchB3AChO6N467nmN7ZfORWbLalOldZe25Mh4qkdOLfw1HO4m6pqSscw0TehpNh71vyaY3cVWl01kJ4rojNS0OOVPlM+IlWyK0ba/MZHNVGtiD0NIIyOO/0pyRKdjooNWO0DcKvw32/HOa5RCV7Vat7tk71jY2TfU6yO4BHXrUvnc+9YFvfcjLcVfiuNxxmsbGqldmrHISeKv2zZ69azLb5gDWrapnHGD61kzpiupp2xJXgGrIGQagt0qyU4zUXNXsQSDPFVJYwM1fZD9aglQYrRMhmTOnB7VzurJjPvXS3Z61z2p/drREy1Rx9+nzGs1lGa2L9PmastkwTWyehwyWpVmUVTcVflWqUnpVolkQ9+lLu4pO/FGCelU0QOBzS9T6Uiil6UiR3QU1jQDikY5FA07DWam7aC3NNJyeKozJAcU1jSYzTDx24pIByEFq0bdQcVmxctWpajj2oY4vUtCPgUMOKkUfL61G3BpGzGhctUyrgdKZGMmrQXjmgSIWHpVcjBqyQASKhZc00USo3FKeTTEHFOPHSs5IEI9QOcGpmPFQE80ojexJGatRcdaqRdauxDjFU3qSkK3So1OOKlK8GocHPNWhtFuI5xV+A8jtVG34FXYDyKGUjftRhc/pWnbMC3AxWbZLlRWlCcNWE9glqjRB+Xmm/5zSIw28jmkByw5/CvHqeZxO6Jl4HpTJAKevbvSNg+1ct7CYsYBqdQCvHWoFHzYqdW4qiLB69x7VExqcjA9qiI5IqRDU4FPyOKaORil5PWpTH0DqetPX5j6CmD5QKetJu7C1h69aUHjr+dMGafTYthQcU4GmA5pwAPJ7UloZsftyeKCMH1oGPpSgYWqREtBDkdKUHI96Qgk8E/hRg547VVzPdik5wO9NJ5PFBPIoz+tILgGxn1pKQkDilz0FAriN15FGeOgFDc+lNHXJp3I6ingdabuxQTmmZzxTQIlDZoLZ7/lURJyOcUbsCgonDYX1o8zjHSoQ3enfjT2C1x4b1pzcrUQ+anZwKojYcrYFPDYHrUPtTgeDSuNq5ZSTNSq/rVVGz3qVeTWi0MnEuRsT0qTOMVWQkd+KnVqaYth5xQDQGI6805Fycd6u5V+obvpSN156UpGKTBPHaluaJhu9qUYPamknkZ/KlXikUSg4xxxUq4J4qAc1OrZHSi5PQk/n9KVW59qZ1zmnL+lWUSZ49qXPHYc0z9afjNBPUOg9KUc8imgHrS1m0LZkg4A7etSAccc1Dt45FSKelIHuSj7uP507Ax7+tMVuacMY9KlKwNX1EpwIxjrSY44oACjuTSbBIensMevvTwMime9LnNBL3Hhs8dqejYPTFQ05GyKq42jQifcPbvTs4H9KrQPgEfrVhTuGB+NVccVpYXGen60hO007k009On50IGrAW5I+6Kdk4HNIeOlKB8tO5LT3PFttRupI4qyVHXtUbA49q5Ln1pUaM9agcHJ71fdcAioHj4zmtUzN+ZSIwRkUMRn0qZojzzUbrwc84pkaDBhj/AI0uOM0qdMUhBC+taXM29ROgpmQCSaVsnFJn2ph0E47/AMqF+8felPIHpSjAbis2aQXUnjXAGamjGahHSrEPTFYSZ0R3LES46VdtxVaEVftlG4HvXLM7YvQvWicitW2GSBWfbryMVq2qZrgmdMTRt17d607ZNuDx71RtVwe1adumcetcMtzVF+3G3GK0YF596o26960oV6GsZFPQtRgqKcxOB2pQBxSPjFC0E2QP8tU5zyatTHIqjMQQa1i9TCRRuZCB1z3xWPeOWJPfvitK7bBPFY9yxHWuymjCTMy7cY/wrBvG+9wcVr3jcnBz7Vi3jYBxXqU1Y45mReP155rn9Qk5IrbuznJzWBqDZY16lNHBPcyLg5J4qDvUsrfNUfvXaLcaOKXHOadSDrzQLYXPFOHX60mMCnfw96zuWrgD1pw4FG3gGlC5qGwvcAfSg5p23PepEi3HAGfakVa+xEqFsDGa3dI0KWceaU4PTIra8GeC5dYnWSRSIs8DH3jXqg8Jpp1ieAG+nA4rPn1N+Q8jGkOJ40C5csAB75ro/G1ynh7RIrBGxczqN+Oy1uaDpcc3iEsw3RwZdj2AHJz+FeZ+M9YfXPEN5c/8sy5WMeijgU1eUvQmfRGEWzSUv3aUcmtdjnQqcj+tSLwMU1Rjn+lSou6hml1YVV6VKo9cUi9fepQOOlQ2OKG7PWhm7VIV4GBTCuVqLia1Is5/wpyDPalC5OKcqHcBU3FyjlTnpUyRDPSkUHd7VYVM96VybWGJF+dWFTA5pY0z1qTZnGKd7grPQYBjoKUEZ9KeEyM0GPjIPPpRcgiZfm9abjr3+lTbOBigx4IxTTLt2K4XrmmleOOlWSpBxj9KjcY7U+YpxvqVmXbmmY4/xqwY+vH51FjtQ3cizuQke2aYRlfSp2U54qMrmpvqXbQrv7Ux6sEAA5qu+Tz1NWnci2o0daAMUA7fxpfpWlzRDuh4p2OOlNB9aX+GstR3YhPpTM5NOH3etIMA1DKQHg5oPJoB65pVXPGOam5QKuTjNPGPrSqBinKMis2x3E6H0pVNGMH3pwOag0SFAzTlXigDPen1LAQDP1p6jPvQB+lPCcZx1ouSOUZOKnRePSo0GamXkVi2UiQdDTWIA70gUmhv1qAW404zQhwfakbnFIDW6G3cm3f/AK6Xfgc1BvI4o8zAx+lVYTJZWBHFUpTnPPSpWfJ+tRNjrVpBtqVZeM5qlcHNXJc889apSHk10R0RJnXgwOtYt4dua17x8tjOawr1skiuymjGRQlb5qiPWnMcE1GxzXYjIYTmo246U+mNWtxNEVB6U5ulRnrVokVelPXpTF6VIB/nFFwFXrTh1ppxinKKhljqKcBimk4FIBQcUpbioyc0hPFG4NilsmlU03PFKOtWJDiKMcUUhGKCrEZ6UypG/H8ab2oMxpOKa/UU5+9MamhMbUi1HUi0xDm601h6U7P4U1qAZGRmmU9uOlMoIYY5ptOppOasENxzTgcU1utPWgB6jJqdOTUIOanTikxosxDkcVdiWqcQPFXYh0qGbxLUVXIj61Uj61aiHaueRtBFuPJxkVaj61Xj7VYj61kzdbFmPqMVZhGc1BCMirUK81DOiK6luEZrRgGaoQCtC3HTms3qdBbjOBVuNsd+Kqp1+lTxdcE1BV+howsODir0ZAxmqEHbtVyPtUblvYtocn+tW4jkA1VhANXIhjg1S0Gi7Ec4q7DggYrPh5HNW0YKOuTVJmiRfRiCKtRnPWs1JBmrsD7sVdxI0IiB9f5VaiIAA71Shz3xVyNht61O7HpsXoGJ+tWg2KoRcEdverSPk1oZluM8g96txN17VQicVZV8DJPFUNIuiQqOKmjmyO9ZyyHHqKniYjjNRexSiaccgY+9W4jgjjrWbGxxnAFXom6A81pfQGi6q+mKlVe36UyNxtHepuOp6VRmyReAKsJjpUCHI9amTnsc+1UiLE6gZ4q7AeRmqcfJ9c1egXGKa3IZPu3DjmnqeDmm7BnjinqnP0qibD9pxmnBec9RTkUg1JtHHFAmtBI18wVOkIGOlOROPb0px4IOMUJGbWoGPtt69KjMZHTpmrK/OOTS+Vu/Gm0BTxxilWLdniry2w9P6VILcBaEiTOWI9xwKcYRmrZhwDgfhTBGRzTsFyDyRjkH8KjMPORj61cSI55J/OphbDH+NMnczhBjNMeIAYx2q/LEVOD/APWqF1PSgVjOMC88VC9uOhFaLRAAmo3XIwB9eKCDKe1BYmmPaDpWo0Py8flTHt+eOtAbmO1qOfSoJLASDpzW99nyDwP61HJbBvagNjmJNLYk4/WqVxpOBz+ldeLU9MVXkstxIoGmcf8AYGHb6UgtSpxj9K6l9OyMHrUDWAHWnYUjn/shz0/SnG3bPT8q3ksBngU86fxwOTSJObNqXPSnx2OW6YroF0vnpUo04rjgc00hamRBp+MZHFWhZhDxx/StDyDGDkUhi/D8KQygbUenaofs+SRitYwZGP1qI2p/CgozDBtHOcUNEAOK0HtTzUDR7evFAkVdgAwQKryqATxVyVdo64+tUpT15oepUUVZgD9Kz7jgkD61dmY9utZ04O7NZt2NUiNvfrULpu7dalAyMYp6pzWd9ClErC1DH3FMltwv/wBaru3g8fnUcinBNQVYz2TAz0oVARzVpoz1pjJx60mWu5AVxSxx5pxTFSoBt6c1nuXYbjC9KcgAPAyDQ44pIgeMVN9SrFyJavQR5xUFrHuXkHPrWnawE8/litosT0JYrc4+tX7a3IFLbx4HIzV+GHbjAq0jFi20WSM4FaltDuFV4I8MOK0ICQe9aJGMt7FiG2xjitOKPaO9VrdjgfzFaEA3DpWyRkHQUgxn9atiHHamNFg8Ck0UhsYyOaSVcrx0ppU5JFMaQ4waTKRBcJxWfPHkHFacgJqtKvGf6VhbqWjFmiJ6iqFxDjJ/StiReehIqtLEH/CsZI0TMCaLFULiEAfWt65gGen5VSkteueM/pUcppfQwngw3SiSDcOla7WWenNNMGOMD8quMbGd+5ztxZ4J/liqE9l7c/Sumng7ms26iCg5wKvYlM5W7tcjHaufv7baxwK7K8h9qwL2D73HX2rOWppBnJywlGJxRA/X1q/dwYYms/aVbrXK1Zm97obe2wuYyMVyGreFTOWIXk9hXbxjPUVdjtI5x0612wehzTSb1PFrzwtLEwIQ1Qk0yaEkFSB7V7tL4ZSQZKjntWLqHhBW6Jkn2rZXRlKCPG5IWU4xUflsGzjmvTLnwdgkbOf0rHufCjxk8fjitrsxdNnGKpH/AOqoryEyJjGc10suiOhPH6VAdHc44B9qltgqasebarpTAlgtYb2zR9RXr8vh7zlO5Kxb7wiTnC571fNoZui90edbWx3qNwTXWXHht0YgKfyrPm0GRf4DR6GEk1uc/sIpyx+1ar6PIpxtNMOnOB93n6U9UZ6FFU5FOOcirRs3XqKQ2z+lDTBSViBGOcGtPTrczSAYzUVtpzyuAF613fhTwyZZEJWqjEwnPojd8E+HmndCUwPevcPDvh8W8all6dOKx/CHh1IokYgdBXpVjbKkKjHGK3USIxsivFabRjFRSptBGK1jGoXjOD3rOvWVc8UpDjG5iX6hlNcXrOMMfSuo1S827gK4vWrsNnmuSR3UoNGBfS7R1Fcxq0nmZxWxeybtwBrHnTdnpzWXNY7lS6nNy25LkmiO24GRWrJalu3FM+zEY4qNZFWsVY9OWXgipX8OCVc4JFW4lMTcgiui0t45Aqtj8avka1RhdN+8eeX3h1oc4Tj6Vjy6UVJ+X869putKjlTpyenpXNaj4fCNu2jn2rZSdtTOdFbxPNTp7Z4/lTfsLrXayaMF7dahOjDPt9KluxChfc5RLdgRWnZwtn0z61rnRtp+7+NWbfTMY4AFZORqqVh1nbsyDI4rYggCqB3pLWzKAegq8kWRwOlcbd2dkY6Do48c1Z/hpirUmCcVSKaI/LzUMyfLg+tXAnp1qGRTk/1rZakGDdQksTzWHqEe5Sa6i8Tk8VgaknynAxVIyscVqEfJrKkHNbmpJyax5hzW62OOW5RmXIzVKYYzV+YVSl6mtkZSKxHagDJpWHNKowaZNtBSMUE5NOxxTCcVJIhODRuprN600txQkJhSqMmkJ5pVODTRIpFROMVKelRMM96EOw6I4NaducY4rMh61owNj602EVqaka/IKa8eKdb4KjNTSJxyaVjbcqxrhqtcbarfxVMD8tJIUdGQy/KetRqcmnzDPOarq3vQF7O5YjPPNK3BqNeKlPI4pXKInOKjwP8AIqSTODTR1pWEwi6//Wq7EuBVWFctWhHH+VUXFBsytRMhq4E4zUUi0FMbCOa0oOoqhGuCORWhAMigS7G5YHKitJc7uBWRZPsI6CtRTzxWLBouLIxA/wAKcOWz1qujZ98VPGd30rzaqscc1qTA4HrTifao1AFSDHb9a4ZIhiIfmqzH6VWyQ1WIzg0dCVuPZeKYw9O1S9B/jUJ471nqSNJxikDHp0prdc+lKOT1/ChlIePSpQMUgXjpTguDjrSC4fw0Z/yKDjjFA6mlcz3FpVOeKQr+P400ECpJZNwO9APHtTQcilwWFbEPVCk/hQOTxSdKQHNTsZ7AT6ikbrS9uaQgDr1p3AQ+4oU8nFITznrSdeaepI7P500sRml7YNNPShaC3DdxxSEikPrTcgc07iQEkH60vU800nn1pC3NJIu5IuM4PSnZFRg4pw5qguPBx05p2eCOlNHWnD71WrEPUXpQMc4oAzSN0p2GtRVNWEbAqqOPpUit70hNdS2vNTxtzVaJzUqt+dWmZrYsg81KnU+lVkYfjVmNs4B5rRAxxGenP1pCOMU8HigcLimaJ3ISmOaTPoKmIFMYfMf88U+gnuAOamQn2qADH/16ep56VDVhxRYTpUgOPSoUOKlHTikNsXnPoKkX1NRjp0zTgc9e3aqsLcfgHpSDjjFHRf8APNKego6E9QGc47+1PBIpgPFKD75rLY0Js5HtTycDioQcdeKerZJ9hRcz8h2e2MUpyKTODxS/jSZV7Dgc/SlVse1Rk+lO7f4VGqM73Y8HNHUZpq9OvPtQcCqC9mTRMc4xj3NW4359frWehwen41YRx+dUhJ6l4HI4FJyKbDITUjDI9KZoncjPOaVWzQ3NMDY/xpNjZ5GF7HrTSO2KeBz70pGfeuNM+t5SFgMYqGRMD+lWSvFMZSw6VaZnJFJkNQFSeMVedAOKhdK1iznaaZTPDU1skVOy56jFRkdRnFXcixGcHHtTcfNUoGKYeeau4IZt5qRR7Uz69alAI4xx61k2dMF0HockD9KsxDn/AOtUMYq3EnrXNJnRGOpZhXNaNuMnpj6VTgXpV+BcGuSTOuKL9uuO2a1bVeOmKz4BkAVrWqfKK4qjtodMVoaNsgAB+XJ9K07ccYxz61RgHQfzrRt0OAfeuJlIvQr0rQt0xjPf1qnAuBWjByKzK3ZLtJHBpknT3qTBWopT+XrQldksryH1rPuGwDV2c8Huaz5yeeK3huYyZmztjNZF23XJNa12RgnvWNdtyfau2mc8noZN23B4rDvG6nHIrWuySTmsS7cjI716dM5JGPePjP51gXxHIHNbV82VNYN0a9WlscM9yg68n1puPWpCMmmOMGuwY3H+RTttIvWlxz0rJsLCYJpwHFKvBoHXigdtB6jIpwGeMUqrnA6d6nigZyAOcnoKwZUI3I1iJbp+Fdn4V8HyX7JNMu2IYxkdak8OeC5JI1u7lCF/gj7sff2r0PR8wNEkybB0GBxWc5aWOmFPQ3dF0pdPt0CALj2q9q04SxbcRk1Xm1EQQkAcAdfeuV1nWJZ12Dn1rGKbZ0uKsZX2mZby5Fu21ZMrIezD0rkPE2jWlrYPcR/LLuxjPXNdS1yscOcDd3rz/wASaqL66KISY0PH17mu+Bw1Hd2MYinLj0zTVODTl6+/tUszZInpUqgj60xFJGakAwRSbBK49AetSquGpvQ1MF4FZNmiHEYX3qNuPxqTHOKay81m2S1d2GhM1MseOKVI8jNTrHj3FRzFJEYhxzVpEJ6ClRR0qxGuBjpUcwSRHsKdjTyDnpUvlnPNKY8VfMTyEGw80FeeOtTbOOnSgKC9NSJUbEABHTineXz05qYR56cHNOC8GpcrGiVyuynFRbAOoq4VwM1BIMEA01K5NuiKzpnioSpHHWrTLk0xkwDiquEU+pUKHdzSFRirJTNRSDnpTuU9inKnH+FVZBV2QbSQKpv/AFreOxj1GkZHWkVqVsAUgU49qoaHA7qQ8ChQOvSl255zWbNEBzg+lAOBRt4z3pQM1m2WkA6c96cBkcCge9OT7vFZyH1uCrz3zTwCDmkGc9PxzS+nvUbjFI/Sl98Uij5jTuc80ih4GFpQc0Lnn0pwXA4rO4NaXHx8deaePSmqvGKmRelS3cEx0a1KEoA4p6istwEIxUTemPzqbHNNZfeq2GyBkIFMJzUzjPSocHNaogTJJ/rUbOc9Kftyuf6UxlPetlYBGIwD0qF37VKT146Cq5GMk8VpHcUm9iKTIFUpyQCSausvGaoXXQ1utxbK5lXTZJrCvDljWxdtjJrDuDljXbTRjLcqu3X1qPB9ac3Wk6CunYjqIRmoj0qVulQscmqWomxh5NIRmlJzSY71ZIv86dTQBmnAYoKQoxinoKYOvNSJ06UdAQ+kbpS01jzUoYyk6U8jNNqhsFH40/HFIopQcVK1EGOaQjilGG7UjDAo6l9CNqjp54oqjEYwphFPptNEjcc09etIOtOC0wsOBzTCcU4jFMPWglkbDmkHWntTAcGgQu2mMe1LTT1qwClWm9BTloAlQcVMnWoUqePmkwLUK/lV+PgDrVKJavRDGKzkbxROlW4jVVKsxYFYyOmLLkXIFXIhkiqUZHvVyE81zm8S5EOatxLg1UhJq5FnNRc3i9S3EMVoQDJqjCOlX4RiofY2W5aQHjP5VZiX8/aqyelW48HFZl2LcPSrkQ6VUhIHHer8Pt0pp2KRZjXpVuLmqsZ5GcVZRtpOalsqzLcTYqZTmqqSflU8b5NUmaLRE8YO7pxmr8JKkdqpwnLZ5q0rcjmtCS9G/brVtXyKzkbGBViOQikizRjftVuNs1mwuRx261dik9aa0Eol6PINWF6YqtAd3XNWwQenFabkiocEc1btxk81UThv/rVdh6daLXNLlxcgZqzbsSRzVZWzgVZhwgoQi/H7VMOeKpox4P8AKrKNx70yGiaJivSp1kyfeqiEip48jB7+9abCsi5HJjpVyKX5gc1mI+XOKtQnJ559qohxNWKbd16fWrMffrzWahxV6FxjvVEcti0g/WpoRg4P51BH65qxGvzZHSghk4x2/I0x3wfSgOOmaZ95vb3oIFjlO7GM1ciJOM9ahjh46c1ZjiIHTigh6Eg4SgEml2EKKaVOelWLcX1pGHSlUZ6mnNjgCgdhEi+YkfnUoXA6UyPJJ9PSp8EjpSRkVXXJPGfxqCVSB0xVtkPX1qKWMtTLKYT86aUz9Ks+Xnn+dOEG4c/SgCkYSWwTxQ8JA6flV8RYH/1qDH3NNIyZniIKOmDTHhPUCtBohzxTfL9quwjNMBzwCfakFuTnI5rUCeoz70hg3VNgMprbnpio/sueuOfbmtRoM8YzUbQhTyOKYFAWYXoKX7Jzz+Oa0FiyPu/lThBjqOtBDdzOSJVzx+OKDDnPH6VoGDJPfNNMIC8cUraDMx4Q4+7nFRG229vyrSZagdCGzmmBnsmDxSD5eCOvbFWmhyOVxTBH7dO9A0VmXJPaqlwikcjJrQK+oqpOvBoGtzLkQ+n51RnU9K1pRxisycEtx1qC9ig8f196qTwnOcVpuOeeKryLk1g9TZPQoJER2/OlMfoKteWKQoSeQMUikVdhApCPUVNLHUbdMUmXa5CFU+9RlcZxj6VMFwKYykA1luUVygz0pAmO1TrHlqlFvjtRbQCltJPNSxpgjPNSNDzyOKci/lU2uaIt2mcZ/Ctu2UBcYrHtE6Ctq1TaBWsTKTL8KHHpVyHG3vVWNB68+tXIOu32rVaGBai6dqu255qrHH8oHT3q5DEd2RWqI6l6AEkd61LZMdeKzrZSp960oXIODTTEzQSMHHfFKYqgRyACBipVlJ4zQIguYwDnuKosMt0/OtCdS3X8qpyIQc0mWiPbx0qvPjn8qsSCoJU3DsfpUMtIzZ1xn1NVyhPYE1eki6iq7QnmsbXKKMkRJ54NVJocHr09q05E2np+NV5Uyp4yelDQ7lDyg3bv+NMltc9Ovp71b8vnPpTipApxRi2YlxbkDn+VZd3alzyOK6qWEOMiqs9oGU8VryAmcTdWhOeKw7yApnIz713V5YHB4rCvrPg8dvSs3FmidjhbyAtkYGKzHtiDXV3llknjFZbWm1uVNcziaczaMlYCM8HIqeEmJupFaS2wI6c0yWx43DitFF20IvrqS210u0AmpnZXXpk1isrRk4zSpdMuBmrUmtyZalya1Rz0H0qGTTIZFOVyaVbnceTmpRPj2rVTuZapnP3+gq54UY69KzW8PYPQV1Ny24k1WGF69Koo5ttDPI2j8qrzeGww4XI+ldcoB/8Ar1diijkHIFVdDdjy+fwp5hP7sD8KgPgnzP4K9gj0uGc5AANXoPDiyLwtaR1MJQu9DwqfwEBwYwfpWXceBhGTmPB+lfRFx4aCg/LzWNdeFxISduD7CtEZyh0seATeCCxPyHFQjwM46qMfSvfl8IByflpp8HgcLHurRamCp73PErLwWUcbk/Su58PaKLUKSvH0ruP+ENaNMlOvtUE2kPbkgAj04qZeRXsktWX9Ku47dQMgCthddWNRhh9BXFypJEcAHNV3lmz1NSpNEumd2fEkY4JyT71kap4kUocEYPH0rkX+0PkDPNZ95FdMGHzH6UndhH3ehp3+s+buywxXP3M5uBkdexqMWkpIzkfWtKz0ppgOKnkubxqdDnJrZ5CeOvpVY2R/u5ruG8POFzwT9KqyaG0ZyR0qfZo3c5dDkfsPYrTDYbQeBXXNpgAziq72Sgfd5qlBIV2cnJp+RTY42gaujksDzwQKoTWeCeKlroSPtdSIwrVadkuB65rN+zsBwKsQIynHakxpNDZtMV8lRzVOXTPYD8K3Y1LD3pTD1yBS2BxujnV08h+macLAqckV0P2H06UjWeB6Vg43LTsZEcPOMYqwsOO1Xfs4DcD8qUW5ArjcbM1TuVBHgdKXysDNXRFxjFNaLaR3qkimVhHx0qN14PpjvVsxe3FQSx8HtWxm9TFvVwawb8Eg10V4mSeOawL9cjHpVpkSWpyGpp8zf0rBmOCa6fUocg4rmbpNjEVvGzRyz3KM54qnIc1anODVRjk1qjnZCVoQc+lL/FRkUiRTxUbmnHrTH6UEsjJxTaGPNFVbQjqLyDTkpN1KvagBx6VGRint1puBQV0sOiFXYmxVNBirUZobsOOhq2RDcVekHy9Ky7JtrDmtQ/doWqLgUT9+pUOaim4bNEb4PWgXUfKlU3Gw9MVoH5lzVaRc0rFNEaHFTKaixzT1bDVmMV145pgTJqVzxSIM1a1CRJFHkir8K8AVBCv4VejTgU7Di7hswO1QyLzVthgVWkFMt6DEHzVfhGBxVAcH3q7C3y0EqWpp2pzjNaiHgVj2z/MBWvGcr6VzN2ZbLERPOelWV4AxVOM8/wBavIcqOK4qqOOpuPGenbtUgGecYpiLyMVL0NcE0YXEHJ7Z+lPpgGW6c0/BHNQSSqc5FRvwT6e1OzjvUbnNSVsMJ5pydTTPvHFPUY+tSxInXtmnY5pi9KkXOfT2qWhNi545xQAM96aBwQeKdyTRYXUTHf0pvB7U48Yo5PFSyGwpQeOOlN6n2pa0gzJjjxmm5z2o5HpikJHNUHQUnpigdyaaRgUZ4zQRcVs+1IDupCRik20PRCFJ/H6UdO9IDjOaOTUCuMP0oIFK3Sm1pcm9hSMCmnFOOSKQjIpJha4nVvYd6cp7YpgHTFO3YqmUkSrTgeKiVjn2qQHPTpT2GPI9KXHHFNB44pQewNWtibid/alUgmgjFM6GkDLUTc+4qwhOO1UozirKMDxzQSlYsoVqdGOR71WUcZ/WpkJAABrVCv2LA64p3Uc0xeKk/hrVDSshDg9OtNcU7ZkAik5P0ptD6keMmnp1POKCBmkzjtWbRSJRknHH1qRCR71GvHU09evFT1E7sk3c08HPWmDA+tOUDryPcVTKH5yadz+FMLfNxSrwOpNSyWuovb0pA1BPvSA8VIK5Ipz1p4bFRDOP8KeMc96VhPQlUg9qcCMetRg/l6U/cM9MUkQ2OAzxSqce9IvPI5NL9BU7AhpzT16c00DPrSgAcUr62BjtvenIPwpqnAowc1QrlqNip9atB/lGR1qgg46/hViN8jntQWnZE5xgVGQSacpwc9KUjBz2+lA90eQgU4DJ7VGGBHv7U5a4loz6+W48DFMZelOBBNISMn1p3JaIWXr3zULpmrDA81EY+9axIaKsifKOKhKdR3q4Y84qKT0rZGTRUxgkdaYxHQVM65yR+NR7c/hTJt1I1qVV96aBk4qUA1DN1uSRLnHFXoVyBmqsYyQauxDpWEtjpj3LduvatG3XgZqnABgcVo26jIrz5M6ou+pdthyK17VTjvWfbR81q26ZAyM1xVGdMNUX7ZOR/nFacA464/rVO3AGMcVoQLkLxXM9yrF63GV9R61fiXA6VVgGB061cjBA4qB2HMc1BL371Me/rVeUcc0ENlWc5Gc81nXLYzV64JwazrjG0k963WhhLczbtgF7ZrGuiSa1Lols4BwKyLqQnNd0NjlkZF2QCawrxs5rXvTjPrWLdthTXqUlY5W7mNfElT/drCuTljWxeydaxJmJc5r1KZxtalcj0pDz0qSm1s9CRg+tOx6UYwelKFqC1uIASKkjjyackJY+uK3fD/hq61y4WK3jLZOM44FRJ2OiMG2Z1lp0t5IEiQsx6Ad69F8N+Cl09oprxN0x6L2Wu/8ABPwyg0mJXlUSXBHLEdK7hPCUYTLR9B6Vzyn1OmMbHMafptssCYXc306VT1yFYriMAY2cjFdWmjm1mzgqnaqV1pSSs0jthQOTWLetzZW2OTuppXgfcCoxxx1NY8tiyW8kjDPGa7BNOfUrohU/cp3I4+tY/iuZLK3ZFwsSj5j/AFreBE5WR5z4lv0sNNyHBmk4VR1x3Nees5Ofc5rR1zUjqN67g/uwflHtWbniug86T94eoOM1KhytQqeTU8eOKli6EkfHSpQuDUSgbqnXH41nc0RJH9PxqdOhqFelTcFah7j2QHgcdaVQSQSKUD0p8YyaykxpX1HqvGMVPEM0xI8jd+mKnRSQOP0rK+pZIij0/OrCx0yJNwHHSrIXgVDeoDAtLtyc4qRVPpTsGquQ3YgK47fhSBB6YxUxSl24+lVcFqQhPm6U4qAamCZGcUmOKm+pWyIGG7ORxUTIP4hj61YZajZc4q72M7alYpjHpUbKCxOKtvGQKjKfjQmaoqulVZuDV2UAdKpzjk9x7VrEze5SkPJwaquPm9KtygZz2qq4rpiYDAtLj2pc8UKefrSbNVsNxg4pQOKDznmlQdzUMtAPmJpQM0pOKXis3sWKq5pwUj6UAZ5/SnEZ6VDYWuxQQfrSEYApMelPC8deKhsAROc5607HNC8HGKkAyahsrfcEU08gDNCHNOIxUMfQcnWpUGaYi8ewqZFyMioYtiZBmnhaYgOakycZpANIFNCg09vmFMzzzVIW5HIB0FRkcVI3JpjVpFCtYifHrUZGKkfpmomfjrW24XsMcBQeai4NLI5OKavzH2rVbEX1GuBg4HFZl6PlIrWlHGKzL1QA3071pHcHqjnL04yKx5/Ste95JOax7g816dPYxtqV36ioycE0shyaZWpIMcComPtTz07UxhVrQljKKGPNBOKslijrTyc00dKXBzntQO4/Bp6dKYOtSD0/pSehaAnFNp9MqStwx6Um2ngY70hJoF1EI4puTTqbVIJDx92hsAYpB0pG6VIugz+KkooqyBjHHtUZPNSNmo2600SxVNSAZqNTnrU4HHWmERpGaYeTUh5ppGKSBoiIxTG61I1MPHNMliEGmtUhGfrTWWrEMHWnKKCM05f4agBy9asR1AozViEZqmNbluEnNXYhmqcIxV2LisJHQiwgzVmNahh6irUY4rJs3RPH9KtxDFVohzVuIVjI6C3DyR/OrsXX+tU4scetXYTis2aLuXIu3er0R6c1TiUetWoxkjikbItxnBqzEM1VhWrkQzUGxcg/Kr0bDGPSqUIxV2L7tQzRLqWYj7GrCnJ6dPeqsZ/Kp1PfrSQywpJxVmAb/aqiHIqzA444FaFx3LsZwvrVlDgVVQgDNSK+aL3KtqXFcgdqmibJ54qkpycDmrMQIAOaL2HymjEd3erkRxyaowqAcirkZqkwaL8TFTmrayYFUUbHGelT7s1othWLStV2BuKz4OetaEeABTuFtC3C3HrUol7D61VUjJ5Ap6nNJMEX4XJH9KuRnHes6E7e9XojuIpxJLSjaB6VMpAXk1XBHrxinB+f85pkFhHw2e1Xbdsj39qzkbnNWY3wRzx6VSZT1NFG9KuQkjnpms2GTc3ar0R3JwapMzZfibmrSP8AJ2rPQ9O9WQ+KtHOyx1BzTol+YY/Wmw/NjNWwgXHqaYmTRj5fcCrCAn2qOIDGSKnA7DiqRgxVHfHFI8eQSKliUYAqR1BqrDRS2lT9aei564zUrR8kjBp6REDOBk0hvQYkY5OOKmEYFPRM8dacRj3p2JK7rg8UzbntzVvy8j09qjZNv1osBV8vFKsW7gdamZM8Af8A66dHGcH61QEYjwBnFNaLn1q55fA4prwEYOPxoIM8xtjOKay9COavPHwaiMOeMdO1AaMqqvFSBMD3qbyTgDHNIyMvFBL3IGQfj6UxkDYqyqbuCPxoMXr+lFriIVjA/CnugwOKXaFyKQnPGM1S2JIdmAc1E/Kn0zVoj2pnljOaAM6WPIquEx1HHpWm6ADA6ntioPLGc4/GpK3KZjOM9vSgxg/j/KrLIdp4qu7bc8U7AV5o1Unn8BWVdkAnjpWpNJwSayp23c9+9Sykig7Et14qpOuWzVpl38YqB0+b1/rWTNErsoyKc9KiKH6e9XZEyTxUDfLWWzNolVhjr1qPOTUspz25qEkj2pSGtRWAIPrVdwAae77frUJbNRctIQHk01sH/wCvT1Hbr70hALYxUstCRrhiKsYBWq4Gw1OoLjihA0McYwaEQnPGM09kxzQrc5xVWAs20ZUqa27cjb6nFY8LcjnHFacD4A5NXEiRfh7+tXYzhge3vVW3Ab5hV2FNw6Z9MVoZF6AZIJFaMAO2qMCZwcfnWlCOAcYpoxZLESCP51ehySDVWBeOlXrUDIGKtDJUyRg1Oi8DFPWANipkhxyRTJ6lcqc81DKo7/yq64HXtVGUZJ/wpNlFV15PpUDr0zVknnpUTdMVk9zRFORSetV3HOO2KuSg56VA0fBqLjKhT9aaYRgnqSc1PsxmjoapAUpLb5qheIhjxWqqb8E9aVoB6ZzVpGLMkR7uvWmtD8hBGfatGW3wOBioHj2jkc1otCTFu4QQeOD61jXNsMngda6O4TJPFZk8YyehzUvUaepyd7p4JPFY81hh8ha7O4hDFvas+SzDNjGPepaRomc7HaZ4K/pT5NM3KTit4afjkc0v2QgHAoSsS2cPe6YUfAHFY11amI+3tXo1xYK4ORg1z2p6Uyg/Lx7UnG44nHbjG/oKnjuCQealvrJlPCms4lo2x0rC3KVuXHbOT0qCRWPSlSTPJ6+tSjkcVpzCtqVxIV/CgXzoeOop7wgluoI9qrPEQelK4NGra6qUxkkYrptJ15QvzY6Vwm0gYqxFcPFwGxVqbJ5bHpC6lDNxnn86t2ywSjBxXnVvqEi4Jb8R1ratdWI43Y9/WtFMzaludxHpcUighR+FTRaLGTyB+Vc9p3iIw8McrWtF4nUYNaqoTe+6NVvDqEYwM49Kwr7wqS5AXPvW1b+Ko3HzEcVaXV4JWzwSfetea5MmmrHDz+C2kyRGT9BWfL4MZG5X8MV6/ZzW8sWODUxsbeU4wMmnZMn3bHkVr4MJ6x8n1FSv4D3k5jH5V69HpkI4wMfzqQafEpxjI9aaiiL6Hh1z8O+pEfPsKpJ4OktzwmMe1e9tp0ByCBWdcaPCxOFq0h6PVnjg8PvtPyn8qhl8Pt3j5969bOiRAn5eaZLokDKfl+b0qmr7FppI8Su9BYE/L19utZM+jMmTt4r2jUvDqlSQo49q5y70Da2dvH0rOSsWmup5bNpZAI21Rl0w4Py/pXqEvh/k5XP4VSm8OA87eKwaNFZ7HmR0x+ymhdMYEHFehyeHMj7vFQt4fxj5a527GqOF+wlDzTxbnoV59xXXy6Jt42/jiq7aXg8ii4uU55IM8ED6UklvuGMCt19MPXbUM1gQM4psmxgmA7hxjtg04W4A6VovasO3H0qIx47VxzLSKZhyOlQyQkdKusNpqJwT2oRVyoy7Rk1WuFBFXXFVJxj2ppGbMW8GM1z96Dg5ro7zHIrndQGBVK9hM5vU65a/X5zxXV6l1Nc1fr8xreBz1dTBnPJqsx/CrdwOcVUbiulHE9CM9aSlYZoHWhiBhxUbVKTiompEshYe1C9KUjNIRiqIBelPBzTAfzqVRgUmAo6Um2koBpoaH471PGeKrr9anT7tJmhagfDD0rYWQbOtYKHmtOCT5BSWgR3Cc5JqENtqSQg5qJhSZXWxYglzwac2MVUR9jVZTlaY12GMMjim5AqcqQKgZcHFJCYqtUsXXrVfBGKsRnPSmtyS9CcHpV6Ejv1qhGcCrUchqikiZ+nFVScGp2bj0quxyaTNb3HqOeamjOOnFQqQT6VKoyaGJIvQNlhntWvAxwPSsS3+8K1oXyoHp2rlm2VZl6PBbir0TcDHSsyI4bitKFsoPWuKWpx1CdOTyKnx04quh4q0OV57VyzVjB6jAOeetScYBz+dMAyTQw2/X6VkmSBJ/CmsefagHJ9KQqMVAAoyc0+mqPyp49agV9Rw4P1p6nn0pgORTwOfSlcGOB//AF0vB79aatOHPtUkh/KkPLUUuMjikzK+o0gk0A5oPT1pKaGxxbjmg4pvendScjr2rdENDTjFIeBQfypPxqGIM5FC0lKODTepIp6f1pMc+tOA69fzpOQKkVhpGaTB7Up5PHWl9aCRjcfWkzntTj0pCMf4UFvYZ0NO680jfrSAZqwF3c1KjZFQjrT1ABqiCUcjmlHrmmYINKDzWiKbJMZ603b+dAxij7ppCuOR9vHep06darg4OcVKh6UkS0Wl5HNWY8r2qrHke9WEP4VomStiypyKlA7darxmp1GOtbIN9B+R36UhApegHejGSc8Y7VotSyMjmlII7U5l5pBz9ahosavTPFTKQPYntUS9e9PXIOayerCLsSg0+ox0p+fXigB4I+tHXjoPakz+VKSBQNAMGkHAz+lLjA6U3cTwahpsEPH1pSe3+TSLzkfypM4xTJsSrwOv0p4PFQKcHtUnPpUolomQ44PTsKkVs+w9O9QA09WwKT1MloS9D+FFA96Paot1KvcVeP8A9VPK8c9KYo/Gn9e+KsXKIpw1So/tUBU5OR+dPTgjtUbDS0LYbNLuyDj8qiDH8Kcr9QBVK4WseRqcc0u4ev5VEDyaeBXKfZtq5IDTqiXin8UrXZFxxGDTMEe9LnP0pcgfjVp2IdyJ1FV3Qfj61cIBFRGMEetaoHsUnXANQ7T6Y96utF2NQSR46cmruQkVwozkVIuc+1OVCO1SbM4NS9DREkSd+Pyq9AnP0qpEhzxV+FeB61zTZ0QsWoEwQCc1qW69Ko2oyPStK3XHua4JnVHcvWy9K1rZegrPt1HB4OK1LZenauCbOmOxoQDjj9K07Zc1RgwMCtK2XLDnmsJIryLsQGMDJNXE4AqvCORxzVjoaiw9hrDgmq0x49KsOeuetVJWGKtGUilcNwTmsu4fjFaNw/UVlXRKk+9dEY3ZzyM66JwecVjXbAEjGa1Lp85x+VY14wHNd1NGEtjHvW61h3jHBrXu264rDvWIBxXqUjim7K5kXkmSR3rIkJ3HpWheNhj61nMc59a9OOxgtXcYenvSdTTwM1JHCScYpvQaiRKn41ZgtmlKgAnPtWzoXhi81qdY7aEuScE9h9a9k8J/Cu30VEnukFzdtj5cfKlRzI3jTStc8+8KfDa61RkkuEMMB7kcmvcPB/hK00mJBBEBt9ua2LLRlijyybfbHB9q0reJkHQAe1c05Ns60+5dsIos/MAAOwrQmZcnnHFZhlW3xyAari5ee5Zd3yjqc8Vm9SktLsfqs8ccB7n1rjbi6OqXy2cRxHn539vQVo+I7sLIwDbYlGcZ5JrntPle2kN0ylUJ4z1IpxiOVoxujq9XNtpOl+VHgFhjrzivAvif4jKp9hWQtJJ98j+FfSvQvF2v/Y7OW+nbZFGMxgn7x7Yr531TUZdUvZrmUkySMT9B2FdMEcM5Fdm5poB+lC9BxTt2e3GK0OVbjlGRUycVCnJ4qdQOCDUSZpbQlUZGamUHNNHRakQc1lJmsVoSqvQVJjH1pi/e607rgmsm7sG7ocoyMdanij6+tRpnPSrEeCD61m3caJFBAFTxD1pkSc1ajTmouVYkiTgVOFxSIoAz0AqULx1rNvUqw1Rk0uPzqQJmlKY9qbaZNtCJVGaXy8mpNuTShcHmpuCQzy/yprJ6VOUNNK9qY7FV1xx1NR7CTxVpxk9KZjjB4p3DlsQOvHHJqBhtzxVphk1XkAz1qosT01Kcx4qnN1q7cHGaoyniumJiVZEznniqvc4q1KeKrM2DXQgtoNKnjFNAK08k9QOKRuR0qRp2BQPrQVwKXOBS8YyBUM1GgcU9RntQucc80/GeazbC4bCB2pQueTzQTx7+lKBjis3oULjPFKBSAfnT8dqi4W1ADFSJ1o2YFOUZAqLjURR14FPHPekUYPTipFwetS2O9gHapkHeowKnWpJHqcDFP64po6jNOPrQSxjfTFMIp8hzUfOaqJQjHj+lNcgg05unPBpg688AVuloJ6jGYbRVSQgZqzMeDiqMz4PatYohifeNKvXPaoVYsf51KnUVoxW1HuPXjNZV+3HFaczDBJFYeoSdeauC1C9kYV8/J9KyJjk1fu3+c1nScn2r1IKyMepA3JpjelPbioyc1shPViE5ppGDUhGajYVViHoMJzQOtJSr1qloIcBiiijGaCrEqdacOlNTrTh0pMaAnmm0pGKSpAf0FJ/FRupCc07h1EY+9NpxOO1ItNFND/4aY1SY9qY/ehBJaEYAJoIxTqawqzIifimNT2qMnB9aCWxy1MBioFOT6VKOeM0mCHUmBR06Cg5A5pgyNhUR61I/rTN1BAtBxilHHWmt0qwGEkU5eaaQeacnSkwJUGferEeRUKdatRLUlRLEYNXIhmq0YHFW4lyaxZui1GMVZjyKrx5Bq0nNZM6YliLgc1aj4NV4gcj0q1FjnArJs01LMXGKvwHGKpQLzzWhABWbN1sWoxuParsQyKqQrirsQIFZmq3J04xVyLkVVTFTxnBqTbcvRmrUZ4xVKPoO1WY3wOtBfYuK1TRjJ9qqxtVqPtS2NEWBx3p6t09qhVlp27PHShlLQuI57GrKNk8c1SjerURJFVEouxfeq/CeKzUkwM4qzHNjkj8KSeuo0acbdOwqxE/I9M1no/HBq3E351TGaURyDjnFTCTFU4mIT+lTIRVJksuQSAHPWr0cpIBzn2rNh6Cr8AwOtO/QSJhJ1zVq2YEe9Vgo61LCO9NAtC+pwc1ajbGOaoK3HFSrJwKobNHzeBzTfOO7+tVvN49sc0+N93aqJtoX42yoOelD3RQdc4qOIceuabJCXOKCbFu2vdzZrctJt4z+Yrn7O22v6Vv2SbFGcURuSaCcVMnQ/wBKiQjbx0qxCeenNdBzlmHIAz+VWRnPBquPqPwqzCN3JoM5InRjjk1MjEnFRYzinqf51SJsWFbAyetSB+lRRqeakRMDBqmMsQjk1aSIMOmarR8N+lWo2BFaLYhoQqFXPQ1GxAwKstHuGKrSoRzipJsORh3pxjDngfpVcZH16VZiz3PfrTQ+g5YQB06UphB5HB71Oq7uRyKcU5P06VdiNiqBg1MsW7tR5fIIqZF+UURWpHUozw/nTVi744q9ItMKYoaEVSoyKGgDcAc1M6HOP0qSKPAwaSQtig9sR061A0WPrWtIAqn1rNlbFDVhlXbx9O1M4BPWnuaiIJqAHAgCmvn6U5UI70MpxgiqQFWRSe9IkecZp7jHPSlVgVBNArkMi4BrOnIUE9h3rTn56YwayriMndzkUmCM2ebGcms2WTd3+tXriI7jzx3qk8RFZM2SK7Ng8cionI+lTsgAOKrTLwQMZrOWxaWpEX5yPWq0xBB7VIzkDFU5pCe/5VlexqkNJyTzUbdqUEk0FcnFD2KWhDIp69vemryOBUrY24xk0zBXHFTYtMYenShF4J75p+OOaUL+H0oYXEEIOD0qaKMDnFNXrT047Y/nU2GSMoIHTNQsu1vQ1Nnik8vJp3uNDIlIOc5rSgcBeaqBMYq1GA2Bn8KaBo2LN+K1LeM7R6fSqemwAqCea2IohtroS0MZEsK8jt+FXounTgVWhQIeDVyBBxkUzBrUmiAOfSr8EecEVUhjwckde1aVmNoyRj2qkQ9yyqlFOKd5hAHenA5x3pzIGHP6VTLWpCXJ6VVkBGavbMVDOPQUhpGY2c5qNl4OOfrViVeTmo9uawZaK3OevFRsDg9KsPEQMjrTDGeM0irFKRecGkCE44/HFWpIwT60xoSOgqyHoRxH04q1tBGcc0yKDuf0qwkXGaqKMJFWRc8YqpLCT14rVeHniq0kOCT/ADFabmd9TAuIdpNZk8XQA9a6a4tg65rKmtPmOOoqHoaKxhSw9cjmoTb54xxW1JbcdPxqBrcZJ2/jS3RV2ZQhA9PypDAGHGfwq88FNSIY5/Sgb2M17QMemarzaaJFwVzW79k3cjrSeRgdK0RlzNHCahoAGdq5rldQ0UrIflz7V61d2aunTkd6wb7TVkJyMnpUSSbN4ux5bLaPGcdKfGuO9dldaEspPy9uDWTNopiJ+U4NYun1L8zD2lm6Z/CmMhU4rQmtGiOcZqEplRSsLcoGIAe9RuhGD1q+1uccfjULwkDOfzqdhkMZGfarkMmOvQVSKFWp6S44OKL2FbQ0jcEAcmgXTA/ewKpGUEYB4FOST5eaFIm19zTi1CRf4s56Gr9vrcsXO4/WsBXGfSpRNz1rVS1M5QTOzsfE8iY+etm28Vv/AHs15qk5U9ea0bW6xjnP1ro5zlcWem2vi07QGOR2q+viTd04/GvNIr3AwDzVpNRYDhqvmJcD0P8At3J4brT01PeeT0riIdRJHXLVetb4k8sapTYuQ64Xakdab9oUg/pWHHckjrVmJy3r+dXzhbQ0ZMSg5rPn09H7Z9qsxtyOOatRxhhzzQ5XLSsc/Jpaljhf8KgbRwQfl4rqWtA3RcUz7Jis2zVHHy6SBnIx7YqjLpoGQBzXbTwDB6ZrPlsVfnH41gzeL7nGXGmf7OapnS8nOMfhXZy6ePeoTpwz/wDWqUXdM42TSs9s1SuNK64Fd4+mgg4Wqs+mKR93n6Umriuec3NgUB45+lZFzasuNwr0PUNKAXpiuc1HTTgsBXPNM02OPlUnrxz6VWkrZubRgDxWbNBtzxkVhqVZGfK2CeMVSnbPFXbgbfpWbcEgmtE9CHuULoj5qwb9cqxrZue5NYl8xINap6WMpbnN33Rq52+XOa6W/GOK56+XORW0Tnkc9cD5qpuO9aFyuGIqk4ya2RxyWpCTikIwKVgM0ymZgeeKjc+9OyKa1AkRk/jQRmhjg0i9KokVR+dPpFGTTs4FADG60gOTTmNNBzQBIOnFSp0qFTUqfSgq5MlW4mwuKqR+tWQPlrNs1Q9nJp45FQVPGuVpDZC52tV21+daqTLU1i+DjPFX0Jeki8U4x1qvKmGqyGx9KglOTUdTSexCV4zTozhqcOlR5wfStEZtaF2Ns1OsmKpQsKmJwtO41qW9+VzkVETzUavxQzE1LRotiVX5+lWEOQKqr2q3CvTtUsEWrfgitSE5+tZ0C4I6VqQJxms5LQ1J4hzWhA22qKjGKtwEkivOmcFQtqcVaU8VUU81KhI7VzvVHPbS5P1NDDI9PwpYyD7YpT0zXPJWBEWMnj+VO2g0Y4oP0yazuyXvoIvSgcdaAuDS9SKAaHqtPHWmU9R69aA6DuM4oz2oAweKcBx/jUMybG5244opzdfemlcY5pMz3dwpDz9aWgjaOaRQw8U4NkUxjx9aT9K16Et6D6b16UvBHPWkI9qTI6CUA5570ECjjFMm47PNKcmmg45ozg81ZaFA4paT3oOOtQQlcaRTTx0qQnOaYeAKChoGRz+ZoIHFL1ODS8UAM/ipw4INMPWnAZHrWlxNIfS5546U1OtBXNXF6C0Hrz/9anj8MVGpwaeAAMVVxDlOTj9aeBgg0wAde9OBrO9iyxGwz71ZQ569KpoRmrKNgD0rSJzyvctRnjuKsLiq0bZHXgVMjE//AKq3WpK0RMOehyKUcemabu96VRxWiZotLCnoKaf8mpCvamHA4603sWmxpGB7Uq8UHrijPXPNc7GiQHtT+ccmolOOn4VITzxmixW7JBjqeTQT9KjXqOadn/JoDZi7gTSHk0Y4wTQSOePp7UAKpPb9ad2zTQQe1Ifu5qQHg+1SjpzzUCsB6Gng/r6VLFYk3YpQfmqM9OtOBxWbZloTq2D608HNRK2T1qYLx9asmI9elKP1H5Uq8dM0gHNQaJi4PrSAU4HHWjGeT0o3C1tRVbJxTwcH6VEDhulOyfXigpHkYPFPU8dqro2DUgOKxtofVsmU5OKf1PqaiDU9Tnvmo2K6Em4Zpc57Ui+9OLDFIQbeOlNZMipAucdKU4IrS4culyqY881FIuTkVbZetR7T6VadhIrmPNPCZx61IU/OnLH6iob0GkIibSKuQqetQxxn8KuQLjrXPJnTFWLltH0NadtFwBVGBema04B3Ga4ajOqJet48f/qrVtk4HFZ1uM1rWyYA5rhk7HRHYuwKcAitS3XgGs+3Xp/WtOBScY6VD1HYtx5OKmJwuOpqKMdBT2BB/pUCbI3IJqrMwwe1Tyd6pztmrijCT1Kdy/8A+sVlXT9s1duWxnvWZdNx/hXbBaIwZnXb4rFvD+Fad02ax7uTA9DXoRWxzuRj3ectWHeMSrcZrYvX4NYN4c5rvpI5J66GRdHLHiquzcavPCZX4BJrb0rwbdX7IxXYh7kc16F7IcYPqc9bWMk7hUUsx9K7nw34GjZ0fUJFiU8+X3P19K6zRfBttp0IJG6T6d6sX+mB0/d/Kw6Vg59GdHJ2O48HaRZaaFigiRUPcd/Su7t7CKEiT+L6V434K1/yL1bW4f5geMmva9LZbiNWLZ9jUXs7M0a7BJCkaszKCfSqcjfLmrmpI08mVb5f51XulURemO1DXYleZi3Mrs+c49M1nXt0xG2BvlH329as3u6cNHHxnjIrB1JPs5WJWJ7n1NTuaJjoYJNUmJkOUX171meI70WjBD/B1H9K0Vunsbbf/wAtG+6v9a88+JniE6dYKpb/AEuccev1+lVFK5nOVzjfiR4tbXLxLWMnyIfvYPBauIJAzinSuWdiTyecnqajJzW9jz5u7sLnp7U9MEVGo5qRRxmk2Qh6DHSpk6CowBUq8Gpb0NUTIucVOnyjn9ahQ4PX8qsLnNYSbZqth4604ChM9e1SoATnGKkokiTjFTxp6CmRdPep0GAOKybAljUg9qtxocDNQRLzVuIZA9KzY0SKpIqYKePSkTpUgyBWZW4gB/8ArU8rxTgvGTTgKSERqvtT1QU4KKkRAR0xSbHYjKZ96jKk/Sp9pBpmM80uYorlcHpUboPpVgjH+NRsMNyOaLjZTkGPSq8h57Vcm4z0NUZBwa3i9jJlaY9h0qlN1q5L09B61Sm4J5xXXEwsVJM5P8qgYdfep371Azdq2T0GhMY4pAwxj0pT83FHfAPFJvQmwZ4565pSeaGGRxTRxUM2SHAccU9Rkc0xeKkX5SP5VlItLuA4PqKdnJox81LnHtWb2HbUFHPWpAvNMUDFSjgVnexew4H1p49OgpgH5GplGDg1LY7pIAMU4DmlAz36dKXoakTHKpzUoGT/APWqMHP1qReuDT6GTJQR70MMik6GlY+9CCzIzkmmrSnlv8aM469KuwhGqM4z71IfSo34zzWqAqXDnntis+V8kc1aun5PNUmfBrpgZt6j1HTNTxgbRVVWGf8ACpwcCiW472Qy4fgiuf1KTrW3cNwf61zupE7iTXRTWpBi3Dc1Tl61an4NU5PvGvRSJGE5NRbak6VGTitER1Eyaa2fWnE5qNjWgmxtKvWkxzTh0oJDApy0lANJATJ0p1NTpT91SWNJ4o20jGkBpsBQtIRjNFBI7c0hsaBmnAYopwH51YNijpUbdaeelMbrUoJbCHrSEDFLSHjvVszInFQsOamY5FQnpQiWOWpU6VEmamUYHShghwGaQ9KX+KlbHamge5A3eo/4qkkHFRA4oM2h1BGaB2oY4qxkZGKcgpKelJB0JoqtwjiqkfJq3HUs0RbjHSrkI4qrEOKtRj8qxkjaJbTpU8Yx3qulWk9qxZ0RdixGvI9KtxCqkIIFXI+1ZM1RciGcVdh4IqjCc1et6i5vEvQj1q1HyeKqRcY5xVyLn/61Zs3SLUanHFTxjAqFKnHQUtEVF2JlPr0qVDUK8HmpEYZpdTS5djfBJqwrE1RQ1ZRs+1QaIuqePepUFVkfGKnjcVVyluWFHPT6VZjOKrI2B6VLu49T61S0KW5aEm0dqnibpg/0qrGMgelTIRnrn+VTYdi/DKVq/A/AFZUbcdavQN+tVYuxoxyE/SrEbEn2zVCNz7VZhbGTxzTQrGhCxyM1fib/APVWYj4AwelW4nzjBqxMvo3tUsUnNVEY1Ir45oJtYvK5HpT1l6VTR88ipoxlv61Vxouqxdc+tW4IxVSBTgVoRJgCrQbFlDtUU9OvSljUEcGnKmT0oI6Fm3XHNXYmIPXGKrW6YFXI0yOuc1cTKRciYkCr0ZwM96oQgqMVOrkHrg1SMrF8Zq1bEnis6J92Aea07ZRtz3zVrUhlrGM/zp4XpimsMKKWM/MP5VpYzJ4xjvzVmMc9KqIxOfr1q1CQw65oQDwhzkjj2qaM89OafGgNSiMZq0iXoIMn6VIUyvtS7VBHfinqR2p2M7lc24DZxTlTp6e9Sk8VCzYwc9B0o2EtSUNtz6UpmwOoqjc3flKaypdXAbAbI9aq9jZQudNHICOvIqcHK1zdjqRkwDyK1kutwFNMzlCxac89KYrfnUHnZ4qSLAI70EE6pk+9SiPjGOaSMCpGNUkQ1cpTxnBrMngYnpW22Gzmq8yA9O1Jq4GM8B49aasBzzzV94wT6Ugj2+9T1DoQJFt47UPEG5xVsRjAPFNZOenBpkmPcwEZIqsvbjA7VrzoAxAqk0YBGOKloSKbLwfSqcqDB4rQlTJGeKp3C7CKlmiKEkIYdKzruHax44rWZsZzxnnmqF5z0rMvoZEq4zVSZQM881duThgPSs+d8D1rF6GiKcwAqjIDuJ/WrrqTnI4PeoZ1AGB0qHY2TsVQDxg0HI4p36Um3dUXDcaPmqUR460ixjFSH7vWruNEUg2imxgn2pJXw3rmnxDJrPdlbDvL46YpB8p56CrOOM9qidOadguC8ip4kB4PBqFfvAGp1YA/40h3Jkg5+lWLaL5jwBTYcNtAq/BEN3HfgmqFcvWK7MYrYgOV5xms63QA47VajY9jW6MnqXY2ww71oxDisqEEkEjnFaNsTgCmR1L8Ywav25J2gVSjU8YH0Jq9agg4xWiM2tSyAQPxqVTnjGajIyoAqSPGB60MvoOK1BIM5qwWIFQsCalgZ8seOTUQXHFW7mI8+1VclTUMewmzaKjaP8qmJyKaRweaixd7FNgS3pz1pwTLfrUm3LEUoTk4q0QxUj3DpT1Qr2pUNPwdtaGTWgGH8c1DJbZ+npirUa5FTGH5eapGZhTQleMcfSqktv1wMVuTw9eKz5IsEjtRYa0MaS3IY8cCq0keOD+VbE0IIz3rPlt/m74FS0WnczpodwztFQqmO2M1qvbYjBHWqkkOOelQxohjxjB5oki39ABTmG3vxRG+89c4pc3Qm3UqvDuGMD61RntPMHI5rc2KSOKf9mB7ZHTNabhexyzafjquR6+lVrnSQy8LXZGyViQRj8Kgl09SOBVWDmPPLvQgw+5+VZNxoPB4r0qbSyecfUVSl0nrkfmKjkTY1Jnmj6SUGcVTm04nsevSvSJdF4JKj8Kzp9Fx/B+NRyl81zzubTiMjFU5bNoyTivQ5tD3DAX8xWdNoDDgrWbgy9LaHD+WQvOajZyvvj1rspPD5J4TH4Vn3Xh9gOFI/CocGO99jm/tBBOT0pVujgn0qxcaRLGxO0kCqj2sifwkUo3W5O5bjuD3zx71ft5wCCDmsRNy44q3FK+MHj2pqbFypnQwvuwc1ej+bB6+9YNrd7SB+hrVtrnkc8Voql9zNwNeJC1aNqhBqjaNvA71qWy7sD+VbpkKJft1P0rRtYzwMVWtI8cYzWpbwkEYH51pclq5LHBzzwO2OtXYYSAMU6GLPJ79qvRwj0+lMREISQTj8ab9lOR3zV1YMsP5VOtuMZxzQCuYc9mQ3A4PtUBsj6D8q6R7MEj0ph0/H41nuanNtYg9V+pqM6d6Jn6V0x08YxilGn89BU2LRzP9m5P3cGoJtKAGcfpXXNZDj5ahksAe2aqxR5/e6SCGwpzXN6hox5AFep3emjHArFvNJ3oVxzWLiWn0PHdQ0gKSCD9BWBeaaQrED5a9Z1TRssflOa5LUNNKs2FAHvXNKLNGeb3toEPT/wDXWHeR4zxz713OqWGCciuYvrTGRiptZakPVnLXSk5rBvgecV015DtJHQVz+oIM/wBatdxSRzd91waxLytu/wDlY9/esG7OCa6InJMxLtfmNZsvBrUvfvGsqY1sjknuQvTG4pxPFMY1RixpOD701mpSc0jcVRmR556ULSYNOBzQA5OtLTV60p6UFjW470i5JoanJziggelSJ2poGOacDmkyyVOtWVNVkPFTJU2uWpEg6mrMI4qvjnpU0LVOxV76iypxUcQ2tmrLnIqJRVPRA1cn8z5aZ5gakPQc1AX2txWa1ZUnoWRyKaw70K2RSk1rbQL3QsbYqfdmqoODUyNgU7Ex3JUNO5zmolOMmngnii5aLEfvV6EA49apRjPFXYBntSGi5D16VrWy7gtZdutatoOOtZTWhoWRHgVLCDuHNKifLT0XDCuCaOSoupLjnrUi5NMUEtUittbFcbZxtk0dSjjrUQGTmpF/Sspai3EcU08c09x3xmmE4rEFqFKvJ6c0gyOKevXtSYmLt4p69abjmnDjOetTci47pRtJNC9PanA8Um9DJu41utB4BHel6mm0hWsNIxRg0df/AK1HTvTTDYD7cUynYA59aTPWmLcSlJIpvNKuc1SI2FI4x3oVc+uaAcUvUU2xNARt9KBz16Uh9zQSMAfrQNaICM8ZpR0pMcUuMinYVxtJzntmnE46U1uBStcoD0pQMU0HvR161WxG41utGeemKUdfeii42OHpinAEjrj8aYBmngce1WiUrgQc/wBaVewpPw6UucDPeky0TYHXNN6N1pFwaf70XDYcuT/jViPnuRVcMe1TR8jrg1qjGSe5aQ8VZjPT1qqhqwh5rWLFbQsDnpTxz9KYtPAFaISHbcCkKelKMYpwBPSrNk7kWOcU3HzYqZuOajPJrJosANvJqRScZ9ajz8xpwP1rK9gHjk+mKXP6U0HjNA74/WrWomScEZNIwFN+tOyMdKQwB/Cm5z1pCeaOAM0rCloKMZ4FPU1Hj8/WlD/nSaJlLQm6DNAGaaGz/wDXpQayasZpXZLGfWrKMCoqmrbTmpo3zjtSuDVmWlORxTj2zz9KiTkjHNSH1oTGl1AkZH8s0KccZ/HtTccD0pCBnPJFBo9STkjOcij86YW2+tBwD1pXK2R4+G96lX5gP6VXRsipt2P8KTR9Q3cmXpT17YNQq2fbNSA55pNATg88dKVTyKjDEdBUqk5zxWTVh7j/AM6eAMUiGjrzQma7qwmOaNvelBGaeBmqYuUiVcdsmplj9s0BeamRKzk7GkVcRE6DFWIoiO3FIiYxjrVqJK55SN0rE1uozWjbpnj0qpCmWrRhXaRxzXFNm8VoX7dMAelatqpwP8KzrYbsDHNakCkAVxSNUX7cDA4rShUEVRthjAq/HwcdD71mNsscjg0j9OlKOme9MfmqQnsQyncDVKY4q3JnviqVxjHetkjKRQu2yp5xxWRO3fNaN0Sc88VlXDnB5rrpo5ZMy7tsk1jXhHI61p3LcnHWqtrpF1rE/lwITnqxHAr1KUL7HK9TnrrLZ281Y0fwVf69KoSNo0Y/eI616Vofw2W1nR7n5yO5HFej6Ro0cHFsoAHRtvSvRjHlQRjfU8x0j4U2+nIGlTdL33DvWyPDi26/KuAvtXpg0VY4yxIc9feqt3p8bxrGVw56jHSk522NlG61PPJLQADkD+tZF/ETM21flFdrq2lMpO1cgfpXOXFkzSNnr6Csd9TfRaHB6tZyW863cHyup7V6P4E8Xy6nFHDIwUJw3rWFc2QO6Nkwv0rnitx4dvDNAT5ZOSvtT+JWe5nLyPoQ38UsRwRkDrXLXOqTXF4YEJIzisvQfE8eoWqIrYbHI963YfLjy3Ak/WlG6Wpn1uMv5DYQZGN5/OuVNzumMjfO2ehq5rV5IZ2aQ8DhV9q5xb0+ae+T+VWlZDeiLWsanFpunzXtyyiOMZI9T2Ar5+8Sa/N4h1Sa8mY5Jwo/ur2FdR8TPFzarcjT7dx9mhPzbf4jXAv1FaRVkcs5aWEY5NBGD60E5I9KVgMcDk1o9Ecu4hHPFPQYFIi45p45HrUNlxXUkToamQbsVGiVNGvzVm2aJEqrkjFTrx+NMVenNSqcnoOKxbNLDwMYOanjwecVCp4/pU8YPGBUNgTJ9KsoMDNRIvAzVmJMismylZEseT0FWkXOBUUabetWlGDxWbYD0UccdalUHPH5GmKpNTImKVyraXALk+1OA7etPVcjmnBTxU3CwiLxUgTC0qLnvUm3gVm2MhdP1qIjAxzU7pzkVGUJzU30AhK5HoahlHFWH4xzVeVutUmHUpyjiqcoBPtVuYc1UmNdUTNoqTdT2qlL1xVycnBNU5W6V0RZnYqvxUGBzUspPSoB06109BpXF5pR3GOKaM7qUZFSwsPXpTMYNKRhs0A+tZFK48fKMd6cvBzTSM9acqcDtUMvoAOad1PP8qVV/WlHakxvyHAdv0qUDIximjGaeF7iudjT01BRUqjnp+dMANSKcGp1uDVyQDA5oGc4pwPFNz81Md7IdyDT0FM/iqVeOe9PoZjz0pjHinE846fhTW/yc0orULkTnvQW4oIwKZnnHetkiLD9/wAuDUTtwafzuqvN8oOOa1SGyjcnJNUnbHvVi6fn0qk53EV1RWhg3d2LEfzKD3qwR8ue1QQHHWns4KkYoa1KVyG6cKjVzmoHOfWty7c7fasC/bk10w3E9jKuDz0qk5BNWZ2yaqSHmu5EjCc005paRulWgGvwKj6jpTyKbwKq5k9xCMU6k3UZFUIXrSjjinUUJl2Hp0pScUKc0HpUsBjdKFzmnE5oHWkCQv8AFTadjjFNx34pobFXrShabSoc8UeZQ4jIphBFSnpTSKtEy1IiMe1NapWHFRuKRmRP1qEjNSuKjpoTFSplPFMXrTx0ouVEWkbgU8dKY3T0prYhkT1H0NSMMVG3WgBQfzowKReKdVXIGVIvHam4yKcvPWhATxg5q5FVNOvWrcQzipZpHQuQjkVcjXmq0K81cRaxkzeOpMi1Zj7VXj6c1ai44rA3iizEKsxg56VBEatRjOKyejOhLQniHIq9DzVWJc8GrcK4AqWXEuw9BVuL7tU4hyKuRHgVmdKZbTNTq2RxVZG9KmjakxE6ipFXGDTVJ605RzSWpomSxirMfSqyd6sxH3qbGhYXt61PGxWoFf8A/XUit3PSkaosq1TK2DVZRkDmpFzkd/agLl1JAcAGrMR3EcVSjPtVqM4wT61oi0XI+O1XIjkCqcZzk1OjZx7U7aFPYvR81Zj6+tUomOPSr0RGB2oQJlhDmrcMnTv9KpIcnrkVZjb07elUirXLyPu4zxU2496rRMDir0a5HQU1qZ2GKSpq9bAE1UK46c1ct+tHUDQtxgAVfj564rOgOGq6jCtESaEQ46c1PtH0qnATxVyPqBV3EyzGMPgVcj46etVkG/GeKnjHPpTM2W48Y/SnEdMVDvGeKsRkN6ZqlqQx8MZFbNsfkA5/Gs6FQcAVpQjpVpGciz1wD+VJg9O596CDgepp8a85P61ZmPjjJ69KuQxnp3qNFJHoKsRAnt9asUixFx3qXdx0qJen9aVQSRxT2MWSZOaenIxTAvp3pyjBpCtcnK5GPSoTGWIxwO9Tou5fwqREB5q9w2Me8smYEjP0rCl0mVnJwRXd+SCMkcVFJZITnFPluaxq8pzGn2LoQW/StlbchBx/9argthHwox71YiiG2mlrYmdTmMw25zmpFQqc81peWMcVGY1B6UWMUQxMQalc4605Yx9DSSLx1/GncCDkmmuuKf8AdpsjccUXJsQlOfXNIUwfWkZ+TT1+b2qUJojYYWoGOTVp48A1Vcbc/wA6GTYryAgnj61A4wKlmcg88VTkmxU3DYZLWbdnc2e1WbiY49KoyuMGobNEVZn2kjPFZ079RV27cbeOTWVcEt/OsmaJXK9w2etZ8wIq1K+Cc1Vds88Vk9jUqyHAqrO5z61clTPTv3qnIhHWpaKRCud1SBD1qIttep43DAHNSkVccQQKcAGB4oIytOiQngVoIqzxHd3pY0xirzW+7nFNMW3oB+NTbUq41R8mKaUxmp06YPAoYCqEiuuRUqgFaZJwcZ4FSwjGD1qEhlm1HTita3I4P4/Ws61Qk4/nWlEm2qQSL8GASfWrcZyBx19qrxL8i89asQqfxrZGRaiGMYrRtUyQf5VQgU561q22BgUGTLlvkkZ5rQt057VBaxhsH+laEVvkcf41aQn3J0Qbe1KUAFKsZC56e1SomSAaBlZkHvzTGGBV8wAjNQSQZBGKGijOlwRjvVJ03HpWjLCVNV3jOalopFYJj/GmOnJ4q4qjbigpk1Nhmc0ZAz0pVyPrVmVMA+3tUJTAxg0NCYvVhx1p+0/gKbHx9elSLyM96ZNhyDaR3qfeCuKhC4XHSnJx161aZEkDDPbNU5ocE1oKMjpx/KhoN30rRIz8jDlgPPBqs8HIz3FbssIxxzVN7cc/SpaBGb5AFU57brkcVrPB1GDioprf1GaTRVznpICD0/KmrCzDgCtWS1w2aYIiOetQ0adCikTAjIq3CMNjvTwmAfc1NEgP+970LczaB4NwBHFRNCQvTj+daccO4YIpxtsjGMfSqAxGtwf4TTTZqeqg+xrY+zYB9qPs+4fQVa1J2Oek08dcfp0qrJpIbPGc11LWvINJ9k4xgZFOwJnHvoqnqM1GdCB7A/hXYm125yOtOj08McbaLJjuzg5vD/P3QKgbw3uHKj6GvQpNLBHTmof7MHcfiatxBSseZ3Pg9HJOwZrJu/BQOcR/pXsZ04HHyio30gPzt/DtU8iYe07HhF34HkXOEI+orLufC00XRK+hZNBV1+ZAaoXHhaNz9wZrN0UzSNRdT5+OjTwYypH4VIkMkZ6HNe33XgmOReUFY134G6/J+lc8qD3NFJM4HTrhgAD0rctZiCDWg3g6SFuF5qdPD0yDhTx2xQoSSG12HWV183PFblnKG5AxWZDo8iHJBB+nStC1tJEIABq483Uya0Nm2lBGDn8qvxHHTvxVCzjdV5H6VpwQFsfLitk7EcpKiAMDU6c9uPrRFB2K81Oluce1SNRBUGM4zUiRBuCKfHEQPf0qdIz6UFWIxbDGcU77IGOAOKtRoCORUixdsGrKKBssZwKge0z2rbEIbtTJLUjtxTsBzstluPt9Koz6fjPFdRJbYzxmq0tmdo4/+vUWFc4HVNIDA8Vx+q6LnkD9K9burAMCMDNc7qmlZDYH1rKUbmsZHims6QeoX9K4jWLDZnK8Zr23WtHC7uK4LXdIwCMfpXPJGh4/qdttJxxXL6imCc/lXomuafsLELwK4bVYNpORWV3YUlc4vURwxArnLzPNdRqada5e+GCfaumGxwVI2MS7fkjpWZK2TV+7OSazZDzXSjimRluuaYxpT0pjHFWjIRetKfpSA4pWPFMCM9acvHNNI5pydqGQOXpQelB4NDdKAIz81TQrx0qHPOasw8rQCQ4rg0n8Qp5GPY0h6UmWSRr+VTxjNQxjNWIl5pCRIq4pwGGp4TIprDFQ9za2gpbApFIJpjtiow2avcVy4BntUM0ftUsDZp0yZFZRRb1RWVsCpM+tRFcE0BjWpmtNCapqrq3HvUyHNNvQqxKo59amVcmmKualTNZmmyJEGGq9AM4zVNQB2q7bdqpMe2pftl+btWnb5HFZ8HymtCE+nSiS0NNzQj5X0p68EegqGJu1SjrmuGoY1FoSq2T0qTaSajUZNTqM45rzpI82SsSKOlSKOelNQHFSKKxYhrD0phHtU+OpqHHJrO5GwvH40LxRjigHcKll30JVGAMCjB3UL78U48nmp2MhOVNOx3o5IpwBxxUktajCcU2nHrg00dT2oJewmMCkPPsadTckNTRG4EetGO/T6Uc4yaMe1NuwJ9CPBNL0FKSBx3pvf0oFIX73SlyMUnQUmc8Cgm9xwGaRhj/A0nOKUknvTTKFPQUEnFJR171aAQHbRkfU0mTTuopEsQLuHpQRu6UtJnj3oFECMf4UnY9KXPGaQ/pSRW4BgOO9PBz3pijB5p+e1a3FZ3HU3kUHIzQOeKQupIo9akXGD6VGD+VSKanqaJBj5qmjGT/jTccc9aEGAO9aXBq5ajarCDnNVImwfWrMbY71qjLqWlPFTDkA1ApzipVY/wD1hWq2M2tST+Kn8hf60zOe1Ko4HNao0QY3LSbakxj3pu3mhjIv4qAQCPUU919s01hjntXNKyLAHrzTgc1H34pckHHWnEB+6lDDHSmZ44HNKSMDFPRoBfwpM8Ypd3bijPP1pXJbGnsKUEZ9/eg4PPek7+nvQ9TK1yROnNP4qFW+pqQ89RUtFofuxT0b1qL7tPB4xWTE7XLcZqYHjiqiMOlTI4H0pINyZsY9KaegpVOR1oI//VUstIYRg0A5PNB680hGARUlPY8ZicgZ71MG3CqQJxU6N0xXRa59BGWpcTAIqUN6dKqI+DnNWA2cGoZuncsKcdalXHY1ArYWpI+eaxaGTA+lKCe9MDcH1ozg5pW1Li+hKDxUic1Bu7HipY+TSloaLuTqA1TInHAqFB0q1EOfaspMuI+MVajU+lRRIDVxVwB61yS1N1oTQr8wzWhbpn2qlEnANaECkmuObOiJoW6fMDWnbKcVRt0OB3rSthjiuPqaIuwA55FXo+B0qrAMjPeriGgnYkUDFJL92nduKhdq0juJ7EMpxnFZ0/JJNXZcDP8AhVGQGRtqgnPtXRCEm7IxlJJGZcErnPSsicvK21AWY8V2dr4TnvZAJlaND+daV14Mi0mAyMoT3PU/jXt0sNs5HDKXM9DltA8Dfb3V7ngE52joa9L0fwraWAHyduAoqv4SsXvLZWK4Qd66mSVLIlI8M4Az2rrtyq0Skkc/qmnGFDKFwg7d6foVyJzs6AdvWtC+l84ENgqw5Fc3c50y+iMJwjHJ9hRd9TRanZ7Aq4X7pqCazVk3dT1pmn3kc6D5s5rUggWVC3XH5UMFoctdWH2s7FwpPUmuW1bSJLCU8bsfxeteh3MOZchcL7CsjXfLulCYxgY4qEO92eZagPPYBQARxWbdW0IRlfD8ck1u6tbJAxVD04rLl07zBkk7T1oZe5zEcFxZOJ7ZztB6LXY+GtdS5gZppD53QgnkVGbZFtTGgHAwBjrXOXcX9lXYc/Lu61pH3tGYzsjptcnE8h8s7hjv+tebeMvEx0eCW3gYefIuAR1Ud60dc8UrYWckgbIxjAP5CvJNRv5dSvJLiUlnY/lWrics6mlinKxcktySckk9TTD92kJ+ajr1qzl5mwHzelG0A9aFA7UYP40NjWg9R2qWMUwA/LipgMH0rKRqth4TGDmpYxTUGRUqqQuCKzbLRMgHXtUijAzTUXgVKDg88Vk9Rjo14zVhFNQrwasxikwJogSatRqBjjmoYxmrMQ6etYNlosxrxVlFIHrUUYq0oyBWLZaQienapUBHApAOamQZ/wAaQMAmOoqRV6U5U/H8KlVM9BUDSGqnHINOIz1FSIp24/SkIHfk1jcZAwwOO1RMDU7DFRFe+atICvIAaqzce1WpPlNVZOSTWiIehTlaqcvFW5fmzVOUcGuqJBWk5zmqU5OCB2q1LjdgVVlzk10RM2ik5OeaYUFSzNg4xULdM10Ex0EU0uOenNJjOPalxz9aljDPXmnfw0EZWg8LxWZon2FGSCe1SKTtpiHPTin44rNjBTge1OAzSDgfWnpWbLHheKkA4FIoOKcPpWbK2Qq9cZqVfmNMAHtUij8qQeY7gUAZNKRn0oHXGaVhO1hB1qRDj61GMk5qRM54rW2hlckIyaYTjNOJwKbjdUpWYXIyfXvUagZqR+Djt7Uzjr2rpWxLFOAM+lVZWBzVljgVSmbAzVpERbM+5zv6VV2/NVm5YnNV0+bH1rpWwrak0fNOPHPamqACKHbK4zUlMpXj/Ka5+/fB65rZv2O2sC8YkmuqnEz3djPlaq78mppKgIya7kJbjSMUw9akOelRsKsT0GUhOPSlIzSbqpIhsNtLTR19KVelMSHfpTgcUU5RnpU2L3HrzSN7daAPxpCPwpbiYDrTwOKaq088CrKSGMeKbSv0pnepQuovfinKPbmmd6eoxTYIkzgUHpSbqPSqQhrDNMbpUlRt1oYbEL9KjPFSt0qFhQjNu46nqxxUS09aTQ0T0h6UR9Kc3SrihMruKiPSpnGBUVIzGgc06k70tUhoKeopo5609RgVIkTRircI5qrGKtxDikzRF2EVcj5NVYatxCspHTFaFmMVYQYPAqCMVZjHPSsDoiixGKtxe9Vo+1W4xg1lI1iWYunFWYSarJ2qzHzWbNEi3E3SrkRFUovWrsXXNZ9TdFhQcjFSpx9fWooxnrU6fe9qC0WFzTwce9QqeakU0tUUmSqTU6Njiq6nipEJxTNU0Wkap4jnqelVEI71PGc9/wAagpl1TnGP1qdFOBxxVWLqP8auRnNWIljB71aXgCqqEg9asJ97IoNLl2L6CrCHseKqoeKspnIppjT0LUSn/wCt61bQ8ds1STJxyBVuPNMFoWV5HPWpklOeuBUUYz9KsJEfrTaGmTQyZ561pxPuUVmoPwq1E5AAzVDWpcY+1WbdulU1bIxmrNueasLGmnQVaTrVOP7oq1ETigixoQHIyasocDiqlvjHJAq2o646VS1F0LkEh445q0vzAnOKz4WAbpV1G39P1qkrGTVyQDDHBz71ZiY7Qe1V2YVNByRx+NUiWaFscAZPXpWpbt8oPc1lRkAjitK1wQDVp3Mmi6DmrEKhvaq6j5fWnxseT0+la3M3saMSirAj244/HFUoXIIq6j56U1qZNjx1welPVMd6jJJqVCKszY5VO4U5F5pRjIpQRyR1xRYY9FzkHpViNBx6GolwBUgaqSF6lgDI/Gl6E+lRB+lSbu1XckQDnipUjIHSo41JNWkHFMggcbRioWJJ6VPN0qJVGaljuIozSScCptm1fWonORxxTsHUruOvvVeTmrDHmo2TJPFSUVipP09aVHKHke9PZM8D86Yygk+tJAOabI5qnNIM81IVJyKpzgk9aGQVpZgx/wAarSDgmnkHPrUTnA9KwG0Vpzgf0rKuJTkVoTPgE9ay7r5jj8KbNIrQrTykjFU58lcDrUsvyk881SnnIJ61my7FW4JVjniqfnBcd6dcynB5rPaQr/jWLdjW2hfMu9c8VVlbNQCbPfml35HNFykiKVR1zmmxvtNLIfU1Fu56Vn1uMuq+49aswkDr1rPjOR6elWIXIq02yGaXmDGKaWHUdaptORzn8KXzie9U2OxYPH0phbJxUPmk0CQY9KTKHPyaliznAqvnJ9atx4x1/wAalFdC9bfLj1zWlDhsf41kxvyKv2z4NaIk14MlSOgFW4sZqpbfMKtBc8e9WmZF2FM4rRtgd3PNULXJIHatSEYIpoho1bTJxitO3B/Cs6zPatRNowP5VqiGWQmVo24IpYzkc9KeF/EVYkIG6CkdevFS+WFGRTXO4UrF7GfOuBz09aozJge9ac69qoyrjPFZMpFYCjqM0rNjinxjjp1FSU0RlMiomjxz19qubODTJUx0xTaIM45Dkds05BySae6EP609AD2qUWKqkmpRHyM80iip4lzjHQVaM5CpAcYHapREQMVPCvI/rTmAJroRi9ym8IPbmqzQD0rTyOnFRyRgg4FMRjyQYJGODVeSMbsVpzLkHtVKUYas2WjOmiCk8Zqq8PHFaTp3qu0ZIzioaHcoNAcZIxSKpXBwa0AnPIFNMYLE/pRYoltWztFWwmecVThHltWghwB6HvVLzItqV2i5yee1KtvkVZaPilRcEZ5zTQmRC2BPSj7IAOB1q2FHBFOHHBq7iZnNan+7+dSRWmzmr2wE4p6xgDtTsIqNbBugpj2ox92tMRgj6UjRdvWqsTcxzbjP3aUW+ecVpm37YzQIcEginawrFBIAOwxSGzU87ea0VtwuaTyMc461RSRn/YAy9Kik0tX/AIRWwsQxginCIE8ZqR2OXn0hS33fyFQ/2Om77v511T2oY/0xTTZgnJHIrJo0u9jmToqOMBRTP7FUY+WupFqB260n2VW7UW0Kic5HpgToMVaXTufetpbIY6cVItqMdKTVik+hlR2Z7Cp1tDjOPwrTW1A7VIIB/kVNtAMsWvH41PFbbeMfjV5rfAzilEPalYfUrrAueKBDzmrSw+1P8nJyKqw+pXEfHQU4xDNWBF3xTvKzz3FO1g6FE2+T1xnvUElt6VqGPbUMsQ54qSWjGuLQEcisa+sAc4FdTJFms+4tw4PHNSxs4DVtIBVuAfwrgte0bcpG39K9lvrFdpOM1yOsaWHDAAVhJdTSJ88+IdHKb8L615jrmnlC/wClfRPifRhsbC8CvIPFOlbS3Brkkmi2rni+sQlSf6Vx+oZy1eh6/aFC3HFcFqybCa2py6HJU0OWvG+as1zmtK+GCe1ZchFdsTzZ7jScUxulBOBTSaqxkAOaVutJQelMBvenjrTR1NPUc5oIAjNNfvT24pjdKAG96twfcqp1NWIDgUAtycjGaZjBpxOaShlvcki6irsK8ZxVSNeelaMC4HSpSGiRFAGaY65qcL8ppNmQaTWpojPmPFQqcmrVzHgelVMZNMmW5cg9an3bhioIvuChn2GsS9kJICKiyakd9wpi9apXDfUehzirUQ49KpoTnirsAyMZrQFuTxjmpwozTY0HarCpnFQb2FCHFWbfg02NORU6Lg9KBNFqHk881ehOOlUYuOauxjv3q90MvRsasA4HtVaLmrCkV500RN6E6YyDVoKByaqQ4yO9XQvAzXFNannyWpIOntSjHelXkevtSVzshjv60w9cYzRwMelDcdOlY2MheopVGBSKQetLyfemA4/WnYyKRRkdKcF5xSsZ6iUfj+FOHQ+lIMZ9qzKExyDSEfjSjt0pGGe3/wBemyNxuMmkxxS9/wClGD25pmbG8n/CmtT85/xprgetFiVuNI9uaQk9aWg+9WtQk29BOx/lSHp1oHHSl4pdSEHtTaM5NIenvTGLSbqOPxpP46B9R+fzoB2imjHFOBxQLcVee9KQTTcgD3p1AbMQ5I9PrRjj1p33aQggdKVjToMp+e1Mp3J5oTM9RME09RjrTRnrTh05qrl7bkoHHSnD/IpgPHpTwc0iuhKnzDpmlUYOBTEOKdkgg1qtgJUJ6Y4+lWIzgjiqykmp4z0xVxZi1Z3LaGrC/dqrHz0qwhI6d63Rmpaky4zTs/nUYJPoKf8A5zWty4tD1PFHUntTVJFO5/Ch6mlxhx+VRtUrY2981Ew71i4lXDI2nJxTckHGeKQmkHFTtqJof1H1pQT+FM9qXrmkTcceMEClJOaReBilOAOaVgYL/nNHtRSbapBYcBzSg80mMfSkBy3r/ShkpEq5wakB49KiWpF6etZWK66kgOenFSRsfWoM5NPVuahqwehZBB/xp4Yd6hU469acD0x0qUC2F3D0oOaTIJpGPPXrTNUjxUghRjmpI8gYowc08AjrxW17Hu200JIzzViMZxUMa8VPEu7jjFQ3c1WhMMkADpUi8EUxVx7+9SEE1nYFK4Hj2pVOev8AOmEEkilGc0rGi1JAMmpkPYVCh61LHnPrWcmbQ2LMfXuatRABqqxnp61biIrmkzdIuRgcVaiGcDNVovvVdjAyM965ZOxsieEcitCDr6CqUQ5rRtlz2rimXE0bbgAdK0YFx71QtlJbgdK1IBnFc7RsW4ABVtBxmq0ee3Bq0JFQfMQPc1cYt7EykluOJ9KrTzKi4JqG9vCF2x/Me1c/ffb4cPMw2v8A5xXr4fBSnZy0OSdTojfQea4yflP51t6TYR+ZuChiPWuRsb1/IOSB7Hqa6zw7cFsBjya9mNKEErIws27s7K2WEbOBvPFJ4m8OT6pp4VVJUc/Wo7aZFZdvMgPFdHpOozXU4iuGBAHA7CtLk2cXdHnMcmo6RCtsR5cZ4JHXFaH25BEGRs12uuaTHcwyB1CqQTnHPtXnP2aazuXSSMiEdGPes29NS4tPYszagWB9PWnSWX9o6bI6nMirkDHINU5rhEYDAPsKv2N3wVVeD1HrUPuW/Iz/AAlqjKzQuDvQ4Oa9DtplFtk4ANefXuh3FiG1GA4QtyB3re0/V1vLdSx27RyuetK90S+5uTXCSKQeg6GuQ8QTNbliBhT0PrWjC0lxOdwO0ds1Q1xVlj2yH6UluCOGvn3sXA496qNKcfOce3tXRXOmp9nZxgbRwBXEaje+XK2Tk9hWiXMNysaMFwiOxLcHoD0rmvFl7EVLyMFVATzxkUsmoCEBnYZIyBmvN/G/iI3935ET5iX7xz1PpWijytM5akjC1jVn1G4ZgdsIyFTsKyWPNPY5J9KYScjvWnU5m76iMQaTbQTmjknmhmadmLSg4yBSZ707kVJqSL6iplGTUajt0qVF5rNlR2JkyeanQflUUWcf41N6dKzZpa49crUi53e1MByalQDPNZ7DRMgB61aiAqvGBVqEACpYJXJ0HYdatRjn3qKJOlW4kA4/HpXO2aLYsRrhamRenrUca456/Sp0XNZgnoOUYHerCLUaLkcdKsInPtUsqwqqRniplXA6flQoGcVKiYWsm9CkMxgU0rwamK8DimEYXrUITK7jGeMn9KiYce4qZ/SoJeRiqTArScg96qS/eq3IMZOapTHrmt46mb0Kspxn3qlLVuTk1Tm44rpTIZXfAzjFUZM5NXJBzmqUowP8K6YkMqucn1zUYHp+tSSYz7VEfWtxRVwY47UvQg00n5smgn07VLAduJFKBxxSKMgHoTTl6VmzWI9eOacD1xTBwc05R71kLUeuQOaeopqnPBp/TtUPc0toSr1p4XNRqc+1SryazYtbWFAqRBkjNNUVIABiqH0Db6Uvbmk70h6e9TsQGM9OKljJJ96jUdTUsfPI6VqkQ2OY8U3pjHelbk89aYxwOT+tWkMhkOGPHNRh6WRqhaTaa0JbHSyYXrVKV+ScipJHz3qrM+eOmK3jElFWZsnFNTjpQ2S3tTQcVskLqT78DFRSSY6Uxnx71EZAPeiwXKl6flOaxLk5z0rVvZMgisiYV1QWhHUoyd6rscVZn6elVmzXShdRpOaYetOJxTCMn2qyWMbpTaCMmlPWqRDEHFOyKaDTgMtTDqPHNPUYNIq81IBUGq2ADApD0pcYppPP/wBaqQmPUYFPPPNIoyKVulSNbELHk0zPOadJwDUWfrmrIuP5zUiimJzUoXgVBSEoHFIRmnN1poXUa3SoSc1M/FQZ5qiXuITio29xUpGahfimiWNz6VInXFMXrT1piRMoweacRmmA0pNUhMjfpUNSv3qMjnpUkjR0p22kpQM0AOpwGKaopyiqQLVliL7tWoR04qtEKtxLUM0Rdi+9V6JcVTgHIq/CMfhWEjpgTxrViMce9RR84qwo5GKyOpMkTPHNWoulQIvOKsxgVlLctFiPjAq1F1qtGKsRis2bx1LUXNWUbaarxip1PFZtGq3LUbVaU+hqjGcc1YRjSY73LCnFSIc9ahUnvUi9falcpE6HipUY8VCo+tPByKRotycHn2qaI9BiqwboDz9KliPPWqTLjqaEXrVuNuBVSIg/zq1GR09aGHUnXgHNWIzgVWUc1Oq/L+PWmtikyykuPxqxHJgZHWqgGRjtUsR2kD9ady35F+NyRnOKtQTdup9qzg2QBUkT4PPWmDNyN8jJwKsLJg46Gs2GbAHrVlZcnHSnfQFqaCye/P0qeN856fhVCKQ8c/41YhY9aaZotDSiNXLcgVnRvu9KuRN6cUwZqK3TBFTJKQemRVCN+lXIwTyOvvRqyGXIbjJ96vwzZ6kZ7YrLRMc1ZhJBx61Uboho1o3GB2Pv61aifn39KzI3IBq7BJux2rRdyGjRjG4AkipFbH+NNh6ZBqSbpkdPStehiySKctxnp0rQguAD6fSsNGKt0PX1q9Bl8Hp9ayTZLWhuRXG44q9E3yg1kW3OMHpWhE2Mc8VrFsykjQiOauQyAZ7msyN9p4/KrEb89TWiZk0acRBB4pw49qrQyEqO2KlZ8j0rW4rDg+GPPFSRnOagU8irSEYFCZNieMGpVTGM1FH0xyafuJ6da0WxLRMRkdKZu6ilXJFHl/jQIlifmrSuDjFV40wO1PKlapaEskZQw5piqM0bsimoCW+tNiHvjFVZcDJ/WrLoelQvHgEUAVZDzSL1x1FStEDimuoSoe4FaU7WwO9Qt8y/4VYlXnPSo9uF/wAanYpblOQkD29artknpVmcZI6VAw5qWNblS4HynB5Hes64nCjmrt43Bx0rGu2JJ5NQ2C1GSz5B55FUZX5PqanZCe9QXEZ7ZzUXuarQoTkfNWVcZK1pTIepqhMMA1lctGfIme1U54ce1aEki4IFUriUYPNS9i0VGXaT603dj/69MkuQDwKhacHjFZXLWpLI2RUYfGMdaYXP4UqnB60XEWEYADNSh+OtVVdcAVIr5HrTUhWJwxNSAZqBG561OHHFWtQ2E5B5okNDNk0h5x6Uhk0K57fnVmMYpLZAVGeanAzgVSRXkPt03H61rWkOOvb+dU7OLJxiteGPYoAGatK5m3ZlmEbatQZJ6VBGc8cfhV+1XjNXYyZcto8EHFaMCktx+lVYSMDI5q3G/IAGKqwuhtafDlATV1htGB1rPs5Sq1bD5AzWl9BInSQqBUyT4xioo1DVMIgKgLD1kJ4NPxlc9TUWCKfvKDPFVcXUjlh55qjOmTWhJKWWqknzVDKRSaIE8UeXjpVhhg0FcA1I7lYnAz3NRliSalkxn2qA8DmgoY4BNAGKcB3pKAHA5NSwtg57VABhqni5oIZeibIpW9utRpwOtPAz3rdMzsNDYPIp3DDrT/K3CmMpXg1pYmxWki/Oq8lsGHAwfWtADsc0jIABxRyi2MWS3K+n0qBo8g5Fa9wgzmqTJgsKhqxS2KJQqOaaRtOatsMjnvVadMgkcd6hlREQZORViNtoA9KqoxB55AqfdlRj8qSGWGYMRz+VTRjkVTjfJyatRtnp2q0BPjI9Kaxyfw7UBz2pyDf7UybAg9RVsJnJwKijjAxV1U+TpVom2pCgC8d6cOfpQe9NzinsLlFABqQR5GRxVbed1W4zlRTTCxFsyfWkMeauRxj/AOtUhtwRmqSBLUopGc/jT9ntVrycdqXysn2Pap1LSKbR0vlj0q35PHSgRY7c07F2KhizzinCLHUVaEWDwKf5JpNBYqLBn/64p6wde9WNnpT1izz/AFqR2IBB8vAo8nHUfhVxIval8nHOKLAVVizxjineR7VaWEj6ineXxyKdiyiIvwp/lcdKtiHJ6U4RcUkBU8rI6UvlgdhVl4/l4/Oo9h/Gna6BbFWWEtVaSPFaZTdzVeZPxqWhbma0dV5IBmtB46gcAnHU1ixLUxbu33qQB0rnr+z3qcjFdjPF3rLvLQOCcc+1ZhseUeIdJDbuBj0ryPxfpGBIApHtjpX0ZrGnAqcivL/Fmj8OQKxnG5undWPljxVp2wuCOteW+IICpbjpX0F410ry2k4614p4ns/LaSsYbmNRKx5nfjDVlS9a29TTbIaw5jya9CL0PIq6MjbrTDweKD1orQwuOoPSgcUcGkx7iAe1SAYFNVcmpAMGmCGkVGRmpm5qJ+KTJG45zU0Z4FQ981NHxQw6kq9af1NN3UqcEUx9S5arlq0VTZVC2OHBrS/h7UI0QKad1PtUBfBNTIcrSZpEiuoxtOKztvzVrTcpVEx80hTQIOKjkPNWtmFqGRax2LtoVwxzinjk9aYQQeelSqMitEZ7D4xzVuHioI15q7FHmqKSsWYcYzUqkd6iRSv0qQLmpZtFssxsMirUYz2qnECMVdhJIoRT3J4l5FXIwTVaLpVmJ8DpTQdCdX28CrEbdzz/ADqock5GMVPDn2rjqkTS5S9F1z2q4jgj1qkhz+FWYuf/AK1cMjgluW46R1/CnxDHWnMvFcjMWQDg04tkUuzA5xQF45/Cs7GdrjVNOXrQAaUKKnqJqw9OCKfge1Io/P1pSMVNjMVulRntxT8cDOaQ8/Sk9B2G9+lIxNL9aM569KQnoNOBxSY9KUnJpC2QR6VWrM7jTzmjHenAYpNvy0Ahn3aRuen86ceuKaQCOapIiw3II96AcUH5eKQjiqsFhCcUn44pcf8A66Xp1pFoaP8AJpM5NP7e9NIP1oWhn1G5wTS5wc/zoAGfWg9fancpaDgQT0NLn/Ipval5ouLccD70pHem9W9aGyfYUi2FAOR0oAJ60UAhe/PApQcNTaUdaBuxKDinoc1EPXNSrjtS8gSJVPPtTu/Wox/OnrVoXUehxxU6N6VXwQeMVLHndweKtMmWqLkZ5HarCjP1qtEcdasoM1utUc/LqTKMdKdz1pqinkZrVFp8oqtgU8Lk0wDHJ/8Ar1IvIzjpVFrcRwSMDmoH61ZANRMmelJoaK7DFMLelTSKeRUJ4471jJF9Be3NOBNMINSDpUoSSQu4nrTskYpg4B9KUHFUiXqPJyKbg/WlBH4mgj/Jo6kq6YY/GggZpDnNLjI9ahmg5cjtn2p6E1FgjkcU9efrUvYlq5LTifWo15PtTjzUPUEmSq3GKlVtvFVgcGnFsmkUkT5weuTTCec9qZu5xRkeuKC7aHkQ6mpFGDTKUHgVra59BsWY05zU6gdBwKrREDPNTRvWbGlpctR5OKeFyB0qNH6GpQeKzHb3bDAuGJ6Um3nrUnXPrQU70PRGkRgGD61MhxUeO1SKKxkbxZYjbJxVyDrVGNSMYq3Eawkbx3NCLt/nmr8QIxxWfD0FaMPbtXHLsbpl2EZWtC1jJ5OKowDJ7Cta1hOBnj37UvZynsjTSKuW7Zccir0cixcswUHuapSlo4/3WHc9+wrl9WuLklhK5cdMDgV30crnUV56HNPEpfDqdXceJraA7Y2Ej5xntVOXUJLoqXkO3so6fWuAuNQMLZBra0TVvPt8SH5+30r3KeCpUIppHDKpOqzptP1qMzeXkO2cAE11ttCk8AkkRXOOjdPyryWe4awuxKo4JzgdK9C8La8t7EqsRnHHtWdTTVGsVZGbqhNneFidiZ4HrWv4a1DzpmCHkY59KxvGspkmj2fiaf4WlaOaNRwtZ30NVtc9c0shlXP3vWtuHaNpQ/MOa5Oz1BCgw2GFXotT+zsGPTNZXE1od7b3CX1phx+9HGD0rH12zhurN4UVTMO47Vkwa+XkDR/dJyTmthpkntxIhHPX603ruZ8ttUeZS4trt7eRf3qnvWpp1uRh2OB/Or/ijQluLcXkA/ehvmI71ii4Z48q2CB0z0o3RR3EQilsPszgeW3PPrXL3elppupLFDMHyNxweg9KWw1cyx+TuAx0rLOmXsl88iszFjnk9qhIOh1KyxQwZXBfHNclrEj3E5YH5RyeaLrVXsnMTHn0FRzlZYM88jmtUuoJ21Mu5upZIGGcLivPPE14kAZiee1dxrN8thbNkZY8YrxzxPrS+e5kOSOimtI6GbldGVrOuSRRk7j5sg+UH+EVx8km9iTzVi7unuZmkdsk/pVRjntWpySlcCRjNMBxSsfQVGcjFBiKev8AhQp5xSDrSD71Jq4LUfTxwPWm4znmnr1qTSxLH1HoalRcGoV7+9Txj1FZs0LMX3DUi9OlRJwBUwORWTLHhcGpY1NRJ7VPH+VYFpdS1H0HrVhPXpUEYxirMY+lQwRZiPT096uRjJqpD1q5EMnnrWT3K3LMYJxxVlEIFQxLirMa596zY7EiJU6plutRopHUcVPGowARWbdyrj0TkVMFpoWpMcDPFYsvZDWx/wDqqJzgdM+9Tc7T7VBKOppRRBAx71Wc8nHWrRIAPrVSbOP8KpbhcrSnqB0qnN34q07daqStiuqJEirLyeKpymrcp61RmPXtXRHUyK0w5zVSUnPHQ1alO0etU5Tn2rqiQ73K74zTD1pzEYpg5Na7AthrH8qUc9abjcc80uMikWPX0607v0pgBAPPWpFJxzWTY0KpytPHFMXgc05azZd0h4OKevSowcGpAMVDGmSooIqTjHFRrwf8afkUWIJf4acOe9Rg+/FPz0pNWQKTFJzSZwPpS4wetAbJppCuKgyO9TL0qHHynsaeG46V0WIWo8kdKim6UrHAqGV8Z5pJA9CGRsHHeq7senSlkkwfeonc/hW9jMa7YGarS/Mx9KdLJ2zzUJ4FbRQm9RrccZzTCABSk5prH2q9gWpDI3NQM2Af6mpJsZ64qrNJxjvWiGVLhsnPeqE461cmPWqU5zXRElFObAqs1TzHFV3rWKAY/eo2OTT91Rn9K1REhpApKPalAzVEMUAUtKBmkqUBKpqUCoo+KmB4p7miY1hTf4qe1MH3qkRKoNK3AoQ8UshwKaNdkVZahHWnSNntTU6VXQwWrJ061KOBUaDj2qbHFQajSMml496avWndqpIhrUifqahqdulR471TJ31IyM1EwqdqiYZ5qUTIYO1PU03HNPUVYJDh0p/UUKKGXihDI2HFMI4qUjNRt0ptk2Ij0py0jcUgPFIzZIOtPUVEtTRdKspMsRLkVchGOlVY8Yq3D0FZs1Reg96vxc1Rg7etX4hwO1YSOiBZjXIFWY1qGNeOtWoxxz1rFnREkTg1MgwaYgqVBzxWTNVqTxnpU6cGoEFWEySM1DWhvEsqcVPHUCckZqaPj2rN6FxLC5JqZeOfWoE+7Uy8YOKVy07E6n6VIr1XU44/WpVIxmpL6aFlGz0p4JH0qFCcU8v6U2CHq3NTRyc1UBzxUqEZxQzRGpDIDyKuxNnpWXB7mr8T4WkMvRtjjrUyyAjgflVSMj6mpQSMU72Ei2HxUnmAYwarK/rQZMAihGqLqzrmrEDg5rG80qfSrMM3TBOfrWgzfjYY4qxDk8dvesu3m6Z5H1q/A/APvVLYs0oyAOnT1qzEfbP41QjPTvVlGOcVI0aEJ6A8VdjYtWbC/PrV+E5NWmJl6NulXrcnpVCIcCr0Py/41SM2XFcA881OrA4qoue/86erH60yUaMbbsetXYQeCKzbd8D0xV+KQHoapA0aMUuwZzUjXG8deapRk9M/hU6xc1e5k0W4Bk5xmr8Q+XPSqcI2jjirEcnbPSnsZsvwN0/OrAmx/FVCHPWpxHkVRHQvxTncOc8dRVuKbnk1kp8uKnjl28VRnY24bjHBIIqTzs981lC4+Xr+VDXB6jkDrVXJ5TXSXv8ApUySnIFY6XZVuTz71ZS7zT5hcpuW75IB5q0AKxYbw45NTx3pOOevrVqRnsaoYKMfpTvNHPHNZ6T56mpfNwOD+tUpE7l9ZMdelSeYMe1Z6ygfhT1nAHWmmS0y0zgDrikS4Cn2qqZg3emFuRVXBI0/tCtUTOO3es8sw6k09ScClzMVizkZFMkGTxUZc7f8KYZdoxnrRcdgl6VWkfAxT3kBbFVp25Pr+VDGRMw3HPT3qKWTHpSO2Rn1qvcNjmsw8yrdNndWZMBnmrd1Nsase7uPmzms5MuKJHkUZqvJMvriqM19kkHiqMt715x2rNsvlLs7BqybyTaG496WTUQM8isq/u9wJBwfrWdxxRXubzGcEcVlz6jzjOcVWvrghic81kXF0W9jWLNrWRqSXW4HmoxcsG68VlJcE9/wqyr55NSi09C+twGOR+dTrP8ALjOKzFfB61MJtoxwaq4NGgkmanGccVmwz4+lWBPx1oQFwPjHep0kyB3qgJNwHtT1lpoVi9vBx6+1SIOcVTSQHA71biccd6Yy5BJsNWlJY5H51Rj6jtWjCobvWiIL9gu7HTNbEK8gYrKtRsHatmyXPXj3zWq0MpE6xndmr8A6ccVGIxVmMBcVdiUy5Cu5gKsxx8giqMcwU5q7DNxxTBl+3mIIHr3q8rZHH8qy0fGMDmtS2wUBpoVrFy3NXlj39ue1Uo/k5qWO6wxHNVtuQyZ42XqKgmkwfSpZLkMufwqpNJmkykhVk3UjYPSolOBTyKiw9hj/AC1E0hJxkVJJxVYnmpLHtyPaoXQ4NTqRtx3prgYo3ArqDS4zx3pd+KcmM/SgBuzipY1I9hSM2B0p6noKAJgeKXeBTc8U0dfp71ZnsXIm6Z4p7ruGc1VR81YUkjr9frXRGRm3qQumBxUEkpTHXj9atudwIPWoJoNwqydylLOGquTySRUs9sc5APpVVwwJ9q52y0gcgjrVduac+T260wctx0qbmhIqgr0pHTHPYelTxR/JzTHHUetO1iSr5hByTU0Ux6A1Wccn+VSRfezUIuxdjdjyatwsSR3qtD0yf0qZDzmtkDLan5gKsqeOapgd/U1YjOB657U0yBWBLZFIQSDUm0NUoiDYqkhW1KXlkCrEOeh/lU/lAGlWLmiwySLOeKnGPpTY48gHFSeWSBjFWiLCHrQo5z6Uh4OOuKcF70ItIcBn60FOfegHJ96mjGQKaKI0i56cetSrFmpFXpT1AJ96u1iSuYPanJHVvb8uKaqH8Pap5SrkYiwBwDTwg9OlSbaANw46UmBEI8n1FO8rjpzUgT0qQJ9aQEATH1pQowKe64FNDc1OwDSmQenXg1G6Y6VMTxUMjcfzqr2RaImXI4qCVe1TM2DUTHIzWTYFN1OaryDqauMtV5FwMVkyynIo79KqypuJGPpVyZckGq0i5GKzJsYepW4ZTuFcF4j03zI2+UZ7V6ReITniuX1e18xGOKT1HF2Z84+OtFBWT5c/hXz94103Y74HFfXPjLSt6SEj1r5z8f6VtLnHr2rntZlTV0fOmuQ7HYe9cvOPmP8AhXbeJ7cxytnv7VxVwPmIrsp7Hh1viZVzg04DNN/iqTpzWpziL0paTv0p/UUAC9Keo9qaAafQWNY/SomNSsc1CTmghsReanQYFQqcVMtA0SUo60zqaeDipKLts2cVpK/ArJgODWlG2VoTKGynk46UsEoXqaSQcVXyVNKTHsaBYMMCoAOaiWXjrUiPnFFzTcnC8cVFIlWUGVqORc1kzR6JFB1w3SnRA4xUrJzmkRea0jsYtkkYJNaFsuRVOJMGtC0FaDTLCxU5EqQLxUirmk0bx3IkGDVuPgc1EF9qmjBrMuXkTI/PtU6SfLVMnn1qSKTJAFO5Ni6hzVuD7tZyN81aMByK4qgnsXogSuelWU4OaqwHA5PFWwmBXJLY4Z7FqHkVKwIGeKhgOcVYJyvtXG2cpGBk0AfN0ApQRTjhjSQDSMUYx2pxAFBGKi2oPUUDpTiOlJTj0FKRmxmCwNNHBxUmeOOfWozxms2ZjTjPNBOCMUmefemt19aLDYjHBozx0pduaTo1FzN6ADmlz7UA/iKTOSaW5N9bgRio6eRnOKQnHaqQNdRj9aT0pW+lHGfSrGhAM570bsnNKeBim8Y5oEGBim5NSfw0w5NAdRB1/pQ3HQcUH/JppBNNFPYdS5455pAPWl2nNUEVYcM9cUAEnninKNwxQBioBjcYNOHuKUjJ5IoxxzTYkM2nPHX0pRnPIpcccClAP40gsOAANPU00A+tPU4NQUth3OM04dabnHFKDjp0rRbCZKOhpyHFRqTSqTmrQIuRnAq1E1UY3Oc1ctz+Vbx2OeSLQ561KhwKjByD71InetE7EtXQuMDOKcvWkOcUuOeK0Lu0iQcjGKaygChOCe1OI+WnuUrogkTjNQOtWpM45PHtUDj1rJlIhPApN3PFKwpv3etZjJAcUD9aSlxk9KSuOw4HIz0pRmm9/b0oHJpX1EPUgjApcbf8aYBml980MBep9qXqO1MBAp6nPaswHg4p3UUwE4OKFOD1osUPBNHfmmk8cdqTd6n8qkpK5JyvIoyc844qMvxSZHvQJaHlxHcUAEdacfl4o8sD/wDXWlmj6HcdGu7POamjJ9aiUY7U+NsE+tSLUsxv2xVhTleKqIfSpFPbvUNDTuWQQTTwc1CrAE+tPDVLWhqh4XcalVe2KjjbFTIM/SsZI1gPQVYjTJ96SGIntmrQjEQ3OQoHqaORy0SNeZLcmt1zwa0o0MaZbCj1NUoNRREbyIfMcfxN0HvVae9a6k3TuW9h0q44O7vM5K2PhS0RsJqawtgJkevamTeJXUnbGzfyrMN4u0Dj8adFcRtwcV6UOWkvdieVPMed6mrF44RFCyRsn+9V9buDVoCVG4nuK4/WI1Nq0gUDA6jrVz4f38MAla4lAweATXoRmqkOZHdRqKcbkWu6bJFuIUgCnaFEbi3HlnBH61p+LdetJYCEcHjp3qh4Sl85dyjCZ5pyTdO7NU0noW7mFmRo2HzetULLVZ9HlwScegrp7mCJkJT5nI/Kueu9Jlk3EKSxrz29LM6lsXLrXnvLVjuGcd+1W9M8QLAifMAfWuNnjezba2cZ5Faumuk0IAFYyjoaRZ6tpfiBpGj4Bz6V1Ky/arfIO44ry/w7dDHkjlxzk+lehaNJsgwxwp/nWL0Keupp6bL5L/vDhelbtvqSWrhB0bn25rmJclyV4Ap63DYBYnj160XJaudhNdLHE2//AFZ7fWvPdekW3vdtvwjdcV01gZNWt3jdtqqM5NZOp6GbhvMceWEzt98U7odrMr6ajB0KnL9a6czbbYGRvmHWuK0jUYYL7cz5VeK3G1WO5crHghu3pWbuhbGXrgFzcDyV3HvVQ3EmnxEyckCukeOOzj8xlwT/ABHvXF+KNTjKvtwCck+gFbwMpu+hy3ibXEMjyuwCryc14tr2pf2jfyTLwh+6M9q2PGPiIX9xJbwMfKU4Zv75/wAK5JzyRWpySbtYQnNMyelOY8GomPy1SIewj96TGf8AGj60fjTMxCOtKOnNNJ5o6f40PYa0HLU3UUxcZIxTt3TjAqDREykcf1qaInHPWq6HJqxGMmsnoWice/4VNH94VEo6VIh61l1LJUyOKtRrVaMZxVqM1mwLEQqxHnNQKMVbjGBnNYFXJ4lxxV2IdKrxdRVuNcY9azbLWxZiXmrcY4qvCvOauIDgVlItakiKdtShSvamx8c1NGpP1rFuw7D0QKOvU9Kc3UdB25pyr83Shx2NZXH0Is9e4NV5BnqPxqc+hqJ+TgVaJKzjn0qtMetWJMn2qpMwWrW4mVHPJzVOc49qsytlielUpjyfSuiOrJZXmbFVHbcCamlY1UkYgfSuyCMWyFmyCKquwORUsrZIweKryOK3SJepDJkHgUz8KVsZprHp2FWCfQAcnHSlXp9aUAZNJgc1BYZBPIpQfwFIvWnE8VLRRIOhpVHpTFGB3qQDJFQDQ8ZBxUig4qJeDzUqcU7CsSqKfTV+71pce/40WELUi9KYtOAOKLAOANKBtJ5pu4DsaCQeccVSRLFyMetSKcjg8ioRjNOHUkcCtOUSHyNxzVWVhjOKkkkwDmqkrniqjEHruROxJ4qKZ9oAzUjOFqnM+TgHNaxRFxrsM1G5NIzc0xmPXtW1iEGTTWbI60ZJpCeOeKaGVpcmqsjdaszH3qrJwPrVrYb2Ks3Oaoznj0q5KcZqjMc5reILYpymoG6VLKagJxXQidhrc1ETmpGpvUUyXuMxzSr1peKUcVZAAUUUu6gN2SJ1qRaiUVJ0o6mqQrU0Dn3pacozUsLDlPFMkbtTyvHFQv0oQSK7daVOtI3WnKKtmaLCHjrT6YgxUhHHFI1GfWl6ijGOtKfamiCJutMPWpG/SmEcUyeo0imEZqQnNNPBqEhMiIzSqMGlbmgHFWBKlOK0iCn7cChIT2ISKjI61O3NQutDQ+hA3Sm05xg0wHFBm0SKc1Omarp1qxEM0EotxcirkI6VUi4NXYRmoZ0Q2LsHar0XX2qlD0rQhGAKxZvHYsxVcjFVolq3EvSsGjohsSpwenFTIOaYgwelSgc9KzZtHQkRc98VMowe9QpjpU6dOaTRrElUEEVZjqKNeKmUYFZNGiJVqYAmokIqaoLFAxipVNRqMnNSrkDHr3oKWw7Bx3FOBPemc8U4GrBO44Hn0qZDg+9QZz3qRDg0mrlrQvwN+dW42PQ8VSiPGRzVpHyBmp2HcuRtirCNVOPkelWEY5xQUWFkx1pHfApoPHalALdetNFojLEinxuc80gjpUXkVdi7mjavkjJ/PrWtbtwO/wBaxrYBSCK2IDnFCY0aKN8ozViMn1x/WqsXP+Iq1HjcOc+1MZchPStCCqEOMA/zq5G+KSCRowN0z0q7Gwx7VlRS7eTVyOUnrxVpmbNAMNo54oVue9V1fPFSx4bk9fSnuCLcLkcjNXYH6HvVCMYq7Ec+lUhl+FznryavxvnFZsTYAqysuMVSdjFqxpRvipRLWWLsZwelWI5g/v8AjTuSakV0AASatx3IKjHH4VkDlacrFTTTZDjc2fNDdwTTGnPTGazhK2cdqnRt2KOZshRL8c2cZq2jZFZsQ5FWVmPPeqTJehb7ZxUkRAxzzUUT5APqKlVcdq03IbL0PPFWFxzn9KoRS7OpwasxzhiPemiWX4sgA+1Sbz1PWqomwMfypxfcoHerIZKZSBUT3Bz15+tKFxTJY+/SgLE8U7OetWfMyB1rPiGOtWPOHGapMllqNsg+tWkcBQO9UVnHTNI84APP5VaZD3LM84RivSqbTh/rVKa6YZAPHvUH2kLzu61DlqUjSEwxyeaiuJ0wcdRVA3g/Gq011nPNJyCxZa6VS2eT/KqlxeKzH6VSuLgjgcCsue9AJGcmseZopRLV7dnJ469DWNcXqEnPX1qG7v8Ak85asO+vCoJzzWbbbuapWLl3dqxPoKybq8Jzz9KoXN+R34qm1z5nfik7lvTQsS3x6GqN1fEjqar30xBHOKz5rktnJqbCW465n3EZqjKcmklkO7Peomk+XryKlLua9B8YOcnrVtCQMdKz4pvmxV8SAc9f5UWuQSB9vWlEuaqPLkkiljk2nmi1kWX1k6VYWYAjOMVRD8Zo8zAosG6NVJwc4NSBvm9azYpCQDVmOTvSexVrl6FjnOKvRnOM1nwPgcitCIhsYpobRbgckjI5rTgfdxjoKoQRluB1rVtoinB71cURIu2alnAxxW9apsPPFZliu0DgVpxtgcflW6RzvU0UGSOalx8vH51BbsTyetWFXODTBKwsUW71/pV6FSoGefc1DChAPAq9EhZRQA9EL44rRtAw4NQQLgdPxq/EoHbpWsUBYjGR7GpDHSRtTnm2cVTRAnl5qKVNo6VLHOCcZ6+lWXiWVB6+tCVxoyAxVv6VOrZxUc8W1+McUiErgGswsOdc5xVcoc1a3Ajmmqg59azY0QKpU+1NkPFWWiwOlQumQf6d6YMqN6dv50qH/GpGUHtSAcUmaCs/Y0K3HWo5BkfjSdCO9MTRbVs0EdaYmcU8c5ya0RkyaDJPPP1q5jAziqkPAqx5u1efwraOiM7DXBJ46VInI7VAJM/SpV4ouS0Nli3cCs+a356Vpnr0qtMOaGrjTMia3+UmqqxlT6VryAHqKpSJyayaKuCOAAabI2R0Gaay4owad9LFWK7IM06OLPQc06QhOT+tNhuEJwCKEik7FqM4GD0p6NjNRKRT8ZNN6FF6F9wFWkxiqEIwvvUqzbetNOxNtC8Ofap0XiqsMgYGrqEYGK0T1JaFAzipVi5pnbip46aJsOVcYHpTgM9MVIoz704x4NWJkRUGjYcCpsCgJirGmV/LqVcqR2PtTyoA/wDrUqx5PHNJIsAakXJajy8jpTlXA6UMklSpQgx0qJeKlD4+lO4DGXketIo5xjnrTmINNztOamRXQlVemakwBTEPPvT+g7Uhbkbrz0quwweRVs9OahkXgnFKxSK+CfpUMhqViRxiq8j4PSoZohf4qY68UCQcfypGPHNZbjIJB1/xqu3zCrLkc+1QspqJaFJFaROOlVJFAGavutU5V5PpWVxuJm3IHOOM1g6lEHVjXRXCisTUBnNMm1jzbxVZ7434618+fEfTvll2r0719L+IIgUfjIxXhHxFth5UnbrWckPofI/jOApK/HFec3i4kNesePYNs0g7c15VfqfMNb09jwa3xFI9aUDIpAM04CtTFAOKAKUdDQDigQ4DBp9NAz7U6gpEbdKjJzUrc1H68VViWAGKlWo15PSpQtSNIWlGc0oBpF6VJRPE2cVp2/KismPrWpaN8tJGiWxK6461WkFXW6c1UnXjNJlNFXeQT6VPA2SP8arOCKfbt84FUZc2puQDK80115qW2wYxjmnOoaoW50y1gmU2TJqPZg1caMVA4wfetEZ20JYxkVdtl+YCqUVXYOSMGjqOKLoXb1oyB9aUcgU2TpxTNtkhfMGKkST8apM5FOSUisWx30Lbtiljcg1VMhx1p8TbiKhuxd9DUjOccVetzjHFZ9vyBzWhCMDFYTsS1oaEJzmrkROAMc1nxN0/zmrtuTXNJXOOcehdhQj61YHPUVBDlT1qxgYrgkrM43o7DSATRj0xmlVd3GaNhAPpQ0SL1FNwT60/bkU3oAOlLYAwQaXOccU3PJp2D1qXqS1oIDtJprn1peppjjk+tZNEoYRzzSZ9B+FK3HWkA4ouIUDikHBFKe1FBk4iHg/WmlSTUhGKaxoEtENzz6CgjP40tBGKsL3QN7VDUhHFJ0P1oJWg3Gc04Acd80mOTxQTjrVJAmBGaaARxTuaAMUmA0jIpCOKdkE880YIosaiU4DNNA96evFWgavsKB7cUAc8UHNKtZi8mGzA5pD16U8cjrz6Uh607XJtYQcUvGfemk4OO1OHWnYrzH9TTlTFNABOaeo6VCCwfdpAff8AKnYxS7fpTJYDkU4CkXBHWnqvGK1QX0JY2HSrUByQKpp8pq3A3zVpFtGclcvR4xipQc1BEfx+lWMZ5rQxs7WHdcU/pzxTF4p4OOnWqTuaIAcngYp2M55xSA/lTgM1Vyk7jSuagkX1qyeRUTA5x19qlq5RUcdajJ/OrUi9arMuTjGKzHcQcMPU9KfuzTOVPFOXH1poLjwSelL2pueelHYGhozF6nk5oyQCBSKe1OCjrWUixOT14py56dqT8cUoPQ1JQo46UvJxxSYLfWnA4xQwHAYBB60h/OhiQfSkPAzj8qhIOYYTt57UE5HvRnJ/zzTD1JzTLW1zzbGRUmOMelNB6U9T78Vva579hQcUD6ZGaco7igrwP6UrDewIDnAzip1ODUSdakVsA8VMiY6Mfup684pgXIyOtXYLV5BuI2r3Y9Kjlb2NbpIbEu4+ua1LbT2VN8xEMYGcnuKy5L6OzOIQJZD3PQfhUNzqc8/+skJBHQ1qsO95GUsRGmjXuNdSwBW1hDvjG9u30rN89rh/MuJCWPbNZkmoEEAcYqu94RnBJPp2rsjBQVkjy6+JlP4ToDqnkIVVtoPBA7ioH1UFuD0rn3uGwSWqNbk/j600jzXee50Q1BnyOxq1bOWYc8VzkN15eGzmrsWpMTnOKmaurIwtZnVPGLuDy/UVBZ+DzI5YSn1wKzLbVHJAJAHrW5ZeKEtY9g+Y+tcn72nFqB6OHxPs/dexRv8Aw1KWMa7nb3qpFa6joh4OFJ6AGutsPESO43KFBPJxzWzdGz1G3wigtjnPemsXVptKa0PepYijWdnozl9K8Q8BJ+provti+XlSGLdPauP1rRHs5hIudmc1q6JKs8YKtkrwT6Gu58laHtIGusHaQuqWQuoy2MP/ADrCsp2s52VjjHrXeTCE2rd5MdBXCatZkTFweSeRXOldamqab0N/QdYWy1FHmGYzwfWvUbTUo9iEOArAEA9RXg0c80bcrkV0ljr90NrMcqABj0FYVIGl0ewx6gpcEHK+lWRLufPRa43w/qwvIxIx6dQK6H7WLlPkG1RWL7Glro17TWxZzFQfk6fWtG9vZdVt8rjaPlGOtcKzSCc5OFFbPh/UZVkO7JQevShqyuFtTOu/Cl5lmjcKpO7BpugFrS5cyycpx9T3rvWljvVCnj1rmNd02207fIOpGd3end21Jk9DN8SazNMAI3Lbeijua8d8f+LJY3exikzNjEpX+H2rqvFviqLQNLd1P+kyArEvf614nPK1xI0kjF5GJZie5NXGJyykQSt3J59aic/nUjHoTxTD61stjCQzORUZGfpUhGaiPpVIjoN2496Tr9KdxTSexpmYH9acvoaTr7mlHJ/GkykP6Yp6+lNwCPQ07GB61DLW5KvBFWIzxUCNnH8qnU8gdqyZdtbk6DqachO6mrnvT1U5+tZtFk8ZyR2q0nFV4lxjNWU4FZPVgizFVuLgj09qqoBtq1CCCPSs2rl2LcKgn0q7CuR7+xqtDwRirsPJ7VhI0WxahTGKtIpGKjhQkj86tKuOK5mykKi5qyiVHGpyOKnAHaspFJXDbgdM01iBUmMH3pjDArNDexFIAR1xVZxgGpnODmoJDk9a2RlsVZeB1qjM3XNW5mxVCZyee1axQMrSvj2qlMeasTNk5qnMfeumBm2VZXyfaqsz5+lTStyapysK7Iowl3IpGwarueDTpiN1QOcV0WEmN6mjuM03dzQOPehlofu9Kdg56UwHJqTd83tU9Q9BVG0CjHOKA3AoxnjtWZaJAORinp+gpiLjINO6HmnYTH809Cc8/lTQc07HBAoSuCY+PpT888dajHHWlVuc4p8pm209CUE04MR0/Kowd1PjGTRbuPmsh2c896axOz0oGc4xzTWY554rVRIvqG7/APXQrcdeaaDyabuA5zzWth3FlbH9apyMcj0qeRhnNVXbc3WqS0JTuNkfiqp7kVNKflqBske1WiXqyNuuaU9OaWmk80wSGg9aY33jTjk1GTihIpognxn3qrIeTVqY1SlyOnStEh20KsxxnvWfN1NX5+9Z8zYraIuhVl61A1SydeKibpWyEMY0L1obpQBmrTIeolFLjihetACH/PFKF6UbaXGTVgh6jBp9NUYp1TfU1ADIp6CmrUidqGJIGGAarSEn6VYkOKrt1oQnqRN0pyZzzSkc0qCq6EImTipKYoqQDNQadBrDim/jTiM0xjirIYxjTCeacx4phyO9NEMTP5UhOKUmmP0pCEJ5py9Kj6mnIKALCdakAyKijxUo9q0QrEbionHWrDCoWFDDoVXHNRnqKmk6VCRmpRmxU4xVuDrVROtWojzVMEXIhV+AHPFUYegq/AKxZ0RZehGTV6EdKpQDFaEGPSsJOx0xZchH61aiOB/Sq0Y4q1EMc1m9TaKJUBPWpR1pIxmpAM+1ZM2SuPXrUqCowOc1KM8YqHc2SJozyKsD3/nVdFGBzzVlB8tQ2UOU7TUytk5qvn86mjOWqDS5ZTHWn5wc5qKM84qToRQUrB1yc0Zz1o4HSkzzTuCYhcevFPjfJ61CeRUkC5+tIpSRowHGKtxnJ9qpRDbirSHJ60mNlyNselSqx7VWVunP4YqZWxyaq40WUbPeplbH41UBz+NTqc4qU9SkSkgf/WpY8E03bUsKcjParbNCzD26/WtK2cdPyrOUY9auW55Ao2LZrJjjk1ai64qkjhhj/Iq1EenNVsBeiJxVmNuOvNUoZOcdMVMshAGOfWmDNOKraNhhWdBJxyatB89DRcnoXllAbtmrUT8j0rLT9asQSEHJNVcW5rxtxVmNhmsyOfPersMuQPehMC/GcHrUpcnpmq8bgHnrU6kYzkVVzO6Y3c2avWkgU5J/OqRPNSITikLc2Y5FOKlVlIrJjkwPf3q1E5/OrTIaL6nPPTHarUOCAOlZ6yGrMcu7HtTuQ0X9wA9c0qvuIGKrAk89Kli7mnchl+J+OO1WFctVDftpPtBBquboRyl92xzT45Bu64qksxcEVIjHNO+o7GvHLlcVKk21qoQvuYc1MTitUZNGik6gcH8DTmnDKelZIlxzmnLNzzVcxFjQ/wA8UFj36VS+14PT8KQ3WetJSTAtGUA8nn1pj3AU5zmqck+cn0qpLcYbGeKdyWi9JNvBI4qnJLgdai+09vSq81wB1OKxcikic3POBVee5xnnNU5boL3FZd3qY2kHj8aXMNRLd3qO3IDZrEutTUk5PzVQvdQGDg4NYtxfYY55+tRZ3uaJWNSa/PIznPesi9vcZ5qA3gbvVK6IY9a15dBNiSXAY4p0cgxniqEku04JpElbPqKqw7XRLetu7VQ8vce9XSPMH+NPigB6iokVYz2jyvSqEy7GIx2roXtT6cGsu5tDk8flUuI0ygic81YeXCnmk8or2qCYlc570JF2uOaWpIpMEd/rVAvkfj604ykdKyZaWhppcA8ZpwlB71jC4KnrxU8N1k+9K5SibUcnpVy3becVjw3HvmtKxky3tU9Qasa0anHPWr9qpyKowE5HpWxZjgdzWqJNC2XuB2rVgw6jiq1qi7OlaFuAGxxgdqtEN66ly2XHTvV+FQWFU4hgcc+9WoefatlsZbGjBjt+tXIDnHH51QjU4z3q7A4zQJmlbQg/eGParqhU71lpIwIOasI5bOTVk2NKObaeKuQTCT2NZMIJYZrXsrXec+tNXuBZCnGRTZELdf1q+tvhQPwqGSIAmtWtCL9CiFIPFWI5WC0qxDIyR9alaABeBmpSYGfcyMWqsXOeavTxc8iqUqgDpmoZdxVnwRViKYA4zx9KzWJDY6Cpo3z3rJuwGiz5GKgaohJkU7OR6UyCM4zzwfSkJzTiRxSHnNJmyEC/N0oKYB4py8DpzTgvJzSAYuQ2PWn4INPVQTmphDkZrZGVhkBxxUjdCfemlArZHrSt90itES1qQ78nr0NWopOnUVTcYIPSnRSYp7EWLrycdKgfkHjBo5x7U0tnrTZNrEEqc5/Sq0iZH+NXHxjiqcpGazLSImXHoaYQBTnbJAphJNO5okU78Hy8isWN5FnHpnpW/c/Nx1qmbZWOaQSjzFu0m3Lg9avpyRWZCvlkCr8T8jNA9i6q5XpxTG4J9u9OjftT9uardDQ+3b9KvwONoFZyAhuO9XbccULQT0LqnPFTRsM1BHzUv3a1RNi7GwGKmHI9apRuVqzG2e9ap6GdiQpmgrzUiHOKds3AYphsU5DimxT4PP61algD/wCNUjbOrc84rN3K3LqsDjmlYhT3psaEKQetEqkD2qm3a4LUeHHQ0eaCKpO+0VWkvTHSWpdjYEnPWjPP1rPgvA4HariPxQNbEytg9eaeJc9ah6Y9KCSO+O9A7E/mjFRu4PvUJbim7j0HSpbKUQc1Tmzk1bIzzUUqhhWbKsU/M2nmnBwR/jUbpg00H2rG9irD3Oab24pC/FNZ8H3rNspDGYLkDHPrVaXB/CnyOQM1Vd8mpLIpgNtYuox5PIrXkYr16dazb07s1KE1ocPr6Ext6V4d8RYwIpT7GveddwFfuMV4V8SDmKU9evFUR0Pk/wCIA/fSfWvI9R/1rYr1z4hECaTnvXkWoH96xreOiPn6z99lJc5p1ItLTMUFO4OKbT/5VQ0KDz2p1NUUpPWpGMbPfmmY5p7dKaF5qiWOUc1KvWogMU9eDS3KHE/hSg9KaR60oOaYEitV+1bFUEGatQtio2dzRF/zOKikG7NJv4zSK4P/AOuhblMgdKbGMMPWrLpkVGsfNN7EctzVs2ygqd2qpajaoqWV+Kyi9Tp+ySOeKik705ZN1NkGe9bIx3iMQ4PerkEgzVEjFSRuVbmpe41obMTe9PfpVO3lz3q0rhhii+htuVZ/vUA8U6UVECRxWTY7akiHrU8HDCqycmrMX3ulYydzSxrWy9O9aNuOaz7PkVpwL6Vk2VbQniXJz1q7CPlyfyqvGnBqzFwAKzlscdTctxHkCrIHGKqoehxVpCSK4ai1PPkrMRTzU4xtqJRzUqYqCWrCY46VDIOcmre0EZJ/KoWXIFJjRXPHFOpHGKN3BqWiXsNB+b/61K1ITik+vSlYjqMOWB9aXPH1pCTQD71LQmgXpS0mc96Uj0pJEMT+GhulLQQKdjMafzFGOcU4DFGOaY0rjM88Ckxk5xUvQ01ulOxFtRh56U08mnkEjOBSEdMikA0DvSr70gHWnKM1SLSuNI9qTHc/lT8Z5pCKZVrDce9KBu9qB06U5VzmnsCY4+9GDQPelAxSLF4FJjilHGKCuBUEyG9vel4PTilxmjAzQNLQVTg9etOUEmmgYNPXrSRC3sO6CgAdhRntThimEhAMVIvGMfnTSueR+VPXgYrREpWF5FWITUOOPb3qSM4NXcTL8JGKuIeBnvVCHGKuxHitIu5lIeRilCg8/wAqcF45FLVbMa1QgPanjikUYHp9acParHGLDtx0qN19uPapApApSMD1qDSxTkXGaruKuunfFVpQe/NJiasQkZH+NJz6dKeTTc89OKSuMUNwe9OUbhio+O4p4NUSBFOXgDimkZP9aVeCeazkih6jNLjmkX071Io9BWdgQi8GhhzS9DilOB9aa0NeXQaFxSk4pRz1prep/I0iHGwmMDHao2HPFP69/wA6Qj8qXUtHmQPPWpUNVUfn0FWIz0xXW1Y9u9ywOnt7UqkfSmr61PGhftyfSsy07jAhJz0q3Z6fLeSBYkLE+lXbTSjjfLwP7vc1YudajtIvJhQRLjBx1P1NKK53YxqVYwK4to7B/nUTSDsDxVO/uJGfLyYXsi8AD6VVuNTJb92Tn1qkZmlY55PqTXXCm4vQ82eJctETvcKOFHPtVV5yDgnJpWGPrVVozmuhruccpNvUJJiTxUQlJbpipGCoPmxVZ2BHy80nbcOgsrg5pnmFR6VWecpxUbTlmxmoer0BlsTEH1q7bs2CTWOj4bJqZbhicZ4FOxDNhbsg4qxBPg5z1rDWfYeDzViK7OQP50WMrHRwX5Tv+Oa3NJ1o28ivI/yjse9cXHccj19quwz5OSePrWMqakrMS5oyumekTX8WrwMuMZFcyt3caDcuFTcjc81X069dMfNgD0roWWPUrfOOcVnB+wl/dPoMNiVV/dzepWt9fM4B+6e4plw4d9xbOa56+jewuSOwPataxgkvLXehJrvnGM488djug3F8rL6qjwkbQSfWorL9zMUdePQ+lFjHJFIFerv2Nrm/QL1NcEo20OtdzR0e7FrcMkbEIeGFdxpF8sziKMZH0rAh0KBYAekn97PWpYbe50v95C+cdhXI1dmqZ1d7a+b9wZPoKtaXYtDES3yknp3rmtL19zPlwS54weldPbXwZNznn0FZu4amgJBajdv+bHeue8W63bWumSz3MgWNFJJz1q3cz+d944A5+grw34qeLF1TUDYWj/6LDw5/vGnHVnPOVjkPEGuSa7fSXDZWPOI09BWQRzzT2OSab356V0nNbUa/IIqJ+KkPPNRs24iqiJsYxy3FRkfNT2yDUbHA5rRGV2ITmmk8c9KCc0oNUTYAefTinKM47UDJPP8AKnEYrNj62H5BHNSDvUar0p6denWpZp0HoR3qdBjtUK9fpU8fXms2UmTIQTipUFQxAg5qeIZbFZMq9izGM4qynWq8Qqwi45rJgixH2q3CPmFVolz1P5VdRcDjrWb0NEW4Bk9K0IE6GqcPbNaNuAOg9655vqXFFyEEAVZQdOKiiUkjpVlQcdq5G7mrHIvftU6jpmmpyKdg59qzkykHrgdu1RSnFS5wM9KgkbrSiDKznBqvM3PFTSVUnbk1qtSSpcPg81RlcY9M1YuHzzVCZuK6IoxbsQSvVKZyammk6461Tlf35rpgjJvTUgkfOe1U5X3VJM+PSqMznGR0rtjE576CSNVdmIPXrSPJnoetM3da3Wg47DweeeafnjjvUQ7c/pT14PNEjVOxICQcf0qRaiyARTg3HPb3rFgS8d6cCM+gqMOPxoWpSLJt3oacvWo4xTweMVVjO+th4YZ9KdTAc8U7PQ96pRF5Ei8nNKAM1HuPU/lT1fgZq2rEXJVA9acpwDUdG7A96LBuh7MMjnmod5HNIzYzUJkBPNaxQbom3gdetNDYJJxioCRmgtgVdib2HO+RUBenvz9ajY4p2sCZG5zUb05iaa54qrDSIyfemN1p54+tRn0osWIx9KY5pxOOKiepJu72IpTVOTvVmTnpVWQk/SqTNEU7g1Qm4q7cHg1nzZrpgZsqt0phOKWQ5NNwa3RKGkmnUbcmlC4piEpu2nkHNJVIBOenWlUYNIOpp65NFyx4HFKTmkoPHWluLYVetPBxzTAOaew4oY0MZqjPNOfrTaEQNpyikJzxTl57027iRJH0qQdaYgwalAqTQawqCTirDH8qrv1qkRIj6/WgjinUjdKYlsMzjimP0p7Uh+lBJFg/hTk60jdKco5psSJFzmpQc1COOtPGaaGx7GmPnJpSaaw461TAryVC3NTyCoH71KM2gQ81ZiHFVwOasJ15qmJF6HitCCs6I4xWjb9KyZ0RNGD71X4DmqEAwK0Yelc0jeC6luIZ+lWohiq0JwtXYRnFZnXEmThRgVKo7DFIgNSBckYrNo1gKqn0qQDAoVadtwKlm6FU4bip1PFRDjIpwHvUPVFodn16U6JsmmkYp6KM8Uh2LkfzCpOlRxfdwfzp5PHp71Amhc4zg0wtk+hppPNOAzS6iQ7A64/GpYxTFGRmpkFDAsREEDtViPoOaqR8VZUmpGnqWlOTTt4HHeooj61ISM0XNbkyPnHSrceMc1RiIb8atR5CigpFxBkVMi8cHGe4qCNgBViM471SZaJ1XHToaljJDcHpUaHPfrU8eB+NJstsvQMcA5q6hyB/Ss+L26VcVzt9Pwq7jRaU7e/5VYiPfNU1f05qxG/T1NUS2XomODirUTnPPT0qmjDABPNWIVyRnBoAvpyKepz3qJG4z/WpF6U0BYRiuO9XbeboDVAZqdFIwe9NaDauayOQcDmrcZzWZC3GM1dglqrmbRcU5X+tSA46dagjbNTp82cVoRsKrHIq3C1VlQnntVmLH/66mwmy2pyM1PC2M1EMbcU4ZGPSqM2y9GcirKY2iqEUvTnvzVhZQxz+lNGbLOCR/wDXoWLJ5/lTVkDLntUwI4IqkguPjjIXFTDKkd6QHik3Z6npVozu2yZZQhz0xUwl3LxVEDcSalBwtUmDRYyD1oBwtRLJgjNBk4o6EiOzb/b0pA21uTTGkBJNVJrzYPek3YVrl1pcDrj8aqSzL+NUZr7HQ1Ulvj6isnOxajcvyTAfxfhVK6vBtIyMj3rNnvyCQDis6e9IJ5qHK41EuXOoY/i/Ksa7vSxPNQT3JY9aoTTnnNOKbHsVtQu2XvWLcX5B6k55qzqcwz9a5+eTk4Nbctgeppx6juPXFD6hnjPFYfnZbpz7VJDJvPJ/OlzWEomp5m85FTIvTHFVYxuxWjCuKL3N1HQnijwM1Mq47ZpIzgU4EDk0vULDXO6ovLDDp9cU5mz7U0sRTFy2K08AAOMisq6Tk8VqXEvGKoP83AyfelfQ0SM7yM575qNxjPFaPk4Heqlwuc4rJjsZkr4Jpsch3fSnzL1yOaiiiO7/ABqTToattISQM1u2A5rCtE5Ga6LT1AApNESZsW4GP5Vq2RqhapuUGtW3j5UDqauJl0NW3J24H51pwIWPqfpVC2Q8c/LmtqxUDn8ga6IoykWYIMKM9auQxCNuelRovPFWUyRj9asknCjHvUyRHPTrSW4BHUVajZAwrRIhiKrDAqzB6/rUkSCXGD1q7HaKADVWuJvsLbIWxXQaagUY61n2kAPAFacWICCKuEbaszbL+0BelVZwCMCh78EYPNQm5DGtG0JIYIiTmrG0gUzzAxFSrKGx6VI9itMAwrPmTBIA+Wr1wdoNVGGR61i9Siq8O4571E6lP/1VexjJNV51zWbRaZWDEHntUqyZHNV2BzuFKrH1xUoqxOxwaYG5pueTmjdxiixJKXINOR/Wq7E7ff3piyYAoY7mkjjNTxuBn1NZS3O0ipUvPwoUga0NDIPP60mOPWoUuFPAarCyAntWqkQ00QsmR0pmNmOKubQR2qGVeBWvmQICCMHvSHHTtUZGKTzMGpuKw5l+XBFU56t78j/Gq8pGCO1DLRTPB9aafWnunT1pdmBg1mWVn6ntjmmxjJqWQce9Eae1HUTZDsw2fWno54FLIpB9qjAIf2oGy5FMRnJ5FWopQepqkqZGR+lSxA5qkBpLhsEVbiHrVCFsYFXI24q0BfhxipRwapxye9W1bcBitUT1JU5qYLgD0qGLIqdQT0q0Q9CaNu1Wlzjiqsa461ZX9KqxLHY3Z4prQ9/TtUi9akONpGKYkVsY7UjLuHT8qlZPSm7MDmp8hrcpXEHfH5Vj3cLZ4BrpjGCvNVZbVW6Dj6UWN07mJZBg3NbMIyB7VEtsqngYNWY/lrPYdrEm3nrTWGelSgbqRkFMFuVccmjj3p7rz6VHkc1DZqhT0wBzUb9DzinF/wAqilcVDdyrXIJW5x2FVmJBqZ+c1Ey5X3rGTKSIHkx6Gm+Zz0pJARyagLEVmVYWZwc4quSc1I5/KoX9jUDsRSkkCsy87nt7VenJFZl5JgHHUVSE0ct4gbCP/umvBPiTN+7fnAGeK9z8RS4Rx3xXzz8ULkhJOegIFSZS0TZ8w/EKffcy8968ovD+8Jr0jxzNm4k5rzO6OZDXXHVHzdR3kyGnrzTOpp5GKexKEpxOKACDS0ihVFDUlAOaoBvfmj8aX+KgDFDIHbaVRzQBzRg0FjuaBz1pegpOakCVasRHFV41zVqJeKnctO48EkUlSBOBQ6ErSKGLJng1PEM1TarFrJ8wBq+gXtoaMakKMUyY9qtIBsz3NUrn5Samxo9hsc2DUhkyKo7sNU6Oc1aMUyfrQeD0pgfnrTt2aiSNYsnim2jGauxzcDmstTjp1qzHLx1rO9jSO5cd8moifxpqvmng5HpQ9Sm9R8fBFWY8lhUEfJ61bhT86zZqjTshitWA57Vm2UfGa1IfrWTVmUtFqW1wAKmQ9+3pVTfg1YifcaxlqjkmrsupyAKsLwDVeHjA71ZOB35rklqcU9CRDgdKlVRkZ71Egxjmp1wRxWJhe4mMCmsMjpU5XcM1E2QeKl6DsROCV9aiZcnpUr/lTCDijoEtSI5zTSOcDpUpWk25UmkiGiAnFNDYNPcDtTAMDpSY+g4c80pJpgBPennpj9aRFkFHbHegnFA55qthWEx60pFLwTRkDkihEtATmkxxSkdMfnQMjjr70yFohAMUwdTT/vD1pmOKnqJK4nPTpSjj/wCtRtOOfyoHHNUXsg6nmg9KQj360YyM0kSmG2jkN3oI5oB4yO9WPZDvbj8aXBNNA705elKw07jsY5xSZz7mlz60E+wosULjJ44pcDPFA6AdqXjFZkDQMc0tSfw00DmhIa7iringelNHcVKiFqsmW4DODz1pyj9KesZqTydwFNE3uQ45qTGOelTCDtTxEBxii4riQdavwk4HNVokwfxq7HHnqKuO5k1csRrn3pTGfzqSIjPTmrBTIzjNaDi+hTMfy4pwQccZqVkzg4pNmBmtEaxdiPbj/wCvRyBzUpHB4pm0D39qZfQruvUcn3FV5Vx0NXGXOefwxVeRPQVDIZTYbSQefemH61O6e1QNjuKSJE3ZPTpTkJpoxSj60MolBzn2pAMDkU0dKkBzWZOo1ePXNTKeKiJAOach96dzRLuS4JPP86Tg/SnZwoA9aacZ68UjQb0PGaQ5J9qcwGKZuqBSVxevFAQmlX606gUdTyiNOBVmJMds4qxYabJdsoSMsTXS2ehQWDDzQLq56+Uh+Vfqa6+p7mkdzGstNluxuC4T+92rYEEGnIMnLY79anmvVWFiMBh6D5RXK32oySSsQfxqYw9o9ThqYrluoGjqHiExM6R8EjHFc+909ww3nNMJ3sWPX1pocbuB+NdSgo6I8pzc3dk23DYzTn2xjk80gXYpJPNUbi4Zm610RVkMsS3RUfLVP7Wyn3qJmL8VG3X5etKQE3nlz8x59KaZFUE96jyI196ruxY5NY2bEhrtuJ7005U05hge9NPA5600NbihuMUpcgZqEvmmbt3vTE0W1k3DJPNTpIeuapRtyKtJxVWvqVYtxS8g4xV+GTdWWnzHNW4XIIFDMZaM3bScgV1Gh3O47a462fAre0bUBaygjlhXLWg5RaRcG4zUjoNa0IXSFwOgzmoPA7AXstrL0A3DituyvReWRMhH0rP0GyEurXc0ZGUTH5msMJVkuanLZH1alGrSU1uWEtvt2rlU+Vc9farup6WNOlWRXHoAO1TW9o9rKHC981PfRSXsIAUlvWtZO7uaK9inZ6qEYGSQkDtXU6ddwXcQBZc+hNceujfKQzfOKr211LY3IXJKg+tczV3obRtY6fW8W0geJQMdcHg1Pa6yRbKvBkNM2HULMAEZYflWFeltBtZbuY/KnQdiewqY2asRJtbDfiB4zfRNONrBJ/pUy4BH8Ix1rxcsWLMxLE8lj1Naer30+rXst1cMXeQ9+w7Cs4wt0AoVjmkrogbtTfvfWpzGVHtTGjPXoatMlyId2OKiYkfhUpHPsKZnGa0WxD1ImFRtyDUzHn/61QOu36VoiWM6U7oPWm05R3psVrgDu61Ki84pi1ICeDWTHYcByfrUiEDmmjJAx1qQLUN6FWHJy2cVOoz06VHGMiplXcKhspIenIqzGu3oeKgiXn3qyB7Vm2Va5PAM89qsKORxmoY+lWUHes2UkWIh0GKuwqTVaIYxV6Bc44waxZSLNsvPQGtS2SqUCYrQgGMVyy1NIouRJwOwqyo5z0qCBQRirCAbc1zNGtiXHPC0pGOTj6UKaGIA9qxKIXPOMmq8jAD3qeVgO9VZSDWiRD1IZGwegqhcv17irUx4rOuJMD6VqlYh6FSeTBPpVCV/SpppASapzSg5xzXXFbGRBM2PwqhcN+tWJpOOaoTscHH612wic02Qzvwaz5pMZGf0qeZ/rms+STDGu2CML9BrOOKcj5+tRbs5z/KgHaKuxpGxYzxinKeBUKtUiuKlo0T0JsjNKDxUe7nNOB4rNoCYNn3pVbrxUQIx1wacr+pqbDTJg+3jNPU+lV0PNPDkk+lUkDJhnmlDAZ54qJX560m8jpWqRL3Jw3zc8ipFbmqyvyKlDZ+lJq5lYnJ4FIz7RxUWdv8A9em7vfiqUR30FdsjrUWcdKGamZPOK0GnbQeWxS8Hmo1bmlJOaslhIxH+NRk5I96VzzUbHgdKBpCNgHFIx4waaTlqSkzS1kB6VCQfSpO+KacUrrYhasjfrUL9ameoW6VNzTqQSDHtVaYcVcbuf0qrL0NWi7aGdcZ6Vnzg5rUmXqazp1w1bwZm0UW5NAXP1qQjk00Dr6VuiLDdvFFOJxUbN71YNgxpASaT+KlximthMUdakUcUxeTUg6UbAtRec+9GCaGpeooRYpGKUnihaGIpA9CJzzTacSaPemiBnU09BzTakTg0MaJ1XilI5poJAo3UItvSwMMVBJxUrNxUT0jMYOfrSNkUucdqQkGtELoR0rdaM8mjdSJGN1pf4qH60tAkPAwM06kU/wCcU4HK9aaLfcTIoPFIcUwtxTIuI4zVeTFWCaicd6AaI1GTViI461XHSrEYzQZrcuwHBrRg+9WdbnkCtG37Cs2dETSgrQhFUber8I9K5pHTEuxLgCrsYyPeqluKvRDIrNnRAmTpUqEZ9KYvHGKmXp0rN7nVHRDlHNO247ilXJ4p2M81D1NVqNAweop4Ge1CrkVKq+lSNLUYFPpUyLmm7d3H8qljGB1zUvYfUkC9KeRn8KQHp3pTzz3pFtjCO2OPanqCD0496MfhRTZFtSRacrDNNXH1p2MCs2NK5NGee/41YQ5FVEJyCOlWYyCKFqZ2LKn0qRSN3rUSHtipF4qXoapj0bBq0h+UVWUAds1YiI28460rmiLStnAA5q1Gx4BqojcADmrCHAFUncOYtxMB161ODlunNVY+RUyv82B3pllxGAzzzVyJyAKzEkIYcVYWbj6ii5VzQimA4qwknTBrLikB7j8anim296aYWNaOQg1fhfpWRbtnqcmtC3cAf0rRC8jSjbINTxtx0qjE+SMHFW4gCevP0qkNOxYViKlSXOOlVmOMGmh/fFQ2yW2asMwPFXbeQEjNYscoBFX4JxmrTA2Iz6Gp1fb/AIVQhmHtU6yhq0UgLwfIqWN8kYPTvVNWyfapA46Dilcg0UnxkdalE+V4/wD11mq+V64NOWQ1Lepny3NQT5Az0qRZiMEHis1JuKekuQeMVVxOJrwzcdsVZW4wDzWPHNjAzx3HvVgTgg9+1NSIsaP2slsZpRc8+3es4SYHXP1oWYg470+Z3DlRprdENjoDUq3Ic7SayhN3zik8/B6/rVcxLibXnr6k0pmyuR9Kyo7j1zip1mUrjPNNSuS1YsmTK81RuMkZxTjOFyM5qpc3A6dsUmydipcOQxz07VQmnypHTmpLqTGTntWXcSY75rJ7msR88/51Qlm4+tEkpqjcTYJ5qkhvQWR8d6o3VwqL1plxd8cGsS/1DCnPSuiJnJjdSuwQcHmsKe5B+tQXt/8AOQDVMTl29aU5WLSLytuOf1q9ajBBrNhP5e1aNuwHI/WsblpGlbnkfzrQQkEZqhA3IHer8fT+tXc0uWA+FpyyZ4qIjjrUZbDU3oCVydmGab9+k+8KUccetK5RVlj3kgjHNMW29uKu+Tn3pwTaueop7iZQljCrxWVMAWati8HpWPMcE4rOWg4lCRck8d6WK3JPNSld3fFWLZOQKlFMlt4tp3d/pW1ZDJ+tUYoRjAya0bFQjUzKRuWY7AcVt2S8jisiyICZyM1qwzAgVokZs2YQuOB0rQtnIAxise3mz0PWtO0baQa2iQ0blsNxH0q8EG2s20kKjitBW3AdzWqMnckjHb3qwsW454NQKMdKu265PPWmIsWYII7CtJJzkADiobeEBcYxVmOEOwHvzWiJZatbjaenNXBMX78GqUVv8+BWxY2QYZatUmyWVFiLe3epBbEc1fNuIz/WpBFu6jNU4hzIyWBRuRTkkzir8trk5x+lVHtijcdKzs0F09RjjcvvVcx4NXVTC81DKQueKmw0ysygVA8eR61M5JYHHFIfu1myupQePB9qbjmrEqVEBjg1mXcYQeSaZnHTr9alY881XJzJ7U7XJHt0PrUbrxmpCc//AF6jdscU+UCnNKQeTioPtmwnLc069z1FYV3MUY4/OuepdbGi1Vjci1XDdeB3rQg1QdziuDfUCG6nFXLTUiDyawjUaepbg3qeg218GHWrBm8wVyNjqJZutbkF1uAyfx9a6oVG9DnasXicdulRyHaKh87JxmkLhhzW9yRzyEVDNIecUpPGe1RzL096LjQinPWn4PI/Pio42GeetOd9vSkHQjk5xUkQ5zVdjk5qSN+OeuaSeoh7qD1qEDBqZmOPrUecnIGM+1V1LRNHyOKmRM1Ei4qzGKtDRPAvPNWlGKhj5H1qcGmK4LnvzVuKTC8nmqynDU/I6dapAi5HKGOM1oQHOBnisQSbD2NWob7GBmrUtQavqbAIPIpc54qil3mrCTZAq7mdi6h4p+cmq0cvYGpt4z65qr6E2HHrSdDzignHeo3br/WlsNE4xk/55pjr1I71Gk2aduJ//XTuikRtHu5pQnHSnqA5qQADpUuNyrkYTHUUPxUxPrUUg444pNWC+pUc5qFie1WHQ4J6fjVdzhqyZsiFmK1E7k/WpHOajkGDWBqiNj2pm7tSucVGXArNlWGyKT0qqy7c+1WHbNVpWwalmtiNm4561XkOc0SyDOKru/vkUri3Ip5MjFZF2/yk96v3Em2si6k+96UhtHI+J5cQtk7civm74pXeFm5x6V9B+L5gkEmfSvl74p6iN0ozQtWc9dctM+dvGFzunfnvXBzHLnvXVeKLjfcSema5N+WrsjofLvV3EHWpADTFqX0pDSEoobr0o7e1UMD3pCOKXpRQAnXtQvJxStiiM81JDH7cUg69KfjPNNPWqLAA08D3pvQ08ZFSCHRcNV+JemKpIOav254qDVEwXA/+tUb896tBMoaqzDbRuxtWRVkHzE0+AHcDSNg06PhqtuyJtc2YWGwVVvODk96WJ/lqG4bdzmpTNHsVHPzVJEagc5arMOODTRiloSg05TzSHkZoBxQ9Uaok4FOQ0zqM0KSKxkjVFpG5qQNkVXj6VZQZApDJ4RzV+3GGqnCua0IFwRxUGsTXs48qMVdRMCqtiOK0Nvy05bFPYgZ8HHapoG+cCop/vcUsD42nHSuVmLNqLoOxq1jIqpbsWAIq2PpXI0cdVDl6gfrViM81XxzxUsZx+FZnKkWVx6GopBg9KniyQeajOfz9qhou10V2GWP65ppH5U9x8x703OCRj86TI6jCDimHOPapyAOajfnj+VIllZxwKYcYqZ8VD0HNCQgxgZoI70/pijPGadhMjJ9aO/FP2dT1NAGOlFiRuMGndTSFeeacwwaZI3PelX2pNvWgDA61Ibi9PSmnGKWk/hoFawnak28+1OIzRtoWgrDelHXp0pT1pDyaaRQn3qXGaAKUcDimStBMcf8A1qcBij9TTgCe1BQY9aSpNpYAY5pRCSelS2QMUEdelSD2qZLf1B/Cp47fpxUC5iqsZJqQQ/Ue9XFhHpT/ACznFK5NyqkAz3qZYgP8amEe004Lg1SM29RixipFjAPSnqvan4wKu40RlAKNgIwal25HH0oI9vxpJlXGqpBq1ETgVX6dKnhY+lWnZmfQtxirkYJUYHSqUbetW4HOeTWy1Ib5RSMCm44AFWHXP0qM4BGO3NM6Y9yIgUx15qVhmmsozkZ6VZtYgdcjNV5E21bYZ7fhUUqcdP1pNEtIpSj5etVZFIbpV6QAj3qs68ZrJktdSuVA9RS8bacy4pFXjOOKETFXQoAp680nbFKOOlJjUdBQD3GaMGk3fhTg3/6qQ1sSBsYoOOlNBAbmnA84/Sg0uNBA9TTGORTycGmt1qLal2Gg54qTfxTOgHOaCcZ4oJasczNqTNCYrdVs4MdF+8w9zVT+2ls4mVep/Osd785wKpzy7j6+9eooJaGdWvKoX7nV3lZucKewqgZ95+bp9ariQtnmnEAHJq1GxzNskdi564HtT4SNwHGAarhy3A4FWoo9i571rFCSEupCBgdDzVPy/lJNSTy4bmofM3DGcCm9xjGOfYVG7DtT2XPcYqM8Gokit2M2lj7UBcdqmVcHnmiUBV4pWuWVpD+FVmYtnAqWUHPtUWMnFJKwrDCCBzSIpHbNSEc8inLGWOBxUjEiT5qsqB2NRbcEfzqUY25qhXJ0cAjvUyyENxxVRWP51ZjG3BJoJZpwTllANaNnLtcc/lWRGxYelaNkNzVEtYkM63T5maB+Tj2rT8L3ZgurhANxbGSewrN0qMrakkcGrum7LbUgGyoYc4/SvLpT/eyR9ThV+4R3dmi3BAPA9TWupt4Y8HbyODXPx3McPyhhg8VJdXImhAU4IrraOiMkiSSzjkkc9D0qhqXh3EXnJ16n3q5baiqIFflu9XJ7oXMAVQRXNJNFcy2MjSGaPEbsF9yeBXBeN/EB1e+METE2kJwP9o+tbHizVvspNvBIfMYYYjsK4d+T3NYSlZ6BuVGT/OKQwjsKtGPgUmwenFSpaGfKUWi9s1E0BPO01omImmGPA96qMrkyiZLQkZ4yKgeHPatd4Qc8ZqKS3C9q2UzJxsYrRMDgAmomQ556elazwEEnBxVdrbnJrVTMnFma689KVV7YxVxocAnpTPIOa0v0DWxCBmnqOBilMJ9DT1Tb6/jWbaHsOUYFSoDjgU3bkD1qVF4rFvQ0ilYFUlsVYAxxTAvpUiDmpuUkSRryBirKDPbGKiTP4VYjUjtWUmUTRLVlF6cVGg9P1qxGp7Vm33KRPCvtWhDHxVSJSDz+VX4EBHNZyGi7br0q/EucVVgGRV2NfQVyNmpZjHarK4GB0qFOmOlSZ5xWLZaJsDrmmPj8BSDpTJGBJxmoG3YimYVTkap5X5zVOZ+cVoiHoivO1ZtxJjP9auTyYHXFZdzJz61tHVmb0Kk7kN/SqUz8/wBKlmkG7rxVWVsE12RiYvQrztyfSs+dyPpVqdxisyZ8n2rupxZzVGV55ic1Qd+amuH5Paqm/k11xRgtyRWyfanhuOveoA1PLbhVW1uWix5hoV+tQKe1OBpNGq0LCuenUU5HqHdSqeamw7lgHrTlORj+lQq3BpwbAx3osQm7k4YgfSnK341B5ueKXdx2ppF3uThge9KT781Bup3Ue9VYTtuSh8jHenqT9KhU809c1fKSShsdTTuvSo0wetSEdqq1tRIQgimZwTxTjnoKjY4GP1pbkh2P86N3+1TTxUZbrRuVYUvk0xjk0bqbx1qdi/QOmaCcUDmjp0obKew1eaVl46frTgAQfWgnbgVg2yYohcDpULcdanc81A421VzTluiB1zkdKryjk1aI5PXmq8gxVq5fkZ84wTVCYc1p3FZlwc5rqgZyKbjFRkgDinyN2qE9a6ErGQE5pp596SlHHpV2ABwadg0UZNHQbHL0qRaYoqQdKlghaB1opydqSZQbcikf2qTBAqJuaoOhHtpaXbS44poBuM09BQBipEGaGQhegph4qU9KhI5osN6CHrUbdKl21G64qhEf8VB6CgnNIOtNEtjM80UrdaTHNIlgRmmjrS8nNA4NAyRTgU4HIqNalAzQX0GMKYTUjVGwqjFjSfyqNjUhGKYw96B30I884qaM5qHHOalioJW5fg4x6Vp259KzIO1aVr16VEjdGpbjIrQg/OqEA/GtGHsa5JM6o7F+FcirsQqpCMCrcZrO+h0wWhOnSp0Xnj+VQr0qdPyrNnQSKKeFxSL9cCpVXGKkuOwgUA9KeOtGPypwz+FJlpBjvjg09B9KRBzT14NRYNkSKKXHGKVQeKU8mpuPzGjpS4A96X3pDjrmk9SkgBPNKBkUlFIZIp21Zi+7VMEmrER55oJbLkZPp+dTKc1WjODUysCeP1pNXFsyyvGPQVKMd8GoFcGpBndnOazNEywhxVuJgQOuapJ9asRvj3qrjuXUYkcVKjbarI2cVOHyKZSJQcnn1qQuB9KrlvlxnnrSlsgc1SGtS0knHapopcGqKyY6cmpA/Ix1qbamiZr29yFwOK1IZtxA4rm4pPm9607Scnv/APqq0xPY6C3PcjJq6hxnnisqCbAB7VbW47DpWykkZF0tuxTtu6qqzE4qyj57/hSuhrclRCatwriqqPgg1ajPftQU2WlODViNzxVZBzU6ZzR1JuXElHFSK5Y47Cq6D2qZB0NNGbZZQgVIRmqwIqVTjNOwFlSAD0pyuFyMVX37aAxJzzS2LLYlycDjHapUkOBk1WjPHpUoOP8A9dLYzasWlfrRvwfWqoO3JzkE08SDPQflV3TC1ydZaeCSarK/zU9ZQDz/APqqiGWFYqKeJCB/Sq/2hSevWkecKvqPrQQyWSbYv+11qrLOMZJ/wqvPc7s8/hVGe4z9KlsViW6n61nSyZGKSWYkkE1VmkC5BNJFoSWTHf8AKs66lHOeanmlyp9qzL2XAJznFbREyldXAUda5fVL7qAcHvV7VrooDiuO1C8aVyc1pfS4kriyXG5zzU9u3zAk5rJSbc3XJq7DJjHrWLZsomyjYX/CrcDngHtWPBMWYc8dK0IZdp55qblrc3rSXOD+Fa0Dcf1rn7WfmtSC62jB6U4sGjQd8LURfjtUX2jK896Zv+XiqbuOJMrYxUquDVHzOeakSTPU9aVxtGnGOOMU53wvaqaS+WKZJc5BwQKrmRNiO7cls8Gsec5c47/pWhcS59KpSD5ulZtl2sMjUMeBVmKLBBxVZeDWjaSKVI6nHcURaEyaE5I7VegwDWeGGc/lVu1ck8UNmduhs2z/ACgdKvQSlTWfARtHr3q3EcnHTtWy2IaNezkJOa3bSTtXOWjEHBrctWzt6YzWiEzct5DitGKTcPpWUny7T+tX7d8j1NbIyZrRkEfXvWjbBQR61mW4JxWlbH5qpGb0NaDDoTViBMPnpmo7VMqABzV2CAsQMZzXQjFsliYZAHPvWvbIZFGKr2+lsSCeK3LK18tRxmtoxdzNyZS+yv1xxVmKMKuCOfWtNlXpjjtUUlpkZXg1ry22IT7FCRRyMcVVljU1oyWzKMmq0tqSPaspRZpFmU6Yz6VA0ea02tSO1V5ocDpWSiUmUfKHcVDLGACQParrRflUbwE55qWi7me6dfSqcwweK1Xh2is26TnNc8lY0TKrtUaHDUSMQag80Z6Y9qSKRbYgiq8jZOBwaasmR1pmTnnmtUKxFOpbPGa5zVF2lga6dmJWsfV4d0ZIHPrWU4plo4m4uCjEZ6GnW1+UIyarawDGSe1Yo1EocEivLqJxZ2R1O+stQGAQcGt201T5eefevM7PV9xArftNSMnRufTNTCpdmc6XY71dQUjO7t61Ml4GP3q4uPUW65q9DqBPOc/hXYps5XFo6lZxznin+Zkev1rFivN45PSrMdz61umKxeDYzQW3ACoVkyuQeKQdcg1oSyZ1BWhRhvahHDdgamVAB70EjcEfT3pBgYFPZeMdKbj3qy7liP0NW4MY5rPRgAM1ahf8qSdgNCMYqULkfWqccuKuRPnkc1qthdRyrg+3rTvLzzSbsGpUcYpjK7g46VGoKtVxhn61GYznpSasWmSRyHjFWopD07VVjU8HpmrCrzTIe5dikyfSr8R3deKx1cqau29xkYppiaNDAqKQAngZpRKAKZ5ma0bJIsHNSqDilRfbmpUXaAKVtSrjUFOYlf8A9VPCY7Urrx/9erRJAZeKQSjPrUco9KhUkfX0qJMpIlkbIqnJjkE1OTke/eq0vtiueTN4kZODionOKc3f1qCQ8n0qLmo2R+wquW59aVqic4ORxWT1KHlqrysMGlLECq08mOcVmPcq3D/NnNVHn6ipJTkkk1n3T4Bx3pXNYq4XEvJJ6Vk3042Gn3F1g881j6jdbIzzVXNLWOI8c3wSGT5u1fKnxQ1MF5hnIJNfQvxD1PbBLzyc18n/ABG1LzJJeeOaqCueZjZcsbHkevy75m5rCY89K0dUl3zH61nDrXSj5gcO1SLTF4p/8NI2Q0jFLSHpSjgCmwAmgc0Z4oB9KLgIelEY5pT70q0IViUcj0pCM0ZOKbQixVHPNTBahU8irCDNJoIiqMGrELbSKhAxUiA1KKZrw8pVeeLNFlLtyDVqVAy0LRmy96NmYzja1SJ1p08fJxUS8GqexktGXIzgetQzPzipUPHrUFx94VmlqXLYgY5arNv1qoWqxbNyK0IsW+3FNqQLgAimnr0oLQ9ORTguPaiLk1IF9KzZrYVARU0ec0xDipAcVIRRetgDjNaMC5PtWZbN06VqQdBWexojXsiB179q0guEzj9KyrYgHJrURtyYFKexaZWuOOabD15qW5GOajiPIOOa5DGSNWyl2nFaS84rKtxkg1pRNkVlJHPUXUkK4/Gp4xkD0qL7y0+LsCKwa1OMtqMcUyQAZqZFx7d6hmOKGjVKxA/INR4xmnMcGo+/NZyRix/G3pTGGFz1pTx9KUkMOBSRHUrlOOaiIx9KtEA9RUDqAaYhvvRnBoHIxmlH6UWJaEweaBgClxnH8qCCfpT2JQZ5ooAHbrS9OtOxNrjSM0AcCnH2pM9qmxOyG9Aef0pDil6H2pMH61XKHNcTHPP50AZ70oHrSeoqbWHuHTtQvSnL0xR26UA3ZDeB0oGM9Kk8vJ9RUqQU7oJOyIkTPOCRU8VuSelWYYeOlTpFjHFS2RzXRBHbjjipRAB2qzs3HGKcq9iKzJciER4Ax/KpFjGRnvUgjPbinhDnnii9iXoR7MdhS4yOOKl6YpCO3SouMiC++aeqjP8ASlIJ7ce1OC/nVInQAOCKCuRTsEGlz7VauCG7ec+lNIz2qQgU2hlDSO/86liOCaYTjinA4/GjcVi3GCfSrEXB5NVIjxz0q0jdPSumDsjGSuaCruGfamNGOSM47U+1YEAH9alK4rRG1KWhV2DOOlMKAVZK98c0xlzjvTOuOpWaMAZ7mopo+Oxq0w9s/SomHB5pspooSJjtiqky4B4rQmjAHeq7rgevsKzktDNx0KBUZFOAyOOKVxg4NLjA5rFk2toG0jtSgetHTpS7femFhrDvT1ODSc456UL1oG46CY55HIo7+9O7etIDxmh6lrYBz9aRscjvR0P+FJ9agsB06Uf7VKevFL1qkR1PJCQBnNR7i/bigDd16fSkdyOBXrHI7CMQgx3poJY89KQ/O1PxsHJwK0RI+Ncn2qa4uAvypx71TW4LHp+NLKwK8cmqtZCuRHLdTTQ3tRk4pVTdx/OlcrYCSQKTY2MgU8R4PtTmf5MUPUEQM+AccmotxPUmpWTPIpqx560yiJ2BqJRknipihB6Uq/IeRWL0YDBCOpFKOuO1SY3DnpSMu3/69DQDTgUxmPYcUM2TinBQRz1oaKsOhfqT1qwmTg1WVSTzV+3QbACPzquhNrsmgBOOwrStZNre1Uhg4AAFWrZRvAzg+tc83poZPQ67RL4yYjPStO8XP3AC396ubsryGxG4nc2K07TXInPzjA7V4dWEoy54I9rB4qMPdkRPfapZFmDebGOgxwK0NG8SG5l2TfIxOOelaUEkFxGNuMEZIPauT1t47S+V412/N2ruwWLdSXs6i1PXqRhKKnTeh6TYabJdIJA2cnoafrd1/YenmVzhj8qL3JqPw5rVs1gkpk+RBlvauQ8V+IJPEOomQgR26fLFGOw9T71deSgiYJyfkYN1I9xM8rnLMcnNQ8elTMmTTCvpXmN31OrcYV46fpTSOBxUpHGKQDd7VF2SkRFO+KQxZJ7VOVyOOKbg59veqTBxuVjHjOKjePLc1cZARzTPLBH+NaJ2I5L6lJogD0xTGgBq6Y+9NaMZ9KvmFyaGc1qpOAvNM+yf7OK0/LHJwDTRD7fjT5yHTujMNqO1J9mODgAVreQCM0gtwT7Uc5Dp33Mn7Pjn9BTlgxWoLUHkZo+yZ6Cp57hy9DNEZHanIner/wBl5/8ArUhtfmzipUh2IIlwfWrcYx6ULb9McVMkJx/Spch2FjXI96twrzUKRY+lWoUOazbGixGhLDitCFSAOOlVIlxir8QOQOvFQ2UlqWoRxir0XA6VWhUkdhVqMELx2rnkUtSdTxTx+VRA4p4bgVgzRD9xwc9agkf5vSnM2MgVBKxHXrSJbIZXJz+tVJpAP881JK+Tk1TuJcfQ1qlcm+hXuZAcmsq7kqzcS5JGcVmTyHkda64RMnIgkk56c1UnkPJqVznOaqTSYz2rtgjKT6lSZuT/ACrPuZPzqzPLzxnFZ9xJ1rvpnNJ3ZWmfmoN3XtSyNmos5rptYlEufanBjUQalDc07ATA5pQ1Rb8UZFS0NPUmDc04MRiod2B605XxUpDbLCyenWl3GoVfIp2/IosFyYNxT1YYqur1KrUDJlqSo1HNSKP196tICRetP96YvFSZxxVgx6+1LnPtTM96XOaCAY+tM6Glc8VGWqWOwjnHFRjkUSGiNPlpbIpMQjFJwKexwenNN259hUXNEJSMcinscmoyc1LYxw6UuOM+1MHAxSsTis2CQjYxVeQ5zjpU7knNQkEHnvVJF6kDNioJuvNWnXHUdaqTZwc1aY+hQnfbmsyfvV+5PWqEx9a7IGTZSc80wjFPfBPFJXQShP4aZ+FOPWk7dKaE0LRTcnFOwaomw9ealwajjAqX+GpZSE6mpF6VF+NTL71KKA9Kienv0qJutDACMUo6U2l9s1otibjh1qZOBUSnmpVHapZSFPSoyMmpSB1qMj5qaFICOKjepT0qFzzTEyI+1NJzTqNvOapEMjIpKee9MpWJY/b9aaRSg9qWkMatSKcmos4qRelBSH9qjYc1IDketIRkGqRLRAwpjCpHNMfvQSRHipYqY2KfGcGgnqXoO1adrWVA3StS1PSokzZGrbc1owHpWbb8gf4VpW/OM1yS3OqJownircY4zVSE4HrVyM4HSszqROgwanQZxzUKKTVhBzWfU2T0JIwCSDUw4FRqc08dqhm0R4BNPyfrSA8U5VwKnc0Q4AHGKlRKYq5FSL70wSuPC7QaToTUm35aaBioDoIRimlcdqkz6dKQjApMoi5pVGcZp36Ug/WpJ3Y4LzUiccVGDjvTlbn/ABoBllScVPHn6VWiNWFYY4pXEuxOBxkVKpNQIcipUb5qRZKpJOQeKsRNn/61Vd+KmiOOaOgW1LyPx61MrgHBqkr/AIVLuJb6VBa7FouD24NPHzf/AFqrq5PHT61KH49feqTLiSg81Ip4xjFQg5HpUq9OKYJlmIA/yq9btt4HSs5Dg/jV+2U4/wAadxNmrC5OMdKuK2DWdAMEZq7G+Rzz+FNCRdjYnjqatIcAVQSQnvVqJ8jnn6099BF+L/JqykmCBiqccuB/QVIsvp19ar0INCJ+Mgd6sq3r1rPhfnirCOccnNNMtmikgxwaeshz/hVJHJxT1fj3qiLF9GHc1OrjHvWasmAOetWI5gB1600+gFzr3pQTn/Cq/mZ6GpUzjtSBaE3mbehH404TcdRVctSF896oe5bD5+lKHI54I+lVhMP6DigzHrn86StYm7JWmJPpTWucGqcs+O3FVnucdTRewnuaX2rHt7Un2jcTzj61l+bk5zxS+djJp8wmi1NOT6VXlnwCM1C0hI6Dmq0hycAZpbkj5JcdOtVZZcg8/nQzHmq0jYzQgY2aU9zWZezjBJ/+tU91JgnmsG/uWAYZyBWy0AyNcnAUnNcXeXBLnB6VuatdEk+lcpdS5lPpUOV1Ydupchl6d60YH4FYts+SK0oz8uB+tQzW5pxNzV2CQZHNZsLZAq5E49vrUXKNWGUqRWnBcjH+eKwo5f5VdjlBPBqk+hZrrcbyPap0lypGayYZQO/1q3E+RxTuSlqTFueuaekmDznFRZBxzRnb0pvuaIteZxUBkOSelMaUlcVG8mOfx5o3YNErSbjzURaqxuMc0pnyBUSM+pK2M9/epI32gc4+tVhKPXjOalLjZ9aExF5GJI9PWrsL7ff8ayoJtp9RV+KUHn0pi3Ne3lHQVpW74PaufSYjvwa0ILoEAZz9KuEricTeimCgfzrYsLgZUZ4rl4pcqMGtOxkIkU5NdEWFjtoGyBnpWraqMAisPTm8yNSRzW5ZjIAHWulHNJWZpQnA9M+laFlGzMBjvVSEhRgitOxbkcda0jHUxkb9jFsQAitm1iUMp455rEiuQgFWVvthyDmupNLQwa6HW2yKVxirwAA6Vzmm6nuGM9a1VvN/FdCkrGLXUnlkGcDrSxSktiqsrkkEU+2k2nnrVisWZ+BVRjmrrNuTHWqL5D+1RJ6lIGQNVaWEHtzVw5xjtUZXg1kykzMeLvSFfl6VdlQc8c1WPvWTVjW5n3Me3tWRdAkn0rdusEE9axrlc/WsZFw0MiTnPHSqcowPY1ekTnNVZF49KxR0LYhDEYpcnvTdvIqZFGeaYIZsqpdpuQjrx1rSMfOAOtVpk46EfWoHbqcB4gtAVYla8+1NTDKcZr1/WLTcjHAJrzXxHZEFuOtY1Yc0SoNpmBBfFZOuBW5Zartxk8+1cdOzQyYqeyvsNgk14791noJcy1PRrXU/MAJ/Stm1uPMUc5NefWl+VAOa39P1IqMZ69a3hUZlOCR3NtMAvJq6sgFcva6huABOa0orzP8A9au+E7nG4m9Dc4GD61L5mRx+lYqXA9f/AK1X4pgRWyl0IcbamjHLzVxJ/l5P0rLiYH2NW4+RVJkNFgvuOc80qsD1NQPkYpBJt4qrk2LJ9eop6TFKrCUnjvQM/hRcZoQ3AIAq5BcDGOlZKE5qeKQ5BzTUmWkbCtu9xUinaeKp21zx/KrPmg1qncm3QsLICoz+VS4yc1R8wevNTJPtFVcdtC2Md+1SLj86pifd0p6zZ9vak5CsWz7dqWKQoaqiXNOVielTzGljTjf36VOrgisxXIGaPtJXnNXzaEctzajI9ak3Vjx35GKuRXO8DnrV86aIsXFkwMUu8Gq4k4o3/KMU76FWGzCoCdp/SpnfcKhcY5pNhYRjx/hVaUdeKmDce3qajkYEEGspGi0KrHnmoWOc1LJgcVWYnIrnehqhjgZ6VE4xUzNxioJGPeobKuQyMAMZqjNKASM1PcPx71lXcpU5qLmi0GzuG+lZ1yw5zQ8xDGqk8ucmoubQKN0xGa53WrnbE3qPSt27f5c/rXF+Jr3y4JDnjoc0J6mp4/8AEvVsRygNgjPFfLXjm+3SyDPOf0r3P4markynd6182+K70vM/NddNWPmsfK/uo5K7k3OTVcc0+ZsmmqMcVseQh4OKdnimU4cipNhtPppGPrTs4FBIUAc0nejBzVALSrSUUdBMfSE4FJxjmlPGKSLHKOatoOKqKatwntUscdyULmpVSmpyR6VaRMihIuxEp2tVyOXcuO9VnXnPWm7ipplXJJxuqqVx7Vb3bhzUDKd3rQFrjo/u+9Ry/eqZVx1qOYVlfUHsUyOasQjpUZ61NEcAVqSkW0+77fSjb+VMR8cVNtoLQRjGasAYqNFyOlTouVrNmq1Gn/PFSIM9aQrnrUkSEmmC0ZatI/m4rSjBXjFVbVMGry47Vi9zZLQt2z8YrShfpWTASp9q0oTlcjpWM3oS9yxPll4NV4uG4qZ+VFQKuGrBEtaGpARjGKvRMAn9aowfdGDxV2L25qJGMloWFbnFTwDcx9M561WLevapomAwRWD3ONqxoBz8ozxUU4Bz6ihTlQcmmSElgT3oNbXRXc474FMH0/OpXGB0qNeTWbOZoQ/pTiMUEZNOb3qXoTayuRHj2qORdx9PwpxbBqN/U9aCWNA2/SgDH0pN1Gcj+tWSwPXHSnMM+9MDU6gkUDig8jJpAacelADD0pB156Up6UoOeM0EgTg+tHUUdRSbaTIaVhG/yaAtPSIt9Ksx23rRfQm9iusef8Knjtye1WktuelWEh9BUMlu5VS39qmWLPGKnWOneWBzjmp2ERrGR2qVYzjPFPCdeOfSnbcd6kNAVM4zxS7eOBQDz64p28DoKHoQAXNIxGcUbuc03d061BTHDr0pCM0bqYTz1+lAXHY6d6eCB7VDuxTt/wA3tWiEx5ODRuwajaQdSaQOAvWnfQFtcmOO1J0HrVfzQM55oNxn60xonOfbNID6mq/m570ebkUrhrcvRuDxVuNsd81kxzHOKtRzHP8AnFaQIkbdpKN47Cr5UEEjmsSCUjHfNbEDFoxkn6109Cab96w1l9KYRk/hU2zBz1ppTtjj1zUnfF9Cuy4NMZfxqyUxUZQY5FF7myVynKo6461WkjyOK0ZU4HSqjpntQKxmzIV68iocZ6flV6dc1TPytWLZNgHPbmnbOcmmg4qRTnr1ouRazG7QDx1NAGetSEc8Uzb60SHuKBxxTSKk78fpTWXBqNSyLnA4pGODUhFNJzSvqAmDjNOHTkGmgdcUHI78CtEJnkCMDyeaY67jn3pwFNeQfdFeukcFroN2zqAfamOxc5Jpmeck8UjHHPr2qi0hdwA9KYGJ+lIOc5oPParItZils4FP3bRTNvbvSYJ61KLH7yRQCTQuPf8AKnFl21S3JTG80gXcTg0NMduBSp8vXrTYhNuME00IWbOKevzsABmrka+WmcbjWfLcpK5A0eAM1Vm56VdkJc9KhaMYPrTaLKRBzipI09eTTtuDT41Pb86zFuSwxAgZ61YSUJ8gAz61WUnIAqeOPA9ahsT0LMXI5p/m+WeufxqsZdox0qEzZrDqc71dzRS4MmM8Gr9ofnHU1hwPkcfzro9NVXjU5HHWueq+XWxtBXZuaZdtGeelPudOW+Zz973qrbEOfl6VuLG2n2Ylf5Wb7inr9a4bWlzLc+hwLcYtMz9h0uzNop++dz4P6Gs9171PK5dix5JOeagfNKTc3dnoLTYjJApKU8mmg5rO1iri9RyaQj0/SgtmkGDSsa3DoMCkIzTs55o/lSWghmCKNuRmnZyKUAU7jRGVyeKTaMYxUh4FFTqG5D5QNKEOOlTqtOCUXsOxB5ee1KIRjpVgDtTtnNRzWJ5bkAi/GnCEHkDFWFixTjHx0/Kk5EuPUqGDNKttmraxZPTinrFz0qVOwuVMrLbjpin/AGYelW1iyeOKeIyOcDNJyuTy6FIQc9MVPHARirSRA1OsOcd6rmE1Ygjh/wAmrsCHj1pYoO/SrccIFQ5XEkwjABxirKttFMSPBqRl6etZblRHA9+MUoJxgUzpxn8qQNz6VANhI3PWqszkng4qSZxyc1Ulk4yKpIVrkDvyeKpXUoqWZyc1n3EgA9DW8Y6kPYq3c3YVnSvn61PPLyeaz5ec12xWhgRvJk1XnkzT5HCjFVJZM5rphGxEtCrO2M1nTSYz71cmfANZs75Nd0Fc5myF2yc0mcUHluaQ89K3Yx1JnAptKwxQwF/ClqNnpFNNLQCbcaVWFRbs0oNSBOr8U5STUIODUq07ATL61MnWoUHFWEFFikSxnA96kGMZ70J0FFUO48HFKM5pqnNLnBoS6APBwaXf+VN3dsUnU02QDPkUnQZ6UqjAOaGOBWci7dCFzmnKMj0pMc5pyDrSuaJWEoAGaU8dKTcAM1k2MQ9Kic048/SmnDLUgIvINOU5z6UgAxTh0xU3uXawwE896a4yc1IQc+lNYj+tPUaK8oyapT45q+4z1FUZxVRCTMy54zWbLzWpd8ZrLm6V3wMWVn4qMnNPY0yulEIKKaTTqQNh1NKvWkHtSgZFOwEiVJ/DTFGBT+i1G40hO9OBpg5paaK2BzxTKdwaRutMAPBpCKcOlNoAkTFWEAqCPmrCDigasI44qPv04qRhTP4qaIe4fw1C/U1O4OP/AK1QMMmqFIjIzTTzT6YelCuBG1MBxT2qMnnmqM2SKaf/AA0xOcUrA1I1qhnQ809DTDinLSZS2Jl6U180A0pOapCZCw9aYTipXFRMMmmQMYU+M03HOKco5oF1LcBrVtvuismHsK1LXoKykbRNW3JGK0oG6Vmwdq0rfBNc8tDpRowc81ei6VRhBzirkXFYs6IltDUyjBquo496sx1FzZakq8ipFGPpTEHFTRr3qWbIcvSn44oIHQinEYrPY0W4q9OlTx44HWqyjDdD+NWITzSe5t1Jj+tNODwaeAOvc0hFQJroRsOcU1jk81Ken0qMrxzQxWGNSKOKU8cHGaB1/rS6BsGSDShvz96Qjr6UYwOlCBkyMQOv61MjZqqjc81YVsYPekKxajbPbmplYY96pq/NSoxIHNTsJFsHnGM1LHVZXyKniOTSHe5aBwDinhjkVGuPwpxbjGaTNFoWFO4U9cioIn7epqyMeg/ChBfoPQ1YTCrmokHHAqUcAiquFyeMbhk81eiUgKM5qnb/AHVq7CvAOaaJvqXUfgdqswuGJFZ4fFWYZcHiqQ7l+NjtOKsxy7T61nLcHOMdKnin556+lO5JpLNUiz4OKz1kGevNOVyTxRcu2psxS/Lz1qysvHWsqKQjj1qdJTn+tOOomaSTdAOtTCTI5P5VQicdTVhZOeBTuSW0fA61KknzD/Cqitg+/pTw3PH50J6gX0kwP8KsRzjFZiSfKPSpkfiqvqJl0yDPHSmMwPUDPtUIbJFAJ7U3IRKX4wBnFNeX0JFRsw5J6j0qGWTHf9aVxoJZ88Zqs8nBxTJXyTUSscmpvqF9CwJPzp287fWmL90Ux2xn0pkXvoPLZOKjL4JHSo2fmo2fmmmQx8zjH9Kzri5xnHT2qeVz2rMunyTnrVoRXubrJ56VjahJlSc1cuZRisW/l+UkdPWr5jVK6uYOrMOcd65S5lHmdfwrf1aXdn/GuQvHIkz3qWDZq2sgLVqQSA9+tc3ZzkGtq3lyox+tZPc1jZo1o3AIwaspJgVmxSdDnrVlGyKVxM0I5SzD8utXIpD+FZUchD1djlHrS8y+hqwSc89K0YmOOvFY1s4zzzWpA/y1UXqUWAeODTWlAHJwB3FNyMcDmoJH2H/Cq5h3JvOzmoJZ+Dz1qPdnvVac4PrQpFLYJJ8d8+1JHcktzx7VVeQimRvz61Dd9RM1vNoE/IBPFUhIQBSGTAzQzI1EkORzWhBMCgwc1zi3Ge5zV22ucKOetFwsdCs4KgHip4Z9p4NY8U+7ABq1HKRjB/CriPc6O0uM4z1raspQWGK4+CdsjnitmxuDxz1reMrFNaWPSNJnXyccZrd0+UZGTmuAsL4gKNwrqtLvckZNdUZXOScTsE+71q1ZSlH61jxXYbFWYpmP/wBatk7Mwt0OmjuFcYp+8A9axILoqcVaW645Iq1Mho6LTbwbwprfjl+Td2NcJDdMjgitm31QsoDHFaxqK2pk46nRi+2jafWpop9zZ/WsAXfmnIx+NTRXDHvirVQXJ0OnE6lRTC/NZdtM23JNXBMvqPx7ValcTi0XUAxz+dI0QzxzVZLrB4PFSm4GAeCfaqbRNiKdcAjH41QcdatzzZHFVGNZSZokypMhzms2dSWP1rak6Vm3Cjce3865ZmkTIuI+OlUZYm9K1ZBuJB9artHlulRY2uZflMT0p238K0BCFznn2prRAg4GKqxRTIOM9qjdcqM1caMDtUTJgGs2i0Y1/DujIxzXAeIrAEtx0r065jG3pXJa9bBgxxip8h26niusW5ickjjNZKy7H611viS1wXwOhriZ8xv6HNeZXhyu51U5aWNu2uyAOxras7s4x61ydtNnGev0rXtLnb16VyHQ7M7KyvtuOa2IdRH0rjYLkHAyM1px3R457V0wk0YSguh1sF/nHNadtdEY5rj7e571q213sxk59q64T0uYOB1sNwf/ANdXIbrniudtb0OMCryXPPb866UzmcdTcklHrxUEknPXPbNUku93FOWUMBjnFNsErF6OYjFWY5hnJ6Vmo44PvU6PhuelO4NF7zOcdqmjYA8nFVI2DdOaeCR6UXEjRDFORUonO2qKzcAU7zOOTTTAtC42t1/CpVuuetZvmbznvUsYORjjPanzWL6GrFNu6VaXkZrOiJ4wOKto+PeruIsA4p6uP8moFcUhbPTrSK6FtZKC+c4qupzzinr2p3GTgc+1W4HKmqkWeKmB28ihE2uaAlBHI6d6Uv26+9UlkPGeKlMn/wBetLiSLBfP4etIWB69aqNLilE34UnIrlJm74/lVaRs56fnTmm496rtJkdKhyuMjlPNVmapnfNQMQTWbK2GO+BUTt1pz1Wklwcd6ykWkRTkGsm+UkYFX5JMVSujke9QWjGmDD61UlyBWjOvB5rOnPBqTWJk303yN7V5j431DyoJOcDpXfazdeSjHArxT4iaqBFJg4ppXZo5csW2eE/EfVfMklGf1rwnW7oyynmvR/HepGSeTn1ryi/l8yU813RVkfHV5887lNjk1Iv5U1Oppy4xVs50KRilXpTacozUli0Nij9Ka3Wgdx1FNXrSnkZp2IuLRQP0pVoYg/ipcc0hx2o5oRqh8YqynaoExxUynIqGVHRluI5xVyI5FUITjmrcUnNPZmg+UYGar54NTz8jjpVTGDTaIZNGx6HpUnWq6H5qspzismzRD/4aryVazgVUmbk0orUJ6IrsMt2zUiN8tRtyakXpWxC7kqsTVhCTVVeDVuHrU9S76otxLxVmMfLUEXC1Zj7UjVaIYyVLEtDDcT2p0fFNiL0AAxVuI5NUYXx6YqxG3NZNdToXwl5BitC1HGMis+M5xV2A4I9a5qiE0WWU/gKYeGGBUgOfXIppHINYJ6mdy9a9BV5DyeMcVRtx0xVxTyO1OSMnsTEEc0+MgEEUDBTHrTFGMjNczOPdl5X+Uc0r8gdM1HF09KeSanY0vpoRP83Sm7ePSpwgxTCOTWRztdSMjFNYjNPkbg9MegqFxxmqZLehGxxnvUZenM3JAphOOaZCF6joKQccgYoXpinn5TxSsDGkbqOCTml6imN9OapGY7Ipcbaao+Xj1px+uKQCE8+tC9KAv5U+OPceOlNiY1U3NjoKsJBkdOKmjtfpVxIcDgVle5hKVyCK3A7VYEXPTAqZIgPSpViBFTczuRKmM4GKk2Y7VJsBHA/ClK4pNhe5EFGaXGfenNx/Kg5x7GqEJkCgMAelNY0Aj6VNw6AW74pCcU0uPxqJn6/zqZalW0Ji2OOtN3VEzcf41FJdYI3GpsJXLO/nH6Gm7gB1qi13g5zUbXJNFi3B9C+1yBUbXXpVLcSetKHzWi1J5bFk3OetKZSwx0NV85pytgUWK6WJQT3pykn/AOtUandmn1QXsx3bipKiHPHpT1O3H1oEOjJzV2I+hGKpAZIqzCee1UtB2NCE4Ax61tWTkoM4rCiOOBWnYS7Tg10p3Ryv3JXNQrjgd6QjPfmp8ZAxTD6UmehB31IWXmkKjj0NSlRuzTD9KVzqT0K0q+nFVJEOTWiV+U55qrKozQ3YRTkTcCTxWbKmG5rWkXK9Ko3CVgyWiljtUo6DkZpgGM07GCO1SIkGMVG2D9aUHmlIGMU7i5ROnNN5JzSkdjxQf0pjEcDtTStPGPXmkPHSs2+hSQ3p/jTGqRvrkVHIwUelVeyJPHWPYdaRk2j1NP2hOMU1wQeK9089K5XYnPHWk5HTk1Jsyeh5qxFAG7ce9BoisIuc0MNnSrM2EQ461SY5OT+QovqS+4d80oINMDc0b8fWjYErki0ucgjFJHkmnSDYccUJ6hYYRt/xpoBz15HrTwxIwelOwDVkktoArc9KtIw6mqiHBBqQufXihM0Q+RgckYzVV2GeKkdhioVwCSaTYMekW/qcD1pv3jtXpSSOzHjj6U+IAdTmsGxD0QJ1qQzbV54qMuMVDcElRg/hUPYTVxzy729abLnj3qEZU81MjeZhT0rO2pny6li0QvhRzW5YIxkC5OOlZtjEUKkEgmux8NeHXv5PNk+SFeSxrnqySWp00aTnKyNfQbOO1ja7nH7pRwD3NVNT1J764aRjjsAOwq1q9+pCwQ8QR8ADv71gSSYJz0Nefu7n01OKpxsTl8+1RO+R1qIyZHFRmQ//AK6di3ImY5HWot2MjpUZk703zhnBNHLoK+pNuoEgxVczbjgGk8z3o5dB85b3UKT1qAPnqacsh+g96nlL5yXdS5zUW8D60obmpsVzEhPFKOtRhqUGkWnoTjGPanqM4/rUKmpVbdxWUh7ImQAinAdaarDFPQ5rJstD1UEU4JxinL9404DismwbVrDNnfrUiJ704LT1GOMVN9BqOgipipAo4pQMHmpAPwoT0JBE/Kp0XJx3poGO1WVGD2o5iVG6Hxrt6VYRQCBj8qiT71WEx1ouhWsPCjHf8aHXHHSndcdvahjub2pJ3FYi25zxTWX2qwF9D+FRyLxzRfUzlFsoTDk+lUppDitGZM9KzbhT0ArWLRGpQmbqTWbcye9aNwuAayLsEe9dMNTGUupSnbB4/KqcrnFSzZzVWRyea7IGd9CGTHcmqkr4appGxke+aqytljiumKMm76FS4PPFUZOvSrMzcnmq7d66ouxCVyHqelJjrUm059KTHFaXKSGY4zSU5qbVXIaGt1pKXHHNJV3FYQk5p2TRjPHQ0qrQhki5qZFxUcakHpmrKLmmJEiLyKnUc9KjQc1MgxU9Rj0GDTgMfjSKaMgVRSHLTqZ948VIqc9aLjEUFqfgil2k0o4rOTGkJ/DUZOaexGMUg6nFZsoiK4NFObpikUUrlLURuB1pCcrTpP4ajx39azF0EIxijbx65pSD+FICBkGl0K6CbeeKXocUhxxTV607WKFamkA04H5aAMjNK4LcjcGqVwAB71ek4HWqVy3ymqjuNmRdjrWXOa0rzvWVP713wRjuVnPNMpzU2ulEC45p1NAzSnNIA4p6jPvTR1qSMZp3GtWSqBigg9qcvv1p1I0ehHtoORS0MMCgTGZGaaeRTjzx3pP4qBDScUL0ofr/APWoUZoIJoxk1aQcVXi9asA8UGqQx880wHFOlfHFQq2TVma1kS5yKiYZNSZ4pr80De5EVqNjT2OKY54/wqkZsibpUZFSNUbcignYchxUneo1ODUydqBxIivNKtOYU1etSFx6nFOAyKaBmnjpTQDGHGagYEdKsOOOKiemyZEVOQ+tMIpy9aCC3Dwa1LUkVl2/JFadseRWUmdENTVg5rStunNZkB6YrSgOce3aueWp1xNODj/CrsRxjiqUB9qvQ9O3NYs3iyxGec1aQd81WQg1ZjHNZbM1TJ4x61KnWoUHPep1A+lS2aoeuT1p45PpTV6U8cnpk1BtEcF5xUqDHGKRV9etPAzxRfUsXGPenMKTPU0oGaXUBACTTGGPapwuPrTWXIqbgVmXn1puCDz+lS7c59qawzxRsG7GYNG44pxXjFIRUvQhjV5NTBsCo1U5zTi2BRuWrDw2OoP1qRJcHHNVDJgUqMTRbuBpRvkcVYR8HvVGI5WrkOTyalk2L0R59anHzD2qrFyOeOatxjg8VNyrjkHA/pU46jFRrgU4ZyOwouHUsoSRU0YwD61CnXA5qcNt+vpUibJo8jFWUmwKpCSp0f1qr6WBFkOW7VPFIcc8VVU57cVIDgVV9BrYvLLsPJH4VKkm78apA8D+tWICWJzmmtEBaVznrxVqA/Ngn6VSVcYqeInIob0LNeJQQDnNSqcHriqUUvTipvM55pp6ErUtrIO1SpLg8Gs8S4NSLOAOlA9jTWf86eJfm96z0lBNWEPIOaaEzQR+B7VMDmqUb8e1SGbNMxLgkFKZgvX9aoednHXikaXBpXLsXZJwarySZqo9wMdab5241fMVyk0jd6YnU/WoncsPWhX6+tCM2Wlf8aa8gJ56VFv4zTS4NWidhzMCeajZhjP8qHbJ9KidhiqsKQ2VwAazLyVMHPBqzPKADWVcuXBIx7VegkzPu5sA+vtWFeOcYzitWdTzms65iznjNRYpM5q/yQ1ctfoecfyrsNRj6jBzXMajEcsKXUbMu2k2vyeK3LSbIFc442Sd607O6zgZqJocX0OjjcdKnSTsP0rNgkzVhZRjiskzosaMchB+tWYpApBzWWsm3jqatI4OfWk5dCVoa0VwCy88+tatvccYzXNJLhxV+C5/GkpGht/aAOuD6VDJKD0wTVQ3Axx1qPzSx/8Ar1XN0C1i4suQaa3zZ9agEmPrStJkU07DvoQyA5+tIgy2OmKc5IHJqEPtPHas2w7loHZ16UyR/lwOg71CbjAJx0qPzd59KpSMB+47se/XOKsRy7T14rPabHHf1qRJcnHSk2aLU2re4ywyfzrTimGM9cVzSzFeav215gDPT0zVRkNWOkt5QQB+la1lLkjHArmLW53t14rcspsgd/WuhMb2OssZcYPUetdBY3W3b81cjZzgIB+latpdFTz0FbqVrGbVzuba8JXJPPpWhDqW3AFcjaX3ygdvftWjBPuwSea05nuYctjrba88zHPPvV2O45rlba72Y57+ta1veButWpdzNxZ0MEq8buPxq7FIpIwQRXNpNk5zipluzGc9qvntoRyu51sDg96tLOqDNctbaqelXVv9/WqU1uFu5u/2kRxkgVJBqDFuT+tYXnj+9UsVxhuvWq57aj5bnVwXQK4PX1qwJQB1rnI7okZzVqK94I/U1XtCOU15Jhg1X84Z5rPe8JyAcU0Tg1Dncdi7PdAjjtVKScE81HJNkcVUklx3/Gsua7BKxJIw3YFRZ3cdcdqgaUE5IqSE5I9qpSLJgnOcfgKeIMjJ4pyYA4qQSYPNdEQRA1uCelQNbdcVoAhh/wDXpCo+tOyepSkY09sNp4rm9atgUNdpPGCDXOaxDlG+lc8tzRO5414ntuW7c9q891GAK5IFepeKLfBbt149q821QcntXJWSaHTbTMqJ8OecVowTDI75rIkO1uD19qsW8wQg9hXmM7onS2k2QD3FakM2V5rm7S4yQela9vNnGDz61cWJmzBcEdTitCK66DmsSGTFXo5eBWyZmdBZ3RwcH861IblmXrXO2kmAOa17WQOM9D/Ot4SZMkjVWcjHPXrU0U+DVIDPOeO1PDFT0raW5k0jZhlyBmrKMTzmsi3l4FaEb5FUjJl6OXB9ParSsD0rPU+9PWTafWqTFYvq/YdfWl3HHr7VWSTcfSpFaqEkSKxXnOPWp47jGB0HeqZ6ihcg+1Texa1NqGYEDB5qcSHHWseGfacHgdauLKDgA9apSCxdEpHOaes+4+471SMmR71Ir5p3FYurNz/hU6yAjIOazgcVNG+Bii5VrGgsmDirCNkVmhiPp61Yik2j/E00ybGguDj1oLfQVWSYD/8AXTt4xVqRS0HO2TmovM555/GlZ/yqAt8xxUyZpYsebkc1C8mc03dkCmufWpuRbUikkOabv7VFKcHr+VR+Z6GouaWuTSOAtUJpBuPr6VNLLz+nHas+d/mJoYISSTOarTOMY6U15MZznBqvNLuHB6Vm2WkQXGBnFZN7KEVhnBq/cSZHb8KwdUn2KxzUJlo5XxNe+XG+49uK+dfiTrJAlG7ivY/G2q+TDIB19c18w/EbV/MaXLV0U1fU5sXU5INHk3iy98yaQbs89a4eZtzGtvXLoySsKwW5rrtY+TerBRmn01BipaGXEaetOU8U0daeB7UFMD+VRt1604jNNIyKCWIuc1JTFH41IB7UEiUdKcBim0mWFOWkHPWndDQyrDlPNTRmohnFPU4NQykWk9KmDYIxUCHipgMVLNUTucrzVVsA+tTb+Kgk+8atMhjozzVuPAqqnWrMVZvUqKuSE4qlM2XNWmaqTnBNVFBMFwanUYWoUOasAYFBMRuORViE/MMVXJ96sw9BQUaEQ+SpUPFRxEbaXdhuKvqa9CwTkU0N+dNzkUEg1ncaJY5dtW4n3EVnbjVq1bnrWTZpfQ3LbnFX4hnFZlu2MHNaMD7iOaxqFrYsk4ApAeKRj3oYZXIrlRk0XrZ92OavKMmsyzPNacY+WrbMnoWI+PegjmlUfLnmn9TXOcrdmPiB4zmpgcjj86r46H3qYfdPP4UWBbD1bApkh5zSK2KaTk/4VmzOTGMODTWHennr7U1sCs2yLXKzDPsKYcipCMUwj8qCLajIyQ/apP4qYBjmlU89KsTTHbR1/lSFfWlGPx9qQ5xxQIM4GPSlA3dOlKkTMemc1citsdahysQ2kQxQFuoq5FAADxUqR4FSxw/XHtSvc5nLmY1IqsImSBQi49P8amVMe1IhiKmPpTwtJ/k07HvU7E2G47Umff8ACkLDJ9ajdwKmxUR7YGajLcjnn0qNpc8CmNJjqapBaxI7defzqFpOPeo3n25J5qvJdADinYpJllp6ge4zn+lVXl3VHn1osXy6k7Tk96hL5pO9NHB9e1SVbqOzuBH6U4dqQZApwIzjHNLoW9hw49qdtJ5pn8VSKPxqkZ6WFHTmpF57UnGe1OXr1zSE9dhVHIqRetIvBpcZx9etaMi2o4cin0wZzjNPBOeelK+odRQOh/WpY22nFR09OowKTZpsX4uMGr9uSCCKz4TnvVuJumOa6IM5pRudJbOHiGPoad5ZxVLT5eVzWk4Abv8AhWrRrQd9CHGST6UyRckjNStwelRkZyMY96i1jvRCw9ahlQfWrRGTUbpx71DLWpQkUAe9U7hODgVpSr14qpMoIOAeKzYmjIdMMaMc9eKmlQKT61ER0rO5LQin8fpR265oBAFJgiixIud3B6igcHn9aFHFIfurVNjSA4NJtOMU78M0FsDipehSY1hgVVuWwDirDnj+lULyTCnpmpk9CW7Hlsgx2pq5Lc9BVjZnBbtQw2rk19IloefcZtA69Kcz/KAODiog2anERaImhILlKTJJ9arPzV/YCCM1TmGGxSaswZDnilVc8ngVLHH370kinmpvcaVhDJt6UOwYfXvTDx2qJmJoJ1ZNninrzzVYSHFPDHpTuWTiQZ68VLvwuRzVcDFPDlcZpDZJ16ikMY6mnL83JpeM4xxWcm9hdSFxzmmbivJ5NTOKifBIUde9LYm5GJCTT0bPJ/WpIbbPB4HekKHOO1Q9RoRlDDipbeIkgAdafHBxnnFbWjaW93MiouWJ9KylJRV2dMIc7si94d0OfUrhIwpIzXfX8kNhZLY2+dqj53H8R/wq3a2UPh/TlhQg3brmRv7g9PrWFetuB714s5upK571CiqUdDKu3IJrNlPNW7pupqmfm4z+taJGrY1s1Gxxj1qbb3pjL17j3qwtdELNkA+lQtLg1M3Sq7Lx6GtYkMaZDuBpTPt+vaoWBU5zmoXPSny6kydi6txk9TUouSe+RWWZCKDMSfxquQhtmr54+tOEoz/9espp/Q45pPtOD97mo9lcpTNkSZ74qQNkdaxkvT3PFWUuiwxkVk6bNlU6GmrZHNSoazY7jJ65qyk+R1rCUTT2ly+r5FTowx71QSWrMcoxXO4GqlctjJqVW9arq+cYxipVbHOayasaLUsIe5qUYxmoEYfj9amRsr71kymyVRUqjj3qIHipI+KnoSSovFTIg471ElTJ09fagomRamUYFRxr6DipV4FZE2uP7gmlBB9qRTk07aPxp3DRaC8e9RuRuxTttRO2TRcmxHKAc1nzjn1q47Y9qqy4NaRM3Ezp0Bzx1rJu48kjHStuZPSs65TnpzXdBmE4aHPzw9TiqM0WOgrcmiJ7VQmg6kj8K64yOdwdrGJIm0nIqnMOcVtTQZGe1Z1xanJIrqi0ZONjJdQScVCVwavSQcnFV2iIzzg1upDSIChJ4FRsKslMg0wqMVSlcNiDaKa3FTFKZt4xVruJkWM0mPT+VS7cdKXb0xWhLRGE5561IidKeEqREweapEiIhx6VYVeOlNVKlA4FMdhUX86mU4FRrTs+/NHUaQ4kCnKNxpuzdU8abQKGykKi4NPHFHWnYBrO5Q3HIpxUilHPQ05fumobArnvTefepNuTg/yoKYzilfUoiGA1Nxye3tUpUjimfdND3BDWGTTcZ4qQjoelH1qB9CMAc/WkYDHFPOR7VG4popRsMIz9KBx1p31/SkCljSvcSQoXK+9A4B/pSrnvS1AyJ+maoXJ5PvV+TmqFwvBzVxJvcxrw9ay5TWtdr1zWVP8Aer0IGbKjUmDTnNN3V0C3FApR70Dn2pR+tBQAZNTRjiolGDU6CgiL1JAOKYwyalA49qa3FStzVoaBjrQTmkPFBNUSN6GkIp38VGPwoBjMZ5pQvpS4NOTrTYEsQ6VNUcXUVIelI0iVpfvHNMUZp8vJxTV4qzJaMfTW60N1pKBX1GNz71Cx/Gp2Gc1CwqiLkbVHTnGKQ9aDNjVbBqdWqIdacDxQWth5601etIWwKVeeakaRKo5p1MUjNPHPNBT2BuaruKsVC45qiGiuwoXilcc0inmgyLlua07bk1lQHOK1LY8CspG8Ga1vweeK0YDjHesy35NaVuM1gzrizSiOQO1X4BxWfCccfyrQg7d652bRdtC5GDxVlBgjrUMKnFWkrM6FqSDtUqjvTEHrUgPTvUPc2Q4YNSqMCkQdCakUDNJGkWKoqQe1IOSBTs4qWX1HY4yaOpoHIpwzwOhqQHD/ADmmtn0/WlA4ppNSVsRsMGm7afjdSbealskiIHPPNJjnFOZSM96QDJqid2KB6U1j271KFIOR3prKSff6Ur2BIqsDu5FPjHNStH7c0qrjp0p3uO1yaEEHnirsRIxVWIZHt71aQYxWTYy3EeferKt/jVONqnR+KlsmJcQ5qVV3EVXhJwOPwqyrHntRcd2SISuMdBUi1ErADnr7U8NjihC6kydenNTId2arxtzUoPzUyi0G5HUfSrCc5FVN3SpweAf1oBFtTx3qePCrxVaNtx4HNTLJlcfrQBbRgfr3zU8eCc1SjfnH64qxHISSKu/QGXUOBnvUgf5cc1VRhjHpUytnjHSpTFceSc5/SnpnFHUjA/GlJKnkiqWpKdyQP71NHNnrxmqq9aUE/jTbsaI045wMZOcdqkWbNZqEk+1TJIcY4qr3QWuXd45qN5OajWTDetEj7j6UES7DS555pFcmo2OKVWI5oHsidSGFAPHWohLj0pRL8xx/9arTsQ9ibd8uKiJweKQtxnNQyMTmr5jO5K0neo5JBjrUYbFMJ/Kr3EyCclgR2NUZOR1q7KM5xVOYDsP8KpIzKEyDnisydSM1qzYINZtwBk0nY0iYd7ETk9TXP6habs5/lXU3JBB6VlXkeRzzTSLWpw97bmNjgE1Bbz+WcdK6DUbLzF6cisGeAxk9sUSVydjVtLk4BHFXkmyRXPW9xsIBP41pwzD1H1rikmjpUro10foauQtx9ay43BxzV2JsHNYNlLYvpyamSTaMZ6ioIgCAfWpAB6/rUuZXW5YWUkcVIshx1wPeqhbbjmnecByaXMx7l0S9Mnt0qVXyBxWYLxVPLAVIl9G38fNPnJexcl6cd6qNJtbGKU3SlfvAVUkuQTkNn6VSlci7JmfPcUxpCAfWofMBbrzQW555pJi5mDydKkjlJ9qqs2c54ojk25HOKu5WxqxzZGM1NFLtNZiTVNHKD74p3EzbtbvB68e1b+n3+QPmwRxXGx3HzZPH0rUs7vH8XFbRkzU720vuVORj09a1YL3d04ribK/GQM5HvW1a3vOQetapsDrrW/EfB5rSj1DoQeMVyVvPu/i5rSt5gME1vFsSSvqdPDqDE4zWpb6oUAB61y9vcqCOQfWtG3kD45q00JpHUwX+/HrVpbjnk1gWsgxkHvWhHJuA5/Oi9zJqxtwSrkZ61djuBkYrn0mKHrV2CckjNF2TbqbaTEHmr0cw2j1FYqSA4qwkhxgHApqRJtx3ABAzU63GOc1hLKVHBzUi3R6VXMQ0a8t2Bzzmoxfjp+tZMlz8p5qo11k9aylNoaR0JvQcgHNRPOGHWsIXhA61L9uDcbucUue4ramk8wJye1SW0/XpWN5241dtpORzj61cZisbyy/Jz1pBNn6VTSXjrmpY5lIHvXZCeg9y0j989ad5uBVfzRjrURm5IzxTcuw7FmSUYPr7ViaqNytzzV8ydeazNTbKnntWMmXHQ8w8XdWHSvLtUXLnNeqeLlzuFea6lD854rGa0HHSRzsiHqPyNMUkcdD/ADrQmhz2qjKmxjj/APVXBJHUnct2k/QE81s20hOAePxrm4JAj/1rYtrgEdRn3rNbmhtxyZHvV2CXnBNYsU4JwDmrkc2OlaXCyN2Cf3/WtW0uc8ZxXMxXY4BPNaEF30wwraLM2dfb3AK9f1qcMc5P6Vz9neHgE1q292CBjrXSpXOdqxpxMMjsT2q9DLxzWXDLnFXI3HQfnVJk2NWNgfc1IOevH0qlFLgDnmp1m561VyS4nAx1zU6ruGKpJNz2qzE+Me/pRcl6FpUAHrSmLjnkU1G6c1IG3Dg4pghhTFSwjgUwnFSRPtIzx+FBRZGcU4SbfqaQ4IFQM+G4pvYpour82fpU0RxVOJzVpGFJMZbADYxmpV4qqshB5qYPkVVyNR5bnrSrJg+1QluvtSBgAP50zRFhpMd6Zu9M1FuPrxQH/Sk2VcmVhSSH5aiycZprOeaLmbK9xxUHmEY54NWJTu7ZzVObj/61SaIJJOfSqdw3Bp8kpWqssmeOntSuUV55AD3qhNIDn1qxcMBntWZcPgk9vrUjRFdXBVTXNa5ehY2ye1al7OdhGa4fxTqIghYE5OPWhKzKT6s83+IWuBY5Bn2r5h8c6l5k8hz61698SNaOJMNXzv4pvzLK3zck10wR4WPq80uU5bUJfMkPJqj/ABVJMcsaYo5rpZ5I9O1P6imr9aG61mXsA5NPBxTR0pScVRSEJxTaKKnqTuKODUgxUZGKdTYkOJxSE5pRxijg0XH1ADFHTmlHtQBk1LZaQ4Zpy9KN1KOvNSVYnjbNSq2e1QJUgagtOyHk4phzmhjgUA88UbEslj96nBwOKrx9amBzWfU1joOY8dapyZ3ZqzJ0qs/6VtFmUx8f0qwAAtV4uMVOPaquOKExzmrNvw1VyDU0BwetZX1LNFWwOtBfmog/Sl3ZobNOhKrnin5z3qujc1IORUsETA96mgPNV1PrViD747Vm2V0Ni2b5B61fgbBFZ9r/AA1ejBB6jFZSsylsaGcqM05QCtRI3yADtUsTdR3rj62Ivclthh61YeayocK2fWtK3IPetXsTJXLsY5P9KeTz6moY26jNShvXk1g9DmkrMXPy0b9w4oYZFRqcDPpSbJJQc/SnIMmmgbsVIq4IxzWLepi42G4x2pr4xjvUx68d6hdeenSoepJCVz1/WoioANWMY681Ew9qL2ITdiI5UdKDyBTjnFSJFuHSi+gX0sMRGbkjipUgJxVu2teeR1q0LYAZAp3MZSsVIoMVY8vtjmpBHxjv71Msf5CpfcxvcjRCTU6IMdOlLtxSB/So6GXKxwxig4xmkLDFIWJHFA2hwPHSmnA/GmlvXFML8479qTC2g5zx1qJm465pHkCjmqlxcAZxVIcU2SSShB1qtJcHJxUEkpYdT9agdiT7VSibKNtWSSzEj3pgfNNHJ/8ArUZ55qtithx/Wjp7Umce9KtSJxuGeaDyRQeuKRcA4xUD6EqnJpQM0ijb704dKghagOucZp4GO9MBFSDnnvTTM2OH+RUqkn8ajBz3p6cn/GncPMkB9KeOfqOtRrweKkU89KpBcUAU4dabnjJ4+lKOlFwY+pEAPUYqOpAeDikNFmFuAKuQ9RVCBskZOKvRtzWsHqTJPY0bSQo4rcVtyAj8a5yInII7Vu2UvmRc9cdBXVcxp3hImHJ6cUjJn2oPbr70pORUM9JO5EQec01l4qVuvoPSmsMA4NQ9TZFSRPlziqrJxirzqTkVVkUk1Ni1uZlxDyf51ROc89q1p4889qzpk2k4FYvQTREQGGPzppBzindO1Jg00yGgwO1IOaCeOP0pQcA0W1BBRjj1puc8UrNgU+giCdsdayL6XKnnmr90/BJrB1CQhTjiuWctDCo7anJuQPf2qKUbiOKcoLGpRFsO48+ma+pucXkVlh2t8wxTnJBwOKlO6RuppVjBOByaqJSsio6t24z29ageI53NWn5OW5ouEj2nj8cUSVxvczFPHvUcuT0FWvLRCTVZ5cZAqbDKrAg0qQlwTTgck0u8KvHHtUtF2SIGyvapE65xUbBmPvT0yo96gROo+bJ5pHOcnFCnAyacq7xzSuLcRM+tKXKkHOfpQEzwOlO24OByaG7IVrCYLjvTVQoc1cC7YQuBnqfWo/L3H0NQ3dEsYinHHSpljPelRCp5/lV62tTO6KvJP61DajqXBczsSaXYtdTKoXgnFepaFoUOhWomYBrpx8vH3RS+DfC0WmWi392gLsP3UZHU+p9qu305kcsx79O1eJWr+1dlsfSYWh7OPM9zNvJi7EnJrGvH4POa0b1s5zWNdSYBHSogjqbs7GfcPuGKrgYp0pw3rmowxrpSM1oPHPuPakI9qaP0oZquw27kZHOKhkj68VMxqJzj3FMzaKrjINVXX1q44qpIDmtomLkV3bbwOajZye/4U8njHQ1A59/1rVLUm9mL5nakMp29ahY5FIDxVtE7MnEvrUyXBB61Tzg8HipAR261k4mvMkaEVx781ZjnKtyayVfBqeNicetYSgkNM2obvgVdhn561iRN2PbpircUhBHeuOUTeLNyOYManEmTgHisZJyvFWIZz3JrmlE05zXjcVOjYxWdDL0PSrUUveseUtSLykfjUq9vyqokmfarCNxk1lY0vYtKSM1Mhqqnp1qZCQamwJlpDUofA9/eqoc5qRW96W4XLKnBxTlbcOcZqASY4yKUSZFFiiZm46/hUDnPFI7mmMw455xSS1AYx5xUD8D6U6R8E9cioJH461og0IJhxVKXqatyMD9arSd61iyHqU3GKpyxZyavPx2qCRQecV0J2I5epmTQg54qjLECOla7x1VaLP8AjW8ZmDgnqY72+4njj0qtJa4PTitp4Ce1QSW+fwrdTM+S2pgy22M46H0qAwYWt6W1357fhVSS1wxwOa1UiORsx2izTPKJ+lab22D0qKSAr261upaEyTKBTH1FAU1bMB64poj9a35tCVsRBcCpAuaf5eDinqnrQpE2GqtPChaUKBR1/wDrVaYkhBk1IiZ60iL71LjApXNLCgYqVelRrz2xUypnihsLAop6jtxilC4pwwcZyPap3QrXECfhS4AIAp3AGKEB54yPWs2KxGI8GnbM1IF6c0kmBn1qWym7Fd1wO1QvyeKmlILVAx60XGGTSAGlA704njGcZqblWsRuMfWomAqVuuKbt696V9Ae5Hz+FLjoKGHbFDDjimO/QbnFOBBGelAGBilx+GaCbETHPTrVO4Xg1ezhenNVLnjNOPxF2sYl2OtZU4GTWtddTWTcivSgzEpNSL1pzjmm7ea6CBwGKAOaQDFKOtA+hIo6VYQflUMYJNWEGBSbsVFCngUxjUlRMecURLkxrdKTJpW6UbaZAtH8QoHSjtxQPoDYpFNN6Zpy9Kb2EWYvu09/uGmxDipHHHtSLWxSfmkUEU9154pMcdasyQnI70A0jGjJNAkDdKhYVKxJqNulNEPUhfmojmpHpgGKZIDml6UgPalbrQUITxSg5NNPB9aQdaViU2TpUo6VEOlSgcZpGopPNMcU49KRutUQQSVCvWp5BUHQ0EMtQH5sVqW3asqHrWnbdf8ACspo1ga1sdua1LboKyrQ1rw/dFcszsgXYTyMVo22KzocY4q/AOmDismaLU0IT71bjOaqRVai6VkzoirE4YCpI2yemahXI+lTJwahmyJVOPxqVPSoVwDUyDnFI1SJFxTwuaaoxUiA7h6e1A7NMBxSkEinnp6U1gTWd7ghvTpRg5xQc9aKb2KDGKTGT6U8A0EdahAyLbk9KNhp+w5p+3NMkjCkCkK8VMFx9KNnFQNsh2H1pVXPXipNuM+tJt5znmncnUVBirCHB6VCOlTRg7hU2DYnUCpUOPpVYcdKlVj+FQ1cEy2JAO+AKnV+aqISf/r1YTrU7D3LKn86k3evHtVcdBzUnXHrSiykWFPTnFSLnJz1qBRjFTIB3qr2FfUtou5PTipkXLj27GoITjvVhXwO2Kd7CJkfDensamD8EAcVVDnPX86f1FTcm5bQ5welSxuc+g9aqoT0qVCMnBpruNsvocj+Zqyj+lUo25xUysQvXFUmKxeD4Gf0ppfd1PFQCQlaUkgd6ASLAbjjrTz0FUxI3Xmpw+4DnFNsvYlBx1qVXFVz93FPQcc5p3FF2RZEmGyaR5c5qMD1zQU9OtUmACTLVKD8uPzqEIVycU4n5eaa1JbAvijfk8Himk560inaeKuxLZOx4NQsCR9KcDk5pc5/GtUiGMVT1PUU1sYJPWpCMDNQviqasydyOTpVGcZzjg1bd89eaq3HNaCRQnxzWXcg4Ixj61pXGT7CqMwB4zUNFqxlTDOc9KqSx8GtOaL5aqyRHHIxSTsV1Rh3MWc4FYl7bg7uOa6e4hPPHSsu6t8545rVDaOSmiaM9KZDdNE/+NbF3bNg4Wsee1OaykjO7ubFpfxk/eya17e6U9TXCBmRu4q5DqjJxyfxrknSNFUfU7lboDoRUUup+VnLDGK5UasT3NRS3jSj71YezL9p2Ojn19UzzWZceKCucZwKxZSxHHeqksJYHqa1jBMzlKTNG48XSDpx9aqN42kTqc1lz2hNZ9zZEA963UIX1Rj7/c6E/EB14JPFLH8QFzyTn1riJ7Rtx7CqTwOp4zW8aVPsYOVVbM9csfGcUxGXrci1qGfG1gc+9eDx3EsR4yMdq1tP8Rz2zLuYkelZywy3QRxE4/Ee2JcCTPINL5n6159o3i7zTtdsZ9TXW2epJcR5DfhXJKDhozuhUVRXRsJKTU0ch6VRR8jj+dWI3ArJM26GgrnA5q/buFUYrLjbOKuwtzk/lWiYbGvBcMABnHpmtazvCSCfxrnIm5zmtK3k5HrVqVi07nV2l0AM+grUhuiwBz+Ga5e3uSBnP6VowXJ65reMjVM6e1mLHFbFtKV7/hXJW14UPBrSj1I/T6U1JD5bo62C8CjrWnbXq/nXH21+HXng1qW9ztznnirUiJROnScA/X0q9BN0rmoLssOTmtK2uvxpuXYzcToYZfU9KuW84PWsAXXy1Il+Qc5ANCkZuLex0u4dunr60yRwCT2rJXUiR1pHvww5PSm5IzSuXpLj17VRkuQTjtVGfUDtPP51QnvCT1zWcmmjSKZpy6gF6GmxakCeWx9a5+W8GSP85piXZz16VnzWN1BNHaW10HxzkVoxy9eePSuNsb5lwM1qRamVGCc/jVxmZum7HTR3RXgGpluc9+PSucXUc/jVmC95wT1rfnZnyWN77QSME5FBmDY7VmLc8Yz+tSpP3zxVcwcpfMuBWbqM429ame4wp5/CsLVLz5G5q0xnJ+IH8x274riL+3yzEDiux1OUszdDWBdQZBxzRLVELe5yNyuw5rPnXnPY10F9bjOR29KxbhTnGa4pGybWpQI25qzDLtxxVeX5W9KSOXmsDovc1obgjr+NXYrgE5JxWLG/Q1bikORTuGxsJNmrkFyRjnFYscpBq7byZ5q0ynsdLZzkqD+dattOR/F9c1ztpNgAda1IZsgA/jW0ZGTjY6G2uDkc8VoRTe9c9DcEelXYrrOM9K1TMWjoYpgR1qyrgkYOO1YkU/AarcNwSc1rcmxqo1W4G6ZzWbFJuq1G3rQyGjVQ4H4U+M81SilIAzVmJ+eKZBZCZGe9NKkc9O2KkicNxUhXcMigExFkIAX1pshz7U1zj3xxTC/HpVeRomTo2Ohq0jkD61nxtyB1NWY3zipRSLm/ipFfp61UyR1OKXzPwqyi7vGPrSCTrkVWWUHgcmnZPPNO4+hOGxS1DvxSg4rMTJfMyKUkH8qi37etRvNt70Eoc7DJqvKQ9NedSTzUUs2enb0qrlIqTnBqm71YnfjrVCaXjHape5ZHcNuDdqyblxyAfzq3PLjvWNe3WN1TuVFWMrVbnykb0ryvxvrAjSQbufSu31++Ko5zgY6V4Z8QtbADgHpVRTZFVpRuzybx/rPmSSfPxmvGNZufNmY5zXZ+MNS86R8N/wDrrzu7l3Oe9dsVZHytafNNlZ2yfWlU02ngZqzJajx1pKKKkvccP1oY0hGKXbQVsNB5p/QUynfw0EiAZp1NJzTulUAoGRQvWnUhzmpKHD9KB1NABan49etKw0Np6jB9aTANOUYFJmiJE7UoPNIBx0ooQMeRxTkFA6U9FzSBDk609aZ39KAc1kaWFkPFV6mkORzVcnmtYmcydPSpQ3GKgU/Lmnk8Cga0sSk9KkiyKgU5qzCOOahlrUsIeKXJxSBeOKcTjvSZpYTPOamXJFQZ/Cp0Oab2FYmQZFWIuo9qgj57VZiHNZ2NlsalnyBWjCMnms60GB71pQrxmsJ7B0sWU65A4pY/kPrQv3KXkN0/WuRs50/esTo3zA/0rRtm461lIcMK0IGwRWhpI0FOeB3qQcnnpUSdMipQMjFZyOWa1uSDnNQkjcBTskEgflTCRuz2qUZkqHHfpU6DnNQLjvViM9O2Kxa1JkP/AEqMrkj1qUk8H9abjk/zqWtDNIgdeCKhIOTxVsx7uBU0VoWxxUNmc3y7FOKAtxjj3q9DbFR0/SrUdrt7VYSHA6Vlc53JsrJAQAMVOsPAGKsJHTxGO1HMZO5UMO3JxQRjirTDA9vWq7jHSjmKS0IiMc96avXtSu3WoGbFPcGrrQkMnFNL4HNRF8d8VHLOF5zxVENXJXkA61C9wFGcjNVJLjnj86rvIW+tVYtQZYluWPpUDPu71Fvz1pVPtVJWNLWFySO1NIozijn1pjEx1pApAoyRjNG459aGhWFxgU4cjFNHPFOBqQuBz0oGBTsfrSBR3qBdBy9KevSmqOfSpAnvUEAE9aXbilIJGBRyCfSgloVR+BqSo15NSAY9KSJloS57UDr70zHPtT1HOKu5LWhJnHNO700c9etCjrVIm/QmGMUqjBplO57ZqfI3RLH25xVyJsdO/WqKgnHrVuE+tCeo1uXYyMcVqafMUb2rJjPFXLZuVI/SuxSujkknc3TyM5NJjPWmwMJYgR6UEYqjqpNtDm5pG6YPbtTS4zQeueOaVjsiMfn3qrIfWrb9Cc1VccnNRI0uVnUHOaz7hRWix/8A1YqtNHu6dBzyKyZb1VzMwc+tITipJUIJ54qDd/8ArrMkXqc5/CjODSY460vOB60AIM01z8tOB6fzqtM+FNRJ6GaVtSleSYQmucv5sk85rXv5sIea5u+l+Y4P61xvVnDWehSEJQe9BUgc1bEZokKiMqBl/wBBX2yMLlFgV+tOjO3nFOC4zkfjTHOMgVPUSYSSAcDg1UnmyMZ/xqR1PU4xUL2zkF+AvvSbLVmV2lLZqB8AVZeHBwDz61G0R71LH5FUDk0pQ4qYKM4pzLxgCkym7MhVce5p2OM0BCD0qUKMelTYS1GKmRzTiw6DrT2PGKiVDnPNSA9M59/WpfLCjJ5NInC88UobdWcg3JVwF561KiAjIGTVVT83Oa0bAb5BgYFZtcquLluyaCz8wqMdTivRfB/gXb/pdwMRJzk9/aqvhDw0uqXscki7YUOSccYr0DULxVRIIVCQxjAX+p9a8HE4lv3Inu4PCOPvzKV5cFiBxtAwB6AVh3cpO49vartzL15rJuZeD/jXNTjY9ZvQo3MpI61j3Lgk81eupcfSsa6k6mvTgjnbuV5T83BpoPHNRGTc2eaUOM47Vsoj6EoagsajU44p5OO9VYSdkIzYHTmo2wc+9PJBpjqQTUpEXK7kjjrVaTk/zqzIOTzVeXgdK2W5jLuipKM5qq9WpB1zxVWQYNdCRlfQgY00E5xT26U0YzQwTF5PWpM8cUwde1SKM4FRIpEirx7VZRdw9DUCcn1q1EPmz0rmkaxWhPECF561ZQHFRxr0qwiVxzep0QXcVQRViPkcUxVz1qxCnpxWDZbJos96txtwKgjjqwo4rBl2J0fGB61ZjeqiA57VPGCD0qXoMvRSVOjj86pqafvIHNZ8upNy2JBk44H0o87HeqglwtNacCr5Aci+s/YUolx049az1uOamWUY7Zp8hSkWjLlaiaTg8/nUBlHOBzUck2RxUqNh3Jmm4PPNQNKMcmoWkB+vtUUjdqdrBce8nWomJprNntmmFqaRSYrHn+lRuBinlu9Nxk1aRZXdKidOo/pVwp14pjRjrirWhNjPaMn61C8NaRi59agaEA+9bJk21M5ouMEVC8HPStJkqNojnnmtFK5PLYzHt9pGRioXtzn7ua1miJHTio2hBByK3UjnaMd7UAdKjNtgdDmtow5GAMVG1sNuMVoqhm4djFa35700wEfX0raNrz0qN7U84xitFMizvcyfLPpQI8Vde3x/DxTBDiuhPQh7ECqcYp4SpQhA6fjQV2tzSTuG+gKnanqOaKP5VQXvoOGc05Ey1IBinrkHipBLTQXbzT1XAHH6Uoxt96C20VmweqGMMDFQyfKKdIxNQPk5pNkW2ZFuJzTP4jTyeMU3b82aVzfqPUcdKCNwHagegpR0+lQ2UyFlGaQL+lSMeoqLP/66fQQhOMGmr8xxT8cCljXii+gWFCYFLtycBfpU6x8cUu3aOBUORZTlUis+8+61ak/A/Csq76GtaeupLMW6JOeay5+TjNatz3rMuF616UNCGUnGDSYNObrjFNroRAUoGKTPOaegz2phYliBFTgcVGgwalHtWbKirDTxxUbc1KRxUT1aFIaPSlC5pKeBnpTEJSN0pxXAprDvQN6CdTT0GDSBcU5RzTsSi1EMUsh4pEolPFSkW2QSfeNRkYp7cmmt0rQjoRn2pR9f1oI5/wAKUfdpITQ0jNRsKlPIqJhVoh6IhfgGozjHSpGHrUTdKDO9xaO2aRacTmkylsRsc05FPemEVInamInjyalA4qOLmrCipNURYxSbamZfamAVRDIJFzVdxzVxlwDVZ15IqmRIWE8itWz7VkxcVpWuOKzlsVA2bZuRitWBuBWPbnGK1Lc9OK5JI7IGlFV63bHBqhC2egq3C2MVi0dMTVhfiriHGKzYGzV2NhisnqdCZbXmpkxmoYzg1Kv5UmWh/QVOmeKgqaMmszVaE6nNTJgCokOB0qVOhqC2x4GaQjOc8U5fr+FKMHrxikhkTJn3pdlOI6elLgY4pBew0dRx/wDXo2fr7U8DHuKUJlaVgGhcAU8LkZ4pwTkUoHXNMTRFt4pdgp4HHqKMc8VL2DoR7cdf/wBdNYDd3/KpStJs9azErMYEBp6jBFOAp+0+lVcTdmAz9Keo5FCjFShakaHpxwasL0qsq81NGeOKloFoyZT+FTKORUA4xUoyRU2KJx9amjyKgHTipUODmkTuW42weaeCSahUlcEdu5qRDx6ZoE9icHIGalXnjNQK2TjvUgfp2poSLA/Sng7R15pitwD6+npQDuYgc07h1LkchU8/jVgSDZnOc1TUbRzUyEgY60rhctB8qBTy2DVdXBwe9SbuM1aC5IpII9RUoYnoKgQ7sZFShu1JXY7k6sMjnmphnn0qsvOKfv8AxqhNlrjaM4o3Aiq4mwDSo4x1q0xEpJBODTGPAH8qaZAeKiaTB4qtifMkY460qtmqzSgketPSQ47VSYMs7jjninKw7H9ar7xik3cYzXRczuWJHz0NVnkGTzgUnm54zUUjdjT82CVxrtgHnBNVnbI7k1OQGFV5YyTgD8asVipMdzHOPwqpIMVckj46VA6EA0mUlYqSLk/X0qtInHtVt+c1A+CPSpKSMudeuO1ULiLjjrWrOvvk1TmTeOlV1LMO5hDj19KybmzzyBXRzwnPAH0qpJbjGQOab1J0OWuLPg8VnyWjqc4xXWXFuMcgVnT2wycip5bg0YGGQ9OPpT1Y96uz2vGMVXEBBxjFRKGhA4fMKQp2qRYjinbMCoUbIoqtHu4qtLbBq0igPQfnTTGB2p21JWpgT2I9MVn3FiVzjmuqaAPVeWzB7CrQmji5rI+lVWtSv0+lddPZDnj8Kz5rHk4FaKXQzcEzBQvCwIyK6LRtfe3YBmNZ0tnjtUP2dkOQO9DtJWZPI4u8T1HSdbW4QfMBW5BceZwD+NeS6XqL2zgZIAru9J1dZlXJ571wTpcux006nNozrYJMAZrRifjnp9aybWQMBitCOTOBXM9Dov3NFHAPAq1C+CDms9DtPNWY2AYelUpaFo3LWbcnPatG3k5wOvvWJA3A5rRgk6DrWqkrFJmvBIVq7E3PH86yYJBtAHNXoJMEcUXNovobEDkAY/WtGG6P4+tY8Ew2jNWUlz9Krm0Bm5Dfle/4Cta0vflBJrlI5tpxitK1uemelRzNEyWh08d4WH+RT/tII4OaxY7oDAJpJL8J0NaptoxN9b3jGQKhl1AqTyCOlYE2pkDIPNVJNTHOWp3Iehvy6lnHp71Rm1HbnkD6Vz1zrYHG7GKoSa0G6Nn15qHK25SWh0b6jls1LDfb/rXIf2wM9RVmHWF3A5rFzszVeZ3VtcgKOavRXPTmuNttXBAO7ir0OqL6++aqM0U9tDr47n1OKtRXYGBXJQ6kCeufxq/DqIHU/wD163UyGjrobrHepzdYPBrlotRA78VL/aAAznirUibHRSX/ABjNZV65lBxzVQXu48VIQWTOK6ILmZzydjJuLYtyR1qhd2uE6ZroHhHcZHoap3UXDACt2kjNM4XU02ZwK5+5HzHNdjq1pwSBXK3kIBPHNcE1qdCZjzp1qrt5znp6VcmXk81Vc8DtWLNk7liEZ9MVchcsMVnW7jr0Hp61dgbHfrSKuaEIya0YAAorMgfkVehbgetNBfU04G29P0rQt3zjn9ayoX9avwScZq07DbNaCTgVZjk2kc1nQzdKnExGOa2TMka6XXGM1bguunNYSy4PWpYLkhhV89g5Tq7a45H+NaUUox9feubtZ9+OOlasM3HvWid0ZNWZsRyVZik5HNZkMpYDmrEcgB6Z7HNURY1I5BmrMUmV/CsxZDt4qaCfDYzTTItYvP0OarvkU/zATwc1G3B4q5DQ6M81YQ4xjFVVIzUqNmszQthsjk0jHIqIuMf1p2eKdwQeYQfpU8UnyjnFVDnPtTkJBoV7lF7dlaTfioFfI5OKXzMg4q0BJLNt71n3F5hjzT55SorJuHzITmoYki19rO7Oac1zms9WORyacZMZprYtKw64uCRVGab8KdNJnJHeqFxJx1pNFIiurgENWDqdxsUnNX7ufbuIrldavvLVsngdqEWkcl4v1Py4ZPm+vvXzr4/1rc0g3V6n471tVWT5j3r508a6r5ksmD685ropo8vGVLRscL4gvPNlbkZrmZWyxq7qE++QmqByTXTax8/vqC1IeKYAQafQNaBSjrSfzoHFSNDs46Uh60vHSm0FXCne1IBzSkEdKBAfWlzzSKM0/GPrQCAEd6XvSjjtSH/PNBQDrUoGcVFg1LGfWgpbD6APegYzS8A+tJlJjs8UY4pFGRTicVCQhyfdqVOlRIakA9KT3KWorHmlABpn8VP28c0maLcjlPFVyctU8g4qA9auJlMsJSMcUi5xTic+9NjWwsZq/B0FZ6H5qvwcAZqUXEt9BxTW65NLu4prnioZt5DCealj6+1QVPEelMgtxnjFWYuDVaOp425qehujTtjWxAuVrHt8YFbFqfkxXLUFa+pMnDc8CnkDPFMJ3H3pwJGMdK5epi9HccB8wrRtxuxWaCQR65q9aPwKtA2akQAwM0/+Koo26HvUrnK5xxUtaGMtQbpTVUZ5PSl3DbSKAaiO9jNqw8YY8CrSDj61XT5ccVciGcZAqJaESQnIAqVYjIeB+dKI9xFaNvb5T0rFvQxlK2hXitO+KtpbYHrVlIAFxipxF2rJs5ZO5VEXoMU9Y8dateXhehqNtv4isxWZHt6YFNp5GKiZsZ7VNgSGuwyRz7VBIfSnuwGfU1Xkk/CtEirEUvWq7uB7Uss2wmqU1xkmtIocU7izz7QeaqSSljwaY7FjSEcVo0i+UbknvQCO3Wk6npRjIosAZ79qT8f0oHFIQTQAuR0FJu680h9B1puciggk3H8aO2ajztpQc0C2H5zTgvfNMU5x6U8HNJkO6Y8H26U4YqPJxjFPHGKhgyUAY9acFyRTR1PWl3ZHpWbFfQcD6Uv1pjUo4FHQhkijJ4x+VSDIPFRqOPSlDZqRSVySlXrSZwKXmmg2Hr0p69uBUQJzj0qRfmpiSJm/ipVIx0qM9BUiEClI0VyRBipk6A1Cn/1qlBwBU3NYouoflGasRkDpVONuRVtScY6CumEjGaNfTpO1W5Bgk9PpWPbS7SDkiteNt4757109Lig7MYW96COOf1ofG4f/AKqaxGelK7OxMQkDjNRyAEU/PB7VGw4J7UpWZsnoVWU4PaoJPl9elWnXg/0qu/T2rJm0NijcR5HPSqbDDYrQlxjpVF1I5PH4VkS0Mxxk0qj86aOKUE5/rVkWBjgYrPuHwDk1cmbA9qybqUjNc1RkSkkZWoS81z14+DitbUZCDWBdyZPNc0Nzx6rbdjRdjJwPzoIwvHSpGAAxjApjAkcYr7RLUCu/cVDIMVYZPpSeTnr+VU0FrFQJupJEJGMnA7VeEAxnpUbRADpUgigUxzxUZXdVp48881C/HHeps2aMquAOKfGQoOealEAxn9KY0TdqhoNxHCucqOKQqBU0cBZelHk4pXLTsQpGGqTydhwetOCbTluKc/J9awlKxlKRVlBznHHSnKoAH86lKZ60sMWW245qebQFdjFTJAUV1/g3w5Jq1wAFOO5x0FReG/DUmo3axhc5r2fRdDt/DuneREo81hmR8c/SvJxmL5Ickdz28Hg3OSnLZDIbaHSrBLWDHA+Z+5NZt1ISSav3b9aybuXB/nXip8x9BLbQoXcvb0rIuZucetWruXBODWRdS4HSvRpRsccmVbuXd06Csi6lHIq1eT9eayJn3NnP4V6cImLY7fz1p4PTFQR4PSpVbFaNFpk4b1pMmo8ilBNS4jbJGIx7U1jSZzxTWPFOxLGsAT1FV5xntzUxOahkyc00rGTKco5PGaqyD3q7IKqSDNdKMZIrOAeRTP5VI5AqPHOaGIdHjNSKMUxBmplGTj0rFs1VrksQ56VbhUDnvVZeDVyIdBXNM0jcsxrVlQOPeoYxirCKO1cMjpJEHOOtWokzzUCKTjtVqEHj09aweoE8a/Lk1OqdKbGOB6VOoPHSsTew+OMAf0qdYximRrjHvVlBk8ChkbDVX5aawxz3q0FwDgVG6ZGMVSE2U3zUbSEDHerLLx/hVeROa2SMm9Ritk8mnCUjqaj8vBprDmqSBt3JTPg8Gmm4DHk1WdivWo2fBquQnmLxkAqMkfjVMy89cUNP70ezK5yZ279KQHvUPm7u+PalV88ZpclkWp3JyM0qjPFR7ulPHI5pWN07jxycdqa1G7bSFv1qGmVuIwwaiKin0h7f0q0LQjKAj3qN4wRVntxTSue2fpQnYbKpi9P5Uhj4zVnYc0bBzxVXI5UykY8jn86PK/D2q5s9qTy+OBV8xHKUmi54FRmHIIrQaL8aaYh6c1amZuBnSWpz7H+dVmtsdhxWu0fHTFRNBkGt4z0MXAyWhIPHeozEePStRrcsOe3pTGtyePStVIycTNC0ipzzV17fAyBx60wRduta3ZPkRBRkU7Ip7REUxgKjmIBjxio2YEepFIzdhmoycmi5rESQ5qPGT65qRs00Ag0m1Ydhm3k01RnI7VI3Bz+lMBB78VKNRMYBpTwMmkLdfWkIyKTAjJpmPyp5G3/9VMP3gKaZO44EZqZUBpqrjqKmRMYwMVFyiRBgDntSEYFPAOMdMUh6VO4WuU7rOOKy5wSMVp3HB4qhOCa2g7CtcxbpPasq571vXEZ2msS7X5q9CDIa0M5utMqWQc1F1NdnQzF6mpUHpUYGKlj6UIETp92pMcU1Opp1R1NRrcDmoXGTVhjULHBwKtEsZg5qRV9qTmnKKYrWAj1phGKexwKaOTSQPUNtPUU0CpFH50yOpMBxTJOvWn9BULnJoG2IBk0jilpGNWHREZHNBGKdTSMUEvRCYzTJBxT6a9UZldxgVC/WppO9Q0EgnalIxSgZHFBHNBSIz1pVoIJ7UnQ0ElmI4NWVNVIjkip1aoaNEyYjJptNLU76Uw3I2HHFV5RVp/pVaWr3M5KwxOtXrU9M1nqau2x5qJbFQZs2x5FaluRxzWRbtwK1bUg85rjkdUTVh6CrUf51RhbIq6j9KxZ1xL1vV+JhisyE5+laMJ9KyehpEuI2RUyHFV4+PapU4NQ2bInXgd6sRg/hVZGP0q1F+lT0NOhYRQe1TKOeKjjXH/16sIPeobHYXHtTWG4YpzJSe1JaotaDQv5CnBeaUKDT1GO9O10DQKgNSCMDJxQoqQDNFh7saFHNNKYqakK8VNhPciIxRt/2ak24Oaa1QxaEJHzU5U45/OnEZ7ZpyjGM0yUwWP2pwTmnr1pdvp+dQG40DFKo6Z5PrSbsDtSoc/SlsCdx6jvU6LxTEH41MgxjincrcULxgc05FO3ApemaevIx61PQOgKPfmpkyRUQGOKkU8UCWhbUjaB1pwwCBzUSgY/qKmjGcH0qmMlXk0c55/KncZ9KUYxnuKzehn0HLgAZyKmjHoeTVY5yKnjxwfSkNaFpOuKlC87s/pUEb54qUtjjsO4p7ibJE4PvTwdvtTFHy8dPelqhvVFhFDAE5qZMhSP84qCNj3PT2p2/P0Jp3ILG4KoqMuFJz2qGSUL3GarST89aLmiRb+07D0H40JcHOc/hWa0+MelNNzsJ7j19adwa0NT7Ruz600y8cH8KzvtAY9RxSCfJ60EvTQ0fNB+vWnrJWckw3Yzip0k4rVIhl4HkEfiaezc1UWb3pfPH+NdK2JtcnL4NITuqt5o6n1p/nBTgVpa6KW5KxA/rURC5pryZzjkU1W5INMXUHUZ6VWlTP+NXdoI/+vUMyFfrTsStzKlTFV2zz/StGS33ds1BJFkdKmxpexlyRgnpioZEyOBgVoTxcZxVZ0Y9sVK0ZdrmXPFk9Oarm3yM9PpWrJDuqEwbfcVoiWY0tp146VRkss5NdG0OckdaqPb8klePaqHc5+WyXqaqtZjPT9K6J4A3Uc/SoGtcgnFBJgtaYHAqFrc+mPeugNoTUEtm2MCs2hp3MEwlRTTHn3rTktiDULW3NJIdioIfbFRvBx61oiHAx0NL9mx3p9SHqY0ttuPSqclmvpXQvbA4PrVaS1xzQxo5qayHPFUpLUeldJNbHkis+e39vxqEwMJ7cJz0q7pl80EgyePrUskHXiqpg2HPeluZOOtz0LRtQ+0RqM//AF66G3mzjnpXnOhXTQsMmu406dZFBLVwVI2Z0wfNFXNuNz3/ACq9bnd3rNQ5fgdO9aFuxAzWS0N9kakI+Uc1cibacdT61n28g2irUbHGetS3oCNW1ccelaETdc96xYpADjpVyK5wM/nQpFXNqGTgZq2jZFY8d2CB/SrkN2CcZxVKVh3NOMjqTzU6XXl85/Cs0XHvxSmYHiqvcOfoawuw3U0yS9BP3qyJb9YUOSBXN6v4wjtN434PXNapNmLaT1Otu9VWAH5x+dcvq3i+G3yPNAIFee6746lmztY47YNcXfa1PdZ+cnNa27mEqrbskejan8QkViFbP41iv8RMtw3615+/mynnNIlpIzZ5qbLqJKpfc9Ig8ehjy2PbNbFj43RwAW5ryaO2davW8cqEYJ4rJxj1Noufc9v0/wAULMq4b681u2msBxndXhunahNAykMRXZ6Rq0jBdxOM1ly9jaM7OzPVYNR43Zz9K0YdSOPvYrh9P1BnXFbtkWlxwcVautipSOnTUGbHOfrV+2uDLjGcVj2FpIxBxkV1ek6WWIJGM120qTmzBz7FqzgLLn9a0oo8L06c81ZgtNiYUYAqdoAB15r1FDlMLma6DFUbhck45/wrWkjxnis64GM471nIm9zndShBBzxXJajbjceK7LUTwfauU1I53GuN6mqetjlrtNrnI71myrg8Vq3ow3asmfr71zM6IsEbAHrV2B8Y9fessMd3X8KsxN0rK9jU2IpMuMDFadsd2KwYZCPatWylycZ/GqTE+5sxDn3q5AfyqjE2QOauQNnAFaJjLkY54qwmSeKrxMAef0q3GBjtV7mV9RyruPH6VIikHmnInNTpBnkfTmmy0y3ZsRitWBiADWZbLtNaUQpq6Jk1uX4peeoNXInyfc1nRLyBVuAmtE9DmL6PgLU6DPNVE7YqxG2OfStUDLqOeOad26VAjj8anDfrV7gIByKXfikY4FQu+M0rWLJxN+FSCb1PFUicU9Xz+FK47F9XB6UZ5qvE2eKkJ209xlhSNue1G7IyOKr7j+FI0u0Gn0Abctxj0rNkIJNSXE2T1/GqZkJPWkNaEwORj0qKSTHf9Kb5nB/pVeWUE8Z/OneyKEnlCg4rPnlz34FTTSZBzWddSYGO9TcaKd/PhSMj6+lcF4ovhDC5yDj9a6nU7nCucjAryvxxqhET84H1q4q7FJ2Vzyn4gaz/AKzJx/SvBvE18ZJHw2Qa9D8c6qXkk59a8e1acvI3PfpXbFWR83ianPIzLhizVEq0OxJoH61qzjQ8YApP4aWkzzUlgBindKAM0lSNBTgPWjbQD2oFYMYNL1ozyRRQAA808jNMA5p461Q0FKBk0uOaKi5oGOKAeaCaQHJxUkpkw6UEZNIuBTqL6lD1NKwpiDinnk0D6DkHGKmAz3qGNeasLSZURhXnpT8cUbfmobpRqUnZ3IJeM1W/iqaY1CB81UjKW5MvSn5x3qILT6lloUHmrsDYAqmoy1W4gAKkpFxDlaQikUnbQTxQzVdxrfjU0WDUNTRHmkyS0nNWIuKhQZxU0Y+bk1mbJM0rPtWxb9axbX+Gtu1OcZrGeqG3Ys84pMYxjr7U4cginIuPeuaxzydhNoYA1PbttamgfL6U9FOeDTiK94mjG2cYqyrAgiqMLcVOjndihmJNwuaegBYEGoz1qa3iJ5rB6MqVrXZMIyxBrQtosrzzUcUWUHrWhbICnTmobOWch0FsOpxzV+GLAxjNLbwAKPX3q1GgB5rlb1OZipD8o4wc04oBipAuPemvwalvQhIjZQBk81XlwOtTykDoeO1VJ244qF3LjsRtJVeSQ5xQ0mOSarTTBc5PfjNaLUEtR0kmCQeKozXHXBzUc9zk4qqzbuKu1jWMb7jZJCzcVE2c5JqQDJNNYDFaItR3IiN3+FBHtT1XOfWmyfL+NMGR42n+lJzn2pz4NJg46VSZk11Ezj+lNPIPr9aXBzSHjtTFYbjAyO1NyOMdafjjIpjfXFCRmJnHXnNAHOOlI3sM+9Az3ptIb2HDPHTFShsE8VFnA9aVRz0xUS2I2JgeKVTg9c+1R1IpwaztoQ9iVDzzUg5qFTUoJ9OKykJIdjgUAflR+vtQARQthPYUk5pw56UzOeaUE5NJi6EoYZApwJ/CmJgingelSidxc47ipUOKhxzmpFxxVXK2JgD1FPHTGfxqNQQetPxn2pXuaLUkXPapVb16VDGNtSjkA96VzSJPE4Bq3GTxnpWeGwatxP8AX+lXF2FJXLiHBFadpcEcHFZCN61Zt5uc+ldSkY8jNaX72fWo+nenI4kQfzpjDPOcgVqmdMHoJ1Hc0mcD1pGY5wDx6UhI4qWbx3sRv0qvJ0PJqw3PBOTUEowDxis5bG6VipKcd6qyDcD6+9Wps1WkAx71iBVbgetJuwuaH4PPANROxHpSbJIrmTArGvpOtaFzJwc1jX0nJ5xXLM4qzsjJvnyD3rEuTknvWjdvjPNZM7ZNKCPKk7s3mbceBx700kGk3cY6VIiAjk19s0bPdDEj5zipTHuGalSPHY4pSADzxQ1oEnoQMoxzVdjndzj3FWmfJNUpTk4xxUMhEcg4qJlXvxUw471HINw4qLmi1Ic45xSAhjgUoXOc8Cm7TnispD2JW+7gHigELyQDQqkdaimbBwKzexO7sPkCucn8KaEwOtIi+vWnICSR3qLaFJdyVYg4AAzW/wCGtBN7fRoVLE+gqLR7Ay/wbnJAAxXsngnwsml2ouZU/fsOB/drysXiVTi0tz1cHhXVldrRFnQPDMGhQ7yuJ29vu1au3xmtC4bism5PyGvmeZzd2fUJKCsjMvpeSc1hXTnpyK1bx+uTjNYV3Jj8K7KcbozkzNvJecZrFu5cknOav3kmCT61hXkuM169KN9Dz5y1KtzLkn0rNkk+f2qS5mIPUVQMpLV6cI6HOnqX42AGRUqvuqlGxx7elWUOR/hVWNW7E69aep5681CB06mpBk1FgTuOBJGaQd/U0qkg80mCT0pWHcY3TvULnAwKmK1C69atGb2K0oOKrOMk1blXFVnA/GtFoYspSHJpuPep5Fz2pu360mCQ1Rk4xipVX9aagwamU5rnkaxJ4UC4q3EvPtVWHrV23HFck2dCLMfSp0AFRxj261YRe1cczdE0Sgj+lW4kxUES1ciHSua5SRLGMCpkUnGKYo46VPGtQmMljUc+lWUHHyjioY1/yasrwtFiOodulIVz2pe3TFITirjEV9CFhyeMYqJ1yKsEZphGPb1rYy31KzR9KryLkc9c1cYcGq0tarVktlSVcDmqzjI4q1Ifl5/Cq0hwK6ErGN3sVXk2/SoXuMdTT58YNU5OPwrSK0GycT5brxUyz81ltLj2pyzEipcehSehrLcD1/OrCyg+1Y6zc5J6VIk/oTWbgbKTRrGT3pdwrOjuOOv51KLgAdRWbjc1U7Itls0ZOOlQJKOtP35/H0qWrApdSX0pQDj3pitnvmnrzUWN0wAz607bxQnBp23j0pbjeg1VwaDwDUh9jQBxk0gSIdlAjyOlThR1o21SYrXK5j68Uwx1a2jnHFNKe3NbRkQ42KnldeP0pjRYOccVcKY5ppTjOK0TM3FFBogT2qJ4gDkVfZQF6VXkHFWpGMolORc84/Kq0q8nitCQZAqvIgzn1q7mLjYzXTB4qIoTxWg0I9OKiaDHTimmNKxU24pQuM1OYTjPWm+WcY71Ldhogdc03bzkVKwzTeQMdqRZEwxzTYxk1IVz170AEE4GBVXAZtGKjIG/FT49aQr82alAIEyKmVcgU3OBT0O7FJlEqqCMelNcAVIgwD60kmSDxisyloULhOfaqUi1oyjnpVSUZb0reLIRlXS/KawrwfMa37w9qwb3gn0ruokSdkZcvWmAZqSXGaYP0r0DDqJ39amjqMdfepYxg0FLcmUU5eaRV4pckUupohG680zqaVuTSAVoQ2Crg9KfgigDFDGgroMf7tMHBpWNMzxQZkq9akTrUSVIpoGtSQmo+CaGNNDVfQljgvegjinjkUjcipuabohPFNPI609xjtUZFVqZMb/SmvyKk6Con6Ggl6EMnSoqdIc0wdTVGTJE7ZpSKFFBFBSI3702nsCTSAYoDYfGanB4qBBUydKCug4HipFORTCMU5fekwQHj2qvKKnPSoZDQhSK46mrdsegz1qoeDViBsHtTexCepsWx6Vq279DWPanoa1bfpiuOZ2xZrQc1dQdKz7er8fArllc6o7FuI4NaMODis2Hr61oQkcVk7mkWXU5FTIvNQxHPXirEfvUmqdyaNeatIBUEa/N7VYQ8cdqT2NEWEPGKnQkVXiJ71YQ96zlsUnqPOSc44pQOen50o5HvSqKpbF3HBM9qAMVIAAfalC8f/WpWKGY45/SnL7U4IPxpAvNIEKOnT8KUH60betKT+FNMLDWXv1qM5zzUuNw5qNsbun1pGQmNxp6gntSKKlVeKgNhOp70h6nFPC7eaTGabBkeM9qeoPpmnBKlRQPepYJoF65qQNzn0poX9KXbjpUMVyUHIzUq/czkVCvAp3QVFzToSDr1qZF+tQoM1LGMZx0poLFhPep04FV0yOamByQKZHkShsGnckehqMD0Ap4OKT1DYcqknmp0wP8ahBNSJ1qRNkyOR0qUOeMHrUGMkY61IAT07U0K5ZRuB0p24A+9QITmlDZfjpV2DoWFbCkjFNaTjPSoHl6ioZZcCluCJJpyBz+dQNPjjPWq091tHY/WqM16T0IqWVc0jOBVaW73dCKzHutx46U0yjHWqSdjNzNDzycVIlySPpWYj84BqeGT8varimyea+pqpJgDmp0uOKoRyEj2qVXBOM1tFA3dF9J+RzTvN+Xk1UQ+pqZehxit0hok83HvmlLnI+aojx2pQPSqKJPMPTNWYRk/wBarhRwSOasxDGKpEydiwoBHvTZFyPSkJIGPWlL461oRuV5IsdxVaZB0FXGkBA69agkXIp2LSM+WIZpnkZzxV0x5PWnCLGc9KzaNE2Zr2w6kVA1sM9Me9acicYqFo8A9KaGzLkhwucVRkjPp1rcli+XA5qhLAPTn09KLErYyXiOQKPKx1rSW3JPQ4pjW/GcUgbM/wAlRnio5IBg8VeeLFRtH8tUyLmRPbYHSqjQkDnGa2nh3dRmq72+e3NJFLQxmjoAxV+S328VWaHGamWg0Q7eOlQSRHv/ACq3tKnoabt+bkZrO90IzZ7fI9azLiAgHiuheLPbFU57bg8ZqAZzbxUwwA+nHtWrLZlSflzVZo9ucijdEJ23IIIyhGK6jSZjtUelc+g5rUsZNnfmsJXLjLU7G1lBxjmr8UnAzzWLZzfKprQSQ4FcbWp0xd2a0cuR149quRynuc1kQvtq2jlfp6UnFlGrHNjA/U1OknSs2N81aibJwelRysls0o5SAOasxTc8f/qqinJBxVhW2HOfwq1BsXMacc21fm61Fc6isSH5sHHSs2fURGCFOT61jXNw8zcnrXTGFjB1OxFruuyyZAOB6iuE1G6lndsksfeutubFpj3FZ8miE9VrbZEWu7s4mWB3b5s05LPodtdTJo5U/dz9KrSacR/DUNNm0TFFsPQfQVKtsD2rWGnnHSpI9NJ/h/Gk09jZaoylthnp+lW4LEN1AwK0o9IZiBt49a2NN0JyQCpNEacpEc1jKsdF81xgZ/rXS6b4ek4OD+NdLo3hzGwsvP0rsdP0AAj5cn6V6FLDq2pm2c1o+iSkqGWu20rQCdnHPr2rU0/REVwdo+ldRY6asW3jiuqNCK6EXZR0/RthUYx71u29ssYAC4xVuG2CgDFO2YrXRbBYQDA45o5xz+lKwx/9aonfappOWhJXucDpWPeN8pGcYrSnfINYt62Ca5JSKSMm+YkHvXNakhwc8V0F3LwRn2rGvl3qe/tWBaepyF+pzkc1jzcMa6LUYMe1YN5GfSueSsaxZUUjNTxnGOe9Vd20mnCTkVibJ6mnG+T6elX7SYBhzWOkvFW4JSpB4+lK49zo4bngdquwz88VhW1wR1PHpWpbvk8GqTGjZhfOKvRNxwetY8L4GM1ejlAAPWtUyLGzER9c1fgXjpWVaSBhmtCCYqeO9aXJZfRMEYFWozg1VilyBzU4fbwOapGb1LsBye1XYyKzI5ehzVuKTvxmncixoIwUcmpgcnNUlkz0qwj5H0rRO4iwJNp5FSpcH/Jqqx4NM39AR+dK9mWldGg024dcVEZODjr9agEuQeaGcdqq40uhY6qPajdg1CknGKex7evtS3L6E6TehxUhlPAqiOo5qYPir1F0LPmZqOeTcvWowxGD39KQkEHtVGdytKeKixwT61LJgH2qE8denY0rFJ9BknTOaqu+M+tTStuaqsrgg0XNUV5nxmsq8mC5PXjrVy5lwTzWHqN0FL+lJDtqYOvX+yNznGa8U8e6wMOCcY7V6N4r1EJG/wA2CK+f/HesZaQAkk10QRy4ifJE8z8X6hvlcA5Brzy8fc5NdD4gvN8jc81y0zZbrXWj5iTu7keOacOtNHPWpAOKGCQmOKWilHBpFLUUdKCO9L360UFBRRjApf0oASl+7Q1JQJIUCnqSKaBT6bLiA460+kAxR/FUMYxuKROppWpB1pBYlU5604jP0pimnZz9KBolQZFKelLFyKfs59aB9AQZqwhqEDFKrEEVHUtbEoHXFNfj609TzUcmaadw6FWUnFRKMmnzHPtTI+tWjCW5OB3/AKUUUdKGabjk61bj4AqpGeeKsrxiszRFtDkUh4pIjnvTz0oKiNqeEZqAEA1PFn2qSkW4+AKsxgnFVFOcc1bibpUG1y7bnBxWvZnpWRFjNaFs+1cYrCZMkai9u1TqBj2qlHIc9auwksa5Wczeuo5PpmpUA79acqYOcUbf51VzN6DxkHB6Cpk5Yf4UxEzznrVqOHPT86q+gnIdGhY88itG3jAx0qvHGBj2q9Bj0rkkYzd1YvJHhRirdsBmoIV4HerdswV6m/Q52XoRj/GrSgdeKrDIORUu7ntWDK5SQd84qOQ44ppl9en0qOSUZNQwaGSPmqs0h5HFLNNjPpWfczj5hmi1hJEVxPgkCqM0+SaJX3OST17VA5ycY/KtDaMLCE5pOCtGz2oI57VVy7INuM96icZPFTEgjA5qInP19qYthOM8fnUfcjqaeBk801v1qjJ6gFz1prLt+lPA4prrzQkJrQjOKjJ5p7cDmmsMmqRLQjNzkA1G5zTicUwkDPU1SIasBb6GgHmmdO1ABLetNoVh45PXFOz6VH0PQ0oY4qGiWidCNvNOBw1RL6VID7VOxFiZTT05HeohwBUig9ayJJB0we1OA+mKaM96cOpqGJhgd6Znk08gUbcDOKCUgU8/Wp1PFQ54605W6VJViUdfWpE69KiDY6mpF5NNBYnXOeMYpehpgGaWh6FxRMDinKp9KiQ8mpQazNUPxgdPxqRWwcA1FkBcYpQefwoTsacty9G+KlWTHfmqUb89anRu9bxlclxsbNnP8vJz6VYb1wcYrIglww9a1In8xAc5IrpTuTHRjSDjnrTQp61LtJHTilWPj3q2joUSErk+lRSpkcc/WrbL7YPvTGQ9+ahq5tFNmbLDioHTGefyrSmjYkccdsVUlizk4xWUol20MqUAtz1qncfL7VpTxcGsm/JXOKyloZyVihcvuzzisO+kz1P/AOqtS5kyD6VhXjZJrhctTy68uhm3b4zWbI2TVu5bk1SY1tA8y5vx4PFToAKpo+MDvUon96+zvc6mXDJjgVFLITnOBVfzfcGgtuBJobIsDt81REgE04yAmonO7kHpUspqwjPvbpQxB74pjZJx0pQOgrFiei0IW3N9KfFEAQTU4jwM4zSICrZOKzbK5ronmspli81h8vYe1UTb7jkmtWS7Z7faeR61T8sMw9+1TIXXQjht3kJ2jPsK19O0V5SPlyxPSjToPLkGF4r1rwN4T8+MXd0mATlVxXnYqv7GNzvw9CVaSSHeCfBiWsSXE6fN1AIruJAFGB0x2qVkWNdqgBRVaVsV8pVqurLmZ9pSpqlDlRUuG3DsKx7rCg9x61p3BwOKxrtxzU0yZbmTfN054rAvHO1v51tXz43dK52+bg16lJHLNmRduBnmsK+c7j/jWteNjJ71z19L1r16S1POqMz7qbBxVVHy3AptzJjmo4nzXqJaGUXqaURP0q3EM1RgbNaEIwM1FjSWqJgMgdvenhePekXBFSoM1FrCTshFjNOEftUijn1x6UuwnFNq5d7ldk/Cq8iH1zV+RBjpVd0znjFFiJIoumc8VXePmrzp1qNo/wAaZJnyRYGcUwLzjH51daOojHSZBWKVIi9DUoixzSqvPT8K5pM2jqSRKO3arkK4AqrEvPPSrkWfSuOZ0xdy0gxViPk9KgTHTpViFfQ1xSNb3LMY5q5EvPtVeIYwQKtxjiudmiJlXJ/pUqDA5pkdTKBUrcbJY15welWMBRxTFB6/0p4J/wDrU46kCkccj9Kbtp+MjkUxuDXQnoZMjYY/+tTSBjnNPI+akbvnmmLoV5fu1Tl5zzV2bpVGfqa2giGVneqzsNp7GpZD14qGRsjPTiuoyempTmOQd3Wqr4HvViX361VkwBWmyBsgbgnvTtvOfWk6D607Pbr+FIsQe1O8wrSFSOnekHHvSuOxMj0/zMVXzxTgxI96z0ZRajnIGKmSfJ9KoK1KsmOnWocQNVZRuqWOQtxWWkpqeO4Kt7VFjWDNRSc9aerEjrVKO4zxkf1qwkuO+axasbKVybIB+tL0NRBuetOqTeLJM5NOB4qLOBSq2DzTSIZJt5pMY/xpN/PtSFuPaqTsweopxzUbtlaXeAKYW56VonoZ2IpKruasN1qs2aa3IlG5GR1phTK9am2/jSFeOla8xPIQlMjBNMaMdqnb5RmoX6j1ouZtFZ1x0P4Uwp3qw6HdmmmM4xVtEoqtD1z0qNoSccVeCYFM8krnng0rhylBouPSkKEDNWnjxTTH0plpWIBHntmmleeatbMLVeQHNRcq1yN+CKmjOB05pm0safGOSKfQla6EyfMKRxjIp3ReKQjd71KKv0K0qEmqsy4HIrRaMkdOap3MZAwKtCWxhXa4JxWFfE5robxTg1z18CT1r0KTMZ7GXItMAxUknJpv516KOYRRg5qwg4qBRk1YQUGiJlXIoI/GnLTWPFBotrkRXHtSp1NNJyacozxVmXUdjFManHI4ppBpXKuR45NIc5p9IBimS0OjFSHFJGMGnsKB2siJqQDI5pWGaXBp3EhV9KeVpgOakByOtItEbrj/ABqMrU7DioWqkZsjPSonOakY1E3SrMiu/WkXrSvmlQc0NkNWHAZ60rCncCmMfzoK2G0m2j+KkJNHUFqSKMmplAxUC1Mh49aCkP6ClHtRTfu0mICKicYqXHGajY8UhvYgPWpIhg1G3J9qkj+8KoxNO15A5rXtiAKxLUkEVs25ziuWaO2DujWtucVoRHisu3bbWjB07GuaR1RLkfBq9buTWfG/PFXIWO4f0rFmi3saUZxirUJ44xzVGFsirkfaoehqtC4tWEHFV4mPep19ulZmiZYQjIqwhB6VWjqxFz6VDLROo9OtPVeP60iD3xT8YNNajADNSAbetIB2pw9+aNjRD6QDB6fjSKcE04jOOaB9RpXt29Kay08/ypByaOgr6jMdqTYQakIPTt7UAcZAqbmY1BUijigDHNB602LoAAp20H2pFx0pwBNSSIFzz1Ip4XA6U4Jx6VIidKTQEYye3404DFOKYFAU55qGADpxTgM4HajnGcdKeoJI5qWWtB0a8DirUa7gMioFHHSrEXT6UW0BskCZpyqBQqnIIwfapQpI9qLCvYZyMfSnAE+1KetJ/EKSHuSIefan7uR71GuRz0qVE3cjtTSEyWPkE81MisM9qjiPNTACqsSw79hTXPHJ/KnEjH+FQTMAOuKYRI5XC5z1NUZZ9oqSV8kjJ/CqM2TUWdymQXF0enH+FUWlLE5J5qWcck/zqqTg1somUmyZDx6U85qur5NWEzx0rRRMW+g5ck5q1EM+n41BEnzegq3GMD+tXFWC5PHnirCLg+lRxDgCrMceAc/lWjRS10Gq23NSCTAxjinLGeOOaa0R70JM1SsODZqeMDGP5c1AqHOSPzq1EhA9PrTuNvQlUZIHerKKB9fU1GsYH+NTJWhO6uDYI9/eoZGwcg1NISF47881TdsE881SHFdRHJz1yMUm/NNk54pmD1H41XQexZQ5FNbp7GmoTjih+cfrQxiY4PpUTKCSKnVMgU4pmpQMovHn61VkiHPHNaxgBJ4yRVWa3GciqeqBSVrFARDGOaQxA/WrO3npxT0h3HoMUIiTM9rXA4AqCe32AmttoODx0qncR9iM/WhkmHJHz0qIR5B9a0pLckn+Go1gI4wPrUJ6juZb2pYniq72net1oMj2NRPbjp/Omx3MB7Qk/SoXtyPat57cH61WktcdsVk4sq5iFAO1RvEOeK1ZLbDfd6etVJIPbvUWHsZk8G45AxWdPbY4x1reaComtNx6UrkNXOcMRQ1NE2ytaTTxjpzVWWwJ6DNQ2TZk1vqXlDB7VqQ6spAycVz/ANlcdOaCrRnoaz5E9TSPMtjsINUTscfWtCC/V16/lXCRzuuOT+NaFtdOuAORU+zuac0juYrlcAZFXbe4UkfNzXH2txI2Ac1uWEUsjDqc+lUqVwlOx0C3WOmDR5jSNn1qK1sZcjIrd07Sizjj8TWqptbnJKTbMj7G8mMjinR6YxOSMmu4i0HKA7R+VDaPsOdoFa+zBaM5GPSsjlamOjBu1dXHpwyMrVxdLDYO3j1o5DW+h57PoIP8PNUJPDpZuENep/2GH4KigeHhnIUGtVSTLTPLo/DR/wCef44qwnhvoAvOOa9OTw+Nv3cZ7Ypp0IAjAwKr2VjSLOBtPDRYjI4+ldBp/h8Jj5P0rqrXRVHVc1qw6SMDAAGK0jTsO5j2GmAKOMV0drpgQDPXipbbT/Kxx+FakMB7DIrZaE9LkNrbBHHHHSt62iCqAOlUkiK4JBq/CDgUNgSlSvNNJ469acxycVDMcZwazbDqDOB3qvNJnOKYxJzUbNxgDNZt3CxDOSPwrGvWyDWxKA5rIvEIz2rnfclbmDeHnFZc4PPNal4Pn5rMnHXFYsu1zGvFyxJrCv4vlPHPqK6K5B3H3rJvbclDis3qWtjlpwRn0qNJORzU99HsJ9Pas9WKmspKxpFmnG3Iq9D275rJhm4xWhbv05xWVzS5rQ8da0rSU4xnFY8MvAHWr1vLtIz2qYtoTNuKTj1q2knf+lZMUwPOauRTZ461smFjWtrna3Xj2rRjuMgYJIrDgPJ7GrkL4xz3rRAzoLec7hn/APXV9Jc85rBtpcNya04peOO9aJmXU0UY9anic7vpVKJ8471KH+bIOaso0o5Md6sRy4Gf61lpKemaspL29KtMye5piShjmqaS4NTK+7j0p+YJk276CmGTnGTxTeOPekJwc0ikTo241ZTOM9qqxDmrCsCQM81SQmyVcc0jPtGcfjTc7Tio3bcDV36CHmbnJ5oMmRmqbOd1J5xA707kFiRsj2qvKwIweaa0vvVWSTii5SQksuCeaqySjJ9qZJMAxOaqSzbQeam50rYjupcA9v6VzGqXPyMSfy71sX052muO1y6MUbHFaA9TgfG+phEfn1r588a6lvkf5uK9W8eant8z5q8C8U3+6V+c9+K66a0PExktbHIarLvkNZJyTVq7lLuargYrc8hasFFLS89P50lJlBTvqKRRSnpSDYWjrSDpSgelA0LjPNKOlIvWg5xQMXt0ptLuoAoFuPUetO24+lCClPPNNmiQ7bTcgUe1HUVmAh9qbjmloIoGhV604Gm44p/pQIsQHipMc1FD0qTJzTuWB9aN1NJ60LyazQE6c0kg4zmhBmnOnBppDRRlAH1pkealnGKZGOapIzkTAdM0MKcooPWkzVbAoGasIfeoFGcVMpwaljTRPHxzUoPFQx8VKnag0aEJ5qWM1ETg1LD2pMaLKHpzVyHpVNMVcgGTSNS9COatxHHSqsQ9asIO4rCaB6o0YHJbrWjbEZHrWPbtite1GcGuSasrnDNamhgKM4pGQnBFSKPlHHNOwc56Cs0yGySFDV9IwuBwSaqW/XNaCIcZAqnIxk7IcoAYCrUa4YelVy3T19amhfdwTXPIx1NKAYzkc1MThgRVOKTPTtVkyYANZXHbQuiTK9aesgHHWs9JvXpTllx3ArKWhaLZk5xUE82wH+VRPP8ALVSSYsGHaouWo3EnmJOMnNVZHz/jQ5OetNckD1q9zRQsQMBk5pCOKJMmmgFgOKpMtoRhxwOKToTnvTuAuKAM0NiaGEDtTSuB171IV9KQDmqRDI9uPxoK85xzT8ZOfSnEZqkyeVEQUAVG/WpgMVG4yelUJogcZ7VERVgnAqu/JqkZNakbe9NY59hTm9aiY4PSq2EwY4FNU/NSN1pAfSmlcz2JN3J5oBNNA3YHen0xMeOOlSLUI+XpUitjrUNaEPRE4YdKkTJqFTUisQMHvWLRFiUGpF6VCrEd+tSKT1qWiWrslB4x6U2gNmg+9ZAlqNOMjrT1yaaeopVY9cCqKsPA/Opk6VCud2alQ5NLcGicDIpajBIp/HX9KmRa0HqcVMhPeoEb5vap060mXEdzRnHXigc96Ceuce1I6ECkhs5qZHyvX86rYPrSrJg96q9mNo0Y2wRWrYSkgg1ixuCBV62fj3rri76mDRtquD6g0oHt+NLbMGQYp2OR064rbodFP4SMplvpTWjwRnHSrBU7j60hTcOKdjpiim6ZGarypgHv9KvEY4PNQugAwOtFjVoyLiIGIn8KwdRXnmuquIgV6+9c7qC9f8K4Kpy1fhOXvDtznisO8cICa2tTJDN6Vz12RzzXAtT5+rPWxnztubNVH6nmrEpJ6VXcE1vE5kaiuRzShs9KbIQ33elPhjIOSOPSvsrnax65bt+FOJK5zUpQpFnFVg28d6i5lsIxJJ9KUJuH9aUHb2pfpxmou7lPURo845oEfGfSnbtvbNI0mF46mjUizGmQ9M4FMLgnikBy2DTxGN3HOP1paMpa7kobcgHSrEMGSvGSajjh3MpwfpXeeCfBzatPHLKp8lecmuKvVjSV2ddGlKrNJI0fAngltQeO4uAfKU5A9a9eijWGNURQFUYAAqGwtI7KBI4lCqowAKsNkDOcV8hicRKtLXY+ywuGjRj5kEpB7VSmbj/Crcp4OapT8D0+lcCOtspXDdcisO7OCf8AGta7frk1i3nOa64KxzS3Me9ICnnFc9eng8k1t374yO3vXPX8md1epSRySZi30vXpXPX75rYvyCDXPXz4zXt0UrHBPYzriT5iM5pkPvUcpBanxnkdq9FIzitDStyAfer8LZrLhPP9avwPjHNTa5psaCc1ZCnFVEb0qxG3FQ0MsYI61IOhqJefepc54FA0Iy1XcHNWiahfryKglrUqypUTKOlWWBNR7cHmm0SyqU4phjq0wBPHSo2XmpYluV2THH6UnljPtVhlzTVQ5wRXJI0irCRpg8dKtRcGo0TJGe1ToAprimzqgiZORVuEVWjwPp7VahBJrlkaotwjmrUQB5qvECDVqP6Vg7Faky8kCp415/xqFRz0qwgrNDZOnNP5J+lNTgDin1tFGcgpjYzTm4NMbpitkjMQjmmt60ueM0jnjpzTsNbFeUDPtVCY4FXJnIH/ANaqUz9cc1tHch6lKQ81WkY1Ym49qqynGfWuhGUmkV5WJyOoqq5B4qaV8DtVZgPSqY7ikUgyBSk/5NIe9ZlLuOGaCNwxmm5wop45A96bKGY5oJzT+aaVwc0hrcAMHNIF2ml6H1zS4B/Cgq1hUJ7VJGxAqMDtUiDnPWs2JEqSFTkdTUyz44qrk0bsc1LszSOhoLc4HWpFuB3P0rMEnrSicrUOJpc2PNHX9aPNzWZHPyOelTLcY70rWJ5y/wCZmjcaqibAPNO80djTsUpXRKzU0tx6VFv5NBbiqQcwrNjNM3DpTSw6VF5mDVpdRMm3Z/CkZ8VCJMGgydaqw1JCs2c0wnFJuyaQnAq1EwluB4Oe1AXJzRjNPUYpt3EtNQKZHvSMg9acGzx0pQAeKkvzKzpn2qIpgYFWnAz7VC2M0dBoiKYBqvKueMVbI2moZlwR3FQORV2fN14NSqu0YzQq7jmnhTnNNsmKBBnNSxpz06Usf0/OpkTPY0XG1ciePP17VTuItq1rCMDtzVK8jzkYxUReo7o5m/HXiuc1BcMa6rUY8Ke9cxfLuc16dF3OeZkSDBqKp5eDUPU16q2MNh6jmrCDiq6DnirKcCnuNK5IODTJD+VOqOQ8VJb0ViPPNSLTAOakQZoJQN60zmnkZ69KaRgU1YGNIxSgYpaBiqC+g9Rg0P0pR0pjUkD2Ep1IBinEce9FhLYawwaAOaQnNN+7RYTZMelQuafu4qOQ1aJexCelRuaexNRMflqyOlyM80IOaM809KSJ3F/hpjdakqNqYPUbgk0nQ0/vmk60Ahy1MgFQrxUyHoaTGiTGelIRinAUFce1MbWlyP7tNccVIRih6kfQqEc+9KnGKG4zQrYFUZl63OcVr2rcAViQNyK1LWQcVzzRvTNmDtWjCwzxWTA2cVowsMVyNHUjRjIA461ZibpVKI8c1btz83pWMkbbGlAcCrkbZNUIjgirkTHIxUMtMvRtU6H1NVYjwKsoR0rNmqLCNjvVqI4NUUIqzEe3WlYtF5GqUMPTrUEI4qdRkc0I1Ww/HNOUDPNMXpTwPbFJvUdhTwf8RTs46Y+lJz9aRuBQAhbB7U4ZqMLn8KkUA/WluHUOlOCkjpTtv/6qcoweRmlYmw0L7fjRswQMVOowaaVIbB5oYiIIMcU4A54xzSsOODSDkc0ktLh5kqcDHXFTL05qFPl681KMkVPXULJjgvWkEfNSKox15o2Z9zSYvIYBzgc05QCeKcqfKKcq8+gpMdxEBzzViP7vWmbOP609Fx1pbEsmTr7VMFx9KjSp1UDr1NOxN7EZAOaNuR0qTZtbHrTtnp+tGxoRqCOP581OnI+tRlccZqWPketISJeAO9OBxkUAE9s0qpuz/wDqqhW0GMTjI/nUMi5bkVZCfNTSuOevagWxRki/WqU6hQc+nFak3Q8DFYWoXQGQOlaxVjNyM66m2ErVPzdzCoriRppOpqaCIkjj9KtbmSbbJ4U9qtoDjpx71GqbTVmNc8YrRLQY+IflVhIz/WmRoO+AasxjBGOtSkNImhTHPWrsa8fWq8RCj3qUNn2FbFLQtKi8dDTtgwMioom6Z/Cpg3SqQ0+4og3Y4qRYihGKWN17nFSjr6iqsLmsrDVGOvUVIHIOM03HBOMUw59KnqUtRzkngkfhVVkzn+VPc4NOiG5hxTW5a0RGsOe2PwpwtwR6VdihHHHNSeQpXGKvyE2UVgxjkjH5UvkYOKu+SR9KPKHrTYnK6sVkiIHTP1pxTv0/CrCwg4A696cUOP0oQkyiyY7GoHi3AnGa0GhP0+lMWEDtTIbRnLaEsf5U9bfaBxWl5PHSo2ixSQmzPlXGf6VSnhyM9K2XtsnIGaqy2xwRjHFD1HuZPlgn7o/Gl+z5BPHPtV5bQlulStb7c8VNtRp6GI8Xp2qFo/UZNa89v854qBrbHUcdqqxdjLMGegpklv7Vqm25zjio2tSeccVNmFjFktuc4NU5Lbk8V0L2uRVWW2IHYVEhp3OeNqV6j8xTlt89R09q1pLUt/8AXpFsz6e1Y2saNGUbUHOBiozZZPSuji07IGV/CpW0zI+6PyqGiEcqbAAZ21Tn09STwQa7GTTPlPy4qpLpDsOF/SkovYtS5dWcc9iFNT29qN2K2ptMYkjbwaIdLdT0z74q1G2hanFkumWYLAdq7bSbOPaMgDFYGmWbAg7a6jT4ioGBzW0dCJtM2rGzhYj5RXS6Zp6ZA24HrXO2YZSPWul02Urg+lbOV9DBq50UGmpsHNVrvTwG6ZFWrO63KBgf1qyYzKPUVdrolIxIbIbsEZFacFhwCAMe47VbjsCWBAq9BZnZ0pJGisZwsVHJwc+tWIbEdgD9RV/7MSemKsRQEdRxWyJZmnTdx6CoXslXhl/GtsJtDVTeMPwPxq0UinFAo7CrMVuARu6fSpoLbuOf61cjtN9O1y73K8UYVvpVuNQFwPyqCaMxduB6U+NjkDJoeg5aFxUDDqT7VJGhIGRT7dOMj86tJCRg1DVyLlbygMjHNV5hgEdMVpSRYHSqFypyayki7lFhjkc1ExqeQZFV5RxWLQXK8nUms68BZW6VfmOf8Kp3WMYrPyJ6nNX2Uc9wayJ5RmtrUxyea5+f7xFc0tzZIrSjNVpYt6Ee1TseaYW4wKlbg0c9qdlv3cVhS2u1vx9a7O4jEmeKxryxy2cUS1QtbmAh28Yq5by4HWobiLy2PGKiVsHHauKWhrE2YJuKvwy575rChn28GtGCfjHapuV1NqKbgVftpqw0m9au28+D14q4yNLWRvxSDtwatRPz6nPX3rGhnLVegnyc10cxJrwPtPJ/CtK2k5H8qyLZg3NaUR5FUmQ0asUnAxxUvmZ+tUonqRXIbg5ra4upoIw4Oc05Jse/1qrGTt9Kn281VxlqOfPBq1HL+FZakg1Zik2ii5DV9i/5+KcJtx5qg0vqcVH9oOeCfyouFjZjlz3AqbzR1rHjuAwHNWo5sd+atE2saBlB601jkdRUAkBHWkZxgYPNMTYrdKhkOAcU926Y4+tVZpQvU8VVxiPKMn5uKqSzcelR3EwUnmqEtx8xx+dQ2aIllmBNU5px34/pTHlJPfmqc0mW/wAaqOprbQivbgsCB0HeuE8U33lRuc8Y6GusvpcRse1eaeM70Kj4Pboa3iiJaI8j8eahu8w5yea8R1+43O1ej+ONQDSNg15NqsxeVua7oHzGInzSsjLlOTTQOaceTSY5qjnQh5NOXrSU4DFJjiL04oIzQOlFLUoQDBp38NJSrQPYX0pcdKKKBDW605Rmm455qSMZNA0SKvNDU4DI6UjGpZaGHg0h6056aCKLEtigY5oOKM8Zpp5oQxetKvSkAzSqcUMCxFVjaSM1Xh5OKvquBSLSKzrkVGoyasyJxUA+U1AE0YweakJJqOM8U7cAapFoqzrz61GgxU8wFMQYFaGTHgYoOKWkPTNZs0BRUo/zmmJ6VMOpqGOK6jk5708cGmoOeDTvWkUGeanjOQMVXqaM0mxrctKcEVfteWGaoIckVdtz8w5oTNUjVjTIHHNTAeoqGJuBVoDIFTI1HwcMBzW5Yr8o44rCQYIre09tyjBrgq6HDVZpwr8o4p7R8nI606FTgVOyZBziudHM9UQwAbu/HNaMLApj096zVYhiOlTxSYfrQzKSLBJ3Yp6uVPtUTHPNLuJXOeaiWiFHcuW8nzHmrXme9ZcchU9ale4zznFQWti55opr3PPFZxucEjPWpEYv15qZRKUerLJmZxz2pCSemTUasSOaf1FY21NrWQHq1NI4pz8dKbjnPFBRDOOKYoyuMGpnXOc9qjXLLj1oKsxhHbPNABznuKVgQaUAAU7ktaB17cUMgHan474oGCOlNMzZHt74pjc81Iw4zTKsdtBhTjnkUw9Kk2YOajfgE9KpMzsRNyeaicd6mbOKif7taoTSIXHeojzk1I5HNQk5q0jF6sYc88c0mc0clutIcA1ViWh8Z6nvTzz1/wD1VErflTs5pWuZtDwc1Jg1GCakXIqGmSSqOgqXGRUScmpgMd81DQmKOKmXkU3A6UYHocVmxDscZpxGaYOKdnnpWTDcQnNKB1NGPelOBSGh4Oaehwfaokb0qRc8e1UgRODx0pQOOKYpyKX6daTLiiVDk9KnU1WVvUVMp5+tZvQtE2BjOetB5FNpc8YqDZDMcZpu7mnvyeAKYxOTxmr3LsTQtg4zx/OtS2bPesRHAPPatKylBIFaxlbQTijfsmwa1ETOD2rJtW6YNa1tynqa7E9LDhGwMo/Gm7evHNTGPkimkfL7/rV7o7ErIrkAdvm9aidc9eMVOwye9N28n1ovYuxQukUL+Heue1JMKxPSulvBgHiuc1LhDmuGrqedXelji9X6tXM3TetdJrBBY/0rmbrtXBHc+fqayKMvU4qA8npUsnJ6VEwwK6VYzT6G7HBntVuO3VV3tTowI1JJ/OoJJ2k4/hz0r6mzR1J6DZn3ZAPy1WxkmpWBxgU+JdvXmkSRCP1pSnGB09ancZHGKaRtHUYoHGxVd8DjpUfJPtT5ZAeO3tUYbHHam9tB2Hp1xV2GPdnapLVHaWvnMCePwrvPDXhVb9o224X+IkVzVKsaSvI3p03N2RB4T8JNq9zGX+SIHLMRXsulWMWn26xwqFUDHSqGmafDp9uI4lAwPzrXgB4Bx9K+QxmJdeWmx9hgsIqMU3uWl+VaH+6aF4pH4FeVa7PS2K8rcdKoXDcGrkzc1Qmbhs1tGPcykZt0+Qev1rGunznBrUumySOlYl4SAxzXbBHM3qYt+/XNc9eyZyK2r5xk+nuK529k5JzXq0lexwSdjGv3zu9K568bBNbN7JnNYN62D0r2KStocUndFB/vVJH1qM/NUiCu1OyKLcbdKtwuBVGFscVbhbIxULUSdnY04XKgdc1biPHWs6A/LVyJ+PSmzRFxCPTipQ3/AOuqyNx1qRTn6VmUS5we5pjHce1IWPQGgtimibEbEg1G1SN81NHWhkPcZTGFS5zTSKyYrWZGVHU0qLu/wp/tTkUBuPxrkkbpdxoXB9aevBqVYyD0oCYPrXDM6YuxIn4VaiGfaq8a5A7VajGMVzM1WpaiGRVuPhfWq0Q4qzEe+a52i1qToDmp0qGPtmp065oSJZOFwPencEUi9aViM9K2ijK9xGHHtUZOOe1Pbvz+VRnn6VolqRqA9BTHBFLn8qbI369606h0Ksx61SmbFWpjyapS4IrRGRWlbmqk5HPrVmQ7c4qlKctWy7kuN2VZTx0qJmzUkx6jFQLycUFqI9STSkErTRx6U4/e9Ki5asN6cCl3HGKTOOlJSuDY4E+tOI4yajxinIeeelDYIcO1LweKaG69qcpGR60XCz2HKOaeo56UgHPHSnVk3c0UWDd6jPHFOPHWkJDUixlNYk09utNIGeaoSASdqUSEY5pNtMPHA61SRjsWRcYHXmpBcY71SZttR+YRiqsUtDUE+VJzQ0/vWcJyKUTEnOcimok31Lhk9+KaZCTiqwnVQf5UNOCOOvtVW6FKXcmLc+vtShs89PrVUS5PHWpASPSnawr6k4anAd6hHvUgfAHpVIJEh461Gz84FBbPSm1SBa7kik96kzhfSoV56VKo9TWbK6kZBNJgKfQ1Ky45qJiSeuazYrkTtjNQSMT6U+Q4qB33GmlYokiGfpU2OahjyMVKDx1qOo79h/AIqxEaqJy3cVaiYAdKJDiTYyPeqlz0PFWy2AP61VnOc4qVuOxz2oqdrVzN6mM11mpLgGuZvx8pr06OhzzOfn61XzzVi6GDVdRg16y1RyE0VWFWooVxVjbSNoiEVE2MnNTHFQvyaBsRF5qZV9OajT2qYcDrQERrDJqFuvWpicVXeklqDAc09cH/ABpqDBqReK0JSFBwKaTn605hgVETzSQpDxjFKTTM8U5elMS2EI603HNS44zTSO9A9xmSKY5yKkIzTCOKpGbIHqBqsycVXfrVmbGA8mpEpgFSLQCFPFRsMGpKawoGNwaSnAUtSJDVqVM5qMdTUsZpspLUsKOKCM01W9qdkUi2NJxTGp7Co2polkDnrUVTOKiPBouZtE8LcitO2bmsqL71aNucms5GkDZtmNaVueRzWVbtmtKA/KK45HbFGjE3PtVyI9OaoxZwKtxsMismaLU0YmyAOtXYmxis2I4xV6I1jIvYvxsT71OrelVY24qdGOKzN09LllGyatQnmqKdRV2357VJa1NCHgdanTn61Xi5/Cp1OaCyQHB5qRRz696jU8eozUq+lJlrcNoFBXPSpACfejHtTKGKnsBShcVME4z60bcdqlE2IgMA09fm6/pRz6Uq/KeaRL0HUf5zS9unP1oHI61YiMj2o5WnlPQ0gU56VAPYdGMnkYFWVUVBGpFWY+R60mQBGACKCD1pStLsPrVIvqKFGBmnlaVFwBSjn0rPYXUQemeKkXmkAHbmpEGAfegTJIx37e1TJz2oiGQKnReOcUrCAICOmf6UcD8KdgCmMoI68GmNCbdx6VIiEGnIgH1qZVoEIkY7dqnRM96ainOanjGB0oAZ5B3Z9ailQKp9qvYAGe9UL2TANXFEtmNqFx5SmuVvpzI5PQela+rzctjpWA45zW6WhjJ3YRJvINX4lAHOAPWqsGAfapzKAuBih2GixkZ4qRWxnJ6VTab3GPampcepo5h26miJsemKswy5PXpWR5+R14qaO42nrUp6is7m3HKN2M4PvUyy5Xk81lRXORyKmSfr3rdvQuxrJLgcEGnrNk46is6Oapo39OaIsLGpE+ff61aj7HNZ1vJgDt9avxvxWqIaJf501uSaCw/KhTuA4B5pCi+pEY9xFWIYwOlAXkf0p6naTVmt7k8aEDqPwqZQO/WooW4wanC1SE3oJt4+tGzI44qQRkjpTSpPU1N7ExGpGOuKlEGQDToY8kZq0V2jkVohlJrcntTfsxPar45OM1cs7EzMAB1pWu7GWximA4xiohAd3Ix7V1s2jiNazZ7PY3Az+FDjYGZ6WYMecfNVeew3A8Vswx54qSa1Hl5qkrjTZy7W3l//AKqrzJjPAFbV3Ds6Cs94ssRnFZbM0S0MwQF2qQ2gC81fW3xyRn6VMsG7jFO5qjINtgHK/nTJIFUYwCa2WgGMY6VE9rkYA/Gp2M5GFLAOhHFUp4wM8ZGeK3ri2I7VnTQc4xQ1oKLsZfk59/WporbccnjFWRaMe3XtirdtZk44xmstbm97oW104HkDNXhpIxnFWrOEggEc4rYhs+M7c1SRL0OYfS/QUJoocgYHPeunfT+fSnwWJXtW8Yoxk3Y5RvDAbkKfw7U3/hFPRP0ruktieq8/SrkVgh6/jWjgiF5HDWfhvDD5cVt2/h0r0U810sVkoYHZmtuwsVcgHHPbFEYoq9tzkbfQ2XHy4Na1pp+3+H8a61NJQ8qBz2xSrpaoeKbpoq5k2umkfMOnvW7ZWGRyAD7ipI7TBGelX7RCpx1xWiSRLkLDpKNjC5PrV6LSx2Gat2qcjIrTijDDpj2FOyJvcxTpIx9z8ahk0zC8dvaunMI9Krywc8ClYpM5aex2gj1qr9jwRgZNdPNaZH0qNbIZPehGiZjRWxHbBFTLCQP8BWn9j/A9KY0BXOR0p7DuZU1vu7U2O2wSQK1TBuHAwaQQ45o3He5FBGVq0h9KRUJX6U/yT2HNJiEfkEdc1TmiyKvlMjmonXFQ0CZkSxAgmq1xFweM4rXmjwpBFUp03A8Vm0O5hzx9qzbs4GD2raukwT8o96xbvjOea55qxSMHUOSxIrBujg//AFq3L45rBvD1rmlubJdShI+Kh8zNLKcnrUG7nHpWHMNEuc8VWnj3Kcipd/ak+8DzTuN6Ixr233KRjP4ViyoVY8V1c0e4dsYrGvrfB6c1lJXIuZiOR3q7BLjFUCDG/p7d6sQv0xzXO1Y1TNaKXcPc1ctm9TzWXA5J5rQt2yeaQ2zYgzjir8OV5xzWdauc47VpxYK81pHURpW0hGK0opsAEH9ayYOBntVrzNoABrbYpGxHMM9KsJKG+o9Kxop+RzzVyGfBrRPUl6G1Cdy1Pnjsazobj09MVOs+B9K1TILTHkZprPjoeKg83HPWommIHv196dwTLMkhI60zzj14/CqomJPbFPHBoRZeWTPcCp0n2iqKHvUgyfaqQWNFLnI6VIJeKzlkI/8ArU/7QD0607ktXLjSjbVSebH0qOSf5f6VSuJ/lPzVXQlLUS4uBkgYrPklwetMnn5yOlVWmz0NFjeKJy+7/CoZh1pA3y8nFJM3yE1rBWRRkanL5SNnmvH/AB3enZJg4xXp3iC6xG3ODXh3jzUSqye2a6Io5cRLljc8e8X3oMr5rz68bcxrqvEtxvkbmuSl5JrrSPlpe9K5XbrSU5ulIBmkUxdtKAaUDA6Up6UrjsNxzRRjNKPamC1Eop2OlLTuDQg+lL0NAGaD1qdwCpIhkVGoqzGuBUglqPHQ1E1SkYqGQ4oNiNjkU0daUjvSjjmn0IEJxSAZpW60oGKLiaCnKPWm09RSGSxkAitGFsrWZnkVetm9aC72ZJIMiq5U1bcZqu4xRbqN7gnQ0ScdqWNfypJagaZXZ80oPSon+9T0NaozRMDmkPUUqnJpMc1JdtBU4qdevNQovPvUqioe5aJUANLjmhKcOtZdS0Jtz3qRBweaZT161Y7W1LMRq9BjIx1rPiPI6GtGADGaz6lIvwtvwPStKMfLzWbCAcEVoxfd5NDZTHKMGtbSpMLgVkE4NXtPmKyYrlqq6OesjqIRmNTnFWB8y+1VLOTK4PIqdWCZHauJbmMVcglbDcflSJJ83NLMO45qAtgn2rVopw0NBHBXBpQxB68VVS4x3605ps8CsJamCjqWC4x1qPzex/OoVYk/SkyelSg5SQv81W4zkcGqS8N7Vbi+YAVLdzQsxmpc/lUIHzD0qZDkcVhLRjtfYd1BpMYpetNYc0dTRLQjc8c0xBnjFSspxUaLhqDRDWXmnBeelObg04cAgc5qb6DsN520nOMU5xim+hzVpnO1cacf/XqMnPPWnt/FTGphYYeOo5pGXI9aceQaibhq1Rm1Yjb8qhb1FTuRnmo3GatPoQ1dlQgZGelRE88Cp3GKhJPXsK1RhazGN1pg9xTjhue/pSY5zVoGgB56VIvr/Om4204e1BLWhIOB7/WnqPlqNThqlTIrNmQ9BmpVxnnqKYgqXHtWTuFrjgeOetKuR16UgG084p4xipZVgIwKQZpcZFIQKyJsA+9zTjnNNwMZzg0ocsOBQ1qUkOXg1LGciogc8Z/KpFPFGw7WJVzT15FRK1PHA7U9wJVwetSoahTBxUyYrJ7G0SQNxQDzQD60OcE4pGyQhHPtTWwAQDTugppGfShIaI+c81Ytptjiq/Q9aQnHPFEXrcu1zqLGYMoHU1u2L5PtXF6ddmMhciuo064BA556ZzXZB3JXu6Gy6nHB/OoQcH6VaiyyfN1qKRMZwOK6TtWsblfABPvSYGf61KUwPSoJ2Cr1rNia0M+/cbDzxXM6nJ8rc1uX82QQelcpqs4BbB4riqyumeNiZ2OZ1Y7mYjmubnO488Vu6k+QcVhTnn3rgjueI3e5TfrURxjkVNIMmo9tdEWTY3DISQD0NITzTGDMBxinxDoDX2D1Ovl00Hqp9KRFO456VM4VfunNReZipIaHHKqeKqyyhiMdKW4ucjC9KhH73rSsOwbNxwAKkit+emfapLWDfIB0PvXVeH/Dr3twpKbkHJasalRU48zN4QcmP8KaBJe3CFkxH3JHGK9T0yzSygWKNQoHfuapWFrDbIEiTC47d61oBkDPPtXyGMxcqzstj63BYONKPNLcuwc9uavQ8DpVSHr0q9GM9K8ZHromUj17U1+nvQBg1HIcjFaCZXmbrms26bGeavy4Ax0rMu2xnvW0U2ZSZmXjcZ/PisK+c+v4Vr3jEgg9qwb5/lPY13U1Y45OzMTUJQM9T9a5y+cbT6H3rYv3xn+lYF9Jhe3WvUpq1jjnqY14+3dWHdsSa1bxxuPNYdxIc+tetTRxvTQbu5p6HFVw2Tz1qRWOa6bFWLUZq1G2BVONh2qdDgdaZNrM0IZAverkTjFZiP07VZST3pMpbmpG/wCVSK+BVFZAcYPFTCTvUWLbLG/igtkAVEjZpS3PNILitR96mFhmlBzTZLJKbjmkpccZrJvQpCgf5FSInGf1pqAZHFSjgnArlmi7i53ECl6D60v8NH5VxyRuh8fGKtRHmq6c81ZQcAVzSVjRMtQjkVbHPFVYuwqyhzxWDWppexOh21YT6VXRQcVOmR0NCRm2iYZ7YFBPSgnFJx2rZIxuDHbmmZP0pzEComPPtWg7inpxUcp4/pTsnmoJWyDTQdCvJ3qnIcqeAKnmfJIqpMcDOMVrEzsVpjgVUkbrirbtwBVKbkmtBX7leTmoFGHp0r4JzUHmc0GiJ92B1pN3Sot4B+tIz8j+VZFEpOTSlsAcVDuyPehW4p2C2lyUMfpQGzTN3alGSaQNEgPeng5xUag46VIowOOKhmkdCUEDpSg4FNB4py9ahbmgn+elJj0p2eelJj0qtzPqGPzpMcYp3TqabkDvVojUaeBz1qJzyKe7DNMfkCqSExjcdahYEA1LI+Bx34qBz2rRIi40MSfWl8zA/pTBxmm4Oa0sDHtPkU0SnpUYHHpSgc5qmtCL6k8b4PvVpZDnFUlPpUinA68moHcu7xjrTy2QMHiqqnHpTg+KE7MexZU470E5qur5brUo6e1PqFyZDj/61WEX5RVWPHHerCyYIqGi2xzAAVBJIAcCpWk4NVZnHaseoiCd8tUAIzTpTyahLc1rYpMtB8L9expQST1qsGz25qeLJxnpSsO5Mn1qZW57VCG59qlQ5ArNoa0ZOGzjPSoZCecUpOB7VFIwxntUpDczJ1I4zXM6gciujvmyWrm9Q6mvRpaGMjBuzk1WjGTU90csajhU5r1YvQ54q7LUSZGKm24pIhgU+i50W0I2bFV3PP8AhU79TVctk07GTZJGOKm6ioovepiBigtETiomqWU1F1NCIYqjNSjpUajipat6gITjNQkc1M/WosZahLQl7gBzT+g6UAYpwHNBQoBNIRgdKeooPSl1FsyBxUbEAVMwqFxWhPUifioHGfxqSRsCoM5oMmOC1IoxTFOaeDimgHHgVGxz/wDWp7dKjPJosAh6UhOaPu0lMkM4PrT0JzTV604daCidGz2qRR/nFQp/Kp1NJjWo0jJ5prDAqWomGKWxRBIOKibpU79KiamiGCGr1ueRWevBq3bNipaHDc27VgDWrC+RWHbNyM1rW7dDXJNWZ1xbZpwk4FWkPpVKA/KKtxntmuWR0LYvQP61oQvnisqI7TV+3fp2zUNFR1ZoocKKnX9aqRN+VWIzxWRtsXIWzxVuHpVCI9zV+Ig49KGFy/E2BxVlTz0qpEeOtWI25qLlJlhOhqVQSRnn6VGo461IBzT6mo8KM5pwGBSJwaevHvSQ7u48KccCnBBj9KFbHAp6ke5osU2R7c//AKqaV21NgY6VHtwelDJY3r7Ud+lOPzH+lJ355pXJa0ADdUgXimdKlA46ZNPcVtLCKlTIMdKao/CpB2zUtFD+uaRQN1A5NOzjGAOP1pdSUKTQgOaUDOc8U4KAcUNBcB83b8KlUY4ApiipkB64NCEyaI8DsRVlcd6rIuOanXleakXQVzimqqmkY806PGaBk8a/LUyDj1pFX5OMYqSMdPQUCY5FzgfrU2DjJ60ijk0/BoFqMZtq1l3p+VzWhKTg5HFY+o3IRWB9K2iBzmpkHdzzWJLKAatapeeWSMiuautT2k/MK2ZgzaW6A7il+1hh8xHFcydXA4JxSnWEx96s7MtaHQvcZ6Gm+Z71hDWAeNw5qVdSVgOaLM0TTRupccVPFNjqawo75c9atRXg9eKka1N+KYAcflU6TEjrisSO6z3wfrVqOfPcVSYjdhmOOTViOXjGf0rIhnAYZq0k4/hOTWqA1oZvU1dguDuzzn1JrCW4K47GrNvdbep5zTUieVtHQxncOanjX1FZ9rOj45+tX0kCjj8q131Fy2RMVGKb1YCozMtNMoU80DSLsZwtWI2H5VnpP2qxFID0o1Ha5rptZfWmtGCcAVVjm/D3qVJsnmgFAsxIBipym4cDNVklGcZq2so7GtEw5bEHlEP0rb0ZgHUVmFd/I6VYtiY2GDihSs7mckdHOoYVl3Vvuzge1Wo7gMuP5UpxW7fMFjIMBVzSODj2rTkhD+lQSWgOcc1lexSRhTxbs8VWW2Bauga0BbBH5UxrEL0WpSu7lIxzaccD+lSQ2nTIzWj9nHHFWIrcHHGaL6miTMlrIHqOlNXT8nO3863ls8r93P4VKlln+GtUiJI5S60wt/Dg1RbSCcgrmu3n0/PIXkDqarjTwSflzV8qZNtTkV0YnqvSrEWkMv8ADn6Cuth0wMR8taMGjgfwDOafshOdjkrbSTkfKc1qRWZC4xzXVR6QpQnHP0qJ9OCHgUeyMnM5l7f58EYq5Z2iucYz71qPpZYcLmrNrpbRnofyrT2VtSHJmd/Z/ov6Uz7OUyD/ACrok08sPemS6cT1XFNxBMx4YvmBPHvWrbERgYORSLp5HQU825z0BqOUHJMvxXC8c4P1q6jB+o4NYiAqwwMVp2oZtuaGWjWjjHYVdtrVeuMVUtU6A59q2LaPgVSG9ESw2+1QfWrsScYPWkRAFFSL9/pTZOyJxAdvt1qN4QR0q5HGSAOtI8RznFSDZnyWxA4FRNB8x4rTMfHSqkqHJ4oLRCbYEVG1sT2q5GhPbOBVhYs9ucU2WjH+yk89qa1tkYxitaSHJ4FQtGF/CpYGYLc5A708RkdauiM+nFRyJgehqQKTjBqs/tU9wcGoSpLYoLIJeVqhMDurUeMlPcelZ9wmPrSasLcy7lQQf1rD1Bcdq6C4GB9ax7+PdnHHFYSRaOTvgcHjpXPXmeeK6m+hyPWuc1CPahxzXFON2a8xhTNuJJ64qo8pAPBJqW6OHPFUZpArcHH0rle9i7kwuBk5qZHBA5rLEmQTmp4ZwBjvWbEy+9UrpNwNTiTd0psq5GP5VV9BI5+6hIPQVFEcGtO4jyM4qiYtrHFZS1NGy5B2NX4uBx1NZls23rzitGFh2rNag9TSglwfetK3lOOtY0TcitG3fI/qKpXRJrxv0GasA56Vnwt6cmrSPWiZomXIie1WopOgqpF8zd6txrtOc1siUy9FJ15qdJuPeqcYPGORUgJHNXZhctmTjH51DI+TnrURl5oDg0xpaksb8+3WrMZ5+tUY3watq2OMincbLW7A4pfMw3GMVXL7etRtPxVohFxpdpJzioWuMdDVF7raOv4E1Wnuzu4qrlGk971H9apz3II71n+cWPUmjzCc00xdR8kmfpUIO4/0okORk0xTtaqRtEsjtUV0+xT347U+Nuh7VR1KYJGSDzW8dCmrHH+K7sLG+GxXgfju/DNJzmvXPGl+EjcEn/CvAfGF6HZ+eDmuqmtTycZP3bHnuty73Y9qwJT6Vp6pJlzzWS3JroPBGN1pyDigLzTgMUDS6ikYppNDHApKTBsUZpwGaQCl70i1sBHNFFB60kJq4UhFHWkJNUhEidatxrxVWFct2q2OBU3KiI9VpTjNSu2Kruc1JTAcmnAZpFzRTsSmIc/WhTQ1IOPakNMevWnKajByakTninYbJAM1agb1quoqWI80gZdHIzUciipIzlajk5pXK6CKMioZW49akzgVBIakXQgPWnDtTeS1PAGa1RCJ060A81GvWnrxSZrF6D169KkHWmU4tg8Vi9y0TR9aecCmRNSt1oeo0OP606mDmnjik3oabk0XWtW2GRxWZFyRzWta8gYpIa1NG3TOKvpHkVVthnitGNcjpRLY0sQGPnp+FOiykgPQZqwUx/SoZeGNcTuZT8zcspdwBBx9K0Q+Vya52zuNoHNa8EwK81g42MIqzZZVgc5/PNRTDac+tRiYBsZp0jEj1quhpykRbac1LG2c81HnI6U5OD061k0c1mmToc/hUhX2pqDBxU+3cOtQwvqQAED2qaJ8NknimEDNCjIrAtLmL6NnpU6cCqcRP4VZR8jIqZISJjgUnBpOB/8AqpQBWVhqXQCNw44qLHz8dKlIyKZ0bkUI1sIw59qd05pSuB701T6n9KEU9gbkU3Gc8cUrAg4NJn24q7GNrDM5JFNxg/0qQjGcU32xxVpEsikHbFRlQevarDegphx0zVbC6WKzKe9MbpUzLwailGBVLUhleXocjmqjHHHSrj/dqo/X1raKMJbiFeKZT844oPsa0uSNB9s1IFNRBsCpFPB5oExyipU4qJenpUicnFS0ZNE6df61OoHeoFNWE4FZsLCbe9LjPtTiMgY600/SsyrCsMYptLnimnpWdrMQp596VT+FHGPembsCmO1x+ccVLGcioAQeacpwPek0UkTAn8KkDcCox6U9SSMd6V7DtYlQnIqwCCRg5qsCBUycioNYrUnyMjj86bjnn8aTsDRU3saDmOQMU0gt2pccY6mm9fwpFIMZ6imkD6U8/NSEZFNFrR3I0k2uK39LvWOBn8a5xxyeeKtWtwYmAzWkdGE431PR9Mu9yANgmrsgDcCuT0y8PHNdHFceYi812J3LpMSQYPYe9Z95IoB4FXp3yDjisTUJQBwc1nN2RpPRGVqVxgNk4HauS1Gbdk9629UuMZHWuW1CfIbt7V59RnzGLnrYyNQl3ZrIl5rQuX3dOlZ0p5wa5YnlXZA2emKYeae3P0pD0FdKNEm0binoDgiiTAx8uOO1LHH8uaa7EV9psjvbsgX5uPWqlzLhyq9uKdLcbMgNz696q8uSefqaykJgoLEg1at4HY+3rTrW03kE811GiaHLdsqqnB61hUqKC1LgnJ2RFoGgyahMoAwO7HtXomnwrYwC3jxt7tjlqo2sMVjGYIME/wAT+v0rStgSfQ18xjMY6j5VsfVYLBKC9pPc0bfrWlAmMGqFsmPetK3BOBXhPU922hchGKup04qrCufarSjj2qIkseRx7/pUUpP0qTtx+tQyE1ZLZVuDgdM1lXhw5PTFaUx6+tZl0Rz3BrppqxzyZj3bglveuf1BuDnp61vXbACucvj1r0aSuc1R3Oe1Fic4H41zt8Sw69K6DUTuY4rnL9utepTiccnuYV9IRuyeaxZWya1L85NZDH5sd69KnscmrFB71Kh496iHvUikV0GlycGrCtgehqop5qTJ6mgTZaSSp45TVFHGe9Txyc8UE3NGOTkYqwr4rNSTB/wqwsu4UrCLyS4HHSnb6qI/4VKr5xRYsmDZPrTwahz/AJNSKcCpaAlAH/1qeG5xUIbjFPBrFoq9mTx8ds1Iv1596hRjn6VMp4rmkraGvQfjmkHXkUBjz605euTXNKJUW7D0AqwhyagC5HpU8fHeuScTSLsWYzjGKsJzVVD39KnQmseW5q30LcTbcetWoyDVSPrzVmPGKpIyZKD6/lTSwz1/Ckz3pG681dhdRGPqe9Mzx7UbufWm5wK0EDPnrnFQSsOT6VIxyKqzPwRQlqDIJmyeKqStnNTSnniqcr/hWqII5G5IqnO23rUssmQapyyEjk1Y7EEzjOAarE5HenSP1z1qLPfpUPQpD84o302nYPFFylsOT1NOXp6UwA9DUmMdDSew46sd1bHapFGeeaYoOemRU6rwKybNLCrmnheaNuDTwMH2+lFwSHAYFIGyPpSjAFNY1mlqU9gLUmecUHt6U3O72xWvKQtNQY5FNPUYoPWmknPWqSuTe4P8x96if5Tjt705vvZNRsSwJrZIzbGMRu5puOc0pUY5pB92rSJQmOaaTzT+T9KZjJ96snW4hAIpNg7CpNvrQRj3FTJghAmcfTmnKmOacARj3qTbms2yug1RgUuCKeEwuacRilcQ0D3waerbKQj86UA4ORzSUrsBynAzU3mFQDnFQfdpQxXpTuWiUyE9ahlYj/GnL8x9qa/PFZjsVHOai5FWHiO496ZIpAGa2T0BaOxGjYNWUk45qqBg+1TJ0/rTZVrloNnHPNSB8KKqo2BU3Jx0FRYV+jH7+PWonPy1KO3QCmyn5T3/AAosJ6GLec7j0rnNSbJPNdNerwx6Vyuo/ebFd1LUiT6GLL97tSwjJok5anwjmvS6GS3LMeFpX60AZxSMKlG7ZC/SoMfNUznt0qNRzmrMWTRmpOhqJCB1qTPFBSI36VDUkhP0pgFUiGSx8ipAMUxBT2OKkpDJCOlRZ5p0r81FnnPNaIh7kqnrUicmo16VKlFh3JQOKRunSlBOKRicUIGQP0qBsdamfnNV3NUZsglGagxzmpZDyajpozY9OakHSo1FSA5pjDGTTWWnZFLQG5ER7UypmHFRkUDegi05frTcZNKBg0E9CWOrCmoEqcdKTLitAJxTGNObrTG+lIERNxUTVO9QNyaaJaG9DViBu1VwMtUsfBoYo7mrbv0FalqT3rFgetW2bgetcs0dcGbEDAjmriNWbA2PpV9D6da5WjpT0LUbZq9CSMcVnxn1q5C3IrNlR0dzSjYnirSHpWfE+auxNux2NZNFp3LkRyef5VdhYYqnEDVmIY61LL3L8b5Uegq3G44OeKoRsfwq1Gc96kaLsZ46VOpx16VBGcAVMpzg1LNLki8mpR25qJKkUc0bFjgPxqdFqFeOtTIxIpBuKR+VNxjpUpxyDTG4PHH4U2TciY4phyTT26+9MI/Si5Q4DFSI+RjioefalX9alCVi0DzT+3r71CretLu4FVeyE2SAkH609W596gLZHWnh8+1S3caRZVuKeMbajibIqQLuAwKa2sDHp0xwKsRoMepqNF4qzEuO2aCGKqcCpNm0VIq4X+hp5TIpWCxUZRjNPhA4x9Ka6Y6c0+EfN7/0osIuR+/SrEa5OO2KrIApHWrMJBzUjuWFQMP6Ujrg04HApssmVzVRHuULuTapya5TW7xYt2DkfWt/U7gLCRxnNcFr95uLYH410wRnJ2RzWt6gzMTn8K5C/wBVZScNWzqrFmPBNcvfwsxJ6j2rpSVzldyrNrTKOtVJPEDDjJ/Oqt5A/PpWTLG/vW8YRZzvn6HRReJG3D5+laUHiAHBLcn3rgmyh9Klju2XvTdGL0MlVnA9RtNYDqOa1LfUAed1eXWmsMmBmuhsNa3soLfLXJOg1sehSrp6M9Dt77OPmH8q0I7xSBjn3ribXUg2OelasOojGc8e1c3K1od8UmdXFeDpmrsOoDAGe9cjHfg9OnrVyC+xgZqtRuKsdalwHUEfzqWO52kZPFc9DqACgZ+tWYr0dzSsy1HQ6e1vdhHNacd9nGDXIQ3w9elXItSAIBPX3rZFezR1Auc85zQbjPqKwU1TAGOaf/agIOcA1adzZUom7HddBnj0JrQtrkHn2rkBfZ6EZFWIdTYDGc4oUilTjc7NbkVKkylRXIx6sT/FVqLVSeM4z700zTlguh1SSZwc4qzFLhutczDqqnjd9aurqy46496aZPs1I6eOYDqanEgBFcumrYGQ351OuqkjG6jmRxzpJbHWQ3OMZ7VYW5HHIrkF1gcYPNTx6sSMZojU6GHs30OtWYMOoNOaRea5631PKgFh9anOpDaeeKttCUTX80HpzQ8gC1i/bgGzu5qzHc7xkmp5jRQsXFQSGr0FvuI9PWqELgk/54rTtpVXGDk+1WkUXI7UbB6VOlrnt0psModQB0FXrb5iM/nWsTGRVFiX7cUf2TgcVvQW4YDirgs1cYAwK3ijCXY5uHT/ACiM4H9a0IrLOMLjNaosV3A46VKtuoPHHtW6OZxZTWxBXmqt3aKO3NbgiwDUUluHOcCn1M1Fowo4OQMH6VfitNwUY/8Ar1O1oA2fSr1koHB/OtUl1J1IE05Qucc+9NfT8H7prfhhGzPrRLGCOg+tRJItXOcGnZAz1PqKa+l9wDW08Yzz+dPCAduKFbYSTOaOmbSSP1qe3tdhBrdMA2k4HNQfZctwKxnFG8SO2TkehrXt4y2O9UY7fB9M1pWalSM1mtDXQvLCSAOlOEWHBPb2qwgBUYH40OufpVsViaJweOPSrHl5GcVQgU7xnpWmo+XgVKM1qynKmCcCqsinkVoMOTioDCGP40mWmQImR6e1TBMCpRAQP6UhQr/9epRdyCRetQNGc5q4Uz2pfJz2pvcRnEEMahlGVOa0pIBg1Snix2qBoypvvc801QO9WJoj2quflNWVca2AePSqFwNp6VcdiTVWZC2amWwJmTcrntWTeISWreni44zWZdxcE45rmkPmOWvUAz61zOopgNXWX0Rwe1cxqCHLDvXPIaldHH6iu1umRWLcNyT0+tdFqMXX0rn7tfl6da45LU3iyn5+cipI5yrdaqMwXPFEUmOlYPc0NeKbC9eDUyuCMmsyOX5OvNTRzZGOakksTAMDVOWIZx17VbDbgfWmSJ3pPYLlRQVbpx61chfpURXJxU0SYPvWVmii7F0BPH0q9A5C8VnRkjk8VZicDFMSdjWhkwBg/hVlZgM+vrWXFKTVhJc0Reo7mtbTjcOea1IWBwM5rn4ZMEc8Vo29z+FdEWJ3vc2oWHFSHHbiqUU2cDNWlk4xW1xkMr7D7VX8/B5PWpbg5HFZsrkGk+5ojRW5CnnpViO4z0PNYyzHIqeGY+uKEyjZMwYA5/CqtxcbehxVf7TtFU7qcleOK3RA+W7Ibg4xUPnFiKos+T61PEOM4ouCLaH1qYDgHNQRmp0I6VVi0rjWBxULnkVZZc//AFqgdSDz3qom0RN2zpWRrd1sgbBxitGQED6VyniO88uIjoPUVvFEtnmfjbUNqyZbNeF+KLzcz8jrXpvjrUhh+a8W168Mjtzn+tdkD57FzSdjBvJd7k1U75p8rZao63PNuPpM4HFITjpSUDvoKTmkUUnNOWpBIXp9KOtLgfWjHOKSRY4dKTHFKF4ppGKEAEYpMZNL3pyLmqZBNAue1TN7CmxrgUr1CNbWVyCRqhbmpJPrTNtUSAGKWjBoxipuAhHNIetKxpo5pEIcvWpVqJetTItUxolBxUsYwfaov4afF1qTRloPxmk3bjTSflpqHkigp7DzgjpVaXirZ+7VSbrigJL3SEdaf05pijmn4yapGa2Hr1p4ODTQKcvUVJS2JVpT0pVGRSEc1LRoh6U8mmIOaeRmkPcVDipPeolFPBx71JaLMByRxWvZ5rFibvWzZkcVn1NImxbcDmtWDG3JrItRjgmtW1PzDmhrS5pclZOPWqsgAFaO3is+4XBPHFc7Jmroiik2nFaVvNwPpWMPlbNXIJclahnPFWdzXEuTmrKEOnXmqEThgOfyq7DjZUpLY1TJAN3T9KWMYbBp8fB56UFfnx+VYtWZnKO5KoyamjztwetRA7WBqWPr/hWD1Ry2I24YmhGx2pzjcPT39aj6NmsjSOiLCnA+tTwnHWq4O4DAqaI5I70mFi2M07GBTUbK1KDWTEtxv+fxqN/v5/lU4X3qGReR2qTZO4+Qd+2KYOpp56CmrkVK0LGHpTQMZp7A5plbIhjW4PzUhyR9afgZFIwwcelXG5BGTjvTKey96G68CmS0Qt0qFwSKmY8+1MZd9arQzZUlBx6mqrCrc3XrUDda3jsYtakQHrz/AEprZFPPFRtx26UxbDSOakU4FRDrUoOR06UEND1ANSIKiXGeKljPOeKGKxOozUqHI64xUCnFSqQOlZPULE4OfejGTTA3JoxxWdu4raCnvTMHPPFOzkcUHjrU21GhoPFB/wAil/hpOg+lSUkJux9acrHg00HNKAcDjigdiVfmxUqHNV1yKljODRuTYsqMjmpv4arJz0qcHtWUtDZbXH07tTaRTzWfU10HjpinfnUYyaUdetUxpXHdKYSME45p2CKDmkmbpIiYZP0pgbY3TmnkHFMPSrvcpo1dNuyrDn8K6iwvA3y5/WuDhmMcgrodPvcsP8a3hI54pp3OnuWwnBB4zgVz1/OcEZrSe5zDjPFc9fTct2qakh1Z+4Y2pT/eHpXNXzlia1tSnLluawrkncea8ycj5OvLmkZ0pyeKpyHrVyYYJqpJktnrRAzsiCkOe1PIzUVboSetjoSuOKgnfAwOB+tWJ2O5lHAFVZEZzgdK+wudstCkVMj+1allp+4ZPzVFbwgMM/lXVeHtJa8kGOEHJJ9K5q81CLkXCLeiGaP4ee6lXCYQHv8AzrqZLiK0hFpa8cYeQdWPt7VXvtQjjzbWnEY+84/iNV7bk+pr5fE4iUz6TB4JQtORpWi8DrWxbR8Dms2zXJx+ta9uOMV5EtT6JM0bdeMjqK0bccccVn2wrStxWTH0LtuvHNWAMdKihzgcVY/h96mJK3I2NQSH1NWGOTVSbjk1oiGindMVGRWXct+FaVwe1ZNywXrzXVF6GDMm9YnOfSuevj1Fbl43HHSsC8PXtivSpHJJHP34yP61z1+eMV0V+d2eh/Cudv8ApivUpHFPTQ53UOpFZLDk1rX+N5rMZc9etehHYxiM+tOHQ0xhSk4q1IdnckD+9O31BuIpA9WgaLYfjrUiye+Kpb/enCTjrVWINBJMVZil4rLWfHSpkmyKQ7mskv1qRG5rOjm4HSrEcvTmgLl/fjgVIHyM1SEmakD++KgGWweetSA4qor46mpo2yOazZSRdib8qmBK4NU42OcVZUkjGa5pI2W5KARzUiLjmolz3NTpg+uPesZIroPH5VIvWo84peQCe9c8olJlpTnpU8Z6YqmjdDU6vnB9K57DvqXomOanVjxg1SQkjirKn5c1aiFyfdimlu56VGH496QtkUWAcWwMg8UxmpNwBwKaTmgSI5X4zVWV8g9jU0rcVUc4brWiGRyOSKqT96lmbJ561VlyKoz5WmQSHk1UmHH0qzI2PpVOV8nFO5auVWxv980YwM0rD5qMHFZtm1uoBSTz0qQZyaaFIHFOC+9F7iiuoqgn60qrSrj8aeARSZcdxVFTKv4VGoPHapkXioZaHr9acfT9Kbn1pC3NILD+o5pmeMijOT7UZGM1SRmxDnPqKQAnNKBmlAwcVYm3sRsoPXrTSOtSOfypp5NWkToMfB68+lQ4yM9qmkf0qJvmHvVpmTZC52k+lNqR1z9KjIwa1Mx+MCmDrkUuSScZp6oMZPWs2y7XGgEg09V7mnqgxQV5qGyrAq7sH0p6ck0ikDilBxSFYkHTGKXb9aRacuc1myrDNtAUk81KFp6xGpTsNIgCc05Uy3epxFmpFjwvSjmHylYphsUx48mrvlZ/xpGgyPwqeY1USh5WRn9ailQlT7VfkiIHAqpOuDitExOOpRI5qVOlDr8+aVF4rYhdiRB3qdeeoqOJDmrAUk0XBLUD92opD8vWpZOBjpVeU9aFuJmZfnIP9a5TUTya6m++6RmuV1Hgmu+iYSMhhk1NEmKj28+lToBXcxRJKRulLTXOBQjYglNMUUrE0qqSKsxHJT93HtSBaRgPwoLI3NKBmkI5pw5NUiOo9QQPahyAKcB14pkmO1TuW9EQOcmhRSnrinxrVpmT3uGO9SJmgLR3psB4J/ChuBThwKQnihAV5eKgc1PIvNQt0qiCrJTB1xUrjFRgc09iGPWlzzigDikOKYmG6njj8aaq80+gYUxh6U+mUMHqNoo69aUYNHQVrMlTipfxqFBUy8ipNIg3WmnOMU8jjNNI4oBojaomGDUjD8qjcflTRL1Isc5qReaZTlFMnqW4WIIrTtnNZETVftmxWE1c3puzNuCStCGTKgVjWz81pRP0rkkjqiacZA61PG3PFUY3zVqJhxyaxehpe5oQt71pQHdjNZUBwa0oiQBWTZcVc0YjirEZ/KqcR75q1GwwPWs7mq00LkfJFWom9apRMeO1WopOahgy9Genf8Ksq4IHfHFU424GKsRkihMosqalHI/+tUK8j2qVOTU3K3JQKkU81EMn/wCtUi8D6dqY0yQcd6GAx60zcM8Uuc02IYwNMwSalb6U3/OazATZu9qcFBxjqPWgKc84pwHODWiBoTbT1UEUi9emalRfx/CswQ0L6fypwj4zUgQY7UoTJ4FNIpCoMfSrCD0qNR0p65HFITLC4BqxGfzqqnSrMeR04oEkWUbGB0qVufpUaLwCalGNo9PWrBsidefWlWPawxyfWpNoHBqVEwPekyegioQafjkAce/rUojyBS+WAMcEetSUlqJuZRUM821DjjjuKnK4/wD11Qu2IDCmkBharN8pxgVxGr5ZjXZagu4kd65y/tsljjI7CuqGhnJHHXVtu4rMuNPBBG3H4V1c9qPSqr2oYcD863TJtocJe6ZlTx+GK5+8sChOBXp11pe9GAFc1qWm+XnjpWsZWIcDgLm0OaovEVPSuqubNQTxWfdWGegwe1dMWcsqV9TBRyprSsrohhz0qvPamM9KW2Uq3SqeqOXlcWdPZXrYHNa8F/gD0rmrToK0EfaoIrllC53U6zWh0lvfZOM/jV2O9zjniuViu9h6nNW47z3rFw1uelTqqR1UV6TyDVyDUG3da5aG9z0OKsx3mO9RY61ZnVR6gePQ1ZS+J5rllvs9+lTx3p6ZpG3Lc6dL/JyGIqwl/g8ng+tcst8R/FUyX2T97mgXKzq11HAHfFSi/DY5/CuXjvcH2qwl8M/e/Kg0SbOmjvCT978qtLdj+I8Vy0eoEdD9anXUefvVS0B6HVR3wGMHv3NTDUCpPzD6VzC6hkdRThqBLdcUr30It2Oqi1EnnPU/rVgakzDn8q5WK9wPvfWrC3w65pcouW+51EeonrkirMWpbSDnrXLR3eT14q0l3z1NUlYfIuh1sWp4GM8Gp4r/AHH73XtXJpfYPNWobzOOcfSiwvZrc6yO8xjJz9K0Le9GTzwK5GO/AHJ5qzFqXGM1SQuWx2sV9g8tnvV+G/UE4NcRFqOMVdh1PBwDWqfQnkudzBfA45rdsLvODmvO7bUztxnmtaz1kR4+arTsyHSuen2VyoAy2c1qRzqfr2rzi113p8wA+tbNnr24A54+tbRnqczoM7INkds05QDWRa6okqg7hWhFdIe/5mtkzCVHqWCmc45pjHYDxz70vnrjjH1qMkN9PU1VzPkGM5cdalgfaTSrBnrzUy24C/WtUzncLItQ3P7vGeKkL7hVWKI5A9KuxxDIzRJkpO+pCR+NPj5Bq39nAHTNReRtI4qL2NLDViB7VNFbKWJPFPjjOBkc1OowfepvfUpIY1qCMgYpqfIQBVppML71TeUAms5FJX1NGCbgDgVcUq4rBFzhjzzVqO9+XGaFKxdjT+VeT1p5uMDGcA1mtc5xzT45dx5OaObUmxfDjdUwUY4qrE2T/jU4kzyR0ouTYsKneo3XrSpOM+ppxcUhplfaAeODS8KBzjNNlf8ACqxk5z/WgZakAxVSeMEfrT/PyBTZDlalsEZ0sQNUJlGa05znsKpSnJORms3KxZnsM8Hiom4qzKuBmq7EEnNTe5NyKVAV5rPuYFYH1q+5x171RnlAB96luwjn7+3VgeK5bVLUYYgYrr71wQemP1rmNUOVYGs2gTOE1OPaeO1c3djlh0rrNVGWOBkVzN7ESxPeuKorGt2YU6845qsX2HBJrRmhOcms25Xa3NccjdO49JuOtW4piDuzWWhI6VbiJwKhMo1ElyVI4NShtw96oRsT9KsjLDgkVQrFnAPWnqoI5NRoSCO1Sryccc1AXJlHAxT1FEakD61J5fpRy6ArMWN9uO3tVuOTGDnNUiuKVHO7vip2RdjWR93SrcDYJrLhm6Cr0bAjOeB2rSI+hqwzkAev61ahuMfxVkRSkHg/rVhJMc960TBLQ0Hm355qhPwTTjKQMmq7yFyfetLj1QiuV5qVJQo64NQ+wGKbv7frQmVctedmq8r7gaaz5FR7sfj61qnYLD0TIBqzGgGD/KokGQDxU6jOc/pQgsTKOwH41PGnGajiGTirIFaouO41l7DpTJE/Gpyvy1BcHCHn9a0RstjNv5BGhJ5rzjxhqO2Nxu7V22s3PlxEdT65rx/xxqIUP82B3JraBz1ZcqPLPGmoF3kGe1eV6nLvlPNdj4rvfMdwDketcJcklia7lsfLVnzSZVbrSUrUDnrWhlYSin0EYoKsMp6imn3pyipGh3QUm2jGeacvWgGhvt0pCMU7BzTT1qUNhg1NEuTUSrVqJMCnuCVyQKAKiepGqvIc1I3sRtzQBRjml6U0QhKQnFLTSeKQ+o0mkopVqkSSIMGp1qKIZqwBikykHtUkY4qIdamX7ooRTHEYpAdp60MaBzQyiZSCtV5hzUinBpJBmlEqTurFdRS45zUirSMMGnsZrYUdacpyRTCeKFIB5pDS0LMYp1Rxtmpc8VDZaWgq9KcRQq5ApxGKC0tBijBqQcnFM79KlXrWdyloSRg5ArYsuorJhXJ5rXsR0Hao2NYo2bYfnWnbjkHFZ1uOg/WtKDjHetXZopblwLuXkVSuI8H61fABFVrlAa5ZDZjuCGxUkJNLOnJxTIyRWTM2atqR61o23IPQ1kWjYxWrbMDWaYorQuxng1Jj5wRUSHaPrUinv3qZ6hYJcgg1Inyt0oIygP4UqZJA7VztGElsOJytRN83WpeTwOtQsMHnNY7Mq1kSQnJx2qyvB4qvB8pqygzUO9xWuTxNg47VYXj/AOvVWOp1INS9SHEmHT/61RSc8jpT1JHGaST5hUFxVhAcr703GPwqQLgUxhUDGnBFIRz1pSnpSHn/AOtW8QS6hj9ajbIPvT+femkHj1qk7MlIY5xTCO/anEe9Nz2x171otyWrET8dOtRN0zUr+veoX6e9WZsryDdmoGGD6+9WHBOe9V2OBW0UZsYeD61C3JPepTkmo8Y5rRIzGkc04Nx0pGODz0pQcUwaHg5qVCWPtUIPSpEwe+Kh7CZYQZqZVx7VAhxxUynI61kNJMfjJpVOOtIT0pmSelQ1cGrEo4NI65701TzzTicjikxJXGAHvSYwKcDigkEVCVhpXE9qcD70gYY96dSKtYUDDVKO2ah7/SpBz/jSuCJkbngcCpQ3qOahVjj3FTIahmsR4PFLz70zGad79azN0luOB5pVwKaBzSgHJ6UpMQ/dTcnvinbaQg4qVoaJDGGKjc55HWpGXjPWmNHxWiKaZExHfrV2wnKuMflVMx/nTo8owPpVp2Ia0sdI95iIAYOR1z2rEvZ8sakNx8vJBNZ15LkVz1J6HnV5OMbGVdyE7vWs2fHJHNX5uSaoXAHNcTd2fPTaKE4qi4x+FX5TjNUnNaxMpbEDU1hipWGTUZAxW17gkbty3mTFl4yafBGXOAuTUhh+0yZRCq9q6PQfDslzgqMAdWPQAdTX1lSpGC1PRs5PQoaboEt3IvG1QOWPQVsXV7FaQ/Y7M/L/ABy/3/p7Ua5rcYX7DY4ES8SSd3P+FZECk/SvAr13PQ+jweEUVzSNCA5HatO1TJGDWdbpkZxmtW1jIIxXi1Ge7GOhp2SfrxWzbocDjP4Vl2qHIzWtbDOBzXI9TdLoaFuvJ71pRKCAOhqjbJ0781pxDPasgRZjGAKm7etMjHHIpzDmqiDI3BxVSc/lVp+epqncHgdhWiRm2Z1y23dz1rGuSeQT+Va923HHFZF02M11U0cs3oZN63XH51g3nOa27vuelYd5wDXoUzlk7GDfHGRiuevuc10N4epPeuevwQSR0r1KZxyOevRliazyuSa1LpOcnmqbJjt+ldqehEVoVSpPsPpTGWrLJTCmOcfpVD8iqw2mmZNWWi/CoHQg1aZDTIy3vQHIprDAplakFgSZqVJOaqoKkVsUAzQSXoKsLL0rNjc1YR/egNjQSWpll4rPV6sK+falYsvo46mrMbg/Ss+NsgVbjfpispIsvRtgetWEbOM1RjbvVlGA5rFootpgH1qdDjntVSOSrCMQRmsmgWxMDkelPU8eoIqEOF4p2/PNZNCT1JlHIqdD6VUR8tmrCvxWHKW3qWozxxVgNxVONjnHapw3HWjlsF7Ew6daQt71Fu4x3ppftRyjRIDmkL470wN60wuM1HKNPoJI3HPNVJTk5qSSTNVnfGTTsUQTHJ96hkbIJp7vuB/xqvIflzVbDZDI2Qc1Wb3qaTmqjdf8abGhNuTSAYPrRuwMd6Xv71lYvdBg5p4HTrSAZ5qQD0qSktBUXj2qRF9aEHepV5FS2UhNuKUZpV60pX/9VQO2og+uKbjB4PNPIz7UFMCtES7iDp70gGT7fSlB9elDZA4HFWiL2FAx0pA2OtN3Eikz2q0hX7iuaZuOD7UFsGkfn1qkQxvUE96jYcZpzHHSo24xVozYPjFREc04tlsdqZnk07aEXew5B2qZRwKhXOOlTp14qXsaIXODStyaXAPWkAxWbKE5B9B3pwPbFJg4qRUJ7flU3uAobI9alUevWmIuDVpVyuccfSs5MqzeoiqO9SquDxQqYFTIgzmsnIuwxYxkdRUqxjHSnqme1KeB0qOYtIi2elL5PUkU7HpUij170XHdlWWPjj+dULmPnitaVPlqhKvzVrB9QbMyRME5GOKVF4qaYHH/ANao0PbpXXuYonjHHSrMSAkZqvG2MVbjYCpZoiCaP8KqTLir0py1UpuhOaqJF+5kX3Q8fhXM3wySOtdPeKSGP51zl2vzGvRpGEtTIK5anouDUjRkmgLiu24JBt44qGU1Y/Oq8p4NUinsVySWp6A8elM/iqQdqbIRMi0xx1qRelI6/LS8yuhWIzT0FBH4U9VpiHjI6VHJUvO3io5BihbiexAD7VKnHNMxk1NGOKshCkUAYpSMUZNO5LF5pj8Cn54qOQ/lQhkMjcVEfu89adJTC1UJEDDBNNXmpDyTTQKoi2oHik4JpHPNN3c1JHUlAzTqjWpFA4qikKeBTCMVLjjNNYZFJlWIiM0L1pSKReD1pkEic1OvSoU4PNTripLSExximkZqRv1qM8VKGxjCo3GalIwaYwyOtUIhYc0gODTnFMqjLqTK1XLdjVFaswnBqJIuL1NaB+laMD89ayIH5FaNua4pnXF3NSFicc1ci61QhbtmrsL5rmkdCWhfhJzWhC+cCsuJsHrkVehfBFZ7lrQ1Y3OBVqJun8qzI2568VbikxWVrGhoxsRVqMjqaoRuOPSrcR/GgEmX42BqzHzVGI8ircbkCp2AuRtU6dTVRGx3qaN+aVupoiyBg0pcj/Go93FNZu9K5SJw2CacDmoFbBqUNxSbuIe2PWoySDxTj06VGefekA8Hjk/lTupqEGpFPrxVJiV0Sr1qVTg8H/69QKakBHTvRca2JlIA6VKr8YqBOTUoPORUjRMoxS9BTQcAHFPTk470DZJGcCrcQz9PeqyrjvVmHnGOtVYktoCfpU4TIFMh6CpkHPPSmJajdnX68VYijwc0igcEdqsKM8UmC2HKtPMftTlAFPzxT3GU5UwuazL0E5zWxMu4Hpms26iDDFWkTc565hLsfSsq6tflzjNdM1qDwR/hVSazyp4zW8dUJnIy2QJPFVzZZ6LXRXFq24jGcd6pPAF7YqxmHNZAqcjFc/q1gORjOK7R4hzxxWVqFoGBIFVfsQea31lhjx+lZU9pyeK7a/scFuOlYNzabSa6IjUUcrdWIIPHPqao/ZCh4FdPNbDnjP4VTe2welaJmdSkpGfAu0VbDYFO+z7TyKHT/wDXVrU45Q5RueaBJjOKjdiKj87mocSVJxNCGVuv6VeimbGT39ay7aQE9a1oI9wrnktTvp13HckWYgjt9DUi3LDvSi3zz+lP+yknFYvc74YnSwn2lsYJp63ZB64pRZkjpQbIgdKhySN1XTJRqHH3jUqagT3rMkhKk9qWNXb/AOtQpJm0aqNxNR9+amTUe+RWKqNTxnPejmNlKLN+PUcjrU6ahkcmufV2BxyKeJ2AwBSuVFRe500OoAAfMasrfd9wFcn9oYDipEvWXrT5rFKMWdhHqB9atJqGOjZNcamqYwM/masQ6oPX9aOZlOmrKx2cN/u6nmrsF6MjLCuLi1T1NWU1aqvcn2bO5W9BA5qaO7rjIdXH97rVtdWHHzEGncXIdat/t7kirlvqOepri01QAg5/WrkGpLnO7GK0TRHIdzDqWSOfpjtVyDUiMgnPP6Vw0Wp8j5sD2rRt9UBx81XcfLY7qHVyvAOK0LfXCpB3VwsWo9MkYq3Ff5PPGaaBo9Ks/EjKvBxWva+J+QCSfoeK8sg1A5HOce9aFrqBLHnFWmzKUEz1uHxBkAZ4q9ba2hIBINeZWuolUHNW4tWZGHP61qmzGVKNtD1mC/Rlyp/XmrUd4D0IxXnNlrzFB8wHqM1ej14nHzVr7SxyOid/HdDHqKsJeKPT864WLXj3P5Uv/CQHgZP0pOelyFQv0PQY79SMZqX7YmOtefx68cffOKsJrxU43c0e0D2Njuhep6596DdqBkHiuJ/4SA5+9+INI2v8cnAHoahzF7Fs7OS/Ug1SkvR03VyjeIN54OfxqI6xnviocrlqk0dW14o6GlS+46/1rlV1bPJPWpTqXTBpNi9mdWL7djnkdqtw32OlcfFqWc8/jVqHVMHG6s+bqS4WO4t7z1PNWPtGfpXH2+qjOd/vmtKPUzjqPzpqdzNo3xKRzmnC8AOCayk1BXXg/jSiYN1OatSTM2jSa4yPUdqhLZ4qBZOPp70ySULxTbE1oWxKAKRpu3eqIuAT15phuOc9TQTsSzyZNVJGPNK83XPGe1VpJeeaye42Mnbj0qlJcbakuZRjrke1ZF5cEdBSFuWJ71QME/hWVeXoXPORVG+vtnesK91kKOvSsZT6FRWpoXuoKPeucv74OTzxVW91Pdn5utYlzqO3OawdToUiW8kDk9qxrtAR9Kne9D//AF6qTS7/APPWs27jfkZs0WSfasm8Xn6+lbUrgk8/nWXeDLHoKxaLi9DMAIPIqeNtueKaI/rTxuwc1jaxrF3LMUmFyeKtRsP6VnIcYz+tWo5Nq4qE9R9S/GRU6DjI5qikmOverUUgGKe4y2rc8jpUyOPaq4OfrTlbPTHXmk9BLQst17VFgk8U9SG6nmlxzSepSdx0Z6fzq4j4GetUhzUyt2PFGxVi6swHQ1YSbv0rOWSnrIe3Faoa7GiZs45qJpgT7Cq3m8c00vwatFWLJk5B600SYPNQebnqMml3c8jFOwifzaA+TiosHg9qei9P1BrRIstRvkYA5q5FVSFCMYrShQsBxVopEkKEYJq0Bx79+KbEMD0qUDitkC3GPwvSqN23ykdWq63Cn+tZmoOFB7cdBW6Lucl4kuRHEx3EGvDfHOoBi4LcmvWPFt9tifkV4F42vw7vg+vet4I87FTtFo871+43SsAa5iVuetamrTb5Gx61kt1rrPnN2MxnmnAZpQM04jBoKQnAphNOY5NM+9TQXD+KpF6UwcU+p2BIUflSUvShutSUhAeTSbaUH2pyjNNAx0a7j0qyBgUyJMVKSFGT1qiloROeKryGpJH5qA9RR1JuLjNO6CkXmlI9algkIRiomOOtSN7VGTTQmC04DHWmr1p60yUSxCpu3PNMQcU444pM0SFGM+9PU4pg6GkLHFJAiRmz2pFaoWko8zkUh31LLHimB8imB8imknNC0B6lkAkUMD1ohbcKkK+tA1qVmODSKSKkdaj70rhsTRvUwaoE9qlWoZaLcPNOYUyHpUp5pbFxIsfhTlHP0o9ulKvWo6leRPCMGteyHpWREeRmta0bkU2arRGzbnBFacPBrLtuSDWvAuEFLoUlcux8rzUFwtTQrgU2deK5pDZmSrkdKqv8vQVflGCe9U5Oc4rLcxZNavyK17fisSBsNya04Xxz6VDEjUTjGeKsxNlfU1SjcsoqdDginuaWLafdx708L84GKhRiGznirQ5xWDizNrUaFG4Ukq/NyKlVDuPamuuDXLITXQjiGGqdfvdahX5W6/jU459TWTYEiemKlA9OtR9CMVKBznpSRFmSR8rSv9ymgc59Ke3KmhjaEXleRTSOtKrfKR1pN1Zj6DQMUvWlHPr+FIenFaJkjWHpUbYA5NPfvUchrTcCNmyPrUbZH/6qe44prEheePatUS2RsOpqJ+RUrEEZHNRu3HAxn1rRIybK0hwfWoHXJqaUHPpULdTitkZkZXqMVE2QfSp36H1qE9KpaENDOw9aC2PakOB0phPSqtoJ7EwNSp0quvXirEf51LWhNrk8fA561KpNQqelTA4wayehpFDmOcUA4pMhuTSopHapZFtR4yQfSmk4IpemT2o289PxrJvU1HHvUe/FDAZNNOT1FDYJCnPanDgZJpFUkcjmnqoJOf1rJsW44EHBxzT0HFKkQx7VMiAcjmgdhI+nIqUKc8UqRdulSpERUvY1jG7GiPjBpwTipVjpQqjA71le5slYYF4xThED71Kq7e35U9U79KlvQqKIlix+PelePr/OrAXpSMmOtSnY0USo0Zx0prJxzVwrg+1RMMdBn3quYuxUaPPQc0qr69KnZc9T1puwqOlNsyktCtKQCaoXT5PHNXZTkk1nXDZPXHtXLNnhYuStYpy9+1Z05AzV6Zhg561nznJ5rnWp4cijMRkjrVYnrxVmY4NQNkDpXRHYyeqIG5PpTWGB7VKeR70wjj3+lbI0T0PRfD2kNc3GzGAOWdxgAe9Wtb15IonsNNOIScSTd39h7VX1bWUaNrWyJSEn5nHV6xQM9BmvUqyc3c+twmFUNZCxJk9OtX4E/CoIUyM4q7DHnFeZM9yBbt1IPtWrbjkVRt0rUt1AIx+dcE9zqizQtlORWtapx6H2qhaJnvWtboB7Vyt9Cy9b54wOK07de1UbePgHvWjAO5rJgydVIOKc4pVBpG6ZzmmgK7jA96o3ALe2KvycnnrVGfuK2i9TKepmXIBGKxrvhvati5+83asi8AGTya7YHK9rGLd9eegrEvG+9xmti9NY93wDXdTWpzyMS86HNYF43XNbt7wDjmsG6wQa9Omck1cxp1JJx0qB04q/JHzjFV3TtXWiehSKHPpUZWrTJz71Gy1dyoortHgVXeP161fcZFQSKKIsbSZnvHg96jKYNXWTIqIpnpWtyLIrbefSnBalK+1NK1SZDEUfNU68VGq4p4GKoztdk0bVZjb8KqJxip0602WXIzVqN+RVJG71ZjfBrNq6AvRtgVOjZ9qpq2anjbisivMuxnj1qwkhqpC/PAqbzAe9Zta2J3ZOX3d6fkNxVcH86VHyayaJuWd3HHHvU6Pjp39qqJJU0bc1PLcq7LinipQwxjpVUPtIx171Lu54qeUGyXdg0m/DHFQ7sk80pIqHobR2JlYCmSN8pphkHfp61GzlR9azYrajZG3D3qtKetSM3pUDsTkUiyJjjtUMp4p8rYPXNVnYkEUmyyOVgKrsR/8AXqWUgioGpMaAjFKqgUZyOOacBisy07ijnJqRABTVU+lTIufpSZpGyQ9QRUqjGKanAHHFPAOKzNUhcfN0o+lL0570Hp1oJY3gUjNStyPemjpWiIYjDikJOBTjz17U2tUYtjCOaXO0/SkA+ah+elaCY1uSSKiOT7VIxA69ajYEH2NNMljfu01jnPNOIwPrTMcVdyGNK/n7UjDnGKfjHHU04LipbBIaoOakQECkCnP9akC598VEnoaCheKcI6UDp3qVU55rBsaI9uB0p6pz/gKdj6/lUiJ6VF7FoETkelToMcDGKRV45FSKnGazbHqAB796nVePf6U1U3VOkfNS3cpAtGPwqZU4zimle1ZlMgAzUqqTSrGM091PFNsEQSjPHeqcyVecVWm71tEUtyhKuDx37VVdcN7VemHOaqyjiuiDIe4xTtOc1Osu4DNVCOPp2p6SYArWwkyeSTJxUUq5U0i5Zs1JOMJ1rS1jN36mTddDzXO3Qy5rob1cZwcVgzD5jXTSIZmMnzU2pZuuarls813JFIaxqGQVOcYqFzkkVoEtiFRTgORSjg06tESSoKH6YFLHxSkioQ+hXI5x3qSkPJ6UdKZC0Y7OBUUpzxTiaic+1EQYg61KhwKjXrUqjOPStGJMD/nmlHSlxzilC0twAcCopelSngVBI3FWZELmoiakPWoyaCbjcZpO1LSN0oKInHNMTrT5PvGmAYNBm9yVRmplqFasKKe5S1FxxTWHFSbaaRkUXNEQkZNNHBNSMuDTCMYpmbHKanXpUK1IvFZspDm54phPrUlMPJ9qSZo0NPWmk+1SEUwjirMmRHpUf3amYc0xxmqJEB5qaOq+TmpEYChkpWNC3krUgk44rFgkxWjbP0rjqI6KcjYhY8VdhesuF/er8D4xXNJHWmaUZwKtwt05rPif1NW4mGB61zvQ1TNOJunNXYjisyFskVcif8azZpuacb5NWojms6F8rV2F+lSxmjE1To4ByDxVOJuKnTjisgWpejfIFWVbNUI2K81ZjkOOavdFIshsUZ6VEp79acGyaVyyZHGeal7cVXQ5b/61TBse1FibXHcgYpv86Xqaax4IxzUXtoOOrAnHtQr46/pTSeBxzigCmNkwbIqZX47fSq0VTIQO1CQdCyvXipFzVYHI+lTKxoD0JQxz1qZGyfSqwJzUsec1KY7lxMEVZhPbpVSLtkVajJyCMVqLdF6LtirMePr71Uib3q2n3qgl6EoGcDFWEXcRUUXXirceOnrVIaWg5V46UpGBT8ZFBToeapBYrOM9KqSRHr/OtJkzn/CopEGPwrQSVzMMOR9arywBAR7dO1ajxjHTkVUlXIPpW0QaMG6tuDj8cVlTQ4JrpbiEkcD8ayp7fGR1PrVtaAYrx8ciqdzCGUmtaeHHFUp0+U5rNMo5bUbMYOBzXOXlrznFdpeQ7s5AFYt5a/KcjJBroiyd2cjPbbSeMVVe2yenFdFcWgOeM1Va0AHI4NbJmljHWzBXkdKbPYAqSABWytuP8ih7bIPcVSZUYqSs0cVfwsgPFZMkrK1drf6b5vasO50RgSQCf8KtS7nFVwsm7wKFjN8wzXU2J3Aelc5BYvFL0xiuj0xcgVnKN9UcqjKGjNWKP5anWMYBxzSwxlqlCY7VzuOhogROKJEyKUMB70r9BWEqbZtGRnSRAsat2dhvwaZgGTnjtXRaRbK6Cs1C7KU3exnjSxjpS/2UM9K6gWQ2jj8fWnpYAHlc1nKDTNFUa2Zy/wDYxPYimnRTwQDzXZJp+7krx2p509c52/pWauaqs9jhpNIf0xUEuluoJx+NegHTQ/8AD+lVLrSsBjt/Srcmio15R2POriNo+vWq4mYN15rpdYsQinjJrnzakvwKSqpHdHEWaHrcPxz+VWI7hqWCwLduat/2awXp+FP2q2OpYhdSFbt1PXip01Nh3ppsGHb+lQy2zY6YqlNG0asWXk1f1qzDq2DgGufaNlPGaAzL6itFLsdOjOwg1gL3ye/NXYdY6fMAfeuIW5cd6mS/ZOpq7sbij0ODW8gDP5Vci1w8Hd0rzqLUTnrirUOr4/iP51op2MnTvqem2ushuM4rc0/UFcA7snvXksGtFcYNbumeItrD5sfjW0aiMZQsesw3ykcGlbUtvINcbZeIFkABH41Yl1VWAKtxWzkmjKML6HaWur4ON2B7VrW2sBiFBrzaHUyhyG571p2uq5I+b8qnnK5ND0qO+DDrStdkMOa46111QMEndVtNaVurfnVqzRlynULfEDk4/Gn/AG/3rlzqwPQ04alxjdU6E8p0Z1Jhxux7Ujaox75rnH1FdvWq8mp8cGpZfKjqRqmCKeuojPJrkRqeP4qkXUjwc1CIaOzj1HcOtTLqJPc4+tclBqo7nBq3HqOccimHImdVHqOABmphqXOcj6VzCagvHP45qX7eAODVcpMqXVHVxawAR82PSr8Gtj1wfY1wgvOD83FTR3+3nNZOPYh0T0aDXMDqKvwayMjL5968yi1bB68VoW2rkgbT+tSnYwdA9Nh1XKZ3cU573dxXD2ur4UfNkntWpDqYPU8mtFM5nSa3N9pye/405Ze+ayo73I7YNTrcYGQad7mThYus/U+lVpZCAT1pFuARyR781XmnGTQSQTzdTk4xmsm9n2gndkfyq7NIP8KxNRkGCQam9zO12YWr3wAJz7/hXF6nq6qWBPNaPiS9KbyO3WvMdY1fbIw3d65aqfQvmsdFLrOSV381Tm1LeOuTXIrqxL8mpjfnGQc1y8w9GdANTOccGg3ocZJrm/tT5zmrEN2enrUp6hayNl5skn9KrzLkeuaLchj61a8jP19fStbXRa2KHlHtTWjwPpWktt3/AFqG4gKd/es2i0ZjYXPepoGyMmoZc5GadE+RxXJZ3uaIvxuSe3NW4uMc5xVO3BZuK0FjPBAxzk1SQbMlR/zp+c9/yqPbinc0MrqTREZ64qcHJqkjEEfzq1Gxb/GhMdrakwGTUg55NMBwOlOBBwKtaDTuOHBp6nIpFGDUir81UlqUM5H0ppXIqcplqPKNWBGqknNTpGcVIkRap0iP/wBeriiraEKRbh0qaKHnip44akSEjFWUhYYtx5FaEKbQOOMVBbrzyMVdjXbitEHUcox70u7jBGaMmmk8c81qhkUzYHtWDq8+yN62bmQFT61x3iS/8qFwDg1pFE3PN/G2pYSQbuR2zXgfiq/8yRsHPNeneOdUAZ/m4NeI6/eeZM+feu2C0ueBjKnM7GDeSbnNVQM0+Rs5oQVseehVGBSucUVG7YoKegxjmkHNJ/FSqMGqJQ9eacDTQMU8jFZ3NUITiih+9FIoKljXmmqM/WrUSbcUEDwAB0xUcrce9Sk+lVZWNO5b0RC5yTTVpDgmnDtR1Mtxw6UMfel3j0pjHIo2KGtzTM80pNIRmqIbFUZNSqKiTmpVFO1hImUYxTjjHFNWlzzUs0WoU0tUrZqF80mVshrHBpueaU/Soz1oRO5NnikJyaajUpOKGO9kWbY7TV30/WqEB4q0rkjBpBG9hHXnGKhYYNWGqJ1FK5qxY8cGpVFRpxjFS1DHHVFmE8VJnmoYsCpCeaRa2BvQGkQnPSlJz2pVzmp8it0TxHmtK1Y5FZkJ5rTtiOKRfkbtoMgVtwKNgyPxrHsuQK24RvjFXbQuDsyROtLcD5RgZo+7gUrYKVzTRTepnyjg1UlXnpV9x1FU51JPFcz0MrEAO01o20gbGTWcVqxbvz15HpWbI2Ny2YN0q1g5HpWdaseCa0Y8MuaV7FrYmzgVYgI3LzVbGQMVLbt8yg9qq9yH0LjHa+aZMBnIpzAyDI6U2U/ID3rhki7X1GIODnrUkYyTUSkZwfTNPWueWjJceqLKrgVKo+Xg9KiiIP1qUKB2oJHjjrRncpoHHNPIwhNJu4EceCpx1pCfSiMkqe1Jj5qTQBjrTs/KKMADtS04iauiJvvGoiemR/8AXqVhjtUbGtkQ79CLjB9aa7Z4NPY85xURxg1ohJX3GHjIqGRvrUuB3qKQYNaRIasVpODULdc96sP92q3Vvf0rVMxtca5461ExJqdkDDPQVG0Z/Cto2sJlZv8AWU3BH09asmPjpTPK45p3MxqH8fpVpBx/Wo44uatxR/LyKiTsUkEa55qXYewp0acY/wAmpxFhfSueTNVEijTPanbSeBUgTPtRsINZ8xXs9RFj+XnrSeX2qVQM4FLtz1qW9Q5SExgCk2cCpyCeo4ppU+lJvsWo20IwuMGnhMDpmnhc09RxzjNZNjULjVQ/hU6rzimhKlRPTr70mylBIei1Mq4696jCkHrzUyjJqJM0jECMUmAxHFLjDU4jPTrWVzTl1FXIqUKCOlMQEj3FSgHNS3YaQKMUYB608jjB5owetSzVIixjrUbKCSetTHntk01kz/8AqrRBazISpPSopjhasbaq3ZqW7mdXSNyhM4ANZtwwz61euGGcCs2duPT3rmmfK4t82iKszEZ9DVGfnnP6VamPJ54qncfWs4njN6FOT1qMjinvionGa6ohFDDx9aQ/SnMOO1JjmtUVfQ6YHselWIk9DUUYzVqJMj+td8z9DhqWII6vQx9KrQryM1ehTHavPmdUEXIIx9K0IFJIxVK3HfmtO1GWFcEtzaJo2qZ+vpWvbR5xWdbcdBk1rWy5PNc0kb7F63GABWhCBgcVTtwCtXohmo2ZJKPWmvyKcGx6009cdaEJogl7k9KoTHr2NXpeM461RuRwe1bRRkzLuGGCayLzBLe9a11gKT0NY10euc/lXdA52Y15gjFYV9xnFbd2vB5rEvTjPOa9GCOSTuYd8euP51jTgjNbF4OTWROPmxjrXfFHOt9SjIKglSrjoTnj6VEw4zXSnZlKy2KbJ1qJ0q8Y+9RFRjoKLisU2jHXmoniq80fU9qhZMjFVFiemhRePHtUTr+VXmTPaq8kfPFaElZlGKjYYqZwcdKhOauIrXG44p4GKaM9qTnvWlzJ6Eqnpmpkbmq6nipUIH/6qpCuWo2zVlDVSP5eatR84AqXsUWUbPerMfFVkGMetTq2KyZO5ZVyKkEgqoj8/wD16kWT0qWhJ6lrzCTUoYdaqK2alVhxUNC6lhXxVlHyoGaqKeR3qYPkc/rU9ARZR+1PVwB1qvG3U08MAOlZyNFqTZyx704NUSE55oycntisGzWLsyRmwKiZjTDIMU1n/Ss7aFsGbioGb3pxfIJqCRsjrjtUpFJETtzVdnz0qWRsdKrOc5osUtWI7ZplJjJIzSgYrOV0NIUD0p4zkZFIBTwOaRcVqKowKmRf/wBdNA5qUDn2rN6mlhwGMc1IpIz6U0LxwKfz3/Wl0KvYQDPNGPzoHBpCc/Whai1EakAp2cnpTec88VohPURhx/hTScCnDpTG+9WqMWrMB0NNduDilY81Hu55rSxAh601zSsOvrUbnpQRbUTpnvSHn/69KSBx3oxz61VyX0FVMHIp23IPOacop+3noKybNSNVzUqjB6U7aPb8KMHv0qGwWo9BUirmowTn29KmTkdaybLt2HBDx04qUR/nQqDiplXNYtsqKGKnNSqmTSqlSIDn1qbl2HqhHapkTNIidOKsRoSMYrFs1E2bVz0qNhzVlk9qiI59qaYWsiMAClccHtS7cN0/OklBA4/EVoiG1YqSD5jUDpkcmrMg71A4yMVvFaElSYiqsiZxVyX72KrSKRmuiBF7IoyghutN3An1xTpzk8VF07V0pGRZiHOQfzp8r5WoYMY96Sc7RTtdiZm3rcnnNY8o5Oa07s5JrPlHGa6qehDMq64NVuoq1c/eqvt9K7FsNDCMVC5qVzURGaB7jV609cU3GTTkU1otRWJVzQxpyjimuDRYHsRN1oHIobrTgM0ybjfu1G696kbpTTwKIgxgAqVaRRkUqjJq9xEoGaD060oBApjn3pobSSEc1XkP51KSR9KjYZFWjFvQgcGo2qZwahamQC0EYFC0rfdNSXYrSU1OtOdcU1TQZE6AfhU68ioI+amWmjVaIf8AxUEYpAcUMwoYkxrLUdSMMimbaQwXk1KoNMTqaevWpeo0OppHFOIzQeKLFNjKa44qTdTGHFITIiecUwg1I/FRnqK1RkIRik/ClPWmA5NBD3LMT1etnwKy42q5A+DWU4mkXZm3byZAArQifAGaxbeUkitOB8gc4+tcUlY7Yu5qRN61cibA64rNibjrVyA55rmkmbLV2NCFsd6vRHPNZkZq9C3ArFl7GjC34VdibpWdEcj1q3EaGaGhG/HpVqN+MVRQk/hVyP161n0LViyj4FWUzgc1UU5xirEbYHAqAtqW1bj+VOBxzio06U8CpAlXHpTxz1/CmJxycYp609h3HZx/+qlIPWmg89aUn3pCSDBpM4GTS7t3HajjNNSH5CrwfT3qUH1/SoQd3alB2jjn2pNlIsI2KmRh6/rVNXJqeM8ikmLYsKcHsPrUyHPOarhuPf1qWPrj09aqwWLiN/8Arq1E2efWqKHrzVmJiCfT2pgX4eOverkRH4ms+N+RV2I8j0/WqQmX4zxVhG496qQnBGatRnI71IInDf59acrEVEpPenk8ZzjtVpjuPZqrvzmpC2TTCDnmtLhEjAyvtUbx9cdKnHpSbM+5rojogbuUJ4vyrOuLXOcAVuSLxVOaPcPrWhLObuLYgE449qzLqDHauluIMHH61l3cG0MalxE2cxcRHnp+IrPuLfcD3rdukGT61mTIOaaBGBPbDceKqPbgEccVtToMnAqlLHzWsWaoz/s6nt+lOFsG7DirQQmnLHWh2RVykdPB7ZqOXSkdT8orZSLd1p/2cHtWqVz0KMUldnG3Gg9wuTSQWLQMPlxXZmyDA/LnNVbjTPlyF5FHL1HWwcKq5kZES4pWappbcoM9/pWTe3DRg4zRbQ+cr4eVLoWHmAbriopb9F7jNc/das4Yiqxu5JgMn8qzcU0cSlbQ3hfq0gweK7Lw7NuRe9ea2sTtKpwa9D8LoybQ1Qqdhxb5mzt7e23oDVpLTcRnFOsMeWver8agkdPxqJU7lXsU/I2jjt3pvkDI4zWiyAimqgzg8VyShqVzEUNoHHI/Si508GM4xWpawZqa7hCRN7VEqeg4yPMtdscM2B+BrBi03e+cCuu1/CFs1mabEJ5VH8q5HCzOpSshbDRS46fjitT+xOD8tdRpOlL5agDrzWjJpagfdxitFRurmbqann0+kDGNvP0rPn0kn+Hp7V313pwXnH51nyWAwSRXJNNPQ2hUe5wc+j7eq5x7VQl0xuwOO1d9NZZ6r9aqTWCY+7j1xWaqtOx2RryXU4J7BgelQS2jA9K7l9MQ8befeqN1pa7SccCuiNd9TpWKeiOOJMZpFlyfQVc1C38uQ4GfaqsNsXbpXVGtc66eJi7pksU5U96u296yHIaq62jd6d5BHatFNHSpwmjftNYZQBu/WteDWtyfM2a45Ny8dxViORlHOa0VQdktTtIdXB43Y96vJqWP4/yrgku3UdavW9+/QnOKandhoju4dWPAzV6HVjuHOa4iG+wlXINQyRycVfPYXImd5DqYIHJ5qdL3PfGa5KK/+TIP51BNrhTI3HFXz3QOkrHYy6ssY27skdqpS62F/i49a4W515i33vzqjLrrk4J/GpdQy9meiprYPfmrMesjrn9a8uTX2zw1WYteycFsVkqjJlTSPUItWGQd3FXIdVH9/wDCvL4/EI6bquw+IP8AbNWqrRPIepQ6mCQN2fxq5HqS/wB6vM7XxCGI+bitOHxAGUc9K0VUfId8uoqRgt7U4Xwxw1cOmtjPJzVqLWxnG4YNVzXBx1OwF/xwatQaltIy2DXGLrK9iKsQ6wpP3vzqdyHA7231PafvfrWnBqZ4O8fT0rzqDWlUjDVpwa6pPLDmgzlSuekWurZxlvetFNUH98V5nBrmBwQO9XV8RbP4s072OSdM9B/tMKfvD8qgn1TcCQa4U+JVHO4j0qCXxMgJJb9anm0scTgdnLqoUcmszUNSVoz/ADri7vxbHGGzIOOetc9qPjtQCvmD8aSdjFpRNDxZfqI2+bP9K8h128AnbDVs694q+0gqGGD15rhdSvvOkJDcU5NWOaepdhvi0g5wK1IZ9w4PNcnBcYbrmtuyueQM8GuGa10NaZvIdy1Yixnis+CXIFaNvyfasktTe2hqWDZ4xzW1BGGQd6yLNMlTgCugs4uKtOwDVt8LiqtzBhT7dwK1yAO1Z14fw9xTewkYNzGAe1QxR4+lWrkA5FJBHk5PNc0jct2cXI4xWxDDkf1qhaLuxWzbqMe1JMbIjbhugyailtivbvWskY4wM+9I0QGeBiqGjGWLBJxUiA5HpVx4gO2KrsuOlOwCk4pEk+bB5ppyB60Lwe5qhpFqP3q3GuVFVI8kCr8CjGDmqRQojNTLCCOmaekYJqyqDtVJXAhWMDtinKvNTMvtzSBCe9aDvoOjHqM1OqZpkS89KtRrwKaELEmO3NWFGMimKPzqTtmrRdw/hxiq8rY6nJ6VOzVTuG2nNaoLlO8l2Rsc9K858YakqxuM44rstZuxHGSTgD3rxzxvrA2yc81vBGM5cqueW+NNR8yRwCK8p1SbfKRXX+KtQM0rciuFuW3Oc13xWh8xVlzyIe+aeBxTV606qYkITiomNK7c0ymS2FOC/nSLUoGak0SuIOn/ANaj60UVLLSDHIpwGabUka5NIklijzVjbiiJcDkUrtiki0RSPjIqpKxJqWRsmq75pmTYgGTUgyKYq/hTiOKCkGe1NbpR/FQx/GgfUY2aaBzTmoQVSMnuPRTUiikXpTl9qt7DHZNSItMUZNTAYFZtmsRH+7UDD3qWT2qJuaQSGHpTGzmn4OKY1CZDWgqdqdgUwYp6irEixAKl3EGoIzgVKxzUtmq2JA2aUj8aiRsGputZvUqOoi9KfjNCrTmFT1NIkqcCnj6U2PpTuaBoWnRnmmfzoDc0aDTsWYzg1oWrHisyNiT61pWvJqHuaI37JjgVv2ZBUYrnrA84roLE/LitN0NFtl49aNuRUygEdKYVHPpWUjaUSlKmDVG4BJ9q1Zk4zVCdN3PpXFMi2pRZDz3p0J+anYINNHyNWPQlmrZt84HatSFuPase1lwQ2a1ImHBFK1yEy2GAUj1pYz8xOOtM4qSMj0rNGjV1oWkNEgGPemjgD0pz8iokiVqhjfdUjr/KnIcml/5Zg9OajRgDXO0CLcROemfephkGq4O05zVmMggGsmQ1YkQ8d6cOhphGO/4U5c/nUkjF+8fSgg54qROWNNPUjoa0W1yhi08r2zSAFWxUioMUk7BbUhZcd+ahYH/Iqy8fPao9nvzVIVrlR1zTMY+tWSuOtRsmR7VtFktFVlOTUTrjOc1ZZOfWo2B24q0zOUWysw9KiK89OelWHB3dM1GwycYrVMz5LERXvSEDHTFS7ATzSsKrmG4ldkIx2phUmpn5OO/rSEZANCZKjsRoORVtF5GfpUSAA5IqdAM8/nUydwa10J0XAGakHPWowfSpF4xWLZtGIH3FIVJIqQAHrS47Vi3qXa7GbMU9evNKAOKdt9qlsdrCbaaVyamx04pMYPY5pXKt1IiOmBj604DPSngZHTNKq8VLY+Ww1Rk1Ko/OmhPm4qRVz1NQ3cEiRPepB/nFRrUyr07UMaSQuBTin0oC5qReDWDdma2EVafjjNGD+FORc5qGzRITse1Ltx9KdjnkflQck0rlWIyuBTGznINT7emabs21onoS0QlfSs+9O01oyDYpJrHvJNxoucuIfLEz7l8vVKYnpVmRsMapzNyePyrllqz4+tK7KsvFUp/mqzMxHvVRzz604nA7EDfSoXJzx0qdgDUMnT0rogwuRnpSou5hxTSfmqxbrlxitluTqdKignircQzioUGKsxLk9a7pn6PF2SLUCVeiU47VVg4Wr0Q6Y7158zpgW4I8FfQ+ladquG9aoW4yR61rW6DjHJrzpM6UjQtRjFakCnI/lVC1TBBrVt1zj0rnbZdi5AMYq8qDp2qvCoUcCrY6DAqL3BoU9KiIqUDB9qjfgHirRm9CCSs65Od1XJTg/XtWfcP+FbIyZm3XOeKyLk4yK1rokf41i3Um0ketdlM5psyL045rFu+Qxzz1rZvcevNYt62MgDNelSOaTMO7yOO9ZMwya07sms1zknJr0FsYrVldgcU0rhenWpmAzwaaw4IrRMqxAy5qJkqy6UwoBTGV3THWonQYNWmX5uagfgHHSqiQyq68e9V5Fq23OaruM5qyHsyix5qFutWZRg1WY4FaIi+g0nApu7uaRqbnj+larQkkDVJGcVCMZFSoOatENluMnAqzFxVONiMVajYY/wAahvQdy0p4BqUPxVVHqUNzWdxE4OaehGOKhTnNTKMCpbAmUkrUsZJ6daiTmpUxQBMnB4qUHmo0HepFGGqGD7kiHGR29alHDE4qJW59qkDgDms2XEUMQRSlz3qMZYD+dNdiec1i0WncUvyOOtNkbmkZs9RTXfC/SoNtxrP2qB2BzT2ILZqFznn9agojYn8KhbG6pGJx6e9REYpXGhAPmp4GKYvBNSDk1ky7aihTjipFFIgNSKOfSszVIVFqZQe9Rr1wKlAOPWoGOoB60gPTApc9s4oAQ9D3o2kc0p46nikGO1NAJjnIpv8AFTh/nimnrxVJEsTp+FR5P1pz8Co2POBxW8UYNiFs0wnFKX9etITuzVksRjkUw5I4704/yoHI9Kp7EiYPFPUY68igLxT1XjrxWbY1FWFXBORjFPHJ/wAaRVwO1SAcetYuWhdhAKApOakAyaUL2rNstWGxrzVhFFNVM8VNEtZyZcSREGKmC4ojXmptmMetZORokNVQKkjWlWP1qVU6His+YEh6LkdKmQY9jTVHNSpUXuVa40gnvxTCBUxGc1Htwe2KtDbuRlcmomOc+tTtyahkxn0raKM3FFaQce1V34qzJz+FV5fu1utSSq/rVaZuDVps96pz4wa3gjKWhTfuajZiaV2ycdaANoz2rsS0Mr6ixHaeT+FJcNnPXFAGBmo2PBzTRRmXJ+Y1VmGEq3OfmOKpzniuiKIMucZJqu/Sp5z8xqu54rriWiFziou9Ok4pmTmrJiPxwKkTrTFp38VPYQ/t601jkUUn8VCGxNueTTgMiheTT+lPqO1iJgPxqIDJqZ+TxUYHNV0Mn8Qu3OP5U9Qc9KFGTT9tCDqBOBUDNipJDgYFV93NOK1FJj1GTz1oIzSpkn1okOBWpmyrIcZqszc1NM2elVweaDPqTIcilbmmjpS7qk0TInGajqV6iI5pIh7j0NTjpUCdTU6sMVYDy2KaTxRRQNBTfu0ueaMA1JVgHHFSL1pqqKcMGgESYFNYU4dKb05qUWNJ5ppPFLSEHFICNhUbdKkbjNRHrWpm9xp46UlOJGKYTxQZjgcVNFJUFPU4pMlGnbyc4rUtpOnrWFBJgitS3m6dhXJNWOumzYhfNX4n9DWTA+e9X4X9DXLI6UzUhbPerkZx7VnwMeOatxyCuaSNomlCxxV2F+lZsDZGf0q7Ece1Sy9zQibAq5C+AazkbjrVuJ/wrJlF5ePrU0ZJHtVWNs1YQ8dam5TuWkY5qwrcVTRjU6Ekd6kbRYRvyqQdKrq2TUxOKoB+cijtmmgg4zT8ZPPapGtwJoPBpWpMYJH9aBCU49Mj+VNJx0opsSHJzUyk461EvBqVOTjipRZMnP1qynNV4hn61Oh2+9C3LLKDKg1YjG739aqx9MkcVZjPIqyGWozyKuwMcD17VTjIA461ZjbGOlAF6Ikkd/rVyE9qoQ5yCcc8j3q5G/SqQMtDJ47U/wDHNQoc1MhzWhIu3/JpGXBx3qQZI5psgxVpWAiHJ9KTGPpSnrSbuDW0QsRuCc1XkHHpVojd171GYwDjH51oK1jOmjyCay7qPk+lb7xjkVnXUICtxTaJ3OUvFG4/pWRcKBmuhvUHOR+dYd0gA9qzeg09TMkTd0HHrVSSM5xV6Q81AfmPWtYG60KRjAPApyLg81O6gUi4611WOuBPCvA4FTeWMgYqGNhxVmMgmrT7HpU3pYRYADUjW+7tVu3h80+1X47AN25HtTWp3Quc7Jo6yDIGKxNW8NeYhIHP6135siqnio207zAAR1qnC+h3KlTqR5ZI8Uv/AAzIshwDj6UltoewjcMivX7nw+syn5Ovt0rIuPDzQchcc9cUlBo8TGZOl+8po5ex0VMAlfzrpNNtfIx7UsdmYm5q7Av+TTsfLVaUqTs0atnc7FAxnFacN0AuTxVDTrYysPfitC6sDFESOanl6nGm+YR9SjU/eOf0qWC/jdsbga4rV55YpDtziq1lfz7wBk81w2vI2UraWPVbSdFA5Gai1bUkjg5IGa5S11GdEzzz1qDUbiW5U8n8K0drWBNXMPxBqvmzFQeM9qteF282YegPFc/qFrK033Tn6Vv+EFMc4DDFc8qaRv2PWtHtx5SnFaE0GVqHQVDIg9e1bxsNyjA/LmuhU/dscs3aVzk7u2wTkVmyWyhgOmO9ddd6YwJ+Xg+1Y9zZsvO3j2ryqtKSZpGdkc/NaggjGKz5rZQCQK6Ge22rWbPB1GOtc3srdDoU+xitAD0FVry3/dMcdq2jbc4ziq+owbIaSpW1KU7s8+1G13SnjNLY6d3I5rUnt90xwM1o2Nj6DmhQbZop7szf7LBHKio20kHoMfSuna0KpnHNQ/Zh0x1pSvHY2jVaObOknjApv9ksCeOfpXUrZnPI/Gp1sQeo69Ky553OmNZ2ucb/AGW4PQ/Snpp7qc7c4rsl01WOMflViLSI2/hrZVGN4txOPS0YDpilkBi5Pau2bRl2Z2jj2rA1bTTGOB+laOo1qwjjHe5irfvnbzj0pjl5ck5qxHYl3xjP1ratNID4wtZKu3ojd4xtXOVazds4GB7VC9hJk4U16AuhKRyP0pRoac55x04rZTa1ZLxh50NPcnpTxYyp1HSvQv7DAzhQPwqG40JdnAFHO0Q8Zfc4B43T61JE75HWujutHAJOKhj0jLdPoMVPtC1i+5nRTSAd/pVuG9de549KvrpG3mm/2YVPStY1CvriuEWoPjnNTrqjL3OPSkXTjt781Unt2j6c9q0U29jT63Dqaa6w3rn61KutE9/1rnWZwOvFQPcsgOTWq5rXNFiKcjr11wLj5qsxeIivG/ivOrjWhAOW59Kpy+KUjON4z9aq0mW6tLqz16HxQqjJfn61K3itVX/WD868RfxmF6Nmqs/jWQ/dPFaKMupx1MRStoe13PjMRgnzBtrE1Dx6IwcS5z7145P4pncHD5Hv6Vnvqc1w3Lk57UlTe7PMq4hW91Ho+pfEF2BCP+tc7P4ylmc/Ox/GuaW2mm6A/wBKtW2izMwyD9KtqyPOlGpPU3o9YluOCxxU6uX96rWWmMnUY+tasdmwA+XisUn1NlHSxWiyre1adpNg49ari25/xqRFIP0qWi0jobSTOPStyywcVzVh2rqtNTlT0rn2ZutjZtI+QRngVu2nCg+tZ9lCOOMitSFQAMj86gH0HuT2zWZd8qf61qO2M8Vm3R4PGfarexCRjyfNnt9aW3Qs3Tn0qZk3Mf5VLbRYAxWDN0W7VCAK1YBjFU4I+np71eiyOKzRTLUZokOKahA7c09jhSf51oiehWm6cVWbmrD8nrSJHuGcVoUtiNYzjnmnLD7VcWLgHFSJCM460rFEEEI4GKvRwlRSRx4I4qyEyPcVSQdRAMVKD601QPxpyrk9K10Qr62HA5apVTIpqLn6+lW4kBAoGNSPAGQasRjA6U5Y+enSpFTB7VSQCY/CjORSsB061GzbeapLUe42RgoNZ9zJ8pyeKtzsDmsjVbkQxtzWsULqcj4s1LyYn59eK8E8a6xywzmvSvHOsYD4bpmvAPFWpl5X+bjPSu+mranmY2rbRHJ6zd75GGe9YTnNWL2fzHNUy1dR4SHb/egnmmE8UgNJmiBjk0nWlxxTlFMSVwVfzqQcCgDFLWbNkrCN0puO9KfegdaQXADNWoY8Co40yc1ZQUbgtR68D3qCU8VOTxVWY8ml1LehDIcmmA5occ0L0pmA/GBTWNOqNjTsV0EPWkbmjikI6UdRXDbUiDGOKFWn1aEHSlGKbnJp60NjSHp1qao0FPPHapaLRHIc9qiJwalY+9QsanYQhOM0w9M4p+Oc01uapE3EHU09TTF608HFMETp0pxPFRIak3VBaFzgc1KjZ4quCKlU4pM0iXF+7SUyNgVpS2RWZpfQnj9qlI9qjg+7U2OOelAQ2IyMCo+nSpmA6VC1QUtixDyRWnajLCsuHnFalrzig0RtWINdBp5xjmsGxPT1ras/lwcjPpWy2GjYBFNpFPyg5601uo7VzT0Oh6q4sgwtUZgMGr5+4TVSUCuWSM7lFk55qJ1HarjDPaoXTaenWsOpNtLiW7bRWtbvuUc1kxrg1oWJ5xV9DI14gCKevDd8U2D5eD+lTECsmrFx2H5ypH6UozjHao159akTkioktB9RQcUwjB+vepQNx9qb61yt3YWaZIvzgVPEcGoIjipkODmoY7dy31UEUqr/AJNNVwVxT85NYBy3VhifK5pWG7JoUYb3p1VfoSkNGTyOlOB2gGkxgn86cT8vI4qlqg2Y1hkc1GR6YqQnIqNu/YVSGkRt0qJ1/KpSeMVE1WnYlxuyFlyDio2XjipmPBqFjWsdyGrER70wqOTT2HB7U3bWyIaIj14HFNAxwOlSMfSlIzUjSuQspP1FNORxipW68UxunXk1SZDV2IqjJqdfuioVFSJSbElqWB0HFSoOPXPao0xipUA+lYSNUrjwO+OOlOCmnL+VKFz0FZeZS0ALxSheKeiU4LmsikroYqCkK4FTFeOKQISPelcdiHbj6U9R7U/bgc8Zo25qGyrCLkdKUL604LtpQAaQWuOCn0qVT69aYMdKkTtxSbDlHrk/jTieOhpqfrT8ZOOcVk9zRDkHFPA54pu0KODTwMipKFGMcjn0pSMULjoetKV5zSuW0R7RmkPJAp2Oen5UYyaYMq3eQtYF45Brb1BiE7Vzl2x3ZqlqeRjJ+7YryHJqrKcCpZGNVmbIrFnyVV3ZXmOM5qpJz/iKsysagf7tOJyMr/nUL9easMMe9QtwK1TLiQ7c9avWMWTVVACfWtbT4sEHmuiJcfeaRrw9KuRDGMHFVIh0NXoF4rrkz9ChsWoRxV+Ecg+9VYVq7b5GMivPnodMC9bpzmtW2Tbj0rOtlB961rZeMV50jpjsaFsmRx3rVt1wKpWyYx/OtGBcgY6Vgyi7Dg9qsAdahiXbU4GRSQMG4Gc1E5ytStgdaruQPWrjqZNlWc471mXJzkDGavykEVlXbcHBrZIxk9TPunIAyaxrmXGeK0rt8Kec1iXcnXJxXdSOaZnXUm4nnj1rGvpcg4q7dycnmse4kO0mvTprY4pMzrqTLGqLHNT3MgD5qrvznNdyBPUX+KkbOcdqOCeaQjv61aBsDwD6ioz933pxYg+9RtyQT1plX0GN0qtKNoqZznPeq7tVxJvoQsCvFQvkd6lc8Hmq8jjoeaokrzGqjtg+tWZDmqrjNWtjJrUjOT9aTIxTu9NI61oiWx244xT069aj6CnIfxpiLUZq0lU4j71aj/OpbGidDyOKlXOajjFTRioeg2TRj17VKgyajjWrKDPtWbdibDlGDxipUFNC84xVhVpcwrDo8gU/bxk4pqr1p4IxjvUtjtccB0oC5/Cg8fhSHn2qL3GgJwKYSKMck9TTWIK+9ZtmyVgZuBTGclaCQeKYzdPSs2zVDXbt0qNj2pzcComOBUFDHYAfWowdxNKTzQvripZSQgH51Iv500LxUqjIHGKzZomPXng1IFOKaAKkQdMc1m+5r0uKo9qetLg+nFLUXY07BzxzigjFO7c03BK1SZK2EPpSc7elLkfWm1Zk0wphbNKx4pv8NUkS3YVulQkkHNOdyVqJ2JAreJi07DWbJ9qB1OaTof8A61Ljv2rR6hcAKULk8UAHjtTgeTWcilqKRk1Iq5pq4Bp4JFYvVFIcP0p3bikHXrTlUjisRggJ7VMq8+hpEXniplj3Ck2aKIixnOMfWrMa4xSKmP8ACpQOOmayky7EiDPSplXOPWo4xjirCj2xXPJ2L3EC5H9RUqjAFKi/hUijFK5URUXv0qVU4zTQMfWndOp5ouOwxzjNQ8+9SSDjg1AxI71pAmwpI5qFiKeTkVCxxW6RDYxiSDiqs3Bq0cYJqrcc89K2QmyrI1UJ5Mn/AOvVqd8Z/pWa+S3FddNdTmkxChYk1JjagzTlU9O3vQ/y9/xrdCsRucAgVXlyp/xqYHOaik5z6VaJZn3DDcaz7hjg+1XJyQWHas+5Y4OOldEULzKEp5NV3Oalmb86gboea6kXHcglNMQ806Qc8mmqKonYmAyKXbQtK3SgdxAfyp44FRjg0/HFNaIQ6hjQMik7UupV0MIyeaVRnml25GaeowKoy63EC4FG3FPAzSEYHNUir3RWuKr981PLUCjJrSJzyJ4j7/hTZWxmnKKinOaoGVJjzUY681I5BpnQUEMcpwaAeaYvSnD0FLYYP0qJjg1IRUbChDkCnNWE+7VYNzUyPTCJMOnNNI20o9qOpoKEHNL1NAGacF5pMEgPvQOlOIxSDrSG9hyncKD0oXjNKRxU3HuiOlPtSjJowKQIhYe1RNwelTsKicVoiWRMaYD7U9hTG602ZsXdSg5poOKUdKBbEyP07VftpiMc1mKcVZhfpWc0XF2Zv28uQDWlDJ8tYFpPnvWpDNxXFOJ2xaaNeF8+9XYnxWTBJz1q7HIeK5JLU1ua0Eg4rQifpWNA9aVs9ZPQ2izRQ/N1q1GcgVRjf86sI3QdazKNGN8kVaRs8dves+E8cfrVyLr2qGWmW1JxUqMSc+tRRMDzUoPbvUX0FuiZGH0qVTj3quPyqVT700hbEwOSD/SpU4HPWoF571Kv60rjY78KU8DpTec4oJNDeg7Dfw/GnDI9KTrmgdKfQWxICBz1A/nUq9M1CuB159qlDcUtytSeNsDjvU44GKqo2BUsZ55NLYdi1GxIq3Gx79Kox+1WkcEc8Vdw6FxW21IjHPWqynpU0Z4piRdilxjPOBwauJLnFZaDr2q3C/AHTFUhdTTic5yKtRufzrPhfnj0q1G9aRDqXgQBTHOeQaYHA4oPXjpWiKIWJDUqHdSOPmpVAB9D6Va0ZPUm28UrxgihOVpWU4+tboGirIpGccVm3Qyr56+1bEic+9Zd8uASaroZ7HMXydSRWFd9+9dBfgNmsW4Xk9qxeodmYlx8nTke9U2fmr9zHgms2RcE4oTsb3uwaamCXNVJGI9aj83vn8K6lK6N4SNSJi2Ku27ZIrIguPmxWlaMGINaR3PSpVEjesiMit62ACfWuesz6/rWvbTYHWtovlZ6dOdjWS3VxzQLRVGAOajhm4x2q+mHXg1qpnfTn2KUluQCcYqnPYeZnitzygRzTTabhnn6VtdM9KNTmVjlrnRQVJUc+lZxsXifGAR7da7NrQ+lV5LIP1Tp3qJQW5y4jK4YmLdtTN0iPGB0rZugn2c4HbtVeK08o5Hf0pt6WWPGCR+dZNNKx8RiMpqUG7I5u901bmTkflWjpfhmPAyoz706JSWyRg/Sug09wowe/pXKlY8t0pU90RweF044Aq4vhBZF+4D+FaltMMjmtm2kVsVfu2uc7kzgdQ8BKy8IB+FZtv4Ue0nBVeh7CvYoYEnx8oOfWpX8Ox3AyF5+lPkUyefocVo3+jBd+ARXX2VxHIuAa57xDp501WI4x2rnLLxJIsoAPH1pJ8mjM27NXPS7iNGUnqKxr62jwTgVHaaq80QJ5qvqV46xk4qHyy3LSMbUWRH9BWU4VjwQao6zqT+c2QfoOlYZ1xo24OK43GNzSMtTqViGew+tZWsSKsZBNZp8T7RjdWFqniQTPt7etS0rGsXZNot26Ca445+ldJY2QVMkYb0rk9H1BGkBzg5612FreoVADVEYIuN+W7HT2wx/jUAtckHsKvBlc9c1Zitt5GORWcqV3oJSsUo7T2qcWPOcVs2unZI4H5VdGmBiOKn2DY/aWMGPT/mBArQtNOzj5evtWxb6MWYDFbthoJYjjNEcLJuxjOroc3/Y5Ef3a5nW9Ly+Me1evTaSIYDkY9yK4rWdPSW4IrSvh+WIoT0ucBbaKxkHHSuhtNI2AEAYrf07Qg2Djqa2hoxjXG3FZ0MJdXNJVGtDjjZ7cjb+NNNpk8LXTT2AyRgCmpp4JPFU6GtjJTuc39iOehNQXVrhCCMV166Wc521l6vZiMHK4PtSdB2uVGWpw00G5zkdDSxWqg571dmj+c+lKiDdnv2rnjSdzoUu5Xa34/8ArU37GCeen0rRWPfx3qytngjI/IdK3VNsy5mYpgCqeMfhWTqCqM9639SHkRsRxXJajfbc4610wpJPUcrtWKFyQAeayL6TaDjmpLi7ZsjOfWqbqZTj1rpdo6G0Kcro5jVpGZ2xmsKZJXbHP413n9hNcngdfarVt4PZ2GUFCl5GzoSerZ53HYztg7TU66TM38P1r1GHweAo+X9KmXwkOy5P0q0h+zSPModAldh8px6Yre0zwg0rA+Wa9DsPB+5gSn4EV2mkeDcBcpgHtSaMuRbHm+n+C9qcp09uK0l8JBP+WfTvivW4/DKqoG39KS40IKh+UDj0qEhvTQ8obw8seMr+lVn0oIcAcV6HeaWFz6ds1h3VngNgfpWTVib3OMmtAN3HSoEtTkfKcV0dxbYz8vP0qultnt7dKykMhs7Ygj0rp9MhPHGOfSqVlaBlHH0rodOs9oGetcUjXY0rSI4HX6VoonA7VHbwKiDHWrCjBp26kkcwwOOCKzLgEt/XFa0gJGKqzR7u1N7EpWMkw/N79atW0GOgz/SrCQ4J4q1BCB2xWTNb2GxxYxxVqOLA/wDrVJHFz0qYR7euDUj3IlG0UknTFTY4PFRup64rRaiv0K+055609FPH+RT1XI55qRI/yoRQ9FzVmOIr2qOLAx+tWQ2R1p2L3QgT060uOTT8e9NwRWnKAJUwGeMGmKpPf8qmRS2O+KEhbj0XBNXIVBwKhjUnjAP1q3EhBziqGSKmBjFO2Z5Ap4H+TSE5P+FaJWAiIx3qF/vVPJyagnGFzn61UdxXsUbp9qknpXGeJtWEUT/Ng4rotavhFExyPz6V5B421zaHG7oO1bQvcJvljc4DxzrpZpAG9c14vrmoebIwJzXV+LdZ8+Rzn1/GvPL6cyOec16MFofMYifPIqyvuY02kPSm1qYJC/nQBmlwKAvNBdhwGKkAx2pF6VJWbLihvHek4BpSetMJ4pF7iEk0A5NIW5oByaqxm2WouMVYT3qohwKsRPUlpkrDIyKqyjHarZOarygZpdS2tCq3Sm09+aZTMrWHMcCo2zTjxTTyabY+gynqppNvNSpxTRAvQUhbtSE+9JVXAXrxUin2pidaeAaQ4j1bFPZ81EDigtmgdwY5qNulPJ4pjdKjqN7BupjDIpSaKdxIQDNSAcUwZzT6oEKDg0/9aYtSVBVtQAxUinJFRAYqaPkioNESocHNSFgaaFpCcGpLLUBAPFWckiqluRV5On0pNWLhqROKicY61YYcVEy0WKYQ9a1bTsP5VkoNprWtSMA0mNam5afKBxWtbPnFY9t8wHNadu2OM1onYqzRtxHcgyakZciq1qcqOKvKAVrGorm8drEBGB0qvLjt1q24qo6881zS7EuNiHOaiKZqZl+Y8UgxnFcsjNMgC4ODVq2bY3pTWTdT4lxIKcexEjYiJJBHQ1ZxxxVWAgxDnkVZiOWxmkyhyjFOUEN14oVeeaeV6H0rJlJaioAOTTXGSeaA2Ke2QNwPX2rmkrDWo2Lrgj86mQ5PFQLndn9KlUnI7Vkyi2hqUHIxUIJ4qVDkVLRS0EU4epMg8VCf9ZUgyKhoXLccV59KFHf0owSDxijgc9KtO2hLXQaTzUbdfX2qXOT71G3BPGKZL00IWB60w/pUp5BqI85qwTuRsQev6VC4+bipTz71G1aRZDRCBk9OlMPIp7HBpo4rQhjccY/rQTigjnPakIxTuJRshrHB9aZjPXpUjYxTCMUwsNB/KpI++Oc96jI5FSw9/QUEW1LCYwM96mQDmoU+lTIfQVjI0WhMOBT1OTTF6etSKB+NYFJXJFwM4pcdcCmjr71JUM1QuMc9frTeKXn8KCM0rgA4PTn6UU7jpnFIAO1Z9R3VhOvNAFITinKBmgQ5f8mpl4GcDNRDg+1SD2qJFomBxSr1qPqKchz71DKS6ko7+9OXI6U1DnipB1qLloDnFB7f1pQo5NIR61JQpbtTWO1fakOCOBSO2xMHrQQ2ZF9LkkGsO4O41rag+WzWTLnJPT8a0vZHzeMmypN1qpLgHmrU3T+tU5T261ifMTbvYrsaicelSPx0qM9cdjVIx33GNwOKiYZ61ORjrUbc9sGtEWnYbDHlq27GIgAYrOs4SxHvW7aR7cACuqB14aLlPm6Docge1aEPWqMQGB3+lXYiOOx9K6ZH30LF6E47Veg+bjsaz4ST1rStlrzKjOqKNG2Xkf1rYtV4z+lZlqPl/pWxbL09a86budK0Zo2y9B0+taVuoAGB0qhbjp3rStlqGwvctpnHHT9ak2jPoTTI1Penn5s4o2BjXI/GqspwOOKnfrg1VuMHpWiMpFSZjsasm5cjqORWjO23PNZFyxYHJ5rpgrnPIy7xsgmsO7kGCRWpePknkYrBvpCN3au6nE5ZyMy7lGTWNdykA4I9Oav3T53YrEuZuv8AnmvTprU8+TsU5pMmoN/WmzS5Y0wMQCeldlgTuWNw/Ol3YqvnpmnB+KVrGnkPdgctULtg01nI71Az9qoLO48v15qu789aJGx3xUJYZrRBYHeqznJ9qlk+8ahc0WCxE59RUD1OzVE1aozkyKmnrT2601hxVoyaGetSImSKYF/GrMadKGwsPjTJq1GnFRxJnvVqNM1i2aW0JI15qaNCDSRRkjFWI1HANYuQ7O46OOrEa8j1oSPK9KmjQZFQ5XBaCqvPI59KlC8/hSqnYU8DbS5riFj6UhXJz39KeBz6CjPGBS5h8tnoNIBPvTCBng4qQjbzUbHn3pJlKI05U0x8BuKcTx7mmEHBFRJ6miEf5RURGVpz9MZqNzhcVDZoNkJweagY4JzUjt61C53DPWpuNK409fpTl9+aYFI71IBisrmu2g8c/SnqMimpzU0a4pMqPYeAMelPUYptPGDWTZrawvJPU04cGmqODSgcccCmJ6CluKX+GmnmkIOaSRIvQU3OOaKQnitCJWGlsCmE/jTzionbp1NaxMdmIxyCKjJwaVs5NNyAK2ijOTtoHOcZoGSQD0pGHApw7VWwWuGDxUoU5x+tIBnnnilXqevFZNlQ0Fxz/WnDrSqKkCgVg9S0gANS7dopqjNSqnArnbNLLQdGp6kVZjX2pI04wTUsa8Vm2WnoKE4p6jNKMdalQDNZt6Gi1QIOKsBd2KjA5xUyjGKybuUkSxqM88/0p4Xn1pV55pw69KjqCFH60jDjJH6VIBn0pjgVS3K0KzjjHaoWA6nNTSHBIqu4zk10wRg2Ru3HFMByeR+dDDnjNNzjvXUkZq+4jnFV52wOAM1YPAPvVaYHBq1qxvYy7kknrVRU+bFWrjOcVEvHtXZHRWOdsXGB71FKvT6VP61FKOK0RL1K4wOOopjtwadjAyKZM2OK1QmZVx1PPNZ0565rRuOScVnzx4U5roiOOxnS8GoXHAqeXmoHHFbItFdxlqQdaV+DQOlaoglU0pHNIuMU/tSAZt5p4GBSdDSg5qhoXGOaQnd7UHpTSeaBDsYFO/hpuRThyasnoOXkih+lCtQxzQFrFWUVEvWpZTzTFPNUjJjuMVXm4zVo9Paqc7ZqkKSISM0w8U7gd6a/emRYb3xT161H34qROlJjQpGajcc1MozTHGKQ5EPQU9TTG/WlUimiUTjtThio1NSAc0i0h6inhSBQi8048c1PUpDH4qM5NSE4qMnNUQ2SRjnmnkcUxPU1JjjNQaxegwHnNFHSl/hoERuKhYZqd+M9qiYZNWRYgYZ7UxuDmpGXmo2BqjOw33pQeaAM0EYoIY4GnKcVGDg07OPahlF6CbBFasE2e9YKPzg1oW82MVyzRtTl0N+CTpV+GTPesa3fODWjDJzXDNHbF6GrC/Tn86vwy/MOayIn5q9A1c7Nl2NqKTIq1GwNZkLgD3q7G+f/AKwrNmiNCI+9XYXIA/Ks2J6uRSY4zWbA0Y3AFWEOe9UY3BFWFcA1KQFpeT61KuPoKgjbJ96mQjNNgSqmTUg9qanNPAzWY2G7pQWpCDikZe/egaY7PPoTS44xTFIBpwPJxyKq40O7c1ItQk5p61I2WENTqfxquvYnGPanqcUDuWVfBBHFWIjmqi1ZibnFUjPcuxttA6VMnPtVSNqsK3rxWi1KuWIzz0xirEbBqpo5B9varEchpoS1NGI/KPyq0hIA5qjC/SrgfAGTWqdhbFhHxUv8NVA2e9Sq4brWi1KQuMH+tPXGaj/SpAMn3qkFySM8VLn5ahVeKfwB71aYA5x6Vl36kofWtFue+KqXKZHrWnN0IOUvYzkkjFZFyvPTiunvYN2eKwruAjOOlSwOfuI+Dx+NZlxDtGeMH0rcnTBPHHrWbcLnjpWTC/Ywp4znpxVNyRnite4jz26VnzpgGqjLU3TsiFJmX3/pWpY3eAMmsR12mpYZimO4rsT6m9Odnqdfa3q9O4rWtLgswrjrK5APH6V0WmzZI71SbuetQknqzo43IxzkGtK1nIx6VlQAlR7VbjzGOK6kup6sJo2oXDn1P6VaUgrg/wA6w4rgp82eatR3pJ64xWsZI9Wk76mmYh+NQPA2SMcHvU9q4cepq6sG+tNGdyrWRji3POelQyW4cEGt42WRmq0lptPSqaKvGe6ML+z1Bzjn2p8Vu0Z4BrYNoF7cmmG1CHrWLppnJXy6jWWxXtmZDzkelbFrdbdoJrP8sZ4bkVJCm1hiueVJrY+axOSSWsDrNMn3SKf07GuusiPJyxA47159p05Rhk4re/tgxwHnioppwR8rWy+rTlqjL8fOnkuARn615vo1n9ousDpmtHxrrrTyFAx5NV/CDb5gzdawqVLyOSVF86jY9A0zRyIVz+FT3OiF0wcEVq6bIpt1B9O9TO65x2rotFxQndM8+1XwWJgSEyTXKah4Dfnap/KvaMAnoCKPsEUvVRzxWXs0y7q2x863ngy7iDEKcfSuav8AwxdQvyh+tfV7+GIJh9wHPqKyNQ8EQSZ/dg0exsrk3XQ+YLfT7i0OcNWlb3VxC2MkV7nc/DuJzxHg/Ssu6+GsaocRc+tZOk7aG2+lzz7TtTfgP/8AXrqNOu1l2j09adP4Ce3ztHNLbeG7qI8KST7UlGUdLGbujpNOlRgBxXR6dDHIBgVxcNhdW68oeK3tI1VoGCuOnHNbx0eqMG77nb2eiJIVJ6V0Nro8ca/dGBWNot+sqj5s/wAq6uElox3yO1dcYrdHPPRnNeItttG2eMCvM7y6WS4bp1r1DxNp0t1EQqk15nqOgzwSlip61Fak5q6RUKnQ3NCVJF56dq25o08s9zjjFcjZXD2SjPUVb/t0sME8elRFcsdS21LW5bktgz5q1bacDzjFU7a984jtW7ZkADPcVUIqWtiG7IhexEcRJANcR4puUiLDIzXc6zdi3tmI9K8J8b+ImS6b5uBmrqU7RuXGXuliW5Xd1qWNw2Md64O38RCSUDfz6V0dhfCVQc4rzYxTO2MbrQ6W3UFsmrTOApxWXbXBIGO9Wd7P06GtkkjspYWc+hl60DIjDmuOvNOlkbgGvQhYNdHkZq1a+E/OOSmRVqm5antUcuuuaR5VHoEjtyhxV618Nu3BTNesxeDgACUx+FTHw0IjgLQ6LTuy6lGNLQ88sfDOAPkBPfitq18PADlf8a6+PRgrdOlW49MAwcUrWOCeq0OTTQRgDZ+lSw+HwW4QE/Su1h0gtjjr7Vp2ug88rirSZxTOZ0rw0pIyldbZaAI1Hy1t6ZoiquStbAswFxim46HO5WOWfSVAJIxWTqFj8pAGPeu3ubUhMdqwdStsgisGuxPM3uef6jZhARj8cVzl5Zjae/4V3WpWhG7PaufurTORjrWElZFrzOLnsMN8oqFbDJ6Gunlsu2KhSzw2CPxrmm7mhm2dk3HAxnNb1pbFV/nUltYZIwK1ILTb/DisGuoEaQ4A/lRtwauCIgUxkz2qUQQFCfrTPIyc9eKtCL2qRIvbmpLKAt9pHy1IkfPSrjRZ5xTfKOOmPepkWCemKk9O9NHyjFL1IqChpFIyfiKkpdtaIm2tyNUx0qQIT9KkWPHI/lUqJ+dMtNFdY6mX5etPMfApNuTirS0KuKDjpTkQnqMZpY4snpxVmKHParFfUZHFzgjFWkiwBxUiQgYJFTYyAKaFcijTAxVlBgCkSPnk8mngHNUkNEgYHtTWHUU4dOv501uR9aoZHJwvTms28n8kVbnl2A4PauW17UTHGx3YFWldkHPeLtXEULgN+teBeONeJMi7ua7rxz4gVUcBufrXhHirVjNK3zZ967qcb6nmYytZcqOa1q+aSVsmufd8k5qxeTGRjzmqpz2rrWh4au9QI4pF60uPzpR1pmiQDrTwOfegLTwpqZM0SBetL0pcGkPSs7mo1vrUbHtmnMfaomq0jNhnmpFGRUVSxmmZ9SValTio06VIOlBpYm3cVDK1Lux3qGQ5rO2pd9BjHJoHSjApelMi9xrcCozwaex5pmc07CuIpwafuqOgnFUShxbNA5700HJpwH4UDRInSpaYgp4OKCwpvQ0p4puc0PQgCeKYeafTDxUFpAOlBBwKKUDI4oCwoGKXrTKcpqyUOWpAMUxcetOHPTnFQaocRinx9aZjtipUFQCJx0ppzn0p6nApjYqeprbQmt8/nV1TxVKAEdauJzSe5UHZEgGaa68U5etPKcVS1KvcrqMGtGzOcVSYc5Aq7Z8EVnJBDc2YGwBWhCeeOtZkHUVowngUkzosa9m3TP8A9atOM4Geax7YAMCK1YiSBQxwRIRnPGKgkXj6VKWw3vTHGTXPNaldSrIOR60hWpnTPPShUyvqaw3OebsxirjOf1pUTDc/rT/LwCelBO01GzM2y5ACABVyEfNmqUHqTVqE4bvUtmi1ReaIlQw6U7Geo/GngAxikHTFY3NV0ICuD0/Onld0RpJB3pYzlSDxWVTUNgX7ozTlXGP0pqj5SDTwPk61zlIlVjgdqlRvfioAcqMU9DkU7juTE5PFKp456VHnLDJ4pQcUMNiYMD0pCTtqNW+alJ9KnqSwJ4B60xz3pCw7d6ZvI4q0S2BOajY8nFPJGBTW96sghY0xzu68mpCTioWHvVIUiNsccU09eOlK/Gc0zJ25FaLUkCeaQjnB7UpJIprYAqUFmhWwQP8ACo85OKczDg96aQcZz2q0SxVXP4VKoqJFJOc1KOvFTJgTImAPSpVPOahBOAO1PzjtUMCwuB9KkBBzUAOcVIpO4dhWTNFqTg/iKfu9Kj5znt3oDDGOlQy0S9uDRu+lR78GlB4znNYpDHtyO34UvQ/0pmcn0oLEjrSACc09DUYJzTlH1oGiVetSgEDnNQpyRUx+7SZS1FHX0FOWo1OD6U8DFRuaLQlVjn0FSr81QqSevNSAke1Ztahe5IW/H60fxUinjPb1FOOO9S0MYw5qC4fg98Cp2wRz3qldOAhwef5U7oxqOyuY97JljVGUcZq1ctlvUelVXwVIrObPlMVLmbKM4xVOVTyatz8mqknAFQmeFLTUh21Gw781MeDTHWtEzN6ogOPTvTdu481IwoRMvxzWkQWiL1hD0PQVs26c+lUrKPitW1iyR1rthoz2MHF8pmxPk1dtmzxWZB1rStlOAaKktD7eETTtlyR7VrW/IrNt06ZFa1ou4jNedUZ1pGnapwMGte2XjpWZbcYxita2GccVxM0WxpWyjg+1aEABHpVK3H51owrjtk1mCRMvvRuxnNO5FNeqBkMjVTmbn6Vak5XiqFw9aqxgyndSAKcHrWLdyYJArRupPWse7P3j1rqpnPNmVdvnPb3rBvZMZ5rUvJse+awb+bJNejBHFUfQyr2cjv8ArWFdTcnNaN/Lj+VYNy+HOc161NaHE3qRu+56A+Fqvvwck8mgyD8a3SBOxaD4Bpnn/rUBkwaTcOB3NJl81iR2yaYz5JphfnnrTC2080I1TBjURPXFPZsVC75HvWhLuIzYqMsOlI/vTM+9VbQlyAtweabRkDP9KX+GqRO7GEflTSAKlIyaTHtVECKm6p4k4psaCrcKZHTBrGTsa20Hxx/L0qxGnHFJGgxgCrMMRI54FYuRajoOiQtirSxDBPelijxj2qwi9iM1jKRpa4yOPocVYiTrSpH8vNTxx4U1NyLaaiBBjIwaULyAak8sAe/pSheP/rVNw5eqISmOaUDGKmIO3NNIBFLmFqtyFhySKidPzqdhjtUbH8qdxIhK4PTmmvg09mAJ9qhY5PXFRe5qhsnFQMcjNSNz0NRORnuKlsu1yFic0zqSKe5ODUfPI70FxjpcFXFSL1xTVHFSoBWfU0SHoO4qVBleaYi8VIBjHek2NKw8HjBpR6dqAMewp+361mzRDc4HX8KXOAMUE8jH60Yx2oTIGgmjPIFK1MP5VaJbA8Zppbmlpp65rRIxu3qDHrTHOKcTzn3qN+lWkS9xjcDNMODQ/PvSYwQOma1WhD1FzkgdKkGMU1UO71NSqMe9S2NbC4J705VxjFKozyRUqKaxkzSInOeBUgA7inAYp4HPt7Vi3YrZiKtTovByKSNc1NGhA6Vg2aCxj86sImKZGue2KsKMVjJlpChQR71IFxQo+apgnHXFQVawwDjjrUoAyOP0pFXk08DBHFJFkydKeoqJc9qlB+X1osLRDjwcUxjwe9Ppj5AqkJsrSnNVJHGPrVmUlR6CqchzXTFGTEOCKYOB1GaGGP8ACm9e3611Kxg2xW4qGYZzU2eKrTvwTTS1Jd7GZcsCcA1CvFPk5Y1GOBmuxIjYkAIAwagufl71KhwM1HLyD0+taIpFfOPeq7sTnNPmbBOBULnC1uiSrKuc5FULsYXirztxjrWfetwauO5aVkZkpqB81JK2TimEV0rclbFduTQBT2FIFrRBa4qdOetPBxSYxThkUIobSgcU/bQFwKLkrcjJxSbaeVz9aQLzQiGwA4p6jNN/ipwHamNiqMUjDAp4H4U2QcUD6lWQ80ic0S0R1qjB7kjHANZ87ZNXXOB6VnzNmrJm7jM5oqMGpV5qSbiBaVeKcf0ph4oAeOKGORTA9KBmncrcibrQBk09koCYqbg0OUVKvFRA4FKXIPXiluC0Jw2BTs5qJTUi9KdjQRuBUY5qRvzqM8D60zNkqGpf4agSp0NQaJCY4zSECpdtNp3HYhYYNRsMVYbFQv1o6ksgcVE1Svk1GVqjF6saBimHr0p5FNPWqEJj8KC1IeDzQTiixOw9WwatQyYxVMjNSRtg1m1ccXZm3aS8itaCbkVzdvMeOa2LSYkCuOpHU7qUjchfpVuJ8c1lwSYq9C5rjkjqRrQSk4zWhFJgVjwPjv8AhV6GTpWTVzVamrCwUjmrsTZNZUD9M/nWhA9ZMetzQjNWonOeTgVRR84qyjfKKi9kWXUccdKnU7jVKNufSp42NJbEFxDjip1PFVUfip0PFJoe5ITmm9/alAzSVIbDWIpu7n+lK1Js/GgtDskjmpo+etV0+7UyEZ5609w2LKYAFKOetMBxUgFNEsep9KsxkcVXQ46danj6dPyqkSWYmIJ/nVgMOKqRkjpip1bj3q1puVclVyCcHirMLk45qmp6YqzF8pPHNNNE3NCOXjr7ipFlwOtU0an+YN2B1q9x2uX45c4+tWo2rPhO0j1q3GwA4rSLsVsW1bn/ABpyn9KgVuRxUiD16VoT1uWAflx1oz/kVFv4Pce1JuIWi9ikS5BBqKUAilDHHWms4ZcelUSzOuo9wPFYd3DnPb8K6GfkdOBzWZeQZGaq5mctdRfM1Zc0PHNdFewAZJHOax7iPDHvWYLsYdwn5VmzoASOtbdynWsyePOajY2TMmSPn2+lQbSregFaUkXGKqyR9e1dFOfQqI61cI/NdFpsgDA1ypfac1paffMpUZ4roi9TshUtoeg2M3yjnrV5nJHua5ewv13Dn8a6izKTxZ68dq64STPZoT5mQ+ftbBqzA24j0qGaAB/l5FWrKMAAEfjTR66quKsa1m+GFblqwbGTjjpXPA+X36elWbW+2cE5qlKz1LVS51Plqy8VC9uCaSzuvOjBq4qZ5712LVGyqtFJ7UFelUprYg/0re8r5c8H6VE9kXz2otc7aVZy0OfMfHpSeWR1BrbaxHQinDTlxkDNS0d3tVszKidlI4PBqxNO0iEdKuSWYUE45qlLEUOAOlJxOerRo1Vdo5fV9EN3LuJPJ64qzommmybjmtzytw5XP1pVg2twMD2rknRUjz6mV0qusUbVldsIgOmKn+157msiJmAxVhZOKPZXWh49TJLPQvC7x6896t297ggZrMQBh0qaNCPas1Tkjz55PK2h0sGoKE681FJfqTjrWSobbnnIqNt4POfrVS5npY86WV1I6G+kyvyKexTGOorBjnYEdasLcNjJJppvscs8vqw6F17SGXIKj8BU9t4fgmxhQM1RjuGHB5rVsL0Iw9P5VcdWYTw9WK2LE/g+FrYkKA2K4HV9F+xXm1Bx3xXqTamnkYPpXF6qBPdsx9a1qxjyaHP7Kpy2aJvCto7MnbH869N06wCxjPWuF8MusRU8V3EOpqqjt60UbJanJVpSW6L7aVE45HNZd/4UguFP7sZ+lWv7YAPUfnUi6wp4yK7Yzj1OS0kcBrvgYBWMa49gK4e78OTW0xXBxXutxdRTx9s1y2p28JfdtB/Ss6tOMloWk2jzuzspIjyK2bZiowT0q7eeXGDgDNY1xeiInBxWUIKLNHTk7KwuvndaMc9ulfO/xDhczuR0ya9y1HU/NhZOv1rzbxDov9oSNkda6qzg4WR6+FwNWvaKR45psU32gDack+lehaHayyKuQcVoWfhBY5A3l/jXYaR4fAUfLj615Coa3PvsHkSUVzlCx0wugyCTW7Z6EXxha27LSQgHyfp0rcs9PCDkfpXXGgkrnuLBU6CvYxbTQgoHy59zW9Y6OqKBt/Ic1oQ2wGK0YYQvJ/Kt3FR2PLxMuXSJnnTFK4C89qqS6aFU8fpXTBOKrXcSkZGM1zy1PmqsuaWpystltOPSnw2eT0zWlLCCehzVm0tt2OBWCjqefN2Qum6cGI+Xity301VwQKl0+2AwNuM1qRxDHA/Km3Y8+cyvFaBACOPbFS+Vnt071ZUcjIoYHp0rnk7nNdmXeQZWsO8tyy5x+VdLOnymsm5hyDmsSji9StdxJAxXO3Fvljxn6iu4v7TIPFc/d2gBxisZO6NY3Zy09t2AqJLY8YFbklnuOKatoNw45FcklqbEdnagDn+VXVtxjpUsEHyjAqyYsDpU7kXM+SPOeOKgaL261otF1NMaLntWbGkU0iG3kU/ywOgqwsWfShk4rMtdisyD8aQqMetSsvtUTdOOtS30HuRSACoqnZcn1poHHTrUFIZjnrT1BzUixflUkac4ArRCuxY1yOanWMdaaowMmpgM0ykrIj8vBpViyOlTqmR/WpEjIGO1bdNBsiSHkHHIq1HFmnImRUqx7BQIb04pdnGKeAD1o24AIAJp7BYF4HIzUvAHWmAc8inHGDVoaEYgf41BLNx1H0ollAHWsu8ugqn2piTItSvVjB56V5x4u1vy4m+btW7r2seXE2T+teM+NfEJ+fDZz+lbwjdmNafKr3OP8aa6ZGcbu9eUavemZyOtbviPU/PdsN9K5CeQuxJNelCNj52cnOVys/PPem4NOpucCr6krQO9PA4pqDJqZV6U9ikAWlp1NPWsnqapWQmeaYTzSkc0xjTQmIx9Kizzilbioy3NXcxuSE4qRT0qBQTU8dDBE69qk6Co19qlHSkarUjc1Ecmpn61EF70EsRRSnGKOlNPWkx7DCc0UjHmjBpkrVjaRulPxmmHpQFrAOlSr1qOpFHFNgSLxT6aDgUpNMfQbSZNDGk5JqJAheD3ptP6CkfrUmjG07+Gk4zx1pf4qCRtKp5pT0pAM1fQLDx609TTQPxpy9KgscvWp0BxUS4qZDgUDRMo4pjDkU4Dikes+poSwVcXOKowdeKvJ0qXuEELuwwqdMNUDcZp8DEHFVEv4WSMuT0qzbDGKiyKsW4GaiRskacHY1owYIrPiGFFXoRgA0jQ0oMA81qxt8gIrGh5NasDZjxSYLQlyeKGGfekp/QYrFoCJhweKEyVpWB7c0RH+HH51zyOeoyQIGTmlePjON1OT7+D+VWim5cYrFsyTKdvwxFW4Tg+9QBAH/GrCoQcfrS3OmG7NKI5Qc0hOD7U2AhV60+Qd81hsy3qRtySKYGwaefXFRHIJoeoyVTxzzSow7d6aM7M96bG2H9q5pIpFlfc9fSnouOnWmqQT2qRfvCs3sCG87uaVzximyA7/WlIyuTiqHbUQMR3p27I68imcgUKMGgjZiO3NJ2zRJyOKjByKpakNN6jie9NLbV4pjPQzZX0q0iZOyFLc9eKglbn2pzZHNQu2ea0SIEbn2NNHSg8n09qbn161otiUOIJ9qYTjmlLcc9KTdwKhDbshGP4ZoDdaTf603dk9OKtkMlRvmznmplPSq6Hb15qdcEjioltcaH05SB15puPalB9sioQyUN0FSAke9V1YZqUHNQ1YadmTK2TjtS5xgioQ3XPWnA4HrWbRprYl5pwYGow34Uu/pUWC9iTd+NBao92CeKTec+9Kw+Yl3/pTw4HWq5k5/WlWTNDQKReRgegqQHK+1U1fB4NWBJ0PY9qhmieo/oRn86cMfWolf26Uqtg1lYpssI2DUhPHpUCNmphwDUvcaJQMClzjGai3YFKZDUtGt7Ic7YB4rIvJfmIq9PLtXoRgVh3s4Lf1oS1PNxM7R0K0zZNQO31pzNz/hUcjEg8VhUfQ+Ury0Kkx3VVbHWrMjc1Wcg1MTy5saPpUZGCak6Goz0rQjoRkc1LbJl+lMxnNXLKMbuenpWkNxrVmlaJgYxWtbJgfSqNqgwP8a1LdOBj+VejFXR9HhI+6jmrdAenJrVtuoFULZT24rUtVyR/SuaofXRNG3TJArXtI8EVm2a8d8n8q2bRMYxzXBN3OqJo20fI4rVth045FZ9upz6VqW65FczLL1uvKnFaMQyfSqVuOAK0Ih3rMCQY59ajfkk5p7c1DITiqW5MiGcke34VmXJ61dlkP1FZ9w+GrVIxbM26OAW9O1Yd6/y81r3cgO85rDv3G3iu6mjiqXuYt4555rAvZPvc8VsXr4Vuc+1c/fSZzyea9KkcNRmNfzBicVhXMhz1rXvZNoNYF03znn9a9aC0OFvUaz471HvzTN2TSA5rUq5MJAKN+Bz+FRA5ozjilYdybzPxoY4qENg5FBfNFjTmHN0qFjjilZyelRM+atFOTsNZuaQnFNJ5pDgmtCBx5X2pVNMycjFSLmlaw0xw5pcc9KcAcU4dKhsaTHxLVyJcGq8CAn2rQhT2rCbsbRRIiEDNWYoyD05pIUq0qcgCuWUjXyHKmeB0qeNcnkYFEceBVmNB6c1i2U1fYI16YHFTov4UKmal2YU5GcUrktEYTBzgE0gUZOKlKZFIU9qbYIjbngVC4wKsMOcd6hYbalMnchIxUbEdalbpUMgx0rUSWowkcnpVdzgepqV81Exx1qUaEbH5elQvzipHNRk49KmxSZG5xTRgikYn04pV4PH6UdS0/d0HKOxFSqKjUfN1qdeaiXkWnceOtPXrTV6U7tmouUOyPxpd1NXpS5zSLTHD8qTOeKSk78U0Q2BOKaTn/wCvSkYpCfbmrREthM8cUNjPFJnGe3tTSMkkGtNzJ7DC2aYxJzmpP4qgc5HXmtERfoN6N709RnB/nUYHPrmpV6elNkpEiDvUoX6UxDhRx1qQYrGTNFYkUegpwGfwpEHvipUXPFYNlocq5HNPCgj39aVRxgcU4L7Vi2aD4lxU4X0qKMZqzGuRUM0Ubj0UgD+tTKvt+NMXp61Mg4z69qwbLWg4KAc1KvSmKtPUGoGLzn2pdtOKkjA70FMD0qkTqC9OvWpE4GKYBxTl4+tPcFqO6U1umOp9adTX4HStEhMpzMVNVXJJOasz81RkOW9q6YIybuKeTTSaM8UgJyO9bJGT3FJwKqXXC1bkPHpj0qjdMTjsa2ihMzm/1lDLg8mgZLHimNkgk11JEMkXpUUpwDThnbmq874WtYq5n10K74Yn09aryNg8VKxB5zjNV5nwp9qvqV0KzH5jzzVC7Oc1cL5JPpWfdP1rexfQoN/rKbg0MctSjpWqGloRMtIPlFSEZNNK+1MQlSLTCMUqdaslEqpmnFMD2oQ/lT2GQaC9CAjmm1Iy5NIq8VSMBgX8qkQetKi808DmhFWAL2qCbIqwflqtM3WrGVXPNKhGKYx5p6etX0OfqNmOAf5VnzcmtCXkVnS9TTvoSyLnNTR81EDmpU47UuoiXGM1E4qYnj3qvIeKFuN7Cr19qkTGKrq3NTKeKTBCv1pm6nH1plCG2Lk96AM0i5FPA5piRIBgVMMVEpwKdQUK5plIelNoAkXANTpUKjn3qZOoqWVHUkAzSkcUUHmp6lkbCom6VNUTrxyKYmV3HNRnqKmcYqFutaIxaExk0xlx3p9NPJpksjPNJt4qQjNRt0ouSwH1pwOKZg07PakySeGTBFadrcAY5rGU7TVqCXGKylG5vCVjpbeckj0rShk6Vz9pNxzWtbzZGK8+cbHdCV0bELjIq9FJjvWTC+cc4xV+JuP61yyRunc1oHq/A4rIt3z7Vdhl6ViykzWjf0q1G9ZkUmcc9KuwyZHOKixXkaERyc1Opx0qrER+FTI3NIFuXI25qxG3HNUo3OelTo2DQPW5azk0Hg0xTTux4qCmrjeD2xQBnvSEmlyBincWw4jA4pwBpituanDk+lGwywg/GpkBJHpUEZ5/xq0nWrRL7EijbxUi+lNU8VIG55oQnoOHymn7siosgn0pynHBpkFhD09qsIxHWqsZ46VKpy49u1aJFIuK3vzTw3FVw2BTicD0qikXIWI5ByKtpLheDzWXHJ7irKy8VSJvqacT571Nv/P9Kz4ZTx6VYDHPJrRDTLQbI68+1NLNzTVfj/61KfmzxSKQB/egv6HFRHGcjrQDuxVh1GyZboc1UlU46VeI4yBVaVT6fjSRlexiXkWSeOlYtzFj2rortMEn/JrJu4Q2SBjFUxM565jxmsy4XBJ61u3EQUk+tZVwvOP6VlLQtaGTN7cVUkH41ozx8kYqpImMjFJOzNEyg68EUW77HGTzU7x+3NQFdp9K6YSNbmtaXQRhzgDk10mmawVx82B71xaMVq7b3JBHOK3TOqlUcdUehRaisoyTjtVqG6AA5zXIWd+MKP61sW0+eciteds9ONdyWrOohuAwyP1oxk8VkQTY5zWlZuGPvWql3O6nUfU6HSbox7efzrprWRX7jFcnbcKO1atlI24dQPeuyDsjo9orWOjAXNSFVJFUklLDg5qwshPtXUrWOmEuVEgtt/IGamSxOBgU62YCtiyQMMYoirlqbuYz6cME9zVG40st90V18topGapta7eq1bhY6VU0szlY9L2HkZxUhtdnb9K35IQO2D2qu1oXPTrWcopHdTrKMTD8gn0FNa0OSR1ro4NKJP3Qc1aGjHH3RUKBqsQpPU5VYWjHQ1Yj3dccmt1tN2Egr+YpY9G3jpT5LPQuXs2jNgfHUU+YKV/wrQOkMnQYxUUti3cflVuDJWHjMoQKpOD1q/BZBhx0qEWpjOcVZilKVEYpaNEVcEktidbML2BqN1MRzjinNdlVNULi6JJ5+lW4w6HF9RhLoWzcjGN1V2Cu2c1mtctn2pDeMB0/GotHqCy2F9jahnW2OQat/wBs7VxvrlWvnY0wzyE8Zz/KpdrWRy1Mopz0aOqbWsHBam/2+w5DVy7SuRgmmGdhxStdHFLIIPVI68+JSFwW/I1RutfZycNx6ZrmDK2DzTQzMetJJsKfD8OqNO41F5skGsu4dmPJyKnjUsM5p72+8DAGeua0jTPTpZJRi9UY02SPSoE08TMDwR9K13sGZhxWhY6bggkYp8rR7tDB0qK91GdaaGGwQnFbdpo+3HFbFpYDHTFacNntIIHStVTS1NatRU9jLg04IMdatLbYArS+zBc5X86XyQO2KtLQ8qtX5iiqbSM9KtRewxUco2NxSwudxrOR5FWz1LIJVeaguDkelWDgrxjdVZgeQefrXLNWPm69k2yuE3t269q0rK1PBx3plvBuI4/Ctmzt9oHHFYt2R41WZPbw4AAGKuLEfxpIkx05FWFiORxWDkcTdyIJg0jREj8auiDA6fjSNDgdKyY0jNmgO3nv1rMnhOTmugmj2/XFZ1xFgnAqWBzV7ak84474rCurXdnAxnnpXWXUfJ4rIuoBtOB+tc8jRM5maz59KiW2wa3JLdSpOOar/Z8elczLuUo4tuOPypzgkGrzQjHSoZIsAgd/Ws2LcpFAM5/WomTtirTqemaiIODWRSIDz+FIR6U5h+NNyaguxC6+n61XdcZqyeCaY45pbjRXCECnrGc1KIxj0qSOPt+tMLjVTBpwUc1KBz0FBSgvcj28U9ckemKTHapI4ycd6CHK+hJGuasRx4FIiY7VYRMDNa2YrsRY8dOlSDIA78U5QMU6tEiruxHgduntSgZFOAxmg8fSmwuMIxTJG2qSaGfa2RVK6nAU8jNMG7EV1c8Hmua1rUhGhG6rup3wRD/WvOvFGviKOT5vanGN2PmsjE8YeIRGHw2OO1eJ+Ktc3s3zE+xNbvizxCXLjdmvLdY1MzO3PFelRgkjxMRV5pWRQ1C6LyE5rNY570Sy72qLPP0rqOJIcTTQeaB1pQOaAWo+MVOo96Yg4p5GBUNmsUNJxTGOTQxwaj3+9TuNsUtUbtmlzximtVWJuMY4qI89KexpMc54qzF7jkFWEqFV5qZBjAFSWieM1KTkVHGMU/ac0GiGP3qMipnWmEYFK4NEdMPepGHpUbfpQ2S9htKvSkp2MUbjQ09aYeKewplMkUDmpV61GtPHNAIfR70gOaWgbGnrS7qRuKQdqlghwHFB6YoH60N0qblCdDQOtKvSjv0pgBGaQHFLzTaAJFp69KYDTx1NK5fQeozU0XFRIKnjqRpEgOaQmgdKbJ60rmltCSKr8dZ9ucmr6dBUPsOGpKwwaaOKdxikIGaFoaTRMjbu9W7cYxVCPg1dhNTI1izWgcEf41cib8qzoDwOKvwHpioTLLsJPc1q2fvxWRExBrWsznFNj3NAIduOKR145FTqMjpUbL1GKW6KcSo2VanR/e6Usq0kZyPpWMkctWN9Sb/loCOKvow21R4wOPzq1E3y81yyRyzWiYuATUoSowdrDNTRnnBFZmlGfvak0Y4p7DjrTY6cvWlJaHV1Gk/KRmoWNTsKgPB9qlaopajlOBiox97jipMcZ9KjY85rCSuNFuNsKCOtTIQV5qohwKnhORg1gxpD8gvinN09qjj5k5qRuM0XHeyIief6Um7H0pH4NNznGapEj2Py9agLbW9qeCce1RS9P61S0ExCcHvTC+OKCc0zq2K0RjLUVnJHXioTjdSt0phbA57VdiAbsaR254pm7dzTd2T1q0hXJGbK4ptM8z2pGfnpxVWGOYk4o3Ag03dTSdoFMzvcnjAyKnBI681Ujbnr+NSo+RWckNPQsq3B7mk8zJIqHfjvmjzMc9/as1oVcsBuaer1VV/mp/mBTjFDVyG7st/xdqcTt9PzqASD/wDVR5mecVja5sp+7cm3ce9P388nFV2kPp07UhbdRYi9ydmyKaZPSodxx1oL00hkokz0pVfkc1BuGPSlTH40mhpl5ZMEZqUNz6VSjJNToD61k4lJk/mcZpyuce9QDjpyakTis7GpajY59qlDntkVBGxUetSp97jgVDRSuSgkk5pQTjik5FKDkcVky0Vb1vlNYly2T61q3z4z7VjP8xPpQzxsXKzsRHpUEvXqKsPyMA1VmJrik7s+Zqu+hWkPNQN+lSuRzmouD/8Aqq4nBIbjIoI/Clwc+1IV4PrVrcSGheRWnaxhQPWqUKFmHtWtbLgf/Wremb0Y3mi7apz0rVgjwoPc1QtE3HPFa8S5AruWx9Rho2SRysH5VqWaDNUIF9a1LROAK5Js+miaNolbNomApxWZaDB9K2LZTkGvPm7HVF2NK2T5cYrStxgc96o2y9BWpbLjGeawbKWpdgGR7+tXo128jNVohntkVbSs73YWGsfr9aglbIqdjjtxVWXPNXuZyKkrBck1m3MgGTj8avTn/wDXWZct8vNdENTmmzNvWJH4VhX7YHH61sXzAqwFc/eN8prugcc3cx71utc/etgtWzfORmud1Gbk4r1KOp5tVmNqLcnFYcz5Y+1aN/KcnnrWS5Oa9SOiOPqN6mlztPSmkUAVZa8x4xQetNz2oLiqsUxSaa7YpCeKY3Wiw4gzHFMLDpTqjYYNWi7icmkxn3oopg3oPXGeKlTrUS4FSpUtmsSQfr6VKi57U1etTx9PWsZMpLXQlgTqa0IFBqrEuPrV6KPgGuabNkiaJDgdMVbRcY7VCgx0FW4l9efwrmbKJI0wKsJHjmmxrn1qyi9jWDZs1poEa81Ptx1pFAB9afgEYpJmTIyNvvTT709hjjFI3TOKu4rWIW61C/A9qmbrUEn404kEDt6VC3HGKlb79RPVlkTYzUL9akk55qFm445pNhuRPz6e9RPUjc1FJ1qRoj6mnJx2pMelSL9KGzRKw5RtFSqvNMQVJjPNSaIeop2MdOlNXjnsaN1QMdn9KUH0FMwMetKOaAv0HfjQ3HNN/lSZ5zWlhMUenrTcetG33zQzbe9Xa5m9BrHBPftTWPFIzfLSN90VokZsaxyKYOnPWlz2ppGaozFX2qUAYx1pka4+npUycikx6iou32qYDgGox2yKmUZrCUjRIcAAKmjpFXp+lSIvFc8mapDgMHpUndaauSalVScVi2adRyD2xVhF5xk0iR4HSpwgPXrWTldlxFVcVKox1FIqZxiplXjnrWUmUNVCWx+tTBGHfikTipV5pbhruIoPp+NP25xTgo60uM079gIWXFAWnkf5NM6GrSIvZjxgDpUb9KftpjAsPatYolspzoNvOazmHzHitC5GBjvVLGDXVTVjGWw0gDj9aFG1hTmAFNyTW6RA2Y/KePyrOnYs9XZ2wc1Rc5OcVvFaGbZCwAHpUDc4qeU5WoGwWGOMVuhOVgJ7Dmqcx65/SrDvg+lV5OeetarQSKsh46dKqTvgVbkGc5qncLuq76hbUrFsA1nXTHBFaD8JWbckc10RNnaxTxzmpf4ai/iqQfd6VTRNhCPyo4pSeOlNU57VaKtoDJzRtp1Jg5qtyGOTjpU9QxjFSg/hSW4J6ETffoUc1IVxQq4q7E2ALTtuDTlGDSPgVSC1iNjjmqcz1ambg1nytz1pkNjCcmnqcCogeadk1ZkJI3FZ8xOeuatztVR+tGxMhi9KmTNRgU9SRQLoSk8VDJ3pxbIqNzQtw6DBweKmQ5qAHmpoxnqabEiXoKiJzTycio2pFMctSDgUxOtSAcUFxHUZz3pvI/GhetAuoN70gHNKw6UlAakijNTKKhTgVOgqCokintTyOKRKeRmo6mt9CEjFRv161OVqMr7VSZO5WkWoH61akXmq7Dk1p0MZIizgUtI1IDzxVGaDG7imMtSYzzTT70AMz/nFIfpSnpTSMVICg9u1SRtzUPSnqcCla4JmpazYIrYtZ9wHaucikxWla3BB9a5pxOiE7HSwScCr8De+PasW3mBA561pQOOMHn1rz5qx3waaNeCTGO1Xojk1k2781fhfJ4rnZojSjYMQOhq9E3HWsyPg57VbiPPes9jU1YpM1PG5qjE/4VajbPSkwiXY2yasodo7VRjPy8evWp1fPFLqJ7lxGwOKUnNQI+KlQ5qWVcceOOR9aDz3pCeOaM5pC63Fz8uKeCMelMHpTx+dO2gn3JUbH1q1E3HvVOPg1YjPzYpoTLik47U9TUMbceuamHtVrYVtdR27BpyjNR57ninA847UJCZYTgfWpFzxUCeg6VKDg9sVogTJ1bn9M07cASM1ADg0/dTbHclJHHapY5duBmqbPhuakV+OtVcpI1YH4GTirKPnp09azIX44P51ajkxjmmmSX0PI71KHyTVJJsN+NWYnDY9feqTAeR3pq9acc56/lSAdf6VVwYdDntUMp4NTUx1znjiqWpFtTMmXJ/z0rLukGGxzW7MmcgDtWZcRBQcHrTsBztzHnPBrNnjGTkZreuoefesu4h5PFZy1LS6mNMuc96pvFuzxWvLFyaqPHjNQ1YszJIunrVd4yprUeME9KhkiGeRilCVikzOMZXoKfHxz3qw8eOOlRBMcn8q6Y1LmqZbglPHbFbVjdbl+9+tc6nWrlvMYyK3TN4TsdXFPuA5rStLvacYrAsZ/MCgnB9a0Vk5zmtE7nfCo7HU2mpqMD+ddHpdwszAbq88im2nqfwre02/eNh1+tddOpbc6IVLu56HBDvHH1qbaFIzWVpOroygE9u9aUtwsg4Nd0ZJo7lK6uW7Xlutadvc+XyDXOJcNGeKsw3TetVGVjWFTSzOqhvA5+Y/SrG1ZRkVzEN7g5rSttQzxnINbqVzqhqXpIF49+lLFbgH2qB71SBjihL0DvmlJrc6JOysjWgjXIH61oeShXpzisCLUAHBrRS/DJkN17VSasTTi7hPAu+rFrAm0cVQkusnIP4VJb3u0Dn8KLnc9EaDQLzlR+VUZ7VD2zVh7wFQahe54xWl7m1GTWpQltAoPFVBZM5rRkk3njn8amt1B4xWbVzpq13YyDpjEYxmqF1pzjJxXYKqY5FRTW6SDGBzQ0jjjiddThjYMegpBpjnPHFdvFpcTEcCrq6EmOVFZqmpESxvY4CPSHcj5T+Aq4mhNk5GPwruE0pE4C1MunqeCvNXGmkcv113PPZdFK5yDiqkulsBwvFelSaUv90EfrVOTRQT93ir5Ed9LF8zPPP7KYngGpBpLBen6V3H9jqhPy0k+m/JgCl7NHf7dNHDfYioxg8Vct7AtjA/HFdB/ZXP3eavWOljHK8+1JR1OOeKUWc4uk9Pl5q9baWFxxXS/wBmBeoxikNvjoMfWq5SY4yzM+1sgo5HNXkt+OlTRBV+9U6be1DRz4itzbFUwjb0yfaoZECjpVuUheapTS5BwPzqbnE5N2M+4GSeOabECp/rUjjJppYJgnispdzlrySiS7gB1+tMHzMT2qu85yR1qWBi7AVyzkrnyeIq3Zp2i8rxj3xWxapkHr1rOsomZun51u2VuT1rjcrnkSlfcmhiwMdferUUW7mnRwben8qtrHx0qGSkRCId+n5Ux4wAatEYWq8rfLipKKUwySTWfOPw/rV+Y5GKpT85BqWCMi5XGcVmTrwfWte4G7P86zbhD+NYy7FpamXLFzxwKZ5Iz71cbFRkfN04rmkWVymARjmqsq8Gr0v+cVWl6HtWMmNGfIMjjiqzpk4q3LyfWqrjnI6Vk2Uiu45xULL264qeQ5HSoG5FSO7Y0nNPCgjpxSbcj1qZV/8A10WGM8oADPWn7cYGKf355pMjtQJsNmeKXjNGCeacqjHvVILkYTLcirMUY7UKoIH+FTxr0P8AKqaJFWPBGR1qdV6UKBj3p2dtXcsXIHTikak3/nSM3+TTQDWOP8KjeTiiZ/xqnLLt/CquNBNPszWRqF4FBOcVLd3I2kk9Olcpr2riJCM4ppClrqZviHXRGkgz16V454u8RkmT5u3Stvxf4hWMN83X0NeN+IdbMrv83euunA87EVeUztd1USs3PNcjdXBdjU97cl2PNZztuNehFaHlJXdxM85oHWmjnrT1GabYWFC09V5FCrUqdazNVHqOAwKa5pSMVE5xVWLewxjTf1NLQBzTMdwIzUbVM3SoWoFYibH40L1pD1pyjIqiepIowKlBxTFWpFHtUtmsSeLmpSMVFEuRUpzQUMK80ypCOppjdanqBE1REcVI/U1G1Nksb0paOhpScUwWgjHPbNM6U5jikbrQIUDingU2nUAOHSlpvSnUDQjdKQDNOpu3mpuUOooHSlapQ+g0D8KWk/ipSOaYJXCmt1p2OOlIelAhy8CpEA71EnuKmT6VLRaJQPyqROWpn8NSJ0FJmvQkAxTZBUijI4pJBQV0I4Thq0IzxWfGMNV5OQKHuOHYsL06UYBNCfKPrTayLeoueat27ZxVXbVi3ABokNGtByBV6I4AqlbHPTp3q6nAzWaRsti7Cc1qWZAYVkQnca07ZuBTGjeh5WlZMHiobWXKjrVsru6U1sablKRM54qvjB9KvSJ1qm6gNWEjGSJUyeMZqeI8e9V4f5U5GIc4zXIziqLQmbjrUkcgDjNQs/FM3989KhGEXZmvHnjjFPYEGobeTdEDnpU4O5fepbO+LuriOvy5HWoWG48GpGyVqPdSgNPUAMiopVx0qbp06fSmsuQfWolua6DEY4xUsb8iq65Q9OKk3Vzj6FuFx5wx3qdxn6etUYnO8VdDcA9jWElYlPQhkXuKjAxVllznjiqhYKcYrWIncRjg1G7ZBxT5FNQFuTzVLUi4itk47USrjBphOH9qeeVrRBLYgYmoX44qYrhsH8qgkb14HauhK5zOViNicUgJHPT60yVulR78HGetMmL01JXc560nmZHNQk89eKbu55qmglsWBL+NRtJlsVEXyfrTGbj1pxRPmWkfGOtWRJ0469qoRybQM9Ksox9s1MiOZ7E5f5icU1n79xUZOG/zxSM361m/Iu5L5mOcmpEkzkVVJyMU+Jj0H0osQmXUbApyk8ntUABAAx1qRO1YtWN1qiTPt1oVqQDPWnKMZqbDS1FPWgjFBGKMbqS0LDqaVRzSYNPTk0iokyDJ9KnT86iTpUyDBrNjW44DNPUYFMAJFSp1FQzUlRflGOtTIPSo05qZKxexfQfjGaQnjvS9BUch2rWT1RS0WpmXjYJ71mN1q9dtknHX2qi2etQ9EfNYufvEb5qpOcdKsyP17VTkf865Op4c2mQP+tMxyac/WlXOBWpwykMZePpQFyalZcmlVc+1Tewk7Iks49zDIrVhTCdMVUs4sgcVoxINwFdlLVHo4WN3ct2Mf+Na0a4X396p2seOce1aKDK11pn1dCNkctbqeOK07VM4/wAKpWy8DtWpbJyMiuObPdijStUDf41r2qZ6Vm2KkdsVr2q5NefLVm5oWyevWtO3T1qlbrjGa0YBx0rCRSLcPyjirQGKrxrx1qfGFBPNMV7DJCMYqtK3FWX5qnMecVSM5Mo3B4PFZV2RtHpWnOetZN4cH+ldUNDllsZF2+Qeawb2QjPqK175zk4NYd+xx1rugjil2Ma/kBB7CuZ1Bsgmt6+bdmuc1B+SOor06CsebV7GDft83pWc3Jq9evljVJq9NbHOhAMdeaOlI3SkP1qi7C7uKbx2oY+9NzjitOg9hx6UxzzSk5ppOfahFhnP+FRtj8KcTmmkUJWE2N704cnrSfhT16VQx6gd6lVQOlNTrT1GDUPY1iSxjNWohjpUEf0q3APb865pHRFFmNc4q5GnTioIFyR6Vcj7VyTZS7E0S5q7EnpUEKcVbjWudyNbEsamrCKBTIVI561ZjT2rC5T2HBce1IV5pwGBSE44NLUzaGE801utPOCeTUbHg1uBA/rUEnfFTSnHWqzkgD1pxIsQMM81G7EHpUj9frULnFMZC/WoX9qlkOD1qBzQAxmzUDE5/wDr1NUTdaDSCuxV7nNSr19qiQZNSgc0ma2sP6NTge9MB/KnA5+lSx3HgZoI4pB0oB/GpE3YXnOMYo3YPtRnn1pCfbmqSuS7sXPajJ44poz1oJ4xVictBzHH1qJzzSkEjNNrVGdxuSD7UrdvWk702Q55zzVdSJbAePrTclaUdqXknmhkxHfn+VSoMdKjVcYFTxrWMmaWuPGOOKmUZHPNMUHoRUqLxxXPJmiViSJcf/qqZVz/APXqMDFSqPzrJs0SHKOPSp4l49aYi1ZQDYBisWzZIeqnNTquRmmovFTqvA4rNlpAq44qULx/hQq4+tShScVixMQLk+uKeqUqg+lPRefmqhhjA4pMZA60pz6cUtNCZGRk00jmpmA7VC3HtW0NTOQhJpjZxS7ueaa5yK3SMilckE4NVCfmqe4OfpVXIBxW8DGW9h7/ADEdKaxA6UjHI96aw4rdEkMgDVTlGKtyfKKqz8GuiJD3IGI/GqhPzH+VTlstyagk65BrojoQ0MkOTUMmQp5p7dKjmPyetPqWtEVmbgjvVOY569KtOM85qpLx71S3LjYrzcoay7puOtaNw2Ky5zkmulaDZXBwalH3ajUVIuK0YREPNIpwacTmgAntTWobC7aMc0oFOOKvoJ6iIOalA4pqjNSAVQctkJtoIxUijIprj8KVyWMDDtSOOKXBpGOe1NCKkxPPNU5OTVycnmqT81pYyluIASacwwKF7U5h8tCF0KslVyMGrEgxUDdaoyADJpOhpw6UhHOaaASo36c8U85FMbpSAQHFSoOaiXrUidaNwJeoqMj/APUaeOtG3mpehYkYxip9v40xFqUHAqiyJge1C9aVjTQaDPqOJ9KbT6TjPvQVYfGcGpkUmoB1NWIxUtDWhYUAUpHFCn2pxGaxN0iJqbUjDBpn8VaIzIZRxVZ+uOlXHHB4qrIOatGUiu3rUdSMKQ9asgRRikYUoGKRutArDCMGmkCnlc02pJY2gHFDAUUC2JUbpVuCXtVFeKnQ+9Q1ctG5Zz8jmti3mzjv+FczbyEYrYs7gHGO1cVSB1U520Oht33YNaEL9KxYJ9wFaEMuTXBJWO1SNiN+farcUmDWVFJuPWrsb+hrBo2WpqQvz1FXIW9ayoX6ZIq/C4PBqGNPU0ImBHGanVufWqUbDNWVPpT2F1LSnpU6nNVIyCKmBJpbhbW5MetOHbBqIHBp68nnipK0Hjk09cE0xV9acBwavoJki8mpo+lQr1qRCBQGxaRhkVOpGKpq2T2qwhG2nsZ9SUk/gfWlHXHaoy2O1APAPamSyyoIxing5GahD4Ap6tweapDTdh4P+c0oOQPSm+nGRRn9Krcu9xxbNPV+cfrURwKAcjjiqC5cjcAc81bjmBOM8Vmx5HU1Ojd800WX1kyfpVuGU9e9ZqSD8TVqJ+nPFUkRI1EOfWnA9RnNVYZcDGPxqyj55zj61RLHAYpCop+c+9KMY6Va0EVJQcEnis65QFSRzmtOZciqUgOT2FNsDFuE+UjGP51mzRHBJx+NbtwgPJrPlQnPGf61kzXoYc0WDwKpSQkAjvW5LCCOBWfcR4PQ1ne5JkvHjpURTI6VfePtioWTHt+FTsVsUJYqgaMg1oume2frUDR5PapUrGilcrKvNSBcdKcE9MinAZx61006l9zVFm2uGTHPStFLsso521lwqM8VYXOMY/Kurm7GsZ6mxbXY3gGugsZA4BzXHRuVI9K1LO9MZHNawlY3jNrY7i3mKgEHFadpqDd29q5ex1VHADcVr2sqlsg11xmd9OomjrbKVZR1yKuCMHoKwrCXkYPHtW3BOCBk12RfNubxmPKMFqRJmjHB6VMu1l5ApjW+clcVtGOmh3U5pAbw9zinR3ZfvxVOWNkzjpUaMazk3c2c7myk5xnNWobtgp5xWNHc4GPwqws2ev8AOqTOinKzubUc3mL15p6vt71nQTDGKnWUDr3q79zSVW+hbe8IBB6CohqIHUiq03IOPrWXNIyucDGDT5jenPQ6KK7Vm6/lWjFKAAc1x1vdsjA5rSXUj0BNCnoTOeup0n2sfX6VKswYdK5kaixPXI/lV+01DPU/iKOZM5+ZSeh0VufmU8AVrRTKU7cd65aPUQvcVai1YdOtWpJM5+W7sb7EE9aAwAxWKNS98VKNQwetVzLcwlC0jYDDgdRTHdR1wKzxdM+OaXzXPvV8x0Q90nfFRMoK+9V2lYHGelDXBAx0NK51qpZE6QAnpzV+GAKOg5rLju9rckVdS947U0zy5zlJlp1XHPBqnLjFEl0G/wD1VVnuS3IxgUNm9O/UR2GfpTPPIHtVKW7IfrTVlLc9Knm6G8rWRYkm4PIqs02aScjYT39apPNsHrWbkjmlWUSxK4zw3PpVSW4GME1TnuiDwag8wyEd/rXDUq9jxMTiOZWTLglBbjmtbToixB65rOsLUuRmut0uywANuK4nO585Ulcv6dZk4Jret7UDnGM1Fp9pjGRxWskQUUGFiJYMDIowF+tWMAKeKgfr9O9JlpEEj9QP51UkbGasO3WqzfMayYIqyH61VmBHHXNWpOc1Ay9Tn61I7Ge8eTjFUriAE59K0ZE+Y1TuQNprORSepkSJk/yqux+bpzVqbrj1qk8gUnArnZSGyHPFVJHycHpUskgwexqpJIRzwa5pFkcuB0wfaqz8Z6VI79s1A5JJxUCuRMc9ai2gNipezU1cZ5FBWo5U4BpwGBzj6UvHvSMRg0F6WGk9aTPy+tJnLUoWgzANwBjFSouWpoH509fXpVWAmTGOanjHNQA9Kmj5PbPrTTAn7elJnjrzQzEjBqF5MDGAfar3YCs/amNIMcUxm9RgiqrzgVRY6aTHc1nXFztzS3Nxgdaw9S1ARox3c4qkBDq2qCINlsYrzPxVr64c7+g9a0fEuvhFbLc4rx3xX4j8zeA2Aa6acL6nPVqKCMrxRrnmM4L55rzzUr4uSM5q1q+peczYNYMjbu9elGNjwpzcmRySbzzULVIwz3poHPNWAijmpVWhVqQDFZNmqjoIFxTl6+tBFNzzmmiug5jUT80rNUdXYybADBpw6GkXrTsA0wGkYqJjUzdKik6UrAQt0p6Cm05RQyOpKgqRRTVHFPWo3NiaMZFSUxBhacvNNAmITmomqY/pULUwaIm6VGetSN0pjdancBKOhoAFBOaaAawpKcTzTaZEhVGTUoOKYq5NPHtQCA98UoPODSN1pvNLcsl6mkK8Uqtml6imCExxxRtp2MDrSHms7ljaOtHSihiW4UUv8NJQhirU6VCOlSDPape4kTKeKcuQKjWp1GaTZsSxj3p0g4pEHansBtoRdtCug5zV6Kqa8PzVyIZXpRLuKO5OvSm09KUn2qEbbgBmp4eCM9KjQcVNFx7UMFE0bYgdsVoL92syE8g5NaMZJSs9zRFiHqK07VuxrLjOMVftzyKpFx3Nq0bacdq0kfIBFY9uxAzitGBsgVDdjRakkgwSaqTDv3q6R71Wlj3ZrJkyRCpwc04nBz29KhHBxT+tc0kcclckMgNAYlsCq+SrEU+N+ax2OBrlZqWLZUjqc1bTOcetZ9ucHOOK0E+cAnpSSN6cugOCpxUIb86sSR7h6+1QFCrcVJre2oqOMU7G4GmZO7tUkRycConubw1RXkG3k5/KmluOtTyL1zVY8dawLbsOjf5s1oQvlKzFJHtVu1kJOCamS0FfQt/e71WmTa2anfpUcq7xnuKmIm7EJbjvmqrZVjjjHtVgCoZ1Naokil9aRX+XNIwJU85qItgcdK1SZndsHcsTUEh5z+FSseMjrUEg4x3reJzyVyNiDwDzUTfK9PIOcUlaWEtBme+fwprZpzZpu3B54piT0E/pTW6Z4FG7GTjP401jkVaRnckjbJx2qwnyjnpVaI4IGKsoRUTQiTBOaTB3f/WpwXHvmjBrJosReucU6EYIpq8VIBn60mTsWAefapAOPWo4zke9TIOP8awe50QegoOD14pw5/xpAaeOcUbI1AcUdRSqPmxilBx2qAG05BzRwT/hTlpWAkQe1WEqGPIOKmHbAqJIqLHqD609BnGfrTV9KkQViaeZKg9KnT5R7+tRoMgntUy9OKzZonoG3BzVe6bCGrVU7v7vasmRUlaJlz8npVRhjr0qzMciq030rnqPofKYmV2VJmIz6VSlNWpiTkGqbnmskeU2IBx15qVF45qJQSanQcZoehyyQY4pyLk/pS/SpI0+YH0qE7sLKxdtlIHSrsUeWFQwqCo/wq5bAl69KktD3sHDRGhbp04q4OD1qrCMEd6sgCuhH0sI2Rg2q5Fatqmfc1Qtl6cVrWsZOO1efNnrpF+1Tite0Q8dvSs+1TgVr269ADxXnydzdF6BeB3rQtwD0qnAuMVoW6bc/rWZRZQdcVLjHHamoMYNObmrJbI39u1UZjk1cc8HvVRzkmrizCRm3GOeuayLrGcGti4GM1kXeM47iuumtTmbMS8xz3rB1DgZrevT781z+oHI/wAK9OmrnDNnP6hyTjvXNX5yWrpr4gjpzXMaiMk+telRR51TVmDc8sar7frVqZBnFV2XA613WMkiI5BprHPtUhHNRkdqYXGZNITT2zUZ+lVcsSkJ/OgnFNzn61dwuKTmmUUHo1MEL+NPXpTAM09elBqTRipkXvTIxU6jp2rBs02JoY8GrkMeQP8ACq0S5PrV2Ecda55m8C1DHgVbiAGOKghX5RVyJcY4zXFOWpulbUniXFW4gT2qGJRgVbjB3DArnkzZak0Y4GBirCrj60yMdMc+/apttRcVug0rjmmHpUhIpuPemtDJkZ6VE/yg4/nUrnBNQNz/APrrRkkEmCMGq8n3jU8hFVnJJNWiHoREgc4qvI24+1TMcmoXbt/OncdupC3U8cVA/XpUrHmonyTmgpETcGox19qc7bm60g460Nlpcuo9VpwXFFAOKku47rj0pykKMUzOPanA/Sk7lW0HbiKUcjOab17UgyTV2M90PB9O1NyCaUZ/GmOR6VVgUhxYACmtkmlHzfhQOtUjMBwuKQHAJpT0Pp61GWwuKtEhu4qPOD0pxYAUi5J5rQiWwL0p69+KQLgc80qtWLYoj0yferEfaoUFWolxWDZstiQdeeanVQAKjVQfrU6LwMdK5pM2Q5V4qQJQoyKlQA1izVaj41H/AOurCADApkS9M1YjT2rFuxtYeg4qZRimqM+9ShR2/lWbZQqjipE/IUKOKeF71DYtxQOKUcdaUDjNIpzVInYcDmk6GhelI3fFWkRLcRvUVGeuTTz1/wAKjbAPat4qxD1RG5B6GoHbg+9SSkDrxVWVu9bxMb2ZXuD1qseRmpZZBjrUO6umK0uZN6i896CQTTd3NNcgj1raKIk9CJj1qpO2G4PerDNVSdueSPauhEX6FctjoaikanSnmomO7j0q0IQcjmoZuhqYkAetV5FOeelWgW9itKdoqmx3Zq3cHANU5TgVUTYpXD5z2rOkq3ctkGqT812LYBm6pFPHFRqOalVcdqe4JWY0ilGadj2oTtQtAe9hx4+lNJxTj0FRbsmr6FMnRqkGDVbd+FPjfnrQmTJ2Vi4BkUyQYqWI5UUktPdjasiruyaRjil2801/eqRO5Wn5NVSOfWrEvGah21qjFgFxSScU/wC7ULn1oQmrIglNVzw1TScmoT19KtGI7rSkYpF606kNEL81HyDU0g4qE9aCeolSKajJ4pVPPWgTLCnNKvJzTFPHSpkXmoNOg5elBOKfjAqNzQVsR/xUoAFNBxThzTuIfQeDSJ1p9DAbjnFWIiar4wanhb8KQ+pbTPFPpqdKfjis76nR0I6jXrUrDNNCd6dybakbCq8i4q6y4qvMK0uRNFJhgVER2qZxnioWHNXc57Ce1LTeAacPei40Iy96YRipdtMZcUhNETUgGTUtN6dKVyWC5qRTimA4paTGizG+MHNX7afGMcVkq1WIpdveokrlR3OktbsHGK1bebIz1rl7afbj0rYtJ84Oa86rA7oTOiglwKvwyZrDt59zVpQTds1xSR2RZrRNnHNXYXPTpWVE+B1zVyKXOKy2LSuascn0q0j5HNZkT4HX8qtxPjrU3H1L0b5NTq35VRifmrSnIprQGtSyrdKlU1XUgAVKp49KldxJFlTkelOxkYqDfz6VIrc+g9abGSBsDgfjT896hLAnipVYfjTiQSqxxnpUyPkD19qrhs9aeGGf61omSyxnOM04EEcVGD0oJ4qlqKxOJMCnq3FVw2MVKjY6D86EgehYDYFOzwO1QqxxmlD4xVIq5Mp47UAA0wH8PrTgcY7U+pNiRcAc05WycVEW980m7HvS2KRcVuMVbjkyBWcj8jtV2NsqMVSYy7G/PHI96tI/y1RjPFWIzgHmtegmy4r4PrUm7mq4PepB61SZIP1P+NVJgCeOePzq0xyPX3qvMp/H1qWCKEq5/wAKpypxjuP0rTkTIPFVpI8Cpew0ZUsee1UZoD6VsvH1yPoKqyRdeKy2Za3MWaA81Tnix0z+NbksGOKoT2+4571I2royGUgc/nTSo4OKtSw4PrUG3aealoSdmRGPI6YpojParSjPvSmPPSs02jWMiCNcfSrcagn0NQ+Wc4xUiZU810Qq2epomTGOlGVODxTkcDvS43E11RqJmyehcspijZzitmy1Io4yTWDEpGKtIxFbqRvTlZHfaZqQOOa6S2lWUA5x9K800+5IAGTmum07VXTG4120q1lZnUp21OyEpjHHIp634wNxrIt7/wAxPvUNKD36V0xqdUzWNS+qNtXjm6YYelOa1VueM1kW1yQeDya0o7vjmtlK+51Rqaj3siBkc96YikHB61aFyjgDNAIyOmfWmrHYqqtYkhQ45qQkrSxSAcY/HFNlYL04FVcUZg2SvcVVlXk5FTiQMMZP4VGzDHNK41iLOxXCYqRQcYx+NRSON2BwakjkVRgnmoTKlVbJQvGOc1NHujOM1Cso7nmpllBOTz+NDsZKbRZV2OOasQSMnXOKqwkORjirS49fzqostTa3Lazl8daswhi2eaz1mEeM1aiuwDx0q1JFOojdtVDLVwgKpHrWHDqBHQ1M9/uPJq+fsYSk73Lk+0Djk1Tl3HIpUuA+cHmphgj1p81zN1mlYohWLd6uwttQZ608ID6U7auahvsYKtZkZ3N05pphJHP5VcUoo5xkVFLMoz0zUyl1LddmfPBt7c1Fgg9hipbi8RScnNZd3qihSoPB/OsnVMZYlvQsTXAQE5zWNeX3DEcVTudS+YqG61RadpWxnNc86+ljzp12yz5xkbnmtXToDKfrWfZWhkI4rs9H0zcFIANec5OT0POnNlnS7DAU45rqrCy5GO/WorCwKAEL+lb9rAFAOOa1irHHe7JLaLYMVZxigJgen0oduKpsaI3wD71WlYdjUrtkVCw61Bdis5yxI4qN+9TSDr61XbqfSkw2IJB3qCXBH45qaXBqlPLUN2FuQTNk+lZt22QehxViWcDgetUrpy2RWEpBbUoTHAP+FUZGOTwKtTtz/hVCZ/wrnbuzRaEM8nJGMe1U5HNSzNhu31qs53df0rJ7liZPrUZJJ5p3QZHSgnB7Gp2AjPXFMxhuakfjmmZwe+aRXQN3B9KCQcUw/wA6cMg9MVSJbHDrwKcF5oC4570HniiwIdtp45HPSmIwHUc0pOaYEiDnrUqv/wDrqsGpfMx1qB2JmkJbBwaikk681DJJwf6VVebOcnFaoGWHlPWqc9xs5z+lRzXBXPOc1l3d7sDZOKtbgx15f+WhOa4bxDroiD/OAB2qbxBrYjRsNgnP5V5P4p8ScMN4J9a2hBtmM58kblHxZ4l3F/n6/wAq8r1rVjMzZarWvawZmbDcGuUuJy59a9OELI8OdR1GMnm3sc81BTup9aDwOlbXEojCM0oXnpS45p3QVm5GkUCgZqTAxTF6Up4qVqaMGOBURPNPZvzqEmtEZSYrdaAM0L1p1WIAKXpzQBkUp6VIDG6VA5qdulQuOaaEyPjdUiDimgc1MoyKZKHKO9PA96QAd6XHNZ3NkTA8U4dKbTsYqugWFbjtUDk9AKmY8etQuagbI25qNulPY80z19aewhKD1pMkUE0iBGpPrSk5oJ4oAcDipP4ajHIp1WAE4pvU045FNoGtSRTg04NmmAZoBwalj2JRyKUDFNVqeDUstajcGm7albrTQMVINWZHT6D1oxxxQMaDing80w8dKevOO9UgLC9alWoowMVMAAM/pWcjZLQkUnHFSE4FRqfwqQjipWhd7EQ+9V2L7tUSPmq3bnA61UiI7lkHNO/iFRVNjIrNGyHVMlRquamUbelDeholqTxHBrSt3ytZcZz71dtm7HmsrlGhE3ODV62PPXFUI+auwHitEy0jYt+VH860LZsnFZVrJkBTxWhbHBrKSN0tC+U4zUDrntVuMDHvimyxYBFQncUlpcyWXa5oUkdKsSoQT7+lQHgnNZTRwyW5DItOQ8ZpHxs57UR965jgluaFudyjnFadt8y4NZNuwVvrWrZtiQZ6elJPQz+F3LzQ/J0qvJCQDitIrlOPSoXiypxWaep0y2TMp1+X6UkB5qyybWI4xUG3Y/TrVS1NoTWxI67hn9KrTx7ccVfRRxioLlSe1c70NfMpBakgba3FIBgmkztYVnLUpbF85IpAQQeaZHITkUjHafTNQlqD2IiCrkU2UDBp0vJHNIwBFbpGTdimxxmoOtWJl+lVt3zcitUZMb1OP5UxwD7U8/fzTM5rVMljHXvUeMcCpHzximfStbmdiFs45701iQOmcVMxNRN0x3+lMdtCM9B6U3bnP8qkOPxqMY3VcTOSRInXpVqM5FVUwCO+asIfmqJak2voTqTjn8qKFAOec0oXNZspEZbn2qRD0pjLxSpnjtSG7WLUeetTrnFQRjAAzU4Xlcc1lJBHsSAZPNOAyaaOpp4wBWJvEXB68UDjpQBxSqOOlBYhXPPQU8L3FHbFOUU3sA+Pg1OqjGKhT72DU68VLWg0OAHapUFMUYB71IgIrBotPoTKMenNSrz2qNQMVIDgYrGxsKxwpz34rOum61fc/L061mXJ+bI71EjixEvdKj5JqrcCrJOc1VuDkVwVHqfKV37xQm6GqvTirUvQ+v8ASqzcDpQjz29QGeKsLjbUAyOBkVYTpzSlojC+opHpUtsuWH1pmfarMCDtRBXZold2LkQxx3rQtE4zVGHqOOa1bZOOOa9KPwn1GEjsWkHPAqTBAFIvA6UZ3dfyq1c91LQoWq7sVrWyZIrOtFyO34Vr2qfMM8mvNmz1lqaUCg4xitO3X5gcdO9UbdMEAHgVqW64A71yMsuwDIq9CuaqW69B0zWhCoFZMrYlAI49Kc/QmheRg0j+naquQyvIfxqnJxnp9auSVTmzuPpW0UYyZn3Bxwax7rknHFbF0c9uaxrr7xJFd1JanNPYxbwH5ua5++zjpzXQXf8AFXP3pzmvUpo4J7GDegrn3rmr84zxXR3pyxHQVzl8csfSvTpo86ejMaRck8ZqFl9qtuvJ4/KoinynArosLQpsMmom71aeP25qBxg0yetiFwaY3HFSvzUTChC6jCMU2nkZpjcCrNBrcc5o7cdaKaRWlhdR6E45qZBk1Eq1NF1qGaxJkyBnFWIxwKiTA7VZiTNYM2W5PEMkVoQqM9PxqpCvTFXok/CuSbNY3LKp0FWokzioolIIq3EOK45s6Y6liNelWkXHaoYl4q1GtczZrsTRrgccGpQM01OBTzjFJMhkbAimHgVI5HTFR1dyE+5GTxUEnSp5DVaQ4z/KrQn5Fd+lV3Y5qZ2zVc8itehm9yJjUDd+KsOcVWY9aa3KRE/HYVCzVKxyPWq7DBoe4hhOaXtSKPandh+tSarsKvWnUZNC5AqikKF/ClpCPxpe3FFgbsG44I7UA8CjGB/hSdFrRCTSQpfORimhTRnJH5UBeQcU7GW44Zz6UoBHX+VNzhvc0OcZ9KEhPQC3tUZ55FK7YApgJ9KtAIOc96fGue/NIuSen1p4XnihvQlC8e9OUUm3n/CpE57VztlxQ+MVOnt+VNQD61YRaxbKSHoDgVMqkGkTp7+npUqrj6Vg9DoSHIuSBUy/SmqhJzU8a4wTXNJlIljQ8cVYXP0+tNTg1Oi1izdCqMelTKMjmmqv408A59qljtoOVTT8Y5pApp9SLzEAPTtTcYPrTs+tITjp+dbRRlJiDg8fpSFufSkZs896aTkc1qtCdxwwaifAp5PXoBVeZ/St0iCKY45qnK/ap5T+dUZjjOfzreCOdu5HI270zURGKC/pSZyTXSkZ7i9MkfjTHftTmfFVnfk+lapWMpMilYrkGoWIK+9Omb86r5PNaoTelxspJ59Kg7k/pUzDJ+tRMMmq2Gr2Dp1quwIHqKldiOaheTAxVMtFSZie+BVGZ/erFxJ7VnyvnJreCGmVpTnOaqOMHFWJWxVYjJrpRYKO1TKKhX9aljNUgvqSFc0m0jtUyjikfgUyrdSs4IqNakk70xRVkt3EPPSiPINSbAfrSqnNJIlotwPletSP81RRjipT+tCL6alcrUUnHWrLJiq8w9qsjoUpjzUQ6VJKee1Q5x05rRHP5DmIxzUDnNPkbgVEx5poGMfqKiIxUzdKjPSmZjQcU8HimbcnpT/wqhLcikP5VCeTU8v3ark1IuoEZoSkz7UqdaVwJ46txjI9KqxDmricVJrEH4qsxwasOcVVb7xpoT1EpQcUynU7jJEzUlRJU3WpLGMc0+Hg1Gy81NCMmm9jPqXk6VMFyKhiqwq8Vzs6kRlRmgDFSMueeKZ0NNalNIaTmq0y1aYDFV5utaxM57FGQVAwwKtyDIqtItao5mtCFutOAzSEcUA0iVoyQDNNYfhTlNJIvHFA2RU1s/WlbpTaCQBpynmm0qmgSY4cVIjUzbQvWoepZchkzWnbT8jBxWKjYNXIJSKxqRuaQdjp7a4GBg/jmtW3lyAc81y9nMR361sWtxwOa86cLHdCehvxS5HpVyKXgVkQTZq5C+a5ZI6VI14pMd6vRyEYxWTC2auxuBx/KsrFJGjHJ+dXIXGMVmRMMDvVyJ+eaTHcvBqlU9iarRPu/CpVbI9f50gbJxyfWpc4GDjNQI1PJy1AEgbmnq+etQqMGnc1oh2J9+SAeaer5YfyqsH5qZTgUXM2WlepN1VYic84qVDiruTsS5FPjOSPSoD161Kpx9aZO5YVgPXFPDcVApyelSZxwKA6knPHvTt2RjNR5x0603f+Zqyrk/XvSE5NMBJHIpQf85qBE8Z45q5Ec45xVBOAeQKswtnFaIrY00bPep1YmqMLZUVaQj0q7g1Ytxvk/Splkz9KpxPVmL61aIZMfm6cUx0Jz6U9STS/WkyuhSkjyTULR8Y4q7IgAqFk44HNDKKTx56VVlg3A45rWMa4xjmqs0XXmsmNmRLHnnFVZYCSeK1pI88dv1qrLFz0qbMqJiXEGMgD8KoSW5546V0MsHcflVOa23nkVO6JZjhcdqePWrUkOCR1qsVwvIrNlbIcEDe1I0Y6URnHPJqQEZ6c1gxp2Icc+9SxnpTinHPekxg9KUZuJspFpG6VYQDOc1RRsGrEb4NdcMQludCaNa1BGK1raQ1iW0oAGSMitO3kViMHpXXCsn1NuZNHQWs+ExuwasG4Pr+lZEMuMCryPvAzz712wqIEXYbkjk1opcccn8qyIuvWrMbY4PSuhTZtGbRqxTE4welWRMR35rMibpirWSRkcfWtVM1VQ0Y7lsYqUyEjr+dZZuNhx1NPW++bHaqVRBGs0Xydp4qJp8DGagM6sMVEGBYc4p8+pXPrcmdyec4oRjj0prYA/rTd2KlyNlVLKualjkx3qkJ+fepldSR601JWGqquaVvJxgtVtZBt681lQyLkciraSAdaqMipVS1vHrj3qRWK9DVE3ap2p/25CAe/pSdRJmbqF9JCOuR7VMLkKOuRWQ98uOTn6VEb8dh2p+0SMvaam+uodgPxqdNUAxgmuVe+J70Lelec8dKl1rbGUpXOyGp9Oajk1TGfm5+tcq+q4Xg1Un1Zhn1+tZOuYuVjrm1oLxuAqtLrgbOCT65rjX1Ri3X8M05L0v061k619DGVTWyN261Q4JDZrLuL0v0Oag3B+uT703yyx9faspVLGbkG8u2a0LGzMpH86Sx04yNyOK63SdHxjC8VzczkzmnMl0bSxhTjiu30vTwABtqrpWmFdvFdTZ2+xRxW9NanI3cltrUInIxVhV2inKvHIpS3pW7EGcConO4e9KXppPX/AArMaIieajZvSpG9BVd+hBpMvoRyN6VVkkx04FTucA+1UpjnJqXIL3IJpRg85rNuJcEirM7dazp2wPespajRDK/zY/yaqyt36ipWOetVZGHPPFYMaIJSWrPuPerjtVKYZz3rNlFCXINR+Xhc/pip5VwKjcY+lZtag2RgcelMfjIPNPcjGfWoHODj1qWUI59KQkbaYWzn1pgY4PNSA4nI/wAKemRUOcVIhGM0DsTAE4xSkf8A66RXxmjd9apghwwD7UjN+VJu71EzHBNMQ5n2mmNJ7io3lzVeZzxx+VJFk7zDn0qnJMB1OTTJpgBgjBrNurrZk59qaZFtCW6vQvU1ymt6ysYf5hwKNa1cIjDdgjnivNPEnibarDd0966IRuROagQ+KPEnD/P7deleTeINaaUt81WvEGvGSRvm61xN9dmVjk16lOCSR41Wo5uxXu7gu55zVXqafgsxpAprcyihAuKMcU5utNbg1LZtYSkApeppAKlDH0jUmTTWppE3sIfao8ZNObrSKMnNaJGW49e1PIwaQDApaGMO1DDinA5pG4qGV0IWPFRNUrdaj/zmrRmIvWpEqPHNSoKZQ8c9aUDmkxgZoXrWRotidFpx5pqHApSasQ0nio3oc80wnmp8wEPSmkY9qfjNNI/SkNDKNv1oox+dNkoQrS0YOeetIRkU0LYWlzgdKSimT1DJpcenNJTlxQNMUDNLto/ipag2EHSnqcVHginjj60dCUTbqbTc+9APSoLfckYcU3BxSg4oJzVIXQjIO7NOXpSY5xTgvNMEieM1PUEQqfbxnFZy1NYj4zkVNtyM9ahRanA4/pSLRCw5qeHNMIxU0IzzTlsStyYZwKmX8qYqg1KBge9ZWN3oOUYqVetRLwakBqSkSRjFXIMhuKppV2HqKhlo0IxnGDzVuLIqtAMqDVlRnGOlMuJcgb5hzitWF8gViwnnrWjaPx9KUi4t3sb1q24enap3QkcVRtGyQa0GUsornTszpaurFC4jIzxVORMj3960p161SkHBrSa6nA42KLcZBHHrRGRmnTZHaoQfmrg6nFUhYuwnDf8A161YDyuKxosmtW0fIGT0qG7HKzobVvMRT37ipSgYEYx+NU7CTH+Iq82eprJOzN6fvQs9zNuo9rDb0qrNHnBrTuE3Lx1qqY9ynit1qyYq0iKHgc/nTLjrxUsSe2aZdJjisprU6b9CltzmkYZHAqfy8gEcVFINvFYvRmsUMRyDipiSy5zVRjtOamjkDCp3RUthztuHTNNBzSE4BpEOTWsdjBjJVyPSqMoIbPpWg/f+tUp0yM+laIRD1GSM0wHFKGJI/pTc4J9a1TsZ2HE7jjHNRYwD608nAHemk55P5VqiWiJvrTW5PSnNjNNIyM9aZFxn3SajwPxqQ5JweKZgf/XrREddR6LVlOvvVdBk9Rip4hk9qzYywtKRxQoFSYGKkERMh4oUEmpGH503GDxwaVxN9CWLrjNWV4IqrGORVpQTggcVlIuBLgD6mnAYpo7Z/nTsZ9j71kdCBR+FPC7jxSY9aVRg1O4t2P29KORQB3zThyRSKJF61IuTTFHPtUwOKAVxQB9TUqcj/Co6kjPvWMjW1idBhfWnp0qMde9OAzWZVxJ32isqY76v3LZXGKznOelc89EeZipER6H8uKp3GcdattwapTnkmvOk7s+YrPW5SlUEVAc5/rVhzyc9KhI+b2qkcDbQqDmpl5qNenSpAM4qHqIcM5x0q7AmTiqiKWatCJMAda2pLU2oq80WoFyeeta0EeB04rOtUyfetSEZX1xXodD7DDwskyTGBTScDrSsPmJJ/KmNwOKpM9RbBaKMDI6+la9qAeazrVMhf8K17SPAHr6V5cj00aNsmMD1rTt04AzVO3GAO1acEeea5ZM0ZbgUYFXY1wPrUFumcc9KtKMgdqx6ghcYHNNk46U9hyOajkOa0SIZXfpVWXgntVuQ5FUZzgGuuETGTM+duayLx85NbFxgCsW8ICGvRpI45GHeN97+dYd420kA/pW1dnJIwRisK+YZNelSWpw1DCvm61zt58x9810F+3WueueWPevSgrI4pK7M+RcVEy8VbkTnNQN/FV3JRUlGaqyZxV2VcVVk4pkkDCojg8VKxAHNRE5oRD3GNx3zTKcT19aa3Iq+pa3Gk5ooPWlHXitSx6cVOmaiUEmp0TmsZM1SJoUz14q3HUMa5wKtQryeK55s32LMS9PSrsXWqsIwPrV6JelccmbrYsRjIwelXIRioIlz9KtxIBXK3Y2S2LMf0q1GMVBGOBVqIZ+vtWJTWpIg4JpTxQg4pGo0FJjSO571H0/+vTm68U1iCfSqW5kQselVpSMnFWJTgVVkbmtES2V5G56VA561K/PSoJCTkYq9g3RDISRyahZqlYnmoWOB/hTQ1sQt1qJzn2qVzjrUTHB54FPcpIRTg5pRz1oPC880mcjmk+xUdRw4PPWlBxTeo6U9fu/1oSCQYAFB/Sg9M0MeK0Qtw3c0jsccdPSm7gq5pDk9KuxDY8Zalb1HQU0HaOKXtz1pCQuc9aa5+WgHikYnGKpbi3Qg96QnjIptSAcdKpmaWoD731p4GKQDPapAnNZN3NEgGAKkVaaBg1LGOOa55OzLRJGpPSrMeMcCooxxVmNefesJM2SHxjJqdEzSImccVKqYFYSZpEei8VOq4I7/AFqJBzVmNcj09qwkbLQlQZxU6r0piLmp1Tis2VYcgweBTxnmkCnjinZxxWYXFAyKRqUZpNtUkK4h4puM9DTicDuKZ157VvHYyejExxTGbNOY8cdfeonPHetYoi4pbI7Cq0jHGf0pzmoGb3reKuZtkcxyKoTMSe9W5ifWqMvfmuuCRg2RZNKW2jrTWIBGKQvnoK3sZt3FduOTmq7tmpHYYqtK+BVLUwkRSHk1GRnFK33qRj2q9gu3oA44pjjFKzdhTXbIqhxIJQSeBVWc4FWJDz61SuTkHj9aaNEnYpXD54qjKasXDY59aqOfeuuGxpFEEhxUGcmppKh+7WyKFAp6NTOlAPPWquFi2jUrtxioozTn5FOJV9CvI2abGc0PxSxjParM0TovHSnhe9Kg4FPZRjiqWxTFQVKBmol4IqwB8vTioeg1qRScVVl/CrE/ANUpHApxM32K0o74qCpZWzTP4q0RlL4iKTpUR5qWXg1CevFUhMXPPWmMeaUnNNatDIAM08LxQtPPA6VLY7lWbgVWIzVucVUIwaCW9RAM05O1BOKA3NAmWYeoq2p4zVKM1ZVqlo0jsD571A/Spz0qJ14pdBsioB70jGkBwKpATJ1qcZI9qrp0qyh4pNlpjcZqWLjFIFzThx3pCtrcsRHnrVyMZqjEcEetX4eRWMjeGrBxio8cGp2FRkDFSW1qMbpVdxjrVhulQOpFaIwZWkHFVpB3q3IOarSc1uQ9ioxxTScGpGHNRnGaDFkinIp7dOKiQ81L1FBS2IWFNx9fyqV1pjdaBbEdOX9KMZNABFQSSUdqatP20rlADmpYiRUQ6mnjpQwTNC3lxitS1ucHIrCjfFXYZcDrXNKNzWMjpoLjgYNacE+cZNcza3AGOa17WfPf8K8+cLHdCadjfhmBxV9HBAOaxIJSe9X4peneuVqx0J6mrHJgc1cikyPSsmKX5auQydP5VmWzURzU6NWfFJ+FWUfkc0Esvq3B7mnq2R71WRwakD4HWgLFjd/tU7Oc+tVwx/Knhsigt7Eg4qQMTUG7HvUivkVZFiwrcCpohVVGx7VOh9+tPdEWJ1+tSL61EuD7U/pxWiYmTrx7U8AE81ErY461KTiqQmKeKZ3zRTt1PYYBjRupu7IxTc9z0qAJ0yTVyJ+f6VQTpmrMbdMmrA0Y3OBg8VMsmBk9KqRPx9O1Sq49c00V0LsbY471diY49vSsyJvmxnIrQhfpitzN3La896lC5FQp74qynQc9aTBELpxnvUBXjnirbqSDjmqzpk9KiRqMKhs8VBJEDwKsAY4xQVBx3qbDuZzQ5yO9V5Ic54rTZPm6VA8fBGfw9KGCMtoQ2e1VZYsZOa15IMDpk1XkgOBxj1rOw7dTEe33cdage2G49q22g9RUbwgA8fjUsLGBJDjpzTNuOtbEtsM/dqrJbYPArBodrlIcdaXr7CpmiPPrQkRFZtWAi7jPX2pQxB96k2nJPQ1C+QcZzWLiWm0WY5fx9/Wr0N6U/wD11kA7R/hT1k6deKLuOxanY6SHUduATgHvWnBqKhQCeRXHR3LKSP8A69WY71l9hVxrzWhsqx2cF+pH3qspfjPUAfrXGw35Izk1bjvvU12RxUrG8aikdlHegGplvVOBnmuUjvxgc8VOl8cDuB2rpWMVtTW6OlW438Zpxk5AzXPxX/PXP86tJfYHLCto4qL3C1jdjlBFKsmD3zWQl5xnOKeL31ODW6xEWLY1zNgU3z8Vnrc5GSaf54xkVp7Rdx3ZcNyBwDSJc4PHT3qmJsmno3PTFPn6EpmnDdds8+1WWvBjjpWQjfMMcY71YViafMy7liS9JFMN5mqkjHJpEGT1qL63BysW/tRWomuyPambW+tMZCx6U7mXOSC6Ye1OE7Edc1WK4OSalUjj+lS5WJcrjmkOepqNmJHvT+Ac5pjvxgdKwlURHUgbO7irUBPA61XALcitG0tSxXjGa53U1Ik7E0MZcYrUs7DeRkfjUljp+4g4ziul07S/unZ8p71V29DlnUE0zS/u4Xk112m6cFA4pum6ZsxgV0lpaBQOOa3jGxy3u7j7S2CAYFaca4HSo4o8dqnUY6V1KyWgr3F6D+gqOQ+lTfw1DIM//Wo3LI92KjduvanMPrUDHrU3Aczc+tQyHjNDN3qGR8CpbAZK2OlUpm59PeppGLdOPaqc77RWTYFafqc9Kz7k9farNxLhTg/nWfJKOai5aZFIecHriqUjnOasSNkZzVOd85rGTAY7biaqSnJNTNgVUdsH2qQuQyHnmoJH4+tSTHccg1Xc9axbK31EOMGq8hz6etSEYNNIzUlkDH06U1Tg+1SlfTim4HpQP1Db0x0pRhe1AOKTkHrQO44Oe3SgNt5NN3YJpCfl+tBI5nJ96jZ8D+ZprN2qCSUd+lA7jWmIzVWW5x3pJZcZI4FZtzdBV64qkK7uTXF0EPJzXL6zrQiDHdg03V9ZESNlq838S+Jtu/5ufrW8Ycz0FOairsXxL4l2hsOMe9eWa9r5kZzv57ZNM1/xGXZvmNcRqGomZjk8V6cKXKeNVrcz0Jr+/wDMbrn8azGfeetRM5Y9acozXUtEYIlUcUp4oAxUbNyaTNBWaoy2elMdiKTf70rEc3QkyadTFFPwaaC4dOlNYYNPIzTGqkDYxutKOlBGaBximQmOU08HFNHHFO20mWKDmkY4FOHpTHrMshc02nt1poGea1M+ogGakXpTenFOU4NSMc1IOSKQ9KF5NZ2NNkTqcClJ4qNfrTiapC3Gsajzz605utMz1oTEx1IwpAfWndeKS3HcipwFO20YFDZMRtFBPNNxz70FWCgdaD1pV6VSIEPWlXmlIopgtGOXpS0i9KWpZYhHc0q4ApMClpAOHNKDikU0uDSsaIXODSZz1pQMUh/SpBgetOU5NRn9KchzViuXYRnFWtoNU4TjpV0HFZSN4Aq45qUDimVMi5HvUpl27EJWpoRx70FPWnxgYqpPQizuTqvHvSg4pVX8qVlyKxOkFPPSn9qjQc1IozVISZLG2OKu25xVFFxVyA1jLcuJqWxyMVbH3QKz4W5q+pBFF7GiJou1XIG+YVQix61cj6g1T2KW5u2p5Fa8XzoCeTWFYyZwD1rctCCtcjWp1J6IiuI85xWdJzkdxWzMg7Dis24jAkPbNbtaI5qiMyZd2eKqP19K05I8E1Tmj28iuKcbM5pLQW2fBArRt28th3FZkf8AD/StKIllFcstDhnHU2bNxx/U1qK+6PI7+tYlm3TNatux6c1FyI6MfJyvWocZ561O6lmxUajD8jNbwd9TaS0IxFhuKjuoiVLf0q5jDA+tNlTctayVzPmsZmzKevoahkXir/lfLxVeSPrwa4ZKzN4TMuZewpEfaQO1TXKYY5qpkVKNW2TyNzmkjYFqYSNtJC5DVtHVCasrlhx7HFVbgfKwq1u3CoJicYq1uZvQzs4ahuD0ofAOaaDnrW6RAjcnrTMkNx0qUkde9MzjNURJ6DGHc96QqOacW3D0FMOOnaqIWoxxk8dKQDjFPYc+maTGF4qugpaDox8p9KniU1FHkYFWI8BfWlLYGyUcCpASRj1pg56cD3p6jB+lZohDQp5zSEc+uKlOeuMD1ppXjg8VIN3FTtzzVhDj/HFV1GD05qxHg4yazZqmrkoI61InPf60zPFPU8cVlY1Hg/5NKBkdKb708Eg+tLYewoOF7fjS44oUcev1pcYFIaHp1/xqcZqvF1qZTihopOw8HcKmTvUQPOe9SKayK1ehMDxTzx+VRryKc2QtQOzSKl0ccelUjjPAqzcHPQ1Wzk1xVtjxMVIgmIqjK5zVqduaozsNxGa88+fqPoROfWoyBngU7qM9aQDJ9Ks5GOXpgdaljXcQKgB5xVm3PIpxjd2RKV3YtwRhcVoxxqe1Uouf8a0YhjHf3r0aVI9fCUVe7J7WPgnGDV1RtPNRWy9sVbPFatWPqaKsiM9ailIC/jUh74P51DIQFNKKudaL9ovI+ta1quD61mWvPTitm1AGMjpXlz0PURoQLyprUt1xjFULYdMitOEc88fSuOW5fUtRLirYGBUEHvVjjFKK1Keg1/8APNRMwPFS9Dg1FIAK3SMZOxWkyM+1VJz3q1L061Tn611U0c8mZtxkqfl61j3jZHtWtdPtDdaxLs5U8YNehTWxxzZjXZ2uT+lYV/zk1s3Z61h3bdcnivUpo4ZmHqBIB61hz8scVs6hIcnFY8nJrtjojkv2K7CoGH4VYfNQSZxVkN2KkuKqSdatS8A8cVQmahkKRHIfaomalY5phIoQMaxph60rUfyqzVCdqevWmDnpT41p3KRNH71YTmoY19asxrWUjdK5OnSrUCHPWoIlwBxxVy3TNc0jZFmJR3FXoenSq0SnNXIhxyOa4ps3RZiHoKuRqPrVWMcCrkS1zNm6J4xgCrSDPFQRg+lWEGME1G4XuPA9KQ8k8U71ppOKXUl6kbcZqFzUpOOtQSHI4rRMiUbEMjjoKrSc5NTSHGe1VpG64NaJEkLE561DI3pzUjHnNRu2a0JIG+8ahZqkbpUTjk9qG7DREfeombPpT34FR7eBii5ohelOB/Cmr+dO680DQA9cU5WxTetKRjpxVJC8mHT3pCcrzT+oqMj1qkiBrcr0604DaBjr6UhyeBQeBxWliXqByB3o5PFKp5560HrnNHUmwDjgUh5zzQVIPtSqMUAncTZmpAOgo9KcoqHKxSDAJ9qkQY96bUqD14rBs0QgXJzUyL2NIqYNSKCD7Vi5Da1JYlx71ajGe9QRrVuJOO1c8nqbpEkYz/8AqqYLTVXBqZErBs1SFjXk8VajQ5/xpka4IH6VYC546E1lJmg9VIqUDgcfnSJx34NSDJHFZMsBmnY70gUk4pcYApojYXIyPX0pD9KdtxS44rSOm5FyMjNMYYqUj8AKjkJGe4reKuZyIH65HSoHP4VMRgVCwzXTFHOyJj+IqKQ08tg4NQyP61ulqZNkEhxVOU8nFWpSO/FUZ22Z9PeuiKuYc1yPIPWmZHFNZxjIpm8g81vYybuOkf5vaqsj8+tSO9QSNTWhA0vxz+VNDZIzzTJGO72pPMwOO/Wq3KuOJ5prHg0Zy2ajmb3qxrsRyEjg9KpzHkn0qWZjiqUrcH1pxRrFlS6fcfaqbDpViY7jioSvHNdUdDVEEnNR1JJwajJzWqC4mM5paTOKADmqsW0So3IqXPFQrxUgORVWJaIpE5oiFSHk0kac9M07iS1LKLxRI3alA44qNjk81aKkKoyatKflqqpwanQ5HWpHFENxk1nynGavzn0rPmzVIybKrvzSp0qKTgmhG4qmjJPUdKME1DjNSlqRRmqQmRfw1Hnmp3Xj3qu2Qa0IasSoPWpj0qBDUhOKkkgmHWqzDBqxMearsRigBvT3oUc0m6pEGaBbkicVKDiowMdKKgZMDlaa54oWhhQaJaEJ600DmnSCm4xzQT5EiH3qzEc1TTirUHJ96bHHctotDLg+1ORcjNNkqUaMWPrV+HoKz4m596uRHFZSNIOyLOcimleaAaeRmkjZEJQ1FImD61ZK4FRupq4mMloUZFxVaQc1dkFVZRj/APVWhkU3TrURGPSrDrmoSM1ZiNXGamToaiHWnxn0qWUhxXjioSKsEZqJ1zSWrFJEOBSgYNFKM02T0HU8DNMXmpBnFS9hrcTGRSqKCM04A4qehT3HKMVNGxqEjFPXIqGM0IZStadrcfdrDjJq/by4Arnmro1g9Tpba5J7VpQzYxg1zVtMeOa1bWfkciuCcTrjLQ3YX981ehPQmsmCTjirsUhBFcj0OiL0NWJhVhX5xWZHKSc1chkzznNS9BtWNCN+OtT7yR0/GqSP61OrHGM0h7FhWzUgcAVXU5qQcZrS42S7gM06Nsn0qIcnnilXI61RF9S0pH6VMjZ471Vjc1MjU0N6ouIfl5xShse9QLJxyce9OUnNNEbFtW4NThu1U425/pVlDkc9K0sS9yVThaQk4ozxmkyT1qge43nNL/DSDnnFOyWGO9JorZgG7VNG3Q9ahxkDmnocH1xUi6l+NuPUVLjH09aqxMMDJ5qfJJ+laIq/QtQSENxzWhA+R0rJibBwKvW79B3q7kmtGeBz+dWk6VQgOTVxXwMVSZkSkA0x0OemBT1Py80/AP8AhQ7M1uVTH6cn0NN2EirW3npSGPrUspFJ0NRPHgZNXGTHNMKjHPP0qLGhT8rPOM1G8fWr5XA6flUZh3E9/rUWGjMeDj2qB4+px+dajQndz09KryRY7fjSe42ZrRYHTNVpUwCMVqPES2MVWktyc8496m1ykZTw5zgU0RHpjmtI2uRzTDb89Kz5Q6mY0R546VE0APStc2oZScGont8HNRyhYx5IcdBimBD1HFaz2u4Z9OcVGbbd2rNwuMoAH8fWjccVc+zYBNMaA49KiUNSXEhV/rUqzN6frQLcjrQYTjilyiUrE8V4c4wavQ3me+DWSEIqQMQvWs+VjU5G5DdDr0qzHcehH41zyXG08/l6VZW6461SubKszcFxxml+01jfaz6/hTvtp49DxT5pGir6WZtLeY9qsR33v171z32wZ5qaO8AH0rWNWSKVVdTolvPfNPF+ABya54X/APnNOW8BPXH1q/rUkUqseh08eoqeMirK6gvGK5SK7IPBzVlbzIzux9K3ji2tynUTOia7HOSKRL1BnnFc79qJJBJIqSKb/Jp/W2ZuodKt4pH3vwNNkuV6isRJW+vtUquSfSm8S2Ytmg04yaaJzjrUEKE471chtS+cVn7WUiOew0MWPPNTxRMeKngsGyOK0bWwIPTmmrsl1H0ILWwLkcVu6fpnI3Dp61NYaflhxXU6dpmQPlH1rphFGbm3uVdN0vaRxXU2GnBVGFqay0zCrkYrat7YAehxW8Y2MpahZWvlgAitWGLsaromMGrkXy/WtyCQAqKcB0oz/OkJzVLUBCcdKaT39KRm5qJ349KAGyt6VXkIJPpmnyPiqzPRfUoHGBzVaVuOtSu3Haqsr1m2BDI+KoXMmc5qW4l464qjLLz/AErMCGVy44zmqcgIbtipmfnngfWo5GH0NZN6llSQ9aqzHHSrUmOaqueP8KTFcrOCx/xqtOeRVl2yaqTHr3rMLaleVstxUJGCPWpH+XmmNljn9azbNEQk4OKULkcCnlacV9KkohZMZ4pm3Bqw6+vFQsOfWgW5Ax//AFUzfT3PJ7VWkYgdqBok3fNSNJ26VXLn1pjyke9A0TPNgnt71UnlG3sRUctwMe/tWfeXixoeef5UCY29vAqntXMatrW0H5uB2FM1fW9ivluR0xXnXiDxFs3fPj8a2jHUhy5VqSeJfEmN2G/DNeWeIdfMhOGzTtf18ys3zc9a4bUNQaVjls16tKlZXPHq13LQbqF8ZWJzmsl33HrTncuxpqrk5rs2OZIdGKmVaZGtTDp7UjVDX71C5qVvYVAxyKaQNjSc0Lyc0hHFPQZpGI9Rg1KOlNVcDNOHSg1QUxzk05ulR4zT2E9hP4qcB3pOlPUZFMSQoye1KeKVRQetK5pYQHmmSHpT8cU1hz0qbjexERikpz9aT9aZmgPWheKbuoBzQMcTmnKKaBmpB0rNFsePag9KQHNK/emkBG1R09s80yjZiYU7JNJjikzxSvqMU9adTQcU4dKYkBWmU880hHFBTGHg0L0pTz2pFq0jK9xad7U2jODUsvSwvQ0q9KaDS9DRYEP+7SYwacv3RSbqQ0OUU7HFIvWnL1rO5qIBimnrT88UhGRRcTIyKVcig5pRnvVoRZi7EVbQ8VUiq0g4BqGaxJd+KsRN0qrj0qdOgrMvVEx606M4NRMcURv83Wq3G3bUvRj8KlKcVDC+Pepwc1izaLuiNV59alVcmk/iqRKLlgFxViIc00L3zUycHiploVFXZYh6+lXonHQ1STnpVlD07VkaWLa8MKtR5xVNG6VajbNbJ9AWho2b7MGt2xm3NzXPRMcDp9K1NPmyRWMl1NUzeY7l47etU7iLjPWrSPuHBpko3KQf0qIyuXONkjIlTcM1TnHyHNaUq4yKpzr8tKepxNFCLAar8TlTzVA8NViJgR7iuCojkaZpwyBWBP6VqQTbTweawg/y1o203yqawic7VjdWQyKCKSVSGB44qlbT5UVekTcmRitoaM2T5lYAeOKbjimx5+vNOL4z8uK7OhzzTTGsBg+1QTICPSp8gj0qtIeua45x1JTsUrpM81mFcN/StW4OVPp2rMkYK3oaxeh2Rd0MIxUSna3XFSb8A571Axy9XDc0b0sXlyVGf0qOb5vwqSBgVH0pJgAOK0+FmbMuYZfHam42j1NPnwZfc+lIOcDpWy2MnuN5A5pOxqXZu4pojJz+lWTLaxC3QZxTcDipWj3cHj6U0rz0yadzMZ24poJzin7MnkUKgwc1aBu5LGMjHeplGGFRRDk1PjjpWYW1JEHNOAwc9qFHQ9OKVcEfzqWUtBTz25qIgg1PUbAb+9CI2GqffNWITg+gqADFTRnOKliRZXGM+vvSqAcYpEHyinpyfasmdMXdDgMU7gdKbk/UU9elSaDlHHNBG72oUHtS4z/9ept1AcnHFSp+f1qNAN3v61Kgz1qXoCHjBqVMn0IFQ/SpE49hWTLRKoyPpSucLTVNE33KluyCeiKUvLVVJ2ip5jlulVnY9q4arPnMTdlaZjgmqEvJNWrh8Zqg75NcVrs8Od2wJwPSgHFMB5pRweKepjJ6jycCpLaXDYzVWVzimI+1wa6aEdTenG50Np8zD0rVQYUetY+lN5jA5/Cts9R717cIaH0mFhoizaE81bPTjiqtvgf/AFqs7gOtYzPZhGxE9VLiQYIHftUlzKV4rJu58HrUU1qatpHV2vQVr2mW47fSsa0OSK2LU8DkCvHmj00a9ueQcitKBsnNZUBHH+FaVsSBxXNKJrE0Ijipwx2n0qtEcgVMSAKEiW9RxPaq7uPrTwd3Son6/jWsUYy3IJDwapXEgxVqRuv+NUpucmu6nGxyyZnXRznB49KxbvjOe9a9y2c/TrWTdKGPFehCJy1HoYF5wTzkVh3uQTiuhu1yDWFfxbcmvRhE8+crnM3pLMaznBNbN3FuJ6Vny25J6V2JGCKDA+nFVpcgEVpSRY471SmiIBoaOeTMqZj+NUnPWtKaHk1TeH8aAWxSY1Gx5q40HtURgwenHrigfUqsfzpBx1qdoDnpik8okdKstMjGRU0f8qRYjmp0Qgik9jaJJGuRnFWIx3Hao40JI9KsBcADFYPQ3XQmi+Y4q7CvA461VgHIq9CpYZrnkzeOrLEfPFXoRgVWhXBHOfrVyFa5J7HStCeEcirkY49qrxJzVuIcVyvY0sSx8/Sp1+Xn9KYoqUcfSoW5LEZuMUxyCeKfnrUROD6VokK9hrHJ71XkbjmpnPJqtK/BrSKMm7kMrc9cVVk71NIeKrO2RzWi7Gad2MfOOP1qByceoqRuvFQvxg09ixrdKhfipG5JqFjz71JaRE7A02lY5NNxnrzTQ0hQfangZFIPrxS0WKbsC5Pt9KUjP/16apyPSnEDArVEbu4jDFNBB/CnHrTeBk00SwI9Kawz9aX+LrRtOc54rVCAnJFKcGmnjilPFFiB3XFHBNIvGOKkHHSoZSVhRxxinqOlJgjrUyr+FZSYwC+tPRdopVWpgmcVytm6Wg0JxnFPVSKeB7U9VPSsmxokjTPNW4Vz+VQxcjnr2q1CMAcVzyZ0R2JFX1FTIuKQL+tSooGOawbLSuPjXJ64qZCfWmKmRUiZBGeKRVrEgy2KmXHFNAp+M/WpegBtAPpShcUoGO1OwB3zTRL1G8Y9KN2M+lOPPSmt0rRIyexGzcc1C79RnipHPPTpVdxXTBGUnYZuINQO2PrUkhx1qCRsV0JGTZFKcdqrO2DUsjDJ5qu57muiKMmQytnINU7hsDFWZeR15qhcMR9a6YxMpaojZgOKazcVG7gjIxmmGQgYrRoxbHM2e+ahkfJozg/Wo25qiRrdKU/J1pF496R34P8AhVJAAbjNQvnIpWfaKhMhwT7VVi4rqMnIxVCZ8g8VZkkzkVTk5OKuKNVuQEZ5pjDHWpyOajk5Fao1TsUZuahqxP1qAnnit1oHUevSlxg00dakHSncbAdKNwPfFBwKYc96d7BckU5qRBntUSdasxjoaCuo49KiPNSPxTD1rREvceowKeM4pka5qwEyM1GxaZTnOKoS8VoXIxms2c881aMGylKeTTVOBTnHNNrQy6iluKkjbioC2DUsZp2EiRxxVd0JNTs3HvUYOTVCepGRignNTbKiZTzxT3FaxWkPJqBuTVhx1qIrSM2MUVMvFMVcHipVoGtgJ4pueaH4NNBzSaGTxdKkJJFQoamzxipaNE9CFhUbVO9RU0ZjQauW3JFU15PtVyD71J7Fx3LyVDKRk0/PFRPzSiazWgRnmr0QyKpRjmtC3GRiokESxGuP/rU7H4U5FxTnGayudVrIjxxzTHGfpUu0YqJzxWsSJFWZcCqrr1NXJKryDitUc72KMi81A4OatSLzVdx3qjHYhJ5p6HHekIzSZwaBE44prihDmpCuahbl7oqsMUgGamdRURHNBnsKOtSrxUa09elJjHLQAKVRT36iouXYAKeBQq09RUMaQqnmplbBqMdOlPHas2UlYu28uzv1rVtbjp6VhxnmrkEmKwnG5qmdJa3HTmtKGcE8VzcF0B349K1LacBR3NefOFjqhK+5uxPn8auQPyKx4ZwavxSY71gzda6mqkn4VYRzjkis6OT0q1HJj/8AVUlF2NsrUgbiqsZ464FTK2V9KpASB6epwOv51BnHNPDHODTvci19Swjk4zUqnmq6twOlTqcU0wTLCsTUg5xziq6n86lBJrQl6lqPqOasocjBIqihq3E+cf4VaYiwPu8HFN6Uo6egpG796p9xJXY0tjHJpysMjNRgdacgLe9K5TRIW96VW60AYGKbsz0qg2LUch9M1Mr981XiQ4HFWoYGZun51NyLkkZya0Lc4xVeK3bOcYqzDHjn+VaId9LGhC3P171bQn61TgYZwauR9qpCJkODUq9Peo0xkk81MqZo6DSHfw0hT2p+zjipVT5ev50JGhTMeT0pnkYrQMOTTTBz0/OhoaKJipvl8VeaDnp9aiZMcY/Kptc0KRhz0FQywEitPywcf0qOWHPNHKNamQYOo71E1sDwea1Dbg88ZphtxxxStuUZv2cY6c01rME1pGHnpxTkiy3TiosBktaAVC9t6j8a3mhXoB0qq8AZs4/OpsBiG3wSQtKbbP8ADnPpWobYnOB1pwtiMjvUtDtYx2tMDpUD2vG7H6VuPbjPIqGSDIwKLEvYxGhGcGomjwK2GttuTxmqc0OAcjmpcSEih5XPSmyJ+lWwOP8A61J5YOccVDgDVjPKktxUi5qz9n9RUkdoc8D/AOtQ4aDtoVBux6+tOCnHpV9bUk9Ke9rg5INZun2J62M4Z78ijJBwM1eNoTzikFqc9OalU7A9SoCwJHNTKCT3FWEsSeg/Cp0sD3BX61DgGqKqHjrU8RLCrEWmsWOKtRaaTjK9aapleZXjQ7AT36VZijIHPWr8OmMSuVq7FpZJ6YqlAV2Z8MWWH86uwWm5gAM4rTg0cnGFOfpWvZ6Nt52j8a1UAvqZUFjwp29a17XTSSMCtKDSwO36VqWdgFxxj1rZRsK9zOg0rpjOfpWnbaN0yuSa1rSxyw2rW7Z2AYdK6IRRN7GPZaRtYZH4V0mn2HlY46Vbgs1Ufd5q7FAUFbKNib3Fghx+FWkGKQJ7c1MijPP5VoiRF9qnQnFRgce1OzxTAmD5FKW3VAH/ACpfMA6/nWqJHvgDiq7nqaeWwaikPWgohkYgVXZs96kleq0knPtWTYDJHBHHaqU03vT55eDWZcTYHXms2wEnl98fjVV36+9JLJzmoS2T3qGwsI8mM/zqs0me9OmfHWqbt681m9yx0knXpiq8knHpSyNxxVeVxjNUiVoMkky2ccdvWq0mSp5GTUjtn86ZgEYz1rAvzIduWFPMYyMCpQO1OIGAOhoKKrJt7UpAHvmptvDZquz8H1pMLjJTs69KqO5GcVPLJgc9fpVOWTGe/tUgmRu+TVeduadK+4GqksvUmgS3HPJgZzxVSa45POKimuABx3FZV1fBASTj0oK6E97ehVJ3YIrmNZ1sKhAfBqrq+uKit81ee+IPEvDAN/8AqraEW3oZylyrUm8Q+IwoZd9eaa9rxkJ+bNR67r3mE/N+tcbqOoGQnnj3r1aVJHk1azk9B2o6gZXPPFZEj7jSPKWNM3Zrr2OWIoHtUgWmDtUqjmmjRD0X8KeelOVcdaa/FMZA9Rk092qJjzQSGfyqRRxUdPB5pMlEtKDmmr9KcvekaDTxSAZpSM0vamxWuIBinAZpMmpUqbjEHSg5paTmpNEJjvmmtT91MbjtQSyJsZpp4+tPY4NRnrxVkiHg05RSAZNOBxUspCgYqQDNNUVIB0rMa3FxgUwjNOpp/OtLgRvgUzJFPJzTaRDFJzSU7dTCM0FiZ5zTxz9aavSlAINPchEi0h/OijGaRTEOaaARzTiSKQ9ataEi7aNtA6UYFQVFDaUnNDdaBx6UNDHLwKcTim9OKXqPegpIcOtPXmmgc09RxUMvYQjFJ17U+kwKSHIjo70pAzSA/NTJZYTqKtxciqkZxVqE1JS2JwMVJHweaYppwPPWp6m3QkY5FRr1/wDrU88g1Gp+arRL2LsTYq0nK5qnA3ar0YBAxispGsBpHNPRsUEY60gwKjoa3sThvl96kRvwqupqROvNLcvYvwtkVaQ5HSqEI54FX4vu1k1Y1WpNG2Op4qzAx49KpdefSrEL5qlqK2pqRH8SelXbIlXGao253ICOT9KuwHBGeaJLoXFHQWrkx8U9ySMVBZNiOpn6ZzXGk07HQ9YFSUcmqM44rRmTcc1SnXHvmui2hwt6mVN8rZpYZetMul5qusm3j0rlqR0MJI0ll+Wp7a4z1NZSSe9ShyhHNcqjYwcTobe59+K2re4EqDBBrkra449a2bCcLxTsOkrPU0ixWQj1pzMTjBqtNJuwaej7hXTDVDqw1uKX2t1qG4k6HP1onkIz7VSmmBA5qZo43FoJZiARx+NZ8r9eKWac5PeqskxrmaN6bsPeXjmo2fngUwuPwpu/nBPNOKLbuXreTC1JI3GM1ShlAOKnMuTTeupLehXmHz56UYx9TSSNkt3py8itE9DHW4gNBJ4p2BQRzjHFaJkydyPGW6UAcnipMYo4Ip3IItvBpQnPQGnEcY7+tC8A1Vx3JEQH2qwsQK8VDEc9anB+WoY1uJ5eOM80uz5s9qcdoUHtSbufb0pGrasP2596jeI7qcHH4UF+hxQYDfLI6ilRcE0K/JzxT04ND0GiaPJHrUgXJxTFIIIFSKeTxzWLN4jwOOe3tSgcUKcdqAeeKkvZjgRwO4o6nnNJyaO2KbBseo96lBx9KjTj3qQfnUssM5NTRjsTmox7VIoNZMomX9KZPyCT1p6fjUNw2O3FZMU9mUpTzx0qpMcdKtOeKpznjg15tTc+axD1KVy2RVE8ZqzM3J4qsT14rFI8SbE6Glzhc00AZoYnnFXa5MVqNkbIpiglh70jucirFum5x0r0aFPZnq0qZr6UDGOtbMMxzisu1AxV2NwGr1Ej6LDwSjc0o22//WpZZ8D09qqrLjp0qpd3nlg8/rWElfU7uawXV12J5rLupi461FPPubOag3bhTgkckptM9DtGyRzxWxatzWFaNwpJxn+da9u/A55H8q8Wa1PoEzbtm98YrTt296xLaXb1NaMMhGOwrncWUma0b471L5mRVESdDmn+Zx161XJ0JkWS4I9KhZxzjrTPM9etRM5yeetbQhqZSegOSVNVJSB3xVhjiqkzc13wicsmULnoQOCayrjuP8itK4k56cZrMuDg8ciu+EDjkzKusEk46Vi3i7g3FbN71rLuF3Kcdq74ROOaMG4h6gCqMkW0HiteZO5qpKnHSt7GNjJliDH0qrNDwa1ZIhVWePC9amxm4mHPBz6VWMOCc1qTRjJPNVZEqrXCKKDwYqNocjH9a0GQE9KQxcZFUkOxmtb460nk+1aJTjpTfKxRa5SRRMBFOW2wcetXfJB7U9Isc4rNmqViqINrAHtU4h4FWFhBI4qZI8CuaZvFbEUcO089qtxR0+OJRjirMcOea5JM6ErahGnSrkK57c02OKrUcdccmaxHRp7VZjUCmrFz/wDWqwiccVkzYcq4A71JjjihUoPrQkY3uxpAGf5ioW6nFStznioTwOevtVomRExGD2qpI2e1WX+tVX5J71tFGTdiB296rueo71YfGaruvOe9atAiJgRyfyqB2xxVhjg4qu3U9xQ9ikMY4FQvz3qV+D7VBJwKguzZGeTxSbaXOaMZXpQaLRCgHApwUY5oU4FBPODVWIeoFaVelJkg5x+tLj171VhCdsUgGQad34FIz4zjrVpEkZGKUnPeg9B7UnT3rQgMZFPWkC5pwGBj1rORS2HY5zT1XHOaYoyfpU6r04rJsaBV56ZqUL6UijkVMq4/wrBs23YqKRUypjmkVefapkXmuds1SuIq5PH608R+9KFz9amRRmsnIu1h0a9qswrgVHGnNWolyfSsXqaIkC09RTgnvTwvGe9Zto0tYci9M1Iq01emKlC4GKzEOC8g+vFSBO+fzpAPlAzTwM/X3pbgO46Z5pOn/wCqngYpjfWtIqxDGtwOKYxOB6+1OJ7VFIa3Rm3YYxx7moHf2qRvY1A/WumCOacrkTtnuagkxg/1p7NzzxUErj8K6VG5kyKU1VkOT1qZ26+neq7gAVvFWMeYim5XrWfcNzirczYxis+6bB45roijJ3RCSAKaWyKQvnNA461pYNLCE54PamNyTT2OT70wKVbNOxO40DFRSnJx61M5zntVd2O7FUhDJGwOaglfC06VqqSSZqkixskuTUROT6UZyaAN3+NaJHQlYacCopGxUrYBqGTBBq0gKs3Sotv1qSQ4qLrWpokL7Uq9KaOeacvJzTWgraj16UEc07Py1Hnmq3E9x8YyasoOKrIefrVmPigtbg5qHOTViXrUSL+dai6liBcmrJX5TxUUHXmrGPlNZPc0UTMvBxWVP1Na96Ttx6VkTnnNaI5JKzsVX6CmU9jntSN0rVGRCTU0XSoCOanjOB7VT2FHQV6iU84p7nIqJetJDaLKNgetKyZ5qFWp6y4phfTUjeLjioWTFXMhqhlWoC2lypjaadnApWGDSH3qzIYxpoODQ5ANJQFyZGzUy5x7VXT1qccAVLNIsR+PSoWNTMMioXoQ5BHzVyHrVaJcGrkIwKHqESfGR/8AXqPHOKdn3pACTmpRqxU61fh7Yqmg56VaiO01EhmjHzQxzTI2zUmOOKwOlPQjOKidamxnNIycE5reJk9SnJUL9KsOuahkHPStDApSLzVaQAGrkynFVXzQZshbrTSM1IRzSeWfSqZFwjJzVgDFRJExPANXIbWRuiE/hUPR3LjJdSs6/hVdl5rYGmTsOIyfwpn9iXLtxEx/CnzImTRk454qQCtdPDN7J0ic/hVyLwXqUuNtu5z7Gs3OK6kpvsc+q8VIBnmuog8AapKcC1kz/umrkfwy1ZzgWrj/AIDWTqR7miUnrY49RUirzjiu5h+FGrt/y6yY/wB2p3+E+rRD5rSUfhU+0j3LSlbRHAhMn/CngcdK7N/htqUZwbd1PoRUD+AdQX/li3/fJqXOLB8y3Ry6qQKkQkYrebwbeR9Yjj6Uz/hFbwc+WanmQ02uhnQybe3FaVvORjmnp4YvR/yzNWoPDd8MfuWP4VhJGsZ6k1rPnqa1IZScVWg8OXykZhYCte28OXpx+6b8q45w6m0aqEhckZBxVuNie1WrfwteEDdGfx71ow+EbskDy2/BTWFjpjUuZseR1qwh9K6Ky8B384GIWPvitu0+Gd6y8xgfU1NmxXb6HDde1ABPY16lafCqVwN5UfWtRPhTEi/PLHx6dq0jBk2mePKhx0NWY42Y8Kea9Qm+H9nCxBmQYqOLwrptu3zyqfxpqI7Ox57DZzSE4Q4+lWF0+Y4+Q/lXplrpmiQkfMGI7kirjvocYwu3jsTVpGTv3PLo9Nn/ALh/KrcemTZHymu+OqaMmNqL9M00+INLUjZEh4qytFvI4tdNlPY/lUqaRK68K35V0V14ktSf3cagVSbxKByAKd0JWWzMsaFL1ZD+NSxaK54OBUs3iIyAgcVUbWnYEA8ZqEy7miuiqFGSB2p40iGPG6QVivqsrHqahOoOxzu/WmkFzo1gtIuNwJq1FJarj5c1yq3DMc7s1ainzjk1SdhWbOla8gHCqKry3aStwAB7VkCUtzzU0bHI/rV3ElqakUg+oq9E2R6c1lwNxyavxdPrQmWX14I5q0nSqULYwKux/WtBrsSqOKmTjtmoxzU0YwKaRRIi7u2KPL6+tPRfSphHkdKaGis0OByMD1qu8HOO1aogyBTXtxg4FMfQzEhIoaAscYrQ+z7aUwe1TYEZDW22mtBzWq9uTnAqFrcrz+tKzNUzLkgAI9vajy+3Q1ovBn61G0Ht0qGjQomKmtbhieO1XxHjtQUwD0oaBGaYAD0NNeHnpV5l2nP86aV+bpxUtXZLM9oM9vzqIwH04rUZM8gUn2cMfrU8oW0MSWA5ORVO4t92cCujezODkcVVmssqQB+VaJdxWOVeEg+lOSLI7/WtiTTieq4zSJYY4q+QXqUIrTdyAavQ2Oeo4NX4rQgAFf0rQtrDcQSvH0pcquVYyU0/I4px087fu10QsVB6cfSphZDH3eBScEDsjlDppJzjikXTeeRkiuubT9y8L9RUSab833ay5bE21uYMOm5HT9OtWotLGBgHAroYdN/2RV1LHbxt4FHIK9zmo9J9Fq5FpIYZIrdWwJ6CtC10zIBIxS5LsrQwoNIAAwK0YNIGelb1vp4HG3H9avRWag8D/Cq5CG+xk2ejrwCOfStSLSQi425x7ZrUtbcCtGO3yMjv61cYmbMKPTAP4avQ6eBgYGK1RaAdBVhbbB6Vryq9xoq2tngqAMVsW1uEIGKbBEPl4q/GlOKIYix8YHcVYC8UEdKVeOtbdCGAGDT16Ck4yKM4NSxj14WgnA5pucHFITnrVIBpbANG7PfNIRkUDrzWhDFJzULtxnNSFuP8agkNAyvM/J5qnLIc+1TTMaozP1xWD1HchuJDnjpWdK241NNLz7DtVR5O4rJghr4JP60zIA60E5BqJnxnnipYyOTqQKrOMMSandueOaglbPU/jUvcdyvO2VzVVm49vXFPkbkioHPHFK5Qkh9KCQrcnpULtzTN5xzWZdizv5z/ACoZ+AaqeaR7UGbIJJ59qVx2sTSSAZI7j1qnJJg57UjyjvVaWbbUi6D5ZOCe1UZZPm/wp0tyDVKafB6igcQllKhu+aoTXWAQSMimXV1yeaw7/UliU80FWtqTXmoKqkkjA7VyOta6qFvmwMdPSq2t68ACMgV514g8S53DfWsIOTsjKdRRLXiDxKPmAbBrzrWdd8xiC9VtY10uT834Vyt3feZkV69KmkeNVr87siW/viznnisqWTeaSSTcajPSuuxzi7smlXrTQcDinLRYCVOlWEFRRLxVhRiqSLH5x3qCVutPc8VWkbP/AOukNsjd+aZnmhjTQeaLGZIDUiio14qVTigCSnYyOKaDmn9aVi0IRzRT8Y603qaZVrCAc0+oz1FPTmkwHAUjCpBxxSPU2NER/wANMbrT/wCGmN0pk7kJJppGDmnHrSdOKaJuItPA59aQDNSKtZMpDl60vUZpwAxTiuKZe5HTCeKe/eoyaBjT+tNxg0p5NJTRnbUMc0EZFITzQDmkVYFGaUDFO3UgGaq5m0Ooox+VIelJFdAIzRtpT0prdaokAM04DFIPT+tO9aVi0MbrRjil7UgOKTBId0pfypMcU4YqUPYXvT160ynA1Mi7jsigA0hGKXdSQ2NIzSAc04/SkXINOwrEyVYj4NQL1qZOOakuxaVs0Z5qNTk1Jg/hUPc1WqJAeKTPPFC9Kk296tMm19B8B+ar8J+Ws+IENV+Csps0grE7D5ajbpUv8NMwazRuxUHpUuduKiSpQMjpRHcssQ+vUVeiAA4qhDweOlaERG0ClIFe4/b1pYW2nFPHSoyNr1MXYtmxZydORV9cDFY1lLtYZrZjbdiqZpBmtYScgHmtEruHNZFm+2QZ/lWzH844rFrW5rHaxC0Yx6VRmjzmtZlAHI6VTmXqapPQ55x1OdvYsE8VmEYf2roLqHIJwKxriHa9Y1FcykrEXIP9amjO7rTAhx7ipIYyWwK4+Uw0ZYgfaeD+talnJyDngdqzdmMAVdtR84oJtZm2vzJmpYzzgdKgtvmjINWFj5qoSszoavEZMg2njtWbMh2GtdkBQmqcsOeg+tayOCsrGQ0Wcjpmq0kOWIzitiWA8nH41A9v6gVzt6HIpWdzKMeAahI55rTktyvGM1WlhOCcUzZSKysVOaeJDmmkYPP50wHB9qW5ta6JRJls0qPhqjyN2KcCDzSuQyXf60m45B7UzeMUA9u9XcxasSM5PsKN4x3FMJzindvei5Ipfd7Uu+oxndS4xzVJgSiTAxThLwBVZs9aME9KV7hsXDJlaQPyBnHtVXJzRuOaewlqWy9BcAe9Vw5PUc0biAB2p3JbZOr7j9KlR8Ec1VEg6ZOKUPzmlJlJmisuBkmphIO/51mCQgdc1Ks52jvU6FJ2NHfxn+VAYdulVBMDQJs854pGqmWxIMntR5m0niqokyM+lAl20WTBTuXklxjJ6+1PEwHFZ3mgc4GTUiTLnGeaTiac6NBXxU6SfhWX9ow2M1KlzjqeKhxNEzWDgjrVedwWqst1x9KhlmO7k8Vi43RFWWlx8hwM1SnYc0+WfjrVKWfk89K4JwPnq2upBMRnFVnOWp878nFV9+az9keTKN2SrUUj88UhlwRjioXfk1pClqXGnqOzlvWtC1OFHA96zUYA1bgl2r/9evao09D2qMTbjlCqO1TJMOxrG+1Hgihbxi1dXIexF8qNmS64wPrzVOebzG561WNwWPvT48uRnr6VyzVkZObbInj3c0saY61eS3LCrCacXwcH15rkckiowctzftmPHGPrWlCxPfmsr+0oEOFUAD1NWINbijOSAR6d66Hl9RiWa0+x0Nu5BGa0YZwe/Fcn/wAJNHGfuZ/pViLxZFnlMVDy2qXHNaT6HXpIA3pU4lyfTFcrF4utx94c/pVqPxXaOuDkN+lR9Qqp7GizKjJ2udBuP1prnv2rHTxJauAAefc1INbtpP4/yNV9TqLoWsbSk7Jmi77QSKpzvhc9TUX9pwtnDjnjBqCe+izjePzraNCS6EOvB9SKds546dqzpyMdcgn0qxNcR4OGB+lZ1xcpgkkH8a6owZzSqxfUqTnOazbg8mrks4xwRg1Wa2knyUUtjniulabmLqwW7Mudc9OKqyZrWlsJWYDbjvjHakk0OYIHOACM9ea05kzF1qa1uYMq1SlXJIrbl0992OOlRjR1cAtIoz69aTszL29N6XOalTk+lV/IJPHSuy/4R+1VQXlLE9gOBTv7DsgvdjQtg+sU7bnEmI5xjj600xHpj8DXdy6NZW6j5VbPIBOSKBb2ax4EClxznHarT0MXjIXtY4PyW9MfhSfZmJ6ZrvRDCWJ8lCewI6VNGEUY8mPI77RSuiXjYp7HALbP/cPrnBqVLGViNsZIPtXfbBuJ2IBnONoxT0K7wQi/KeSFqG13D672Rw40i5Kg+RIATjO3pVmLRbpj/qXx9K9N0m9tfmSZtinr6E1HPeWsMrlX3D2HasOXm0B5g1sjgE0O8bGbdwOxI61YTR5xnMbDHY10l3rJ3AJ09aovePIcsxx6Zo+r33D+0qnYoppE+cBMnGetWU0i4b/lmemeelTxag8RxnK55BrQj1WPaM7uvNZSwsSf7TqX0KEWkTyYwvPvUqabKDjbk+lag1m0U/Luz7ioH1qJHJCFvr2oeFh1E80q9is2nyxg/KQKgeNgOOCBzVm98Qs4AiQJ7981meeXOW6n0rWOFp9SFmVXQn+zOwBAyPWmPZuF5Cgnpz1ponkVcbiF9M0Biep/Wn9XpjeY1WINFubh8IgYn0PFRv4cvcsvlfOONueauQ3Zt33IxDDjrxVr+3Juu7cfWl7CPRGf9oVTFk8L6gQB5I59TVefwvqEeMw8H0btXSjxBOGB+U49ajudbuLgjJUduPSh0UH9oVbXOVPh+9JH7sDP+1T18HanOAYbczA8fK3St17svznBq7Y6tc6cwkjkwO49afsY2L/tKokjmJPh9rw4GnSE4z14xVOXwVrSFt1k67fvZPSvVrT4gzmJUlOcDHynjFU9R8TiViUGCe5NZKir6g80rHl3/CHawo5sZAOuab/wiWrcEWchzXdvq0rE5kJB9GqF5vMXIc/TNV7BM0WZVEjiX8KatE+GsZQfcUw+G9SVgHtJFY9ARyRXapNIj8O3HvVhrqRk2k8ZyTnk1Sw6sP8AtKpukcA/h/UY2Ia0l3em2gaLfEAfZZMnoCK7prqUOfmJPrntUq3cnHzE/jS9jEHmk0tjzxtKu15a2lGf9iom0262n/R5eD12GvSUvGHykt9M9adNfv8AKwJBXp7VaoxGszl2PMjpt0AS0EoA9YzxTTZT4z5En12GvT11u6isTbAqbdm3EFATn61GLyQrtJGOyhar2USnmTT0R5qtpMv3oZMDuUNJsIPT68GvU479olwVQjP3WUEUr3EE2P8AR4QPTyxmspUE9mUs0t8SPL0X2NSqh6816C9hYXEjmWzjO4cFeMVBN4d0xwuyOSLj5juzmud4d9GdEczpte8jikTHFTpHkCunXwfBKx8u6Vc9BIuKj/4Q28wTEY5FHGQcVyTw8+h3wx1CXUwUXP0qVV7Vqy+GNRtwzG2ZkQ4LLyM1Ua2kixujYZ9VrmnRmuh6FOtTltIhCZ+tSp0FKqf/AKqmSPcK55Jo6VJNixqe1WYV555qJAasRHn3rmka2uTbdopygd+tA60ox1rNFWHLyOe1SgcUwEMfpT+CeKmwrD1OPengjP8ASow2D7+1Lvxn1qkhSZJ1FMZuSe/5U3flfeopH/OtkjBt3HE9+9QyNz9KaZeD2qBn4610RiZyHu+TnoKgdx1JqKSXHeomkyDzXTGLRkLK/cHNVXk605pOOe1QSSZ6V1RRi2Ej/L6VWkfHPUU934xVaSbg1vFaHM3qRTPnrVOZs8ippXytVpCDn/Ct0kOWpGTk460hbFIODTyBim0ZsZkikLfXHrQ/pio3NNIQjviqrtipmbj2qoxppFpDJXzVV+uKmdgT61C3PtWiRrawwk46U4D2pBg08A4HpVjWpG3WoJBx1qzIvFVpvlHr+FKJRUc96iIqWQfhUZOTWyNErAOmKkUYpoOSKfnnFUitgY8VAx7VK/AqHHNXaxBND0q2gyKqwjvV5Mgdc0rajjpqNYYpFHNOkpikg1dyblmHC1OW4qqh71Lu46Gs2zaMrblS66Gsafk8Vs3XKn+tZMyZParWxyz1kymc5prdKkZcVGw5rVMyWgwjJqVelRBeamRSab2EnqI3SosAVYKexqPyzu6ZqUxsjOcUwtg81OYj/dNRPG3oatGdxUk96fkOKiWI/wB2p44zjpQwT6ELR+1QOMdq0WiJHQ1WmgP900kJ6FE8mlVc1IYm6gUohb0NPYQIOamToaRIWx92pVtn/u0rjukMam7M1cSxmbgRsfoKsx6FdTH5YmrPmS6lKSaMxBg1YQcVt2ngvUrn7tu5/wCAmtqz+FmtXeClpIR/u1LqwXUSkjjKcq7uK9LtfglrMygmAr9a17P4FXrt+9ZU+tZSxEI9Rqquh5HGnbBq1FCSeh/KvcrD4Ah3AknRfwrpbT4DaZCmZZdx9hWDxMege3j3PnaC1kc/KhNXl0ydlzsb8q+k9P8Ag/pETDdF5mOmcVuQ/DzSrf5Vtk+pFczxSvsJYumt2fKSaPcueI2NSf2BeFT+6f8A75r65g8EaYp+W2QfVas/8Ifp4GBBHz/siqWLa2RlLHUujPjCXQrpODG2fpSReGbycgLExP0NfXmqeB9PKlxDGD7KKraZo9hZOVa2iGTyxUZrdYrmWiPRw1L28ee+h8rRfDrVblsLbPn2U4rVsfgjr17yLSTHrtxX2jpFlpSRKTBG3tgYrqLKCwCjZCgXtxQ68jb6pBbs+IbX9nPXJSN1sVz6mtmx/Zm1F3AkAX6ZNfbdvb2mMiNMD2qO5W3iO4IvHtS9rLuH1ektT5d0X9lYOgMjFj7Cuw0z9la0Xkx5Hf0r3zTtQiyMKK2Bq0cJHAPpWUqre7NowprVRPDLX9l2wiA/cBq2rL9m/TIiM2ycf7NewRa2jjsP61KNYUdDyfQ0lK24pKPRHmkf7P8ApKYK2yL/AMBFW/8AhSeloozboMDsoru7nV3dSFyfpWVNeXEjdSB71DZCdtbHIXHwr0u24CIPfFQxfD2wQ8R5PbFdUwlkcAkZPqa1rGFETLkcVG5dzhm8AwooCwHHWsbU/Bs8YOyJkFeo3EuW+Q5H0qezh+0jAiLN6kVfLc5lPWx4FL4SudxDRng8ZFMfw9PDjNurEcAmMf4V9Gf8I3bsoeVVUntisXWbLTLHcZniRB3JH8ql0vM11aPAJdBZs77OI5Of9UP8Ki/sKzjH77S4X9ypzXput+LvDWmKQ9zCx/urXnOvfGHw7bbhFEJT/tdKnkknuKMox3kNGlaIfvaUnHFT2uk6JGd39lr9B6V5zq/xvti58lY1HoormdQ+NV1MCI5Co9FPFVae7D2sE9Hc9+TT9BX5v7IAPvTJ5/D9qAfskCOOpZhzXy9efE/UbgnE74P+1xWVP4zv7jhpmP1NDUiHWb2ifU8/jDQ7ZSFFqpHoBms+Xx7pKtztP+6BXzKmt3D8l2q7b6pLIOXNYSuXCpN6H0XJ8TNPhT92Ax75qjP8WFXiNVHoeteIQ3jt/HVuOXIBJNYttG3vPdnrEnxWuGGA3WqNz8SLyX+I/nXnyyH1/Onqx/GlzMSp33Z1Fx43upCSXOT/ALVUpPEl05yZDn61hlzSBvfrTTYuRI3Rrdx/fal/tSd+rnHpmsaN8dKsK+OKpSDlRoi+lbqxx9anjum2/eJrMVsnqKsxvgVomNQTNJZi2CSc/WphJwBzn0NZ8b9KnQ5pXuPlsWlOOvWlOeuajXn0p3X/AAqk7jsO3c0mcdKMYAprGgVrvQlj+vSrUUmeM1Q37frUyOVGaNSmaKOScZ/Gr0GCBismGTBrTtX4FaJi6mjERj6VeiHyjms+E8DPerkTEVaQi9G2evWrsL4x3rNjbJ4FX4SeK0AvIR9asR8jpVWMbuatRk4p30HuWY+OtTp+FQpkgd6sxjaKou2hLGuRUhTINCKSKkCetAr2IDFu7VIkOSOKmSPuanjQVSQFf7MDzjioJLPdxwK0sHpS+UGzwc1Za0MV7HcRx1phssN0rZFvlf50hgDZ4AqLK5ojCe3A6jHvVWSEqcV0ctsGHTPvWfPbHsOalxKuY5h555pFt+uK0BAM9Oaf5I/u01Eoy1i7GrMNrxnHNWlgGTxVuO34xgZqeWzDRma1pxio2sQwzgVs/Zh3GaRrfHQflVJWJW5hnSw3O2lXSBu6D8K344QR939Kf9nyeF6+1a7isY0elbhgjp+lW4tK8sdK1oYCCODiriWvcgmiyZKfQxEscA/Ln3qWO04x/St2Ox8wZC07+zSpztwfXFQ4C3MRbMP14p6afk5xwK2PsezvUqWuRjGahxKuZkdgq9sGrCWK1ppaYGf6VNFb4IBHOKOWxGzM2OxHpV+3tOxWrkdv8o45PWrcVvwOlK2oNlaO2GcYzVhLYBqvRW43E4qQW2O3NDRFyCGADnt61oQw4UUkEHOcVehi+XpmqSC5GkQxmn+USe+KtxwDFPMR6Vdib6lWMYIq5GcCmrCB2qRYsAZHSjULDgcjBpQM03GDwKeFziquQ0A6rSMfanhOTxn2prDHBpDGkmlHvTcc+3v60v6YprQBST6/l3prHFBbjr0qJjgU2SxGfC47iq8kuKkdqpzyYFSQRTyZHX8az7h8A881JPPkVQll9azbLZXlbNVi+TT5Wzmoec1k2Aue561GTjnmnMOD3FRyH3qTRIjkb0PWqsz7eO1TSMAelU524JHP4VIMhlbnr06VA5z3p7tv5/lULKE71AyN2Gcc5qI/KeRTyfmJzTWbGOancpPoITx1qNySOKHOOetQSSYB7YqixsjbBzzVSWcHiiefAIBrPuLjBPIqCb3FnuMA81n3F3tB5plzdAAn0rm9U1bygRnj60DsWdS1YRgjP1ridb8QKithvxzVPXfEQRWw1eb694kLK/zV1U6fMc9WqolzxD4lJyN+TXnusa2ZHbDf41BqermRj82RXPT3LOx716dKionkVKvOyS5vC5JJqm7ljSEkmm12WsYJCN0pM80rGm98Uih4HNPRfamqtTRrQBNEp4qY5FJGuMUMc1aLRFKcVVcknipnPJqAjnNKxD1Gn3oC807Gacq1IIAOM1IBgUDn/wDVSquKpgOQVMopiLntUuMfSpL3GkUw8GnMcU3ORQxsQCpFGKRF4p4GB0pXHFXFxxUbZqQjio25qEy3cb15/rSMMCnAYFIw4z0pAQP1oxk9KU5LUoHNX0M+ooGKevPakx709R2qDa2g8DFIRTh9aa1APQjbGaiIzUjVH3NNEiH9KbTiM0hGKQDGGKQdc09s02jqLoOByak6mol61KtOwkwA4pD9Oal7cVFjNFihCcUn406k4FDJQgPFOzxRRSK2EPSm55pxGaToaAJB0o6fjTRxTv0oHcUHmnU1Vp69alooXmkXrTqTHOaloph+FGMmnAZo200FmhyVMp4FQgZqVeaTKRYjNT46d6qx9atDkCoZpFj0FSBcimoM1IBQhrRioBntVyBaqR/eFXIPmxUSVzQsFenH5UwjnFWNuQOOlMZamxuldES8NUyru6VHtParEY4zU7MaHRLg1ciPPNQIoIzU8Y5xim1fUu9i0nWmOpJJ9KfEKcR+VYN2NEOg6gituzfeg9axIiQ1aVlIQ+OKvmBI2IW2uO1blo25fWsFH3YPStSwl5GeKlvQrYvyjg/4VWdcirLDdUTLyazv0KktDOmj3L05zWXd2+etbMy84qhMmcis2YMyljx7ip4ovmoKYep40yRWLRytEohyPenwrsarUMe6LP60jw4PTNZPcVr6mhbLgK3Y1aRfmqCwXcgH/wBetFIsEc4qWnc0i9Roiye1NNqQSD1q40ZGD19xUscYIJrVPQwxcbRujKezJUnGaqta9iOa6aO23Aj2zVWaxKuTjArJ6Hg872Odls8jOAKz57YKTgce9dPNafKcisy5ttp4HXvRF6m0KlzmbmDb0quV6ZFbd1BlenPWs14jk1fU9CDuiuU46UBSRjpU6pmhVw5otdlS2K+0gVIDkfSnMnzDPNG3AzVcpFtCPcPSlDEninbckmn+X9QetVYhoYDnk8UEZJ460vlknFSrCec0comrEOARg8GnIuTyKnS3OanFsQeORQw5b7FUQ5z2pwg/T1q4lseOPzqQ2+P8aktU9Cg1uQOaX7KQM4q/5Abg9af5Pb9KLGMoszPI4pfs5x7Vp+Rz/jUbQANyOKGrkqOpneScZwc/SlEbDn86u7MHp+dOEYGSRQkO1ijtbdgcClZWIxg1d8pc8UeRk5qbWG00UixCnjmmbmArQaBSPWojb57c/pTsBSM5HOaUzkjOcGpnt9w6flURt+OlCG77glxz1zUguscdfxqA2x69KjMbDANMfMX1vADjrTJLnHOevSqfzKKikZiKfKjOcm0WZZ+Cc1Ukn5qFpSBzzVd5T61zukmzhnDmJJJsGoxKSetVnmLZyaYZiKpUjn9ii48ppvm54xn6VV87J60qPzW0aHU0jSSZYV/mqVZffFVCfwpN2O9d8IJI7oQsXTNn+KnJN83BzVRSXqaNTmibR0WNG3y7da2bS3BK5BrL0+PJBP511On2wIyeT2rzK0rIunBydyS1sRwCPxIrWh0/gDtTrOEZANbFtCNo4ryJz1PTjBJHAi0lPVG59qsJpVwQreUxB9BVK58X3MkRIdUb0VABVOXxVqNyirJcuVHRR0r7nnPz52Rty6LdpGXkt3jTrk8GqgjVONwHuTWPJrF1L/rJpGzxyx6VUa4ccBjk1PNIbtbQ6VI07TBj1PsKBcQBj+9Oa5hJXIxnFIzuDk5pXbYup039sQQyY+Y470468g3NH9ME9a5RmbryfWnjLLihlp22Om/4SRwuARUUniGVuVcflXOhWAyacE+v0qbaiUmne5sPrsrAZkI9R7UyTVlY5LkH0zzWX5RP8Ip6QgsBgVVkU5N7l4akGPJJrYstZ8uPYDk465rmxG2R8uRVmKFh0rKcLozld9ToW1F9hI+hPrWbPqszOATwPSk8t/sr5OCOQAO1Zr7t30rKnT1uZpNlo3czHrk+9I08p44yO1QxhiDnNO2YOOea2UQ5bDhJJnk5B/SpIycH58VEIwTznNOC7Rx39aGrEon2BsHeT+NXbG0jmcBpNo7k1QiySMip2k+YMoCgDGBQ43Vi9jpbfTdDhAa4vGY9MLTnXRoW/dK0y54JPGK5ZmZ8sW6+lIJShx61jHD63bKlLm2R1Lalpat8loNo6Bmzimy+IbVFHlW0QI9R1rmGbC+pNMbGMkVaoR6kXaWhr32tC6UDYif7oxWY0xzw2aqSHDdKTey98VUYpaIlO7JmmOTx37mnI2OoyT69qqGQnkn9aTzcHrV6jaLzSccdRTRcg8HrVVZMn+lOBB521LjclJExn547980oY+n61ARggEYqaJS1DQmhxbJ4HGe9SQn58sAR6VAOc1KnpQJoklyxbAphDIuRTw3BBFOYbvXFFtBEBO7nGDUgchcEcilKgDGPyp6cKOOaTJuMI/u8UA5ODjFO285IpSqkdDmsxJtkfljfjqKsNERgA5qNFyfmX6VNjA5pobIwgGSMf409sHGeaYQOg6GhEx1H0pNBuTbV2k8UxE+YHAx7+lKiAdec1I0QUc4/A0LQaO88DaV4S1eKC01K8a31aeQIvnR/uEHYlvUmu68Q/s63fh6OZb/TBb+dGzaffWsweGdsZGT2zXgxACkjIJ6EHpWpF4l1WS2EQ1G8aAfKInuXKr64BPFdcaitZo6oyjZmbc28lpcSQTDE0TFHA7MODUfCZz+AqRoSzli25jySTkn8aZJGdpHfNczWrscsrPYTke+aR33cY4p6IQcED8acIB/F0qRPRFdXJPXj0qVXO3IJ3ZpQg5+UEemaaUGfm4HpSYiUS7jzkmpA/TJOarhcHgYFSCPJyQcetSLoTGTJ+WpFfg0xAvltwSe2KbtK4O78KroMtRI8nQZOKfFK0IbBOcVFG+0dabvDDJqF5lxLRvrhVXbM4IOQAeh9aIr6UMWCpIxGD5ihgaqhTI3Bx/WlUFcY6+oqtzdTl0ZKyW85Pm26EnsoxQ2maey7QrxN65yKT5xnIpQwI5Bz79qThB7o2ji61PaRGnhwygtBMp9Fc4zVabSLu2GWhJUdWHIFaaHKcttp8V9JDgb8gVzTwdGautDvo5pWp6y1MMH2OaC4NdAbm2n/ANdAHJ4yOKoT6TFMP9HkAb+6/wDjXlVcunHWDuezQzelPSejM4SgZ9KXzMH71QXkE9k7LKm3HHHSqLXeO/FcUqUoOzR7MK8KivFmt5wHJOM003AzwayTeDuaa17znmlGDG5x7mv9p96ha49OlZX2tmPenLMzdOa3jTZjKcV1LzTZ75/GoZJR0qD52PAo8p+u0/zrohTa6EOpDe4kkmOlV3lzmpJInP8ACfyqE27nopx9DW8YPsc0qsO5Gz9getMZ+etStaS9kP4CozZzH/lmwJ9q6VFmEqsbbkEkmeKqu+WJxV19PnA4jOfX1qN9MucDMRGenFa2Zjzx7mdIeahLADNac2jXS4JjOKjOj3JGfKIHvWiDnXVmd17UFscVojRpx1QjHX2NOOiT4JbAA/2uaV0R7SHcyycDnrULLgZrW/siT++v/fVINGfp5iA/Wmg9tDuYczYH1qm7deK6KbQM4/fICaj/AOEaRzzdRj6g0c0UNV4Lqc2eeajYHPWunbw3DGfmuFz6AUDQbTd80pH0HWn7SKKeJgcxsx71KFOK6mPRbBMZkYj1PWpP7P0pSvDt77qHWiiVioI5Bk471VmQmu5lttLIG1Gz35oSHTUB3W6t6e1QqyQPFwPO3QntUflnPQ16IV03nNquajKWJ+5Aq/QVX1hdg+vxODELA8KakFs5P3a7tTax8iFPxFOW4hHIhj/FRT+sW1sT9dj2OBNnKeiH8qVNPnbpG3P+zXfG7TtDH/3wMVKurPHGEVUCjkDbVfWvIn69G2xxNvo9yRkRMfwq7HoV2ekLflXU/wBsSDoAPotPXWps5BwfaoeJa2RDx/ZHKnw5fMQBA+fTFPHhLURtzbuN3TjrXWLq9yTjcRmnjUriRuWY46UliZdQWOVtjC/4V7qyRiRrV1XGckU+28A6hcZKx4A7sRg1uPqN1Lw0rkf7xoS8mA5dvzpPEO+hUsaraIwrj4dXikByg9fmFPt/hJPdEb72CMehbpW358p53n8SaUTyA8MfzrF4mexg8fboZc/wXWCMs2p2p9lYk1Rf4VQqMtfxfka6VJZG5Lbj65pGZ2//AF03iancznjW9kcmfhlCCcXiH6A1NF8OLRSA1yD7gGunA55zn3oO4e1J4ip3Mfrsk9EZdt8OdKfAe4f6hQK6Cw+GXhcqvnzTZ74Uf41UBZeckUeZICeTz71Pt5LqavHzfQ2pvht4PKja05PoCMVHD8NPCZzuSYjrkyAVlrI571OjnAyaXt5PqT9fqdi03w48KA5VZ+v98VFJ8NvD5GUjkB92Bphd178UfaHX+I/ga09tJa3JeOn1REPhpojHbh+e+RV0fCDQ3i3kyc/3cCoUu5Mnn9atJrE+3buP0FS60+4lj5a3RnL8H9Gmlwhdfqasx/BPSy4YnI9N3WrkWoTA5LkVej1efbgOcVLrS7k/XpW2I7P4LaFzuO0YzgtmryfCbw/bSDG18DtzUaanMx5kINTC/cdzx780e1fczqYuT2RoxeA9CtF+WCI++KuWukaVZ/ctoeOn7sGseO+aZ+pxV9HLLnJOKOd7tmDxdV7GpH9kVuI0X/dUCr0d5BHwByPSud8zGc/nQspB6/lWDndkyr1GtzoTfxlj1I9zTheA9AM1z63I3c5Ptmr0M2VxjiplLqZSqy2bNeO9ORtqzHdPJWPG3Ix09qtxyH6VPNoJOTNq3uPK5zg1Kbrec5xWNHIc89B+lWFmVOWYfSsr63Jd9jYScADLc05rn5c7ulY39oxA9c4pTfqy8EVs6isVCDbQ/UNU2Db1rOnRWG9mAqveSedLlumaqahqMUMWGbcT0rpg9mj9Cy9ezoXexvaLq6rP5Yy3pXf6dqKm1GBzXl/g6wlv5t8anB7mvUtM8Nzlcnha3m7vQ3Ur2LtnftLLtyQPStSa38yM+tQaf4ddJwTwK6GTSkijyzcUrXKtZXOctbcxufnq41qJcEk4Hoa0be3t9xwN1F+fJTKJ+lJqzEnpoNtngiXBA/GpRfQ9FxnNcxK95cTYUbAT6cVvadpIijElzJ15POBVWurEpN9CaXU9i8AH6Vnyz3d0+I0IU+gq9e6/oWjRkz3MSBeo3CuG139ojw34cDeS0czLkZPQ1cYdDKUoQ+KVj0XS/DdzcKGlJX3xW6ujW1lCXnkVVA+9IwAr5M8VftnSoGSwxF2AX/AV5D4n/ad8Qa0zgXMu0+rECtI0n1RzSxUPsK592674+8M+HlPn6hCxHVUIzXmHib9qPQ9I3ixAZlzht3WvhrVPiBq+qsxkun59KxZL6aY5dyx9zWkaVjn9rUl5H1N4m/bA1C5Dx20hQH0615T4g+OuuazIxa6kwT/ewK8r3Z7kmlBp8qQ+Rv4nc6K98ZalfuS9w+PTNZsl/POSXlY/VqppkmnrSaKVNLoT+YWHLHNKpzzUajOKlx6VLNkh33sGlU7T1pMZNPxzx/KsnqUSxynIFXIJyuOcD61QAwaljYisbFbbG7a3RI64rTgn4GK5yCTAznFaNpPx61zyj1NYyurG6kuSKn39Oc1nQy7sEc1bjfPFc7ZsmWCckUd/UUzOMUue+aaYtyRWwanjbBqqOvqKkVjkZpoLXLqMD+FTxn1qirnGR1qZHzV3FsaMTY4NWUbtVCN896txtn/9dMbLincRntUqk4qsjetTK3arIVyXJYdaYcdun0pc8+1NyOR1qjQbnB9aduOfQUw8H0pRyaCLlmF+RWrbOePT8qxoD82a0IZOBVIfU2opB0/WrcT/AK1lQyD/AOvV6Fgcc1pERpw4P0rQt/xrKhfdz2q9BKAeuR61SCxqwDjOasJiqcLDGc1biPtWiKRdhPFW4xxzVCIgEc4FX4mAHNNFWLcQ6VLt4qKL65FThRx3NMLAoqzGOO1Qou7irMSc9QKaKFEeeeOtOEOTwKlQfj71NHGDk+lX1FsVvJJGMUeVk+vvV+OLj3pfIH1IosDZQa3GDjGaqT2ZIzjmtnyMdvel+zqyetMaZzMlkVPIxTfs5zjFdEbPeOBSf2cB2yadi3IwVsuen6VbgszjJFaosMe5+lTx2ZVs44+lNRuLmMwWRft+NRPZN6V0KW+FJxil+ygjHX61ShcFK5ziWTbtuOtXYbLIHAz3rVFiu7p0qRIlUccAd8VSjbcb1sZ62BU5xn2FWFsu5HBq2hUHNWYgDyetS12I1Ktvad/6VYa24GRVyNFyOwqbycjmqSsRfUx5LMdT0pqQYAwOlbJt+1RG355WlylJmeYQo5HNSxxhiOKtSW5UYx+VEcBBBIxUSGx8cGQPSrMUAOMrSINpAJ69KuQqD9am12Q2LFbjNWhbZp8UeRU6rj8KViCFICOccVMsTDtxUqLk1NtyOBRYCNF6+9SbfpTQp3VIAT1q0D3EC4/Cn4yMUfWnZ4xTAj2c5qRFBHPHtSH60m6oAl4+lMcAA8UZNRyNTvcCJv8AP1pB9KUg49qKEJjW4zUEnfFSu2BzVWSQAVRFxruAP8KoXLn5u+amllxVCeQ5qWCKk75P9apyOT7VPPyKrtgnJrnbKRC3T2pu3A5/SntwKZuwKRRC/IqF3AAz+dTSNhaqSPjNZspEcjd+DVN25IqaRsAmqUsuZBzmoZe4O2D1qJiDg84+tNdief0qPeOefwpNkoaZAvGKieQnpQWHpVaWXaeD+FJFrcWWbYOtUZrvGTn9aS7uQO/4mse9uVVeDzUhuWZ7wAnJrIvdQVRnI/wqpeamIs5POK5bVteVM/NTSuO1kaOq60sCP8/XqK4DX/EwVWw3P1rM1/xThXG79a871rxEZWPz5FddKlc46lfl0Rf13xGZCct17Zrh9S1QyE4ORVfUNSaRiN1ZMkhYmvUhTUTypyc2PlmLkmoyM0D3pvat0RazDtTGbAods1Ezc0wFJ5p6/rUYGakTmgESoKmQetRxjBqdRg1SKsSqabIcU4dKZKcimNlaTk1GQTUsgNNwDQQCin49qAMelHSoLCpAMUxR3qZRk0MlD1FOPTmhetNZqDZEbnmmrQx5oU1Jn1JlGafjimR4H1qXGTUs1WiGnj2qM+1SuB2qJsCkAgOaaxx0p1Mc8UEEZHNKOlM/ipymr3RK3HYNSqcmo1XNSqKzudA6mOADmn+/ao3NMTI270zOaVqToKehncZTv4qXoKZQkFwPNNzk06k/ipDewfxU9T60xulKp9aNyUTr1pGFNU09ulGxS1Gfw0cGlxzSYzzQC0Ex6UUU7P40FbjabjPNO6E0UCAe9P7U0cGnKM0FLVDs8U8dqYMClBxSYx3bpSAYpaX+GobLihRijHFIOOtPWpuVYQfnUyc1ER81SIeaVwSJVGDVmM8YqtU0XFDLtqWUOKkXIqJe1SDpQi2h4Iz0q3bkEVSB5GasxNg1LQ12NKPkUpX2qOI9Km27qzOmOxGVz2qSLilC5NKi4apY7k4OQDUinGMUzGKcpwOetCehUl1RZiORU+3ioImyOlWoxlfU1lJGkXoNUY6dvWrEb7SCKi2+3Snox9qzNjWt5Pl5rTs5NrjnisO3b5T2rTtXxgdapaitdHSRncgNNdcnio7WTMY5/CrGCyjIpRsD1Rn3QJPHP0rPnU5JNbkkIwcjNZ00WAaGYWMiYY7U6M5brinzg7c4qFDg1z3MJRsbFt92pXG5cVVsXyQPSr7Lms2iEOsn2OPStiB1cj0NY8Iwauwthh25pNaAbOwNEeOajgbJx0qaI/ufc/yqnITFNwePekuxpVj7SnY1oF245GKnaJWB4zVKGbzFFXbd/kPeomrnytWPLqZ08A56Csy8hGDgf/WrXmPz9Aeao3S7ucZ9qlOwovUwLiEHIxWbJbjI963Jo8npxVCWPDZ/pVJno0pmd5GCOMZpj25WtF4weBzUbxhscVutjpuZ7Q8kYphhI6jIq48eGpHjwOa1RCdymEzTlj3dfyq0IwOO3tSrEKvQd7blUxZOOgqeKL5j3xUwjwafFEM5xRYzk9QihDNnHSriW/y/dxToEHTGauJFnjHFYtamkWyr9m3c4/GlEA29KvGLbzjNKYcj6UuQtPQoNbKecA57ULbVfEPGB608QBcADJPWrUSW00UTBxnrmmPbfNxmtMQcnIokhB6cVoooFojINtyR19KQWpwB1Navk8nv9aXycDgZzWco2GvMx/I9qcYeORzWn9m44FDW+OcD+tTyjauZLQdx171G9uQ2cVrNbhx9OlMNrg1LRSijJa3JpjQ8dP05rWa1OcAYpPsw9KloaRjG3PYZH86ja0HUj8a2mteen4U1rRuy9PalcORXMKS1AHfiq0kPA7V0MliSvTFUZ7UAHIwaOexlUp8qMCWLgjHHrVCZME44roJbbsazbq1CngVi6qOCVkYkox0qs5J78VpTW+DjFVZ4fSuilUi9DK62KquQalSQ59qaYiDntSqpJ4rsUkzWDLG/gDPNPXnFQqMe9WYl6ZFVzWO2FiSJc9ePerUUY3cA02KPnOO9XoYzx3rmqSsapF6yQDHtXS6eQAOKwrOLGMity0GMV5VSTZ2U42Ru20mMcVqW0nQ4rCgcY9xV6O52g+1edNM6E0eSjOOR+VSRwnbnPNGzByec1Irc8DivvUj823E2E9eg9KeLbnikDBnAAqxGoUEt+lXYV7aEK22D6YqRoA3SgE7sjgU/Kg4I4osK9yH7KBz0+tCwj15qZ2BOBxUYJoKegeUDx/KkKAHin79o5HPrSBt3HSpJ3FQLjkUcKeelLkAAUjYbvzTtqF7k8XzEBBk1NdRSWzASIYiwyFPU1SjkMTDbwRzUlzdy3bh5SWbGMnsB2oYIeZdw5bj0qEMu48HFISwGM9aWOF2bINFg2QqtgHjpTlclqT7Oc4JA/Gk8oKeuMVLE22PZ9o4NIW3DJOMUm0MfQilUbTn+dSC3HK4yc/hQ+WPSlcnPI5pQw6ZoGxgJ6Y4pSpzk8e1TIgwT6DJ96eUGOv4U2Irq5FKWJGCeKc0O9sAcGl8rZkEDikJdisyk9DxSiIkdOlW0Qtwo/GnJZyHkZ/KnoirWKnk8ZIpqp83C5+tXRatn5s8UfZB7fQmobM73Kqpg9RQEzxUrIEbn9KcFU4OOaVmXsNEWAODn9anSEMhOQGHY96VS2ME4FCoC3NPVkvYYYT16U4KAM8VKYiwHf0oijGSpxii1iX5ilA2CWycUhjA75HtUu0LyO9NPHt9Kuw0rkZTcuRmgLt6A1MvBxuBH0pr8kjd0qGhWLtubP7NMssRa4bHlybuFHfjvmqTx7TkZxSCTHBOaefmA5pNCWmg0AH1pccYzimntyaXblPWlYbV2G0A8DNIASQe1KiAmpVgA9z+lS0Tqhgbsaeg65GQacIxsxgZJzzT4+BjHFCVyUiu/B4GB6ClUrt56enarLohUkMCR271H5Iz1B+lVYtaEe5TwABQuMjPI9M0OoVjSbRjrwaYpD5mQksoIUDpmmbhs6/hUTkqCB2pIW3jMg2nOMf1qb2GldCjhhjmlx83rmpFALgDBz0o6vjHHNSxNCBCT6CpDlV6daFbAx2pzDI5otYSHxEHhjtXqTikI3Hg5FCkHIxUqEPgDAFIoaq8Yqw1kYrYTFhycADrTUYRsdy7vpUkz71UDO0dBUPYghRG65xinjLHOOT6VJDGZGAHOfWtvT9EaSUb4mKd81EpciuUtNTNikKMCAGx6jitD7VBMf31pGe3y8V0g0bRSg3WrhvUPVZ/Ddg7fummizyCGyQfXmuX6zFvVClZPQzbPQtP1Ana8lu/YFsikuvBU6OTFKjDHFXf+EXni/wBRc7h6OvNQXFlqVttIfzDkjajc+1EKl5aSBNtGNNol7bk5gYqO6jIqk0bxPh0Knvmuh/tK80xy08Ui44II5xVj/hINNvv9dHsk75AA/OtVOa1WoWaZzIk3oVKh1/utUDaDp93GxO6KXsN3BNdJcaFb3oD2Uu3d1DNxWXdaPPbb9ykhfTkEVacamkkdVOtOl8LOD1bbpEn760kEeeG6g1SPiKxKjZbHPcluDXoMSrjEsSyJ3VxwaxNT+FtpryPJpd2tjd4LGKb7jn0HpUPDL7J0U8ZUlpJnMf8ACV2kR+W3T6nOalk8cx+QES3iBB+9t5rk9d8Oar4euTDqFq8Ldmx8rfQ1lBZT6nNL2fLozqU5S15juG8ZF0I2ov0Wmp4uI64H4VxYjk96d5EhHeo6ibb3Z2DeMmzkEBs9cUjeNZCMF8etcg1u69TSGFiPUVoZ+rOvPjGR0x5hx1x2pn/CWSglvMINcqluxHepDasi9etTqV0N5vFUpfJck+tNbxTIeS5Nc60JzjFOWE+lF2Rc3m8USsANxI9CajbxHKy7Qx/OskWzdacsWOtGok2y/wD27Kc5Y0n9syYPztz71S8oCk8rb3otcm7uWTq7juaZ/aj+pqJYATzUq2q+hpWFfXQDqMknc0ovHPemGAKxwppyxc5waTiHUVrmRh1JpFmfuf1qQxkjhc08Qk/w0uUcnpuQb370b2Prmr0MG5QCOB7UktoVHC8dqrkITsUf3gxTl3HrmrP2aR24XI+lOFnIDjYefajlHzJIq4anIjelXhZyAcrTlspTxiptYjmRR8tj7YqQRnHr9K0E0qdwcY/OrCaDMepGKVhcyMbY2ealjjBODWqPDsueWH0qdfD0nHzKaOpKqGX/AGW8i7lPFILTyzjOcV0EWjyIuN/FH9i7x98USsDqIxYoxmraW6jPNaC6Dg/6wZqzFoaqMs9SmieezMr7NmiRFRcHrWq+mqvR+aZ/Z0R6v+tTdD9pcytuehpyRgc1t2+lW5yS2fqauRaXZ8jP05qHYi+hzyKPSnBVJxg10TabbIPl59zTBa2+7hRQ2Lm1szEEQ9OKTyge3P0rdMcCj7oqpI8Y/hFO5PNqZTRnNMI457VfleMc4qESR5OBx6Ug5rsgVeBxUgbtg/lUoZG6D61PGUxyKlIsqhC3FPaH5eatl0J4AFSx7GBJA+lWyWzKKFegpIkO7oc1qv5ecbcVH8o4wKm4ltqVl44qdMlR14pQFB4H51NHKvQDFZ2YDodw461YVSeoqBZQB0H1qZJfrTSY9y3HGUANTRzHOAfwqr5/HHFJHJj8anXqTY1UfIweven7AcetZwnK5OSc09Lplbr+FLl7E3voaSIBgnrVqKdVzx0rLSfeRnFL9oI4zR5EtXdzZ+3KAADj8KDqR2/ex9BWOJScc0eafT9aLGmxsLfPnhv1pRcF25NZQlI70vnfUVLViGnuarSgdHqaO8WJTmsMSkYJ59ahnupXG2MbvpR7Nz0R6GGpNtMt6nryROcnPtWXYtJq96o5IJxin2XhS/1mfKQu+TzhTXqngf4T3dswllgYHjqvSvXp0lCKTPsqfNyqC2Oh8FaKtjZxEKMgV39m67B0GPSsgaZ/ZsGJWEarwSTWVf8AjrS9EUl7hcjrk1ShrqdTdt2dzEu58Lz7irh0yW7U9UQcEk96+f8AxL+1BYaSDHBcKSOgjFeUeJP2tNQm3i2dsdiW5reNNvoc8sVBabn21HHpelITNdwhgOfmFcr4p+KXhnRY333UTMvQZFfAGuftA+IdWZibyRQewbiuJ1PxrqWrMTNcOx9yar6vJvU5/rkvsxPsfxX+1Dp1jIy2IUkdxXlfiP8Aaf1fUdywzssfYCvnY3Ukr5ZyfxqdGz71uqEYi9pVqaykdrrnxQ1jV2YyXcmD2LVyV3q9zdNmWV2z6moWOTVd154rRRS2RlyJO47cSeuaf/Oo1zUmMipZSQ0Ek1KvSmbaeBxUlD1FSADv0pqCn7ahloVc5qZenNRKKkT9azZaRLGuT6U8Jzx3piCpselZMavYFXmpNvpTFqReBWTKQuPzp4XBpT0yKOccVFylqPRsVbt5dg61Ux3p6nHIrJgkbVrN71pQzgn3rnIJinQ1p21wMZzzXPKJcXY21ORTsHOaqwzDvVlDxySKw2Zvuh/I74oBxRnJ54o24NHMFiRHJNTI3NVgQBUyNVqVyWXYpMdKuQyZxzWbG2MVajfHemmNamkr81OuCAaoxOG+vpVhHq7itqWQePakLcimKRnnpQTnpTHezH5zkmnL+VV3fHFCyc9eKtMmxbjwrYznPersbcdazUf6GrULZppis7mnE3rV6BiTWVG/NXbd6tMbNeJyB3q5CxyMdqy4ZPwrQgYjvWqGjUt3OK0ozhc5rLtmz7VoQcgVaZaVtS7HzzVuF81UiPOBVtOP/wBVCKRdhcA4OfpVyKQMPTFZyNt7cetTwvg9cUx2NKEd6tRrkiqVs5JAxV9cAcVohtWJ4UBFShMHGMUyHgZ/SpMjdnNWiNyaIDNWBHluRg9OajgIZlJx71bxhuxqrBYheDC9qYkZHarvlhvrSCPBx1osSQeTxwBzT1t+enIqbZg8Ainj5T/jTRN2QLbA84pxhCZqdzxUMjY4FUmNK5HJ8uPSmo43Y6+9JM2elRxHc+O9F9bmqRZ2nPB/Ko3yAamRO3404w4G7uKrVjKuM9iKmiJAxTtg/GpYo+vFFrFvUkjlwBVmKYN3zVcR7fb8ahJKt1/KpbsZcptRYYdKd5WR05qjaTgjk8VoI42nJq1qhWIzENvTmkWPNSmQYx60oHtxUMkjaHnjH5VZtoznkc+1MUZq3BwfQUluNonRMf8A16koUgn/AApx9en4UNCHIMfjU681XVs1NGcGoFYl8sEUeSfUU9CD704kH61SMyAjafenLyOlIV56Uq8CmK4u0f8A6qYV61L1AH40hGKCrkeMfjTSuM5NPqN+BUoQzPems2KRzg81C78YpANml+WqE0xHepZ3zVGds8ilcgbLJkj+dVpGyT/WnM+ck1G7DFS9hIry4AxnmqrVNJJ1OKpSSZrFs0QrsAOarNICTQz/AI1UkmABHTNRcaVyUyZHTmqlxLgY9aJZgFHfiqNxMASDRctIklmyODmqUz8ZBpGnyKqyzZ/CsrlLcc8gxUbSDnFQPKCM1XlmHUccVJSJ5p8D2qjPOB35qKe52DrxWNe6kFJIOKB6E+oXuM/NxXOanqyoD835VU1fWgqn5vqK4TW/EYTcA/PrVRTk7IhtLU1NY8QCLcd2PfNee694lJLYf5ayNb8StvbL1w+qa2ZCfmrvpUDz6uJ6Ivavrpk3fPn0rlbvUWkY/Nyagu7wynrVJm3GvShBRPNcm3qStLvoBzUfAp27ArZILjwcVEz0hbNRk5FOwNjmfPemUh6UufapJHLUyY71CtTrQV1J04qZBUcfSpV6VSLWo88dKjfpUvU1GwxTGyAimVK3FRk47UALnpS9RSKOKkx7UECKDmpgMUxRTxxUFRQ/PGKY5oprnIoZZE3WnxjNREk1PEKhk21J0AxUgB70iDA/xpx6VDZuhj9aiIFSP096gY4+tUkSIRio2bOaVn7VGxosQITzT0HPao85apU5NV0EtyRRUi00CpNtQbXsI/TPaoX61Kx7VAetAuthDjvTCcU8jIpjHFAWG0vf0pN/vRnFNmYUYxRTttSixuPzoooqQHK3NSVGvSnrVgKRiinUn8VHQBCMUYNOpp60kNjfvU3Ap5GTTBjJ4oTExw5NSAYqKpR0oZUWKcA0o6Gg4ptSNj6KAc0pORUtGkWL1FPUjioqcOlKw4vuObpT0NR0qnBosDLQ6LUkZ5qGPkVMmM9cVL0LRaXpUlMjGVqdVzTRqiHGDU8J9e1NZCOtCZU02iC/Ec4/xq6hOKoQ9Ktq+MVizqjsTqp+lPVDkZpqEnmrSJnGKybNErjQuFoqYx8VCwK0ItksQx/+qrsBPTv9KoRnFXYDzkUnqNaFgp60zbxVjBK00o341DRbY+2zuFacJxjFZUXDCtOHBAxWV7M0ijc06Uk4PGK2I49wArntPk2yDvXRwHdg0k9bDsM2fwmqN1FtY88VqyJkZqhergdM1c9rmLVmYdygB9BVBjtbpWpdR8ZrKlOWrlSuyJxvZl2wkw47VsBcjk5zXP20mxh6+tblrJvC5PPvV2OR6SJ1XYcgVIH5zUhi3dPzqBz1FSxXuzd06TzosZ5Hao75cZYdaqabOUYCr938y4PSo6XN4bWG2Mp7960opAueetYVu+2StBJsk4oa0PHr00+hYlcs56VC67geOaN+W45qQDI471zvRnltcrMqeAg+9UJoevHTrW7NHjIqlLb7s8VcTaMrMyFh68fSk8rA+tXWh2nrg/SojHwQ3SumDudkZXVmZ8sWSCBUTJgf0q/5ZI56etRvERjitEgTsVNhP0pypkcccdfSpQuD+HSjGOOtaotjNvapY4+lIkeexqxCpIxirsS3rYsQxDA9quLHj1NRQREY9quKoHSsmiou+g0IcZ/ShUAH9amCnFKBgYIppWKtoQrH0wKmA9MinheOlOVenFNIS1GhPwpWhGOBUwXPbrUuzII9aOo2yisWSMfrSmPBqwUx0FATB6YqnqCKpgOBxxSeVzirhjJ75pNmRgDPtWOzNEyoIPQflSeRk4xn3xV7yuvoecU3ZntihopO5R+zHdxUZtyH6fpWoq4I+lDxAkHis2UtzK8gjtSrB14rRMPHTFOWAEDjP6Vk1oXHuZclqCh4rLuIMZ3DiupmtwqE45rIuYAfujNck9DnrytE56W23HgfjVC8tsGuikgwSMGs6eDcTmvKnVsz52rVa1OdltOvFUbi1wtdHLa89KqyWgPalCu09zmWItZnNyWu4+tNW1wR7dq32sieQP0pqWOCOK9OjiLs7aVXnMpLNtvFTJaEnBHPcYrcjshjBXOKmSw77a9aE7o9SHkY8EBB5rSt7fJ6fpVuOy5wRn0q5Da7ecVlU1OyOrGWsPOMVpwRkY7U2G2wOmD/ACq7FHjrXnzR2RY6LO0VIr54yCaI4847jNPMeDx0+lYclzTY84x0xTkqqzlck9BSq7emPrX290fnSL0cak8tipGhjUHMn0HrVBSQRzUw5wfvGk2K1mSME7ZpcjHIpgXjJ/KnABgCDQ2TbqKTjkjrTCeOtP25FBTYwB4zU7oJOwwKD3qWW1kiiR2XCPyp7EU1ZACOOnpUsjM6gEnHYUtES9iuqk9vxzUgRuo4oGcAd6d5hTAz1/KncFsN2sTzgULHgHNTFhnJ4FAl2HhQR70ky0ReV8vc1IsfHWn+c0nAAz7CnCJ5CMIT+FCkluPqJHEm0g/eBGMmkfGcAj6VfGi3MluXWMjnp61WNhJG2HG0+/esnVi9LkvQhjGWA7GnSJgnuAcA+oqxIi+YNigcYPPX3rRsNNWdWZsgdsDpUVKsYK7BO5jSHzNvc4xR5eD2rXNpDGzbwfaoJ1t1j+Q/meaFUvZobsUlRgC2PxApCenrQ8hU4HSoixJ9605rkplpGxngH60w4Y5ao046jg+la+hXcenPOZLWG682Mxp53SMn+Ie/akmuoaMz1IjXj5cU/wC0SJkCQgEdB3+tWZdNEcau0yNu52jqKiigjZsFwBUc6egWZXclj14pw+bjpmtCOOzAy8oUd8UyefTIT+7kaT0Kij2iiLbZFB4CcnsPSnQxYFTm8tn+WMPz1LdKqm9SKTkEgUe1i9hqLZY8vOOKQoF5AyaifVoW4ELLjrk9TUX9ohzhVNNVYjs9i2sTcdR/Sl2gfePNLbahJniPcenSlnuJC5HlbTnkYpOsr2DlfUYJAVweBTkw461CTOzEiPJPtSxxXrDCxN1zgCn7VE8jLKBR94/pTWCk/LzUJsr2RuVK5qZNPu48ZIFJ1UiuW6H+WMDC896aVPGUNSrZXRHDAH60Lp10x5lA+tS6t1ojNxt1IhjByufrTvur0AqddGuuV+0KB69aePDMrrl7lW5/hHFQqrvsNaMpgZ9KliZkGcA56Cr0fh6KPIku19+KsJoNmFLG+O32Xmk5yfQOW7MgnPt6irljBBcFxNciABCysRwT6fjVwWWnKceaz9t3r+FTJZaZt4eT3xj9BTU59h8piFehBGaWNSW6j61qvBpcbf8ALZvoeKUf2WhHySEMf73/ANanzTfQpRWxkSxksOBz6U1ocGujC6YBuCbs9iadC+j7yJBsUdzzik3PsP2aZzcduHcgnH41J9iXJ9fQ12sM/hdcbrk5xn/Vf/Xp9xe+GhGfIuFlk6hSuB+dF5WLjTi+pyNtpm8nchPsPWphojBN3lsAK7fTtb8LooE80mR18tO31q3ceIvCBJVLmVR2Bjzx7nNZXqXKlRT2Z5t/ZTFs4496mGiu4xkgiuzm13w0HPlvIw7Hy8ZFUW8SaUhPloX9MjApv2jMHBI51NHeM89+1SvpzGNFSEhxnLA9a2o/E1oXAMSOOpBHNWxr0SupWBGXryv6VDlKJfs1ocqujXL8BKnXRrgcbeR7V2dv4mt922PT/wDgTc1owazaybt9qgz0wK53XZqqFN9Tzx7KWzG8/MBzleT+Vadp4rtIYgs0kisB0eMiu7tNSsfMYvp4myegOKoa1qKMhNp4e3ehLKQal1eZe8bxoUtEzmG8VaduG66QE/wkHNbulz2d6sbpd2zBzgAzKpP4HFc5ezzl8SeHCEPURoGJ/Gqy/wDCIMy/2j4d1jIHWFACD9KqMKU92bfV6LPVxoE6hNqB9wyAjhs+4wae3w41a+iE0FrI65xjHI+vpXkk954IMbPv8SWpAwoQMOfrniqN3rvh9Ys2OueJfNxjbPKQB+taLDU07qQ/qdNPc9Zm8EavBkPYPI4/hA3CsLUPANxM7vcaY0RzngY/SuP0PxXo1uw+16hqz46kSMQf1rp08f8AhRIyfL1eVsZDCYkflVqkovRjWGorqUn8GXikm2m8ts9HOPwrOuNM1jTW23ULn3xwRXU2nizwpqaEBrgSA8BnIYVqWmtaHbjEhnbjjPzD8auNr7lfVaKPO1AuWAkglhB/iEZwajltJIXBRWI7MB1+le16f4y0QwLFJYLMAMZIAP50ieKNA069aa40iS5g52pGwyp9a154rS5iqFBO9zxq4K6lZ/ZNRt/tcA/gdfmX6GuB1/4cyxebc6ZC7Wqjd5br8wHp719Pal8W/BVzB5UOiSQ3Ccbs4J+vFYGmfE7Q42nbUNI85GfKCNsEL6H1rTlutTSNGktbnypJod9n/j0kX6rTP7Evj0tZT7ha+wtP+IHgGfebjS35PEXp+OKuj4pfCSEGK5tL+ycDAAjDgn8qy9mjb2dJ9T4rm0m7XhomBPTcMVD/AGdKeCMV9lXPj/4QahGVuFkkUHISaEYP1OMisq/1v4LXybILeGOTP+sERGPY0ciM3Rpt7nyfHpDsc7qR9NcY5r6iOl/CPUBukurO2PQGIkN+PamP4Y+Ee8KuqNMp6sJdoFJxvsS6C6M+XRpLk9DViPRz9PrXuPxB0b4bafo1w3h+9nn1QL+6TduRjnnPpxXk2GI4Ws5xcTjqrkdkZI0XPU8ClOjrx8x/KtNVkJ5BxSiCR14HT1rJKVzmc7bGT/Zar1zSiwjzWk9rKRxx9ajFm4zk81aUmRztop/ZEUg4z9a0LS1if7ygD1FRC0JPzGrcFlhT8x9aai76l3siR7OyAwApNQR2tsH5VcU46eM5L8+gqVNPRfmLE/SiUZMXM2RvbwL90Lj1FRukY/8A1VaaCLHX86Ps0THgkUKm0S7sghSME8A1O7RFeAM96tx6bAMfMSTTZ7SKFvY0cj7lNOKKq7GHH6Co8AMQQTirqfZ4h81K01sRwB9aPZ+ZCRnNIAcbaYj4OcGtDEcpOAv5U2RRHjoPwocEVZkcVxgg4/Sp2vXHABx9KiWaNTyQanE8QQneM1PIhNaiR3Uh6ipRdMV9DVY3sS/xg1E2oxdQwH4VHLcHB2LyTMx6n+lWI2fgkZrOi1FCOtObWE7HgU+RWIcbIuySvuPamh5T1qm+po5zipUvA6DHFPljbQSi2yZlds5PNQvHJnrimNeCPnNV5dUPQCkoLqacttC5FuU8mpvOHI34rG+2sTnpSG4ZjkGsnHyD2ZvrcjbjzM0CUMeGrnvtDn147VYgu2Wps2PlNlpPwqB9oxVCS7ZqFuGY1XLYhR1LTDPYVGVxyBS7mOMAmgiRsYWjlaC1hN2DTw2B0pnkSk/cOfpS/Z5um39KEhtskEo+tSCXCVELSY44p4s5B14ptXBW2YjTE96ejgjk800WTk5HFOSykHHWs3EcrIQyY4BGacjc09bBy3PWplsuepJoUNCXyjUZQOamXnvgU37H+FTJbk4zz9Kag0OLTVwQD8Ksx4OQKdHZEn0FXVtFjHJ7etT7O+5omUGIQVF5mCKtTxg554qvsXr3pWSIULsfG5xVhAxHAyKZGUBHHSrKOCDgYFS0mN07K4qZAwcUVNb2FxeOBFEz59BXXeHvhZrGtMu23aNO7MvGKmFOTOilhalf4UcbGpLYwSTWnY+Hr3U5AsEDOx6YU/zr3zwx8ALOzjSXUJVbHOP8a7GSTwv4HtySYEZBncSM12Rw6+0e3Ry5R1qs8U8M/AjU9UKPcAxK395e1ek6Z8EtD0hVe9dWb6jArn/GX7Uej6KjxWb+YRkYXpXgPjP9p7VdaMiW0pjjJ42nnFdUKcVsj04RpUtKaufUepeIPCvgqFl3QRleCMAk15R4y/ae07ThIlltZhwNvpXyjrfjjVNZkdprqR93YtXKXk8rklnJz710qnfcqVSo12PYPGH7SOras8ixSmNSeua8q1f4g6pqTMZLmRifeufmz3qq4NdChFbHLyt6ydx91qM0zEvIxz71SZyx55p8nFQVv0FZIUk0oP8AnNNpd1BVrkiHFXIjgCqCdauwGoGtCyen/wBaoXGeKmxkc0xxzUvQ03I1HapQM1HjmpVyRWTEtA208ClpyrmiwAg55qRRSKvtUgGTWbepSXUQDNPwaXHvTlGKzbLHKSMVMlQqMc1Io9aydkaIkxwKdjBptOU1kwSJAeMdqeppnpT1x6VFgWg4jgUuBQBkdaWsy49hVbb3q1BNg1VK09c/hUvYehsQ3PTJrThmDd+tc7DLgY64q7bXGCfmrncLjUrG+rZGM1IMVRt59wzwKtxyD1rmasapjiOadgrQMfWgnnigolRuRVhHyeaqKfWplI4q0zLU0Im96sqxOKowtnjmrMZq09SkXAeKcDxmoFJPtUgPFVcq2gEU2nnpzTSB9aq5NncfG3NXITzgVRTg9KsqwHTrVJgaUTndyc+9XYm/L1rMjZR3/D1q/btkVSYbmnCeOeDV2CQ5FUbcEirkI5FaJlpmrayEVqwHgc1iWxwRzWtbtgiqTK6F+M4bjpVyNsVTiGTn1q2APrVu4dS1T1fOKhHQVLGvNNbFIvW8pVq0oZgR2+lY6nGOlSxSEEZOBV83QuxvI/FO398Vnwz7cjrVlJOapSIsXIXJPPX1q7HLj0zWdGfxqwp4I7VSYzSil55qwpDGsfzREc9/rU8N2FYHP1q1OxnY1HA/D3qBnCtz0pjXi7eDmqktzlicU20JIstMCTioTJmqpn7DrTfNOMdfrUXNki0xz2/KoRJsYHA4qE3BFVZLvB9atM0sb8EwODnkjFTlwVzniudgvSTg/nVpb8Yxnr6VrGaYKLNFny1WIZRg5PPpWQL0bevNPhvlDDLVppcrk0NrzRt7fhVWVju4qqb9A2M1GbpWU4bp2qJolRLkUu09avRXhwPmx9awzOO5qaOfn7351new3A3o59xHercb5A9xWHbXGCuec1owTcdzSTM2jTiYYNSrJg1nm649PpThcHIPYVXMkZ2NITbW6ipfP3DHSslZizZqZLggYzz64qL3I5TQWTbn1qeN+Rms0S55FW4WyfrQD0NBH4xUivk8VWi5qdVpohgeSPSngUgT16U8KB1o6kh0FMbtUpHFRMuB1xVszuyJj6Ux2yKVmx0//XUMknrWZVxrtwcmqsjYpZpeeKqSy5psQ2Vs5qnK/WnyvtOO1VJX96jcXQSQkA1Wd8dac8hJx2qtI2ScGpb0GkNlYiqbvjOOafM5B/nVGafGcmsmWhJ5tozmqTy4zmiacEdaoz3A6g81lfU0Wwss/XkVTlmzkjmo5JCe/wCNVpJTyB3rNvWxoS+bkYJ/CoJJRuqORygOapzXOB3/ABpXsRuPnn25waoTXgC/eqrd3v3vmxWBqGrrErHdzU3uWjR1HUsJjPH1rj9Z18Ih+ccH1rM1nxNhW+f9a8417xTlmAfA+tbwpuTOepV5Dc13xUBuG4Z9c157rXiIu7Yf6c1j6vr5ctl/wrmbvU2mPWvTpUUtTzKtdyehb1DVy5bnJrEmuGds5pkkpc81FjJrvUbHJqxTzSAYp/akJwatAJQWxmkLZzUZOKYMC1NJzSnFAGKgpARmnKKQDJpw6mqRI4DFSr0qJTzUyDJqSkTxj9KnBz2qGJanWrLRJULHJqVjgVC5xQWRSGmDrSnpQoyaDIeoNPCHPtQoqTH5UANwKX6UE03PNJlXFIzUbGnk5qN6yvqVayGqM+1WY1qKJSTVqIe1UxxV2SIKVhTgOKCMelZM2lsV2HWoJO9WJB+dV36VSM2rER4NMJzSseaQnNUZ3ExzU8Y4qMdqljFS9Co7kqLUhGBSRLTm44pbm+5A5xULH/OKmc1AxxQRYT+dI3Sgdeaa9O4hN1LSKaWkJBRS4NJQMO+adupoGKKAtceBjrSrSD2p9BYq0Y5zmkBxSg5oI6js9qMfjSr0panYe5GR+VRnr0qdulQsMGmgsIOakXpTAcU9aGJMk6ikI5oHSlIzzRc1EAxS0Y70o5PtUNijuHU07HGaAM0AEUi7C7aOhozzSkZoGSxfdqxGOarRmrCZDVLRUWXYjirSLk9qpRGrcbVKNlsSPGTUYHzYqyvTmonXBpjaJouasocAZ5qpCcVcTkVjI0gyWNsD0FX4TuA6ZrPUfNj+lW7Z+QMms5I1i7Fw5KioZP8AOKn/AIfaq8nBNJGjEX6fmau2/BqkBirELDNXshxNSE5UVIy1XhkyQM1Y69e1LQtoRU56Vdg4HNVQeB2qZG554rmnuaQNC3kwwPpXSWEnmRj2rko2Oetb2lXXABrJ6alrRm/xtx0zVO7g+T1qynQdadKm9DxmtYvmViZrU5yYZU1j3KbWJroLiPax96ybyPPNZtanOr7GcknzitWylx1rHKlWzV+zfPHemonNUVjp7aQSoOabcQZYn8eKqWE+0gY79c1qyYdB/hUdDKz6FW3JjYVqb98YPesxRg1dhJ2EVLRrTvfUruTHNk8Cp0mzVe5GSD+tNjfOOaaWhFWne6Na3kBPvirMZGTnoayYZcEYrTiYMoOc/wA65JKx4NeFh0ihvrVYqcnirm0E59aiZct1q4sxRQlhy544NVJIyp9q15U5zyDVSWLPUcVtHRm0ZFIRgjpTJIQ3UZx61bWLBweBUpg43V0xZopGK0ZU9KNnOQK0bi36kDmq/knPStkbJ3RXCnOMVPEhPepPJxip4ouelaLUkfFHwO9XFTgGiGLDBh2/SrSR7uazZpAhKZPH609YecEc49OlTrHwMDrUqQkgYODWZbZVEWQMc+1PERA6VZ8kiniL24rS4R1IAlP29uKkWMkHg4qXys/560w2ZUaPqAaaI6uBRgjFN8qovoVYrrHgfjTSvz+n0q4IT2pWgxx39xUMEVRETTNnPpVzyjnmk8rPFSUiFIsd8fhStAQM1ZEWeP0p5gAFQ0Wil5YznH50qxVb8kYPP/1qVYRUM1WxRuI/kPpWVMnB9a27xdqY61kzLlc4wa4K2iOHEuysZcwwDxiqLpn61pXSYwKpuhOeK+erS1Pl60tTPMeT6UC3HcVb8r5v605Yi2O46Vjc8y92UDZ5PA4FTxafwDgVpW9rvYccVoRWmBwK9Cg2j28HC7VzCSxAHPPt61MLH5cheDW0toMD5fzFSrbBeoFe5TnZH0lOBiw2e3t7Cp1s/m6fhWwtoMjHX2FJ9lxxz/Wt5SujqjGxQjtgCBgj61YS2CgYFXEtx6U/yQCPUVytXNkVBBjoMCkMBzx0q8YgPamNFQkPc8haIrxzThAWX1qdSSSMc1YQOwwqHjrX07kkfnfmVIbJpSBjg1opodwygqmB2J6U6GC6x8qYJ9qtQabqUpAXcAa55VbPcp3SvYrNorhSxdQO+TVVbeNCAXwDxla2ZPDmpAgOjEtyB60ReFbxuGUJ/vnFR9YhbccYSsY5giwdjFj9KjkIwBjkV0E+jPYR5lePB6FWGapCO1Y/MwojiI23IcJGWpIB4/Sm+c3K1qzyWcYIGCfUDrVcTQEblj4HrS9snqRytlWNGZsgZqU2j3D/AHSc+1W472JX+WMYx07Ve/t/aoQRKD6gConiHFaGihd2M5rCeUKnlMMcdKkbw5equ9otq+5p8/im46BeP9mqy+ILqRhlCFPXNRGtNq5Xs2lqx/8AZlxEc7eO5qWG4ltm6g/WoJdQnuB3x7VGtpLORwSar2kn8SEqXVs3D4puhAYGeNVA4wnP51jSXZmcljk5qNrBlJDHBHrUsen5I5zU69EOyZH55JyDWvpt8URgXxx0qu2nrDErlhuJxsxz9aaY1XkHP0NRUp1aitYcOWDFvpN5znOapYGSTk1cAjHXH40I8DAksoxVU6VZKzJk03ojNaQnoufenokm0Nt+U8dOavmSDsRTWuIugrb2VW25mrIpSCQ8KpA9Ki8m6I+8far/AJ6nPTAoM4UnHIq1Rn1YXXRFNIZhjc+c9ietSLp0h5MhGOxqWOcB87eo709rtjEB69Ca0jRS1bNVJIi+wcnL9PTvUsemxsc55qIu+PvZ9qBdSI3Bw2KPYRe7ILi2MEY+fdn60JBAGOYwV9D3rPlmdm5J/OkV267s01QgmO5sTWaWxXdCBkZ+YdqjLxIMBVAPoKoS3c0+PNkLnpljVdXJck5Ptmm6cFsiW11N+2uVjYYAXvkDmknvF3cHLZ5NZSTfLz0oMhJzVqMF0Fc04btQ4L5298Cpm1BEc7QcfrWbBMhbDgqvcqOaXzVB6E/WnePYObQ0m1Muc4yaSTXysXlCBMD+LHP51RD4Hyj8qY5LAkjPtSuuxPPdk7au2RtVQentikGoTZ4YAVSA5xTmJ5UcHrmobS6Et2ZbbU504MgI9hSjWrkQmNWO3OcVnS5wAM0qIzH/AAqeayG3bUtrfy55JI9TT0uXbg8r6Z6VTSA7sE9asKhhz7VXM7EXZM7MGx1/lQhc9D3pEfcef5U4ccjrUOTQk2iUMT1bPtTZA27/AOvSqxJAODx2ped/K5oc2XzDW8zaMtgUiKWHXNPlK7QNpX3PemLIVPH51LkybscI2z9KD8vBGac0x6HGaYTknufQUkWm0hhyO/8AjSFSejAfUU4q2eFOPcUoQhRnB9u9PUlyYbfMPJrRs4oklHm8r6VQSIt2p+Smc5/Ookm1YWp19vcabGAY3VGx0ZRzU4uraUgeZGPrgVyIKkjBPTnNK8eep/8ArVz/AFe/UbfQ7a3u7NX+/GR0yDV+O9sF/wCWyD2rzgEnABzjsak4P3jzjpWTwSe7BKx6jBJYydJkA6/exVjy7MMMXin02npXk+/ADA+1OaV9ihZGXvwxqHgrKykCck9z1yK1tCd32wxsO6nk1K9hZzkF9Q6DgsK8fS7nH/LxJ7fMetWrfW54VdWmdieAWblazWBktVI0jKS1uerRaCFyYbi2lB/hcjkfQ1Q1fRLNxtudMsZWAx8i8fpXnsPiK+hOEuCR3D9Kur4vnyofDE9s8URw9aMrplxrzXUtah4N0OUFns7i0/2oJOD74Oaw5fh7A5/0DVjEewnU5/MVvReKIpo9siMmevOQaj+1WruNs6qT0ycGtoqrHRjWIlLRo5WbwnrtodnkW98nYxsMkfzqOGHVdKl/erdWJ7CQbkrura3kONkquTyCHHNTPbXzxFS7bD/CeQQfarUkn7yNI1zF0rxEzSBbyFJlPSa2OCD/ALtbcF5BccRz7yf4H+Vx+FZs3h6GU5e3VX6748qc1SudDvrYA2115oHVJ1z+AI5q+anIpzjPcvanowlBZMBz1Fc7PbyWpZZFKj3Falr4iuLNvLv7VyOm9DuFWvO0/WYma0vovPHDW85w2PUZrenJrRkypaXiznETuOCaZNbQ32EuAQOzgcirs8BjJVl2N71WZQpOTn0966UkZO6Wpz2oWEdo+1gGXscdapI0JIBHy1015bi+hMb9ex7iuSvLV7WYxsMYrOV4q6M4uSe5qRW9o8bMMfiKoTPCpIVV/Cq6uyoRg4NRbXPRDUOUrXSLlKXcseeoyAAM+lQm5AJAxTRbzN0Q/lTv7Nuf7nWs1zvoZtvqMNyc05ZyQc/hT10q4/u4FTLpEzY7fjVKE2JlYuxHSm/MeMVojRZiOGA/Gl/sVwfmcVXs5BYySjHoM+9C7/8AGtpdJ2dXGPenjSI+u/P0o9nK49mZIgldCwx7VWmkkAIya6RdOiHG6kGlQNknk+9P2TFzdjkmeQ8ZNAaYnGTn2rrl0m2z90GnSafbxklYwPwp+yfcblbU5HddJggNx3oaedjghq6kiNVPy4/CqU2CMhQPwqeTuNTuc/tmJ5De3FSRRysOh4rQZj6dKhEz5PHFTyFproQ7Z1Hygj6U9ba6m+8SSKlSR2PfrV+BnxyOfpWjh0Dm6GX/AGXctjjNKNIuW7V0cMhAweBSySsTgY+tS6SBs51PD87HmpB4bkzz0rfQhSOR+FXIohJgBxzQqaJcmjmB4ekOOQBU0fhctzuFb8iLGxG7P0qRCAM5quQzu2YSeHArfM3TsBVpNBjUYV8VpvIijkgDtzUcdxHk5YUlGIkzMfQS3Q5oTw8gODkk89K3oryEDkjJpX1GFASSKbinuXLvcwh4fXuOKmXQIsZ2mtI6tD0BUCopdXReFIbNYNJE3a1Me50XY2FXI9cdKgGlFOc5HtWnLqBl6d6iM5I/wqHZ7FxempRSx5wa0IdKXIP86rvM2M45+lC30wGMlaV7BzGvDpaHirP9mRqO1Y0WoypyWJp7atKeNxz6UKSRn5mutsi+mfpQbKNuSRWFJfzN3OaRb2XHOT+NS5IbTNz7HEBSfZoQefWscX0hUcmm/aJGHU/nQthKGptmKGo2EKD3rIE0hHXP8qFdic1npcbi72NFpUznHP1phuVUcVAEJGSTSeSRjrSc0NQJXuzimLeFTQsO7rSyW6xtwQ1Z8/Q1jDQtjUG7Db9KZJdyOOTxVdWA75oL8dKlzOmEObYnVmYcnNSBFbqcUunaRfajIEt4Hcn0Br07wr8DdRvkS41GRbO36lnPOKag5HZSwdST+E8+sNNkvGVIkZmJ4AHWvUvBPwS1DWik91Ebe24O6TgYrq/7S8DfDS0y0kVxcoOZJiOvsK858Z/tfQQb4dKUccD0/CuqFA9GGFo0nebu+x9BaV4E8MeD7VZJ5IpZlHJk6Vzviv49+HPCUbR286OV42RYwDXxf4q+POv+JGbfeOisfug8V5vqmvXV85aWd2J9WNdkaOljuU5JWpxsj6e8c/tfXt2ZYtPxEnQMp5zXiPiD4sa14imZri9lcH+EnivOfNZmyTViN+laKKTCMbtObua01/NcMTJIWJ9TUW/J/wAaqiQ/SpEckinY30T0RM6lqoXa7KvljiqN8c4PWtE7OwqivEzJulQyDNSSnJqMnIrU5UVpRmqz1ZmzmoJPvGtlsZDAfel60n8VL1qWUh9WYDgiqvWp4Sc1LGaCDPamladGeKewyKlvQ1K4UjNSJRtzSqPWs2TqPValVaYoqZelIqwKp7Cnhc0qjinheKzZaGhcHpT16UoHanBTispFq1hFX1qRU56UBOtPUVDAQDFPAxQFxTgKy6jsOUZFO5z6U0ZB6ZFPA71LRqloOXnpTlWkUdzUnbis2hJWGnrTupxRglaP4hWYlqOBxVmKTaMmq9OViOlJoZqW9zjHNXoJ8+9YUchzjirkM5WsJQKTN+J8gVMFyeKyre5/yavwy5xz+NcrTNFqTgGpegFNQjHXJpT09qL6jaJY2IPNW4XB4/nVBTnpVmE1pchmhHUwJNVo2xVhOaL3GPOMDNI3HannleKaelNMe4zkHPapVOT1qEkdulOVueorROwi5EwzzWlbScVlRN+VXYXyRirTKsblvJkd6uxSA8VkW7n1xWhA2Twea1ix+ZrwNyDWnbyYIrGgbIrRt2I7/jV3HqbkDbhVtRxkcmsy1l/OtBH6YrVSuO5aU8YqZDjnrVVDzmpQ/FSi1oWkIP1qRPl96rK3HfH0q1Hyo4xVXLuTRvVuFvU5qkvHNWIm96aAvxyGrMctUVPA/rUokx6029SGXJJPoag80h6RZN3t9TQfmpbiRKs3v+nanu+c/oaqA7T6VIHyP61SYyTOF5ppbjAGaXdxUTPxweD0rQu9iNyQepBqrKxHU1Yf1HSq0x696Vy47ldroxn1qJ9SZe9RXR7VmXBPbtWTk0zrikzQl1dgMh+KlttULclutcxLM35VLazuDjPHvQpyTN+RHYjUd3Q/hT474+vWuegucr15qzHN3J711qVzJwOjjuNwFXIZDkelYNvNnHNbFm/IzzTZhLQ2rbOV/pWpCMgdqy7TjH8q1Imz3rM5m7kwU0uMH2pwI2470hOKqxAobHSnCUAmomcDOKCctx1pgW4W9ver8JOR61m26neBzWxbx5AJoJZbg6DPWrQGRUMKgAZqwvFBixQDtGaARnpSMaYZPSmyehKzc4x+VQSvTHmx9agebNFyAkkFVZpMDNErDJ547VTnm5IqbghJZRzzVSV+vNJLKM1SlmzkZqWwfkPllxVV5ecioZJsd6rSXGPTNRewrFppOOuKqzTAAnOeKie4zyTxVO4ugg69ahs0FnuOSRWXd3IUdabc3e0Zzx6VlXl1kdeazbLiST3nGAce1VTcFjjPvmqjT+9RNMf8msblFmWfANVZLg1DLchQST0rNub5VyAefrUXuy0Xbi75xjoKx7/UxH/Fn2FZuo6wIhgNz9a47WvEyxhiJB+FWtQdlqbGqeIAoILAZrh9d8TgA/OK57XfFQOcPnHeuF1bxE0hY7skmuqnQ5jz6ldLRGxrviYtuwSD6Vw2q6yZWODmql/qjSscnk1jzTFj1r1adJRPOlUc9x890XJyaqs240EZoIzXTYhITGRQBmgHFBPFAxM4ppPWgnNNJzQQJSHOaCctSEYqkAAZp1AOaOlSAUq9aQnFKvIoG9yRBVhF5qGIZq5CmaBodGtWFGOaREqQnFWVsMkxiq0hqeRqruagpkbHJpVFNJ5qWJeapEpkqr3oZsU+o3ODT2BDCd1LnimsaAc1D1Ghx4Gab16U4c0oU1CWo9x8S1ajTvUEI5q4g+lKTNY6Aq0jipcYFQv0rM1exC4zVSQjJzVmQ4H9aqyD1rZbGMiF+lIOlD96RelBnuyRcGrEIwagUZFWIeTUs0RYRc0knWpAOKikJqUrGxXkFQNkmppDzUbGmZvUaBTG6VJ+dRN0pJXE9hAeaeOtNAx2pw4NMSHYzSHApaCuRUDE/ipG60vNGTVgAOKXrSAc07v1oBDgM06m0uOM0DsAOaeGpgxS0FD8ZqNhinr0oPSgCMDNOIzRRU7kRViRaDz0oWlHA4pGonY0o6UgGaUCgFuSAD6UAYNCilPSpLG07+Gm05Rk0BYWMYqypGOKrDirC81LL2LMRqzE2CKpxdaspzxUNGsVoXYn47U6Rd3OaghbFWQMiqTGtCNDjirsAJHNVCMNVu25OKhrqaIsBOcYqZPlYUipmn7Pas2rs2asW42ytRSfeNEJ/Sll6VDVhrVEXIqWI4NRA8Uqtj2pXuao0IJPyq9G3A45rLifBFaUBz61LZSVydemTT8Hg9fpTEAx0qRY/qD7UmrotKxKh45rR064Ecgzms1eB7VPA20g9MVjy6WKudfby7lUk4zVyM5BHWsWwn3qMHrWpES5B9KmDsxys9Snep6DrWPcxnkYrorpN0fTpWNcpg1o1c5nozClUBueKktvlIqW4hyaWKIYyO3tT6HNPXUtwvtwRWzbzl4yvBOOtYkYIODzWraLkZxgYrKxky2gGRVlE6E1TWTBAq/GcqMHP1qXsaR3GzW67Pu5qhtw3tWu65HPOapToN3AAFOJrLVXIoxkjtWjAxBwcVngcir8WCBnms5wvqeTXhdFpZMge1PYZOe1V1bHUVaT94lYR0PM5bEbJnkdPemBMnkVYKZFJtycYOa2uSVGtirZ6inmHcvTirZiDj3poTA7g+tdECk9Sg0B6Y/CoZLbGTjNajR8Zpr2+Vz3rptodEZIzVt8g98VYigK9qsJbYGSMVYih2imnY13GQQgcY/OrAj9vyqRIT14/wAamWPqOpHWobLtYgWIdl4qxHCGI4qaKHK8VPFCSOlQW1oVhDnqCM8cUptwOR19KvC2PP8AKhoODxg09gUSkYfTp6UvllR61aEeD0qQRcZqtgUSiYMH60qwcZPNXBDu6/nSiE4xjg1BTRUMWB05FI0Z54q95PH+NDRcYxnNJjRn+VtHT8aRIs9hirrQnGMY+lC2/tU2sWQLED2p/k88DFWkg4FSrb46+lJjRn+QTuJHB9qXyAByK0PI69/pTZITt9Dis3qaWuc/fJuJ4rMkjygrZvfvjPpWfMvH+FeZiHdHk4p6mJdqA3GapyJ3PGPetK5GZDVGQYbpivm6krs+Yru7Igp9OfWp4oDnpQgJbB/KtW0tN23OcH9KmCvY54RcpWC3tRjp+NX4YAO3Aqe3gwAFHHTJq0luB8vf2r2aMD6nC0upRaAkZpVtxtzjmrxjOcY96csIxnJ9MV6cVoe7CNkUhbhM8YpBCSeeRWgIcgcfjSeT7cVS1NyokGD0oMJB4q6kHTihoMDNUlYhMpeTz60jxdOKtiLPOMUoh9Bn2NVYbdjxktHCeExjsetT2WvW0DFZY5Aw6bFyKuXmnh5FBUowGG3HnNLb6JE7HLqv1Ir03SqtnwicexFH4taO6jdLESIDn5up/Cr0/j7UZmb7NbJaE9WQfyFT2em2EUn72VBjofWq1+LJbjMOBGegJyaPqkmveZpz2jaxSl8S6vcuWe5feeNwzVV7++mYl5pC3r3rTS7s42LgDjt2qOfVo5IfLESA/wB4DmhYKPVmPPIzszTDEjM31qRLJzxsb8qc12owRgVcj1e42BTIV29+59jWiwlNApd2UTprjkrgU/8As58cLnPSrEl+z5JYMfcVXkvJEUbTVfV6a1RL0GNbFOoxjilYIzDC4x1qETOWyeant1i85ftBIiPUp94e4q1Sh2Mr2YsrByg2KNoxkd/rTbiXzMkqq+wGKhQfOcHPua1dMtYJSTcjep7A4xV8sEtjV6mTHPsbAqSW/OMKcYq/rdhZwSh7YkIRnBOcViSgAnFJNbWJvfQke5fOS3NEd/KpwGJFVzyPagLnoOad0SWXvmY8seaBMR1OagVASCw9uKnCkIcD/wDVT5xXtoIz89zTdxGeKXBJ44qRMg9O3pSu2K7uIWJ6DHHSkQsxJ2/gKlWI+vFSxqEU/KSabTsT1IlUk8KRUigjseKlRMnnilWM8880gRXdD1xTAT0qxKG7iq2CG6cHvQO7E3FW3UrO0hZyPmPPA4/+tT9n+c1Iq5GOmaNRplUg/XFTWbrDdRSSRrMiNuaJujj0NPEQVhuOSeuBwKXYjZHvTtcFrqQCMFmI6Ek49Kc8BXlc49qsjZjGMn3qQNtGAn50mtQcepUWL5QeeanWJQc44qTbuPC8+1OZSO2PagmXYi2KeikmhosDlTml3Pn0FSCKRzuClgOeAagVtBqKwHHWnbTjBA/GpVt3AJIP9aRYHz905qXcSWlyuyEP9KXyTkENhie1XUsJJOdpNSx6dICBjr3zTs7A02ygLcA5Y/Wp4Ykyeo9DV59NkRQWUjPT0NEdlj7wxUcr7A09ikYEEhxzj8jT2gGFIGSa0jaosYx94UqW4xngk/pWnK0g5TJ8sqemKeF5wV/StD7Mu87yAKlW1ULkHcPUVLg2HIZypgg/5FIkbbya0hH7fhikRAD93H4U+XoPl6FT7OZAAOvoajFvt4x3radYyi5HP0piW0Mh9CP0p8txKLW5lSWDBdw4FNW3YnOea2ikexgzdBwPWqkyK+CM8DpQqdjTlM+QucAtlRxtpqQ5Bx+dXTbnGRGcUv2eYrgLhTznHWjl6ktJalSKIsTx0pxj+U9KtJp90xBC9eOBT/7JnQZKtg8ZHrSYnYzx157VOrq61Z/secDJAA9yAacukzEYEZ3HtR8ibFSJlD8YzU0n7xC2OnoKlGkXKOAEXkHjcKmXSLhwMKcegYcGh37CsyiSo9/rULuC3T8MVq/2LOuXMZwenOaa+nuAP3ZyO2KmzfQfLbczo3CMp27vapJZoWkJCFQegHarL2M5JIhbd/srzUQ0+4Y/NbuD15XmnZhrYh4x70vy55wSas2aG0uklktRcIp5ikyA3saj1Erc3cssVsLaJj8sKnIUU7WQJdxhUA/4VIgd+lV1VwF46c09WOe+e9Zi9CcyugyjMp65BqxbeJb60GEuXYA8Bugql5hwFzSMqnqAPYd6FFPdEo37fxhcA/vo43HfAwa0Y9ft5IC/3cHG3vXGkBe3HtSq+77pINQ6EG9ijoLy9tLkEj5W9RWBe20Urhtq5HQgYNEYlBAK5HWnySMFCkcHkZq1SUdi4zcdmS6ZeJExSf8AeIeNrc/rWs3hz+0Ymn09vP28tB/GB6gd65sRsx4Of8au6fqt3pNwk8LmORDlcGteXsWqqejRG1vLE7Ag+hBHINMurVJk3uql1HHHX611epeJbDxLaiWazFnqijDSxDCS/UdqwpLfA3A5FadBS8jlZru3X5Agx9Kqy3Sgjaox9K2dQ0mOJ94UFW/Ss1kiRsbQaLJGbfM7MhiumyOOasrMzdaRWiQEACn70UZ4FCtcfL5jxuPQcU7LY4XFQpdqG6j0qZbuPuafNFPVi2dh6K/pSGKRu3XvU0d/EF96il1ZE4FNziTdifZnx146Ugt2zjNQtrIyfSmLqis3Jx71mqkbjWpeFtxy1HlCsefWWVyEHH86Y2o3EwG0cewp+0RUY3NgvHERkgfWq9xfQj+IE/Ssh47qbjBP4U1dOum6rUOp5DlB7l6S6iPA5NQtOhHIpI9GuDjPFXIdCdx1yKhybFy2MqTHaqznGa6R9FAHJz71E+ixdM0tRpaanPLcbT0xVmG+x1rROhRD+KlGjwjjP6VPvMuLiUW1Vh0xioW1R62f7Htguc59hUTWUKnATmiTfcLpGWdTdlxjFR/2nOOhIrVNrDn7goFrEOdg+hFYOdnuDaZQhvZXO5male/l5AYirTxpzhcfyqnImGyB+dN1UluNNLQY1xKx+99eaekjn+LmmhGbouakWGTP3cCsvaoduqQM8mOGOaYfNPUmrJgkfGF6e1PFpIw+6fyrN1B+zfYhjhc8E81ZhtefmakaCRFHBqNi6461CqjlF22NOG2iUZJqykEIGeCfesQTMo6nNAmlfjJ+tUqiOdpm4EgOR8tRyRQfw4rKjDk5zVpFJ5zWUpiRIUjA7VC2wHj9akKZHQ5qMWjs3ArNVDa19iLcoOAPxNIZ1JxgD8KtjTZG5KkfhSppQJ+Y4rP2txuDT1KSOOeKkRg1W/7OjTg805LeME4FWqjRFmVtoI470sa5OOcVbNsh5HBp6WoNR7USTGDhRgUm1jV2OyZyoC5z0xW5o3g2+1SRQsRRSepFSp3PRoYOtW2WhzMdtJIeAa0LHw1eak4WKJn+g7V7L4b+EGxFluVH1fpW9qeqeFvA1qTdXMSSIOUzyfatlGUtEj3KOXQp61ZHlGmfCO9ugpkAjH+0eRW7F8N9J0LEl9IqherO39K5Dx5+1RZ2KyQ6TGnHAc96+e/Fnxr1vxNO5kunCsf4WOK66WEqS1Z1XoUdKcbvufVeo/GHwp4GiYWSpLOo+8cE59hXjfxA/ao1fW/Mis5jFGeB7fhXgNzqdxdsWllZ29SeaoSPk969SnQjEynOpPd6HQ6t4z1PXJWe4uZJMnPLHiqkErSHLEk1lQ8mtO27Vta2xNOCTNENhe1VpiSOtSbsjrUUg5oOp9iKp4SeKgPBqeA84rNjSLIBxnFOUGheBQTUmrRNvO0Gql38w/wqdW+Xmq9xyDTWrFL4TNcZNNIytPYc0jLXSjkitCpLVZutXJVqtIvetEzJ6EXX6U4DNJRSYkOHFTRmoqenSpLNCJjipgMiq0J4qyhqGbRegmDTgvHSipQOOaxY0hgGDUqimgcVIgxUgiVBxzUgX2psYBqdUqGVpYQRj60oSpQmc07ZgZrN6glci2dqcF2gVIBzx0oK5FZ7l21GAU8A+1Kq5p6rxUMqw0LTse1Ltx2qTb37VJV+g0daUYNH8qcFIqHuLcXBxilx60u2nAZ4qLgtBhGacAVNLTgMCpK3BQc1KpP61GBnvT15PPQVD1CxZSYgjmr1tcEEc1lq2Knjl24rNxG3ZHQQT5HOKsq+RWFDcelaMFyDiuZxe5Sd1qX1Papo+KqpJux6VajIxWdwexcifgYFWY+PrVCNuOatJJgcUgTLdBOR71EpyB61JkHqOfaqUrbjRG5IHSmLxUxHFRsuPrWvNcB6OBV+1bJFZqnHbpVy3k46VUZAblsuQB71ft/lHrWVaSZx2rUhlA7j8q2jIs04WwFFXYnI5yDWZE3HXmrkb54zV30A2IH6c5NaMEnY1hwy4I9KvwS5I5qosdjZRstzU6KCc96zo5CDir0DZz6Vdy35FheKsRuQAe1VHk2/4U0XHaquPojQEuBT0kqhG+R61OjEdKOYpbGnG1Tb/wA6pxOMDPWpd2M+nvTvckn8wg9vwqTzsqPSqXmADjmhZtp5o5h2L27g5600Piqv2j3GPemm4/8A10rgi6Zz2NMEoPpVRpj0GBmkEnbNNSKSuW5GwOtVZX6mgykrioZX49aq+hSVirMSx4/Kqkse/jH5VYkOc44qLmmjaMmZk8GW6EU2OEitFowTz1phhANVY3jMbChA+lWEGG9hSpFyOOKtwwe1VewSn0JbMZbFdBZJwKzLWML2ArZssDB70+Y5pM1IOg6VfjYBQTWbEe3/ANarkb9u3pWqOZ6l7eTg0jOe2c1ErbqeRnpzmhiTG7yDUkQzg55qNUyc1ZgXBA61NwZctFwMkVsW3I4rNt0wK0Yvk70JmZdQ9Kc0mD9O9VvMz3FI8hx71XMQycy4qB5qgZ+etRtLx1pNkkkk2T1xUBmGPWopZDmoJJNoNTzdCGSyzE81nzS9aWa4wOO9UZp8Hk1LFYbPIc5Jx9aozXBUZ70T3OO4rNubjms3KwyaW4yxycn2qtJOM5zn6VTkuMt1qtJc4HBrNyLLU1ztBOcisy5vs5y3HaoLm7IB5BrFurzAPzYPpWbn0CxYu77k85rPmuSxJLVSmuyWPrVZ5y1ZtlFwz7fSo3uwh68VnyXOM8gVmXuqrHG3zYI9OtSWjTvNRVVOG+vNcrq2vrGGIasnV/Efl7vnxx6157r3ioncN5/OtIwcmZTqKCub+ueKwu75z9c159rfineW+bPvmsPV/EbSFvm4Ncpe6m0hPNenSw6Suzz6mIctjS1LXGdiN1YNxevJ1aqss5YnmoS+a9NQSWhx7u7JXfJqInJ/+vTS2KaGqkMfnnmmno1IX56U1jTAXdikJzTd1JQJARzRSHpQDmgLi9etFFJ3qrkijiiijr1qR+YnI9MU9VpAKlTgUDSJI1q/Cvy1TjFXoBgVSGtyYDNNkO2ng4FQytnNMtkLnBqBzT2NMIyaCBEGWqxGtMRc1Oo20kCQHpULnnrUr8VXc02AhPNOUZpi9KnhXjOKjYpChcCl6f8A6qeRxTCeKkZND19quR81StzzV+Pp7VLNoK7HOOBUD9anfpVaQisYmslZFeU1VerMueaqv/KtkczIn605BmmHluakjFNkokUVYhWolXJzViJaTNdiXGBUEhJFTsKryE0i2QMajbrT2I5pKSIGVGRmpT3NRMcCmJiZNOBpPWgDniglEg5oOfWheaKgrYZT89qQjmgHirEgIzSgUUUkUPXilPIpoyKdkYpvUsSnd+tI3ShelBPQWlzxSUVD3H0AjNIDzSk4pBmq6Ej1NSVH/FTwQalami0F249qB1p1CirGPHajBI5oxjpTwM1hc0toRkYpB1qQim1aEKtTxmowOfWpYgQahvUpdyVeCKtJUG2pohkYoZpFu49SQauQncBVUjNTwt2qUaWJpF5qW3OCDUQGeafGcHFTIu1jWhIK+9SlelQWr/KM1cA+UVmjZPmIlG05xT3Hy5pWGB7UgG5cVm2NaFcAgn0pF6090waZtoWxSLKNgjFXrdyvWs6M4q1G3/66zkjdbGqrcVZTDAY61RhfI61fg6j0pxG2IRz7U+M5PenOoIJpIzzSZO5rafJtK+1btq2fzrmbeTFb1hKHA7Vj1NUaEw3JWTPHu3DHQ1tFcrxWfKg3HI+lUpXM6kLox5owR059KLeAuvA6VYmQBmzwO1JA/lN25oOKSsmiMx7c9quWXPAqORfmz680+ywsmetTe5kXpItmCR1qxbEhW7051DjpxRCmfwqbAiUufL96rSZK81Pj5sdKa8eR/WtI7ml9LFVc5Iq1B93nJqIR7G71NE2Dz0oauc01fQtMhxkdqmtW3HBNMRwwHHSnDKuD0/wrmlG2pwzp20LWOeKd5eTnGaFbOOKmVhgUQ1OaURiLleuKPLyDwCadnbnAp6+p6HpWyMNiNUHpkUeTyelTrHu56VKsQx7/AMq6IsuLSKrQZ+tPEZwBjmrccQK0LCS39a10OyDuRwwHHSrSWu49MZFWILfPPp3q4I8DGOKxsbrUpRwjPT86tpAB/gKesYJz3q0kXtTSEyq0W3px9KaYsryOau+VjimmLPGKq1iymIRn3pfK4q4ITj2p/lcY7UnqCKAhwrUCEkcVdEOetO8sdhREbKqQkgHHApTBnORirix/KBilZPapaEomc0B9MelCwkkCr5g4zikEWOgrMtFZIMD/AOtUwg3D+lTRx8YxU6RZHAptDSuUTDx0qK6jCp+GK1DCFHA/OqV+uE7CsrGi0OWvVyxA61QuFCoa0rv/AFmKzrkllPpXkYnY8PEvUyJQSTiqZXB989KuTd8cfSoAuW56V81Lc+brO7H2sYZhnv8AnW3Z2+SAKq2NuCckZrfsrbaASOTXbQp31OrB0uaV2Pt7bpxmpjEF7Vajh4zQY8Hk17tKFlqfWUY6FIx84pyQZ5q0YPb8akWL2Irotodq2KoiPpSeT+var5gPp0oEPFCRXQrJbHHTNNe3OK0lh+XpzTGhOORVJCRmeRnjp+FL5OBwCavmGgxYxx+NXYbPn9r9sdT+J5piX+Ww2fxqOVQwUDj1qv5XzdzX0DbPgYvuXri8VeEHXuKpm48xjkkEdqa0R4z/APXpfI2k8jJ7Um2wkxVkx15+lG/PtSJG+cgdKeImbHapuZJ2CNQcknbgZ5qQFuhJoWD1NWFhHBLDPSi5LepAGyfp71JyeKTC5AJqRiiEHrSLWo2SIovXNRljnvjpUrTKT6n0oDB+AvamiZEW4q3JxU6zNtwDzUTHnoDRvPahhcfMzN8pOT3NV2Snjd1pVVscjgn0qeo+YgKZXpg1IqFQPT3q1HaPIkjKyjZg4PU59PWhbV8dCT9KqwIjWFNw3Eqv94CpWjQqAGJ9/WpFtXYfMMfzpw0+RlYjIUcE9hQkO1yJIU52rx7mmYHTHetCyjMUnDICQVywyOeDT1sUUkbg5z1HQiqaC1ymFx0AAphBzz/KtMR26j5mzx09PrTt1qx+Tcf1FVYpIz0iJRuo96TBYkc1eZoywAHHoajk1exg+V5raIj+J5AKiy2J5G9EimYWYcAk9qT7JKFI2HIODkU248aaLaOTJqVuD/0yJNZ0nxP0SNm/0mZ890j60tBqlLsa8Nr3ZSfpUhs29K5aT4q6VGx8qzupfTLKv51Tu/i0M/6NpuB6yycn8qLq9jRUZHdrp/Q9KfHpaMfvgH3rzSX4r6nJ/q7W3h9uWxVZvihr7ptWW3j56rCM/nQ3bY0VB2PWUsYgfm5PsKs/YLRudz/gvFeKt478RSkk6m69vkULVZvEmsyBt+pXGD1+frVJ6DVHzPdoreOLd8hx15FORLLefMG8YJ64NeBNqd/N/rNQuX9jKaQPKwJa5mI/66N/jSvqT7JLVs94F1p0LjEkQx13OKB4g0y3AKz2y57GQZrwQKpOSxP1Yn+dPRIweQKtNFeziup7lP4t0rGHmt8g8kOOai/4S3Rlb/kIQcDoCf8ACvG1deyg/WrMdxgcKMCp0JcInrh8aaSox9qBBPUA1E3jjSgDiZsj0jODXliXu3HtUxvQUGOvp6U7pCaitD0w+PLIAEb2H+5jFMHjWxdgVjkYHouRmvMnvTt4z+VNW8cHgmqck1sRZHqP/CX2pBYWrHH8JkGDVY+OAzZSyjX6ua83e9mPc/SkSaUjjdk1F0KW1j0v/hM5N24W0GT2IJFMPjG4Q5AiHsE4rzsTTgcEmp45Zzg5P51d12Jsd8vjG52jlBj/AGBQviu7LfLIq56/KK5CAyP1OatJC3v60rLsRsdV/wAJLdcEyKT7LSHX7gj74/AVgxw/7WDU0doWb7341aSDdGs2vzkAb+lOTXZuf3mB6CqP2FT1elFmgJy2R65q+gXtoX/7emPVz7AmmPrchA+c8VGkEA6kGpJIbY85A/GoujNvSxHLrcuOJD+BqnJrlyScSN+Bq2beA5PaoZVhVeFH5UbkxWt2VP7Vus58x/zoXULpjzK//fRqR5o14OKaLpEPb6YpJI2WruWI7y44G58j3NWIrm6BOGbn3qrHfx8dM+9SNqijpjFK6M222XY7m5X/AJaN/wB9VIby5IwJGA+tZo1MNgf0pH1LngZ9qd0N3bNVb26OD9okyP8Aaq1HqF4D/wAfMhJ7licVzjaiV5Apv9qyqeKlyWw7nZwahc5y12wwMckVYk1Iu2WkV8dyo5rgl1KdyfmOaGvLgnO44pc67Eyd1Y7hNTgz+8jR/bFTi+0uXAkRo1xzsbmvPTNO3qaTfOf7xrNtN7DTPQiukTcR3Zi9N4/rQ+n204/c3sBPoXwfyrgI1nYdD9KnSCXg7eRUCTSO5fw7cqhcASAd1Oapvp9zAc+UQD3xWDZy38DB455EI6EOeK17bxFq0eA9z5wHAEyhgaGtA0YvlyKCQCtIpZuCc/WtWHxDE64ubOIjHPlDBP4VMBpF22Uka29BL6+lJ3CyexjxyKmQRz60blkBGc81sT6EZF3QSpMvbYeazJ9OmtsgqV7c0XtoZDEjViQG2N69qljkYMASMfzqq24OOOMc49aeuWHXFax2NU7F2e0F9C4UgHtXJ3NnKszJtOQcV1FtcGNgPfFdJqcumat4ThjWBYNZgmDGZePNjPG0/StOVNajSUk5M8rkspicBSKRdMuXPbHua6k6WRyWyPaoZLJUBCs1czaRjexzo0ucNjIz9acdKnHO4D8a3k07PIJoay8tuQT7GueUopjUk9znvscinBf8aabTcRl66I2iEcim/ZkToAT64qVNMV7GGNLTGS2R7VMmn24+8SR9K2gNoxtH0qJowc8c+lNSSZad0Zf2KAH5Iyfc1Mm2PgJjFXUgeQ4VCffFSrpk7j/VEZPcUOqtmapTtexRS4AIwo5qfzJXGOg9KvweHZ3OdmB9K1bfw3O/DKMCs5V7aISjJo5wl+mfwqRQxXit6Tw7KjkFfxqaLw84HPH4Uc8mibeZzmwnrU1vaqWO7GPeukTwoJDnzPyqY+EmRdxk+XtxUuU9gUHLU4y5jRXbjgflUIQHA6V1svhuMsRy38jU9t4TaUYSBm/CpfPLY1hTclZI44wgKMdTUMlmzdj+Ven6d8Or67YCOzcg+i811Np8DtYuk3CyYAeo5NChUvqbxwkpa2PBk0t3ydpNKukTS8BG/AV7zP8ABbVbL79owPpt6VWl+Heoacu6S0YDn+GuepCo9DshhowXvo8ROgTFseWQPpVi18HT3b7VXk+tepSWMcBIkQDHbFQkQq4KDaR6VNKjJv3im6FPdGBpnwsREBmlVWPvW/Y/DzSUZRJIPTpwaeboHuT9KcJ165Oa71h49RfXKMfhgaM3gjw1Ei/vQ3qB1FTweEvDEaZKHH8/wrJWZDkn9al88YxniodGLehk8dZ6RRS1rwtpM7kW67F7etYB+FN/ePut4DIh6YrsLZQ8gLdK9P8ADnjq00uzWKW2ifaOG281n9Ws9DthiaFWNpqx4F/wo7X3PGnyEeqrxU6fAHxAf+XN0HuvNfRknxVt0U7Ywh7YPArEvfim7E+X9etHsDKU8Nex4n/woXWVI/dbR/tda0YP2ftRwPNYDPPUDiu7vPiZMuTlfyrmNX+JVzcscTYHoOKiVFLcz9pRXwxuZ918JLTSR/pN5Fn0ByazrvQNFsI2KvuYdwOtVL/xHLeMzPN+Gaxbu+D9ZAT9a5uSJPtbN8sNClfyRB2WLG3NZM0+yteOJbknacn0pz6FG4LPKiAdSxFJUZPZF+yqVXzWOda5LHvmnRbic4roodO0S0O651OBfYtmqt54t8JaVkfaTdY7xrgfgatYeo9LFfU39plGO3mc/dJH0rV0zw1fajJtjQkVy2p/G7RbNCtnY8joZHzXN337R2pLGUtRHAvpGvP512UsA73kdVPD0oP3tT6X0HwVaaRbpPqUsUfGcyEAVY1T4weEvB1v+7mSeVB91MAH8a+K9d+MOuayT5l5Lg9t5x+Vcfea1dXhJlmZs+9dsMFCLPTWIko8tNWR9M/EL9ru+vxJb6axhi5A2nmvAPEfxG1bxHMz3F1I+eeWNcqzls9aZuruVOEPhRyycpv33cnkuHlOWbJoUn2qIdqlSrRSWpPzUb9RS5zxTkG41LNLX0HxKRzV+E7RVZF4qUNioZUVyltXzS9RUCHJqwo460jZO7IXGDT4W5FNmGKSPORWbC+poLyKR2waiRuOtKevrUdTZ6kiNzioJ2zTqjn5FWnYmWxXJyab1FDA59qDwK1uc6IZsZxVaQVYkbJqFq0IZAVwaTaTUh57UFaCYkYHNSKeaTAzTlGTigbLETYxVlc1WiXnH9KsoDis5MpIkXniph0qJBzUyismWgxzzT1HIApF5qRQBUvQNyVPrVlOnNV0Az7VYTFZs1J0XIwBUirke1Nj6VKFHfismBEVGcYpdn61LgdqNhznpUPYbIttSKlOC+lKqc5rJlbIZs9adtyKeFzTtue1Syl3I9vFKq8VKEApNlQwsN25HNOUcYFLj1p6npioZdtBAvAFASpCvej+dFwIiOcYpelKRg0Ae9NbByjqejYXAqMHJp656Cs2x20JUcrVqKYA5zVIcHtTxwOtZMTibNvdc9QavwzBu9c7HNtIq5BdYxzzWMok6nQxyD8Kto2VrEgvM9TV6GcN7Vi1YtWZqI6kYzUyN7iqEUoBq3EwYgCoYMsKCw70x19B+NSJgmnsvpVqVkTdorYOcVNCCPpSFct0p6rmtEy7l+2kxxWjBJWRCMEGtCBsEVfMWnobMMmVB/OraPj6VnwN8oGasox6ZwOtWpDitS/HN6fzrRtn3EH+dZEQ3dxir1tKVI/nWqdymbkEgb2q/DJge1ZEEnrV2NueKtSILUkhI6VGJDuqIN1qSNM1ZaLUL9KuQ8YwM1QiXC81dgJOKC2y7FzUzEc1DGeAO1SlOfarIsMbJ5x0qNj3q15X/wCo1FLHwaClqVnfaSOlN8/IPaicZ/D3qE5FQBN5uSMGnmXjOeaqqcGmySlVp7Gi12LAuPmwentStNx/Ws9ZiWJqXzSRVRCzJHf88Uwvg1Hu556Ug+Y9eKs0RMuD2p6rk8daYnI9amRTmmmJOxJGmcj9KuwR/KO1QxKMVciB6VW45MmhTGK07Y8dKoxLzV+2XHfrSZlJl5MHHFWYqgiU59DViNT161SdjG5Zi6VPCCcYzmoIxnHHFW4QA1XzA2SxwhulWY4AKWNRgY5qwmMZ/nQjPUfCoX8O1TrxioQ2Bn0/Wl8zIBpiLKnbQW4qv5uD7il831pXExX65quz9ac8o5GcVSlm5PNK4kxzSZDfpVWSTC4602SfBJ/TNUZ7vaDzis7gx80wUYz0rOuLhT3qG5vQTg8e9Zc93684pOQrXLE91k8ms+e6ABJqtcXu09eKoT3oIPXHasnJD5SxLcDrkfTvWfcXgUnmqtzegkjPFZN1fZB+bOe9YuRRZur7Gef1rIuLzc3WoLm6JHWs6e8CtjP51lfqFi490Bk5qrNfbR1zxWZdakI1JJrntU8RqgIDgH1zTTbG2o6s2tQ1hYgfmArjNb8S7AwVqx9X8Rk5+fH0ridX1stnD5rrp07u7OOpiUvhL+t+JS2Rv/KuH1PWWlLZaotQvWcsQ2c1hTyE5ya9SnTUTzXUlLcS6u2fvmqMr55zTpCearuTXakA1mpu+kY00HNWiBd1G6k4zzSZFMB2TTqZT6AEwKTGOacBmigsZR/OlOKaM9aCBetFAH409VoKY0LzT1X/ADiloJ4pXDYMAGnA56UzdTlOaEO9ixFwRV+IcDiqduMnpWggyOlMqIEVBL14qdqryGrHIhAzS7cU4L6UlArCr1qUflUamnA4oBDZKrt0qwelRP1zSZLWo2MZNWo+lQIMmph+lQyooexqMjNBbmkHSkXclgq/D0qjAtX4qzkzWA+Tge9VXq04OKrSjJqUaSKcremaqtzmrMvWqzitVoc7I8c1NGKiUc1Kgpma3J4hVuMYxVaPg1bT2qWbp3Ek6VTc4q3LzVOQ8mpRT1Iic0hPFKRjimUXIF+7Ub96fSMMGpAj6GlHP/66aeactadDPqSLzRSpjHtTqzNEhlA6UMKAKB2F+9R+lOAwtFAMB7U4Dj1pozTh2FUhIMZ4pQcUdKMc0ywXrTugpM5NH8VQJDSO1AGKcelMIzQOwucU9WplOU4oQ27koOKf/FTV6VIvtVXKQ7BpRwaF6UucGsDTZCEZphGKkx600jFUiRy4zUyHmok6VLGuaTKjqWgMj1p8Q5x/SmRdMd6lUc0M1Q8jp3p4yCO1KBkUEe9ZXNtLEyNzUg4NVkPNWUOQPWhjT6F+0ft1rUQgjise3JBrVgOcVl1NoaD2OeKQD1pSOfWnBOeTRItkToMdKh2YOeatsKgb7xqdUMahOfWrEeeKgxg5qaIg9OanqXcv2/cGtCLg+tZ0XUHrV6Ns4pPcotv3pB1OOtMDZ5qQCspMpdiVCcitmwbBGDWKvTrWnYsV5zzWd76FJWOjifMfWo5osjIplo524NTSHiiKszTdGTeJ6cVUVtjDvWjdpuBrMccgUdTgmtS+SGUEfjSxLtfAzVaGT5Oc5q1B8xzxmrZzvQ14V3RACp4o8duaqW74UVegUuRk/lSM9Urh5O7mkaA7ematISHx2qx9lDYahI0i7sxZoisnA4xQIycVfniK5qFFywHGafUmQ5YyAD09qlRCRweRzUkafLjHOafsxVOF0c8lcmgi3j0qaKPnGPzpLfG7FWxESevFYqNnc55077FeW32qD0zUac4J7VqrFviIquLTn8aDgqQcRYF3jOKk8sjmrFvBtGKcyEjHStVsYrYgCZPGKnSAuRiiOHmtK2iUKc9RW0XodMH0GRwcDAqcQZFSxQ7e9Wo4gRzVHbGxTW32kYFWo4B6VOsWG4GKlSLHWhFNFQxAtnAprQZPWr/lYyaQxcetNvQZREOR9KXyfy9RV5Iu1L9nANQCKAgyKUQ44q95BB/+tUnkY6gZpIHcorDgcU7ySQa0FtxjpSPEO1SWZzQY9Kb5X45q+YT+dJ9nBbA4pWDYprFwBip0iJwMVZ+zj0yPWpEtzng8UMexSKbc1k6khGc10bwAAknn6Vg6ooZmArKeiL2Ryd2cMRWZcnANat7HyfrWTdgoSP514OJPAxLu2zMuBjPNR20Zdh1NSzZYkcVc0225z1NeEo80jwJrmdjUsLU5XjOa3rW26Z6iq+m2vA461uW9t8o4r26ELWPoMLTskiJIMDgUjwnODWh9npfsvr0r1Yo96mrGb9n/ACqVIOmeau/Z+OmacIdvX8q1sa21KfkdMUog9vxq99nBHrSpFjtxSSH0K62/ydKYbcZxj860Fhyen4U0wnriqtYLGc0AyO1NMHoK0jCB6f4UzyucfrQFj5k/chQd2CetO8yEdV3DvVIRscHGTT1jdu+Pavb51Y/PE7q5JI8ZX5RxUQBJzipVtiDgD9K0LOxLEb4m2+u2pUrhra5mjcMY/EetHldxWrJpkzMdkDkA9dvSojpt0T8tu59wtXcTi3YoxJjt+dSso461cj0y6bpbSE/7pqX+zrkDm3cY7Ec0t9R8t9TLaLuAcU3Zu7HNav8AZlz2hYZ6buBVe5tmhzvaKPH96QD+tYOSvY0jGXYpiHA5FKo2nOKZLe2tuP3uoWqA/wDTQH+VU7jxXoloAX1Dd7RITmhuxm6cn0NSOBXIPO4mphAsRO4Yb09q5Wf4jaTbNmKK5uh26Lis65+KoP8AqtNT2MkhJqlK2hcaFTU7RvKdvkG0dvepoUZxhVyFOcYrzK7+JeqytmJLa3X/AGIsn86zpvG+t3BOdQkXPHyALQ56mv1eXc9lSznTrFgk/wAXGPrUbajBbnbLdW8YHrIK8MuNZv7psy3s8hPcymqbsz8sxY+rEmhTNI4ey1Z7fd+LtJgOJNThZh2DEkVm3HxG0O3youpps9fKTg14+frQBim52LVKB6bP8U9OjY+TZ3DgdCWAqncfF6ZT/o2nxpjp5jlvzrzwjnpS4HWlz9TRU4R6HXXHxM1aViy+RF7LHmsu48a61c8NfSKD2T5QKx8A80eUTRz9S1FdEWZtWvrhsyXcz+uZDzUJG/qSfxNNxtOMYqROe1LnYkNEft+lPxg1KsZPQE0uwg8rilz3BppXIwQPWjPHSnlQKCvpRczG78inKx7UKMU7jtWlwvZCq5zxTstmjeMe9AcDrQTceNxPSpcPjFMEyqPWl84MOKEDQ5FPepBHioVkGfanrOCaLmbuizHGcdatRR5HXFUY5sd6mW4qrodrovLCrHmrEcUais9LgdamWcEelDkZOJbAjPbP1qVdirwB+VUVl96k3H1qlJWEt7FsMnXaMfSnpcon8Oao7mI60qZPqaLom2pbkvEzwoBpFuxjtmqpjcHkHFKsZJ+6TQ5CLyaht4AqZNUxnA56c1SW2ZgCEJFWYrJiOUNTzMTSLC6oe9Tx6ix6NVcWDsRhCKtw6bKo4UEe9aKTEmTJfvnJOanW9L9jzSQ6ZIx5IH1qdLJ0/iFF2zNvWxXkkYdM0nmSe/5VoR2G/AyKnGlE9XGKdidDOUyFOmaf5Mkg71sQadHwGaryWcAB4+lGwm7I5SS0c8moDaPXYNaW+funHpTltYSP9UMfSnZolTOPSydzUy2D5Oa61I0TogHvinrHHydoz9KTiyr9Tl49KkI7/lUw0Y9eT26V0W8ngDApWLY4wKjUzcmzBj0FmPzBvwqYaDnjy+PetpNzZOcU9Qzd6LO49WlYyYtDIH+rAPQ5px0nnbxW0H2IR+tRLHzuzx6U3a4r2KKaMBg5GO/FTvpkW0YHI4yBV1wCoApFU5wASfXsaWhCl0RTXTYyf8KsLpUOOlWRE6kfLnnvT/JnPBTaB7GpexTTaSRTa0iQjHSphZLs+6Pyqb7HK54XBp32aVSM9vXmla4JdCoYVJPAp6w7QOOatixZyCzfjT0ttxwx4p2J1G28jJyrlT29a0k1dtm2ZVnXpiT/ABqBLNDxwB61ch0eOQZLflWb0JbaZQlWyuyQoMH05GaqzaFIF3w/vFHdeldLDo1so/vN61YhsltiQpIHoelXFmibtqcKY2iJDDDD2q1aEvjLcnvXaz6TZ6jHiRVjk7OBXO6joU2kzAkCSM8h1HBrVabmyd1oUbmCVHwEJHqB1qmNOuHc/uzzXT6feROY0fBbGGyO9awWFcZA+mKwlTbehjKFmcUmkT8cEH0qRdCmlJLHGK6t0QsMAj1pAgXnBArP2FxJpM5638Ob2+djj271ei8IwJzvya0iAOQDSxyHPNDwxcp30SKkXhO2blquw+FLBTwg56mpldiRj8qtIjEZrJ4a7BVXFaI6PRtP8OaVp/7y1E0+OpPGa5/VFgubhzHAqLnIAGAKa3mepxUW47sE/hVrDx3ZrPEzmrdCJLYLwRgelSRhYs4wKWeQLjmqksm4cZrdUY9jm5pbJlp2RscVE4Qc8Cq6t60EtitVTilZIFck87Bp5naZAhPAPSoVTHOeangiDuMtgVfJHqaq/Q6PwpZad9qV79DJH6CvY9H13wbpcUeLJN47Hp+NeK6a0EakSOPzqrqOp28cuEmAA9DRKlBLmPRpVqlOFoo+gpfir4d0yVntrSIYH3QvFZGp/H8SkrFBHsHQDH8q8Cn1u2wQZs81WbWLXH+tBPpnmofKjZVq81oez6l8bbu7jKRRonuFrh9V8YajqeRJK2Cema5ez1y0Rx5rqB15IFO1bxdpMakJOgOOcsBTUYvUhxxFRXkx0wkuGOSWzVU2TcnFZX/CwNHtwxkvYlP1rB1L4vaVHkRz7vovBqLLsJYSpLVnZ/Yzn+tKIwowTXm4+M1iq5IdwP7pxWVqXxnjc/uYmH1PWsXF2uOOXVHqeu5jXq3NIbqJCMmvCpPjFd5/dqgOe4zWbd/FfUpOUcJn+7SjBtmqyyTV2fSltcAxbh0zWffeJYbV8Fxn3PFfMF/8VNabKi7kXPo1YE/jXU7tj5lw5/4Ea2lTutHqaRwC2Z9RX3xAtonx5qj3JrHufilYwZzdR59z0r5on1u7mBLTMfqaybnUJnb5nJP1rD6u77nSsDCLVj6Hv/i3ZAticMa5bUfi3AzEoC3uDXi73Ej5y1R+Yc4yav6tF7mscLCOyPUpfipMxJQYHvVK5+J164BRtpHcda4BHPTrUgb2rRUKa6G/so9jqpPiFqchz57D2yarS+MdQmOTcSf99GucB565pxcD61pZLobqKRo3fiC8lGDK2D2rInvJpD80hP405pagbmrSM3BELys5wSTUW7INSOuKhHWruJoCc0Z70UD9KQmhSM03HNSdaRhxQ2FhoGf/ANVTLUA4qQHigFuSfxCpouvSq9WYTxSZrEtJTeetAPy0lZlPcnh61cUDA9apwdfSryYIqWbQRBKM1GhOalnqJOtSgS1uWVHFOpqnilyKTRsOB9KikqQNUTnOafUhvQgYYNMfH1p/J+lNbpVrcwZVfrUb8VNJURH41ujJjG6U0Glb1xTfu802ShaehzUJNKjc0rCTL0Q5q0g4qnE3NW0NYyR0R1RKgyanVcimRYJqzgZ45rBuxaVyMACpFXIo8vnNSKvFDYkgC46Cp0GD/SmKM96lVfmFQ2VbQsxAfhU23iq8WQasxjIrJlWFC8//AFqcUzTwM9adtyKzNCHbjtT1TNTBAaNnIxWbEtSLbxTsYHSpttAX14qXYpIh2cUHBGKn2e1MKYJ71FyrEYWnKvGe9KVPSnAZqGrB0GhTTsY//VTun09KCtISGYGOlM256VJggUYz9aCxnQdKeo7Z60gFOTk9ah7kiqKUjBp/86YTwOKgdxVp6ttGOKYeaTBpWJepehuO3WrsV3jGKx1bbUqTEd6lxuCR0MF3k9fwrQt7nAJz+FcxDPjnNXYL3b1Oaxcbg/M6uG4B71aDBhzXO299wDnv0rUgu93GfeueSaEnc0NqnHrSoMfSmxyKfepFOe1JSNCRAOtW7fA9arRryM1chGB71XOK5fgc4/8ArVbiOTnpWfCcnr+NXkJAHPXoatSKTLgbAHf6VbhJBHFUojgY7irUZ56kmt4y0NLmjHL6Vo28hOOcVjRse1X4G5HNbKSFY1AMVYhXNUkcZGe1XIX54Nap6FFtI+AetTpjtxUMb4PTirCfN/OtFqTcnjJ4qyhyRk4qrHgMOcVYR+ccGqKLAHftTJEz7+1AfC9KC4IzQBWaEFSf8iq5j21fYAKPSoJAMDP50AijKpGPSq0oOfwrRmjzVN4snAPSguMrIqhSDUqAkY/WpFiBODmpUhxximi79SAR9jS+UAelWxCMc8Uwx84xx60Mm4kKcGrUKZqJAB71ag5NShNk6w+34VYjTmmRHnB69qtRNt9efStUK5JGB/kVcgXBBH5VWABIx1q1EccU2S2XYyNwq5CAWJqjCcEAirccg3DFFwLsKAc1aRQAe1VI3HUVOstWmiC5GwCiplcfWqIlB9BT0m59fpSchbF3fyOuaXfzVTzvfikM4A5/Sp5guWzIMnnmmPOB7VTafj29RUTze9TzEPUmmn9D+dVJJyPeopbjaMg1nT3eM5OTUNjJ7i56gng1lXV9nKk596gu7zrzg1h3N5945rNyE0W7i9ABGfzrNmvd2eeao3N+OeeazJ70Z+9z1rJzBGlNdB+M4rNnvsZ5P4VSuL0DJ3Vm3V8ecHisnO7KuXLm+JJ7D1rLuLsYPPH0qndX+MknI+tY13qoz97B/WpbuPdGhcX6jIzxjrWNfaskanDcj0rKv9a2g5NcxqGr7iR/I1cE9iXNQWpq6lruQwzz65rk9S1gvu5qC8vGcdaxrktKTzXbCKR5VSq2tyK9v2kBHWsC7kLZ/rWvJCcGs+5hIHT9K6ou2xx3MG5XrWdMmK2riE5NZ80XtXbBk3MmRSKrsOavyrg9KqSLmulMq5VbrSU5hzTa1GH8RopdtLjpQVa4AcU4DFHQ0tBNrBQw49KUDNKQMY60AQkE0AEmpNvNOAxQVYYq07oaX+Kmls5oBATTD9aM4pCc0JAw4zUyDmol5qxFxQCLVuOavLwKpwira9KDRCMahcc1KRzUbDmq2BjCMDpTC1SNiom4NSJsFOKlX3qNRn61KOlWJDG6VExGadI+Kg3c1AmyZTz7VKTxioFYZqQHipKgO5603Of/ANVFIDmlYvYtW/XFaEQyKz7bk1pQjFRI2poeRiqk4waukcVTuD1oRTM+bvVdqnlNVmFaHPIFGTUqJzUcYyasKABVERRJGOatpwKghHrVnpis2bRRDKeDVOWrkw9KqP1NZl2IitNKmnkZpD1o6gNwaa3SnnimHpQyCM9aAMH1pWpBwelWQyZadjjNMSpeo60rmsdiMikUA04ilA4ouMUDFBHFKBiipGhmOfrTlpOhpVqzPZjh1p1IDmlB496W5YAcUv50fw06pAYfpTcfhUpGKjOKFoUNp38VHQ8Uo4oF0JU61Mg+lV0NWI+SBSYR03H9vek+tPJ/OmZwemKzWjN2OAxSEYpVNPxmq2EtSJRg+lWIzkVERT4yKTK2ZaTtU61XQVZTrWdzexMgocU+IZFOdcUDSuiqCVarcD5FVXHNSwHvSQ0jQib5hWnbsGWsmM5+laNmRjk5qWkbX1LyrUwT5c02PNWF6UOzNlqyswxjOKgkHNXJFquw+lZWuDiQsv6VJCenamHg8U+I7TjFCGti7HzzVmNsd8VTjarCnArNlovxksM1KhOcYqtbnKjHWrgHA/pWfLctEiDHPHHWr1j8sg54NUkOCO9W7dsHNYu6ZbZuWp+arcmcHHPvWfaPuAz+NXvM4x6033H5srSjcprKuE2NWyy7lNZ16gPHQ1BzzjdMqpyPerdo/wAwWqfI6VPaviQd626HHJaaGzGwAFaVk4zWQCeas28pRxzUpmcldGtJhXzWpa4kjHNY7SbwMcitTS8sKuOrsTHRoivIMZI6VntEVbiugu4gycCsuaMhj796qSsypjbUlx9e1TmMqMgZPeq0QKnPTFXozvxjPNUc70CEYfrWjHHuUYqkIyH/AMK04FKp0qBEkS09Yw2DxmlVeOKfFkdetZt2MKsLq48Rnv2p6w5JNTxxHHTrVqO3OehFVE87lsU1t+c4qQRlW4q6kGMjHWgw89P0rVaAtCNBu61biXI64qGOMr1q5BEc4qrnZTY5Is1bityRzzTorYkjPStGC3GOQaZvsUGtx3FL9m3EcDFav2XkcUv2YdsVQJmUbcelBt8jj+VaZt8Dpz+hpVgycVJVzMFsTwetO+z9sGtL7KSTjn1wOKcIMDpzQCZniAgAfzpTbgDmtEQZ7U1oDnoKOo0ZTQHtxSeT69a1TACMkUzyOemKgopJBnnH1Ap/k8VeFvgfWni3yM4oGtjLlgwh47da5nVUPzH0rtri3xC3HauP1dOHFYVGU/hOOvUwxrEu2+bPP1rob1Ac+1c5en95jnrXz+K3PncQ9WU/L8x+DzXSaTYEhTjmsnT7QyydCK7bR7E4XI4rjo07u55tCm51L9C7p9hgLkcVrLa5AB/Op7Szwo45+lX0g+Xp1r26cD6mhCxnrajv/Kk+z46ZNaYt88YoNuMdOfWu1I7kZf2cA/5FO+zZHr/StEW/tzS+Rg9MUFq5neTyOOad5Ptirxh+bof8KFt9x9aewykIsEcZoaDvjnvWgbb/AD6UjQe1US2ZrREDpkGgQ+grR8jdwRSfZ+emaAufCrfE6VB+602Bf94k5qpL8TNVbPlxWsOT2iz/ADrkWbJ4GKYxNdKZ8goRtojpH+IOvu3GoGP2RAAKqy+MtdlHzanOR3w2M1hck8k0AEitAtc1T4r1nj/iZXQx0xIaa/ivWcEHU7rBP/PQ1mFCRgUmw0czLaXY028UazLjdql3/wB/TTJdf1WUjfqVy4H96UmqBiYUuzijmYlZa2LDateupBu7g5/6aGoJLmaT78sjf7zk0bDxR5WaVy0Rbye+frS+Zke1SeV6ChYcnkUNjaIS31pC2RU7xDsKZ5Y6cUlJWJepCWPWgHFSNGueoH1NIIwemKrmRN9BnWl5pwUA9qVsbeMfnSckIYB69KD1ak4P/wCuhhxT3FYTr0pOn1oIwOppdoqrFWZLBgOpb7uea2WvbUREKoyB1xWIi9eaeoI7isnEtS5UK43SEgUKStJtPrTvL92qlciWupvaXqdpaW4WWIO/eqF/dLczl0XYD2qkFJpQOxqkkncmU21YVjTA/tTgop2xQKu+hKXUbnI9KTaalVB6U4YHancTZBgn1NKN3pVnCkcdaTHtTJuiHYx7VKik9qkQdBUwXNBV9CqIjzUiQH6VMFpyoTQS3oRrAVb1qZYc05Yj1qROO1NIlajo4l7npVjyowoqEdOKmjOcZ6U7E2aZLEijtVyNU7rUMZBGamR8Ht+NBGu5YVI8fcpwCfwpimRy5p4cZrYh7kmVzyKFUbuFHNAcenWpI+Bk1GyJtoPQsMDbxU6E4wBUaH2zUyI3UKaB6sfGHq9bh+54qCBWByRVtF4HNPm1MtSVVYnJYVNHCHOM4qNAMdasxbV5LAD61SYmh8VuVPHOKtRxhqYs8G7l1+oNWhcW6AHzFPak5EDGthnj+VSpa545qRb+2RM7wTSw6xagnd+GKjnfYN9yaKzXaflYn1NPWxOcbCB9KfD4ptrcEbMk9/SpZPFMcgOFH5VnKpO+iNHTgo3uQS2JbIVOenFNTS5ACNvNQzeIyrHag571GniOU9gCa0i5tGD6F9dMkGMqKmXR3zl8AelZjaxPIvBx7CnLfSkcMRT5ZMlrW5rJpYJGCPxq3baPbqcO/PJ+tYQvpCdoNSpeylOp/Ok4N9TSLSNqbTrfHXP0NQNZ2qLgNn2zWb9ok9T+JpN7E5zTVLrcc5qSskaAjtlxzx6Gp4nsozwoA9qx95ZjUvlMyjP5VXKjGyNM39vuwi4x7U/+0kXjaMVlRxZP9cVOIeeefrU2uUm47F59RWQfKmCKgNzz0B4pkcWM8U/y+fu8etPYlt3uJ5hIA9BRGCRmpRAccISD6VMkLBcBPz6VTdh2btoMXJ6Hr6VMsroMDIqxDCzYGzH4Va+wyPztqE0y+RyexSiuGDdT+NWlmdz1596QWUmeV/SrdrZOeQpx64p3V7D9nLoiIyMSPQUkl4y27qwLoBnaehrWhs1CkyKABz83FUrxbaMbnmiiX1ZxVN6DVOa6GAFt7m2F9YyCWAHbIg+9E3o3+NaFvL5ihuMntXB6LrMGg+PpESVZLCaULKoOVZGOD+XWvTfFGjx+Cr2cXMhWyIEkbgZ+U8iuWjVvdPdHVUw7lHmRXMgFM84Y561gN8RfDcBO+88z02ion+LPhSIH95K2O23FbqTOeOHnfU6bzAwwBg/SnIoJHrXDXfxp0GJf3UEj+4Yf4Vjz/HW2XIhs9pHdmzmq5zVYZ9z1ksIsYB9yRVuO4+T/ABrwi8+PF1JxHbouOme1Uf8AheWsZO3ywD22Cs02y1h7bn0KlwWOMUi2c9xJiONmY9ABmvnl/jXrzBgk3lZ/ugCqj/FjXpuDfSfgxFDbNKeGiviPo6fRrlD+8Up2w3GKz7hIbXJluYY8c/PIBXzdeeOtZumJa+mbI5G84NY9zrl/ccPO5H1qVJnbTwdKWx9I3PinTLViGvoSR1w2cVk3XxJ0iDP+lLIB/dr52kuZX+85J+pqu8zf3jmhSbe51xwFM94vfjDpkIOzfIfaucv/AI5pC2IYS31avIJnYj7xrPmPNW097nT9SpJbHqd38dtQlyI0VB+tZE/xj1eRmPmDJ6EivOmODSb/AGos2axw1OK2Oxm+JmsTkk3TAf7Paqr+ONVkOTdSH8a5kE04fXNRsbqjCOyOgk8Xai4y1zKfqxqlL4gvJT807n6npWf2zUWec1S00G6cb7F9tRuJOsrH6mmrcOW5bNVgOM09Qc5ppmiglqaEMx9alaQmqUZOKnDZ61XQ1S0H53GnOTtpqjPQUrE4pRFaxn3nXOapryauXQzVIDnArU43oyZx8vFZs4OTWkRhazrgc+tNMqXQrkmgHND96ao5q0SWYqnqKFalbgc1mNIiY4qJ2wKV+hqJulHUGBc04HNQU5XFW0ZokZAelQsmDVhW4pHAYUFyRUYZFJUsgqI8Gggeo4pT0pqVJtoJs7XIttSY4xSiPnNNb5RQOKHDg1PFVVSSasxjil0KRYBxxS0wHmpV5qGUtWTQjBq4uNtVI+DVhTwO9RudEXYbLUSj5qkk5H+NRjNRsQTr0pwAqNTzUiU2aMO1RyYFTHq1QSDmhBJaEGecChjkYoI5pucmtNzHyI3GTUDd6skdc1A4/wAmtIsye5EcdaYeO9PYYNM6cZrQzGNQtOPWkj+8KVwLERq6h4qlDmrkYrGSN4liJvU1bRs4qknFTo2KxaNFoy6D9M1Ki56VWjYA1ZTrWbRXMtiQLg+1SAUiYPUcVKF/KosV5AgINWEPy+9QqKmUcZ9aiQIsJ90DFSY6CmRrkc/lU6px61mNCbTnpmlI46YqQLkcDFKFxWbKXYaBx9KVU46daeFB9vwp23ipaKRERk/SmstTFRTSuOtQ0XexDt9aULin0BMDOKhiQ3ApMc08fTFAGe1LoAzbzyaTbnt+lSEY7U0DNSncoaB6UuOOlLt7U4DFIBB06008U8jjpTcdaAewHrSN90UhWmtnbx2pWJelh2TTgx45qEE/SnDPrQ0BOjkY/U1OkpAqqDj61IDjjOahoGrl+K7I4zxWja35Q+tYKk4qZJivsfWocbozatsdha6gGwOxrThuFPeuHt7op/Fn3rTttQOQSxIHvXNKnroPnaR2MLD1zV6Hrz3rnLG/ViMity3nVh94H2FYSi0XHVGjGMcirUTZHIqnC4OKtxD6mpUtQ6l2I5XnvVpBggdBVa3yMVciwapVNTRMsQj5s1bQlT149qrpgD1/xqZHHA/rWymNXLsTnr3q5FJtzjv2rOjPWp0fAINbRqMpmks+AOoq5HPwO1YySZ9vxq7DJjbnpXQp2Bo1kcPjmpUOKpJIvY5qwr8ZFaqRJZDkd6Uvj2qFDz+FOcnGe9aJlitLnGTTC+7vUTNjiommK8VQMmLdabx7fWoFlwSc/nTkmw3tSuBOqe3WptnpxUaSEnrUnm8eoqkyhSBjpmonUY9KeG60hIxQwGYFTRNj61FjINPU7eOtZiRdjIIX1B61bh461nwv8wq4kg4x/wDrq0xeReRunrU6HBHfmqkb8YzViM544PNJyEy9FnirSZA9BVWHGBnrVtR+faqT0GyeNjkVMD+FVQePepEcY2kgfWlzGbLIJqRW49qrJLjrzSNJnkEUNklh5cd8iojP19KqySn65qHzfWs+YbLxuDxzUTXAwaqebt71Vnuguct070uYGtCa4uuDk1j3l71GcVBeanjODj6Vg32odQe/espTJbJ73UM55/Gsi51HaDz1qleaiUGM5z61i3WpjJAasZVLiuaF3qIwTmsm5vT1DVm3Oogk84PpWZc6jwfm59Kzcri9TVm1HGec561n3OpDHXFYtzqfl5wetZV3qZZT81EYybDmSNW91Y8jOTWDfaqT941SuL4typrKnui+c8mutQI52PvL4kkbjzWXPP5hxUzKZOOcUC3Ldia0ukcFSV9zPaJj70xrbcOnWthbMnk042eB0pqZwyZz8lqcdOKz7q2G0gCunntcjpisy6teCSK3izKUuiOUuICM8Vl3UOO1dNdQFQeBj6Vi3cJAPGa7ISBPTUwJk61SlTrWpcx4JrOmHWuyLNFqUWX5uKbtqV1OTTdtdBsiOlAxQRmjp2qhgcmgnFB6ikPWggAfapE5NQ/dqWPNBSJCuT703pTyMU16BvQjZvyphbFK/U0yggUnNJRRQNofGOatRioIhVqNeKBxRYiqyOnNQxLip8cUGkUMPSoiT61Kxqu/JoBin/OaaRk0qjNOxzVkbiAbRSMcZp5BqKTjNQWtiGRutRA80+TgGolNBmyZDmpgcVCnSpakuIMcUKcnFNLZ9qE5NBZfthjFaUHQVnWvvWlCOelZyOiCJG+7Wfc9TWi4xkVm3XDGlFlTVjPkOTUJ56VJKcE0zHFaI42h0S5PNWQvFRRL0qdRiquOOhLCKnY1HF1p7EVDLiyCU5qo/XNWZO9VmOTWe5b2GnmmkYp1BHNA1sNppwRTuf8A69FBBE3WkpzDFI3WrIY5DgelSg8etQr0qVelJmkdUG2nDrRtxQDipK6B0obrS556ZoIzzT2AjYZNOJxQRSc00S0LT6YBxTwAakocOe9Lg0UqnIqrDQhGKaRT/wAqRhmpBjAM84oxxRT6BiA1PE3PNQgcZqROtAFgDPpQwwaF6UEZrJ7m99AQgipV6VGgxUqiq2M4vUbSKNtTY9qTZipNtyWPkdKsxYNVkNWIzzms2bRZbj+8Kmddy5qGMc8VZC8UjRblFlxRCcNz0qxMmR0qvt2tR0M5F2DIGKv2rfOBis+Hhc1dgOCKDSOqNqIdKsAcVVtm4FXkXI4qbGyInXKmoHjPpV0oSvPao3iyDwah6Fasz5FweKQDHPepnjJyBUQHY1DbAlVsEGrifOOtU4ieRVq2JHB70G3QtwnacZq6j8YFUo+D7VZQlT7U7WErkxyP/rVPDJ0FV35Aojfaf5VyS3N90mb1pJtHvV9HLYrHtJM4NakLYIrO490WR0PWoLmPetWVPy0MuV4HSqZn5GM0Qwf5U2EeW4OMe9XJY/nNQOu33qk7nNONnY0Y3BUGp14IxWXDJk7avQSZAHpUtWOeSNezBZcHH1rW00kSAZrH09uoxkVr2eFkBpxlqYLQ07hcjrWdcR4FaO7zF47VWvM8+tbt3Kk7opRqvOR+XarNuozjt6ioI0Y84/AVdgi2sAehrNyMHsTCM5zjNXIgWXimpDuq1BCRxt/ClchtDYvvVYVRngYpjxbHFSRn1/OlKzQS10ZpWqbgOa04bbPFZmnkZAzXQWabsGsrnDUVmQLaEjgGo3tCCeK6GK13DpmiSwxngc1omzll5HMmBg3TNWYlPp0rVfTuc8VFJa7Oa0TLhOwlqSf89q17WPdxWdboQRWnagA4BzWqO1T5i39nJxgdKUWuf4auWqhgf5VZEGeOtV1HexlG2wOn51H9myela72/FNFsAaGyb3M77N9RTltTj39K0Bbdc81J9mOM4oKv0MvyDzxUf2Y85/KtcwbeME0xrcY7VN9SzJMHtR9mHGRWm1t3HJpfs3PTikPmsZwtuhxT1t2zjHHbNXzB04/KpBBn6U0CmYt7ERERx0riNZiwT2r0nUIP3R4wcVwWuwkMeOlcs3uXKVonB6gAC3Fc3Ou+fn1rqdUTO7H8qx7ay8ycEjPPpXiV1zM+fxLWxd0WzJIJXrXdaZaYC/L81ZWjaaQV4rtdOsdwAxjH51VKGiLwtOyQsFsQFOKtCDI6Vfjtcj0qUWeADgmvTpxse5D3TMNtjnpSG3PQDIrV+zjkYOKYbftW5opGX9mOeFpTB7c1qfZyO2KT7Pu6mkynLsZf2fOaVICce9aZg6ZpRbE8VNg57mb5PtQYOccGtP7NjtS/Z+fu8VYcxlC0JwehoW1z+Na32bIwRSfZ/YYprUXMfnve/CW/gBIZSB69awbnwPqEDlPJ3H/Zr3STVkmHOM+9VZGjlnXJXB9K8OGLqrdnylNyk7SPBZvDl1bnDxMp9xSp4YvZeEtpG+imvozTdMsJZMzquc45FdvpGgWTBCkKbQOCMGqeYTWyOjls7HyNH4G1iUApp1wc/wCwasxfDXxFMCY9IunA77K+1bXTooMAIox7Vu6faxbAQoIPrWf9pVb7Eyk0fCtt8JfFV2wCaLdAHuyYFbFr8AvFk5GbIJn/AJ6NivuyGEbcY4I6djUsmkRTrkpt+gp/XqsjHmlbQ+Irf9nfW+PtMscJ/uoC361eh/Z+VD+/1Bh/uoa+w5PDkbHgde5rMvfC8TDJjGfpWTxVd9TmnUn3Pl+2+B2gQqPtNxdStnsdtWX+EfhW1Td5U8rDoGk4/GvcdR8LRsxG0DHtXPX/AIXC525H4dan2839pnNOrUsrs8p/4QPw7DgR2Ctx1c80z/hD9CBP/EthA+hrv7zw4w5VRn34rJn0WZcnbn29K1VWXVicpW3OX/4RDRTx/ZsB+q05fCGhA86XCx9SDWw9pLH1QjHtULpMp3EcZ6Yrb2jXULtrcqx+EdCfppdv9dvP51MPh/oFwuf7Hh98dBUgZlGamgvZkJAcgHjimqr7iTl3Mu4+HPhnkNo4H+65qoPhT4Olf99Z3kQ9Ypv/AK1dX5sqDczZqD7fngqOvWm60+jEqsk9zlLr4MeE5B+4n1CH03ENj61my/A7R+fL1idfZoga9IjniK/MBmkYQzZ7Htiqjiai2YOvNvc8qf4I2xbbFroH+/AaVfgDcyLug1uzkz0DAgmvRprM4Yq+MVCltPGCwYMOw71bxdS25axE1uzzeb4Aa8mTHeafMMZws3NZsvwU8TxE7bWGUD+5MOa9VuLi8XOM49apnUrmP7zEY461pDFy6jeJmeUXPwt8T2Yy+kTt/wBcxurJn8Mavak+bpl3GfeI17pB4huYRhZWA9AxqwPF98i4MzMPQnNaLGNPU0WIfVHztJZTxf6yGSMjsyEVGAMV9F/8JcZMia1t5/aSFT/Sqs2qaPd8XOi2T/SPFbrGJ9DVV+6PAAMUmPWvdpNG8I3ww+ipDx1jkINU5vh34RuceWbq2b+9vDj8qt4uKYlXh1R4uBxmlGRXq8/wi0t8/ZtbYE9PNi4/SqM3wWuyCYNVtJT2VsqTWyxVN9RqpCXU853U5WyPeuzn+EmvQglIIp1HXZIKzrjwRrFmD5mnzAeoGa1VaD6lKcdrnPhmx0p6MRV99LubfPm20seP70ZqAxFRk9PetVKL6mjs1oMBY4qVFIPFIoHanr0rS6El1JUiGOtTIu04z+NRA8cU4M3BFTfUV22XYkQdWxS4XOM5qojHHJ+lP3EnmtSZovoFC8/hT0aMNVFSQalAz0/lT5kTyaFtp41HH8qFvBz2qntOf/rU7DMcBT+VFwcX0L41IqPu/pU8eosRyBWYsMxH3Dj1qzDZzNyI2P0FS2Ci10LzXrMBjg0+Od8Z3VFHptySB5bfXFWFsZkOCVHsWFNNMj2b7DjO2fvHFPVmIySaFtz0MkY+ripo7WLHzX1ug9C4o5hqk30GBmHUnNTLkgY61YFvp8YG/VLUewbmpN+jphRqsLE+ik1fUl0ZEaRnHJNOMR3d61bU6Jsw+ohnHYKelTi98NQH5rmeQ47IAP50WuZ+ybMNUbOGyPerIjwO9aqeIfDEbE+TcuDwBkdanXxl4agBxpcsuehMnIp21GqKT3MlYWIOQcVLHbYrS/4TjRm/1Wmbf95yaqz+PMKfI0+2XP8AeWr5WU6K6sclsMDAJqxHas38JI7e1YzeNtQLsyQwJnptQECqsvjbWWUhZY4yf7sYpWkL2Udmzr4NNkmzhSfXipo9JuD0jbH04rzq78V+I5GJS+I+i4rLn8Q+J5wVfUpf5Vk1K5XsYO1me0ReGLyYAiPr27im/wDCPTxORIVj9csOK8POqeJDx/aVwoHZXI59arGDW5cs19cE98yHmklIv2MD3v8AsWGNgZLy3i/3pF/xqG6utEsDiXVrYEdg+a8Cl0jUpWy88jn3c1Enhu4kbJLMfenZ7snkpo95TxT4Whx5urRE+ik0SfEfwbbKd175rDsi814fF4YYkeYdoPoKsf8ACHqwGTxRyspwgtT1eb40+FYCRFHMyj2FQS/HfQE4jsJWb13DBrzOPwZG/wDEPxofwbGvcflTcC24RWx6W3x/0sJ+60liR3d+DVR/2hFU5j0aLHozE/rXnn/CLBOQcj0qWLw4McjH0FQ4MpTgjs7v9orUGGINMtUP+70rMb4/eIySY1hQtyQIx+npWLH4cjJ5X9KsxaBbj7yYPrimoPctTjuQX/xc8SXrlnvCuecIMYqm3xT8TAELqEwzxkMc1uQeGbaVyMVaPge3K5AXp60KDRPOjh7jx5r1wCJL2bB/2jVGTXdQnyZLuZs+rHFehN4DjP8ACPwqvJ4BH8Kf41Ti2NSgc/4e1BkaPzCWJYjk9jX1HPrcPjX4Z6TdXzCR4AdPucn5uOFf9e9fNes+HX0Oz88LtIYD9a9f+DFxH4j0nWdFlb/j6s3eMf7ajP8ASvJnejW9Tqp2mnE8F8W6JceG9curKXd8jEo2eGU8g1iksTXt3jbQx4p8PWWpKv8AxMLIm3uh3Kj7p/CvPj4UkA5T8cV6SftIqSM5Pl3OUwSO9LgmuoPh3aMFCKYfDnsaaTJUkczsJ7Uu0qK6KXQGXgCoP7Gdf4TVcrKukYy57U4bhg4NbC6Q4/h/OmnTm6YNJonmTZnRydjzUhG4dM1eTSWJyBUi6S30/ClYOdp6GSYRj+lQSWpat9tLKkFeaiNiy4JWo5WjpjiHE5ye1bHTNZk8TLmu2W05wVz+FQXWkRypyuD7UrtHVDFxktThWXr/ADpMYrobjw+wyU5x2xWXNp0kR5XH4Vp0OuNaE+pTpUyDTmiZByCKYCfepOhO+xJjIpAuKXbTlGeKEN7j0Xinbe+Kci/L0qTb+dK5vbQZHxVhQMVCBg1IrdK0EiUDFDDikU9ql29qSdh7mXdjGaqKPmq9eLjPFUeje9b3ujjmvesSOcLzVG461ckbC+1UpeTmkthtFZhSxdacwzTo/vCgzLES96c68URcUrnFV0L6FWQZqFhk1YfrULdKjqD2uQtTF608jBpgXitDElVscCng4qBeDUi5NO5VyRhkVWkjzVlRmnGLFDE43K0aVOF4oCBaUtg1mNK2gxuKrufSpZDVds5rREsehq0pwOKqITU6nipYInU81YTgVWjBqwhwKhmsdyYnipEfpVYP6U9GyalF31LL4qMgUBs8U2si0WIzkfWpUGPSoIzzU6mi5QMOen5VE4qVjkdajf7tCJe5VkGM1AXweKsSd6pMcMa6ImEtyfOaY4z2pEbmnMTT2EV3HNRHrVh1qErzVozZGeDQvWlalHWkJongq8gyKqW/3lq4nAqJM2jsSdMVKh5qEN7VLGTntWUnoNFmP7wqwnrVZBVqPk1jct7liM8jIqypyKrxjHWp0yBUmiJNvFOTqP60ij0NOWsmi0WoT2qyi5NVo+CKsoDjpU2NEtCRfTFO24pAMVIBms32AQClK9KcBTip47VkUM2Zppiz1qYJil25Wp3Eitsx701kwfSrGzBpu3J5pWuNogI9KTac9OamKc0m3mkydhnXjim49Kk24PTrS4IqEh3IgMj/ABo208oaAOetK1xjMcYpCOKl2jrRj2poafQhK1GVPTGKnZaaV55ouJlcjHFKBxUjIQemKQqSaGAgOcVJUYXk8U9aloFqPDcGnL1qOlJ5FDE0S79p45qWO4KniqxOKA/rxWaRnY2rPUPL4zW/YaspIDH6muIWXFXbe+KGolTuLVHplhfCXvWzDMMdeK820/VymMnAFdPp+rh8Et7VwVKTTuhpo7KB8gH8Kvxtxn0PSuetNQDAEEEGte3uNy9cj1rmdy9bmmhyKmRR1qlHLkjH5Vaic49KpS6l+ZaX8qmUgjGOlQIcipQ2Aa3jIfNcmRuOeKsxPtIqmpyBmpAwwetaX1NG9DTjlz0qzHLyBmsxJeAP1qZJDnr1rohPUg1RL70/d8uc1QSXPf8ACplk444rpUh3sPmPU9qrGTBJzmpmYEiqsvP+NaORd0RPJzzUiSnsaqyHB6UIxx0qVK47WNFJ/l64qdJMis1Ce9Wo3BXg0+awrloOSPWpQ2QB6VWjOKk3c1SkmMlPTg/hUiEYAFVyQxFTJxijmGrFiMYx/WrMY5z2qqjgHHercZGKXMJbk8YGM55q1F15qqowPWrKcAf1pXIe5oRsB61ZWTOMn86zlftUizHJxQpoTL5lB+tBcKff3qmkxHWlaX379ah1UJtJWRcNwAfUUeepPtVAyEf/AFqZNcjbyfeo9qSizJMScn0qA3GDz0qjLd5qpcX2zvis3UQbGlNd7c4Oax76/wA9TjHWs+71UDOW6e9c7f62AT81S5kydjRv9TAB5rn73VgActz7VlX2uAk/MTXP3eqbyfmx9aybbIcjYvdWPOWxnpWNcajgHDYrMutQLg88etZ0l0W4zVxi2iNb6GjPqJP8X5VmXN9uGc81VklP41VlkxzXTGCRdmxZ7gnJJqlLNnjINOcljxUfklzWqViHoV23c5qIW5Y8ZrUW1JUfLmrMWnFiOP0rKdVI46lTTQyUtCSABzVmLTiMA1sR6bt5wBU32YqcEc1h7S5wSlcyVsdueKbLajbnFbBgHJxUM0W49BWsHcwuc/cW3Wsy7ts9BXUS2wAPGKzbqEAEYrrUrEJa3OPv7cc4rnbyEgmuz1CDaWrl79MEjn8a6acmVfocxdpgnjNZc68mtq9T5jWXKnWvTgzaKM6RcGomXFWZRVduRXWjZEZBzSUueaTjtTGI3Skp1NPWgAp6HFR5xT0NBBOOBTG60A01iKk03RGwppHpTiM0zpTRmFKtJToxk0wJ4V6VejTiq0K8irsYwKpGsSVFpx4FMBxTi3GOaktaDJDxUH8VTP1qEcnP9KCGKo9qei0q9aeMdqBjGqtIeKss2BVWQ1XQGyvJ19qb/EaV24poOakglUVMOKhXPapQTSZSBqdGOelNxzUkQ4qLlLVl60UbhmtSMYrMthyK00OVFZnVB2Ysg4NZl0eTmtKRsVm3XWknqVPVGfJ1PrTQMmpJDkmo1+9XQjkZYjHAqZRio061KOlSwWxKoyac3WmoaeRSZpDUqynmqz8nmrMo5qButZlMYBmggDrSjJ9KG5FA+hERzRnilpo561ZlICMjmmkAGn+1IRigLDR0qZPvc1FU6cAUDTHHIpD0p/OKY4NJl2E3UZFNp2D6VIkLSFaUcCnAZFBYxRSqMGgrzTwM0EMB1xSkZpy9aG61YIaRxSYNPAzSFahlIbSgYpQOKUAkUmMb/DUicDHSkPOBToxTew7Ey9KeRkVGvFOrHqXYNuTU69KhWp0qmUkhwXoaeV7k05BTnHNSzRaEI61PEwPeoGFPiNJrQE9S/CRV5AMCs2B+RWpFytZdTti0waIHp0qrLFgn0rTWPetV54Rk00xSjdFa3ODjNXYzgg4qkF2tVqI8CmkZw0djWs5sYFakLblz61gRSbSD/KtSzn3x0X1NImgBgjA4p7RZGRUUTZ4q2oDR+9ZyOiOpmzxkEjFUZV21sXC/nWdcIccD9Kh6lSVmQqc81aiNUUJBIqzHJ0pCv0NSEhl96tIMrWbDJjrWjCQQKdxomXLc0wrzUg4NDJnmsJo2j2LNk3Y5zWxbsOOc4rDt22MK1bduQa5JM2SNNCCvIp6nAz1FQxtnORUwUkDHSrT0MpppkE655H0FVJRjNXpF49cVSuQF6VcdDmkrshRtrVet+w9azwNzjFalsMqOORSlqjknozc02DO044PatZIdrjjv+dUNEkB+U8mtyNSzioRy+Y5UKpVSUlyevrWs0O6PgVSWPEhyDxWyYX0K8ELbuB71orbkAEiiFAGHHStIQ/KDjmobMnoRWkeAAf1rRWDOGA/KoIIjnGMmtm2hyhGKSZDfUz5LYMD6/SofI4wBW2trj/69IbTa3Tk+op3JkzPskZXAPrXQ2DFWx2rNWDa3Tn6VsWi7lGOKhmDd9Td0/wCYDNaTWoKjismxYow/rW9bsCBkUk+hyyVmUZLL5Dxx2xVI2ueCBXRFBg5H6VSlteSQOtaIxMRrfy2OBU0C7Wq41sxbpRFa98dOOetapm0ZtFmzYZ+tasKhh2rNgj2cVpwdBV8x0qSkibyeAOopPIz/APWq3FGCOf0qYQAc0ajvYzvs/wAvSneRWiIeMY5pTBzjGaLiUjNEGR0z60gth/gK0TAR7ihbfPUUvMfNczPs2CeKPsxznH4Vqm29qYYMdqL3He5mi2HXFPFtx0xV/wAkZ4py25p9BqWhg6nEBEeK4DXY+WPUV6ZrMWIemK8912P72OtcdVlTl7p55qMJeTCjvUumaZmQZH6VpfYjLITjPNbOnaaeMDNebJXZ4tT95OxY0nT8FcjBrrbKz+UcYwKr6VYjHTJrore0O0e3FdEI6I76S5VoVI7XFTC3A/8Ar1fW39qU249K7Ukjt5zPaDHao/JyelaZh4NIIOelNhzGaYMCkFv6itM25PakNtzwDS8x86M8W+expy29aIg46fpS+QMemKdw5zNNvj/9VL9mDVoeRj/Gl+z7eeaYc+hm+Rg5HNJ5HH3SK1BDg4xj8KaYOeelWHMfl7b6prm4bZtoH96t201nUNmZ3TcDxtGOK9ZufhHosw/d+bCfVWrOl+DNkWyt7Ont1FeKsRQnvE3eCiuhxK+JL6MArKoI9RSP481+yw1temFh6V1c3wf8vPl3ob/eBzVC6+FFyFOycMT74xWsamGb2M/q5lWnx58Z6a2Hmt72MfwyR8n8a77wp+0/AHSPWtNktt2MzQEsq/UV51cfCrVlyYzG+OxYVRuPh7rcaEC1Vsf3XGa3lTw9VaaHPPDU2nc+n9O+OHhm8iEkGrRDaM7S2D9as2vx78O3tyLe31aBpDxtJwCfrXyFN4F1SPJFm27uAOaoXPh/UrQfvLN+PRa5/qVN/DI82WEjZuMj7wh8fBow6xLMh6MjZqVPG9rccPbyR575BFfEGg/EHXPC0iiOSYRKf9VLnFeoeHvjxY3oSLUI2s5e7kEofxrkqYOpT1WqPKq0KsdVqfSv9pWFyMlh+IqpcR2M/wB2Rcn8K820zxTaalGHt7hJFPQq2c1oyXTdNxHrXNyvqebKbT5ZI6iXw5b3ALLMv0zzWRd+EpX+aJgfQY7VnLdyo3ySHP1qZfEF5CR8zEeuOKzcZIXOtirdeFLmMkyQ/L9KyptF8rKmJsdM44rqk8Vu4y43fWpx4htpj+8iVQfahXejJ5uiOAl0iIk8EVSfR1U5T5frXpxOn3AOUQ5547VVn0KyuATH8p+tPn8ilI8yubOX7u4H0rPfTZmOQCa9OuvBwf7rjcaoHwhdQk7SshHYVopK2pN7nAmOWNcFSceoqB554jwPyrv7mxuYY/La1/EDmsmTSfMPzQlfbFNNIFexyf8Aarx/eTOanTV48fMhBrdn0GKT+Db+HNVZPDig5XA+oppjb6MojUopAQeKiYQuein3xVqTQXX7uKryaXKoIAqk2tSVa5GNPilJIAz7VDLokbk7TtJGPapPsVxF61JHLLEwLAn2p81zXzMubQ2HAOaozaJcr059MV0cl00jZKY9hTDceuR+FPmsO7OXbTbxP+WbcdsVBJ9phX7pzXYi43Lg8rUb+Q+7KqfY0/aai6nGfbZlxncKmTUZehdvzroXsoJOdg59qg/sWCQnqp9qvnTK0KEOtTxnO/J+tXo/E1ymGEr7un3qtweBGvE3QzZHuOKqXPgy4tWxv3f41PtF3EpRJ18USsNsqpMBxh0DVFNeaVe4FxpsD/7qYJrPfQb2MkBCR7VWezuI2O5SPwqlN3tc05rapl6bw/4XuiWNg0JP/PN6qyeDdBc/upZYhjjcd351XEjrn5DmlW6xwc1oq077msasktCGfwOjZNpcwN6CQkVlXHhfXLQnydPt7oL3Sbr+BrfW7UfxYNTR3nzAhzkcg5reOLqRK+sTVjhLi41yx4m8Oso9dhYVmS+LLuAFZNNSNv8AbQgivWoNZuoyf3jY9zT5tSW6H+kQQz/78YP9K6Fj5W95FrFt7o8Sl8X3T5CxxLn/AGRUZ8V6gRjKqB2C161daJot9kzaZCWP8SfKf0rHuPAehyElBPAfQNuFbxx9PZo2WJg+h54PEt+f4xn/AHalHiTUSOJSPwrrZvh5bMR9nvl+kqY/Woj4CuogdnkzY5+R66o4mnLZm6qwscyuv6mflFwwHoOlSf2nqch5u5T7BsVty+Grq35e3Zf+A9ah/s5ozhlwfcdK6VOLWjK9ouhmJ9ulzuuZeevzmrCWUzjDXEh/4Ea0UtxjpUyJgDAH1FaaDUrGeujZAJlYn3Jp/wDZip6n61rxkngipVEatyvWtNOhGtzJgtFUj5B+XNTFCpzWhmM9MCoJlDHqPqKdzOQQzYGASKsrlyPWqQGAMdqtQTlT09qE7EeZJ5ZB4BqdYw44JBpqsCc9/Sp7eUq+GXPoayqT5VdGctGRwqVJ6kVZQDvUxjwrNjg02NNxzjv0relVUloO2goY4qFsnr1q1sB4x+NOW2R+/NdHmTIhQYXGM01U5PHFXVtT2NH2OQnGKuxF7MiAQKKlUqR7frS/Z9q4IpRDtHHeosVzN6Ieqxlc7Rn1poMYPC4pFjYH1qddjD5l59RQ0CZAYlcniiS3HGOBV1YkI+UcUeRnIBpqNyGylFxRIu4jIrQGnu3Qj8aDbFOoocbkybsZ7RKDggU7ytpwKv8A2cMeV6U/7IuDjg+9LkEUo1wRkCnvCAc4qdbM9c1MkPYjNRKMlsCetinHDkjacEVZMcka5DEmnSW4U5HBpAdhIzSUrrYbFiurhSM8/Srsd+w+8tVElIboMe9W02ntnI5zVpJgjP8AFrjUtEniKDhOMCsb4V+Jm0HV7S6UkeRINw9Vzgg/hXVyQLIChIwwwQe9ebWS/wBn63NB0wxOPrXkY6PLaR24eTgz2vWbSHw74/u9PJDaZqkSzRN2If5l56cGsm90z7PcPCUGUYgjFQeItT/trwboOoq+b3Tmazk9dgOUJqfU797qC1v4ScTx/OP9odaWEqe84rqb19+Ypy2kYXBiG7GRxVB7BG5K89asjUnAw6kinwXkbtlwMV668zgUrvUyWs4ic7OfU02PTY3bJwPrXQSQ286DHBPXFVZNMJGVbPpTt1HzNGTd6ZCANjA8dRUMeioxyf5Vpvpk6c43VFtli6jGKTRCqPqii2iqD059KlOkQrbEkEyetXY3LAZ4NLtLGhRVi+a6MJtOCDJXI9qgexjJ+7j610xt8KNwz+FV3tEeThcCo5R87Rz50tQeBUU+mbuAuMV0Mlky4IxioTCR1GQalxuLmOabSyDyOKrTaQkx5QflXWi3DEjFNOnZGcfpUuHYpTa2ZxFx4WjkXhQD9Kxr3whJGCYxmvTG08joMn3pn2InqvWp5TphipxPIZ9EuLc8oaqGBozyMV7JLo6SD5lHPrWVe+EYZ+iYP6UuU9OGN5lqeZJkYqQGusvfBUicx/MPTFYlzoVzb5JjOBUPRnpU8TCa3M0nn0pygEikeJ1bGCKVBitEdEZKTuiUdal7e9RHINKvf/Gs7XNr2K10uc1nHhq1Z03D61lzLtNbLY5Ku6YH5hiqzKcnipwM010OaVySqy49qYo5q0Y6b5XPSrIkEZ/A05zTo46cU4zihsLOxTYcmo2FW2jzUTLjqKVwa0KhGe1JsNTsuDigKBV3IsRbPXrTguKcWAHSo2kzRYZIrBacZMd6r7+tJup2sK/YmZhmmN0oBzTxgigNyFwQaiI5qwUpm0igloaop6dabSqagEWosCpaiiHFWFXilY0RETg8mpYhUbjmpIuBSLS1JiOKYTtp3bio2PNZtWLWhPGasrzjtVNCc1ZjII96zKQ9uKjk6096ids+1VYlsrTHFUnPze9W5TnNVW610RMJsVOtTAkioFGTU6g0BER1qJl9qnPA96Y4yK0uTYqsuKF60+QUwDmhEMtQAk4q6oIFUbcZatEdFrKRvBXGgY61JH1pvQ09B+JrJldSzGMmrUVVIhg+lW4gO9YtalItR5qdR61DCN1Wl6UnoaCooHNSdOgoCnFG3rWRSZJD9KuxnjpVGPNXIf1rORUWWVHOaevJ5pq88d6lC/jWZS31BQCCKcExxSge1SKowKlgM2ZpdmOgwPSpduBzRjP/ANasxpMgwKRkyf8A61TlcikaOgqxVKf/AKqbs/Sp2UAUhGKGIhbmk28ipCOelNapaFbQZjJzSgZ6daXn0pwANShDdnr+lKVxT8H0pQM+lDHsVymTTSp9Kmxnn07UFD25/Gs2K+pXK5owMe9TbaYRzQzREW3jihVzmn4/ClAwelV0JIyuDxTcbT71Ltyff6UFKSYERBo6CpdhPSm7c9RSC1iIkinK5Q0pT8/ambTmq0JlrsWorpl4zWnZ6oUIyTWIOlODkc1NkyFC+53ena6flG7P0rqtO1rftDHP0ryW2vGU4zgVtadq7KwyxwK5KlC+wJtPU9htrrfgg1pwuGxg15zpOvhsZbFdbp2rLJjB69q86cXT0NE76o6RH45qaNj09aowzBueMVaVvyrOMrl2sWF6U4Hr9ajRsgdql2962jOwbiqxUYzUkcp45qELzThnPFbqZTZdVz26VYViBVFTj8KlEmeB+VaKpqG6LZORz+VRSnB60gm3Y5z9ajkcN2rbnBbELsM04NnHNRn1pwHNUp9itycHipkfHeqqnDDvUucc0/aB1Lkb5wM5qVWx1qmslSiTPeodXoV5FxDU4OR1zVEOMCphLjFP2oaFtT9atQkg9az1k71Zik6e1T7XQDSR8DrxUwkAwOPxqgsuR9OTTjN05qHW0JLpm9acJv8A9VUDN9D+NAusd6z9oZ7Gn5pA/wAaja4Abr+FUGu9vBPWomuQfb2rPnJRfku8cgioHuvU4FZs16q/xYrKv9ZSMH5gP51XM2h2Na61ER5Jb8a5+/14AsA2MdK5/U/EuQVDVy+o620pPzVtGEnqZud9jodQ8SHeQWrnL7XDIWAOR61jz3zPnP5mqLykk4Oa1VMnlbRdm1Fm6NVJ5mYnJ4ppBPOMUEZz6+laqNkXGHcaz5HeoWyxzU+3aKiI+bpVrQrREDjJqJkyKuC3J5pwtGbtUyqJGMqiRlmI7sYNWbe1OBkYrRj04lsdKuwWGzryPas/a3PPqVb6IqwWPGeh6cir8VjgAY+mKuRW3TjNW0hrgk3KRyzmrGabTb1GcVFJDzmtdohzx+VVZoME+ldEF3OGUjMaLtUJhz2rReEj1qF4+PTFdCaSMlO5kXEeB/QVjXqbc+ldFdJwc1gXvf8ArQpl81kc7fDJbiuZv1yWyK6W/bJaudvs4Nd1J6lcyauc5eISD7Vjzit26TrxWRcR85r1YM3jLQyZh1qsw4q7OmD61UdK7Ys1TIscZpvrTyuKbtrU06DG6UlSHFMbpQFhp6UIaCaRRQSTL0pCfXrSUHpUldCPuaOppT0poFUSL1NSRLk1GBzU8S4oBalqMYwasAnPFQJmpQaDeJKG708HNRLk1Lt4zigSIZD/APrpqjBp0g5pqigHuSgYApB1NAGRR/DVIGRu1VnNWH4qs/SjoQQt+VCjPtQTRUgSqMGpB07VEtTDpSeo0J1NTRD1qEDP0qzCueorO1jSJcgGTV1TjAqrCMcVaHas5HTEHfaKz5zmrcrZzmqUxz70IJPoV2pIxk0r0sadxWyZyvckBxUqdTUYGOT2p0Z5p7hYnTqKkPI7ZqOPrUpAxUPQ3gipMM1WYYP+NWpetVXFZDluJQRSgZpxXiqE9iBuvSmscVIetRvVIzYnGKUjNIDinLyabQJiqMGnjpSEYp1BSHg96DyKZThyKhmgxulKPSlI/OnY9qGiENzk04cijHOKX+KlYrcQjFA60Hp0pAaZHUfT8ZqNelSjPpVMpITHPFBBFPwaTGPpUjQzAoHSngDHNJjigaG45zUsXTpTNtTR1JYoGKdnik/ip/bHFZoe7DbUiYH1qMZ4yKkU5NDEWEJp9RA8U8Nk8mhnQRyDBpqnBPvUzjIqIdTRcbXUsQt05rUtXyMVkxjmrsElZNGsTXi696fIm/tiqsb4wSatq24VJ0JlCRPnp0XB6fhU80eBmqoY7q0uZyXKy3GeBV23O0/WqcXOKsoMH2qbAlc1IZOR6etaNvIM47VkwN0q9DLg1MlobQdncnmXdVGRD0q8TuQnNV2BI9ayWh0v3jPmi2HIFRqSORV6SHcvSqbIVJBoM7dSeOT5c5q7b3ABHpWTvKGpoZSD14qWCZ0Cy7sYqQOGFZdvNkgZ/Gr8ZLY96mWxtFk+eQfStGzkyPQCszd1FWrWTYSK4pKxtezNuBvmx2q8nzLWVBITg1fjfCjJpxCbvqOkG0HHeqU68VdkPHHeqc2TmteljjmVIwQ+O1X7d8HA6VR28nGeangfBA96zv0OZrU6DTJTDIpHTNdTbSb9pH0rk7P5lzwa6TT5MqoJ/Kn5HI3qdFC37vBFV5IP3nAot3wP/r1cYDGad+xk0kRwwArnFXIYtuAf1qK2GTVpcB/QVNzJ9i5BbAnIrSih8vpVK1f93j3rRhbcmc0vM50nYlgh3n0qz9iyfals0+YN1561qx2+Rk9Pak20KTMN7P5un6Vbs4NuB1xV+ezIzgVFDE6tnBI4GapMx5raF2CD3/StW0Q8d6q2cYcDite3ix0qNzNyuh4i56D6U9oe2M1YEHyg9TT1jHpTTsYPQzZbTI9KYlrhs4rWEJIPFILf261foTfUofZfTrUqQlcEVe+zdsUeRjjHWtE7Fxkx1tkrz1/Sr6R7hVSJNvar9vyvNXzG/NdAIT9KBCevSraoDxineUDmi4rlJYRjPr60ogx1q55PP/1qBFgjPSle4uYp+VxSGAjoavCGkMNO9i4y6FH7P04oEZBJq8Y/ak8n2ouVdnO6xH8nNef63B5rMAM5r0jWUwDXHXNoZZTkZ+grkrCqytE5q20zPUdK2bHTtuCB+laNvYgEDGPrWna2G09OK40tTz4Jt3CwsdiqB9a1orf8aks7bA6Cr6we35V1wVj0I6FQQZHSl8g1eERxjFIYc9sVqacyM8we1J5PtWl5ApPIxzjFVcTZneQfSgwmtAxYbBoMIPapFcoCCnfZ6u+TmlEXy9KaQuZ7FDyOaX7PV0wE0oi2npVWuHMzPMGaaYMnHWtHyfagwD0p9C3LQ+TcnFRkZNTFSF9803ZzxXxaR9PIruPp+NVpBjOM1dkHeoHTqTzXTA5WZkykcYwPas+4Ug8fyrXkXr6GqFxGSSD9a74I4J7GTOvB4GfpVCcMeMn8a1p4uOP5VTkh56Cu2JwS0Ma5tkkyHRWB65UVmTaVaSbt1rGc/wCyK6C4iG3+lUHi5PAwfSupHJbUoWttHZSq9unklemw4H5V1On+OJ7ZQk6ecvTPcVz7R8GoJBsqJU4z3REqFOp8SPTNL8S2WoLw5jYdQ3B/AVsQzpICFcMP1rxGQ8gj86sWnie+00jypSyg/dY8VxVMJde6zy6uXu94M9p2e2aYwXp0zXn+nfFSEbFu42hPQsoyK63T/FNhqUY2TRyg8Ag8/lXHKjUp7o82pQqU3do1Eixgo2T65p+bmP7spz6dqS3MEzDEm2tCOz38xyK3sxxXO2ZK5BHq13Cw3ruA9qtHW9+CykNjkg1HNZzxZ3px7dKpMwPDDFL3WI14dUSXAJz2+atK3s/taZSCKUdMZGTXKqq446etWPtRjRFRyu30Persmx3Nq6061R9k9sYzVCbw/ZXAPlyFf96qjX0z4EkjOO2W5pY7xgQM5+tNRtsFxX8IEgmORXHsaqTeGJowcxHb6461t2rmZSUlUMPWon1KSFypc/40b7COak8PtnLKwH0qpNoIz/8AWrt4tb4VWCSD0Yf1qyLvT5E/exAH1FF5LU0TueazeHX52gN+FUZtClVSPL49a9Xay025OUcqD3qFvDUFwMxzqKFK+6Bb7nlH9iuchojj2qjc6SYzjYQK9YufClypJjKkDtis6fQruJctBvx6DmhuO4m30PLG0x05VmXHY0+OJlwCefpXeXViq/623KfVay5tMtGJI+U+1JtCu2zMtLa8C5iDBT3U1NPDNEMyEk+9S+VJCmI7gqM9KguUuXU/vt49CKTj2HohsF+VBU8g1JvtpR86rn3FY0lldByQu4e1NKToCNjfQCna5W5sPaWLocxo3bGKy7jw9ZT52YUHt3qNLiRTyCD71ItwSeV6j0px01QldFGfwbEyHy5cH0NZc/hmaL7jZI9DXRNM44DYX0NR72PQiqTYKTRy02l3kfTJ/Gq5W7gHzI3412DDA9SarTDnntWikO5y/wBtlUjch/KnnUYmB3DBroVghkwGRTn2qOXRbOb+Hnv7VKkr6jTMB7iJxhTTQQp+U1rP4XiyfLOB6GoJfDrxD5CTWl0aKa2KiXU0RGyUgDsKbLfGTIlhSQH1QU9tLuV9ePaq72tzGTlM/hVKTXUtN9BrxWc4+a3MXvGarf2NA7ZiudpJ6SDj86ldpBwVx61B5ignIreOIqR6lqckPk0K5QAxjzveM5qvJayRAiRSMVYFwUwUcqfY1OmqznhmEg9GGa7aWOmt0bRrtrUyQvGB3prYBxjmtdri2nYma1UE94jg1XXTrNpN0c0i/wCzIOB+NdscdCW+hqqsXuZpBGeKaHYdjWydHZsNGyOPY0w6TIDk8Z9q6o1qc9maKUWtyim8AN3FTpcODn07VYezCJywz71VeA9mBrRpMykr7Gouou0YXA/Ko0uip9apHeoxuBPtUkZPQrz60RSjsFpMvJcbzg8VYTj7p5rPUKOoIqVJNjcH862U9LEmnbysp5NWhdAdRWUlx0GRgfypROWbpxWykw5bs2EdGHOBQyozdvrWYJQO5/OpUuPQ4/Gmp6kv3djQMKmlFq2DjH1qpHM+Cc1YjnIHXrW3MjOxOkeOopNpDcDipo3DqKljQSsOgoU0JQYkJ3Yz2oZDuOM49alktyrYBP1qxHp8kq5UgmhySG07FIKQeOfwoByeRxVttPuI/vJ+dRtEwGGXFJST2YnohEWMgZH4U5YlxndjNMSE7xwcU827jvx24p3J6kbxgZIO6q4CFsMvFWGhkc/zoFudpyOlDJuILeNhwcUqQFCMNmmhiOCBz7U9ZNhyDzU2sUnqTFSUH972rznxVAbLxIjj5RKASfcV6IkufQ1x/j6FXa2uAPmQ4Y+1cGNhzU2dMH71u50HhIpqEeq6UeftlqZITjkSJ83H4cVY8OzyXuh3FuV+a3HnKMevBFcv4e1V9JvLDUUxut5Q3P8Ad6EflXR2co0rxZLCrYhld41PbY/Q/rXgYWXLKL7M7FLnp+g1pQfpT1VSMjIFPn08xSNGflZSVIPtULq8a4xx619UpX1POkw80buCeO9Sx3TcciqflPnO004n5QNpFXuJOxtWuo7BhxkVYiubSfIYAeorn0Y5PU/WpELIxOOPrTt0BT5dTof7Ftbsb42CHHbrVR9BlibfGdw96pxXTRrkPtNT22rzKwy276ip5S1OMt0RXMbxJ8wI/DrVWNg3tXQPfRXKASRjPt0qBrKBx8mB9DVFOKezMllwfXNI0IPRefpV99MdTleRUBV4jyPwosRqmVPJUHPAPvRL0zgfhU7gMf6Uoj3LxSsVdMoZ59qmCpgU8wc0gg9amxCuhrRK/QCka1AP0qUr5fuBSs4IFKxakVzbggDFV5dKimz8i8+1aSICP8akEZzwOKTQe0kupyF74JhuskRhCe9c7f8AgCeIkxru+leqMnb9KFhG0ZFZOHY6qWLnT3Z4Xd6JcWxIaMjHqKomFkOCCPevoq30O01FwJkDA9eOaqa58HoLuIyWgzu6A9azcuV2Z69HHKa1Pn148gms2eL5jivTfEPw2v8ASCSYWK+tcNfabLbs25CMeoqou53upGa0MZVxwaCtSumD/jURO2q6j6EbDFMLYNPbPWoXPNUtCWydXFKzcVWDHNP3FvrSauXF3B2qF34zTpCRVeU5NJIUhjPg00yVHIcmm7vStUjnvqPZzTCc0hanbqsYAYpQc0g6U4DNAIQNUiNTCpIpVyKgLk4GRxTWTBpyc1KVGKTZoldFJ1xQpwafIvNNQfNimQy1DzVgNhcVWi61LuwKixfYRzk05TTCc0A81JdybdkUgGaQDdUmMCokOLuCGrSHgVUXINWEPFZGqJCfwqJ+etP3fhTG5zWiRm9ynMepqqTz1q1OcA1TbrW6RzzepPF1qwDiq0I5q2vSmyo6kbkD60wtzilk4HHWohnPNMTdhzD2qIrg9KsbaYwyaSEx0PUVejIxVOMc1bTpxUM1htckx6VNGnHFRJ16VajTArKTLSux6DHQVMnHWmKtSxjJrMNmW4R6VbQZFVYck88Vbjx+P0qHqWiVRTiDinIPlyOafjpms2XEjEe361ah49Oai21PGMdOtQxxRYjGelTItRpyBU6rWbNRyrxUioQPX2pEGP8AA1KF44rFghu3I9aNtP25HWjb+NSA3acf0pCvrUgBNGz2oe1iyHy/xqORas7T6VG6dqSfQTK23GaZsJqzsqPbz6UyEiIJxxQBzwKlKYP+NA9j+FRYajYYFyaUL+FOxnmjofWpF0I9ntRs9qkAyc/pT/4aVhJFdgMd6jZcdcVYI4x2qNxzzUlbEJUUYwaeVwSaADiqsA0DkGjBJp5FGCOnWp2LGYx701hUuM80hGR71N7i6EO0H2o2U8jFKMY6YFAdLke360wx8VYxgUhXd/8AWp3sFiHZjAqWN2UjtSsv+cVG3y5qr3MmrmnZ6i8Tdce1dNpuulCp3nNcQuQBVmG4MfOaynCMiOV20PXdN8Qh1BL/AJ10ljqaXC5zzXilnrBjxk/nXR6b4kK7TuIFefLDtbFKTWjPX4bhSeCPwq4jBhkHivPrDxOrBcsM1vWuuq4+9+RrhcZJ3ZrFo6TOB0pB696zY9TRiPmH0q9FcLIvXOaSk0PcmbpxTg3OT6dcU0Nx2FSJ0NWqlgT0AMe1Bfin03oa09qO43POMUox1zS/WlA44NUqgXsKn071IP8AIqMdalUcf40nVFfUAD16U9W4pm7tRUqbKvclQ7jVhGwarRsDjt9KsR/qKTqWFfUtRnip0weKqq+eDUglC/Sjn0FzFoP26n6UjTf5FVzPjoeKjM4HcVPNcHItGbjimfaMc9KoSXijviqF1q6xKeRmrV3sS3rqbUt4FHWs+61ZYlPz1zl54h2gncBnpzXO3uuvJkhuPeto05MV0tjpNS8SAHAOSO9c1qOutLkFvy7VizX7uxNV2cyH+ddsKSSJabRLcXe9idxNVCS57++alEWT2qYQ1ukXGKKLQHPqaTyfXgVeMOTnHSoymKZexVMfOMdO9NK4qywJpvkknNTzESnZFYrk+tEduWb6VbW3LEf0rQttNLEEjHtisalVI4pVSpBp5cjPOfatSHSuPu81qafp2SARx61uW2nKR05rzZ1m3Y4pSZzC6OMgkGpk0zH8JA+ldWNMVe1Nlsfl4UCt6TvucspHL/ZscAcUq255PatySy25O0VX+z47GupRW5xzmZ32f5ckVVmgDYwK3Dakg8cUx7RR24rOT5TmTujn/sx59KrzWe1euc1vvbAA8VQvEAyAMfhXO6jGkcxfR/KeK5y9Hyk11eoJwePwrm7+I84Fa05XKZymoKQawLyIvxzXUXsJbNZU9mSDnjFe1Q1sXzWRylzB14IrKuYsA8V1F1a8HGaxLyHFepFm8Gc5OhBIqjIneta5jxms+Rea7IM6IlJgSabtqaQc4qJq2NUxtMIzUmOKaeBTsV0Iz1pByPanNzSc5pkDhxS9aSipLGkGkwBT8daQLzTQrCqOanjHFRoOalppgtCdDUi81CnFTJzQWmSDGR+tSgZFQg4qZaCtiN0H1piipmHBqIAUtgfcXBxS4yPSilOcU0Mgl4PrVV+TVuQ1Vcc0GTIsc0uOKXBoA5oYDk7VNUa9KkqRxADNWoFqsvWrkA+tRI1iXIuKs7cCoYFGPapznH/1qzZ02K01U5OKtzk5qm5yKpLQykyBhmpUHApqjJqYDAq0ZdRh6UsfWkfiliq2J7lqMZNSnoKij44qQk1i9TpjoitKvNV2HNXJOearsD3qbC63IehoPPWlI5oB4oYhrDnioWXIqUjFNP600TLciK4p6jBo24pQOasi1x1B5opcZ5otc1toJjilU4NGM80qioBCkZ+lLtp+2kGQaAtYQDmlPQU6lHTpSZRGV70wjGf5VORUbimhMQcCpVORUI61LH1qmSmSgZFIVyaevSlqEikREYo7U9l+tMPWhjFxxT0Gaav6VNGMCpZa3G/xUoPNOZcUwcGpKkP/AIqfux0po6U0jFPoNak6tkU/PNV0Y7qlDc1mNMlX5uKXGCaYj81IOfpSZte5InWpUYhqiHX0qVeQO9S0NF2B84q9E+BisuFtvIq4j5xUI3RclXcMAVRlyhq8mWXrVe4j70dSpLmQ2GTge1Xo3DEVlKdjc8Vdt5c8VotjJOzsa0JH41cjyeazoOMGtOJeM1Ts0aJ2Jl54NBXHNNqRTuGKwkrHQnYYY9wqtPB1NXwvGKY6cc8n0IrG9mXZmPJFgdM0wHFX5YwcgcVWaIA1ejJcbEkD45rVt5AwzWMuV4rRsHycHtU26lJtM0we9OVjnJPNMToOcU8nFYSidRp2c3GM1pRvwPSsC0lw4ragcMKwjoLyLLMCOKhIznPWncmneX3rZanNJa2K7R89OfSkUYI4INWWUkVA4w2TScDFo2dNmDcda3LOUow54Nctpcnly/WukifIGOKiR576o6GF8jg1fhOUwTmsqxfdGMda07MbhzxU9DNst2gJf6VfMO7BqpBGUkB6A1uJCHiHFR0OacrPQqwAjI960rZsDFQRxDdxVuO3IA4qr6GV+hq6dhgM4rchQMmcciudtD5bDPWujsXBAHc+1Jmb3JGiOzGOfSqxt8c4NahjGMioXjpX6GchLLGRW9bx8DjisS2Xa/1roLNQwHtTuY3RoR24eMUgtyO36Vbs13ACp2hJz70NEy1M4RY6ilWMelXza46UwwEHNClYw5mmVhCAKGhx2q6sfy9PxpGi9e1aXuaplAR7W71YhGPan7M0KuD0oTKTLkJ3YqwI/QcVVgOABV6I9OOnarKGeXnjFATAqzs9qURe1K4FXZSGLParZhyP8KPL9qLgVDFSFcrx1q55fUUjR7f5UXA5fWk5IIrBWzy3A5rpNWXdLjGfaqSW2ccYrCerFVeiRThs8LyOau29tzjFWo7Y4GBzVyCDB5FRbUiIlvbgKOD9atLAOwxU8UOKmEXFbLY2TsU/Kx2GTR5PHIq75WD60vlGquCepR8rHajyeelXmj7UhhJ7UrhdlEwDNIY+oq6YfagxZ9qYXZSWHp/Wl8rkZ7Vc8kY6U7yeaAuyl5WPrSGHFXvK5oMXboaBXKPkj60CDIq6YeaPKx0FA7s+NypIprD9PSmwXkc65VgRTywJ618wqbTtY+vbuRuvGevtVd+B7GrZCnnPNQyr9D7CtYo4pdShOmBmqUq5zWlImTgjpVOVRk8Y/rXbTWtjimzLlXd74qrIhPbitKZOuOccGqsq8dhXoKJ582ZNyuB61QdOvFal0DWe69a1MClKmf8A69VpRVyUY5qrLzzjFBstTPmB+lULgba0Jz3rMuTliapE7lCZsZ/nVY3Mlu/mRO0bDurYqW4YZ55qhM/btWqjcrlTVmdPpPxN1XSiofZdoOm/IYfQ13ejfGLTLrYtwZbGXpluVJ+vavEnbPAqMtjoePzrGeGpzWqMJYKlV6H1bp+uHUIBJa3Udyh5Gxsn8utTS35JCyxlW75r5VsdUu7CUPbXMsDDkGNyP0rrtE+K2uWTqJ5VvkHUTDn868ueBs7xZ51TLKi/hu5709xDgYyDSGYDoM1welfFnS7xFS9he0kP8Q5WuvsLu01SPzLO8hlHYBxn8q43TlDdHnVMLWpaSiX42Z+v61KvGeMCoFSaNuR+YqUXDD76DPqBWXM1ocdmtS1EyMcZx/SntBvGQc1QaVGyCCCfwojd05Vzz70kyW2W2tGPPXHpUUscijGCMVJDqLRHBw31qc6lHIcOmPeteboTcz0LxP8AeIqdb2ZOVkPHvVsi3mc7TgVBNp+eUIo0F9odDrNwmckt7Vcg8UyI2X5bpg1kfZ54WPynH0pJAz8sv5ipsjRaHQr4ktZxtnt42B/2acf7EvMCWEIfauXVUJORg+tJ5OclXIp2uK7RuXfg7RL5sw3DRE9yTVCT4biVSba+H0bvVNHuIjkPke9TxateW5GWzS5WthrXcp3HgDVLcHagkHqtY1zomo2RIktHIHtXZxeLri3wSpP16Vfi8bLL9+NeevA5qJKSeg1Zbnl8kOQfMgK+5XkGoFtYHPGMe1euf21pV0pE1qhJ9sU3+yfDmojJAiY/oalNorQ8lOmRPj5xTP7ADk7WH0zXp1z8PbC63GC9CDtzWbN8NLyE7oJw4B9c1fMgbSPPpPDsycryfaqc2lzpng5r1C20G+08bLi38weq9aztYtynzR28ijHIKdKlTFrc8ze3lRuFJqP7QYTl1P5V10yIeXj788YqhLBbyD5kBPrWtykZEF5GzfMwA9+KsKyN91wSfU0250yIDI+U4zzVGWycDAIb6dKbFpzF2RMk8g1Wktt3TGar+VNH2OKDJcc+/tVJ6FJtMjltlH3lHvxWZc2cBJ+XFaTSyDdlTkVSndyfunAq09S1JpmZLYxZ4yPxqpJZFCMGtRtpBBBB+lRNGvUN0rTY3uZjxyjp+Rpu5x1U+uRWk6YUEHH1qs3BPGRVONyWyGO68s8g/wCFWI9TwMB2Ge1RCQDqoqNvKY5wQafK76FJFttQjf78avn17UiGxkfLLJD2yDkD8Kz5Iecjijy3PQ5FbRnUj1Ku+5qm2tnb91OD/v8ABrV07R1uMZljU+mRXLFJFXPahbl4iDk5+tXHEzR008S4WR3N54Lne3MlvLHKfQdK5q4s5rJtk0ZRxUdp4ku7ZcRzMo9M1dXxIs/+vUSHPU1vHGtbo29vTk7NGeJCCRgjFWIpQFAPJq+j6bdgsxKSH8Rn+lWYNBgl+ZbhXA/umvQp4yM0Wowk/dZl+ZntU0KMWPGeK1z4RbaGSYeoBpBol3GeBu+ldcaqlqEsNLdGZ55jypqWOcMfepbvSrpPmMLEew6VVUeS2WQgDuela+0T2MZ0pxdmjTtbxITh1JX61OdWiToDxWU0iuM5yagkO7PIq9HqTtobS60ueuKswau0jgI+K5tICwBJq3BGynOKJaohs7O2urqZABhwOvrVhJ4g2J4jx6VzFvcyRdHIq4t+0n3yCfpXMlNMxlJNaI3h9kZvl+Ue9PmaGdwFGR9KwRORkjnP6VoWV/EPlfhvWunVII2maDaLvj8xeg5qjJagZGenXmugspvOhCLMvPGO9UrzSZBI208dzWMMQ4yamaSoaJxMN7ZSf60hsVbsasTWsqPheQPSnh5EwDH19q7FWhLW5m4OKu0VksgvAGc/pWF410djoc7D5ig3mu3tyhUBh+fWquu28dxp8qIB8ylc9ulZzlGcXEpOzTPI9CmEttsPIxg5rqbxSY7C6LbmZdpJ6gqeP0xXG6MDb3UsR/hYj9a6lrjfZrGTkI+QPr1r5KUvZVWjopz5ZNdDqLtw0sc/VbiNXBHr3qvKqgZAyTVrSSL7RI2fH7lzGB3x1FWG05Xz6elfVYaaqU0zlno2ZO4BckcU9Sj9h71fOlo3fFH9lBAcHP0rssNK+pTaOPac8+mKY0KEDB7VZaxkY4A4+lVpYGhbbjNDJcWlsQyQnoDmliUo27nA9amVSG5z+VTAoeMc1KdyHsmhkUgmPSp0Bjb5e57VA8YUgr+lSwEr7c9KaRpG/UuLeOiYx+FKsiZyeD71HuKEEjNKblS3zKBn0o2Kbs9RtxbrK3AqrJayIOMEZ4qxv3NlTUgYkZNF7ja00M9UIbBFGztmtFFjZsHAHuKjktVJJUUkg6Ge6b+2T71GImB6Zq8sJDdOP5U4Ro4I6EVD3FYpr8vWrcO1lx0NRvCeRjoetN2tEKbQmi0EUZz1pHKcYFQ+bv8AqKcQSeDQ0OxPbyGJgUODW9pniF7Z13HOPWuYVsGpFc8E1m4J7kPR6HoJu7LXIHE8aF8cZFcJ4j+H2najI2IwjnuBxUtveSRgbWyParsGosGBYk+1ZqFjoo4urT3PIvEfwburdWmt182MZ5TtXm2p+G7ywkZXibj2r7DtpIpoDkjnqKqXPhHStU3C4t0cnuBg1kuZanuUsVCa1dmfGMkLJkMCPwqtIvNfSHjP4JRyLJLYbTjnYeteMa94KvdIldZIWXHqKtTXU7Lu2pyig5qUL8tSfZXjY7lxSlK0NoWa0K0lVJulXJhiqcvIqkKRVbrSD6U5jk0gHNaGHUCOM0lPppGKBMTv1qdetQVNGpJqCh4TcKdsx2qdE+UUkoApXLtoRLTmfJqJmyaaCRS3EnYkI3UmzZzSpzTj0qiRqnJqZeaiXrUqDFZstK7FIxTC3OKlaoW+9SLsTRHmnnnpUUZzU3QVnItDQeeasKcCq4HzVYjNQikL/DSNwM0HrTHPGK0IuV5zxVNh83NXJRxVbbzzWsTCWpLCMkVaxxVeJeanJGOtUyo6IgkNNXrzSymoqT1JZOop22olbpUqNk80tgsSxpyKsKuOlNi5qYLkZrN3NUEY55FXYuwqpH94VajOKykbRRMqinpjPvUO7AxT04NQ1oTLcuxGrUZ6VRh61cixjNSy0XIzhamUZHNV4uRVnHtg1DKsGeen51NElNHapofpWL2KjoSr7CpY+OppqdKcq4+tQ2avYmiwQTxVhRnFQoPSrUfA5FQ9iVsNII+npSAYqUjBpD7CkjQZjH/16XGBTwc+lHvQwWwzbUePapsGgjFQhdSDbwf6UwrxVgrUbqc5HFLoC3K7L35oAxUpB701lPSgTRB1OBSHipTH1pjKTxTYhtKG7U0dTSDgE5rMEyRmBqIkZ5pxIpp/OnYBpHNL1HWjGPSlAFFgEK9u1HGcHj+tPxgdqTHGahq4DdtIBmnUoGai1hojK0oQjr+VSbcHnpSFeeBQNjAD6UAYBqUe9Jt/2aBrYiIz1pu0dxUxTuRSEHJHWgCPbSKuOKkK96AM0EoRTtqaO5ZCMGoivFJwKdiGjXtdWePGTxWxZ+JWTq/SuR3c05ZSorOVKL6CcNND0ey8U7mGG/Ouk0/xOj9XrxuK8ZehP51oW+tPGBhq55YdWsgXMj26219Hxz+ZrSi1iN+jAfSvELfxGwx85FaUPiuRDgPXJLCPoCk1qz2dNSQr96pPtkZI+bivIYvGDDrJ+Gaux+MctkyDH1pPDTsV7RHqJuYz/EMfWnrMhHB4HvXnFv4wQ9TV2Pxcn98Vh7KfYHJaHerKpNOEygda4VPFSd35+tTL4oQDBep9lMlyXQ7QSLjrSiZAa4n/AISdTz5mfanDxMCD83H1q1TkkHMdys6eopwu1U9a4P8A4SdQMbulRt4oJPBJFJUZS1DnVz0A6iqHtUE2sIoPzCuAk8TNjhsVSn8Qu2BuJOOtarDy3YXuegz66qZw4/nWfP4jXs3PrXBSavJIc7j9M1CbxpD1xW8cPbUWrOxn8Rlsjdisq51p5CfmJH1rDErEUqK7Eg11QpqI1Blqe7aYbs81WZmc59amFvuUHoamjh5xj9K1SsbKOhVSEsOeDUyW+R0qyIfanrEV/GqTL6EIiBzwaUptXnIqbnsOBUT5qHKzM72IGBOaiZKs+VuPA/KrMFiWYcUpT0uYTrJIpJauxPy4q7Fpbtjvn2rf0/RfMIO2uitNCxj5cV5tSu9jzqlVs46DRip5X9OtalrpWMHGBXWDRB/dzVhNLEI4XmoScjn5m9zCtLDb0WtOKzxjjnritKGzC9sc1Y8jacYrOcLMTldGaLcHtTZIBnpWp5GCRxgfnTXgAODVwmonG9zEntAy9KoNbbWORXQyW+D0qnJbjJzWyrW3MZQvqYptzu6YFLJb8eorTeIdOtQSxcc/hWMqvMYKNjEnhwcfyrGvE2k88e9dNcQ/KSRWFfRgA5qVqWtzmbxep7VgXkYAPFdJdgBCMfjWFeKSOP1rspR1Ibvsc1cxAZ4rNukODW1crtY/0rNugNpr26TSQRXc529iIB+lc5fIDurqL/Fc7eruDV3Qlc6kc3dLgms6VK17lMEis+Za74PQ2g3YzZBg1CRVuZetQlO9bo2K5H5VGwqdhUTDA6VaNERUUpXFC9KYdBRjtRTlXNKFpbghoGaADinkYpuecUwY9OakXrTIxTqARIpqZDxUS/dFSqCKBklOUk8U2hD81Bdic9KiqTkCo3qRvYBwetKTmkU5NOHSmiVsV5uhqs5q1NyarMMGmTuMI49KAM0uM0/HtQAAVJjjNMUU/wDhqSloCDJq7bjkVUjHNX7Zeg61D2NI7l2IcVIw+XrSxpkelKwAFYtnU1ZFOboapPwa0Jh14qlIDWkWc80RJy2Pxqao061IRxV2JRG/NEXHekkNLDz2psl7lteBTs8VGrU/qak3GsahepyOKiccc1n1Arkcmkzk8U9hjOKYeBRuyrWGn0phGTUlJj1ouS1qMwKQjFPI4prdKtE7IRTzTs5qIHFSrzTC9hwHANPAGfWiMZp4X0FBSG4x2pwAzTiKAMVA2IBmnKtFOAFJlIMcdKidM5qcD8qRk5pLQdrlNhg09T0pZE61EMg1ruYyVi2hzUw5FVY3PAqwpzUFocASKiI5qwvvSFev9aCmVxwasR81EVweamhFQykPZeKhYd8VZYUx1xUlSIU609hketNHBqXrQOJFyD6VKp4pjLzSocVA2rEin0qaM1CPWpUOCKTZaRMvNTKMimLxTwcVCZsKpwatROcVAozU0Rx7ChFaov2zdvWnyqSCMVDEQDVtRvFDNYmbNHilhk2kCrNxFjJ5NUwMN+NIhrW5sW0nate2k3R/Suet5CDmtW3uCpGDxWyeg4vU0GfBpYparStmmpLis5G7dtTUUkqCKcQCM1FbvlR2qwQetcUtzrhqipIozkDNVpUANX5UwMg/lVadfbNUmQ0UX6VLbSkPxUUwGKjhkKt7VoQ9jooH3rUrdKoWk23A9a0CMjI6Gs2bRvYjRtritqxlyorEK/NnNXbaVkPX8645aM0ja5uxvnGODU6jcMVnQTBse/Wr0D7hVwZnU3HPwoA/Oq8q5zntVlxUEo4zWknocr3GQS7XHtXS2MqvEpzk965AuUetvSrnIC+tYtXRx1I63OwspMD05rbtGAxjvXJwzEKtb9hMTtyfxpW0OblujogPkXjkVu6ed8Az1x+lYED+YgA5Na2lSlcj14rK9jlqKyReVMPntV4RgxjAx9KpHl8Cr9q2V2t9aL6GI4IAM5zWtpkvAFZwTsODVqyUhuaEzOR0cBDpyc02RMMKjsic44OatSRHA4pMhvSxHGMP9K2tPOcCstU43DkmtGx4IoRztdToLNcEe9XljBA4qhbMAK0bZt4HP6VYr6EnkgjofwoNtk9KtRKCD71KIfalYw3M1rVucdKYYOQK1fJ9vzpjW+c8ZoT6CvYx5bfGcVEU2n0rXa3BHSqk0G18AVVy1IrxA55q5ESKhWLHrVuJMr0quY0UrlmPkCpdnH+FMiTjvVpYyRxxSbsFyApn3pViqwIeaUR0r3HcqlKbInBJq5s7YqK4TEZzTuCepy93F5s5IHemLb+1abQcsQKEgx3/AEqPMzk7yZWjhyKtwwYqVIKtRW+BkfrQmgjK42OHgVIIx0qdI+OlPEWKZpcq7PzpRHyKseVS+XiqvrYd9SqY+eeaTysVcaMDtTTHk0x3Koj4o8sEVaEWOMc0nldsAUrk3sVvL46UuzBxVkR4pPLBPShMV7lcx8+1HlnP/wBapyuDSfdB7fhT3C5XMY3UFMduKmao2cYNO5SZ+WNl4zvrEgEsT3BrXg+J0ij5lbP1rUgs9O1TmeJFc9Sq4q/F4B0+7XMYDL7dq5qnLD4kepQryqr3ZGZbfEzfndkVpWnxEgmwrnH9aST4ZWnZcH2qqfhrGjZVyvvWK9m9kdTlUS1szpLXxTaXWMMMn3qy1xDPyrg+nNc1B4EMDcSkH9K37PQhaxbQ+769a2jy30Oacl9pCuq5PzA+tVJl49aW90u5wTFJz9e1Zmby33CTJFdMUjmkk9mMu8H/AOtVBumKuSTFvvLgmqU8ignBwabXYnlKsp7ZqnOxHGatTHjI7etZ8rCkiXoypcuMHHasm5l61oXbYBPesa5bmtLaCehVuHB4JqjMeOasTP16daqu2a1iUtSKQ4FRdQD3p0nWoyeOKpnTDQADn0q1Bk5HQ1WVc+9XYRx71hPY6I6lqBSMVp2k0sDAxO0Z9VODVCBckE1oQjsP1rikzfkT0ep1ekeN9Y0zb5V2XUfwyruH512Gl/FFWwNQ09W/27dv6GvMYMge1XYc5zXFKKe6OepgKFXeJ7XZ+KtB1ZQEl+zS9NsxxzVuS2jYZjkSRfVWzXiaNkAGr1tqFxacwzyJ7KxwfwrD2aZ49bJov+Gz1iS2lQbwOnrTROxPKYP04rh7Tx5qtsio8qzJ6Sr0rYtviLbyMBdWe3PG+M8D8DUulK2h5FXKq0Nlc6WKePOHHbtUySjA2S5Pp3FZNt4l0S9f5bxYc9pRg5rSjhinXdBNHN/umocZROOpQqU/iiaVzBdWdpbXL7fJuN3l7WyTt6kjt9arC93j5lUiqstnMMlsk9OvaoWtpkB6kHtUuRxyTLbS2754wT6UKsRGBgE+tUQSn3kqysiso5IP0pKpbUzd2TPZM4yneojZzRnOwkVYjYHkNmrKTSYwrDA/WpVUSbRmkMCd0eKAscn8GPwq407YwVGKakkb4JXFXz3KK32NJejYpv2I44fOOlasUMTcKcE8+9RyWDDJDDBpRkh3Rk7LuI/JKwI9+Kli1bUYCPmJUdastbyJjapc+1G5kGGj/wDr1pcbsyzb+L5YuZEyO+aup4ptbgjzo0UAYO5RzWO0sRXlAPr2qEWlvL/FwanlWgr6HRAaDqIAaOHP97vVafwP4evmBVip9c8ViHRQCSkhB9qglsr2IgxSucd88U+RXNU0upPqHwtjkz9lvV55CtyKwbz4Y6rAT5flzAf3DWxHeapbjliw9BVmLxFexDEgPHI9KdrGd31OFvPB+qWZy9szY/ujNZ0lrNbf6yFk/wB5CK9bh8YSDAkGceoqydWsLtf3sMfPXKij3ki+ZHje+M5DJ+Apn2G1mXPQn2r1y40XQ9Q6xRoT1IqjJ8PdOvDm1kaNvQHiqGmmeVvokD5BxVOXwvuHyDOemK9Ju/htdx5NvcxynsCKyLrwfrVkM/Z94HUqacXc1vZbnn83huZM/KcVny6LNGeV5rvriPULMETQTRY7FeM1mvJlv3o2+ueK2Un3JcmcTJYEMQ3X0qCWz2cgV20trBIudo57iqM+nRE8Vom9y1M5BoxyDmmlcdOK6ObSAScH9KpzaQVzxVJ33HzJMyC7BeagbOef0rUfS37dqqzWMiZ5P5VouUpWuVF29xzTHI9cVK8bKec1XkU56GnypjSuxxlIHBxUkGozQsCHIPsapsCfXNMAZeafIbWtqjpbPxhe22AJcp6EVuWPj8HiVcMOhFcAzOKjN0AcEYq05r4Wbwqzjsz2O18Ww3cfDoT0wavWb2l2QJoEKnoykHNeKR32w8MVPsavW+v3EHKTMMe9Wq9WB0LFTXxao9uHhbR7pCFDISOuB+lRL8N7GY8TNknr0xXmFn4+v4AFMm9R2Nblt8T3wFlVkYdCDx+VbLGP7SOqGJoyspxO0n+FDRqZI5+Pc9axLjwhfWbkgZUfnVi3+KIlgRRPk+h61eg8eRTKwuJcDHHHAreGJT6nSlhqmiMSPQr0nJt2Ye3epodKccPC6kdiK6K1+IGnQzoI54pDnBUN0+tdnb+I9K1SFT5cQ9SCMmutVLrRkfUqcvgZ5W1icn5WHpUawmDhu/TivWLqx0u7UAABz1x2qhc+DLCQfJISwHrW0akrGcsut8LPPSrIMq5Bqe2gupzkTkHpyxrp7zwLFtLLKQfQ9Kop4WvLYhopQ3fHtRKcZboz+pVYoy3F1aE5O73xUkOryRj5ogfetibR9RMR/ccDnB71i3K3EMm2SExt9KSUHoc0sNWXQtprUEzqskeMdQKuGSwmjxuAB7Z6VzMsTJIWKkA+1TsV2jBP40+SLXusxtKHxI82120XTvFl3Ah+TfkY96vKxx14NJ41jWLV7WfqXGwt+P8AhSHHQHIHGRXzWMhyVSJavmR1HhSbfHcWysMlfMAPqK2EaZWx0rlvCdwbbX7QnAVyYz/wLiu9nXDuoT5hwcivby+d6duwpwv7xRWF3+YHJqz5wjGGGT0x6UxHeLOBtPoKz7prh5SSGz64r2FJkpNLQ0FmU54qjNIqy5K5qJBMq55B74oXcGBb9aTkwk/dsWFuIThTGR70+70zdH5sK8d+KgYAsCBWjaXMgi2Y3KRXJUc4+9EzUlazMTyXRuQRU0Zx1qxeMoc8bTSQbZI+ecV1Up88bsdNpigB8Y/Ko206R1aUcAdRjpUjwHOV6e1NEkyDG4qvTFam9lsyGFwrFW5NWY5EY4Jx/vVUIwT6U9Rg80WIStoWZLckggio3laIYJzSu77QMnFVZCc5JxQQ3Zl2GRJFxkZ96ini5O3p7VV80KMg/wCNTRXPAzyP51aL30BOMgnmnKEc89PanKFcU1kKDNJiSaIpIwD8p4pm9lOKkVvm54pzBalq5XmR8N9akaHAz0qB+ORUkdwWG1qkjRsRXKcZ4qdblQDwCfWmuAfpVUk5PsaTiZSTSubtpfBFGTz6Veh1HLffx6Vy6lgM1YjndABngfpUJaiTO6tp/Oj5+b3rF1vRrPUgyzRI2eORVKz1Vo1ChsZ/GrKXTTNlmyTWVSnd3Ouli509mebeIvhFFdOz2pAzzgV51rPw61DTWf8AcNtX619N26+YcAZJ9Klm0oSRMJIldSOQw7VneSdkejRxya95WPiy/wBPmtnIdCPqKyphg9MV9XeJPhvp2phgIvLY+g4zXlniT4O3FsrvAu9RyNoqo1EviO+GIjLZ3PG296B6Vt6n4XvNPdleJhj2rJNu8bYZCPwrpTTL50xuPamEVKVIpPLouU9SNUyatRJgDIpgGKfv6CpuWrExbjiq8r5708ncuKiZDUg3cRcsaeEyaEAHWn7geKChp+U0jN7/AIUre1RkYPNWBIhyasItVo+tW0Ix1rKTKiNYYJqBjk1Yk6VWeki3sSRc1YHSq0Pb1qyMVEty4IVVqVRxxUa9KlX1rMoG6VDIcVN/DVZ24rZbGDI5MmogMVITk0gFWnYlrQfH1qQ4qNe1PxgUNgttCFxUYGTipmFIFouZtDQuakQc/SlVakWM1N7lPsTQHkVYqKMbe1Sk5qWzSI6PrVpQPWoI1zzU6cDtWctTohZIXGeTUi80wHJqZOtRch7ksZ9quQngVWQZxViJRmsyi5FmrP8ADVeEZ61ZA4pMsAM9KsxZwKhUZOBzVhF2+5qGUicKSBxmpRwaao45/KpFBrnY91YVOKsocqOearqT3qZOlK2gR0J88UuOfWo1OTg1IBmklY16gB7UoQE09c9BT9v0pPRjXYhK45o2561LtFLsHpU3Id0V9uKaY9w96tiAsflX8K0LXw/Pc4Kxk56elIL2ZiCFiwwM1qWPhue9xtQn8K6zT/CSW6iS5IVfetCXX7bSoDFbIqEDG/v9RRs9R2T1k7I4rUvDJ02ImU4b+73rm5oiCcc10usaq14xLNvJrBdSSeKm5DWpSePpUbDnirbIRUMiZ7UXHYrsMCmEcdxUxTH1qNh7VQLQaD70qgjvmkxjmngYoGtxQ27rQTk8mlAAHvSY9agoD/nFO57U0jFIT74pNE7Ik4H403dzSZwKbniiwrOxIOef5Ug6Uzd2zShuTzU2LtoO79fwptBPpim7z6UAOJ7dPakJx6Zpm7nmmF8H1oSuLQlLZ9AaaWGKhMlJuwOaqwyYtSb8Cq+89jxSbieOtVYTLPmfhS+dgVVyce9PXP1p2JLBnOepFOF069zVfr9aCnv+FTylJaFgXb4+9k1Il84HBqsseO1SpHu7Ypsl009S9FqMg/i5q1Fqsmc5/Ws5IPapUiOelS0gVJPU1U1aTrk5qZNUfP3j+dZqo3pUsUXNZ8qH7JGquqOe5+tSpqLkD5jis5Ii1WI4cAcVLihumloWxeuTjNSJdSE9ahjtye351PFbdKLAoJEguGPAp4DN3zT44ce9WYofYD2ouVykEcZqzFB3x161YhtyDyo+tXYYMDpRfoNJFWO2zz2q5Hbjb6VJHFtGcflVjbwOOazuSVjFwBwKlEYUA05hjj9aXaSR/WlfUcpWWoxhimbgB0NTLEWJ4NWYrFpCCFJ9qJT5UcjrxW7KOwv2p6WZduATW5Bo7nnbx71q22h452/XNcft3I4p4hvY5y201s8rkH2re0/RgCDsya3LPRcgfLk/Stm20vYASMY/OnK7RhzcxR07S9gB24FbcVmuwHHX0qaKAIvI4FSKwU4JzXHKmyZSSQkdsB2ApXtgw6VLG+eDT36dK0Tsc3P2KP2cL1FRsmDxyfSr0sZx059aqiIg5IqZyTRhKrZ2I8Fz06UGEnr+VXIbbJyRVk22BwvFedKepClcw5LfHQfnVSWA4+ldBLZ8dPzqncWpPak6gcxhPDn8arywEgYraktR6fjVKeHZWsJXZkYV2uARiue1NcZGK6e+TBJrmtWPBr06aQHLXxwSMVgXj8HNbmoMQx71g3fOT1rsirErQxro/NjtWZc5IrSulLN0rOuEIJxmuqEtbELVmJeqSOtc9eDk10t7HkGsO6jz2r0qbudKTZzt1H68VnTIMYrauo+azLiPA6V6cDpgZcyc1XZcVflWqki4rZM3RUf1qFhVmTntVdwc1ohvUiIwaAuacQc09RmqTBAq04nFGMU0+1IsYTTR1pScUKMmnYTJEBqUAGmoDUwXNMaFUZ6VIvSkAOKXoaTKQ7vzQmO9IOaQEDrSHcsA8UxhmkU560vfige6Ggd6eOlIvWnj2poViCTJFVH61ekFU3HNMTQwcninUBcHgU7oKCUgHPSnEEikp1JgOiGK0rbtWfHWlaismbw3LyfdocYoU4+tI9Ys62yvKaqS/dq1KeT61VfrWi0MHqRxDripCMD0pI1wKfJWxlEqOcUsRpkpwaVGpMl7lpTUyc1AvSp4utQ0aA4qJiDU5GRULioZtbS5XfJpnNSv92mAZpCG7adt9v0p6LTsGmgK7DFMYE1K64NR7qZkQnrSqcGlYYzgUKMGquEixHzVhRxVeM4NWYiDTGhxT0pjKf8AIqcLSMtQa20IAtOAzS7SDSjj3oYhRz1oK5pcYOaXJqGaJleUcVXIxVxl3Cq8g5xVxZnNdRinFWI2qCpEPFBMWW1OR7VLjIqsvAqdGJFJmiYx0wKdEKG+lLHStoWyUc9aa1LuxikZ91Z69CrkZGKeh9qjfqKcPrQkJaDmWmgEVIB70MnFSaboF568U8cdDUQ44p68mkyl2LUbZWnr6VAjbTT9/wCdTc1SLKEVYRdtU4jk5q2jcVJpa6LCtz71ct25qgrYqzE54pME7FucDFZ8seOa0VGagni4oRrJXRBEcjB7Vcgk4561RBKPVhCFIIrY51poakT7k5PPpTd56VDE+4damcdCB+lQzoj7ysXbGTJxnFaan5c1i2z7Dk1fW4KgVxyV2dVN20LLkE1Xcc+1OMu4gfrSkhhSWg5alC4iz0rPY7Xx7+lbTLlTWVdR4fODVJkNe6X7SXCKfetOKXevXmuftpMEAmtW3mA7mlsyqburF1jnoeamhf5vp61VRt3TvUsbkGspK5qtzVgfOK0rduOKxoHrSt5QoGOtYJ2KmrmiASlRkcYpYnynPc9aHrY45Iz7leelTadchJxzj6U25XPTrVVGKNnNBz1I3R2yygFOeMVu2LEgVx2nT+aiknkV1unSBgv0rJ6M4tbHU6axk4PatW1Ty5Mjp1xWNpLjzBXTJDuAOMfhWErp3OWqTKw3g9R35q9DL84OMfyqhDFnpx71qQw4VT1oucbdtGWFwXHarULbXHSqRz1qxC25Qe/rSJub9m3zrkAfzrXdd3asKyk+VT1Nb0LiQD1xUGT0dxYYsrzU8CbHHFJAo8wirJTac44q1oYsvwybY8Vp2BOysiM8AVq2QK4FVcm+hr24zz3NXkiB6jtVG37ZrQiPNF7Gd9RPKNHl4GOtWkTdxThD+NBDepnvD3xUE9plScDIrWaHjkVGYMDpRdkp2Zz7REZqaHoKuXNrht1QpEc9MUIrmsyWIZ5xVuJcAcEVDGCF6VZjyAKq5ondDgvFLs45qVVx6U8Jx0ouDZAU4qvdJlMetXzHwOKhmj3Gi4JmSYeenFKltzwKvtAOOKcsOAeOtSQ2UxFjjj6VNFFU6xZPH61IseKATIgmOP0pdnrU4TmkCZ7U9y7kQj4o2ZNTFOc4pNv6VQcxDjtTdueev9KmIAprHC+1K41JkeOaNntQzenWmMxIzRcWoNwfb1prMOmaiaXjr+dRGbC0wRMzgVE0gFVmnx34qB7nFWaottJg9aryTgdDVWS471XlnOevBp3LR+dO4oODg1f03xBPp0ytuyueVPQ1Sni2OQ/aq7JtPzcj0rscYzjqeFSqypSTTPUNJ8QW+rR4H7uUDlCetXHGT0FeV2t09pIJIzgjoRXbaP4kS9VY5iEfGM5615lXCuD5o7H0OHxyqrllubDjFQyfWnyHPSoXO4/41lFHVKXMiGWXGfUetZd3cEe4+taFycLgkEVi3b8kV1ROV7laWVSTkDis27jjds8gVLIxzmqsr5B5qy9VsQPEB0aqFw4Ut0471alkIFZdw/WhDbuU7t8pWPct1PU1dupcFsHj0rMnkBJ4raK0DcrStmqcjVPIeetV3POK0RcdxvbpQp9qReM0oGCOcVMjZK+w+NctV6FaqxjJq9COeOtc02dUVZFqBPWtCFMc1Vhjq9CnTFcMmdESyi8VYjwPr71FGMAVPGuf/wBVYXOhKxYReKmWo0HNSKtZ3sJsXdk8Gmtx7nPalxgcio2JrRGLY1jyc0i301qd0Mrxkf3GIqN2wT2NV3br2rZLQ5ZxUt0btn8Qda09gVuvNUfwSrkVuWnxndQBfaesgHVoTg15zK5OR2+tUJ2I5rX2EJbo86rhKM94nuFt8UfDl+q5ke0Y9RMP61vWep6bfoGtr2CXPYOM18yynI9vpUIuJLc7onaNuvyMQaUsDB7M8uplsHrF2Pq02ZwWAIGeo6Um2RW3Lx68V80ad8RPEOj7RbapNtH8Evzr+VdNY/tAaxbbFvbO1u0/i2gofwrinl818JwSy2ovh1PbS77uVyKQXSJ8rRt9QOK88079oHQLhVF9YXNi395SHWum0v4heF9c2i31i3Vm6JKdhFc8sLVjujklhatO/NE6E3WRtVgB6d6DNIDgHJ9KjjghuEEkE0cynpscHNSf2c/O3KkduhrHkkkZWa+JB9pcAZB/CgX5ON2MUw20x+XccjoKa9tPn5lB+grFSaMHuWDJDNgNxSGxiY/LJj0qq0WzkqRSEkL8r49q057CvY0BZSKAQ+RStHJGR3HfmqSXk0YIBzTE1WUN844HXFP2lyHdl8OUJyM/UU8yRsMMi4PtVYaqjjG2lSaF2yTj2NWpDu9iVrK1nHAxmqU+ioxOyTH86t70z94CjHGQ2atStqF+UzH8PXAGY5Se9VnttRsxkFyBzwa21mkUd8U9bouNrKfyqlO5V7GHB4jvbd+5I/vA1dj8YSBv3uMnqc1ee1gl5KAk1Ul0i2l6qKtOLFzdydPEdtKCHjVz781BNJpN9/rYI+f9kZqtJ4fQ8IcD61Tn0K4U5QjAqrQHzEt34T0K4ZjEphJ6Hdjmsa6+HkUo/wBHvtvs4zViS0vLc/cJ+lAu7iPs6geop8vVM0uYV18P9QRGMTRy498Gse88M6tbMxa1O3uc8V3MetSIeXx25q1HrrsSpOexq7SSKTdzyiWCaA4ktpB3+7UDtGy4YAfzr2J7yC4GJERx6FRVKTRdGvQd9ugY+nGRT5mt0O+p5BLZxMeFGPSqz6bE2e1erXHw/wBMckwkxk9MN0rIvPhvIhzFcBvTK8VoqiZUZHnEmjhjlT+FVn0WQHIGRXc3PgrU7cZVFlHqh5rMuNHvbXO+CRcf7NL2i6M25+xyT2Dxrgj8apS6e/1rqZ43A+ZOfpVZ4+MMtaRbQ1JtXOVe1YdV5FR+WQOldK9orgjpVWawUDgZ/CtuZ9S1LuYQ3qetL50inOfzrSax56HFRvp3ft+tV7r3K5k9WVBqbrjIzVyHW2X+JlqnLp+O5qFrV8+oqXCLeg9GdAmtwTqBMiSY9VqSOSykYlLq6tCe8ExAB+lcs8JXtim/vI8kEgVSg4/CzeM5RXus7eCPU0UHTPFkkZxwl1nn8RmpzqXxOsl8y3nfUU7Nayh/07VwsV7PH0NaFl4lurJw0crxsOcqxFdMcRUho9Tpp4upDd3NDUfi/wCNtNm238k9tID0niK/ripLT9ofxLbnmaCTB7xA1qWfxT1HyxFdvHqMP/PO9jWUfhu6Van1DwJ4iixqfhZLKY9bnTJjGfxU5HXmuyGLpvSUTrjj5bSRd0f9qrUonUX+n2s8Y6lVwTXfaL+0P4T19l+32psn9WAZc15JJ8IPC+uRltE8VraTE/Lb6jHt/DIrE1j4B+MNLiM9vaw6lb9pLOYOD+VdHNSlszpji4W1Z9eeHoPBnjWJdmpWvmv90LIBj61Y1j4Lr9n32DrMDnaUbcCK+D7i08ReG5CLi0vbGRe7Iwx+Na2i/F/xTorKbfWLtNvQeacU/Zrozbnp1eiZ7V8WvA97olgLieBokib75HBrhdKk823GTk1Uufjr4o8WWLaRqd6Lq1m4bzFyw+ho0WQglPSvIx9N7nk4umofCjbtpmhlVxwQc816SZp5dkyAsHRWBx3I5rzFWwK9K8P+NNE0vwxa/wBsb4CXaJZx047H8658DUlGTijChBVnyNjWvJ4ZsyR/TIq+usxP/rEC++KH8UeFdXdBFrcCg4AVu1a9l4e0/VXAtby1uE6kiRf8a+khOajqdUsBJP3WYkmo20rAbRj2pI0gnbPAU11Nx8PDblCpQFuhDDFH/Cu7zGVidl65UZFS6zSvYh4Gq5WZzEsMJwgxn1qLb5DjGGFa8/hG+hdgInYegFV10S7AbdbyrjuV4FTKrzLYznl9VJuxk3cQl+bkVRiVo34P51rzRPECpBPbGKpGE56Y9sVcGkefKnKm9UTghuR6frUe4Pxjk0oRmwBxShdhORg+tdsXdFKTmitLanqPwNRxBo2we1XSxwcGowhLjK5FVcGmIMOQM4zVadA2RzmrzW6jkZqKSIuCMdKEhPUy3iINIIyvv7VeMDFgMcetPMSx1JLv0KKMYz6D0qytxuGDUpgBQ9h71XMWw1VgUmKV70hJHtT0GAAefrUwhVl9aLGxUY54pgjw2etTSwEP8ooWFyCSvSpszO19BnPTNJ1Pah1Pb6UqoMYqSHqrMlhUMpLMAR2pMg9OnpUW0r0pyNn/APXS8wS0LkC89asmJlwRnBqlDLtIP8qvLcZAGf1p7kNFixvWtnye1bM3iLzYQrIPw61zpIJxjmo8FX5zUcq3BOSTSZsi5SVuopzwxyoRgEHj6iseMsqkr09TU4uXUY6H1rKVO5CcovQoar4KsdR3eZEoz3xXB+IfgpHOpe1x9O9eoxXjH71W1uFIw2MdKh02tUzsp4uUdJanyvrvw1vtNZsxEgHsK5a40qe2J3RkY9RX2beaTBeRNuRWB9RXFa78OrG+BHlhO+QKiNR7HoRxia3Plt0KnkGkEZz/AFr17xF8J5rbe8Khk6jb1Nefah4ZvLJyHiYAe1bKSZ6EK0ZNXMhUA61DKQDU8qMhIIxVSXPNaI6eZboYz+9AfNRc55pyGqsK92Tg5oIyaYp4py81DRoPQYNSxv1/nUQGacowagNiYtkVE4p+RTCP85oNOw6MYOasqMmoYxg1MozWDZaFHXNSDkUzbTh7UgbGuarOeamkbmoGOe1bIxbADilAoToadtzTQ76CdDTqbtpcYFUyFoNPNKoyaUilQc1DIbJUXiplj5HFMiX8qtRrmsWyk7iCM9afsx9KnWPil8us+bU16EUa5qVeBTljp5GB61rdNGsXoRD71SxHJ5qIg5p8fFIV9S7GMjk4qwnBxVOIkfWrUTZ78ViUnrcvQ4FW4xkc1Sh5/CrkbVDNE7smC85x+lWEXNQR8mrUfFQ2VuSJ25qdPu1GBz0qUDFZvUpb2FAyelOpPzqRQBU7DsOUc9anVKYoB6ip4l3dqhKxSFRNvBFSLGCM9qcqlj09qtQWrTEKoznip6hKVtSoIy3bpVq30uWcgKhwa77wd8M7vWZUZk2pkckcYr0r/hXljokG5gHYdTjitYw5jG8mm1seY+E/ATXGJ7gbIx/eroNXew0a32RBQV/U1Y8UeJI9MgMEDAYGDt6V5dqmry3rtlifrWcrRehaatyx1LWsa+85YK3y9gK5y4naQ8k0+T5jmomSs7vqPlvuVmFRun61ZZDioipz1oTArumfpULxmrhX2qMoaRVikyDnionQ5xV2SL0qF146UAlYrFPSlK+2f0qUrSeWR9KdySIDJxTgpJ9cVIUNG31ouXF6XISuaQKcc1Ltz9aGGeKQ2QBSTSsmO9TGP3FIUyelNiK5Xjmmn0qdkzmmFPSkBGCc03POKmMfpTCmKaKsR8mmHrU+w03y/akRYg/GmkGrHld6Xyvl6ce1WOxWIOelLsqyIj6Uoi5yKTYWK4jzT0iOOlWFh/CpUh9qVwRXWHPapRD3qykHtUyQ+vAouVbQqJB6irEcHHSrSwDAx1qZY8VDYIrLB0qVIMVbWLpUiwDp+tRzallZIeOc1PFAD1XirKQ7uw59qsJB04p3JII4Mk8cVZjttw61PHDz71ajtz0rNsdyskA4GMevvVlIQQf6VZW3I6LU6R4PSpbCxVjhOOmatRR8jI/SpFTGO9SIOaQMfHGMkjj61YWPH41GhUfX9KcGJ6Amk2Ztk24Djj2pu8Zx/KkjjZ1+7+dWIrIyNjByaxdRbHPOqojEiaQgAZNdDovg281NlIjYqfaur+H/AMOpdWmWR0JXtX0l4Q+FsNrBHviA49K+jy7K54p88tj8uz3ieOFbo0dZHz/o/wAHpZ8F48556ciuotvg0sYy0RPtX03YeEbe3QYiGR7Vfbw9DjBjX8q+jnklNQ0R+fx4hxtSXM72Pla6+GjWq5WMj2xWefDL27YePge1fUeq+GoXjO1B+Veea74cVGJCfpXyOKyr2Uro+wy3PZVbRqHk8OkooztwfapPsQXoPwrprzTDbsfl71nSxADpXnOHKrH3sKylDmRhTx7Ae1ZzOcmtS+HDCsg8yAdq5ZJHNOroW7Vi2OlaP2beg71X0+2LnOP0rft7MtGOPzrhrS5VoZ0ptmQ9sQucVCtoc9M10v8AZw75oFgM8r1rzHNm7jcyILAgcjBq4tjt7VqRWeABVlbbA5FZN3dxqKiYD2YxyKo3FoApGPxxXUy2oIPFZ1xbH8KdrmMmcnNb47fpWVewADNdbeWm3qMZrndSQAEVvTTTVyU7nJ6kxAPp2Fcnqj8Guq1Q4J4x9a5PUl3E969SnLQaRzF+N7Hrz1rJmgLA8V0Nza5PIqpJZnB49619pZmjWhy9xbHnjOKzLqHGQeTXWXNptBwKxry2weAOa6qTu7nO1Z3OTvI+CMViXMYBNdPfw4zXP30YA/xr16Wh0ROeul61k3C9a27yMnNZFwvYV6UJHTDYy5lqpItaEi5JqrIvHSuqMjVFCRahdatyqearsK1LtoQhaUjFOximE8Veo9gbimMeeKUnNNJpooYetOjXBop6CjoBLGKmUYpsa8c1KopDQlHSik56U2Uh6jNKwwKROac4+WkCQinApy/pUQPNSjpVCWg4AU9eOtIBk07BpItajJF4NVZAQattULr6UgZXI5oAzT9vNJTuSIBinAE03bTh09KQJXZLF1rRtm4rNi4NaFvx1rORrT3LwPQ0rHIpqHOMdKc4rA6XqU5BVdgc1bZepqDbzitUc8hFHFRzHbVhlx2qtcdK3RL0RUlbNOgOWqJzTrc5PpSM09S4p7VKrYzUK9OvNPDYqDUsbsjFRPzSo3FGM81DRrcrsM0ijFSyDBpmMnipLJFWlK8UL0qXbxQLoVJBmoGHNWnXnkVCwxxTTM2RY4pAp7VIVwaAPWmA1RViNskVFtApVHPWtGS+5fQ1IUzVaKT3q0OlZ9DSJA69ab+FTODUZGDQDQU4DimA59qcvSpaLT0Bhharuuas4BNMkXOaAepSK80q5zmnOuKZjBrSxi9CxGc1MhwetVY2qdTmoZpEkYmnJx6UnUUoGaRa3HM1MZuaHptShvcXd60qmmZ9qAeaLj6FuMjHrT+oqtG2KsK26pZcXoRMuKRW5PNSutQHg1G5bdmTh+acG61Bux9afu9Kh6Gqaa0LETYOKuxNnrWYHq5C/wAopFRkXA2cVbtzk1QV81Zt5Nre1JlPuaidafInFNRwVp4biszeOqTM+4j2GliYMAO9T3C+YDVJDsetEzGrGyujQibFW1O5cVno9TxTbT14rRq6HGWly0rbamSTKY6VVODzmpIyTXO4nQnpctLN0/nUsc2MknNVSuCKa7lTxUtdCbsvCXIP9arXCFhnPFMWXJGak3BhWTujoi7lJDtbHPFW4XIP+NVpkKvnpTg319jRe6IXuzsa9vJu61ZHHuayLWbaetaMT7x1ptaFRl71i7HIBV6KTAFZaPg+tWYn5HtXHI3TdjdtJQwwatOcisqxl/eYrTHQkfnW8dUc73GOAy1nSAo1aDEKf8KpTDLVS3MHqWtNuNkmCcZrsNPudmCOlcNB8r5rpdPmLRoc/WolucMlZ2O/sJtuxgetdtprCWAHOa800673qo7iu98P3G+DaScisJxZx1FpdmzFhZtuK1I8AAetZiDdICK04vmCmsVocNRajmhPJpbdSGOa0YYvMUcVFLalJCefakjG+hYssgYrcsHIZP6Vi2aktjHIrTtW2yDpUve5mzb2FJFI6GrIjLc4qNTvjU98VehUOABTIequQQA+ZWxZ5wOKprBiQAda1rZACOKq5zSlqXYc1ftwT+NQQpypxV+JcAdKZDepMicdP0qZVyOmaWNOKlRMHpVCRE0X6VG0RBq4RkUx0OeB+lBL7mfPDjHHWqqx7Wx3rWmj4FVWgw3rQU3exBGnNWEiHpQF5z/Sp1XdUlKVtASLj/CpQmPrRGOaeF/D2qh3IynHSo3j5q0VqNl/GgVysYvbFKI8E+9T4/yaQjHFAXIlTnpRt5qRiAOaYzUCGkf/AKqQfL3oZ+eahMozx1oHfoSMwqMvUTy96hknx7UFosNLxULycf1qs89V3uM+tAIttPtFQST4HWqbzE5qF3LHOcCi473LMtx3PNQNcZBwaiZ/U1Fu5ar3C495jg1A0mepoLVAzHPI/Cgu9h7vx/hULvg0jHv0FMY8mgpSPgOaZbwAMAsoHJA61nsDG+1uR61PZXcerQ/aEwso++g4wfUVM4AwXTPvXXTlbQ+fknF2ZTXh+fu05ZTG2+In6d6V4zk45z61EFKk4rsWqHFuOqOn0bxG4xHP8y9Ae4rollWVQwb5fWvOFfHPStnSdbe1IjcEofU9BXLVoK/NE9TD4lr3ZHQ3bYBGefWsS8kLN0Ga0bi5EqblPFY91Jycn6VypHpJ3KsxwDzVKVwB15qxPIefaqE7YB/rVGhBM/PWsq7fmrkr5yc4P1rJu3K5qkgsUruTAPrWZI/NWbiQ9M8Cs+RhknpXQlZF2GuTjtUG7Oacx/Wot3zY/SqsaJDgTnFSRjmmDkcVPCMLn8qxm9DqiupNGmSMVfhTJFV4F56c1eiTmuSbOmKuWoVI68VdhXAGOtVokwB3q7GmBXBJ9jdasmjXgcVYjBJxUcQINWEXI7Vhcu99CVARzThzn2pFAAoxz60bshgzY61CxOKkcgVC7H0raJi9SKRqpyEnNWJKpStg9SMetdUTFkMjcVRnbJx2qzI1UJW5PY11RMZdyCYk9KqSkhutWJDz6VUmOTWyMmiJ26mqUj8mrEpwevFVJz19a1iKzImPJ71GTg0rH/IqFiSa0SJZfsdZvdNcPa3k9uw7xyEV2Gk/G3xfpY2pqn2hR0Wdd3615/uo3Hk5qXShNWaMZUoVPiR7do37SN5G3/E10qO7/wBuBtpP4V3mlftA+E9RXbcx3env3LIHUfjXywpz9asRyFeM5rjqYGjLVI454CjLofY1h408Na0qi01i2dj2kbaa010wXqF4mjlTs0bBs18ZwzYA6Zz+tbemeItQ01g1tf3EGP7kpArhnl0X8LOWWWRtaLPqeXRZUJxkex7VW/s+YGvDtM+L3iawwBqBuB6TDPHvXUaZ8er6Af6Xp8F1nrgbSPpXBLA1FsccssqpXi7npD2dwsZkMZKA4LbeAaiY7OWQ1iaf8btGvCEubeezB6hfmArftPFHhvVziLU4FY/wy/KRXLKhUjo0c0sHWi9YjFuIu7Gpo3BG5X4q4NLtLhQ0U0U6t3jcGoJtMaNsAFV7Cs1GWxjOnJboY12YuufwqeG+QjJODVc6VKDxnGOpqP7PIjYI/CkuZGD03NMTRsow454pPKEmAp59qzWd41x5ZJ9qRZygBbch9PWhTaMnF7ouNbyqeDj2oLToOSCvtVVr52Aw+aZ9skYkdf5Vqp6lJuxYEhHJU89qTMcx5QfjUC6jtYhk/Wpo7yMnnANWqjaH3uI9hby9Y1PuBVZ9EizlSR7dhV+OaGTnIH401wXPynirVSwrtGa2iMAQrde1VJdHnj5wSfat5FkHXB/SniZlGCv41op6blKTOVe3uYgfvADtQlxcRjksBXSNdIMh0BHvVaaSBmwI/wAKrmbHz23Mc6o6H0NJ/aRbANaM2mwz4PCn1qJ9CB+62frVLl3aDnM2WGyvBiW2jf1ytUJ/DGmXCkeXtJ98VsHQ5U5BBOeeajfTJtuK206Gqmctc+A7N8mO4KDHRqybj4e3SgtFNG6noDwRXZyW8sWcqahM0iYBzinqtmPnaPPbjwhqNucfZyw/vDpWbNpd1EG3wuoHtxXqP2ticZzile5DD50DezDim3JFqd9Tx2WEHOQOage1BPcV6/Lp9hdMTLaxkH0GKyrnwlp0rZXdFk9quNTujRVFseXvaDJNMe0+XOBXolz4BhcHyrkDPTeKyLvwLqEedgjlX/Zbn8q150yr3ehxJtdrE7cContQc8V0t54fv7QnfbPj1C8fnWZLayKcFG46jFNPzLT10MUwEUFHQ5Ga0Xg77fyphgA57elVY0u9ykZ5VGQTWppfjTV9GdWtr2aIjsrkCoPJXn0NRPCORjI+lNNopSPQtN+PerAJFq1raavAoxi4jGcfWteLxJ8MvF7sNa0Q6dK54khUbR+VeQ/ZkPtTXsuPlbNaxrOLuaRklLse0R/ATwXrsqS+HfEQMp+ZY1kGB9QaSf4J6xokzMksdwvuNpIrxSMz2sgeOR0YdGRiCK6TSvih4o0YBU1KaWMceXMdwIrac4VYpMJuTWkrnb3nhDVrHJkspdp7qMiuf8WWMt14L1G1ZXWa3dbqNSpzxw3H0P6V0Ol/tFaiI1i1GxSWMcFoeDiuq074q+FPEKGO7b7IXUqyzw8EehNY06cac1OD2Mqc50nex8ntdyKxAc8e9WrbxHf2n+qu5EPsxr6eu/hF4A8WnzLdYEkdc/6FPsYcdcVymsfsqwn59L1iRB2S5jyPzFewq0dmevTzGDtzqx5NY/E/xFp+NmqXBHYGQkV2Oi/tN+L9I2hb3zFHGHGRVDWf2c/FumKzwRwX6DoYZOSPpXE6t4F8RaJn7do93AOu7yyw/MVopQlozrji6UtYyPe9G/bI1eOVRqFlbXMffagU1674V/ag8FeI4Vt7+1/s9mwC+ARn618DsGRsMCp9DT4pWQ5BNU6UZbM6o1n0dz9Ip9G8I+M4lk0bWrWSdhwqyYIPoa5PUvBU2msUnQFs/eXoRXxFpvinUdKZTbXUsRHI2MRXonhr9ofxNouyOS8a7gHVJ/nFYeykthSpwn8SPf7rQnjf92Dt96gGmy+WeNwPX1rC8NftN6FqAjj1XTxBIeC0Z4z64r0zQfFfg3xYgFpq8EEp6JN8pqW6idkZvB0Wvd0ON/s9o12lSpz0NRyQiPtz9Oa9Q/4RETqXSeOaPosiEYP41y+teFJ4HJVdwHORW0a9/dkefWwcoK8dTk5Iiw3D8qhRirDI6eorRkhaMhWBHPcVBcxb045I9K6It9DznBjsW8iYIAPrVG4tMYI5GaUwOp4/KpAjEdMitFbqYvToQNEFiORnnoarKmQcitAkEbWqPyVySOatO5JnyRnIXpUqZRO/+FTPHjtUiW6vESG59O9UgbIgeaklRHjAwM+1MYbetIp456/zpbo0i7MqvbP25qKQ+WcHtV8OCehFV54d55H5CpcSZLQp+YGqVDwaikhaM8DIpEc45GDWfqREsoaeS2arrKQRgVOjknnirKbRbiztHrSSSYbIqS3YMhB/A0stuGGQeTUjsmiKOfIxTxID1JJpq25U/wCFRPlTmgyLadTzx7CrER+Ydqz/ADto6inLdsoH9fSpkS0mrnf6FZ2d1aZmlVGx36GsbWbaKGRxGQRz0rCg1OQHgmiW6Lt8xPvXL7J3uOUk4pW2ElVTmsu+0C01CNhLCjE/xY5q+ZBjrQD3rXkCNWSejPMvEnwqglBeAhc9BivNdb+H93ZFiIyVHcCvpGdt45GfrWdc2UcxIZQfqKLW2Ouni3F2Z8p3WmTWzEMhFVTGVJzxX0hrHgG01EMRGFLegrgte+FUsCvJEuQOw60Rl3PUpYlS3PLM460qnkVp6loFzZOQ8Z49qzdhU8jH1qrpo7Y1FLYsU4dKYuQOeKctYnXo7DsetIDmnnkYpNpzxTuNoWMc1YHOKhAwKmj9KyZaHgGkbjNSgYFQyNmlHUiSsQyGmEZoZuTSDpWpIqjPapP4aaM5paqwtxB0pcd6AcU5OR6UmMKULSgYp6Jk9KyuYS0JI14FXIRkio4Y6tRpjHFYyYXJ0QGp1i3de9JFHkVbjhyOlcrkaKaWhSMW0DvTSoI6Vcli5/pVdkreMtDSD0IBFup6W5PbmrMMW49KvR2Weg5qXVsUZixkNg1PEMHnpWg1iQM4NQm325zzTVRSGpdxYCKtR8jGc1WWPAqxHx/jTujRMuRD2q7GM9PxqlB19qvQjisdjZEyrj61JtpEA/GpgKhsdhgUnB/pUig0oXinKOeak0JI1z7VYjQnjpUcSFs4Fbuh+H7jVJlVI2OTjpxSbsTzKJDp2mS30qpGhJPtXsngD4UtL5c90nHHBFbnw8+GcNmI7i5QFhztIr1cG30u27KFHQCiLW7Md7uRSjs7Xw/p2xVVQoryfx940ESSJG2PQA1qePvHqW8bxo+T0wDXhGta3Jf3Ds7EkmqlU6IlNy0ItV1J72VmLk5NZhG40rMWFIBntXM+50JW0GlQaaw5xT2HNIBxmjcpELJkUwp3qwRntmkZc9qNgKxTJpjJyasmPvjimFOvpUDvYqyp2qBlNW3A6VEY8in5hZlbZk0pj4/xqwsVPEX+TSuJrUp+WQKChNWjFjORTWj4oKSsiuF4zTdmasGLj09qQR/pRsLcgCetBTJqYoKNv40FJFYx5JOKTy6tbCDR5XPSi5KVioYiRim+Vz0zirjR/NSeWfQYpXKZTMWaPJyParfl89OKeIse1NMgpeTxxSiGrfk+3X2p6xfpTbLRV8jNKIs1dEead9nwPapuFtCksOBjFPSPmraxc4GaeIcHGOaLgQLD1qWOH2zVkQ9P8KkSIY4qeYohjix7VOsOf/1VMsOT05qZYcdakkhSEGpliwamWMHGalWL2qATIkh79/SrKQ8cinpEPSrEcfA4qmCEihxirCxZpY16dqmVQuM/lU7i2EC4HSlxxRIcE4/Cml8jkUnoLmQ/cEHtSbienembS59vSrdpYvK4GPxrNzSVjnqV1ESOMuB+laFrYPL0XFaum+HXlYHbmuu0zwzgKSlcNWs0tDzqmJucvZaI7HBU11/hvwc17fxJ5eQTkkCul0/w10Oz8hXonw78Mq2ohinpg1nhObEYmMOh4mY4l0cNOonrY7z4c+B4rC1jYxgYA7V6raacI0UAAVX0WxWCFFA6Ct+OL5RX7dhYqhRjFH4dHDvE1ZVqmrZX8gIKglAANW7lwi4rHuboBitehG7V2TiZQo6EdyAQa4/xBYBskD9K6osW4qhqdr5sXTmvn8bBSOfDVZKopRPJdZsflYkZIrk7qMoSMV6hq+nHLcda4HVLTy5SNvGa+CxnuSP2HKK/tqXKzj7635zjnsKoQ2O6bp+FdJNab8gin2enfMCeD9K8Vtt3PfdBDNN03oMV0ENiFFPsLAKASuOOK01hAXBrz6zuHs1Azfsm3HFRmEZ5rRmQLVN8DgjiuBoSGpGFxUoUHiog+DUiPk1GzJnsDRDHSqk8IVTxV7PpUF1gA/1r1aVNSOFvU52+iznPT0rl9YiCb/UevauvvWG1jycetcZqkm5mr0FQja5j7S0jj9TXOe9c3fW++unv1yxrLmtTID8tYzXIbQqo51rQFTxnHaoZ7PI5GK6BrbaOlU7qMDNcyfMzZTbOXvLfAPArn7+3ABOOtdVf8HnFc7qIzuHftXrUFYW5yOoQjax7VzGoDBNdbqQOCK5TUVGTXrUzaD2OevBkmsuZCSRWtdLzVCSPJJruizZPXQzJI8k1VkTPatR48Zz1qrLHxwMV0xZsmZcseB0qrJHWlMuRVKRcV0xLKjConH5VO/WoH5NWUMplPx2FKq81exVhqLmpo0xSKntU6JmgEh6DvTj1pQuKax600abDGPvSZyaaTigHNDEnqTR4qUjIqFDj/wDXU4GRSBalc8MKkU02VcUiVQPRllRmpNuaZGOfapwMCpHcrupB9qjYZNWHXFQP1qCnsMKcZqMrzUpGaawqkKxH7UhGKcy5ppGKpkofEK0LfkVnx1o24yBWUtTWG5dQcVIRxTI+tS1g7nWtStIvWoAuGqzL34quh+b/ABrSGphU0YrD6VSm7irrnHSqM/U5rZGcloUpBk5p0X3qRxxSxDBpmdi0DUn86iGDTlbFSzUnjOakK5FQw8n2qwMGpuXFakLDJqMDFTMvpUZXHSpe5XUclSfw+lRgYqQHAqGzREbpULDmrbfSoWXJ6UIhkGMnpSAYqTGD6UVSJa0G7c9abjnNOxnmjbVolDoztq3G3y1T2+tTxEdD2oY07MtDkZqKRcc1KlKyZFRc26FagDNPdcU0cZoZKFA4pWUYpB+VOA9ajY06leRMc9KrMvtV9146ZqrMvpVxZk4kUZwasK2cVXII61JG2Kb1FHQsDFTRplarg5NW4RlM9Kl7Gi3GOp7VC4zVlwdpNQMc1KY5aDN1J0oAwcGgjBoYXuh4OKsRP2quDipUIzUbklnAxVeQGpA9MkOTSaszpVmQA4PSpFbNQOxyaVHyakhvl2LKmp4pKrLyeKlU1Bsti8jHPWrMbHHNUEercTZFJmqNa0m3AKTVzO0VixPscHpWkJxJGMHmsma03aViRjVCePa2RVnzODUExyKV7M2fZiwyfL15qRHw1UQ5jb2qwGJrpi7nI/d0NGF9wzVhOOazoZc4z1q8jflQ0aRl0LikEdaikA5qNJMNipm5HXrWVrGqfQrD5WqZJMHNQP8Ae9CKN2KxkVF2ZNL8y59KiTPelVty0g461mlZjb6hv8tq0La46AflWbJzSQTbT1psp9zoon96sxnB71lQT5AIGR71fjkzzXNJHVF3Rq2r4IrZjG9PX0rnbd+mOvrW1ZzZQjPSlF6mMlZkkxqsxySetTSnORnmqx4PPWtjFoevtWzpU20Y6VjwkMTV21kCSUm9LHNNJnXaZNhxzXc+H7zy5VG7g15rYz4IPeuv0m6AZMHmktdTiqx91o9IhmwMGti1G6DcPWuUtLndg9yMHmuo02UGILnrXI9HY8ifQ3tOGUA6mrUkAbGRiqWnEq9bRTcmag5urM9IhHIDyBVjIjlX0PSpXiLL71Vkb5uOop3GdHaSBogOtXrOQBueorF064+TrV+KXy5Vz0NLzMo6xsbxTK5FXrYZGRVK1cSxj1q7ZHO4Z5FBxva5r2/IHTir8IB5qhanNX4DkYoM2y3H7/WpQuSKijXBqUA+p/pVk8w8D36U4p2pFXHXmpMHrVBcryrjtVdlBq3KOKhPAxx+FA77FUjFSRk4pOA2DxSjg57VI9SZODUqghc96rh8fWnh+O4J9KdxokY+lNJ71GZQBz/KoTNindD2JWbGT2qNpMHOfwqFp+Md6gkuAOhoBstmYComnB5H5g1Se4xULXANQ2NMtzTj15qtJPzn9Kgabkionf5evNCFuTNPkHmoWmyOv41AzVGzfy7VVwUiZnOetRNJkZ7ZqNnGKaZD6ZplXHFieaaWwPamlgR3FRu3FBothWbGKY7c9KaWJ6frTXBJ6VexNxpJHvTDk/WpdpI5FAiJ6UmNzsQbdxpfL44FWBD6ipFt8dKpGTnY/MKA3Ph7VCjZRkOGQ9GFdjFJHqNqs0DZU9U7qfetvx34QXU4TcQqPtCDqB1rzbStTn0W/IOQAdroehFRRq+0ipI6sXheV2Onyp+U53D8qjK8EEj61NI0d7tnt87TzjuDUOxlYg5B7ivSpzueE01oRspA5H5Ugbpgc1KflHIqFlwc5xXTuCempoWl8UG1hlfrTriTPI6etZvmjj1qdJwMDdz6EVz1KfY7KNdwfkMlfI5qjcMMHmrs8ZZS8f3T27isq6cAda5ZRadj3YTVSPMipcOADzj0rIun5OTVy4lJyKyrpwMjGaqKNSnO2STVKTJXrViZ8E1Ulfmt02y0tBm4g0AYbNJn2oGAOuKTuaqNyRR71bhQY5qrGM1dhA6VlPY6IqxZgXHar8KVVhXpitCAE85rz6jOqJajXgetWol71BGuBVuNfxrkZvHQkQYNWEHHSo4xU46dKwB6CgEcd6UgjtTugphJ/wD1VpEzvqRMcjmoXapWPeq0jZHvW6RlNkUpz3xVKZjk9x71YmbHNU5TnvXRFHPKWhWlbIqjK2f8atynapJGaouc+tdcdjO5DJ6etVZOAf5VYY/nVSUkCtIktaleRsA1VkP0qzLyaqS+mK1Qk7kJPJplOOeaYf1rWJDWo0mkHSjHpS1WxA9RkU9eKjAqROlNgTxtgg9auwyfWqEYOanRjWLQNGmkm4datRvjtWXFJgAHoauxPmsmijQjk5GOatRsMZBHHrWchwODUyymsnE1i7M3LG/ns2LwzPGfVWIroNP8e61ZY8vUJTjoHORXHxSgqB+lWY2xXPKCfQfs4T3R6NZ/F3WI+JkguF6ncuCa1Lf4uQSAfadNIY9WjfNeUiXBzSmcHvz6VzOjHaxjPBYeo9YntNv8S/DdxxO81s5HdcgVoReIdB1ADyNWtWz0Vmwa+e7i4xkA5rE1CQE9gfepjg4TZwTyql9l2Pqz7LBMAY5Ypx0HluDUNxp7qM8x/h1r5BbWb6wctbXlxbkHjy5GGKni+L/i3S2Ah1u4YL/DMQ4/WtP7LlP4WeZPKZLWMj6pa2kA68dhTfKkOflya+eNO/aa8T2p/wBKhsr5eh3x7T+ldTpv7UdrIirf6EYz3e3lz+hrKWWVodLnHLLq0Xtc9bXcPvqy+wqfzSh+WXvxXD6d8fvBepKBLNdWLk9JosgfiK6Oy8Z+FtZQCz1q0kb+60mw/rXPPC1oaOJjPD1Yr3om2upPEOMNUi6mkq/MuPUiqsNilzFutp45V/vRyBv5UjaRdRjd5bbfccGuf2c1rY5+RouM8MuNrfnURtwWyMVSkjkQ4ZSKiMksfYj3oTaMXqayQOFzj6mgpKw7/nWUlzIvAdl7HJ4NWYb+dCMsrfUUlNisyyRKnXv7VH9oKHBGT7injU9/DIPwpPOhc9MU1NhZjkaKUkOnPbHrUE2nW8pOMKaeyKclJFDf3SaYY3OCOfpWsahXmUpNAjYEhuvaqc2hSfXtWv5cm4jBpJVkQcAk+grSNQOboYL6XPHkBc+9VJ7eZDzHzXTpMw+9+tOYow5UflVqRpzWOOfIHKkVF5jAkg12DW0L8FBz7VTuNHhIyBiqUrrUpTObNw5AG9j7ZyKinEcnEkMb57la25dARuVf86qSaFNGMg5rS8bFqZz8+h6bcKS1qFb+8prMuPBOnzAmKeSJvRua6SWzuIycISPXFVSrBSGjwc/jVp9mae0tojk7jwBOFzDdQSf7JyDWXc+EtQtyd0OcehruyADnke9Al54c/wCFNykjT2mh5pNp08PDRMMdytVHiw3IIPtXqbNuGHIfHqKq3FhZ3A/eWq5P8Q4Jp8990Un3PMGh69qhKMDwfzr0afw1YXGcI8fpg5xWdP4MiOTFdYPYMtNTS3NlKNtThxkH7oNTpIhGCv510Uvgy9UZTy5P91hk1mz6Fd2x+e3df+A1pzRbJur3IYF8tg0UjRN2KMVNdHpPjbxDoxH2bV5zGP8AlnIdwNYS2rpjKEfUVL5RHtWHtJJ6MTv1PRNI+NeqWhAvrGC8TuyHa1dhp/xp0O/2R3sNxaZ4Idd6AV4WxK9DSCZwemRWixM46ilCLWx9ECw8C+LiBs0q8LfwMBG361ka3+zb4N1GPdFaXFg553277kFeKpOinmMA+oHNa+n+J9U0p1ay1S7tiOmJCQPwNdEcWuqKjzR+GTNvV/2TkJJ0rXweM7bmPH61xWtfs4eMNIXfBBDqMf8Aegk5/KvRtL+NHiSzULO9vqadT50eHP8AwIV1+mfHvTZQE1LQ57c8AyWkm9R6nBrphilJWUjWOLrQ2dz5V1TwT4h0JyLzSbuAr1JjJH5is2PU7yxYDzJImHY5Br7fs/HfhTXjsh1hI93WK/iMf4Z5ptz4I8PeJlZGstO1CEc/u9uee4xzXSsS15nSswqJe/G58qeG/jT4k8POvk6jNsH8DMSv5V7T4L/atRysOt2omVuC6cVoaz+zV4VumJWyutMZjwUY4/I1yF9+yj582NM19Yyei3KdPxq/a05/EjqhmUHpse2Wninwf42hDWWoRW878iKQ4OfrUU/he6iUtEglTPVT2r5xvfgV438OOXtTDeqpIDwS4J/CtLRfiB8QPAb7Lq0vzCPvLJEXQj6041FH4WdTr4epuew32mTQOA8ZQn16VXWJ1G3GfeqOgftDaNrZjh1qy+zS4w0irjn6dq72G00TxJCk+jX8MrN/yzVgCPwrT2yejM5YaE1enK5xs9uwIPTvUSxlSc+tdVqvha+sz89uzA/xCsW50+WAY2kexFbwl2Z59TCzhuijJGGj64pgs3kACN+FSHcDgjAp6s0fK81qpHHydym9tIhAZSBUMykNkdq1TcM64IHPc1UlhDE9QaqN7Gd7FZM4yc5qGRic/wBamdSvykE0xk+UmtDST5kRY3Jk1BIoY8Cn7yx/oaRhnFQ9SelhgVUHXB96lUcA4FRNEc7uKFYipvcSXctxuFpTckE45qsh3EA9+9WhbqVGGzRuPUSO5LYyce9Ok+bvmmeSVbpxUwQnnFA1GyKjArz1phc59qmlG1sVHtIPIz9Kh7mUoslhPINSyAEH19aZHjbzgUu8ZxVqwNaBGh3Dv9asMhVc5qIAinHk854o0I5bIbsJ685/Om+TjquatwMpbDYxirgiiI96FG+ouXUxhEc9P0pk1sHGGA/KtiSJAT/d7VWljGeORWbgPmaOQ1fwhaXyEvGMkdcd6838Q/DFo2d4BkdcAV7t5OeMcYqCSxjkBG3iudxdjop4iUbHypqOg3Fi5VkIx2xWbtK8Ec+9fTuteDLS/UloxzXnOv8AwvdCzwLn2FSpW0Z7lHFKatc8pByalVc1rah4audPYhoyPwqgImQ4IwabaseopXIgOaljGKCPanKKy3N0wY8Zqu55qZ+nvVZ25rWKMpu+g1etPQc01Rk1Kq8iqIFC0YIp9If0pXKGFcmnoKRutPjHNGoDgvFSovIpApqzCuPYVjKRzyJoUwatxL04qKBMmrkS1zSYlsTQJznHWrargZqKAc4x0q0q/hXJJkJleVdymqRwPxrRugAnUfSsxzlq6YfCdMHpcvWibiK3rO03Y+lYencnPWuu0qIOB/KuGu7Gcp66jG08sowmSe2Kp3GlsDyMHtx2rsYrXK9OfWmT6erIcrXBTxDUilK+xwcliUJ4yBTBEVPNdPd6btJyPyFZs1jjkDBr1IVlI6Kcr7lGEZ+tXoOTUPkFD0qaLA4rW50rUtJx1xUqcjkVDGw71MhzS2LTsSIOelTwxM7YUZJpLW2eZgFXnNek+Bvh9JqUyyzJiP0Pek2twbvojO8FeBLjXbhDsIQnrivoHwj4Bs9FiU7A0nqak0PSrXQoAqIqgDrVbXviHa6PEyxuGf8AlWLkmQ/dWp1Oo6lbaJblmYIwzxmvKPGXxNZt8UD+2a47xX8Q59UdhvbHpmuIuLyS4JZmzntSsZJSnK/Qt6xrUt/MzMxOayGyeaf1puOKR18iitBnJpw4o7/WngZFNl3G7eacVp23j3obBHA/GkTsREY6/rTCvWpsZ460bcdelKwEG3ApjKQPerAUZPGajYc9KYFd0GenNR+Xk1Y2DOO9KEwaTLIli4xQU46VYC4NIV4qGgKxjBznFNMWKtbMcU1o+/6UloPoVDH7Uvl+vWrDRZ96Ty8Y9adxFfygMUhT6VOyHGMU1o8VNwRH5eaUxVII8U5Y8ihgQGLFHl5PSrXlZ/DtSGLpxSuDKhhzx396UJ2IqyIvbmn+Vg0XsO1iqseKeIgasmKniH5v/r0uYRAsOVHHWniECrIh9KXYKV9Sit5WOQKVY8EEjrVoRZ7U4RDrimmCIBDyDipUi/D6VMIs9Bk+lSKhB55o3EyMR4NSrGTyakC8cCpAuMcU1oSxiLgHjPrUsaYPIpRjPGacvvStclkgGKeuOpqEsATThISKHoiXJRLGQDkfzpd+SMZzUcSM/atG106SRh8vBrmdRR3Mp1kiuiGQc1bh09peQpPtXQab4bMhG5TzXR2fhnYBhOMeleZWxa2TOJ1uY5Kw0JpnA28V12keGOFGz8O9dFo/hza6nYPyrttM0BRghePXHStcOnW1Z41fEX0Rz2k+FwFX5MV1FjoARQdorbgsFiXhatKm3sPpXo/VU0cKreZWttLES4xg13PgG2WOUEDGTXMI4AxXU+CZwlztz3rrwGGVLERkeZm83LBzsev6aAcVsIvy1h6a/wB2t6D5gK/UU/dTPz3A2lGxSvIiRWHcWpLGuua2DjpVaTTwTW8aqtZk4vLZVnzI5uGzOORUj2O5cEVvGzC1FLEFB4rkqwjOLOeGB9jucDrumBVbA9/rXmmuWGJSdvFe2axbh4z7CvONfslEpwBX5pm3un2uTScJHnxsBngVbtrIKQMY+lar2Jz6U9YAlfJSrNaH3Cq3IYoguOKeygCn4wOajc9fzrnjJzZE56lWfnORWdKQCav3DYrNuGBz2966lSuieexC0uG605ZaoyyYY80iy5rhnBxZnOpdWNdZvSqt1MSOahWUgdahndip54rajXscckZWo3BUMOhrkNUYsWrpNQBYHvmufu4CeSK9NYnSxx8kpM56SEyNzyKa1tweK1Gt/ao2hyOmPrWE6vOzeMHAwp4Nq1i342109+oQH1rl9S5zg4rSnEHNp2OdvuWIrn74A5x/Kty8PzkfrWTPCX6V6UXym8WcrqC/ezmuW1CPk8V3N/bEgnac1yuqW23PauynNtmsZcrORuIzk8VTeL2rZngG48VVMBJ6V6cGbKXYy3gzVKaLbW5PAAMd6zbuMAV1RkaQkYdwNuRis+Uda07tcZrOlGTXXFnSnoUmFRlasstM8vFa3Nolfbjt+lOCVMI6XZVXKGIpzU8S+tMVecVYXhabKSsMbrUMg96mYVC/U0xtkROKVetMbrSp1oIJU61YTJFVwOlTxnIxSuUtBJRxUUZw3NTuMiqx4ehMcti9B81WQOfeqlselXFXin1Gthkqmqkner7AkVSlGGORSYnsRA56U7Zx/wDWpAuDUygYpMI66EDLnioqtPHnpULJii5T0Gp1rRthms5BzWlajPWpb0HF6l1FxipgMDpTEXjNTqvFZM60VJhwarDhiauzoRVZkPWqgZ1FqQvVKYjNW3OAaoz810I532IW5PFOiwTTQOaenBpdQWxMFGKaTzmpAA3TimMMGgb1Q+JquRnIqgjc1chfIrNjiSMvTvTHXHapkGaVo881DOlFcjPakXmnspB96YAQahhLQlUgimshpyCnkZpFrVFR1welNxg1YeP0qIrjiqTIkrEZHPWgLk04rihRzWqMbDdnNSrwRTcGnDr6UxlmI45qUHIqqhx3qZWyKxasbRB1yKgPBqweQahcZxSRUlqJ1FLniowwzzUoOaT3CIHJGKgkX/OKmJyaY+DmknYbRUcUiHBqWTkVGTjpWt7owmSoeavwnKCsxDhua0YDlKiRUXqPkOBVVzz0qzIOPeqb1MS5ahT8cZqNDzUin3q2Qhf50qDFNJzSqBUlLckD4pjvnpQ2ai3Y4oHewPTFJBpWOf8A9dNIzUNDkrlhJPSpgapISO+KsI+RioZpCXQsq9XLZ8nFZynBqzbvzUepvc1Qualgl25GKihO9BzQ/wAhzWV9bGzWnMi4W5puc/Soo5AVxmnKTn2pM0UudXIZUPNPhJ6Gpyu5RUOzynz1B9aqLMppvVEy5U5q5BJlPpVIEGhJNrccH0rdMi/U0S/erMTbh1FUUbI5qSKTa/Xiokaxd9R855zSdV4p1ydy5qGI5GPSsXsW90xyNg4zipSw71VPD5FSb+w5pGuwO3X0qurlWp7k+lVmJDZzSa0E2a1pNxtrbtzmMetcvbSYIro7KQPHkVzy2Omk+poRnFaFnNhsc5rKVtv/ANerEEmTXKnqaTRrtJk59f0qGVsHg0xXyKSY8f410xehyy0JIpNp61cjYD5gayFfHA6+tWYpioIzmtOW5zNanUWM28JtPOK6HTbtUkXP4VxOmXgV9p5NbsNztYEHpUWtoc043uj1LTrtTBGc/hXXaTN8yntXlelakWjBzXoHh67EiDJrmlbc8eorHe2soRgcV0Frh4gSM5Ga5S3nBUHkkit/Tpy0Iy1YPRnDNWaZbzyVHbms11zK3rVqZ9jk9jVRJN0oJ796YPa5fsgVIz0rQlfaUxVVY8AEc1K5zGMdRSvqYxet+50GlzfdBPWtmM7ZAfXmua0ty23nkV0kQDRA9waLnPNW0NiDG4ehFaEOQSKy7Zv3a881ejkzjNUjmb6GmgyMgZ+lTDk88VUibOKsh+tJuyIJV/Snk+vSoA/NDvhTzz2oGkE7YTjvUGfSi4nwoHvVYzjrnFO5V7DpmAIPemGbbx2qtcSgoarm4zU3HzW2NAXHBpouTjGazmuKaJ8cgmi5PMaLT4IORUTXGf4qptLkfWo2l4IzTHzdSy83HBzUDze9Qs/rTC+TxTuF7kjPzTC/emF+BUbN19qa3DYkMlRluKjL80wtnNFx3HvIR6Z96jZ80gGc8ZoEfHrVhew0nIpScYp4j6UoTtigu5Dgnt+JpBGcdKsmOnrBxRdLclysVQh54pVhLdR3q75PbGKcIgAeKXMYuoUxD7U4W/tV1YOKlEAPbPvRch1CotvkdKlWDnpmrawZFTLb7R0pXuZykfDcoEgIPIPFebeN/CQlLXdsmHHUDqa9HdiOapXUYmQg4Oa8zDzcGffYikqiPGdG1OXS7kCTPlZ+YeldrJbLqUKzwEM+MqV71leLPDnkStPGvyH7wFY+h68+jyhCWa3J5H90+or2lJtc0T5XEYe+vU3ZEDOc8ODyuKoXBZXxgkVs3zQ6iq3ELBJcZ46MKqJaG6zt5Zeq9/qK64VXa55DXczQNp46nvTtvr1rQm0iTy98RDAckDqBWaQ469RXVCamhInXdDlh/wDWNQXmn/bYy0A/eqMsnqPUU9X7EmlWR45QUO1hyCKJQ5tTppVZU3ocfdkoWB4I45rKuJDmu+1rRF1uBprcBL0DLIOBJ7j3rz66Vo5WR1KOvBU8EGsLWPeo1Y1FpuVJnJ/HvVWQ8kd6kkPPXpULYY+9UkdqHL1pwGefSmBealUc9KiRrHcniXJHH41cgTFQW6k4Par0C9K45s6Yq5ZhSr9uvAqtEowKvRjgVwzZ1xRYiHNWIgaiiXFWlXgGuSRaJEHripQCfpTYxx7U8HjGTQrky0FPt2qNj1qQg4qFsY9TWsUZPQic8Gq8hzU0jdaqTEnkmt4oykQzsB1zVORsAjNTztVKZuOtdEEc0rFeU9aqSntU02eSKqseldKISGSetVZcc8VZkbg1Uc8HjFWiUVn569qrN97mrEpxxVdhluOMVqhruRFck0wDPFS46im4w1WiCIqR2pwAHXrTiufpS+WT7U3IBhH5U7BpdhPtShf0pOQWHpwKmU4FRKvSpV9zTDqTo27rViInGKroO9TKBketSwLkcuF96njfjBqmhwBUqMfxrKwF5JcHFWo5Tjg81nq5Hfmpkcj2NZtGqdi75vHNIZx61TaQ9D0pkk3Y1HKap3H3U4HOaxr6bP8ASrE8xOR2rJu5cZ5/OtoQ1KbM27kOTzWLdNk5zmtK4fk1kXB5r1KWhhJFcmgHnpSNyemKWt0xjw5Henh/emUg5oepNrmjaa7qGn4NtfXEGO0cpArpbD4y+MtNt44I9funt0bcsUjBlBPU/wAq4qkJIrN04NaozlRpy3ij1i2/aV8UxMPPSzuFGPlMWM++a6Sx/alzxfaBGwPUwSEEfTNfP7daaDmsHgqE1rE45YGhJ6xPp6z/AGifCl2F+0W17ZsfVA4/MV0mk/FHwLqhfOvG2kI+RZY9oJ/HpXx8Gpd3rya5pZXRe2hyyy2nf3dD7gtdQ0y+QG11ezmB6FJl6VcNpPglAJkHQp8wNfCyXEkX3HZP91sfyrUsPGmuaWwNtqt3CV6YlOBXHPKU/hkcs8re8ZH2e3mZ3GL8hTRdFDxuT+Rr5b0749eMrDaP7UNwq/wzqGrp9P8A2nNYiUC90uxuwBjIUofrxXFPK6sXockstqx21PoRNUlQ84Prkc09NVQn94n5V4vY/tK6RPxf6JNDnq1vLkD35rZtfjn4PujxNdW5PaWLI/MVhLBV47xOeWCrw+yerCa1kz/D6VFthJ4YY9642y+Ifhm/H7jXLbceiyZStq2vbS8wYbu3n4zmOVaxdOrDdGfsKsfiRs+UpX5cVE8ZPB/OoVDKMjdj26VC920cgA+bPY0RbW5k4NMkaPB4yKbJnGOtRrdMzdBipEuFI5Hes3IyuV3AIzt9ulQNbRyZDRitmP7LMNu8hh2FJJp8RXcsoY+lONS4KVzm7jTbZjjkfSqUuiRnJBro5tKJ6EE9jVNrOVAQUOfX1rbmdi4yXU5yTRZEOUOarvZToOUOBXTG3lUjI4pzIO4wfpVKbGqjTschJEynBTmoSmeCCK6yWJCSNnB9aj/s6GTqgHuKtyuaORyjR+jYpQkg6SfKO2eK6STRIWX5c+uTVc+He4bI96d0aKorGVCA0ZV7aKUHuV5qCXSLCcYa22E90Nbh0WeMfLj8PSoptPnQ5Kn8qy66FKoc1P4VsXHyTvEf9ocVSl8GSgZhuoXHoQQa6p4Cq/PH+NRNCpA420tR87OPk8L6hAcGAsB3Q7hVSS0uIuHhdPqtd2h8o5Rj9c09pHfG47/XdzSaZXtO552UKHI/nUySSY4ziu3lsra4/wBZbRN7hcGq7eH7BhwkkR7FTkD8KhsSaOT+0heHiD/WpIb0RvviaSBhyDG5XH5VvS+E42Y+XdBSeAHBqk/hC9BJjMU4AzhTg1am1qmXfTcsWPjjWbAgw6tc4HQSPuH610dr8adfhXy5fsdwncmAKx+priptBvLdsSW0iEe1UpIHiOCNp9MVarzWzG0rHrNj8Z9wxd6YQf78LjH5V01l8UfC+oRgTXMtrMeGW5h+XH1718/JIycZp/2hwMnn61axU09dTNryPf7m18JeITwum3Yf+6AD/Sqg+Fmho3nWQnsJB0ktpSMfrXh8ciNztwe5U4rVsfEeo6YQbTU7mEryF3ZWtI4vo0aJyjrGTPfNJj1/R8Jb6ub6ADiK8XPTtmumh1a0u41i1XTPKc8GSE5rwfSvi5rticTm3v07+Yu0/mK6uw+LVhfcX1pNYvjqnzqP612QxcX1OinjK0VZu56DqPhbRb63Mun3ieb/AM8pBg/nXM3nhyW1ySuRnqpyKuab4i02/wAC31C2lzjCFtrD8611ZWj5GU7leQPxrrji5LzCWLi9XE4iS18v5SuAPWoGjIHC/jXZ3Omw3I/lmqMugYU45rrhjE90czqwbORkhLdQSetRNATworoptIki428ewqq1iw/hP5V1RxEX1FzR7nPPalW5WoimfauqOk+fEWOA3pWdPpTW6lmXK1spxlqma+aMVkPQjPvR5P8AnFaLw5GNuKjaDaQKpC5iiUK9BxUsUmMd61U0RriLKYJI6Cq0ujTwj7pxTKZFvz70LL1zS/Z3TqMGmFTjHb3oLWuxI4STjINRqFV+gbHambCDSrlG61JDuMmG0nAINVyxXrViQ5PNRBN7Vlr0MpPWw1Lwg4PSrUc6so55qvJa7c806OHH1rRJlKLJ1k5z1qdJz0B4qsiEd6sQwl+nJFWiLXZZQ5X7xp6qPrUD/J3oVsnNDegpRsXFVSueKj8vnrTEkPAIqQMpNZuwraDHgDe49jUbWCsOgPHcVcRRkE8VOijoBWTimi1eLujj9Y8MWl4pDxA59q8/1/4X71eS0GQOdoHIr297VZQQVzUZsFtXDAcHrXLZLRn0uCrqsuWXQ+TtT0GfTZWWRCAD3FZ5ix2r6x1v4dWniOEyLEoc85ArjdS/Z9upoy9uA+OcKKh3W567pyjtqfPUowTVNx81ek+JfhRqujs2+3cAeqmuHudGubZyHjYduRW8NUckpa6lFRntUgGaf5DLwRS7fSrZpFobjFL+NSbM+9BTnpWTY1uRYzT46eRilROaG9BPVj0GSKtRLUcUWTVuOPGDmuWcjlmSxj0q5CMmq8SZIxV2IbRXO3cSehYhUhcVZjHNQI3AqeM8ZxWLM1duyIbsY4xWVJ949q1rojFZbrl/x6V0U9Ud1rRNDTAQwFdtokYGPeuMsPlYH9K7bRQW21wYrY8+q7anTQx5AIp0se5cU63kBXHenlgfSvDehNKTRnTWu/t+lUpdL3A4Ga3xGGNWRajZ0696arODPSi0cNcaaR0GMd6pvbFe2a7q400OMkZ9hUEPhWW5l4Q4PevXoVnMuMmcdb27yNhVJrodJ8K3WoOoEbEd8jpXo3h3wBaRlZJgXPcdq0tXv7DQ1KR7QQOi12VJbHTGN1zSZR8NeC7S02SXDbnHbHFdw2v2GhwAKUQgcKDXkt345kXIjbaO2OtYN1rs12xJY89yawtKRfN0iej+IfiXJOrJE5A9R1rgNR1ua9Y7nJye9ZXmszEkk0oyfpWkYqIow7jsknJPNOAzTAM1KFGKGaCBfalpwHpQR1wBTLGYwKXpz29aCvFKMdOtQUkGPWlwcUAAGn7cigT3uM2/pSFc57VIO+adgLSuJFcqQKjI4xU7D5vaoyvNS2WRhN2KdsI+lSqvtUnl5pNgQBOmBTSpzj+dWSpXg00pz0xQhdSBY8EjrmkK1Y2cdKPLwSP1rMZV2Y9qay1aZc0wx5oErlbb2xSGLmrQipPLIJ7/AM6gbKyx09Y8YqZY8Z9KeI6u9wZEEz6Unl9aseVzxQI/UUNWVwuQCPAzinFCOuKnKZ6dKUR5PPSlYd7kPl5x0p4j6VME47U7ZnFFhEIUAU4RnjHIqcJigKeeKpldCLZk1IqZ7Z9qlVPXrT1QA1NiLkSpnrxTtoJx3qQKAKQnAOKtITdgVcd6MECk3A98VG8mDiqsS3oPLc+9AkOaiGX4q3b2bTP0/GspyUFdnPOokMRSx/pir9tp7yEcVesNHZyPlzXYaP4eyVJTJPrXFKvd2icVSqZGmeHS4UsvX0rsdK8MABQUrf0fw8FC5AP4V2Wm6Kq7SF6+3WuWVOctTklO5z+meGwADt49cdK24tDCEYH6V0cFiI1+71qVYACDjivNnhpJmTnZXRRsdKWMqcfh3regtVjXpio7WP5qvV9Dg48sTwaz1ZVlwMn0qo91g8VJeOeR61m878V3udjyJVZc1jTgn3//AKq3PD1z9mvkYnAJ5NYFnGQRxW7aW5wrY6VSqOPvLoeooKvRdOXU9n0i5EsSOCOldPZTAgV5t4W1L90EY47V21ncbcc191gMbDEU1FvU/Pp0J4HENNaHSxsMU5sGs2K9BFTm6BHWvRcHc9aGKhKO4+XHNULhhjrUktx1rNu7oKDk4rmxFVUINs4atRTdkUNUkHlnPoa4TVkEsjf/AK66PVtRHK7q5qeQMxPrX5jmNdVZNI93Lqbpq7MqWDGapzLtBrTnI6Csm8lxmvmpUm9j3lXUWVpJQM81Veaq002CarNMeO/1rGEXBm8aimyWeXms24kOSKknlJqjMxb6iuyNZGk0yGRqdACx5GRRHCxOSPxq9b2ucYFYVZcy0JjBt6kOwikeMlfatFbYZ6U42wPavPhFtmk4nNXFoW5P5Vj3dmATxXZ3NqMZxmsW8gAPI/Su5U5EcqSOVezy3tVWeHb25roHtxguRWdeIoB4xXZCi+W5zynqcpqade/tXI6iCScDNdxqCBw2eD7Vyeo25BJxXZFchyvVnKTwF2qI2hxjGPwraezy/SnNZjA/wrZSTNnojj9Ss/3ZGOfpXHava4zXqGp2DbDkcE8Vw+sWZOeMCvQoq5PtF3OCuYMsT/KqZhHPr9K3b22KE8VmNGQc13x909CElJXRmzxjFY94vB9K3rlfWsa+Qdv5VvCRsmc/cqTms6VK1rscniqDR12QkdSdymY89sUghq2I89qBFntW1zaJUaMCmhKstFTRHVplN6kQTFOAqZUoZaq5qtrlduKgYdasuOaryCqRmys45pVNDjmkGKoVyZelTRk1BHx1qZOKC9ybGQaqyLhquKuRUU0eD0qUrFvVCW7EYrThHtWXFkHpWnandj1q0Sn0JXTIqhOvNajD5az7lcc0i5IqZ5xUiE1HgU5fUUEJkxGRUTr+VToeKGTIrO5W5U2c1fte9VmjwRVm2GCKkaVmaUa/KKnVcCoIc49qtx8rWbOyLIJF71Xkj46GrrAZ71FMoC00wkrmRcDg1ny1p3I25rNlGDW6OOREBinjrTVpw60XFHzLCCmSjmnovAokHtVAQKcGrduaqMuDU8DcikxxeppQjPWpvL/KorcZAq2qAismjoiVJIuc1CUwa0TGWHSoGixms2aNXK6LUmOKULTscUi0QsKhZSe1WmFROvrUpiaK+3FJjmpCOaMH2rVMysRUUpGKT61RLVhVODUyPgVB9KVTjrRLVD6lrj3qN1zSq1FYo6FqiAqc+lOXGOtBGfamdKpmezJzyOaiY4o3cUhbNQkNu5G4z/8AXqFh+FTMahbpWiM5aiRnmtOE/KKzIly4rTXhfem0RD4hzmqz8tUjmoWNRaxs3cTHOaUN2oprHvVImRKDlacBioQ2alVuOtJgncGqFjg1MT+NQuM0MbEoP5UcGhhxUsdxvQ09XPbpUfpSZ5qR3s7lsPmpoXwapo9Sxnmp5UaqVzbtJc4Gasy5IrIt5tuDV4Tbl61jKNnc6ac+giy7G696sJNn61Rk4OaSObB5otzIL8jNmGTcOtLIuRx1qjDLzwatq+4e9Yo6I2khqvtODnNDnuKjkznNAPHWumDOWa5XYtRTcYzVhZNxrMD7W/xqdJeevFN6iWhp7wVpkfGahjl7dvSpkYc471gzrjqhsnFN30yZ8e3pUUb0rBJ6liQkiqrnipnOaqyVSjoQ7k1u+JB1rfsZyML0z3rmoHy/Wta3k4BzyK55I2pyN7zuOvNTW8uT1rLWXctTQSkN7VzONjqbudHE2UFPcVRtJ8LV5WLH8KqJhIrn739Kfux3pJxhjgcUzjHFdWxgWLeba4ras7vfgHrXO/dOav2E3zAHkVlPcxkr6nb6Zd/MADivQPDeohdgLZryiJ/Kwe1dZ4f1LlQD8wrlauefXjaNz23TrgPGCD/jW3YXm2TB71xGgX4dUJP1JrpUk2sDnH41ztO55DXMmmdHcTB4cjrVEOdwOaaLgPHgdMVGGA46/hUrQmK92x01nJ5tsBxkCpE6MM5HWsfS7nGVPGe2a0oZhuP1xxSvqc9uVGnpUoR+a6eCb5QO1cXbv5UnXjNdJaXO+MHNF9SJ7m9aT4/+vV8TYA9K52G62yYyRWiLrjg1aZwtWmb0Nx0ycVYWcA+1YUV1VlLvPFK9yNjXNyAfamG6ArONzTXuOBSuRzFu5uAcVSaYDvUM05qu02R60rjcrosSS5GAeaq+aQcfzphkyKhduSc81mSnoWFkpPM61WMnzfSjfWoNlrzTQXwKgLHFCnPNFwUug8vSF88UwZJpdpzzRcoTJowafsxS9RjFWth3IWQ56UbMe+Kn2fjS7Pamh8xX2VIkYJ+tTLF81SJFnr1q0ZuRAIiacIsH/CrSw09YcnuKlsHK5VWImpFi9vyq2tvxnGalS2zjikzNyKYgzgY61IkGD061fFufQGpEtsdsmp8iL6FJYPm6YNTpbgAcYq2lv2xyalEYB4FVYVimlv04qdbfnpVoRZHTFSLF/wDqoSsU9j89XPBqnNIAODViU49qoztivHgfpMkVLuNZkIYAgjvXnfiPQjaSNLHyjdRivQZpMjGcY61mahGsyFWAx7V6lFtKx5VempbHE6JqDWoEMpJiPc/w1uNK9lKHU4ccqR0I9RWFquntZzMy/dParGm6iJ4xbTsBj/VyHsfQ16EJa2Z89Xw9nzI6p7qG8tPtEBEU2P3kfr7isSaMSPk9fWqxMtu+CMEVIsoI3DgdxXoU4ci0PMaESNQ5EgJGOx79qa52jpVpVEgyCGz0xUUw4AwOK6Lk3sMtpSkitnkdxSeJPDlv4kty8OyLUUHDLwJfY0nI6dqsQyMv/wBas6kLq5tTqum7o8hu7eW0nkinQxyocMrdRVXbk+9et+IPDcPimIEbYtQRcJL2f/Zb/GvLrywnsLqS3uIzFLGdrKazR9JhsRGsvMhQHNWYlBAzUKjJq3CPauaWx6SiWIV56VegT5qrQj2q9AuCK4ajOiCtoWolFXI1z1Paq8SYPersa9BXHI7IksS469ParEYPHfNRqtWIxgVzNCk+w8DJxUgGKYOvOBTycVaIuIflBHrUEhPqKkb3qtIeTWsTObIXOSaqynHWp5G4qrJznNdUVcwkyvKcYI5qlOxFWJmxkVTlJzXTFHO3cgckcmqsjZ7VPK5qux3VoOOi1IyBioJT71M3T1qu/WqRD1K0gBI96gccelTSjLdaYyE1Vy9EkRBOPWk24PrUoXFIF5q+YTV1cZs6cU4Dn+lPVMc0oXr6/SouZ2Y3ZkUgi9TUuzP1p3l57cUcw7aEQTPH609YyTjtT9m0ZpyrxVX0HbS4KMVMnHWmKvPvUoQYNNu4JD1ySKnXioqlXntUkDwO4qQMQKaORSheKDZbCSufwqB5PrUjKSe9VpiQOKajcFpoQzSk9eAKybtwSeau3DH8azLk5zW8Yjvcz7thg1mTnJrQnINZ83rXXAh7kGOc0h5NBbmjPNaiHUoGTSBqUZqkajgcUh9aXP50HvUkkTdaQjNKetNaqRNhMc4opCT6Uc1SIuJ92m5FLTV61Qhd1OV8VGeD2xQD61LC5OGIoDn1qPPvTh0rJ6GlydGBOeM1etbyaBgY5XQjurEGsvOD61LFJhhWTipBZPc66w8ca7pxBt9Vukx0HmEiuhsvjL4msypN4txt5AlQHmvO0kyanR8VjKhTlvEmVClLeKPXtP8A2gL+LButMt5jnkxttJ/CtyL4+6ddSbprGW3Y9doBArwcNk1KDXLPB0ZdDlll1Cf2T6P074ueHLw7XvRCW7uhA/Ougs/E2k30Z+zanbuP+ugBr5ObPQ/ypqyGI5QlT6rXNLLab+FnLLKKf2XY+wEv8p8kqv7qRirCXrqudxwfXvXyLba/qViwMF9PHjkAOcVv2HxV8Q6eAFvfNH92QZBrllltRL3ZHHPKJL4WfUS3AcYKg0hWBj8yhSfTvXz/AGPx11GIKLmzilx/EjFTXSWHx60uUoLu0uIXX+JcMorleDrw6HBUy2vHW1z1s6ZbXGSHKe/WoW0FgNySBgOxrkLH4seHb5fl1FIif+eo2810Fl4ktbrH2e6inHYxyA5rNwqR3TOd4etHeJYbTpoxwufpTRZyLkkHPvVo6i0eCM9M57VJHqRk5Zahz7nNaa0aK0cBHJyMe1OYZ7A1oGWP+JevtUEscEuCjEZ5rHnFvuZ08UL8Og/AVTl0uCXOBx7VsvYM4+Vwe4B6VBJp868rGHApc5fOrGJJoCvnYfwqtLoMiA7cmulWCRQNyMpqKQMp7r9atTY+bqjlJrCeP+EkCoNr5xtP4V1jEY5GageOFj90ZHQ4q+YaqXOcORwQaYuN3BxXQtYRucAcdajOjKw+XrQ2iudGQJpAPlY8e9I4EvMkcbk+qjpWnJorr90EfSqj6bOh6ZFK8WhqdzOm0rT7jmS1AP8AeRsGqU/hKwkYmK5kh9nXcK2pbWVeqHH0qCRHTqp6elTyvdGnMYZ8JSj5Y7iGU+v3apzeG9QhG77OzL/eU5FdGZMHkH607zSBu3YP1pcr6GiqcyszjpbK4h+/E6/hUSzup4cj2rvEuGfgnd/vc1FOlvNkSQRt9FwajXsKJxa3c0Zznn171r6f441TTCPJupEA/h3ZH5VoPoljMBhHU98HiqU3heHJ8u62j+66/wBa1jUaNNGrHS2HxmvogBPDFMO/y7T+ddBp3xg024IE4khP0yBXlsnhm6AJQo6jnOefyqpJpV3By0D4/vAcGt44hw6mUqcH0PobTvFujamyiLUYWz2Y7TWnKIWXcm10x94YINfMGZYc4VlPTOKt2niDUrFh9mvJoT/suea6o4tWs0S6Gl7n0c0Eb/U+naoJtNByC25fQ14tZ/FHWrLCPMs4HUSLzW7ZfGfaALqzy3rG9dMcRFrRkOFRJWO8n0cL91cdxVGbSHPzLyfesyx+K2j3RUTSyQt3DJkfnXRWXinR71AU1CBieNu7nNdCxMktJEXqdShDb3Nr0JA9jV2PV5LeEo8YdcdWHNXhJBOuUkjcH+6wNMktFKbscVtHFTt3NlXcdHuctPfb5SQMe1EYRwWYY5rel0yGXgxge4HNV5dJQAhePeuiONT3Q44hRdmYk8QL/KOlNW3djkDNajae65IwahNvcxchSBn863jiYNbmyqxlqUBAM/OCKbLFGCMD8atymRTl4yPr61Vl4JOMV0KcXsxtqTGNGByefrULSDOBxRNuZeCcVEkDHuTWqaKvZltJNw9qmW4CfWqDq6dOlSKHxyOKd9SZeRZkmL4PUUqP05+lVVdV4IqVZFzgVDsGjRa3Z4p0eS3tUAfj1NWIDyCeKVtCWjVt7KSZAQM1LJayR8lTWloOowWx/eqHHTFbN3dWNyhPQmuduSfkU6XNHRnJqTuAo1FdtszdxV+WGFX+Qis/WJAkG3ua5XLmmkejgKUoSbbHeHdZZQUYZFeq+APK1CfbIowT+leUeG9MaTLY4Nen+CG+yXijOOa6akd2j6aEnFK52/iTwBZanaHfbo4I6la+d/H3wcsRPIVtwCfSvsmwt0ubAA88V5x8QfD+5JGVM4BrlTs7m0tVqj48PwFivwxhK7vQ1zOt/s/6nZuTFAxHbaK+nNJg8m7KsMc13Nlp0BALAMp65FUpMydOm1fY/PfU/htqmmuQ8Dceq4NYk+gXkJy0LflX6Pan4H0/URuaFD/wEVgXPwJ0XVAxNqoZ+pUc0SZHsmn7sj885LOSNiGTHsRRHHx0NfbXiL9lq0fLWoIPYFRXn2p/sx3is/lJux+dTKViJQqp7HzfFFg1Zjjz0r1jVvgJrFhuK274Ht1rmrv4carZH54CPqMVzSZyPmT95HKxptGelSjpitGbQ7yHh4XGP9nioDaSr1jI/CsrMV42IkcgVZR8Uz7O2Pu4qTysc4OagKdkyvPJ1Gaz937yrd0uB0OaqKpLdDXZBWidUmmjWsCNwrstGcLiuR022d2UBSa7XStOmKqAh/KvMxHvaI4qlpaG1DNheOKf5h3cfWrdh4bvbogLE35V0OnfDm+nYF42UH2rzY0JyexNOnJuyRz9opkYda6Kx0uS6UfKceuK6fT/AIfrbAGQZIrbFjDax4VQMVvDL7y95ndCk18Ry1r4aUEF8Ee4rUjsYrdcIo4q9JyRgY9zVO7nWNNqck966ak6eDjodDlGKsihrWsfYbYpEcOR1rzDWbya5dtzEmu8v7Vrgn0rmtQ0jlsDFefSxilK7MnN3uzi2zu7k1ID0z+VaFzZFG4FUjGV5NetGalqjqpyTJEbPrUo6/zGKhVsY5qRD170zpSJFHHFSDOKjqUD04o6DFXselKV4yKVRkc04JmkwuMIx0pAMGn7etJt7Y/Gkxt6CYJ6CnAZ60pGPalA5pC3Db3ph5p7HFR49/wqA2GkHtThHmlC1IqdOeKOpW9gWPjoKUr2qaNAOopSnXGKVxMg2e1ATmpsGneWQOKYLUrhM54oZMHPUVZWPmlMfOcD/GstmaMptGMZx+FN8vHA6Vb8vcf8mk8rBxQJbFXy8HrxQI+Rj9at+QCen4Upi5ziouS9yp5YP9aXy+RVgxZJ9qTywO2atMkh8vNJsxU+w0zy8nuKNwIwpp6qaf5eD0p6oevUU0Uhqp3/AEp2znHWnrj0yadj/wDVUoGhgGT/AEpQOacMegzTgNvbNX5jT0sIBkCnAGkznrimyPtGc9KpIzYbsA9KhklAqKa4weD149qrlmduB+NVojJz7krzFuB0qWCEykcZJp1jp7znGCa7HQ/CxlZPlPvkVx1sTGBx1KrWxkabojztyp/CupsfD+Ao2ZrsdG8J4QYTp7V0UPhwpzsGa+dq4yVR2ucjlc5HTdB5xtrr9I0TABx09av2ujbOduPwresrLZtXHAr0sJDnVzBu71DT7BVUEitu2i2dvzpLeHGOMetXI0x2r2401axk3qPAwntUTdfXNWlU7eRUTRHPSsalBbi3QWz4YVcflfb+VQQ2+GHvV5bYlelKnZaHmVKfvXMy4gMnOc0yKw3HJGK1xZk8Y4q5a6d83SujkucEsOlLmKVlZYIyK6C1tMqMCn29kFI4rUgg2jgVnUfLGx3U9NEQ2e62kUjPBrrdM1YMoVj+dYCRbjyKtQQsgBBxRg606c7xZxY/C08TFKS1OvjvFbBVqsreADlhXJJcOg65pH1FkzzwK+rjmM4xs2fKvKpRl7rOpmv0QEk8+5rndV1oKDhs1mXGpuRweax7ydmySc+1fP47HTqJ2Z6VDL4U0nLcdcXxmkJJqF581T34OM0PJ/8Aqr411HzXZ7EIJKyFnk4JrHuW3savyvuGaptGTnitI1UtTGa1Mi4XLH0qo0Zz0NbRsiSTimNY+1clWSOmjBp3MKWImo4rcs3I49xW9/Z5J6ZFTR6aF6Cpo05VGelzLZmPDZ5xlavw2m0fdrVisNo+7xUn2XH8OBXsLBtrU1jYyxAB1FMeHHvWhLEFqrKOP8Kw+rcgpozbtRtNYN8B3rfvmyprm9QfapPvTaSSOSo7IzLxwq+tZN1KpUjOSamv7nOcViTynJ5OK64yVjzm20VL75mIHA9awb2MEnj9a3JPmyTWZdR7m4FY1JGsI33McW4L/dqxDZCQjipWiwKu2cBCZH5VVLVkV5ckbmNqOnDYeM47VxWr6eBv469q9PurbcmOa5DxDahASPyr3aasrHjSq2Z5HrVmI8kDFc3LH68fhXd6/BuD+tcTcoVYgitJOx72BlzRsZU65BxWRdoWY4Fb8yAg8YrJuYuTiiEz1VE525i+bpVRoOelbU8HzdDVVocdq9GEjpSsjN8njpTXhx9K0jADULxYrVSNYsznjz2pvlYxV14/aojHitIyuaJEGymOpAqzt/ConB5ra5qUZetV3Xn3q1J1qF14q9jIqyDNNqZ1zUODWqegCg8VMnWoAcU9GwaQIvw4xTpFyDUcTcCpmqFubR2KjLtbrVy0PzCq8i96dbna3WquZtWZrDkc1Vukzmp4W3Us6bhQtzd6ox5ARQh461JOuGIqEdapmC3LEbYNTqNwqsh4qxEeOazki76ivHmnwjaakVQwpUTkVlezNbaXLcHarcY/CqsCmrUYOah7m6F24qKQZBq1jPNQSDOe1NFtX1Ma7Byay5wRnmte8HXisq4HPFbxehxTIU+7UlRqeOalAyKNiEyeL7tOYcVHGD+FTleM4qrjSKcg5p8Lc+9LKvfFRpwfShiSNO3f1rQhNZMLYI5q9FJ05qGbp2NDZxUbxcn09akhIZam2ZFYHTHVGc0WOhppWrrxc5AqIpzyKA2K5Xio3UVaKc+lMZOagtK5SKZpjCrbx5PHSoZE2jArRESjoVmGOtMqYrzTDmqTMbMjIzRupzd+aiYc1VxEivzUgfNVN5B5qUPkCs2jRMlPeo26Uu7imk5NIuWomeKCdtMZuaMih6GY89KjalJoPSgBYE+cVfJwKpQnbz3qUyZHNWSlZsHOe9Rng0MwxURY+tVuFyTPrikbpTQaRqnqN6iq/OKmRuKrDOanjPy02JaMcT+dNJzSnkVGetTYtgOtLupgPzU4HBqRDGHpTc4NOPtTCOaAHo2KsRtiqoODU6Hiky4uxYWTn6VbtpuxNZxPFPjkwRUNXRqpWNZvmzVZxg5FSRvvUGklXdWK0Oh2nEIZSCOa0IZsmsjO1qtwvnvQ46EQnbQ0SNwph+XilhcOMU881knys6ZRUo36kbnI4pquQaUtgnio29a26HOtHYuRyVYinzxWWkuParEM2SM9KzLUi3Nkgc5qrv2mrhAZOnNUZVIbpTWpUr7lkPlc5qtK1LG3ymmSc1aG3dDom+YH071pxOMDHesmNtpq3BNnA71jNXCnI2Y5PlqVZMNVCFzU+6uWSO+LNyym4961YJc4rnbN8EAnpWtBLwKzjoyWX58AZqujgE0PICuRVdXxJk10t6HLNlmQ5HrU1tJtPpiqwfNOjbk1m9R7o623kEsCt1PQ1oaRcmO5GT07VzmkXOSYycZrQjlKzAg8g8YrG1tDhkt4s9m8NXYliAz05rs4borGPpXk/g/UsSohI5r0lJv3anqMdRXNJnitWnZm9ZXgdgCa05OmR061yVrchZxk966X7SsluDnoKwcrMytyz1JLS42TDB71rC42SowOMiubWXa+avG7LxhhgY6UPuZzj7x0QmxKCTwa0rK/xxniuct5xLGrZ7CrkM5V85xSuYPU6UXQEgOc960IbsMnWuY849c59Ku2t1heTTT6HDV6M6WG5APJq7HcBsEGudjuuOatwXJ9ak53pubgud39Pal873xWck461J53QU7mNixPLkCoPMpk0nSo1fNN7gtUTb+aidvmxTkye341E3L80xj15P8AWngZPrQi5HHNPVDmnYFqri9/8KVQaeF54zThHxTAYqZFSKv/AOunqnUf0p4j5p2sVfQjC4HpTgvPNTCLrxmpFgxmn0JKwT+dSKmRVlYD6VMlsWGcfjVId9SokPNWI7ercdvjgjk1YS274o6huUVtuc1Ktt2q6ID6VKsHPrTsIpJbAgDH41MIScYFWxDg9KesJzVWIaK4gIIyKk8njA/GpgmCOOKcFGfaiwyFYeB/hT/L2Y4qULkGk24OffrQkBHs2r0/Gn4AHFOYHPNFDFe5+cMzdTVCeT5SM8VbuW4rMuHwCOvpXhU9Uj9NmV5pOTz17VRmlOcZ/Wpp256fjWdPLgZr04bHnzRVv1WRCCMk1zFzEIJCRwM/lXQ3E3YnisW8wxNdsdTgqQ5i5Z3w1CFYJP8AXr9x/UehqFvMhmKtkYrEErQTBl4I5BrprSaPWrbcuPtSD5l/vD1Fd1KbXus8OvQcdULbS7QQvTv2qfOV9eOtMtVAlAxyOxrobSzt9UkMbAWshA2+mfc10Tqez1PMUXJ2Rzo6n+VNYNuxnB9K0tR0qXT5ijjDCsyRmEh6gjvXRGanG6E04uzJY3ZcAHpVDX9Ai8Swn5vL1BBiORv4/wDZP9DVlDke/oKejbSCazcTSE5U5KUdzy+azktbh4Z4zFKhwyt1BqaKOvRNZ0WHxDECSsd4owkh/iHoa4iaxmsJ2guEMcq9iOtcU07H12ExUay8xIlGBjrWhAtVoYwSK0IF24Ary5nsKz1JYhg/1q3GvGahjWrcS4xXNNmy0Hxrnr+lTqoqNVwamUAjn8ahIUmL7UE4GKUdOlNY1rYxQ127mqznr/SpmICn1qtIf/1VpEybIZmwD61Tc89QKnlYVUl6+ldUdDFtMrTMQaqOcscHip5TuzzxVVyOfSuhGLaIpDioC3vxUj9Kgf5cmmJEbH16+gqu7E9qmdsn2qB2OcCmimtSA53c07HPSjPIyOaXuauxTVxgXml24FSqvPSlA9qh6GiWhHsPpT1jzwaeFFSCM4qHILWIRGR0Ap6pg/0xUqpn60/YAKjmK5UQmMkjNOEefcVMFwPX604pgiqUrkcl2V1XnpUgXmphFTggyM9fSq5hWGLHk09UBbvj6UoXcenSpAnTjmqUhcoBcdqUnA6daUqevenBSQatO4kivIDiq8wG3NW3XI6VWlTGRjIrVBczLhfWsu5HXFa9xH36Vm3C8YrRbjRjTgiqMn3jWldDBrPlAzXXEnoVG4pfah+KZn1rS5I8dKdnHFMBxThzRcvoPoIxQozQBmncSRGR700jmpqjIwKED2IyMUH2pWFH860RnYSmHpT8c4pCMiqERECkPJ9KeRimEYoAevSnAUwHPFOTmspIaHkY9qUcGlxxRjNQVZoljfBqyj9u1VFGDVlMk/4VNi0TxnHepkaoF6VIDioepqtCfGRzURXHrTg3FDHikkVdELdaQn8Pxp5GKY60WC4hek3fNikwabVWsJMGbI7Glju5YCDHK8Z9UYio2BFMPSpsmJpNao6zwz4z1ezv4Y/7SuPJZgCrOWH6169o3ja+aIGVllHuMGvnm2k8uZD6HNesaNdArET91gDivFzCjGykkeJjaMLJ2PTl8dk8yxu+B1BHT0qza+NLC7uUh2vFKxAUEcH6muHX5+B3qrOzQTpIvVCDXhwhFuzPDVKnOSTPSz420eG9ls5tUt7W6jbY0UzbcH0rTg1YTjMFzFMPVJAQK+avjFZ7PEkd8n+rvYVl/HHP61xdrqd3Zn/R7mWH/rm5FewsrjOClCW52rLIVIqUZH2lHqUiNyQAem4dqe12sgIZUZe5HWvkvT/ib4i0wII9SldV6JLhhXQWfx41iHAuba2uB/eUFD+lZPK6sdE7mE8tqRXu6n0nIts33gQf9ntUTWEEnR2X0NeLad+0JZkKLvTp4/XypAw/Iiuq0/43eHLtQGvGiJ6LLERiuaeDrw+yc8sFWgrcp3P9jy5Plyq3saPsl1GeYwcdSp4FY1j470fUD+4v4JT/ALMmD+Rraj1OKUZjdiPXqK5XTqR+JWOZ0qi3QSOy9Vb6gVWkkBHBB+vWr0eojPUPT/tUE/yvCPfFc12Yq63MhyC2f5Uxo1fO4cVsNa27A4G36VC+lpxtkIz29a09pYSkjLaxglx8oqtLo8TE9V9MVsvpjrypyRVZraeJjkHHfFUpdhxlrcxZNFODg8+gqvNpUseO/FdGzKiDJ+bHII6UmUycgNkdqXOzaMzlWt5E6qRTHR1PKkds11q2qSdh681G+mpgnFO4c9mckeDzmniWRB8rEfjW++lK5wFxmqsmkFSQATRoy+dWuYxzKSZEWT13DrUc1lZyrlrYK3rGcZrUbSifVfaoJdNmT7o4PtS5UWp6GHcaFaSkbZJIyOvGaqS+FmKkxXCP6buK6A2so+8v6UwwsvVfwp6rZlKRzMnh6+hHyxeaO5jIOKqtb3NseY3Ug8cHiusLsh71IkrMcZznsaOeSK5tTlbbWb2xbMV1KhHOAxretPiXrltHsa682P8AuyDNWWihl4kt4pPfbVd9FsJDnyvKz02Hj8q1jXkhNwvqjatPjFOiKlxYxyY6lDg4rasvixpUuPOSSE9DuXNefy+GoGP7u5Kn0daqS+GLheY5I5R7Nz+VaxxInSpy1Z7Xa+J9Gv1UR38Iz/eOMfWtWEwTKPKlV1PQhhg186SaRdQHJgbPqopYb2+sW/dzTRHrgMRW31i+hi6K6M+i5LcYwQG+tQvp0E4+aEA9zjrXiVp8QdbscFLwuOhEvzV0GnfGa+iRUurOGbH8StjNdEKyve5EqM/ss9DuPD1rJyC0ZPoePyqqfD20fJKCfpWBafGHTZmAubSWD3HzCtyz8feH7zBF8kYP8MnBFdCxMo7SF+9jYgl0SYcAbhUT2EqjDRn6Yrpre/s71Q1vcxS57Kwqw0e5CSMD1xW0cdM2jVkl7xxaaTJL2I+tPfRpUHtjrXV+UgP3c/QVF5eT3x6VtHGt7opVIs5IW8kTHIII9KlikPfp711E9qjjayAg+2KpHSkb1BHaumOLi9ynON9yhDcFfutirBvJCPvHH1ofSyOnX9KPsrRjLAGrVeMupondaD4Lhy3c1PND9qGHyce1S2dk8iZVM/hUstnchMCF+fQVEopu6PSwqlGV+hY0DUorRxAwx2rrrPUkspklUjk155Bp9zHcB3UoB2Na0U88koTPFdG+59Am2rM+g/CfjuF7dUkYA9OTVvxBq1rqMLfOp47mvGtLgnWMMjYrSNzN9wuSe/Nc0kjeLklqV9RgWDUmeP1zW9pd00kaqeP51iGMhstya1tOljUgEYPrSsh2O30y3Se3Ulu34ip0k+x3GD09e1VNEnBUAHip9UAwGHaqauZNu2hstKkkRPXIrP8AJhViSoB9cU7SLhZ4AMk4q1d26tET0PaocLlc76FdNKs7z70aOPTAqG7+Gml6kh8yzjOePu07TphBPgmukt9R4AHSoUddh8+l2eVat+zto+oE7bdUJ9Biub1D9lOyZGaMY/2SvFfRUGoLn5sZq/Hcxsp5Fbcq2sc04we6PjbWf2WWtgxjCEdflHSuK1H9n25tWIVPzr7yvYoJY2OATXF65pcE+eFXFYyp32KhTprofGI/Z/uZs8KPwNWbT9nSYSAvtx3+WvqqOG2i+Uhc+tJL9mIG1QDUa2Oh06bex8/aV8Cre1K+bz67RXaaT8MrCAriLAHc81305UE7QAKjW4WEcnB9qXs1e5FoLZFey8MWFjGCsS/iKjvHgtwQqqPoMVZn1KJU+ZgFHvXJa74jt4dwDjaO9F4w3Jc7b6Cahf5ZlUY96yJJl5LNz71z174oEznyuR65qqLySY5JPPrXm4jHcmkDzKmNje0Wa93fHkL09aoltzHnNKilxz1p3l4r5mvUlVleRyOs29WN8jcKr3GmrIp45rRiz3qykO48dK4FKUHc76deMlY4bUdF4JCYP0rnL3TyhJx+lesXGmiUHK/kK57VNCOCQox9K9fD4tp2OuM+x5o8IjNNXI9q6G+0plJ+WsWW3Kt0xivchUU9jvhO6GqMY71OnSoV4qVCM5rboabk2P8A9VOA/wA5pq/LT1OTwKL6l2AjHv8AWmnk0vf2o4FITYU3JGRjNLupCSaTZSClIyvTn1oQHk81KFpi3Y3Z6dfWpUj6DGTTo056VMI8H0qWwECZ6ihl/wAipgOmOlBUkmptZlkPl+1OWPIAIqYR5PNSCL/6xqUncm9kQiNT2P5U0qRjirIjK9uDQUwM/kKbQ7lUx85oMf41Z2HqR1oEee2feoSGVxHj603Zk+lW/L45FJ5fNLlJT1KnlcdKQxA8dKueWR0FN8rB6U1Gw2VPL9s+1IY89sCrXl85xTTFmqSE3crlMdf1pcYI4qUpj8KQ8AY7CmkDZFtI7UpBzzT6axI71Sjcq9xuc8U0vg5NNL47/lVSafHc1aRDZZkuADwevrVaS4Mh9B7Gq7OZDxVm1snnIwufSlKUYbmE6iSIkjaY8A1taZoUlww+UmtfRfDLTlSUr0fw94PyVJQ14mJxbtaJ5s6qbMDQPCLOEymT9K9L0Lwnt2nZ+lb2heFggUGOu007RAmMLivna1Sc3c55TRh6d4fWGMfJye+KuNpSqD8v511aWaqOFqldwjsOK5Yt8xk5WRzP2QIeV6VPDFtbJqzMmG4FEanIzX1mCdokLVEyALj1NW4lJ4xzUMeFfB6VfgUMRxmvajUu7HjYnEOErAIs9BUyWoccipwgI6fpV6ytwSMiumduUeHxTluVIbDOOKtJaEfw1rR2mO3WpPs618/OpyTO2VmrmVHbbe1XYIccVKY8dqcpwa64YqLRy7k8MeKsoAMCqscnapDL+IrgxOKurI0gi7H1HcVoRLuXp+lZNvLyMmtSGYFMV24B8yucdZ+8JLhQTWXdS4zjNXbuX0rBv52yeo+lexUloefKpyyHSXNUp5iTgVCshZutLtL+5rxasrxYKfM9Cuz80M2RmnSQn0pixnpivnK/kd9MRfnYjFOEOW6VJHAcn0q0kOMYHFY0ozbNfZqWpAtru6VKtoP4gPyqwq7aXj05rsdJs6IxSWpClkpPA71OlgOuKs26Zxxir6w/L7elexgqFtWjKpOL2Md7URD0NUpxtrZviEH0rndQuME177iooyddRtdlW4kw2KpyyZNQ3F2Q3Bqsbktk5/DNePWa2OyNVTV0R3rZB9K5vUydreldBO2QfesLUFLZ715FSViXFSORvPvH+dZkx5Jx+lbt7GMkEHHtWY9uCCa541GSqKsZ7IWHHSoZLcnkg4+layWo/wAikeAAdK6Y+9uZSjymBcQHbkgU+wOSy8c8VduodufaqELbJgcV2U7JnDXjzQaLU4ABrjvEnRx0rqryfA5Ncf4iuVKtivYhNWPEVGU2efa2o56E+tcReJ+8PHFdhrEpyTXLXQ3Mac5dj6bB0nBXMmWM4rNuIuff3rdeLI6VQuIOvFZQlqewkYE8XOe9VmirWuIME5FVGiyOn516MJaGqKDR+lQSRZrReLrxgVE0PHStVLUadjMkj/KoHQAVqNBiqzw4PTNbxlY0TM4jioZVwKvSxkE8dKqyrz0rpTvqaXKDjrURAIOKtOvNQFOK0uSVXXFRMuKsulQOvNaJgQnk05T+lDLzxQBigSLMLcVaVsis+Ntpq1E9Wap2J2XcKh24NWFGRTXTmoKkr6li1kC8GrR+as+ElTWhGdy+9GxUdijdQ45qkV2mtieMEVQmiOapakTVtSBKmQnNMpycU5CRdibNTovP1qjG+auwtkVzyRvF9C7CmKsBeRimwAECrGzFZs6IrQRVqGZetWh8o9qimAKmpLWxjXSbiayLhOTW7cJ17VmXCc10QZyTWpmqtSoKUpg0qrzWjMdiRFwwqxjtUKmpye9I0T2K0vB4qJR83OKnl55qt1arMyzFwKsxvt+lVIjzUwbAqWWalvMO9aELqcY5rBik6c1p2s+MCsmjWMraF8pnNQPHip42pSu78KhHSyo0fBqMpkVbdO9RMuOamSLSsVSn5VC6DHSrbDNRunHFRcq1zPkWoSOc1dlTOaqsta3OeSsyKoHWrDdeKrsK0MbakLnFKHwcUr4zUJODRuJbljzOaUnNVw/PWnhqlo0TuSNTegpCeKQkcVADgQRQTkcU0Hn3p4GadgBWIp27NM280hPFUK2orNTM5PWkc/nTOvWmloQyfd2pQSw9qhAzUsZ5xSBMUJTxwalC5FRsvPrTRS7gWqNvenfTrUbHn3pdQTEzzS5FM3UZ/GnYGyTOaQjNIp96kPSsy1qR98VKpximUZ5oBaMlpAxBpAw/GjJHSoKbLVvMQetW9wcVlxvz71chfIGe1TJGsJdB7rzT4328UE5ph4zikl0HJW1RcimKnr1q6swZRisUSc1Zt5yHAzxUShcuFQvlqjcH1pQePWkblalaGklfUib5c5NSwPk1E3Wkjfaa0toZrc14X3DGcUky5qtBKFFWgd659qyehundWKyrg0rrgU/GWp0oGzpTuSuxRdtpxU1o+W61DOMexpLY7Tx1qXsLZmxHJz61ZRtw6VnocDrzVmJyOK5WjvUjUtHwTk4xWlFMQev4ViW8oDDFaUbd81n1L3L5l54/So9/NNDZWoJH2t1rboc0l1LwkBA5OasxMNtZMc3P8hWlC4MdZ3FHsW7a48qQEHHNa0dyCwIPpXNs+05qzb3hGOenvUvUyqx1uj0PQ9Q8mSJs8ivW9J1IXFqvIPHFeA6be+WVJ5Fej+EtbDgK7dK5ZR6ng4hWakei7hwR161q2d+DFsJya51LpZEBzg1csbgb+TWDMpa2ZsNMYz1z9algvhtKsapynjPJqoJsP1qOhnLVHV6ddgjBPHvWssm7GOBXH29wUwRXQafclxtJ/D2oa6nJNW1N23lLcelW0YqQQT9ayYZCCOeOtaELhscU0rHHLsaUU2/j3q7BIQeT1rLhBDD+taEIzg1XLbY55o0o3LDr71ZRiR9apRZFXYlOOnNFjHlFckt9KVM56UhU55qSMU0h8th6KcUgTLH2qVBxSgHfgjijlEoiRrjrU0YyaVUzxip0i/EUFW0Gohx0qRI/xNTJCWPTOamSEDoK0sFiFIs/SpVhyQBVlIQRwKmSEAZosRa5WW3x0GKlFvj3q0iD09qlEQyMcj2p2EVkgBGSKlSHHarCoCemMVIsYHahKxTIEi+YHPNTrF604qDj/CpBggiqRK1GrH82c/pTyowP88U7vijj3pgLtCikPSlz0pKCrCjgUh69aM+tGT6YpdSbC/zpPXH5UE01mOfSmKwpPGaAc03Jz1oY+tAWPzauWrKuXwP05NaFywGec1k3L/rXhUtGkfpU1oUp5CQaoTvwamuHIzWdPIR3r1IanIyvcyDBrJuZRzVm5lAyc5rLuJea7oxOJkMrd6dYXr2dwskbFWU5wO9UpJuxPFQeftbgVvY5qlLm2O+W8hvovOh+V/4l9DTodReJw+TuXoQa5bSrwI4ZSM9x61v4MqeYBxW0JKfus8OrSdNuSOys9TTWrQI5BmUd+prn7+zeGQqwx6GsyC6ktJldDtINdH9oXWbUuWAnUZK+v0ojGVGV18JyO09TDClTzSEhuB2qxNxkOOntVYgDlc4rv31MnZEiS7SB3FTahZW2tWixTjZOv3Ju49jVNTyCO9WoVMhAAOaynC6sXTqSpyvFnMXmj3Glz7J0wDyrDow9QafGnft7V2i+XLC1peLvjP5ofUVgX+iyaY+c74T92Rehrxa9Jxd0fY4HGxrLknuU4lyR/OrSCooxhqsqMivNktT2x6rT9uRQF2jp+dLnHOPxqrGTEbimM1Pc+nX3qFjx15rdRuYtsjkPvVaThu9TSNiqsjED3rWMDKTsivIcGqcnWp5yc1VlfrzXUkczZXlPPB4qvIfepXOSccVWcHNbdCSM96hPT3qRuc1A4ytSi0tCKRsHFV2HzE9DU0hGOP5VFjnNWkX5jcbhmhIzS4PODUiqTUXsWrNAqjpUqqB0FAXmpVj4GKhsuOoxRyeM1Iq54qRYxn3qRVz2xWLZaRCFOKcI6nCipFTisnIrlK6px0pyoSanWP2xThFg0lKyK5CLZ6UvlcZxzVgRAnpx604pzgVXPcSgV1jwemKeq56/hVjyscDpSeWQMCrUyeVshZTjpmkIzip8YGMU10APSt4yMnGxXePkVVmXn3q+ynA46VBKuP8AGuiLM3EyZx61m3K5NbU6ZBOKzJ05IrVMPIwbuM5/+tWbMOa3buLgmse4XGTiuqMrolmfKOKhB9asyrkdKrHjpXQtSR4PHFPU8VEDzTs/lQUiRafzUY4qReaC0DdKa3FPA5oZcigTRCRmmgYqUqRSFaaepDRHg0jdKftpCvH/ANaruKxCwyaY2alZeajdau5Nhq9KepqPGBQDipZKJw2KfUCtTw3esWjW5YT86sx9KpK5IqxE/FFgTuXE5p4AqFH4qRTnrUWsapj9ntSnrR1pCtSgYgJ74pSMikwM0buaGWhhXFRlOanbpSFec1IiBlyKYRipytMIoAhUYIr0Pw9dq9lASOg2n8K8/I9q6nwtPiBkP8JrlxUOenfscWLjzUz0eKUNEpBplyPMU1DZtm3TuMVYU7kP8q+Tfus+Y+GV0Y/xEsP7R8C2dyFHnWcxRz32EcV5CRtr3xLddQ0jVNNPInhJX13AZH8q8GnjMUjIw5BI59q+twE+el6H0GEnzJoiOTTGBqTHFG3Nensd6REARTh05pxjxSFaGDFSRlOVO0+x5rSs/Euq2DA29/cRkdAJDiszoKQcGs3Ti90Q4Re6O3074veJLABTeCdR2lUGulsPj7fR4FzZROO7Rkgn8K8l5NH3a5pYOhL7JzywlGe8T6Csf2hdLnKrc2k0I6EhQRiulsfi14d1AArfxwk9BKSpr5ZU/lTgcHPWuOpldKS00OOWWUpbaH2JZeJLK+TMN7C+egV85q/Hdlscg/WvjGG8mt3DRTPGR3ViCK39M+IWv6V/x76pOoHZm3D9a82eUtawkccspf2JH1rxJ96Me/FI1pA2Mx7celfPGl/HbXbTaJ1hulH94YNdVpv7QFtIQL2xlj55MbBhXFPL60VdanDLLa8Ftc9Xk05MkpIR7daZ9jmXG1gxHSuU0v4u+GdRIX7abcn/AJ6riuktNc02/Aa1v4pwem1xn8qwdOrTVpROWVCrF3lEl8iZfvRc+o6U2aNkByMVeS6YEhfm9M9KfJclk5jDVy3Zk77WMX72D1+vWnxhTkFeKvSJARlo9p9hzTFs4XPyOR9apyXUzT6MpSwRHnaPxqq+nxOc4x9K12013J2vkehpj6ZcRjd5e4eoNCaKUvMwpNDSQ5DCqz+G5OSv6VuMjxn50YfhTxNg/K3tg1d0UpNHKvodwhPBqBrOZTggmu0juFfqM0skUDYYqP8AGgpyaODdXRsMtRkjdkgiuzn0+2mH3cfSqkmgxMMg4zRZF85zKuV+65/Ok8w87wrD0ZRW7J4fCkgEH61Ul8PzIMim4phd9DFmtrW44ktlJ/2eM1Vk0KxcHaZYz7HIrZl0u5jH3TVZrWaP7yZ+opJdmap6GNJ4cBbEVyG/3lxVeXw/eR9AsnptYE1vEOvVMfSnA4zwRT5prqUpvY5vy7+z4AliPcrmr1p4w1ewOEvJeOquxI/KtuO5ZBjeQPrQzQTcSRRyL3yvWkq01uXdPdDrL4r6rBgSCOcY/iHNb+n/ABcgYf6VZMuepjbp+dczJpFhP9yAxn/Yc4/KoH8M25U+XdNG3UBl4P41osTZ2I9nFanplh8SdDusK85iJ/vocCte38QaVek/Z7uNh7NzXiU3h2eNf3c0coPTHFVf7MvrdiywuP8AaX/GumOKutWZOhGT0Z9AiSI87uD3NP8AJQ4PBr5/g1zU9PbdHdzw7f8AaOP1rbsPiZqtpgSOtwB2cc/nW0a6IVCSleLPcoblrZR5Xykc9asHWLkj5tp+q15Vp/xet9yrdW0q46lDkfhXU6d490TUsbLxY2JxtlyCK2hX13NVUrw2Nye4a4bkAH2qzZyxpjcuPcUWzW90A0ckco9UYGr8dpA454P867FVn0Z0U8wrQdmzY0XUrYfI8gXIxzVnUZIEYNFKj5/unmseKwiHIw1STaNb3CcsYnH3ZE4IrdTk9z06Ga392aLcUpkxnr6VrWFkZW5fFUdB1fTtLkWDX7aWezJwLu0H7xfqO9eo6P8AD/TPEdt9o8PeIbO5QjIiuG2OPY5rZK+x71OvGa5uhz9hMLXAznHpV26u2liGfzrVn+GWvWjkC1E5HeFwwNULjRr+yBS5sp4yOv7smrVx80X1JNEuVj+XpjitS4vEEWAecdK5eK7js5PmcDnoeDWgNQhmjI8xd2OBmtVsC20JYT++ySAPWtiCZVUAVyU2opFJ98cdeauWutREcyD3o5ohyM6Nrvy8YJNTQ6qxAHSuZn8Q2duuXkX6E1g6n8RdOscn7SgPpnms3JEyhbc9Ja8Z1IyOfyNZGooZc5NeR6h8drS0P7uQOR2zxXOan+0A8isIjjA65rnlXjEz54LRHqepMlqSS+B7msiTxFbQfekA/GvAPEfxqvbpmIlJ964a++JF/ds3748+9Zqo2tDRVIrVI+otQ8f6fAn+uX865m/+KFohYLIG+lfOC65c3TEmRmJ96v20kj4yT9KynUlE5J15J7Hq2q/EyW4LJCcA9fSuffVp719zuzbvU1zdsmSM8mtuxjyy5Ga8+cpS6nk4itKo7NmtaxO+GIrZtoiQBVe0ChQAK0YK82qkeZLTYswJxjpUuwH/ABoQYHvTi3B/WuNRTKcnYECg9c1dtsEis0PzWhadR2NZTpaXHCu4mokAZelRXOnCWPlav2XzkVofZg4rg1gz2KFa61PN9X0MjO1ePeuL1LSChPGK9vvNNVozxk+mK47WtC3byFxXpYXFdGepCfU8kltzH2piDFdJq2lmMn5TkVgTRGI4Ir6OnU546HoU5pgD0qQdD6+lQqR+VODc9OKo6OpJu7U3+LvSEZFC9OeapFaCgk9BTtmfpTVXmplU/wCRQxMFTn6VMqdKEj4zUqjmp6itYULwAO1SqvFIo5I/pUqjpVbjE24p4j3dRTgPQf8A1qeFJ5xg0vMq41EweRmpUQ9cDn0pyrknFSqgI4PFIkiEePw7UjR1ZCE9BRs5wf0pXBFXy88nFKE6Zqx5WcilMeDjHFIfQg8vnJGaa0eTxnmrIUcZpCuM07AtSv5Rz703yT16VYHSlaPI9qLWJZVMYJ+tNePirTKKjdR6YoSuCKTpg8H8Kjk+n4mrEq4Jqs+McmrSGRO4FRPJhMFjmiVsEnNUpZsnj86pE8wss+Miq43SN0PNSRxNKeOc+1b+k6C9w6nacH2rKrVjTictSqkjPsNJeZgNvWu48P8AhZnZflz9a2NA8LZK5Tn6V6XoHhhFCkpg9jjNeDOu60uVHlVKrtqZnh3wmML8nT2r0TSfDojVfl5q/pOiCJF+XkV1NnYhQOK1hheZanl1MRbVlWw0sIBlfxrZgs9o4GBViG228Y/Kr0UOV6UTwKsc8cQ3uUDbfLjFZl1bE54rqY7YEdD9ail04EnAryKuFcGdKnzo4KeyZWPFRLbkHGK7K40gEcAGs99IKk/Kfxrqw9Tk0Zom0jAWIg55/CtC0wevFTvYYPAqWCzIIFe3Smr3PJxVLm3LNpb7gK17S2weBVe0tyAB3rZtotlaVsSktDGhT5GmORcKajkXnpVg9MGq78181Vrc0rnoN2RA44phx7U+UcnPPFVXk70otvYyclHVk4kA5ByaR5ewPFQK/Q/pSkZ71o6TauzopyiyzFNg9K0Le6xxmsYEg1PE5U57104av7L3TOtDqaVxJuBH61l3MRkPT8qt7yR9aUJv5NesqzmtzzJ0uczY7T5uhFXI7LjIFXY4Rn0qykY44rCovdZdGhZ3MlrHccY4HaofsGP4a6ExDGCPxqM24Bz1rw5wbZ6vslYxI7Mr24qYwbV+lankgj0qCeLA969WhRTRjJcpjXBI4AqEOQcZq1cxFXNVGQl+a2nBRZxzqNuyNCyfcea1gc/l0rHswARzitJZiQOnFd2GaRnq3qUtTbAI4rkdTbG4ius1IbgT1rldSjJB4rrqzSRzzhKTVjmp5yHOT+dNjlJqS4tiXNNSPZjivnas7s7MPCa0YkhyKzrmPcG+laLjj0qtcKApIHt9a5bc56cdDmLy2PX3rLkj2HHFdHeRkg4rGmiwacqVkZyqWVirGMdR1pZE4JA/OpAhUUMvyGlflVjNu6Mq5UYIHNY88RRuOoroZU+bGM1kXsOCcVHtbHK4Nsxb24wpB5OK4vXp9+cGut1MFQ3biuI1ck7uK7KWIbNIYZQON1V92Qaw5lJPFbeooST/ACrLMRDV6KqXR6dOHKUzHkVXnhzng1rmAlfWo3tdw6Uoyuzq6HMXNuck1Rmh9q6O7tsHpWZNAd3PP4V6EJXDZGU0Rx600W+7qK01tyT0p4tMNnBPvWylqVBXZjta+1V5LYg9MV0b2YZchaqzWIC5xz9K6oyRrY5e4hOenFZs8XNdNPaEKcise7g5PGK6oSSC5iulQulXpIuageLNb3JKbpxVZlINXpI+1VpI8CtkUyoRmjAA5qRlxmmVaDYTAqaNsDNQ809eKYy/C/FSkbu1VIG4q2pqHobxa2GqNrelXLdscGq5XmpYjjHagvYtEZFVJo/arYIK0jruoiDVzKdME8UwDNXZosVWKc9K0ZjsIAQc1Yilwar4OKAdprNpCudDZzAgVoAbgDXPWE+GA6Ct+2k3KDXPJWPQpyuhSCBTGzg1Y2c9KjkQ88YrNsp6GdcJkHisy4izW1KlUJ0raDMpLUx3ixTCu01dkj5qu8fHSt7HPJEeecVKGytQ45qROaGQhklV+3FWZVyKqNxVA9CZDiplqrGcdasxmpsVe5IufWrdvLhhk8VWXn/GnoduKEXY24JAwq2jA1jW0u3jNacD571lLQ6IyuTsmeagkXaMVa3ZGODUTrnNZvU6raFJlOfWmlfap2X6VEwwO9YtDWhWkXg8VTlXn2rQcVWdOKtGc43KEgOf/rVXbirki4qq461scrumQP1qNlqUjmmt1qrEkNAbvUjD0qMDFJi2HBqcegx+tRA80/OaY76jl6VIDUY6mgPzipKTJG4pjCnbqjc0kMYxpo60pOKbVmPUevBqVGw1QA8U4Nz6UIZoq2QKST2qvE/FPLCgLjXODUZbNK7ZpmTQC3CmA804801uKBscrYNTRtkVWBx71IjYxSaGmTEDtUdSAjFMY81maX0EB5p+SahB5qVTkU7E3FyM+lTwS461X4oRsGixSdjTRtwoYfhUULDFSE55rHY1TuiJjgmljkwRTJcdahDkE9606C2NeGfsTVnOV4rHglweuK0EmBXk1k1Y2jK+hK1R98im78nrxS9O9Nakt6lmNsDrViCY9zkVRU4OBU0ZwazaLTdy8DlvanSAYx+tQRsDgVaZQVqNir6mbcDBNRRHDVYuExmqycc03sP7SNCNtwqxFJx1qhE+OKmVsVi1ob36GmjnIrUgclBWHFJjH9a1raTMYxWDibxZoK3GKilHze9KjYPY0rKGP9RVg9VYrLJsPU1o2koK9azHXaant5SowPzpNdjneki9NIBnBqKKUg5H86rvPkYP8qakvPWocQnK+h0+nXmYxntXS6LqLwzI2TjNcHa3GMDpXVaVKNqZJ4rJq5wVoJJo9b0vVfPhXJ5+tbFpe/OCTgj0rzzSL1lwu4D8a6OyvCHA71yNdDzZU7I9BivQ8A7n1xUe4b+OlYtreDy+uKspdAtUWOezsdDFINma0tNuwX/xrnIrolAM8Vc065PnAdvTFO2hlNXizuITu2kc1o2fArK0l98YHX3rbgj2PTSucDVy7Eo3DjOa0bZKoRj519604VORWljnki3CnNXYxj/CoLeMkA1oRw/KPemkRbYr4GaeseamWHDZ/lViODjpTsJrUhSMgjtTkj3MatiEcj0oig56UW0BrRhFHg1bSD2zSxw4x3x7VbhT06UWEtUMig4BqcQgH2qZEG30pwTgfnRYgYIuQccVIsdPPWge1MACdcU9eKYDzTs9qAHrRv8AY03oKTPFAEmQfrTwcCoQc9qerYxVJAkTBsHn8aTOOPy+lM3c0ZPfrRYdh2/j3pQc0zJoBxTFZjwc80vJpoHHrQDz0xmgdhep9qSk3UhPFBKQ7HejIqPODk5FOBzSYWPzRuX7Z5rHu2Ofw/KtK8fjise6c5JrxKSP0mZn3L9azLmTHTrV28fGayLqUYOTXqQRxyW5UuZchietZE0uc+1WrqXIOay53ySM/QV3RWpy8txjseaqyyZOR0p0smAapyv+FdCRFrE9vqDW0wYcgdQa7LRddR0AflG6+1efPx9at6dfG2kHJK55FTON/eW5y1qPOj0mSJSNy8rj5SO4psNy9rKGU9DWdo2qLIoRmyrdPatOWHHPX09CK6aU1Ncr3PnqtJ0yzLfic5YYJ71Dk9Qag2dRxSLIU4IrpSSRyWuWFbnn86nSQoeCR6VWA8zGKmMm07WGDTuLYtLKHO7q3rV23kR1MUq74m4IP9Ky0O0gjmp0lKn5f/1VlOCZvCbi+ZDdU0J7ALNGPMtnPDjoD6GqSLxk9K6bT7/y8xyYeJxh0boRVfVtAEEf2q0y9q3Ud09jXj18M170T6vBZgqiVOo9TEzxigsadtxyORTSQO1cKR68mMY8e9QOxzzUjkrVd2z7VvFGLlZ2GSMOaqyscketSs3NV5WCZzzXRFWOebK83oO1U5GyMHmppGzyKrMcfjW6RiRN/FVdz7/hUz8HrUD4GTV2AhZuOtV3OSQOtTyLyf5VC4wOfyqbWLIX61ESfpUj5zQqEiq6FXG8Hp1qaIe3ApiqKsKuBWMjRaAByMdKlHHTilUYNSIMisJM3QqLnpU4XjtTY48cVYRO1YN2NYrQYsdSKntUipk49KmWMY9KwlI1jG5CIqVYwf8ACrCx57U4Q44qecrkIRHjvQI/mHpVgR5OKXyjjpSUxW6EWzvim+XmrKx5HSgxkHirhMTjYqbMUhjOKs7Cxx39qTZjtXTCZg49ynImB0qu6etX2Xr61WkXNdakZ2uzNmHUAcelZdwuM8VtSrnIxz61QuY81vFkyRh3KZBrGuUwTXQXMfXNZF1GDmuqD1MbGLItVpF+bP8ASr0qiqsq46V2olkHOaXmkPWlzjvRcEPB49qkXmogcVIppDH07+Ko1NPz69KlFCgflTSvNOz6UcVQWuMYY5pNv1p1J7U0SRMtRsmc1OcUxhV3FYrlc0wrU5HtTWGKOYloj6Ck3YpT0ph5+lPfUglD5FSxviqwPpT1b0qBovxy1aRs+9Z0T1YSXjioaNEy+hBp9Vo5KnVgazehpEa60zJBqYjPTrUTKc0kyhytmlppGKORQ9RrYUrmo2TinbzR15qL6j2IStbXhmXbdMhONwrHYVa0qTyb2M+9Ka5oNGFSPNFo9T0gh4Suc4q9yoPH5VneHTudl4zitWQYY54r5KorTcT5epHlZJpVwYbyN8cqenrXkXj/AEv+yfFN9CBhC/mLx2PNesWjbbkHsfWuO+MemFZrC/HIkTy2PuOn6V7WW1LScDtwc7SSPNQccZqSof4qepNe+e7ccTkUlBGKQ8e9UgDg0mMClHSnc0wEx6UAEinrzTtuanYTWhEFx60rdal20MvFK+obFc8GnI59cUjikHHWoYLQsBse9SqxIqshwcVMCaxZqiXdmnRXMtu26KR429UYg1Fjmj3pJJ7hyKW6N2w8c69p2PI1W5AH8LNuFdRpvx18QWYCzeTdrwDvXBI+tecHIpCfxrOVCjPeKOaeFpT3ie4WPx/hlVRdaYyEdWjfI/Kum0v4u+Hb8puuHtmPUypgCvmtZPap0fn29K4amXUZLRWOGeV0Za2sfW+m+JdL1NSbW/gkxzgSjP5VpC7yoKvmvjyOVom3ISh9VODWtY+L9Z01g1tqVxFjsXJH61wTyz+WRxzya+sJH1ibvzERcLuX+Id6iKRsOUFfO1j8ZvENoymaSC8UdRMnJH1rqtM+PiDH27ScjGAYJOn4GuSpl9Zao4Z5ZWj0uervBE5P8P06UxrMHO2Tn0rkLP4w+GL4LvnksXPUTJwD9RW/Z+ItK1GMNbanZz56KJQD+OaznRqx3icVTDVobxZd+yyAfKQ3tUbROvWMn1xU7LJsDKcjrlGDD8xTRM6NsYH1GR1rC7jujD3o6WKshKnofpipEfOBkCrQkAA3Jn8KeXgZuUGfpU86M+ZorgKc5AIqJraJxgqCPpV37PA5znH496eLNQMpJzSvoPn0Mh9KtpOqiqk/h6Jvu8A1svbSq5OFIphyPvAg+naiwc7Wxzsnhlifk/n0qrJ4emi9MZrq97KcjtShzIRyPUUttzWNR9Ti2sLiEkbTSbJA3K12bKrjBjB98VE9pC45jC/hQ+XcpTOSx3PX0IpMFGyrHP1rpH0uCTouPSqz6LGW4OKXKmVzWdzF8xmwGAdfRlBqGazs5Wy9ohPqowa1zorljtYCq8mkzqe59hStqNy1MdtFsGPy+ZGfrnFI2iI0e2OUE9iw5rQeymj6ofxFN8l1PzAqR+lJ8y2Zsp2Rmw6Vq+nvvtpSo/6ZSc/lWtZ/EXxPoxCu7TIOi3Cbhx7ikJK4OSCKGuXxyQR0+bmto15xdkJyUt0dZpPx5RcJqGmuDwC9u3A98Gu00n4maFrJVI9RSJz/AMs7gbCD9a8ZZlkOGgjYD0XFVGs7OXh4MH1U4rshjpR+JCVOD12PplLQ6hCDEy3CnnMLh/5VWA1TRZBLp1yYmU52Yr55097zSpA+m6tdWLg5GxzgfhXW6d8UvGmnjab221SI4yt1ECxA9+tdqx0JLXQ3hKpD4JHuOn/H/wAQaBKovrA3Ean78TkEe9ep+FP2rtF1GJIr27Nu44MV2o4/E18kS/F++uE23WjRKD95oxwawtQ8W6fqB5tPLzwQVNX9eivhdz04Vnb3z9FrLx94M8URgSW1lIWHVMZNNuPAXgbWVLRxvauenlv0PrX5vQeJJ7B/MtLx4h2WNyCK6vQ/2gfEeh/K148yDoHOa7IY2D+I7oyhL4ZH2nqn7Nmnaopk07xFcW+7oNwcA+/Fef8AiL9lrxim7+yvFVvMR0EqYJ/GvJ9B/bPudNcRXqOg/vK3WvTPDn7YWk6qyCW4UMeqy8D866lUpzWjOj3orSR5x4q/Zx+M2nBjDbR6lHjcPs83zEfQ15D4g8F+PtGlZNU0DU4SpwSYi4H4jNfdWhfHnRtV2LDqCRsx5HmcfhXURfE7Tpflk8m8jHDBwHBFE4wnoYy5nufmNNHewNi4ilhY9pEKn9agmdwh61+luqw+EfECkXOk2cm4dNgyK4rV/wBnj4f+KMsNPW2Y9PszbSK45YRN6MuEordH523jEsc81VRC7dOfavuPXP2IPDl8SdN12e2Y5wkwBA/GuB1j9hbxFaAtpmrWt4M8KyFSfxzXR7JxWhsp07WufOWn223tW7bx4A/wrvdX/Zx8ceFyftOjtNGvV4W3AVzNx4ev9LbZc2k8DDqJYytcVWEl0OGrBvYrw/KRWpbTYA71miMhsYqxGxQgdK4JtroePUpyTvY6exnDLnOK2YZgMdK5OwuGPetu2lJChvzrz6j1ONpvc2ll4xmnPMF464qgk4xikacisIbkzVkW1lOeKv2s3SsIXHvir1pcEuCeldjSsc0tTsNOm6Zrdt2+UYrlLGbGDkCt61uzjjFeRiIpao9ChJqxqmASJ93mszUdOEikYxWnb3AYDLVK6hxXjqTi9D3qMrnmGvaEfmKrn/CuF1bSjHk4xXu19pomQjbz9K4nXfD5AY44r3sJimtGdsXZ3R4/LB5XbFNHvXSarpJiZvl6Vz0sRVsV9DCakj0IVOYQGnkZpoG3tmnjrWx0CqASfWplyvWo161IDkClYCReR/SpVH1FRrjNSr19vSmBImARxn61Mg/GmL71OoximiAUc1KqkUiKM1IBjHFTYpjlXPsKkQc+3vTEGO1SjilbQqI5RjJPanFd2OMU5FyDxTimOlJq9iiPZjpzR5fFSFdw65H0pdnA/rU2sQyEpg5FMb2qVlwcUhGKpaAmRevf+dIGyOe3apMYJyR/jUbEHJxTeomxjcioXbB5qRyAf8KqyvkkVaEiOZvlJqlLJgHoPrT55iAaoyOWPrVaIWxHNIT+NMitWlccfpVu2sWnYZU8967Pw74VNwy7l4+lcFbEqnG5wVKq1SMzQfDklwVOyvTvDnhPCjKZPHbpWz4c8JBQv7uvQtM0FYlX5MfQV81iMVKb0OHmuYmkeHgm0bRx7V22maSqgYTAp9tYrHxtrbtECqOK6sDHm1Z5WInroya1tAoFaUCBcCoI8Kv9KbJchTnNfSxSSseLVqKO7NWNh0q5CfUdawIb4ZrXs5xL3rblujOnUUnoa8SAgEVZS33c4qvbtkVowjK+tePi4WPWpOxXaxVs8D8qrT6crLytbSp3qKdcHAxXgN8rO1PQ5W404Z44FQLac47VuXC5PTPPNQrAPpWka0k7I4K9RFaGDAHFW1Uj/wCvTtuOP1prSBepq2pVDzPa2eopHB5/OopMCkaVSetMduOua8+dOUXdnXTnzFeaQrnnms2W4xxVy65FZU+ckVtSlZoKsW1oSpISev4Vdt33kc5NZUQZmra0+2LHJFetF86IoycXqTi3LcgYqRbcjtWta2QKgYq2LDA6fl2rzqtOSZ66akjBEbLU0Q9a0JbLb2pi223oK78G5N2OOcbPQjiHTipQ2P6VJ5ezAIBqGZ8fSvbdJ21CLSQ/zVGBQJQc1nSXOKalxk+n1ryqlGzNPbK1jTDAfQVFN83vVRZ8HrUocuAK2pStoQ5KRVmi3VVaHmtFkJ7VGbfnoaqo2Z8kb3KsSbTyMEVZ3YU4oeBs8DFRkH/61ZQqSjoaygrENwxcVk3VruHPOa2mj4PAzVS5TANdabktTJ2SOVu7QBves+RMGty6GC3rWPccEkcV59an1RcKkUUGHJFRTgc1LKeahcE/SuFS5dDoXvLQzLtOBxkelZM0QGf5VuXCZ7VQmiBPA/SrdZJGThdmO46daaUyKvS25BNRmLnGK4ata5r7LQzpo+KoXUA2nNbUkBqjcxnvzXJzt7lKnqcTq8OVPy8iuG1a35bIr0fWYvvcVxGpw5Zq7KMrO5s1ZHB31rgnis02+GPFdVdWW8kkcVRaxyeRXqRqFox1tScY59qkazJXpg+netmKyJPAx71cTTd68jNaqoWji7rT8j1/CsieyPPFeh3Wk4U8flWHcaVhiCDXdSqJgzk0siPpUi2mP4ea3pNO25x/KmCwJXmu+ErsuCMgWvOMVFPY7h0roBZAkccUyW0B7cV0cxsmcbe2eEbiubvLbBORzXfaja7VbArlr62JycfhWtOQPocpLFjPeqrx+1bFxAQapSxkV2Rl0IW5myxc9Kqyxe1akkfH9Kqypwa3UrFmXLHzUDj0q9MmM1Vdce1bKQENKtKR+YpAM1omJEqH8KtwuMetUl6VPFxRYuLtqXhhhT4jzUEbZ71PEPmFZvQ2TuW4+2ae3PSkjXIp5XFCZpYiZQRjvVSSMg9OKvlefSmSR7hVcxm1czGWomBBzV2SPA96rutBm1qJA21h1NdFp0uUGeK51OD71p6fNtIBqJI1pyaZ08ahkBpkseKW0cNGP1qdl4Nc1jutzIypVwTxVOVc9q07hMA8VRkXrVxdmQ0Z0kYz0qtLHgetaMq1C6bhjFbXMnEynTngAURj5vSrE6bagHU1ZztWY503DpVKVCGNaIAKjFVrhTQmVJXRUBw2KnjIquy4NPjbIpvYyTLqnilwRUcbVMRUJmy7D4pMHr+daNtNkDmsirEU2GHtTfvFJuLN+OTP1qcjK5wKzYZ8hc9auJLkDmsGrM9CMroJFyKhdBU7ODzUTkVlI0WupSkU1C3Wrcq1A3pSTJZUlT0qlLH7VpOOMVWnTitVIxlC6uZj03HPNTTLg9Krsa0TOR3ButRstSfw0xqoXQjY+tKGIob3pmcCgzTJd2aQt3pqsSetDYxUMtu49WpSc1Hv96cpwaY7g3SmkZpTg80w9apMLC57d6Vee9MPIzT0NUhEu7C0pk4plNJzUgx+/IpN3NRlqN1NK5BIWpGOTTR0oY4NIq4DipF+8KhB4qRDigZYBzTWORTQcUjGpNQJxTlbNRE9KA2Kb0MrdSVulIuSfakHSpUXiixb1RZift1qQPzVRTipkckVm0aRfQdL0qszH8KnLbsnNQSd6CrioxFXIZvfms0NjHNTRvzUtXCLNIPk1OpytUI5KtRsKz2NNyyv508tn1qNKcTjmpNETwvg4/nWgjkryayBJg8VdjkyMVDHF6iz/eqoRtGcValOee9QMvy80F9RqP3qQOR71W3YJFPU5/8A11MkWpJsvwv9a17GXIArCgPNa9hywxWEjVbmuCeKmU7l61DjgU9eDWfQqWhFOuG9arCTa1XJANp71nTNtOK0iYSfUkeU9v1oSQg1DkkU5SdtVa5ne+ppWcw3qDXV2cwVFIOK4MTFGGOK2bK9OFBPA9KycbGVRa6nf6defOvPNdbZXRZV55rzTTbnjk9a7XRpy0Yz2rlnGzOOor6nc2E/mR4B5q9BKVbB65rA06btnFbdupOG681g1ZnM0a9uzEHHNXLJ284exqrYjzDg9a04bfa/pVpI52t0dlorkqvOPWuphG9EI7Vx+hn5V712enrlSO2c1CR59rSaLcMecGte2iyAapQxlVxitixQFRxWpzz0sWrWIDHFaVvDkGoLaLoa0oU44ppGREtuG7DipFt++aspGOuOPpUgTP4VQmVViwM9qI12g9Knl+UVBg4pWJaZLGOCKnR8NzVYPUinJzRYkuB+KXdz1zVcSYGacr7cCpAs7uvNKG5FRBuOxpwbJ/rQKxKDx60E45qMnNLuoGSZz9PelJAGajVsCnZOKqw0rjs4I9KUtt59qYDjGKUHFXYLEobPPTNOzzzUQJyTS56dqEhkn1oJpob2pGNFirEm7IH+NNLEU0HNBOKLE2F3dKN2cf0pm48/WjPvSsNLUd0P9KN2CM9KaW6d6CadtB2PzMu2BDA9c1j3b4781p3jZzn9Kxrx854/E9K8Wmtj76TuZl4+4Gsi6fI61fuZM7qxbyTGcda9SCOWTuZ93N82KzmkPPvU1y5LHnPvVN3O4V3xVjF6IjlY9TVSVuvrU0zk5qs5PVq6ImTGE5p4ODTe1PVD19qctBs0tNvjE+GJ212ml6gJ0CSHdnlWBrz+IFeRzWxpt4Y8KTgfyrB+6+ZHJWoKrHY7YqQ2P50eVv4PBqKxuBewAZ/eKPzFSEkN05HUZrrpzU0fM1KbpysxpzbsAetS7/MAJqJj5mcj/wCtTYZ9nHBrR7aHOWopQGAIyPSpySMEce1QFkyCODn8qTzSSdw4P5UXBMuxSM+Ocj0rd0vUNq7Gb5ejIw4I9DXOK2w/KcirMMpAzmm9tTSM3F3Rpa7oixx/a7P57c/eXuh9DXOOcc9q6bTtVa3bbncrcOh6MKqa5pCxr9qtfmtm6juh9DXkVqPLK62PqMHjlUXJN6nPF8c96ryc1LIdp7VC2QSTisoo9SW9yGU4+tU5ORnrmp5WycVXlOAa6Yo5m7lZyADVeUjHvU7n1qF+QePxxWiRJWfkc81A/WrLLk8iomHPtVtaEpa3IHwBzULjk1ZdRg8VFImcdqmxdits3GnhDnpgVL5eOg/SnxpjHGTVWLUSFYcnkVOsWRyKmjjz3/CpQmO1c0kdCViERc1KsXSplhO3gZqaOLpXLNGhHHFkj/CplhweakWPJ/pirCR+2awaudEVoQrFk1KseTUoiz0FSLH3xmuWRsRCLAzTgnrVlYuOlOWH1FZFIriPHIpwTr2qyIsDgUpXHamwsVRHnmmlOeas7M0eXkVQNFRo8ZqMg+lXDH14qF1z2raLMZK5TZepqB1wKtuD+FVn6dK7YswSKUvGeKzrteOxrTmXPtVGcV1xZm9zHukyOKyLyPrW9Kue1Zl3F7V1RZlI5+dMdqpyLWtcRdQazpo9prsizLYpSDHNR1ZZOef5VXkBBNaoWwgbijd2plAPTtV20FclD8dak3VCTml3VFikyYNjpRuwc1GGpc/nS2GP3cUhOaaSaWgSAmmsaXGDQelAxjGmE5Bp2DTW61ViURHg0lOcVE3FaIhi/wAVOBxTOop6UNCQ9X6VIsvvUFJk5qGriTsaEcxBHNWknyelZKvjvU8cpz1qHE0UjWWb3waeCD1xWbHNzVmOfaBk1m46GilrqW8bqayZpqTg1JuAGahm2jIjGaNuamyCOKODWY7ELIcUsOUlVgMEGpMYpVXmncTR6D4augs0bH+IDpXT3AxIxP61wmhXG2OJgenFdrG/nR7s9R0r5fEw5arPl8SuWbTINxR84qHxvZf2x4NmYfPJbHzQcdB3qdlIY5rW0RI76G4spMbbiNoiD7jj9a2w0/Z1IyMaD5Znzs6YpUU1f1Oxawv57dxhonKHj0NVAuK+tvdH1CWlxMcU1hgVNnGKawzTTsVYiwR1p1KFpwGKq4rCgU8Diow1KWwKkfQk4NNPGaYHpC+RS6i0GsKj3U8vTGbijcBynFTKarBsMMVMg5qJR0Ki9ScHilxke9Ipp23isTVDNtNIx6VMV4pjDAoT1BqyGDk1InJqHv7VKhqmiVqTpzTm61GnWn1mywyQakWouhp+RUstPSwpb60xWKnIO0+op5GajJ5qkJq+5r6d4k1PTmBtb+4gI/uyHH5V1Wn/ABd8SWhBkvBd4GALhQ3FcAhqwhwf8a5p0oS+JGLoUpv3oo9csfjtc7FS90q3lHd4mKtW5YfGHQLlsXUN3aH1wHH9K8MDU4PXLLB0ZdDkqZZQn0sfRVp428O6i+2HVreMHp5xKN+NbcDpPCrW91DMg4/dygn+dfLLtnrz70xLya0bdBLJGfVGIrnllsJfC7Hm1cmje8ZH1eouFAyrY9SOKjMrA8ivma0+IXiDTeIdWuQPRnJGPxrdsvjp4kttqzSW92inOJ4gT+dYSyuovhdzzJ5VUWsWe/rOH6j61J5FvNywOR0weleP6f8AtCDj7fokT+r28hU/lXQWXxw8L3QHnreWTn1Teo/EVzywVeL2OSpgK9NbHoq2kR+61AsuPkbmsLTfGfhrVE3W2v2wlJAEMrbGNbkG+aMPC6TKf4o3DA/lXNOnUh8UTH2VRfEhjWLbsYz71G1gME7TxVuOWSJvnBX6ip/tKHJIznsK5+aztYyV2ZRtOe4+tMNrIrHHP1FaxeJs8YowpUEEEUiOYyHt2/iXP4VFJbQkYMQ9+K2iqs2Cv401bVHbOOabRon3MCbTbWUj5SvHaqcmgCUYVvfNda2lgrkCoP7MYDjI/pSGpaXOOk8PyrkpyaqPpk8fVM4/Ku2k0uRBwfpVZ7WZDyvA7EUPU0U3Y41oJEzuSowXQ9GFdfLbhvvwjk9hUbaXbvkEYP04q+VWL9ocqbh1Hyk/jTTeM/31Vu2SOa6OTQYnPBwaqy+HMHrUqCa0Dn13MQxW8pG6FSO+B1qN9MtpeFLxj65rabQJF6EfjUT6XMvBH5U9V1L9p2Ziv4b8wApKHJ7Ff61WPhy5i5WMHH92uiEEsfYipFZlXmq9pOPU29vNWsznoUv7AjHnRlexzxWnb+Mtc09gY9QuB7eYcVpxXDD+LHsaWQxXA+eGNj/uitFiasepaxVWOlya0+NXii1Yf8TB5McYkGa6nSv2ldcsmBm2yY67WIriDpNnPy8e33Xg1Xm8MWshHlzFD6EZNbxx1S+5qsXNbnu2j/tcXMAAubcuvpkE12ekftbaNcAC4ingUjk9RXyTL4Ul4Mcqtz0PFQPoN9CCQhIH905rpWYzRtHGp7o+59O/aJ8LakMjWEhY8bJumK34fiL4U16Epcf2XeRn+JwuT+PWvzyYXUH3lbj1HFSR6hMuCCVb1BIrojmV90UsUnqff0/gL4b+J42ZtPtoC3JeNh+mK5zUv2ZvB2oJ5mnaw9uzdI5DwK+NLHxdq2mPut9QuIv92Q4rpLD42eKrDBXUGlA/56da1WMoz+JGqxEHo2e7an+zLeWIZ7HUYbkA8DBziuZvvhP4h0g/vbN2X+8q8GsPRv2q/ENjgXkMNyuMYyQcV2mmftZ2k+Fu7SeHIww+8Kclhqgfuqhx02g31qSsltIh/wBpTVGWOReGQgn1Fe0WXx68IasFEjQv6rKoVvwNdBDf/D/xOgH+jBj1G4Ag1n9UpS1iyZ4anLQ+cRkHkfnVu2mxg17lffBrRdSzJpd0pVuQC+dtc5qfwI1qyy9sIrlOo8tucfSuapgqn2Xc5J4BrWLONtLjYozwK1re8VQOarXfg/V9JfbPYzxY7tGcH8agWCeL70bA98rXkV8LWS1iTHD1IdDo7S8BXqCK1bS73HBPWuQt2ceuK17Gcrz3rxJ0pR3R2puKOl27+McVRvtNE0ZBGTU1lcbhzWkqCRfqKcPd1NoVu55Zr+gnDELg157q2ktEzELyPavoHU9JWdWJFef+INCCh8Lz9K9vDV2mkzuhU5Xc8iZSnUGml8fWtjVtOMLNgVgTFlOO9e9FqSuj1YVE1dk3nYbk0qXC5rMklKc01Lgt1ODWsY3KdWPQ20uBn2q0kgb/ABrIt5d/1rRi3EdMVXIL2qZoxMDz3qdTk1Rj3KRxVqNjnp+NSXGSexaTOMVKqkkdD/SoYye3T19asx8GoLBRx6/hUyLgihEyBUyx5WlbQACjnjFO8vd36U5cE1IF4xT2FsyHbnoePSjaSMgVNtwOnemsM9Kh6huQMM+hqM5GRmrDdcYqFuT1z9KUVcWxCw9agdsDFTSE/wD1qqTvzxya0ERSSbQcmqVxcAninTzAA9DWfJKXOPwp7Cl3Elk3cCrNnYNOw44pbCyadxheveu98MeGTKykpkelcNesorQ86rWstBvhrwu0mwlOPUivXfDnhMKEGzFSeGvDgRU+QYHbFekaPpIjAytfP1L1GePOrbUq6ToCxqBt/StsaeExgYArUtrRYgOPxqSeIY6c1Dw97HOq1jCZBGTVqFtqii4iwT2qKMk8E134WPJoefVnd6miJfl9Kq3EnBwKljOF56USW/mLj1r0pVH0PAxSk3oV7eTfx0NbWmuc8VmwWTb+nFbdlakMOMVvSqSasx4SEo7mzaPhOlalu5xgms62iwB2q2pKVjiPeR9HSaW5fSQYx796hmlz+FVvOOKikuM5FfN1Y2O66toJIdzUzIB9KYH5zTJGwDjmsYqzueTX12EmmAHB5qjJPk8Gm3MmSfSqbSHPFe5heW12eRVT5i35hz61MhMg6VShy5x1rWtLcsOBWeL5W9DrwykmUpY854qjJZtv6da6VrHimLY5PIryKa96x7LjeJkWWm78V0dhp3C/LUlnYAMOOK27e3CqMCvq8Nh04nlzfKxLazCgcVa8jA6YGKmjUDGKc4BBFdcsGmthRxDMua25JquYR3rRn4z71RZv1rlp0VSZ0qblqVJlxxisu8bqAc1p3IJHB4rNuIsivQUk9CarajZGcfm7Y9PehV6eoqz5II6f4VYtrTc3TmuepTU3Y4OaSdyGGAv1rQtNPLMM/Wrlvp5yAOnpXRWGlKijI5613YfLnNowrYp0lZbmPFpGV5Wpv7HVR9010i2gUUrQgCvdeVxUdjzniqrd2zj7nSQoyFwax7mx2k13V5CpTpmuevIAN2R+NfO4vBKnqj1MJi5VPdZzM0ewVmXTfKTW1frjPFYF2xG4V5HMoOzPYkm4mNeuSTzWNcMWOK1rlsbqynjLHgVy16iaOZQlzFVo9wphiPU1oLBxn0oeDgmvCrz10PYpQtHUxZofaqkkXYLW1JBu7VXe1yOnNcfO2bWMV7bJzjiopbfC9PrmtqS22rVSaMdaybuNIxZEA6/lWbd4Az19q1rrKuc54rKueM9/oKm49kctrC53Vx+oQjP3ea7fVE3DgVzNzASTkYruovqS3ocxLaE9sf1qt9gDNyvOa6UWmecZp66eCRxjNd0WxxOft9LPpxWvaaTvX7ta9rpe4/drcs9KOMba25iulzkLnRcKcr+Yrn7rRQGOF/OvVbjSlzyBWDqOmohOFrqoz6Gj6WPLr/TwvAGR61Tjsc4IFdbqtnhsAVnpaFmwBx2zXs0noaw7GObFlH3cVBLa4XoK6T7CcdOveq81njgqPwrVyBuxw+p2p2NkVyWo2+C1ejaraYBO01xeqW/zHjitKbE3scbdxDJrLmirorqIZIxmsueDGeK7oyGu5jyx/wD66rSJWnJFkHjpVWRMHGK3Ui1qZU0eRkVRlStmSL2qjNF6V0RY2ZrLTCMVakTB56VA3Wt07mauNHNTp92q4OKlRuMVqjXctxc1YjPNVEarCHBzUvU1Who2z54q2F3DtWdbyYIFaULg1k0axlfQaVppTirDAEUxhxQU42KE6Y5FVHTLGtKVTzVRkIzkVpcxkupVK4qa3fac5oK+3NMAK9aliWx0Gn3WQBk5962YzvWuTsZtrjJrpLSTK9etYy0OunIWdOtZ8y4GK1nXPOKozx5JOKzvY2aM9161Cy+1W2THWo3T2rWJi1qZs0ecn+lUWBBP+Fa86dcCs+eMryK3SMZrQjjbK4psy7lNKgIapGHB71D0JjqZUgpqHaamlU5NQN/nFPoYpWdiwj4qwj561RDAYqVHqTctg5pFO00xDnrTh19qSeo90XYJ8MBnirkdzk+1ZCvtqaOfilLUuErKxsrOGzTt+6stJferKTZ781i0dUXcssMiqrjFShs8U1wAKlo03RAxqKXpT24NRM2adiL2RRuFzzVNhzWjMDg1RlXvWkDnkrkG6jJpG70ytTAcRmoj0qUcimMOKCUhgNOJyRTSB1o3cUAtB1APakJoB4z2oKHEg0lJnIpN1Fhti9acMU0ClqrE3HFqaWz1NNLUmeakY4EUoOKYDn60hOK0RmyXdxTSabRnFSytxy08GkXmkbnpQh7Dy2aTf70zPNJnmpsFyQnFFNJzTlBNKwnsTRDNTfw1HHmlY8UyoPTURmp8T4FQFqchpW0LvqTls1E9P3ZppOaixe5E3WnAmgDNNzj61Qr2LEcnNXYnLDrWYp55q1A9ZyRSZpRycYqctlc1SR8delToeKxaN09RcnPpV22bNUScGpbeXDf40nsPZ3L5wRmmyY20gbI9qZK+VxUG99SnIx3nFOjbOKik+/Tosk+9U1oZ/bL8Ga17D747msm3BGM1q2RO6uVo7ImyBkA0/g/Wo4jlB7VNGMnpWdxzCRQIuvNZN2cPWncvtBFY9w+9uP1rWCucVTTQdCdynNSH5V4qCB8PjoKncgfSpk2mVT1RC74PXFXbO55ArMlf5jS20+2Qc8VfQzlqzuNJuAVHY12mgzEuB+HNedaPcBXHpXbaVcmGVSOnHWuRptnFN2VmdxayeVIB0966/SMS249vxriYZfM2t3rsPDkgZQPasmrHLKelzotLQiYcV0H2cducH8xWXbReXIp6/St6FMgNU21MXvcu6YgRhz1rsNMfaBnvXI2jY5rpdNuAyLjt+dLY4asbSudKPug9zWtYEFRiufWfKDn8BWpp1yTgZxWiRhVWiOhtzWjGePpWTbSZFacDBYyfSnY51Esq1Sh8Z6c1V3celPQ461QON2PlYZ9ajI9OaaX+Y+maUEg5pWBiHjtgfSnButJjPQfnQAVPSmQ0ODev5VIrVB1FOzx1yamwrFlGwMVKrZ96qBzgetP8zBB6iiwFoHFLu/SoVbj+lLu60irEq+vt+tP3c1CGwOuaUPuJFUkFiYHFKPU81EpxjPannpiqsVYfSKxyADUbMQe1KhyaaQWJ84HvSFuKZn0oViT9aLBYk3ZFN/X+VNzkDnryDSNmpHYUng9jTS2c96XPY8UzOB+PWgdrEn+eKAf1pqnNKSRyKodj8zNUi8o5BLKRkH1Fc9dv1/lW/pV7Df232eZiCB8rDtXPavEbaZkJ3Y79iK87k5WfVUcRGtDTcxLh8sTWLeyc1qXTcH+VYt6/Xviuymgl2M6dsE5qjI5z7VYnfJaqbNg13xRL2GO+f/rVGWyMZoek21sjNiL1qZV+WohyamQnFTLYqKZJGDjHc1chXGO1V09DVuFeB61zyNUbWl3jQyKdxGOntXUDF5F5kagyDkgfzrioAQwNb+kXjxSDnGKxjUdOVzhxWEjWjdbmhjg54PpTWUEdMf1rTu9PWW3F3Ad3Z1zytUkwUIxk168Zqauj5WcXB8rIUJXg9Km2fLkE471CV59DU0bEoUPUU2uxlyocjuFKFiAfzOKniba2M5qrN97acgj9KmtBvJ55HTNTfTUnZF/IQA4yK0NOvvKbacPGRhkboR6GsRrh0OznA5HpVmCXf04pcqktSoScXdDvEOh+QPtdoN9q3Ud0Poa5p+BnPFd1p1+0BIZRJGwwyMPlYVjeIPD6oGvLIE2x+8neM+n0rjlS5WfR4bGKolGb1OTmbrVViec81ZlXLdvxqs2RVpWO9shYn0qFlJ74qwR70jruH+NVawmVtuKjZQMDHNWmHtUTDn+tOxSK7DrULirTL1qIpzzSNERqD36VOkeelIsfNTKO1Q2WkATkHFSrCSDSqB0HP4VMq8emayfc1Q1U4qVY6VVwKlRMc1yy3LsCrg1PGMD2oRePu1Ki7a52bxfQciZqVUwMUqjipUXnkVzyWpstxoQMMd6kWPnGKcFJ6U4Dj6Vk1oaDSgHtTdtSleaAPl6YqWuo7kTR8dKaUzUrA46UwjvQkG5C6cVWkX86tvVeQc81rFEPcpzKRVZxnrVqQEk1Wl45711xMH2KcqgdqpTjIPHNX5OaqSLXUnYxasZkq7WINUrlMg8VqTx1SkTIPGK6UzEwriHBzVC4h4rcuIM5OKz5oMiumMjNq5iSR8n/AAqtKlak8WAcVRlQ5rpTIZRZcCmDgVYkSoSCDzWykITp9KcDzTegoqrgh4608HFR5zzSqeahlJkpGaQDmjIpajUYoBwKTHtSrQc0IBpGajxkVKelMK4q7gRFeajdeanYUxxVJkNEIWlHAoIxSA1RlsOxxRtoDUtJlLUAtOC4oGKdtqRqwobH1qVZD71EFqQKaTGiwkxB61KJj61VHBpcms+W5rcuCfFAnyetUtxzilDnpScQu7mgsoNSLIPxrNWUipVk9+azcTWMjr/Dc4cMhPI5Fd/pgDW4Ga8s8NXW3UEQ8h+Me/avTtGl+QrXz2PhaVzwMwiua5NMmD7VLpsrW99FIP4XBouMfN6/Sq6nDqR+NcMWebTdpJnD/FiyjtPF1zLGMRXIWccdMjkVxBYGvU/i9YeZpGi6iv3irwSH3HI/SvKGbAr6+hJSpRaPqKUuamiQNk9c07ORVdW71Kp4966lobXFbrSb8fWmuTjpULPg0kiLkpfHekMvvUG7J96Tca1sTcnD470BqgDU4nNS0SmSM3HXmm5zSZBoxzRYrYeoyasRrUcS+1WFXHapZS1HAYqZcYqHdg05elc8lqbxdiXGc1EwyKmBpWXIqS3qimVwacvSpGjyKaRg07kpWHKTUmeKhBwaeG4pGiHbvrSpyaYtKpqJaC2JCO2MU0jNLkntQeTxUpsrdCA5qVTg1Cc5pytzVPUaLStUg61UEmcZqdH6ZNZtWLUk9yQjn1qJ0ycVKpBpSMVKlqU0mZ00e1qhYEGtN4wfWqksWPeuiMjkdMq8+9A61IUxS7B2q3IixGAM+/0q/Zaxe6ewa2u5oGHQxyEYqiwwKQPxUu0t0DhF7o7jT/jF4p0xAq6m1xGP4LhQ4P510ul/tF3sBA1HSre6Xu0J2H8K8ids9OlR9a55YWjP4onFUwlGe8T6f0T45eCdZRFupbzSJ88+bHvT8xXXWes+HtaTOneItOnH91pNrH8DXxiqnNTR5jII4PtXFPLaT1joeXPLKbfuux9uro07qHiCzKehiYN/KoHhntnCyxuh9Cpr4/sfEmq6a4a11K7gI6bJjxXWaX8b/GWmbdmtSyqP4ZlDiuKWWSXws4pZVU+yz6ZjmK5BK4qTeCemT7V4Tp/7SuuRHN7pmn3/ALmPYT+Vbtl+0hpsh/07QZoWPe2mGB+BFcksBWj0OaWXV4qyR6yQH570LGHGMAj6V5/afG3wpdsCZrm0z2lizj8a37X4heH7rb9n1a3kJ7FiprmnQqw3izneGrwVuVnRGyiY8r+lMOkwkHHy+9V7fxFZXBCx3EcmeBtcc1oLIrEDIO7pjpSd0veRm6VSHxIpPoqsvy9uOahbRHIztP1FbKJvOM9O1WAxUVk5K5Clbc5l9MlQZ2kY65FMNm3Qx/pXTbt2ARUixpjlQc96e6uTz2ZyLWi4+eIY9dtVZNOgcn5MZrufssLD7oP4VBNokEhzjBqLD5tTim0K1dQFYq/qTVSbw46n5H3fWu4fw8h+6cY6VC+hyR8gg/zo1Rt7RbHCS6Pcxr9wnHpUTWk8eMxnP0rtpdPuE4AJ/CqbWc4OSnH0qLDc76HHs7RnDAjNKswBGT+FdVLCpO14VJ+lUptOhbJ8vH4U3cFIxhODwyg0x0tpM7oEJPUla1DpSMPlbFVptHcH5WzUDvoZTaVZSA4BUn3qrN4fVuY5MexGa1G0y5U5UZx6GoJEuIs7kIPtVhfUx5dDmUZXDfSqkljPEeUYfhW+LuSMjKH8aedQQ4DLWilYfM1sc186jBB46Usd1PCfkkkTnOQxBrpPPtnzuRTn1FMaytJudij6GtI1JJ6M6Y1pLqV9M8c+INJcNa6tcp/smQkV2ejftE+LdIKk3IuAvdsg1yL6BFwyO3PYjgVBJoD4yHU/WtI4yrB6M0ji6i3Z7jo/7Yl7HGE1HTxMP4twDrXRW37RHgXX4h/aNg9jK38UQwPy5r5fl0ieM8ISB6dKrSRMnVSD9K7I46VtdTaGOfVH10/iTwVqEQez1aDJxiOUgH86mh06wvmVba8hBPT5hg18dglTxlfarltrt/YnMF5PH/uuav61RqaTgbRxdN7n2anhO/hP7sJcr2MTZJ/CnOZdOfbdW00OOpMZIr5P0/4reJtLZTDqkwI6EtyK62y/aW8XwII7q8+3RgY/eqCcelZTo4ao72saKdGeqZ9CreWtwpCTRsTwRnkVh63p6zRPgZrx1/jyNScm8tFjc8ZVAAPfipoPi5j/AFdwNhx8pNcrwcE705HXSlG+5Z8SaNgsQvFcDfWDI+AD/Ku7l8c2epriUYY9/wD61ULm3gvPmiZWY9h1reHtYaNHTFvucFJYPgnH1zVdLEls1193pUsWcoc/Ss9bRlY5GMc9K7oVmtWN3Q3S9O8zgit+20QtjC5/pTNGtxvBx1rudMskYD37VFTFco4rmOSbRHAztx+FQtpxh6969Hk0yNgfkAxWTqGnKmeARVQrqejLg5JnGCIxmrCqXXpV25tB26jrVdEKtitHJHpQle1x0ceDzxU6rgdPxpI029etTKAQKZs9xMEUVMVpu3IOahK+5A3OAcf/AKqiZdozmnuec559Kidsc/0qkrFIYTx1qB2FEjc5zUEs2F61SXUY2aTapwefWs64lwPvYp9zcEe9Zc0+44HJqiG7K4k8pc4xUtnp7XDDA70tjZPcSjC5r0Hwv4XMhUlf0rz8TiFTicNatZWRX8OeG2fblMV6z4Z8PhNny80mgeGPLC/Ln3r0PSNJEQQbenfFfOSrOcjxatSyLmiaSFVTjpXVW9qsaj1FQ2EAijHFXcgD3rrpxujwatZijjvikPzCoWlz04p0b7veur2bsY063M7Fa4TPFUXTy2rYki3iqklr1Fc7l7NnU48xHC4cAd6uwp0yc1TW3ZD0q1G5XtmtoVo9TH2OpoWyAc46Vr2cY4PSsWCfBFa0VyFCnPSu2FSK2NPZpbGko4zmlIJ/GqJvQOhoa531vC1Rnm1sS6bsWJG25FV2fGcfnUcj8daYH3d//r1wYmjHU7cNXlURKr8g5/KmucgjtRGOOcVK0eCfSvCejsds6d1czZ4y+e1RJb5IHUe9aDxjNPihycAde1dVNt7HF7JNiWlmAelbdpbjA46VWtoQpHFa1uoUDgVtODluddKl1F+zALz/ACphgHWrRPQelQyEVz0qTUztkrR0HwKB/wDqq4sgQdazvOC8E1FLdlRwea+uw0uVI8Wukr3NkXXqaX7QDnnNc79tKnrmp49Q9/wrvc1Y4KbTkac0oPfk1Rkkxnk571G11uxg1Vmn5rz6sl0PWpx2HzS5H51Sc7jx0qR5cVXaQ+mK5FUszvVDn3JETI61pWEfOcflWSsuG61saXIGFddGopTVzlxGG5INo6Cxtl3jAzg1uxrgVkac+W5rUMu0V9xhLWufG13aXvEr/LVaSYc1HcXO0VmzXZBrvqVFFHlVsQouyLNxKNpGawr1w+cU67vGPTNZ8jls9a+Rx1TmPayx8z5jOv1yTiuevYs568V0lwN3JxWLeKAT2r4bEzs7n2lON4nN3MPU9zVMxgHr1rVvMDpWXO2Dz0rx6la6N400hoHBqNxxTWcCoxLkZzXm1atzXYcVBaomjBp5kHXrTJJRWcZFEE6gA4rJvDzWjcSZB9vesq6bPSrexLMq5OWP1rKuRjtitW5GScVnzR5/+vU3uZmDeRbgfWsea13Ma6ia2yhPrWc9qM4Iya66bszSxkQ2Gc4FXIdM3YOOa1rKyDjAH0rUs9P7EcH1rti2xxutTJtNKwQdtbNrp20/dxWrZ6eEYcEVe+x4GRwK28maJI5y708bScfh61z2q2I8ljjBrv57fcvT24rnNXtNisCMmumGljRa2PJdVtvnYVSttP8AMbArqNRss3DUy004KeBwTXsQn7oXd7GQum7R0qveaftGSOcV2n9lgqCFINZ+oWYWMjGaOdMJHmup2mVYba4fWLMBm46V6nrNvgEgdK4HW4TubiumnK5Vrq5wN7bkZJrJni7966S/hIzxWRNFljxXWpWRa2MGeH5jiqUsPtW5NAeaovDg881vGdxX1Mp4cg8VTngFbTw8Gqk1ueeM10wnqWnfQ5+4g61SkjIrbuYOOhrMljxniuyDC1iiwpVbFK6/hTCcVumSi1G/SrKGs9HJq1E+Ko1TLaNir1vMKzg2e9SRykNipkittTbWTI/woJ/KqME/btVkPu4FZm8ZXB+earyKKnbrUT9TmqRLRAVIJqGRcGrBOKjcfjS3JXYZC+1q6DTbgNhSa53o2a0bCbYw9aiWw4tpnTqc9eBUU0YYHFRwT7lHNTld4yOM1id72uZrxkA1Ey1eli71WdO4qkzKRVdNy1Rmi61qMKryIMVvFmTXQyDHg0u3AxVmVMHI6VCR8tXLYzSsyjcJjNUnXBrSmXdn2qlIuOcVKM5qzuQYGaUNg0Nz2pm6iw09C1G9TA1RRzU6SZ4qUhpk556Uivt700tgU3dSZfQtRy5NWo3x9Ky1cg9atRSZ71LRpGdjRSSnM1Vlk5pfMx/9as2je/Ue7YquTilaSoy/rSE5XGyc1WlXINTMeetRsQapCKciEc4qIjDVZk5NQMvNao55rqN3UN0pMmlY5NMzRERTaeTmmEUAwpV60gOaVetUhXsB69aSpNtKVx/+qpsNjR1oPXNFMJqkC0EbpSL1pDzSE+tMTHA4oJzTAcUq9KaIFzinrxTKcDila5ZJk0hPFNzxSHpSQNiHrQGpucmnqOaZA9B61YReOetQqMY5qTd70rF7Dy34UhbFRlsnrRu4xQyxSfzpVPvSA5ptHQCQHmnZ5GKhDYqVOTUMpPUfTGXvUuCKjfmi5bsMQ4qeJiOlQAYNSrwahkovRnOKsoxHFUom5FWozk1k1Y3iyZ/ekQ4amlgBTd2D6UNWG2aKyZUUyRs1BHIalLcVFjoWpBL16cVLarlqaV3VagQKOlTJ6CSvK5YQY/8A1VoWRwaz/wCGrticnFczR2Jm1EcJ9atRcfWqtt8wq1twDnmufZlS1KeoSYXg1ju+WzWnenKGsRn2viuqGiOKv3LMbfP7VYZsj2FU1PPFWFbPFElcUZWWhWlf5sUiGiXkmkiWk0ZN6mzp9wRgZGfeu60a5Wa3UZyQOa81gk2SAdq6nRrwxMvNQ46HLW3TPUdJvg0QUngd67Tw9dhZ0JPy15fpl6rEAH/69dbpmolHXnvWEonI9U0exwuGRWHWtm1lwgHtXF6PqXm2agnPHX0rorS9V4RzyKy2Mb+6joIX5IGDmtbT7kxuB2rmLa53MCOQOK1Ul8vad2Papt1ZjNcyOohu/U962NNm+br0rkILjKj1NdDp0pwreo/OrTOWSvodpZSZH61rRyfLjr9K53TpcKvNbMLYx/hVpHOlYvBuhpS+3NRq3O7GR6USt0FOwmSI+761KpBIqupzjPFPDevbiqsLcmBwDTmOQO9MDD/9VSA9v0qbCtcbtyKbjGc0/IFIw3e1KwW0EU5NPU4I56VF90/SlBxSFYsLkEE9OtO3ZNQK3PvShvQ07DSuS5waeGFQg9u/0qQNmmNomRsk+1P3YqBTj609WqkilsS8Gj+OmDg07+KqtqJK4u7igMc0wmlyRSCw/Oce1Gcg0zdyaQsD9aC0h+7NNPPtSE9MdaN31qbXE0OUcdcU7dUYNG7A96aVh2PyjgumgIZTgitV5k1qzMbEJcoMq3ZvasBiOKmtrtoZQePStJ07oxw9d03oZN8HhdkYYI9awbxssec/pXb63ZG9tTPGuZAuSO5FcFevgnIxUU0fTU6iqq6KUrFmOKqyH5f5VLJIenSqznniuqMbFSGk+1IvSkzzT1xmrJ6j0XipUTnFMj6jvViMZ61EuxtFaD4genar0K8461WhT5quRLyO1czKiWohkYq/bEoRjiqcKVegHqK5Zux0xVzodI1AxHawyjDBFWrq1COHiHyHpWJE54xx7+ta9hd7h5cnKnp7VWHr8krM8bH4L2i54LUqTLvOQMHvSIduMj6GrF9bNA+Rk1TJOAcEHuDXuJ8y0PlWnF6mpLGk9uGUKWA6iqPMZ/un2qOKZoTw3X9akD5bmpUbKxD1HeaTwx3e9WYXxz0x2qoy7c9j7UKxByTVLcl6G1DKHHXJ9u1XrW4NucH5lbhlboR6GsKBzG+7J/CtSFxcIecEcdaUlzIItx1RkeIvD6qrXdmC0J5dO6Vyjr9R716VZzm1mwMYYYZTyGHoawfFPhkQqb2yG6Bjl4/7hrG1mfQYXFc9oTOQ25OO1MKnnAqcj5uBRt4zSeh66RXZelRbcn2qywqErlqHsC3IHUNxTRFntU3Ab8aUg/lWRqtiNUwen41IqkPShT6U5UwaTLQqKFGSetTIgJJoUdPapFXjg1i2XFaColSIhJ9KEGKmUdqweptYWNMk9xUwX/8AVSIlSqMjiuZmkVYVBnA9KsBRUcfJqwBlcVjI1uIFx71Jt496Np9Keo/HNYMaI2QjtTcYPpUxBpjLxz+VJIsjI4qNhUrDOegFV3zj2q4oTdiNj7c1BJ1qY9aiPPStErGd7ldhmqsqgZ61clFV5VwPX610RMfUpOtVpU+gq665JqCRcg1vcyZnSpzjtVSYYB4rTkAOeOlVJl61spEmdNHuXpms24g5OK2JF55qncRjmt4ysRbW5h3EPBHWsyaPGa3poj7VnXMODXXFikY7xn0qtItaUqYqrJHit4sxaKZWkJxUzKR2qIritExCUAkGjpxTc80wJlbNPBzUAkx0p6vUtDTuTL1o3UwNTl5FLYoXkU3AqQEkU0jFK47DGFRsKlwKYRzQhWIWHFREVYYVE4IFapmUkRhqkDAn3qPoKFNUZonU8U9ahVuKkVvWlYsmRc1MiVXQ/pU6vWUjaNh4SjZxSg8UbqkoYyUbeaXPNITnpRqyRCO+KAM0A5pwIBoAt6ZMYLyJx2YHNetaM4JUjnIrx+HhgR2r1Xw3ceZbW8meq449q8fHwvG552OhzQ5jo5o+59KokYb2rTdRsBHNULlcc9q8GDPCg7Ow7xfp39rfDm6IA8y0kWbnrjoSP0rwlk4JFfQ+kKb6xvNPflbmJkwfpxXgN7CbaeSFhhkYqR7ivpsBLmp8vY+kwsrxsUSOKeOlKw4pBgCvUR1dQbNQODU2TTW6VaBogC8UVJt4ppHtzVXJ8ho4pwzim4xzTlyaQrDgCOop6jJpoBxUijFO4E0SZx2qxjA4qKPpUucrWcjWKsRsORTlODSMeaXoKixZOjVIBxUCNiplbJ61g42ZomOKZFRNHzU460rLmsr2ZpYosNtAPFTyx9eP0qBkxmtTO7HUox61EGp6nIqWh3uSjOPangcVGvAqZTms9RpDCMAnFMI9qsYyOajcUJmliLODUqOelRHGaVeKb1JLcb9qmXpVRXxU6MOKyehrHYl9qidc1P8Aw0KM1CbuOxSaHnNRmLA5rQMXBqGRDWilcylCzuUZExUJXFX2T2qu0We1bRZi0VWJFIDUrReooERrZvQxBF3VMqZpEj9qsIoxUse5XZcUgJwasmLIpnl4qbj5bDFJz0p4BpypinhalstRHISCOtWoH55x+VVQPm46VYhB3cVlLVD5bmta3MkWDHI8furEVs2firVrI/ub+dR7tmsCEcc9KnHFcvJF7oylSjLdHa2HxQ122ZS9ws4H99cH866W0+Nd2mwT2oYA9Ub/ABrylSQKlRuOR+VYSw9J/ZOSeCoS3ie6Wfxm0ycATB4X6YdeMfWum07x3pV+ieXcxvk44bBFfNsbYwM1OrbTkGueWChstDyp5dSe2h9Rw6hHKN0UgdfUEEA1aW53fNkH2r5lstYvbIqbe6liwc4VuK63R/iXrViymR4bpR2lTk/jXBPByi9GedPLZr4We4LOcdhn0NK0oJ9a83svi5avxeac6g94X4+oretviJ4du1AS9a3f+7OpA/Ouf2FSL2OKWFrR3idVHKrDHTHrUoETclQazLW9t7qMvb3kE4xnCOMn6VbiaTccp09KGpRWqMpRnHoOl06CVs7agbRIXGMYH0q6s5C8r160+O5Xt+RFY89+hy8zMKfwwOdn5mqMnh6degJ/lXXG4UnkYNG9T0NCszRT0OHl0ab+6R74qrLpMi8Ng137AOTlQcfrUElvD12D8qq19i+c85m01TjdGPTNU5dEilB+Ug9sV6RNpcE38HPtVSXw9E/Q4NNwuXotUebS6BjoSKqyaNOv3WwK9Dn0Bk6EEetZ8+hXGDhM/Sosy0+pxGy6gPepFnlz8wOfpXSz6VNGfmiNVmtSrcpj2IqGnsOMzIF1zgjnvQTE/UDPXkVsfZ4ihDRYPr2qpPYwk/KNlZ3a0HJroZb2tvJ1jXJ7gVVl0qFs4+U+1aT2W05BqNreQDgg0Jl3TWhkvoo/gkB9vWqz6ZMmcLn6VryJMh+6T9Kb9oZTkjGK2UmQtDBe2lVuVP5U0/L2/Ot4zo45FMdIZOCoOavmaN+eRkJdvGchitWbfW54XG2Zs+5qd9PhfoMH27VXl0rujcD1qlUd9zWFaad7nSWHj68QBZWMoIwQx7VqxeKNPuwqzJ5bHr9a8+exmjPB3fShWliPIOfcVusRKO+p1Qxk1o9T1vTzZz7Wt76NT/deuu0lJY0ByJAo5KtkV8/w6iYmB5BFbFj4rvLRwYLl4yv+1xTlWhNWnE2hjVfU9++2BVO4Y+tULy6R0bFeb6X8VL+yJEqpcoRg7lzXR2vxM0XUlVb208pz1aM7TitaapPVSO6ni4vqS3LgEiqjKM5rprS28K6yga01OSF26CQ5Bqd/h9dSYNpPFdR9cqc13wh2Z6lPEU5aXOajj4HH41YRa1X8Iana5LWUpA5yq8Y9aqPayQviRCp/2gRmtuVnapxlsytt68U0gD8KsMhzyCKgkGPU0rF3K7EHPUZqvKwGasyHA57VSmbaKaV0K9mQytnPas6eYqSBVm4kyen61j3U5G7aTVIbZFcTnpnk+lMtLV7iUADOabBGZ3A9a7bwt4da4kQ7c571y1qnImcVetyLlL3hbw00zq23B9MV7N4Y8KqqKdmDUXhHwusaodv6V6npGjiJFwvSvmcROVTY8aVVPczLHRliC8YNbNtAI8CtIWIC/d96jkhCA8fpXHTptO551estRyMFXrimy3HHUVVlkKnFQGftn3r1qR4VXUt+Z0HarNuwA61mxtu9c+laFqhY5rucro56fuPU0rdPMFWBY7jx1otEC44rYgiVgOBXmVk2e1SlcyP7OA7Diq0tntzxiuqNqMZA/CqF5ar1FeTNtHoqMWjnNvltnNPN5tGMn8addRFWIPWs6XI4ranVl3J9mnoW/t5Dg54q1Hf5x3HrWEQxq3bEjrmvVw+IcNGeTiMB7Sd0a4mY81ZtwSaqW/OABxWlbQllGO/StalbnvY7sPhFSRNDHl+en86smMAYxUsEOBSyjBx0968Kre+h3SirFVowe3PpUsMVDHn1p6Nj616mEhdK5xNIswoB9asxyhVHNUvOGM0huAK91UotGlOpFO1zRafBqB5Mn3qt524cULKcc/pWTopM7HaS0JS3qeKqzuc4FS7sg1Tu3IFd1OFkeViKEpbIqz3WzvTEvScAE1RupS7UyAnOMVnJyucCwso6m3FOzDBNSly3NULckAc1cTkdK4alToenSptJNjmJB9O1QMdpxU7YUc8VWZxnPfpWEPeZ1e1UNx24Z9q09Klwax/MAbHp6VbsZvLlHNdkXyyTNJNVYM7XTpMsOf0rY25FY2incM1vxjIr7zLZc8bn59jY/vWilcRlhWdJbHJ4rofKDVG8Ar3ZwjUVmeDVwjk+a5y82nscnk1SmtzGCeQRXWSxAY4rE1NBHu4r5HMqKgnY9jLr0p8rOan4+tYV9ICWOa1tQlC5rmdQuevOO9flWOq8rPv6b0M69lwTWRcS7j71auZMsecis6Q5Y+teE6jZuIWPrkUzcQaBn8KChxk9azV5bjWojP8AlUMs2BknApJeP51TuHJB71WxQTz59qpSPuNNmkOMd++Kh8z8fwrTWwtxJFyc9qgkhyvoKmznNL15x+dUtA5UZ0tvkdMVSmg/nW4yBhz3qrNCA44FddPcLaEWn2uPTPStm3tgOtUrNCrDNbUSgYIHWu+HcIFm3t/l5GameLinQtgClk6ZroWxZRljxzisDW4xs6V0btweK5rXJcBq0T1NI7nC38Y830+lOs4gTjFMv5gZD6+9FjODIM8V6N7RHdXNlFATHaszU4gqkAVoCf5aztTmBX6isoz1KequcVrUQIYetef65EHLYGBXoWsHOe+a4nVot+7IP512QqIzTs0cBqMG0kAVkPCX6DFdXeWm5qoHTvmPGa6fam3MrnNy2lUZrTn/AOtXXnSyQflOagk0k/3P0raFQGkzj2s29BmoJbUkHjGK62XSSBnaRj1qhcaewB479q6oTCOhxd5a8HrWNcQEZrtL6yI5xmufv7bafu16NOd2avU5qaKqzIRWrcRYOD1qhKmK7YsggqWNsVEVwaRWIPvWo0X45QRUytjmqCNg1ZifJqWaXuX4nPWrKPg1QjfFWI24xU2HHQuB9w60AZqBH28fyqYMMUrWNE7sjdMNTSMCpG5pNvFIrS5Vcc0+GUoRilkXHaoh1NK4npI3bKbPBP61rQEYHpXMWs21hzity1uAVANYtWOunK+jL7ruzVRosZq2rZFIyBuahM0cTNZBnGDUbxZq7JH6UwoO4/HFbxZi1ZmXMnbFU3QrkVrzQ9eOapSRYz3q7kON9TLdMZqrLHWk8e7jFVpoePQ0rmbjdGW64PSomU+tXJU596rMMZq07nK7pkIzT1kxxSMMGozxTKuWlfNPBqvG2Of8mpA2azZqnccBn3qVJCtRdaVutMZbEp79aeJapK5Wn780rGieha8yo2fNRlvyo3gCosO4rGmMaUnJ4ph4NJIBHx1qBwcVK2QKiYU9QZGelMJxTn6UytEYMCc0wmikxzmrJvoNqVKZg/hT0U0rCvYnVQRmhhinLwPemP0NM1WxE9Vyc1O444qHbQZ2FBzSbqB6UL0oGIfagetOJxSKMmggeppaQcZo3UDvYAc8UpGaRRzT8c07AncaBinADFHT2ppekLqSbqTfUJbHagNnpT0HzEpYE0oPFRg8U4GpY0x5IpMmk5oBzRYpscPmqxEuBUUSk1ORioY0KelRv+dBbNNB54osVfuGCKkTrTQM1LGnGaGUkPRuatxNxVVRg1PGcYrA1WhNupp5NBzj1oUZNBTRLHU5ORUMYxirUUeT0rJux0R0Fhjzg4qwOKUDYhqFm96jc1Xuosj5quWI+fGDVKEBgOa07EbZBxWbRcXc2rVAqgVZkGFNQ23Aqw/zKa5JaSN0Yl43ykViXHEnrW5eod2MVj3EZ3niuqPc86qnsEUw8sZNWIm3Vml9rYxxVm2kzx2rRLS5gpW0JpRk0kYpzgk5pQvy8dKzNOtwGM1tadKdg74rDBxWlpV0F3IeO+TSZlUSkdxpE/yqehFdfYSkhGFcNpMoKDHWut0uQ7AfSsZ6HJGJ6FoWoNGhU9K6nTr/AASpPB5rz/TZ9gHvW/aXpjwD1rGyObl6HoNnOCoOeK2I7nzNmOfWuO0668y2HzdO1bOnXgLAZzg1NiXH3TqI5WWRR2rqdNbdEuK40ybghH14rqtFkBjX3GRimjlkrWZ1+myDaozW5HJlVrmdPbOBW7FJ09q1sczWprRnjBNI7/MBmoY5Bt/qaQPlveqZNupZQ5HX8KkBDA/WoFcY/pT1fBFFjOxYDZ704HNRK3vxSluMUWGTFjikLZHp07VGGyOaN2DSCxJnihaYWzijfSsKxIpGadux71AG9KcGAz/KiwWJgcmpFqup2jFSqwAqrFLUnA9aeAAKhDevWnhuKpIaViUH8falpgOaN1OxWzsOBwc9KM889KaXz7Ypu/3pAxxagN+NMLU0/rSsFiUNjHrSA81Hu5pN/UVIMm6daCcVGCKQv/kVduoNH5PyxkCoA+DVh5Qwx3Iqu6FQOldTR5KbRpWeoNEmw4Ye9cz4q0rymN1EP3TdVHY1rxnA96mfZdRGKUblbg1hazPQw2JdOV+h5m55qAtmtfXdMfTrplOCh5U+tZGfbFbn0alzLmQDH1qRTk+lRrz1p6nB4oGlcnQYFWU5qugyKsxqB71jJ2OlLQtRY4yBVuNc9s1XgUbPSrsQANckmaJXLEK8DpV6FaqQg5rQhWuWbNY9CeNBjirCHYwOajjWp0Sue+prbQ0reRbqMRvjPRT3qhPbtG5QjBpyNtbPpV4kXkfpIOlevha2nKz5jMcH/wAvIIyRGfTNDDYcCrTptJz94dj61LHbLdDj73pXpOdtT5u/KUFb+HOPqaewAIA61Jc2UkHLrwe+KiUgfKeD60JqWqIeupNGw7nGB261ZinZGx1A71Rf92MYyPWrFq4VgCO/5ile6A1I59xGTmr1rP5bFSNyngq3Qj0NVp7BBB9ot2Lx4+ZT1U+9Mt5w6YP5042khxlbVGR4j8Lm3DX1opNox+ZRyYz6GucZMdjXpNldmElWAaJxtZT0Ye9c14k8PCzb7TbAyWjn8UPoazd07M+hweKU1ySepyzr6VCwwT9KtsgGagdBisnoesitsBA9fanquOadtwM9808LgAH86TNtw2cA0oAzTiBgetOC8VlcIjQuSKmUZH+NMUHOelTKvSsJM1Q5AR6Z96lUHJ5FNVcHvUiAVnc1dx65FTqOM1GOi1MvSuVvU1i7jo+hqVDmmIPbmpFGD0qGX1JF5xmn4NMH+cU4cDismgHfw1EcZzzUv8NRPjvxQlcJPsROOKgbk4qZz1FREe1arQghbGe496Y54xT3DEHjio87RQlqGxGwx71XkNTMc5NRScD1FbLQjfQquPSqz9/erb8Gq8gJzxVxZJUIOfaoJUzVt/pUDCuhbGTM6WMj/wCvVaQDp29a0ZY85zVJ4/mq0wM6ePA4GRWfcxbh0rXlHFUpY/UZreMmhNaGHNDjJxVWRMnFa88ftVOSGuuMjNozXj4qu6c1oOmCageMkVqnqS0UXWoiKtOhqBkxWyZDRGODTlfFN20lUydiZWzUgbvmq4P4VIDisykWFoPH1qNGp9S0XuFNYc06ikMjYVE4yDxU560wrmr2IauVWX2pverDJULDBq0zFxBWxTgxph4op9BWJkfmpRJ71UDVIrYxScSky6snHvTt2aro2f8A9VSq1ZNGyY+mFvel+9TCOaS0DcN4pVk7ZpjdKj5Bq1qRdpl2OT1NeheDroy2aIP4GNeZo5zjNd58OLhWuriFjyyZXPsa4sXG9JvsZVffg4np9v8AvIc9cCqtwpI4FWbI/IUPUU24G3j0r5BPU+ZekrBpsvkzK3PUZryz4kaaNO8W36KNsbsHUexFenW/LttHPXiuX+MliZJNJ1EJgXEGwt6leK9nATtNx7nrYOVpK55eQDUbLzVkpg1G6YB4r6BSPdIKTqaeRSYNaXMhrCmkVIFzxS+XmqTC10Q44pVXipdnPFLg07gkMxjinIAKcVyKbjipuVYlVgO9L5noai6GjdilcaZODk05elQg85qQNx6UiiQHBp6tioQ1KDmoeoXaLsbZ6GpMetVI3xU6tmueSNoyHkDHvUTx5HSpCc0MMCpTKtcqFMUAYqZ1ppXvWplazGI1Toc1WAxUsbYPrUSQ+YsjpUbjNPRuKRvesE7M0ICMUh4NSEflSEZ6VpcBqvViNuxqtt9qfG2OT0qZK4KVi6G6e1SKarRsDU4PpWL3NlK5LkHIxTXXNAPNPBwaSLdiDy8nkUwxevFWQvNKUyK2UjLkM+SLmkEfFXmj46VH5Xtn8K2vcwcbMhEWBTlQZqYR8Uu32xSYWIsbaawHapSm40rRZrO9mVYrKOeacF5qbyulSJAeKHJCSZFHET71ahhI6CnxxY6jHtVuGLtjFYykaxQkcdTBDnpUkcdLt7CseYmWgw8YFJuxilcc89KaOOnammck32JUkq3Ec4JqmO1WYyQOtNs5rXL8Y71cjI29azkfGOatRyjiuaWpzyl0LjNkcU1etNByMDvUqAY6VVMqnG7uSwSvE+5HdD6qxFdDpniXVLJgY7yXA6BmyK59I8kVctxtIpygmth4iELbHoemfELUEwJhFMPdefzro7b4h2UigXFkyHP30bjFeX27AAZq0JRt9a8+pRj2PnalCnJ7HrEHinQbtgq3ZhPo4rRjME+PIu4Zt3TDjNeIs2OM9exqeCeSMgq7KR3VjXK6UTmlhFb3T2ryplH3Nw9RTPMzwykfyrzjTPEWoWuPLu5VHcFsg10tl4supCPN8uUH1XFZcvYwlhJRVzoPlHU8U44dcKajgv4bqMBoRk9wasxafHOMxnYfrxTUJM52nF6lV4NwOOaYsTKOFzVx9PuIzgNn6dKaEmT7wzUNSi9UJsz5Y93UD8RVR7WJ+san8K15cbjlPxqAhW7Uk7i2MqTTraReY8fSqFzodvJnYWX2NdCbZH9qDYqQQPzpNItTTORm8Ms/3H/Oqsnhm6jUkKG7fLXcf2U2PvcVGdOlXIHPuanlWxXNZaHnU+j3UTY8tiPYVnXFlLG3zRkHtkV6g9jN/cqlcWbK2Hh3fhS5bGkWmzy94OcFD9e1RtAp+7xXoc2nWsgIe3A99tZ8/h60blWKf7NUoNmnMmcWImXndmmFZR0/Kupk8LkgFHU/Wqc2gXCHiMsD6UnFoXOYHmMD8y0PhhyPrV6fT5ozhkI/CqkiMhwVqFca1ehAbaORfaojZ4Py5qxuAU8YpN2OQMUK5RXCPH3pwnZTyM/hUhO760hAHWgfS6JYbtkIKuUx6GtrTPGGqaY4NveSqR0+fpWCACMkZoAwcjjNbRnJbMqNScdmeo6T8btf04Ye8L+u8ZrqbX47xXwA1HSrW6B4LhRu/pXhK7hyWz7VIkpHUflVxxdWPW50xxc1ufQ1t418E6wCLm0udOZujxngH6f/AF60F8JaNq9t5ml+IbR2PSOYlG/wr5yjuTnCsRj1q7b30kTBwSpU5DIcGuqOZvacTvp5k1o2eyav8PtasFZ/shuIsZEkB3qR9RXHX8MtsxE0bxt6OpFZ2kfELWdJB+yalcRk9QzEgj3rqdP+NV/IQmqWFnqkOfm3xgN+fWu2GNozfY9KGYqb3ORueU+vpWc0LO+Oa9RbxL8P9eB+1WV1o0rDjyPnXPckVNa+AvDWquDpPiazlY9Irk+W35nj9a6PaRcbwdzrWIUlocJ4e0N7mVflJ/CvbvBnhfCJlAD9Kj0T4Z3elsryRBo+P3kZDqfxHFem+G9IRNuByOory6ym3qtDya9SV2augaOIlX5a7K1swE6AYqrp9uEUcdK14sAYxXEqNzwalZpkPkA9sVUubbGe1bGzNRzW25Txj3qvY8upyuTZyV7C34VT8vPb866S8stxPGazzZZaoS7GUldlS1i5wRWzZ2+wjIqGC0w33ea04I+g/WumKdilFW1LECgYxyK1bfg98VnRYXrVyKTsOlZ1YXNoT5XoaSnj/PNVLxOM06OSnSAkdK8OvCx61KfMjnb6A5JxxWVJESTxXT3EG4H+dZk1rhjxkV58anKzpTszJjg7kc1chtwADUnlbBxUqAA4/SvRptz1NlJE9vGOCB+NalsuMcfQVnxv0Her0D4FeioWQ3JGgGwB6VXnkCnJppm+XrzVKe4556VyVabutDKbuiUz4PWka5A5zWebg+tV3uOa7qL9mjz6l0tDUa83DGaEm3Ec5/GsZrkk8dantJjuxXo069zyoyn7SxtQOc47e9Waq22Tg4q6q5H9K6VNM+koX5VcjcnFUrkbwfer7Lke3pVaWP271tGojabXUx5oRuJpIlPQdKuyw7jRFbHOaJyTRUORiwAcmrW7aMelRhdopkzbB159q8Ss7DlBdBLi42rjPFVHuFHeobyY81lz3DDIz0rjhWcWeXWoylKyNJrkBuDVy2mywIrAimYtjNalrJsIH6V6Dqe7c6sPSlBanoHhu/BUIzc11MMoxXl9pdmFgwP4Cur03X0lUK7fMOM16eW5zGjPkmzwc0wLv7SCOuWQYpHcdayI73cOGGDTmu8dW4r7aOaUXG9z5ZuW1i1PIGzg1z+sTbVf6VZur9Y1ODXMarqKyZGee9fI5tmkHF2Z6uBwspzUmjH1O45PNcxey43Vqajc7zn0rAu5jg1+WYmq6srn2EIqKsU533EjrVXblqlducUqpnnvXNFNmm4wR4FIVwDVgIT7U1o8A/yrpihGbMoqhcIMnGa1ZVxms+4TFU9wMibv6ehqsSQc9KvzIGHSqrxgc5xUgRrkVKCCuO9RhcGngelWkCuSDBA/SoJQNwqftyarXDj1Ge9dEJal9B0B+b0Fa8bYUHNc+sw3DBrWt5t6DnNdikKJqLLheOKUXQxyaomYhev0FV5Lggeh961UzR6Fua4CZNcprl4CWNalzeYVsntXJ6vcli3v71tTknItHO38+Lgtnr3qtHdFX4P5U+6Uue9VVjKN3FdzkJbGul+doGeahupzIMAmqSE5GKtwQtLxjOa5pTs7kNsxNRgL5POa5y705pCeMmvRTpBI+7VeTQCSMqefakqr6BrueXXGhtz8vPsKrLorcfJz7ivUX8PnnK/SqcmhfN93HvVqtK5pFdWefroR6lOvt0p7+HjgED9K9Ei0Pj7tWl8PAqeOa7IVLGid2eR3fh7Ck7c9ulc9d6QUDLjH0r2y/wBABXgdPauM1rRTGT8uK74Vb7lXszyHUtP2BhjkdsVyuo2hOTj8K9Q1fS+WyK4/VNPxk4+or1aVXoaJ9Tz29tuprImj68V1+oWRHbOawLqDaelepCV0BiyJg1C/61enj56VVdMfWuqLuJIiVj61PHJxUBWhXwa0GzQjkBxVqNwR1rLWTHINWopuB3qCkzSVt1P34qpHJmrC/NUFolDcVIhyKrgc08Zp2uabDiAarsuDVnbk5qN15qbFNpoZE2DxWlZT5bnrWUVwc/pVi2k2EH9KmSJi7M6aF+M1aBDY71lW0mVFaMD8YrmXY773Q9489KhZMVa4IzULjnvitkrmTKkseapyR9eM1pOKruue1aWuIymi68VWlh61qyRe1VpIuOlNikuxiTw47VUdK2J4vas+aL2pownEoOn51EycVbdcGoiuD0rRHOQfdpwanMuKhIxU2K2Jg+acTmq4YinhiRUtDi7kufSnEmox6U8HNBpEXfjjNG/PSmke1NPHSlYLkwfFLuzUQ61Iq5FCWg1MRxxUZTNWPL4o8vHPShlrUrGLimeUaulRioXwKSZMkVTHSeXxyKmc5po4NaXM3ZDAmRS7afyetJjPQUIHZhnHvTWPNOI+lMIxTJGNzTKk2mjb60AQkYpv8VSlfyoEdBLG7aFWnquD0p4GKAS0IwKXApxGaY3WgGhKXdTT1zSE5qxAzE0xmz1pSc0xqTJFPSlplFSJjw1PB5qNTT0GTxQNMfU6RZoiix2qyi4+lK5qldjUTZTXb3p7NioHbmoZpohrN6UJyaYx5qSFcmn0IbJ0Xmp0AApqJtqQLismzoSGnNSRnmo6kSoKRPnihPpTQM1LGM/SoehRPChatCJNq9MVBbptGan6dKzvc6I92NlIA61VZqnmwQagRMmnsir3LlmDgGtS2fawP9KzoOFqzDJg9axkawVkdDbPuwavhsisq0fp/StNDxxXDJanQtileQlmGO1ZM9qSWP41vyqCelVZbfg8VvF2RhOPMcrPAfMNS2kJ9K05rMbxgc1OlmQnTjrW/NocEqTcikYvkzionXC1oPAQpFVJUwCO9JPUp9jPaTacd6kguSkgOe9MuEI6U2JCWrWyaMGtTuPD14JSvau90lgeOnFeSaNdm3ukB6dK9S0iZWVGByOOlc0kcrfJLlZ1No+0g1smf5VNc7HIOPSrqXZ2Bc9/yrHk1LaW512j6l/Dng8V0NnMEl6kV59p1ztkBB96660uC6Id2Ki2pzfasd9bXG8R8jgYrrdFkwBXnel3e7aM5NdzobEqp6fSmloc1Ra2OwspNr+tb0b5K4P45rmLeQiQVuW0u4CrRzuJsLL8qgH8KkR8/wCNZ6SEkZ/SraNmtDItK2B1qZTnHpVRSf1qVCcGgi1yzu56/nS7io65qIOSvWmqxwaoLWJ9+BSiTg/r9ah3ZyetJnB571FgSLAY9epFJvzx3qIMaVTkDPHPNFh2Jg2f8BTieaiP3fSnByef61VhW1JQc1KrEmq+/OP8KcpPriiw7aFoNgZp6uarK5AyaeHPrV2LROW4608Pge9Vw2PrTt2e/wClSIlLU0sDUbMR9aZu/wA4osBKXpN2aiyPSjcD74oAkLUZx14qMNg+1Jv3UrATFv1pC+D2/CmE8DtTCx57imB+UwBxn+lPGCoBHSnKRIAVHSlCgiu9o8cZ5e1unHvS7eKsCMsM9ab5R6EYrKwbamZq2mrqNqy8bxyp9689uY2hlZGGGU4Ix3r1LBTOK5rxVpJuE+0xp84+8AOooT11PYwWI5fck9DjlPNSrzz1qHaVPNSxdab0PeRZjB9KtwNjg1UjYgdauQHPasJbGkW1oXofQCrMSc5OKqRErxV2H0xxXHJG8dGXIBg1ejPtVOFefSrkY9+fSuSS1N4ssx/lVpTkVWjJqUH8KwktTS5MDipoZjGwPTFQ05TyM9K3i7GM4qcbM0LiCO6i81PlkH3h61Sjke2lBB5Bqa2nMLg9jwR2qW8gMq74xnv9K9ehUVSFmfHY3C+ylzLZnRWj22r2e11AbHzDHOfWuY1bSTZycfMnrUNrez2cuVOK1luxqUe0gZ7rQoypTutjy2klY5/eWIVySPU9qcMqcjkVPfWjQSEdR2+lVUdk4bpXTo9UZNdjQhvmVSFfGeDjvSxzFW5OOazWuI4HALAZqwJt4zWlnHWxXLbU3IJQ6jnNXraXyQwdQ8TDa8bdGFYunXSo+1jw3etYqGAIPXn2pO0ldjjLlehznifw8LDF3agvZSfnGfQ1y7j5ulemx3HllkdBLCww6HowrkfEugDTZPtEGXs5D8pPVPY1zNdD6LCYpTXJPc54oCeaXHNK3ynjvQBisme1HYMd+tKDnvSg4Hakxg1i2UhwBHap161FndinjqtYNmi0ZOmB2/OpAMHNQoDmp1GetQzREynIqQDFRLxTxyKwkarQmXg//XqXORUI7VIg96hlkqU7PpUYHNL0PvWbM9Ren40xzmnEk9DUbE5q0CZG+T071Gc4qRsZ96jbnpTGiID1/KoJMg9OBU5PJ9agk5NUgIXb/aqIk+tSOetQSNnitLXM76kb5B55FQPnFSv/AJ5qGQ5q1uSyJs1Ey8elStn/APVTGORWq0IsV2TGc8iqsqdQBV1yMYqvImACapMlmdNEKpzJkZxWjKuKrTL9DW8WMy5Yxj3NVXhyDWm0YwfSq7xZFbxZLMp4c1XkhrVkjweKgkt+M9605gsY0kWKrPHzxWtLBVSSLmt4yMpIz2TFRFauvFUDoRWt7mdivtpy9aeUOKbjnHNUQPVsU8HiogOakGe1JmiY7J5p1IqFhUixn/IqGO4zA700jFTGI0hiOOlFwuQMKhdOOlWivPtUTrTTE0VW60lPcYNMPT3rRMyYynq1Mp26qETo1Sq1VkJqVSahlxZZpeRUSv71Ju45rFl36CEZqMpUnUUjdapaD3Isc10fgq8+y65b5OFLYb6VgYOas2Ev2e6jcdiDUVFzxcWZ8p75prlvfNW7uPnd2NZVjdYMLL910VvrkVsSZeHAHNfGTXLI+crwtNlG2jH2gY4zUXxA046j8PUmC5aznOT6A05sxMG6EGuiks11DwrrNoDuLweYB79K3wsuWrFm2Fk07nzi6+1ROhx9atSJ5bMp7cVCw619SfUJ3RVdMdqj2N6VZIzTSvXmqTCxCFp+3Ap2MZo7etaJ3ENIzTQDUmPTpTTxTuKw0DNNPUUp9aYTxTTDoL3opgJzSg4p9CUxwOKcTioyTik3YFFhX1LC80+q++nBs1DRSZOpqRJMVXzg05TWbVy1uXkfIqUdKpo+Kso+QK5pxsbpistRsMirH3hUTrSjITICuDSBsH0qRgQKiatk7mTWpMje/wCVTA5qqrY6VLG9ZSSNEyUpkUzZipVOak8vI96yuaWKhSmkYB4q0YzjNRNHxVXJkMVqnRuRVfbz7U5cgik9QTLqNketODVXRiD6VMDisnobb6k8ZBIzU2zjiqyNz/hVlDnr+dK5pF3GMuetMK1Oy5qMjGc81tCRlJDFXj3pQAOtDEAUBhWtzPS5IIwaURUI4JqdCMVlItbEaw8Uu0A8VN14pCue1YNivYaFC1MjdqjIzT16ZPas2yb2LKrhafwMVEmTz2qde9Z3MJzurEZj3HFNEJ6DvVpEB57U9EB6Uc1jksyskIyPWpgh49KnWMHHH408wnHrQpXGV1HzVYjGKUQ81NHHSe5yqF2TRfdqZW2/WmxJUoStE7HZCPIrkkchHFWYXwf/AK1VNpHQ1LGxH/6qTn0OOtLmNa3mPerSS8YrJjkIGKuRSYxn9K4akjymveLpOT709OlQIwZeelPDe9cr1N40y7DJtIFa9ndhCASDXNibbk5xip4L4ZHNYrR6k1KV1Y9E0u+AUc8Z6ZrobW744Nea2OqHKc+9b9trPH3s+9enSseHVpPqdo2oMF4fn0qpJ4he2I4VsDjIzXOtrOeA3aqFzqW8ZJ571tUirbGCptPY60eKIZSBLAp9SvBq5DdabdYALxMfxFedi9JbGa1tPvMkEmvHqWizeNFNWO5XTonXMUyMfQnmmtp00bD5Mj1U5NZtlfD5QTgVrR3gPRsfWuLnJlQ5UQ4aMEtkY65FOD4GW6e1TfbAD2PvSJPC/wB+NW9jWq1OeStoQO6seBQIxL1GRV02KTjKZT6U06TMmCPyobKjBorf2RaXCEkqGBxjFY194fhD4UY9vWtprSaDICMCeeBxUYR2zvBz6kUlK24Xa0sczJoBQNtbFUZ9Onh6ZP0rrZcFuR+VQyR5zj9atSQm7HFyrNGCCmR/u1RntopwQ8CsenA6V2U8Lbj8mVNVmtkZeY8H6VXu9ClJ7HDy6JZtzsdD6huPyqjL4cWQ4jnH/AxXdz2CNwQAT6iqcmjpIcBRn196VluWpdzhpfDVxHnYyyf7tU5dMuoSQ0DfXHWu8m0CRSdrEfzqBtNvEyA+4dcGoa7GuyOFZZE4aMrj2pokHoa7Oa2nAPmW4f3wKpy21rIn7y2MZ9QvNFrC3Ob3K3PSjODwa1ZNMtWHyyFT6VWbSfRxk9KXLoVGKK6FvrUoZh1BH48U5tMuI+g3Y7imFJo/vIce4rnlEmxMk2DzzVmN8f7J9qoCYbsFcfhSrKrN8rkVNmLVPQ1kdiMZBqOQDngj3qqkxGDuDGrSTk9R26Cr55RehtCvUh1NvRvG2v6Dzp+r3MK4wY/MJUj8a7TRf2gPEGnMBdwRzqP40O1h/jXmiBWB6D+dPWE/wtx6GuiOMnBdzdYxp+9sfSPhn9pyKVo0uJDGWIBSZePzr1rQfi/p2o26SOEIJ+9FICMfSvhZQ8fVR+HWpoLuS2bMMktux7xkqf0rqhjYP4omqeHrK8lZn6L6V4t0bVQBDfxiVv8AllIdpFb6oHj3Abl7MOn51+bdr4x16zAEeovMin5Vl5wfrXZeGv2gvF/h+VStzIEHUK5Kt7EGux1aM1oyHhIS1pyPueS3Bzkc+oqE2WT92vm/wt+2ipuUtNf0gEHjzoflJr2/wz8YPCniqGNra/Fo7/wXHGD6ZrFQsuY5KuEqxV0rnQvbhB0/GoxwatySRzRh4ZUnUjOY2DVSY81ot7HnTlKOjJUbFWo3xVSLBqwpqpRujSL0uXI3z+fWrK4PfrVONDx61fgTIFeTiKd9TppVtRrQ7+3U1UntgRWuI+OmKrzx5BGK8CVJ8x7EJpowJ4cdeKgKnIx3rRuYzjiqbDn1r2MLTLvdCocc+nerKP3zzVZehqTdg9K92FNM4qtbkJJJRt/xqjPKCTUsjE9KpT96wrU0kOlW50RtJgkUjnd049qiwSck1NGuT6V5rkjq5eYjWFmbgVo2cJGOMduaIIgx6Vp20IFVBohYaN+YmtYioBq3uAFRLlQKimnKgnpXX7RRR3RXKiSacZwOfeq7TAnJrPnvACeSOenWoTebvpWX1k8zFVHE0uCexqWIZGKz7e4JrRhyQOBWixKsZ4aq5asJU4yBVO5IzjvV1+tZ150rzatVNnsQmuplXknzVnsQTVy5Uk/WqrLWdOaudUXB6sdHwatwtgiqyDpVmJeRVVq6S5UVOcUrGhDJ0/lVuKZkbI61RjBPT+VX40J7dK8CpKTeh505c2hpQanJEQMmrDay2PvE8VnLGcfzpWQeldVPE1oxspHI8NSbvyktxfuw61k3Urck55q1L8nTvWZfOQP8K5alSUtZO5vGEYL3UZd7KSeKxrqXdnH86v3sucmsadyxIrherKTGg7m571ahGPw71UiXc3IrRgi5+tbQVtQQoTjpxTXSrflkVHJFtHvXSMy5k4NZs6DPNa9xH+dZ08fWs2BlTIM8DFVmXr3q/KoquyY6HFICp5fX3pNu3PFWfL9aaY+MVohoquSBVO5PB57VouhBrOulODmrjuUUVk+YdgPatOyuMDHqMVhy5STirdlP86joa3T0EtDeL8Z5yarTZwT2qVTnApJF+Xr+NaKVzdq6Mm+kKxmubvCZX7nFdLqKZTArBlT94RXRTetwatEzfsu5unPvQdN9jWzb2e89OT3rVj0nKfdGfetpVGiorocc2nFCDjA9qv2Fn7VuXWmDGcY/Dmm21uIzj0rNyujJ6Fqz0kNEG43fSpxpCr/D1q9YAbB6960gqkA8VDvc3VmrnMz6KNm7A/KsyfR8dVBFdsbfIqGWw39vwqouxCeljj00vD8Lx6VYXTlA21tSWflMcDNN8j5en6V2QloC0Zzt9pAMZIXtXFa3o29XOK9SliDDHQ1zuq6erhiBwa66cmjXRnhOt6MVYnHFcJrOnfO2FxXuOvaRy3Feda7ph3MccV6dKrqNbHkepWJYHiuXvbMgk9q9I1SwK5POO+O1cnf2uCVPT1r2qVQ1OJuYNprPmjrpby1O7IFZNzb4PSvShK4kzIZMdqidefSrkkXPSoWXFdCBlfcamSTaKjI9KT7tUTY0IJueeKvxOAOvFYkcm3FX4J/lxWckXGVtDSBFKDniqyy5p6vk/wCFSja5ZXPShlI60xWPrUo5HOKGCfQgccf/AFqanDCp5AMVBn5qW4GtZy9ATWpC3TFc9BNjmtS2us4wetckk0zrg9DZVhjnrSMfbNV45sjrU+/NbReg7XInGf8A9VQsverLVC3FaCsV3XPWq0o/GrjDNQSKPzoBrQzpU61Snjz9a1ZEznpVOWPNJPUhq6MeSLvULLitGaHJNU5YitWmYOJVYZ7VE65qyyflTHXA9qq5mVcGnqKkK8+lJtpkpWBBUm3jpT4k/Op1i4qXoapFUIfpQYiO1XBDzS+UKncdrFURVIq49qsCPIo8umg5SPHGaY+cZqwI+KDFkdKqw9Sm2SOlRMp/GtDyM/SgWZ9KiwO5n+WT1FIIz6VqfYh6Uw22DwKaFy3M7yyTUq25I/8ArVdFrk9MVYS1+lK5XLd2Mlrc46VGbc+lbRtuvSka2x2p8wSh0MXyDR5BrWNsM9qb9nA4/pVX0IVN3MoQZ5xxS+TjtWk8QHaoHSpuNxsUzHUbDA/+tVwpxUTR5yKExNaFQnqaiJxVpozULR81Zm0yE8UU5ozmm7SKpEPcOgptOwaTBxS6iGNSHOKeVOaFjJqgBVyeOlWoY6ZGmBzViMYoGkSLwKTJzRSN0rE3GO1MJzSseaFQk0EajVjL1et4dtJbW5Z+Ov0rSjt9oFRKVtDSELlYR4pxj4q15eDTZUwCO9ZHXayKW3n3qRVpQmWxUgU9KTYkrsEQtVuCIGiGDp/WrkMY6GsmxxQsceOe1Ky1Z2ACo8ZNSje+hC8eRzSKoX2qWRsD2qMmgdhyEYqaIiq447VYt0LMOP0qGaLRG3ZcquRWwkZ2DiszT4slQQcVupCAlcUtzeN7FNuDzSEZGOtSyjHaoj+tWtg0K0iDcOKsJFmPGKaVz3zVqBcg96G7Gd7vQozQYHTisq4jwTnmuknh+T61k3kADHFVF6nPUjuYU0ftTreLsRVl0Jzxj8Kjjbbx3rp1OVuwbCkgIHNdr4e1QmNAWOR2rlY4S61o6UTBMMnHNSkc2Ihzx54np0V0HjBzzjn60v2nB4Yg/nWVp9yphHIJqwJcnrWZMG3HU6HSrtvOXmu406bdFjPIFeWW1y0M6nPGa77RbzcgOcgis2jCatJM7bRZDnr0r0fw7KCic8V5Zp0+xsivQvDF0Nqc00tDnqrqdzG22Qdxita1l2qaxkYMBjpV2CbBx6VSRnujdgfNXY2xWXauWI561eR8mnY5epdQ471KDxkdDVaN+ME1Lu44xmiwiZD+NAfk0wSHIpCeKEhNE2/Pb2pC3WolbOaTeKqwyYNg9KcrenWq4k9+9SIeOtTYTJ92RS7v8moweRTiea0sNaj91O3YAqPOOtG7BpW0GyxuOCO1PD8darbvf6U5ZMEfyoEWQ3NO8yq/m0u/PNA7EpfrQX5qHJo30D2JNw6nNJvwaj8ym561LQrak2/GKXfnjFQ7iPfFLuOKdi0rku7GKaWIPFRq5B7U1nzQgsflbby+U3tVr7w3DkVnbjn2xVi3mK/Lniu7yPE2Rdilw2TxirQdZRkc1QPqDkVPACCO9NRXUmSuTmLOT296rzQbkKlcg9uxFXUBYYzRKny4xyKUo3VhrQ8z8RaM1jcl1H7tzkEdqx1GDg16dqVkt3E8brwfzFeeX9hJZXLRyDGDx7iosfQ4Sv7SHK90MjOe9XIen0qmilQD0q5FjPFc8j1k9i5F1HvV6BtuB1NULc+1XY8hua52jpTuaED5NXo+o4qhB1yOKtxMPWuSUdbmiZeToPSpVHfNV0fgc1NG2c+lYNXHzE4607P4VGpxTt2eDV8oc10Ln/Oa0NPuxE3luPkbrmqGABn86QHBBB4z+VdNO8GcdamqseVmtqlvHIqGIYPf3rKEj28hZPlIrU067ViI3wcdCavapb2N1YebCvlXa8MnZh6ivVjaaPkq9F0p2Zz016068/eFUmyR/hUjqcnt9KQKcZxVxSRwq6ILm1E42k4btU9pbyQxBWYsM0Z4GeD61PbS5cK3etZSbjYpzdrC7CoFXba9dQFJO0djSGMjI/h9arsNr9OBWClpYzvfU345UlAKmnssbK0U6+ZA4+ZQf1FY9ncGJ++09q1Cd6Z7UNXLhUaZxviDQ30e54y9tJzFJjgisgHPXoK9Pmii1Gweznw0bHIOOUb1Fed6rps+l3hglH+646MPWuWaPrMHilVjyy3RUZsmlJzTTkde1J5gJ9wK5G7HpRdyRDnn0qZTgVWV6mU81g2bRLKNxmpkOR1qsp4HapkORWTZo/IsKcCpEFRJzUqfpWbZcUTDmpFOKYpxTgPSoYD+i9P0pRyKYCc85NOJzQmAlNbp1oBxTSRWi0Ab3pr9aeeFzUUjDtQmSyKTHOKgkzUrEVE54poi/QruCeahcc1M2cZqF+ev6VoBBIOajZj0qV/WoXYEVcVcgj4Gf5UnUUScD/Go92BnmqACBnmoJBx7VIxyaicEA5P4VaRJWlHI7+1VJVq8/Pf8KqSDrXREgpMPyqFlFWZBUTLg/hWqY0VWTnp+FRug9KtNGeuajZDnNaIoz5oapTRdgK1zEfSoHtTnOKuJlIxpIuagaI1tmzJ7Ux9PPZavnszK5hNCc9KjNufSt7+zSTSNpee1bc5m5GKkJqeO1zWoNNx24qaPT+wHNJyIV7mclnjrU6WZ7LxWvDYMDjb061cSx46dawlMs542Rx93n6VC9qR1Wuq+x8crVaawPPy1HOByz2/tVWSLFdFcaeVJIGazZ7YjtzWqkVcxnTmoGXmtKWE85FVJI8HpXRGSBorbc0mMGpCvNMIwa2MwGakWmKPapB70mCHK2DUobioKcOlQ0WpEwY04Hioh0qRSKzLuO6iiM4YH3o68ULwaNg6nrfhq7F1pVo2TlV25+ldvbjdF65HbtXmPgO6MunyQk8xNuH0PFejaVNviCnoO9fJYyHLNngYyNptorXfyn3rpPCswmuLeNuk0bRnPrjiue1BfnxnrVrQ7lrWaGQHDRSKw+mcGsKbs4s46D948b8V2R0/xDfwHgCUkD2PSsZq9G+OOk/2d4vaRVwkyBv8AP4GvODwK+ri+ZKR9ZRfNTQwmm04jNNK1SZ0dBp4707PGKZSjjrWiJHHjpTWBPSnL05pSufpTTBEFNZeanZcUzbVp3EyAjmjafwqVk5HegqfTiquiOVkO3GaTGAanZPzpu32p3CxEDing0FOaUL7VNwSHDNPHSmhelOAx2qGaEinNWInwMZqoG4p6tWUlcL2L6y5FPA4qiklWFl461i4WNE7khXOajMXHpUgOVo781F2i7JkBTH4U1WKn2qw6A1G0feqTIa1HpJg8dfSrMb1SVcZqVCeDSauOMmnqXANxpGjBFRRtzUwx361FjR6ldkpmwg1cKBu1JswemRU3BqyIEzjFSBqXy8npRsx1pbgr2FQkGrUZqrj0qeI9u9RJaaGkGWOozTWWnLTtuamLsNlZ1OaYO/FW2j3dqZ5PPSuhSMGiJeDU6vnjrTDGaUArUtk8zROrH/JqZf1qBAc57GrMZ6cVi2Sphsxyfyp4XPWnqob2FWEi9qkhyZAqcDirCKCOaeIfUY/CnrF83ArFuxhK4iY5AqVU56UoiA6VKiEmsrk3HxjPGMVIse38aFQ1KEqkXuQsh6YqWGLnnv61II89qswW24itDSMLDobYueeauJYFh93/ABq1Z2vQf/XretNPDYyMCuapU5eoqjsjmhpJ6YwDTv7KI7YruE0cFRhePXHWpDomR93Ncjrs82cGzg1sWHYk1Ilq4wDXZvoWCSExUf8AYBDZ2isXVvuc3s2mcskJ9KcVIrpm0M/3fxqGXRHwPkxWntImilbQ5aTIJ5yKhMrJ3FdLJobDjaTVSXQmz92s+ZNjbuZ1vfMmOcYq/DqzJyahOjOueMexpBpz+ldNOrGLOSaTNFdYZh6Upv2fvx6VRjsJG6A1Yi0+Vuo5Fa1Kya0ZxSjYsx3fer9vqQjIwazl06Uc7T+VSLZyLj5T/OvLnJSYJ9jprbVsYOf1rXg1gNgBs1xdvBKvXP5VqWquo75FRypsyn7x1X9pEdDx6GrNvfBj1zXNKzjqOas28jBuvNdSSSOKcNTvbC7G0c5xXRWT+ZtGAc1welTEAZrrtKl5U5rllvYtTdrHSW9nHNkbFHr3qdvDlnMBuiAPqOKbYTAdTjj860o5g38q392x1RSauYNz4Bs5ydjyQn65xVGT4XSOCYb1D7SLg4rsQ+MVOkpyK5JNFRpJvU83l+GWrwhmWDzl9Y2GfyrIufB2oWQ/e2c8fPRoz/SvaEvCuCOD6+lWF1V1OCzZPHWuKVdwdkdSoU5dD59uNLmjOdn6c1S+zbSf3efwr6BvpLW5H723icnuyDNc1qOjabOSVtljP+x2ojiHN2G8FGWzPIJEjII8vafaq72kbBsNt9Miu/1LwvAzFk+VhWDdaKIs461301OS0MZYGolocpLYgDKsD7e9Vzp5brFx34roJbDyidwH+NQSRAeorVxqLdGDw1WO8Tm59PtTktApJ9qzbvw/ZXKEBWiP+y2BXWtCGJGKiksFYfdz71PO72aMuWcbJo4g6G9vgRXL/Q1G9teAFSyMvuK7NtLRzyrADuKqy6QFACvt/wB4VHMr6metziJ7WUZMsOP90daqSQxA8qUP0rvG0SVc7ZEf8eazrnS5EBVod3rgc1PMgV0cgsa/wuDzUvzpxkmtqTSYiOYCg+mCKpSaVGCSrsv1PFDSZWnUrLdlSdy8mp47peuSDUElhJGMiQH2IqIpJH/AGApOCaE4Jo1YbsHgEH2NWknVuGGawTLgcoV+lTQ3fueawcGiPZ8q0Nn7PG+duV9+lPWAqeCGx2NZ6agRwSGGMYq3FfqR1xUvmjqNTlFiypgASw5Q98ZrR028m0tg1pdyWzDnBYlPyqslyMAqwJ9e4qZGWUfMNwNaxqzjszopYupE77wx8Wdb0twpvWAHR4mwPyr1nwb8etV1CZre/t4btRgrIg2Pj39a+aDbIRlCR9KtWN1qGnSiS3uDnrg9q1WKltI65V6VVWnFH3DpPxA0u9IWWQ2kh4xN0/OuxsZI7pd0LpMuM5jYEV8Mab8WdYsAEu4EuYwMdOQK63Q/jVawSo8clzp0ucl42OM/TpXRDF23PNqYaNS/s5H2XEntyK0Ik2gYPFfOvhz9oW5jZRJc2+qREf8ALX5HH416bovxt8PaiFW6E2mSHj95h0/MV0c8Kq3OJ0KtHzPQ+gx6VXnHBqPT9Ws9WjWSyu4bpW6GJ8np6VNMGAIbIPoa5nh09TrhXaSTMm5HtxWXIdrcVr3K8mse4G0mtYRUNj1KU+aJGJDk+9TK+R1yao5wwqdCSOOa61UscVeDexYOSfaoXhLHpVmGOrKW4Zea561X3bhhacovUxjAQcYp6REdfyrVe1yc1H5QXoOa+crVuWR7PKMtlwa0oSAo46VTHU08MT161nHFWKRalk2gnpWVeXYVjhuKkubjap5rEvpCwyKyljW9BOVkR3N3uJ54qOGcsw9KqZLNk1etISW4pRrSep51SPtDWs8NitiEHGOtZtnBtAHf1FasC8V1Ks7BSpqArKTxVS4ti4/CtZY8jnrimtFx06VhOTep3ROauLE+mKoSQbTzXSXceASP0rImQqeRzWMZtFuViikWO1W4YskcUqRZbpxV62h46VtaU1qcM6smwig6cVeii2GnQwjjPSrCxcetHsrFU5X1ZGFwMdKbIcf/AKqm2Y6j6VDLxwa55RsdhSnbIP8AnFY2oPz6cVq3j7Qf8Kwr05JxWEkTsZF25Oay3yXxWhdHrVHBzmsBEluhY1rQIStUrSP5gf0rXgj4BrqhHQpAY9o6VFKhNXtnBqCZcDFbFIxrhevFZ061r3I61mzLkHisWhGZIvpULR8f09KuSpUXl4qbdAWhU2c801o+BzVrYOeKbsPpxVgU3jGKzbyHOeP0rcePgnFZtzFkGtFsXsjl7ldshqS1zu69DVu6gwxOOKrxpg/jzWl9A3NWOQ7RUjyZjOeoqrHkgc05jhCc9eKSdjVPSxWnIPPesRmBmNa13LsjJ/rWCJAZfx9a7KPvGn2TesI9wWuhgiyoGKx9KxIB9K6C0XJFays2S9I3KtzZ7lJx+VZrWuxjxXVNCGHTNULiz2k5/Oslch+8jNtG8vj2q8suSMdapTRGNsgY+lIspGBngVdwjpobER3Yx/k1YK7h71l20+TjOa00cMlFxbMgmtwyZ71myxFc54rWZ8dazLw9cVpGVtDRrS5QlYA+mazb4BuvPHSrNzIFPJrNuLkcjNdkZajUrHPaxZq4OOleea9pmSRt4r02+bevXiuX1S183IA5rojUsXe6PGtW0wguMcfSuP1LTsEjGM17Fq2jhg3y8/SuPv8ARWcnK9O2K9SlXVhp2PKb/T8ErjjqKwbuxK5zXq17ojBiAtc9faKcN+7JFevSxCNNzzO5tCueKz5YiD9K7G/0pkY8HFYN3beWxGK9aE0w3RiMhxTCvtV+SHA6VC0WOMc10JhbQp8qcVNE+DzSmHHWmbeaYki0k57VNHNVJetPD4rPqaM1In5FXYzuArIhl6Vejl4GKtocXqTuKgYZqUvkcVGx6VFi2riA4xirUU5XvVTbmhWwawklc0Tsjdt7kEYzV5Ja5+CbBrSgk3YotY3hI0wxNMIyPWo43wMelWAc+1Bq0V2FQuBVxo85qB15p7kMqOuD0qBo9w54q26GomWk9CUZ8sPXFVJYua1GHtUEyDPSmmDiY0kZGeKgZT6VqSxVWeH2q0znlEoeUaUqat+Tml8v2p3uRykMaipwcULHz3qRI9vWhopJoQc9aeFP0pQnIPWpVTPWi4IjC+1O8vNSrESeKl8k0rl2KwjwadtyKl8vH+NJsz0q7jtqMRKsxxAjnNRqvTip4weOtRcaJEtVK9Ka1oB2qymSMU4pkdBWZvG1itHZ5wcVMLQY4FW4IAcDFWhbA9Ov0qXIcNTDltyv+eKrun0NdE9g3PH6VXfTf9nFCYOm7mC8ZHQU3YT/AA1rSWRB4BqFrM9xiruRyy7GTJFxVWRMCtp7XHJqlNBTuRKJlOCM03Jq3JB1NQGLPammZOLRFgGkKAipCtNwewxVEMhaHNILct2/SpirHtT40INPYi1yr9mx9aabRieRWtHt4yBUwRT1ApORXs7mF9lKnpxR5G0VutAnaq8lnu7UKY3SaMgA+lSKcVcazx2qNrdl/hq2zKzIATTyOOOKk+zEdqeID70rmiIFi3cmrEVtu6Cporck8LWvaafhQSOtYzlymsIczK1vaBVBxg1OY9vFX/ICrioHQgVz3uzs5LKxUZMc+lQOCRmrbDGeKi8slvSqukgsVghHOKmjj5qXZinoMVk5BFWHou0elTIdtNC8UAHNY7l27Epk4phl2n0pCGxUZQs1XEGtB7tkUg6U/wAvIwRS7MVQ0riKvNXrVMMM1UUYxWjZDLDvWctDSKudFpEAd1BrakiwpGMYqjoi8ZxmtGdua87dnXT2Zl3ZB4FU2OOlW7puTVYKDzXQnZGDQxB+Gat277DzioSmW54qJpdh9cVSXMYu6Lk8gI/wFZ8vzHPH5UNMSc9frUfmbj2qkrCck9GQTQ1TaAg9K1tgaomiyDxW0GYyjcLEcYqdztfP61HbYV/pT7ltwNWl710QlaNjY0m/2EDr+Nb8dwGXcO9cBBdGJ8g4NdNp995kYXP4VEoWdzj0UzcjYMc9xXX6Hdny0549a4SCc5wePauj0O92sieprLdmlSOlz1GwlDQqQc9q7bwtd9K83024/wBH2g9K7DwxeAOB1z60rnm1F7p61a3JZR7CtG1ctgmuVtrzCrzya6XT5N2AacTHY37Z8AVdicE81nQts/lVuJ/1rSxEo6F9WLewqbdz1qqH+X6U/fxTSMeW5ZDUhYmoQ+B1/Ok8zjr0pNDsTb+PcUb8CoRIKb5pPH9KRNrFgNnpTkkOQO1VVckmpYzyDTsDRcBOKeGzioA/Sn7/AMM1Q7aExOKQH8aiL8Y/Wm7+PelYmxYLU5ZOcmq4f1xSh+n+NKwWLG/FOD/jVfdnmnA4qi0ibefSgNnjNQ7silzipsO3UkLEUE8c0zO48mjPNFgViTOKUnio8+tDPgCna4WfQeSAKQnJqPdgmlJzRYp3R+VpxUixngjrTXG00wMQfSuh3PA3LkMgb5ccn+dTBGjPOapK+Dmri3PmxhehFaR10EtS9auDkGp8gjHes+J9vBHPrUvmnr2pdbFWtqyWePIzjJrD17RV1C3Lxr++QZHuK3Y5QwyeSKikcqcjtSktbmlKbhNSR5kYmR8EYI657VLCueOlb3iDSws32iNeG+8B61jBdvSuZ+R9TSqKpFSRNCuAKuRDAzj8arQfjVqPpWDR1RnZlqEkGrcZJ56VVj5OBVmPjrXNLc1UrlpH4/pU6sOtVFIqcEAVCRd7lgSYbrThJjrUCkZ9aeOeRVNATsxIx6UoPy9qrswzzSxvg81okS2WEkK9DznrW3p8gvE2nG8Dt3rng+M1LbXbQyBlONtdMG1sefiqCrR8zS1LTGhYuF+U96zDHtB6/TFdLb3y3kOHxgjp6Vm3lt5P8PynvXZCWlmfMTpyg2pGU0e4f0NNUcYzU2zGSRTM5zkZFbM5mrlq2uAeG+apzAQMnJB6VmKWVgRxitfT76NlMcnf2rCWmqMysMqfpVy1uiP4sg+oqC5Xa3QEHuDTEPfrSuNWNuJ1OMfjTtR0qHX7M28hCzL/AKqX0PoazbefBA5zWnBMSRk81M48yNYVJU5c0TzbVNPm0u6aCcbZV4Iqh5nUV6j4l0G38R2BZW2ajEPkftIP7pryuaKS3meKVSkinBU9RXm1E0fX4LERrw8yVH96sK3vVJDnjFWE+lcTkexHsXEbIFTqc49KqxirEdYuRraxajPTmplNV0H0NTLke1RcpEwapQcAYOKhWnqdx6UXJaJAM0Fse9N3U13ppidxHamM2MHtQTnmoycE81ohD3cY4NQmQ+tIwPf8qjyKvYm2lhzNzxUTdaRic0zdgmpJ2GyZ9ahf61I3TjmoyDmrMyBj61C5B6dKmkXPJqFunetY6ARE5HNRbuacwP4UzaSf61oiG7IRmOSRUEjEmp2iY8AUn2dn7c+1aRJUtim7HOM54qu4JyK1Rp7t/Dg/SnDTG67T+ArZNESmkYZjIoEJYjg4rfTSDgDb+Yqwmjk8kZ/Cq50Qqhy7WpPY0n2M45FdadHJPAx74pDox54o5yXO+pyX2Ik9P0oFgWP09a6r+x2U/dwKkTSsfwY+tNT0I9p3OVGlk5O3FKulNycZrs49LBXkClbS1XoP0qPaa2IctLnFjSS3amnSSo6V2h0zB6c1HJphVjjB/Cq9pYzTZx6aaSRxxUg08fia6c2Ix0qCSzx2xQ6ty0zEjtAp6c/Sp0twDzz7Vca2C8UbMEVHPcFIri2Cj7vNRSWwIxtxWkoGM8GmmMHHFK47nPz2jDPy9fasi6sjk8Zrr5Yg3Uc1n3NqMcDmnGbQ4s464sxg4FZs9rjPFdfNY5JBHT9ay7mxwSAK6ozHzHMPARniq7REHmt6SzxnvVGW2x2/CuyM7iZnge3NKRipzDg9KYVrS5SWhC1GfenMvem4waZPUcGqRWqEHFOBxRYtE9PGO9Qh6cGyahlXOt8EX/kX5i6iYbCP1r1TS5SvA5zXiOiXgtNRgk/usDXsmmTbijKflbnj0r57MadvePMx8dFI1tRxgEemagsHzI69nXGanuMSw9elUrBwlyuTivEStE8WDtIsfG6wGpeD9G1gYLqBEx+nB/pXhRPNfSOu2J134X6vYYzLaT+fH7qw5/UV82tweeDX1WEl7SjFn02Fn7thQc0jLmm7vxpQ2RXS0egmNK0hX1qXdTdpp3ENxwMU4dKBxQefrVdAA4puPag9aO1CAU4+lNIoJxSFsUIA20hTnFSZBpAO3eruAzy6UIKl2Cl25zmpbGiLZikZKlXrQfrUtgyEKaNhB9qlpCBSbIaI84NPSTFMbAzTN2DVbgtC4s2O9SrKMZJ/Ss7zMe9OExFRyXBTsaIlGOtLvBrPWXPenCTnrS5C+cu/Lg0VXWbNSrLu96hoakTqO9TocmqofNSK+DWUkaJlteadwe1V/Mp4lyKizLuSnpTeooWQd6NwasU3coQJT14OaFwfwpcflVNgiRJP0qxG4JqiWwfapYZAe+KVtCHI0FXJ4pxjBqCGTmrYAK+9S3YadyHyxnNRmHJOKuMvAGKaFOeRxUuTRztEKptAHenqCDUoi54p4jy2BU36szaaQsSn0qzGpwOKI4TuzU4jIrFyFFtbiqMEA1KqA8frUar61OgziplsJe89QSM545qZIxnPepYl9qlROMfrWAuW7I/LPbgU9IznpTigFTRL7V101odMYK1wihDEkirtvDz/APWpqJnnFWoV6UVGkhylY0LCIBuldLYDhR+f0rBtF6cGt+xPHvXi1ampwVJXNy1QdhxWjHApA449ay7aYZ75rThl4FcbncwUrk/2NXOQOKf/AGYpx8tSRSDAq9CwOB1pXHdFJNHV8cUv9hALjHWtuIKc4ANWo1VsHGajn6GVrnMHw0pwSo57gUh8LBiPk/Gu1hhU1Yjs1YDAye9TzPcbijz0+EwR/q6hbwev9zB+leox6arAnb9KcdLXuuaFUZPKjygeEPmxsz6cVPH4RC8bOfpXp/8AZCA9MVImkKT0HFTKoyfZxaPNF8H8Y8ulbwb/ALFesRaOpAyBmrA0VeMLzWLqMz9ijx8eDmB+6fyqVPCrKclMmvW/7BH90c+1NfQV/u4/Cn7ZpGfsI2PJ5PDZAHy9KjXRCh6ZNeqSaEMfdziqT6GD0T6jFCxEkZSw8WcPZWbxHpW7ZHygOxrVbRMchSPwzSLpjL2x/OhV7s5J4ez0LNrcHaO/41rWsuABmsuGzYc1q2lozMODWiqNkRg07F6Ikkd6uRQMzZwam0/T2yMj8e1dBZ6SGwdv41m53O6ELKxgCydiMA0PaOq9K7GPR8/w09tHyOVz61xy1N1GxwE9q/NUns3Y4xXokui5H3cds1Qk0PDfdpRlynQo6Hn82mls5FZl5obOSdvTqO9ennRAc/L+fFQS6ECR8v6V30cS4Ox0J6WPHLzQGyTtyPYVmzaAe6H/ABr2mbw6vPy5x7VRk8Nq2cKPyr1lj1aw1rueMSaA+eF/EiprTwy0+cg/lXq8nhdSfu/nSRaCImxs4rOeMhJWsZzjGXxI8+h+H4uVA3shPcCp3+FFxIMx3SE44Ei16Zb2CxDpg/SrsaALivLqVl0OaVCnukeH3/wj1hctFCkg/wBh8E1hXXgHWbLAks50PqVzX0acA8d/Sl81gPvHnjk0oT53ZHN7CPY+VbrRb6AkSQso9HQgisy50iTvbbvdcda+tpYILlcSwRSj/aQGsy58H6JfHEunRZ7lQVNexTw0pR5rmcsLG10fJs+lxqCDE6N+lUX0pWGPMx9RX1Zc/CDQ77PlpJCf9lqyL74A2s4xDeFeessYOKr6rUWxxyopLc+X5NNmVsAhqhezuBktb5XscV9C337OOp53W09vP1wAxU/rXM6j8B/FNgrMumzyj1jYOMVlLD1ErtGfJrds8YMW04KMtKrFRlW6+tei3ngHW7EETafcLjrut2IH41hXfh6WM5lgHPt0NYNNaNGbgn1ObF1IB2OKnj1J48H5l/pWhJoaEH5JY2PXA4qnNpRjHyS5P91hzWWjB09bFiDVwTgnGfWriaqnU5HfOaw3sp1BJVW+hqBzJFncjKfVal00yOS52EN7FKcbh+IqdrWGUHjB74rikvnVgN5J75Har0OqyxEc+4INZuk7gotao6RbG4gO6GY47DOKt2niXWNLfq5Qe/WsK08RkABj+datrrkMuATg/pSblHYXtJp66nZaD8V7zTpFZmeBx3Rih/TrXqvhr9pjULRY0nulnjz925XOfbPavBRHa3Y5CnNNOjISPKcqOuO1XDETRfPCfxI+xtH+OumatGv2m3MLMfvQPuH5da6O38TaXqw/0e8jJI+652sK+Fkt9WsHzbSA9/lJBrTsfH2r6dIPtCsCvc1ssS7nXT9nFe6z7dG1uQQRnr2q1AFC8cmvlDw/8cLmzC5ndSeo3Z/nXpXh/wDaAgl2rc+WwHVsYNVGv3Ormj2PcUUkcD/61WV4FcVonxS0LVgoF0sTN/fYYzXYWl3BeoDBNHID/cYGsK1VtMpaEp6HjrUL4yKldGVucj6jrULHt3r52tJt3NObUiYgEnvSYYgenpT8ZNSpDnGRXHzMbZSmiLCqctmzA5XNdFHaEjOPxpfsAOeK2jSbE0cuNN45FXbXTSpGAa3PsGD0p6W+09K7acGjNxRWhtdqirkUeO3SnrHjqOKkC49hXaqbJWg5BhajlfCH6U7p3qCaQVE42RonYo3j8HNZU7HP9Kt3cnJ54rPZsniudJpmE59CaDl+ea0rVTwCMVn2qc1r2yHivRgjktdlqJdo6VKUIpI1yBkVKAM0SOmCsV5OlVZjgE9eKuTHqPSqFweTz2rjkjqWxmXz8Y61g3jYJz0rXvT1J5HesO9OWP8ASuOQm7mZcHeagSPJHerDrk06KPnpUKNxFmyiwenNbNvF8vrVKzh6f1rWgQAY711xXQ1WowxZFVZ0IHvV9gAKqXAPI6mqYGPcL1NZs6itecZzxkVnzJ1NYAZkiZqMx8etXJE9s1EY8dqSVx2KxTPUUmzirOz/ACaQp/kVSKKzp8tZ88fzfX1rVZOKqzQ809h3OfvYsVR8vk8VvXkB2ZxWa0GD/WtYrQWw2OPIyKSRcL0q3AnGCKW4TdHwMdqGrGsTmtUJCVgRyHzfxrotXjIBGMmsDydr5rro6Gi2sdPosmQBXUWZAbr07Vx2jOVKk/nXVWsw3DsPepnJ8w3sbkQyKS4gDLwKZDJn/CrS8iqWqMrWMK9tSV+UAd6y2Qr2xjrXVz227oOKx7q225GB9RQS9zNR9gFXIrr5evNUHUqOOlRiZkPXFJsrSxqvc54z+VUbufqc1XaUkgg0yQM45pxYcxn3cvU9vSsi4mOD/Ktye2dwRjms2bTWBbK9P1reNQe+pjyS568CqdxB5me/vWxNYk9qiFoVJ4rZVC09Dlr3Ti4+7XPX2ils4Gfwr0mSwZ16c+9VG0QyPynT8K1hU1Ieh5ZL4b8wdKyL/wAL4zlMg+1e0p4c+bIX8xTLnwosiZ2cj2616FOs0bxkmj5j13wwYQxC9a4DVtIKMRtx3zX1V4h8Ih43Hl9K8b8W+GXhZiExj2r3MLiW9BX5TxO6tijHjGKqsg7V0ms2LQOQR9awJUwTxzXvwldG8XdFV46hZKtEYqJhXQhFfbmkI4xUrUwjGeKTCwgfbVmG5xVNlwTSKxU00RszYWfcB2qTeCKzopDVhJKZrF3LWePWmnpmoxL2pSciueZqh6SYPWrttcbT1zWW5x0p0dwRU9AR0Udzk8nFXUuAe9cxFe4PzVbjvcdG5qErHQp6nQeaCKa59KyVvmxnNSLeEgfqaaK5kW3xUJIqN5wec1GZSeap6iHkZJ9KryDJp5lBHGfpTSQaze5W5XdeaheKrvl7jmkaLip5ugnEzjGR24o8s8d6uNHxzTdtUpEuGhXEfQ0/bxU6x5p/k8VpzXEoFYLg1PHHuNSLCOtWYLfJHFS5D5GFvZ+Z04qz9gwOBVyBAuOKm69qhSOhQVjJayOeF4pjWjelbIjBOP61KsCt1q+YFTRgizbP3efYVNHZO3TtW8sKr05pyxZoTuSqSMiPTmYelWY9OI7g1prDn1p6xbTwOKzbbN1TSRVisMCrMVoB1qwq8UucdTWdjZRitiJoRjAHNV5owKsyPg9eKrTEk8VVinoUZ056flVd0GelXHUnvUBTOapIybb2My4TI4rPlhBJzW3LDxVGWHGRWpztGS0JOaia3yK1vKHvTfs/HNO5HJcxvsgPB4xSG0AHStZ4QD0qu64oTIcEZ5twBz09aiZdnTmrbg+lQSLV3MpJLQhL4pPOOeDwKHT0GKaEOKbMdSdZznrUyy5AqkqYOP1qZFOeOlQ0WrlwENjNSeQrjkVFAOOnNWkjyelS2XHUi+yq3TAqRLEntVuG1LNjsKuxQbR71k5WNYxu7WKlrpvOcYx3q/5W2nq23jNKGyeeKylJs64QUNUQNETn1qCSI4NX8Z7fSmtFg81nzGriZZg4FBgwM44rQMajoKrSEZIqXIjltuVDHgj0pVTJxinuORipI1JpXMQWMgUbanMZA9qY6nHvQja2hGRmkWP5qXoKkiHOcVcSBdvFROAKnx8pqCQjnuaZpbQSMc1r6dH0OOtZ9tAZGGK6LT7bBUY6VzVHYunHU2dOXZHVid+D2qJBsUAVHcPhT2Nca3N72RTkfcTSKPTmhUz1p4jyf5VXN0OYaeRVd0J681ddQB7d6qysPwreLsJq5VkGB6VFuOamlIxVcNnNbJmMok4mA4oeYH/61U3cpyKiM5J65q4oyk2nY0YWG761JMNymsyKYhxitQEPGDV3sOOrMmYFG6YrU0S9KyAHiqV2mGxUEEhgkBHFa3UkcdSm76HZR3PzjJx9a2dMvDHMjA55ri4rstg5rc0+5wVOemK5+WzC7aser2F8di89etdj4eusOvPNeYabfF0j54xXd6HMflIPPrWfL1OSSurHqOn3pldOcgV3Oky79przLQpCzrnrXo2jN8oPf6VUUcz3OpgbdVlHNVLboB7VbC/KCDW1iGSrIfwp4l/Cq+MGnKf/ANVFjNotLIdvX86XzM1XyDUiv04osJEufTk0DpTVbI7D2pRyM0conEdketSxue9Qg+2aVWwPemIuKTQW5quJMd6XzffNBfQsbvTFBk7VXMn40jNnpUkPQm8wj3pysT7moN9ODYOfSgViyjEnFP3ZzVdH/Wnl8E+1NAifdSF+ai38Um6maE6vk0vmVWEmPrS789akmxY34NG/pmq4fBpRL8w70FpWJi/Jp2/1qsX5pGlzimwep+Zj2nnDeOuOapyxbScjitCGQI2Oxpl3bkjcvIPpXS9T53yM9MfhT45Qj89Ka6Y46UnBwe9GqKSsaO9WUMD+VCyetU4Zdrc1OT/dp2vqX0JkOW4OKmaMgA1XQnrxxUn2knCninYi1mJLEJFZGUFGGCMVyGo2LWNy69VzkH2rsiN3vVTU7AajasoX96gyprmcbHfhcR7N2exycJxwRVqM+uKqsGjYqRgg4xU0bcAjmsGj31K+xeiYVYRgep/KqMT45NTg45/lWXKWmX1xtFSLwR61Ujk4AFTB/mFKxopMsg+1OyCRg1XEgzyeKd5g6dDSaBTJmbjtRu568VEXyMUucCqS0IvqSFsgZPFIWwTjpmmE56803p/hWqHzGjY35tJVz93vXULcQ3VqFkGVI4I7VwplxWhpuo+S2xmwp9atb3PMxdD2kbrdGjc2gRzgcVXlsmjUsWHHar+4SD73XoajMiYKSZweldPNZHz7unYzA4+6RimsPLfcKkuozC+VHHrUSkHFVuZlpJtygk05CQ3HeqrBl+bqPWrUBVh1xWbTFYduO70+taNhe7jtJzWaQOhp8TiGQccUIlas6LaDhh8tYPirw6usw/aYFC3aDnH8YrStr1ZQFIIq02B80eRjmoqQUkdtGs6ElKJ5KsbRkhlwRwR6VPGK7DxR4d+1RtfWsQ8xeZY0HUeoFcigxzz+NeHVg4PU+3wuIhXgpR3J4xk+1WUH4VAhP+e1WIufrXEz0EycKR/WpVHIzTU61KvvipLY4jb9KTPXsKGOPemFsmqSM7jgf8mmsaXJPHUdqURluTWiViHLQjB4z0pmwnoKnMbE9MilFuzGrtYnmRWIP69KjZM9RzWjHZux6U7+zHPUE+2Kd7mbmkZBU+hpjL7frW1/ZRK5KkU5dIPTbVmLqpGD5RwRTfIJz1Jrok0Yj+HPvViPRiR90D3p30M/a9Uct9jZh92mNp7Mf6CuwXSDkDb+lTjRCQMLihPsRKocP/ZjE9DUqaQWIGDXcp4f5wVyKnj8PnI+XFU5W2MnUucMmie1WY9GBP3T74ruo/D5x9zP4VZi0LBxsH5VSmzFzscGmiseNtTJojDqvH0rv00Qjoo+lTLofqn6U1PuQ5Pc4JNCIPQYqVdC28KP0ruxoqgcL+lA0nHb9KOcOa+5w/8AYxHVR+VNOk47c/Su4fTtq/d/IVA9iufu0Kdh3OM/soY+7ioX0rB5FdhNZjkYqjLbAE8VXORdM5v7CF7ZoNqB2rYkg5PAqs64J4HHUUuYq+hmm2AHQCq8tsCeK03TPtj3qBlyelJsV7GVLaqOtUJ4eoxW/NGD2qnNBnPFNSA56WPBwBVYx4PfNbc9tzyKpzQY4xV81xIpYxSgDHSpzDj8aBERnPH0qrlc12VWi4qtNGDV9xjPeqkuKaLuZtxABz3rOnt8DkCtaVutU5l9a2iykzEuLbJJArPmtgvat6SMZIqncQdfSt4ysUnoc9NB9KqSR84xW1NDVOWHBPHNbqZSdzLeOojH3xWg8PtUJhxWykBSKEc/0pMc1aeIjqKZ5HtW10SQ05SQadsOaApHalcCWBiHBHXNex+HLjz7C2fgZUA/UV43Gv516j4CnMmmiM8+Wx/WvJzCN6VznxK56bO4X7h/PNUs7JfQ1ei4UDqfSqdwMPmvmo22PnFoztfD+bnzLNT8t7bsuPUgcV80a9Ztp2r3duRjy5WXB+tfQGhan9iS0myc282fwJxivKPi7pZsPF9y20gS4fOK9vLXo4nt4WdmvM4inBc0wcGpV6V6rPZTG4Ip+MClAzTtv1pX6GhGV4pCMVNtFNYVVxogOaTJxUpWkK+1Me5C2RTMk9asGPNRtCR700yGhBwc1MpBH9aYEpc44oYx5OKazU0nNRMxJNNaicrExYA+9NMmKio53UW1E3oSGTNMMlIcmmsM0+VEXYM2RUZOKUjimhTVbBcUMSaUZoC4xTlBzQ2QGOfanA49qXbil25+lZsBVODUivjvUe2jGDzRYpXLKycipRJmqoOKercVm4mt7WLJm60efz1qqWJ6U0uRgUuUq5fWbjrmpElrMWQr0qzC+e1ZOFhqRpo4PSpS3FUI3ParSSHpWLibKWmoMDnPahFOfWpVQ+3NTRwHqBRdWM3uPtwSRn8K0E61WiiIFWk4Fc8nqRzD8HGKXHHvQoFPxxUXJvcZ1b/CpoVLEe9M2jdVmBc1E3oZuWmhZiiAHvUj/SmrlakJ9QaysTe+hEBz0FTxDn/61N24P9alj4IptGsF1LMYxT9201Ep71IoLGiMS0rMenzHk1dgiGM4/GoIY8AE1owoMVcpcqLbshFQnrzVy3j56UixYI4q7BFgZxXmVatzknPoWLaM8cVr2ybV46+1VbSLGDitOFO45P0rzaj1OOTJ4dy454rRhcgYqpFGMAkVdhi4/CuclItxS1bgnIOM1Q2kdqsQKfSpbEzZtpvfHtWjDOV61jW4Jx0Psa0Id2Pp2rFyIbNeCXt2rQgl4AJH4CsSI457VfgcnHrU8zYnJm7BIMDmrSgY4FZVueBWlATwKExJllUB6ipURc80igEYGCalROadyrliFQfp9KuIqkciqkeBU8cmMdqWwlIsgKelL5AP/wCqmwnvV2FN2DipaHcpNZg8gVH/AGdu/hraS3yMEAGpBb8dMYo5ehDOcbTP9mm/2WP7orphaj0xS/Yh2HHpTtYNzmU0vB6Vp2ml7mA281rxWAPJH6Vp2diAw/w61STWpm0Q6bpWSOOa6Sz04Yxt4qTTrMAghcVu2tsBgimtRpJFKLTlwOM+9SHTxjp+lbCQDtjFOMQrLlNLnOS6eOQR/wDXqlJpynkr7V1EtuCelVZrcelZuJV30OaOnY7fpUTaeMdOa6JoFBz+HSo/s2e2Kzt2Kcmc2+mD+7UX9kA5G2unNr3xj6UCzyO1UrhzM5OXRwf4apT6UBnC813LWS7eBWZf2gXPFGqYNto4a5g8ntWdNPt47iuh1a3Az7VyGpbkJ9Aa55ysZczRL9uHrzTlvA3eucmu9vqKWDUMsBnr6104JuU9QUlc6Uzjj/GpIpd3cZrCW+zgVPFcgyZz17CvtY6R0CrpF2Os09c1rCEEA4rC0q5Axk5rfjlGwH17+1KNR3Pn+eVxoTFW7dyo44qoW6+1PWYA46YrqbvE0V2rmn5gkj2sAynswyKzr/w/pepIVuNNtJVPUGFefypy3YFTxzBu9eXUkmctWDexyl78H/Cuok7tIjh/64MVNYN5+y/4Y1Ekw3F1Zk+rbxXrNswq/H0HauVqN7syjCcdmfN+qfsdkEtp+vRSDsksZUmuP1v9ljxNZoTEILjHZH5NfYMp2/lWTeykbiOD6VzTkr3OmLkonwvrHwU8TaWhM2kzKB6JkGuUuvCV/ZsVmsZoiOvyHivvq4lfOck/XtVNtNtr7ie1hmB/vxislNvqJ1WtOU/P5rCaFsEsMdqYPOU5wCM9R2r77l+FvhbVBifRLfcerxjaaxL/APZg8E6juKQz2Tn+JGzVN2CNRS1aPii3vZYGyC2fQGtG38QyxsPmOfQmvpzUv2NdOkydN1qSIntOua43WP2OvFEDE2F5Z3yD1Ow1lKUU9S1BTR5laeJd4G7FaUOsWt4pEiqcjnNP1T9nfx7omWk0G4kQd4SGGK5a98Na5opIu9Nu7XHaWFh+tc96b+Fj+rvodRJpGnXnzIgRu5Bqs3h6eAk2s+R6MeDXNQajcRMRuII7HrWnbeIpYeq7h/OnZrqWvawReSfVNOODGwUd0bg1rab8T9W0QqsN3PAQc7WJxWfbeJYpeG+TPHNXS9nfDDJHIfQjrTv0YRxE4aM9B0T9pfxBZbVadLqMAffPJru9G/amtJVVdSsPKY8EoMD6188z+GLObLJuib/YNZ1x4Zu4Mm3uDJxwrms5U6U90dCxUJbn2nofxu8Ia2wA1BbWU/wzHge2a9B0nUtP1VFa0vrW4B6BJRn8q/NuSHUrVj5luXUdSh5FS2Hi680aXdBcXFrID95HK4rKOEjf3WaqSm9Gfp9FasE+4cD24pwiA4r8+fD/AO0j4w0XYINdlkRTxHMcg/WvU/Dv7amqq23V7OC7GOseM1vHDNaI6GnbQ+r2RfpioWAGa8T0n9r3wnqBC3tpd2P/AE0xuH5V3uhfFrwl4n2/YNctizcBJm2n8apU+VmUro63PHSkB5/pUUE8dym6GWOZfWNwwpS23qK64R0M3LWw4v2/KqV0xII6Yqd2/CqczHJ5qJQRLlYoTnnuarIvIGKsygj/ABpsceTXP7NXMW7k1tEeOa1rdOlVbWP5ee1aMK4NaLQ0grkyjFLjrmlHHPpRu6+vrUSOlFeQ8ms26bAPrWhcEc+tZly3HrXLNDuZF3kA/wBaxrlck1sXZzmsqZeTXPyXRm3YoGMseKnhh56VKsGTVu2gx1FSo9RK7JrOHJ6c1pRrio7aLaASKtYAHSuhHUtEQT/dqhc9Tj860ZutUJh1x27VLQdTMm5NUJl9q0ZU4qpIvNYsZRZaZsyattH/AJxTfL9OPrTHcqNFg0nlc81b8kmk8nA5oaEZ8idR1qF481oSR1CY+T3NWtSzOlgyD61kyxfMTjiukkh4xisy7g2npVxHczYUwelSSpx25qUJ83pTiobANLdlxMHULUnpzXOXVqVlPv26V3U0O9Tkc1g6hZ5c5FdNF2ZSvYoaflcVv28hXFZFvEUIHQ+lasCMxGKVRa3L6GzBJlQP0rRtpNy+orKgXaAOpq5AxX2rOLsZXNQ4I9qz7yDg+tWUkyOetJMhc5xV8xS1OavISnbrWc68nFdLdQbgRjmsp7QhjkUXIehSjgz6VahtC3GM1Zt7bB5/CtCK29uaeqBalBNO3HpzSPpStnIwPpXQQ249Kke1BHSo1ubRdjh7rSdrHC4+tUn0s7sBa7mewLgjFVDphDYZa2TYPyObtNHMnGzH9K0F8OBhnFdHZacMfdrbstOBTlfwrWN2UkpaHER+HVCn5ajfQUA+7XoraWAD8tZ11p4UnKjFd0HsTyuB5VrfhwMjHbx1+teN+OPCwKudn/1q+mdVs8o3ArzTxZo6yRP8orsp1XFnTFKZ8aeMvD5jZsLjHfFeZ38BikI719MeO/D+N4CckmvC/EmlmGZjtxX1WErXSTZnrFnFnOajYVauYdjECqp/SvaizQYc5phHNSEcZpCOK00C+hCV5pu2rGzOKQrip2AbHxUoOKjAxS1m5FRRMD704Piqu41IHyKykzRO2hI71CX/AMmhmqJjzRECUTkGp47oiqOTmnK1DGtWai3WOvFSLc5rMD4FOE3vU2Nb2NYXPbNL52R1rNWXHenibNTqO5oCapEmzWeJgR1qSObNBSfc0lk707ORx3qmkvGM1KJQB1qepre5K3SmHBpplxSB80kU1oSLkVYXBFUw/PGKlEtFwWhbjUe1W4jgVlrMM1bSUYHNQzRF4MB3pwl2981RM/oacJsjrTBbl+OQdaspKMc55rJE1TxXGP8A9dO9giaiyA1MkgzmswS5xViOTkf4U0yrmkr7hxQZBVVHJ+lOySKZSZP5u0jmmvKG/iFQcnNKqn8KWxdx5kHQ0xnzTvIbril8njvVXE73IG4qJhVtoDn19qY0RxWbkVbQpsm73qB7UsQQOKvbMNzUqRqR60+YnluZZsyDgio2tOPWtpogCcCq7Q/jRcVkjGmhwMDrVCeKtyaAntxVZ7JnOSMVUWYNX0MF4Tmq7wnNdC2mE54JqM6UT/DmteZIynBvZHPeVmlEB9K6RNFJH3KnTSFQDKjPtUuoiVRkzmI7F3PTrV6HS+h4reTTlU/dx71aitFC9BWbqaGscP1bMOPTsDpjHbFWo9PwQeMelapgCnIFI4x0xS5tDojTSKS24T0psi46VbKZqJ4iT0zWF7s15VbQpnJIqzFET1qRbQnqBVkKIx2/GpcghG71IdgUVGw5yallk9OlQs3HPFc+pUrEEzcGqMrYq1Kc1UlALcVojGb0Ihyav20WQDVa2gMjcDNa8NvsUcUSdjCCvK5AYcD0qCVMH+taRjx24qtLHnrSi7nQ2UGUk1MkeFpwjy3SpSmB2rRPoRFXdyrL8oxUIG9sYqzMpIPrUlpalmBIocrFtX0LmnWg6/0robGAjGao2UOCCR+FdDZWpYqqjOe9efUnd6nRBKMRghLngVHLas3bIrrYtEKRAlTnHcVoWXg6a8UERkiufnSOGpXUXrsefCyIHfAo8jHUV6bceA3jj3GPH4dK57UvDbwZ+Q/lxRGfMJV4y3OJuGCg9azJpCK3dR02WInKnH0rAuY2Q4IIxXbDUp1YvZleWU9qWHnJqB8n3qzAuI+lbbEpttFafqaoyMQTWjcDOcDms+UcE961i7BNJsdHLjFa1pKXjx6VhgfnWlp7cEelDdzFPlki1OMnOaoyjJz3q7Kc81UlxnrTTsOpuTWk2CATW7bSkAYrmY2IfituwlLKBiqepzHaaFdElR1r07QpeEHXFeSaCzLICa9T8NndsPWp6HFUdmen+G+WUmvSdIGI1Nec+HlwExXo+lECEcc01qzml3OktiCoq4hG0c8Vn2z5Ue1XEbAra5DdyVwOopuR60hfNMY85oaF01Jg4FPR81U83n/ClSXB681JF+hcD85zT1f3qp53SkM/YUXKLbPnjNAk/wAmqnm578U7fjnrRYzerLavil3Z7/lVcSd/Wnbye9AO5YBpQ2BzUAkGP5UrOKVhWuTBunWpVbP41WV+RyaeG55osFuhZVsA0oOKgDj1p27HrQ1oVYnL8dKbvB9qiL03f81NIuxNuzntRu/OoS//AOuhZBigGtCUNgdcU0vioy3t0oMmRSZPQeZO2envR5nvyKrl+c0hOKEKKaR+cG5QtSpc7kKdjVVeV6c05QqkFutdW54kQltm5OOKgZNnHeugsWjuoth61nahZGB8Yz7+tNa6M0lFPYzigHNTwtgUwqV4I5poyre1Pqc67F1CAvQZqJsl8/yoBLLkYNSKmemP8KCiSIZGMc1Ih2OCDyKgwytwRUysCMd6Ulcixl+ItGVkF3AP99R0zXNglT6Gu/gVXBR8+W3BFcnruknTLpgOYm5Vq42tbHtYOvzfu2U0OfwqZHwcVVUgdqmDlTnrmo5dT1U7bltGyfenhyOSciqyN9aeHyaVhXLQk98U5ZNx61UVwKXf70WEmXDKM8n9ad5ufcVSMmQKXzMCnaxd02W/NA+tMaTnrkVWMpBpu89jTQPUs+Z70iy7SMVXMvHNRmb3pEvY6fSb9XHlOeexrQkUO3XkVxcdwY3DV1Wl6gl5EBkCQfrWsH0Z4uKofbiiSVNy7aqtFtNaDjeuQCTVeSEnntW+x5esRsTggr1HpTFBQ0x1aNyRmpkfzRk9atEdRw5HejOccGmxMcncO9ThSD/LNQ1Zg9GSQuVNa9sxdMisiGHnJ6VZtJzbyjHI/Ok9AZtLviZSNuD+vtXJ+KfDwtn+22w/0eQ/Mo/gautVopFzv+b+7ULMhDxuvmRvwV9RXHVp+0O3C4mWHndHnCLgVZjHHNaGtaOdOuC0YJt2PBPb2NVIojwMfpXiVKbg2j7qjXjVgpoei8dOKkVD6Gp4bN26Cr0GlPIOnWuZI6HUSM0Rk84p4tmIyBxXQW2gsSOP0rTttAYjpirszllWOUi06RsEA8e1W4tKdj0OK7S08PbuCvFalv4bAx8n445rSxzOucLDoRx0zVqPQiD904+lehQ+HNo5Xj6Vcj8PjH3OaPUzdVs88j0Etjj8asR+HWxwv1r0SPw/j+Dn3HSrUehccrmqsYOZ5r/wj3+xk0q6BgklD6V6YNAz/D+lKdBA/h4ov0Ic9TzddBH93H4VNHoHOdv6V6ENEUH7tKNGXGQtNyHzo4VNCAHK/mKmXRAeNo/Ku1Glccr+lPTTQvYGlzEc+px0ei4/hqwmjj+6K6r+zwBjFH2EADAqbhznNDR8dF4qVdJ/2c10P2UY6UGAL2o5jJyMIaUvpx9Kd/Zy9h+lbRQdDTGXOcim5C5uhiNYAdBj2qB7YKcYrZkVRyBzVGUc/Sldk3ZlTwqR06VQniAPArWmXGaoScmr5hpmVNF2x9Ky7lcdsVt3I65HSsa6HJPp6073KWrM2cAJ7/Ss+Xd3rSnXjPSqTRk5IH41dx31KhyTUewkZx+FXfIz2/OnLbcZxRcb1M94dwzn8KrSQYPrWy8PHqaqyw/hTTuO5izRF6qy2/HIrXki71Vlj6mnfUdzJeIAZxUMg45rQlXaOaz7jAzWly0irMcZA/WqMxxU80mAeaozSZrRXArSvjPpUBw2akkOTTMAHnpWy2KViB1GDkVTnUnOauy8/wCFVJeg5oiMzpYwevPtVWSHIrRdKryLXQmNGe8JHtUP2etIphTxUZj68VopGhmtDmo2hxWg0dRNHn3rRSEjOMPPvTfLq86VDsxV3JZFGmK7bwJdmGSSL+8OK5GOPnoK3vDcnkX8ZzgZ61hXXPTaFJe60esWjB19xTbtcrUOnSb3GP071eulzyPSvkWuWR8vNcsrDNMxKs8PPzIaxvjFZfb/AA/pGrqMtIoV37Zxj+laljKIb2MngE4qfXrE6p8OdbscAvptyZAP9hueK9XAy5ah34W717HgRXmpQMU5koCknpXus9xS2FQVKB60ipU0aDbWbNOZjAtG2p1jycEYpRGahs6IvWxV8vHvSCLJq2Ic0vl4NCkdEUVvKxTWQVZcbagf7tUmxNEDpg4qJlOcVYpjJmtUzBkLLmotnNWtuPpTCnWqTFYhCe1Ls9qkxiihMVhgXtikKfnUlJjmm2SiEx0nl8VYK0BeaXNoOxD5dLsxU2zntRsFO4cpEF5oC8mpNuMijZ3qEVYjIxRjinsBTc4p3uKwi9acDimt1pVBNMXUWjb9alEZNHlEDofrU7FIiUGpkGKRUNTxREnpUyY9h8QLEfrV2GM9abBBWjBB7ZBrllKwnKyHQQ55q6kBPanQxYFXYocrx1rklIfMVhBjFOEQxVxYegxTigNZcwW1Kax5HvThHnHrVsRA9qkSHPam3oKTUSoI84/OpkixU/k5YYp6Q4zkVm2ZW0GKtSBcjNPC55xxSkbe1S2XBaERztP1pynFKUJNPjhOeR1q76FxTJI+cCrca1FDHgDjmrcSYIqXNIq6RNEm7FaMMQAqvBH0rRgjyeuBXDVqXOWU7kkEGWHatGKLDcD3yDUVunqMir8UZwD0rilK5zt3JIExjse1aUCc56VWijB59OK0YI8jHauOTMm76E8cQAGBVyKMtwBTII84rTgtzjnnNRclyIY4CQM1Zit/bAqzFb8cfyqysOFxioZLeoyCLnGO1XooPqOKSCGr0UQAFYCeoyKIYxjHvV62j6YoWP6Vdgt8Ed6DNsmtYMY9DWhCnFMhh+7xVyKP2/8Ar0tkPoPij4Hp3FW44vlzTIkxjjj1q5Gvy8800JEO3b2/GheTnGPpUzjPGMUix57UDJ7cHd7dq1bdcKKz4I8gY4rThUAAelUgLCJ+lTomT3+tRJUyHrVWE2PEWTip1iHHFJEuTVqJdxHahC6hDbAnkVpWltgjiooUwRitK2TgdOKtBcv2aYArWgXaKp2q8A+lX4jjtU2EWABwcUU3dx+NI7YOSaksbIOKqSgZxxmpZph65qo75PXis3ogGkUu3/ZpFyc1IOprAoj8vnnpS+Xwal4prHJ9BViuQuuFxmqF7HuB/LNaRB7CqdwpORihq+wXOS1O23bvX1rkNUsS24bSa9EurYOWyKwr7StxOB1rnnG5KZ5Xe2BTORiqIhZCMDpXoN/ovOSmfwrGuNIKjIT9Kuk/ZyuZtWdznVJHWrNuSHzVxtNKZ+WlSyKnp+lfT0MQpxs2b3UlY0tPmKkHk10NvdFl96wbKE9MflW7awHgYr0IJHFOjG9y2kpbNIWbOe9WbezLDpmra6WzDoTSrVlCOhnyWMoyE44NWLdzxmrv9lNnGKmj007iMYFfM1cS3LQwlSu7ktlKeK14GyKpW1mEXoavxx4HSslXckRGkluK4GOtZ13bkgkDOa1NntTHhyTkZrGVRs3jBHNSW25hxx6VJBZ9OBWy1kM8CnR2RHbNKM+UhxTK9tb4AIHtV+GPPUVLDa9OO9XoLTvVqbe5Hs7leKDPara2eSPlzVyC2zjC8k8nFXorXb25qrOR0QhYox27AcEgemaLjT4r1Atxbw3CDtNGrD+Vai2/txQYcc4xS9ijU8/1z4NeCvEO433hy0Z2PMka7G/DFea+JP2PPB2pbn0y5u9Kl7ANvXP0r6Fkjxniq0i9vStFSM7Hxn4h/Y38S6eS+k6laaonPyn92w/A15jrvwl8ZeGXBvdAu0HaSNS649civ0ReMN6flTVjYgg42HswyMU+WXcxkr9D8zjqd3p0vlzeZG39x1INX4fE5PB2kj3r9DtU8DaB4gQrqOi2V2vcmEBvzFef6/8Asl+Add3Nb29xpTt0aFsgU3By6Gfso9UfIEGvQyrhgVz1HaiW103UB8yLz2717zrf7DOpQpI2geIYLg4JWK5BBA+teZ+JP2Z/iT4TDvLoxvoRz5to24Gp5WU6DWsGcFd+DLS55i+Q9hmsS98HTwgmN2rfvbbWdBm8vUNPvLQqcFZYmA/PFJFrWevPtnpQpzTJXtos457S/sjjccfrS2+t6hZPn5lYeldnJPb3AJZB+NVLvTbWcZVcEjt2rdVOrQ/rM07SQmg/GfxB4fZfs99cxFeRsk4/WvWfCv7ZV9YeWmsK13FjltvIrxG60IEDy2Un3GKyp9JdGJMefp0rohOLNo14SWqPtPQ/2vfBWqttubhrJz/fBXn8a73SPip4W8Q7RZazbOzdFaQA1+cM1uOQVx/vDjNJEDEwZWZSOhQlSPyq5xTWhpanNXTP1BjK3ChomWVeuUYEVNFESeh/Kvzg0T4leJvDbJ9g1y8iC8hWk3j9a9D0T9rPxfpgRbmU3uOC3QkVl7JvqZrDyb0Z92W6dOKvIpAwOR/OvkTQ/wBtaSNwL/Tt57sQMH8q7/Sf2yfCt2MXNs9u3GWGQKh0pJXNeSUeh9Abh61GzHBrz3Rv2gPBGvAeTqgRj1DEHFdRa+MND1EK1tqlu4bkZbBrJwfYLvqX524NZ1yQFIxVw3MVwMxSxy/7jA1UuEYDkEfUVm43JuZM6ZJNUXiyelaskeTg1D5PPSsnEz1ZUigyQP1NXoIcdvpT44ACvFW0Tnp+lYpG8ExiRleKkAxxTwuDQRgfWg6EV5kDVQmQ4rSkHXiq8ke72qdXqMyXTJzVeSI46Z/CtVoCBUD2+exrOz6gZRj56Z9abszxitF4cDpTGh9qLAUfLAPQ0hjJGe1XxDmmNEM0WEzMeLn1pgiJ6CtB4OTxikFv9OapIpGfJbnr+tZ95bZHSuh+z8VVurTI6EGmnqWjlzFtPFMI+c8cVpz2hVyMVTMO1ulXYadiMRb1+7+FZeqWvcYreWMBehzVW/t96dM81pG6NIs5lYOen41p2sQKqO9M+zkMcDir1nCQuSMelavsxonig2VMqYxmrUEAdASM5qU2hx0zWMkZvVlRODnpVgPkCmvCVNIOPYVi9BK6ZHIo3YqrJAC2eKtk7lqM4zyKIyLvcjitQw68irSR7BSRkL0qQt9K6L3Q0iRGFWYgGIFZvnBT1q1aTZPrTE3Y0Y7PdyBkdqf/AGWHPTmtDTUElb1vpolA46U4rUq+hy8Wn+WelaNvDjHFb50gnqKgbTmib7vTtXZFaiu07ootHheeo9Kx79c7jXQSxEL0rDv14bHbrW6TTN0+ZanLX43AiuG8RwZifArvr1CoJxXJa3CGz05rbqhQvHVHg/jTTVlMnHtXg3jDR/3jnb07ivp3xdp5bfx06V4v4s0onfheterh6nK0bN8ysfPup2QRjgdKxZIypNeheINMKMcp9cVxt7amM5r6ujUvFDs2ZRBzS44qR4yD7UzHFdSkUkLgAc1G3tTj0ppG41DkOxGcA8UjdaUr/nFLs4rMQ3bzTqUJx0p4QkYFJjRDjIxTWSrHl0xo/SkmPqQhfQ0L1p+zFJt7CqGmJzS5xShaTGPpSuPdgGOelOD0h4NAyaq4yRWOKeslQjI7UtZllyOXHepRN3qgrYqQN7/hUtFp2LokLd6cJCD/APXqsjmpAc96SRonoTeZzzTvM5xUGB2qRR+NFhptkqPuNWg+BgVXiXJqzjj0pMtPQaXNPV6bxSAcVLKRYWTJqZH5qqgxVmNqe4LcuRt0q1HVJGAxirsTcdOKNjRWLkYNSgccVXV+OAcVOnPemjQkSMlh+tXo7cbeAKqR53e1aVsSV6Ui07EbQADNNeMDGK0fJJUcVGbcntipU1saa2M90BHAqrJHuNbP2Nih44+tMGm57ZPrWbauFmYZhPpUsMBJH9K2DpmOop0dkqn2/Wjn0J5JGf5HtSG2BByPwrW+zqPwqCVVA7VHMUqZkmyGc4xSizTBNWZpAozniqj3POAaXM2NxSDyEHTFN8oE4wKYZs9qenJqrshtdB5jXHAzUbxL6c1aVMj0o8sHqMmhXH0sUPJJOcVKIgo/pVgoAD3qFlOK0Yku5GygjimCAntirKJU6xd8Vi5GiijP+y9sVJDbBTn0q8Ygo5/OoJG2g+tZuTRpZIrTAL0qpNJg4yKfNNk4qs3FQjKT1I2PNMlPapSMUoi3H1ocjJ9ik6nHNQ+Vlq0Gh4x1NSWtkWbpxS5tDKSew2xsto3EHNaAhwM4qxBb4AAAqcQ7T0/Cs+a7NYxSVjOkj4qtLHzjFaM6AGofJJ5xgetaxIavKxSjgCgnkU2ReOnNXHGB71GsJY5NarTU05eVFNLclulaFtbkYHPFPSM9utaNpb5wSufaspytuNLqT2EBx0/E12HhTSTeXqrjKjmsfT7INtOMCvTvh9pY3FyvUV5NWpuyaz5YW7m/pvhr7bcRxKnGfSvWvDvw6UQAmPt6UzwH4b8+5WXZkV7ppmgCK0TC4JHpXGp3R4NaanOy2R4vqHgFSpHl8fSuO1j4bmXJEXH04r6f/wCEa8zqufXiobjwWjjPl/mK1jJqxxTl0R8Va58L3G8+Uee2K891r4dSwhm8o+/y1986l8PkmU/uQffFcPr3wuSVX/dAH6V0xqNMx55R2Z8Dah4Qngl4RvwFZdzYyWxIZSMdjX2D4i+FGzJEX5CvKvFHwylUuViI/CuyNVXsdlHFOLvI+f5hyapSCvQNa8ETWxb92QK5G80ma3Y5Q4+ldMZJ7HoRxEKhlbfWrNk2Hxnio5IiD0x+FPthskHpW6Ldty5I3y1Udvzq3IMrVSTg4ojqXPVCRf6ytnTQdw9PWsaEZcDFdFptuSBjrV2ONvodTpUXzLj869U8MQkInHNefaJb7kU49Oteo+GoNtupxz61JxS3Vz0HQlwI+PzrvdNbCAVxOir+7U+ldfZONi46VZhc6OCTAAq3FJ2NZVvKCAAc1bjk6VRLLwb6UhIxUPm4ppmB5qyLkrNt5FMMveo2bdURPPtUMV9CcTZ5zxT1fNUi/PFOWTNAtUXVfJGamVs1SR+f8asxv/nNUhlgHgU4HjP6GoN5FP35GeakLWJA1ODbuKhD4FIr5oE0WIzz0zUok49/WqofGKeX/KhhYn8zr7U4Pmq5fil389aC1sThiD/9ak35qES5OM0F8mgCYN2FAbr6VX34pd+KT1YPaxYL5pu/nj0qLfRu6CnYi1hzNz700uaZnnmms2PzoY+h+dsaA/SmMg5z+tSxMm0g8GkY57/hXdax8+9wtZTBKr5xW+2y+tRwCf1Fc+I+a1NMuRBIoLDYeuaT1OqDujJuojG5BHSqzLke9dbrmmRzRCeE5454rl5YjGTnmjc55LXQiR9h4zxT2mO7g0RnrkcUm4ZpNCZOjFxzTxwcHGPemRsAMnpUbnLetJeYi8rkjjnFGoQLqNiY2A3ryp71BC5HFWo22nPcVhOPVGsG4yUkcTJE0MjK64I4IoU+1dD4isN+LiNQB/EBXPnr6isXqfQwnzxUh4OMfzp+c/SowcmjkUF7kucdOaTcaZnHApofg0mg9CQucUhkwetRFsd/ypm7PBqRpWJzKe9N8zn0qFj700vjnNNjbJmmwKaZKrvJmmGT3wadh3LHm88nNW9O1H7JOGBPWsppP/1mkWUrTIsnuemWN2t3CJFOanCL2HFcNoOttaTBScqeDXd2brMqsDwwzWylpY8PE0XTlpsyKW2GMg4qo0ZQ/LW0ERiVf0/CqV3beUatPoeekU1yG+b8q27PS1uoC+7BHasVgAM1bttQktxgEgelOopNe6aRa6lm7WKIhY2YkcNn1qurZ6UjuLksWOH6iokLK2CcUumpm0aVrcFTtb8KuROHxgcnvWQoLsOcGtxtMu9JSFpzGyTrvjZOhFZ20uS1pcdLapPEY503If09xVCLw98wCru7hhyDWjFc9iea2NAmje6SGTGGOFJ7H+lcOIpcyuepgcU6cuR7GdZeHmH8PXtW3Z+GhgZX8hXdWHh1ZEDKuRW5Y+GlVgdnNeRboe/Ko31OFtfDYyPk5+la1t4aAP3K72DQuny9Par0WjKAPl/KktDKU7o4q38Nrt4QAfStGDw+MD5MD1rsItNUgDbgD+dWY9PA7dfbNFzPmOTj0NQMBRipf7GVT93FdUun/n70v2QAHOKV+ouY5ddKXuOKlTTFABCit9rYelMeIDoBRci+pjHThgnbmo207ttrbEYFRshFTcGYjaaoHK/jUbWSqMACth4+1QtCO/B+lS2yUzIa0GDx+FRtbADpzWo0IB9ahaLOeM/jU3dxXaM0wBAMjrULRALwMitF4iegqCSPANNMLmay8nimMOP8KuPEMj2qJ48dOKLhcosPSonGBzVt079agdcCruIpSrxVKUcmtCZMg1RlX0BpllCb7pqhMQpzWlMvX1rKusAUDRUumBXrWLc85xgD0rQumwtZc7AA89a0SsPRMqMAx6Zpht+5p4bk1KuCa0NGQrbdxUq2uRVhcYHWp1GQcgVDYuhnvbjnP69qo3EAUdMk9a2ZQB05xWfcZ54/OkmBjzxDnHf9aoTJtJzWrMBzms27YdKtAlczLkH1FZNzwDxj8a17nkHHFZMynJraJSbRkz5JNU5ea0Zo8saqyxYFbplIpMvNRspFXDBjqKjaLIq7glYoyKKquPUVounNVHj68U07DW5RkAGT3qFhkdqutGcdKhaHjNaqRSfYq+XgGmMg54xVpk496jePimpFcxSdOKiKYq4V45qJkArZSBMqPHmozHk1eaPPNRmPk1V9A3K6pzVu1cxSBh2pvl8etOjXmluJnp2iS7vKc4GQP5VtzHIwBXL+HJg9jE2ckfL+VdRgNCG56V8xXjaoeBiY2mUXHl4OOhrpPDSx33iCfTZSPJ1mxaEFuB5gGR+tc/KuRmntfPYQafqERIlsbkN9FzW1CXLUiaYOXv8AL3PIL+yNpeTwMMPHIyMCO4NVxEM9K7f4p6Yll42v3i5hutt1HjptcZrkzEAOeor33LU91apMgWLA96lVCF6daco5qZRk1LkWRolSFKdtGad39qllxlYYI+Ka0fFWETPapTAT0/PFZc2p1Rq30MuVOOlVZFy3IrWktzjkVUa3J4xVxmir31KOzFO28VYaLFRshArdSuTZ2ISM1EwzU7Lioyv4Vqh7kLDmm1Nsppj7CqTIaGL1pwFKFwKUcdagVriAcZo2048fSlOMe9FrDGYxzSU/Iph4+tJCYham7sdKQkmhVJHStA1Gk5+tJzVhIc1IsGD0NGiCzZVVTUsceSOPwqytualjtznp+FTzK4+Ww2OInHp71OID0x+lWIYelaEVvnsK5pTNNDJFi2elWI7PocfhWuloD0GTUyW6jt+lYSqkNGdFZYHSr0VvxVoQbeB0qQR8jvWEpXMHruMihCqKtxcCmInNTLGSeKwbJWgmO+aeEzT1ix1qYIMehrO5o5WRCsfFTpDx609F4qRVH09c1m2yPiGLCAOoBp5i4zU3AqNiaUdWaqJGy/LwPzpNme1PI3CpI4q6EtNS0kiKOMt7VYig+YHHFTpDntVuGDPbFYTqpBKaS0K8duOuKsRwFf8A9VWFh7YqdIsnpXDKo2zjcrsS3i6VpW8QOMD8KihhHHStKCDAFc8pGRJDDkDtV2KD6062gyM4q/DB90c/lWTZi3ZjbeDHUVo28AOOKdDb461cjhIrnerJHW8GMECtS3iyo4qtCvStOBcAZFS9hXJoocqMYqcQ7Tzz70sK5qcJk1iTzDFQcCrkEZJAx+NRCPJHGKu26ZA9u9JiuWIoenFXoIcYOMVFDGOCf5Voxx5GMVIh8ceBVuKPA9/pUccYzwOlW40+UcE0EseqZwAKmCgcYoRCBwKkxg0FLYYBk9sVIiZI9acqdMDrwc1Zhj6UE3HwxYI9avIntTIYvXiraR4ArS1hDFTPtU8a54pQuakReaoTJI1yeKuwjp0qGNMAACrMaY7UDLcHB6VpQjGB6+lZ8Q/A1fgfv3HeqQGrCcDH6VbVumKzon4GasrJ8o5xU9ALJlxTHl3dTUe7tnPFNY8YqWWMmk9OlQgE1KVzT40/Ws2rgEcdSBeKkSLtinGLis3EOhCUz0o8vPGOPSpkiyRUyxD/APXVJEFQxcdKrPbnOMYArX8jNKbbtjiqLOfksiRkCq0ul7x06V04s89BTvsHXjiqcEybHDXWjAg/L1rIutBwc7ePpXph0zI+7VafRVbqtZOmgseT3GgEk4X9KqHQiW+7XqkuhqScpxUH/CPrkHbz9K3p3gYu6eh59aaG2QNlbljouGGV59MV1cOgqrYx+lacGkKpA25PrXeqztuS+ZnPWuj4AO2r8ek57fpXRJp4AHy/lUn2MZ4GK55ylLdhY53+yMc45+lA0nAPH4V0ZtdoNJ9n9uPWub2d9RpGAdPwM7fxxS/Ywvat023fFIbX2x9afslYjlMT7L/nFNNqPSto2foDSCzznjmo9kDiYf2QE9KnjsgcH0rWWzI5FTpaAijkuJRsZiWRHbFXIbPaMYq8kAx0qZI8dq0UC+VFaG3wvTirSxDPNSiPgZ4pwTGD0FaqJVtCHyweaawBzxmp36Comzg1a0IKsicVWePParrL1NQkd/51SQmVDED0496asQwfXGKtbcHkUuzr7UPQz5SGOPHaplUD6U6NB+NPIweBQUkIOOcUouJIvuuVz6cUHtUTfKaxa6llPULGy1BGW7sbW6Ugg+dCGzXDa38FfAut7zN4btYpX6yQDYa716rSisnqD8jwbWf2RvCd4HOn3t1pr44Unev6157rn7IfiSy+bS9VtNRj5+R8o2K+tSvNNK4OKixDiux+fviH4X+LvChP2/QLsIv/AC0iTepH4VyU2FJWWNon9JFKmv0wdNybeq/3T0/KuU8R/Dnwz4k3jUtDs7kkfeEYUj8qabRlKjF9D88JbSGXJPSqsmjwupA64/hNfZHiH9k7wtqju2m3FxpTtyADuUH8a808Qfsj+KLAO+mXtvqqgEhfuP8ATFbKpY53Rl0Z88toGASrkY6L6iqL6fNDkDkV6Dr3w08W+FnK6jol5Bt6sIyy/mM1y8jOGZZVO4dQ64I9q0jU8zVe1pre5zxMsZIZM/SnJcAcMCK2JIYsA7eT6VVksomP3yD6EcV0qp3Gq876orxXHkENG205yMcGtex8TajZfNBfTRE/3XNZMmn7Tw6P7rSfZ2Xsfwp81xqs3od/pnxh8S6eRs1GQgf3q7LSf2lvENlhZX8xO5DnP5GvDWV0I4NOUuvOaLpdDRV7S2Prbw3+1FZXcIXUZpI5+gMsOVP4ivSNJ+L2g6oFMd7ayMRnasm0/ka/P555QfvnH1oS/uEYMspBB4PcVu3SkrOJ1KrRbuz9IrPxzpMrEF3j564DAfjW5aarp96v7m7ibvgtg1+bWm+Pdc0lw1vfSp9Ca6ew+N3iC02/6SHx1LA5rB0aMttDSLoz1TsfoUFHG3DKe49KTy8Z718UaL+1FrWnhfMDEj+JHr0jw1+1vbThE1CP5j1LLzXNLCJ/CyvZ3+F3Po146Y8BzyPrXFaB8cPC/iEKUn+zk9iwYV2tlqmn6ogNteQyA8j5wCfwrklh5x6EuEo7ohMH51DJCM9PpWpJbMh+ZSPeoXix7GsXFozMtoM9qjMXt+FabRc/5xUPljPSskjRFEwDB+UcUhtvx4q6Iu2P1pwgAHT/APXT5ewjKa2HpzQLb2rQNvyaekFVZgURbe1MktCynAxWwsAPQc0r22RmnystaHG3tkRnjjtWdNZkdq7S708OpyMVkTWmB0rXlC2pgCDCgY6etMmtdynjitaS329qj8kkURTNkc49kMHA5qxaQDjK1pPbYJ4piRBWGRitHqUOhh2gYxVjyhQo2n2qYDNZt2M+pRlgyelQm3wOevpWoYiTTxa7hgVLjoSYD25xVZwU/rXRz6eQvA4rKu7QqCQDWDhyg9DNM/AHSmSXWwcc/jUdwhTPUVlXErL3IFJSLUrIvPd/MOav6dc5Yelc0Jy3c1q6ZMVK56nrXTF8xLV9j0nQWDlf5V2+mwZUe9ee+HJssvPFekaO2Y19a6Ix0uJPoaUdkNnIqK404MvArYtkDp05qV7cEdBXZBdy07M4a9sDHkAda5nU7cqDkda9J1GyyDgc1yGrWPDcf1rXoaXPP7+LJbjj6Vy+qW+WNdvqVrgniuY1GPbniovZmsXdHmviKwEkbHHavIvFWkk7ztwPpXu+twAhiR+lebeI7ATI/FdVOpY2jG+p84+JtL+98uD6V53qlhsYkivcvFWm7Xf5f/r15brtl8znHWvoMPV0WpWzPP7iA5PFUWj/AArevLcgms14a9iM7mttCgy0irn/APVVpkxmo8YNbX0Ia0GeX9aNmO1OqQDNJuyM9iNU6CpRFxUiKMU/gVg5GiIfI9qjaHnkVaL+tN4INFykkUmhINRlNvarjD8qiZO9O4cpX29qaQDxUxTrTOlVcpIj280uDTscetNJwtFx2A9aaTzQckjpRtpoB1AODRSdaG9SkiYSdu9PWQ9KgUc1MFPagpJkqSc1Or1VAIqUdqVyoovQOanLCqkB4qb8ahs2iPDD61IvNVx1PWp4+RWbY+pMq1Kg9qjU1KrYNLmsaJInQY71Zifgc81R3YqRJyvpRe6KsjWifOKtxjisiO4298VZS8I4Jqblq3U2IVAGSavwMBisBLzP0qeO7Y96zcmbXidOsgIBFORg3esFLphyT+FWEvWB7Vm0zbnTRt4U0gdF7j6Vl/bCT+HaonuGz1qrX3KdRJaGs0yjNQNOo4rKa4YnrTWmPXOK05dDF1bmi9yOefwqrLPx7elVxNg0xpAw60uUOZkE7M5OarqpPTmrMhHfmgbfofarSsZpdxIoSSOOKuLFtx6VDG3PWrAO4DmqepVkh20Y4pDx25pSpxSonvS0RSIyu7tik8nParRTAx6UFcCsnLQq3crLD6cVY2gcdqa+FxzUE0xHA4qbjS5UFxcKvFZU8xZsg1PMS1VmQioZk5NlZsnvzQiZNSiMMe9W4LPPUVnKViFchW3Ldqk8gKvSraw+nFTrb+grnch21uZiW24jOauQQGMHjk1dS2C9uakjgy2PSiUrIpK+rIoIs806VQvT8qs7QinsfSoXTfmkn1Fa2pS8vzH6U2UAA5q68exeKpuuevSumA7W1KbIXPTgUKhB4FTlQCe9WrW28w5xxVykTrcba2xYgkfpWxbW4GBTYIQoFaVtDk8V59WdzaMbGhp1n5jqBXsfgTTfkijUZ3dcDvXm3h6waSdSVyte9/DHRDLMjMh4rzajPKxdSyPY/AGhCGGMla9VsrUOgGOMcCuX8O2gijRQOMCu50+HbtznFc8WfOybWvclttPVgPl+tXV0xT/DU0CYGK0Ilz2rdMwu0YsuipIPuCsi+8LxyA/Jn6Cu3EYIximS2wKnHU1rGRSkmeOav4JjmZv3f44rhde+Gcc4YGEflX0dJpavn5az7rw8koPyVqmKyep8Y+JvhAjh8QjP+7Xjvir4QujORDx9K/Q7VPBkcysDHz7iuB8Q/DaOdSBFkfSt4TcdiXFp3ifmv4g+H09m7bYjxXHz6RNav8ykc9K+/PF3whWQOVh6+1eH+MPhE8RfbER+FdUKr6nRTxEobnzhKm0HjmqTrzkCvSNc8CzWZI8tgB7Vx91pMkDlWXBrohNM9inWjONupmWURaVeOK6zSYCcA8e9Y1nbbZRnmus0y1ZtuBW8p3RndKWp1vh23GxVFek6HbmOONe30ri/DNmQyhhmvR9Ji3FAB0qrnn1JanV6WPLiAxXS2LhU/GudsRtUdq27fCACi5xts2Ypto6/iD1q2k3HbI71lxMMe9TpJjpV3HzmosvAHSneb1qgk+BycVIJxz1+tFyb3LRk6c0zzQScc4qsZifpSGQDvRcE9Czu7jvQGww5qv52fSlDjPei47lxJAT1/WrCSY6mqAl5qRZgP8KEwRoCTjg/nTi/FUlfnqPpUgl4xTLvcs+ZnNORqrb89OKkRsYoEWAc/hT8moFOKcX5FA0iXcBxSF8d6iZs0mT2o2GtyXfz1xSbz68VDuIBozu60AiwHzmnBjmoVPPSnB84NBO7JS2KYXNM3YHHamFsDmkiicPx/OmO/NR7+1IzZ74pGSemp+eZ68CpUHTPWgLgg1K4GBjmvUaPEethBEzkAdTQpKtyMYpVkwOtNZtzcGosJSaZu2N8JYjEx7VlX1r5bHAyKZA5RgRWqI/tcBI6ip2ZVm9TnSoAOetQMRurSubZkJBHNZ8gKk8VZm73HRDzFx7U4RnPT8ajil2NnFTvLv54X6Vk1YtWHpGQNw5qZmOFJGKihk2nnpTnmB+lCSaC5PERMjRt0PrXMalYm1nIA+U8g1uCQo4I5Gaffwi+gI7jkexrikuV3O7DVuWVnscp0NHPtT54zGzKeo4INRfw07HtCN7U3OP/ANdI5zTAw9OaQtRxbjPSo2OeaCw7U1mH/wBanYFe4jyYzzUfmEUm7NQM/PpSBkjyc9KZvqN3Pf8ASo9+DQCJi/NJv4HNRb8HPekBJIqC7JliOUqwYGux8K+IcMIJm+XsTXE454q3aM6yKVOD6inczqQjNcsj2uEwz22f4sZGKrTIGUq3JrF8M6g8tsEfIYdCe9dXBHBc27BztcDg571cXqfN1YezZzkkRCkEcetQoSuQyj2rQuYsHaTVJ1rtVmYbCxgKR2qWXDZJ61XA4oBI5zz6UnG4mmSJNjvjHSrC3UhHMrEDopbj8BVFpNx6DPtTlyDwMmsmrMdraGtbziQ4J+atGGYpjHBHcGsCBtr59PStS3uNw61nLUV2ndHsfwv8UJdutjcuBL91WY9a9jh0oDt9QRXyNZahJZ3KTREoyEEEV9NfCnxxH4p00QTOPt0S4wTywrysRS5feSPbo1+aN2dYmngD7vP0qUWg7DAFaBHy0wJXB0N3K5UMAFJ5O3n0qyw5PFMdc/jUE6ldh0/WomGBVkrgVER+NQ2NO5VZfpVcgc4q64HBqq4xUtjZEV49aawAUAflUj9O9M9jTQIgZOahccelWyuenWoXXikFyq6+hz3qJoxjgVbZBk4/Wo2TjmqEUTEckZqvJEKvMp4J/I1Ey9qVhPTQznjOcDrVd4yP8a0JEBJNV5I+P8Ka0GrIznQj6VBKntzWlIoHtVaVR1wc/pQyrmZImAapToVHPetOUYzz+FUp1yOapWFcyJ0NZd2OPetyeMt0ArNuYdxPHFCd2Uc3cqc4rKuEycdxXRXcABPH4VjzwZJwOenStFuOxksMNU8ROOaV7bBJIxTgOPajqMkVuKl3lex/wqDGcYzxS7jTZSHSPwO9Urnp1/Crcn6VRuCRk+lMZn3Tc1k3R5PetO6J5Pf3rLm5+tUhplOUEqapywkjOK0hGTxR9mGeRxWi0KSMJ4OelV5LTBNdE9pgZx+dVpLUEH1p3GznXg6561WeHr0rantxuIqm8WGxitUwS1Ml4efX6VE1sST6fStd4ewFRGDnkcVdxrsYz23UYqBrfaOlbMkQ64qrKnHSmmEdDJkjwagZOTWlJGDxiq7x4zxWlynsZ7Jx0qMpmrrR+350zyc5q0zOLKfl0hUirflUhjq7lFQJjtShB0AqfYR2xSqmDT5i733Oj8KP+6eP0Oa7e2JaDAORXnWhzmC6A7NxXoWjyb1I9q8bFRtJs8rGR15iNs5pIo/tNleWxH+sj447/wCRViVdrHPr1qCGUW90rdRn7prki7O5xU5cs0zG8eR/bvC/hzUmOZo0axm9cqcrz9DXAP7c+1em39kb7w3rNiMsbdhew8Dkg4bH4H9K8xz3r6GElUipH0iaQg9ak3UxeSKkWPcOetUxOWgqCpUjzU1vaM5GOlX4bPAAwc1jKaRKuytDbnHPNWFt+PSraWwA5Wn7QAeK43VubLQzntRt5qtJBxgCtSRMdKqyrTjI3jMyng5qvJFg9K05EzVdkIrqjKxfPqZxgJPSmNFntWls3GmmDrWqqFxkm7maYeelMMWe1afkGmiD2rT2hejM025Ham+T6/yrSMAHakNvk9KamLlM0xUhQ9K0fs/NIbUk4/Wr50PlM/yye1IYT6Vo+R704Wox61nz2JS11M3yDT1t81orbc9MVKtp7UOoOyRRjgAxxVlYRiraW/IyPxp/khaydS7FzpFPyCDUiQZOas7ccfrT1XoMVLkTzXGxQdKvQx9O9Rxx9BV2FD2rncrsyaux6R98VMIs4z3pyJwKnWM96ybNbkIjqRYualC5p+zjis7iaRAEIp6LxUuwntThEeKRPLcQdOlP6ClEfbFL5ZFZ2BwQDpTgeaaEOelTpESBxTKUUhFyTT1i3+49KsQwZ7Vbjt9oxjP4VDmojckiolt7VZjtuBxVxLbjpU6W+RgCsJ1uxy1JsrQ23txVqO2yfp0qxFb8+/pVlIecVxSnc57vqVkgyanjtsH+tW0tqsJajArLmFdFaK3xg/0rQghyv170sNuxxxjHrWhDbHrj8MVEncVxYIuwxitS2gAAJFQ28J44rSt4sdKxk9DN6j4ofarIi9sGpoYvlHGKsLFnFY31ERRxYxV+MdOKZHFjtVqKPngdKtsgniQ446+9W44sjmo4Uw3NX4YQT7CstiSNY+pP6VZgQq2MU+OD8qsxQbSCR171AE9tFmtCNO1VYE49xWhAm7mkxbkqR8f/AFqtpGQPTFNhTviraJkdMGrsDGKvyinbcHPapRFjtTlTBoZL2EjXt+VW4U4qNE71ahTjNMCaNfxqyi5FMijJxVqOI02A1EJPtViOP8qWOPH+NWo4qE9BMSKLjHXNWYozkCnwxgHpVmOPBBq0UhqJz0q5ChJpI4ySBjircMO3PFMGSRx4wOlWlXjkURxggcVNtyKSEQlaQrk1MU61HtzwR+NSw2GqmWqwkYA47U1VGelTqoqR3BVx9KUjnpmpAmOlKFDUrCGxqM5xirMcXPPSmRpirMY4oSsNDgnHFOWHPUVIgqZAMdMUxESwAYIFSi3HHHFTKMDmpQBWiAqm1+XpiomtBWjj0FROOKTQGY9sDkYA+tRfYx6fpWg2CPf61GQB/wDrq7Ii5XS1GeRU6wgEVIvJzTx0zVpANW3AA/zihohmpVPHvShRinawEJj54pPK5x/SpyBSjGaYEAiwKTyAf/1VMVyc0uBg54NOxLRWMPAwPzpDBgkVbKjHFNZc+1RYEiuseKf5dSbeM5pwGRziiw2RiIKefypwXGMCn44zSUhijnFGOelAOKQmgkaTmom6gVIxz+VQuepqwGN8pxmoip/D0qRuo9qax/WlcmxHs55/SnKOB60pGSKCeKkLAoweadjpxz60mcDPekJ4oEuwYxkfrUTg+lTHrTDikyrFSQfhURXP096tSLmo2Q9hWbRJWZcelM2HHFWSmR+FBjNTYdiApwf61Vmj/GtEpx0qrImc81mVa5RCZbmrCRDAOMH60oTJ+lTqhA96pCSDZvjKOBLGeCkihgR+Ncr4i+EfhHxZk6loVtIx/jjUI3512KJmjaRVITgeA+If2M/B2pAnTLu60xzztzuUe1eda1+w/rMRY6XrltcjsJRtNfYm3vRtzSuw5T4B1j9k34g6Yx2aYLxVP34XBFcnffA/xrp7fv8AQ7n0+VCa/SwblBwSB6A9af8AM+NxLfXmr5pLVMn2avex+XN58O/EdiT5+k3MfsYzWbJ4f1OL5XsLhT/uGv1Ya3jf78MD/wC9Ep/pVSTQtOl/1um2kmfWBf8ACjnkHs49j8ppNOu0bD20i47FaiW2kBKtEwI6jbX6k3nw78L3rEzeH7Ik+keM1kXfwV8F33DaBbp7oOa1VR21JdGPY/M/7MR0U/8AfPFOihAQ5XP0r9FL/wDZm8B3+c6dJET3R+B+Fc5qH7HnhG6yba7uLc9i4yKTqeRPsbHwf9nUnIFPhtlRssuQetfYGrfsSQuGNlrSKeoEi1xepfsb+JLJWNrPFdkf3Hzn8KftdDR05L4WeD2MYRv3crQ+6nFdbonirxBopV7PUmlVQP3c3p9a0Nc+A3jXw6xL6RLMvqi1zk2ka5pLlbnSruLbwTs4oVbl1TBVasPM9T8P/tI63o8oS6juIuRk486M+ue4r1jQv2ktNv0j+2Wgkzx5lq4yPqtfLUOrtGoWaNkHcOhGD+VSvDb3W148K/UNHwa6Pawm/wB5E3WIhJpTifcmjeN9E8Qpm0uwrkf6ub5DW15PAPBB6EHg18MadrWraUFEdyZFXtJziu98PfHrWdAKrOr+WP4o2JB/Ch0KFTWnK3qax5J/Cz6rEHWniDHQV5X4S/aE0PWykVzLGkxPOTtb8q9Q03xBpmsR77S7jfp8rMM1yyws4eZTpyjuhfIxUkdvntVkwNtztJH6UqpjGa53F31Mhi2/APUVIYAB057VYiX5aHHPNXYrzMue33c4/Csq5syGPHFdLJDkDjpVO5tg65xyKQzkryABvlHFVNmK6C6tcg5FZM0O0kdMUFXM+WMVA0eD0rSaLPOKhljxx2rRmm6KqqasxR7qSNMkgirsUBwOOo4rBomxEsPNTpF0xzU6QYHYU9EAPTiqsQ1Yb9nDDGKo3unZUkCtyJA1Pe28wdMj1qXG4zz/AFDTDg8fhXP3elMxBxivVJ9JEh+7VGfw8JB92s3TBs8r/s5lPCnBqzb27RMp/Ou+l8NAA4T61l3GhGI/d49K0ULMafLuSaDOYiMmvSdAvgUXn8680tYDAwGAa6TSb/yHGTxXXAW2p6vZ3IKjmr4cEVxGm6xlRzmt631MMo5rovYvc0LkZBPauc1Wz3hgK2mulcdaz7whgfQ0dBxOB1SzwzcVxmr2xUk4r0zU4gcnvXCa7GAGqG9DaOjPNdZBDEdTXDa2gZWFega5HktXD61HhSCMVcGbxlZnkvii2VhJxk4ryXX7b7wKj3r2zxJblkcAZryjxFaFGckY9q9nDy6G109WeYahBtY9etY08QB6YrpNWiwzfWudumwxFfQUWbooSnFVWOWqa4bHeq2ea7lqjKbsyZBk1MkeOKjhGetXY4wR61jJ2J5SEqaRulWzFkdMVXlTbUXuQyDzMZppkpWzmomNaJXJW48uMdaZvyPaoqbuJNXy6Gik7kp70wnFG/HFNJzUWNUxhOabnP1qUjBpoHNVYLjMc0o6UpHNHQ0W0BBg0oGaAO/enA4pFgg5qwuMVCDzzUisKTRSZIQOKdtyM0wMKmSiw09SWHgGn5GOKaAAKRuKlxNL2HeZU8TjHNUtxBp6S9u1S4l8yZohqk3cVTWbIFSpL61nbUrZFmnj9ariUc1IsnvRYuJZX68/WpVX3qsjd6so4A/xqXuWWoeDVxOnofQVQRxxVhJaDWOjLyvtpRIcjmqgfPSnBjnvTsPmLyTY708yAdTmqG5s8GlDn1/Oiw+bQteaN3HWmvLjioVb9ak2ZI71Wlieug1pT24poct7VOlru+lP+yYz6U00L3itk556U8DnAGKmFuOh/Op441XPBqXKxSTI4IycHFXEgCjnrToSqjP6UjygHio5i1GwBRS4we1Rb8k0NLgdzWbkNNMmLjFRvKB7fWqzXO7IAxTFy5yaxuDY+RixBzTduRk9KeEwPanNjbQpBZvcqsnb1qF0BOMVazuNTxW/PTmpchPyKkFpz0zV5YSABU6oqjipBFk/1rkbbYtCGK3+bpxVkoqjFGSBgU9YzIapILpDEh3EkVKY9vGBViOIJ9cdab5RJHWjluCehUKF2xU/2bCZ71Yjtccnilm4Qgdqq1rDWpl3HHAqjMMVoy/N061F9lMrAV0rREt32KMMBduRWjEgRQBUq2oiXGP/ANdOCZ47Vzznctaaklum5x3rotHsGuZlQLnn0rK022ywwOtek+DtGAIlZTk9M+lefVnbUic7LQ3fDPh7LxptB98V9BeAdD+yxpxjgdq4XwTogeVZCvFe2eGrDZs4wK8rn5meBiZJu3Y7LQ7bAXjFdbZRbQOMVj6TAFQV0FuOB2NWnqeRJ3ZbhXFWovQVVhOAPX0qwjc1smZMshgBSk7jk1BuzxUsZrRMT0JlUGnm2Df1pI/Wp1OK2UupN2ipLp6uCcVl3mirJn5etdEDlaR4gwPtWiZSn3PNNY8IRTqfkyfpXmXij4epIH/cg/hX0XcWCuDx1rD1HQkmBylaovSWqPijxb8Kg/mN5X6V4f4p+GLROxEXIOelfol4g8FpNG37vrXk3ij4bJcFsRAe+KpSa2KjeGtz4JufCclnKR5Z+uK1NK00owBXBH8q+jtf+FIR2byc+2K466+Hz20mfLNdkJXNPbt6M5/QrQjacEfjXd6TARgVkWejNZtgrxW/Y4jwDXSndaGcnobVsgyK045goA6VlRTAADFTCbPNPU527mutyOgqeO53Yyax45jkc8VYW43HsPrSbJNTz8+1S+eu3OefTFZPne+fenrOKFIdzTFzzTfNz0NZ5ufemm59TT5guaiz4PLCnC49+lZQueQBT0m5xmr5jPmNdJs9ORUoesmK5x9KtrODx600zRSsaCzEY6Cpkmzx1rOjfPep0bHvVpmkWX1YA1IHOfWqiOKmRsiqNLlpWOODgU4Pz/jVcZxwTT8hasZKWwTxmhnzUX4/hSFial7hbqPLfrTlOOlRA5J9BSfxUhXLIbIHvRuGaiDY+lKTmqQIkzx6UjNkUw8//WppPSpB2Qu7GOeKC2R2phJI6cU0nOfWghHwEW2Uu7I4NNP70dcU37temeE3YGJjqXJIHSoWO7qakjakyNXqTRdeRjnvXUaDpJu4m2v+FczGoxmuh8O6obOZQTgGsnqWpN7FfWtNeGUjHI68VhTwZ4r0HWFS9Ctjg9xXH39k0MrA/dHSiD01LkuZJmI8IjqHPPNaDW+/pVSaApTdmzKO4obC9aMgdaWGLzFPIBFDx4XBHNTKNhvTQDJgcjirVu4Ix2+tZzM2dtXLQ72AP6VyVFoVB2dyjrllx5qL9awXyDiu2uYvMjKEDBFcfqFs1tMyH61jCXNE97D1OdcrKjNTGPvSNkCo2etEdqVmOZ/Q0xjxzSdKQnAOalsLEbnAqF2NOdv8ioiffNUiUtLiE0wnNKSTxSrGW6VDYhAcnGKlSJnPTNW7LS3mI4z7YrqdK8MtKASpJrOU7Euoos5600iScjjrXSaZ4XaQD5CPw5rtNF8HsyqTHwfQV3mi+Cs4/d/pWDqXZzubkcFpPhWTaCqkVYvbSbTWAkUgDue9e36V4MVUGV4qXxF8OI9S05wqfOo4wO9aQq2epx1Kae54FMwlAbvVVwQuR0961tY0mbRtQe1mQqyH06is6RSME8ivVi00mjzKkPZuxDtBXNRuuTz19quOY2RcLt45qBlAPHOe9aoy9CqYinNWI0BGTxTCueKACGolFNDepKyKEyDg/wA6RJNjDkVKsYden41BJHtz3rmSs7CTNm1kWQcHHvXQ+GNfu/DmpRXdrIVZGBIHcVx1nJtxnofWtZJQSCDkeorOpBSVmXTm4O59h+EfFVv4t0iK6hYCTAEid1bvxW2RjHGK+Xfhv44k8LaohZibdzh17Yr6Z0/UodWsorqBg8cg3Ag9q8KvSdN+R69OV1cnPOPWomUk+npUp9D0pCdp9K4rm+5AVxxmo2TNTNgjjtUbDOB3FSOxAy5zVZ0zz7VcbgVXPSpYisy4A71HViQcjPH0qE+1JO4kMPPfFMdcjjFOJx9aceVqy92V3XJ6VGw6jAzU7cn2qNxzz9KEySqy5HSq7KB/jV11AXHtUJUZ/wDrU7isUnSoXTJ9BV1054H1qBk5ORwam9hblB1P4+9VpkyW/lWhKnXHf8qpOmCae6KaM+VeKqSqM1pSJuzVWSLBNUtEBlTRdcce1UpoMZ4zWxJDg5qtLDknjAoHfU525tsg8c1mXNrt7c11M9sOTWbcWw646Ve47nLXUGOvaqRj29q6K6tuoA696y5oOTzmmikU0GRQyfKakZSMio2bC46n61oUtxrHIqjd4GasSuMelUZ5N2aSRS1KE43jJqi8RatCXniq5WtUVsV0hyaspBkeoqSKMYqdUxz0qZMpuxRlhAHQVSntya1pFGaqS8etCIuYU8B5/KqE0PJPp2rbuFBzWbMK2Gmyjt/OmSR8etWglRsuc1ZVyhNFxVOaL8a1XTIqvJDu+tCdiVcyJI+elV2hrXkt9x6c1C8GPb2rS+hXQyWixzjmmmDitJosj0pnlCqTuLoZphxTXjxV8xY7ZFRvFVJj3KBj6g01l7DpVxosnpUbRY7U0xajbR9twh9673RptrrjOCK4NExz6V2eiS7oY39q4cVqrnNiY80DfuVyuQPfmsqXIwelbjASwDI5rGmUgsteVB3ueIrk+lXQXUkWTGx1KPkZypGD+hrzXWNObTdUurVuscjKPpnj9K79dySo3cc8c1neObFZr+2vox8txCFfHZ14/UYNethqlo8p9NQkqtGMuq0OJityx71fgshnnk1ZgtC3QCtKG3xwe1aVKupqoleC0AI44q2tqEFTqgU+9PK8da43Ntl7IqkADmoXwP8AHFWZD6VVkyc0Ja3IvfQryvz71WkGcnHWrTR7j71G0OPpWtykU2B/+vUZiq+YDio/KK1rzWHcpGI96d5Zq15X4Unlj0qlMaZAYuP6Unlj0zVgjnpwaYw5wKFItTaRB5IPSmGEZ461Yxhc/wBKaRuHFVcr2hWaHvSCLAqzsIGOlCp0x/Kq5h+0ZB5PPIzQIeenSrPl4NOEQHPehyIVV3IVhXcOualSM85HFShQeQM04L+FZuQ3VZH5XGMUjRelWAhJxn9KCgGanm1M27lMx9c0Jx7VO6Y9aI05/wAavmC5JEPQirsSeowaiijyRV6GI1hKeo72HRJk1Oq9qWOA1aSE8elYOdy+e5AEJx6VL5eeAOKspBzyOKmS3wORUc9hOZUS3yc1ItsT249KvJB0qdIBnpj3qHUDnM1bbPOCKkFoa1EtsnGM1KlqB6A1Dq2E6plLZ9Mj8KnjtABkDitRLYc5xUgtVUdKz9qQ6t9jOjt9o6VYWHBHarYg9ackGcHH41DndE8xEkWRmrMcH1FTRW5PUVcht8duK5ZMhshht6tJBhs44qzHb/LnB/wq1HF2C1m2RcrLAM9KmW159/bqKtJb881Zits84/Os27EPcrxW3QYzVyGDAqaOADHBzVxLfIociSGGPaauwx4pY4KtwwDFZN3Yrj4VJHX8KuxRg46VDCgB+nrVuIDdx0xUaDeg9IR6VPFFinQoM/0qysXHqaexmwgUk1o2ygnHaqsSFewq/AmcVDEvMtRxjbjGTUqwnHP5U6EcDNWVhycdqkgjjjw1aVupAHHFVli+YVft14oL6lmGPvirUaU2Bc/j6VaEeKCBgTK0qxk9jU6x8U4Rc1YDY4+KtRxk496WKEk9KuRQdOCPwo6AEMfGcVajiJ7U6KLtjNXY4yPftVWuJESQZ7fpVmOEA1IkeKsRpxVWGNjix0HNWI48dOaVFwPepkUk49aENCxp7ZIFXI1yOnIqONM/WrUS9RTQiSNR1p+CKEGB/wDWob6/nRsBGxwaaiZPH8qcTkmnIhB6VIDkGSKnRc8etRhcHFWQBxxSQBtPXrSgY7U4dKT8aGA8def0qZentUH3elAfHekwL27pT1fvVITDHJpRcDrnpWdwNJJQevepVkGM5zWR9sHc077WMcGjnsBredj6VHJMOeRWcb3jrUT3Y7Gm6iBuxceUZHp0pu7J+tZ7XWR1oW6xjnFVz3I6GiJOKkEtZouewxUsc9axmP1NFXyfSnhu/aqSODnnBqUS471pe4ixnGPWjOD1qIS7gPWjeaLh1JN3alTt39ahaTOB0pd/Ymi6Qrk+TRn+dQl8DrzSq/FK9hkhHHtntSngA1Dvz9aXzeDTTEx4PFDEAGoTLk+1IZM4ouMlyKYWGBjoajMnU0wy8c8UhMlLjnHrUZbGaiL0xpOc0BYkY+9NJzUZfJNKx4oCxKxxTfTPNNXp7UA5wfSgWo7PJ9KQNzTW6cU0Nzj9azuQSZ60bsmmFvlzyKM8570XLGnINBU4yDilz+FByc1LYDGXvRtx/hTyuRjNAwFprYfQjwADmqsiY3fzq1LgCq7g5qbDbsRoueRg1MopI1/Gp1jyc0gSEC/L24pdvGafjnFKffrTSAZgEZoC/nTwMng04LxiqCxGozUoQZ56/SnIoUk1Jt+XjvTY72I9nFAUVJtyeen8qaU4PemD1IiuWHFIFwamxmkwc1IhAuKNnFO6ml/l601qiyAx5/xqCSPGexq+RkcVDJHxyORQxJFE5Ix1HoeRVefTbK6GJ7K2mz13wrn88VckTFM2isbahy3OW1H4XeE9VVvP0W33N1ZFwa5bUv2bvBl6D5VpJanqGQ9K9UC0Ec0NByI8IvP2W9NVcWepSxk9nGQKx5/2YLlBiO/hmBH8Qwc19GEUwgDtz2ppMnkR8q6n+yrqMvzRxxM45DRt3+tZsPwX+Inhk7tKlnO05EROQa+uCoz0pOR04+laqpOHws3hUlDZnzfpeq/FTR1AvdDvHxwZbVwfzU10Nr8YvE+nEnUdGueBg+fakZ/EZr27ccD5iPxNSCZ2Xax3j0cBh+RrpWIb+JXNPa33R5TY/tBaW7BL3T5YTj+E4/nXR6f8YPCV84B1I2hPa4XAB+tdPc6DpeoIY7rTbSdT13wjP51hX/wc8G6pnzNFEOT96CQqafPSe8RXg+hv6brWla0mbPVLO4z2EoBNXJrCTaT5ZZfVeR+debXP7NfhiSQPY6nqOlkcgxNk0xPgx4l0Ri+j+Pp9o6RXcTNx9ahxg9gtB9Ts7uDHGOfWsa4tsPnGRWelv8SNNBW8XS9bgXgPFJsc/UU0+IdWjP8Ap/hm5hUfxxMGFS6a7kqPZlw225Tx0qpPb5XNP/4SOyiAMwltc/8APWM8GlGqWMxzHdxOP9kmj2TRok0UxHg1bh96hMsDsRHNG59m6VMI3U5II9+tJ0Zdh2LI+tKo5Ge1RRMW6DJqdeff1rPkaM2i3bjgd60Yowwqpa8mtCEYFFiEtRyW6t16Vaj09GGcAj6UxBjnoKvwfgKqKApvo6uv3ayr3Qgc/KDXYQ4IxUdxaq3QCraLVnoea3eibXOBiqDWxhPpXoN5YjHGCawL3TwQeOfYVnflY0ujMWC+aI9T+da1prRX+Kse5g8skdKzpbkxHg1tGV0Di0zu4dbwBk8059WDZG78a4FNWKnk5qT+2ie9O+pSvc6TUtRXaw3c4ri9YuRJuFNvNX3EjcayZr0S596RpfojH1G380NxxXJatpm4HIH512ty4Kmue1bG08U7vc6II8n8SWPlhzjjHWvIvFMYO/sa9u8SSBlkB4xXjPi0LuavQoyejOjlPJ9bj+9g1yN4Dk+v0rtNYH7xhXK3kXzHjvX0lCZb0SsYMwJzmoApzWlLb+1Q/Z8f4V6KnoQ02Mh4I9avQNn61VWMj2qdPlIJqJai1RaLcVBMRQ0oxUEkvFZxFsRSDmoiMGnNJmkDCunoBGU4qIrg1YJzUROBzRdoqyepF65paRmxSbvrWlrkjqMYphcY5pN+e+KSRdx5PvTC2KC2KY0nNWkLqP34pxOah304HIpco2ybPHWgNg1FnH/66Tf3o5RKVi2rBjk1bhANZiSYNXbeQEU7WRcXdmhGBjHU+9JInFMSTjg055ARWZs9CFlweaQetI7+lQ+aA1VykuVi0H4p6v05qoJhUgnAI6Vm4mvOrFxWIHtUyyGqK3IA6ilF0PapcSozNNXxUqzds1mi59walS4yeTjFZuNzVTSNISEc1Zjk45rLFyp71Kt2Ox60KOhammbUTDg5FWFIrCF8V/i+lSx6i2ahpoftEjcx+Oabxjn+VZiagcc0rX272palOpGxpKwXHNWkZQM/1rCF7ipkuy3fArO7GqiNvz1UZzSfbFx94c1jiQn+L9aepJ6GgbqvZI0muQOAc0C5JNVIwWIzVuODJ5PFQ3YtNsf5rcYPJp6uTSpADzQQFPFY3KUX1GliBzUZbjOTSucHk1XMyrSTJbsTo2cU4SBSM1Qa5xkD+VMNwxoJdWMUan2lR3FQyXG7gVThV5TyasGIrQSqjlsTRNhufzq/C49c1nKSCMc1bhOB05rOzsJSaZeQgmpS3aq6ZNSIhYisrFXJoEMrdPxrSS3VeRww5qK0j8tRjqasg5IHatbFxjpdiRw55qZLcDtirEceF6ZpkkgXJGDj0qTSyIJRtU+v0rOncseDjHarM8mQTmqMrcc9apEtX2I1XvmrCKO1VVbmrCkr24qHIFElA38VNBbCRgKjiUsfrWlYw5lHPWuWc7FWNbQ9N82VFC85r17wxo7ARjGFPWuN8IacHmUbeSa9s8NaId0Xy5Uda8WtVctDjrzUWdR4U0zyo04wPpXqmg2wQKcVzegaUFReMV3Om2exRnmso6K585Uldm9YLgCteFjWTbLtrRgPHetUzjb1LsbYHJqRZSRjNVQx/AcVLGDWlyWWYzVqLtUEa9KtxrWqYmPXpUy8Ef40xV4qVV+laGbHKcdM1IMg0irUijAzWy1JAIG6/wA6ZLbB+1TqvPT3p4X1rVME2jDvtNV16da5q/8ADiSFhszn2rv5Iw61UezDdv0q0zdSulc8g1fwPHNu/d8/SuH1v4ertOIv0r6Nn0pXzxWNqPh5JVOVyD7VtFhJJq6Pk3V/AvkEkKcDtiuVu9Ee1fha+qdc8HLMGxHXmniPwU0ZOI/0rpjI4qknBnjJDRnBzSrJtGTXSat4ckg3HGMe1czcQvCSGrdO4RqKRYWfPf8ASpBOD0OCKzPMxjNIZSelI0bNQXGOppPtnpWO1zk9aT7WTwcYqU0hX6G0LokZ45oN182Kx1vQOCfyp32wcmm2Rc11ueetSfaORz+tY63mSBkVMJ+OWpJibsbEdyCcGrcVz0PaufSfHGfxq1FdY5z054rRSEmdLFNwP1qykw9eK5+O73Acn86tx3JJ61cZK9jVSN1ZNx/pU8bnPHesWK479KuRTn1rVM0uaytnvTt2QPpVRLgCnrOKbZqpXsWlPTnNBIqt5vPNIJsHOadzRMnL8f8A1qdvxVcS+9KJvcU0xNlgEGn7uarCT8aeJATmquMn3/nTDnFM3fnTC/v+NMW5ITimk49qjZsjNNaTj0pMGfBRwuaYW71K6bRTAm7ivSSPnb6DGO45pytjjikxtaggr9Pes2ha9CypDDGcVLHIY24OTVWPNWAcYPY0ExTNmDV5JFVGPyjA5q5exLeWpI69qwYieMVsWExzg8ilbQ6oPSxiENG+MVFcgSdeB+tbmpWBRjKB8p9BWLKmOnJqbX1MpKxS2iF8gHn2qVQGGTT2AIxUGG3YFW1dGOsmJJBh8gdaI1ZHBFTqmeD1p6x/l61k430LvYtbxLCMDLVia3p5kjMo+8BzWvCrI1WPs32k7MZ3dhXG4+zZ10qzhJNHnEoA471A2W7Vq63p72N3IpBHORkVllSTQ+59LF8yuhjgYqNj19akck8Y/KoyCAc1NtBsgc5FRhS3arSW7SHAHWtPT9DedskEVN7GbkkjKtrGSd8beK6DTfDZlxlDgV0+i+FGdk+TivQdC8GE4yn4YrCVQ5pSctDkND8IGQr8nPuK9D0PwUCF+T8MV2WheEANnyY/Cu60nwwI8fJXO59yEu5yui+D0AUlK7TSvDSptOzAPTiui07RNij5eK3bXTNgHFYXKtoYtpoarwE/OtOPRlxyvbFbMNsIwPX3qcJhanmM27niHxc+Fy6tYPeWqbLqIZGB94V81zW7QTPDMhWRTgg+tffl5arcwlCM59a+bPjb8NGsZn1Wxi+RmzIqjofWu/DV7PkZyygpqz+R4bPGU+lRrn047VotF5qc9qptEVbHcV7UdDzlHl0YmFK571Gyrk4/MU9t3frUJJXPHJNbJ6GT0Ltp+9+UfeNRSxeWxVs8d6rLIySZU81cMyTKMnnHesZRDYqrmM9av2s+G5qkflBGc56fSoxIUI56VDQPc6KKQoQ3Net/B74iHR7gaZey5tZT8m4/cPsa8TgvvlCkcetaNpcGIhg2D15rjr0lUhY6KNTldnsz7XVg6hlO5TyDTSeteW/CH4jjVrNNMvZB58Q+R2PJFeose4718zODhKzPUi9RtNJx7HpTmOKYTxWVzcYwqFhUjN71GzZNFyCFxnOetQFeTVh2Bz6moWb9am4EeOp7U3cDwKVulRMwBPajm1F1HkdxTGGRQshBNKzZ759qGymMYAnBqF0xzUueeTTZBx7U09BFaQZye9QsuetWuo9O1QyLz/jV3uJFKZf/ANVU5kz2/wAKvyjctQMuDRewNmcYuTxUTxYOMVoCPOf6014c5Bq7jMmWDpVOWIgkelbMiEiqskQzRcFuZE0IIzjms+eLkgjnFbs0HFUpYM54poHoc1cQEk8c1lXMG0njPsa6e5tyx6flWdc23y8jmq2Gjl5kwemBVC4baT6e1b15b8HH/wBfFYV5GRmtL3NChLPnPJqnJLknk0+cdcGqhyDzxVDTYO+WpAcmnKhNOCYOcVZQqHbUm8labzmjPao3LGMwOciqkpBzVhxkdelV3WmtCUtShPg5Hes6UDJ9q05lOTVGWLrWqY2U23A57U0nI45pzqen9aZ6+1aIY0j8BTGX2qbAI7fWlCfgKlsaZRkTPaoXTrWhKh6VWkUmhPSw32M5k+b2qPyhVx0xUPl5PWtUybMqsmTTDHwatulRt6U2wV0yo0WTUTx1dYcGq0voRTTuytkVDiuk8PzbrXaOqmuecelavhuUrOyZOCOvvWdeN6bMprmi0dvZzZgAY81Ruxsk54zU8A27eDn9KjvkJYNjivEjZM8KScZWZUHUdu1TXcIv9KniPMkLCRPp0NQgY/nV3TiE1OAN/q51MZ/EcfrXbRfvWPXy+XxU2c8lntOcVMIRjNacloY5HTH3Tt/LiojDg9OaycndnpN2RSCY+lI49qtNHzjFIYc80JiWpQeI96jMHqM1ptb1GYO9acxNrGabYjtTfIxnP6VotDz600w47UJhczWg9qiki/GtGWPFVpVwKtMm5QdQT3pO2Kkc80zYK0GpaEZHFMMeM1ORge9MYZqkUmR7MigJt+lSBKdsJ6VVyuhEU4oEYHY4qcIWPSn7AOKHIFsVgnHTmlWP2qwFzxT1i4PGaLksgWIelSCHvj9KsLB3qXyT0xmsXIrRlQRcZqMx5FaBi46VG0PFCkS3YoGLHNSxR4qcQc9KmihJPTFNy0C4sEHTitGGD2xTYIMdRk1pQQ89MVyzkQ5EUVvx0zVpbf2qwkPT1+lTLFzXO5BfQqrFjjj6VOkXHNT+R6VYigwoqG9BOTIEh56fnU0cBGelWEtye2KsJAf/AK1ZXBtlaODJxjAqZLbHNW0h6YH51OluD9axc3cTdyosI9KUQ4+lXmiwB/PFM8vg8U2wWhVFv+fvU0dtzjHT0qykeCOCatwwkdhScguV4rb2/OrMdv07e9WFhx1qZIx0NZuRJGkIC4Bx7irUcJNOigycYq7Db8VN+gEEdud2OtW0hwvSpo4MCp0i9qzepLYyOIkccVZijyeRipEh6AjoelWo4OKTehNxiW+7jFWI7cqBxVmGDp61bEHy4xxXPfUlPUz1h5wRUsS81c+znrilWDHOKu4Niwj6c1bjTJpkcZ4GKtQRZzkVNyNh8UR4PWr0MZyOKSCP8avRRZ5H50DFiUACraJxz0pqQkduaspFkc0WFYWKHccGrkMe3HWliiyB61bij56UtxIfBH04q4kR+n1pkK8471egQGrsURrBkVMlvnjGatJbip47fHanuSyCK3wRVxIMkCpY4enHNWYodp6U0ISOHsOtWEiqSNMCpiuccVog3Ikj7+tTolCjAOR+IqREI+lK4DlUH3qVVpEBNTKuBRcCSLp0qwh6+3tUCkDvT8ZFNWGiYsOaax96aDmnbfXPNJiBMVMgOfpTAny1Mnf1qUA+pF/OmY5p+OKYCg85pM9+hpM/N6A0mce9AmKZD+NMaTrSO3Hv+lRk4GKzkMkebAqIz8VCz4JqJ25Pv61zyAsG56U03RHIqo0mcjvUbPkDNczbuBd+1k98e9Ma6yOtUXc9M0zecVm5O4Gh9ox34oFz71nh8e9PE2DVKYrGklx2zx7VZjn7/wBayFlzg/yqaOYn/Ct41GSbUdwM9amScCsZJzUy3BrqjU0EzW84Z9KUTcVmC6IAwetL9rPrVqQzS8/3pfOz9azftPtn8aUXJyMcU+YLGn5vSgze9Z4uvWg3X5Uc4XNAzc0nnAN161n/AGjHek+0c5o5gWpoGTuDxTfOyOB/+uqJudx60eec4zRzA2XWlGPSmNMFHWqRuOueKYZjRzibuXPO980m/J64qqsn+TTlk5pqQky1upS1Qh8N/hRuJ6Y47ZovqS2ThueDRuxUQP4H60pPHvTvoUSAnAPWgdaZ704HIqbgOzjFBGKZ06cGnjn2ouJARilPUUdulB6DIpFXExz7+lHQUueKjZ8ZxViI5X3Hr3qMcnpzSk5J6U6NcjpQPceowKlUYP1oC8gZqQdKmw720G4554pAuc0/H5UqgdeaoLjQO1P2nHP60fhTgc1QBjjNOoxnApcdfypMGJjj3PNAOc96COKQDsfx9qRSGnrQTxmnMOvrSDk+n9aokB64pSd1Jxil6cUtgFA59aZIoI9KdjAGPzpHzmpuaIryJn6VCy96tsuQfaoX6GpEQZHSlznnH50xs9qVf8mgBT0x+tNkXPPpTscZpOhoHYgIyRTSPWpStN25p2ERY796VCcDikZuo7UsY9aoCdF5NWEHFQp+VTZ6be/aqKRJjAJpWGRTA/qaDJ19TVJjILiMNnIz/Ssm5RgcAnH1rak55rPuk5JHek2OxjyLvyHAkH+0AaqPZQFf9SnPXCCtCbhzUQ9D0p8z0Kg9DA1HQLG6GXt157rwaq2+jpZjbC0yL2zIT/OumaMECq7Q88itFUmtmWzEfTnfbm4l47g1Ygs2SXeZpCfQ9K0/s425prR4OcVDnJ6iadia2bDcGtOE5FZEOVatK3fC/Ws0QnfcvITVuF8c/wAqoRyD1qzFJjrTEzUhlyBVreCuayY59g+9Ugvc9+lWNJJ3HXfI+lYd46rmtC7u8dP1rndUuwFJHbpWUnbQ0a6oyNVdQTjgmuZvJeSK1L25355rFmyxOO9KL1NN0UZJyn4VUl1EqMirU8WQRisa/jaNG4/Kt0yloMm1DexO6mfbjtJyMVjTuy9f0pizFR1q0NLW5pXGo/KR0Nc5rOoEIcN+tT3VyVrltZuiFYk1okmbryOb8R3+5G+btXknie4yzfN36123ibUPvYrzDXLovI3Nd9GN2dMbcpympje571jS2rPnjOa2bk7nNRxQ7q9aMuVGltDnprDA6dKozW209OtdZcWi4rNnsw2SFrphUuLZnOyR4qM8dK1J7bG7iqEke3NdUXcTVys71Xkk5qeVTjpVdkJFbpGckRmSk3mlaPim7T+Na2MR2/imMaUjPXrSEY7UykRMcGmFuakYVC65rRE21Edqb5mKQjNNpoNSYMStIxqNTUgFUimyMk81JE2BSOh60xcqapIzbZYJ75phagNkYprUmXuAbmrEE5Xg1UJzSq2KHsF7m1FKMDmpCSRWbbzA4BNaUbhxWT0OmLUtyN/u1BITVmQc1Cyc+1CZDXcqsWo8wgc5qdohimNFxTZNmR+Ycd6cJKNnNAQdaRSuSLJzU0chzUapgdOalSPj3qHYpXJ1kz3NTRtUSJkVOi4x3qWzVRZKhqZCT0qNeMdKeGwawZcV3JkJHXpUi8n2NV1Of/r1KJRmpZrZE6jnrVqJVHJqrHIGqwp4rK1zRWRYBUVLGyjqfwqiz4P9KjN3sOc5qbdCudI3EkGKmW8Ra5l9TOOuKQ3zY65o5L7h7ZdDpzqCgentUMmqIQa5uS9baPmqFr092NNUjN4iTN+XUR2PWoxcB+9YaOzck1ft0Y460nBIz9s5F4MWbA5q7b2LPgtnFR2dvkZIrZhAVRWDNox5tWNgslQZHTvmiePHAqxnA/pUb8nn9KlO5cmo7FZI8mrUMXtzT7eAs3TiryQY7VMmTEbFD6Dmrtva5IPpSxRBcdqvQAADAqDdK4ohIHenxQlm9RViNdwFTqoQHgUSdtC5XSsiArsGPaqdy+3P0q7NKoTOcGsi5m3EjPXjNRFXErlaWTOAaqyDJ4qbkn1qSKDcRmrbNtiO1g3HPapymW559KthBFHjAyRTFTJ9RWEnqZxloxbaEk8dq6XSNN3OuevsKoaXa73HHBr0jwp4fN06MV47cV59adk0DmoRuzovAmifddlwc8CvdfCejgBMiuU8KaCIBGCmPwr1jw/Y+Wq8YxXkS953PncTU5rm5pdkIzjHFdFaQYA45qlbRBQMCtW3wMVaeh5U3d3LESdKtJ2xUKEH2q1EmR6+9aohj0Ut0q5CmByKjhSrcacVqhEkac1ZReaiUdKspmtIkbjwuMVIBwKRPu09eK1RA4DNSKMimA49KkUVothMcoPpT6QdeKdjirQMXGUNMAwakHQ03GBWg3sLsDCo5bRXHTNWB2p61uiomBe6UHHCg1yureG0mBJTn6V6O8YYVSurEOD3rW45RUj5/wDEfgvO4hM59q8v8Q+E2jZjs6V9YaloiyKcr+lcF4i8IiVWIj/StIy7nDOm1sfKGo6XJbMRtP5VizsUJHNe5eJvCO1nwn6V5dr3h2SDcVU8Vq+5nGTi/eOTknx3qvJde9SXVu0JwQR9aoSsecVDNW7vQtfaiOhFL9t3d6zDL6U0T7TmouQ9DZW75HNW4rvdjBzXPLccmpo7nB4JxVJmbkzoluBjrU6XWO1Ysd0MDFTJdADrkVaZSlY34bzGMHGa0I7nJHpXNQ3HHXpWjb3XQA9KqLQ+ZHRxXFXYZe+e9YEE5IrQt7jjFapmylfQ3I5c9xUyt+FZ0MvAxxVpZcnritEzaJbVj9frSbhtqMNnpzTg3tTOgcH+XrQZajP60m75sU0T5k6yc8dPepPOwD0Jqor88djSh8kjufeqTJ5iz5pPpxzQZP17VUd8e9Ndyehp3BOxbMwFIZQeh4qoXIP+NNaXn6UXHex8UKN600x7eO9SR8DGPyp0i8ivYR4CKzxkHpimlcirW3IxjNRsm1jxUWBESrjsKsIu5cY/OmhBmnqpUD0pNDu0h6jbV6zlMcoJ5qoelSQkjBpWKhI7TYt/YFQvbg+9cVf2xidlPUHp6V0+hXm35GwAeAareJbLy5fNC/I/r2qVuU1e5yRXDYoUYfJFXPJyemaZLBsGRQc/W4pRWG4cU+3QF/aoYnAUr0xU0DbWIPFPlsN6Ium0HBxT7Yi1uQ2M1MG3xjB/Om+WCeRSlBOOoRVjF8cwrqEaTqu1kGDgdRXn7pz0r1i8tBc2jLjqMZrzm80+SC7dMdD0rz2nHRn0eCq81Pl7GWYyTU8GmPMRwTWtYaK87AlTXaaF4WLkZT8MVg5NHS6iexzWkeG2dh8hJ9q7rQvBxcKdmea67QfCGdpK/pXoei+FQoGE6+1ck6mpje5yOh+DACh2YHpivQNE8LCPH7viui0vw+IsfL+ldTYaQqKOKwcrgrGPpugqhGUFdFZ6WqDJGavwWiJj5aubQBxUNk30IYLVQOlWdoUcYpq8HgCnE9qybsZ3bHjtRkAioy4x70m/JqOa4tx5xnP61ka9pMOq2csEiBkcYKmtTcAPxppwenT1qlKxLifHvxJ8EyeENZfEZ+ySHKkDge1cNMmeV619l+P/AAfb+JtLliZAWIJDY6Gvk7XvD9x4d1SeyuEIKn5TjgivZw2I50ot6nLWp8y5lujnZMdxzVY4DetaN5alfmx+lZrLhvavVizzb9xTGEGRzURXPPI+lPYjOOgpq/e68CrQriMSBt/UVCS2eTV4IjoSWAI6CoZYe4GT7US2BsIZOAR1rQhn3LjvWSFYE+tWYHYDGcZrBoLnR6Rqk2k3kNzC5WSNs5Br6k8AeNIPFujxvuAuVGHXPX3r5Kt5SxAzmux8E+JZfDGow3MTMEDDevYj3FePi6XNG/U7sPW+zL5H1Yf1qNjVHRtZttc06K7tnDJIM4B6H0q27fKO9fPS0PTTuhjtznPAqF29f5U52x0/Oq8jY75NRcsVnxULyYzjAFIz+tQs33uanmAHf5utQPJz7USP+lVpJCfQVNyCyZT/APXpDLgc1Ta4x7D3pn2gfShyEzREo+lIZAVyTWf54z1OM04XAYHGKpSGWjKCOnNRs+T0qA3G48DimtKD/wDWp8w7iyNk+9Qk4PYmkeQc0wSA+9XzCa1JQML9aa0frSI2etKWBFVcCGSPJ6flVWWPtgVeYAmopEGOnHrVJhtqZ0kIPJGKqTQhu3Narp69KrSR5PI/AU09Sb3ZjT2+CcD9Kz7i3DZ4xXQSxYJ4xVKaIZNaXKOTv7bP8Nc5fwHPSu4vYOCR1rn7u3BJOKuLLOMntSGJxwar/ZBk5Ga6aWxyTgVGmnjd0rRyNYvuYH2Ag5xSm0IHP510o0/I5FMfT8Dp+lTzMTZzf2UHsaha1PYj8a6STT/lJAwPpVZ7TBIK5oTYJmAYDjmoZLfr/Kt9rP5T8uTVaa04+7g/rWnMVfU52e24zj8KoTwH0NdPLZbfTPpVCa05PBxTTLuc00Bx2zUJiI9q3JbUZz3+lV5LTd2rXmIvqZYjzxigREHBq8bfB6U1oj6c02UU5E4yelVXj61ptESPeq8kBPSlsUZciZ7VC0XPFaMkJGeKiMQxyK0RSZnsmelRugA9fpWg8Ix05qJ4Pai4zOYVC8JNaRgpY7TfxzVXsrmcrmQLUngcmtHSrQx3KnoBWnb6TkjjNbNpopxkrXNVr6WFHcihkC4HoKkuTvjB9aZeRfZZ9vT2o+9F1rzLdUeLilyzKiAF8dM1ZaPNisy8vBIDx2/zioGAVhg1cthv0+9QDL7Q6/gea3i7STNcHO1ZF7VId100gBxKBID9RmqJh55FbSx/a9M06XjcIvLbjjIPTP0qP7HgkYrKq+WbR7klaTTMgWwxkDmkFvgVqm1IPTFRSwYHFSpEp2Mxo8CoGHNaEkfGKqSLjNWtR3KjKAajcdqndahcE1pcm5Vl4PtVKY5q7KvaqcwwcY5raIMqMuTTSvFTFe1KE56VrcEQlM9qQRE9qtCP2pfKz7UuayKVisIzThHnGKtLF+NOEOB0o5xXZVEXX+lO8rmrYi9qkWDNS5ApFVYKnW3ycVZjh9qspDz6iocw3RUSDHaniGrv2ccUphxWLmZ3KDQ8VEYq0XiwCKjMO2hSZpco+TkVLbw9KsLDk9KsRQFe3FU2AsEPvWhFEM85zUdvFg1oRxAkcc1zSlqJDoofbNTx2+Wx0qeCAsBxxV2G1OcbawlInyKsdpuAGM4qyloR0GauxW3zdKtJbnHT8aycridigtoMdDUqWmOcVoJb4AyM1MsAJPUVHMzO+pQEHNSiEgfd/CrYgHbv+VIVxWQ7lJ4/XrSeQOOPerbx5NOWD1FXewPUhigJxwKtpHjggUscIz04qcJgcfhU3GiIJnjFSxxZIp6xZq1BB3I5FZjvYfbxfNzV6KEZHGaSGLkVchiHFK4myNYu2KmSEr2qeOHpgVZhgBPPeobM5NsjigPGKvwQe2TUlvbg9RxV+G3AHTg96m5N2iKGAA9KsCH5ulW44Cq9KlSDB96yvqMprBntmnrac8itBLercdvnqBVk36GWtsCOOOaljtSO1aotccgU5bXjNJDbRUgT5R7da0LaMYGRmlS129quW9uf8imtQQ+CDpxVtLYHHGakgi55/OtSC2DAYHPrQIoxWpAzip1gPpWmtrx04qVLMdcVSROxnJBg1chQirKWeDjGBT1ttpqrBcdF71bjA2+lVlTbUyPg4pWsK9y3GF49qspgVTjkBHrVmNgQR+lWJlpAMjFScVWV8U/dnnOBU9SkWMD0qdcdBVNW9asI/P8ASqETg+9PXkVEgJ5qdFOelADgcZz29KkQHv3pETI5qeOPFACRx9T3p4Tp7U9V5FSKooBoYqEDNPA5+lOAz1pR7UAHp605AfXFKB0OOaM80rWAae3cj1pr/SnZy1RucdOlSA1+gqEnINOkPb1qAnFJgMk4z3qNj+tPd+mKib86weoDGHPp9aYRzUhPXFR7/SueSAY/U1E52gVK4+UGoHyvvWDQCh+tKGz3qEnHSgH2+lT1EycPipFkOR1qvn8qevTmtFoiS0sxU4NPE2DjpVTO38KVm59qpSYF0XHAFH2g+uKprJQXzxWimGzLnnkH0p6zkHH41RD4J70pfHvVqd9xMvfaDnnvS+djAOKohiO/SnB8j3qlIZc8/jg8Uhn681TL5pfMyOvWhSuBaE3v/wDWpxlJ74/GqavTt1VdiRZ8wnrR5pOOf0qEHmnKMnNF2TYsofSpkOT0qug5FToMH61oiSZT2qQH86iX5Tj+dPzg46e9O9ikSE4HXHvQOtICf8igcnP6UDHKOakHSmqOPfNPAyelA7DVHanADpQQQadjBoCw3HX0+lIe9Kx5qNmwDVpiaFZsf1qFm5NKW/GkVaAADOKljTDUKnIGKlC9OO9aIodszjP604j8qDx7YpdtRcTEPpRjOKXGCeKAc1aGOQZWnhfWmqOPSnAED60gF2kCk6Z/KnEnFN61XqHqJj1pSMe9LjOKMdc+lDAZjmjbj8e1Ljnmkxj8qTAUDH1oIzRj5v1o6cflUtgIPSkI5p5wOPWmkZyelJspDc4FRuvy1K6jAphH6+tIZVdecYxUJypq26deKgdOP6U7ANVvwpT16VHjBx2pwGKlDuKVBFRtxTy1IwBqugJFVhzUiDB/Cn+X1NKqc9KdhoevXrTt3zDFJt/OgrxwKYx3pQTt6UwnAApvX3pXEyXd74NQTrlSalGaV1DAjFUikYNwvU96qtJg81q3VvjJArIm+VqQtUPyGX1pGwfrTA/UUkj47c9PpVGu6JFcA8//AK6Qr0/Oqwk/LFTxuXA9enNEhXDysscD9auWyVXiGcD8KvWkYzyKlLUjqTQxkcmpWXAqRBj/APVUpgz+darQNiowIxTdxx15q6bcnsaRrbHUY7U7DRl3OTnr0rnNUJAI7+1dZcW5Kn0rn9Ttc54rmmmbLaxx9yTuNVGBx9a1LqDYWPXmqnk5PFYxeoRdio1tuFZuoWe5TxXSpa57Ulzpwdema7Y6o0TTPN72x2liBWNcjZ7Gu81TT9gIA5rkNTtPLBFaW0KT6nO3Mm3OT1rltclyrY4ro9Qfy1JrjdauAwODwKaOmDucF4kYgtgc153rKkk5Fega2xkZs9K4/UoQ7nvXpUZWOjl1ORkhLH+lSLFtHStSWyA5xioWi29R0rtUmyr2ZnPHn/61VJUAOMVpzL6VSkXOTmt4XEzIu4FIJxzWPcRbc8V0FwAcjGcGsq5j4NejSuLUxXQ56cVGY8mr0seah8r24ruQepWMH+TTTbkDpV0Lil2Y4q0JRTM5oDioWjwOnNahQYqCSPIPFMUoGW6t2FQsprQkiqB4siqSMWii603bVh4eM1CwxVILWGAc1PFyar1JG+0inYkueVkVBLDz0qxFKCOaeQGFWmXy3RSwR+FNZcVaaMA0GGlczSZS20h6cVNJGc4qMIR2p7jQsb4Iq5bXJJAz0qjgUKSppNDvZm2rhx/WmPx06VVt7jjnrVlXDCs7WOhS5lqML4PSnqu800x81PCuKpozu0xhgyfahLfJ6VbUe1TIoJ6AVDHHcqeUR2xTehq64496rSqR061jZs0bswVwKlWUA1U+b3pQx9fzpcti1UsXTOOlHm1TDHNSLkioaHzdix53PWnCXdUAQk1KsZxS5QU2WIrjZjNWVvQBjNZrqRUTBs571agh+0cTVlug/fNV3lyapoWH1qeNS55qXGzJ5+YA53d6XeTxirCW5Pbr6iplsC2OOKkaTZQwTU0Vo8p6H8q1IdK3YOOvatmy0xI1GRUudkaRpOaMu00lmwcZA6itm30tVG4j8K0oLRUHAwKteSNvofSuWTbOiFNRM1IPL4ANTRqc/wD1qtCFcjinrb7iaye1i7akAQmpYrfJBNTJCF7U/cAB2qLA43ZNBGqAcDNT4APFVVc+masRjJyaLG0eVImVN9W4QFxnoKgT5RTZLgIMZzTtfYjmvsaRmUA4OKgkvgBWTNqIJ61Ve+BPWrVMadzTluC45qlLIeQBUQu88df1pQ3U8VDVjWMerHJkDnrVyD5cE1TQncOKuKpYg9c1hMbetidzvFW7G1JfleKjghPAK810ukaY87qNufYVxzlZagrRjdmn4Z0hrqZcLx9K918EeGBEkZKcfSue8CeEwqoxX5jzXtvh/R1iRAF6Y7V41apd2PExOIcmT6RpPlkfLgfSux06DYBxVOC3EeOMVpW5xjJxUI8epO5rowGPUVbgY5zxWapI49K0rShGD6GjACcVowp7cVTgGAK0YF+UVsiSaNfWrKDbmooxkdM1YQZxVxFckT061Og4qJRU6dK1RFyRBmn54pi08DpVokeORT15pg/Wnr1q0yR4HNSUwdKeBW6KHLTSOactIetXcLaDh2p9MHSitU7ASHoKBz1pKAcVqnoV1IprcOORWLqWmrIpwo5roM9KikjDjFWh3SPLNd8LLOGOwE15j4l8E/fPl/pX0ndaasgxt61zWr+HEnQ5QHNWpGE6XNqfHXiTwe0bNhOledappLWztlSMV9ieJfA6yK5CfpXjvivwMVL/ACfpVbo4mpQdzwG4iKHGKrHKnFdnrfhuS3ZvkPBrmrm0KHkc/Ss7XNk1PYoB8GpVc0jRYoxtPBppEuGpajmzj+tTLcYHU1RU881IW4qnoZNM0EujnuKuwXhRvWsMTEHFWkkJ79KVzPqdRaX+cDOK17a7BGc8VxcE2053YFa1tdbcZOa0jI0hLU7CC6GM1cjnzjFcvb3ZxnPFaFtenpxWyZ1qR0STHI561J5oznP61kx3Zz7etWI5wR7fWtEzZM0A+SaQse9Qxygjrnjipg25RzWiLeuwYx/9agHJpQQB/SkJz/8AWq0JK4jUwk5pxOKbkYxU7C2EzzjP5imZ5OKUn3pMYHSk0FrnxqCBgH9KeQCOKgkQ8HrT48jn+te0pJnhbIDxQRuA9RUiDzM+g5o2/iKpa6FLcZ5fGcUxmOcdKnIAHJ4qKRc4wP8ACi1ib6jlw2Md6kjBzj9RUcQwf8atRLzx+dZ2Gi7Y3Hlup9K6ydI9T0kgffI4Poa40ReXg5zW1pV75QKM3BolG2xpzW2MG4jMTEdCOKouztxnNdDq1qPOLjo3NYk0eGYA9OCKuxk1Yoldrg+tWFGCMfpTWQke9SRghPpQxr4dTRs5cKB/PmrSAMOv5VlW7EkVpwMMY70r6A+5MiGs270MXU4kVQcnB4rZjj/iJwK1NHtxLcqDyCe9cdZK1ztw0+VlHQvCh3DKfpXpGgeEVwp2celbegeHVKodoOR6V3WlaGsePlP0rwZyPTjboZGk+G1UABQB64rrtP0YRgDbx9K0LPTAAOMAeta0Vsq1zvzNG0iraacIwOMitCKJQOmM0oUAYx25oyKzkzKTbHghRR5lQ7s0m/n3rHmEibfx6c0B8nPWoSc0lTzFIm35IzRnBwOtRZ70u7jNK4WJCxB/pTdxI9PpTN350oalzEoc6h68q+LXgFNcsnuoY8XMYyCB1FeqHgdD+NV7mATxkMOtVCo4O6M5J3uj4wnsRMrwzExzxnBGOa5m+tWt5WHvwa95+K/w+NndHVbNDj/looFeTX1gt6A0ZDHuK+lw1bnWhw1qSS547HJdfvU0fN149Kt3lp5DEFcEVWYBfXNegmcMo2FQ5BB61paTHHNIUlOOOM96yhwcg1MkuwcNz/WqauSXNQs1S4KoMGqbRHOMDIq1HOZiA5yQMA0swAycHJrKQrWZXjcqwwelattfNsAU84wayWT0OKsQOI8HuKxnFNF3s7nrHwm8ftol99juXJtpiBj+6favoBJVmiV0IZHGQfUV8bx3IYhh8rD0r3T4Q+PxfQrpd9J+9HEbtXzuLw7Xvo9ShV515o9RYetV3OKsuDnFVnFeJsd9ys/GaryHPpkVZlGcnAFVJQcHtnvUdQ3IZW4xxVaQ46fzqxJgZqq46jApC2IHYjp1qFpBuPNPk4471Wk5rO4h4m25JNKLkcEGqcjYz2qIyn8qtMaNIXYb0pfOzjmshZefSnG4xz3qk9Ro0jODkUzzx681mm5+v0pDc5+7Vpkmsk+D7VL5uF9TWQLg4yf51Yjnz15FXcNy95meKDjn2qt5+7GKd5vBzxTUrAPbBzUTLS+aCOf0pjOD1q+YCGTDdaqzJ2FWnbdUDn8/pVpjsZNzDnNZF1bgkntXQyrkVQkiyTxmrTsxo55rPc3SlFkB2wa2DbDPFBtyT0FPmuWmZYtMj6Ux7HI4H6VrCHB/xpfKB4xQ5a6C6mE9lgZ21DLZAgfL+ldA8Ix0/SoHtxgnH6UXsxnOPYj0FVZbT2/SuiltwO2aqyW4NaopHNTWeAWxmqUlnycj9K6We3BOcVRltsnGKq4znHs9xI6GqU1iV5HNdM9rgmq09sOwqr3IOXktfYdPWoGgx/nit+W168cVSlth6dKtPuXEyDByeKhkt9vFabw/hUEkf0p81izIliwTmoTFjtWjKnWq7xZ7Gq5xp2KZh9uaieLJ4FaHlGhbRpOgxUOVgUiglnv4281pWWmBiAv51dstMLsAQfrXQ2OkAEfLgetcVWvbS4W5nYo6fo691/8Ar1tR6dhfu/TitG208RgYwPw5rQit/l6V5c6rk7mlkjzbxdp5hlSXGM8GsmIBo/frivQvGmm+dpTuB8ycivO7dznFdtGXNA8fGK8uYY6YPNWtPdVnAJ4kUp+YqKQYzxxTI2MeGUcqc/jWqOelLlkpHa+E7ZrrwvKMZ+yTjcfQt/8Aqqy9kD2FVfAtxnUdRsc4S5g89B2JB5FdDLCB/ntWWK0mpLqfRyalaS6mDLZZzkDmqM9oQTjpXRSxYHFZ1xHhia5lIwZzk8OD0qlLDwa2rmPk8VnyR5zxXXFmiZlNFVd4+ua1Hj49fwqvKgzit1sQZMsYz0qo8X+TWpNGaqvET2xVxYFERYbOKf5Q7d+wq4sH/wCqnLAfTNXcplRYuKeIecVdS2PFTJa57Vk5Bcopb57VIbbH/wBatFLbAzUi22e36VPMTexmC3PWpkt/k960FttxHAIqdbXBxjik52JXmUI7Yhc+vHIqwsAwKui3AHSpPIGAQtQ5juZxgI6UjQE44xWi0G3tURh5qeYS1ZQaLnpQtru7davrDk4xU6WwJ9aOaxpcz0tM1MtritJLTOP508Wo/AVnztkMpRQhegxWhbwbvrSrBzWhZ2+eq8CpbJTuh0Fvgc8AVfhtsEdfpVm1sxjO3Iq/FagbeOa5XIVytFbdOKsi1x0q7Ha8ZOOasC3wvA4rNtMSehm/Z+Of5U4Q+1X/ACQOoppizUtkrcovHj0FQGPJ9a0Gjz2pqQFiaaehbKYg5yakSHt2q15OCDinBMdqmRS2IhENvApyxZPTFShcnOOamjhycVHNcnYhigy3H61dhg9akjtxnjrV2CHpkUmwuMgt8kcDmrscH4E1NFB04xVtbf2qXLoQ2V0hyfT+tW7e16EVNFa4Az37Vet7cnHFRfQL6DIbb24960IoCR0xU0NpjtzV6K14wR9BUWIb6lVIAKljg455xVxLfHUVPFbDtyaaQkV4bfKnjrV2K26cVNDbbscVfgtDnBAOOlV6g2VUs8jpUy2Xtj3rSjtcirKWpGOM/hVoZkrYhe1WI7I9h+YrVFoOOKmS0Kkd6q3VBuZ8Ntt6ir8EWBk9asC1zgkU/wCzkHFFkA6NRkd6tRRKw96rJkHkVbhJHTiqWmhBOLUUptRipomBHPAHarIAKnjNO1y7IzGtv9nNRGDByRWwyDHSongBHSosQZwTHtU0Y21P9mHv9acINp6UgGqD+dPUZ96eI2Papkiz25p9QCOEkD0qeKHnFSpCQBip0iBGelPXcCNE4/pUyLwakSMACnqnPvUh1CNPap0THvSIvU/r3qRK0QDlT6UBadgYoxz6YpgGMilA6UcU7t7VIBt68UNTtv1ppU0ARkYyajbJ3VK3A561Cw49qhoCvI2M1XZsHNWpF/Gqrp196hondkTHJ4pjZOe1SmPjpQIQWHWsuUdiEA4pGBwO9WPKIP8A9ajyyQePeocLjKhUkkdPxqGQ8ir7xdDnnp0qs0OG5FYuIFJgd3rTkXvUxgHWnCGo5RIiUEnjH5UvQ+1S+SQfWjyjRYLjAcj+dITnp2/lUgTBp4j65U80WGQZ4p3J5NS+UDTvK9uaLEMh2+lOBzUnl46UNHwapO4EW7aQaAck9qeYuh6UbODVJgJyfpSEdc0/ZkfWkCdcVYtxFyfWp1XODmkjUnHFSovT1xVDGBRnj8qmCntTgnbFPVMHp+NAmKibhxxzUwGKaF4qRVzj6dK2Wwhy9ad15NKR+dOHT6UAAHSnr94U3bkUtUBKozTutMzjilL9ef0qrFDi36GmyPTN3BpD0xVWLFLVGTn8KeVzjJNOWPHNIjci2nOfxqYJ6Uu3PapFGTTsVYRU5z1p3J96VQSDQo7VRKDOWpfT/wDVS89+tBUEf41ACr09qUgD0pB06UqnPNWAbqfk+1IVHtS4FUApORTRwMd6VhxSDg0rBYUH5R60vbH9KQdKVuee9MBjcGk9OaV+3fNMyc8Ubq4DudvOKceopo5XPFOA6VmykIeaKc3LGggsSetIYxhkcU0/Sn/WmsuKAIyOOmKYyEDtUoXJxSMv400NFRk/AioWJXirbr14qu6ZNTYRGGp4FRlc59KlQY5pljgATntQRk0vfFKDkVYmMA7UH68U7HHHPtTG6E0CuM64PfrTlXn8KMDtTgOh7UBcFUjn8KcQCaPbpThx+FBRXuYsg8dulYF7CVPTJzXTsu7Ixmsy9tQ2eOlJIbV0c+cg+hoYblH0qeaLH1pigA4xitEwiyqyUqNtIHWp5EA5qBx3HB7UjXqWopPmHtWlA4XBrBSYqP8ACrtvdbgBn8anYho6CM56VciXODisuymBA5rVhbp/WtrkEpTHT8qayZFScU0nAouUU51wCKwtQj3buMVvXD4BNY171PvWckNM5O9h5PArNYBX6cVuagANxB6Vz88m0muKStqWzQhxgdOlTnHlnpisRL3YfWpW1IlMZrWnU0sVB3epS1hQd2RzXDawud2RxXWapcqVPzdK4zWLlSGJ4rq5/dsbLV2OF16fbu9K8/1q52bveu18QTBmYZ/KvPdbcHdWlPU6ErM5nU7rOe5rn7iRXY+taeokbiR+tYlw5B616NOJ02ZDL3xVGfqeeamnkK9OTWdNOcHJ5r0KcbssbM4HHb3rPncZ606e5681RmmBzg13QjbY0SvuJM+D2rPnXNSyyZOagZ8967acRWKzR5Y0wx8f0qyecYpdgrqSZTSKYhOeelKYuDxx71bwB0oK5NWzPlM4x1BJGcYrWEGW6UGwL1SQpJmJJEaryRkVvvphI4H6VTmsGU9DVsy5GtTFdODVKVBW1PaMo6VRmtTnp+FWjJ3M1ulN3FTViWD/ADiq7xk0yL21HrNVpJs96z8YpVkIosClY1FcNUygEisyOcircc/TmpaNFJMsNArD3qu8HtVmOUNUu0MPWldlpJmYYSO1NaEjoK02hBNI1uPSlcThqZYQof61Zikzjmpja7qRbIq3ApKSM7NMsxYIGRVhUHaoooyvbmpgDRzXN0r7iBccUbsA+lPXn605oj1xSvbcnkvsIrhhQy7qBCcYqSNCO1ZuSHFPqRG346VH5FaSICOlP8hT2FS5aGvJcyhFg1LHF7cfWrzW30pjQEHpWbY+WxGiA9ualWLP0pUj+tWoo84pNjtciFru7Amg2YPBH6VeSMjtUip7VPPZGvKkjOGnqccZqeHTwvb8K1IbcHNWI4F7ioc7opUypBp/HT9K0YbBBjI7VJEAnbmrKEdqwcmdCilqQm3VMdhUi8HFOc+4FMPLAAfjSuVdrRFuOQIPapvODEAd6oKCPWrUEbkjIqRWdrlpAMjvU6L3FJFBkjJq7HEqjgClYpbEJhJGcVEYe9XnwFqpPMqgnPHpSaGxFULT3lVT9KoS3fBxxVCa7Knh/wBaaVyGzYm1IIOuKy7nU9/8WRWbPdEnGcmqxZz+NaqCJRclvC/fpSo5Zhk1VhiZz0zWhHbNgcfjihyS0KXkWIJMDFXofmxxVe3tWBGVrZsbAk8jmuWckjZDIrckjA/CtW3tdqYIGTU9vaBMbh0rVtbESsBjk9K86pUNLW1ZFpWmPPMqhc/SvUvCHhbMiMy5qn4Q8NNIVYp3617D4e0EQoh24rx8TWb0R5OIr3fKjZ8NaSsCINvQV3unQ7QMDFY+m2flhQBiuks4TheorhXmeBOd2XFj496s28Z4p0MOVxVuCLJHFaRZg9iURfd471pWkVVo48kCtS1iJ9q1iriZat48L71oQKcc1XgTDetXo06cVtERLGnFWEXimxLip0TFbJEscop6rSqMn0FPC+taWJsAWn4/OgLxx2p4FOxIijHFSL1puMU4dfrVoB4GKeDxTF6U+qu0A5aB1NNpc9K1TAUdTS00HFOrRMApxOKbRVpgOBzS0gGKWtkKw4DIqCa0WQdKnHGKdurRGhzWo6MsikFRzXBeJPByXCsQgB+levPErZBFZt7piyA/L1rRGc4qWh8reKfAm3f+6HftXkXiLwe8EjEKR+Ffa+u+GEuVYFBn6V5T4q8DZDkR/pVHG6bi7o+TbzTmhYgrj61nyRY47ivYPE3g9oWf93jr2rz7UdHa3chlx+FOxpCV3qc28Rpgz0rUkgI4I6VTeEjnFQ0Eo30I04HNSA84qJ4znmhJNv1rM5bWLiOVarsE5Hes0SdM1NHJjvQCtc3oLvAA7/WtCCciuehnHBJ69Oav29yBgZzWkWbxkdFBOGxz7VeSXjrWFbzAcitGCYYHOB6VumdCZrQy8VYjc49v51nRSFhxzVqM9q3TNkXFlz9aeH/Oq6nj/wCvUoBBB6VqjSKHN+nekbGOeKBznvTMGna4nFsXqfalphyDQrA+v40AlY+OSM8Ugjw2KI35FWDsxx19a9NaHzbuNjG3NI+OMdfWkBOeT1perHjitIuwLcULk49KR1HpUm3ilRNxrTdl2K4XbzVhG4GOlPKDHAz+FJsOOlJqwWJPNJx6VagbaQehzUEUI/OpGTYeuTUvUEXLyUTQDHUVizDPfmtNSXQg5qlNEQxBwCKpA0pFTYM4IoJCfdp8ibajAyc1DBvoCMVar1tLx0qkyd6kgfkDNQw3RtwS7lINbOiSbZo2HGDXP2pJ4xWvpmY5AOnespRujSi7TsfSXgu2S70+J+CfSu4tLABRXl3wh1lXU20rZJ6ZPSvYFAxkdK+arRcZNM9mLUdECRhAKeP1pAeBSFgBzXE3YVwLZOKYzcGm7jnjmmsePesr3KtdC78HNIDzSc7aF6471m2Mfyv5Uu6mZz1pcipTAfSbqQeuOPSlxx/hRcBQetKMUAZP+NLgcVI7CEk8UbeM08DNBGKq4WMrWNLi1G2eGRNysORXzD8QfClx4K1lriJC1nIScAdDX1gw4Ncp418JweIdMkhkUEnoT2rrw1d0p36GL032Z8g6q0d/J5kabM9RWRJCMnkjFd3r3g+bw/qclvMCqqflJHBrntUs0RMoACK+qp1FUV0eVVhyTt0Od8sqc/zp4i5BHNSMM9aBlD7V0mFhEbY2RVtnEiqccj9aphCCRwRipQ+w1Mo3CyeopAH4/pTNgX2z3p5YdeoNN54B/Os3G5DXYmgYnvWnpWoTafeRyxybHQggishSFPoKtW0oJ+bpXPUgnuaRm4O6PqX4feMYvFWkoGZRdxDDrnr710zrXy74N8Tz+GtUimjPyZ+YDuK+l9I1aHWrCK6gcMrgZHcH0r5XF4d0pXWx7FKopK46VaryLnjvV90/Oq0qkn/CvKaOgoSJgnp9aqSITx2rQkjJzwcVVkjPNJrUszplIJHb0qrMMVoyJls1TuIz1qXoRsZ7gd+lVZPvcdKvunfHFVJEx/8AWpbAVC+ByaiM3b+dSzDb+dVZQc59qEx3FaYj+Ko3ucHg8VCxOKrOxz7VaKL4ueDzip477tnIFYnnHNSLcbW57VTYJHRw3oPepftI9ea5tbwqODU8V0DzmndlWZum6HIzj3phudxrIe9xxmgXnPWhNkWNQzAnrmkMoxWabsZzSi54rXmKRbdsj2qB09Kabj3yaBKGxVqQvQaYuhFAjzyak9OaUYx1xVX0KWxAY8HFJsxmpHYfWo2cY9KEyRjJ2FQug2n2qUtzUUhp3uJFV19fyqrKoz/nirbnr6VUkPWqUiynMgIPpVSZODirkvX2qpIDn/GmmNblFkGenNRPGMGrjKd2MZqNo/YYq3PoNmVLBnORkVSnt8DgfhW5JDzVWaPGf8mmpjTOfmt+MgVRli61vzQ5JPQ+prPnh68flRz6lJ3MaVOaj8jLdD9K0vILMRgVbtdM3uOMg96cppA7IyotNZ/4TzWtaaGGwcfhit+w0XPbiuit9GCgcV5tXEdBxVzmrPRuPufia17fTcALjtW9FpoQYC4qc2m3sPrXDKo2y00kYqWOPr9KnW2xyBWoIB6UG2J7VnfUhybMLV7EXFhPGRnK14wsXlXUkbDBViOfrX0FJa5QqQORivEPFtqdM8QzLjAc7h9K78M9WjkxOsDOuYmQ89KgPH41dnPmICeeKqOuTnFd6PHfY2PDF8tprml3JICxuY3GOqNx/OvSbiAKzDrzxXj9qSJSi9W6c9D1FezBxcWlvOP+Wkat+g/rWGIu4X7Hv4efPSSfQyZ4uPasu6G3IrZusZNY15zxmuGJexkXAGOTVF0HetGZcmq7Q7q64PUpFB4ueKryRZFankY7VG8HtmulSsFzElt8npUJtsk962XtsnkCozZ/N0qucG+hmC14GOtTJanArRS2x/DU4t8dRWfODd1YzUt8H/61SJbZNaK2+cZXmpVtcDgfpUuQXM9bUHHapEt/xrSW26cCpFtsHnjFRzGbkZ6WvQAZqYWhwMjj2q/HB9fxFTJb9sfpU3uHMZwtuMdqV4QD/WtM2/GMEVG0GDntTvoBmNDkZpvkZ7Vo/Z+elIIfm6UikUFgB7fpVuG1GR61ajg+bOKuwW/I4pNgypFanAGM/hSNa4Pp7VuRWuV6ZxQ9pgHCiseazE9TCS2JPr9a1bK2Axx9Kclowb0q/aQlWA/n1olISdtC3a24PA/WtCK0A60tpbhQP8mtCOHge9YSB+RWFtgdKf5QB5H5VeSKmyx4BxWa3JWhnSoMdKgMfNX5kLZ9qh2ehx71Q47lNkwaeseBwKs+SMUpTK9qSZW5VKAmjys9v1q0IfapI7bc2QKlsGVo7fIq3Fakgcd6tw2RPPGB2xV+GzA45rNslu5VissgcYq7HajAGOasxwdAOnrVyC2Geh4rLUT0KsVqcDirsdv7Dp2q3HbZHHOKsx2+OeK0EV4rcHsBWjbWnHtUsFr0OPzrQt7Ug96lIXQZFajHI4q4ltxz1qxFAccjrU4g7GqEU1txnr+lWobfHOMZ5qeODPUcVcit+cYoAghti3bir8NripoYMVcjhwcVSRLIUt+Of1qdIfap1ixxUyRYPIrQRDHCMAVbigBxxSpEOOKsRx/rSQbDPIBAJFIYO/WrioMdKXy81TDczmh5zihV2mr5hHIxTfIzjikBFESp9KtRy5FRiEZ4pQpH4UAWVfPWnZJqqjEU9XycUAWlUE09Y8jOBUcZHXP41YjbigAWLB6fpUix08cjj1p6L0P6VPUB6p0qRRyeMClUZFSqnHSqAaq9qds5p23GO3tQAcZNAApwKkUdOPemKmDg9alCjPQ/SgSF7D8qX9aToPcUYwPSgfUfwMHvSj7tNXmlxhumKTYEoHFIw9KVOmc0Mfl460wIH5qN14xUzKD2phHFKwFZ17fyqF0w3tVll/SmhACaLXIK/lliKesPpU4TofapVTHQdqnlLIBDkUGDkcVbVOM4zTtmKXKLUzntt3SoWgz71qtFxTGiyOgxWbgDZjm0yeeKUW5Ht+FaZhz/APqo+zZGaXsyTOFvxzxSfZepH8q1Psvt+lJ9n7H+VDplWM0W4B6Zp/kZ7fhWitsM/wD1qd5FR7Mb0Mz7PR9nJ7Vp/ZunHFDQYOMVXsw3MzyfUc03yNvrWmYOc4pPs/B4pcgrGYYMU0wDPStMwZNILfnioUCNjO8g49qFt8H1rREJA6ULb57U+RisyksPtzUkcHHT86uC2p4hzVcoLQpiLaaeE44GfWrYh9s07yu9VygVhESaeE44HQc+9TeXwKcE2gdKqw7EWOO9O2gDpxT8EDpSEEmmFrIjfvRyMU7HBppXdntQNbDQxHGKcelKqDgdxTih4rRAMCn86eqHbUsceBT/AC+aQESrmnqgHXmpAvWl24OKCxoXjIo4HIFPI4I/CkK5x3qyBBzk0Y+Wn446fpSKBjjpSYXGkGnIuCcUuMjjpQnX6elCFqFKo/8A1UuQf/r0tMYmO/cUrehoPYDr9aD95aaEhGOOpo4H+NB6U0Dn1pjRIopHXmkBIxSk4zRuBGwwPehRx60E5PrSgYIPSpKQFaeOlN64/wA4pc8ZpNXGAOaAOaTGG9qUdTmpExCcj1pCcj/69GeKAO9O9gYh4ApjNzUlRN147HNUMQ9RTDGD/wDWqQD8acFyPSgCo8WOgpu3B96usg9OaikShoaKrHH1pFbB+tSPGfSoCcVAXJgw4xSHDcetRBu9PB54qkCADqadjmjAIpMmmFh272oyDUW7nijd+RqbiJweSPao549y0K/NO3AjGaaKTMW9t9pyO9ZjrsY5OCK6O6jz061h3kO1zxVdBvyK4YsO3NRvHkHilGQ2DTyuRTNE7mbMxUkU2C5Kyc9PSrV3Flc1ky5R6LXKZ02n3QLDnrXQW04YD9a4WwuyrAE4zXTafejHJ4+tV1M0joQ4ApksmFJ9arxzggYNEkuQPyqRNEU0m5fSsXUJgpOD0q9dzbScfpXPahcEtSb0DoUL2bdkdaw7oE5rRnfnms26mVUbPc1zS1RqtUZ07+XnmqFzqQjHXpS6ldqm7JyK4zWNYZQwHA965tU9C1FIu6tr6oWAfnrXHavrodDh/wAax9b1zBOTkiuO1DXxk5fPPQV3U4XOiEW2auqagHJO7864/VpwQ3NJc6yZM9vxrF1G6L8lgPWvSpx11OuEXYzr0jJ5rCvJduf51b1C+jjyCeT3rm77VAxIXp3r06UG+htsiWe5GOTWbPNnOe3Wqc+o9s8etZ9xfljyevNetSo9QTsW551OSDyapSTZzVKW73fxcVCbrJ613Rp2L5i48pOfSoPMzUXm5701mxXRGNhXLCyYFP8AMJqg0mOM1IJwBitCblov3qdDVATDIFSifHI6VVh9S8jAGrUZXpWObg56/lUsd2R0NUh3NchSPWo5IEI9aqLeNUn2rcPvYq7XL5iO5tkwTxmsi6sgxPSteWbd3zVUpuNCVjOVmjCksM5wKqtppGeK6pLQY6dac1kMH5atIxcFI4qTT2Tsfyqs9sVOMV2s+nK3as2500ZOBUmcqNtjmBGVNOUkEVqSacR/Sq72jLVmKjJEUcxU1dhuM9ePrVJo8dqQMV7VNrlJtGwjg81MvOKyYpjkc1pWrFxWLVjpjO+haRFbqBUy2qnt+VRqpBq1E+3rWDNY2G/YlPQU1rI+tXEkGakDA9f0rLmaOhQRnC0I54/Kp1hyBirQUE8DipQgHualzZXsknoVVtN3bBpTZkfWtBAo6jmnhQ3SoU9R+yT1M3ydpqRI+elXzAD9fYUqxAen5VLqB7PoU/IFKbcZ4FXREPTNSrEO3P1qebU0VPQyxa7jn+dWIbInjg1eS35zx+VTRRbe3FS5j9kkV0tStKLTPOK0F+VemfpRsz2FQ5GippqxWjh2jnipggC9KkBAPNC4bHFRzFcqSsQlsDPSnJJxxx9am8gE9KcLbH+FUTysSIFyM1cS3G3molATGelP+2Kowam1y0u5PFagtwP0q9HAFHpWdFf8jAGKtreKV5OKLMLponZxHyaja+4/pVaWcEetQBt1UyG2WJ7skdaoTXZP1p0xJFU3Vvp70J3IaB5SWqJ2z71IqZ69vSn+Rnk4xTvYtWsVVhZxxVqDT9+OcVYt7Zs8jP1rYtbQBRxUSqqIkkUrPTgh5XPvWnFZjgH8qtpBxwKtwWuOTXDOrceiRXtNPBOccVqQWojAC1JBBhhgcD0rTs9PaVxgZ9q5JVGUpWI7a081hwa7Hw14ca4lVivyjsRS6L4eMrqMZNes+E/DXlKmVA9sV5lStuceIxHKrFvwx4dWKFABg/SvQdM0rYoGOKZpWliNQMfpXT2NmOw6V5zZ89UqNsZZ2ojAGOK2bOLB4GcdfamJbAEYFadrCFwR1NWo9DnuT28Weo4+lWVi25x0NPhjGB0zVgx5UDoa2SsCI7dAXz19K2bSIYHFU7aAD61r28fArZKxHUmiizg1aRf84pYY8j3qwsdapEsRFyasIKYE4xUyjJrWxI4LUgXmkXpT1WrQABxTsc0oHFOAxVkDdvNLjpS4/KjHOaCrBkU7vzSAUuccUEijmkdsU3cTTWyRVJlIUNnrUinoaiVeamUVqiR1LjmlHSlIrVGlhAMUtKB0obrXREloCMU4dabjPNOHBq07FWFIAFJt3ClPSgdBWi1F1Kl1ZLIprm9X0FJlbK/pXYVDPAsoIxzVrQUlc8G8WeClkVyqdfavGPFXgxomchMn6V9hapo6yqflrzjxR4PScOQnNWtTlnT5dUfG+qaO9vIQy8Z64rGmt9uRjivefFngkqZP3f6V5XrGhvbSN8hx9KdiYy7nGzQ7cmqbp6A1uT2pXJI71Rlt8HismipRTRQ3HFPjkyOtNki2sc0zvistjkasy7HPjHPSrcFyR/FWUpqeOXbT2BPU6C2ucHOa1bW83EdK5eCcjHPHpWla3HzDJ61pFnRGR1VtcDPXrWnDIH9q5e1lJ781pxXR2jmuqOp1RN8FSO9SL90VmQXGRyatx3Ga2TOlOyLYA78UFaYjg1KG3VqjRDNmelROhHX9KtAZ5zio2T2qrA0fGW3jinoSBU8Vk8i5IxTXtzE3TiuiFRS0R8y0MQZOc1OEDDpUQUVNGe3SuqJjbUNtPjGB/hSmI/hSqNoFamiJQvc0BeeafGVP9aUqMZ54qlqO4qqNuOh9ajbr1z9KdkmneTkZqJaMW2oRHI5HFLcxKVBHNMAMfFO5frUJ63JTs7lJ0H0FR+UKsyxcVAxINWxkLDBIpsXytmnnO45GPemYw3XisGilqbFllsd60o5mikB6Gsixl8vGO9af3sMTUrzIvZnoHgLXDp+qRPnqRxX0vpd2t3Zxyqch1B4NfH+jz+XIjA8j9a+jvhprv27SliLAlePpXi4+nb3kepSnzRv2O8JwPpzTS1MLjA/Kk3c+prwJM6hxP50nU801ulAIArIsAc0Yz/jSHkZpKzbAcCR3/KlU5NRrUmMdqSY0PA5p6jkU1ck/561IF9qoQoX8aUDNKOnTBpeimgAxx70w8EinMaYDSZYmc568VE4BHr7GpDnHNIVzSJ3R518SvBKa5YySRLidQSCBXzRqlrNZ3ctvMCrqcEGvteeESoV65GK8U+LXw7jlV9QtYf3g5IA6162DxXI+WWxzSipLlZ88zwYGVGRVcoQMGuogtknJRlwQcEYrI1Gy+zysB90dK+mjJN2PKs4ycWUFUbcHg9qj2HkZ4p5Xj3FBUsmQOQOnrWxD3GquVP8AKlY4AFNzgccGgKWz60Ep9h6OCpDGkRyvHbPFLHCZCCBk9xSywmNuRisnEaWpdt5TjivT/hZ45fRb1LS6ctazHGCeV968pgcIR61oxPyrqSGHIrhrUVUi4s6KU+SVnsfXwZJkVkIdCMgjvTGj9vxrzr4R+OP7Rg/sy8YCdQNjsfve1emsoIr5CvSdKfKz1oy5ig8dVZYcZz161pvF+fvUEkRxisGtDYx5oT3FVJo854rZljwMYwapywcc/lWTRGtzGljOCMZqpLFnPFbUkOO1UpoP/wBdQ2BjTJnrVKZCDnr7VsSwc8DiqM0XHNFgMmVMNkdMdKrSLkVpyRVWkgzxTQGXKNtQs+D6Vfmj61Slj+ajcsiMzA8Gl+0HHXkelRMpBPFMIOfSrvYpFxbrIBNO+1AmqGD9frSFjmjcbRf+0U5Ls+maz/MIHWmiXBzTuKxrrdBu+Knjueev41iJNk1YjmwOtNMSNxJwfrT1cHoaykm4GTip1mz/ABZFUpdCmkXGf3qBmHPNRNLu6cU3zOvPNaXsTuSM2RgVE3HekL0h5HrQpBYjZj0zVaTuKnc9SagcZ6d6d7DKsi+oqvIKuSJketQOpPUYo5gKpODTDyOlTOnGKRRt7VPMWVimeKglg49T61fKj0/GmlP5U+YgyJ7XI5FUZrXd2rfe33/54pF05m5A5qnKxd7GDBYElcLyPzrd0zS9xww/KtC20obRkc+1bljpwjxwAfeuapVshxWupHY6WIsYFasdmPTj6VZgiAAHGcVOIzivJbcmU3YpfZcfwnNDQYH4VoCIt1pyw8VRG5nR2g3D/CpGtAOMVeMBA6fkKkEOeMUFXsjLNuMZ615F8YNIWJ4LsL8wO0/SvbTb47VxPxO0X7d4dnYD5o/nHHTFdFCpyTTZm1zRseGwtvhGKikGBRaPyyHqKWYHkcYNey9zxJLlZEpMciuOoOa9n0kLc+EbG4j+YITEfbuK8X5/KvVfhrfm80C6008sD5ie3+RUy1i4nfhHrYW5OScVl3K5JOM1qzqxYjoapyR815+x6NrGSYc9utJ9m/8A1Vo/ZxnjkmnC3Kk1V7Esyvs4545prW2RnvWqYe+P0phgIIyOK15xGT9lBHpTDZHmtjyBnpQIMnpk0uYpbmULXAxTxbAEcfjitT7OAOh5pxgUY7jvxRzdBXM1LXpx09KmS146c1fW3BPv2qVbcZNK4l5lFLbORjNSLbZ5I4P6VoLbgjgVIIwN2R9OKzc2QygLYZ6VItvxxwauCEDtmnGPGelDfUpK5ReEKSD1qAx+3NaDR7ifWo/Jq1IvYz/KGeOuacLck9BV1IDnGPxxU8VmWPIpuRb0KsFpxhqvw2eMcYq3DaBRkDmr0Fpu68VlzGb2K8VnwPX1pZLPcvStNLc8AU42/BrBszvqYf2bacY5qxbQjdzV6S3GMgUscAUiqT0AsWsYA6Y5q+Izmq0CDcOauK21qhldBeAOO1RyLkn3qZuePSopBxUp2CxWdaPLyucVP5eeKcsG7tSZSKewk4xxSiEYGBzVz7Malit89qLkt6lWK1455q9DbBQOKnjtiB0zV2C0J7YH0rNtILkMNoT2q3Hb9+MVZjgweKsCE44AzU3uFyCG2C4yOvarkEB3HipYoM9uauw2+DzSs2SQwwkdBVyG2+bp+YqxDbYGAOe9XYrXNXZiuV4LTHOK0IIMfWpYYKtpCaBEccOMelS+TwKspFxT/LI7dKqwEEcXOMVet4vbP1psMXTvmr8EPShIgVIR27e1WFT2/OnrHwBxUqx4NNaMBqx1Kic9OlORMfh+tSqmO1VuA0Jk1OiYoRc8nqPWpVGDT2FcE6U6lIx9f0oA3CncYgGRTwmRQq9sVIowc+lIaG+VxnGPammPGSKsg/L2o2DPSgRRePPrTCu1ueKuNFtphjzUsBkefw71YRsd/emBOeKkCE0gJUfge9To3IFVQpFPXNNAX42wtWEIIH51QifAFTq9IC0Tmg/WowcinbuOnNWStSQckelShSBUaHFTKc1KKEA7mk25GKfj86Mc8VQAF4pVHzUZGaVBUsB4HFBHNOXgig/SkG5EQDTCvH1qV6QLj3qw6EQXjpmgRjHTvUuzOfelEfT1q0hIhEeD0qRY/wAakWP0p6pzTsSNC8D+gp6rjrzUgQk9M07Z04plkIQA4NN8rParGzPanCMgDIx+NKxBW8v2oEWD0q1s4xijysUWLK4iJPNHk57VbEecDvR5Z4qGgKwh54FHk46Z5q5s9vzpBHu9qLAVRFkHI4pGgq4Is/hS+VmiwkUfIyBxSeRV3ZxikEYOOKhxsguUvJz2pBbEZq8IwO1OEYyKSViSiLfrmk+z4PStARUnlgDkflTsWUhDjnHPtR5ODVplyKaRmk0KxX8vPTpTWXHarBGRTSmfrTsSVwnX/Cgpge9TCM/j7UGPHFTYqxCV4pNh9KseXnr+VHl81ViXuV/LyD396XyuKsiLjpS7KTQLsVxFmlWP19KmCmjbg/SqSAYVwP60oHTrUgXGP60hXgU2g2I8bRxS7cmlANB5HsaAGgAc0nUinY46UlAC8kE/pSfd4Pf2oHT2pSDigAxzQBgHHSlK4NKFyeR2oAb3znNKc0uOQaPvcUAFDYzRt/nRjPXrVCQmMjnrQBg9MUE4pe/vUgh3bPp6VExyKfnORTCM0FNicE0vG6mqMGnKuDTYhePTmlIx9KMcfSnZ4pANJ3c/5zTcc0/HBpCBzSaLEAwKbzTicCmdec1IkJnIBpvJPNSEZHH86QLyRVjG9VOKfxSY4AFOpPcBCM+2KXZznHtRTsCmBXZOD/hVWWPCitEr6VA65xSY0Z+wjpSr+dWTF6U1otvOOTSRRECc+1NJ5x0qUp61C6cn+tIBpPcUA8Z/nSYIPr+NIWz2pJk2HBsA+9OVuev6VDnijfx1xTHYnODxWdeQh8irYbFRSfMTT3GYksRQ0i89auXEVUnG0n2poNhsg9ay7u2yC36Vos2RUEnzDB4qzZamQCyPn0rSs70rgE4qtNCB071XGYm+nShbDaOttdQUDBbrVk346de9cct4yd6k/tY4HJ/GpbsidDdu7sE8HJNYt0+SSTzVR9TyeTVG61RcHmsZNgoXG31wqZ56Vzt/qgQkZ69qbq2sBATurhtZ17aSS3HeoScja1tEaeqaoEDbmHPpXBa9qf3iG/KotS1wvlt2fYmuR1XVCwOWrSNPqzeMFJGfrWolmJ3Y9q5O9vdrsc1d1a9XBYnJ71yGqamuxsH8K9OlT6nXCHVk93rIVsA4xWBfa4xzzkeuayNQ1Pk88+9YF1qZLEbuPQV61HDdS78prX2pl2PzZH1rCu9QG7rVK41H5TzWXNdFu9ezRopPYlsuXF7kkZx7+tVHujzzmqbzHPNRNN716CjYL2Lvn/gaYbiqZm4/xpu/NbKJHMacVxnqeamMhIrKifBzV+3bf/8AqquWxcZX0YSMfrTBIankixUJTaadhtNEkZ5HerOQe9VUOKlLZp2JjuO8zH1p6uSagHJzirKDFJmtrj1YtVlM8VDGoqxHilfUdhwiDCpEQL1FKuPSpEPNboGkiRFGPT8KmCZHPemIpParMSD05q0xryK7249MVTmtBjhRW15X+TUc1tuB/pSeppa5zUtlnPy1TmsuPu10csPJwKpzW/qKxsyGkzmZLTHaqctsRk+ldDPBmqE9uQT3qjGUNDIVdrCtGzlC8GoJIdpyBTEJU+lK10c+qdzdiO7vVkR5WsKG5KY5rXtbwSLycGuWUWjqp1It6kzrspu4g/1qY7XGRzTZEO3ABrJltNO6EW4KnJ6VMlwSQcVRZGXPBp8ZZOtQ0NTZprcAdRU0c4OKzFf1NSLL71i0dClc11mXb1FKGUtway1lJqRZitZ8popmmDzwc1LGoB7VnRzenFTRzN0zUNWKjU1NVAMe9O429qzTO+MA0faHY9azdzo5lY0hIFHao3uAvcVQMzDqefSq0rls0bi5rbGi14OpYVJBeKTknpWE5PrT45XPGatLQzdTU6db6PHB6UyTUFxhawwWHfmkLP2pWuaOo7Gq+oc81VkvgDxyaoNuYnNIsLM3SqWhi5djSW+fqDUy3r1TitmwP8KspaMxzRzWGticXTHqauW05Y1Tjs2A7/jWlaWZXB/nWE5pArj9m4dKja1yfatARcDAqZbfvWHtLIuyMuOz2k9TViKz4yV4rRS2AHbPrTxCOmDWbqtkFWG3CnArQhjwRkfiKRYOOn41btoCcDpWLmBMiDjAq5BHuOM5p8FkWxx+ldHpOgtI65Xj2rnlNJCbsV9O0ppyMKDn2rtNF8NAgEj2rS0Xw7gKNuK7jSNC+ZQF4HtXnTra2OGrXSK3h/w2AVbH5ivSNH0wIqjbUWj6QEK8V1thZbRjHFckm5bnjVKrk7j7KzAA4/DFbVrblCBiktbPaQcZHrWpbW27HGKaicbd2EVrxyKuQQY7VNFDVuOAY6YrVR1GRwxlc5FWYYtx6ZoEZJq9bxcD1rZRC9ghtwO3etG3TtTEhxjirUSdMCtUhMswpwDVkR4FRxL0q0q1aMyMJinBfwqUJ1pCmKsVhEHHtUqj86YBx05qRaaBDgOtOAx+FIBzSgVshhSNS0YzUhuIBzSU6igSI9tPC8UoGKfVISQxV4xT1FAFPrSKLsFFFFbIoUHilpvWnVaYBRQDmlHWtU7gKBigjigdKWtkJiL0pc5pSMUg4OK0WobDJYw45FY+paUJVPFbmMdaRkDjB5p2aFa55N4l8KLco/yc/SvGPF/gnG/5K+rdQ01ZVPy5rhfEXhdJ42ymaq6OadPsfGOveHXtWb5SBXLz2Wwn19K+k/GHgvaHHl14/wCIvDTW7thCKtq5nB2dmedXFvyfWs6aMoa6K9syjFTxWVdQYPIyfWsZRLcE0Z4bFPVsCmOpUnFNLnpWdjkcbFxJSpHvV+2uPmrGV8d6swyYI/nQmF+p1FrcZPPetGGUdua5e2uMEc1r21yM5BrpizqhK50UEucVdhkwOtYkFxyMfnWjHOMDrmt46nXGzRprIcf5NWYpDgVmxy5wePrVpD0FdETeLLyuQe1Izcc81ArkgdKdkkYqlqWtj5j0xFeFWGCSOc1Zm0lJUbjB9fSuW8Lat5luqlst6V1sF58uGP51w0puLPncTSdOZy13bNayFXGPemRkZ+laWufOc+lY6Nz6V7kHzRucrd1c0lcbOaiYhmxUEcvTnmpMgk+praDvoC0RMn3fSpQciqm/3p8cmTj8a2Qy0kZzWhZIH4NUYjnvV21k2MODyfwrGrqg30G6nbCPDKMA9cVSUgGulniS6tTn0rl5VMcpGeh9K5qTummDV0LcR5TI/SqjAdKu/fj21Wki+bHQ11RdwKs0fH0qPqMirskOYzVYjaSBSkiobE1o+HGe9dDbgPFjAJxXM25+cY49q6TT3DIvrXPImpvoWbM+VJjNeofC3Xv7P1FY3f5X4x9a8wmVRID0rX0HUWsr2JwehFc9eCqU2jrw8radz6xibzI1Oc5Ap2eTWH4Q1NdT0qJ85YAZrdxur42ouV2PShqgHPsMUgHYU7bSYwKxLF9e9Jg0Y5xTgu41kNDQMVIg5zQExipAoIqwbBRipMCkXrTqoQfzoJOKQcNxSE5qQ3ButIenNJupQKlsBuM9jSAetP2e1AXIpFjWFUdSsUvbdlddwIxir+OmelBAPHY1a0M3HQ+a/H/g/wD4RzVmuYo8W8hyTjgGuK12GOazBRQDX1N4r8PQ6zYyRSIGyDg+lfL3i/SLrw3qsttICIiflJHH0r6LBYjntF7nBWpueq3RxMqbXI9KYCR14refQmvITLGw3f3cc1jSwtExBGCODmvc5tTzbXZXdADuApFOxs1Ih3ZGetI0e04HT6VoCVmOicxOGFXrqPzow3FUPmV/UVZTLqR2x3qlsO9mVVO1utXYZyGHPHpVCVChPOKSJsMMn3BNcso2IbOn0nVJNOuopopDG6MCMGvpTwN4sh8TaXGysPPRcOvfNfKSTbyOcGuw8B+LJ/DerxyBsxZw47EV4uLoe0V1ud+Gqu/LL5H1AwBqJx61Hp2owatZx3EDbo5FyMHpU5XdjjPrXzko2dj1lK5UlQenWq8iBs/LV5xtPTiomj+Ws7C6mZLBuGcVSntztPetlo+tVZYvWocdQe5gyw44x1/SqM0QwfrzW/PAMfXvWfNbd+MVNh3MOWHI4HFVJY8E+vStyW29qpTwdeMfWmloCMSWHBqlJHkdK2pocdu/41QlizzS6jW5lyR8dKiMeMcVoPFz0qMxdakpMpMhz7VC64NX3jqAxg+9PZA2UyMU1hx0qy6DPSo2U9hSW4XIMEc1Irf5FBjOKZ06Ci+pfQtpNipo5s4HHFUFZunSnbyP/wBVNMEXjKcilEuDzVPzicU8Sbu9VzXRJc8zrzSiQY5NU/N59+lOE2RjpTRSJ2INMZfTmmhs+/1peeKHLQGNcDHFV5BjNWGaq0rYpKWgdSs/WmFsU6Q81CzHPT8adxj1bJpwUOcdKZGCzepNaFta7iOM+9RzXFdJkcFqzduPWtODTjgH17VdtNNJwccVtwaftXgcGonU7BvIxYrLA5FW4Y9p6VpPabcnGKi8j5vSuRtspu2wQx8jirYhHpmiGDLg1qRWu4DjmpSI3KMcGe1Si3GegrVS0AA4H4077Nxyo/KjcaMc2+TS/ZyOf1rXNsAT8tVniAzUtBuZ7Re3FZOuWK3ljNC2CGQj9K25RtOelZ16+UbmnHcadj5Xv7A6Xq9xbHqjEDPWopxjHvXQ/FSwls/Fqyp/q5Rk/WudmBKg+1fQJ3jFnj4iNp3IDxXXfDXUvsutBOT5ny4rlSDtNXvDF0bHWbaUNyHq1uGHnyzR6pfQYnfjAzx7VRNvk8VuzKJ0WTk5qr9m+Y15lRWm0e1JmWIMdRmhoQR0+hrT+zEHp+FNNuD2qL2F0MwQZ9hTTB8vT6VqmDB6ce4qP7PQ3oJamZ9nGCKUQY44rS+zc5prQ55xRcVzP8jOBR9n/CtARc+tL5G7tQ2SUhDgc/XipFgwVP6VdS3454qVbb8aXNYbZUWEZ6U5ofbiry25GBTxa596mUhozjBTTBg8/lWk9tz0pBak9aaY9jN8jBOaUW3Bz07VrLaikNqCeKrmIM5bPntVmC1J6CraQjvVyCHAyKJMpttEEFvjsOatx2w44qZIeelWVTbg461FyGQLb4b2p7Qgds1OY+T1FKyDHQY/rUXF1M6WHnIximqvOKuOmM1Vbh8HgU7XKFQ4qf36ZqOJcnuasrESo4zWRo1dEfIqVU3dQDUy2gIHrVuOzzjim3YRSWM5x1qaO1Pb/wCtWlFYkEZFW1tM4AFTcgy1sjuGRx9KsrZ7ei/pWitpj6+tTJCB1xgVm/IClDa4PI49KspBtGMZqwIuemalEeDjFStRMiSHnpnNWYrfkZp0cQOOuRV2CM5HvWghsFtjkD/Gr0Nvg4xzT4YatxRYoD0CKD8PoKtxxjPSliiq0kYwMCtEAkcWeoFWY0x2ojTj0qwqe1OxAixcdKeI8CplTPuPelVM0WAbFFWhCox0qvEv51eiXHbnFUgHhMe1SKufTikxwBUiqBSAFXmpVT1FAX+dSLyap6AAH4U9D1pMYNOA4pMW4oXJ9acBnrikAxTsZFIYoAzxT1GTTUGOetSKOeaBdRw5PA7U/AAzSDgn0pwG4ilcYxhyPSk8vmpTHzmlC8ZxmpAakQyPWnLFjgVIo6ccVIq85oArmLtQIyKslDn0pCnt3oAhAz6VIqk/lT9m4jHWnrH+P0oWoApP0p68nPSnLF7Yp/l47cU7BsIj5OD29qkViKZsOc/pQBn6+1FgJt+KVX56475qEH3Of6VIvHb3qgJQ3PSp0x+dVg3apUJ6dDUAT4Gcig80gbj/AOtSE5qwAjmkK9PailPQVSQAFp4UYzSKcCng8VVwEA5qRV9qYvHangYFU3YgkC4pwX249aahzTt1FikxyrnHHNOAyRmm59+aUN1oQWHYw2KFGAcU3PHPahXqhkg5we9KeuOKjUnrTwwrNgKE604D5qYDzxSg8d6LCsOx70pAI4xSAfhR0PtVMYmM9qTbQWzTl61mxdRCAB/hRjB56U8KTnigJnFVYGNIwKTHWpAlN2Ej6UWKuQEYHSmbSTU7JntS7B6VKVzMh8oUoT8Km2cZpdntStYsgMfFIY/WrG3AHHNNK9KGhXIRFRswOBxU23g0m2hIkiC7aQ9T2qUqAKa4+ahoCMLzk0hHzHjpUuPlpv4UwI270i088U0A59KkAx8tIcD8KUjFJjNOwWGkZ4pu0mnE+lGf8mkD0DbwKD3FHpinULUAwKAPxpT1oHJqkA0j9KVep7/yoYc0VIMCKbnB5pwHFNIIzVAHVaFB60h44pR1+tAICCTnqKbjnpTjyKRuDUgNA5p4ABpo60o5Oe4oewC9RzSfxdaUck0HgigAPGRRSkc5pGye9C2GnoMPahR7UuMilA45/wD1VA+g0pjPQU0fLj86kyKaRmrEriA8inAjNHSgDNQUKwpRjtzSD1pRxxWq2AUjFRsNwyO9Px2PpQOakVyBo8c96Qx9zzUxWm9T9PajYq9iu6YAH5VE0eT0q2QMYNMZPalYE9ChKnHFQFeKvshA+tQPFu69valYopMcCoy+DirMkBzVd4iDnHWo2AQSUpbOO1Mxj60h54p3AJU3DNU5YcqcDmrecnp1pjrmquNGJMduTiq/nDFaN3DkHtWHcgxsQBn2qitiy8iv6cVUlIOe9V2mI60xroDioNr3Qkr4qnPMV6U+WbPXpVC+mCL1OfSh7FpJla+1Aw8E1zOpeJgm4K3NM1/UtisB+YrgNTuneQ89aiK5nqaWsa+o+IWk3DdXJajqDMSSc0y4uPKBJauY1fW1hDfN+Oa3UddDSnTb1ZYvL8DO4j865XVdXVdy7h9Koat4h35weK5LVNbwCS2TXo06HMtUdcYpbFjWNXOGOcZ7VyWoaqMNg8+9UtT1kySHnP41z95e7t3zZHvXsUMOrK5ezsT3195h9+1Zk1xkdarzXODwc1Umuuwr16dOyIbQXMvXmqMkpz1NLJLkGqzMa7oRsZNjzJnrTGamE4pOtb2JuPBz1pR0pqr2qRBVExHp9Kv2r461SXPpU8bFaEzS1tTWXDpmomi9qbBMcYqZjuFTc6N0VtoU08HNNfrTohzntTZFrEiDipUXJ9qVU71LGFJx0plq5IiZH+FSomDSKQOvb0p4mUDgg0LUB4H5VLGQTzVYzDFKJ8VRLaRqwgA1ZQAH+lZEN3nHarqXGenfvWiEpmgHWms4xVYSE96RpferRSlYbKeuapTfNVmR8+9V5GzQxalGePJzVGaLAP8AhWnL92qcq5NS0Jy0MmWPk1UkTNas8XHSqEqHJqLGUintK1LDO0Z4OKGTFRtxmpsZ9TVtb4gj5q2ILhZUHrXJJKQavQXhU8msJQuVGq4M6U2wlGRimNZMeetQWN8SBk/hW1bypKnOOe1ck7xOuMozRjmIgdMUwKR9K3ntkcZUVBLp+Mn+VZcyK5ZIzE4PNWo494pws2Xkr+lWoLY46fpWUmrFxqa2aIViPpVqKDPNS+SVpUOCM8Vg5lp9Rptd+Mce1OSzI6/yqzGc1ZiXg96zcjpUkygbQccYpDZg8bfyrTEYPbn1pRBk9Ky5y7pGO+nqT0NPi0zB6YraS3weRirCWuaPaEtxZiDTfYU5tKz2HPtW8LbHWnfZQaftCLmEukqQBj8amTTEGMZz71tfZ8DAFR+SMmp52yk11KK2KgYAyfepUtAAOOlXBEQalWAD61m6hdyvHaDg1ZjjC9h+NPEY7Uq4OO9YuVybgI8nGKkWIk0+OIsOM/WrcVucc8mobC5FFFjr+VTLCWzViG3Ofar9tp5ds4+tZ81hN2KENoX7VsafpBkKmtXT9F3kcZH0rrdJ0DBUlc/QVz1KyWiOadZIzNL8PbiDtz9a7rRfDgBHy8fStHSNC4U7a66w04RgIo5xzXnTqNvQ86dd9ynp2kBdqhePWut0rRwAPlqXTdLyRxXU6dpu3Axj2rPlueZKo5MTT9N2qDit+zs+nFOtLLGOK2LW2APTj+VUo9THVsigtMgDHatCC1wo49qmig3AcdKvRW5xyK2SBEEcQXtirCIWz6U4Q5arMUP51qloNkcUGOcZq9BB7U+KPOOKtJF+VbLYAjjyOlTImKfGuKlCcVSQrgg5qylQquPwqdOlWkQyUCkK+1OWnY4zVWDoRbcUoGKdt4pKLCegu6loooQBSE+1P96aRTHsB4FOHU009KUHFAIXHOaWiitEUA607vTafVoAooorVAFOo60VaQBSjk0lKDiqWgDqKQnkUoOa2QBRRRVoA/hNKBmkpwGK2TFbUCoYcis++09ZVPy1o0hGRVNdg9TzvxB4bS4jYbPxrx7xh4KwHITg+1fTN5YrKp4rjtf8PrOjDbQpGE6fU+MPE3hdoGYrH09a4W+sfLY8EfWvqrxj4LBRyE/SvEfFPhZoGYhefpTtcyi+XRnllxb88Cs+RCua6a9s2hJBB/Ksi7teMjvWbRpKneJm5x2qVZBmonXY2KMis2rHE4uJoRTAH+VaFrcbQKw0lwOTVmC4561SYoyszqLa824rUhud4HNclBc5xzWpbXhJAz0reLOxTsdNDMQeP/11fjmPFc9Dc8gZrRt7nB5NdKZ0wZsRyZNTh/Ws2Kc46iraPkc1rFnTF3Vj4f8ADupGCVeeK9CtrwNErA9RzXkVjP5ZGOtdzod+JIdu7n3NedCN2LH0FJcyRuX8/mjGcisrac5qySWbnpUUuVr2KUtLI+ZlHl0EVytWEfcOmTVTfzSq5HTv2zXXFmaRYB5qRKrBypyamjlAPTJrVMpl2KXke1TxykMOfesoTBX96spKGx2pXuUrJm9BfDHPBxVG+CvJuAyarpLgipd3mYB61ly2d0ZrSQ23UlsAUXsTRHoee9PXKcikupmmiw3OKpXuUn7xTaUMu3mqcinfU5THt608oGX3rV7FbFIEq4NbelXXIzzWRLEwGasWEu1gK55dyZao6WeTdGOKdYzHePaooCJE59KjjkMUnHr3p2TQUpWZ758J9dz/AKOzZz2Jr1sDgH16V8weBdYay1KJt2ATzX0vpV0t7ZRSAgkjJAr5HH0vZzuexCWt+5YxkYxSYzUrrgCmbfxryja4i9afgMaMYGcZpVHrUlWFUY4p+OOKatO/iqhDqaDinkZpuPWpeoJAfWjqelKfoKKAG45oA/IU4nigdPU+9QA047Uo6UhWl5/yKbKQhA/+tTelObrSUdBkbqGGCM1538TfAcXiLTZGRMTICVYda9Hx7VBPCJUKsMgitYVHBqSMZLW6PjeFpdIv3tbkbXQ4INV9d0sTyNcQcgjJUV7J8X/hx9pLajZpiVeWwOvrXjMeovbKylckZBVuxr6zDYhV4J9Tz69O3vQ+ZzroU7gD3oOGA9amu2BlYgYBqk/UV6UWcRIcdO9TxzLtx0NViM8jtUiLnJNMzY+UB1qsqZPA5qwj4PIpGHzbgMCk0XYbG4yDWhBOF56d+O1Z5AByORTkYpyGxmuWULlLe6PaPg/49+x3I027f9xKRsJ6L9K9xByAR0618b6ddvbzRupwynIYda+kPhf40XxDpiW074uYlxz1YCvm8ZQs+dHq0qqnqdsRnio3Q7elT4FMIyPSvIaOuxWkTHAqq6FT61fcfN0qCRcHNFhGdKmBiqk8Q6/0rTkTv2qvJFkeoqQMeWHviqksPcitmSM/hVWWAc0rD6GBPb/Kc1Qmth1HSuglh65FUJYevHB71LRLMNoTnkVBJDgn19K2HgByMVWkgxnI696nlNUZEkePxqBkxWpLCKpyxFTn1qGIosnNROvJ/lVtoyaidNvpUgmVmUimFeDVkrkVGyjsKbHcr44prHvU7LxURX2qLl3GEkGlBOfagdeOKRjU8xJIGxTlI/GoRkU9WyeatMpFhSOp607cSag3fjS7sd6q4yZ8Y61Xfoacz85zUTscnvUXsNEEvNMEe/jnNWFhZz0xWjaaa7sPlqebuRexVsrJnYcV02naWSo+XpVjTdGLYyvFdJZ6cqAcYrOU7IEk2VbTTgoBxV/7N/s1djtxHxinNHkccVhe7KcrGXcWwA6Yqo1uQemK2ZIw56ZHrUX2c5HHH9KtLQjcq2ttnHBrXgiwfX/CmwQEYz/Kr8cWcDH40w2EWAY6Z96f5S+lWETBwR+lK6kc1VrgUpIQB2FZ1ydmQDg59K07lgAaxb2YgnHf86zkhXM27lxk1j3NxkdatXsxJI6VkzufTJpLQa1PO/ippouLSO52gtG3XHQV5geUr2/xdYC+0e4j5ztyMda8SaNoWZGGCK9bDNyhY48VHRSIAcgils28u6RiejCgrzn9O9RA4kGODXZY4Kb5ZJnuujyi80yF+pCjrVow89OfWsnwDOJ9LVSc46V0jRY6V52I0kme7e6UjPaHpTGh46Y960fKNMa35HY1ycxNzPMOc8Uwwe1aJgOcY4o+zjsMU3IVzMaI4pDAcjoTWp9nK84o+z5603IbMv7Pk09bcDjBrSFtzwM59akW1z2/IUr3Azhbgnp+lSpanNaK2pxkjp7U9YO4HNCZVygLf0/KneVgdOlXjFg4FNdATjvQxX0KIh3ds0qw5PTB96uLFg5xUixYBJouG5QMW3dxioxHkVekQBelQ7Pwo3KIoowTV2GAAYpsUPPTPvV2KIjtTuRcYsdSqBkA81IIgcZqQR9OKVyRipnpwfejYV681OseKV1JHAqW7lGZMBu44quq5Jx6+lXpIsnGKdBZljkfyquhVyO1g3Y4yPyrTgsQwAxk1ZsbMEjj9K2ILDkYGahhcy4rA9xgfSrcdljt+lbC2mOq5p/2YHBx9KzuyGzOjtcHmpvswAzjmroi5xj/AOvS+Xnis5O7Bso+VQIcdv1q4Ysc449qEjz2x9atE7sgWIMPSnpHtbFTCI4qVbcnnH0pdRdSOOOr8EPPemxW5zjGKvQw/Xiq3K6CxQnjHrVyOLpxSxRcdKtpHxxTSJQxI8Y9KnRKVI8fWplTHbNWhDo0zU0aY60iRkdqsRxlvrRcdxETBp4UZp4TI4pRFnBp3ELEoyKtxjkf4VBEhq1GO4pgSA5IzxT1GD0puMH1FSL19qdgHjjFPQY/+vTFIHJqWmAU4c//AF6bTlwDn1PSgBaeAaaD19M04nNADj0A/SnqKjB7n8qmQZYcVFyCVVBX3FPVevGKRcc04dPemWLtzjvSgZPalH3aVR+FShIReGqVR2poGBTgcAUMT3HDrzR1NKvT6Gl6NSeo+oImDUyrk+lNQZPPepgu0j+dCRSDb2pCuakx0pCOcUCGFcGk24HT9KeoFGOadwERRjFP2AUqDipAvWhXYuowJipFU+lKF3EVIFwPXFFhjcdhSlacqZNKykdqtARgc0u04p+z29qeF446UwI9pGO9LjA78VKE4o255FAbDACaeI+KXZ0xUgHtVbgNCmnbOOf5VIE/LNOZeKZBFjHelwQaeRnj8aAMn6UFNDAPejbhqkAyBQFoElcRVxyKcE59KXbjAxTscCgoaqkfWnheKco4PrSqMEUAJtpNue/WpAM0YwKsgj28cUqjBNPC5X605UqHqAgApwXpTtozTxwaFroN7ERTJFIy5FSnp71G3SgQwLmkCDPI4p5GKVRwKSRTGFaXaTinsM8nk0oAwKGSRFCTikZMdqmxnt+NIwwaGtB7EBHpRjNPYYB4pvIOKkW40dCKaFp5HGcYPpTf4qAIyM/SkZcGnkZoPP0oAjxzTBkE5qToaaopbAMPXikK5FSY4xTcZHtRcOgzGTwPzpDyDTuMZpuR6UgD+KlB5oAOTSnjnFK4PcToRSJwaWgA5pisI33jR7UvRqUL0wOaoaQnKmkPPSlIzRgk0kAmPzoIwP8ACnHvTSOKYIb0FGePwpzLj3pmOuePakg3DGBTgMZ4pB0obg1LHuOJyf60jcY9aXGOaGpiE6HFAHGaABwOtIc4/Wgb1AHaRSE8H1pSM00DjFBQo4HNBGKMccClK4o6kIQckdvxpWG1frSN1p3XINJljQM08enekXjrSr0zjn61SAWm9D1px4pGpAMHQ0jcZp2euOaZjqaAEPbGOnakY5IzyKcelJxj3+lADcZPtUbIOcg1KTnrzQR60AVXh9qrSRY9K0GHHFQuoK59KmxZnvEB71C8fHStB04xULx4NJrUozyu3pSbatGIelRMmD0pJCuULqPPOM1i3sHJ6ZFdFIpwf0rMuUyST1ppmm6OZuY9pNZtySgzW9eoNp9a5y/Y/MKC0rMpTX3vzWXd6hlGzRdlixwKx7+Yxwtk9P51BqtXZGJrtxuckng1x2o3aoWJIGKueIdY8sPXnmr6+dx+bIraEG2dailqy3q+rja3P0rgda1TcSC3FW73Ug2fm9643WdRDFjnn1r0KVN8yN1qUtU1UR7gGyfWuR1DU2bPzVNqd23zYNc7dTHLHvX0VGkkkVshl1eFjndzWbPcM5+9+tLcOapu3NerCFjJvUJJiDVR5eadI2Sahb1rqS0JbAyZphPFLjnpT1XjpWqIYwLmnLHUyQZ5xU3k7alyRSVyuF4pQpqbbgUhGKnmC1hFHHtT07U0N70FuetWtx3LEb4NW0k3LWWZOasRzfpTsNOxcPvUsI9aqK+8j+lW0O1elI1vdk5kA4NMM9QPIRTN2TVImUnsWfPJ705Zv8iq6qSamSPJHFF7Eatk29m6Um5umalSDI61YjtQfeq5i3ArwEmtK2y1MS1UdqtwqFOOh9au4+SzHhDSGPHOKuwQrJwTzVsWCj3o5jXkb1RiOD24qvIuK3ZrHB4WqMtnt5x19qq4nFmTJ0qpKcVpzW+3PFUZoiuOBRchxZRkxVWQelaDwmq0sOM1lzGbVzMk71Wb/Iq/PFz0qtJHSUjNxKvPvTlY5pzKcdKbzup3M2tS7BdFCM1q2mpEEAniufUH6VZjYgVlJJmTk0dhaakuME8+9aUd2kg54NcVBcFT1rRgvCneuSdJbnRCvJHWxmOUdjVy3tkccCuRTUipHOK17LWNmDu69q4J0ZLY7I1ov4jalsM9MfWqcloVPFWI9WV165qZLmOT61yPmW51e47WZTiix/8AWFX4IMjpUkOyQ9q0beFW9Kxci1Hk6lZbXOCBTltCe344rUWIKvanFeMcVlzF8y2KKW2OMfnVxLUAYAGf1p6gZ6ZqdF49qLkXTKv2Qr2/Om+RjqMmr4xg96Q9enNQpFtIotAQM96YINx6Yq86BuvFRlT0FXcm6IPIwOlKsWP/AK1TLHk81IIqwu7h7SJVZMt1qRISCKspb5I45qxFak9s0nKxjKukMtYCy8D8Kv29kzds+1W7C0wcY4rfstMDDOOfaueVQ5niUZlnpm9uR+ldFp+igEZXI/OtHT9Jxt+XNdLYaYCRhcfhXJOqzCeKumUtN0PaR8vH0rrdK0hVx8v1qfT9N244robOz6DbyK43Jt6nBKs2LZWQXAUDHtXR6dp2SvFN07TC2OK6zTNN2gHbVK5hKbY7TdOxjAx+FdDaWR4xwfWlsbE55HFbVtbYHT8a0SMiKC128Y5rSgg2jGKfHbYANW44MdRjH51tYBIoscY46mpxHycfrTlTPbH4VOkWa1Q9iNIT2FWoYenFSRw/rVtIsirSuSxkUfHSpkTFPWPpxUgT2p2GNUVKo49KaB0qQDFWtxXADFPUUAZFL3qxky1JUCmpU6U0ShW6UwrzT+oppFNjauNpwNNPHelA6UkSO7+tIx60m6l6ii49xN1IOtKO4pKZmSA9qWmL604HJqrmiFpd1JRVpjQ+ikHSlrVMYq0A0lFVcB1KBmkp38NapAJk0oPSgDmk9K0iA6ikXpSg1qgFHQ0LQOhpR0q4gLRSdqWtUAYGKp3dmsqnirlLtyKTV9gOE13QVnRsrXjvjPwZkSN5f0OK+krq0WZTxzXIa/oC3EbDYKafQwnA+LfFXhloCzBCMGvPL61aJiDwR619aeM/Be4PhOPpXhXivwm1uzkJwPaq0toZxk4u0tjyi4h9vxrPlXYfSuivrJoWIIrKntsgkisZIucVIoLJipI5uDzULxlSai5U5qHocUo2Zqw3GPrWja3fPWudSVgw9KuQXJBA6fSqiyYyadjrLa6JIyeK1YLjjiuTtrr3rYtbnjnpXTB3O2MzpYJ+2c1oRTYVc9fauetZtw61pQXOQOa6Ys6qctD4Wi4IIra0q+MLj5ulYiLjrVmGTYw964Iu2p7s48ysd7bXP2hQwOcVaZNyg8c/pXOaLe7XCk9K6COXdgDGDXdSnZnyWJouMys+QaAdrEGpp48jOKrFea9G55jVmWhhkpmdv0qGNtnXmpy4YDFCkCVxjNk57k1JFKScDvUezfyOfpSKNh6VqikaEMxB69Kto+QDWQkpzWhBJx1rQGi4Dg4zxSOoPfiow+fepFyVxS6EKJTuPlc01H7dasXUOV4/Os8Ph8U4u6GTthsr3qBQUfPIPrU6885yaWTaf/1UpRL02NCwuGAHNXJGw2e1Y9vPgjFaSS+YgqUZNcsrmzo935M0bhuh/KvpP4aa4uoaeqFuVGa+WraXyzgcfWvVvhb4n+y3iRMcA4FeRmFHnjzLoelRlzR5T6Kxk/rTcEYNLayi4t1kHG4DpUhB5/rXyNrbnbHUi24p23NOxxigjNJliKcGn4yaaBj6077tRIBf6UhHOaMc0tJMaEPH0oApxAPb8aDjGKdw6DTwaacnp3p+Mj1oPWluIYMntS5560vbmmkcVBYhOT/hSZPI7UuM/wD66O/+NVcTEI4pp/OnkYpMdqExMo6jp6XsDI65BGOa+cfix8PpNJumvbaMiJyWbb0FfTjD06Vh+I9Ch1ixmhlQNuGBXoYeu6EkzFxR8UzRbznqe+KoyJ82cV6B458Kt4a1OSPZiJ+VNcTOmPmx19RX19OaqRUonlVafJK62KvQZFPH1pAATjOaApUnPetkYgBg98VMmG4H/wCuo1Q5OSalijOSe1O4rjHTaMY61EF2nBII9ulXCocY/Kq7RjlQOaloSdnqSwSeWRium8JeI5tA1OK5jYgBhkdq5NTtAyOau2kuRhug71yVaSkrNF0pOnK6Pr/Q9Yh13TYbqFg24c89DV1hXhXwk8ZnS71bG4kxbSkAZ7Gvdg29dw5U8g+tfJYii6Umj24SvoQscio3XPtUxHSmEY4rkNCs6YyMdKheMc/0q5s/yaY6Z4/lUAUGi79B3zVOaLAOelazx8Hiq8kWe3WrAx5YgRmqUtvg4IxW3LECOnSqclvzzzWTQGLJAATkVVmg9Olbc1uRzVeS3B7YoKRgyw4OP51Slg+9XQTWuT7GqUlpx0rN6uwrmC8XPNQtD+dbklrgnK4qrJBtPT9KkRkGI5qJkOea05LfHIGKgaA7enWoZaZnMvPTioXXvzV54SARioGQ46VJRUI9iaa4I5qd48VGy89agGyIN2pdw75NNKjrTTmlcB+4AcU7fz61ATigAtTTKRKZdzVYt4GkIOM0Wlk0rDArqdK0NnYHbTb0Icijp2kNLj5a6vT9AwFOzitjSdB2bfl/Sujj04IANufYVzSk7jjG+phQaYFA+XA/WrK2+wY6e1a8luEUVTnXB6YOai9ym7aFYL8tMIx7048mnLHu+tWkSyER/gKcsJJHHSrSQkjPpU0UABq1dakkMcOCKuRw8epqWKDn/wCtUgjA/wDrVZW5ARtGelRyv8nvUkx2g1mXU/B9aoGQXc4Ge9Yd5NkEg81aurnPU59qyZ5N3XisHqSULk7iSapOvU9avSqX47VWdOPrUsqOhmXkfnRuvTNeHeIrNrPVJkI6H8698aPOa8n+JemmDUVnCkB89BxXfhXaVjGquamzg5OG71G685zjPrVh15qPGRXpHjpnqPwtnVlWEn5jkc+tehvEBnPavIfhxffZtQjycBGVse2a9quYlM8m3G0nII6Y7Vx117t+x7NN81NGf5XegQnHNW/L28UuwCvLNEVPJwQSOtKYhj0+lWwmRTNmasRVEROOPzFPFsT34qwEpwQ59aW7HuQC3HpUgix0GalAxUoQge9MbKxTjBprLsHvVgrzTSmeozTTCxVKZ57mm+Wc5NXBblhwMVLHa57flQyWyisR69KcyfLWj9lKjgVHJAMGi47mW0Z6GohBlulaJg3EcVNDa5P3aLgmU4bdjyBV2K3bAq/DZ4HQVYFr7AfSi4jPW3JpfJNXhAQenFKtvkjqTSFcqJF24p7QgjgVehtSx9RVkWeMcUmMwzalj0qzbWeD0FaQtgD0/SrdtaZOfyo5mtB3GWdkMdvpWrDb7fY0+2tuAcc1dVOmBUhe5WEXHQU3Yc9queVntSGMCghlTyvakMVXDGO/600xY+tZtXEUWT5s/wA6BGR7mrRjApUjAxxiqKW4xYsjpUsUGaniiPbrVqKD25qrMGRRW5zV2ODb25p8UOCKtpFz0P1qkgRHFFyOKtLFwCKVI89qsxx+gz9aYrkIQ+lSqntUwiOaekdUhCRITVhY+KEj46D8anVcUydhmzAx2poTHapwuAT6U0j1FOw0Igxip4xg/wBKhHWp0PQetDYyUKCfangAU0E4p4GR7UhIcOSOevXNPI28dRTQAO360uef602HUcORinY4FIOnrS8gUgYflzSnn60nB7Yp3U4FAXHrz+FTIMYGajUZx3+tTKvT2qbAiVR+VP2mkUcAjr1p4Oau4NAo+Wnfdpo6rS5/CswQ4dPakOQB6UhHHNOIPFVuPccjcU/q2RTVUnGakXqaiwLclTpUoOQBTM5ozkD2o6AtiQHPvTicrmo1OKUc5ouKwo6mlC5IHalABFOXg0IEOWPHPWnKMCnIPSnbaYwAyakxgH/JpAMe9SAZANNANUD05pSpK0/Hy0KvNPYBgXinRr/nFOKZp4TFWKw1RQFIOBUm2gLzQMbs4HtSgetOK9KXBzQAo570/GRSBflzS1SZAzkUHgjk049Kb1FJ7gOHoO1HQAUKOadt9O5zVFIX71Crg/8A1qOhFPUUbkiLnPtTgM0YBpVH6dqEywz/AJNL1FGM08fMMUE7MaF/AU8DpSqvP/1qcBimhCAZp2MfSikJFCBjTntSY3Dn8qWgikLcbjjNL/SloH6U0NiMMfjRg/h60tFFgEyPwpHNK3f0+lNYfiKGA1hwMUgHFSY7U1hU+YJkbHGaZjJp+OlIRxmpAaV4pMYGKkbGKYRx7insBGTmmdO3P1qYjFRsMY9qbAZzyKbUpxmm4/yazAYRxTcEj3NP6CkxzTQIaOpPagjinUoGD09qLAMx3oyacOaNp47CkA0DNOHFJtIp23j3oKQmMGkPSlpOo/nQSNHag9fpRjikxjmgBM5oCjNLjmk9KAA9OPX1pSKQcmlJ4xigpB/DR1xxxS4HXtSfpQSAGKR8AU8cnpTcc/40BuIeRSHr/wDWpSMcUvBGanYNhpHAxQRmnAfLRjim2HQaBzS46ccUh647U4HgUwEpw6Un4UKTTQ09RT83WkwcU49aTHPp3qbFDCCOKQ8Lint9KT+EjvUgNIwaaBz+lPIzSAZqwGdcemeaAMY9qX2PWlKjH1qUAwnP+NRuoxUjDApuOKofUgdOnWoWT86tMpJGBUbR9agRWaLqarvHgnPFXG7Z/WoJFHPp7VqUinJHkVmXY25Fa0zVl3YJOB1rPqXc5y/BB+WsK8g3iuouYCScjOay57PrxUW1Li7vU468gMeTXFeI5zGrYOK9E1mNYlIPU8c15b4unMSuM4NJO7OmOjPMPFOoEMRnvzXnGrahl2ycYrqfFF0dzknNebatcnLc8mvWoQ01PQpx5tWQ32qHBVTXO3lxvByakuJCXJPArLuJN5NetThqaNXehRvH3A81jXIyDxWpcsDjmsy5Yc168FoQzLuTgkCqEzECrdzLycVnSPuNejBaGDeo1jupAuTTkiLtWhb2OVzitJSUSVqyikJ9KlEe3pV824Uds0xkxWSnctK2hAq7RQ7g0SNjmq8klUlcbdhzPUZfOajd6jLZqkiL9SUvSbz6UwClArVDH78CnK5zTMY7DmnLgUXKtoaFiC7AVqFNqdB9aoaYOM1elf5euazbNaequVpBkmmxrk9KVyfSljOOtK47XLMYGatRqM8VUiNXI2qblpK5MoxU8VQgE1NEjE0lOxb1Jx0py5BzTo4zgVN5ZPaq5ws2T2b4NbETgj3rFjQoRxzWhbknA71XOVF8rsWpADnms24bANaOwlf8KqzW5PIqlULaMaYHJyKpyRnPStprJifX8KjfTieo/Spc1fcjUxGiPPFVpYDit9tPI6D9Kqy2BB+7UuSMuV9Tn5YB6VVkt81vy2bKRgZzVZ7M45H4VLlYTRgNBimGDnpW09lz0xUL2xBzjiqU9DnlAzBFjtQqD0/OtLyD/dppt+OlLnMnTVimoINWIyR7U/7Nx6U4RYGBRe5ik0xpkPr+dWbaY9zUJi4qeGI5A/pWM3oXY0ILtkGAeavQ3j5HPNZqQn0q/bwHcK4JWN7tI3NPuCcVuwT7QDXO2a49RWnG/wAvX8682aGqjS3NkT8ZzzSGf/arNMpGAOntSCUk8H61KiQ6rsai3Hzc1MlznvWWJCw5NTRP6/yqWrCVdo0/tBwOePan+Ycc8f1qgrZx/hUyE4z0rO9h+3l3LW7IoAyeajAJPNTIhOBis2yHXbHpHgVZjjz7e9LDFx6Vft7fJ6Vzyk1uS6rIYrfJHFX7e1LEdvwqzb22R8wrTtLHO3isHUMnNiWFgchjXTadY8A4qLT7EjHH510un2H3eM1zTqNKxzt6E9hp4OOK6Ow0/bjC4pNO0/lSAK6fT9NztyKwbuK/MiOxsCccY/DrXR6dpe7BIxUun6btI4rptOsAAPl4rRJbkMZp2mjA4/Cul0+x24yO1LYWIGPl6Vt21sAR8uK1jEQkFtgDjBq/BAR7U+NAOT1+lWFGT0rRRsOw5FA6VNFHuFJGhzirkMQzWkV1FfUYkOe1WUixwRUqRYPSp0hrSwDI4+lWUTAoRO+KlVelWtCAVOlP2U4DBpyrTsAzZQFxUu3pQV4qh2IyMUpH4U/bg0hGKBoSnqaY35UBuaCSYHFK1MBp2cmqKQh5ptOpp71JIrdaGpOtOoAKKT71LTuAUUdBRQgH0o6GmjpThntWqLFHSlopAMVqlYBaKKKoBQeacDimg0tWmAp60v8AFSA4pQeTW1wFHSiiirQDlNIRigdadWqATHSlopCM1omAtOxximjinDpVIBMAiqt1aiVTxVnGKXGRTauBw+u6AtwjZXNeO+M/BIYPhPXtX0jc2qyqRgZrkdf0JZ0b5RUpmModT4m8W+Ejbu7KuMZrz27sWidlYc19ceNPBm7eRH19q8L8W+FGtnkdVx+FXZMmDtozyO5tdoPes6VCvauqv7LYSCOaxbm1wcDtWcl0FOFzIIINSJJg9aWaLB57VH908VnaxxThy6mlbTgAeta1pc4wM81zMchBrTtJ8DrVxdgjKx1Vpdc9elakE24DmuUguSuPeta2uRxzXTGVjthK58cgZ6VIjcj+dMXrT48k+tcaPqTUsLjZKCK62xl81AccVxtnGWkAFdzotkzxAY5AroUtUjxsXTvDQtHDrjFUZYyGIrSngaA4IOaqyJxmvTpyufM1I8rKRUg+nvTo34xUjJnjH40nlYO4VuRfSw5H2H/69RuSTnpQ6lhzSBSwxVpiV7AjkelWIZCD9aq5A4x0qRAQc1omWvM14nBA/rUoYhhiqdvLketWhyKroD0LGQwGRWRexmJycda0g549qh1CMSxknhh0qF7pC0ZRgcsMZxUzJlc+lUEba+Ks+dkY7VoVcfE+DyTmtK3ckACshSN4wa0rI9Dzk0rGc7mkowQTW34dvjaXiMDgZ/WsLcWqxasY2yO36VnVheLR1YeaT1PrrwLrA1DSoxuycCuq/hrwz4S+KBG6Ql+Dgc17YkokUMOh5Br4SvBwqNM9ZPUdnjNA6UnJHpSZFcl7FDicdqOopueOlOQcZ7VL1AUdacDmmgfj9adSYCgjFJ97rRS9+KEykBGKSlJ4zTW6ZNStCRM/l9KazZ/+vQBmm7qCxwOKQnmkLZPXFBOMnNAtxQcnntQxNNDc0c+9BIucikK8cUdfpR1NXe40cF8SfA8PiLTXwg81QSrY5z7V8w63oc+mXUttKpDKcdOtfa8sQlBBryH4r+AxeW7XlsoWVeTgdRXt4HFezajLZnNKmpLlZ81SwFGwQQaYVJwc1t39myOwcYYcHisqZe+PrX01+qPInFwdmRFsrz1p0cuc54FROjZB60GLnIP1xVEJlpJdxp8lu0gygPviqiEqRitKyudoOeh64qvMl9zPkXYRkYOOaIpSDxwDVi8g2uWByD61VA2nrUSVxo3LCcwzRyKxG3njg19FfDfxWuuaYlu75mjHHqRXzNazkOAehrq/CXiWfQdShljchQwyK8bFUPaq3U7aFRx91n0/SjGfQ+tUtF1KLWdNhuonDBhz7Gr6r/k1804tOzPUjK6I9uaR0PHFS7T+NI2c1Niis0ec1E8OQf8ACrZHFM20WAzZIePWoWtyR2/KtRoup6e1RND7cUrBZmTJbkHtVeS2z+dbLw/L61CbYE9qhoaMWS1JGOmaqyWeD0roWts9Ov0qGS0yORUOJD0OaltCc8dfaqUlmR29q6lrHOOKqy2X4ZpcoX6HLS2ZBPHSq0ts3frXUvY7s4GarSWGe3FS4lHLSW3tVZ7bHbpXUPpvB4qpJppBIxWXIO5zEkQ6iq0kRyT2ro5tOwcbeKpSWGG6cVhJWBMwmjIPTNRNGfpWxJaEZxxUUems7Y61G5TlczEgJIzWjY6Y0rgFcitOx0FpXGBwfWu00Xwzyvy/jilezFdsx9F8OmTb8uP8K7nS9DESglfzFaml6IIsELn3AroILABQNoGKpu5qo9TMt9PCdBjFStCFrSeHYPQ1Tm6msbC5uhn3QGDWVNyDkZrWnXcfeqb224+1CViHuZ6x5OTViOPHarKWuDzT1tiMHH4VaDcjSIHsR+HWrMUHze9OWHJHFWUTaPc+1WkUhiximTkAZqZmwKo3coC9aGUypcy8HnHFc/fXBH+NaN5N1xisS7fOcc0pMxZn3E5JI9e9VGck4zxU0yZPeoTG2fWsxoYxBGe9RHkVM6Hp61GUI+lA+hGyDPNcP8TtMMuk+YB/q+a9ARfmyQPyrK8V6d9u0S5jHXbmtqcuWaYLsfO79TkcVUZvn9q0bmPZK69wccVnuo3EV7i1R40o8raNrwzdi21SI5wGODXv2k3S3lqjdflA/HFfN1vIYpI2BwQQa+gfh7KL3RlkVgcMVPr61zVI3jI9DCtuLRu+Wc804Q8Hj8Kvi2zyefwp32avGOkzfJ+XpR5Gckj8q0jb47UhtwBQOxn+Tx6UotsnNXxAMDHT0pTBgdOtAigsG1s07y/bFXBETxgVItqWPIqxPQz/ACOcgZpyWxYjjk1ppaZBGODUotduDii+g9zNS0OBkZqyLbOPlxV9Lb5c96f5QUdKXMK5mtBxwBUDWxOeK1mj7UwW3PXmpTHboZ0doT/DVmK0A9KuJDg/5zUwh5HFAtiqYQAAAKUQkc/pVryCWP1qRLXnvmhBuVFg3HbjC96litQe36VfjhwenWrEdv6CixJTitfbFK8BB4H51pJAM+9NkjOTjP0o2L2M4xYYcVZt4CuP8KUp82fSrVvH0oFuTQRBasqmO1OijGM1MqjH1oEmQFMU0oKs7P8AOKbt7UMbK+3P+FGPaptvJ4zUgj/GpJKjRc05Ycnp+GKseT/nFSJFjFPqNDIoeOKtRRY7U+KI4FWUj4q0G4yJMVZRMkZ6UImelSqmBVbiHJHg1ZVeKiRc4qwgA7UgDGBT0T5v6Uqj0p4WtEA4AbqkXAU0zqaCKRA8thcDrUbfgadupM57daSYIQEmp4s4FQovNWU4Ix29DTAkzlsmpFpig+1SBcHjpQAq+1LnPagcHPag9eKovceMd6X6U0Egg0o6VDIDnPpUijNMUZ55xUi9aZTJF4HQVMnOBUajrU8a8DHBoBD+hp+Oc0m3JFSBO9SxjAO+PxpB1qUD8ajbIP1qdQA9eactRgVLGN3BqQHpkDAqUdKETjFSEYqwF9KUc4poXmnL0zQAoH41Ig4pgXJqROKTAeqk9aeq0qDPGKkC4NFhdQUYFPVecfpShOwqRRk0xjQnOKcoyacBnmlA644p2AAO1KBxS449KUDLVQAOvSlpAOaeoqgFHP8AhSfWnEZNNHJoAByelKF7U4cHnvTsZ70AMGe9OC5+tLjnNGBzQQIxyaTAzTgv4U4KAeelUyxqjtS0AY/wp3H40yBuOelPSm7STTwo7dqSAAAacDkkUAZo/iqkA5R09/WngcU3HanqcGkFxaM80hOKAeO3vQAE4pCQPakBzn60daAEPXrS0fhR0poAKijO2ige9HUSCjOaDzmg+nX2zSCwjDBpKVqaT0oGLSHpR1FHencEMK84pDk05hz9abtA71LAax5INNzyBilPJ5oIwBUgBHIpjLjtTs85o7fpRcBhHHFMx0p57gc0xlwBUg9RP5008GpG+/8ArSN1oAZjnpSkce1KBk04D17UX6BcYPWlb6UuOOlLjNNAMOQfpQfepMZFNI+b/GhljHyaQjr9KcRk02puS9xmPl9qQmnY4zSEcVXQQ0HrSgc0YGf1pRwDSAQdfbFKBzR0ApevbFACf56UpHB4oBxS5yRQAh9v5UfzoPWgH8qAEpCKdjjgUmPT+VBYh5X2pQOlKo9TQRipZAzGTxTl7+lAHIo6NSHtoA5GaXBAoX9KcRjNWtBob15oAzTscUm6gkYQST2pCDinHk0jHP0oATbxzSNkGnckU0+3ekyxCPb9KXGABQe3rQelMBrAY57U04HNKxHekIxQAxvTpUJPHFTNx9KiK8UD6EEg5qrO4A4FTzHGf5VSnbketQUtiCVtx46e1VZFyM1ZbGDVaY4HWmhoozpnBx+VZ1ygAJrRnYAYrF1O5wCAce1IqLtqcx4hkGxj3rxrxncY8zJ4r1PxBc8E9vpXjXjicBZCDxThG71O2DueP+KrrEr85Nee6hLuc+9dX4jl8y4YkmuSuiFYkjmvbpKyO+D05UZFyxAI61kTyYzWpdHJNY12dpIr1KaLZSuJPwrJu5tucHNWrqU5Iz0rMuGzmvWpowlfoUJ2JJqBYi7cfyqyYjI2AKv2ensx6Ef0rqc1FGNruw2xsDxkfnWmYlQEY/OpUiEK46kVBcS44rhdRzlc6IxUUU58Z/GqckmKmnmIJ5zVGVq6oLQht3I5ZMmqzGpX56Uzb9a6VoTYjOWoAJ4qTb9aNuCKbYWEHAoJpCDmgCkUKTkU+Jd5GKasZJFXbK2LyChyDfQv2kfloD61I5yeKnEG1Kb5XOaxc0dUYWViuV5pQhBFW0hDVOsCgcisuctRK8UJq9FD0HehFAxgVZjJPap5mxqI9IFqxGgH5VEoNTIpx6Vk273NLImQCrEa5IFVlUj6/SrcI6U+cJWTJ1jXNWYV59xUIHenq4Bo5yo2sWyRQYwx9KhE4Bzmn/aAe4p8zKckSCEE+tDRLyCKQXAPcfyqOScDvWbbLukhfs6kdKrz2itjtT2vlXjvUL3o25HPvU+0Zm6kUtSnLbKSeAaga1XGMVaabcaQsCOavnMFKL0M6S0XniqUtrknitWUqynFVXQk+9HORNxMw2pORjimeQAelafl9aiaHB96pTuc8mtjO8gc03yR6YrSaEAY/SmPbEnIrTnOeSsZhTBxVi2U81MbYk/SpYIeRkc1nOQJE8cIIA6HFaEMGAPamwQ5xWhbx5AGOlcFSVgbCGPaOatqMD2oSHPFTLF7VyuREmQ5PY05QR1qTYfSpVhyc4qHIzuNjTJ9atomenNEVucdKuxW+D0rByM92RpCSuP6VZigIGMVPDbZHSr8FkSAQO9YOXcplOO3LdAauwWhUYxgHrV+Cwzg4rRg08t259KycrkMzobHp6VpwWhyBjoKvWumgnGOOnSta107aBkVhOWor3KNtYE9V4HrWxp+mkDgfhVu104tgY4rd0/TfmHFczbsK5HptgdwyvHTOK6bTdN5XjPtU+m6XyuRx7V0thpwBGBWTd0Zvshlhp3I+Xn0rptPsMY4yKLLTzxxXRWGn4I9KUYuwh+n2OFAxya6Gys+nHHXFR2Vuqkcf/XrYgi4HauqMSSa3hCgVoxICowMVXijbHrWjDDjAxWyQ2ES1ZjiIxxT4Yh+NXIoMVqkTcZFBnnFXI4uOlOiiwasLGBirSJCNAMcVKF/GhV/TtUoXA96qwNibcfQ08D0pwXPFOCc9KLANA6U8ClAwaNtXYVwWlHU0AUuMZpjAjFNK08jNAGKCrERWm7cdqmIzTSuKkNhmeaUNigrj+VNPWgY7dx/9em00nNIX5IqWS0TDmio94/CnA/59KQh/wDDR92kooAUmlpAOaWtRoVetPzximjg04daqJQ6lxxikHSl963WxQhHNLjHNH8NHUVQCdadSAUtNAFOXpTacOprZEi0i9KWitUUFPplFUmSPopAc0tWigoBxRRWyAd1pFoBoIqkSLVW6tVlU8c1apCM9acogcPr+grOrfLmvGvG3g4FZCE6+1fSd1aCZeRxXG+ItAWdGyoP0pIxlF9D4j8WeGGt5WZUxjqMVwl5aFScjmvqrxx4Mz5hEf6V4R4p8NvaTOQpH4Vdk3cISs7M8yurYDJqhLGR25rprq1weRzmsi5tcknHNZuOhFSF7mX0OKnikwcU2SLaehNQ4IxjpWNmjhcdDWt58EE9u1aVvcEkelc/E5GKv285AxVouEmj5iWrUERZhjmoootxFdBpGnbwCV5PbFZpH11SXKi1ouleY4O365r0nw9o2VA21meG9E+6cGvT9B0faq8dfap5nc8+o7qxx3iLQGFv5iA8Vx2CCRivf77w+tzZspXORXkfiHRP7Ou3BX5SeDjtXfhql3ys8arTU15o5eRCCaaeOKt3Cg8Dt3qoy+4xXppnm7Meihj9e1NkhKcgcfSljbH4VbAWRPU+gq7jXkZcmOPWpI+eKWWIJKaarBTxn8a0iZt2LUPyD3qzHLz7VRVqsRN0qxtsuxMRxT5xuUjtUKv065qZAGHByaCb9TFuY9jdOaijJJrTv4N2TjpWWvytjvR0NU9CwwIwfSrlrJjIzz6VXQhhzUkZ2txVLUXLzK5rQyEgZq3E43DP09KzYmJUe9XEyVHqKp6oUdDrfB2rtY6hFg4GR3r6d8MamNR06Ng2TivkSwnMMqsOxr374V6+ssawluewzXy2ZUH8aR6lOfMvQ9Wz396AwIxTOq+1KBzXzDOskGCKXt0pqjAp6mi40PHFKBmkApy8E+opNggzxQ3SjmlqblDKazU4jimHp0poi+oh6dajp5HBph6UbFiE80bqTGaD096klCen86ceOlNJwKQnNUOw/PNAP51GDk/40oJz7UCQ7JXnH4VVvrVLuFkZQcjoasjk0h681SdhON9D52+KvgV9Pme6t1zExyQB0ryO5h2HA4r7M8RaJFq1lJFIoIIxzXzF468Iy+H9QkQrmFidpr6nL8Vzr2c3qcNanzq/VHDGLv2phUg+lWzHtbpTJlGele29zzmr6FXBDe1SK3lsCOFp2FyFPXtSAYOGraxC7FvcJkC9vWqkkRBwRzT4TjgmrEqiQAqOR1xWdhKyKQJU1oW0oO0k8g8VSIz82KdCfLYGueULmnmez/CbxcbC5+xXD4hfhc9jXtow2CDkH8q+RNPvzbTo6sdw5BFfSfw28UJ4j0ZFcg3EQCnnkivnMXQs+dI9OjNTVzqNpzTSDmrfkn0phhI/xryrHb0KuOPem4zVgxkUzy+tKxKIduabs9as+XkYo8jNPlYXKpizSeQM9OauiLHHQ+9SLAG4PWjlGZv2bJzika1G3pWv9kpTbD0p8hO5gtZrjGP0qJ7IHPy8n2rfFvnPFRPbZJwBn1pOA+pgPYAj7uKgNgAeRwa6FrXjkUxrYMDkVDjoVfQ5l9NB4xj2xVV9M68ZFdW1sPSoXgHNZODYjkZ9M7YrMuNNAOcZrtprbOeP0qodN3t938DXPKI7dTiDpBY8LWjY+HixHyc+tdhb6EGI+XP4VvWOhqo5SubYIq7OY0vw4ByVz+FdVYaOI8fLgVr2umqgBC/pV6KAIelZ7miSRUgtBGBxUpQKOlW/Lx0AqGVcc0vQHIpTjPNZ8wyelabxnOagaHg+9FiTLMGc1GbbmtNoMdqFgyelWloBnra8/wBakFvjnGa0lt/wpXh2jpiqSuETM8nbk4pjnA45q5Ku3NZ1zJsORTasVexDPNsBHp2NZF3chi3NS30/vWRdTc8n2rOxne4yeXcSO1Z0wz2qZ5O1N27qQMpvDuJPWmtFxV8RE9sUxoMCkxGbJDu6D8qZ5OB0zWkYSBjFMMBHb86lDbKcacYpLu1EsEikAgjpWiLfjOBTmg3JgCmI+XfENoLTV7uPGMOf51hSfeNdp8SrBrDxRKSPlkGfxri7jg17tJ3gjy6ytMZGxyM16/8AB7WCIrm3ZsbSrj88GvHFb5gM9TxXX/Dy7aDXEjL7RJlTg9fSrcbu3c3w07TsfTYTjgcGlMQHtS6e5ubG3lYfMyDOOnHFWPLyDxXiyjyux6BVMQIA600RA+lW9hJ6ClEOfasCblEREdqcIsiry24PUHNTLarjNAihHac/T0qZbfAx1z3q/Hb/AOcU8W4B7YoQ1ruURB2p6Q4ySBmrZjAPrSEDJzQIiMY9PeoXGOlTs34+1QMSMf045oLIiOaci8dKckRJHpVqO33DPegCARd+BUiRnNXFtgF6Zp62+T0oJ3KyQ8jip0h5HGR9KsxWxBBIqykHI4oSDYrrbgf/AF6nWEY6VMsPSpAn+cUBcg8rAPFQOoyc9q0GTjPeqkiZGM8UCKWzk1at4+QKRE3Nk89jVuKIhsjikhokROKnCcUkaZFTKhxTERbOKQpgelT7PxNKY/agsrBMtTljJNThMCnqlJAQiLnHepEjHpUqoKkVcdKa3ICNPapgOBSKucGpR6VYAoIqVRlQDTUHI44qdUwelWAsanjPSrCpx0pEGP8ACngfnUoBwGKMYHNKO9A6/SrQAMk0pXOO/FG3j6mnY+Y9vwpEPUQrg8dqaeKkHrTWGR0xUFIRTk1YQZNQKpFWI+1AyYDNPAwaavQfWnAfjVgOox70qj1H0p+zdz6UE7DOvH5UoGKCuKVR1pWKW45akVeajHSpV68ipAlTk4qePgVChHH+NTDtTuBMpwvNPUgn1qPIxSg45pSAU8DjpTDz9aXOaTqaTYDR1qxFz1qFRmrCLxUgSr0zTwCetMOPpTl461SGwJzTlPQU0cmnhOQBUiHp1qwgFRJEG9c1aiQGmkGwsY4HcetS+XtxxTkXJqQLyDVofmN28Uo6Ad/enFd3GPwpKLE2E6/SnbaOvOKceQOKoYce9KDzTcc5pQMCgVxf4qWgDcaUda0RIpOKToeaUD5qM8Ux7gBzUnoO9MByc089MVBQuD1NJ0NJkUpOQKNgClPODQOn1oPJp7kXBetOxnIpFHenHpTQCDgcfnTwcUwn5aAxC0wHA9ad15PpUecH2p38vSi9guO385p9RqeDjrSl+o60ALuPA9aC1MB5pc4BqAF3ZFKW4/CoweOelITgcmquBIGz1pc4qIPilL4/xouA/dSk9zUStjHpTie+OtNMB+c9KTPem59KAeBQA4nJOOlIMdulJSLigB4HOaD0pfrSA5oAQkYph9adSN/OgBtJyetOY4plQAU04J9hSk8Z70jD5sUMBpODSYyKUHkUhOD0pMBSMZxTScrTgeT60AYpghq/5zRTuKTqanqFtQIwKDwB+dHU0g64NUAA/lR6/Wl24po78ZpMBDximgc06kwKzDyEPf3ppXrTzwM9qa/UVYEZGBTgcLQwpAKAAnIoUU4DjjgijbQWH8NIvNPxkc01hg4FAmNP60vQCg8k57UZ/SgLB2xS9Me9IucmlCn8qVhiNzijOTS8jFGOtSQtRMjNHUc0hXn2o6DFVYBc4OetOPNNANKSelMpCk+lN9KRvalwRg+tGwITGKMcdKXb+FIfSgLDQc0cD86XbQRxQMQ9cH9KYx496cTimv60mA0nNBOOnU0YyvvTScDnp60wGs2etQSMckDpUh96hk/lUsCtI3Bz1qpLVuU5aqcwyxoRoirIxBPrVWaQ/rVqYgfWs25fApEoq3k4Ck561zOp3PytzWrqE/b0rltVuMBjnFJG6Oc1+52o3NeN+NrjIfnOO1em67cblbnIryLxjKMMc1tDXU6qb00PJdfb94xzXJ3L8mum8Qy/M1clcSdePoa9mjsejBWRnXbgk5Fc/fzAM2K1r1iSf0rn70nJr2KMOoSZSkYsc1D5fmMB3qTOeOlXLKEu/TNeinyoyk7IZaaZu5NaC24hTGK0oLVVQcc1XvRsUiuKVW7sEY8urMu5l8vtmsq5uMZ96tXkhZjk8VkXD/Ma66URXuMllJJ7VAXyKQsSaQjNdqVjO4jdaXbS4OOtNP607sLtMXtxQFz703OacgyaCtwEX5VKkGfpSoOanRTU3LVr2Gx2uTmtbTbQZLelQwxliPftW3Ywfu+lc8pm0I+8iJ4h0xUDR46VpvH2xTPs+TXO5HT1KSDaTUqqW7VcW0UdRmpYrQZz29KnnQnFlWKMkDirsdvxnFWorYEZqdYdoHSnzlJWRVWAkYxVkRY7VLgCgkdqwdQTklsVSmCf509HIFDEZxURJNPmOd1G2WDdbR71G139Kgc8deaiOWqrkylJ7MnN5ThqAGOOe/NUWzk0xsnj8qtNGDnJF5tQOeO3vTXvSx7/AEqkqn8TUixsD7U7ocZyas2T+cx607zPxqIZXjtSYbtS0Odtk3mE0rTdv0quAx+lLtOPT3rNsfO0iRnJGKAoAoSI4PJx/OpfIz61m5WIu2VyvvQY9xqz5PHHWnCAnjFNSsNXKgiwelTLBuwMfjV+CyZudvAqwtpz0o9p0K3epkfYzkn+lSx2YJxt/CtdbPOMgirEdhjHGffFZyq9B3M2G2wRx+NXobY4/GtFLM46fpViO05A/pXJOpoZSKSW/XjNTrbZ61oJa5OMVItrkniuRyIMv7NzkcCp47cir4tMHt9KsQ22SMDPpSc9ByKcNtxkj8quQ2xJyADj1q/BZd8VpQ2RbHy4x14rByMzPgtSccVpWtocA4q/b6f8w4rWttMyw44rGUrg9Shb2ILDI61sW+nKMfLg/Sr1tpYyOK2rLTBgHt34rK6IbVzJtdNJx8vHrjrWtb6V7ZrZs9LzjA6VrwaUFwSuMVlJ3RF77GFBppDLhRXRafpO7B28DrV2208A52+/NbVnaYHCgVHTUN0NsNO2KOOK6CxswoU4plpadOK2rS2IGMUrEqxLaW44IArctoCQMYAqvaWpHGOfSt20sj8px6c1tGOgr6jrWA4HHStaCAsORxRb2eByOtacFvtHTIraKsFxkFv8oxWhDD04p0MHsPyq9DDx6VtFCGxw+2ferUcWBSpFU6pxVJEXsIqYPT2qVV9qcq9zT1WtLMBAM8U9RzRtp6jmmA4DPtS0oHFKRmqHYQdaUDrQBij+KgoNtDdKWigBOeDS0UVVgCk20tFK1gG7aay5qSilYCuynion4q2VyKheOoaAr7/enLJihkPNMAOfpUgTrJTw+cVVBIx7U8PzQQWg2aWoVbinhjTvcCUdTTgcUxTzTga1izRDh0paQdKWulMQ4dKKKKe5Qn3aWiimgCnKabTlrRPUVhaKQnFLWlxhRRRVJgOBzS0gHFLWyAKKKK0AKcDmmE9actUiRegpCetLQela3ACM1SvbQSqfWrtNK1Ml1QHnniTw+txG42da8P8AHHg4fvD5fX2r6lvrMTKeK8/8U+HBcRv8vP0oUr6GMonxN4m0B7OVzt4/WuRuYCM8V9IeN/BxzJlPWvEtf0V7SZhtIGasINPRnCzwZJ45qjJGV6iuguoCCcD8qzLi3Jz/ACrJoxlDUzweetTxSbelRNHgn19BSDI9qz2OOWh4fpNj5zjK8V3vh/SdzjCZHSqOgaNnZ8vHrXpugaKFCnZzWHNqz6epO+rLvh/RAAvy/pXomjaWEC8c+9U9D0sAKdtdvptiEAbGPwrG+mpyyZFHpwaMggcjFeZfEfwuXRpUHIyeleziIYxisLxHpYu7ZlK59KKVTllc4Z73Pk25gaJypGDVCVSrHnIru/HGhvp14zbMLnPFcRMpyfTNfS0pqpFNHBWp8r5uhDuxViF8j0qNUzxU8KbDgj866TjRFMNx5qvg7vWrswx/npUKj1rRA0NQYFPVyDSqAD0pcYbnpSGWo24FWovyqnEwxVlW/Xv6VohMmmQMh461hTw7JGyOlbgk3Dmqd9b7huFTsCvexQhYDirWw7cjmqarsNaMRUx47/SlexrcsWwzjdkjFXEUjPGB9aowybHwelacKbwGzz0rSDuYDo8riu5+H2umxvIxuxzXFrGo+oq7pVx9nu0YEjmufE01ODR20Jq9mfXekXq31jHIDnIq+BjmvPfhrroubRYGb5scZNeggk496+ArU+SbR6kXfQl/D8KcvB9KYpyakUiuYodg0uMdKF5P60AYobHYXGOKCCOKUc4pSOKSKI+1McZ/CpP4c45+lRucGkTYjY5pjU4nFMPIpsdgB4pOmaUA+wprdaQxp6ikJ4PrSsDj+tMI56c0mAbqcTmm89hSc96LgSZ4pdw6UzOSKN59KLgK3KkVw3xB8IR69p8o2ZkA3KR1ruN59KhnQSRlT0rppzcJJoycep8caxpD6fcvDIuHQmsraA2D+Rr3P4seDet7CnIHOBXi1zFtbpg+lfaYeuq1NPqeXVhZ8yKbwKRuzzTWj6NyTTzx9aFYAciu+Lscl7ETdQaswsrKMHrUIxu56Ghf3be3tVNGb3JJIyGxwR+lQtGV75HpVzmRQOuPSkMe4Z/iFZSRQy2bJAPWu8+HfiR/D2qxPuIQsNw7EVwqjY24DBHpWrajcqyAkVyVaalFo1o1PZy8j7C06ePU7RJoiCjrkc1YaDJ6fWvLvg34t3R/2XcuCBgxk9fpXsflA+4NfMVKThLlPZhK+hlG2ycYqM2vHTmtg24xkDFM8nJFZcqNTJNvwKUQHNavk8dMimmEcetNIlJGYIMdR+NPWIDFW2TGKYF5qXa4bCImAAaeIs8dc04duPxqdACM1V0UVmt1z0xULQAfhV5k56U1kqG0BmyRZHSomgx171pOmagkirIVjNePaDVWReeOMVoyx5HFRpaFznH51nN2Hexnrabuoq7baTuZSFzWpaabuIJHStq008L26VwTYkm2ZtnpYAHH6VpJZKOnHtitKO2AAGKVkC9Oa53ua7IpeUF7YqNl9KtyLn/CoCtZ7Cvcjx6jNQvHuNXBHkZpGiB7VdhMznh5qN4eOnNaBj56U0wbj/8AWqugrmcIcmlWLac1beLBzUUgwKq3QRCw/Sopjhakd9uelZ9xcc+1JuxZDdSDB7VkXM4wR3qS8uOvNZl1NlSOM+p7VnzXJZVu5SRjH61lygk81dkYMDVdkz0pXEUmU8YGaeqE49uanEVOWD2/SmNEW04xQVwORU4jx7YpDHzzyKVgRBjnFOEYPapREOmKesWakGRiLJ6cU4wj6GrCwgdutSCMjsOlA0eAfHPSzBqNtdBcI425HrXktyCx5r6N+Nuhm/0BJhndC+78MV883SFffFexhpJwSOCvH3rmcwwevNaugXf2LVrSbP3JFbg9Rmsh2wTmp7djwRxiuuWjuRT92SPr7wXcjUdEQ5yUYj8OoreaH6VxfwmvVutKCAgZiST6nGDXf+Xjjr714+KXLUZ6ctGVRBgj0qQQg44qcR/n705VIrmsKxCsYz0/Sn+WBU4XBoK45otqSRsBx2phHPFSFSTSFDijqBCzY/pzUMmf/r1aaE4yRwPWofK3HPX61IFYgk0JCW4xxVlItzDHftVuGHd/D+HpQUtSvBb84Iz9auJAARxmp4oASKspCB2oC9issAxnFSpbbelWkTjjj61KIc4oJKywgAetPEfqM1YEOKXy/b60WAhEdOCcVMo49qXbihAVZBx9KqSA7var8o9R27VXKBm/+vRYNiOKHJzVyGH8qSKLHb9KtxLgdKCyNY/b86eq/nUqr/nFPVPajqQRhQeopxWpSvHHajZQBCEGeBzTlXj3qTbxxTwhH/16GBEEyee1SKtSBOKcq4PvQAiJzTlWnqnT0qVUz/SrW4CIvNThPakUYqRB19aGyByj3pwGFo6DoKUEU0WGOKBxTh05pAM5zS2IY5etOIz+NJtpw4FO4LcSjGe1OHUjvS9OtLUpDUXH/wCqpk6dKYoxxUkYyaaGTRjpmn7Tz9elIi1MB7U0tRMaBTsGl6A8fnQT0pjGsOfakxjml+9/9enJipYkCjmpVXgfzpn8NPGSORyKzGSLwBxU6L14qNRwKlHAx71SAU4pV6UoXJpQeCMd6YCHpSqvOR+VKVx7UdAO9QAKOaniBzxTEGamRcHsaqwDlHy+hpTwaB972p5GTxTAQJzUkSZ7U1U496sxrjtUAOjT2zVmNMdaRV/CrKDjpWiGxFXFP/hoAzg04DIqhDMcUbdwzStS/wBaAEA46UbePxpwA54owabATjHHUUoXmgYLf1pw/WqSuQNHvSkYOKQ5pe3H8qQBjnjvQBikyadnPFBSDIFLnJph4/8A1UbsGi4x+2g8jrTM8YpQcdqHqJC+1OSmjtSbqSYIkLUm7n1pucUm7DGnfUY4uelO3bjUROaRTn3pXJ2Jt2D7Upbmos5+lKTzRuJ7kmc9qXOMn+lRhsZzSlqZXQcH5zTi361GTxS5yBSvYkXPNNLEjrzSkjGKZSAfuzilJ54pmSKQ/wA6oB4PFG6mZIpSQfT6UAPzzn9aXOfemZGTSqaqIDj1GOKcDmoyQfwo34H6UdQJaQnnrTA2T/8AXpSc9qq4IUkiml8UhakJFSwFBzSdSaTdSDgZqQA8nFITzmlfvSEZoATpj/GjvSU4D9akAbpSYP8A+unsMimkZpoBGPJoH1o2jv8AWlYY5o6gNzzmnAdDSe9APY/nSKQ6oycE8UrHJ4poHIpNg2JnJoHAoA/CjH1/KmRfUQ8Zpp4waeDmmsPlpotiN2pF6048/WkAxSJQnQ56U6m/XrT1HegAx7f/AFqGU0oOBmkbigBAKbnn+dOpCPSkgADnil/gpFPzcUvf8OtMBCRSk4pCMUh60AKvSgdTSgcc0EY7d6VyxBwaQ5IFKDmkzkUyVuNPTOO+KcvNJgHFOOM1AgI5pp4PenZ601iG6VoirgwxTfvD3oOTz1pM8c/WkMU4GPWmMecUpOaQnIoAQjBqOQ4HvT+v+FRvzQBE55NRMcnHvUsgOahYZFQBXm4qnKwzmrU7Z/OqU5wOaCyncyH1FZF3Mefar16559M9RWJeS7BiobKW5mX9z94muQ1i4ODjmt/UpipJziuQ1aQsSMikmaR2Oa1iYlGryfxZIP3n416ZrTfI1eV+LG3Fwf0remjrp6aHlmvOCzcVydz85IFdN4gPzMR9a5aQnPNe9S2R3RZm3a47Vz999+ulux8pzWDdJnOR3r1aUhyWhlKhL+1bWlw7eeuKzUjzLWzakBQBXTUloY7yszQ3Koz0rMv5BgnNWZZPlPPTtWPez73xWEIXZo30M28bOeay5QSTV+flzVZk9a9SOiMl2KoipSBjpUu3FMIzWiYWGN1qLBqbYTTlhPWndE2bIUiJqRIuKlVCO3FPjQ5qeY0XmCRcdKsxW+SMVJBDnGRV1IgoGK5ZTsbximJb2+4gYroIIVSICsy3Cowq95wI44rnk2zeNk7j5CO1NUflSA7vpUqpkZrBuxKklqKvXpU0fFMVaegI9qxcyHVdyyh2j60u/GahDYpdxPSp52ZuowafJJqNpM8Z/ClMZb2o8rueaadyHJ9CEynHFIHb8anEJIHFOW2PbtWqZKZWbcw+lIELHI5q8tmSfu1ONPY0/aIbbRlmDJ6Uotz05/KtcaeT26+lWI9Nb0rN1PMzvqYa2+O1S+RxwM1tnS+c4p62QU4C1HtRa7owhaHrilFizdjXRR2PtmpvsHH3aHWb2M9L6nMiwOP/AK1CaeV7fpXSGwPTFOTTiDkjFJVRaGCln/s1YWz55Ga3F0/bzgflUi2O4dMVm5iuYH2I44H5Cp4tPywzk/hW4unFjwKtxabsGcc0nVsUu5kLY+UvAoFl3IrZ+y5PTrTxbZwDWftLkSkZcdlkfdq1HZ/LWhFakcY4+lWktc84rFzbIi9dTOW02jpipo7YHgAZq+LT5vXipo7bkHFZOQnIopac9Me9Si054rVitCTyKsx2BIB/Ss+ZXC5ifYu5/CrdvZ5I4z7Vrpp/PTP1q5Bp3zjjr61m5kc2hQtNPz169q1rfTs4wv6VpWml5Kkjitm00w5+71rJshsyrXTTgZWtiz0semTWva6TjBwDW1Z6TyMrj8Kw5uhHN2Ma00rkZU4rctNKGANuK17PTB028VsW2nAYAXFFtRGTaaYFAG2tOOwIAGM1s22ncZ21pQaaCckfpTtckwoNOPGFrVtNLbj5a27bSuh281rWumcj5a05bjuY1tphwDg1tWWn8D5etadvpxBHHtWpbWAHb8KfKSipaaeARmti3tMADHFTW9sAOmK0YbfB+7xW6QbEcFtjHFXooOmetSRx4qzFHV2E2JFFgVZROaFHIqZVx2q0hCquKlRc0gGKlU5FaIBFXinhaUDFOxjmmLYQD1pccUuPalIxSsMFGFp1NAzTqZSCiiirCwUUUUDCiiigAoooqAA9KKKKACkIzS0h6ikwImSomT2qweaYelSxXKxXB9KAuMcVMQM03HX3qGMaOOlSA4FJjnFKB1qSCRTUgPFRqPSngZrVDQ6n0xRg04DFdCLQ4GlptFaoLjqKKKYwooorRAOB60tMp9WmJBRRRTTGLnijOSKSlHWtkwHUUUVqAmOtLRRTi7CsOpCKAM0taoQDqaKKKpPoAjDcKzNS08TI3FagOaR1yCKlrqh7nkni3wwLiOT5M/hXgfjbwbuMn7v8cV9f6ppomQ8V5h4v8KiZHITrz0prU5pRs7nxXrGkSWczKykc9a5+e12gg/yr3Txz4QKM5CHj2ryXUbFrdyrLjFaLU1i1NWOUntgpPH9aqOm3tW3cw+1ZtzH7VlNGE6atsZPh3RSNgxx9K9K0TSMFeKoeH9ICqvy/pXfaTpgQL8vH8681ux6EndXLelaf5YBNbsKBVwOtQRRBFGABVgfSudswk7ki9eOmaZPD5qnvTlOGANOY560XMmrnmXj7wqt9DIwGOOvevB9V0o2FyyEHANfWOrWoniYFc5FeFfEPw40ErShcAe1eng63LLlZzyXOuRnl7IFPFOQZ7dKnliw3PX3qMDivpFqjz3HlGOu4eo9Kj2dOKlK5NPEfH+cVaOfqRIuQOfwpxj3DHWnKpJNSbePSrWppuQIMHDZqypO3r+dRuoHPNOV8CmDd0SJ83B61I8e5B3qNCPxqwigrgd6TGtHcxpo8SN2qW2bBweKmvoNpz61WQ4YDFEkTqX3XkGr9pJuCjNUFG6M0+2kIYgmohuJ6o37ddw6Zp7xGNw3Sq9pPtK1cmkDr/SrmrhBtSVj0L4cauba4j3NjtjNe/WV0LmBWHevk/wAMX5trxPmwM19HeCtUW8sFG7Jxivjszo8sudHr05WszrAcH6VIvX+lQA1KrYFfP3sdRMD2FKAKYD+vSneh7027lIkPqOKRumaQc4zSOxOaQxG45qNj6jA7UrN1Hao845/nQtgG0mCaWj880ANIz9Kb/FTyKbgUANIz0phGCalU4pn3iam4De3NIQf8inHnrSNnAoY2M59aRzn0+tJTGbjrUNtCHA4+lNZuuKjZ8e/qKCePT2p3EyjrOnpqNpJG67gwr5u8deGn0XVGymIn5FfTrc1xHxB8MR63YNhf3ig4PevYwOKdKaT2OaaWqfU+Z5o+cg/4VXxt4NbWoWTWc8kMi4KkisiYY4NfYxlzK6PInDlk0xmM0508xBt61GrEe4+tSo4B6VsmYahbuY2weandeMg8daiaPPI5HtU0LblK8fiKVirdSJjnvz61e0mXbJsPIJqg52nBGDUts+1gR1FRJAkmdxpF/LpV7FcRMUZGByK+n/BPiWLxLo8U6sDJjDDuCK+TbLUllt9hHI716F8J/GZ0LWFgkkP2ab5WHp6V5OLoprmR34epePJ1R9IsnbtTdlSQSLPEroQykZBHpTinPvXgXsegnchKcDtTTCcnFT7TwKUrgZxUSl2C5Qkj5quVx1rQlTGT/Sqcq/5xWEpWNL6ESfKcZ4qxEcrx0qtjmpo8A8Cp5hN2JaQjNJ5n4Uhfj0pcwaiOM1A6lj0qYEtj1qZICT0/SnzaAmU1sy/artvpvPTNX7W0HBI49a0YbPaeOBXJOYRj3KtrZBOQKvxW49McdanSIAfSngfnn0rkbNL9CEpsx0qvKuBVyROtQum7HFTZsnqUWQ+lJ5JXtmrZixx60pTOKtIorLHxQYsGrgQZqNkANGxFtSr5OfemyQ4qyy7c8dqjlbC0LQChKoXNZ11JtBq5dy4zg4rHupc5AYUm9Roinmzzn8Ky7qfqKlll9+tULg5NZyZRUuZMms+Q7ie/0q5cKev6VW8vJOBUogr7DR5ZJxjqat+VnHFOEXqMULQCn9nx0Bz705YsLVzySx9aetuRVagmUDCPxpPIx0Ga0fI46fpSC3x7UwKC25PsBUi2+KuiCnrAM8UrFlRYT16f1p6w4PH/ANeroh56daUQD06dKkDk/G+lfb/Dl5HtyxjOPbivki+jZHdT1UkEe9fbt9ai4tJY2AIZTXxx40086X4jv7fBA8xiPfJzXpYV7oxxC9y5x82ATmn2uHbBpZ0y+OhpsJ2v6V6Etjzk9Uz6F+Al64jtFd87jJF9T1H6V7Z5WGIxivnP4G3bR3CoGy0M4kAz0B4NfS/lDJI79687F6yjLyPWbukyt5ecd/pT1i98VYWHOBipRBjAHWuEVyosOelHkkj+tXxAfSlEAzQIoeTkdOlHkVo+SM801ogPamhoz2h4qL7Px3FX2TPQZoWHcelTYOpUjt+4GatRwe1Wo7f0FTJB9KGD0K6RYHSpkTIHHPpU6xcYqVIcAVIIhSL1qTy8+2KmEeDTwnY5pXEV/L49KQJycdRVnZSbPpTArBM0rDaKsBOemabKu32NVYEii6802OLdU7rz60+GLGDS8imLFER1qwE21LHH3qTy9uRj86bE2QBOaeqZFSKme1OVcCpENA9hR5eeKm2Zp4j6ChaAVxEcelOEVWNmKVU4oQEITAp2zNTrHgUoTirIIlQ08Lg9O9P8vBpVXnGKdywXn/GpAnc9aVVp4Gam2omJt/8A14pSnFO+tLweg/CmMYQMUqjLUHvQB/kUrisAGR6DvTgDSY7U/YQM9qLAwXPp+NPC0Kv4YqVV4FMkjCnNPQc807YMUDgZq+hZPGcH0qQHiqwkJPY+1S76AJGYcU0nnpRy34UAZINNE7iKOlPA5+lIFqZQce9ZjsIFBPFSomTTQM1Mq+lLcY5EJqbbwPWkjGPzqQ/WqsAgHX1pcYHv9KcB09aUDFIBhHPSlC1Jt9KUL+dQAIOnFTKOSf5UwCnj1qwFOPyp4Gf60gGee1PVc9qVgHqmKswpyMimxofwq1EnyjPWmtAHouOBUwGKSNe+Kl2cCrWobkY5xilxzjv9KcRzRjPv3p2IGkZpuMLxTycke9JjnNFimhBwKTJNOPPH9aFGBQyQXpzQCfSkxzinHn6VSZSE6j1oJ4NAwP8A9VIeWxVEibueKcAeSabjmnDgVmtRrUQ8Gk6U5simN1qmhCjkDFKDikHT2oJ496gsXPT0prUE0hBJx3qAFDdTSF8CkJz+dN5HWrAdnApQflpg70u6oIHE44pVYEVED704H5hVXLJc4FAOajz3pyn86EyLj2oU8/8A1qYTmhTT6APJw1LnnpTCTkfzpcmpYDh3zSFvlpMmmtnOaOhY4nNLuzTc5pe9UJjuvSgtTd+D700nJ5qkyR+7caPeoh607caVwHjr+NOLYJqOincB6nJ5pSc0g4PNKTkelAAeR0puSRShuBSZFAABlvaj+dKGoUHPSgBBzn8qdjgUg5H404DFJDtcNvOKTo2B1px60w9aYnuIAeaDyaUHnmgjvSYdRpGKSl7UgHtSKQjEkfWk6cY4oHT+tKOvPWoJExjFB6/Sl9c0h6n/AAoBIQnnFIRilxjn0pH45qweo31oHH1pC2cU7AOKBrQOopR0NIBilBxSZQfw0HkUp6Ck/hqSNw4pBy1KvOM0dc00FhKOnNO45zSYGKoqw0nA60J1pSKB04qBi7aXH+TS0ZxQQR4yDSEHHP509h19KSrLGhcGjj8qceDik2jPrQQB+tMOcn2pRxSgAk0AMPQUUEGk5oKQwkgGkHXmnY4o2nrQMYepNRtnk1Jgc+mKY4xioGiNx+VV35qw3IqCRT0oEVpueKzrpsdK0ZT1wOKzrkcH2qCzHu24I6isG9YknPbit28BwawL8Z3d6l7DRzmpOcmuW1I5JNdNqAOSK5q/Tk9OalaGhx+tjg815h4qiOW9K9U1hBtPpXm/iSLfuFb0pHVBnj2vW58xsjmuYuIdp9q7jX4gN2a426AyQK9yjI7Y7GTdJkGse4i3DpW7MuRjrVOS13Z4/GvSpysavuYKwgNV2EhRxxTpIdjnjpUT/IOtdN+ZGNryI7iXGQTWZcHJ681auJN5NU34zXVBaDe5UYA8+lQMDVkjk8VGRiui5KTuQYFMZM1YK57e9L5eOTwapMdiusYFO24571KcjgCkHPJNS2UvIjC7j6+1XIIcYJGKZDEGJq4iBDwBWUpWNIRuSRpsHH607OO/4Um8fhSquTWD11NW0iWMk4xVqNCSMnAplvCTgZxWnDbYAz1rnnUSM+YZBCO9WVjx7VNFBjiphFjg81yOdzNysVdnGO9Jt9queX7GmPFjtUXMyvt4qRV4GPypxAH1pucdKtPQESoo/OplhHXAz9Kii5NX4V3YFQ5WHzECwfNnGanis8nOPxq7BCM9ARVyOAZGFGKzdQgqQWOOMVaWxHoBVxIuMcCpo4MsMnisnNsXN3KqWS8cZxUgtVA6fnWilpwCBVkWO73rD2j6kuSMRrYnpx9KQWJY8jFdGmlj0NTxaYNwGM/hQ5tGbqdDn4NNOen4Vb/s0qvKnFdFHpvl/wAI+tPezynTH4VSk2RfU5ZrDbztwfSnR2JYg7etb72PtzRHa4B4rRPuFzHXTRkf4U8WA/u1rtH82MCnCLaRwKhzG3cyBaYp5g44HNaZtxnPIPoKZ9m3dAaycieaxmLbAgfLipUteRxitJbRgOBmrMdmQMYqXO5k3qZqWmQB3qylmcev0rUi04sBgcVeh0w8Lt49KlTFfsYaWJLdP0qxHp/ONtdJBpJK5C9KtxaT3K1Dm2JnPw6cW7Vow6Xx0rettJPB2ke1X4tJORgVlzC5jno9KBHCn61ag0znkZFdRBpXygbCM1ci0kD+EflU83cTd9jDstNJI4roLHStwHHNX7LTACMjg1vWOmgf0qNWyVexn2mlbQOOa2rbTPlHA/KtO104FRxzWpBYdOK1jElaGZb6aFA4/wD1Vo2+n9MDitO3ssHpWhBZ4GAo/GrsF7mdb2Y+XitS2sxxViK06cc1ft7XGMUrdCBLayG4E9q1ILDoRT7eDOOPatKGEAAVvyopkUNpjnFW4LcDoKsRw5wasJEOmMU7aiuMjix9ParkcWCKbHHjt0q1HHjrVJdhDkjFTpH/APqpY1qZVrSwthFQHpUwWkC8U8LVpWBMFFPUYNIAaeo4oSBjgKWilA6VdgQu2gjNLRRY0Ex1paKKkAHeiiitNwCilPWkoYBRRRUsaCiiipGJ/DS0UVJIUhGaWiqAY36VG1SN/Won71myWNJyKSkLYpM8VmCJAeeaeBmogcn1qReRigRJTh1NNpyda1iUh6inEYpF7U7qK64q6LEIpSM0UVpYAooopoAooJxRSQC+lLnrTaKu4D6KaDilXpVoBaUDvSUVqgHA5paaOtDda0TAdRRSHpTuAvY0u6m5FLWkXcBwOaKaDinA5FWSNJp1B6UgBBrRADoHGDWBrOlCeNuK6CmTRiRcUNW1QWueEeNfCgnjkISvnvxn4VMTyEJgj2r7U13R1mRvl6ivGfHHg8SLIQmc+1OLOaUXFqSPkO9tGjcgjGKyrmDB7++K9P8AF3hg2szsEx+Fef3dsUZgetDVzoTU4nbaLp4+XIxXVQReWoAqtZW4iC8c1eBFeE3fUbldjxwDUgPOT/OosdO/0pwyWqGzPqTq2W/xp6jI4P501EIPt9KtRR5HNS02wsQG3EinI/OuQ8Y+HReWshCZOK7+O3JOCKjvdNWaIg810QbTMZLqj4+8RaU+n3kiFeM8DvWHL04r3H4meDjl5kTkc8CvF76Ly5CpGCOK+lw1X2kdTkqxv7yKkZy2P51cEG5OO3YCqK8NV+2mDLg12tnC1qVymw9KkVNw5FS3GAcjrSQEkkH861T0uNoZJD8tVhGVP9K0pEyw9KrSwsDnt2q07oS1EReAa1tHto7iQIwrLDfKR6Vd0668iVSOuanUEm3Y1PEOgiC1EqjjvXHONhxivTHuY9T01kPUjP4155qNu1vcsrdQaq99B03eNnugtWOCDjmpwoz059qz4mAbNW0kORWTVnctqxp2znj/ADmryvuABrMhLZHtV6M/L6D1rWOqML9ixA2yUHPQ/lXsnwy1/Y6RsfSvFycCuo8F6ube8jGSMEV5WNo+0iz0KD0sz6kjfegYdCKnQ4rG8PXovbGN85OK2F46V8LOLi7Hpwd0TIcn608EgYqNTjFO3ZrK5Y6mscikdsfWmZyKQCn5jweaaTmkJ60h46VZLHYOOaCMUZ/KjPpQUITxTD0p345/GmHjjqcVKAM+lIevrSDp6fWkJJNIBSuOlMbpTieM009M9KAIz0PaoSM1Kx4NRHq1QAxhzTaeR7/hTCcdqAE3VBcIs0ZVgOalYVCTgmmpW1M2kzxT4oeETFMb2JCADkgCvKbpAwPf3r6m8Q6ampWbxuM5FfO/ivQH0fUZVP3CxK19ZlmMU/3cjiq07rzRyTKVNKJCD83OOlWpoOM9v5Gq0kJU8jFfRLRnlrUsQjcuc/40gyvsKiiXGPWpicr3z71srMdh5UEetKi7TnGKZC2Rg9RSvMRxUSVyNizBceXKOTjNdHp8ux0kQ8g5BrlV6884PFa2n3uMRn8K4qquNScZJo+pvhJ4u/tnS1tJ3zcwqAATyRXowHGQK+TfBXiWTw/rFvcqTtDAOPUV9WaTfxarYQ3UTApIuQR2r5bE03TZ7NOXOlLoyYR9zxTHXmpypxTHHy1wSkbJFWYVSkFXZ+BVCY81i5GhGeTmhWxjtUTyYphk9DUqQdCdpfSiPLNUSIXIq7awEkVDlZkElvb7znv9K04LXcATkVJa2wGOOa0ILbcM4rCVRlpWIoocYAXirsEXQdR2zUkMCqP61OkW3FZ6vctMi8sHt0pu3HQcmrJjNIE9uKOW7JtqQGHnnmmtBxnnNXPK46UeXx0q7W2EUTAcZxUflY681pNCWFQvFkn+dCQ7FIx4NNeMBc4qxKMGqzvwR/k0WE9SCQ7VPNULiXHTtVuV85FY95LtJqGDdkUb24xkVkzy57VZu3LZzVFlJPTFZiiV5CTVd19Rx6Vc2cVG0W6lYZntD0OKTyCe3FXvJz24o8r2waEhoprDk8jmneTzjirYipQnT+VFhFUQ4Ip4jGemasiLjpShAOtWkBV8sA+9KY+M1ZMeaQp+VMXUgCcZ609U9vxqUKKUJjpUsexFs/IUuzGeOKlC8UEc0NWEmQunyHvXyp8brX7J4zuAUxvAcYHrX1jjjPFfNv7SFmINds5+0iEfrXTh379iausGeHXRxIeMZqsRtbrV66jB6dao4Oea9foeV0PR/hHfPba0qKxAkG0n9R/Kvr21XzYIXxklFP6V8XeALn7LqMEvTa44r7S8M/6RodnJncSgGa4cQrx9D1KXvU0ywIenGKlWLAqyI++M/SnCPJHFeajVEIj4pwi//XUwT8aUjrVsRX2DHSq8o5NWpTiqzZzSAi2bm6VPHCOwp0MOevWrUcWD60kBGkQFSrHz0qTYemKkVMUmF7kYiwegqUR+tPVKk2ZHTHvWYkyELjjvQR36VMUwDSFMjjOaAZDtyM4pypkZqQR5pwjwaCSDbjNQSjNXJFwv171WZSeP0qrllcISw/LNWoouBn9KbHHk1bii9ufWp8wBEGPelIxUpXBFJgg1TAjAyelOUYp4H404L/8AroQmIq+9TBPWkRMA1KoppEjdg9KNuTmpsZ/+tSOM8ihIsjxxQF7YzT6AKADBHWlC++KdtPHXFPCkZ9qBMYq8f407GGpyrxRx6GhsGN989KXOB1o464pADigEH6GjbgHFKATjmnoufeoGCLUioenQUKvfpTyvHqfaqRLQqrmpAoA5FRoOc/1qXuP50bDQn+c0xql6j3FM28e9NMZEOGqZDUbcHNPjxwe1NiZMBgGndST2P40gXjrS7Tn8aV9A6igcipQOhpgUn29sVKgOMVAx6ccVIgz/APqpgHPNPBy2OcVSHcnHAxT8ZwMcVEoxU3NV0EOAwtOVSSKTGe/HvUkYJOKzATaBTwmcUuOKXk/lWiANnOKcoKnFKo59acq+tIBQOelTRr09abGtWo4+BTSDYekfHSrKr0psC4GKl21dgFTPqfpT2BANIPanZzxTEhKZT+AKTGDQtxjGB9OKMH8f5048etGcGnZkDW6Uq4NBG6g4BApFdQ6jNN78085z7U1hkUNBYaT1Paik+9QOetBI70pc4FNwelLjIpIpCE880N1/Cm0rHgCi5ILTgcHFM6U4jimV0E7mm9OvWn9Dx07UwnPHeoQdQ6ikxwPWnHtg00dDUkiDrRS/xUnb60FIb0xTsYYk030p386AYoPPtSjpTaKNibDgcuaTODxTVzmlx3poGOyKUNzimFu1L6UirD84P1oJ45puOc0v8Jqxbi5GfrS4BpmcnNAJx1oGhWJ6+1NJJ607B/CkPvQFhVGDilIyDSDmn9TVAhgzge9PB4BoXgYowaCReh9vpQRmk9ulLnGDQAnQ0dDSU4DgmhbgJ3pS3pQfu00j1oAcvf2p2flpBxSg4pblgvWhu360Hpmg9h60zPqM6GlB5FIwwTSp1oGhG+90o9cU4j/OKZ1HSkyxB96lIpQuKX1FLqQR4/GnfpQev1pMHmkwGlsikanYzwRTScg0rFMbt56U4jFJSkdKQluH3aP4aXGQKAeKB3E54oUHn+VOA4oxyfagkZgjpS56U4fWgL7c1ZSEZaQD2peh9OKXORQFxm3rkfpSqMZpcZ5pQMGgGJglqGHA64pwGKU/iKSGMPSjIobj6Umf5UwEbgj1obrSP1pcHbQQA4pMYHSgD86UnP5UmBHjIx6UAYpT7cGkz+VCLG+w4PSkYegxSgHBpOcYHWhB1Gt1qNun0qXbx0/Co8evSk9AIz0qCXlqsOMMcnBx6VA65OaGBTkHzentVG4B54rSmXAHaqc6kr0qWWYd5HlfpWBex9a6a6jyrViXkfB9ahjRyGoQkZ7Vzl9Dwxxz9K7K+gznNc5qEHBGBWbQzhNXi4avPdft+WOM16nqtqCrdwK4PxBafK2BV03qdEGeM+I7YlmPauEvofLc4r1LxDZZL5H0rgNQs23Ngcg8V7NCZ2xbsc3JGd2cfhR5I25xzV17VgeR74IqNoyMk13qRqnfcxL2HuBWTcLg4610l1FnNYV7HtY4FdlGV9C2rGPcfeNViCc8VcljJbOOPSoZRt616UJdCGupVK45ph6VK3JJph56CtrghqrSuOeKevA5FNfrjpUp6leZH5ZHX+VAj5p4yO/FTRpnmhysNISJNopyknOOlOK8GpIoSx6ZrBu+rLbtoJGm481ct7bec46VNa2e/HB4ratLDp8uTXJUqW0IbILezAAOKvxWx9Kuw2e3kjmraWuCOK82dW7JvYopbY7U4wZNaa2zMemT9KDa+3HtWSnoZ+hleWT/APqprRGtc2rH+GnJYZ7U/aWC5gtASTx9Kb9mPpiuk/sw+nNKNKJHTmm6tkZtmBHAV6VcgjxjjBrU/so/3f0qSLTWGOMVk6qsTzkVvF0GM59K07a2LYGOaS3tSp6cVs2duFA9awlUE5lWOwfjArRttLx1HNaNnZbscda27PTOnY1HtTKUjFt9M/2TV+HS8dFroItLAHQ1aWwxjAwajmuZOTOcTTgv8PWplsAB0reFjTXtdoxjBq1fcS7sxHtgOKY0GO3etd7Y/QVE8WEPpWnPoWpGNNCPrVRkxz0rXmg3dB+VQG2J6Cp5iXIzxBnnsPanC3z789q0UtyFxj8alismY4rNyDmsZf2bc3r+NWY7AselbEOlsxzjOK1bbRy2MDioc7aoltnPQ6UWP3a0INHJI+WumtNCPXHNbFvoe0D5ax9oZN3OSh0c5xsrQg0U8fKfyrsINEAx8uPetGHRB02/UipctbjW5yNvpBHROT7Vfh0PIBK8V1MWj4HSrkeljI4p8zC5zUOig9Bg1di0bHaulj05QRwOKtRaeCelaRA5qPS9vGOlWF0z/Zrpl04Dt+lSiwxjj9KGgbMCDT8DGP0rWsrPDACrgscdFNWobQrzgc1SiK5Na2wUjI61qwWnA4zUFrFWxZpx0q0hDYbQ8ECrcVoQcYq1DBgg4yDV2K2wMkcd60SJemxUis+nH41dgtOnFW4bfK8CrCQcVpYRHDDtHSr0UWBRFCFx71ajj5qkgHxRcCp0hxzTo0x9KnVMEVdgGpHU6R4pVXjipkWhIncVFwKmCcUipjGOalUcVdh3ALTttOVaXbTBDdvSnAUdxSgYoJHDpSgYpF6UtaI0QYzRSgZoXrTsUJRTsikPUUwButJTj0pp60PYAoooqACiiikxoKKKKkYE4oooPSgkTPSlpM9KWgBh6VC3FSt0qvKcZrNkDM9fekz+FMZqAc+mKx6l7olBzUiGoamSmgJlp46VGtSjpW0CUPHGKUGkWlArsjsaC0UUVdwCkbrS0jdaQCU4cim06gSCiiirGKOtKvSkXrS9M1SAWiiirTAUHFL2ptL/AA1qAA4oJzSUUAFPplPq4iQUuccUlGea2TGOopFpatMAopG60tWtSSG4txKp4rj/ABFognRhtrtqq3tqJYzxU/Cwa5j5l8c+Dx85CcH2rwDxT4eeyncqhA9K+3/E/h9Z42+X9K8E8eeDyN5Cd/StEznXuPQ4tRgAelS9eaYgIHc1PGm4jNfO3uWtxUXke9Txx8j688ULHzVtI88UrXELDDuxnr2q5HACR6ikijHHrV2JMdRVpFiwQ9CasfZwwxSxjBAqygBNWlYzaOO8V6At7aSDb1FfL3j7w62lak5C4Qnqa+yr6JZYiuM8V4h8WfCZu7eSWNfmFd+GrKErGKtzOMtmfOTgD6+9OhO0+lSXds0EzIw5U4IqNevpivpI6q550ouEmmWXXeoNFvw4FSxYKgHoRUDDy3OKqPYhK+hfkwwzmoOqnPIpolwtNV8MQDkVrTXQm1hNmD9aQRlDn1qcAE9c1egs1kizjNE/dFdpC6ZqPkptY4rL11xLdMycj1p1wn2aQj+VQyjevI5pq24RTU0ygF56Y96njyccUm3B45NSKOaUi766mpBDujDAZqwi7VFV9Pf5Qpq4oycYqKcrOzMrWFC8c1a0qf7PdqQe9RNCSoOKhyY5Ac9+lXUXMjopuzPoz4b6x50Cxu3PSvR055r57+HOurHNGN31Ne/6fMtxbI46H3r4TH0uSbZ6tOVy1jAB/wAmmlqVqa/WvIsb3AnNNJpG5A7UlLqIXdTcijvQMU2A48DFAPHpTS1ISB7UXAfnnnpTG5PFBPSg9BWYCEZ+tN5HByadjFI3A/pVNgNJqNm709ulRN0qbljc8U1uPoaVqAM0C3GbajcAipmHFRSDA4qRkDvgYAqsz+tSynj29qqTNjpxU7CY2Ugg15/8QfDQ1G0kkjHzgHHHNdzLJkZqldxCeNkPcYroo1HSkpIyknuj5juVa3nMUgOVOMmoLhN1d38Q/C5tp2uY1wO4FcMmWUjv6V97hq6xFNSR5WIpqPvRKIfZ1pwmy1LdR7T071WVsN04rui7HItC6DtweKn4kXOAaqRsCMHpVu2IRgCeK031C1xFyF3VYim2uGxULY3nB4JqQJWUkJq+p0FlcFlDLX0F8DvGguIm0q4fnrGT/KvnCwOAFFdZ4W1iXRNTguIyVaNweK8rE0Pa033OrDVeV+zfU+xyvGf84qKf7mKoeGdbi1/RoLpGzuUbvY1duDhCa+PmnF2Z60XoUZ5D27VmTydquXT4z2zWVI25jiuZysaCE7mqaKIv05pLeAk57Vq2trwOM1k3YLXGW1qTjite2s8BTjrUlvaA47GtOC19ulYttjtZDLaDkVoxQjHSkiiAIGKtRR8CrSBMjEeM4p6RYI461MqDHIzT1Qbv/rVpYRB5QIPHSlWMHtxVgKAaFT5qoCJY6NnJqcrjpQRxxxQBAYwQTVaYYA9jV122gg1n3b4H9KT0KvbUp3Eu3NZ07lRnNSXU3X9azZZx6nHpUt3FcdPNkE5rKuzk1Ykk96pytk0rE2KEqbj04qExc4q66jP17VG0fp0qLWHaxTaMZppj5q2VwfSmFAPwpAVTHntSGPFWCOaay0dQK+wmnCPFTKuaUJk8UBuRbOKQpipwuKRlzTsBXKcdKQr1qcphj6dqTYPpQ0C3INg7CgLVkJngUjR+2aloTISCaVVP4VJ5eacU5/qKLEkO3rjoK8G/ajszHpml3YH3ZihPsa9/WPivKP2j9J+3+A3YDmKVX9xW9GyqRuNq6sfKEpyKrFRuNWCo2A9xUDD5s16zPM2Nbw7MYrkgZBbABHbmvtT4UXZ1DwZZyE/OBg18R6W4jvYx2Jr69/Z7v/tXhKeA4PlSng+9cdb4WdmHl7rPUNmfoKFWpANuKdtxyK883vYi2bRUcg7Cp3IAz3qrK3Jqhogc0JHnB6inhMmpY4qyBDoo81YRB6cUscXFSqn5etAyMJmpUjqVIcj8aeseO1BmkRCOnbf9mpQvFIV/CgZGV9qUJmn7cGnqnPaoKZHsAxTtnFTKmeozSSLhT61YWKbqM1AybjmrEo5xilSPNKwxscXtVhY8DpUkUWKmCgCmBW8vNGyrJXke1NZfxoAhCcU/bxUirz6U9UxzSRBGicc4qRQAMHvxxTgozTwvpT2KQwj86YT0z0qZlIzUZXHBp3GNApyLxQE3e1Sov40id0CKMUY4z2p4GKUjH/16AepGVyM/hRt5NPIFL5eaaERbaAMVLtxjmkIAx/LtUsLWGAcHipFXjOfy7UmO3Wn7RwAOakvcUDrS8gCk57dPWlUk4547VZL2HY6UoJBzSjoCP5UYGc0khCliaUdAPxxTcfrTs8j1pgQuvQ0Kxz/9anOBnp+FMyM/54qGWWkcDmn5xz2qsj4IFWEbI60ITRMoGakVT+NMjHFTKKBigU8Ajp2pB0FSBeaq4kOUZ5qXtx1pirwKlVf8ipGOSpEXBHFMTGDUqimtwFxg07bz0pVXuakVPmFUA1VB7c1IidqVI8GpkQ5oAI0PSrUY6U2NPWrKrxVpC6sWNMVIRj60AYAoPNUMUAbcetJjDf8A16UcdaWgga3J9aaozmngYJznFIBxx6VVgCkA4/8ArU7nFHcnr+NMroMBxSP3pSf8aTjP+elQSBJApGOBxSv3pp60mywP1pKKBxTIF64pT0pOg5NHbFADSMH/AAprDJ4/Kn/exS8e9LqUiPrxS54xTjjmm9uaQthen9ab3oAxz3oAxUEoPWm88U+k2kUFJiH73tQvWjOTRznNA7CUHrTsDilKfnQMjAw1LSk4NNIzQTuG2lwcUKCfY0qrgc9qAtYQelHf6UoGCaAOfagoQmjHalK9aF61TIAnjpSnOD60Y6elKeRTATkDNJgk07HbnnvRg00NaguM+/Wl3Z+lNHt0pV5piHdKd1/GkAJpduBQAAYpGGAO9O570FetBYh4yKVelIRx9aVc4NJkCHn/AOvQVwfWl6mjGaLAGOaAMDFKBmlYc49qYCAfnQeSPYUlL/FSYCMNxoAwf6UpOB0oJ60h7DSec009cinYyaQgjjpQO4KTnnrQDihVOaMfnQSI33RSbqCpOKAtADcY65pD6DpT8HNJtyagpjVXPPanHtSjgH8qXANAxo446GhhnoKdjnpSfjz60ECAflS4/SjsPSl64OaA6jeCKVaCB0xjvSAcUAHINLjIzSHO2gcGgA28+1KwHUU0n5h6U7OeTnpVIroBGRQfTtSd/pQTxxRsK+g0+lA4AoPegYxjv3qRCE5NBGaUg/rQQCKdwEI4pG6UuMZpOgpsBueaQinYzmjHB7UyxpGWpNowKUAkj0pWFJARt1pjDgVJj8qY/JoYEbLnmomH+RUzDPc0xlqSkU5RwKqyr+FXpVyaqyLk0mSZF0uDWTdQg5OK3rhd31rKuojyMY+tSWc1eQBhjp9KwL+2yDwcV115b5GcViXcGQRiplqNHDalafKzVw2tWJw3GT616lqVqNp/pXIatY7geKjY2WljxTxHpud3Ga4a+0sDJK4PWvatc0ncTkcVxV/o43kFcj3rtp1LHVGR5fdaaxz8tZVxZlM5r0q80bGcD8AK5zUtK28Bc1306vRmvNY4O5gxmsK+hyxrt9QsMfwYIrmtQtNue31r0aMy1K5zM6YB9qzLhua2L1Kx7nKg59a9eGpfQrtjFNVs0x2/ClAOa67WRK7Ehfio8FqlxkgUBanYsYoqwn3abyc56VKgx0qHqh7D40LsBWha2u5lGKjs7ctjjmuj07Ty45HNcVWagiXdj9O07eRxweBW7b6ftPA571PY2O1F45rZt7FjjPSvDqVXJ3HdJGXHZYPT9KuRWHqB+VbEVgIhk8/SrEdluPSuZ1EYOVzENnxwtIun568V0Y0wuOlSR6btIJXp7VPtFYnmSMBdOHHH6VaXSwecZroY9Nz0H51PHpuew/CodTsS5anOLpmRwD9cVKulY610y2AHbtT104DsaTm+plc5n+y89sge1O/snHYZrqV04+gOak/s32rJzuK5yg0zbjC4qeCzIPTiulOm7hwMUqaYe61LnYhvQoWMW0jtW7YryB1qBNPKjpV2KPycVlz6k3b0NSIDHTip1i39uPWqtsWZh6VsxQbVz6e1dEZJblJXKZg64GKgkgznNaphLUjWxJHy8fSujmQm7GE9tVaaHAwBXQNZ7ucD6etV5LEvkAH61HOkZ8ysYAtCRUi2JI6V0MOjswyFzWrbaAWPK5qJTVtCF5HIxaYT0Xmr8WknAOPauxh0DDZ2cdOlX4tE3EfLWPOU7nKWejM/VMe9dBY6FhRuXj2rorPRcYG3j+dbkGkgAfIKVxHL2+iYAyv/ANatKHSP9mukh0oDqKtpp+Oi49qmxJz8Ol9MrVtNNAHSt6OxA5xUosQe1MdzCSwx2xUyWOB0xW19jHYUq2wz7UJhcyo7TGOKtJae1Xlt++OlTLb4HTrW0WMqxWuDwKsR2YParccAPGKuRQ4q47ktmeunBh0pf7OxzW5DbBsVZFgG4rW1w0MCC1KsvFadtFjHHNXfsWO1SR2u0g4quVoCW2hB6j6VoRQgLUMKY4q7EMVaQmOSLjirEcY9KVBwOOasInatETsMjjqzGmMYpY4jj3qdUwelMl9xUTOKnSMdMUKmKsIn+cVpYVxFT1HSpVSgJUirTC4qingYoUU4DFAC0UUVYABinAYo20tCRSQUq9aSitEMUjikoopFjgc02lzgUEYpbgB4xSUUUXAKKKKTAKKKKljQUUUv8NSMSm/winUh6ikyRPSlzxQeMUmeMUwGt0qpIefarT9BVOY9axkT0IWODQDjvUbsSeKFasb6gtCyvXpU6HNV0qzHVRETLUiVGvSpR1rpgNDh1px6U2lPFdaNOgZ5pRyKRaWmAUjUpOKOtACA0tFFNAFFFFUAUvbpR3o/CqAVaWmg4pd1CAWikHSlrWLAVu1HrSnpTTxVgOJpaZT6a3AKKKK3TACaXdSUVYDqD2ptL6U0yRaCMjFB6UgOavcChqNiJUPGa828XeG1uIn+TrXrJGRWNqumrMh4pLRilBNXPiuJfyq1EvH9RUMIxzVhDg8HtXz6RJPGo61ZiXkGqynGM1ZjbBrVWILsYGPerCHAFVI2GKsI2cc0bFltWHHrUqsSearIcYJP41IGqGyCaTniub8S6Ut9ayAgDIPaugDVXuY/MTHfFJOzIkj5I+IfhdtK1CR1XAY5PpXCtGV/Cvp/4j+FVvrWUhAWxXz1e6HJFdOhG3BNfU4KspwsznrxU48xjLIVNJJPkj+lPu7ZrZyGFVScivUVjgtazJ1kOecUu4HnpVZuop4k+X6Va7g9S5FN0zWxp867dueK5+F+av21wI5FOeKVRXQbpov6raDAkArFZSRjnFdHJdJNAc4JxWKylnNZU27Eoz2R1OQOPWnpkVuxaW00JO0N9ax5l8mQqwxg1vdMpe8iaCQpIDjitiIBgGB5rFibpzWxp86eVtJH1rlm+V3Fy3RcyCnbNVWTc3PB9af5mScCmOD9DXRuiFpobPhO8+y3qrnABzivpXwTqgu7BFLZIHH1r5UsZDBdI4OMH869w+HOuEMi7sg183mVDmXMepSkuU9hqNjSLLvQMDmmlhgj2r5N6HcndXAnmjgVHu3UucdDU3KSHE0UUmBnFCAXOaB05ox6UVLABxSkf5NHA470u2pAY3SkPAp7cHimPyKGhMjcmomPvUj5zz9ajIqSQAyBxTvwpo4p/U0FIjbNV5jx6irLZx2qpMTjGKoZTmYr7VSlk7ZqzNzn86oS5B5rHqBE7YqEtnnnFLK2DVeR8ZqrgZfiDTY9TtJI2XOR3rwvW9JfStQkQghSeCa+gJGB61xHjbQVvrdpFUgjnj1r2cuxTpT5XszkqQummeTSQ5XNUJImycCtSSN4HaNxyOKryxkds19pGSkro8iUXB2ZRjzkZFTo5PTrTWjxzihMAitkzNF2Nspk/e+vSpQMoME1UUYJJb5fWp426DnFWxMt20rRsD2rds7gMATWNbhGGHNaFqVWTaOlY2uHW57h8FvGZsbptOnc+TJ90k9D6V7bcTBlJzXx/pV+9hcxyxsVZWByPrX0n4N8Sr4i0aKQsDKo2uO9fKZjhnF88UevSqc8VI1rpi9VliLtVyRNx6ZqWC3IYHFfMzZ2JXJLK1LcAcVtW1tnnHPSoLK3II4/Gt62tQgHFY3u9DRq2pHb2+Bnpjir8cQxjrQsWKsxxjAJHParSFuMSPI9PcVYjjx2696csYHWpVHtWthWGhMDgU4gc04DBpSoJ9/pVWDdDFHzHjFLtHTFOA5OKG+XPH/1qLCI246UwtgU5ziqss/zUgGzPgelZV5OAx5wKsXM/Xmsi6fJNTJCbKN3NyfTpWe8hPIPPvVi4bLGqrgk1D2BbEbNknnmoWBqcqTUTLk0ojI8YH/16jc/jUrZWoW5pMBrc00jPpR3pMHNLcbEIIJ9jRtz70uOT3qQLxQT0I9vz5pQvt0qTbg0dvWi2oIjKA80xlwKlbpTeOO9UkSRhSaAh7ipANwp2OlD7FIjCYpCuP8A61TBelLtzz+tBJCEyOKCnIqfbjpQI+fegF3IQnPSuF+NNp9o+H2sYXO2Et+VehbfrXP+PLBb/wAKapbkDEluy8/StYq0kUz4JclhnPaomPOM81auYTBK8fHykiqjjPfFepvoeNLSTRLC22VSDyORX1F+zNfDz9Rg4/eRLIF/mRXy0jcivfP2c9WW38U2KbuJleDn1xxXNVV1Y6sO9Wj6l2gj6dMUxjinMwA+lQu2Ryea8yx2jHbg4qMLuIpwXmpVjzj+tMsYkWe1Txxj05qRI8DNSBeeKW7AYF54FTpHu96RF5BxVmKPDdKFuQwjQCnbeakUYFIQQKW5XQjKnJpu38qkIyfpSheKW2hJHt55pyrg8jmnhKcFxzU2uFtRp+UZ6VHIT61I+aiINNlkOzJ9anRPX86eie1TxxDNCFYVEx7ZpxT/ACKkC0pHPFMZCF4OaaQWqdlOMevrSMlNgQhPQU7GOtPI7dKTaS3/ANakJCKPwqVUyOKAnIqdVxQG5WcYPX8ajPX+lWXHPt3qLad3pUCvqAHtTlGRSouKfjI9ulaMoac9qQ/rSt1xmlUc9KW4DVU8/TvT9v0x9Kcq4znoaO3P4UCtqMIz/hQoGPwOR604DtmgcDmpe4mxigdOKUdeTilxwPWlIGfrSuNCkHGeuaQLkZpRz9acBwO31qrkiA4Ap+MLnv60m3gjFLnoM1JYo9TSZxzQDjP86bnIOfX6mgSVgJ4JqNhlvepMZPvSEbj70DGLVmI81GE6np+FPX5Rjp7mgC1F/n3qVfvelV4321YjNAEy4OOak2/PUSj5RipV5IJpICQZ6YqVRTI/mqZVpiQBMf4VKo/OkAPA6mpFWgY9e/vTwuT/APWpVTgVKsff3rRALHGMVOkQ4/qKI06VOq8/SrQvUVVxjFSqPakUU/HGfSqWwXDbxzSZzn3p1NU98ZpLcGL+tKp4xSEZAo2n3oJEPPNLjoaCMULVIBKAc0Z5NNzzimAqmm/zpSMAmlGMVHUsjwc+tKRmg9eKM5NKwBjAzR0OKVVz1oIpogaTnHejBwKUe/WjHJqrAN6HFGRzS45xS/xVIDOntTW6H9KkPRqjY4FBYE/NQBnmkHWpFqbXIGgcdKU8CnY4z2BpCKVgG44x198UYxxTyMGlCc9KqxZHShc//qp2MnFJ0BpCQ2kA4yRS8YpRxxQSJk5pcc0beKeo4FJgMAwMUHnFSFcikYYoQEYHFGDipMYHFNIP4VSWg9xvQilOM4xRj/OKCMc0hBjtQoxTlTml21QDSAVpQnpS4BBz1pQaVgBRSnoKOMe9AOKpMBpOKcPmprHd9aVcD6YoWoCt1oxkUpHFC5pAtBAcGnEUmOG9KCM0ALQeTij1oB5pIBu2gc5zS9/X2pCMCkAi/wCc0fwmlIxSgcUAJjoaQ8rT6QDt3oBajFHNKowM0pHPSlA4psGM6n6UAZz2zSkZ5pOaQCEfNSE8mnA5pp4JIFQWIODTscZpOrdaXHGKBMAM0Hgcd6XGP60E8Cq3JGnikJ/Snj5u1Iw5zTAaevXtSf0pzeoppGD/AIUkApHGc/pQRzRjIoJNSA3v9KXGRS/xUnfFNAL0XNJz+FL0NLVARnnPenAUUnagrYFB6UoHPoaB0zS9BSsLcZjJpD3px4NJ345piEpCM04ccUE81KK6jDwaCc0MMGlI4qhkWOc0mM9KfxRj9KAISucio2GCRU5BNROvPFQO5Xfj61XkT5c1aIP0qGRcAigRnzLms65Q46VqzJniqMqZBxUGlzCuYi3UYrHuosZOK6SeHnpWTdR5J44zU7biOWvoOvFc7qFoGzx0rsryDINYd3b9eOagpNnnuraduVvl4ri9Q0/aScc16nqtsCjEAVxOsWwz0xVxdmbpnA3en7WOawtQ05WGAK7a6i5PFZF5bBiSRXQpF3ujzXVNOHzeprjNVsiGbjAFeraxZdTtrhtdtjtPGPwr0aNW1kdFPax5nqMO0nFc1fghj2rtdVtSM1yV9ATnrkV9DhpXOh6RMirCDgU0xlcVIg5/CvRk7kRHKmc1IEFKgz0qQIS3SsWzZDFXNWraHcw4ojhORx1rTsLb5unbisZSsgas0W9OsSWBx+ddfpen4UDAz1rL0u1O5c13mi6Z5m07c5rxMTUvqyHLoFjphYA4/StiDTiBjGMdeK2LLTAm0Y7da0U00DAA/SvHlUucjdzASyzwF4q1b6eQ2Sp/Gt+PS8dqtx6aB2zWLmQ3qYC2PHFTxafk881uiwAbpxUkdrg4x+lJvTQi92Y62G0dP0qVLQZ6VtJa5I/linmyHX+lZqVgbsYv2LnpzU62XA4/StVbP8qsLZ478H2oc7mV3cxxY4H/ANapk08YzjmteO0yQMZ/CrCWJJ5GPfHapTLuYq2PtT10456VvLYgdqGh2Z4FDkG+hhvZiPsD29qptal26Vvm3Epxjk8ipBpuBn1qbpaiv0Me2hMeCea0onJwM8GpHsj0A4qSG0ZRnpU87J5uUs28eQM1eSz38AVBbx8AHmtuyjB6jin7XTUm6ZSXS89v0oTRt7ZC5P0rporZTH0+YdKuW2nAkYrRS5iWjEstD+6CO3NbVvogAzjity104LjI/StKKxHQiq6iWiMGPRwei/pUqaUNx+XjtXSx2YA6U4WgJ9apJItPQx7bTRnp0rTgsh0I4q3Hbbe35VbSEY6U7WJKi2IHTgDtT1tCDWgsPHT3pxjHTH59qlOxJQFv7U9YMLV0R8/SniLjp+lISKJtxS/Z+KvLHzxUhhzn5cVTJM3yfanpDzkCrxgBPSnLb+1UirleOA7hxxVuK36VNHB0GMD2q5DBntxW8e7ExlvAewrQt7c45FLBBitGGPavSumOoiobUf3etIbXHatRYuBxTvIFbJXHcyvIweh/KpYxj/69XDDjtTfLPpQlYQ2PpirEfOO1MWLBzUyLimlcCxHzVlADVaMEHmrUQ5qyb6FhFzUyj0psa8Dip1WtEhCBeenNPA496ULSgcUWAUdKKKKLAOHalpB2pa0NEFFFFAgooooAKUDNL6Um2gsToaU96SlPegAAzSHrTh0pp60mAUUUVICkdKSlPQUh4qGUFFFA6UAFIRmg9DQOlBInQ0lFNqGQ2Ix4zVSYYHSrZ6VVnHXvUSKWpRckE0itzRJkcnvTEOD+NcrYy7H9Ktx8/wCNUoTxkVcj6VtAh6lheAKkXrUa9qkXrXTA0Q4Dml6ZpOnNB611oYoOBQ3WkoPWmAUZ60Uce9K4Ck80fdpKVutMBaKKKsAooooAUnNJS54xSVQC9qUHNIRilWhbgOBxQTmkordMApw6U2lXrTAUnFLTSc0bqtMB1HWkGaWqTuAUoOKSitbisLuoxjmkBxSnnpVJiFBzTZE3qRRnFPHINV8Q0z4QjYcY6/WrKPx16Dms2OTIz1qys2T/AJxXzt7GeyNBHzx1qdG+YVnrJwAOD61bikz15o5iC/G2R71ZibnPvVGHGauwjBqr3LLangcVKPQ0xBxmpoxx61EmQNAzSsnr+dSBe3ShlqAszG1jTluIHBGRXg/jzw61ncPKifXAr6MliDoc9/auG8aeHheW0ny/jXoYWq6cjGa6PY+XNXtjK24Lk1z8y7W4r0LX9NawupI2XA/SuL1KACZiBx9K+spS5locFSLi7My3Yjjv6U1X5p7rg9KZgnpW6djn3JGkCD0pyTNng1A3zClQccn6VpcvZGxbXBZe5qVDls1mW8hBArQRsc1NrEHS2N0kVv8ANjJGK5fV5A96xB/KpmnYIcHFZs2WYnOcUWtqOm7NjwwwBVy0Yhv1rJWbDDmr8U20BhwazkrotaI30KhPQmkUE1nxTFlznj0qzHLtU9zV03pYxTJZFKHcDj6V2XgrXDbTRhjjBrit+Tg5OR61c0q5+y3YPbNc9empxdzppbn1doGpC+sFYHJwDWgWx0rzT4ea+JAsRP616SH3YNfAYmm6c2j2IbWF3U+oucilBx1rkSNCQGjOelJnPFHA+tGzAkBB6CgcHrTB196chzSTAf3petNJxjNOI6U2gEI4A54ppXP0qXH40hWpArMtMK4qyVzUZTA6UrEEOOacBkU/btHTmkwQPSjoWQScdqqTkkYFW5Mk1UmHXioZLZnzZJ4qhMMg+vatGYE1RmXrU3EUJaqytjPNWphx6VSk71mNEMjf5FUrtVkiZSOvY1PKSQfrVaRu1XCVncGeYeMdCNtM1wi4GeSOlcqT5iY6V7Jq1gl7BIrAHjnNeVatp7abfMpGEJ4r7PLsYpx5HuefXp8yut0Y7DacHp61FIozx1q/c24K7l6iqTL6jnFe7fU8vVAhyuO9WInDD6VXRcc1OAV5FbrVC3LcMpyOelW1mZCDnFUFypq+g8yPtxSegbG5ZyrNGDu5716P8MfEzaTqkcTt+6kO0+1eS6eSjEZxz+FdFp100EiMOMVx4ikqsHFm9GfJO3Rn1xbRCZFccggEEVoQWhyOK434T+I113TRA5zNEOM9SK9MhtsDoa/PKtKVOo4SPchsQWtvsxmteBMqBVeOPDcCrsKYI+lYpJFp9CURgVKikj2FOXDGlC7WB6Y6VbExw46U4dPcmkPOMDNKcKePyqrjTHZANNzgD+tMLYOaTf37+1MkkBxnNI71Fuyc1G8nGKTAZNJg1SlkyTU00mMjqetUJZPmosJENzJk49azrhu1W5j3zzVGduvrTBlNxk9PpUWzj1qZuOtB6Gs2tAtoVjFke9MK7eKssMDP6VA3NZhcqsBmomTB6cdKsHrTdtDRJW2Uvl+361OU9KNmTSsWQiPA9adtx7VIEweKUrx0FNEEO0ZOaRsHFSsvPTrUbD9anYpDCv5CkC5Pp70+lAzVJEjADjFKBnjrTyM/WlVBQA3BpdnHapNue2KULiqY3oMCe1JgipduTjim9W9KlaCG7ap61bi502eMjO9CP0q/twKZcruhYe1at9UF7M/PzX7U2+tX8ZGNs7jB+vFYkq9a7v4p2P8AZ/jfVY8YHnMQPSuGn64FelHXU8iatJkVejfB3WTYeJbFg2GinV8n0PBrzfdj0rc8G3xs9ZgwcCT5c+npSnG6NaErTR+ggfeisOQwzTdpbtx7Vm+Fb3+0vD2nXB6vEuRjpgYrbjj45ryWrHqvciSKrCJUiwn0p4TP+FZ3FcYBjtS9T6U4jilC96NhixrVlF96ZHH3qyFzx396RAzbyKQ+lSsM00jJFJFIZszUgTApwTJ96dswcUxPUj2YpG+lSMMD0qJjkU7jRG3brn2oVeelOUZJqZY/ypbhcI4we1TBfSiNQBUg68EUbAxAMDJ4NAA6U5geR7UgyR05NK4tkNP+c0hXjmn4zzRjOOOKZRGVx2oVST0/GpSuM0L/APrpMSBV5/pUgHSkX73TAqTv70xkbAHGKiIwRkVM2SOlR7c4A69zil1IADjPFIcjI6UpGAR6UHHpTLGY6VIBgdcUzBA6Yp6jA60ED+cc0MM0/sDTWPPNK5SI1Gfzpe2ew9aUjtSLwDT3FfUQjFAHHenqOMEUoXccenpUWHsMAxTiM4/SlKDtmlI6cVSGJnBHemnqf604kCo2fIob1ACwoznmgDOBinbPxouC1EAwcU9AT3pVXpzxUgXB9e9SAgX8/Sgjv707b+FDAikwGh+cDFWI3JwDzVXGfr61KjbeDzUXuBoAg5xzmpF9aqIw/CrMZBA+tXcCzH14qxGOOfyqFcZHpVpF49vWmA5ATnNTRREUkY4yRVhUxjtWiQCBKsRpmiOLnpViOOqSEhBGMVKqYzSqnA781IqjB71okDGqmKcBilxxTSOc0yRCp4FKqce1OpT9KdrgNC4FHNPODSHrRYCNs0hGBin45FNbnIHWpsUhh6nimkd+tPoxmixL0Gg54xSU7ZzmlCcdKLAR9c0p5ORTyPX8aQDFFgEA5OaRsZ70/POKbjimA0cdqdj2/OgdOaB0NACY5pcfn60Hk0jGoZSI2bmmgZajnNSovFCGMC4JpyjJ+gp5TPbrQeMGggTHy9fpSY5p4GVoK8UAIucCnY60uMc07oKVhpWZEeD0prAVKwzTSuRmiwupEo4NKVxinbe1L1pANAxxindTz+VGCCKUDNOwCgcZ4FBXPal6DGaXOaVtQGYGPWmMPbnpUlNI71QDF4petLjnFSEZHSpC41QeKCPSnDj8aCuQDVANxxikPWn/AMNDVVgG7SOaQg1JTCcUMBoGDxxRj8KcByBQPzqQD0pTxjFGP84pWHSgBNp6ijr0/lSjsaSgBTyKTpg9qUc9aTp9KSBAANuOlJgUuMGlHPHvTAbjsKVaXGDzSdKVgE5x7UYFO3U3npSHsKAMc0YzSDuMUuMcUCG44pOi08+hph6gelA0xCOvajbkntil6fWlIxUodiM9qfQBShaRIlB4OKd+FNfvTuC3GsDkfrQDzg0/qOaZ0NIsCOKTAJpynAOaP4qdxMbjA47UAZwTTiOKTsfyouSM5Jp2MUpXOO1BHWkPcaRSn86cARzQR7VYhoGPSk204Y49vSl20AMxxjFKelL70jDOD6U7ljMc5p22l69uT70dOPSkKw08Um09acw55pC3t+FShjdvPpRjIpRz0pCPmqgGsu760hHPpT1+8aQrgmgNyIjAqNxj6VPtOPwphHSoArOmfpUTjnHerDghqhPUUAUpE61VljwOnWtGVcjpmqsiZIqCzJni4+tZVzD8p45rfuIj1rNuY+o7Ubgc1dw4JrEvYCCeK6u7h5P41iXltkHjNQ7IdzjdRiLAiuQ1az5xjOPWvQ7206nGcVzOpWRKt8vNZtlxdtzzTUbcrIeDWRPGCprtNS0vOc//AFq5y8sthI/lW8ZdDW+pyOow7lIIyK4rW7TcG45r0i9tTg8Vy+sWG5WJFdVJ2ldm8Za2PIdUsjuOB/8Arrk9RsQQwAw3869M1exbJGMc1yeo2AOcDkV7lCrZnRF30ZwNxbFM8VXUEHp1roL21O48day5Lcr/AIYr24zTQ4uxHGvTtmrcUG4+9Mig5Gfyq9CmOvX1qJSOnrdDobYFh61t6XaFmz29KpW0O4iul0e13NjFcNWVkKbubGk6cHkXgV6RoWmbYgSK5nQ7Vcrx+Nd/pEXypjpXztaTd0cs9zRtLFSAcVpQWQPO0jvUtjbE471uQWXIyK81yOVu2iMyGyB/h/Spv7PAX7orYjs8dqnW0yBntWbZlJ3Oeewx/Cfypq2eO2T+VdGbXAyeDUQtAT93NNSIbsYwtDnJHWpRZ9OK2Vs+Rn+VPFkeoFK4XuZUdpnAwKnS0GPWtNbPplfxqZbTDZxUtk3ZkrabTnb+NT/ZvzrQa3xntTChft3xSTKKDpxwP6VELVpOg4rWNpu4Ixn2qWK0zwB09qq5SM6DThxkAGrH2TIwFrVW02A/Lz6AcUogHPGDU7kmKdO3Y4/CnLpp9Oa3kss571ajswewB+lSS9TATTsHpV+3tCo5HStZbLHani0qHcViCIFcA9ua17IA4wOKzvIw3v2rQtAV7YpqbQr2OhtFDAYrQji6ZFZVpJjFbNuwIHvXTGaC5IIgcCnxw7+gqRfmI9fSrUUYzx09K2TTGV/IwB/WpEh4FXBD+PviniEkZxVIVyBIyKUpubpmriw8UphPYVIin5WBwKf5IHbHvVkRHPIoCZagCBY+Kf5RwPSpQmOwqQJke9BNisIsnkVYSCpFi71aiiyelaIRFDBz9auRwcdKkigz2zVxIMdsVtEbI4os+xq9HFt7URRDr3NTopAHHNbxaJQ1V6etO2CpFXP49qeEzXTGQtyuYwTQIeelWTHTgnFXuDZAsAA9TT1g9qsLH7VIsfTiqSC/QrrD2xVmOLAFPWP2qVI8dRTJYqLjjrU4FNVakXrWiGhKKKKXUAopcGjBqrAAGadSDjNLUmiCnDpTaVa0RQpOKbSnoKMcUgFBzS00daCMUAL6UEZo9KCcUAITmkooqNwCiil9KgoSg9KKKACk6ClpAMVJInekJ/GnHpTGNACH1prdaU9KYSfxx0qCB38NQTdDUvbNRy9zSew0ZsvWo6mmHNQ5+auWW5RahPSr0fSqEPSr8I4/z1rSOpLLC9qlWo05qQdK7oIaFzxS/wANG2kro6Fi9xSUUVK0BhRRRQxIAKXbSEc0Z4p3sMcBiikalq0AUUUVQBRRRQAUUUUAPopq9afjit46gJRRRVgA5oopT1oAAcUuRTad6VSYC0UUVVwCikyKWqTAKdTadW0WSfnvHcH/APVVuKXBHP8AjWHBP71fglJIya+bINuKTcfwq7CRgYrIglrStW4xn86q4GpAM4zWjB0GfXvWbbdBitO35X1qkBdQfL6+lTKOB24qKIelWFXB9aVtRNBtzRtwOKkGO3SmngjNL0JRGRmqOoWgnjYEdRWjgMRx+NOaMHpTi7MU1dHgPxM8MbUaVUwRz0rw3UIvmI7g19jeMNEF9ZyKVzkHivlzxpoj6ZqMw28bjivpcBWveLOWquePocLMuOgxULDAq9OuM9jVNkznNeweclYjHWngAnjpTCuak6CtE+g0xUGxs1dikBAFUcnpnNTQvtIzxWmwpblzhuCfwpkkG76U5cHkZqUN8uAKLXFszEni8mTBFWIJMrjqfrT9QAK56kVQhl2vtxnPpUtG71SZ0FnyME1Opw3oazrWYggnjNXyQQGFcy92ZzTWuhZQHIOKm27SG7iq8T9+1SGTPFdNrouLaseh+BNQeCaF9xxmvfNOuBc2qP1JAr5g8LakYLgK2BzX0B4K1RbqyVC3Ir5DMqDT5j1qctEdRjBo/hp1Jjd0FfOM6kBOKN2OabSE5HvWZQ/dinq1QnqKcDzRezAm3VIDiosjtTx7U2wJVNLtyaRM96kA701qhLXcYUpjJxUwGKQrnt2qbCsQOtMZc5qcrg8d6ZJ3oasHQpuuB9KqSrnPWr0gyaqzD8aTWhRnSr7VQnHX9a0pV5+tUZRjNZMlO5mTr36iqEq7WzjBrRmHUVQuBgZrJlGbL1ODVSRuvb8atzHHP6VQkPOKkW4m8NjjP1rmPFGiLfwl1HzDmugZ9pFBxICOorppVXSkpIiS0ueRPDJATGw2nvVK6hK8kHFdz4l0UxyGZAAvesR7JLm3ZTwQOK+8wmKjXgmePWhyu62ZzA4qxGf0pLiAQPtbrnio4+G6n6V6sZHKtC7GhlJHoOtLDOY3x6cVESyrkE5ppBY5BrSWqBvqbEEqIQ5FbNtOjAEHg1ykMmQAT9K1tNnH3Cc/WsZR6ikrK6PXfhd4lOia1BJv+QsAw7YNfWFg6XltHNGdyOMg+tfCen3bW06kHbj0r6r+B/jFdb0dbGZ/9IhHy5PUV8rmeG19oketh6jnFN9D01IcckVMi/jShc96kxtr5y1juFj4PP8AkVKRn6VEOtSqeM9vSq6D3F24FD+vt0p+Bj61HIRgCpBFd2AzULSinTNgegqnJJ05pom5Z83uKheUc1D5v+NQyS4HvWgr2HvIM8elUpD2xTnmByKqyy++PeoERzMMcGqcr89TzUkr8YqqzZOTUNlXFPNNJABoJzTc8Y7VIrsa5qE9fpT2znr+VM2nvUy8hIYV5NAWnAY+tOxxjoapK6AjIxSEAGpSvak6ZqGFyIj86GGRTwvGKTHYUJAQkDPU0wjP4VKw4PaoyMnFADAM0uORSqOakAxihXAYRilAGKdtwcdKeFyaAEAwBzRg07nHAppBAH+cVVymNx1IpQpx0pQM05VqSWhuDQ67k6Z46VIF60jcLxVgfGvx/wBPFr4+uz03gN9a8km+8RXvH7TNuY/FMEoHDxDP+frXg8/BPrXq0vhR5lb4mVZDgcVNZz+RNFJkqVbORULdevel42jIyfpVtCg7O590/BDVxq/g63XdueNsZ9jXpcUWOox6V84/sp+IfNimsJJATjhc19Lxrkcc149Rcsmmere6TGqvBpAuTxU+zIFIykfX0rIh6lcqDT1j6U4LxUqIDjNJlXHRpjBqULz0/ShQKkIpWAjIyTSgc0pGT0p2OuBS2BbiDg0hI+lKRtqJueTQWIx96btyfWndTipFXIFKwtxETmpVTC9qeic9Oadj/OKpaDWg0DFOXrQBmnHgikJjQMZoOM+/WnfdoIz0pWJ6iYGOeTQRinAZpwHJFGxexGcHP5U5VpSoANKigZFMBQM9acRxQB04/Slb8vwoAjYD8aYQcVITzTQPWlYhjQvy/wCNIVqQABTSjlulMpERGakVecYpQPmPc1KRigkixz1zTG6VM30qJh7UNFMjY4pxHHTmg/MBxTgCR05oFsKBtPFLtyM07YR9Kd0XmlYaG9ucVGSKcxFRMdx4qnoMazY+tN7e9OIOPrSYwcVmK4qnAqaPrUQGTU8a4xn/APXQSSBeKft+WgDBNOA59qCxAuF96QrwCeak7e1IRxxQF9CDZxjFIRzU+2hY+lZ21Aajd6twsDxjpVbZz14qeIHNKzQGjF8+Owq9EuOKz7XJ/CtS3Ga0WqAnjTpVqOPmlhi56ZqysYzgcVukKwxU/wD1VKiU5Y+2KkC7frWtrhcavpilwMcU8Ck/ipokjICj3pD0xTiM9sU1hSaAUHFO6io9x59KcG4+vH0ppgL/AA0lLuo9adwEbgdKTrjnk0p7ZoxxipAip1KRikoG9QxkfpS5z0pAMjHagDap96BCEZ4poOaefem5Hpilcsb0Ip2MUjcMKX61SIe4hGGpM4FKSB/SmF+SaRSFJ4pp+bigHNOVMAUrDGhBjNSKopcflT8YAoQmMoIB96eBzz0oxyPUUyRoXBpwTmlXpTiMU7AJ069qKH6ikIzWZVwJxUff/wCvTiNzGkxge/0oJsIMjpTtg9aF64OfT8aKAAigCgDIp+MED2oAYAaQ9fapVHA4+uabjAoAaRTWGakxg+1NPejYCPkNTgP1oxzj0qUA9KAGAH8u9KOtOGR6U08GgBNv4Uen86Unk9aQ/d6/pQAFhn+tNfnNKen0pKGALnmgdaXqKMY5oAQjv70E5pD1FL1/CgBcEYoONvvSk4FNHWi4JigdaB6U0etOA4OOtACkZb0pQPTmm/w0Dg0D2FbimHpTyeB2pmD2oGxwH+c0hHtUn5U08ioRIij3o+8M0tJ60+pSEpOCaGGCR3FOC0mSN2jrSdaf92kpIL9BucHFOHSk7/1pccccUgDt6UhHApaKAGgZprcetSU0jFBXUYQBj+VKODSsMjPFIBmgYh5IxTh0pCtLQAoOaCMf/roAxmlHU00KwgGaQin4OaTHOaQMjxzinUoHFIQTxVMLBjikb7v/ANalI2j2NNz/APqqRi9Rz2pAOTS/w0pGAD+dCQCEYpvSnNwfSjbkc07CQzbkdKCnX3pw60pGaRJGB3pOcU8Dmm0FjSM49aaeM+9SHminuBWZPlqB05q4VyaikTPOKQupSdMjFROvy9KuFM1EycmgpGbKnt+VUJ4SCcj9K2ZUBJ4qrLFkZxSQIwJ7cN1FZN3acEbRXTy2x6Y6GqFzbjJ4rFrUtHG31l1BFYd7Y9cDmu4uLLLEkYFZV1YEknb2qGugzzfUtM6kJ1rmb3R+uVNeo3+n7mPy1iXWkgAkD8aI3RomeVXel7SSRzXM6npG8MSuK9evdD5Y7K5++0PAOVOa3U7Fc2p4RrejMoPy1xWpaUcsMGvfta8Ob92FrhNW8MEZxGSK66dfubKdmeL32m5JGMfhWJPpeWJxXrGpeHShI8vn6Vg3OgFFzsya9WnibI6I6s4D7EYxRHAQ9dVc6KVz8v6VQk0xl6Ka7IV1JHYnpoVraPkV1OjYyOKw4LJww44/lXRaVbuhXK8VNSSsRc7HR+cY/lXaaTxtGelcjo0LccV2OnIV2nt714VayepEo6XOz0rgKa6GCPue9czpkg49q6eyZWxz/jXlSOGSsW0h2rnGfanJFk9ODVqFQBmpRGoHsOlYuRi0ymtt1JFSJaAHIGKuhF/H3pQPTpQn1Ja0KgtOegqRLTkHGOatRpnHrUyQ56j9Kq5LKn2bngc+tBgC4yOa0RFjjH/1qiMJzjFTcLmbJDk8ZNOis2UAsMn1rSS05FTfZ6LjMoW5yTjvVqK12jPWrYteamNuUH170k+4rlIpk0+ODnNXFts54q1Da8Hihsm5SigGelXIrfA6fnViO3xj+VWYoCT04qr2FcrCDn+tSC3BGcVdEHUkU7ywB0wcUrhcy/sW49Ksw2mB93n1xV2K3JYcVpQ2ajAx+lTyqwr3M+3gKgVft321bNkEGeKrvFjtzUXaHaxbjlGR0461oQSK+Oea58uQ5q9bXWBWsKtnqO50EO1sYqztAGfU1m21yMYB6etXI7gMa7YzT1JJx2HSgLhutIuCMjmpFGcGqvcgaU9qbgk+1T7eOabj0pMbIwvFSqoz0owcU6NcsO+aExEkaY5q1BFzTIk6VdhiPFaR3Hckgjq5FHnFMihOKtpD8vStkIVI8Y4p4jyelSxx1MsWa01FuiuE5p4SrCw4zxTvLwa1i7E9CAJx0NO2egqXy6UJz/8AXrqiK4wJ+dPVMVIEx2p2yt7CGqo9PxqRRQFpwGDQkAtFFFUUOHAoHApdntQelOxYg7UtBXApp60bCY4dKKKKljCnD7tNpf4aENCjpSAZzSgYpMcGrKF6YptFFSAUUZzRUNgFFFFLQoKKKKkAooooAKKKKGAh6Uxj0px61GTipIY1+9MpxOKbnBqCRQf85pj8inbvrTWJxQWULioE6mp5161BXNLcnqWYeD6VfiHAxVCDqK0YeVFaQBk6DipAMUwdKkruiNBRRSNVtjFooopFAOtFFFVuAu2jPSkpc8UXAO5pRjigdTSL1q0wFJxRnpRRQAUUUVVwCiiimAU8GmU5aqD1AWiiitb3AKKUDNJVgFKTmkooAcGpaZTh0qxIQDNOpB0paaBBTgc02lBwK2Qj81YZueTWnbXHTmudin7Zq/bznPXH86+aTA6a1lyeuTWraT4bk8VzFpcndkcD3rZtbjLA0kwOmtZM1qWz5Fc7ZT8YrbtJePerTZBsQmrKmqUD96tq3HPFaJ6DZKc80Hkc88UAk0mM0XsIVFy1WFipiLgcVZjTpWd9RJFK9sxLEcjjFeBfFvw2FV5lXkd8V9ISQ5j6V518RNDW8spsjqPSvSw1RwmmY7TsfH13b7HYDH41mzR4PT8q7HxHpH2O7kUDjPpXMTRYzmvr4yUopo8yrFwlYobM9qZtIPrVgrg8Cmsu0cDmtEYdRirg5xxUqx5GajVmPap0k4wavUeu49ParUZziqobJ69akjIzVWZb2Ir6IEcfnWM6FZK6OSLevvWTd24WQ459eKQRd9Ail4ArTtpdyYP4VlRAqMVajJ4rna1uS10NaGRelTgbiSB1rPtic8/jWjGeK2iZ3sySB2hlU5x7ivYfh1reySME8HjBrxxzxzxiup8GakYLiMZ6Ec152Npe0g0ehQn0Z9OwyCWMMOhozx6VkeHdRW7sEwRwK1WPHNfBVYOEmmelCXMhD0/Cmn8qazZpGYg1zXNB27n3p4P4e1Q5yKUMfrSDcsqcc1NGMn1FV4zkVZi5qlqJkqjp71OBxjvTEXiplXirSJ2Q3bxQVJ//AFVLsxThFxigVys64qGQYBq4yfWoJE25pS2GUpFyeePpVSVeavuOT6VVkXqTUN6AZ069cjPtVCYY55rSmXg8YqhOuT/Ws5AZcy8n196zp04JrUuE5rOuA3Nc4GPcdazpzj/61alyp5rLuAcdKdy9im7c+xoSTbxUcmRnJFVy5FYybuVurFu5iW5gKtgg15/rNu+m3ZAyE7e9dyk5BAB/+tUGsaGNVsnwuZF5GP1r2svxHs6iT2OWpFbM81vYfOXeOvWs/BQgEc1vy2T2zNG45HHPasm7iEEh5OK+9g1JJo8eceR8rEDbh6Ugwp9j3pitzg9BThhl4ycfnXXHVGO6JYRtJz0q7bExSB1Oaz1OQM81bhk5285qZDvpqdHbT71BPWvRPhj4tfw3rdtLuIj3ANnpgmvMNNm5Abp710FqxQqw4wcg1zV6aqwcWaUKnsp67H3ppl9FqVnDcwkFJF3cVbK8de1eN/AXxyNT046XO/72Mfu8nnFeyg9q+Br0nSm4s9uLtoNK5Pb8elLuOKRjgdOe2TTWfA4rnRZKHwDzUbyfj75qF5MZqKSU+uKGrDRHM/JqjNKRkZqWaXIqlIcnHpUrcz6imUhutRSS+vFRSOQc1C0nzd6pNi3HO/J65FV5JcHrTXfJJ6HpULuW96lu7GDtmo+fenlcjP8AKl2+tSWMC96THFSFTj6UwgYqyERsuSCKaVqQr6UjL6dKlgRgYNKRxxTsYHSkzz7UtkA3GRTdvrUmfWk/j/xqBWI9tBx9KcQM8UxunHrVbjGMOPWo8bsGpW5ppGahgMCDdTtvtTsY54pwGaYbCAcgetOCkfWlVemRS9veq0F1GY4xTOcc1IRTCQKkYIM07oOOtRhsg9qdRcBxbApjHIzSlc0hXNV0BHzV+0/aA3VjNjqpBIHp2r50nySelfUX7TtrixsXwc72HT6V8vXOA5Ar0sO24ann11aTKLgk+mKRlIHWntQ7fIPf9K26mKPYP2dNYOm+LLRA2BI2Otfb0PzRqQeSM1+dXw51FtO8Q2UobbtlU/hnmv0I8OXY1DSLWcH764+nFediVrc9SnaVNGicgelIV5yacASKXaSK5Cug1Rk1PGvTPSkVBxUir7UlqJChRjNOxx6Uq8D1oPA54NJjsMwCeaUkbRSMRjjNIeFpFdRG6Co8ZFShN3TmnbMUEkSoc56VYVMdqQR84NSqOmaCkG3jsaNuX9qdjr6UY6UAxoTIpzc8UbTzS+9LqMZt6DqKXHv3p4xnmjZ3pgIEzSHtTwD09aQAc5pWAaBTgMHigDkHtT1AphuJjmg8DBHJp+MDp70jdKBMhI4pVXJp+Bn2pQuTQShpj+WgLjGfyqXGTRtPpn3oAYBzz0qXbhTzTSuT/Oncj2qkykROMfSo9uWx+NTFc/403b3oZIxU5GBUoT1qSNKkC5PQZotYCI8VET1PapnUjPOeKhY56Ckx30ImHvUXfrUzA/SmbM1NxoRRShN304pQmDUyJhc0WCwxY+n+FSqnSnLHg4p4XHbpUghoQjvUoTg8UqqakjT/APVQMj8vPFL5PHFWRFgemaVYsn0xTtYTIEi4OBT/AC93H9KnEZx71IIOBn+VCQ1oUxb5PA4qeO25HqKtR2/TA5q5FZ89P0p2DqVYbYjoK0LeM+nerNvZ9cirSW20dKpRASEEVaUdKiCYPAzTwxWtkBOBQO1RiT1p+7jNaALTaUnP1oPTpQQN9ajccipetNIzUtAkR4+bGaF5PPNPI5zSBcGpsA7GPpSHPFLtoPUA0wEI6UgyDSn6UHjFABTSvan4wKa3BpvRAhmMDPFLjimkZYkdKXJOKm4C9aaeTS9c0EhRzUljSMmkZvagv2H41E75NCYrDmk6ioz8x70uMn0p6JjrQPoKi4xUq8ikROakUYFUiBB0NI3PFKeCaYSaL6FIeDn0FL/FTFOKf1qkSJnBp2eKYOeacP1qbgOPX14pp6GgDFJ29akLAeMCkBxmjrTiOelADfejt+PpS4NAHB/rQAAgE06mgZpccUAO3UJ7ikB6CjPNCYC45FRsPanZweabnJovqA3B5qRTj2pmCPxpyk46UXsA4de+aMZANNBwaAc/Wk2DD1pWOBSZHekJ5OelMLCfdo28UcntTwOM0rgNx6UhFOByaT9KLgNI4pRyKFHIo5ANJ6gB56UgOM+tAGeaRuBTRVgHSnD7tNVSSacv6UMkNtOI6dqQ8U8c0hMjfIP+etIgpzjPXpTBkcelA9x/bNKRikU4FKRipYCN1xRtzS9BR6fnSATBJzQOlKeOlJ/Fjp7UAN7AUrUgHJooKYhOKUds0EZ4x3pcc0EiHjBpc54oPIoAxnvUANBzRjOad15pNvNWAw5wOadjHHrRgYNGecUFie5pcCkPIpV696CAxzmlxg57Uv3qCuaAFPIppHPNLjtSHrQWBHGe9IBilyD7igDk9qBbDWFIV5+tPI+akz0psY0LS7eKcM460EdcCkA1x05peKXb0pQMVSegDCOaUDINBGc0o4GSeKkBhHfFNC/LmpCpzSheMU2BDt+tLt4zUmOtG3jmkJkBU5/rTGHWpiCBTGGKBlZk46VEU56dKtMMdqaY8mgCk8WT05qF4QavFMVG6AUrFmZJB3qjcW4JOa2niyfU1Vliz0HHrUNAYEtoCTkZrPubTCkYrpZIeelUpLc88VNr7gcjcWGTjHX2rPm0vGeP0rsZbPnJFVHsj6VEikcLd6VxjbWRdaKCDlOfpXoU2ng5yuaz5tMyT8tSFzzC/wBAR1bKc1yuo+FPMGdmPfFe0XOjhv4f0rKu9DGDhaV2tS0zwPUvBmc/Jn3rmr7wbgHah/EdK+h7vw6rDlcVg33hgEnC8ew61aqSijojLlPnW78HsCw8vd+FZU3g8scBDx/s19EXHhEPyEFUj4OUnlP0rSOJkjdTseC2/g5twPln8q1rTwqY8Hy+nbFezx+DlX/ln+lWR4SCjOzp7Vq8W7C5zye10h4Tkr+lbFtbMuM5ruZfC3BHl9O/eq48PFTjb+lYOtzblqbKGnofl4NdNpqsMcH0qKx0J8jI/KujstL2kAisHJIwm7sbCrbeAasJGcHPNaMNiBxjJqwLEdMZrBvUwk2ZiQlv4eKmWAn1rVjsMVPHZDnIxRzGJmRWpzyOKuLAMYxV5bQnFOeAnAxQ2BnCAk/0qUWgIAxV+O1J5xiraWucAiqW4GUtrgUotiP8a2PswXHFI9vz0x+FJu5KZkLa4HTrSi33YGOK0zbHHFJFbnNIbZVits9uKtJbkA8davJa9OKk+z+3FF7hbQoxwZPT2qeODFWxbY//AFVNHBkjjmjUzKot8jP9KHgyBjn1xWilvnP8qSS2KgVRZTtYMuM8fhWnHHxxxntnmoreEbs9far6xHA9Kewk9LDDGSP/AK1QzQZ571b28nIPHTFI0RbtjFZNsaZjzQdcDHqKgG5D6Vtvb8dOarSWeTnH6Vm42Ybor29ww71p21zleSPrVBbMqenFTRRMp9Ae2KqMnFk3NyCUNwTV+AZHrWJAxBFa9rJ8td1OpfcEXPL4BxSfZ+M44qxGQy5HbtVpIARyK6krgzNEHOO1SxwEY4rRFruA4/SpEsuOn60+URUhg+b2q/FBkip4bXGDircVvjtWsY2FfQjhgyOn4VZSGp44cY4z7VMseOgreK1JIkixipVjp4SnBcVoo2KSGhKXZk1IFowa0UC+Uj24o20+itFoS4jQuO1OC0pGKOhrpiKwlFFFUSL/AAmjtQOhpdtUAL0pacBxSbqEaWHUzZ7U+k6CgobjBNFFFSQIBilopQM1KGgAzRnikpdtUUBOaB0NAGaUjigBtFFFSwCiiisygooooAKKKKACiimk5oJButRPz1qQ9Khc/jWbYDGOBTc4PHalY5phNQ2QOyKGPFIP0oJ4pD6lScdfyqqRz/8AWq5OMVWxk1jLcbRPb5rSgGKz4BjitGHpWsCSdO1PpiU+u2OxqthCcUhOaGpKTYDgc0tNHWnU07gFFIOlLV3AKKKKQkAOKUjFIBSkZrUYAZpaB0ooAKKKKaAKKKKoApR1pKKFoA+ikByKWtUwCiiiqT0AKKKKaYC/w0lGM0oGaoAXrTqZTh1NUnYBaKKD2rVMD8tY5eRyfrV63uDmsNZqtRT85zXzOwrdDo7e7J4zzWxZXRwFzzXJQXQ49q1bG6IPY0kM7ewueRzmugsZtxHauK0+6JIrqdPmzjmrTsyEraHSwPyO9XUbd9ayrZ845rQhbNaJiluXA2RmpAOBUEdWEGadzMmiXAq5EmO1QQrwO1Xoo9oqX3KQCPNc/wCJrMT2jjHbFdMFyOlUNUt/NhfjmtIuzJlpqfJXxF0s2+ovhcBiea81vLfLEYyRX0B8VdK2lpNoyDivEbyHc5GOQa+uwNXngl2OHEx5lznNyxFecd6aYyQDir91b7fpUAjxXqo8+5U2c5pduen5Yqy8ecc/lTNoHOea0THr0ITHj/A09WK1KwyKhPDciqGrl22O8YPU1LcaYJIicYPUYqraMBIv+cVrhy8ZA6VjJ6kO8Xocw37vKn86lh5HFNv4zFOwPU1Hbthqdro23Ne1ICkEVdiO4VmRE8HpWhAc9aUFqZNWZOVz0/OrmjzG3uVJ9arKAvSgSbZARRUjc0pvU978A6usirHkcj1r0HqoP414D4N1c2ssXzcZr3LTLtbu0RwRgiviMxo8kuY9ak9EWHPP9KYW4pzNj6VGzcfSvBR02DJpytz1qFm6UqNk5oDYuxGr0I57VQt8mtKFc496pITLUQyPepwnpzTYF5NWQOAa2ERlc8+tKVINTbeh6CmsuBmoZL7kDDioJBnmrTAAZqCUYpMopyp7VTlTPatCQHFVZF546Vk0BmTR8EdaozIQK1pE9RVOVMg8ZqGgMWeMjNZ88XUY6VuSw+tUJ4fb9KxkrAc5cQ9SKyrxMLjPSukuoOWzWLewcHipY7nOz8VRkYk46VqXcePeqK2xlk6EZrJlrQfZRNLIBXa6LpReMZXORWdoOib2yVr0XRNJ8tQMfhiri2mmjK3Pqzx74heEZLMfa4I/l/iAry29jD7sda+yNV8LpqenyRsgOVI6Zr5c8feEZfC+sOjA+Q5JUnpX2eVYtyXs5s5atJVF5o4cAqf6VYUUXduVYEc5pEbC4r6pOx5Vug4gjoMD9acG+YGmBiMginIc9eaZm1c1bZ8qK6GwnDRAckiuYt5AoxWxpV1tl2ngHis2Q9Tv/A/iOTw7rtvcxuVAYZxX2LomtRa1pcF3Ecq6AnHrXwzEfLbI654Ne/fArxsWhbSp5OnKEmvmczw3MvaRPZw9VTh5o93MmRTC+fpVbzj69aN+cDOfp2r5qKO24+RsH61Ulk5PpUjvjjtVeVuvpmrsMglfAqs0mAc1JKck+tVXbnrmotqKwrEEGq8p70pcn2qJpMjBOMVD3J6jH7UwAmnMcnk0KOD6UAAHtTgBihTjP86Rh0xTsAh44/Sm7MDGOtKT+dHU0MWwwLimsMCpHxnimHBzkVLC4wnnAppGKe1NA5OKhjGkZBpCMinE5pAev86EA0jFRtx36U8nJph5ND0QmNJpcc88UAZpwGakbEAy1SKMdeKRcYpS3HJoEkAOKR2zTGlqLfnP9KLFocz4FRZ59qRjup8aZJ45oJFRSTUyR4HNORQBz1p5FUgI8ClCjHpTyo+vtQB1qJDPC/2n4c6BZt2WQnI+lfI15gynBNfZX7SMHmeFI225xL1r41vAfPftzXqYR+4edX1myvklsCkk+4MUoOTRN90109TnSsWtFuWiuY2BwQc+lffvwU1cav4Fs23bmQYPqD0/pX58aedswPTmvs79lnVWuNEubRmzsAYD0rgxKuj0cNqmj3gfT+tPC5/Cm4FOBrztjdEkY+bFPU4H8qYrEDJ60BvbrQhW1Jk6UxnyaazYHFIvzHihjBuWJ6U5RkeopyICKkWKp6FIbGuCMU4JjII5p8aYOfTtTiN1Nagxix/TNSBcAjvS7f8AZo5ptBcaQfwpR0GeaPWjGBz1pBYQd/alwcZoPX1pwUn2otcYynAYGP1pypkA0u3B6ULcXUTbkUmPapNvy9KUIcf40AhiLlgOlSbB7U5Ex070rIadtBjF+Uc9KY30yKkIJHH5UwgiiwmR459KeF4pdvrUipkcfkaLk7iKu4+9O2Y4qRUwOnSnY5NUBFt4zSMnFSkdc/lTCP8A61QVYibOTxj3pVjPGBT8ZPFPTPfrT3JEVCTil7c9P1py9T2oIwKu5S2IHHB557VXYGrRXOTio9mR0qGiSuVp4jyMenephHnmlCDHA/Ciw90RiLnpUgiA71IsbdKmjiwPpVKNx3IRESR6U8xnpU6pn8PaniDOKfJqSQxpz61LHH7VOkBHNWUg55o5QRAsWT0qQQ1ZEOAOKkEXtzT5SyoISe2SO9SJESeatLb9M+tWYrfHOM+1Wok7lWG3zzitGC17kVJFBgdMVbji6dqfKLqJFAAOlS+QD2qUDAp+3NXYpsrGOomjI4xirhGKidOtQ0FymRil3cgVK6YPoajKdKLg2Cvil8zIqMrjNNJI60XC5Pvz7UuecVW3HPTil8w5p3GWaAMetQCQ5GKd5uP8CakixNjim4FNEtNaQHPOM0FWH5yaSmGQ4pPM55oBLUlbrSMeMUwy7jmmGTmk2HKOJAz+hpKjMueOlMZulSO3UlaTpio2l5x1phJIoCEmpHcDz9KUIeOKkVc1Js46VaRPUYi8e9SAD8qdt4FIRj6U7A2LgBTig9aXqOaQ/T86m5KGtTe/404ikC8n2oQC9SKcBzgUmOcDgGnbaewmHc/SjBxQBg896UDNG4xpOaXPy5o569KCe1IBF604GgDtSfxVSBMG60bcn3oIz0oHBqQHKOKCAeB/KgHn+lJyDVgFIe5oPX8Kb2zUABOKaeWxSt93/PFNU547VIDs880oPPtSYNKBzigAzyTSd+KftpDyKAEx0pGP+cU4n/OKQjgcUAFHPc9OlIfp096U9enNAITJHNLSEccUtSwFXrSHge9KOelJjNCKQgIFIfmHvQeSaFFXcLgFPXvmnUHp696Vck0gYYIpdtLQeOe9USNbrTABmntmox35rNAPX19aXrmkBNKetINw6mg8Yo6YIoOKaATpnnrQOKG9qP5UgG5xSkUu3OCKRqTLEz7U7HNMXpT84+tUgDG1fpTacBwaaQeOM0WEhVGR6GloyAT6UdgaRI1hzmm9SfXtUhHamdzmmyrARmgDnFKOoz6UoU+lIS0DvinAZprDnnvTuoHFJCExzxTepqTbz7U3t/jTATaCelLjIopRx2oAaw5yaQjPt3pT60uPmpseww8n/Cng9+lI1LjIqhAe3tQRgZpcE0AZ4qdSkIBQRincj8qQ8YHakHUb1Ip23mlxjr0oUUB5ibSM59KCc0p5PT2oA7UAyJucio2GfpU7LimsmMUDIHXmmFeR7VO45pAmfegCApxUbx5Az171aKelNZeQcdKsfQoyJnNQPHz05rQkTj3qu4IGKyaQIzpIqqSxfN0rVePOfUVAbfJ9feoeuhRltAT2qFrbPb861jBgnAz7GmNCeuB9KVtBJmJJZ8nioG0/J6V0H2fIpn2QE1m0M5ibTgQRt5rOudK65XArs5LOqdxZbjjGaVmi0zhZ9HLZwOazrnRck8V6AbDHO3ODVaXSwSTt/OptYu9jzt9DDcbfocVCdCAA+WvQH0oD+EE/SqsumZP3eagnm1OJbRAP4OKRdJAX7ldk2nH0/Cozp5IPAFZtMpTZxsujKf4P0rPm0cKx4/IV3cthgEY7flVOTThnkYP0qF7pfP0OSh0so2QKvQWmMcH6VuCw9uKlj0/aelO99yeYzbe0Bxwfyq8lmCelX4LIgZxnvVlLYntUO5ldmYtpjp3qZbIelaiWRyMCplsyW5H6Vp0IuzHFrgdKQ2vfFbv2IZ6HHvR9gXJ4xQ1dDMmCxJxxwatx2pHGK04LL1FW0ssdBmmkBiG0GeV6U02nHIroDZk9RzUb2g54oUegmc9Na4HTrTY7bb1rZltCx4FSQ6ec9M+2KpQHLczYrdmxhasLaFjkitePTwo5GO/FWEsgOgp8odDFW0yen6VOlr8uMVrfY89qcLPFOzIMsWvBI/GkltvlrZS0AqOa16/0pcr6GiMiK3JPTHeraQHGO9WY7bb1qyltkYAAJqrdxLa5n/Z8npSrb4JwK0fsp74NSra8dMUuQgyvspb/ABxTvsKk/drUWDg5Bp6Q5HTFVyDRkmwB7U1tPBOQuK2hBgnipPs3tT9mmIwPsZTHBqSIFGHH51sNZZycfhURs++KhwcdUDQ22l5ArZtHDDFY3kmM1ctptuOeauFVp2Yk+5vwqGx3q0tuGHSqFpcZxn8614GDAGvUhZjBLfHapViwakXHpzTwtdCjcLXGqMU8DijaBSgVqo2KSF25ox0pcdKD1Fa2LFooHSl9KuwDccmgDFO6k0lFgsFNIxTqCKuJDVxlPplPrVGQUUUP3plWFXrQOtJSr1oLQ6im7qUHNBVxMcUlPprdaTQhKcelJnignIFDASlHJoHWhetSgFxxikPWlyKQ9aGAlFFFQw3CimkYp1SNBRRRQMQdKD0o9KCcVOxIHgU3rRnNITSuS2DVE3P/ANant0qJzUXERt1ppOKVuTmmE9Khj2HA4FL/AAimDg0UIRHLVcAZqzIOKhANZSQ9yaEcjvWhF92qUQq9H0raCETL1p1NHWnV1p6Go1jxTAelDnrSKcCocrkPcfS5NNWlqkVfQcDmlpvbNKOlNbjAHNLSDpS1SAKKKAM1omKw6gdTSY5paoYUUUUAFFFFWAUUUVLActLTKfWiAKKQdTS1SAKKKKpAFFFFXcBe4pR0ptOHSmAtFFFaID8nN/161MkuzHp3FVXJFJ5pr5q5aRqQ3GDnt61p2d3gjBya5tbjFXrS4+Ycj3qUxNHdaZc5INdbpk4O3P5ivPtJuQeprstLuOF/nU31IaOztJMgelasMmQPSsCylyRWzbvgCuhPQlo0ozmrcIz2qjEc8VoW/QY4qyLF23GD61djFVoFyORV1F/zikgQ4LkiobmMNGRjtVpRkU2RdydOKZMjxv4oaQJrOU4568V833sPlXUgb16V9feNLAT2kg25yK+WfGOnmx1WVccEkivfy6etjnmuem1bU5q9hRkzj6GsNxhjXRTpuQ+uKwp1+cjHNfSQPJSdtSA8k+lMAweKlAA96XaD7VutxJ62Gqgziopo8duferAGOTTjFuGcfhWtjS9tyomUbjnFaFvcbeCR+FVii4P8jTFYjpWUloTe6E1ZRMQ/G7pWYmYzn+VaM53jLdfSqLjHShKysWtEWopeB3rQgnG7jgY6VhxPg1ahm5GDU6ojc6BH3UjocDAPFR2pD45PvV90AjODVNiT5WWNEvWgnALdK928BawLi0EZbNfPEcnkygg9+9ek/D7XDBOiseM9c14mPw/tKTPTou6PbmOQT+tQM2OKIZ/OiDAdR2qN2wcV8K1Zs7oiM1SxnmoBzjFWYEyw7VmlcC9bJjArVtkAxxVG0i71r2y4AroS0AmReOB+dTxjjp0psa4zUyLj3pAJjIpGXPHenkcUm3mqAgkXIqvJVpx1Iqu+Dms2rhsV3U/lVd0q2/PGOKiZM9KnlYFCSPnmqs0PoK02jyaheLJPHSoaAyZYc9utVJoO20YrZki9gPaqk0OFJxWMkBz09qCCDz7nrWJe2+3I7V1lzEMZxWJeQGRiMcfSsZIbOPubTc2B0+lXNK0YyMPlrZj0vzG6V02j6IAQcfpUW7k6tjNF0LZt+XFdrpul7VHy1Jpel7dvy10dvahExirijVrljoVYrQBcEdq85+LPw9j8QaZI6J+8AyDivWPKyOO9NubFJ4GRhkEdK9ChKVOXMjmld+8j8+NT02XT7qW2nXbJGdvIrMK44r6H+OHw18mRtRtYjkffwOTXgV3EXBwMEcHNfeYWuq1NPqeZiKTT547MosxJ4FPRulRkFTinoc/Wu1SOQuQtlgK0IgVAdc+9ZsQwwB6+tb2mGOaFo2xkjg1Mu5Ml1NKyuPNjA74rpfC+tSaPqkE8bbSrZ61xlozW0hB7VtwyBsN+tZVYKpCxpTqeyqJ9D7L8M+II9f0qG6Rsl15HvWqJOa8G+Cni8wTDTZZPlflMnoRXtxmBXiviMTRdGdj24voWTJk4qF396hMwGOaieUnkVyXsX1Hytkcdaqyfexjv1pzSlj6YqKRsnIqWxtkUpwfrUL9alf5s9z61FJwM1LQ7EJY09JMHBzURHIpu7BJGKGMtFwe/4UhfPeoN2KYWx3qb3ILO/JxSZwTVfzSO9Cz80rlaFknmmM3PoKYJD+NJ5mepoZNh54xjvSHAqIy00y4qbgkTN3pjdKjaTAHOTTDJkdam4Eg55pPTnrUQkJpN2D1oY7XJScUm4gVFu55/LNIXJBzSYbD/ADPzpDISMk9KZjPtmnCPPPNIdxu4t+NKsZNSBOBmp40x2xninYSRCkXtmpkTp2qYQ4pVUDrxSGxm3ByeKGA7U77tMA9KTZIrsMYpAM0Bc/409QfSpvcDyv8AaCg8zwTMcfxjn0r4pux+9cH6Yr7m+OMPneCb7jlQG/KvhvUYytxJ6Zr08G/daOOrG9S5RjAaSi4UFzjpT4sBveklAOTXa9GcstEQW5xJX1D+yhqo/tma2yfniyB2OK+XI2+avc/2Z9U+x+N7EfwuSmOxyDXLVV0zqw71sfbA4X/GgnimbgxOOlOTJxXkXOyw/OPp7UpJ4HNG3npgU8LnjrRcNxoAPerEcfHHWmohyMjFWYlwP/rU3sAiDjJp4HOacq8j+eadjBP9KXUrYZjAx0p239acFDfWlCZ6jFUiRuPXpSH86f2Iz36UhHzUgIm6UAfjTiuT6Uu3n0oLFC/rShewHWnr+dSKuQeKd9AIguAOKUDd2xUoTjn605RzSSJW5CExjAxTwlPwD1p+B3FOw7DVTtihhj8qcRimE5FUMYR+lRHk1OQSB0+tNCZbNT1Ehirz6+1TqgYfT1pwT/8AXipAnA9qdgsM28dKQJn6U/bSheQMYpkkRUikYc1Oy9aj2cc00O+gwpgk9aULinL0p4XjilaxQ1U/SkIw1PC0h5PvTWomRMucf0pBHn61MF9s0uzNXYkgEZB9qcqHI44qfZ2xzT1jPpUqIIZHBkf0qwsXHvT0i6Cpkj7VqkFiNYePUelPSLnpU6ptyacqE81VitxI4xxU4XgDFCrUqg59aLC2GogOR61IsWM0+NalQc//AFqLCEjj3VYSLsKSNeKnVcdDzVpILjkWpkA4qNRgmpU6GpDUkB5oBx0puf8A9dGce9DAXPGKa1LTT+VFgGHvTNuetS5FJjk0rAQGLvmozHgVapjAEVmWVtmeBTdmTxVsqM03YB0FOwrlXbQQSfqaslKTZkijYPMrlTSE9KssnB4pjR80mgsQgnJ9KTJHFSFaXy8AnFKw9iHBJpCpLVOVAA75o8vApWuBAE55pwTjpUmylC4/+tTsAwIacI8VIo60p4AppANC80ufagnmkbIxmnsiB1GOCKapIowaW4B90+tJ/OlwaM4HNQAmPSnEYNIetKeRVIA/iptDEZFBJyR70wH5703Jpf5f0poPNQ9AJAcj/OKZjjNAznNKTgfSlYqwMD+dOHI6UwnJp6nPsBVoEBxjimgcinE56flTN3NT1JHjjrSU3v8A407PSgpA3FR/xU9jRjIz0oGMPJpDwP1p2OKO2akgb1/GnU2nL0BoAcckDikPJNJ6UU0AD+dOPekAzSscCkJiY5xQTmjJpKgYdKTvxSnkc0in2qrAOzj3zSZ69qXHGR1pCcmmkVsJ+NLQeuKXoabJYnQ05aQHrinZ4pDeoUjHHFLTTzg/lTuGwhIx/WkXrS/xCioQgHH0pxHINNp+Oe9IBh4bGKUjGPpTsDv1oIz1oKuNIxzS/wANB5yKCMClckToKYV2mpF79qAOORTLGKMU7HIoxwaVugoF1E24HvSYwfengYBpMfNVkjMYx6/SnEcUuME+lBGagsbs5/Wk4J9RTv4TSL796bADwc0v3c+lIB7U48Ad6QAOR7UtAPX60Y4oJ8hOcGkxzjj6U9RQQOKaH1GhcZHSk9acCcUY5pCW40DA96CMU4jByO9GOv8ASgdhu3NKgOBS9AKAMEHH60AgpQOaUdKB0qlqCGAdqMZxSkYzmlC0rDDqaQfNTx0PFJjjFFhIGGDn0ppX060/qMiikFyMjNIRlafjijbwaBkO3NBHangc0u3IHr70AR455FNZamK4ppWgCtIuarulXGX2qFk6ioAq7cd6aU5qxt5pCtFh3Kxj5pvkjjOKtFO3WkCbuvI/nQFyoLcZ9KXyB/dq55WT0zQIsYosNGe8OB0qrLACSR0rWdKrSQ8YrNxHdmY1tnmmG0z25+laaQ57U8w5BOKnlYJmHJaDHTFVZLLPbmugeEFDx1qCS3yOlQ4saOfaxAPSmNY98Vutb8kdvWmG1xyRk9KLBfuc2+n5PT9Kgk03PaunNpu7U37GPT9KycQucsNNwelSpp+O36V0IsQD0pTZjOcflRyhcwo7IDtxU6WWe3PpWwtng9KetqM9KFBkXMhLTnIH4Cp0sfatVLT0FTC2wOlVyjuZK2h7ihbLLdK2vshIzinJZ4bpxVKJJlxWe3txVpLT2rRW0A6Dn1qdLXjgc1fLYsyvsmc8VG1nk8j3rdFovpTJLYKOnFUoa3DU58WB3k4zVqKwz1WtIQAHpViKDI5FacoGctkB2p/2IKp461qrARninfZyR0o5SWZX2QelM+yg8AVqtb80fZ8dqOQm5mfZuenFRy22eQK1za+1Nltvl6UuTQpGMtsQ2Mc1aS3Aq0lvg4xU62+MZGM0KNguURbClW3A/wD1Vpi39qQQZJ4p8pNzPWA55HFO8nPOKvfZ89sml+z+g/Kny9A0KAi5z3p4j7d/pV023HTBpUhwSaaiMqLACc/pS/Zs9qupCPSnrDQ43C9jIltck8VWNsYzwOK32tyf4ahazyTxWDpO9w3M63kMZHNbNnddBWbLAwbgU6ItGacJOLIvZnTQyBxxU9Y9ndYAzWrFJuFerSqXNIu4+nAYNIOtOrtSKCilxzQ3WqsUJQetFFMAopwHFB6UANoooAoAKKKKuLJaClbrSU4jNaokQdaG60o6mjH5UFJDcd6cDxRgUY6UAkLSdc0d6MigBNtHSgDNJUgFL/FR60lLYAoooqQCgnFFJnpSYbA3SlplFRcB38NLRRSAQnFHpQTiloAZSN0paaxqCbDGNQuaeTUTNUMaG5B+lMz36UE80hOKhjH0oGaapqQd6ZBG3IqLHNWGHGaiIwf8allkkPNX4xxVKEc4q7H0rWBC3JF70HjNA60MeK6XojUic0LTXNIDiuRvUyvqSg8inU1etOreOxogp3UU2nA5rUELRSZFGeM1Vxi0UnpS0wHUE4ptOPStLgFFA4FAOaEAUUUUwCiiin0AKUdaSimgHLS0gGKWtFoAUUUVSYBRRRRfUApc8UlFaXAUHmnUyn1SYH5MSDmoWznOeatzr1/lVRxx718yaoiMnNW7aY5AyKz5DjrSwS/N1qVqDR2OlT4IzyK7bSZhhDn8a830u4OV5rtdHueAueKuxm9z0Cwk4Fb9s+VFcnpk2EHpXSWcnAqkyWbNt96ta2TNZNr2Oa17UdOwrZamVjRt1xV2NarQDgcVbXgVS0BjwBjFDY6Uo5AxSEYNK4nqYmuWontnGPWvm34oaJ5V00oXIyc+1fUV9GHjII7V4z8U9IEttKcZIFd2Fqck0zFLVo+dbhfLU8ViXK5kJHWtnUX2SvGexrJnUMc9a+1pO6ueVUi07FLGGzSg46ilZTzxS/eGK6DF7oVcGptgK+9VlUg+tWocH2IrdbGjKzx/X603ysc/rVl0w3+FRsOfpSE+xUkTj2+lZ9wmDitaaIsvBrPni2k98Vmyl5lWL5DViHl85xVQvg1NE/POfwqSrWN6xbGOa01Y7cEZ96wrSfBHpWxFJuXIPNNbmLRFMQDnHNdF4Vv44plySGB4z61gvGGGehNP05jBcA5rCtDmjY76E0mfSXhvUheWKjPIrUdsnivO/AmsDCRlufrXoBfPTp196/P8ZR9nUZ3Qdx6HJx2q/bx5IxVSJMmtO0iIPT8a89I1NK0jGBitWJPlA6VTtUAUcc5rSj54rSK0DoPjTj8KmVcCkjWpVHNaWAYU56cUwrUpHeo34GB1qQIXTg+lVSMtirTEn8arsvJpWJlqQsuPeoyOtTYwaQrzWYkVypz0HFRyD/69W2XioXFZyd0WUpEAFU5k4PpV+XpVC4bismNMzbgAj1qp9n8xunersg3MR61ds7PcQMfWs/Mjd2ILHSdxBK102maZtI4qWysMBTtroLaz2gY61mzVKyEsrULjI6VpJH+lNRNv41YUcCt6aJvci2Zz0x707ZmpGowScdK22JZheJdBi1awkidQ25SOa+NPif4Ol8K63Mvl4gkJI46V90Mm8EEV5b8XPAEfiDSpmVAZl5Q4716+BxTpTV9jC28Xsz4ouIthzUSL81beraZLp91LbyKUdGIOayGXa3TBr7NSUlzI8iUHCTiywg3AeoqxbXLW04Peqkcp4GcfSpXXBz1z0zTT6Et6WNp7kSYZe9aFjLuUd8Vz9vLtODWxp0pDFcgZHTFNKxjy3On0HU20vUoLhSQUYHivqPw1rsetaRbTq3LAbh6V8mx/KAR9a9Z+EXik28v2GRvlbhc+teDmdDmjzpHp0KjlG3Y9seX5u2KjMm4moGkJ4z0qMyY5zXyLep37onL9qXdlD0quHPBpyyYGKm5RK3tUcnOKbvwKaX6VVyrkbrURHWpXYnA7VHjP0qGyUxMHjNMb25qUdM1G/wBKNimRHP8AnpSA/nSkUoXPQflSFa4qMaGfB5NAGKjb6cfSouUBb3pu/PbFNK0oBx1oW5mxCeOtNGc8c1KEJGCKeEHcUrXGRDpShSTUvl//AKqXZ6gfTFXYexEIz+tL5fNTsvr+VGOahiIxGMe1SLHxz0pwWpOn0/lTHa42OL/JqVAAaF6Z7dKXgkmlcVx3TOOtMZwAP1oJFRg5qWwFb7xxSdTRkUqjBpMPMcBj8s04jpRjPXv0pw6kelQtQW5w3xgi8zwTqAxkhM/ka+EtYUrcy8dTX3z8UYjJ4L1TjJERP418Ha9GUvJR/tGvSwj3Oes7NMxE4x2om+7inMnfvRInGD3r0Z6nDIqqpznrXpXwTu/snjLTGDbT56154E2oeDXT/Di7Nr4jtZD/AAup/I1z1FeLNaGk0z9FowGVTyMip0TvxVbS28+xt3H8Uan9Kvxpx/WvEe56jQ+OPjkVLsxTkTCgU7GTTSIDy+MipEG0dKEHHAqRVIOMUwBQec0uMD3NOWP9acE55/lTsAwKQeP07U/bzTttKBSAiKntSbMdefpUm3gjFLs9jTsBCU7U5VzgYp4XjFKAV/A0itwWMDPFPVQtAPGaQtz0psGSA5pOBxTBnPNOA5osSAGCf1pQMUAZoakA05P9KQdadjNSBMY4q9wI1HPSnrHwPWnqmPpT1B4p27FIBH29ads4pehp5GaGMhK8DqPwoC4+tSuKbjnimJibeKYU7fjU3vSEZzSsQkRbBgDtSsOtOpQv5UMrYgYEfj7UbMnFSsPmNOEfH0oQiNY+elPC5/z0p4SpFTtitAGLGMD1PapETg+3pTlSpVXH+NOwIWNB+VSheKI1zgVJjitIghqjrxUighPrQOMmlxzQA9V4qRBzTFHFSoKkb1JEWpVAJqNeBUi9apC6EqCpV4qFM4zUoPP/ANaquBKoGaeG+Wou3PSnDnP9aEBL+FIDTc46cU6pJHU08/4UDoaCeM1TKb6Cd/6Un8NJSnn6elQwEpG6UvQ0hGaQBjJ96CM07HWgg5/+tTQrjfrRjOaWkPtSeo7jaTZgnHankZpvfFTcBpA/KmkelOPSkPSqBAFA7c0jdacBxTSecVOwDSelIB39OKc3NIBg5pAKD0oY8H0oPP8A+qkIzQA0jOex96D+lBGSaAOagBwGRS0uOPSgdavYBGH1pG6fSlyMikJ5NJgNJ7UZ4ApPSgcHFSAg60Bc5/Kikx2oTAeTxmmnrS9Pr1puePcUMB4P5U7+GmKB9KU8CgsGpQcCj1po68etSQh54zzTaM7yMUUAKTzRnjFM9ad2z3oAKcOR701SKBwaoBxxjFNB60EZ+tNH3mqQtYU8Y9qdjC01eTTsZxTQC4OM+lNI4p+TQTmkA1eRQx4FJRSYBj1oI7+lFLjv2qUgW4hOaKXoaCc44HFWAuR9aaeR0oPH/wBajqKdgBadjrSA8fpignNIAUc5py/e6cU1TkY9KepoLFI4qNuMe1OYYFMbNBL1CgLg0vHpSkcZwagVhaM5/GlH0o2mga0E+8fSl20ZG7p+tKOpoFcYeSKCuc+tKBRjNOwXChhxikBIyPXignGfeiwB/FS9UpgPNPPTp1qgFA4IPakfqKM8GkU8+lA/MN1GOKP4qUfrQIQjjNNP0pw5FDDp7VLLBRz/AFpaQdKcO/FSxMMHmgcE0ucHjpSgVSFsJ29aQ9BTj1HWkI49qQhCMUDrTtuDSAYoBagRmkA68/8A16UDNA4agAA6c80AcCloUGgBT7dqSgjijB28insV0Ex2PWlxmgHpS9RTbJExmnbcgCkP1p33etMAxgU3bTiOD/WmrUBYULn2ptSY9sUY5poCLH50uAB04pSMZFJj8/Wi5Y3bmk2+tPI5oIxSAhdew4qErk1bI+WomXGaGgK+360mz1qbApo60AR7BSiKpVTAp23jmgCHYAKacdqlcdajbjFK47kUgwahZQTVhwT2qIjnGM0MoiWPBNOK1IF55qTy+KmwFR0qEx4Hrir7RjPPWmGHjpikiNjOaA55FIYcjpWj5WD0yKQxc+v4VPJqBn/Z8U02/tWkYQaXySOQKOUDM8gntx9KeLXkHbgVpCAHtmpBBjtxT5ENGX9jB96kSzGAdoP1rSW1zziphb//AKq05QuZi2mOcfpUiW3B4/CtEWx/OpUt+2KnlEZq22eopwtAa1Ftu+Kd9m9uavkAzUtQO2QP0qRYM5xWgbfjp+FL9n6HGMUKAFH7P6VHNFgAVpmL9Khng+bpV2sCZnRwZPSrUduP89qljhyc4qwsWO2KFHQXQriHqOad5XHINWxDineVVqJJn+Rk0otvUVf8rt2pdlVygUPs3tSPa8VoCMelBj46c0cpSZl/ZuelSpbYHNWzDz0qVYqOQOpT+zfhS/Z+2Ku+Xx0pQntVclwZR+z4Pv8ASj7PnnFXylBT2o5NQsUPIpRb1d2AdqPLo5AsUvIx079qeIMdsVZ2U7ZwKPZk2uVPKpTCMYqzto2ZGMUnTuCRny2g7CqM9sV7dK3thqCa2DiueVEsw4i0Zz0rXsrndjJqpNZkEmmRFoyKyheEjJe6zoFbOKk9Ko2024DmryHIr2qU1JHRF3HUnrRgUtdNihMCjApaKLAFFFIR3qQEbrSUpGKSgAxmlxwaF606gBq9adTKcOlbRZItIelB6Um2tGAo6UmeaSjZ7VFwFHWg9aUdKQdaYkOpp6mnU1utD2GJRRRWbAKD0opG6VLATPSkoorFyAKKTdS1NybDt1L1FNzQDxWiZQD1pT0oHTFLTQDKjY8U9qhfB61DIGOcGoW/zmnsagc81k2WDc5FJnmk3Uo5rMB6VKoqJKmTqKpEAV61EQN1T1GV5oZY6H9aup0zVWOrUY4raAluSDpTXNKtMkNbTehXQhc4pF6U12+YilSvPv7xkywvanUxe1PrtiaJhRRRWoCnrQDilwKaRijqUOyKWm/xUvpTuAtKMU0dKWrQkKRQtJjilxxWgxaKKKACiiigAoooAxTQDs8UetAOaB1NaALSL0pG60oOae7AWiiiqt2AKKKKpMAp9MpT0FWB+Us8dUpU+lblzByeKzbmHA6V8zfUqLMaYYJ9KgDbX9BVu4TjpiqfQ01obGzps5VlrtNIuVOPWvPbSTDDFdZo9zlhz+FHUiS1PTNKuPuA9K6qxkyBzXC6PPnZnmux02TheetUtzFnT2bZFbdmPWsCxbOPet+15AFbxIZqwL7VbXmqsA4HSriDtVEsd0FGOcU5BjH+RSkZ+tJi2K00eVPeuE8daaLi1k4zng8V6C68elYHiG08+2fjnFaQ3MZaO58S+LrNrHVZVIwM5rB+9616h8XtDMF6Zgu0HvXlynk819vg6nPBM5MSrvmXUjcFW6k0bOM05uDnikR+x+temcS1GhSRxk09CVOa0bVYnQbgDVa8REkG0jHtWiDyI3IJ98Uw+3X1p4wRxTVzVPYlMToOAOaoXUWAcVeOV75qC4Xcv/1qzYRexhSR4Y54oi68/nVm54b3FQDljgfhUM6N9S7buV961LeUgDtWVbJ3rStxxzQjKZcMvGD3qPztsikcYpVGRk014hgYpSV0EHaR2vhXVTHcRncQO9e2aPdreWqODngCvnXRLgRuBnnNezeBdQ86IJkfSvmMyoJx5kd9OZ3tuorZskz+FZtmPk9T6VsWa4Ir5JaM9BPQ0bdcgVejHIJODVWBc8jgVcQZHvVoTJlGcVJj/IpEXAqSqsFyNl49qjcckjmpyvUHtULL1FHQLlZyc5/rURG7PY1YdcMe3vTDHtJ4qQRBs/zik24FTFfXio2HWudsGQsMfjVeXgGrDnFUrh9vGaybGtytO/XrWdK+6rNzLk+xqCGPzCKiQmLbW/mHoTW9p9kF28cetRafZ98V0dlZ4XkfpWT3HFElrAFAxWtHGFFQwwY5xwKtKOM1UVcpu4vl85qQAhRT1XHSlK4Ix1roSsSR7e9AUAVKE4FNK8+1VuQMXIHtUF7aLdwFWGQRVrYRTSSOKtCkro+UPj34BawuW1G2j+U/ewP1rwe5g3KW/Wvvrxt4eh1zTpoXUNuU9q+MPHHhyXw1rE9uyfuyx2kjjFfW5bieaPs5HJXh7WN1ujjU+SrcR3jGeaqzJ5fTpmnRy7cV7i3PMV9ickxyjmtK1m+dSDzWaCH61LBIB0/Cq3J2OtspfMUZ7VvaHftp97FKjbWBz9K5DTLgowBP51uQvkggfjUzgpxsVCbpzPpzw/qyappdvKpy2zDD3rS6ivJfhb4k8q4NnK+VcDAr1nOea/PsbRdGo0z24eQoOAKUtgelNpcCvOWhpYaTgYpC3ekY57U08d6dwAk8elKDim0A8ZFFxbDvY0x+STTuv/16G4obuXcjAy1Ox7/rQB0p6rk8UdCbjCMUwjmpmGWNR4IHFQxbkZSlEfPSpAuB604L+NCGIq04Ac+9L2/rSgYqloSkNAx70uOaXrimscClcoUjk+lMzzTuq9aVVxg1IkKvyjFO6UAUUbFxFJIFIWHpzTSccc/SgDNTsSKG4po5oP5GjGam4rijtT+hGOtNA4pdueake49cU8HFRouSPepCmMH1oFuc18QU87wrqK4yfJb+VfBviKMG8m5yAx5r7+8YQed4evlAzmJv5V8E+I4it3cDGPnJx+NehhTnrq9jm+lNf1HNK/3ifU9KRjgV6bWhwvUuS2yrpSTdCzEYp3hKUxaxEc8bh/OhnDaPtz91sVW0N/J1GM5I57Vg9EzobSlG3kfpR4OuPtnhrTJhjDQIePpXQRr2/GuM+ENyL7wDpMg6+VjP0rtlT0rxpLVnoskVRjnp7U9BwR0NCripAvtn3oWhIgQZ96kCk5pVwc1IF9qsa0GhAaXp2zSsMYoK1NhCYGaVunvS468/nSE84zn2pA9xmeKN2M/WlC80Y61o9RXGkZ9acMEYPNGOcYpQO+KzGJTlFCgnGaegFADAMgD/ACKkCc8U7G09O9PIyPwqwI9uM0uO/tUm3JxS7MgfSgpkYGQKlQY60KO2Kf0xxTSuCEI5pAOacw4B9aVV/GtLWJBh0pSaXA4/woxgVFgQ09Kbt3HFOGcYpyginbUBAlIRmpQBQV5PpRawEBA/GnfdxxTyvrTtnSnYCHbnmnovzc1Ls9zQFwMVVgBcdO1O25HahRg1Iq80IpiqgwKeq4pRx0px7+nrVE6iDpUgWmqMU4DimikOZenWlUZb/PSkxxTlH50gZIgxUgGPp+lJF1FSAVSJBRkfSpR6VGvA9qlQdaAew6pgPSmKOc1IDjrTS0AUDinA/wCc0g469aBwcU+pOo/PH9KF603saUmmA+kwKQHFHrT6CY6m/wAVH8NJUsYHhaKUcGlwKke4DpQelLgikbjvQFtBrdaKTHNGc+lLoCFPFMJ49KcTimtwO1IY0jNHWlPIGKP4qAuJTCMU+mgfnUsAPBzQR+NL1FLSAaOhpvX86djkUuOtNsNhuz2oHH1p2MfnSflRYAxx1o6ClHSmnk8VLATGRTev4U4DFN7n1oYCHr9KGGDTgOfrSMMCpB7iFeaMZ7UrCgEYoQkA6U1R83Wndc/54pMZ5oewwHP1pSM/hTlAAzilAwfai1wExxmm9hT++MdKaBmptYNhuMc0uetOYcdKbQAmMnmlPPFI33jSj5h9KTDcYM96WlHHWkpgPyaaBx65pBnH0ozxQUxfu08HNR5z2xQDxmmnYklY5GKZSjkdPwoxjp+tIq4p6jmkwaXOelNPWp6gwwad/DSA8ge1KeoqibiHr7UAZPNKelGMfjUAI3WkGTxSt7/ypemfWrAQjDUnQ07bzTlBzz1oC9hoWnbecCl/pTwvy9KdgQ0jOKYVGTUh4IqPP40gY1RTiKQDJ6UuORQNMUZwf5UZwRxR65oAyaBCA5NPpAMUo+uKBMaRgDtSdDTic5wMDpTVPUUFeYEc+1HU0enrSdvcd6BARkntSnkYNJ0FH1oBIASCKU9qKDwP60AxD16UoFFJ6YNBXQcB+FH8VHT3pf5VLJG4z9KeBigdKUDn/wCtS3HuMI9adjjntRjjgcUv3qegbgVycdKGGRS0h5BFIQi8nNHXmjryKTtj86ssUe1GM0oAxRs/zmpZAijOaUZxS0Yyf/r0IOoKBQRwadtoOaG9QGAcA04r+tHag5OD3p7lITGGGKXHAHrS8DrSjmpE2NY8UhGQOMe1LjjNOxwKBCbeeeKU8UoBz06d6UjAxVIrcjI5xTRz0p79aYAdx9Pal1BjlGfbNIRz+HenheOlLt59aRJEeRUZXv61ORxUbcHjpVNFkQX58dKAnNOYZal/z+NSA3YDkUEc0/6daULkZxTsBXdTjkUxl5q0y5I4phT1osBXK+1N8rvU7JRszj2pDuRCPHv2pQnFThM8H8KNuMUJE3K5jz1o8rj3qfZmnBR6cehptBcr+WT0FL5XPSrKpThHx7UcoysIARThb1bEW4U4RAe361XKBTEPPSpVgIPSrSRdD3qVY+KtQIKgt/WplgqcLinbeKtRBECQ5qQR1KBinBarkLWpCIx6U7bUoWir5UOxFsxQE7VLtpdtHIFiEpkVFJHzVrbTJAM1Mo2C1lchji4qQLinItSY5qlG4rXI9lO24FOxzSgcVpyjSI9tLtzT6XbT5bD5SPApduRTsYoqlELEZWlAxTiM0o6VKgK2omOKNtO7UAZrTlKEAxQRmjrRRYBCKNtLSgZo5QExzmjHGKKKLAGBRRRRZABGaTbT9tNpOIETwhu1U57YDn0rTA4proDXNOit0JxuZcZMbdeKvwy5UVDNb46CokYoayheDMbuD1NVWyKUc1XifIqwDjpXqQldHUncKKKK0EFFFFACDpSbadSEZpMBp5py9KQdaCMVIC4FJjmlHIFLVJ2AKTpmlpCcVstUTsNoHUUpHWgdaABaPWkoqQFHQ0daSlBxQAvQU2l3UlS2Ah6UhPFKTim1hJgNJ60u6mE5oz+VY3JuOHJp1MBzT6ENahRRR0rRMYuTTqZQTiqTFca5xULnFSuagk61m2Lchc5FRMae55xUR71kygJzTl5FMp6mhB1HjrUyDjn+VQrz2qeMdqqJA8jioz1qQjim02h9B8I5qyvSoUWp16VtBBEUdDUMpxUtQTHAqK0rIp7FaRhnGcGpITkVWJ5NWYTxXDB3kYllOgp9MSn16UNjZbBRRRWiAKKKKYBSnrSU5elNALRSDpS1aKAdDTqaRQOtaALupaQCloAKKKKACiiimgF6GlAxSdeaVelaAIetOpCcUdRQgYtFFFWmJhRRRQMUHFJRRWoH5iTQA81l3EALHH510M0XB4rNuYvlNfNtXCJzV3Fye9ZM6YJ7V0N3FgMe9Y9zH7Chmy7Fa3cK4PH0ro9Hnwcg1zJXaw7YNa+mTYcc1Nyj0rRbnIUV3WlS5VTkV5nol1jGSMV32jzbgBn8Ka3MJI7mw5A710Vkc47VzOmHAWumsux4FboyZsQLxxVtQR/+qq9uOQcVejXitCWIoGPegj/OKkC8fjijvgUeRJEQMc9aoX0PmRmtFhx71BOgZMULRkSV0fPvxh0MTWkjKuGU5r5uuU8qZlz0r7L+IWli4spsAHIr5H8T2BsdVnXp81fSZbV15TKa56XoYz9MY/OogMNVhhwMfnUDLg8ivpjyiWOdo+h/CkaQyE561H0apEGQTWyYXY+POMU4LjOB9cVGHw4HFTZyDir8hMikH5VXcZ//AFVaddy8YqBgAKhkrQzbiMMaqbdpORWnMn5VTmQZrNmkXqS28ip2yKvQkEgjBGKyY1x7fSrts+GHP4UWKlsbMaZAI5FK8fBqayXzU5PNSTxbam99DEo2srRTjmvTfAupeXOgJ615iygOD2rqPDN/5U6cmuPEw5oNHZSep9K6W/mxIc5yK3rdc4xXI+Dr4XlkhB5GK7O3XABr4GpHlm0epDaxdgGRV6EcVWt1z2FXIhWJZMi80+heafjAqyCNgN3bHtULjJNT5AUmoN3XmobBIhK/zxSHpUj9DnOKbjgnNZN2KsQuOmOnvULHb3/Cp5CM/X0qncScVhJkkE744zWZczVYuJuorKnm3MRWLepYhJdutaFja7mBI6dqqW0e410Gn2xIBwabegkr6mjYWw2g45retocIP84qlZxbMZFaUfC46YqI6mm2xKEA4pypSrz3/KpVA4reKsiBy9DTgOKQEfnTlGRjmrAbtz7UY9acetITjpSW4kNkIUVUmcL3/OppmqhczYbr0HWmD2K93IHUivDvjT4HXV7N54UHnIMqQK9kubjng1j6rAl5bsjDIYd+9dtGq6ck4mEtHzI+Gbm0aFnjYbXUkEEVnkFGIxXrnxY8GPpN+93An7tz82BxXlk8OST3r7ehWVempo4KtPlfMtmNifrnrVq3izkkgY9TVFWKk57VZjbOOn411o5WadtKR1IJ+ldJYOJk464rk4hxWxo935LgE8VdzNq6Or0a7k0++jmRihU5yK+iPDuqrqumRSggsAN2PWvnBJPMHHfpXpPwu15oJ2tJH+Vj0NfO5nh+ePOlqejh580eXseshqC3NM3bhkUZ5xxXxj3PSTuhTz7UmMH0pD1p2AMfWptclITHbOKULg+9OA9RTgvtSBjAv+TRt6in46UmzvmrGlcaAOlKOVpSPSnAcCouJqwwjINRkH04qc/oajYfTikkMZtwAKcuOlJjJHPSngZosDFHv3pCOtLjjNOdcjP9KvqBERjrSn+dL0PpRt3E55qRdQA556inonzDimjAOaepwOKTVhi4xmo2OcjsKGOPc1H1NSwF5PJPSnfxU0dKeBipaAQ+2aUfrS9KVRwKnckVF7VIE7dKVF5zUqpwD0zVFdRixjOeafs698e1PC7cdqftz/hSYGTr8Il0q5GOChH6GvgrxpCIdTulXoHI/Wv0A1VN1hMB1Knj2xXwX48ULrd8BjAmYfrXVh78xhXT5Lo4GVepqF+cZq3KmOvNQ7BsOa9ZnmBG3+jMM8UzTDi+j+vekChFbHem2PF2nrnrWUtmbx3R+g/7PFwLn4a2PqrEe1eoqBXjH7LFx53w98rOfLlP4V7UAMCvJqaSZ6z3Fx+NSAZpgHNPHXNZ3sBJjC1IDhRURzipR0NDYmJRSr1o2/7NBI0ZpAM808rk0mOpPSge4m0fiaB8zcUqnmnAcD0qkOw0L1pwHrQvoKft+tDJGoOBTgOT7UuBwcZp+MHpTDqN2n/69LjJp7LQFOcUFMPSnAewo7Y71IExTYtxuOPpTgM0oGKXp/SmtBCbeBS4FIM/hTh1+ooAAM5o2k8d6dj0pSMj2FaoCILT0UelOVRmlCg571IChQB0oPr0pw6Uh6UAMIzS4GaUjuaCM0AAGaAvWlA/CnBC3FACKpqZFxQoyue3tT9tUixAMe3tS/jTwvFAGe1PdEDQKcuAB0IpQvB4pcZ9KCrijgccHOacowKEXJxxUoTBFNBccFx7U7rTQPwp6gGmSKq5IqVRTV6+tP7rQBIgAAp+Pwpqcj2pRyeaq4uo4DvSdeRS9RwaUcNTGAGad/OmgEE08Dj3FJAG6lHSkXnmlzjiq3JEJ60fxUlANZgOAy1LjPamqSRTqpFDqawpd1IelSAymg4zSn/JpoPWpEgozmkY89KSgYvtSZ//AFUDrS59KCQam9uaWkyKBoBil96QHAo71Awzzik/ippOaWjcBw9aPek60uRT6AxCBimknFP7UpGKLAMxkelIVp+BSbazC7EA9fx+tJ/hTiOopKbQPYjHPSlApwWlAp2AaDn0oYc04Ljmmnkmk0AAZpwHNAAxS4ycetIroL0/Gk4xnvRjgU3dVMkD9elN7kGlIxTd1ZgGeM0o6UnvSryP8KLXDYT1pvbilwaFpbFWF+6PpSUpJ79KB9KZIlC+nalUZ6ilA60DW4Uds0LSkZqbaiFByKQHgUoXFLsIx/OqAaRml6AU9Vz/AEpVXGKe4WG7cnFAHBqTaT/9agLjgUWAiVfypSMVIEppHOKLAMxk5p4XHNKi85pccf8A1qYCAFqkAOOetIo5pwOKpB1I5DxUQyfoae5OcUw9KlgwyMChuuKQHNLjnJpIByjim560LwfajoT6UgF/ipeB700DJoOelUApIyaTOaQ9eetKBSuAHpmggY96Vjx64puPlpAG6lpo5NOpMBFGCRQwwMdKUHDGkJx26UkA4j603GB14pwGRRjg5pAhNuSB+tOU54pG+8KcF5NWAH8qXGRS0nXFSgAdOlAxt9qE6HpQOc5PtS6gBOKTGcGlI/lS1VwE6Z9aQLtyacRwaQknimAKcjHaloAxz60uOuPSpYAP1pw4pB1NBH60IB2AB1ppHOf0paMY7UiriH+dAGffFKVz+dKPu8GqRKDAx6mmgZNOwc/1oA9uKNgvYQrgH1pw6Y9qUjilP5YpIA4pGpCc+lBOKL2GtCMjFIBg5px6f0pcZPNLcaCncZNIBk9qUnHv/WqsDEYcVGwxUpBxUbDihsTZGRzQUp38NKB3pIdxAvGaUYx/hTtoA96Mdh+dHUewxhmgKAaeF9qUqc9PxqidyHZk0oQLn9KlIxnOaTG4+lCQ9RoXkZ6UhXmnhetOVOc9MVSRPUjZOaXbkVKy846Uirk/hTtqAgTipFT5acF6VIBV2BMaFpQnPvT6KLAKq9afgYpR0p22tUjVIZtpwFFLjk1aQkhMYpwGKKKu1mUFJjilopgFFLg0lA7CgZqOQVIBmmSCokD+EVad2pqckU7HSrihLYSiiiq2AUHFA5IoHWl6GixQ2iiimSFFOHAoXpQOwY4pB1p1FNAxlFFKOtIQu2m0+kaqasNi0yn009aGISiiipAdjOaTGO9JRTuA4dqWmUUr6FXsK6bgaozxbDnFaFRyxhgayqQ6inHnRUgkx3q6r5xWfICjegqWGXOKzhPl0MIS5XYvg5paiQ5FSA5rujK+p0C0UUVYBSnk0g606gpDaQgHrS0jCoJE6UoOabRQAvQ0E9KP4qCc1onoDQL1pe9IRijPNaEgegpKU9BQRikwEooopAFB6UU0nBNZNi2ELc00mnYFRsOtc8mTqNJ4pAc/jSE4NAOBxXPfUCX/AD1py1HT60iwHUUUVsWFI1LTWGc0ARscCoWPNSv0qF+KTAhbpUROSae/5VExwa52AgOKkSol61IuKnqBPHU8Y4qFOgqeOtokEgX0pAvNPHSlx0raw7CIMVNUYHSpKuOw4g3FVLk4FWmOBVC6biuWu9CmV87mq5CMiqQ+9V+EYUVy0tzLqWE6U6kWlr047GqFakpfSjpVDEoopQM1YrCUoOKSlAzTQhB1p44po606mhoKVelJRVXGOz1o60nrQtMBelFHWiqQBQBiiimAoGaCc0L1o6VZXQSiiigkdngUAYpB1pwOa0QBRSkYpKq4WCiiincD83ZlAByMg1m3EWeorYkQDtVGdBtOOor55CRzt5BgnvWFexYPSuqu4jg8fhWFfRdc9aXQ0jvc56UYerNlJsYHPeo7hMEmmwnaQf0qLGq1O30W5yyjOa9F0KYHArynRp+Vr0bw9cD5eeaZlN2Z6bpLZC811djyorjdEfcBk9faux0/kDFdMWYM3rcYFXEHpVS2GB61cA56VaEPUcD3o9xThik69aYrDSOKikAI6dalcDbUT+wxSZLOX8S2gmt3BAP4V8p/FbRPs168gGOc9OtfX+pQeZG2fTpXgfxe0ISQO4Xkc16WDnyVEyYb2fU+dQtRv15zU8w8qdl6cmo5BuPSvtYvQ8ionCbRXJxT1c4xTCpPQ0IpXOSa3i9DFsduKtUsb1G2OtETY681rcpqyLPrx+VQmPBJqVHpzJ1pPUm9inLHjnrVCdDgnHA5rYZQ3GP0qheLtBGKzHHVmeOc8VNE2HqHBDc08HHSoZq9To9MfcoGcdvrWjLF5oz6etc9ptwQeecV0ifNHnGeKxvyyMmrGbJGRnjBqfSbzyJ8E/l2ptxnJqnny5AelayjdGtJ9z374aa0CUiJxnFeyWpDKDnrXy/4E1n7Pcx5bnPrX0j4cvlvrCNgeRxXxWYUeSdz04S19ToIOPrV2Mc/WqcSge9W48ivFOksrkj260E8cUikDNMZqGxMRjjPNRFsD9aViajc5rKT1JAk012pC2B6+9Qu+O9ZSZSI55PzqhczYyAefWpbh+wrLuZc9OtZPUZBdTZJFVo4jI1PwXar9lbcggZFQLfQs6dZ9CRzXR2Nt0qnYQYrctI9p5HWo1ZcVZE8UWByKnjHzClVOcdKlVM1tFCtqPRQBnFSLkUgGAMUbscYrUQ8D8zTgMdaF6etO4IpbisMPSoXm8snNSSNtB5rPuZQuT3pjegtxPx1zWXdTDBGaWa664qhNMW56mpZk7shmfHJNQO2RzTnbeCajLYA4qo6ahbQ5Xxn4ei1rT5I3TdkelfLvizw++iag8LDaueCa+xJl8xCOua8n+KXg1dRtJJo0HmDngV7uXYr2c+V7My5dOSR82ypjj+lEZwQMD8a0NRs2t5mjcFSvbvVADDYH619hF31R5s4uLsy7AxwKtxyGORSCRWZFIc9TwfyrWhTzINwGce1UzBqx0emXO9Fycmt3StQOm30c69iDXGaXOVfA6V00OXTNTVipxsKE3TkfRegaomqaXFOG+YjkVogZrzP4X65h2s5GyG+7k969OVe4/Svz3F0fZVnE9uDuKoyeaeoyf8A61AXPWpFTgVxWNkgC+1O28c05V7mlwRStYBgXOe34U1hipsDn1NG0YGQM1NrgiIJnjuaTbg1LjABpjHBNFtQuRsKYeM5p5PpSd/SkwGAYz/OnDrigD35py8dqVwuKBjH6UuDTc9qccVaBjCBSgZGKQnNHHQCmSB+7xyR/KkLYHpxSk81GzCkythGbmmg5+tH8VPC89s1gKwLwafycUgTPQU8LQHQSpQOKQKM4p38VKwiVAAB61MFwBzj2qNcD+tSICPpTGhducVIqgL9fahehHQVIBwMcE0t2NlW+j3W0gP+eK+CfiLAI/EGogd53P45Nffl2oNu/TpXwZ8T/k8Uaov924kxn6124bdmNZ2ptHnci5+lQbMhulWXHJ70xeWNeieS2U3Q1BG226T09e9XHQliMVA8W24TA61nJ6WOikrps+2v2Sbky+F7uL+6+7n0r6BByMV85fsg/wDIF1Ikn+EAV9FbSp9q8ipqz1+iHqOakUZFRqOlTL94VFiFqOHDYqQDBpo9e9KDxTKsOYcilGcUD7vNJ2agkX71Iq8kUZxjIoHUmnYA28dKMe1SYHSkYY/Kq2KY1adgE+tN4zT88g4o3GPVcg8U9U6U1R+NSg4NHUTG7R3ox0pxGBt/OlUAKQPagGNXOc1IOe9KFpcdMVVh7CY5xSsv50cg80Nyaq5A2nJwKZn6/nTxk8dqLAP6nmnBeD+lNGTT+feqRSG4x+FOVd3PelCj/wCtS4/zikMQfSkKkU8DNKRmmiCPbzSkYqQJkGmFMe1IAC49qevUGhUyTTwOT3qxvYXbjtSgelOAyalUZNOxOwxVyvvShc/jT1XApdvemNDAtKExT9pxmnYyKkBAvepQMdvxpNo+opw64qkJhjBzTwOMd6QdqcvSqQx4XFPx/k0i9aeM/hQxXAYFAWlVQDwKd3HvRYYAYXP6UvfijoaQH+dMVhw/D0pTmk3UjGlcdx6dOtDHimK1B5FCdgHZzz6U05IxSbu9HpUXAev+cUUUm6kA4nFNLcUE/nTT0pNgITxSE0hOKCBSYAT15pR0oUUdB60gCiik70ABOKbTh81HagBMfNQvWg4GKaTwfSgBGOSaVRxSYzzTyMUkAi/rT6THOf8AOKWqQmKRxQR+dH8NGOlUG4mM0dKXGOlB/OptdjG/5zSe9OK80gWkADk80AY6UtJgGgBCMCkIyadk59aOvWgBp4PFG7n296XGe9N6H6UmHkK/ekANL94U3JGe9SAdietJtzSFsCnDgZoBiYxSNnP+NPXpSFSPrQA3oKAKdtIpQuDSsAgXcKNlSrHlad5fNOwIhUUpTgGptnNLs4PH9Kdrh0IdmOO9OCcZ71J5fPFOCYpWAi2A84p+3gcU4LTgCRSsBGB1oC9z0p46UuOKYrjRg0FfzpR0NJ+lAxDxSMaG60h5HFFwExxSgdaQemKdjkigAGaUnilxn601hgY60AQscZpBzSyHrSDmoYmHByKUjikxjrQDgelUi0O6YpCck8YpCc80A8ikDFBzSHilBxn86CelJkkZ608c0mMY/wAKAPxpNgLjJxQcZ54HpSt0xSHGQaRSGhQOadSE9fSnL19qbJDbzkUEYoxzSlSaEC3EXrR/DR/Kk/iNDAfSr1pgOKcOtHQpC9TS4zTRwTRnIBpEi4wOlA/lQDzjvSgU+gBRS45xQvWkCE9+aEHNL2pB2psroO9eKP4aQdaUHNIkM8e9A5/Kjpijbn/Cn0AWigdP/rUo9KQATwKUdKTHtSgflQAYweKXofej3zxQeR71ZXUCfmpD7UhBU0oHHvUAwXBzjj0pGHvinAZpQM+hFNokYFyKCCMc08LijGf5YpAN/CnAd6NtC9OnNNMpDXzmmHkVKR3pmM/LSE9RoXj+dOC+wpRx9aco9Kpg9BmME+9OC9KdSAY4HaixV7gBg+po2dRgGnBe350oHX1zVJdSCPbigKe1PbrTiMUWAYF+bpTguc0oGOeKeF46VSQLcj2jFCLzUpUYoA/OrsAIMCnBRSgYpcYq0irAB1pcGhetOHWrSLsFOpNtLWiQwoopcGmh2DvSA5pT1pKYxcGjPOaSigBT0FJTmpBwDR1ASh6KG71DG9hFp6jApi1JVxJQynAdaCORQtaWBABig9KQnJxSjpSbGJ1NA60v8VNoAcecUHpSDrTqdtAEHalpAMGlppAFIOppaD0qrAA6Uh9KB0o/irMBtOJxSkZFMp7EhRRRUsBQM0HrSUVNygozzijHOaAMUkSOBzTicio6cDirRSZWuYsiqKuUetZ13Csy8j8s5rlqRszCpHqi3BLuqyG5rFtp9rAZ/OtSOTcBVUqltGVCRZ3UtMHWn13pmoUq0lKvSncpCjmmv0pVpSM0Me6GHpSelOpg61JAo606mUvWhAJSr1pKK0TJFJzSUUU7gLk0lFFJgITikJzQW4pu6sZCbAnNRsf85pzGmM1crZIxqQe1IRk0in3rHqBMtSLUa9KkBroiNDqKKTbVFC0xufpT6iY4NWLcjc5qBzUrmq7nms2xrUiY/lUZOR/SnMajLVi2A5TT0+9UYzkVIlLdkssR1ZQccVBGOatRitoiH06kApa6BoVetOpAMUtUWhj9DWbcP82K0JTxWVOfmNebiGQxI+X/ABrShHGfwrOh5Oa04fuiijqCJl6UtIOlO216KNBKUnNJSt1pgJSg8UlFAC9zSjqabTl6VSAT1p1Mp3aquJC54oopB0p3GLS+tNBzS1othXHUi0lKtPYYtFFFMApQM0lPxxVlJDKKKKCQpc4NJRTuA4HNBGTTaKLgO6mlpB1patMD86JFzxj9KpyoAavuPSqs4zkYrwdxIyL1MZxWHeQ7s+nvXRzoMHNY91Dj8aopM5i6ixkY4qgAUPbFa95F85xWVKu1sDrWT3NYbGxpMvI5r0Lw5cZK5NeZ6bLhhXeeHZ8bcGok7OwSV0eu6DJuVDmu501iVFedeHp8hR/nNegaS5KrXTE52jp7bG0VeGDiqFmMgfhV8dFroRA9STz2oIxSrx9KRj1oYDCePeo39alyM5xUTHgjFRuBTuVDLzXm3xA0gXdnL8ucg16bIAQc1zPiOyFxauMZOK3py5XcyldO58T+KNPNjqkiYI5x0rO8vKV6F8VNF+yXzTBTgnNcPCu5cV9phavtKaZx4qF2pIy3BXPrSEYwR3q5dQgdMg1W24A9a74yR57VhCDjpUGdp71Jk5qNkL/hW62KbJI3yRzxVpG3KBWcpINTRy4Ipk7st+49Kp3HzA5qwWNQOA2c0ugtmZsoAORTFYDvVmeLGeKoHKn+lZvc2T0L9tLtYf1rqLK5EkIDHmuQicAjpWjZ3hVgBnFZyjfUT1Rt3IHbn3qtIm4HHP0oDmQjJ4pxHODyK0jqiYl7QrtreZO2D2r6O+GOtC4t0jLYJHSvmSAiOYc45r1r4Zaz9nuI1LHGa8TMaPPC6O6i7qx9KQDdzVwDIFZ+kzfabaN8g5FaQGfw5r4zZnfF3VxeMY71G5zk/pTieMVFL2rlkxDXbAqMsM0jNnNRs/asrjW4rn8qrSvxUjthapzy9fSpZRWuJODzmsyYl2q1cSZPWoUi3n1xSdwC2t959a6CysxgcVVsbcLit+0hyPYVDdkEUie1t8fhV5UK+1ESDaKnxniiK6g730HxHIqyqdKjiAC+9SjO3NbpaAIRnPakAxTh+tOYd8Uw3ED4pWkG3P8AKoHNQPPgfSgVyWeXI/Csi7mIBFWJrjINZdzLjINQDKs0uSagd8/Q0O2GqH+KgkeWPT19qiY/lTicnvTHJ4oAaSPqazdSslvIWRhkGtAnFMZc8CtE2noRJXPnD4leDmsbt544zsY9u1eY3MXlttH16V9beLdATVLORSuTj0r5t8T6C+l3syOMYJxX2mXYlVafI3qjjqR5lfqjllGOSa0rG6Kjb1HrVAgehH1oQMp4r2N0cO5rxu0EgI6ZrptMuN0fzHrXKQP5iDPJrZ0272Mq45/pVLaxztNnYaRevpuoQzo2MNmvoPQbxNS06KZGByBnHrXzlGPMQHPIGa9V+Fev5jaykOD/AAkmvnszw/PHmS1R6mGqXjZ7o9KEfPBx608DjpmlA/zinDrXyLR6KFC8A9fWkxg/SnU1iM1AlcQjFIeDRknPcUzd+NA0OL/L61ET+OaC2KYWx9O3FK4WDvig8Nmmbs5waVetSApwePyNKBzRRx70WEgpM89aMH3pCeMZppjDcOn86Qt+dJ39+lMJIJqdRMVm6+tN3ZyM5pu6l70MPIkQZI/wqUDnpTIx6VMo46UhiqMZI6e1KFyKToxFKOKHsAYxTgMf4UA5p/pUAPQetTgccGoUyKsRj5h1qAHR/SpVOGpoTGMDgU4GrSBakdyuYXxkfWvgr4r8+L9WXt57/wA6+97lSIXxycV8F/FwBfGuqr389+vrmuzDrV/I5q3wnnDg59BSqoxnvQ7Zc0qjPTvXpPY8zcrvnd0qE/Ncpx6VbmQ5/wDrVQlk8pmf+7WEtdjsoK75e59pfshMG0zVlH8JXH5V9EMue1fMn7D88s2ha40zfvN6kD2xX09jjIrz6seSfKetWjyPlEQHj3qZeAKjQZAOKkB49KxZitBw560p7CkJxS9G56VmAoJx+lIT07H60KMe4oqyx4GBTwAopo/KpVBoFYbjApCxNScD8Ka3GO9WJoi61IvtzikPJGBzTl4pMW5Ip7VJjJ9KiBwalVvWmWOHUetIv3j6Uo557+lOXg9KCB4GeKAvftSgZ9xTlGBmncq409PpTSMA1IfujrmmFfUVfQER4z9Kegz1pdmc1LHGM+uaE7BYRV5qQJz/AI0u326U8DpRcm1huOOevakI+ant+tIPWqZTeg1RTwBmlUcf5NOxg8iixIwr09aXZkD9aeR+dCjjHarQEajH509Rg0jDrTkPb1oY3sOUYqQDihR0zTwMYprYQir/AIUoHB5pT060g+7QJIeOgFKOeKZ/FTweM+9LyH0FU55pwOaaOenSlHRaESP/AIqcnQ0xDg/zpw4I/lVJ2KJVPOaePu1H0NOB4qhIeDzTj19qjXrTqVxjqbnHFBPrRnFTcSHZwKQkk0fhSZJNAIX7340tID1pCcmgYv8AFQ1GePegjFKwuo7GeaF5oHPNKBj6UIOgtNIxSngf4UnPvSGNxn60Y5INKRxSYwMfrUCQdeaAO1LjFB6UB1G4xSHk0+oyc0DFJxSA55pCTmgnJpXACMmkwW49Kco9KUDPNSA0L26U7rilpQK0sAg6806ilIx2o6AJRSfdozg5ouGzFzxRTVbJoUmhAO6Un6UtJ/nFIA+9SUpOaQnigBCfxFNJx+FKD2pp5/pxSuAm4mlBxRjkUpT0qQG9TTec4qRRkUBM5oAYByKUDmnYz25pyrke4osA3HBp4U/WlVMH2qQJ6CmkJjNvGO5pQmR0p+2ngEU+o7jQuKcBShcUAVXQkTbntS7eR6U4Af56UmTSKuJj86OlGcsO2aM80AJjgCjPOBR/nFIPy4oBiKOfp2o3fpSg9TTKgBc5PalY59sU3qQKaetACty2D2pCMZ7Umcn+lDGgpC5xn8qXucjHtTfw6+tOyTSRI/GO1MkPPvTieKY+MimBC/U0Kck/40A5JpFPNLqA4/Wk/hNBI5/nSY6mmArDgUoGDTQCafnjNSAhPNDcD17Uh5zSt70AIOAPT6UcbqT+GnA4qA6h/DSYBBFGTS/xUB1G5445pQSpwRQFxTehoLJMHFBHPNJ6UZ4zQQgIxTc804nNB70B6hninA00jNLyBTewCjrS45oAwMU4daQDfu08ZptO6ihsBM85pfrSHrSUAFFLuyAKdQA3j8ace1IBzRnmnYAIzSg/WgHNLxSAOv1o6H/GlGc0uBigBM8ZpAcUHj8aSgXQVj0p2cUylHH/AOqmncYuRmlBHYUUgOGpFj1o9D+tJ0xSnr/9aquStAGCPWlJzSUUXFcKUelDD0pKYCgZpCMHNPHNB49qdirDKB0pTnPFJjIHrRYkXtzQByaUDpTvajqAoXODTivFKq0VoWM2ZHSjGDUmDTcfnSsJoQCnUUUyRcGnAc0AUoGa1SKsKBmlI70Uq1ojQSnUUVQBnpRRRTQBRRSjrTKEopT1oPQUAJTh1NIOtB60AB60E5pfvUdBQAmTSUUUmAifeqQfdplPUcGnEIhRSdDS1qkAyn0Y5NNJzUi2HUhGaWk9aNkMQ9acDzSEUDqaaDZi0UUHpSAKKQHNLV3uAUgGKWioAKKUjFJWm4MKbx604jNIBio5QEIxSEU5ulIRipaASiilHWlFEiUU4jNBHFUOwo6VVvIdympx2pzrlaiceZD3Rzbkxyf4+taNpNlcGor+3IbIFQW7bWrz37rOazizdRs4qTdVaB9yipwc16FOd0dCJFopmTinDpXQWmPHSikHalqxiEcU09RTz2prDpUAMooooIHY4xTaUDmkI5NUgYUUUUdRWCiikJxVMzEPWmEU6m1zSYDGODUR/SnvUZ/SuSTARs0LSd+KcOf/AK1Z9QJkFSL0pidKevSumBSFpGpaRqsY1ulRuf8AOacxxxUTH2obAYx//VVdzUzGoHPFZSAifioutPfjNRE9eKzYD161PHzg5qBD3FWE5NCAsxDirSCq0VWk4rogQSDrTqZTgc1sixQMUHpRQeAaroNFe4OErJmc761LpuorIkPzGvJrPUiRYteSMc8VqRj5azrRc49q00GAK3oLQUUPpT1pKK9A1Ciiii4BRRQe9DACcUoOMUlB7UJiQ49KQnBpc8ZpCc1Yw6mg9BSUvU00A6iikzziruAdqWmU+kmSOBzRQOlFaXKCnbqbRVpgGeM0UUUwCiiipuAUo60lKOtNAB606mk80vNWB+eLJxkc1UmA+lXZBjpVScfKDkZ9K8RErQzriPGf51l3UfXtWvcDris24HHrUy7lLc5+8jGT/hWHcJhjXS3aZzx0rCu0+YjtWbepoivaOVkxXZ+H59rKR2ri4xskrqNBnw69c0NXZbfunsPhybhPf0r0fR24Uda8r8LyDah7GvTtDbIWtaZg9zsrLgA55rRQVmWZ+UVpg8D+VdSZmx9I/I6UtIeV/wAaTERgj8RTGxT8YGMdaZ2ahaAQyAVl6lCJIyOeRWqy1UuIvMTmlciS0Pnz4u6CJbaRgvNeERx+XKyHoK+s/H2ki5tZAVzkelfMHiCzWw1OVcbRmvpMuq2jyszkuel5oz54Qw4rL24yO2a2FIdcDpVGdfLfI5HpXuRep4/kzPnXY3So9wXp/wDrq5djcg9B6VnE4J55rrpvmWorXEJG845FNVzkEUMOec0u3nPYVoK+pcgG5abIuOhP+FFq/wAwBqzNDuTjnFS3ZhbW5mTLnI6+tZ1wuG6c1ryjGaz7iM8mqa0LWjKK8+tX7NsMvOMVnk/NjpU8L4PFY2ZpLY6KN12gjOasxEEDFYcErEDH0NaVu5Hc1pszJ6MnlXnPQ+1dT4O1EW9wh3c5rmBl1NWtLmaCcHpzxWNaHPFo6KDs7n2F4A1cX1hGpbJwCK7LjArwr4S66Q0UbN+Ga9zRhJGrdiK/PsVTdKo0z0loxsv3aryN+lTuRg/yPeqkj8mvMZQxmwKjZ9tNd9tQSSc1mUh0so5FUZ5sU+WTr61RlkJJ/pVJXQxjZZjV6zi5GBVeCLeQa2LODaoOKhsSLNnbZINa9uMAcVBbQ8Cr6R4AFYrUb0LMfoO3WrKRgA+tV7ZcVaUYOa6YoBVAXinoefwpuOc4FOwMmrAcOO1K33M/nTN3ApHfC+2Km1hIgmIzWdczYzirNzJgcGsu5k6/WkiJX6Eck3HNUpZdxNLI/IANV3Y5OTT3GmxG5qPvyacSMGmVAA2AeKRmyRzxSM3p0qM5B61oiQZsE0g+8PegDNOVd7YpdSiKWISIQeRXkfxU8JrNE1yiZkHPAr2NVyePyrL1/S0vrR1K9iPrXpYWs6NRM56itqfHF7CYpSpGKrAEA8574rtPHvht9J1N0C7U6j6Vx7JsYg9a+3hNTSkjz6kLPQW3l2OBz+HStWCXlSMjFZAOwZAGatwzZXqa3WpzPRnaaZd7lCg810vh7Un07UIpVPQ561wGj3QVxya6WC5wVIPI9KxrQU4tMqlLklc+m9Jv01GzilU5yoJ+tXV615v8K/EX2qM2cj8/eX1r0oL3r4LE0nSqNHtU30Fx1Pemt971pcZ6imn8jXBY1GHGSCcUzAoOcH196B7fyqWAxhxg0wgc96kKZJ7U10wPrRYBgOMUHjnNDdaAxGaSQCjJpQOBTR/OlyfeqAcCNv40wnNI3T3pufeo2AM4NRlsEZFOPfFRs3FAkJnn3p6ZzTB1NSoB6UtxpXJowM1KB+VRpgEYqVPQ0t9AFVcHpntTiAGxSdPoKd94Zo6EMAv508DjNKBn6VIq4NZ9Sk7oci8AflU8ceMdaI1z2qYJ36Uw2GnrSk8/jTtv+zRs3daBkVyM27nPOK+C/jIwTx3qqdhK3Hvmvve4XMDcdq+B/jYB/wALE1gA/wDLUn3xXbhdZM56y9085l+/RHwetEwAakiPNeo7NHlN20JpBhScVjahxHIB/HhfzrVupAq46/yrIm/fXcCcn5sn8K54K8j1cvpupWSPsL9il9lprUQxkKhNfURChT+VfJf7F95t1jWLcnrEGwe1fW2ACO/rXn4he+z1cYrVGInAp1IOe3GKXoK5r2OIVSCcmnZ600e3WnDBNAD1OTgUYyxFIvp3qROv9ae5VwC85FSL15HakAwTT1qhiH9PWo2GCT2NSsAKY/P/AOqk2JkdOHJFBGakVT6daYlsGOfrUgHXn6UgU+mKkjTP0pJDuOQZp6p7U5Y/xqYR5HSrUSSMKaXHH41L5eCOOaQr6/iKpoBhHApu38qlpAvFMBqpx71OFx701UwcHj61KMGl1LEC89PelAzxSkAmgjHNNIgQgDtUZFSY4oA9KpoBi8f408AcUnfpinkYAFPZAIQfwoC/pTselJ/FTuAbcj3NKqhSMfnTlGTSqBjJpgKvTOPapMDg1GOn/wBanKaAFPGaByKBk/57UdMikgF6ilHI5oTkmlxnmmAgGMGpBjtSYyB/Q0q8UAKvSn4yc96QcCnjihAKBml6ik9KPvf4VVxId0A/pTuuDimLz9KcTipGL1FIODQSKXAoAcBQBhcUmeaX+KlckT7opT1BFI33KB0HrTKQ4cgAdaRhkU7t7UdSD6VTFcQdOaf296YOtOHpipGJnnFHHvS7eaWlYkaRxRjPFKvSj3qbFCHrSHrSnvTfWi2gBwKTHP1oPvQPepAQjJpDyAacfUUY4xTsAKMigcgetKQKWkAUE009cChj2p3AdQSB9TTSxGKQHmpuA4mk4NI2eCKXpn0piY3tmlyMUE5B9aQDINAx4IAo6ADPNJ2Wk70ALRS9TShc8UARgdc0pWpAvAoI/GnYBijinKvP/wBanbeacFwKQEQjAGKeEAH604D86Xbk07C6jdgB/wDrUbPWpCvrSgZpDGhcUAVJtpD0zVWDcQDFFL/OkqRNABxRSjrQejUAg6Gkxg0vHvTSckelNjFOMjPSg96Q9OOcUMc8dv60gEoHNBJoJ5GO1K4kHABpCOaD0pB+tSCEPA+tNAAU9eKcx4po+7iluMQEHNIRmlA45ooYB0FPHamgZp4OKYASAP6VE45qU8Z7+1RP0x6UBYj6GlXrSUVICkYowMe1Gcim7vl570CsA4Bp2cnrTeme9KOnFC1GIO1OIxTVP8qVucH07U2ADAoOMCjqKUDOMVmADoaP4qMfKQRSdSParAD0GOlI3SnHoKXHHSoAAc0meOetAz0zQBgGq2AOaXqaTHNKvTmpBiL0p2PejAFOA/OgBO3tTuPekHSigWwfzp3UUnel/ioGIRxQfSnUUANxg0oHFLSA5OKB7ijgf5NBHNLj/OKDzzTuITAye1B7UY5pwGKQCrSt1oWnEfhVbgR4+akGDn2px6j3po55pWAXAOfWlx+VKDmjoM4p2KQbePT60uOBQOuaUdaViRCMGl6n1pSM0badhvQQDp3pdtLj2oJ4osIOntRQe3qKKYPcF4HSlPINHXil7c00VcZjkUDg048Cm45x+lMkcOi04c01R144p69KpBYcOtOpoGadVo0Qh4FNp470n8NFgYAZFKBmilWqsCAdacBRRWqKF20A0tFUOwUUUUDCilzzmjBqgEoopSMUkAYNJSjoaSmAUvU0EYpVoAQHFOpP4qWrAbnrQegoPWlHSoAY1PWmkZpQcUk7C6inqKWkPOKUnFa3GFFFFUAUgOaWiptcBD1FLSHpS00ApGKYetPPTBoIxUjaEUc0UUVqIKXHNHQ0baAFJxSLRtpR0oRTE9aSlPU0vUUEjaKKKVgE20oXNLtoHQ0JAIelAGKX+VJRYLBRnAxQOtIRmhrQNiC6iDrWJIPKfBroG+ZcVl31v1P8q8+pAzqK6uiSzm6A1oI2RWDbSlWxWvBLuUVNOViacros55pwPSo6dniu+MjYlXrQTwaapp3rW1yxo6UtFFDIGk5oxzQRikqQFBxRnpSUuelAA1JTh0ptAmFNzyaVulNoYgPSmEZp56Uw9KxkQMbrUJ9c1K/JqNulcckA2nrSKOelSKDSSAetSDpTQBinV0xRSVgpMc0tJ0HStRjGqBzkYqZ+hqF+vvUAQuagkPqalc8dKgkNYsCJj60ylY4JqMH5vfFYN6lEyfrVmM4qtGcVZiP51rEktRDmrK9Carxdqsr0NdUNiB1KBmlA6UAYrRIsWg9KTpmkY0m9CileNgH1rLbJPtV++PXFURy1eVVfvGbNCzHArQXrVG0XCiryV2UVZBEdRRRXWjQCOKKKKYBRSAYo/ioJFHFFFB60uhQUUUUxXCnA5pFpKpDFY0lFFJvUBR1p1NHWnDrWkRIdRRRVjCijPWjqKsAooooAKKKKACiiigBR1pScU2irKufntIgxkVUlyc9Pp0q/LyPoKpSrxXiohFGTpWdOnb9PWtCUVSnB6/ypPULGRdLwfWsS8jyK6G5XcD2HNYt4nJ/wqGrGq2MYgpJzW1o0p80Y6GseXg+tXtMfbKvNS2XY9d8KznKfNXqvh98qteN+FJ8+We9eu+HJMhPpWkGYM7uyOQBWsjcVjacSFFaqcgV1IyexP/nFIc0A4X8aUjn0qiCM8e9RuOuP5VKx29BUT9aTKQzPBB7VDIMjip8e1RuoIqRPU5fxJZ+dauMc18qfFXTza35kC4BPWvr/AFSESRMDzxXz38Y9B8yGRwvI7+lehhJuE0RB+9ynh1pclhz0/Wn3WDgjk1nw5RyCMVef5k5r7Wmk0meNUjyTaKrtlcE5FUGXDGrhbZ15Haq8i7ya3guVmd7EQwetHBHvT0Tdwad5ePeukbGxMUINa8RDxjvWSOtX7OTjrWM1dFX0Ibm3AJ4+lZ9xCSK2rgZxgZzVGVMMTjI9TTi7olvRGFPFt6jn2pkOSeK0LyAbCQeB2FUEOxjUtXKWpcicqef/AK9alsdwGPyrJVumRzWhbSFSO9Z3sZu5qwj9aftMcgxxz2qOGTAqdn3fWrTujSErM9B+H2rmzvIvn7819ReHrv7bpyEHOP8ACvjTQLpoJlPfpX0x8MdaFxaJGzZyB3718pmtDXnR6sJXin1R30vOapTtVyc9c1mzv+Qr46WmhvuQSyYOP61Wkm4znFJcXHvz71nXE5Hf9aSZZNNNk8Go41LtVVZSzc+taFnHuIyM0rktXLltDnHGK2baIhRkZqC0g6cVqwwcjPFQ7spKxPAgwKuxx7u3FQwx4bpV2Hp6VpGOlw3HxptHIqUDnApqkn0p6/eFabAOA60v3aVcCmSnHA9KGBFI4XpVeSfHemzyYNZ0857f5FFyG7EtxJuNZt1J26e1PeXgE1Vlbn1+tMCCVsZqLrkmnucnFR9Mj0pML3A9BTO9Lu6+tNLZzTsA2Q8Uw5I9qUHn1pemc0ACjgetSBcHNMGafjBwaLAKnWnOoZCCM5pBgUpA47VoiZNHlPxT8Mi5tmlWPLL3r58v7fbI3B64r7B1/ThfWjoRnINfNXjrw/8A2XqUyhcKTkV9RllfmXs2zkmrrXocSqZ4/nTk+U4xin+Ttao5Moeele+nrY8yW5ftHMMqkV09pNmNWzmuRt3DL7j3rc0u4IAU8g1pYlqyO68J6u+lapDKGIAPPvX0Vpt2t9YxSochgDXy1BOU2+xzn0r2/wCFfiEXlmbR2y68qM18zmlC650elQnePod+2Vxzmmkd6kYhhTCTn1zXylrHde4zbk/X1puOc0vrTj90dsUrXKEZd3PSmFc46VL/AA56YqMj0ptAQOpxwaZjGM09iQaY/es2LqKvWlI56Uh68fnRnBpXsh9BP6UUd/ajOSaW4bkbDrjmojmpGI/Omke3NCJFA5qRRgU1OOvWpQM1JSY5RTxmkC447Yp8Y9qod9BV6f41MiYH19aiVecfpVuNOmRg1KYhY0JIzVhItrZPQ0Rx9uM+tT7OlJoVhAuMkdKkQcZpp5xTlB7CkkN6hjIxSdB0py9aMZHHWkBDOzeS2PSvgL42yFfinrMfQBhxX39cL+5b6Gvz7+NmT8WdZHZSBkeuK9HCJXkZ1NYs4C4yZDSwjBpbjO88U6AYwa9B7Hjb2Ib08CqOkEXGqzPnKx/LVrUZBGCx6AVV8Ixlo53I5Zs5qacd2fV5PSvNz7H0j+xpdkfEbU4CcBrfkfnX2oBnHfNfDf7HbFfipqDdVFvzjtzX3GOnY15uL0qWLxr/AHo7bQVxx+tC8Ypevf3rj3PPa6jQo6Y5HvTwMGl2/NnFPC84xVCE+8cU9BgEGkwAeKlUZFKwChaXBHNKF6U7HNMBh6U1ucVIVyabU7gIiY5qRF7YoVTjGaljjz2x+PetEWEceT/WrEcX5elOjiwenSp40xVJIgakeBTwuKcwwaME09gGsuTTMYJ707JpKAuNx/k0uOeBSrUhXk07dSkJt/wp2MdBR3A70p4Ip7k9RMYGTzSbeacTxQp9KewthCBxSAdad0o2jmgZHgUoBxSke1AzkVADxyMUu3IoUc4pxHP14qkSIRgH3oA6DvR95h7UoXBplCHrS9TmjbUnb1FUAY4o+nIpcHmkA7VJIqLipFXnjr3qPvmpBy1NFCgA9qAOf6UZz70DNMB2OKc3J4559KB0pMcg0CQ4jFH8OKD3pPTNWCHDg8n86Wm9TT8cVAwAwKXpiloOSo+uaAEHSloAzQeRS6iYKMnnpSjgUtIM+2KYhWFFBHNHT/8AVQHQUDnpSg5pO1CjnFBQ6ijGBQeaESJjHtSHjNL09qT1pMoSijmjr2qOomN4FFB+lH8qLAgPNFL60delNjFpF60EYGe1Jz71IB2yaMcnNKBTiMUAR7dtOUHqfSlozzigAxg0hHWlz9M0U2D3GkYoX0xS4znPal2frSAQDK0gSnquDS7aVgGqP0py9KMY/GlpiYbTuopd2Bmkp3BvQUDNKPpikAzTgOaECAc80uMCjbRjHNUMGpaQnijv/Wp6gP8AypCcriko9PemwF7UDr/hSUFuakNxSc0mecU0v+dAI25oDYVqaeo7UE4ppOcj86lsroOBzQTn8aTPy0o7etIkAfzpAeppKXGPxoAD0FJnHekY88EfSk6mgEObpTR6ZpAcUZ5qb2YtgPSgAbqRqVQfyqhjh64pcnGOKQHtQeg4GTUgGeD6VG/JFPI4pj9KdwG5wD6UKDmj9KTGKQDsdP5U0gmndqMcYqAuMJ605RwTSFMe34U8dqvYTGUHp0p2NzelIVoGJjj9KVetBU5pVHXtQAEHmm4xT8cUh69KCtBtOJ4pB0NLgVLIYHpSfxU7s1ITxQtQsJt560EYp4OeaNtUO4mccdxT/Smt1pw4WkwAgijn3pf4aQjrS8gDp9adSAZ6UpXOOlCAKPvClxg9KQe/WkAe1ABB4pSOOOtJjnNACqcil4zikUYx70vXFBSEOBg46HrTuPeijrQSP6CgnHpSUH/OKpAhrYH4Ug/OjnigZPNMHuPUf5xSEnGaORQAcYoDoKOfypQeaTmnL0pIBaXikpfwpg9QwfxpCaM8etJ1NUAp6mkWgjmlqQHDpS0UVSQDSc0oGO1HQUtAABTqaBT/AEqkUgHWnUgOaWqTKsFFFFUIKVetAGaXoKpDsA6UoFFFWkUOopMc0tWAUUUUFCgZpWpMcZoJzVdAEo6UUUkJC/wmkpSc0dTTGOpvTNAPFGc5oAU9KbT6T+GtGKwY60tIByaNtZjEbmkp2OKb0oaExw6UHqKB0FLVRGHUUUUg6VSAUc0UDrQeaOpXQKKKKokKKKKACgDNFFO+oBQOaKKPUBT0FJnNKvWgjFMAyTSUUUALnpSUUm6pbC4tOHUU2lXrTQLcOmKCMUHnFKBimAh5NBGKUDFGBQAmOKr3UXmIaskZpu3INZTjdDa6HOyRGJzVi1nww5qxfW2cnFZq/I5ry2nF3OZrlZuxvkDFSqazba47GryNk10U5myZOpoDUxTzTq74u6KTJPSmk4o3UE9Kopg3SkIxSkZpAM0EiUUUUAKDig9aSnY5zTTAbRTj0ptD1FYYe9MPSnEcmmnpWMjJkbdaaw5NPbpTa5JajACnhcUij2p46U0hoeDmiinY6V0xRQ2kbpS0UwIm/Cq71YYVC461AFeQYqu9WXHWqzjisZICu/WmDrx0pzfSoxwwrme5RYU4FWIgRiqqHGasxGtYkl2HiraDIqnCemRVyM11wAcOBTqQjNLW4BTXOBTqikOFrObsijMu2BOKqxnLipLxucVFb8sK8eTvIzka1qvA/wAKufw1VtxgcVZXrXo0thxHUUUhOK6diw/ipaaOtKTxTRItIBilopAFFFFO4CL0paKKEUKOhpKUdDTWpiYNQBTacOlStWStxy06kHSlrdFik0ZzxQ3SjOOKsBAcUDrRQOtVcBVpabTqYIKKKOtO4BRRRjnNIAHSiiirA/P6UcGqcq+natGRKoTAc+9eHchOxnzLgH0qhcLjNaMwwSO1UpFyTmmtS1qZU65BxWTeJwR/KtudeeKy7xON2KmVi46nOXKgN3z9Klsm2yg/1p10PmNR2pKyCpZoz0vwpLzGPxr2Dw4/yL7DvXifhSUb0zXsHhyX5UFOGjMrHpGmN8orYh5xWBpz5ArbgfAFdcXcxkXABt4oxgfSkTpTwOmKvoZkTDmmkAD3qYg00Lz0qAICtNZSM8VYYZ9qibpxn/GgCjdxBgePwryz4laQLixl+XqP1r1uUZFcd4rtBPayKRnit4P3kLSLufFWs2ZsNTlQ9N3FMX514rpPibpL2eqs4GFyciuXs2OMGvtcJVUqaZwYuF5cyIZojvJ7VCVzn0rQuY+CcVRZgCVFelueeMK4AI5yOlIckDv9KcRkZpoHNWgiAXngVLbnDDH6VGnOaQEo2fSm9ivI1CgdKqSIPm45qWGbMeKjl6msUmZa9SldRjB56isaZAjVs3BIHJPrWTcj5s1pY3XQA+cd6u20pJHNZedp9qsQOVGBWbRbSaN+1bf6/jV+JMn5qybCXAOa1UmyKE7GTNC1m8qQEYFet/DXxF9muo038Hr7V4yJMketdP4W1E2t0jBuhrixVFVaTO6hLoz63iuvPtkfPUVQunC55rI8J6uLzTY+cnbnrVq+m6/0r84rw5J2O6D6FS7nxn0rLlnLMfelu7jGee9VosyNXG3cts0bXlhW9YRbv/rVl2EOcV0djBtxxxTvpYpKxoWUWK1IkzjiqdvGU9hWjEm7HvWiHe5LHGQQccVZUY4PWmgdcVIMEitEgsKBinbuBTOc0Dn8KqwiRTUczA4oLcVXmcde1S0BUuXzuweKy5nzk5q9cNgGsyZvmpWMt3cjdvyqJz+lOqNm70xsjcgjj+dQs3y8U/OOtRP160BYXPSmk/NxSFu3ek78dfWgfQXoKMZHBoUcfSnfhj8aAFHHWlJxjFItLT3AUHNPzkYpNuRTggNWhWGSRb0PpXlXxT8Lfa7Z5kTLJyCO9euImfpWbremJeWjoRkEGu7DVPZTTRhNWdz45vbdonORgjtVNj5nWu78d6A2k6pKuzCMSR9M1w0qiOQjNfa05KpFTR51aFpEexkYY6Vo2cxR154rKe62SBexq9E+Avr6VuYWOxtTvQHrXUeDNdbRtYgbJVdwzXGaNdb4trfhWvGdrBl7VjWpqpBpjoT5KlnsfUNncrd2iSoQQ4B+lTE9OO3auE+GXiH+0NM+zSt+8jHAPeu64avgcRS9lNo9uD6Ao9fwpSARimr1ozzmuRmgFu3Q0x2wKGbrTGyaRK1GHr/9amsMilJwMjmkbk896gaQehppOKMEGk6mlYGA60HGKMZ5pp46UWGNJOKAO1BHNORetTbUkeBipRwKYi07BFVoBJ2xTkGeBTF+9ViKInnmiw7jo4/ar0EfoKbBFwpI6Vdjh4pJBYRI8DkVIF46U7bg+maXPHpSsDI9uCABS49qd3JpQuKSEMx1pSp6/lTwmc0vl5PtQyivOgaA8cEGvz6+LrC5+I2tv3E5GfYcV+hVypSBmHUCvzx+JJ3ePNbc8/6S+PoDXXht2Z1HaLOHnX5vxp8CAc0twN7dKdEPbmu6T0PEfkYHiOQrA6jgt8oPpWj4QtsWrg9xms3XxuuYQcYL8/Sun8MW263IA4rWDtFI+6yePLS5u57N+x/bGL4n6ljn/RM5PY5r7ZQ5NfJv7J+j+R4x1S5xhhbqM+vJr6xBwOo/CvKxTTquxx4x/vGSZwOaVeTSfw0neuNHASgc5p6/pUQYCpF4xVASbccipF4zTU69Klxk54oAUcHHagdDSkc0qjn600AwDJ/GnKm6pRHmnrHRYBix9qsImB0pVQCpkTAzWiQXFRcLnpUi4xSKMAUp4xVgwPWkznrQelDevapsA04Iz69qNvYU7aMUelUJjcdacP0pDyTS888U2MU9acMNTRyvXvQgPJFIAI25FIcgU4nJ5703B+lUA4HIpQPWmKKcTUgBXpijqKCO1LUoBR1pQMUHpSr71QMbjqaUHinAdeKQjnigB2c/WnBcjApvfpSgjNCeoCkUDjrS0owcVQABkcU4AikAOBinHg0kAADnPSnUg6UvbI60JgLupabThii5Io6e9JwaPekamNascv8AWlB7U0DingUAxSMrTunSmrx1ozn8aBjqTkUo/WigApRyaDx0pBnNJAOzmjoaBmjgcUyR38NC0EZo6dqSH0FIzjnFBB/GkJ6eooPX6Uxh0NJn1pV6UnbgVJIlHWk6Clp2AOo/+tRj/wDVR60n3qQ7C0gHFIxoU5FTcGO7YpMdad60EcUIEIBRS4NHQ0gYnf1ooHNKetA0JjgUAjmihRhqAHfw0tFH1oAVetAGaPWgnNACEE4pT9KSgjmgAxjP5UUUe3rQAqj86cD0pgPP+eKcTmgBaKQnFJu5p3JHUozTBx/OjdSAeT+dLnFMyKCetO4D6YxzSBsnFN3Aj+lS2PqKT3OeaUfdphOFpQcipGKeGANIe9IOTnvQ3H86AF5oWkIwBxQSccClcAJ7UA9M0hNItCAcetJnpSZ9aUjGaTZSFJzSA4NHIpv4VLFuOpR1+lJRjGTTQhV6k9KUjuO1AGO/tRn8/SlcH5Cdc01hkU7HpTDnP1qgG4yaDz16U4DJNNPPFAC54zQvJpPX0pxG00BYXbSgDPXFIOetKelUSIOh96Q9RzxQfagjNSUGetKBTAeDx1qRTyKbDZhtzxTWHB9Kexprcj/61CAYOBmnKOlGOOelKtZiYdTTeo9PpS984p1WMRTTgM00DBxTu/rQKwhGTSqpJ9KO9O249B9afQYHOM0fWl/Km/xVmA4DgUPyPek6Y9KX3p9QDb+dJng07oKYemKQeY5etJjGP50dvelIGenFAdAXrS4Gff8ASkHABobtTuCAnNOApoGacBSF1HD3ooxiirGNbg0o9PSkK5OaVulQDYp4GaByOOtAA6U5elWAY5pR9KKUDFAB+FKDxSdRS96AQAYpCMUvejHOapANpV60hHzUoHIxRbUB60tAGKUDNUixpGKTHNSEZFNxzQx2ADk0oGaAM0oGKYJAMZpccUgHFOAzTRQlFFFUQOyKWmjFOrRFgeaX+KkHNFWgHUUUUxoKXoaSnNTQxD0FJTsZxTaYBSk8CkooAXqTSUo60YNAB1NA6GgHFKvSgAPUUtFFACDqaWg9KKqwBTH60+kYUSWgbjQc0+mAYPtT6UWJBSetLSAYrUYtFFFABRQBS/xVQCk4ptLtoIxSsN6iUUUnXFIQHHNHTNBHFB6VGzAWikPpQTiquAtITikXrTqNwEB5NGOKB1NGOKVgEHWngZpuOaWrQkFOBzQRgGm0xjh0paaegpw6UFIQjNJjk06igbWpDNGHBrEu4vLbNb5XiqN/bhlJArhrQM5xurmRDJtfritaCUMorFYbXPrVq0nwQK4YSszKLubKVIDmoI24FTDrXo05GqHUueKSiulMYvpSUufakpsAPNFFFQ2AUUDkUU1IBx5FMbpS0VdxMZTCMVIRimPWUzMjamfxUrcVHuz7VxN6iuTA5qSoQe1SqeKqLKQ8dKKKK6lsUFFFB6UwI34qFh1qV+9ROeKTAgkFVZelWpeRVSWsZgVpDTO/vSuajLHvXLLcaJ4utWoqpRvzVyE1cBl6HoOtXE+7VOHpVxPu12xMiSiiitkWI3SoLhsLU56VUu2+Q1zVnZAZF02XxS2n3h6dKinOXNT2a5YeleOtZEs1oRhasDrUUIwBUq9a9ilsNDqTpRjmgnIrbcsbSnrQOtBGKESKOgoJxTaU9apgJTv4abTgcmkJB6UtFFUhhTKcxphNQ2Jh96pAMUxafTjoNIcvSlpB0oJxWqZQE4paZS+tNMB1IOlLRVEhR0opx7Voigoox1oqQCigHNFWAUUUUAfBEgH/AOqqE6bvwrTlHbFUZhgH1rxmSZc68VRkXHI6VpzLwapTp61I7mZMOSelZlyBtNa8y54z+NZlwOD3FDVy4nP3kfJ4qrB8r+prQvFOKz1HzDNKxp0Oz8MzbXTse1ev+GpvkXBrxbw++HXmvV/DE+Qoz2prczR6rpUuVFdBbneo9a5TSJsgc4rprRtuK6omTNRM5+lSj72c4qvGc1YBwKYmAGTSfw0u7j1FMJ9sYptiEYdahyCB14NTH7v1qFwBjFIggkHBrE1i3EkbL61tyDINZ16m5Tn86FoxSV0fNvxd8P745GVcEd8V4xAAkuzoRX1P8Q9LFzaSHGflNfMWswNYak6Y4zX0mW1G7xZjJc1J33RJJBvjrImjwx55HpWnHPuQcVVnXJPQc19TTPGXUpiPJyaCvIGKlKZ/CgR5+vtWwkQ7cHsfpStEcZ6iphF3wKHxtI71dtB7kMZIJ7U+Q4B4yaaEKsSKeVJ9KloLalWZSVORms65j2g5/KtcruyOao3UXakNaGWwA96liHHofemumTSAlazZrF6WNS2baVJ9elaUUoXHpWLavlgSee1aK7iv+Fc7epElqasboR71e025MEoPSsSEMME1owNtdWz3rTSSsbQlY95+G+uZjSJmz0613F9Pla8J8GasbW7T5sZNewC6+02qODnjFfB5rh/ZTuj04yvZ9yCZmd/X37VcsYdxHJqpHHubpkGtjT7c8GvmdjdK7NewhHBro7SMBRmsmyh+7W7AowuBWkY3LbuizGma0IBtUD8aqxLyKuRDOR+tbpELcnHP4UHNITx7Um4561oNjyab6nOaYXx3qN5MHmmkIe71UnlAFDy+5qpK5wc1NhXGztiqMxyeKmkkO2qztknnrRYkibrUDOTwDT5DgkVC7cGpExrHj1/Co2w2PYUu/wCUmo92DkUDHUDFMXJNPTtQkDHAYoAIzSDnmlB4960QDvTJ609RkmowTxUi9KEDJAARUi/w0xGx+NTDkULYByjtQ6bgRigHHSpVXjNWtNRSSaPG/i74cM1qbhEyyZ6dxXz9fwNvJA5FfZPibTFv7KRSucj0r5n8W+Gjp+oToF4ySDjtX02X4i65JHFKN4+h5jexl1yucjmrmi3XnIFf744qSeHypirA1TS3MV0JE+6e1e9FnJo1ys6u0Zrdweu6uls5FkQHNc3byLLb57itDTrkgBTThrdHLJdTvfBeqtpOtxEH5Dw3PFe92lwtxCki4wwzxXzLbXPlSK6nBFe1/DrX/wC09N8p2+ePjFfNZnh2vfR6lCpzR80dpk59vSmk5amscZ70m7BNfMWO1bCsQDxTM4NIzZBpmeev41OwCsuBnmmH9aduIGc4pvUigdxaaDn8qD3pKnYYuTSNgjn8aaTSZJPtSAcBk09Rn2qNeTj071KnakwJE4NKVIHP50AdqlRM+9K2omLDHnHFX4IqZDbkAcVoQw56VVtRJD4IcAGrHl/d9TSpHhRTmGFFWUMYAcU3Bx60rdKaQeP1qWLcULu6VKsZI602MHip0T6/lU2HawxE7U8L3xzTgvoO9H5UWArXwxayY7A96/Oz4jYHi3Vm6lriTn/gRr9FNU4sJs9Npr86/Hj+Z4h1B+m6Z/8A0I11YfS5z4i/Jocc4wevFKoxmnsnIx+tK4CoTx+PauuWqPItYwNUj33UbEZ5rsvCaKy7R1rk7gb7lR1712vgq1fzwMn5sceorWmro+8y73aET6p/Zt0oQpe3e0fOqrkfnXvI5X0FeXfAnTvsPhssw/1jEjmvUF5ryK+tR2PPxL5qjHJ0yacOM0zocVIvArk6nExyjmplGRzxUSAk1YSMk4Jx71dtQHoD9KmRKWKPOOPzNWVi+XGMVSAiVCeBUgj+tTJDTghz06VdirEcceO1SLGP1qQJtFLjmrsFhgU9KlGBxTMcU8ZzVkij+lJgn6UY5zSrQDDbg0meMUetIemRUgO4zSMOTx+BpAcdqcvTnPNNgInAJpRwMUgGKCcUgFA+XNKRyaOwoAzVAIOv9KdQo7U7HrQAxRTj96kxxRjjNS0AUetKFNKV5FQD1ADIz3Bp20D1JpAMDmnLz1oBagDnNIo4p23j+VGOKu9xbDKeOoz1op23nOePpQMOBSgc849KAo60p6ikgFXoO1FC96djrmqZIAYpaQ8Ypy0dAaD71H+fwpaDihFASaCvI60daXv60wQoBNKBikzzxS4wc/nUgD9RT8c0mOc4o6NWiAUDnpSYFKev6UVIMDyKXH60gPWlHXB/OgBT0oByKT7tJ6+9UgHZyKcP0pOhoBxUMAzkUDrSHgc0n8VTcWg7OOtJSLS1Yr3YmMc0lKc0lSNjqQYJpCKXk0DFpNtL70vQ1ACUUfzpc8YoEg7c0A9CO1N7GhfpilcY48HpSr0pO3NL6etMBD1pV6Uh55pKBMd/FRnt70nU0ds0BcXOOTwKRTxQetAG36UD6Dj0opp5NOUYFK4AelFB4oJ4PtTEhAeKCTnrxTaUcYpXGLuoJFN7+1IeeelFxIkpD0ppPNOI4qOouoA5NIx570lK3T3oZQHAHvSZ7Ume1C5BNCAByOP0p3QD2pNvHHT6U7in0AQ9aTqRS5+amkYPvUldBeg70pHIFNBye9O6D8adyeg3+L+dGMd6XPWj1FIBBwM80vXIHH0poGaUHHvQAtGMGkXpSjpU2FYD29qBgFvakzzmlouMdnBoYe/FNpcEmmrAA5FNJ4pelR54pgLkUueaKTvUBuBOKUDmkx3p2OeasBB+lAI5ooAwD70mFgx6UAZHWnevak+9SQCYGKUDJ/pSAc+tOxmncXUXHGaaeo7UtJ6UkPqJ0Bpw4zSNRyM1QABj8aU9aKQdfpQAoHel703HX60ueKgXUX1px+9QOlIeoqrjD+KlprHnpS9BUghadjvTQMjFOxgf/WqkLcMZ4pCOelO7+1IAcH2qRgP19M0AYpy8gUMKfQBg4/rTgM0hGaUcD8KEWvMMbTTsZP0pAaWkJhQRxTl6Uh61ZI0ClAx6Z96XBp1QAmOOlLQe1FWAv+NG2jk0vUUtwAdKB0oAxS1SAKKKKYDV606kxnrS0AKO1P4FMHHWlAqkaIdupD1pccUYwKpeY2C9KU9KKKQxB0qSmUp6CqQBjOaNtKBik9asBR0o/lQOlLVIApf4qSimA6iiirAKU9BSUvamihdtLTQM04nFMBuDSU5ulNoAdjik65pR0paqwDQtOoopJAA6UUUVS7AIelLRRVWAKKKKLXQDKctDDFNrHqGw+iiitr3AKKXHIoIxRcqwlKetJRVXJCil20lMAHWiiihgFFBGKKloBuDSU+huBSa6isMpy9KbTlqQQDpTlpq0tO/QaClBxQBkUA4q0+xVhcCgjGaCelHUUxi0gGKUDigjFACgUEdaM80DnNVYdwWoZk3ipycU2spx5kLfQ5+/tyrE9qqxtsb6Vu31vvQ1hyIY3Ix+lePUi4anK1yyNa3k3AD9auKcisW0kwcE9PetSN9wrSlM0TLC9aeDio1PFPr0oO5aCiiitGA48imuMUp4NNc5rJljactNpw6VCIFoA60UDgmtYsBG6VE45qVqjYcGs6hLRXbmoyOe1TMKi7j1rhZnYepqZelV4yT9KsL0rSJa1JB0pcZGaQdKXFdkdhiUUUUMCJ81C3ep2qCTk1L2JZC+eTVWUcE1ZkPvVabkVnIopSH8qhJ545qWY4GKrk81xT3KLER59auwHKj/ADis6Jv8+9XrY9DWkANSHoKsL90VWh6VaTpXoU9jNolooHSl21qi7DWqhenC+9XnOBWbfNwa48Q7RCxkucufrWhZLwPU1n9X9a1LJeBXl0leRl1NFBwKfjikUZFKRivZjojWwlFFFUIKU9aSjOKpAFFIeOlLRcgKKKKkB9I1A6U1jWlyxG6U0c8mkJzSrn/61Z7kEi8Gnr1pqindxWiRohRyKRjR0NIT3qnoMKB1FFFJbgPopB0pa3QBRRRSAXdR0NJQT0q2wHA5opB1FKBimgCijB9aKYHwfIMjj9apTrV9hx/Sqkg6jPX0rxmSZk6de9Z869c8VpzLjNZ1z8wOetSHQzpgaz7lcLmtGXPPas2fJJoTNEY96v4Vl7drVsXS5rJk5frg0FXNrRZPmWvVPCs/TPyjFeR6S+1lAr0zwtPkKRyfQ1mm07hY9e0aTcgrrLJuBzzXEaHL8orsrFvlFdMHcyZtRHI+lTA/5zVaE1YHb+dbGVyQnIGTzTCM5HpS9+lHHIqAZGeoqJ+albHOBUTcYz3GasZBJ1qpccrVqXt71WmGeP6UAcf4pshNayDGeK+XfiRpH2TUWkAx7+tfXOrQCSNwRnivnz4s6LvSRwtelg6nJURjFauL6njtuSRxTpEznIohVozg9vbFSPyK+5pSTR4048raKrDaR2H50qVIy8U1VweldKMmNYEE03HqKmYAGmDBq0JXInH/AOulUcVIVBBpsa7T0oaNER7fYfjVO6QnPrWusBccc+lU72EqMYz9KxuidWzClUjPHSq5JrQmh56cVVaPGTUvUslsnG8A1rRkYGOaxIRkgjnFacTZGO4rmktRy6F0HngE1ahlBGPSqAyB698elSW8mGPNaQViHc6PSLwwzKQea9f8Lat9ot1jcjOAK8X0qB5p1CAknoK9L8NW9xYlS6kD3ry8yw3tqd7HpUtYJHqFnFnGO9dDp9qNvvWLop+0RK3U4rqrCPaBxX566fK2mejBpxTL1vDsA45HY1oQLkiooo/ar0EW0YpJBYsRjAqZDtFRrzUgOOOorUnqP3EHNNY0vbFRzHFR0GMeUc8//XqtJP71FcS7e9VJJ+v6c1p0JvqWXm96glkzwaiaT3pjSD1osK1xGkz9KrOwyR1pzvioJHyaV7BYazZFQs3vSO+KYzcVAASec0zqM0E8cdaT8cUAOXpTugxTV5P1pygfnVdQ2HLwR6UvGcUEcilIII4p+gWHLUyrwPX0qJDU6gdQaLaAh6jAHrT1GKRQAtOIxVgOA43VIrZXpUQPGKdu2nvSuStBJ0V0Irx/4p6DiB7hEyVyeOpFewFt2B1rA8T6at/ZyKRnK4rsoVfZyTMprl1R8hatD87NjHrxWUnBznvx9K7vxhoL6bqEsZGFycfSuImj8uQ+1faU5KcVJHmVY8r0LdhcmNip6VpW9yIphzxWEjfMpHP06VoISwz1rpVt0YPU7O0kWZVauy8C6x/ZeqxncNjEAj8a850e5whUnk10enSeXIr5xjniscTT9rBoqjLknqfScLiWIODkEZpCa5zwVrq6ppwQsN8YxjPOK6QDn+Qr4CtTdKbiz24S0sN3ZBHeo2PvTyMk0xgQa42UNpcig+tCjIqQEpPu0/HBpmeaAEZcmm/xdulLk5waWgoValA5qNOpqeKMkj3pWAlRC2OKuQw8jim28Gee1aNvBjqPeqSsySSGEYq4kQX/AApka4FTjgdauxQuP0pjegp5+YVGwJPtUsBu0ceuaUJzz/KnhST61IqDvSsJjY09qnA2ihRz7U44B4osMYy0HqKRjil69aQFLWCBp1x/uH+VfnV40YNrl8e4mYfqa/RPXSE0m5J6GNs5+hr86PFz412+7/vW/PNdVHW5jW+A5t/m6DpUc7bY27Ee1WAMtVTUCVrre55GpnW8f2m/AHUDNep+ArQG4VMZfArzrw7bNcahMwHAUA4+te2fCvSDPqaBlzkitY26n3OEXJhon1l8PLD7D4asl24BXPTua6bPNU9JgFvYwRAfdVf5VoIuWrx5au549SV5tiKvf1qdEzxSRJkirkcGRkisFFmYyOLn61bihz1FSRwcDtVuGLHatVEBscOBnFTBPbpUyR4/xoKfl1quWwDAMDimhcVKRgYpuOMe9WUxuM//AKqMfpS4FOxxQSNA/lRgUrDHFIePrSQCrnr2ozwTSZx707HUc0hMZnmlx1pcdaVRwT0oBhtFNIx+dPowCaAuMxgUAcZp+3OaCMLQFxo6U7HH1pAufb8akAA7cUDsAGPrS+nek6Dr0obg4HT39KVwFAzSD9aQHHt7048HimLcB2ApdtAGCKVQRntQNsaeh9qX0GKXHPNGOg/rUsEOpMcGnEe1KOn0qga1uRkVIB8tIw60oANNgAIH0pQMkUuPUUAcimAgGc4pdpGKcp5PvSkZ/CgBMcfWl6D1pBkj2p1FgDrRSZ5xTsc4qRMSl25zxQAQ1OpoWwYzSsOPejmkoQD6b04oB5o7c0wDJzTuopoGaUDIoGw244pwGPegE0vQdaBidOc8UY9etLSZ54oJFApRwf8A61N3UtSAHB9xSdSKCM9aM/40ALQRRSN0oGhc5opN1IeaVhCrSgUhFC1JQ7JpCcUi0NQHQTJz7U7PFIcflQTjOaBXEHegcGgcHpTscAUDCl6g8U1TkZpT0zQmAdB6UUUvbgUCsIelOxxSYJHPalAwKB7CBcnPendRSdvaloATHI96U8UU3HOKAHZ4FIxyaD1FAPOKBK41jk0ZyaD0OaQ5qGMWmE4pwODSEZHuKTAVad29qYvHbBp+eP8A69IXUH6mm9MUp5H402qGFCj5vajrx0pM/NUgSDj6UmMA03dmlJ7U7gL0pAcnNIW+WgNg1LYIU9RRkFevSjd69KSlcq4u6kJJ4poPpSgjmi5IuSTig9aTr/8AqpR7mi4AM7aKD0pq9aQ1qKTilpM5/CnBeagTQq/57UrCkBxTjnFaoVhhzzTG4FSMM5ptMZHzTj0FKq80uB9KVgFHGKQ9adSN1qkAdcCl6fWm5zQp/OhgLzSduaCc80meOam1hWBTkU7PFR09eaLDF3Y+tHUClI4pF5FMBab1NFL92pQkHt79qB+lB9e1KOBVdBsKXqKSlHWpQDgMD6Unv+tKTQeKQDSM0oGKUjIpemKe4Ao560/GOaYvWnr1qgvYMZNHY8UvTmkz61AAtKefajHPrR1IoAb1pccUtA5FOwCYGCMUtKfXNJQwHA5paaowBSsMihCQAZpcetAHb1pelUMNtJRTugoAQdadTQM06nYApQKSlXpVoBKKKKkAooooAcBTselNXmn1SNEFI3SloqkDCiiiqEA4pwHWm07tTRYYFLSDpS0wAcUnUUtFUwCgCiihAOooorQAooooAUHFGTSUU7lCnrSUUUXAcD1paQdTS0wCiiirTADyKKKQHNLqA4nigDNAGaUDFFyxMGkpxOKQjJrRMVhCOBTKfSEVElbUT1G1IuDUdPXpUrcSFPU0HqKSnY5zWlrFi0mBQTig57VNmAhOaSijGa1XYncKUdDSUUCClOKSii4BRQORRUgFFL/FSHrTsAUUucE0fxUuUBKKUDNOppWAQDFL1op3QUykJjig9RSgYoAzitUhhigdKXGRSVVtA2YUdRRSL0rNoBkq5U+tYmoW+0kgVusODVK8h3xmvPrwuiJq+phxMQ1alrLuWsqUFHIqzazbeK8yD5ZGaNlDkVIvSq0T7gD2qwp5r1Kc7lodRRRXTfQYUUUh6isgFpo4yadnnFJ7UAC0p5FNIxS7qE7ABOQaY3SpD0plOTuJlduaiI5yRU7LUTrXDJWMxEHH/wBarKdBUCrU6dBVwWo0PooorsRQUE4oo6UMCNqgfip36VCx61mQQSCqkx61bfpxVWY5BqWaJGfMc1WbrzVmXiqjmuCbLZNCc9+lX7Zs4rMjbBq9bNyKdN6kM2IGz7/WridKo254q7F0r0obGZNRSDpSE5re5qI/Q1kag5wRWrIcLWNfmvOxMtLC6FOLlhWxZjgVk24y/wCNbNouFBrkoLUz6lwDFFFFevEsXFHWlPSjOBWnUBtJupaKggRqPu0fnQ1KwxaUHFJRTiUKWqJm59KVmqMtmk2Av8VPUZpijNTAelEdydxy/dFOAzSUVsi0BNIT6UjGkBzUOQ2xw4FLRRVoBy9KWkHSlrYApQaSimgFIpPWiimAvQGjPFJQBmmncBwGKOoox0pBxmqA+FZDjNU5uMnjPvVt+RVWbnqBXjXJM+Zck96zrgZB9RWnOBjHSs64BzQijMn4BPSs2bg+taVyoweMis2YDJ/lWb3KiZd0oP8AjWRKCH6VsXQ4rKuMD61pbQpos6Y+XGTivRPC8vKjPSvNrBtr8V33hlxvT1rJ7h0PYfD7khe9dvpxyF7VwHh+TKiu70w8CtqbMmb0HY1ZHPWqtu3SrIHUd66DMeM5+lB6ULkEd6QjHvQA0464qJxxn1qZsYGPpUDdaAIXB+hqu/fNTvzg9KrPnHFJklC9TKn0ryv4iaWJ7WTC5yK9auEDA/yri/Fln5ts4xketaQlyyTB6SufKF9am2u5E96qvw3Suq8V6b9n1KQ4wCawZ4ABnFfY4OvzJI87EwtNvuZznIpgJI+hqWQcZ7ZqIDk170WcFrjsccU0AdDyakXBFM6P/wDXrVbg9RdowcjikCYYZ4FTKv60FQDmqY0W7QKeoBFRahbhkJAxRBJtNTStvQ9a4pRalcNnc5yaADr+WKoyoOf5VsXURLGsqZdjE9a0sStyimUPvV2CXnNVZAc+n0p1u2G9Kxkupq0aqMSPep0AJPY98VViOMHOanB+b3q4bE2Z3fghYzdRlwODxXs9za250xHVR0HcV8+6Fetaup3dD613sHixvsvlmTJxWkkpQcTZP34vseveEpVljC9/1rtrSPZjNeOfDzXfNuNjHOT617RaDfGp6jGa/NcZR5KzPXTs7GlbjjJq5GvAA7VXg+4B3FWk4+hrg2NWPAx7VKuOKjUg8VImD1o3JHEVWuOAasMcCqlw351DQmZd4+Kz2l6DvV26JOf6VmOcN04rRGfUnD4/xpGlxUJfj271GzkH1zTZfoPkkwaryPmkkfmo2fC1m2IGb86aCT0poY8nFAPNOxVhw7+vpQBjPTFAOOcc+hoJJJpWZK3HKcYxUlRryKkToatIpjuTyKegBpi5xninKMimiGx6rz/9ap0A9qiUDHuKkU5NCQtyRDmnVGD3zSlqGV0Hlsc01mx15pjNxjgUwtgY7VItB7Sc8fpUM5DqQRnIpGk56UzcSe1JOxEtTyr4neGTdxGeNMuvPH614Zq1ibZiSOvfpX1rrOnrd27BlzkdMV4B480sWtw0e3A5IOK+ty2spQcGzmnBSVrHmu0ng4H0qa2mKPyaWWMoxGPeomHcV7UdNDy7G1aybHBz1rp7KXeoxycVxUD8AZ5ro9GuSoPOfrW1rolno/gTWm0vUk3NhHYAgnivaUk82FXHQ4Oa+cbKc71YdQa9u8E6wNS01UJzJHwQfSvlMyoa8x6mHqc0bs6A9RmmMeeetOc96ZkGvmXqdzFzz17U4HmkC9KUjr69jQkDI2NN3d+lPY81Gf61NgTDIzn+dOzk56U3bxzUsac9ODRYZJCm45q9bwkkccetR20JbHGa1be3C8Y/GiwkOhiIq9GgxSRR7QOOanUACtbIGrDVGDT+p9qTGBmkxx9etLYYoPPtSkZoUYzTwMg8YoAVVpV57fnThyD3ppOCM0noA9WwKQtk0h6YzyaTpWYCnrSY59qXOQfp6Ud+KdgMzxM4j0K+Y/8APFuc9OK/OfxI27WLzBzmRufxr9CfHlz9l8K6lI3QQtmvzt1mTzNSuOv3zXdh0uVsyru1OxRVTuPFZ2oty3bHT3rWUYUnH51h6pLtZv1ra95HBBXkkdB4AthNczFf4iK+k/g9oW/WISV+XIzXz38H7c3ZLnpuJ/XivsP4NaKFYysPurkce9Ob5Ys+znanhlY9bggCqABVpIfSnxx/KOKsrGMcV5aR4O42KLA6VciTjkGkij4qwg6VdihUTpxVlVwMDpTFGBU64/GqSI3H4x/hSNzg80E9MU1uRzQ0JiAZpo65pSQCR7Yx6U0d6mw1sABHQcelOB5ptO78UAIwyaTGc0uM84pcYP61IrjAOad1IPakHXFOwB2qhiDkU/8AhpnUdKdjIpMLCqKD8ppR0FD8kU9BdROopCMUvShelAgUFvoKd1GPSgDAJoxz/WpKTEI3be1HfgUuw8UYNTYLgB0FL1NAHelqlsAg9jSg/rSgEN7UA5PvSQADzTl9+KYTznGM09M8fzpgOB/nRyTSDknFOUcUC6iUfdFFKB7U7jBetKDmk7eooJ/X2pAPHrQG496bgUoFUmAu7p/Kl74xTDzjin4xVXAUjGPWkP3Vo5xQM5NSA5elLnmm+lP/AIqBbiUmOaU80uOaVhiH5QTjtTh9P1pr96d2pisC9KWmgc06gYUu2kB5pv8AFSRO488dKTPbpSA5pfWmUHHvSj86QH2pVqSVoL1pO/rS4OT7fzpB6CgaFwQPakPelptAMCc9sUZxk9aP0oAwKaGHUUue/AppPFAGRWbYDgc9sUdQOMfWmgkUtC1E3oB70HpRRT6DBe1K3AxQtBP51PQEJjA+tOPNIPmFCjFLYBRxSgZpB+lKetUAu2l5x1oo/hFDQCZOetKelIQQKP4fQ0bALSN0oPQUgPUUthbCliOfX+dMLc8Urcmm/lz3qWO4HIH40o4+tNbkijPGaSAdgnFHYg0MQBnqKbnnFDAcBzj+dAPNNJxS1NwW4pPJFJTD96l/ipXKYE5pN3zUh/Wk596m5I6jPNITijbk+tMpC0A4NAGB9KNvPvQSA5pegFAPFGQ1ADWJH1pAcN2pxGM0ij2/KoK6CrzzTunWkHXgUpGaskM54oHTPFIOo9KXoPSl5D2FGMUqcYpuecU8Ciwri45/xpQeR6UnTAoOOtUgE/Dmk20jHim7z1q0A4daASO9M5IzT165pAKRxTepFLkEH0ooAAcc9s0h69KXBxxQcE0CQ1QcGlx3pcZNO4zTuFxu0AZNC8CjG4+1A4H40hjqB+dIM4pelQAhHNKBntxTgMCjGFrRAmI3FA68d6XHFJj5hSF5C7aTqaUdTQeopLcEKMcH2pduQfU0E5oJ4/rVMbE64pSM0Dr7Uv8AKkAD1/rR6dqX+dGcUAOptH60daAHd+KGyQO4pQM0uOKCkNx0pQOaXoOaB+tBIe9IBmlz2PNIBzUCsOHpRjFFLtqxiUq9aSioAXk0oGKPalqrAIBilooqkAU7rxSEc0uMNVo02Ck20tFMzEApaNpxSkYpMtIb6U9elNpV70IaHUUo60MK1RQlFFFIgKUHFJSjkigpDqKKKoYg6UtIOlLQAUUUvY1SQC9aKB0orQAooooAKKKD0pMdwoooprQNxwPFG6m0U7juOHSlpoPajBpgOpAMUmeMUp6UAObrQT6UlFBVwzzTgc02gcitL6BcUnkUE5xSUUdNQuIwoX0oIzzSEYrJ6MXmL60/GcUxTS54rRMaClzzSUEZq0yRAc0tFFJMAHBNLjIpo6mn9BRcpDM80tFFJkhRRRVAFKBzSU4dKoAxzmjPOKB1NLQAnQUtFNDUAOopo5NOqkA4HNKBmmjvS1oarUXtSgcUmDR0NNMVhKDxQTig9KhhcRulRzIGFSDpikYfLWE1dBujn9Qh2NnFUo32ycVt38e5elYEo2OQeOa8OrFxZz2szatZcgVfQ5FYNjNggGtiF9wBrejMotDpS0wHNOB4r0EygzkUgPNLupPSgB1J60tFADRwaXPWkIxSUrj2HDoabTloI4p9BETioWqdxULDArmmjNgo5qdagToKnWrpghQKfTR1p1daLQhGaaRmnNTaTEMbpUD9cVYeoHGcisZEFeXkdqrTDNWnGc1Wl6VLNEzPmBDVQkPNX7iqMh5rz6qshiKeRV61bms0Pg1dtWJ4P5VlTlqJo3LY9K0I+QKzLVuBWlGePavXpO6IZLk0lFFbMojuGwmPWsO8clse9a90cKaxJzukOK8vESEx9pHlq2bcfKKy7NTn1rYiGAaVBaiRIBiiiivTRQ7+KkPWjGKSruJhRRnFJnH/AOumMPu0meDR19qQnFQQOWhqSmO2foKL2H0EZqYMmkLZz3pVrG4IkQdBUyjmo4xjtUo6V0RHbUWgnvSk5pjGqbsU9BrGhetNY5oHb1rBashslHSlpB0pw6GuhbFoSnDpTaKtMQ+kHSgdKWrAKKKOmKaRQUDk0pOaAO9OwC0h5zS0nQVVwPhRxkVWfGD2PSp2JHB6VXlP4V4pJSnJBIrOnPXmtKfj3rMuOaSAzJx1rPn71pXBx1HWs6fvj9TQiloZdyNq1lTjAPvWxc/dIrKuMj6UzVDbQ7XFdx4df94nAzXC2xwwJrs/Dj/OnNZTdhM9g8PP8i8/Su902TKjArzrw7Jwp9q7/TG+Vaum7ozlodNbjI5q0ucGqVs2eTVtT/nrXWnoZE5Iz1pCM0xTxmgtxVEA/I9qgf8Az2p7k4qNjxQWQvxxUDNx61M59ahb0pMVivLyDmue1yAPCwPfNb7sOTWPqWGRs1JDPnn4i2BhmZwOleevMHSvaPiPp3mQO2K8NuGMFwynjtivpsulf3Tnrrmpp9RsigjNV2BHbirBII46VCy+lfWU9tTyb2Y0e3404cGoyxyO5qUAtiuhAoj057c1Ltz0qFcipUYYx3q7lWsNBKnPapPMynrSHFRbscVlJXM9xk8e8ZPPPpWVc2+4kgda1id1QSQBgPWo6AjCmgIycVFyCO2OhrauLcqhz0NY7ALke9Yx1uaxbkizDIOmauxNlRzmsfzNvTrVyGU8HOaXwsT0Ny0kw3pWmk7LjnNYdtLjB/rV2CfJrRO5UT0LwXqn2W+iG7GSK+l/DE4u9PjbdnAr5F0W5MdwjDselfTXwy1MXVjGhPOBXyOa0bPnR6sJXimz0GPoDipweKgTipQ3Wvkzp3JVPFPRsDg1CD+VIX4JqwJ2bB5qjdSc4pZZffBFU7mYGqa6juVbhsrVGQ/Nz+dTzyDJFVHfJxSWhkkBbggfrUDNyOenpRI+KhdqLl9RWbnrTC1NLYOKaTisxjwcU4dTUQOalGcZqkTsOHv1pQp60KMrSk4FMQq9aeuaYBTx1NVcBd30qVTjjpmoQORUi4zTFYlU1IBgVEOOvWnbuh9aBDx396azFfehnqN+BipYLUcW5OfzpGbgc9aYST0ppzUodgJ9aMGkP1pfapHYR03rg/rXlvxL8PedbtKi/MPSvVQATzWPr2mre2sisM5Felh6zpTTRlLTVHyff2xiJJ47YqiBv4rs/Gejvp+oSxlcIW+XNchInlvivtac1UipI8urHlegkY2tW5o8yRswfgHp9awwCDxzU8TsG/Wt0zF2asdvZXGDxXeeAtcNlqUaO3yNwfSvMNKnJQZroNNuXt5VcHociuXE0lUgy8PLlep9ErKGUN170mOR/Ssnwtqq6ppcTZywGD3rYwQa+Bq03Tk0exB3FOMHqaUnIopA2CelYIu2hGfagjI4pScnNPCEkDrQ0CVhFXJxVuCIsAe3tTIYs9q0LaEY6YphYltoMAcVpxIAQPWoYY8YAq2ihSCKdtASHoCKXnjFKGyv9KXpznj6U0VuJkE/55pp60p4YUNkMD2qWieo5Dk1IpI4qNetP6cUDHgnvzTT91aQZpSuKTF1EP3s0A56jmjbSYx3rMbFzjOM8UA8U0n8ulAGSAKAOP8AizceR4H1U54MJFfn3fxk6lMRyDIa+8/jrL5PgG/7blFfCjR7rhzngsTn8a7KT5YM5MQ9kU502RE1x2t3RUSEYGP1rsdSxFCeea8516XdOkQ/jbGPxrqormY8LS9pVSPdPgXppeyhOCc85NfbPwu0r7Jo4kI5avlH4HacINMtxtyxxkV9n+DbQWeiWygY+XPPWor7M+mxUrRUTcjGD0qdV/Ko405DVMPu/jXCeGyWIYNTqcNjHeoUznA6CpQfm4PHrirKRZWlQ5zUanA9qkGaCR5ORxTTy1L1AFHvQAxvzpV6Up4zSDsDwKXUVxAMmgmnDkU1ufrUjAHB9fepFGQTikxj6Uo4zmkwYxuD0pR/nJpXHPFID830pi3FTjNAHPr70g7j86BkCpBj92aRgeKCcYxSE8/WqGh3X6U0HFOXp/8AWo24FAIVeQaD1oAJpxz1qQDHFGMEGjnFKeSKBLQVQfrQo65oAxTug/wpsYH0FNx1p2CB70ijB6+2KTQrDepHalUfy/Og47jingCgaDGBS/hS9uaT+KgAPQUo5FJ2x1FHY/XpT6AC9aCMUE8UHnFISFzxzSqaQDFHTrQIXGTS/wAVJnn+dKRkimihaXpk0ZNHQ0MkcMUUgOaAMCkNCg88UUZ4pPSqQySm9aF4xxSt8tABgUtIOSeeKO1AB6Y5oJ5H+NI1KRk0CQDpR60Y4xRgUC6h0FLSAcUtSLcKcCABTenFHYe1BSFPHSkpV60meaBiHpRkUtNzxQSDfSj+GlHSkHA96lhuKOlB4/8ArUdCKD0oQCg8/SjGBRRSKEwTRycdzS5AzS9s/wAqAEU54pw6UnQUqnAoExccZ/SlByaaDk0hbk07j3Hg/wA6X61Fv5xmgPx9PSpuBIWGOeKQ8CmM25RSFjipuA4vgUbu/tUXb3pVIxSYMcX9KQE5pmO1LjHPc0gHZ5pD0J60gPGaUcdc0kUhRnJ9KXk0nANHfOKZIlKOh/nSA/N9aXbQFhU60p70nU0EZqWD3GYyaAOKUjNFZiQYOe1GMNml60dv8asfUM80E880o6c0tACKue1LjFAFJ+FWAHG4Um2lBzS9AfWoAQdKXrSHgUo6cdKbAMCikIzQRmkAYyacOetJxinDtQAYzSNSgdaaeCKsBp703qKcwoA4IqUxIO3vTqb684+tLwO3anYYelIetKopxXvVWLAetKo5pB14pc5PtSI2AA4pGpxGBSH+tNCQ0+38qTnd+OaXuBSgAtQxsVeBzR9aB0pR1oQABn/9VP6im9M9aF9KYWFpAe+M0h55oUVIthVFGcN/WlGTQOSaBgvJzyKfjikHvilzmgBo/KndPxpB0pcAj2oAKQjNOP8A9alx60CsIBRto7e9OHWga2AHFLzzQORxS1ACN0ptOI4oXpQAbaUCigd6pIGgx+VO7Ui96XIqwDtQRmjqKWlcAooopgJ3oHSnAUp7UFWAHJopF604da0Re4lL0NKtHXNIS2EBxQBmkIpwGKBq4nU0oGKWimhMKXrmj+Gkq0UFFKcUlMmw7HGKQdadSDpQUGBS0g6UtAAOadTQOaCOaq5QUv3qSlAqkSLQBiiir6gFFFFIAooooAKKKKChBx1paKRqliQtLk0gOaKdxjgc0tMoqrgPopAc0L0pgLSdMUmfalJxVXAWikWjPFCegC03GKAcUpGajcBvSnA5ptIMipuC0HZxmnUynLVJ9AFooPSiruAi0tJ0zSHvVJhsOX79B6mgcUpOaLajWwlFFFaCFHWnU0dadQgEHApaaetOoATPOKMClooAQjmlpSKSqRTD+EU4dKQ9BQtMa3HZ5zSUUverLEHOaKXHWkqWAHpTG6U5jgUw9BWTJZDOm5DXPahAUY8V05GVrI1ODIzXm4iHUyktLmPA+GFbVnLuVfpWD91yPStKxlwRXmU5csrGa1NtGzTyc1BE2QKmr2acuZGiCiiiquMcvSlplOBzVpgBHWm088imUmAU7qMCm05eKEUhp6VCw4qY9Kjasp7GTQ1OtSgYzUS9alU0UwQtOHSm04dq6kMbRRRSARqhcVM1RNWbAgkHP1qrKMZq43Sqk/NZPsNGdOCeaz5evoK0Lg1nzcVxVdi0V885q5aHDVRJ57fWrVscNXFB6ktG/ZtnH061pRdKyrL7orVi717NJ6EMnBxSUUHpXS3oMo3v3TWM/Ln61q3rcVlY+YV41Z62Ey/ZLgCtaMYFZ1iuMVpjpXdQVkKIUUpGKSuzYbCg9RR0FNpXBoXPamfxUufypN1DZIvQUYFJ/FRuqQBj71Czc06U4qBmyaiTLHA81JGPwqNeTU8YxRHUglUYqSmU+uiJSBzUTNT2NQO3NZylqUw/iqRahXmp0+7UxMx/pS0UV0I1Adad2pMcUlWgFXrTqaop1aLYkKKKKpMAoooPQU92PoAOKU9BSUdxSGfCLtUD4zk1IvPbIprqBxg8cfSvHewmU5eM5/Ks2f7xPQVpzZPXpWdcKMn+tSCMm56ms6XvnNatxH14rNnweBVDtqZs4yDWTc/e56fWti4PU1lXI5zwaDYrwYDiuu0BgHWuQjwG966rQmxJH39jWctSbXZ634cbha9B0psqvtXm/hljtWvQ9JYDb1xTpGbOqtTke9XFOF5rPsySP15q6n3a6o6mLZPnAH60Fh9aZnjNGOMVpewxCef6VGxH0qQ8daicZFJCRBIQKrO4xUs3Sqkje9Fxkc0oz71m3xDKatyyEA9vesy6kJU1m31IOD8Z23m2sgI7V85+JY/s1+42kDPWvprxCglhcEdq+fPHlgY7lnwep6DpXsZdV5ahk1f3Wc7FJuUelK4yeKgtOKuuAR0r7iEtDxqjtJorKMnpU6EAVA+EalRwT1rriEXdFgrntTNpDVLFhh0NOaMnmk2Jaka8LUUmQfaptu38KY68E1W6DlsReYDTlbIqCT5elNSX34qGiUS3f7yMVz9wmx/r6ityRyVx3rJ1DqeOfeuVXjKxrTKbpkd80+3fnmoy+RjNNBKtuFXJDeptQzBcentVyB8P7VjW8wY+laUD4xkjFEWK50Gmz+XICOa9y+FGt+VNGhbgc9a8Dsnxg16D4J1ZrS9iOcKK87MKSqUzsoSv7jPrS3YSxIwOQR1qbbgVi+E7/wC26ehznA9a3PvV8FKPLKx6EHdWEOAM1WlkxxUkkgUVQml5JzxWZb0GTT4781UmuNwx39ajmm4qq0uQfalcz3HySdearO9DPmoicdayLSBnBHvUbfMKH5oxjmgS0GHrRjjqadSge1VYoFWpVGOKaBjFPA5PerSIFpTz60baQt2/OqsA5V7U7IFIq+9OAycUWAd9R+FPA4ppGcHOKXjjrStYB6nHT8KcecUwAkUpxTsKwhGKaWJwcfjTmHB4puwnpUtCEznGKXHFOC804rUpAMZKQjmpcZB9qbtzTsNDADn/ABprxh1IPcVMEOKXZiktBNX0PKvib4Y+02zTInzJ6CvCdStjDM2RgCvrrXdPW8tXBXOR6V83+O9DOn6hIoBwSSPpX1WW1+ZcjOOcLxt2OIU4+hqWNs1EybGIPSlXk17x5slY6DSZxtweDXS2Z3IBwO9cTaTlGU+ldZYXPmxKRim1dWM78up6N8Ptc+y332aQ/I4x1716onIU8V8+abcPb3EcinGD1r3Dw5qa6pp8TggtgAn3r5PM6DjLmR69GalFM1W+77GmYwak7UbdxFfPWOxoaqDNWI48FRg/lSxwjPSrsUAUDjmmtQ3GwxYbOMir0EQz6UyOM+lW4lHFaWGTJH0GKlPBFRqSO1Pznim0VccOelL1P1oXAH8qaTUkvQcQO1NJ+alLHnvSUmCHjpT+AM0wYJp2MioYDgOfal59KTOevanL1p9AAcjrRt29s06jBPWlYFsRlOMetPiTNP21JHFggYosJHl37Qg2/D667ZZentXxSlltLdxmvtL9pKVbfwJ82MNKAc18U2/iOzmEkO8bhxmtmpcnuo2p4SWIk7dDnfEknlkqOBXBRRHUfE1rAmW5yRXYeKLpGkJDAr7Vh/D6z+3+M1m6olehh/dXN2R34HCShN3R9d/B/SQlvbpjDADjFfWOkQ+Tp1unog/lXzf8J7b95D3Ax/Ovpq3TbEi46Cuarqi8c7SsTqPl6dDUgHy+9IhyeOv1qYHA9q5jyBFGAM1Io4PSmDPBp+Mc/pSsA8HnFShsMCKgBzUg4FSBMGzwKUnBpidaCcH1/Gq6Ah9NwPyoU+v0pQOuaEAqjjmkWnDjrSKc+1SGwZBNOBxmm0g460mD1FJBoIxzRgcUp5FISBOnpTivNJggZp/pQMaQSAKaVwcelS+lMIJPNUD0EBzTscY7UgBxgU9Tn6UmJAMUUpUduKUcmhKwxMbjRtx708Lx9aUgZ9gKQrjTx2zS8HFBGPzpw60D6B7DrSE56dKXPqaSkwGEcU4H6U0dadjihAA+9xTu5/nTQpzT8c5qwAH0pFHFOXp2pBwaEAH0pB0NOIJbjrTWoBABmlUYxQBiloExCM05ecULSgYoQMX09adTW60Z4xR0GL2zS0nrQelJAL0x70nO0HHNIT1pccUxbAD0zS5yPpTBkgelObpQhiqeBSg4pKKkVxSc07HPX8ab0pQeKAYpHNFJ2pQM/SqFbqKvPHSlwCKT1pAc0rXH0FP6UhIpcZP1oIAoQgJ9aTqetKTxSZ6mmUIRmggZoPSlqQGkYpegoP0pF60ALxQTg0meaPpSuJijpRnBpB1oPHrS6DFJxSlsEetJ2o70t0F9AXilC/8A66QdKdnAp2EhBxkUE8e9BXpSf0qbjG5zTgw57U3GKOhqQHYP1ppz1p3PHegnFKwEfXtSj7vShjk8UnOaYCqMClI+nFIDxil7DtSsA3oad0wKQj5vxp3U0h7CDHA7ntS9MCjij+Ki+guoEdDQOR7mjp+FAPFQAKcil96aDge9HrmmyrAOe1A5o5zkUL94+1USwxg0oxt460EYxjqOaAefrS3AUdKQ+9KScEe1J1HSmAoOBnvSdWpRxxSelAAo5pT0o6igDcaSAT2pR1NBxmk5zx0zTAXqKMc5pegpMfNUAhQMe1OHPSm9acoxx7/pQtRMH+U46U0jP4UrUh4X/wCtVj2EzyRSDqaXHQ0vOKVgG44NO6gfnRS8fhVgA4FBNOK5ApAO9O1gADig8GnLk8UEfhStoAnoBwaMcfWkA5p3Qe1ADSCDn+VIOTmnHoB3pF68UrAL0/Ckp7Cm44zRsAlOJ5wKTn3pT060wFoI+tITijPPepFYMc+1KnX+dKBz+nFKOR70DFODzSAHHNLjA9qDgGgGJjnNPpvWncZpWC1gIPQUcjjPelHWkPNWgDGKUHt1pMc5pVH1qQWg78DRSfxUqnigBd1NPYU7uaTOTQAU4DFNGKXbTsA6kK0d6WmA0DNL0FLSDpStcBaKKX+GqSAWikakAzT6lXFWnrTegNPHSqQ0hF6UEUfxUtD1KsNHWnUmOaUCmkSFFFGM0IphTj0oPSg9KsYEZo7UZFHpSQAOlLRRV2AKKKKLAFHU0p5FA+WqANtLSLS00AjUtFFVYAooopAFFFFJFBRRRTJCiiinYoKKKKiwBRRRQgClyaSiqWgBRRRQAUUUUC2FyaUHNNoqhinrSUUUmrgIDiloIopC2HbqByKaDmnLTTuMB3paQdTR/FVbAB6ilB60h6UmTV7i2HUGkBzS1W49xR1pScUg606qAQdTS00cZp1ABSjqKSnDpVIpDTilA4oI5pQMCnaxVhGpKUjFJQSxw5opF6UtWWgpORin7aYTzUSfQVuo1jk0m2nY60AcVBNtdRMCql7HvRvWrYOaZIuVNYVY8yB6o5K6TZIafZyDcPrVjU4SGJFZ0T7Wr52quSRzLRnS20m5AatqcismxkyMd61I24r0aE7rU0W4+iiiussKKKKpAOB4pM8Yo7UlU2AUUUUgConHNS01hUyQmRDg1IDmoz1p681nHchElFFFdS2KFyaSigmhlDWNRuacRio2PWsWySN+lU5zVpulVJT1rJsaKFyef5VnzYq9O3X2rOm65rCexdiA9f8A69Wbc5b8Kqnk1YtuH5//AF15adpCehu2bc1rQnisezPyiteHoK9mi9DJlkcgUjHAoB4psvCmupvQoyr48GqMY5q1etziq9uNz/WvLnrMTfQ1rRcAf0q8BVWDoKtV30tgQUUUV0jEJpjH86cTTH71AeQhOaM//rpOc0lHUlDv4qWkAPSmOcUPRXKGStzUOeaVzSLziueTvoBNGKsRioIs1ZTpW0ER1Hr1px6U0HFI7cVvfQtaEcjECoC2SaWV85pg5PtXI3qQSxjParA6VDEuRU3T6VtFDQ+gdaKX0rdFoQ8UvFJS/wANWhiUUUUXFYd2paZS7qq+gxScUtNbrSVV7Ej6AcUg6mlo8yj4NXpSOPrSofypWxjmvIZJVmBxg9KzrkemPpWnIOp9e1UbhCee/pQ1YdjKnQ4wayp15zWzMpOay7lOSccUh3Me4Xkisy5GBz2rauBhen5Vk3q4z6ihM1uUE/1grpdEb51Oec1zCnDV0GjPh0qZCbPWvDMmQtejaS2VFeY+FpB8h9K9G0hsqKVNkS2OuszwK0IzkVlWbDav1/StKMHPFdcTFonPQU7BJpoGaM8YqgFfp1qvIalY8dcVCx/AGjYCvNwBWfcNgk1bnf5u1ZtzIck1m2BVnlI4rMupMKasXUmCTWTdzkgj9KzbGjK1Vshq8e8e2IdnPFer6hLw3PWuA8XQfaIn7nFdGHq8tS5m1Z3PGVfypyuehxV/7y5qHVbb7PdHtzmpbaQFK/Q8NNTimeVi4WdyN0OORUP3XHYVbmOeneqb8mvSi9TkRet5OOvNXFOV7YrJgk56c1eSTAFTJam0LDrjGDgYqmzk8EVPNINh5qg0nFaw2Caux0h3H0qAcN0/wqbO5eRUZXHShmJPCRzn0rP1dAEBFWw+2qt6BL+FRy31Ki7SMIOAxzn3ocgd6W4UpJnpzUO7PB71DLasyzBLg1qwTjbjvWLGcVdtpCuO1ZvRiZ0VjKNwwa6zRZzGy4OMHNcNa3BRh+tdJpdzuIIOMdqipHnjY1g3Fpn1B8K9eE9skTv09e9enGTjNfNfw11s290iFuDX0DbXouLWNgc5FfDYyj7ObPUUveuupYuJD061mzPyammm5J6e1UZHyc15PQ2epA7ZJ9Krv0NTSHJqFsc4ouZ2Ii/Smk5FK/1phHrSL1F2nFOI+Ucc/SkX0p+MjBoGN2YFG38BUlGM+2apIhbjVXn2xTzxijHODwfenccZPApliUxuvANPYdutABJzR1M+oqc8GnqM/Sm4C/T2p3NUMd1GKl25GOPyqMKcZFPU5NHQBQNlDntTiM04qOaBMiAxTscf1pyjGP5U5R17GpFa5EFIp4Un270/bT1QDJp2KI9uDTwh7UqrzUqxc0WIZD5WBnFKE5PFTbMUu3nFFh7EEkW5cda8o+KXhkXMDSqg3LzkCvYCCKw/Eemi8tHUjII6V14ao6U00ZzVtT4+1ODy5DxjFVU5J7V2PjvQG0/UZQFwpJPPTFcf91iPSvtYSU4qSPMqQ5ZE8AG7FbulThSFNYCnBq5aS7JFJOBWu5ySR20Lboxg9PavQvhxrflXBtZGysnCivLrOfegCnitvRb9rK9jdTggiuPFUlWptHRhppS5ejPohVyAcZBqVYwOf0rP8PX66pp8UqnPy4J962Uj2nFfDThyysz2Iu6Ejj6djVxV4U47U2NORUwFRoaWsPUZA7VMq4+lMUAgVIp6UXBajucZpytnimZxnk0ZwcjjFITWpNuwtNBGP8aaGJyfzppPNJjH5yacCcVGrU5fyqQHqcHkc1KgOOajXkDj8KlAptisOPXnpT0XmkVc9eamROORjNIYIuetKq4qTGBjFLt4AppAtBm0dxUkYwKQjkU/HX8/WrRZ4D+2Jfm3+HyqpwxfH0r8/riNobd5FYhiM190ftpXQ/4RBIAcZycfjXwde3qtbkBu1exhoXpJ26nv5Z9ps56+1e5+aEuTmu8+ENv5d8HcYYkEk152ITdanEp5Ga9k8Daf9kdHxXViIKMUktzvp7tn1x8GIfMuYyOhYfSvpKBcRjtXzf8ABAnzowe2K+k4wOP6V4lbQ8LG6zHL8tSA8f1po44zSdBn1rnWh5ZKOBS5PSmjoM05e2e9D3AeqngcU/JBPtTQMYP6U4Z71ADx9aVRzSgDNB9e1VYBaVaaPU0DkHtUkjx060YzikGTR/DQA8LuFGzGO9Ki8UvYCqZVhNpI/CjA/OlwQMChhk1FgSsIBxilX7wp2wetAFGwXA+tIRjrSc55pSRSC1hduPrQBn2oAyKev0x60CsBGaFGAaXv0xRkVQxccUpByKTv/wDXpw6VICZNIeKfTD1oAMZo6il20E5oAaFx2qSkC5NAORTsAuB2oxmkz7U7GBRsJhjk80hOW9KXGOaAPancEKR3pCDx2paKlO4xCKToaU89KMZI9KaAWlzxjHSjGO1KDmmSN7Z707J4pO/NHQ0ModSYyKCM0oGBSQribaCOKXP50n8qYxE6U4+tJjJpxGKESA+lG2joc0o4/wAKTAQHNLgUYyeBSjge1MbAc04Dmm0o/wDrUB0FPSk4oY85oznikxoWkbnFIT0/Skz0pAO+7ScYpCeKQnNO5IE+lJSfxUq/5zWYC+1HNG2hutNgJyT7UUYz7UUIdhV60pGaTB59aOpo6DFPSl5/GkxkU7sKSQCetOpFoxyKdyQ3Uh9qCcZoBzWZQ3p9KQ8k+lK3J+lIBj2oAUHGOKVulJnJ59aCxFADccijAJGOaXBI6fnRjJz29aAFxg/WjbgfjQOR70g64oYCgdaUDg0hbHP9KA1SGrEzzSnp+OaTB70EcUmUhT1pccYph+bmnDg4PbvUhYNtJjrTvWmgdferJFzwaG6UlFQAvUdKAMYozxQD+NAIUHNJyCD/AJFA6Y9KCcjpVgKB70vWj+EUhOD71OoC0gHA9aT+Kj+KkKwY5pQCo46UuQDzRz9KtMYHmm/xU4Yx/jScUmA+lyRjFJSkcUkAmAelNIzS5HbpSDH9KoAToaDxQOOfwoIyQKB30E5zTiPmpMd/SnYzVCHDnFIo6UucAfzpGGR61YDgMHpSMe1IGzS4PXP41AAfl4pCcmgjFNPBqRIcRjJ9aE49xQcgGgDavrVIY7r/APXpGPzUflR196L3AQ8GlJ/SlxnnvSbTnBqUgFB5oAwR/hQB60uBx2NUUwJzSgEcc02nZ6c+1BIoFAGPSj9KdnFKwCLShT1pAtOA4plIUdTQBxz+tJnB5FOpInYQ/wA6F6UjDrinUNAN7n1pQMUtH8qQCgZpKUcGgjNAAvWnUg6UtNCsFFFFMYUDsKKB1oQDqTbTu1G3nNWaWDbQetLtoHSnYdhAM06kHU0tIEFFFFAwoopf4a1IAdaUnFHQUh60tixQc009qcBik20wAdadSAcUtCQCHpS0UVW4Cr0oagc5oI5quhQL0o9KUDFFHQBCMEUtIecUtCEwoooqhhRRRQKwUUUUkMUDNOpo60o6mrAQ9aB1pcZJox0oAQ8GkpT1pKTAKKUc0lTYAooopgFFFFABRRRQAUUUUAFO202nHk00AjdaQjNL1IoIxQ0A3kUtB+maKQDw350A8mmUoOKpMLik4oIzQTiloAbg04Giit0Ao4NOplOHU0wDvS+9FLjjFBVgPQUA9KSlX7oqkNbig5oope9aFiHqKQilooJsFFFIeelQ2IU9KTbSnpQM96ge4daT+KloAxVhYTHWmkZpxFJWUloIx9Uh+QnFc/IdkmPeutvI98bVyt7HtkP1rwcVAwktS5YzkY+nNbcTfKDXMW0mGwa3rOUuPpWNCeojRByKCM0yM8U8nFewndGoUUgPWlqkwA80UUVQMKXJpKKVwQUjDIpaCOKGG5CwxQBinSDimA8VzPRkWJlOaWmKeM04HJrpi9Bik0n8NJnNIORVXFcRuaibv71KRgVEw9qhjIH6Gqcx61ckHaqU/Q1zyGkZ9weT2NZ0zY4q/c9TWZcEmuao9DVDM4PT8asQHJ9/rVTdk8VZgPNeZ9smWxuWZ6VsQHgVjWXQVrwHPFezR2MmWwainbAqQdKr3LetdU3oUjJvGy+KLUEuOKZcNlqltR8w5ryFrMl7mtbDAqzUEHAFTbq9eCshrYWkzjFLkU0mt7gITimkZpSc00nipbAQ5pR1/wAaQHFKBijclAelQynrUrH5arscnFTJ6FEbHnNOQY/zmmkZqVBisUrsCaNanXpUcY7VKBiulaEC5qKU44qQnFVJ25qZysiyNm+alTOahJ5qeLkjFc0dWQWUHy1JTU6Yp4Ga7YosUdKWiitRoKKKKA2CiiigYu2kpeuaAeasBKKKKCRw6UHpQOlIBmrKPg2M/kaf1FQwngVP9a8kkhkHGOlUpxjPcdKvsMjn8KrTDj3oGzHuFxWfcJ8vBzWrOvzH+dZ9wnXHX3qLXY0Y1ypAPY1j3YGCe1btzGAT7Vj3iY3d6tLQsx8YbpxW3o74INYz8GtLS3IYdhnrWchvY9S8Mzfd5969M0dsgdhXlPhqT7v5V6fokvyrUQdiWnY7S1PyL6mtOI8D1rHsXyB9K1Yjxx3rqiYstqeBSbuelNXtTiOprTYQxsD6VA5xmpn7ZqBxkYpgtyjdE8471mXDfLnoa0rk4BPU1lXTfKTis2BlXT8H1rFvZMHGa1Lt8jPSsC/k5I6D+dc8hrYzL6cciuV1kB0Yd63r6TBOP0rn74hhnr7VEZWYNXR5f4ktGWQkcmsa1Pzd67nXLES5JHPauaTT8OeMV9vl2JvFJnJiYc0Csyk4qCVMcA1qS2hjTrVCZcEjFfUQlzK6PHasVxw2MfnUvnbahZsVE75xg1Y7lljuH9agZRn/AApEkPFISe/WtFoTdtjx70rLlfWow4yBU6YP/wBemDQyNARk9aR4g3pVhVC0jgD0quhPU5/UYcMT+uKyypVun510V9Du5xis+O2XzMGsGrM3i0Uk9D+RFWIm98Yq/c6evkF1GCByKyCdrYzWT1HpJXRrW7nsf8a2dPuNoABwfeubt5iMc1q2c/zDtTizNto9G8Laqba7jbPftX0j4Q1cXdguGB4zXyZptyY5UYHp717n8NNfDRpGXyR29q+azWjdcyPThLnhp0PWpZd1QE5P/wBenBxIMr0Pr6VGTivlErHTF3Vxrn9ahbvUrnAFQSPk0WNEROcUlD8k+tNUe/5UWBEqr046VIF45FMX65qXsDRYkMdqaRzmnHn6008D0pj21A9ux96OhOKaWGKBmqSBbEvJFA6e9NB+vSnZznFFhMeByOlKp9aapqRfx/GmDFx2p6jHNIoAwTT+vNAJijB4NOA6ZPFIBg+uKeV4OeagHoCpmlAJPqP50qDtUirj8KaXQSGgEemKVV4z29afjjn+VCkA8U7DYgX0qRRwKapyeaeAG9vamSG0Z4pMc5opc7UBpWDcU/KMVVnUOpBGalc9DULvk4NLYlnkXxW8Oia2aVE+YDPHWvBrqBoZWBXGD+tfW3ibTlvrN0IHINfOPivRGsr+RdvGSQcV9Nl1bmjySOSotPQ5FfvCp4zkcnpTHi+YgdqZG5jfrXtp6nnyR0Gn3O1AM81uWk2QCetcnbyEMMHGa2rSXODmm0Ztcruj274U66GY2rN15Az0r1VV7183+CdYXR9WilbnBwc19GaVfLqNqky4IYZ4r5HMaHJPmR7VOfMrlxV4z+lSAfLTRz+dSKvA/nXjM6QxxinD2pD6jp70UgFzxS54ph6U5W4pNAxw5NBOaB96lA4pgNyQfWpVY4HWkCVNHFx6j0pMByfe/wAKnCZ56U2NB6fhVhVxj6UJBYaq8cVYRcLTVUDHapOMY4ppWKsLtqMmpCQf51GT839aCWGc1Kp5FRqPalyQtPoCPlD9sq784RWgJ+WIce55r4SugUmeMnkHGK+0/wBqi8+2+K5IwchFVce+DmvlW/8ADm/UZHA+U/zr6HCzUKSTPosDTfJzLqYWi6XuvYnYYyeTXsOkWf2NojnjArhbGxFuFPofSvQLSUNHFzg4GKqrL2mp6FuVaH0Z8Dbj/TIz9K+n0+UD1xXyt8FHEd3Afoea+qIcFAR3FeNiVZo+fxmkh+75Qe9KRgUnfFKfSuVnm9Rw5A9akjGTUSdDUyHjipQEirTl4bHp3pF4PtS4BP8AKmFx545pGbjJpKdjp602Fhy9KXH50zoKeBgGpuADg08DgU09fSn7uMVIDlGOO1B/zmgE/lTeuabYDgQOuKTOWpPbvRkZpAPBOPej+KjnGe1IBUiSAZwKaBn8Kkpo4oSGKBkVIOBxTVHFOo2Exp/SlXkfWgk54/GjoKbGLQOaKXGDUoA/Kk5FKDijPNSAlOPSk6Gl707gH060AetL60g9f61otgQvWg8H60UAdakBfvUE80LQoyKABaXpR0NFKwCE5oXk0fw0LwapAPPSkHWlHvRzV2JEJzS9jQR04o21JQtB4pR0NDYIp2sSIRR0PvRSdjUsoWlyG4pvSgHAoTAkpoPNJnmkGM5pkj8gHigc+9NB4xRUjQu6gHH0pPX9KB1oELupQcf/AFqbSg4pWAdTeaXHGKMetMOgnb0pCOKcRim0DQcnpQMc0N17UVAgHpnml20mOM9KcBirGxNtGOOuKUjNAHFANgRmloAoIqAQ6ik/hpCaBCjnrSkZUU0HqKXPoaB9Bp65oJ7DpSkZFMAIwelKw0DHa1ICcn0pWxn60i8/Wp2YdBaDxSr1pQMCqsC2E2/LikxjinZ596aRjrUghV4FIVwcdKDyue55px7ZobC4wjNK/QUv8VGeP51ICHINL/nNK2T+FIOi0AJ0FKvXNIR1pV6+1K1kAHo1IOe9ObvTaYIM4BpAOM0uO1Jzg07AOJxzmjk4oxnjtQvWpsFgHQ0daXtSbTVWAcByKMZz60Y6Gk71NgFA4HvSKMfjS4PT0oxt79aYAQc9KUZpCCcmlHAFQAhOAKM80p4FIOtG4Dt2KUnNN7c07jvWlgGkg0h7dfrSkY4pCaLALj5aVRSZ44pdvHoP0p2EkJjil6UmOBT8HJo6jG5yKAeCKCepNIBk+tAC54pcmgD2+tLj86AuNpOven4GKbt4FDQAeeMUo4X04pADnH404+3apAB93rRyB9aAO386co//AFUAGSfrQBxn1oI2k0oxiqAOAMd6DnHH8qOppc8HpRe4CA5pRzSAd+tKOaGAoHFKBkntS44zQByc0dA6C4/OhelJk0u3noKSBC0DNFFINxG6e9LSHpS9MVQBS4JpCDjpTh0pWAO1GfWlopgJ04paKKLAL60YyKMcmlGKqxYmOlLRSfxUyBwGaX+GkXrTqDVBTfSlbpSjpQMb0NOpB0paslBRRSr1ppCEpf4aSnA5poaA9KPSjvRnnFBQtFFFABRRS7apIBKKUijbRYoAKWjpRVWAAc0UUAYo2AKKKKaAKKKKZIUUUUFC4NAPNB96SqAceopO1JTh0oAWiikJxQAhOaDxSU+luAg6mlpG6UHpTANtNpR1oPWi1wEoooqQCilxxmkp2AKKKKQBRRTgOKaATJpScUtNPBpgOpuOtOooAZRSkZNG2lYBKcDmm0UIB9FNBxSjgVakAtOAxTacDkVqgDPOKWmjrS5FMBadSBgBS55xQaIUHg0lGRRuxWl7hdBSk9KjBzT6QJ3E207GKB1oIxTsOwlFFFFhhS9zSU7HWhoBnc0h606gjNQ0QQSDINc7q0GC1dIwrJ1aDehI615uIhdGckc0jbHx0rc06XOKwZV2SnitDT5ccZrw17syEdKhqRqrQPuUVZU5FexTldFoSlWkpQcVqnYY7rSUUVruAUUUVIBR1oopvYBktRHpU0oqFhXLPcmQqN+VSjtVcHB+tTr0rWmxId1zSHilHBNDVuMa3SomOR2qRjgVE/HFSwIZPumqU4xVyQ5qnOeK55FRMu66VlXBw3pjrWpdcA1jXLdTXNMsQHJq3a8sKz1bnrV63JBH9K8uXxhayN2yOQOeK14M4rGs+cVsQHIr16DujIuE4qndN8pq1VC9bCmt6r90DLkPz1bs/uiqTHJ/rV6yXgD1rzqesiepqxHipMioYugqSvXgPcdkU0mg8U0nNaXGBOaQnApCelJ/TvWYC5zxUmdtRqM04nitRIZIwNQk80+Q1H7frXO3ckAKnQdKjUcVMi4rSCAlXp6U/oKavIpScVrsUhsrYFUZXqxOeOtUpG5PeuWoxgvJ7VahHrVaMfNVyIY+vtRTRBOo4p1NApd1dqLHdTTqZSg4qkwHUhODTf4hT6oAooooRQUUUVSJCiiimAUueKSincD4Igf5R06VZBzj6Vn27ZA5zVxW4ryyiRhzVaYZBPSrOc8dKrygnOOaTJM24WsyfvWtOMA1mzDnip2HAyL0EDrwe+Kx7znIrbu1xnIrIuR1JHSqubRZiSgbjVzTmw6g+tVrhcN75qazPzg1DG9j0bw1JhlFen6JIcLzmvJfDUuNnv8AnXqGgy8LWX2iXqjvNObKr9K2oG9ulc/pz8AVu22W+orpi9DBl1BwKdnrTEb86ceR3rdakkbfTFQTHAI71O45qCXjNDAzbk9TjFZF4wGea1rptqn+VYV2etZyDqZF9JjNc9fzcE1rX8mN3pXPajNknp9BXLJmljIu3JJyeayJ2znJq9eS4NZUrfN2NZWsO1jPvYBKp4yfWsGa3Mcp4xn2rp2XIx61QvrX5Ccc17ODrOLsPlTVmc7dodvSsq4UA1vzruBB4rDuVIPNfe4OpzRszwa9PlkZkqZP/wBaoSM8EVblUMeRmoWGCcV6hzWEjFK6jbwOfWkUn/PepMbl4xU2ZOzK4UZ6VPCcc5qMinKpBFaLVFMmB49aUrkZoTPanAcYzkD2oM/MqXUO5efwrJlUxyHAxjvW+65B/wAKyr1PmJxTaKT1Hx3CeUAxzmsq7hXe5XkHnFPdjggGoBJuODXPKNjRKyuJDGQcVpW52n396oBueDUqykEEn8KxE1c6Kxm+YdCK9F8B6yLW9jyxGeOteVWNxg+59q6XQ70xXUZLY5rmxFNVINHRh3aVj630e8+12aNnJxVxjkmuH+H+uC5s0Qt1GOa7JpM9K+Gqw5JWZ6cFpYGOOfSoWbNK78/WoSck9q5mzRCnvQoyaYDzzTk5PSl1BE68ZFPzntTFPFKTjHHFMGP7nio25z3FIWOQaQnr+lWJvQM+gpykgVGCMY/Gnbu1AbEh7f40L1pgPFOznA/GgaJaeOT0qJTwKljFBNyQdKeCAOv51GBnmnA0FWJVPWpFwTioQcCpUOOo4p2BkiAjgcVIBx9ajU5FSBu+KlEapjs46im4H5Un8qC2BVoe4dDTy2B6VBvyakBwP61L0JJM5GfSmO/y4HWmmT3qCSbg4z+FA9hzuFOCagduc5qNpc8Z9qYX+U5NQ3oDFnHmIRjNeUfEfRB5bzIuD16dq9WDe9YniPTVvrORSuSR6V24Sr7OdzKa1Plu6QxztxgZqlcJhgRXV+KdLOnXciFSOa5dzk19jBqXvHm1o8smkOt5OAD1rasZxtxmufVgrCrttNtkGD17V0HI1dHVWcuyQHPIPFe7/CXxCLq2NpI3zL93mvA7I+Yitjmu08Daq2lavFJuwCcYzXl42iqsGdmFnpyM+lAMU+q9lOt1aRSocqy5zU46D0FfGyTTserGV0KTmk7+1GO3pR29azexQh608Djmkwc04dKnUBwGe1SKuBTEyTjpU6r+FUrhsKseTxViCPjGKagBPNTIMVXQN2OVcH+lPAznA4pDyOuadjpQVcdtA96UdaYDhqf6nFQSJn1pAKU96OSeKNhWFGQKJcrGx6YGeaATnHaq2q3H2bT55DwEUn9K01exSWqPh/49amuoeNb7BziU/pivKbi3UKT6+orrfHl+NR8S3c27dulY8/WuXkm3oeNoHY9696EPdSPqcHG1GJmm0Bhb2rZtSVt42JzjHFZ7SYtZOOMVpaVJ9o09cgjAq+U6Wuh738H70C6tgvQ4FfWtrzFGSf4Rz+FfFXwRui2qqhbO1wB+lfaWnn/RIj6qOleZjFZo8HH/ABIsjn8/Wne9IOp/rQR+RFeaeUL0IGOtPQ4IzTAefpTxngY/WkwJgcEY5xTlJ60xeMnFP6jpmquApycU/pTRyOaVTxipuAtPHT60zqKeB8tSAr8getCnk0ucikHytQAu40Z4z1oAzR1x2pMAJ5BFFNwOlOOARQgHg07b9aYOVNLnB460gAcH3pwzke9C5OPalH3c1QDgOOaKM5GaQ84BqQEYE8CjI6j0oXpjFOxgUBYBx70oH0NH86TBoAfSYFJ/FS96VhIQDPel7UtBNSMT8KBxgUtA5JFWLoJ1FKB1opwGDSsMTHFOUYFGM8Uv8VWFhOppD7Uo60lKwmhO5FHQ0/q3SmZz1pjQ9OnSnKP1pnXJ/KlDcVYmhaDjikJxQTis/MY5mAphPHWgn1pueTinckUNxS7vamUDjikxocTRRSjrSGJ17flSjg0nTtS54xTQC55xilBppJzxS9T9alki5zQ3SkHU0tC3KCn00DIpec1ZIuMmk70tFJlBTSOTS/hRgn/Cl0FYbS46UuMCkAzQCFwKDz7UhyDS96BgOlL0poOKUHrQJik4HNFIxyM0tAwJ4ppb0pW5FJ161ACr0paBxRVJBcM8elFFGeaYkMYHPvTep9PwqQjNNZOB6msmhiLzTm60irgmpAO9PoA0LjmhuafTaYLUjbrSjqRTyMimVFgFz3oXrQBxSkZoaDyD19DSY4Ap2MD3oPSgBhzmlHUU7bz9aQjn3qQA89O1GPxo/nQTihIAC4+tHQYxTl96QrWiAZn1p4ANIRz/AI07pipQB39qTOKBxS7eeaAEAz/hS4w30pcelIfvZP6UAGMewowaVhSbqTBaiY96D96k6tTgpzRYSEK80IDk05+opR14oQ+gEZHvQDkg0o6ZpQuKuwDWNNanNwfb0pDgADGaEA3nIp3QcikA4pakSFz2pQcCkTpSnqKpDG5zQvA/GjuRS9qm4DqU9BTR9elKDkVSAD346UAdu9A4PoaQdMjrSeoARhuelGARn0okHHpSA4H1qUA5evqKVaTBHNKMjmhoBW+tIRijJGOKUHmjYAXp+FKBwfekAwc05RimAEYPT2oA5o9KcBz3oBCYwT/hTjk02nA9TSYCYNPHWmA4p4GaLAJyc/lSj0o6ilxg0+gCY7UiDvTu9LSQmIOBilA4NFKvStBoSijGTQBSsAYzSrSU8daZSGUoFJSgUkSLQeoox1oA6UWLHLQRmmKTUlPca2Ggc0ueaAMUfxU7DQtFFL6VQkJT6ZTgOKBoQDNKOlA6UtaIYUYxRRSSAKKKdV7gIRQtH8NC0dShaKQjNLVEhRnjNFFJjQUUUUxhRRRQJBRRRQMKKKKACiiigAp9MpTyaaAMml7CkBxSjqaYCdDTqaRilB4oAD1FJ2oHWlPSgroJg0vWhulIOM0EiUU5aD0pWAbTh0ptOHU0IBAcUpGaMc0tMBoGadRRQAUg5zQBg0tV0AD0oo6iinbQAooHSinYApNtLRRypgJtpaKUjFPlAQDFGeKUDIpSM1aVlYBtA607GSaB0oAQjJpwGKKUDgVSKQpWkC07Bpdta2KshAtKB1pADTqdgQmetGMijGTRuosFxtFFLg1NrlCjoabT6ZTsAUUUVDAYwqpdx74zV1hmoZlyK46quiWcXqUWxz2plnLhwDWjrFvhmIrFhbY//wBevm6y5ZXObZnW2UoZAKvoaxNPl4FbCHpXbQndFp6jz0pOppT0poODXaNkoOaXtTENOroi7oEFFFFSxhRRRSASSoXqU81GRXLMUtSIHNTI3aoTwaehyRSpsgnWhqSjrXd0KGMahfv61M/eoHNZyAhkPeqczcH1q1IapTHOa5pMcTMvG61i3TdfY1r3nesS7bBPtXJJ6G1hiPlhV+1PTislH5rTs25Fcc/iJOhseAK2Lfp71jWdbFv05r0aD0MiyWwtZt8/Bq8x+Wsu9fHHrV15WVhoqKdzf0rRtBjFZo+9WlaDGPpXJQ3IRoxjin/w0yMcVJXqxeg7DDwKaTkGngZphz3P41oxiE5ak/io3Uo4+tCAeBxTHOKcf8monOf/AK1VLRCsNY5oXg4xTSSfrT1Fc61YWJEFTKKjTOalX+GuqOhI4cUjNgZpahmbApSZSIJ35qqTk0+Z+tRA81xN3GWIl6Vbi61XhHSrK8V000BIOlLnmk9KXpXSgHUZ5xTaKGA6nbqbRVAOBzS03oaM9aoBc80tJnJxRupXAWiiimUFFFFUiT8+LSTgZrRjbjgVi2cuVHrWrC3A/nXmIplsNyKjk59KVTn60jD8BQySlOCSazrhMVpzA8981QuPT19qQ4mRcjGQetY93GcGt24UEH1rIuhwR/WmhnPXK5PPNOs+GHFSXUfzVFbqd/HFQzY7Tw821k9q9Q0GTgV5ToLBSvOTXpugORtHpXOn7xLPQdLc4Ga6O1fgda5TSpOB610lo+QDmuqBg1qaaEdakHNQxvuUcVLniuhMnqNfoarSZqySOlVZ2AB/nVPYdjMujgMSe1c7fnANb16+QegNc5qD5BBrnnsT1MDUJcA5rm76XrWzqMo+Y5rmb+TrXJNmhmXcvUk1nSyZJxUl5ISx4JFVN+49fwrK90alhDgCrD2wmT0HOKr25zj1rYt7fcgAGa7qE+VivZnD3cJSRh6HpWReQkk8V1fiO2ME+4LgH0rBuFDp7ivtcDW2sebjF1MCSLGe1VmQ4rQuE2sRVcqK+qjqjyiqsefak281Z8rI4/WmBMtVIi5Bty2DThGevSrQh4FDRcE4/KtEBEM4FKBzS7cdqUnFJjt0AnIxxVW4h3qenAzVkcmggbfek2FtTnbiPaxBqg/fFbd9ECxx1rKmjwamxpsRqQOKfjgYqPbn2p/ToeK5pILFiGXy8dhW1p1zlhgnisANgVdspgpAJ5z0qHa1jSOkrnuXw210xSLGzcV7XFciaFGHORXy54S1NoLuNg3cV9C+G9SF5ZLg8jHX0r43MKXLPmPQhK+pvtIc5zioyx9aaDnOMUh614zOlDgSfepl6fjUQBqQcqKkETIcUu6mA5+lKTjpWorXBnz9KbnNIzU0fWgQ4nHNAeo9wpQ1BXQkUkVLnv0+lQrTg2B60Ekytmp0NV06A1KDz1qkBMOtOHDdetMXj1qUde1FgHL0qQHimDpinAimA9elP554OaYM0obNQFxS3pkfWkLZxkn8qaTkUgbI/rQJCgZpxfAqMtwaYzdqbQxZJPXrVSWbHf8AKnSzbVPvVGSTGfepuJkpkzmkV+P51X8zdz29KejZ5qOgki3Gee/rTnh81CPWkhGcZq/EgYU07PQlroeJfFHw95YMwT8favHriLa3avq7xjoi39g42ZJX0r5q8Q6U1jeSxsMYJr6rAVueHKzlqR51fscxKnIxxUsDEEetSPFimE7T6e9e0tUec9NjoNKnbHtiugtLgghwcEfnXI6bc+XjJ+WuhtJ1OMHIp8vMrExvB3Pov4X+IP7R077O5BdAMZ9K7sjvXzv8PfEDaVqsWGwrMAa+hLaVbmFJEOVYZFfHY6j7ObZ7UGmk11HjJNOAo5Bp4AP1NeQzZDQMinhcgUoTNSqo4p9RjVWpkGKFXGc8VIq0FWHop4qTntxTR0HtT85XNOxL0FXtnpTwc0xeBnjn0qTrjFJISAcUpPHSk3Y4HFFJj8hPWnKab1NKMZzSeomh4POa574hXo03wdqtxnbsgY/pXQDP5VxPxnlKfDnW/e3YV00dZJDV2j8+jff2hf3DE5Jc8enNQ3jFMqO1VPCsn2m8uMnLBmz9a0NShxI/se1fSclj6zDS/dR9CvcxY0xpBya0/DAL6YueBkjp3qjdzxRaOyuQCBwDUfhrVALVolYEAkgfWk46Gsmub5HtXwihW01dSD94huK+09JbfYQn1Qfyr4Y+HWrJb3EJbg5619xeHn8zR7JuDmJTkfSvIxqs0eNjlszTA7d6KOg96cfXP4eteSeOA4Y09R0PemHrgU5eT3zQA/HX60tICc4p4yOetAC85H9Kd0FIPmp1QA4H5aVcik6ULwTQiRQcU7OfwpMYHFH8VBQoNJn5fxpOgpSM0mAgOKXdyDig9KVRkdOalAKpGOepNOAyKTpx2PrT8/lVIA5zThx+dJnk0ZwaYkOb2pCeOlH8VLjNS9xiY49KWlHcGgg5HSgBQD1paAeKM4OP61QIM5oPNITijqv0qR7AT+NLSfwfj2p2PloFsJShc5PWgCndOTVLQNhPeignikHIpN3AeOppGGT6UD1oJx9aYAF96XbSLwRStwc0ALjH+etNI70rdKaOB7UbILMM7R70mTSHnGaOo4oQDqGOMU09qXOePWkhIXqTR64pOn9aWi4xD26UYOaXOD6igDvRuCDGaUdTSgYpMYNPYkD1pP8APSnDr70HvSsNDc4pwOaNuc03PzUJXDoSDoaP4qSnY5zRYQnXp+lJTj04pDmiwC9RQORQOlLSGhCdtK3TvSEZGKM8ZqrDG0oP6UNzx1pM80noJCnr70Y5o/ioJ+tIYh4oHpS55pM/5NQJjuopfam80pGasLh1FI3WnDmgjIx+dQCDGO9GeaAMijH51TBh1o20dM0vTvUiAdM4owc+tKB70uO1WO4znFCnJp+PzpAKSQMKMcc0UcmlYfQOtDClH65pSMiiwDFFKV+X8O9GD1/lSketZgN65o7GnMM0uOMUrAMBweaXufpQBzShcU7A9gxntTCM+tPwaTbg96drgAGBSE08jNIFx261VraAhACck8UuPanUUJCYmOelJg09utNx69KdgYhHy+ppMcU7HNNqbBcd700qS3Sn9utB6dKLCIwMU4DNBHOPT1pyjmmkPcCMUUuAPfNH8VAg/hpKUjFJQNCHhvQ0xuopzcUnU0uotgHrR0pR1oBz2oaHsKBgUEZpecCgnmmNjSvJ/lSgHGPWjjPPFDfpUAC8c04cE0lFWK4pOaQelBPSgdOeKTGBG4HtTcEGlyMcilqVsA5T1FB4xntSDjGacR6irAYBk07AoI49KDgDk4NQG4AFqfSKcKfWg9B6VVgsBGBTsYHpQOT1obofepATOB0pV70AZB+lOHWnbQAAp9IBxS1QBQT1o6+1BGaAEHSloopIAHNKBQOM0tMApGpaCMigBo604GiigtaBt70bRzTgeKCadg0G0o5FBGKUDpVdQA9RSk4oooAKKKKAClHQ0dzR1zVFikZpaKKqwBRRRRuAo7+tJjml/hpKZQq0tFFaIkKTbS0UgCiiigAooooGgoooqbDCiiiqAKKKKW4BTl6UnakqwFIxQOtB6CkoAUDNGOM0vAptLYBSMUAZpKUdaYAetKeopCc0lABTm6U2nHpUlIF6UZ602inckd0FITmgnNJTAcOlB6ikB4pfSgBaKB0pGFABnmlpuec0A4ouA6iiigAooorRAFFFFUAUUUU7AOwKB1NJng0DgGmA6m/w0/bRjrVIqwlFFFO1yQpwGKKKaRaQUUUda3SIHAYpaUDpQR1rSxYlI1GORSHoKwYB3oBxR2pKSLH0mOTQtHrTJQmTSUuelJUNFCHpimP0qTHOaYRmsJK5Bi6vBuQmuUlHly5rubyPejCuP1KHa5PvXz2KgYS0LmnzdO9dBbvuUVydjLhhXSWT5Armw87aFF9e9ITxQp4pGr1r6D6Co3SpQcioQc09TVQl0BMfSE0E03ntWzGOB4oJpmeaM8VnzdAFLZFNpc8YpKylqBCw+anp1pGFKpwKmGjMupMOlB4BpAfxo3V3IsY3APrUDmpXNQPwKUgK8h9DVOc8GrkhPNULg8Zrhmyo7mXeHg4rCvW61s3rcGsG8f5jmuGbNVqV0fJrWsXzjmsNW2mtXT2ywHaueb1F5nU2PXn6Vtw8CsOw5AraiOBXo0NjEkmb5e1ZN2csRmtGVsrWTcnL5qK7uUNi5atW1GMe1ZUPLD3rXtvWlQRmi6tPpq9qXP4V6qKBjj6VGetObkmmE+p/OmAh9acBmmr1p1NIgXOB/SoXPNSEnFRNz9KJMsaO2enrUqdqiHJqZPwqYgSqMn3p1ItO3VsiUBPBqtM+0Gp3PB9qozv171hUlZFEEr5NEQ55qFuvH61NDnNcqd2Sy7COBVhagjGBU47V3QEPGM0ZFIORSg5rdALQOtFGAetHUdhR+tO70ynA5FUUFFFL60kADrSkZpB1p1WAjdKWiigAoooqkB+ctnL0GOK2beQN2xXM2cm0ButbtrJkLnpXlI0RpofWpGPyg1BC5OamY1VybFeU54x0qlcjjpitB168VRmXrkZrMkyblc89fpWZdrj2yM1tXC4BFZN36fpVIpHPXcfzGq8I+YVdvFxn2qlEcGk9DRHUaCfmXpXpegklVrzHQ2+dT2r0zQG3Kv8AOuXqUd5peAF7V0lpyBmua0zoP8K6WyyEFdcTBmjEckVYWq0eQM1MjED3raIh7Y+tU5zwe1WWPGRVG6kIQ8VTZBlXzcH+VcxqT4DGug1B8A1yupy5zXNJ6WA53VJevf3rlr+XORnmt7VZuuK5W9l5Nc8tjRFGd85qup54pZXyQKYo+fiue9ma2L9oSDg10umqWH9K5q0B3V1WldADWsL3M5K7uZHirTvMtmYDBHNcCeCQc/SvY9WsRcWbj26V5HqUP2e6dMHIY9a+rwFTSxhVjzw9DJuUA5xVN0Oetadym4VQK7SeK+5oVOeCPEloyPAwP6UhXB6U8DinqoxXcZN2BFyo4xTymBx2oXPFS1UdgfQqOMHNQMpYnHSrsiHNRiL1pNFLQqIvzdaWYEDNW5IdvIqBvmGO1YNktmVdKSDnt3rOeIZ/kK2p4his6WMZOK0TuhK9tTNkTb0qFmPbn6VcnTB9qrlCDWM1oaxdkMJyKsWsmxsn/wDVUKx7uacI2Q1zNWH0Ok0e8Mc64JwK93+HGsiWFULc+9fOlhIyEZxXqPw+1c29ygJx06142PpKULnbSlpyn0Cv3RingVU06bz7ZWByMZq6BgjNfHvsdkXoO6/Snr0pgOacDg0W0NbD1NKCR2pucGgtzjn8au5LEPAxTCcdqHbBHpTD69qQrajsk9aODTd1KMk8VBRKpzgGpFUfWokGBU0YJxVIjZkg9KlX2pig9+lTKMGquA5MqakA5pgGAOM1J0wKL3Bj6BxzTc49qN/pRcSZODwOn0pCcD61Fv20wyc4pDRL5n1pKhMnJ9KaJutNkkrPjjpUUkw24/KopJcdaqyTlcc1m2UE8hGfSqjyEmkklyetQF8n3qEyrFhG96tQgnFU4VzWpZxEkeho3ZFy3bxZwa0oIgpHHFR2sAAHHNX44uOlCGVb22E1u6EZrwT4qeGDbzNcKuAc5r6IKDBAHGO9cR480EahYSDbkkYr08LW9nNGGz12Z8qSxbXIqrMmDW/rmntYXTxsDuU4NY8nPavsIyutDzKkOWRXifbxjit3SLjeNvp6Vg4Kn+tXdPnMT9eK2TOeSO40+48h1cdR+lfQnw11/wDtXSUjY/vY+K+aLK4L7a9M+GOvf2dqiIz4STg5PT0rycdRU4N9Tvw0+aPKe/4yOnNSJHzUcMgljDA5B5H0qwvP/wBevjmrOzPSi01cRVqQDPWkx1p+MYNFxoF9PxqQHFMB6U8HoP60IL2JFPvRnr6U1fumlpgPzg/yp27v3pp70Zxip2JH8nFKB8vFRqSSB0pwPFJlDl7fSl6HHHFN3U5SPxFK4D++P6VwnxtU/wDCtdcI7WzcV3innkYrjfi7bm5+H+sxqM5t2GPeuik9UNaH5kaDenTNUnkIyrM3Xoea0NT8SKWfDAY7VowaFFPcSoRyrED2rE1DwwRdSY6ZwOO1fWKUZH0lJSVKNjEvNYuL9WiTJX2qTTJrvTRu2sR1rq9C8MIqMWA47mt230GG7g2BASamVRLY3jSk9SPwJrFze31sVyqh+RX6QeDH8zw5p+evkrx6cV8L/DbwMBfocYCuDj1r7o8Gr/xIrZB/CgFeJj7SSaPKxqaepvbST9fWkBzSHnjocUmMfWvHvc8gd1NPXPeo8kMTTwOMetJAOHDfSpFb9KZQMgY7mmBN/FTh3zxSL90UuCKTAcORQeenWgDik3YzU7IBw60DjHfmmg85py+lFxMXbSn7tIv3v60vXtzSYwXkY7/zp3QUAY5oAPpkU7BYUHOM0ucGkxxSuCKAFpRg44pqnjmnKeOKVxJWHr1oIIoXrRzxn1oQ0LjODSMfal6/SkPQUwDpzTjzSZ4zSHnFS2V1HAUnajHSjoKOhI5elH8NJ368fyoBoAd0NB5BpoJGTTsZpsAooyelJtpkiA5GaVuuaMduxpMYxQUFOpCacSe1AWuN6DpRjn8KUjJoAxQwuItIf0p1KORSQIbjcKPWnMM9OtGMY49qp9gY08dKdg0hHIo6np0qWgQoGaFPy9OaUHANIvPahAKc7fpS9T7e1AOKKGAi96OuaByeKB/nFK+oC0m3ml6GlA5qgQoGKQnnA+lBGKFBBFAkA6dPzpcilpB6UritcCcUtDDOaZTQ9x/U+tJ3/pSHoKUDH0oGHQk02n0z/PFJki8nFHNHSjGeaRXQSnBc02nZOOlShMMZOMUtA60cEfSmtwSuLxk4/ClpFBFLQxhj/wDXQRiilxzimK40g9qWnYzilqWCEA/OjpRjn8KbVCHntRjNGOlFBQm2kI56U8fTtRjikxdBoGKWnY4xSEYpMQlFHTNOxxiiw0Noz7U49RSfxUgsNbpS8bqCMilXigYlFKBmkoAQjFL/ACo+9+FLtpsBKKUDnpml6j0FCAQjmkpxPFNJxTQmFKF9qP1oJzQxrcCMUlFL+tSGg3oaeOMUmATTqBdRO3rQBig9RR1FWIbS7qXqeaAMVA0NYZNGOORiiigYEcdKRhkUoNBFABjH+FN3fNinkZFM6H6UAgxjBpQc0p5+tA4xQLcXij+KgdqQ5JzQFhG6UN6Up65oAz9KBiAfLSjn69qUrg+nFCjOanYGB6inenH60mOc0vUCkAh6UoG7txSkUqiqSEh2OP60EZpeNtL/AA0xjRwOKXGeoz/Sk6dKX04pIAAxxSqKXr2pQM0wDHFK1JRntQAg+9xTm6Ug606ktgGjrSt1paKYAeoooHSigAooooAXBpKcOlIetWU0KOlB6UDpQelA+gh60YNOpB1NAB60tFFHUfQKUdaSlHWqEHXNLgUDqaWjoWFFJkUtUgCiiipAKUfSgCj+KtUANS0UUwCiig57UAHSiiigoKKKKACiiigLBRRRQAUUUUAFFFFACjrQOTRg0dDVAKR3ptFFJgFO4ptFK9gCiiigApx6U2nY4oKQ2iiigkKKKKACnL0ptKBmmgEooopAFOHSm07POKaAWiig9KYBRRRWiYCE4NLSN0pR0poAxyKKX0pKsAoopR1oAdTh0ptO6CtEaIMc5ooopoEFFL60L1plCgYpwHFJT66IksQdKT+Kn7aQjmtrBYYw4pCOKc1IRXPJFDfWkp2etJjpWIB1NJRSk9KVwEpcGkp9CAZSEUtFQwIJlyDXMa1b4YnFdXIuRWNq8JdDxmvIxMDGaOUt2KvwMCui0+bpzXOyr5cuK1tOlHy14kfdnYyidEvNOqKJsqKlr1Iu6LGU9etMp6mtYMB9BNN5pW6VsnoUNooorJkhRSE4pam47jCKQcdaceTTWqE9SGP3cUE8d81GDinDpXXCQhG6VE/INSn+dRyHAqmWVZulZtwcDFaM3FZl22Aa4ajsOJk3jcGsC8ckmtu8PFc/eP1FeXOWpsipv5+lammuS61iGT5jWrpMmXFYt6kvsdpYdBW1EeATWJpxyBW1Fwor1KL0IG3DcGsmcnd0rSuWwKypDlqwrPUHsTWw5Fa1v0rMtlyRWtDwK6aK0RmiyOlGcCkx/nFITXo30KEJ9KaTQTTc5+npmmmJDgafUaDFPB4q0MRqiapHNRVk9wAdfpUyjBqFTk9qmTnHc1UQJl6U4kYpoGRSE4WtuhKGStj/APXVCZs1ZmaqMp5riqsojbk/SrEAqsvJq3CvOazhqyWW4x2qYdaijBIqUda9CJQ6l6/WmjJ644pwOa1uTYXOD9aXrSd6WncEFKDSDmnUXKCjrR0FA6U1oQL0BpQc0nagdaaLHUUUUwCg9KKD0ouB+Z1pL0rdtZclc/zrmbWXBwOcVs2kx+U8YrzNzZo6OCU4xU+44HesyCXp/KrqSY96VrGbJH/Kq8mPrU7HK1Xl69KoVijdKOeOayLuLI54rZnUHmsu7HJ5zR1KVzn7xPT8azed3HFa17HjNZZHzZqWUb2htlx9a9O8PHhM15Zoz/MCK9M8ONlVrme5Z6NpY4U10ln9yua0k/KtdTaLhMV1R1VzBlqMfLzUnbrQg4pTx2rW5mRu+AapXUn7s5NWpsgVm3THnn8qq4dTI1B8A1ymqS7c10eoudrY61yeqy5zjr61xzY0jmNVkOSORXM3spbNb+puGY4rm7o4c1zN2Noq+pUYkN606ME9etMI3HOKnt1yRU7mhes0zt610+mJyBWDaId6mui09cMDVoylobfl+bAV9q8q8a2Rtr1mHc5zivWYeU5/SuG+INhvtmkHBU17mCqcskiF2POgS6VSuY9r570sdxtkZSafcMHTPWvu8K7aHhzXLNplQdqdvI96aRij06V7SZgSIxNWRjbVQHtUytx1q0yWrEjY7VH/ABGgvnvinJ1pvYqOg5lyvqDVZ028VpxxhkPFRXMAX2rlbsydzEuVwKzrhdxzjitm5ixnisy5j2g/yFawC99DPdN3SqzjBIxj61ebuKryjHAptFJWZVIwcYqVMEdKR13YNOQHFc0kOW1xyPsb+tdX4Yv/ACblMniuVCYOa0dOm8qZTnGDXDXheNiqEmpJn1F4K1AXdkoJycV1AOK8k+G2sZ2ITxXq6vlQRyD3r4mvD2c7HrQ3ZPkUA+tRg7aXceprjN9kPLGm7s0wvzTSxUUXAcWzSbsjFM3fjmjdnpwapED+3NOXpxTFGOtSICeaksnjHH+NWEXBqKMZWp1FaIgVQQelSqORTAvGaep5FJoCTn6mlJwKYD3zQXIpITH7vWk3fNUZJ/CkZqGMl3DkVCZO+ajeTjGaiMnfr7VLYrkjSHJFRvKR7+9RM2T1qJpccGk2PoSNIT3qrNLk0jSYNV3bdn1qGyugjPmnou76+lRomT0q/aW5zyOKaRHUmtrcn61t2ltgA1DaW2COK1oIcjpinygiWGHZxnFTcjtSqm3HpSkYzTYxp759Kp39utxAykduBVtjz1NNK7ge9XF2ZEldHzv8TvD6Wl00+zg5yfevJpgA5GOBX1D8StAGoadISnbj3r5o1Wya3lYEYKnkCvq8FW9pDle6OStHmgpGc2CfalibnjtUb5HPaiKTaeOc168djzGjotPl3KuDyK6TSruS3uI3U4INcZpswSUbuhroLe62gDNROPMrMKcnTlofVHgHWxrGjRMWzIgwa6penFeE/CHxMLS/FvIw2ycYJr3ONt6givi8XS9nUZ7cGuhIM4+lLnt07U3PNKBxn9a4jYcB6U/OB71HnHXoKXJI5pbASKactRfw09Oo6UwJAOM0oHFJnAOaFycVFwY8E/hS7sCmqc0Ac+tNajtYeD2pycEUxRk1J2xUtCJAckVheNbc3XhnUY8dYW/lW2ARjnNVdWhM+nXEePvRsMe+K1ho7mm5+bsifZdfvITx+8OB35qdbZZ5G3Aduaf42tjpfj6/RuB5vA6dyKigmzcSAdB0I719Ktk0fS4ZqVOJat7QQRvgZ47U/wANTLLqHl9RnpTkbETZ9O1Z/hWQReIInyNhPIqHsdq0Z754ItEiJKLyTxX0t4MydEh9lHT1r5h8IarH5oGccivprwNOJtEiI5B6fSvKxOsTycwWiOjI4z0o5C0DgcjFOOMc15h8+NxnkCn/AIc9/am5GM0mec0ASL2GKeDwBUQO0/4VIh5oKZKpPrUnOKjH05p6ml0JF6f/AF6aegpXOOKTOef0qGwFBOMUqjP4UDn8+tPVePxpgxdo5oC0oHOaXn3oAAOx6U4fdagcnNLjBzVIBRjGaP4aP4aTtUgKcYH9aXjgUw/r6U4HA/wpMB2ce1DdaaD+dLQgHdRSbaB0x29aXmkAtJgUh4/rRjmgA7807Gc+tN6mlH51QC44FLg5puRTl/TH60CYEcdKXOaPSkHHWgOgtJnJpxznFNIxg+tFgQtD9RQQc0pHOaVhiZ5ozzinBSBSBMUWAAM05etAH5UDgDGPxpisGO1N7UpOR70i4wcUILC/Wl/nSA5o6g8UNiA8Cj602lGSfWh6lCnnrRnJo/ipakBM80E8f0p22kI4/rVEjUFP25BpFGBTgMgUuo2IVyBQV2c04jnFIelMLgc0AcUmDTqBABk0ueaaOlLQAfjSHpSE5FGcEcUmOwvQ0vpSdelLSEH8H+FIe/rQP50tOxQ3H50dBjtTqQ9x/SkJCbadSYFPAzikhDP4hS+nSlwDRtosUhQMk0AUAYApTx1qkJagQaXGDR1o3Uhi0UD8qKBXE/nS0v8ADR0HNAIQ9qTdTm60n60Ba4vUUvUUgOKXtQMM9KQ5o6g0uOMU7iTExxSjpRkUo7UgQh6Un8VL35xSjigYUnbmnHA4pKdgA80h4FO/hpn8VIkUfoOOtLz703pxRuoAXkUtJnvSfw1A+o6m4yPXNGc9KAf0rRAgIxS4waWkPp1pA+4D2/Ck20o7UDNAIQcZpSeKTbQ3WgQp6UYFJ9adnHegaAcjp/8AWooHNIc1AgJwKZg4pxOaUcCgobjFL1FL0AoxkfWkifMCDigLS0vPerSKEI5zSdB6+9LQelLcAppOaXIpoHWkAvFKB70Y4xQpoEwbuaAc9BQRmnLgGk0MTZnrQOce3FL6UDkUwFA7dqKKOlAkPpR796QDGKXrz3oBA3WnYxTOTinE9aBi0A00dRR/FQA4jikANPPIpq0mtQFWl6UDpSnrTKS0EpP4qWigkKUdaSlHWqQCUUUUwHHkUmOcU6igsB0ooxxRTsAUUUo6GmkAlLjijpS96LDQgGaUDFB6UtUkIKKKKqxYoFJSg0tADaMc06iiwCLS+tJ92lqgCiiigAooooGhCM0tFFAwooooAKKKKAClAzSU4cCmgG049KNtGOTTAaelFFFSA4HNGOaQHFOqgEAxmkHQ06kxjNADaUDNKtLSSAZR1oopAFLk0lLjjNBSEooooJClyaSilcAooopgFFFFABRRRQAUUUUAO3UtMpR1ppgKT0paaTmnVaYBRRRWm4C54pfSm04dKoBzdaPSgDNGM4qkWL0FA7UUelWgCnA5NNpwOTVxGxw606mgZp1dKQhcjFLSAZpa23Q+owjNNPWn01utYSRQzoaP4RSkZpD0FcjQCdaUnNJRUNgFO3U2iqTAKc1NpwORR0Aaw4qlexb42+lXiOKgmXK1yV43TJZwuoQlJSal018HFXNZtyrE4rLtG2vXy9ePLO5zbM6y0fKCrR6VnWL5UVfB4ruoyvEsSlHWkpR1rRPUB386KTbS1vcAoopD0qWA2iiisgFPWmt0paR/u0CZGWwakQ8VCTk4qVOlb0pErccRzUUnTmpj1qKTiul7FlKY9ay7s9a0pz196yrvn615tU0iYt83BGa569fmtzUTjPFc3etnNeNUlZmsUVHfnOf1rW0dsuOc1gSNycVtaC2XH1qFK+hE9DvdNztA9ua2o+FFY+mj5RWup+WvXo/CZ2K902M1mnlqvXTcGqAPI965amsgexetRz6ge1asPGKy7UflWnF92vSor3SSbtmkY80nQUh5rsARjTR70MaaOtK4Ei0tIvShjxWtwEY1GelOY5NNz1rO4Cgc9qmQc1Go6VIorRASjrTX4zSg8VHK2BTk9AKs74zVN2yannfNVC3Jrz5u7AfGckcVeiHFUogSwq/EMVtSQE6/w1KDmo16U8HJrtExw/nTgcUzOetOqkK4+kzzik/lQTmqRQ6gdKbuo3UhIdSrTc8+1O+9VWJFpy02lAzVlIdRRTSc0DFIwc0E4pCc01qkD8vreTGPWtW1uOAM4xWFE/PNX7eYBhXmKVjpt1OmtJ+OvUVpRS59veudtZxgVrwTbl5qr3M2jSV+1I3JPGagSXPFPMmeh5piZBce1Zd2nGRzWpKQc81m3Izmoe5UTDvkPlk1kOMNW3eLkEVjTDElQUaOkNhxXpHhl87RxXmOnPtYV6H4am+5g9azZKZ6topyF5rrrAZUE1xWhv8AdrtNPb5Qa6YbGb3NFVAWkddnFSxjcPXimyLWxmyhNxWVdHAYdK1bjvmsa8YjOazYtjB1CThq5LVHznmum1JsZrktUkxu7VzTNEcxqL8nnFYdz6itjUGznmsOflhk965XqaoiH3vxq5bRZ54FVoxls/rWlZx7uKEDZoWcecdcfSt6xAUisq1jxita3YKB61psZvU2IGwtYXiq3FzbSKR2rTSU468Yqjq0gkgYe1dlCfLJMT01PB9SQ2l8y9Oaej5WrvjO28m6LqO/UVk2j71HOc1+iYOfPBSPNxUEveRM3Wo14JHSpHGDTGr346nl2YZ5qZelQg46VIjfjWgPUfn8qkU5HGRUQ5NSp06VYi5byf8A66dcMGX+lVAxU9am37x71zSWtx+ZUnXg1k3C8n1rbk+6eKyrhCCSc1UUTG9zLcbmxjpUcq8f1q3LGNvHFQHnitzXrcrFcnA5pioysTxjsKsNHtPtSAc9OawkiWCoducU+IlXBAIx/OpYwSMdaTZg964aiHCVnY9C8Aaj5FwgOa96066E1sjDnivmnwxcmG6TPBr3vwtfefZoAQSOtfH5hTs7nrwd0pI6Xdg5pwbPXn8KgDUu/jArxkdJKW568U0nNRs47VGZO9VYCbfzS/zquJBx6mpEbvmpGiyo5xU8Ywev5VXjbPvVmIZqmDLMY71MvA96iToak5I5pmY88gUgPFMBxUbuf8mlcCdHz/8AWpGct9Krb8UNJtHWmtRNEzS4Y1Gz5781Ez8+lMzg1AtyVm4qHOD3pHbjNRM/FJgtRzSVCznv1pC2M1E54qGUKzZPTNNVdxx1pFUs2OcVdghyAcUITdtB1tbljjFbFpa4YUyyt8kcc1qxQ7TnHNWlYdupLBbhduP/ANVXQgHQYqKJCBVpFHBpk7CZwB7dqb6nvTmG1iKY3U9qChP8aMYHHNCgNnNB5OBSZL3MzWLMXVq6kA5FfOXxD8Lmz1GVwuFY56V9Pum5DmvN/iN4f+02crqmWClh716uDq+zmmZ8mvK+p8v3UZVyuOlVejc1va7aG3uGwNvPWsSRMGvq4Surnl1KfK2mTxscBlrcsJS6Bjzg4rnoG7ZrTsbgoCueK0fkctjtPD2pGxv4ZFYghutfUHhHWV1jSIZlILAYPrXyHaXGxgffg17l8HfEw3NaOww3QGvDzCjzLmPSw87xt2PZ16U7+Hiog3FPY8cV8wejcN2etOWoy2ScU4His2xkhO09PzpwbnimdRmnAEHPejcCRWJp4ODUakHNPB6mhhfQeewApwGMUwDd/nmpAvtVoAHBzyKceV7Uh6ClH3aQNjhz2omUtEw9qVO2KcVBzx7VARPgj4/+Hns/H90yoRly/wBATwK4RYnW9VuRuXNfR37SmgFfEcN0FwJUAz7jvXismhyNIjhc47ivpsPJypI9/BP93bsZMTu5ZTxVSwspIdSVxnG7rW/JpzwgZUg/SqCTC2l5yOaJtI9WB2PhK6kjvwpbIyK+xfho2fDlsCcnHX14r4q8M3qjUUORtJHNfZ/wulEvhyNh06V52L+FHmY/VHaFqFOaaTnt+FP759K8mx88KeMD3/WlB5xTSp/xpwHNHUBSOfxqRBhu3NMUZJ9qcp7/AOTUhuTL1px68UxetPB5qfIAPJoAyadwx70Z5GKAHAbaeelMXkH608dqoAB/GnjpjqaZjk1IvAzQJiZ4/WhTye/tRnGTQO/pRcbFzxigdDigDIp2OcD+VADRyfel20mOcU7Hze31pWAMY/8A1U7AppODTgc0WAAOaDn8adjApMZxmkA3bgYxxQBmnHg0iiqAAMUtKoxSt0/pQF9RDwaBx1pQOP8APWgLmgAoDUo60Ac/SgEC9aPSl/hpMZ7029AYY+XpinYzSDnIoBPSkgHdffHpSHp9aKTr79qGAZOMY60tFJ1pXGmH4UidT/KnHIo6ZoRAAZAoooPSmAjLzSgYpQMmlUcHjtVMobjHWnJ1pMcUucdqlMXQXGeKTHHtS5xmk6AUBYXsTSDk57YpfWkHU0C2Q771GB6YpAeKBjP0oARRTh60imgHPagoQjNHenYwKSgkQDFNwSafg4ooC9hMcfWnLj8aQnNLjHNS2AbaF60oHIpcHNUA31pAMmlPHSj3ouUL+FKDik7f/WoqLgKOnagnNHaj1qmAoGKGXP1zShTRQidgpCM07HpQvWkAlFAJHejH+TQNi9yOvpSUZ5ooHYCSaKKMc0Ej6aen9KB1xQvWkx3DbS9jxQRmlpghPal64+lG3NGPWhIYUoHrRtpegoEhG60nQiikHB6fjTuFx9MOKWgGkMTAoAxS9/ajG3igVhMCg8ChhSHp/wDXqWCF/nSd+KVuTTSc1Qx9JjrQDmlpbgFFKOAKD6YzTAaRml7NTqaeKAEXpTgKaOvNPoAQikI4ozzmigBq9acelAANI3pUsSDqKXn9aKByDS6DFPcUEk0bqMY5qtwEpMcYp31pMAdqYIQ9KBwMn8qXoaBzUAJ3o696COc/rQRjmgSA5p9MB5pwH/6qa1DYM9KUCgD2pScZ7UhgOtOA5pOpFLTsFhehpcCgdKWkJDTyOKOopcc5padhoaFpwGTRQOKQC4zzS0g560tAABiiiigAooooAUdadTKUdaspDqD0pAMUY60DAdKWkHSloGgooPWiqEKOtKDmkHQ0AZoGLgUtITigHNHUoD0pQM0Uo4q1uAlGDQRzSrTAFo20LS1QBSA0tFABRRRQAUUUUAFFFFABRRSgdKaGhKKKKQxy9KQDNLupB1qgAdDSg9aRetKOpoQCNxihetDdaF60uoCkUAcUHpQvSn1AWkBzS0VVgCiiiiwBSEZpaKqwCbaTHOKcelFTygFI3SlpD1FSA2lHWlxkUAYoAbRTiM0Y4pWAbRRRSAKXFAGaXHFCQDaKCM0UAFFFObpQkA2iiigApwPFNooWgDu/NLTKKq4D6XPSmgYpQelaxYD6dTAelPzxmtUWFL14pAc0VoUhehpQvNHrSjitYgtxwGKVc80i85p9dUULcAMUUUVZQ3pSEZpxFIV4rKSAZSHqKcRikIrnkgEBzTaUjFJXO0AEDigcUuM4pKAClXrSUq9aewA3Wo3HFSHrTWGaymrpgYesQb0JxXNFfLlrtL6HdE3FcjdxESGvnMXA5pqxq6dJkDmtZelYNhJyB6VswnIFZ0ZWVhkrdKSnEZptdAmPU5p1RpTx1NbR2GLSN0paQnFUwGNTQc05qFrFk7irxSkZWkooexaICPm+lSJ1ph5NOXrVUnqZvckqOWpKjkrvbugKVxWPejrWvcHNZF53rzqppE57UW6+lczetzXR6ichq5W/fluK+eqvU6E7FCSTLfjW/wCGzvYE9DXMSPhua6fwsMgH1qYO8iKh6Fpxwq/StTdhay7DgL2rRb7tezF6E9CndGqqctmprk5NQR8/Wub7Rm+xp2nAGavx8VRthjFXlbivXpKyAdx/jSE59aT7tNJ5rdMSA9KVeKZnJ9qcDz/SqQrkg7UN9KSkJxmreiKGsc0KM00nk05Kz6gSKM9akUc+1MH0qTstbITFJx3qvO+Ae1TPxVO4bGambshlSZuSe9QE06U5zTFPOK8692BZt+eetaEQ7iqduOlXE4rtpqyAmXtTl9qYG7Uo7V0oB4OBS5NJRnjFMgdnpzzSdTTQeaM8f/Xp31L6j8805etMzg04c1RL0HdRTlpoHFOWmg6i0oOKB1oyaooCc0lBamM3NJsB26kpp+tOToaNyD8swcNVmFuQc9KgYYWkjfDeteYjsWqNq3lxgk59MVrQ3A7HpXNwSmtO2l6elUmrEtWR0EcufrU27PXis2GbIAzmrkcm8ZP/ANem2SSMTt5NUrgYB7frVsv2zVa4G4HkVIGLdYase6Hzk45Nbl1Gee9Yt0vPIoAWy++K73w2+XSvP7M4lFdt4clw64/xrGeiLWx63oMh2rz0ruNMbAya8/0F+Fru9MbIX8q2pvRGMjfhPy8UrjI96IeUX6VI6dK6DNmZcpgev41g6iOozXRXIyDXP6kuBmoexLOW1RsA1x+qN1rrNUPWuO1ViC36VxzZqjmr9/vVjytk5NaV7JktzWa3JrlubxY+HLGtWzQkfyrPgADc1rW6dPzzVXSDQ0YAFTNWVmwKqK2F9sU2ScDjv9aLkPYv/a8DFV7q5BjOay5b0qcg1Xe7JB55+tTGdncnlujnPF0AmRiB2riLUGNsHgiu/wBUIkRiRxXEXC+XctkdT0r7jKsQ5R5WcleLdNonblQe9QMMnpUyfd9aic819xSloeIJjApyjHtTVzuqUeuK6UA9T2xzUqDNRKcmpR0qxWElO3mnQPnqaZKfamxEbqiSuC+EtdTVK7iHJq92GKguhx06+lQZw+Ix51AU8H8KpsNrH0q/P7Cs6ckNnpVI1W9mOb9aaVxSo27qalK559KZLTuRxE5Aq0sDEZ28VBHgMOOa39OgEseMZrncOYexSsGMUw7V7H4C1EuEUn2615fJYiN92CDXWeD777PKi5xzXz+ZYduB6NCfu2PYxNlaDNg8HBqjBc+ZErjoac0w9M+9fG7aHoJ3RaaWmGTiqrXGe+KZ5mKPIdy6shqxG2R61nq+Mfyq3E3ApLUi9jQiOSOlXIulUID6VejbArSw+haXpjpS5AHXFMV8DFIZMdaluwxzyZOelQO/Wh5B0qF3yDzU3IHGXnrzTTL8h5BqEvg00twaFoJMm3cj9aUvx6VEp4zQD69aGCQ9nx3qNmwKRmGMVGWyf6VDGhSM0gXJoAzViKPnpSsDCCDJ4rVtYAABUdtBkj5ea1raEbAMVWwW1uSwRBMGrqrkjimRoARn6VYQYaqSBMcq+n/6qmxgYPNMXGOlOL9KBWsEpWoieetDtnimZJagEPUfMf50vX8KYHySaUOASP5UXEPGCuaztY09b22ZCM5q8OKcTuB71tF2Gz5s+I/g82czyIuFyT9DXlN1GVcqRyOK+qPiVpwm0+VlTc2OK+Z9ZtzFdycDGa+rwlVThocdeLlHnMXdtbnjHrViN8Nn0qKVeckfjRGx6V6S2PMtY3bacsqk11/gvWJNO1OGRSRz+fPNcLpsmHCnmuhsZPKmVl4Oaxqw54tMujLkqH19omopqGnwTK2Sy81oF8DivM/hR4iW8sfsruN6jjPpXpHU+1fEYmHs5s9iO9h+7H40qnjH9KYTSoea4Eb2J4zg1LnJ461FGMHqR71MOOBWhHQXHNOyM0A7hntQRknHT3psY+M55qQN+lRKuKeDii+g79h2cilIGR/KkB609eetIQ4HgGlzxmjPGBSVAI8X/aQ0zztFtbtVyY5NrEdgef518+Q3io0SsO+PoK+uPizpH9seDNSiAywjLKO+RXxjdXgt5djZypr6HL3z03Hsetg52cos0tYuolG7g8V5xretpFKdvrXUaxqcJtCS3IHSvFvEurs96QrYGfWvQVLmZ68p8iPS/DfiBBexsTgZHFfeXwXm8/wZat3OT07HpX5meG7+U6hbKucFwPY81+mvwWtmtvAtgGzkrk5/PFeVj48kUeXjKnNod6ecZpR9aTH60DOc14x4w8fp708HGDTCc8U8dqTYDgeelOUYFN6e1SrwtRcpC4xT6bgkUuMCkSL36U8dMHvTCMU4djRsA+njmmfWnBfencGKF54/UUucjmgcCkpAhSeaVec00fe5HapQuc8UAKvAHpSBcZpwA98Uh5NNAJTsYHekXp7GnUMLjOvWlXilHU+tGODTAdjPNG6gHI96bk1L0Eh/48UuMf4U1etOAzT2GJt6jpQRwe9K3IoxwKYABhaXoOTQtKvWgTADNNz+dOHek24x3o2GhAMH3p2OaM9frSr1oExvShTg5o/hoBzQMXrj0NAGBxzSn360EjHrTvdgBHFH1peopD0FPQSF7cUhGKUdqD0rMQ0HDUuOaQgA09eg4xWiGxAMUgPNOI5FJ1PvS3H0EJ46Ume9Ltoxn6UhIXBBpQKTJJwBS/wmgYD7zUnU5oySP0pecAfjQKwdaB1ooDc/hxS1EkFKO1LQBjFHQfUMdPSgiign5qYhF6UN0o/hpD1pWKFAz2pwGKFHApQMUkgE/hFHfml20AYqiRGGQOaMcc0pyBR/D0oY+g3sM04DP1o/ho3UCALnntRtp3+FNPSlcoUc0v8AFSUAUiReeTSEc0c454o6j/PSnYoQcAflSjiil20WASil20Ac0gA89qAM0pGaPXrQADpR/SlApVp2AP8APFKBSdOKWmCEakpGNLSuJBR6UHpR1pjDtijOKKXbS3ASm/xVJR0zQwGE5/Cl6fjRgmg9KQugEZx9abjPtTu+KUL+vtUDQwjFJTzyabgA9Ke4mKBjindcikxnt+tKTSBij+VJ70oPFI3SrBAtBFJ1pQeaBiYx70Up56UlJisAPtRRj/OaTjqBTDcAc0oFIM07+GoBCdDxSj6UFd30patINwA/+vRRSk5oCwh4ppOTTm/zimt3oGGOe4oxwKOcmlA9sVKATHFI3FO20YNNi2BVwR604Y/Wk5LU7bSQMF6UHPT+lJ3pQcCqDpYAMUtL1ox+NAxR0o9aO9H4UCYdOtKOAe9GM0UkMKUigDFLSsAUUUuDTsAgGKAKKcBipLSADFLSY6UtWAmOKPwpaKACiiinYApcc0lLtoQw20lPpMCqaEA6UDpR6igdKaGxaKD0FFMoKKKM5poAzml/hpKXbQALS0dKKRQUUUVZIUUUUAFFFFNFBRRSkYpsABxR60uOKToaAF64pPSnUi9KADHWgcGlpvegBR1NH8VA6GlHAoAQjNLRRQAUUylzzmi4DwcUucYptLjpQWJRRRW6IClPWkpc9KYARikHPFO6igjHNTbQ0sIetJRTttTYncQjg00jNPA4owKOUdrjAMUucU4jNIO1VawWsJjk0U8ik9KloVhtFOPSgdTSSCw2inY5NIRinyhYSiig8U+UkaRikqTHFBGKhxCxHRT6Km2gDKUjFLj2pTyKLANzzmlBzTaKEwHg4pd1NJxS1qpdAHDpT6jDYNLnnFaqRa0JV55pQaYDxTgwNbRkgHg9KfUYPFPDV2QZY7tSUUda0uAUHgUjdaUHNTuA0imVI3Sm45zWMkAwjrSE5p1IRmudoBtFL/CKSsgCgcUp60nWgAoooqXqJEMy5B965jVYNsh4rrHGRWHq0PU4rycVC6uZVFpcxrRtjetbtq2VrAT5XPFbFo/yivGpuzsZx2L1IeBS01jiu1vQQqnmpV6VAp/KplNXFjQvrQ3SlpvbrWxQylWg9P0oWsnuQO/hFMPNOJ4puOtNljMZNOXpQBij+L61ENGQOz+FMk+6acDTH5Bru6AUbmsm8/lWvcHgmsm94BrhqrQ0RzGp8A1yWoNtJ6ZFdZqpwTXHam33jXzVeVpM6IoypHy+K7PwouFXiuDZ8zAe9ei+Fo/3Sk+lTQbbM6nxJHbWQwBV124qpaDCA1YkPymvavZA9yhcE0kX3s0k5+anQnJrGL5pGbNG36DirqnAqpbjHerQOK9qlsIeT61G/enk9qYe9aoBAcmnqKYBzUi8DrVpE9RxNNal/wA8UxifyqmUN6mnr96m55pyn0qEBKv408dKYDmn54zWi0AbIcL/AErPuG5q5M2BWbcPiuarICtI2T7U6PmoicmpoBlua5YK7Av2681aHSq9v1q0vSvRgtCUKOacDmm4xSjP0rcQpJPNLTcnFJSuWOzzilBpv4U4daEK46n4601RT14GatEjgM0v3qT+EUv3aY7Cg0E0m6mO2OKdygJAphOB1pCetKBmpvdkDhxUgHpTB/ninrVos/LiaP0FVsENWrcR8cCs50x2rymtDZO2g+NiCKv2svIPYVmRg7varkLfP7UGhswS47/pV+KXFY8LDNaET8DpVkM0RIGGaikHBpivkUE5UnFOxJRu0wDg1jXifNnPGK3LrBBxWPd9PahjRRhzuFdd4ekwy5PeuQB2tXSaHJ869q55p2Hc9e8PScKPSu/0uT5R/KvNPDk/CDrXoekt90dadN9CJKx1du3yjFWDnaaqWZBUCrhGAPSuxMwKVyDg/Sue1NcqfWuluwPLzXPamODUsdji9WGM1xOrNkmu41gda4bVjw1cM0NWOVvWIY45qjjLVbvGAfH6VVjOW4rBm8exdtIxu6Vr26kdqo2cWSK2Yo9q8jPvR0DYgc4HtVK4l29Og9RWlMmASAce9Y13nnqKyk7CXmU55u+aiM3vkVFMSQah34HOanc0Q66+YVymqwbZN2Ohrq2G8YrF1WHrx+FfQ5ZW5JGDje6Zjxsdo4/Omse9WI4tynHaop4yv41+l4WanG589KKhJohUmnqT+FNK/jSqvHvXopmadyUHp796sA4A9KrhcVMikAcVqi+grcg1XztP0qw1QP1oZBbhcbQSc0ydsoe9NgPy89afIvy5qVqFtbmXMB34NZtyvpgVqXCY5NUZlypwKb0QLWVytEdpq1HgiqQYhiKtRE96m43oTAfOBxXW+HLAzgccVyseC3HWu38LzLGg3dqcd9SH8JY1HSvLTOPxxWfpsptrkfwgGuqupFmhx61ydw+y5OOx7VjiqanTZvhpWk0z1fQ7vzLNOa0Hkx/9auV8K3he22k4x0reaToeuK/NK0HCo0z2KeqJi+eOlIs2eCetVxJ19aapOf8A69cpZpxN71dhc8etZcBGRir8B/Kkh2Na3fAxVyN/wrNgk71aR8CmmLYueZ+frUckoquZMDP61E8mf/rUMTLBkzz3qNnyOvFV2fBpfMpIhpkgbuelG6oi+KQtx3oYaE4bA96C+DUO/vRuHP8AOi4XHs2fxoA3Ypg+Y1NHHkjis3qLqSQxZ9jWlBB04qG2gz0rVtoMDmqSKHQw1fiXH1IqONADwM/41ZTryKtC2JkABGBxUq9M1CjHp/kU8ueB1ouCJcnPoKjeTcw9KY8vTsBURfvQJvWxIXO40b+ahLHP60ofGfagfQlDc+tCnH16VEDkewpwOcVkIlz0p6txiogf85pR/wDrqxszPENiLy0cYzweK+afHWgmx1GRQpC9RX1RKu5T3ryj4leH1mjeZVywHHFevga3JNJnO1un1PnW4Qg47j1qqoI7VtanbeVOwx1NZzxBWIA4NfXQdzy5ppkls2JFP610dsSFVs5rnIMAjNatlc4kCk8UPcxZ6d8NdXNnq8PzbQSAa+i42DoGHQ9q+RtJvDaXCyK2Oa+kfAOvjWNLRWfc6DHPU18zmNG3vI9ijPnin2Or9B6VKvPSo8dKkXpXzSOzcmQ8/wBakUZOM1EjdqehI471pclsmX0Bp3IPpUQY+nIqTk80ith64AqSolzg4FPAzzQIcoIzjNPXlRTQMketOXoaAHgY9aOBzSdaTOPrSYFbVbVbmxmiIzuBUj2xivijxd4aSz16/gdduyVgBjtnivuF13KSK+Z/jhoX9n+JHuVQqk43Z/nXq5dU5ajj3OrDStNM+cde0eSPzMDgdMV5lfaWhnzIMknpXt2vTxgyKTjjvXl2oJHcXwA456+lfTKVtD22rsueFdER9XsECfIXU+/FfpV8PrUWfhmxiHaIcV+engl0bxHpynBYSAAetfox4XXGiWwHaNf5DNfP5q/eijzcTubGcdKeBjtTV5HrTyMDFeJY8wb90ing55P8qaF3Uq56YrMB45x/KpQeKYo4qRBQBIDyKD1pB0pckDmqAU9fejHr2pT0B/WgcEVIIVT29Kf1zTe+aUDgn9KAH9+uKd7imgc1J/FQUhMY6U8DFMxkjvzUhzinYkWmnpnFLntS0dQQxTg08dKbgCnDihgFHfpmiihAAGDShOc0oGBTtvFIBAOaMc4pV60Ed8U2AhGTSsMjig8nij+KkAgGD1pQcnpR/FSkgU7gHQ0Yzj1pF6UtIA280mOetL/Kl6nmqExKKXHWkwTQIXHzUoAP0pAMcihTgUFAtBOTS9O1GMt+FACY5HtS9TQTyAaQ9BRuAAZbpxTwM9qaOBTh0xRcTD+GkPJpWo/wqughKT1pW70KM9akVhMc+5pTyKcBxSdOTQWtRAMetL96loPSgka2RzSbcnNLTqB7BjilAyaUjINGPUYoBiHgUgGM0uDn6UhwR0osMTuO1LTsfjS4xRYVxMc0uOaAKMcDuaBgRRQTntxRQSDYxSE4oJ45oJxSuPoJg0uDikHWndDTQgxgUUv16ikqSgpSMUlKM56+9NAKBj/9VGBTgcZpDjHHJoYDf8/hS54zQRmj+VFxMTr7GgDmlPPSjoaGMXn3pP60tFPzAM80UHn86PUdKTYCdBSE5oPPFJjPSkSA5pSc0AZNJSZSHcnvR3pF60oOaLgBGaWk7U5aYB2zjpS0vakp2AUDikPSlPWkpibExjmlIooqGgQn8NJtpw5NA78U1qDCiik/nTsMAOfajOOKO/SgDAzSATGaO5pT0/pSgHr2PFAMbRTiOKRaVgDGc0hGT+lOpGpgH8VLSAZpaaBh1pR1pCaAaQDiM03BJ9qdzQBikwE7AUlO203HOaYuoAUDjHtQDzRSYwo/Cl7UgHPNMApT1o7/AONJ/SpYMcvSgdKTqKU9RSBDh0NOplOHStEAuOaAKB1/rRSAPelApCO1KtT1AX0oxzihaUjFVugFAxQRmgdKWqAaOtOoopWK2GjinDpTR1p1IEFFFFUMKd3pAM0o6UFIQjrQOhpT0pPWgYlPpMClqtQEBzS0UUybAelKRQtLVWKCm0UuOKW4BtpaRaWqAKKKMdaCgooooAKKKKACiiigBcdKCMUu6kJzVMAwaAcUDrRjnFAC9aQHFKBxSDrQAoGKQ9aX+GkbrQwBetOpuKdVLsAUUUUMApMdaXvmiosVcKKTBFIBmmSOoooq1uAUu2gcGnVSKSGg4NLnOabjinetWCADrSjvS7qMdaLXGJSDqaWkxjNSAE80Y5FLRjmkx2EyKWg8E0UMQg5FA6Ui0vQUJ9BoWmt2p1JgU3uDADFB4NKBSP1qhW0G07HOaQnNKopWEhtFOxnNJg0WJEpSMU6kIzTsgG0Uu2kPFZuIDcGgDNOI4pAOtTygJk0ZNBGKSovZgOD08PzUJOaA2K0VS24JllX6U5XqqH5p26tY1rFcxaDcUuRUAfNKGziuhVirk26nA4qHdTg1axqXKJetJtoU0A5re9wGnpTSM1IwppHFYyQEZ60AdacRSY61g1YBtFFFYAFFFFACAcVQ1KLdEa0KhuY9yEVz1o3iS1dHISpskPWr1nJjHuKivYirn60WzYYCvnai5ZnPHc2UPy009aZE2Vpz8Vpe6Gw3YqRTx71AeBUitmrixIlpC1JnIprNWjehQ/OeKTrSBuKM8ZpAGRQOlRk85FKH5FK5BJ2FFNLYFN3mncaHbuOKY5zTC2KTdkY9K6oyuhdSG4rIvMkGtaY8Vk3vC89h+lY1vhLWhyurnCGuI1WTlq7TWDw1cHrDYLV8niX7zOuK0M2Bt92gPT0r1LwzFthUnr6V5Zow83UB39K9e8PR7YEHtTwt3ZmL1mdNaj5B6U6VvlpIBhRTJzxXsS0iD3KUjZaprcZx7VWJyf61Zt+MVjR+IzZpwY49asA5qrCfxqwPzr24B1Hkg9OvekPBpCfwpuecZrUT2HqeaePSogaeDW6EiWom/wA80pOaY3P/AOuokyrAOTT1ODUYOakUcURGSjrTqZQxq2ySC4br7VmTtj3NX7hv0rLnb5q8+q+wbDV64q5AvOapRDLdK0bdcilSQdC3GKsDpUMftUo616UVYB38qKRulG6tLgLRTc/zpetMBR2p600DNPUUJEDgM08daavSnZx/hVljqTdjrSM2KazU2AE4pjNmmsxz7UA5rMBwGaeBzTVp9UkTYcOlOz1poOaWtBH5nyrms+eL5jWvJHzyKpzxYOMCvMOjcywuGqSP1p5jIYj0oRSDSuaouQuTggVehk4wazYsDrV2E9KF3FsaKHdUjHAwf/rVWiPHFSscfWquLqRTisi7J5rVmO7JI/Wsu6AJJ5ouSjNz81bejtiQZNYj4Vq1NKP7wc1zzeg0eqeG5shfavR9HmO1cd68q8OS9B+Vek6NJ8i81ENGKW53Nk2Qp71pZ3D05rEsJiABWsjV3p3RiR3HA/wrn9R5DGt6Zs8ViajyD+NKRBxWsjhgOa4TWuhrvNY/irhdXHLc1xzKRx979/2/pVeBfnB65q1fDDHA4qvb/fHrXI2bpaXNyxTdgjOPSt2C3yvaszTEyADXS28AMYIFV0JZlXVvtU4GeO9c7erjI/Cuzu7f5eRXN6ja4LcYrKeiI6nMTrye2Krkc1dulIZuKpE4NQjoQ+s7VFOCRzV/J7VVvQWjbFelhZ8syZbmBDMPmXFEo3riobj9zLUiPuHrX6Zl87wR87io2m2IqDPAH4ikKYapVGaR0zzivbTRyxfQjJ5p4bjJOKiIx3pCQy4reL0OjSxKZNx680g56jg1EBinBvSncnqTwggmp3XcvWqavz1q5Gd6880Iy6FG6jyBk8e9UJRkEGtieAydBWbLEQ2DimwSMedAj8DrTkk2nB61YuoDgsKonjI5H9aj0HuaMLAnrXR6TeGEDB7VycEvPPGK0rW5xwevtS5tR9DrRq55XdVNmzJknPNZ0Evz88GraOPx+tOb5o2HF2d0dl4UuvnVScYrs2Ix79a858OTbJ1zxXoMTiWJSfTtX5/mFLkq3PWpvRMCSOtCEZpNpBGaUcivFZ0blyJuB6/WtG3YY4xWXAOBxV+EkYwaY0aKPn6VKs2D7VSV8U4y4wR0oE2XDKMdajMgNVDKec0nmZ4pXEywZO2aN+BnNVjID0PPvSh+MfpWfMST+YTTvM4qLPFOAz2qHICXdkc9qUHd7VGq/NViOLOCKEwsPjTkVft4Mc0y3tjxnkVpwQAdqAJLeEEDj61oIvoKhiAC4qwv5GtYi6Einj196kVuOlQZ6juaepq7iLAahpB+naoi/b9aaT70APZ+M9xTN/NRu2KjJxx3qG9RWvqTlskUobAyagBNSZyOePemWTK3y+hoV89eai3YzShuKh6CRY3kDjr9adnjrmoEbIpyt71fQSZNuJWsXxBp6Xts4IyMZ5rVJPbrRMokUrxyPStIycGmRJXPmDx3on2G7YBMDORXFTQELur374l6EskDy7MsvOcdq8OuYvLLIe3r3r6/CV/aQTOOvG650ZKsc4zVqF9sg9qrOu1zUkbfL15Fem9dTznqbcF1hlOcGvWfhT4lFnfxwvJhHIFeLwSHr6V0fh7VWtLuNwdpBFcGJh7Wm0dOHnyPlfU+v4ZBIoYHIPNTgnrXL+CdaXV9HhfOXAwea6cHgD14r4apFwm0z1o3WhInPNSDO41CgwRUobFTcq2pIvWpKhSpOpqb2H5EwbDdqCemOajUk1JjP4UXKuOTI6D8amH3qh9BTskGi4MlHpSY6Z6mmg8j1pw4zk0Ah3pjivKfjzoH27w6bpFzJD1x1wa9VB4z6VheNtOGqeHb2Aj78ZHFdNGbpzUkEW09D8+PFc0vmSCMF2xjaBzXBJHOJgzRPGe+6voyXwhDbXcjzKNwYjaevFee+Nra0s2l8tQC2cAV9d7XRWR7tKLlFSbMX4b2L33jbTljPPmjP51+k2hReTpsCAcBFGfoK+I/2Z/CC6j4jiu5F3Mrg89q+5rSMRQKnpXzmYVVUqLyPOxGjLXQdORzStyB600Hn2pwHP0rym2cIAZp+3Bpo55xjNLnk+/WkBIozTgMU1RmnZ59frQA8cZpSelNJ+YGjPNUA/dzxThxmmYzUgGKkNhFHf8AyKenShRjjFOxzigW4o4607AJx2po6+1OBG72poYo5x+X4VJ7dqb+lL1FNMBcAUnej2pB70FdBSBxS0gyfp9aB9KkkWgdaVTS9v8A69NAKc07GKaFxSkEdO1MBF5NOpAOppQaTAKDzTSAc0o6mkAp/L3oVetG3NIBgU+gmHSl69KQdcdaUd6NxhnA/wDrUvYH+VNzzTs8UxMMYNOpCM0tAhCOKWk4pcYHSgApMdKWl20AIQc/jQfSlb6UhOT+PpVMpideacOetNAwacp/Oo3JE/zmjstL39KTHH+FMoOoxSjrjuKB+lBXHNAkB4GKDyeOaP4cdTmhaBgqgihzxSlfajHtQT1EI4oUZApaUDJ/+tQUKPpS/WkHXHpSL1oJHUmMZpff+lFUyhD1FKeRn+lFLjkc9Km4BtpMY+vWl6DHWk/zxQyRAc0Z/wD1UtBHSgoOpHNFIvFKcgHigApMZFOA5oH0oEhKXGBS4w1B6VIxMe1Lg5oIzQPzpokUdaCMigcgU6mUNPWj+dB/KlHORSsSJTcc06kzzihlByB7UoHPrRSDpQgFpO1Oxj/9dI3A4pPQNxvWjHNA5NOAHpQmAmMGgjNPph6U2JCY56UoHFKBxRt+tRYYhPNKnQ0Y/OimgH54yKTOM96PaiqQmHXrRR2/+vSH9KlsYo7Ui9aB2FL36UwCkyaWk79KaJFoz2o6CikCYYx7Un8NLRjntR1KEP0/GlBx6Uh6cUtArBSdvpS0AUDEHXvRjHPelAooEwz6UpGKQdR/Oige4EUAUHr7UoGaaAAP/wBQp38qQDHtjpQDmkAH9Pem45pT09/SgHFNiYDrQTmjqaAcUhhg0Y5xQPWlPSgGNopQOKOn1pNAKBigjNKBgUVVgADHtTh1NA6UEY7UrWB6C0q00DpTwKEhdQop38NB5NOwxB1oPWgDNJS6AOAxS0UVQCL3paKKEVYKRulLRQyrBRRRQIVetOpAMClqkVsJkUg6mhutG2pGL3pR1pCcUtUmAv3qUjNJnilrQA6CikznihqAEoJp1FAABiiiigAooooKCiiigAooooJCiiigocBxRnkUnagHFUAu2lHSmjrS7qAFoopCcGgBaKTHNLQAmOBS4xRSk5oWhW4lFJupad7kiHpTac3Sm1LAKfTMZNPoQBRRRWy3AVadTR1pxOTVdC1sNBxTupFIOlOA4oQ0JS44o3UEE0wQtITQ1J3NA0FB60u2kpWGIRmloopNE2EPSmnrTs5zSHrS2JYp6ignFITzTScVN7g2SUjdKaDindRSu9x3uNpwOaQnkUgIo5gFwaAcUu6k3VXMAoOaWmUVfMiBwOaQ8YoJzSHrVN9QHHpQelB6UgUmpTuaMUDFNZafSn1p2QrdCErSbealIpNtZOmRYhIxRU3l5zTCvNYuDWwNWGBuTTw1N2daQjFCuibtEobFPV/mqvTlOK1jUaKTLKtUm6qwOKesma7IVS0yYHNLUatmng8V0qV0WIRzSEU+kIzUtXAiopxGabWDjYApeopCeRRUAFNcZp1IeelZzV0SjB1OHDZxWdEdrVv6hFuQ+tYLgo2K+bxMeWVzB6SNKB8qP5VOTuqjbPxg1bB4xis4O6GI3FAcjmkI7UhGK0vYgk3/AJUm7io/4TSBqTdwJkbGaVmwKhDYpXaqvYsXdmgnFR7smjPbv60kyCYt+NRs2AQD+VJnIqNmx25FJvUsfu96UHrUGcZGKVTXRBkBMeD6VlXp4atOUg8Vk35wDRVehqlqcnrZ4avPtZlwzV3muycN6dq841uTLsB3r5HGPVnVEn8LR77wsfXFev6Mm1Ex6V5V4Li3OGI7163pa4VeK1wSukzmWsmzajHyVBP3qZT8oqrO1erUdolFU/eOasQHJFVmPPNWIOowMVnR+IhmlB92rAPFVocjtU/UV70NiR2c+1IOvSkBxTN3PWrAlBqQHIqBWqRa1WwDic0mQaDxSbqhgOUc09OvpTAMVKBgVSAd70x2p9QytgVMtEBUuX5Pas6Q5P41auXzmqTcmvPm9QeqJrcEtWjbjGAKo24wBWjAvXGOK6qSAsJT8/lTV6dKUNzXcmAtB6Y70A0h6e9MBy/pTqYvvxT6FcBwGKeM5po4HvTlrREocBilpBwTSZNMoVj19aiY5NKx4NRE81DdtAFzzTk/yKYOtSJwaEgJAcU4DnFMB/Knge1aIB3f60o4pu6l7cU7gfm9L0NUZuTmtSYfLzis+cAZ715iNEUXXBPTmownUVNKOeO1M4U/Wma6pDoxVuIkAVTQ5PvVmPggd6LdCb3L0f3cjr3qftjvVeM5471IGwPWjqLca/INZt0mQa0mbg44qjdjg8c96TEY0nBq9p0mHFUpuGNTWL4YYrGRSPRvDcoyvJr0rRJOnpXlPhyXBXHY16bocnyr7is4PUiR3dhINq1sJJkDnrzXPae/ygVswScAcfQ12xdjKTJ5D8tY+ofdNajMCcZwD+lZOo9D/SnJ6EnH6uDzXCa0B81d7q461wutrwfSuSpsVE4295NV7fmUexqxfjLmq1swDgd65GdK2Oq0lcYGK6+0XMYGO1cho5yVrs7HmMVSVybEVzb5QjFczqsWAxx+NdlOuUPauY1VMg5rOaMupxd6u0k54zWVLjdnufStvUR1rCnOD71iarQFPFMmPymot5od8jr2rqpSsyvM5vUhtl460ttJn3qXVEy2cfjVW2OxyK/Qsrq88UeNi4X1NBBg1KUyMVErZGe1KshAyDX1aVzydivNHtaoM8mrUhyarSfL2rrWyNecQnAxQpGKaTxx+NIuM/Whk3JlIz7VdtCCfWqCjmrds2OKY7aGooUjAA/Cs++sSSWUZxV2E96W6xtPODioe4RujmLwZUg1jOnJI6V1aaebokKOazdY0WTTxvYfKe9Wo6Ddr2MSOQq/PU1etZDuyTk1RYYbipoHwR+tYS0Ea8UpzV6GYHoe1ZMUmQMGrcJPU8e1KLuB0mkTBZlya9L0mTzrQH+VeT2LlXQjn3r0vwrOJIAh618tm1NfEjvpT91G15eT06U4Qk9BU+w8ZpfSvkz0FboNjB/GrW7HfkVAh5pd3PBpN2G9CfzABQzY+lQBuP6U8ksDx9BUORGw7eT7UA5NMGcdcUqqc9c1FwZKuS3FTRrz7UyKP16fzqyig4FLcSAJmpFTj1p6Re1SKmKaGNSHOOKvW8PqKII+MVdhjwKaQWJYYunaryJjHpVeLI4q3HzitbAOA2ing0gPfFHVvSmAp7U8Hj0pvBPHFKDgE02heYpYDrTDJwQaVsAd6hY9/WsybkhbJFIxG41GW4pC1LqWSg5HFO3dM9fSohyKXdg//WpkpkgelVsd8f1qLdyfegHNK90BYVsU9CMVAj9qeGyeKd9AJtxz3pQcnmmBu9OBxQnqBjeI9OW+s5FK5yDXzh4u0htN1CRSuFzxX1PNGJEYYzXknxM8NieJpUTLDOa9rL63LLlfUxktHF9Twm5j2nNQxspOc1c1FGidlIwR2qgDtYivrYO6PHatoaEBwV4rShXyyGHBrLtZMVpQyCXGe1ZSWonpqe0fBnxH5dx9kkb5Wx3r3GPD4NfJXhPUTpepxSq2Np9etfUnhzUl1PTYJ1IYsBk+9fLZhR5Z83c9enPmSkawNKPmak/hP0py8N9a8M6iRRzT8/hmmKetPGNuaAHpwMU+mL97PanhcjjrQA4GnA4pqnFOzkUFahk4pyfeOaaTtHtmgDHtQT5EgPvTLpBLDIp6EGnjrSyLlWplI+TPibJLY6tdQxJ+8Dk8V5MLA6m8pvF+ZSSPpX0j8UtCjTXJ5imfMUH2968W1KyBuZFRcEmvpaVTmopnuYV80Fc9J/Zk05U1KdkACpwOO1fUCdB9K8D/AGcdMFvbXMmDuJwPzr30evavBxDvUZ5mId5Eijp6U88H8KjU9fank8dqx6HILjj+tLgg/WgHjGKcpz+FQwFQEnmnge350inHpTuopAGMAUvejAp23JotcBKlUdKaeDS57dPxoAkIyKRelBOKVTk0AKv5U5Rj/wCuaaBg/SnqcigBckMKcOlNHWnAd6bATqaQinKOTQ3SmgExnpTgcdO9FOxkjigXUQDJpSMilGc9KM9falYYDIIz29aUn5aQcr+OM0rHAph1EIwKUDjFHYCnAdO1FgExxSbTmpBximkce9JLUEJztoxmlWjpRYA280hXBFOIzS9/SmK4zH404JTv4aUDFUguNPFH8IpzAd+1JjB71I+gmOfp6Uq9KTH5UvrSQB60NQRS0xdRhGaQDmnY49KAOOn1oBAOacBigiigQYNBFL/KnVYEYGKdg0dqB1qAEI6DvS8DHalIzSjBFWUIen+ApApHHWnHmggCoF0G9qBw2eKcBSA5qmICOaAMU4DNB6CiwBtpGHH1p2T360nWpANtH5Up6Ufz6U2rABwQetHeg9KB0pAJ1ODSHmnYyc0Z4xzRYqw0AAUEc/0pexxSP3oEtRV607ORTfzpwHP9aBC4FIR04696VetLRuNDR1oP50v3qT8PwoELnkf5OaWm0UDuOpp+vFL17UtAxh4FB6U7GeaCMUW6kiUUo/Sl60AA5pp/yKeOM0jjFOWxRGFp/wDnimgYpayWxIUoGRS0YxVFdApMY5pT6UhFBIH3oWjbTgM0kUIOlLjJpxGKKuxIzpSbaeRz70hHrU21KuIBnFJtp3TmjqO9Nkjf4qdg0EYpdtCATtR60u2j+KmOwg6dKMZ9qX+Kjg5pNDG0U4gUnekSJR1p38NJt49v60FADikpWGKQ8UAwHNFANKBmmhITrxTh1NLR2zimDA+/FN96d/Sk/lUjEwcUYNLjmgHmn5gAGKO+O9LSAc0gAjNLR70Y/KqQrB2/wpG6UtIR1pMYtKBmkX/OKcBzmkAuOKXr0pAc/Q0p46VW4CA08HApg57U6p1AKKKXHOKaASiiikA7bS0gOaWqAKKKKACilHQ0lPYsKKKKQD6KavWnVSGN20vpS0UWEIRmlooosWLjikzxRRTAAM0Uq0fxUwBaWkWlqgCkzxQOetG2mwFoo60UgCiiigAooooGgooooGFKOtJSg4qhIX3oz0ptFK4xwam0U4cijcBD0FJTicU2hgOBzQOpoHSgcZpgLSEZoBFLT3AQdTTafTKlgPQU49KaO1KRzVxRYvUUg606kwKq9tAEXrSnpSDoaU9KvqLoGcCnfxUwDNOBouUhT3oHQ0E9aF5zTEB46UuOMU080UDQ7oKae9Opp60MQUpHFJTqCxhGMUtFFQ1qTYaeDSjpS7c0EYNPlVhCY5zQelB6UdRWbQEeMUYNOKUVFhWGUUUUiQpcmkpOBU8wDwc0bqbRVcwDt5pd3WogcUoahTC5KrU4t7VCDil31qqiKuS5PHFFRbs0u6q50FyTqaXaDUYenK1UpJjvcCvNNMZqQnkUtVypha5FsppXFWMGkK0nTQuUr0ucU8x00rWfK0Q1YepqQPzVcHFP3VvCQ0yyG5paiVs1IrV1RfMa3FIphHNS+lNI5q5RuMiIxSVIRio65JRsAg4zR9KG6UY6VkQV7lN6HiufvI9sh+tdK6ZFYeox4avGxUNDKoupUgbBxWgpzyay4m2tWjEcrXkwdgWo7+Kkb/OadnAFMJxW5A3JpRwxHpSUmcGgB/bim5//AFUoPWme/agaAn8KXdjPftTPrSk4GKBC55JprdAaCc03d1oAQ8EUoPX0NJ1OTTS2K2gwEkbj8KyNRb5DWpI2Bn1rG1F/lNTWdkaxOO16QBWya831uTDsRz7V33iB/vAnj1rzrU3L3ajrk18jiXzSsdF2lc7LwRb/ACLxXqGmL8imvPvB0G2JTjFei2Iwgr0MKuVGVP4S7njNV5zU7HiqkzCuyew0QjmrdsOelU161fth71eHjfUzZdj6DIqWoozipPevajoSIxz+NNJpHfrTd2eRV3AlTj1qUHA/wqJOlS9BWy2AUnNIPekJxQOlZt6jZKtPXmo1FSrxirSEK1VJ2wMVZdsCqNywxjNRUdkBRnfk1CoBNLM3zZFJENzYFeX8UrDZdtl6VoRr04qpAvH/ANarqivSpRshDh0NOplLurpAfkEUYzzQtOAzWiAQDFSAckU3vz+VOUVdiBw60/GD1pv8qdk0IsO9NY0rNyfrUTtz+NJsBGPFMIoY/pSgZJrPdgPQZxTwMf8A6qRV5p455rVAA5p3BNNpehpgKTilpB9aB/k0AfnVKMnmqE4IrTlGR2471QuFyO31rzkzRGXMKgZsdRkg1an4J4zVJ+BQ9Wabj0k54q7C3yLWYrZq5A5KgHnFUgtY0oWwPWrCnIyaqW5z16VbQHFIWxG47DrVS4UlTir7Dj+tUplJJA4qA3Ma5+8abaPhwKkuVIP86giJDj0qJWJO38PSguMnGe1enaBLlBznpXkmgy/OuDXqHh+T5VrDZiR3+nP8o/pW3C3y81z+ltwK3ocba7o7GLJWb0xWbqB4960SOD6Vn3i8H6U2hbI5PVRwTXDa0pOa73VUOGHHSuK1iPduP4VzVEzRHC6h95iemapRDLjB5rR1NcMazEyHHFcctGao6rRn5A7122mnclcFozfMpruNLkG3FaR3EacqZQ+4rndXj+U10h6CsTVkyh4zSnHS5DPPdUG1jxXP3BIY810+rodzA1y94uCa5H2KjsVC2Cc0pfAqFz81LniqibrYqX67+ayHzHMPTvW/Ku5elZl1bBWz/KvsMorWdjzsRFtNIdG25KdkrTIegqUjA45r9Eoy5lc+faa0G7sVBLhuvFTMpJqCUc9DmutMtbkRbsKFB/GlAw1Sfexk1Q2OTjipoztPWolGBipAOBSRPkX45PlFMnm3Ajmo43+UCmS5weapoSlqWtNulhkJI4p+v3qXNk0fUdvasZpdrY6Ypk5aROTmneyNHBcykYU0fzH0qNQVarlxHtY8ZqiwI5HFc89RW1LkD4P0rRimIHWseKTHf8KuQvx7VktBNG7ZT5xXong6cAgevFeY2b7SP5123ha82TL83PpXlZlT5qdztpW5bHp5OQKa3BqCGYvCDnIIp4ctX5/JtM74u6Hkj8aB1Iz+lIq5qUR5xWLbGNAOcdalXPFKqc+9TqmO3NCRViMR8DipEjJOe9SLHxz1qVY/QVViRiJnBHWp415oCYPNSouaEikPROe9WI4gecdabEmavRRdOnWrUQsLFEQBxzVuJOMnpSRx9OKsKo6evb1rVIliDHFTp29aYFx/LmlHBI75pkkwIHPNOLdMVCT3pytnmlsO5N2zTC3bpTS+O9RO/P1piHM+M81GzdP5U1n3H3pCc1DHYXOPejOf/rU3d1FNPBxUiJwxC0FunpUW/jGc0E8UdASJGbb3pQeM+tRb8jHtUinoKgaHhsVIvT61ETz7U9Rge9UhEoOMU8MaYp5pUzjmpAmU/LjOcVieJdPW6s3BUcg1sRc0lxD50TAgHiuilPkkmZzWh8r+MdIeyv3JGBmuRmBySK9y+KGghUebbj8K8alhHzqR719rhqvtIpnBVhb3iGE8Z6/StCBguKyQTGSvvV63k+X6V2NX1OF6mzbymNwc1738G/EpmgNlK+TxtzXz5A245rtfAWtvpGrQODgFgDXm42l7SmdeGm2+Q+qFOenIFLg5FVNLu1vbSOVTkMoPFW/evi2uV2PWjsSK3AqReABUS/e/rUg+akyiRTg81OgwPeoFHGalXgD+dSBIBzjtTeRilzg5ox69KroK4deMUoHP9KUdelC9ay2C44HgU4jr+dNBz6U8LxVIu55v8WdLMlktwq9MrkV80uWfVJFI/ir6+8baf9t0O4TGSqlhXzBFYLL4l2ber9PTmvawk703HselhJ2ume5fBLTPseilsfM5zmvU8YXFcx4EslstFhQDHU8etdN265rzarvNnHWd5Cj2NSckH86Yq9zxTh+tYHOPXIxSoSFxTQfzp6ipEyQDANKBzSDnJp6jHOPanYYVIME0zHzYp/TtTEwIzigA5pW5xxTtuM470rDFoHWkB7UpGVFFgQAde9SDoMU2nDkAUdAFpR0NNAxT1+lMBQO9BHBpcYz7e9AGOaAAYzTwMUzrinc+lBI6mkHFLn5elA9KbZQDpz3owe1LRnGRSBB3yeKUfe6+1AGSaXr7UrgKOCfakzuoB5NKMYpi2EA60vU0Y/Ok6GgYvSk6ilHegdMVSBCqMClpFpakTEYdKX+I0HpSDnOaBoQntS9cfypQKME96qwCNSUoHHT86NuRS3JEHIFPK/lTTwMUtGw9gHU04DFIB81LjAzSDcM45pq0/HGKQjJoGNpzdKMc0vfpQSIOcUoFGMCnAc1e6AQ8CkxgY607HH4Uh607AA6j2pB70Udh2NIaHE+hpP6UZ457+lIeaBhTgMH+tIOvSnAUrC0EI5o75peo+tFSLcMY9jSd8e1LRT3ATn6UY54o/lSnrStoUNzxzTsce1IRmloJEH0xS4yaT3pRwaChQOT/AI0o5pM8UbqCRaTGeaN1HUUFBtpaKKOorCHg5o/hpccUUBYB0oPSiigQY5oHWigHmgfQUdaa4yKWlxxmh7DIgMMfanjOaAvJp+OOKmKFcaATS46DvSU+nYY3qKXbQBijBz+ooRInQ0v8NJ256UvTpQgFpAMUtHvTARulIBxS47dfaloAb1NKOpo6f/qo3UWAAMUpHFJ900tABSE80tFBXQRelLjmjPajqOlAmIeB70gGDTjzQnakxi46UgHrTj9KYTimSIRik6iil6ZqQEp4FIvSnDgZxTRQlOHT+lNx1pRwKaDdiNikbpSnvRQAhHalx36Cj2NKRiiwCDijoaVetJjmgkXkjijbQ3WjvzQUJSHk08HI6ZpMH8Kl6kiqKWgGgD8KaQ0KDxilopPvUxigUUUn8VAD+vNA5OaB0oyMUAIOTSgYoHU0N0oAbT6TdS0AFFIDmlqkAueKTuDRSgZqTQCc0gGaKUdarqLcXHSgdKWkwKYC0h6UZFLQAE5FIvSlooLCiiimwDpSrSUUIBwOaT+KgcGhaoBelJupaKACiiigAoozziigAoooz1oAKKOtFA2FFFFAgooooKCiiigA7ClBxSUUBcUnNHakpQcU0FxVpMmgHFKelMAPShqMYFIDzQA6iiiquA49RQRmjHOabTW5YuOaXvSDrS+lO+oAOpo6im560A4xU3FcXbSr0ppbg0m6nzD2JKM9aZuz7Uu6jmHcfnrSUgYGgNVcwXFozg0mRS0KSEFFITijIo5lcq44cCgcnNJSg1d0MQrzRjAFL1xR92ggYR0oIxT9tBHNKw7EWBSEYp5X3owahwMyOkx1p+OKTBrFxsAymk5p5SkZeK55RaAZSBqXbk01utZNtakihqN+KjY9aYX9aydSxNyxvpDJiq/mnpTGnxmj2th3Zc83pR51ZzTkA5OD61H9t2nrU/WWguzZWTipVl4rETUM1Ol6O/FbwxY+axrh808EGs1LoNVhJ674YmLNFNMtdaQpUaycipQwNdsZxluVoxhTrTCMVOelNZabh2JaIlqRWwaaVxSAdKSvFk7FlX4p1VwamDV2Rnfc0TuDCmEVKRkUhWlOFyiCg9Key1GRmuKUbE7DT0rM1GLKk1qjoaqXqbkNefiI8yImrxOaJKtV23kyKp3C7ZOnWpLZ+ccV84/dlYygy+3I/wAKH70g5waD/nitb6Axp/zxSkDHrSUhNaoQE4HrTSM96Qtk03PWk9wHt09qYxwaUNnmo3+9SGhWOPekz/8Arpucj2ob7poKAnFIx4pvU8U1mIHWri7AMnkwtYeoSDaa0rmU4+tYWpTblauavO0TSG5x3iKYYcdK4HHnaio7A5Ndh4jnBB9q5LR4/P1FjjPOK+Zl71RG1RpQZ6j4Vh2Qrx1Fdxaj5c+tcr4egCxJxXW2/C169Be6ZR0SHudoqnK3zcVZlbjiqcp5571VSQBGMnmtG24xWdEOc+laMAwK78PsZstp0z3oZsVHvwPejPFeohCseDRGcimk8j1oQ/nVdQJ4zUq9KiQ8U+tL6FCt0NAOev6U0nFOUZNZPVkkq/54p4OKjXgU8HFbIBJGwKzbluvpV2ZsZrLuWySM1yVZWArsQWqWAd/8ioBkmrVuuV+tclNXkBftxwOatqKrQjgVZHFevBAFO9KXnpQOK2aDoOWndaaBzTwMe1UgClQflR9KUDFUiBaCaQnFNLcUm7FgW/SmNk0MeTTagAAzT1GTSAHApw4NNAPAxT+oJ9KYD0p/U1aAOpopFpfwpgFOzwaZxSjpQB+eMnPTFUp1q7IQQapzD3zXmLVmiM26TafbHY1mzna/HJrUnXJ9/pWdOnOab0NOhXDZPPFWrd+faqTLtzTon+Ye9JO5VjbhlzjFXoWz1rGgl6VpRSjAz6VSIe5bx1qtOnXucVZRsjio5BupkmJcJ8vI6VR/irXu1OTxWW4w9Z2A3dEm2uvPIr0/w7LuC9q8m0iT519a9L8N3P3R9Kwe47HqGlHIHvXQwLwBXL6NLkIPeuptm49c11QdzFonKVTu0PzcflWgo3Dmq9xHlT7VsQcnqkXUYz7VxOsQ4DV6HqURIIxxXG6zbABj3Nc9TUpHm2rQ9c/pWKw2t24rp9Wh+Zjg1zky7WPHFefLc1juaukMdwrt9IfpXBaZJtcEV2ejzZwPWnF6mrOmBGCOtZuoruQ5rQhO4A1VvI8oePzrZq6OdnBa1F97GAe2ea5LUE2sa7vWYCe2R1zXGanEdxrjkrMcNDClwPrTA2eKluV2k5GKqFvmIxxQtjqRZX5lOaguYhtJ61LE3y560513xnivYwFRwnc55rqYqNhiuelXY03DNVJ0EcuRVy3YV+oYed4Jnz9dWkx/le1V54trn3q+gyOP1qC6TIrtjJ3scy1ZnOOaAM//AFqkdaRF/wA4rq6FCpu79KmzgH0pqrzTivHvRbQNhyNk4okbH1pi/KcU9xnmqvoS9GUJ1+bJp0RUjqPxouFyc4qOPrSexo3oR30W5eKxJgFPvmuguOVrDmB3H1zWNrolMiXqT3HBq5bsQoPTNUhkVbtz09aysW2aMD4rpNDufLkU5xXKxdevStrTJSjr9ayrQ56bRpB2Z7Fo83n2q4PPrWkiYxn+Vc34VuRJEq11CjIr86xFPlqNHqU+w+NPbNTIuRjGKYhqZf8AOK4UjUcq4IxipVjHpzSIvI4FSqNx5qwBR2qVVyOnWmYxTweg9qSQDsDn1qRBioxnNTRLk9ODVWEi3bJ+taMcecHFVLdeBV9B8tWtRkiryPSpABkCmIMA+/rTkPzD2pmbHEY6UmcD/E0rNnnvTTntSYwJ5xSq361HnBzQG4HNCRJI7cc1Ez5pjyHpURk7UMCXdzQr5PWoWc0gfHtWY2S76N+Tmo91JuJOD0oESl+ntRv6VFuOMClHSoAnXmpFbPBHSoY/61KBnmm0ND1HOf0pwbBpq9Kd/FSFexMDkKaePToKgXnr1qeMZagcdUSqAcd6kHNIiYapBGKq4M4/xvoy39hIMZJFfNus6e9jdyRsOjYr65vrYSQOCM5HFeD/ABJ8MmO6eVUxzzX0GW1rPkZySjzRcTyieDvyMUQP5Yq3cRDbjFUxEwY8cdq+qjqjzJRsaNtc7AM89hWrYXBjlRwawosY561oafJ+8UH9awkua6IjJxndH058K/EA1HShAzZePsa9AXtXzr8M/EB07VIgfuswB+lfRFs6yxK4OcgEfSvisbS9nU0Pcg769ywDinotRgnPFSDIwc5rzzQnQYFPx+tNB6GlB5FC2NEPIyf85xSDOKGJJpCRikyRwB7mlHFMz2pwbIrMSHgZqVORg1EOoNSR85qkNkGo2/2iyljI6qRXzJFZtYePJYXAI8wkD8a+pGbchHb19q+e/HNquneP4mAwHYHP869PBStO3c6KMrSVz23wtg6bHj6YrcC5HtWF4UbdpyY7Vvp1rGv/ABGjOrdSY5R8uMYoAyelHXin7eB2rlMxAuBT1T2/KlIyfangdPSlYLiqO3ennqAeaaowaceT7UiQUdDQBk8injgikH0pooU8d+lGc4pDxSr7ikADk+9OXnrQq55p+DQAY/OlX5TQo/WnAY/CnEBSMUo69KAc+lKODTFcU9aCOcdqG5pOaBijkU4DFMU8+1P3UCYo6UhHX/GlpC1SDF2/yoA9eaKUcg00MUDFLSHqP6UpHp2pvcA2+tL/AA0p4pvI4oFa4U3+Kn4x2ppPH0oBCkZPFAXHTrThnFJjBz60AhB1I60AnnmikIzQMUfdPvxmly2P/r0KMDFLxiqQCqc0hBHIpcYA9qDyOhz7UdADIo7e9N6nmnZ6cfrUhYMd8U3qad3oA5NBIoxS4zjjv+lN5Jp+cA+woHYMcf1oK5NL7d6PT0qkMbQB2pc4FCjqakkXGDQRmg9KQ9BVhsOAzxQecUmRS0AJgUh+lOpp602NhupOST0470nc+lKBnkVLGKOntTqYFwaXt71NxegpPHbrxS5H1ph/SlAwc0XGOH1oAzQBmigSDt70u2kHNL92rC4lL1FIOBRnHvQMVqQEUUVAB7UdaTvS8mgBe/qaXOKTGelKeaESIDTh09aaPal6f/qoKFJ6jvScGjr0oBoF1A/SkA5paUD2oENxgUu360uDS4IqkUJwRS9aQHFLwKkSFANLjr0pAaCcU1oIKKQHJpaQBSetL9aMc0DsAWijPtR+goGHP40YHTtSf5xS5zQSFLg0mfyoLd6CgpMZ7UtFBPmIF/E0tHtRQAd/eig8UUrjQYxQPrQTR2xT2GKBmkPal6GkpNgLnnmmkZpf4hRUtE9BuDSgYpaT6VVigA496Wj3pT0HrQhXuG2g4zycUfw0etMdxKUjHNC9KG60IBKXocYoOABR/FQGwN1oxkUbaAcUCQuOc0npRnml70txgByaTv8A/Xo/ipQeKYCgZ69aVaQZFKvAoCwAGlH6UetGeKAFIxSUv8qP4TRYBKKKKAHY5pD1p1J/FQAgGaXPWgnFBPFAC0UUUAFKOtJSt1qkWBOaSiipAfRRRVgJgUAYozxmkJzUFjqKapzxTqq4twoopO4phsKOtKTxSUU7jDrRRRSAVetGOaWkPPSrAN1DUN0pKzZQq0Y5oWlrQkKRqWkPPSkwDOOKWmgZoAzUplDgc0UUVZIUUjfdNKOlBQUUUUEhRQDmigAoooqbjsFFFFNBsFFFFK4xcmkoop3uAoPWnUyimpAOzxQDmm0U+YBc85ozzmm7qQms3ILjs4o3fWmZ5pC1ZuQXH5xmgNUdJkUnUFcl3UBqi3UBqn2gXJt4Jozmod1Lv96FUHcn3cUoNVy1G/3p+1K5ibfg04Pmq2804Nimqwkyxu5pciq+80b60VZDuWMinA1AHpRJWsayGT0AYqISZpfMrRVEx6DyOKaV5o3A0bqrmQg200rTyc0vpU6MdiFkqN14qzjNNZRWMoJoTiUmSoWU5q+0fJqF4q4J0H0MXEp7M5qJ1IJ5q6Y+arzJ1PauRxa0J1RnTsapvIQau3EZ9P0qjJEQa4anMthoaJip605Ls+uKhYY9qhIxXK6riOxqRXxBHNXodQyetc7uIPWnCcjHNXDFOI+WyOtivFbvVpLgYHNcjFelf4uK0INR6CvUo40m7R0yS5qUc1jwXwbHOKuxXG5c9q9qjilI2Uk9y5SbOtRrLUgbIr1IzjIrRjMYzTlNOxmmkYrRKwrWJg3FLUIY9KlDZrpi7jTEZc81GRzU2M01l61lOnfUogY4NQzDIqywqF14xXnVY2RL1OZ1CPYx4xVaBsNitXVYcqTisUfLIa+TxS5JXObZmvE+R6/Wnt0qpbSZ4q371EHdFyQ1l/Gkx1p+Pao36njFdC0JQxutNzwT0pc5BpvShsoUk80xufalPAHp+tNbqKXUBMe9IxJOKKTdhs0J3AM4FQTNkdeKfJ3qpO+R6VLkkOxVuX96wNTlwp5rVu5fxrndUl+Vq83EVLqxrBWZxXiKb5WzisvwvF5l3u+9ls1N4in+9mrPgy3xtxzz1rxoK9RjrbKJ6joqYjTjkV0UZwtYelL8q8fjW0Dha9ym7RDohJTxVR+WqeViKrE/MTWUtZWJexPbryO1X4xj2qlCvANW1b/Ir2KCsiCXPakL9u9MpjHJ967Li6EgbinqcGq4fFTRngVaYyyjelSDpUcZp+TVgLnH0pyj8qbjnOKeBioiA8GlJwtNHakLd/0rW+grXIJ34OazJ2BJq5ct1FZznmvNrSuxvYFq/bjgVSiXc1aMCYxxV0VrqSXIlyKmAwKYgwKlr1YgFL60YyeeaUCtOgDl6U7pTV60ueKaADx9aM4pM8U0v2ouA4nFNJ4pucmkBz9KTdwFPWlWkpw4rMA6fhTwcCmg4pd1aIBy9adu+tMp9MlirS0g460DjrVjQp+U0dKKQ89KBn55yL1PcVVmXAOe9X50x2qo6cHNeWjRMzZVBqjcJhuB1rXmj4x1qjcRg4FO5rcxpwcnFQD5eavTxHmqBUg89KSXUE7lu3lrTgkHHIrEjbb0q/DL0596aZdjYjkOOtTeYCvPNUYpR371MZMLxVp3IZHOv+TWTOnz8VqynKnms2cZaosCJ9PO1gcV6D4dl+6eK87tX+Za7Tw7NtZDXPNaiPXNElwidvrXY2R4HNef6HcZCkHIrtdPnDIOea2g9DKZvKOBn86ZMu4EDrSRPxTm+bNdW6MTFv4uDxXJ6va5DcfpXdXUW5cYrnNTtid3HXiokhp6nlutWfDYH41yF1CUc54zXpusWON3HWuH1OzKueP0rz5rUd7My7QFXGa63SHOQK5iKMoy5Gfeui0p+RWSdmb8x19oxKDn8aknTcmMZqCwOYxV1l+XHWuqOxD2OU1a33Z4wOlcXq1tt3cV6PqkGEPOBXE61bH5qwnEm+pwl5Htcnrms6U4c1taihV+9Ycx+esGjeOxPE3FXrdOM9azoecVrWqcDA4rroz5WiZ3sZWrW4TJH1qlaSc1vapbhoScdq5lG2z4JwK/Rctrc0LHjYmN1c2UOMU6QBlIqvBLkcfnU+8EHNfQwV9TzuhTkjyenSolXoKssckionGK7VsK/QN1KpJBqMMADSo+DRcrZD8cjHBpSNy49KQnnNAOR71SE+5XmXIxUCghhVxlzmoCNp5FSxpjJcsprInXk9+a1Jm4x1rOkG7cal7At7lLAB9TUkQ/eUjLk0+IYIHpXO9wLsIA9h+ladicsKzIzn6VdtJMMKdtLFxZ6P4RuxFIoJyPSu8WT5Ae1eXeHbjy3X616HbXPmQKc9K+EzKny1Wz1KLuaSSY6VOjZIrOjc85q1G4xzXiHR1L8bAipge3pVOPt61YXPXvQMmp457UxTz9KfVgSRirMKZxUEQ4q7CntQ0K5agAwBV0f5xVWMdOP0qdCcdfyq1oiSZc4603dzx/Om7sHNMaQk+gpCsSiQHGaUtzUG760hckewp3sFidmGahaQUwyYHFQPKD7H0pDZKZN30ppfNQl+Mk5zRv5qHuBKWxQGzzUe/NKH/GmJokDdTS9etR08Lms+oxRwc09eTSAc08DnNNICSME/QVMvP1qNBg/wAqlAzzQ9yPMcBgU7kjvmlC5OKeE9s/hQMET1qeKPawyf8A69IgAHSplAPNSkNEipk5qTqM96YvAFScBqbQMa0e9SDXDeO9F+2WkmFycHtXebeKztWsxd27KRxiuujU5JJmcl1PkvVbY211IhGB9KziMV6B8R9C+w3jSAY57V5/JmvuMPUU4JnmV42lcMjFT2zYfOcVU8zHGOKmRhtAHNayj1OR7nUaLfm2nRwxBzx7V9PeAtaGraLE27cyKAa+SrGQ564wa9r+EPiA29yts7/I4wK+fzGipxUkehhp80Wux7moz0FSDJxUMbe9WEGRnFfLW1PRjrqh69adnmm/xHA79qcB0NOw7jgMn3oPTpg04DA+tIev6VNhoQKdvrTlOBSDOQKXv0xUMViRBnk96ep5NRrwP6VJn5fehAkOY9R614r8atMMF9ZXyA/KdpI9M17QCSfeuO+JmjDVdDk+XJUhgfpW9CfJUiy1pqaPgCX7RoULHqQM/WusQZxXG/DVs6FEMnPQ12a9BzVVneo2VUd9Qxg07PA9qaxAFA7VgzMePWpAeKjz046U/qKYD1OaeOnNRLnmnj1qRWJP4aQ9KTdxmlyQB3p3EA5J47U7OAKOgo5IplCrz61IOlRoKlSpBrqKDml9u1IvWnUAA6/1pemaaBn86ft9qoBF5zntQ1OAwBSY5oJBODzT6aBmn9fpQNiUY70o6ZxRjJ6UCGnJ4p65GKbS5xwKCugpGacDn6UwnkjtSr0oYD89O9NJOfSlzgGmk8UkJDs54puefp70ZwKB0piHD6UYzkUnSgHnmhDQuOfrTgoPHpTWpaAuOwM+tIOvSgdaUjNPYLh/H+FDDIpvf0pegpAxGPNCnvQ3rSjhaB9BRz/+qgdvQ0i/yp1DJ2G45/xpxPtRjJz/ACoPSq6FCj7opR7803ORjNOHT0qSQwKTdTqTAqyhM9aM8dKNtHrUEvUUDFA96QHkU6rAKaRmnUnU0mAgB570ijBp9IvAAqQFxgUhGaXORR1pvYNhMCm04dKULzn1pFAMYpV60NS0EhjFB6fSig9eetUygpuPwo6GlWpJButLSdTQM/hQNCdTSgZoHr2oWhgxaDwKU/SkOcUCE+7RupabQApPHtS0nXinEYoGhOh9KXOfrSU+qsIb1NO7+gpOv/6qM81JS0EIwaMdqOmeKMGgVhf4aQ5p+PWkoGFLnj3oP8qTGKAD+EUDiiiqRIhOKUjPX+VFA59qkoCKKdjjFNoFYM8UUUnSgQgOKcPmP+FIB780oGPwoQ0LjikpetH17VTCwlFL0OaSpY3sFFA5pen0pbkhjikI4PFKvWlzk0yhp4pOtKf88U09aT0AUDk0tIDmlpkvVhS7aSl6j/69CGgBxR/SjoT+XNBOaLggHX1obrTf5UpPSkgYp6Cl79zTaCaYx2RSfxUA8Umc0rgGee9GTRSE4pkig80oGaYBmnr046UAOHFKOOtJS9P8KCgHHWlpPvUdM0Ei05elNoouUFFFKBmpWoCjtSdTQDgUDrVALtpD1p1NJzQwFBzS0ynA5pJgL/EKKKKZYUZzRSAYoAdnilPSm0UDuFFFB70CFXil6CkBxSk4oKQtFIOlLVITCkIzS0UeRQUUAUUwCl+7SUUJgK1JRR0FACg0tNp1UgE6Gkp1NpPQBR1NG6kopFC7qWm0oNUmSLRSbqN1FwDilBzTT1oqepQ4dKB0pCaN1XdEg1APJpKKzuULuo3UlFO9gFz1pKQnFLUcwBnilJ6U3IoyKfMgFpc8U0nFGRSUrALRTc8UlK9xXCig9aKzEFIeopaKLXAaetJS7aAtZtMBlKtOxzik2/Wo5WAZ5xSE0baUio5WwGk0Uu2kK0rMBMinbqCKSpSaAXdRupKMGqbY0O3mgPTaToKnmkguSCSnB+BUVIc0/ayQXJ/M96UPVcHijdR7eQ0y0JMd6XzqqBqduprESRakW/NpweqavxzTw9bwxLZVy3SMuRUCSZqYSZ4rrjVUitGiJ480w2+RVoDdTwlbKjGbM+Qy5bMMOlZ1zZ9cCukeLIqpPbhu1cdfBaGUo22OVmgxVV0wa6C5s88isyW3Kk8V87Xw7iyVLuZpXimHrVpoiD7VFt9q8mcWmbXuRHOaespU5o28elBX2o52g5blqG9KnrWlbal7/wBawcf5xTllINdVLFOPUhxOvgvA44NXYpgcc1x8F6yHrWraajkgE17uHxxKbTOkVwRTwcVnQXQYA1Zim3Cvo6OIUupspJljHWgHBoVqXGTXqQaY2uw8HNLjjNNVcd6cOtdCQIjYVGy1ZxkVEy1y1qd1dFGXfwh0PFc3cx7JCK7CePKmuc1O32scV8njqWhzVFZ3Kto2DzWihytZMR2tzWlC+Vrx6TsVuiU9Dmo25A4qQ/MPao37+ldaYiI8EjpTW64xTyMZNMPBFG7J6jScjn60nWlb9abT0KFbNMzjmlPSo3OOvWp2QEcj8VQuX4NWpH4NZ9y2Aea4qk+xSM68lwPaub1aTAb6etbl43WuX1iUhD9K8qtJtG0dWcRrrmWTaOcmuq8IW+yNTXH3r+dfqP0r0DwvBtjUkc1jQXvMio71EjudOGEFaW7FULHhKuFsjmvWXwlSWoyQ1Ei5Pfmnuc0IMVFPWRMieMYFTg4FQoccU8HNe3S2M2PLYqNjx/jQW/KmMcdK3EPU5/CrERJqtHyfXNW4hg1okBYQY9jTs80iflTgRnFXLYoco5p+CPb1pF6U5qUESJ39ajkbAqQ8VWnbinN2Q0U7h85qnnJqa4fHFQKDuxnp+VeXLVjZZtl5yeK04FwBVC3GBn3rThXAAPWu+jEknAxUg4FNHSl6V3rQB69qdTAecUpOFrQBeppCcUhNML/nQA4txUZY5oYkimk5qGAq8mpFH60wDpUi01oAmOKVetB7dKAaAFpx6frmmg0p4OKfQB1KvWk6YpAc0wJMinVFnmnA4aqQDv4qTHNH9KTPGaYHwFOhwaoyJWxNHtz0qjJEfwryluUZsq4yaozxnd0xWpKm08VSmTjBqt2aIx50JJGCTWdOmOK2riPJPasy4Tk/lUlJlLOOKsRyj8KgcYaljPNEdDTc1beT5hzirobArIhbHT86vRucc07kWJnJbPcY/Kqc2A3B4qzvzVO4OTVbCFgzvB5x/Wuq0KT5lHauQjYq/Wul0OXEnXFc1QSPU9Bm+VefwrudMl4Fec6BMMDnNd1pcvCmrgRJWOstXDdentVvHGP1rLs5CAK0Y3ByOtdkdjMZKuQcisq9t96mtgncKrzRbh04+lNkHC6tY7geK4vVNPwW4r1TULPIOBmuV1TTQSeOK5KkbgectYEN0wc9MVf0+Aqw7Vq3Gn7WPFJBabSMdq5VDUpGpp4wq8VqBAVqjYx4x6itMLxxXXBFvuZOoxZBBHauK1lMbsiu+vY/kPH51xuuw9e9KaBbnnWrJtLCubn4Y9K6fWVwzcVy11gSHnvXDJamkNyW2OSK3bPkCuftW5x05roNO+YAVUVqW9CzewCS3Irir6Py7g9ua9AaPdGQBkVyOuWgjJYDmvscrq20PNqpalW2c49KlZiB7VVtcnA79KtFTnFfc0ndHjX96w0vn601mwCaRlxnFRs3brXathb6iF//ANVN3bT1ppGG9KU9PeqQbsmEgYYz0pynFRRnFKZNp5FJuwSLBG4cGq8tTJIrqRjFQzg4pbmd+hSl6GqUhAyKvPHnrVSdMdBVlbIqtxn+tLHge1K3K5xTF5OOmawaHHUtRfMMCrcHD5zVOJgPp7VchcMQKhM1udDpN0Y2HPFeiaRdiWDGa8utG249a7fw9d5wvNfPZnR5o8x10ZHXRy4I5q9ExbHP51kxNn3rStgRj+tfGyVj0Fq7mlGcDHqKso3oetVUPAzU6cUDLA5xUyjJqBORirUIzjimgJ4Yx0q7EuKghSrcYwKpIB6dqkDc1Fux68UtUQh+7BprN/kVGXyTTC4BpsL6kpbBxnFNL/jURkxTS/FZMB7P2qF25NMMnHrTM5qLiZKDwPanBqi3ZzTx9adwsSKc04DmowfSpfSk2McBz7VKMH/9VMU0qr6c0ktCSRBz3qRFz9KYmM4qZANwBoHccOnHNTxjiogOamj+6KXUXQlHHfmpMAZ60wrwDTxgVVg6EkQz34FTLwD61HFwtSqfbmnfQaH9gPT8qUHNITmlAzz+NTuDAk5HvSyJlMZ604DHPWnAkHNCQn7x5Z8TvD4ubSR1XJHOQK8Cu4PKmdMEEGvrjxHp4vLN+nI4r5p8b6T/AGXqUigdTX0+W138DOSpD2kbLdHIsNrdOKkhOKjkBPWljJIr6RanlWtoXIpzG3Tiux8G6w1pfwyAkYbP1rjlTcBx2rU0q48mRWHUda4a9NSi0zWhNQmfYXh29XUdNhmB6jmtlRgd68x+D2v/AG3T2tXblcYFepAYAxXw1aDhNo9iGnugBjtTwBjNLnGOKcygL6VlY1sM5bmlIzz0HWlX06UoXd71LAjxzipQo70FeP8AGnAZ6GkxMQdPal64pyc4FOCkYBOaQxAveqWtW3n6bOp+6VNaKjOciq+pDNlKPargrMa1Zz/gGMR2TKOAGP8AOuvQVx/gCYSQTdMrIwH512IGBV1PiHvFAOW9BShcE0D5VFKMkev0rOxI4DNLyKTuAKcRmkwHIMjpTiMUwc1LSARQOlOIx+NIF+tL+dAt2KM9xTlP8+tAAzTgvtQMFHNP/ioHbFOwM00An8Qo6il496FOTiiwCoARTxx0pB9KXPBp9QFpvP50q9KQ9D2oAcRxxQBxQmcU7HQ0CfYTHalPOaWg9aAYm3n/AOtS4yKKUHigQgH40oFIM/rTu/0oY+oj8CkHSg/e9aUDC+9AwC8U3HP607bgZ5ppOKAF606kVcDPWlwCPahAGOKXp1oX7xpSM4oJBelKBxijGKMdT+GKu3UBCvp0oxzS0UANAyeOPegLkU7HNAHX/JqChuCFpwIyP60hAx0xR0NABn+dObrSAfnRkbqAADBpwOabnJpRkDnj6UALkUDpj0pP5Up4PpQSBGRR3HpS0mDVMdw7e9LjmilJpj3EopD1FJnilckdjikxgYFLSgUx7CciiijpUC3Fxz7UtICfeloKClHWko/nQAUdfy5opSMVYCEce9BHpSn1oP8AkUrENiHg9aMfnQOlFHQa1ChRzSL0pwGaENifrQeKUjg0hGeKkYg69Pwpe3Wk5BpaAAfWjqKMZoGRViuFOHSkJzS7aBi0i9KWilqSIvSlAooqR3A9aKKOmaEIXPBpKP4TRTehQUUUEd6LaEiA5pV6etN6HpTqgaAdKX/OKOtJTYxeMCkPWgc/hSbaZIoPNHQmh+gpo60mPYf7UhFFFMQUo+lGM++KO3tQUHfpmj+VHSjbT2ASilJzRk0mAlJjv2pc8daQnFJgG6jr9aCPX8RQev8A9amAoFOHSkAzR/DRsAlIOppT0oPTFABQBR170AUAHPFA4pQOaSkwDr25o6j60mCT7UtCAX60h5HSilPBNMBAuf8A9dOA9KT+KlB5FAC0dTSZFHf2pXAdnilptL92jcTFopPvUtPoMKKRqWpAXBo6mjtS9hVAGetIegoPWgjFDASn0ynE4NJANpy02lXrSW4DqKQ+lHTNUVcWik3UtNMYUUpOaSpYC/w0dc0g707oKYw7UtFFWHUKAKKKCgooIpB0pMA6ilooqkQFHSiikWFFFFLUAopOgpaYBRRRUAFFFFNbgFFFFUAUUUUdQBjwaKQnFA6UbgLSdqD0oxxioAAc0tIelLR5AJgU2n0m2k4gNop+3FLtp8gDe1BGadtpcCq5QGECgDFP20UKBQzbS7fanUu2moCsM20baftoC1Sp3GM20Fak20YFV7MViIJS7Kl2UhHFT7MdiIpRtqUjNG2k6YrEeykKVNspCtJ0ky7EGz2o2c1MVpdtT7IixBs9qCnNThaAlL2Og7FfbSFasBKClT7AVivs5pCmKsbKXZU+wuFits96NhqxspdlL6smFitsNIEq1s96NlNYVBYr+X9aUR1YKcClCZq1hkXYgAOaORVjyx6U0pWioW2BiI+KsIar7Oacrbc10U24ME+5c4NROm6kSTOakVs16HNGojTcqSQZHSqFxZBia2tm7NRPDk81wVsKpoiVO5y1xYEHpWfLAV7V2EtsCMVn3OnBugr5+vgOxi7xOXcEdaQtkVqXOnlOgrMliKn3rwauElEqM7jQB/8AXpNtMLY4pVcd68xpx3Nk7jtpHSpI5SnSmAhqCeaqFTlE43NK1vyvGa2La9DdDXKhiDVm3uih4NexQxji1dmUoW1OzhuAwHNWo3zXNWeoBsZrXt7jdX12FxikldhGfRmmDmioY5Mipgc19FSqKRuKvNKwyKUdKUgV18t0JFV0rJ1O3Loe34VuuuapXUO5GrwsZh9CZK6OOkTYatWzngZovYtj/Wq9u21v618VNezmYRfQ01P50hPWmI2afurRO5bI2HB/rUbVK/SoW5pkpDSc03tntS/xGmc9TWiYxWbAxULnNK55PNQOawk9AI5TxWdctkdf0q7LjJxVC5PBrhqPoaIyb5utcjrsu1WxXUX0nBrifEk+1Dz19q8erI2gjmLXM+qccjNeoeHYtsacY4rzPw+vm3hbHU16toyYRQPStqPcxj702zprYbFqfPv+IqCI/IPp3qXqPevStoW9xDk804A5pQuTS4Fa01qQxyE59qk3Y5zmoge360u7PXj6V6tMkcT7008mkJyaAea2uTuTRjnHrVuJcCqkXUVejHfsO9bRegEnSnp/k00cilB9P1oe4Eo6UtMzil3fLVLYoGIFUrhs59KtSHg1nzvWFWVkCRUlJzREATTGOT9amt1+b1rhgryEy7bp04rSi7CqduuPxq8gwBXr01YWxJQDRSZFdQDs9RSFvemM1MZ8j/PWncB7Nmmhs/Soy/1pUOai4D+/FKBwKQDJqQDP5U0AAYp2cCkbgf8A1qjL1TAkJpAc0zdTh2qLgPByKdn9KYOBS9+lWgHDrRk0lLnpTAXdSg8+9J+tLQAueOc0vUUn+eaOtUgPhieIDtzVCWH0Ga2J0zmqUsYx9a8xlGTJH1JFUp4+M9eK1pYlGf5iqk0eQRQl1GlqYdxFuGSOKyrhOvp+VdDcRFSaybiLOfWm9y0YkiZPNR5Iq3NFtzkVWKhayNoksT81dhkwBWarbSM9Kswy8YrSw2i8W21XmalDcZPNRycGmZ21I1PzVtaVNtcEdawyfm46+1X9Pm2svrWUloxnp+gXIBA/lXfaVcZC5ryrQrvaFyefau90m++QZNZQkZyO+s5+Aa1YnAA5rlbC9Ax3FbEN6G78iu6E9NTKxsA5PFKxyMGqKXYxgn8Kk+0Ke9a3uIbcxZU/yrCvrUEHjrW5JOCKzbhgc1LSJZyt3ZjOMVR8gI/St28wSeKy5V61zyRaC2AUg1oxKCvSs6I81pW+DxWkAuQXcfyVyOt2+Q3T613M0W5CK5vWrbcpG3j2pzjdCPINejKs3pmuPu2xIcjv6V6H4mtdu/Arz/UUKOa4XHUcGRWzZcdsV0mmDIXH51y9scNXT6TnjNQtDovc340wmM1g65aA54rooRuQACqOp2+5enWvdwc+Ro4Kq6nCxrskx0FXCMgY7UzUIfJmJxSI25ckmv0DCz54pnj1VyzuRvwCO9Qgc1YYc5qPqeCK9VGL7EDjnpTcGrBSmP0rRFJkQ4NDfnSlfTn60cH1pCbuSxdetSSDBFQQnDVaYZWqsZtWZTk6/wBKpT81cuFIqlITgjtSZcdSs2M1GQc8VIAM4FDLk56Vmy0hkZ+b0q9btgjvVLbtFWLdufWs7aisbdu4AroNGutsi88+1cvA/OO1a+myYlArjxcOama0viPSrBg4GDya2LVMHIrn9DO+Jc9q6S3GOtfn9WNpNHsw2LqdKnjGRUMeGNWlXHasUN6j4o+M1chXp3FQRg4q1FgYqkhdC3B8uD0zUy9KgjPAp4bHQ1XUZIxxTGkODUfmDFNMnX3pMgd5mD15qNpMn8KYzgGombnGc1O4EwfNNLcVDv4NG7pSYkP3E0oHP1qMHNSqKmw7jgDxTlO6lAz9KeFxikhXFUYxxUoBGKaq4NTKoI96uwuogGcU8DA4pAMHk8U9QStK1kAIMmplHpUajPSp40qA6kiqccipIz+tIOvtT8AGnYdtCRT0/lUifp9KiU9MVJnkeppE2JUAxUq/zqBWqVGwBQCJeq8U5Ki6nrzUoyfxoiWSKvSnDrTVYFR2Y0v1qxXG3EYljIYcHmvHvij4XWaFp1XkZ6da9lOcfT2rA8U6Wt/Yuu3PBFdmGq+zmmZ7SufI9xEUlZcZA71DG2xvat/xZph03VJYyMck8Vz8wxyvWvt6U+aKZ5WIp8s7F2CQ7sdRU8Mhjl46Gs61nO7Bq+CMA96Jq5wxunc9U+Fevf2bq8IJ+VjtNfTMLiWNHQ/KQCOa+L9AvjDcRsG2lSOR9a+sPAmsJq+gwSBssoAI9q+SzGlyy5ke5SnzRjL5HSg+tKOfWk+9+FPXkfSvDOxBUgUdfSmnpTsZ/lQD0An5sY49KUDkcUDnpzTlwaCQANO2nOaejAjAp2PzosUG3NQXse62ce3H1qwpwKjuBmJxTDZnGeCbVrK9u0ydvmsw/E122e9YOjWbW93OxHBfIJreC5FOTuxLSKQoOaeBgYPWmKfyp49ew7+9RYGO54pB+VO24ByKABkGhjJF+6Kep5pgGR2zTiMUhIeOeaUjr3pF6UoGR702MXHQ08H5e9MPX0p6UgZIuBQRkik/l9KdweTQJC4z+FCj5qARn1pR1NUMcFo/KnKcimt0qugAR+tLjmkU5FKOKhIVhVGBSjpSdTgUo6e1MWo4Djmk78Ck20q9+elO9ygxzRjApRn6HvQBhuOvrinYVhMnpThyaX+I/wBaAOtS0MTBzS4NKBigjNACEYpMfNSkZpcZxQJCd+maXHHtSjmlwapBYQA59qUDrSDrSgc560WDqKMYpOvXrTqB60xjOgopWGR70gFJk9BegoHU0baM4U47UWACc0D3FLjA9aPepSKDPOKTof8APFHJ7U4CmloC3ExjtSL1p2MUU7A9xNv40tKAM0oFVYVhtGOM07GaDxScRDaKXb+FG2oAQjihVpdu2lAxxTSGgx+tFFL1NUHUaRxSAZpSOnPWlx+FA9A6Ud+lKOtKOpoAb60dadjJoXpSsSJn/wDVSg5o6ijpTAQ9aO/+FKTnikwaB2Eo/wA9KKKgQAYpQTSU4dTTGw6UHj2pfrSHGKp7iG0DkUUfxfhS6lCnn3pKVRTqGSIBilz+dFFMNwHSiiijcBcDB9qM+1JSnvSYCUZ4PNGM5oqRoOP1oo7YpN1AxaKQDFLVgFAGKRulKO9Qw2Fz/kCkPU0UAfjikhXFx1pOvWl/nScGmID+tJjkU7pSY5+lAAe9FFFBQq9aP84pKM5oADxRS9M0mMUCYvpR1+tAHFHcUAxKKUDgUHFFgsJRR2+lJ1NSFxaU5xQB68e1B6CtOgxCMUf5zR9OKM8+tZgA5pcd6QDjFL+NVsSLnApp5pfWkoKF6daSkJxTs/nQSJSn3pMigc0FCr1oPQUgNFSA4HNKD1pueOlKelAC9TTqaDR1FACg0fxUlHTigBdtLTSKXoBQG4tKeVprUueKEw6hRRRSYC55zSUUuBinqAlL6UlOzxTQARmm07PFNPINDAcBilpARR1FIsWik204HFUJARigHikPNFBQ7POKWmgc0Z5qriEp9N20o6UIBSc0UUUyxByKWkHSg9KXQkWimr1p1SUFFIDmlqwCik9qWjcAAooHWg9aA6CYFIAQadRSsAnbrQOlKBS7apIVg20baWkxnmnYYFaAKWiiwDSOaNuKdjnNFPluAm2lp22jbVqA7DaKfRVcg7DQO1G2nkYoxzTUAsNK0baWlAzT5AEop2Oho54quUBCMUbadRTsgG7aMcGnUUWAaBmnAYzQBStVWKQ0jNIRin44o20WHZjcCgDFLRRYgDxSHk0oGaUjFTaxYzbzS7adjBoxnmiw7CBaXbRtpM8VVhbCYFOIzij1pSKLDQ3bigrxTqQ5o5QYhWgL0pfSl9KLCEA4oKgil9aKLANp22k/ipaqwJCgZo25oHanVpZANK5pjJmpaKTgmPcrgbacJCMZqUqKjaPFQ6bWxNmiVZM04HIqtyKcsnNR7RrRmin3JygNRPFTlegtmm3GQ3ZlOW1DDkVk3umbhlRXQkZNRvECK46tCMjGVPscNeWLIx4xWbICp9MV3V5YLKvTmud1DTdhY44rwcTglIxV4mKs+KmScMP8aqXMLKTxiqn2koxH6V83Vwsqb0R0Rn0Zshww4pwP4Vlx3gqylyCOOa8+8oaGrszRjnKnrWrZah0yTXPq44PNTRTba9PD4qUbJsylDsdpb3IIFaEMtcjZXxXHPHvW7a3YcDmvtMHjb2uzGMuV2ZtBsinrVKKXNWlbivr6FZTRunckxxiq9wm4VZpjJkVrXpKcS/I5vU7bvisM/I1dbfw71NcvexlHPHSvgcwoOEro437k7E0MnAqcH8Kz4HNXUbIrzYPQ0YtQt0qUn3/Co3zmtBDGNROae5qFzmkwGsc/WoXNPY1ETha53caIZTis66brV+U/L6Cs67OSfWuCpuaLQwtRf5TXn3im42q4z7V3WqvgNXmPii4G8rnJJryqmsrHQtE2XfCUO5gSOc16npCYVa848IRZVcivS9KG1AMV3Uo2aRhS2ubkYwKkRSeKjjyRUy84r07C3F7fT3pG60pxTScDHargrMTDPIpN2O9MJxz3phfFd6ZJNuzTlNV1bdUyda3WoFu35NXo+lUoAAB7VaSuhCRPuyKVev8AjUYOTT1NS9xj26UhOaTPrTWOBWnQBkz4FZ1w3Jq1M/GKz5mzXBXfYBg6/wBau26dCKpoMmtO1j6UqEepJdgXAFWVHFRRDC/WpF6V68EA7pSE0jGmFua0uAM1MJNBOaTBNRcaE/hpymkAp68Z96LCJFHepR+tRqaUtxWgCSMCDiod2TTmNMA5rNu4D1p4GKaoyKfjFUgH0oNNHPtSj/PNUkA6ij+dKCf/ANVUAoHNLSetGeaAFozzxRR0+lAHxVMgIORVKVMeprUlQZxVKdAO1cD2K8jLlTqfX2qrLFxWg6Y5xUE0eR0pbIDHni65HFZN3HyeK6CaPPXgVmXMXUj0otcpHP3EffFZ0qc4rcniJyc9azJ48E5HSoZutijwGx1qSNsHrTJAQelNHFK5RdV8ds09mz1qqsmBin7+BWi1JauNY7TVi1fa4Iqu53DNPhOGFRITiddo8+wqc8V3Ol3nQEgCvONJlwy4OPwrsNNmJxz+Fcl7OxDVtTu7S/2Y54rUh1LHeuMguiByasf2htxzVqoZHbxap6mrA1QEda4FdXwcbqmXW/8Aa/WtVV7grNncNqWQKrTX4I681yY1o/3v1pkmr8Y3U3VuHLc3Li835JNZ8lxk9RWZJqRc4B5qH7bzjPP8qzdS4rG3HLlq1rRjxzXNWlyCwzW9Yy5Arem9bCNfYCv9aytTtQVJA5Na8TAgc9ar3sYYHiu5JND3R5T4qsdysQOeleXa1bFGIxXuGv2YdXOK8o8S2eGY446ZrknHXQhaM4uJSJPx710+jyZ21zki+XIeK2NJm5XH/wCquZxOiDO3tRvGfwqS5tvMj6fhUGnSAqtawQFRmuyk3FmFVN6Hn2v2ZQlscVjRNxiuz8R2vyMMflXGBdrkV91l1VSjY83EQulIVuPpTSB+NSuvGKEjGPavpISujzb6EJzioX5arjrgd/rVOUVuhojbJpAcdaQsSBTlPYjmi5LVhy/6yraEFB61VUY+lW4sEAY/SqLdnErXIABrNlzuPTHtWvcwk5yfwrNmjIaoM46FFxh/elRsnHSi4XmoEPPqTU9TQsSLkHGP8aRH2kcUcle1IuQcVD3HJX1RpWrnIwfyrYsG2SAn86wLaTDDNbNmdzg1FRc0Wgg2pHpPhuQOi4/Oust1DA561xPhOXEi13cKdK/PsZHlqM9mk9C1EPbFXIl61Whxn0q3GCCK4DYlABHpUqn8PpTQM0oPtVgShse1KZcVCW4pjSdKVwJvNBphfFQF8GkMuOaLiuSl+c1HuyfpUfmZzzSBzk1ItyXPB9KAffP4VGDmjP5VLZLViwuM1Mg5qtEeatx89aoZMi9aeQKFHAx+dKBmgWwKealQ5qIcGpYxz61N9AY8LUgBx047mmgdz+lSjpx0p3ELGuT7VNGnGcUxBgVIvT1qEihwJz6Gng5NMHTjr1pRxSJJFX+dS5xxUa9PXNPBzwP1pMByn5qkQ56mol4AqQHAqSUSKQM1Ip5HNQq2e1TJ196pF3JEI5qVACOn41EgGamReRRcOpIq5wDTbmFZIWXGcipVOB/9endQaqLsS1dHzv8AFzw55FwbhVwOc15Q8eVIxzX1N8RNBXUdMlyvY9K+adQtRbXciY4DYxX1WXVnKPK+hw14ucFLqjERNknNaEMu5R3xUN5FgAqOOtRQS7eK+geqPNcbq5s2cvluPrXvvwT8RBZjZyOAjDgE1892p3EZNd/4H1b+ytRt5A3cZ5rxsbT9pFo7MLLeD6n1iCB9TS7uao6bei/sYplIIdQePXvV0fdr4+WjsenF3Vx9SdsmohndjvT89v0rFMokyAKVR+VMGalQevFMpD0GOKfnpTR1oUEE1VwHAj8aTG4c0Nn60vU47VLJGLGoJOKkA6UgUDrTwuWGaroPqMYdaeo4/wDr0oUDk5pUXH1qRh/FT1496Z/ShSSfpQBNnj1qT+Kol5z3qVRigVh1HTNA9aCMmhi2Y7bk0qj5jQRxSrx3oKQ7PWjqKaDk08Y59qkBwHApwGaatSAYFNCuHQUjdelKePr70n8VMa3Af55pwHOaac9O1KCfwoAcozQ2Tnil6D1NL36UAIBinAUnTIpR0oYCL1pQeRSbaev3qAEXril6ilA+bjtQo4zQAAZAoI4xT+3vTW61VgGgcAU/ApoHtS45qSRQOv8AjQelL0zSE4rS42IOM0o7UAYpccYoQtxeKXp1pM5NJn8alsaFPP1puOMUp/MUme1PcYAf5zSbgKdTCDmoAdntQRmk/ip3HvQAh6UoB/KlAzSj8qskToKUdaOhoxzS6jYnU0tFL/EMVSQXDBpW6UtN6mkFhCOaKKKBC44zSUv86AM9qVgAgmjHrS9fpSgd6ZQ3BpKXBoyaNLEhz70uc80tJ1pWKFopNtLz1qmJgB/k0Hr/APWpegpCPakMKMY4pAuKXqPagkKTbS+9A5pdQExjtSEZ9afj/OKQ/lVWDcRelDdKXGP8aRulIAPejbS0UAAGKX6CkHel96HqihCKG/zml6nHSkOadgACl+n4UgNFSiQpf4aTqKX+KmAdDSZ59KKTv7UXuAtJ0+tLSEdagHqLT6YnanjkVSAaRikp5xSHpQ0AxulLSkcUKKkaButG2lIxS1XUYh6im049KRutSK4DrR16UfxUuMGq6Aw6g8Um2nUdKkYmOMUY4xSjijGTVWAb07UlPIpP50WAQe3IoPIpT0ptSAfw96B+VLtpcH2oFYQc+1HWgDFKRmk7jG0oGaTHNLtoSJDo1H5UbT6UmM02wA80mMj3paMZoGxBz1pce9FFSDCl/hoJ496QmqY1sJuo6UL0oIzUPQW4tO7U0dRT6kEN/ip603vS1SBhS9TSDqetKBmqsMDx0oHI4paKQCfxUoFIM0fdpoXUdg0lAFFMYp60lBPP1oqQYuTRk0lFO4CnrSUHnNHTNSwDtilzkCgDNBGKetgHUU0806mirhRRRTC4UUUDrQMXbQDij+GjHtTafQpDqbtpcClp2FcQdKOuaB0pccU7MoKKMcUoFOwCYxS7aWinYBNtG2lpe1VYdhAMUY5zS4NLjmnboFhpHFLg0vWgciqsMNtJg0u2lpNANAzS45pcYoppdwEIyKMcUtKFxWnKA0DFLRSj0pJagK3SlIzTT1pT0FWWIetLjpS0UCaEPSk/ipe1A4FAwxxilxiiigSCijGTSgcUFITGKNvNK3WkxzQTYKKKKCRQaQnmnZFIeTVlgtITmlAzmkIxQLoLtox0petIOooKsKBikWgilpdBDadSDgGlpJDQuOcUmOacOppuOauxQU4dTTcc5pe1IlCHvRScnNLQC1EPUUtFJjkVAWFo6UUVYho606mZFOB4NAkxaM8U0daXuadyrjg1KWxUdKTzVKVguSJ2p2BUIbHFSo2RzXRCSejEmMaLrURTFXOophjyamVDm2G12KwOKUNinvHjtUZGRXDKnKLFexJuzR6VGDinr94Uk+honcYy5qnd2gmUjAzV/HNNdc1jKN1qZyjc4vU9M6kCuXvLcxk8Yr0y8tBKprl9W0vg8V5Najcx2OKaYoeTUkV/g4zTtQtGjJ4rFdvKNfMV8MmzRPodPBeg9/yNXYrgVx8N8VYc8CtW11HPU8V4soyps2TOlhnOQa1bG+KkA9K5mC6DgVfhn2kY716OFxUoMiUL6nbWt2GAwa0oZa46xvypAzXQ2t0HAINfdYHG7XZzqTTszcRs4px5qpDLVpXr7WjVU4nSncr3Sbga5rVLbBJrrJFyprE1ODcpP418/mdC6ZlWjdXOWQ7XxV2NuBzVW4QpJ6VJE+RXxsFyyaZEXdFmmN0pQTTXOK0uMhc54qJutSP0NRMPzqLgRt1qJj+FSn6VC3JrGbGiCT86zL18ZNaMrdefasi+bCmuCr1NUc1rk21GJryzXZfNvVHXmvQ/Ec+2JvSvMZ5PtGqge9eSk3Usy6jtTO/8JxYRcjnvXommLwM1w3hiEhE9672wXaBXq0ldmdPSBqw9KmHA+ntUKf5xUleiloJCsfyqJ2wO1OY8VC5xnmmmDEZsZpuc+9Rs3+cUq8810xZJKhqzH61BGvFWEGAa647AWoD2HWrSfnVWLj2NWUzmuhgiQfnUoBBqNRUmMVEdWAMcio5DgGnk4FQStg1rLRAirO3WqLHJ59aszNnJqr1PrXlz1dimWLcZIrWthwKzrVc1pwjCiu6hGxFywtKTj603oO1J16V3p2EOY88UlJ+FBPHFCAbjNLto604DimkAgGKcBxQtLjH/ANerAdkADPSmsx70NyKaTzUt9ADrSgd6VRmnAfpUJAAHQ088imheKcP5VqAAYpw4ApAP1pdtNAKtOBwM03nj+tL1NIAPWjHSkzxRQA5elAAx70n15pV6VSA+Opl+Q8c1QnXJweRWtPHgdKzrhcH0rzx7GXIvzD27GqzjPHpV2Yc1Wc44oKWpRlXAxxWfcxc+9akgBqpKgPP61VyjCuIeazZ4SPoa37iDrms24gxmskhpmBNFge9VmFalxBgnHNUJY8HB/SkzQjQgVIG6ioenApyk596qIEjNTkODjFM5zmhT83pUyLNrTpMEEHFdbpkzAdf61xdgw3Dmut0pjxiuKe5D2OhSQ7e9NkkIPJ606CMugNLNAdn8qzM2rmbLeMvGefc1WOpFf4uafdxkA1iT7gScHNZNtaiUUbC6v33Gnrqu7ndgn1rmTPg9cZ9aT7WfXinz2NIxOqGpZH3s1NFqPTv9K5OO+I71ahvzxzwO1UpdxOPY7izuwxzn5f1ro7C6Axk151aahgda6DTtTHUn3612U5GbVj0S2uAy4zUk0gZTzmuYstSG3k8VprfAgZPPrXownoTpYztZhMisBXmPie22BiRxXqV/KHQkdK4PxLECrn1qmupDWp5HfjY54xg1Nps4V1waNbTZIxxxVCzuMSAcCs3EISsz0fR5PlHOa3lbKjucVyGhXACjmukWfjA4xWUHZm01fUqa0ivEa4W7h2yk4xzXbalOGUjvXH6i21j9a+ky+p7xxTjzJorZG0VNEuT1zVRZMkY5q1E34e9fb05e6eM0o6Dp4NqkjPrWXP34rVkfcprOmBOeM1103dakRVyoAWPsKei/MaXb8w4qRUIPp9asp66DghZc5xUsPJx/OkC8GljG1qvcW+hLMnX1rLuAQTx+Nax5HP51n3XU1DRmtGZcq5B7VTK4Poa0H61TnU/hQWmJG2eKkBzUMQyecYqUjHIFZMa3J4ZMHFbFhJyBmsGM4brWnZyEHPIPtUblLc9A8L3OyZR716dajdED7V45oV2Y5k571654fmFxZg9wK+PzOjaXMelRkaiLjBqynB5qJVwKlXjrXgo69iTdQx4ppbApjOTTJHM/JqJn+brxSM3WoycUmXsP3DOKaDUfPrSMxzwfwqSbaDy3/wCqnA8c1DuJ/CnIxYc9KVxJEwJ70o78UzI6D9akTrUsd7k0XPtVyEDjPNVoxirMZxg/pVIXUmBxSknim5NLznpQhMeD+dSotQoM1YReD+lIQ9BzyOKnUdwKjQcU4NtqbXAkyMDHanL1qNGpy5JJHJpAPDe9Ozu4pqkbfbsaUHBFK+oEiD1qRSPSol+tSZ4qQJVGAPWnAYqNevPFSK2ev6VTJQ5OTVlTn61AvBqePnipHYfH94VJg55H40id/wCdOANBZIpznNSL0qEA44qcdhQQihqtmLu2eMjgj86+aPiPoLaZqsrgbVY7hx3r6mdNwIryT4u+HTc2jTKuWXngV6mCrezqIyUdXHueA4E0ZU9aomNo5DWmo+z3BUjoaZexBvmUdq+4i7o8qUeRtMZbyFAMGtzSrzypEYnkGudjJH86uW0hDfU1zVopkwbi7o+rPhH4hGp6P5JY7ovX0716Iv6V85fB3XBp+oxRs+Fc4xn1r6LiffGCOnb6V8Ti6fJUPYg9bLqPXI5qZeT05pgOcfWpFBzx0rgNrD1BqRPvYqMc4+tPVvmPrVBYfgE8/WnDHP8AWmcg5xilXpQMcOT/AFpQuMU0DOPT1p/b/OaAegY7ZpytgH+dAGc+v8qUcDPehCQoOTSjGTSe9AGc5/nVgnqKVpwG3pSgUvWoGEY4qUZHWmKMdsVJQK44dKULnt+VIBTh0oGGMigDjilPWilcSBBwTTj04pB+dOAouHUVOnSpCcUxF45px/8ArVdgsIeTTjzSc0qk5qRscBxRgHgUYx2/OkAyeKAFPUU4HP8AKm7efrTl61SAXA6Chad1FI44JoYCbxn+tKBmkPFOxxgUIADZ/CndaYvbtUg6UIBefekzk4weKO1HIpvUAxuGOPrQPpQDxSk5qBMOfem7eaeBQVzVMYgXilwec9KAPalI4qlsSN6UhGac1DDvSe4DSPypB16UvrSgd6B7Cc0uMGnAUmP/ANVNjECjNKB60tGMDpUJEgBzigcml6GlXpWiRQmOcUEYpxHpTc4NJkh0A64o79aTPtRnNCAXPPNGTSUYGKGOwhbtQPWlxzRj2rMYD9P60+mjrS881SAWg8UAUcn/AOtTFuNPJpP1p22lHSlYENA4pehoXpS0wQmeaUHPSkxzS46UdBC9aPrRjB9aU9KdgG44ooPWikAUo60lKOhqBoXtSN1oPpSE1pcGLnrTd1LRjvSEJzS0D/IooAT6UtFGOaAFXrQRil6HnpSH3psoSiilAzxQiR1NAzQM9aUDtRYoTHekIpx6dKT3pAAHFDdaOnSjbQJCUq9aMcUAZHeoEOzmiik6CrAMZzmlXp+NJgGgdVoGhR7070FNHXr+NFQGwHikPSl6UVSEJgUtFFHQAHpQTQM0dKEUHPvS7qQdaMfjRckKTilpMCjUoX/PWk/CloxzUkic5paXHWj7tCGhuMdOKX6UdD0oqxrcQjk0tBGaKViRM84o6il6UVIDDxSHqKUmigAoJpM4FNJJoKF3UlHWipJFB4oz/nNNzzQv6UmUPB/PtTu4poHSpKViRAc0vWilHaqKExmnZxQeKaTmi9gHUmPWj+Ghqe4AtOxxmm4zzTx0q0CEIxSUvekqRMKMd6KKBhSZ5paTqazYC9aDwDRRVAOWkJzQBmgDNUAAZp1AXiiqsWFFAFOAxQlcBAtJjmn0u2q5R2GjpTgKCtLVJDSExjmgjNLRTsMQilooqmgCiilHQ1KRQlFLg0lXYAp4OaZTwMUMSGU5qFoamHQbTvSm0+gEJjnNLRRT6jCiikXimrX0AWlHQ0lKDirAQnJooopdQFJzSk4pF60rdKZYHpSDrSk5zSE5oGxSM0nSkpx5NBmJ1NOpoHNL0FAB0IpQc01qUDFBYp5ozg0m7tSN1oAdSE4pM80pPFBAtFJ2oPSgBR1pfvUlLnmquUg6CkPWl6mkPWpBjqKaOKXPNBVxaKCcUDqataCCilwaSrLCnfw02ioAKD0pSMUlNgFGOMUDpQRmkQNoooqCBO9LRRQAUUUVaQDdtB604LyaXbT5SrDegpwOKTBopq6JJFbGKmU5quBgCpUau2lJ9TREhGajMVSZNL1rpcFIdrlUpk0m2rTLmojHXDUoW2FYi20lSFetIBxXK6bC5C6bqpXtmJUOK09tMdARXNUpXQnG55/rOlfe4ridTsTE5OK9jvrITA8ZNcbreighuK+fr0NTC7TPM5WaM0+G9KEDNW9WsTbseM1guxQ56envXztehe5opNnV2Wo8jmtu2uxIB0/xrz63vdh61u6fqXI5rxpXpPU1UnsztoLnGMVt6dfbSBmuQs7sMo561q21xtxzXp4TFuMlqTUpp6ne2lyHA5rRhkzzXI6bfcgE10FtNkCv0TAYy9k2YxlZ2Zrg5WqF9GCDVmF84FNuFyK9zEWq0zpfvROO1KLaxAFU4JORg1tatFz0rC+7IRXwmJh7OZxw0dmXgfWkY59qjVuKUmuZs1sI1RN1qQ9KjY9KLoZE3WoW9sf0NTN+NV36VhNgirOeD/SsbUHwprWumxnNc/qUnymvOqy7m0UcN4rugqvz615/pZFxqjMOQT1rqfGN3hZOea5jwqvm3W71P9a4qa5m2Ff4Ukes+HY9qIO3rXa2Ywo7VymhJhF7cV1lp9wV6lFWRNrI0Exmng5qFDUldz2JYjniqzknNTuTVZzk+tSldgxoOakRc81GoHuM1MmQK64AiYdamj5qAEY5qaM4Nd0SWW4Wyf1qymaqwrirUYwfWrb0AmUYFOzjimA80M3NENAFdqqTPkmpXbiqc8nPoPSpqT0KRDLz0qNRyPrQx5qSEZauCPvSJZctx0A4rQjG3iqkC9KuLzXr01ZEklITilorfoAmRSN1pT0oxg0x3DHGKUdKbzTh14poQ6lzjmkoJwc0gEJxSUjfqKF6UPUB609RjFNA/Kn9KaQDqBwaTOOaN1XYB/b0FFIvSj7tCAWgdaTOOKWmAHtRSbqD2zxmkgHDoacOvpTKcDmmB8lXEWc1l3MZz9O9dBPCeT0rIuYsHpmuNlXuY0yhPbHtVCVcHrWncgg8flWdLyemazNLWKjioXXPQVYcAknvULKcZ7UmJalKeMHJrPuIs1sOAw6VSmTvgUxowbiM4PH41mXMOBz0roLqPOWxWVcR5+tQ0aGQw2k0zHerM0eD0/Sq5GDQtB7DuopAM+1KppCSDRuNl6wf5lHQZrsNHYuozXF2h+YZrr9EYDGeK46iYtztLBCy47VbktAy+lM0oFkHNbS2wIyBms0rmbZyt/YEZ4yK5y9ssE4HSvRLqw3qawb/AEzOQF/GspRsRfZHn9xbEHP9KoSKRnOa6u/sWBNYN1alST3rJRNIvoZvmbTUiXHPWmSxlTVYlgTVmnQ14L3yyOa2LbVMBecVyaSkd6mS8ZcmtIzdyXHuegWWsYwuce2a2bfWNw5avM4dR2kc4rTttWOOprqjUaZlyHfPqYKn5siue1y4Vo2559KzP7YwME8fWqF/qW6JvmB+tdaqNhynJ+IAAzVzCzmOTOec9K29cuwzda5WWcCQ81sncycbM7/w/fDC84NdKLv5M5rzfRL8LtBPSuuivS6gg8VhtJnU17tzRuJ9wIyOlYGoDeavvcZ5Jzmqc/zda9LDVOWSORrQy0T5qsoMdKYxCucnmpQcrX3uEqc8EeJWjZ3EDZXBqvMM4IqViVOetNcbq9WJzLQiRNzjPFWmRGHSq4U1IHIHqK2K63HBfSm7TnOMU6M81Iw4z3rRaCSsyNm+WqdwO1XW5X6VUmHJpWM+pnOvPFVrlBjIFXpFJOM81DLESppWK7GWGw1TRMWwRTXiIbpTYyV/CsZKxZOEKtnoKu2/Y5qmHyBVqL3rFOzH0N/TpdrqQeRXrPgy83oFJJyK8asJNrjvXpngu5AZeeteNmUOeFztpS0PSwnGaUnHvTUO5R9KGOCMGvjXoej0FZgBjNRl6Qnkk1Gzd6GxjmemsfSoi+D1xSGUZHfjms7iY9sGoixPFMeUfjTN+eP60guWEbPU4qVenSqykg8nNToeBmgESL1qxGM1WUjIqzDwKPMLFlRUozgD0qJTxUq80X6Gb0ZKG4xUueKgBORzUinmmiidRg59KsRYxjPFV19+tWFwKGJEgGaGHem7vpim5IqLgx4ODTs8f0qJWw3H61IpwaW4iXoPUUqDk0ijOO4p6/w0rAShQPwpwBIHcfrTR14p4bB9zTasKwhTjPP+NPBIIHak3ZHSnBc4NQFiWMVYU4BqFSalUcc9faquWTKacvNRqcAU9akklyR29qnTgelV0JJx0qwgyKkCYJuFYHinTPt9i6AZJHQ1vxjAz7025g82JhjrWkbppkyXVHyB4u0h9K1OVMYGePpWQF8yE5FexfF3wyQrXEa8r6dxXjav5TFTyK+4wlbnppnDiI8yU11KzDa/zfhUsJG7ilmUNyeKSIhDzXdUV1dHBLTY6jwrqjWWoRMD0OevSvrPwfqqato0Mu7LBQDXxhbTCKUFePcV9F/BPxJ50X2R2zkY5r5rMKN1zI9KhK8PNHsajpUgPHTNRoc8U8fN19K+cO1ajlGPpTwQxLd6YQdvvSgcAetJlDzgt/WlVeM9KYvWpFHNCE9B6qFFPC5pi8inHJzxTGOHTilqMH5u/wBKfntSuAo+br2pwHNCjNP6YqkyeoY4qRFqNcjjt0NSjpSKAL+PenAZPXihOvFSADtVMWwBQv55o247Clx2oH3RxipGNxzTl60u3v2o7UrAG3nNOAxnNGf8ilAB6+tOwB7UuckUEZODxSjnnrQD0HD2pB69qVetKPpQK4vWlHPvRjmn4+X1oEIB7dvwo6Aj9KXH4GlosPYQHIyaTHSnY4+tGP8A9VA0IFzzwadtoA4H0p2M09hdRmynYFL70YzTQwxjNFKDxR1FMBMYpcY+lL2/zzQBnNAADx0oPFFFAk7CjrR0+vvS/wANJ6imthCY6mil75o6mkNDcc0tKAeMilxxRawhO/8AjQeBSkE9qQ9abeg0JTl6U2l6mpQwGKdnp+VIvSg8jpmmSthPYUv8NIRigDNA0NPGaQdfenk5oA60DEoHSlxjNHHvQAA4pSv50Y49aWgBOKWk6H9MUo6e1O5O4UUUpP0xSAOlHXikzmimtgFAzSU4HNN+tD2KQY5opelH+fpQhMdTetKOlHb/ABqgQgGe1DdaXIptSxA3+c0UUrdaXQaEpcfhRjBx/SnUrDGUvWl4pPWmS+4AZobrSj/9dJ+NAAFz1p2APrQtHQ1S0AQ8YpMcelOPSijdgJgUuMUY5o96YAPegDFH6ilHJoFsJj8KTHOafTT096gYhGaO+acFxQB0oHYaRmlp1J/jQDAjmkwDTscUd802CE20tFGOc1KBhSNS0dO1NILjaKdRSQIb1opf4qSpC4UYwKcBRj1qraDEAxR/FSgYoIzTJEwTSHrTqbTYBjOKVetLR1FShoQHNGP/ANVLQOlSMaeuKMdKUDIoagBBz/Klxk5pOlLtoAT+dFFIelADed1FLxj3oC461ViRDg0m3inMOKTPFSA0jFI3TtTuhpCMUJDWpH34xTwMGgKc1Ii0rCFC8U5ulOA4owadh2GhaNtLQTSsO1gpNtH3qUCiwLUQjFAHNLSE800Ji0uTSUUJjFIxSUE0UAFJnPFOPWkAxSYAOlLjpSgYpccYppAIBxRgU7bilwKrlKsNApdtGOaeBxVKJVhuMigLTttAFOw7BgUoGKKKtIYEZoooqrIAo60UUwCiilPWoHuJRRRVMQUuKU8YpD1qXoUHakpQcUHrRcBewo/iptOHU0ALSfxUDqaAMVSAQ9aM8ilPIpAelUhMd0FFFIBii12MWiiilfUApeozSUueK0uCEooorMAPWlHWkIxRVN2YC9iKSiiquAvQGkooo6AOXpSNQpoIxSvqV0EoooqiQooopXAKXdQBmlJxTAUcikI6UucUhGaC+gDnFOPamgYpaAvoOHU0EZoooATdSHrTutIRQNhjJpKdSDnNAmhaKXHGaStixfWkoopIBepox1oBxSgcGrAbRjFFOPUUrANIzQBilwaAODUWJsJgUnrThikp2CwAYpQM0DrSgYqkh+Qo4FJtyacDilwK3jETQm3FN2j0qSkIzVuCKGbaUcUoGaSiC6mbJFPAp60xcD60tdUWUh9IR1paK1eqKGMtRleamxzSYNZShcloiCdaCtSYxmgjNYSpJ6DRWaPOazdQ09Z1PHNbBXk1G8ea8ythtNhNcx5h4h0IHd8vT2rzjVrBrdiMdDX0DqemrPGcjmvOfEvh8kNha+VxmGa2Rz3cGeVSEofcVNa3pjcAGpdUsWhZhjGKxmkMZr5WrS6M6E7rQ7jTNS3EfN+FdRZXIbBzXl+nX5RgCcYrsdJ1EPgZrz1enKxUXfRncWlzgrg10mnXoYAE1xNpcbu+K2bK72Ec19HgMW09TGcLancQTdKtsdy1hWN2HA5rYhk3LX6Bh6/tIBSlfRmdqUOVrlbpdkldnfD9230rk9QTDMa8THw1ujOStIhjbNSg4qpE2PwNWf4a8K90aMXOKjY08tmmMOTQBG5qtK3Bqw556fjVSZsCs5FIoXj5BrmNZm2Rtz0robx8A1xviK4KxtzivKrs2gr6nmfjG9HzjPNM8EQnKZ6msnxZcGSbaOpPeup8FW3yIT9aMOtGznru84xPTtGTCrXS25wAOtYWkptVeMYrci7DtXow0NZFxDTic1HHwPWnk9a6zIRjkVAe/wBKlY496ib/ADikimC8EVIrVDnHFKrV1wBFkHmrEVVIzmrcQ3Y7/hXVHUkuR1ZSoI14H9KnHSrYDiR9KYxpaiY5FNaAI78GqcpyasSHFU5Tk1zVWA3G41ZgXkGqyHJq9AuKiiru4MuwDIqyvAqGEYA4xU46V7EdiRaOgopOorQAPHNHejOc0dRQAAYpaKM8U7AOyOtNJzSE+9NJqbgLjI/wpUGKaD75p6dRQgJFpwGaaopwPNXsAdc9qMd6P4qCPWq3AcpGMd6XPNIv+c0HpTAAaKTr6YpaAD8aTtQTz/8AXpB1pbMB4+lP6Zpg4FOya0A+ZbqPAPGaxbuI4ro54sisu7iyTxXC1oBzNzH1rKmAz0roruDaSD0rHuodvrWL8itTIk4zxzUL8dKtSpjODiqrcCo9SokZxnpVedeOlWDk8n86hl+YdOaaKbszOnQAGsq4TJOBW5Mueg7Vm3EQ+Y9610C5hzR9fUVUPWtOdMe5qnIn+fWs3uWyqBg0hJzUzIaYVpbDJLfIYHtmup0R8EYrk4jyOa6LRpNu3HesJh1PT9DO5FyeccV1NrFuX3xXGeH5QyrzxXcaccoO4rOFrkNaCyWe8dKyb3T8Z4rqFUN0qrd2odK0cUzHY871Gwxk4rlr+zZS2RxXpWp2WcnAzXJapa4Y5rlmrPQE7HC3MHXis+VSp6V0V9bkE4FYt0hBJ61l1OiL0M1jtJ7VH5pXqcVNMuO1VH49q0SsXcn88ipVvCB1rP37eKaZMHrigZrDUcDrmoZ9QDoeeKy3nI65qrPOQDWykSoWKGs3mSQDk1zM93hjz+daOrz5zxXLXlyVcnNehSdyZLS7Om0zUtkowcfjXbadf+dEpU9q8jsr7bIB1Nd3ol+DGozzV1YtO5S96B1/mknOeKViSuRVOByRmpw3y4q6bs7mNtClcyBTmnW9xuWoNQGTnriqNtckSYJ4r7LLqnu2Z5WJp3VzeyDTetQRy5XJNTK2cCvp4M8paaDsGlEXJ7inJhjirCoMVvcor7dp9BTjk9qllUbM1Fk//qqlqQ9yNhtznmq8q8VZYY+n8qjkXI4zV3M3e5nSA5561GTlccVYnQ88YqsDzSRotirKhBzVVh2PNaU67uOtUpY9uKiY76Cx7SR/hV+MgLWap2GrCz569BXI1qUnpqaluQCD3+ldr4WvPKlTnAz615/BPyB19Qa6PRbsxyAGubEU+aDR1Un72p7tZTiW0Rgee/NTNJkZrnvDeoie1C1stIPxr4auuWbR6UXpYkZsc0wuBnmo2fmoWlwMmuR7FNaEjv8Ahmmb+vOPrURYMetMLjPWpBaj2bPTpSA5NR57U4HDUnuLqW4jkAnnFTBsVVRhjnmpQ5GMUrjWxZjbJ5FTxnAqrGx+ntVhF96RRbRuvrUqGqykgVMGxVisTqetSJ2qANgjqaeje+fagktI3I9anDYH/wBeqsR5J/SpxwfepYkSbuMUhPvim7aaDk8fnU7DJA2SRU64OKgUZx3qVeetMViwnTFOHBHamJkD1/SpBz9abWgh6nFPBzTBgAetKPm46fhSHuPXBqZTkVCo54qZOOagT0HJ0zUyPUeRtpB19fU0mBZTqOeKkX0qBG/Hip4+TweDTuBLHk5xViNeRTEUnjtVmNByPSpHceFyelPC/LilxxSgY61QdDkfGmipqOnyLtySDXy34k0ttJ1GWFhtAb9K+y7u2WeEg+lfP/xg8K+RIblEHX5iB2r28urck+V7M53DmTgeROcpnr2qmZCDg/hVsLtyp/Oqdxwc/wAq+xjZo8eUXGVmWraX5h2r0j4aa9/ZmqwvuxyK80tQPXqK3NGuTa3EbhtuDXm4qnzxaOjDy5ZpPY+27C4W7tIpk5DjOatA4zXDfCzxCur6Eke8Foh69q7nHzYr4mouWVj1IrlTTHK2cilI4+lJn/8AWKcRkc5NZM0QKvc1IO9NAx9BUijGKLC3Y5Vp4HXNA6D0pyjj2qt0NjMZNLs49qUdxnmnKaQ+gKMHinEE9KSn4wKAFAwakxx9KaO3vSkkdPzoFckUdDTh060imlXkZp7DHdqT+KlAOOKVR+dO4kKBx9aF6Uo60uDR0EJt5zSkHFKRwaP4akdxMZ4x0pU6fjQfypegzQIVetPxxTV9e9PHIoKAdqeDz703bnBpw600gF49KSlz/wDqoHr+tUSHAHNOPFIBn1oxg0uo12D69PalI/zij8KdR1BCYxzSU4cmgrxRYGIBkUtHQ+1Ie9MQfdpwOKQg0Dgf54oKA+1KDilxxSYNNIkMGkp22lo2AaBmlPSgDFBGafqAnpS9KTHpS7qVxpB1/wD1UhGKXdSEYqWJISlHWjHHvS80x7ARmjH5UL0pcZpoQg9aD0/+vTttJ160WAQdTRtpaKEUNPWlwP8A9dJg06kSFFKP8mjPSgBNvrRS9KP4adihKUDNJ/WihiYoHNJSg/SlA5qughMc80n8QpxGaQdDUsA/hpc560dBxRkVQbhjJpaaSTQTmkwADFA9aUcigdKVh2FpO/NL9aQ9KQgz6j86OopaQjNA+g2ndwaMc5o/lQICM0d6B0o6fWgBy9KSij60AHSnUnU0lOwCkUAYoA5FKeKoNxNtLj1opCKA3DGeaAKQdaeOtQtyhKX0zQetJVgBP6UDjmkwacDiktwA/rSUUHmpACM0AUA5pScLQC1EooooAKTbS4zx60jU0SIRilHGaUClIxSHYAcUY4zQOtHUH1q+gxKKKBipQkBOKT/Gl60nfOKQWFooHSjg0DD1oxzRTv4aAG4xxRSnrSUbAFIe9C0baNxXEIopWpCOOagQmBS0q0Y4qwtcaRmkIxTqQ9cUmUNpcE0pGaUAZprQkaByKeBjNA7d6UDnmkyhy0tIBg0taAIeoptK3WkqLagFFFFGjAKCM0Unc0rCYtKF9aAM0uODSS1GIBzQBmnBaeB1qrXGkRkZpQKdtoXpVco0KBRtxTqT+KrSKBulAHNLSY60NFAtLRRRew0FFFFAgoo60VSAOlFB4oo7gFFFFTcApT0FJS46U9xoSiik9aliHfwikooplCr1pKKU4oTASlBxSUUrgKOtKeOaWmnrVbAKvSgnFNpy9Ka7gJ3ozzSgYpaq4rBRRRWYxM80dBSHrS9RVXAM9KWk64paI7gFFFFPqAjUo6UjUtStwCjHNFFarzAcOlGRQOlBGam12WNoooqiAoopdtOwCjpQRmgdKX+EUzRCHg0DqaCM0uMUCDGMUoWjqBSgYoHYKD0pGpetAhF6Up6Ui9aPWgbF60UhGKUDFAhcmj0pKUda1uWJRSkc0lMApc8ikpR2oAVelB6ihaD1FUQAOaTHWnUmetUwFAxR1FFFFgCiiimtwCnA5pi05etUmNajqXHSjGOaWt4+ZQAYpNtLRV2EwAxQTgUUU9hjh0paaDinVomAUUUVpcApPWloo0YCEZppXin0hGaiULgV5I8isXVdLW5jY45roWXNV5Is8V4+Jw/MiJRueLeKfDh+YqpB9cV5nqlk1s5BHSvpbW9GW6jbC5PpXkvi3w2V3sFx1r43GYO2qME3Bnl4nMb1v6Pqu1lyxrn9Tt2t5WBB4NVbS+MUg5xzXytWnZ6mz1V0ex6ZfCRF5roLafOMV5poGrbsAtxXbWFz5ijBrClPklqafHGx2OnXu0jmums7jeox3rg7Sfoc10ulXfABPFfbZfidkzlkuR3N65O5MVy2oj5jXQySbkrn9SPzGvTxXvRuXPVXMuNsPVoNgCqLNhx+dWY2yK+ZvZ2BE2cmmv0FFIe9NsLEUnUmqE7cGrsxHPrWdcnrXNNmiRlX8hCnFcF4mufkfmuz1OQ7W57V514sucRP6V5dV3dzaKseY60/n6tGnXnNeleDoMRp9K8wiPn6yCeQDivX/CcG2JfT0rspRtFM5X71U7rTh8q1rw9KzLJcKtacfau2mbS3LS0+mxe1K3FdLWhkRSGoWOBUkh/CqsknfpU3sVYk3YpVbJ96rB8GrCEmumm7kluLrV2AVThFXYhXcg6lxOtS9hUCdOf51Juo6j2YrHNRluKcWyKifpWnQrcjmbBqm5+brx61YmORxVXOWriqu7JvYmhXca0rdORxVG2XcfStKBcc100Y2J3LK9akB4qMetKT6V6SEPJxTC3akJxTS3NS2BIDThjtUS8fWpQc1a1AN3FI3WgHFITTYCdefSjpijPOKQDNSwHAU5AaaOKeBQgHg4p1NHWnVoAoOKDz2pKKaAXPPpS45NNoHNMBd1G6kPSkzk5/CpvYBaVetNH50tAD6XI+lNHSlrVagfPUseM59azbmHJNbUiZFUZ4h6dq5mgOcu4Oeax7uA5I7V013D1JrIu4sjGOawash7nMXMeCcDFZ8q4PIreuYiDWbPF16f1rF7lJGaRzj+tRMMDJqy6AHrzUDA7enemUtSpKKozDcD2rQkBAOeKpyjOeO3SncDJnjqlKnOO9aU6+nP0qk689KZaRWKc1GydasbeKYUyMdayNLFT+IdvpWvpkhBH1rMkQKelWLNyrjBqJq6Gej+H7nOwZFegaTc5AryjQrna6kkfSvQtHuflB6CuVOzMntc7OGTctLLypH61Qtrj5Bnr7VO82QK601YxM2/TGa5TVIdxPH44rrLxwwNc9qIyaxkKxxWpRAZyv5cVzVwgBPFddqSE54x+FcxeLjdxXNY0i9TCuBznHNUpeav3XJyeBWdL97I6VaNVqQuTioWPWnO5FQM+eKFqWNlkyDzVOeQ7TgmppH49aqysT3zWth3MbU/mB549q4/UXIZvrXZ6ggCHvXI6ohBY4ruoPYU1dGfBOUcHvniuz8PXh+XJrg+Q/Paui0O4CsoPU16M4XiZUux6nZSb0HSr6tkc1jaQ26JR19a2UXIrhgynoV76MtH0xXOsTFOT/ADrq5U+XB5rnNTg2yE4IHpXvYGq4uxwVlzJovWk2VAq6jEkVjadJj/CteJgwr7OlO6PBkmmyxG2GxU4bgVXHXNOD+hruTuiCZ2yMCog3PoabnPT+dJ0NbR2KY9mpTz703aGPSkX64q+hOlivOhJyelU2XnpWo6DacjmqE6kHrmpvqK/QhcHHHFVpI91WM5BqNuc0Mau0VTHgVGBjrxViQ5OBwO1R7T3Fc8karVEtqcNzXQacwyprnY8j2rTs7gx4rJ6po0Ts7nqHhW+2sFzxXbeZlQfUV5P4fvSJh1r0q0uPMt074HNfF4+lyyuepF6XLjuCTgjFQmTP/wCuonf5ajMnoa8U1RIz8jtTRJuqu0pxnNKp5BOPzpXBlgNyBnNTR8/h/OqoJBBFSxtgZ7+tHmHUsg4qUc4/WoU598VOi/n60khlmJeOnU1ZQDFRRDFSgYq7XQeY8ZHFP3Y7/lUQOepzT1WkJkyEmpYwTio41561Yj4PrSZmSxKQcVOM9KbEBgY61LRYvYbk4pMZxxwKk256inquPT1qHHUVxUQmphGewpY071KOtXYSGoCDnHSpMcc/lS47Dj3pcZqmShA3y07B2jIoAyevFSBMCosWImSPSp1Xt3pkYqUDC1GzJe4mMdvxpQMcUd8npTwpoaAVB6VagQnr0NRxxZA5rQgiGAe/ek0C7D402r09qsKvT3pAOBwePWnnp64ppFC8UvQ5pvT8adjjrSADyM1xvjzQE1TT5gVBJBB4rshxUF5brPCykdvzrenLlkmZz7rofGev6Y2m3ssTDocVhXIOBXsPxe8NG1ujMi8HgnFeQzR9Qa+3wlVVII87Ew1511IYWORzgCtOJ+FwfyrKXCsR2q5BJnjPSuqaucKbTPcPgh4lFlqKW8rfI/HJ9q+jU5UH1Ga+K/COrNp+owyA4wwNfX3hPVF1fRreccnaFPNfHZhR5J3R7UZc0VI2VXjNSqufpSBcYp45xxXkHRuKF9KcoyP/AK9KoyKUfKQaGCDBHGaeRx/Smjv60/H59qEHUQDjIFOj+6KULgcdqUDHPFJoOgdKXnikOcUvYHrTGPXrTsZBpBx0pyLuPPrQKw5eacnQZpVXgY6+1Az2qxocgwBmnDrmkA4pwHA9RQSA60q9KQD5scU4DtQAY470hHpT8CkAzStZAN6HinKKNvPvTqLAAHA9akVRimBfmzUoOKEUJj1p3akPXmnAfr7VSRPUbtp1KBzSFeKnqNCDj/8AXT6QDmnYNMY3bSlTilAxTqBJEX86d1waQilA9qAQUUdKMc0CAZzRS9iaORTRQHoKAM0u2lAPJqidwo68UpH/AOqmkcZ9allB/KkPWlAxSY5xS3JFA55zRupcdKRulBQtFAHFGOaTAKXbSU4ZFaLYkbt5op2OtJtoAD9OKCMUvUUYNACAf5zQRzTqGFA0MA5Hf2p2OlGBS1AxAMUpHFFLjHNXbQkYTnvS/wA6Mc+tGMcVADaUdelL06igjNNq40B6Ug6H1pQPzoIzSEJz+NAOKdSdBQ9QAjNBHHWjt60d6AG0vSlA5o24NVYA7UtGOPWlA7UJDuJSY5zTsZ5oAphYT260EY/lS9vejvmgQnOKCMml289qMfNTsUJ/OlIoWjHPtSAQZNFOop2JEXpQTmlIxmgcikAg9MUN1pSvJIpNtAC0Y45pQM0MMD+lQUJSLQPU0o5pokDzSDjrQ1KB7VQAOaUjFA60vNBXQbRSkYpoNQJi470fjQelFNBsFGPaij60bjDmiilAzRYkTpRQRg0o60ihQMUh606mVZIU7+GkPWkqCgoooH6U0AUY6UuOBSjpVEjacOlJ0NHTipSsApPAppHNBNFLdj6CLS0HrRjmmtBiNQRQef6UoFK1wYgHFG2loqrE9BO2aTHNKfSjHPp+NJgG2lApN1H6UIocBml602nEZqhXFopp60vUYoGDdKbTv4aNtSgY2lwadRRYBuDQEp2M07biqSCwwDFO20oGKdjimkUkJjpTqTHSlqkihCKF6UEUN0psEGcCjdQRQBzUlC0U0mlWi4C4FFIOetKTijQAxzmkJ4obpQRxQAo6UUUVSAKKKKWjAKKOlAOaHsNBTicGkbrSUg2AnFAHWiikhBRQDxSketMoSiiipJCiiigdx2eKbRRTYwpwGKbS4NMB1ITikyaUEU79AFpM9aWkxzSAMZFGMCgdKQ9BR0AB1pT1FHAFAGKcUAtFFFUAh6UtB5FFC3AKKKKsBR0NHpRtpD2qgFAzSgcUuMU3nFJlWsB6mkpdp5oJzTJEpw6U2nelBSHAcUlAXBoIxQMKM8UEYoIoFqBOaXbQDzS0D3EXrQ3WjHNDdapDYgBp1JnBNLQgSDsaKOxoqkUFFFFUA4HNNpV60uBT3J2G0o60Y5xQOtIodTTwadQRmqJYimgHNHQUAYqwQZ5oLUbaMcUC1DPFOHWm/wANOHWqW40OHWnU2nV0xKFAzSUuDQBmtQEoooqAHbaPWkPQUvY1YCE8CnUmeKByMUAA6UoNFFaRYDsAU2iitNwCmladRWbjcCrLECDXK+ItDFzExC5zXZMuaqz24dSCK8bE4dNbGU4cx83eMvDRiLsE/SvKb/daTkHPBr6v8V+HFuYnwM18/eO/DT2ryMqGvisbg7apHMpOLszH0LWNjqM16XoWpiQKS1eDQXbWVzhsgg16J4V1kOEy2M9q+Tq0rO50QdnZHsdrPuUHNbmn3BVhzXG6VeeZGpyMV0NnN0IzXo4KtyyRdSN9TsRPujHPasnUnyafBcYhxnFUb2Yc819XKqpQIirwKLvzViFsiqTvzVi3fIrwJtcwRRdBz0oLYpitzQ5qpPQCGY9azLtsD/CtGbpWVemuKT1NUYGqPgNXmHjG42o/Nekaw+2Nq8i8a3GEkOea4J+9OxvHRanMaAgm1Et15r2fw1HiFO3AryHwlFuuN3fOa9p8PRbUT2r0IXtY46Ws5SOqtQQB2q/F2qlBwORV1OgrugtTSW5bj4FKzce4piHHFJK2B7Vs3ZCWpBM+D71TdjmpJ5KrEknmuJSvICVCcVaiboOtU0PYVajPFenSQF6Hg1eiOcVnw89a0IVyBXamQty0BmlIxSLwM0E0imBJqN2xSk8/SoZWyDVSdkSiGVs1Eo3UMfmPpT4ly3TP1rhj70rgy7bjtV+MfLVKAZP6VeTgV69NaASA9qXoaYDTq6dCQJ60w9Kdnimt096hgOWpOfrUScVIDxTTsA49OlMJ5p1MqrgFH+cUUo61IDwM0oOaQcY706qQDqUnNMBpcitAH9aTPGKSg8e9SgFyaAcUlKD0psBetHQ0ZxzS+9LcdhOlHWlGM0eh/wA4q0IUHFHWkozg1oB4UR8tVpkyD6VdxgdulRSDceelcgGHdx9fSsm7jG6uguo+oFZN3H+FJgc9cxfMeKy7qLBIxW9cRnnFZdwnJz+VYSRRiyw/SqkkeBWrKmT9DVOWL2rIrYzJU59aozYzWpMmOMdaoXAxmr6jMqdeapSjAq/crgZqjP1x2qW7GiIStNPQinDrz0ox3pobbK0q57U2ElXFWX6VABg0mropG7o85Egz1r0PR7jKIM4+leZae5DjtXc6Fc79o7D1rhkifI7+0lJAxgA1dDfLWPYSFlH9K2IzuUCtoMxZVnUnNYWoJwa6aSLIrKv7XKn1pyRm9DhNTBDNXL6gmN3PWu71SxJU8EmuM1W3ZGPHFcyvcSepy10NoPes2VxnGa09QQqxNZE/Bpo6kyu784qBmJNEj8mq5fk80bGqHscDvVV2+UihpMmo2fnkjFWrlFS5G5T2zXOarb9Tg+1dLIdwNZGow7hntXXTdmJ6o5KSDDE1f0zKSKegps0XzEfyqxYxjcP5168Z+6cvwvQ9C8PPuQc108S5rj/DbFdo9a7e3T5OOa4nZSNZapMGTK81haxCa6Qpx0rK1aEMvSu7Dy5ZXOaS7nLW0vlykdBW7ZNvSsCVTFOeOM1pWE/IH9a+0w1TmijxMSuWV0bQGR7UdOKWLmmHh69aErnL0HDFKRk1Gc5qUEY5re9hiAlTjtSFuQaaz9qaX+lNN7CSJ1JIqC5TIOADU8Z454pky56dKsi2pnhcE1BIvJxVh1GT0qOUce3tSuzRblRhuzTlGcZ4pcc+1OAxzWUgWjuNOAcGpoZBwBUDqSQRn60kTAN14zWBbuddoUo8xSc8V6VpU4e2GDnpxXkWmXRjcc8eteh+Hr/eqjrXgZlSvHmPSpS0OlkfPTr71A0mOBikkfH0qJiQxJOa+R2OskLZHNSIeelVhnOKsJgEdqW42WEIyasRqAB/OoEAPA4HpU6cL1pdbCJ0XJ44+lWo1wB7VBDjHTNWl6Z7+lXYWpNGMA04nFRjgcGnA5xz+FMexKuSRUyjIqBenvVlOuO9BG5KgxUyVCpyKlVuBjpS6CZZhPGexqYMRUMXAz1qcc8Yp7DHKMHNTRgEnmoV64qRDgH0pMVixGQop275hnjNRg5UU9Wy2O9MT2JgecY6UqqT9ajTk8VKg+b2oGiRVBPSnDrQvXpTqTEJt289Kf1GKj3A8dacM8fnUWAeB09KnQHIqFRmrUC5+lK1xtWJ4EGcEcVfhVeneqkGAatqeTimxosBeOmaQjmmqScevenZyeazADyBij2pT8vNAznnFWG44Ak04R5PT2p+3inqvr3ot1Ezz34k+HBqOmSfLzg8+9fLGrWTWl1LG42lWIr7e1XTxdWboeQRXyz8VPDx03VpHVPlc7sivfy2tyvlZzuKnFwPM5Ix9O9Oh65H60+RC/Q81CpOcE19OndHjtdDUspCkqkdq+l/gT4jE9t9jmfnt9e1fMdvkbfX1r0n4W682k6zA+/A3Ba8bMKXtIHfhZXi4M+uQuB9PWpQMj6VXsbhby2jlVgQ6hsiragc18js7HoRd1cYBnpTyMClCY6Ud6kfUbxup4U8UFOKclCGAX5hSgZpRyTTlX8vSqQmNHSnhRjnmhRzTlqRCBMn2qVUwKaOtSL1+tBQvTpTgM5op3T/APVVgGPzoAxSjil4p3JExzTwKQHNKDS6lCnke9C0i9T6U6mtUAUKvajGSKeowSaQAqd6eBnH5UKMe1OxgdapAxB64pwXNHQ0euKZIAZpCMHNO60hzWbKE/Glxx69qMGnZ/ziqQBSA5pQPTmkJOKGgG0U/b9KZSWgkFKBmlA4xR9aB+YtFFBPFWJiAYp2cAUlFAhW600jJp2MijbSaKG45pad0FIfSlsgGgYpe/tRSkdaRIYyOaSl60mM96TAUHFL0FGOMUhBqkHUUHNLTORTxxVLcaClI/xo5oGRQDFx+VJ7UvpSEZpsQlLjHNH+FJSAMd/ejv6UHinUANApcY5oXrSUAFA9aQdKfjkUDQU3H507n0pPu0dBCHFJjrS0pHrU2KG4wKOgpe/tSDgCnsyRaX+KmjpS1SKCilHJ9KAOecUgEpV60EZo5z7UrEijpTelOpOuaY2KBxQe9AFI3WgEB64o+9SUUrg1YdR/WikWmIWjPFHUUU2Ni5NBOaMGj0pCHUh6U2gnincAoJxSZ5pazARakqPPNOya0QAetKtNpQM1HUBf4aTBpR0pOhq+gDWoA6cUEEmlqEAm6jqaDz0oH3qQCnvTv4abSgcU0UL/ABUnegDNOpoBCcUDpSN1pQMUwFplBPNL1GaBbjdtKBiilHWpsISnA8UmO1B9KoodTT35owaMGgkZTulNHWnVAkA5NFJ/DS4zQWFKBxQB3NLtppWAaB1opSMUlUSKB60hGTRS4NNAIBS4wKAcUuOKLAN9aU9aSk6mpYDsmjHzUflQBzTDcdRQBTttOxQhGKAMU6kHSmAfxClHSgHBpR0NBqhKKKUciqRCEp1No9aGUh3XNNozikyKlhcfSE0A8UmeKLgBOaKKKTEFL/DQtDUykDdKXPGabRSuMdQeoopM809BMXrRRRQykFFA6UdKBBQelFB6UrgFFItLTQCjrSHvRRQygpccZpKCaOgBRRRUkhRRRQAUUUuOcVQ7CUo60lOxgCiwxCc0dDQRigdaAF65o/hozyaOwoAAc0E8GloqkAg6mlpOgoxzTWoC0UUUAFL/ABUmeaU9avqUhehpB1oJzR6VRIHrSUUUmAoPNJRRTAKcDjNIRigjk0kPYfnigHrTF607OKZaAnmkyKaTmnDjFK4r3HA4FH8NJR2HFNagOHSik7CloGhMc0tISaN1AXFpT1pKK0RQpOaSilAzQgFBzS9BTQM06tEAUh6iloqrEBRSgZpKqxYUgOaWikT1CiiigoKKKKL2IFBxT1NR1IpzW9N3ZVx2TSU49RTa6RjjzihelLRQAh6ULS00daAFPIzRnApM4Boxk0AOpOlANLTTAKXJpKUHFbIAJzSUUoGaYCEUxhmn0VnOPMgM+8tVmjKsM15j458KC4ichM/hXrLrkVm6np63UTKRz0rw8RQTuc9SHMj4i8c+HJNPuGkVTgE1Q8L6uYJFjY9K+gfiP4KEscjBM9e1fOusaRLo+oMwUgZ7V8Xj8Fo2kcCqOm7M9u8NaoJUX5q7aznDYxXiXg3WcogLc8Zr1fSbwSIpzXzMb052PVg1KJ2ME37oHNU7244+tRRT/L1qjdz8kZr341k4IlKyZJ5uWq9avwKw0mycVqWcue9ebz3kKNzWVqGOTzUaNwP60pPWulu6H1Ipjweaybs5BrTmPBrLvPuVxTZocrrsgWN68X8a3OSwz1r13xLKViavD/GU+Zio55/WuamuaZpJ2g2afgqIs6t3zXs2hL+7WvI/A0WVWvY9FUCNe1emlZ2Oagvdub8IwBz+NWoqrJVmMV3xQ2WA1RTORmnM3FVZnwOampIa0K8zGoM8dePSlkbJNRqea5ILUdixG2fpVqPk1Sj6n19hV6EV6tIll+2HQda0ohwKoWq8D3rSgHHNdnQklABFI/H1pegqN34pxNLDZGqtKamduKgfmsqktLGZD1NTwj8DUQ6VYh6CsaS1AuQcHrVkHiqkfAzU6nJr1YaICbPH1pQRTB2p22tluJDhzRR2H86KAQLxTweOelMpxOBRbUQpOabupCwxTM80DZIop46mo1OalHX+lV0EKDinUyg80wF6D+lKDmm0Z/KgbHg0E0gPegDigYoOOpo3daQ9KQHFAkSk5pd3pUY56UuRTQbjs8+1LupoPTmnZ/yatAwyfSlpvQmkp3EeJIeBTXGR7io4nLAVZx8p71kBm3MWCfesm8jyK35kB5x0FZVzGM9P0rOWgHPXMfB4/Wsi4UDPat+7jwT/AIVi3Sen61kyjKmXHT9aqyLgEd+lX50xnHNVHHcVkikZ8sfr2rNuUBJ4xj2ralXI6Vn3CHpjJpXGkc/dLz71nTDBJ9a27uEgEYrJmjpFrUqr1pwUHimPwRjinofbmhM1HMpPFVJExz0q71HpUEy7j0xVvQm1hLd9pFddoV1gqCa41SUat3SpuV7YrjqLQjqeo6XLlRzXQW0u4c1xWjXRKDniuosbjgelRB6EyRsLgiopoA2aIpePapCwY12RszNowdRsA2eK4zV9MxuyM16PdIGHIya5/UrIMDxWbgnsQ0eS6pp/X5TiuXvbQoTwa9T1bTc5+X9K4/UdN+Zvl/ChwsaRdtzhZoypqm2VzXS3lgTnjGKx57YLWThdHRGRkyEknHaomfaORmrU0e3OBzVOYEd6fKNakTycEVTuDlT16VPIT61VmY455q46GkdNDGniG+pbNMOKLnl+lS2XLiu+EtDCcdTrtCGCua7uxG9BXDaMv3AOld3pv+rFSF9LE7JgVm6gnBrXfoR1rOvRlTW0ZcpjLY4zUYdrnaOaZZSYIDdPatHUIQWJxzWdHEY3IPB7V9Tl9VtWZ5mIheJ0Nm5ZBjtU7nHXmqemtuH0q9MvcV9FTlrY8naViBjgULzwKTqfWpEXmu9GsiNwQeOtRZ571O/HSq8hI7VaRCdyzFIW+XFSOg28VWtmOeauvyM9qtkS7mbMv51C65GKtzrk9M1GIieajYSZnsNpPFSwgM2D3ptwm1s+tER7nipextsrmnHDF5Yz6VQuoFWXC9KcLhh0PNNDmRxnrmud3Ra2uWbNWwOw611WgXpjkXJ4Fc/agFRjirtlMYZxzXFiI88GjanLWx6Ur74lIPXmgH8qpaTcefAuecd6vlcJxXw1WPJKx6UXdDkUnkYqVMhj/jUS5C+lSIeD7VyoZajbB681Yj4xVOLODVqMGqKuWkYgADrUy9uarx8VOuc/0poS1Jw/GQacDwDUSnn1/CpF47UMRMrcVMrVWQ1Kjc0xtWLSNnAqZDjiq6cEVOnJoEWY2JxVlDwO9VkBB4qdM4pNkko5NSAkdqjRelSgdKNxokToKkzk/j3qJfl96kVuMUnsIsK/HH404HrUK/j+FTovT9aBseGIAqXORmoio4pSc9s1QhyjmngYPrTU+btip1TB+lAkCLVuAcfSoFXDfWrCDBqdh7liLrmrK1BGAAKnQZoGiUHjGO3NPAximAYY+vrTxzUAx5AJyOtOA6cc+1Cjj1z60/H4ChoGKoJ47VNGOKbGMg9qmVQv4VSVkJoRo/MQ5HavHPjL4b+0WbyovzqC3HevaApwQP5VzfjDSxqGnyArk7TXXRk4STRD92SkfFklvslZSOaqTwGMk9utdV4t0htJ1iaMgja3XFc5dkGPI5FfX0pcyT7nn14ckyGA4xnpW9ot99nuIyDggg1zccnPStFH2MrKemOlaVo8yMqcnCVz7I+E/iAaxoSRswMkYHGfzr0BP0r5n+B/in7JfRwu/wArnBzX0xGQyZHQjgg9a+JxFPkqNHrJ66dRSMZ/lTSOKeRim7QCeK42i+odR9aVBzSqOPanKvNOwxyfSn7ePehVxipFHGMVSJGKtOC98UoWgjFS0NABzSgYpOtOApiJP4aDxikUY7Uv8VO5Q4LxSkcfWgDiloRIqjpS47c0qjinUh9BgGDTgMUoHX/PNKB+lWIQDp6U5RSAZpwwagoVelOBxTe4p2TQSLjijmhelLVMBAOaUrzR35pT1FJlCUdv604dKCOOtV0JG0fxCk6Uo61A0FAHH1ooI9aBgPzoIpw6UY/OnYW4g56UYxxTqMcCmkIZSgZp3X/CgcUwADAo6ml/Ok9KBoQ8g02pMY+vrRjPNTuMbgUd/wD61Pxikx+lUAlIRmnNSAe9TLUkMZFKeuTRtoxkVaAbjjFLjPelApwGaENDVpcc0UoGadhBg0mMminfxUmA2gjmlyKUjNIBh4pOlLnPFGccUrAtwAox0pQKUjFMNhgHNOopfWjoAnWmkZpx5oPSgBB6UtHf2oIx0oH0CkKihelLQITbSY/Kl7/rS1QBSY55paKlagFFHfHWlHWgBKCKMjP0pe1UAlFO202pAKTbS0o60rAJQR/hSjrSHrimUFJ96lA5opWAOtKetJR70yROaGOTQ1LjNADcc06k20tTYApce9A60elNAA60u6hulJ3oQ9gyaSlIxSUMEGM0HilH86Q9KYugUEZooBzUAKBml20g60u6rKFopp606gBG6UfxUZyaOlHQXUb/ADooIoPNAgoz6ig8Ui9aAHDrTqQDFBHFA0IDig9aPWkPWkxhRSAUvQUkSFKBmkpfShFCUoGaXqKQ9aokOppKUdaQikwCk6mjHFOA4pIA6mnUynfw1aACM0mOcUvfFLQwE20tKRikpWsUL0FGeaSincB9FN3UA4pgOpM4NHciloAbup2cU3HNOpIrUKB1oPWlIxTKEI5pNvNLRVMQv8NNwKWioYBRRQRxTGh3QU2l/hpKTBhR1pPWlpBcXPWlptKopooWkzxS0UwADrRRRQgCigjNNpMB1B6Ug560E80gDdR/FR/DS1QBRRnnFFAABiiiipAKKKKoocB1ptLk0lAC5pT0pD1pKL20AU9aSnEZpMGgAAzS9M0hHNL60ALRSAYpapAFNyc06imAUUUU0uoCr1oal9abQkWLjikpQOKNua0IEpB1NLR/EaVgCiil20WAXrzQRxS0Y9qYDV60uOMUoFLtoSLGEc07bS4wKMc0AIelC0oFGMc0AG2g89KN1GeaADbQRzSgYooAXHGaTsKKCOlaIsB0pQM0DrTquK1AKKQ9RTgM1okAg5oxxSgYIpKsAoopdtACDmlIxSDiigApGoPUUtQTuIeooI6UHqKQ9BSYdRQcinoaiHSnr2rSnuTclooorsRoOzxTaXBpKpAOxxikwaXHGKB1NIAK0EcilooATHNB6ilpD1FAC0UUVonoAUUU7dVoAJxTacRmgDFMBpGaidM1LQRWM6akgOc1/RkvrdgRk4r57+JHgcgyMqY6ngV9Qyx7s1x/izw4l/A/yg/hXhV6F7po4MRR5ldHx/p0UmlXuDkLmvVPDWpiSNRmsvxh4RNncuypjB6YrL0S4ezkCtwK/P8AMcI6MuZGODqNP2cj1qG5zGDntVK7my55rPstQEkQOe1LNcbj1zXnQqaWPWktCxHKQa17KXgZrnopMkVr2UvT8q5oyftBLY6KFsr61IT+dU7Z+KsBq9RSug2QyU8Gsm/bANashyPrWPqTYVu1ckwSOE8Vy4ic+vvXhniiYy3wX0bNey+MJtkb5rw3W5S+pBc8ZrLDr37hV+BnoXgVMCP6V69pC/IteUeB1+SPPPFetaSuEWvV3lcyw/wm1Ge1TpweuKrRnbg1KH49RXXFlErOMVTmPvxUrNjr0qpNJx9PSuaoyyGVs9KamSaZI2TSqcmlS1ZBbjGav268Ac1Qg5wa0rYbeOtetDRE21NG2GMVejGBVOAVZDcVtcfQldsA/SoGbBx1FK7k1CTk+tUmPYUtmomanMfTpULN7YrmqEDgcVYiFVk5NW4h9a1ooGTp0FTrUKfeFTqOK9JLQB6nOKkz70xQRTx0NaIBfp0FOWmHqO9L3qtiR3/66RmxSFuKYWobGxScUnFGSRQB1qRj16VIDmowc08HPtQSPPNIcA0nHvSZ4q9kAucmlBzTaXp7U0A8fWj0xSJ2pw6VQBjjFJtp1JnAqAAnFGc4pG60gPNNFEgPNLTQe9KDWiJHdDRkGkpN1JjaPBrOQsoq+DmsTTpxsFbEZ3AVC1Q2DqMfpWdcR8E9hWm4yMYqrcRgqcVMkSc9eR8GsS7T2/Sumuoj82fyrDu4zk8fhXPPYfQ5+4Xk8fnVJxx71pXK5JPQdM1SdD/kVgNFYrkGq00fBxV3pn61Eyck0FmHdwZ3cYrEuIsZrqLiHINZV1a8EY/GquOO5zUiEcUinG31q7dQ4b8PSqbjkVm2aEy8jntTHUnnt6Usa8CnsvSqvcCm6ZJq9YuVAx1qtMuMgYp1u5U+gqKi0F1O50W6wFzXYWMx2L3rzvRrg8c8V2unzjYOea4l7rKex0kMxFWVkrKikOBirKzkd66YSOZ7luQ5HrWfcx7s+npUzScVExz35rpixIwtQs85+UE9q5XUtOIJOOtdxOu44rE1C2LnpWthbHnWoaft3HHXtisC8sduSBXoOo2nBGMCubvrLbnFZOJqcPc2QBPHNZc8AXqK62+tcEnHFYl3bdeOvFS4lQ7HNzIQTiqMykA5rcuYAMkVlXKYyB1p8qNL6mNcdT1NS2JKvxim3ancc0WRw4AreGwp33Oy0U52n3ru9Lc+X+FcFohPy12+lOAOKHuStUabjK1nXfPSrsjnbiqE7ZyfwoIaMm4iLk1jXsRibPrXSNEG/wAKztUt/wB1npXu4Gq4s5pRumiDTLjYdufzra3BlNcxaS4cZx1rdil3KOcV9ZTd2eHUjyysOH3qaWxSZwaTPP8ASvXhqiXqOznnPWo2XJ9fYVIDlaUe3WtSb2QyMYOTV5RuXmqmMHBqxG+F55oJ3InTI+lMPy57irD8ngCoHBFTJCWhTuIg2e1VimFPFXpFLKciovL7Dmo2NG7op/N3pVYKwxVh4sDiqpGGrNu4kzX0+TJ5/Krki7WVhxWJaTFHAzWz5olQVyyRcZWldnWeG7rO1S3BNdKxx3FcJoMpSTBNdvbtvjGfSvjcdHlnc9am3YmXOADyDUykc57H8qi4yKlTBJFeUbPYmhHWrcQ4FQRKMj39KsxDmnYW2pPGBipVGaYi5HT8qlAIb0A9aQJj147U8daYG7jrTloFqSDpUqEZ47+tRqCBkVIuc5oC5YXGOKsR4JHeqiDnpVuLginYb2LUQyKnVccdKjjXj19qmjB7A5p2EyRUxUg4PFNHbNPT3oFqOKj+lPCZHSo93NTRAHipepT2JI1wVqeNOlIig9+KmHB4p2JGEeppQDkemKXaD7mnquetaWuAqLxxmplTINIi496mROORxSsQLGCVFSoMc0gTkVMqcc1JY9D+lTJxUCdcZqwnC+9JoL6EoJGPT609BTFBBqVB3xSHckHTjrTghI+lAXB9alVT09aAbsKnDZqYHP41Gg4+tTKCQKBNkgFQ3tsJImGO1WYj8o7ih13DGeOgrRCaurHzX8ZvDIiuPtCrgtwT/KvDpvlZlx0OK+wPinoP9o6XLgfNtyCB3r5K1q1+z3sgI2kE8V9Ll9RyhZ9DlxC5qal2MpeH7c1eg5X0rPd8H39Knt593Ga9mSujy+lzsPBWrNp2pxOGxtYEV9m+C9XXWdBt51bcQNp59K+FLG4+zzowNfT/AMBfFHnRrZyv97jr+Rr5zH0ftHqUZc1O/Y9pK0dx7etOwRxRtzXzzOxK+qGAYHSpEHSkCc57VLGPahD6igc1ItKFxS4+XNFgEpo4I4p5GKSjcnYbTgPSkA/WnqMCi2gDgCOP6UgHPrT6MdqTRVw+lPBxSKuafTWwDRnFKOlLjiii1iRcHBxSY55pwGDg0ADiqAT+KnjqBS7elL3oGtQPA9KUfrRt4pdpp2CwDpRRS4wKzGC9aMZIoH5UuParAWiikI4psVxOhpKfTSBSCwDrS4FKBS7aOg7DcfhSgUoFLTRFhvt60oFHbNGMGixYtNI/GnUU7EiY4zS4xRjiipaAKKBzSnrQAlFFIByaCgxxQRj6UtJ6VLAFpQMfjQOKXqKtC2Epy9KTHtSgYoQINtHb0o6im0xC5xmjPpQTml/hoAQ9aOppTz9aP60rFCEYpKfTWFDQCDpTt1Nx0pehpC3Epy9KAc0EZoFawhOaSlAzTqAGUp6CgjmkHNA2FFPppGKoQnT/AAoBpT1pKkB2MCkwaMmkp9AE9e9OyaSihAL0NL702lyaYCUUvQUdTSsAlHtTs8U2hgFFLjIpKQ0O3U2lx0NHXNHQYhGaQmlooAT+KndqaBilPSgkMc0vtSA0uDQADrS9aQjFOqChvQ0lPpAc1ZI2j607bSEcUtx7CA5pccfWjGBTqaQhAMUFaAMUHpQkUJg06iigBNtHShelLQSJ0NLTKXJoFcD1pQc0mMmg9aBhjHvQRig9aVulBQh60pPFNJ/KgelACjFJTgMUh602SGOfal/hpM8ikpAJjmndOfSgDignNACU4dqbnApcmgaF20nf/wCtQfSgDrQISgdKGFFABS56YpKd/DQtQEPWnY703r1p2eKfQaCijPNOB6UWGNopCM0tMXUKUHmkpehFJDAdaN1JS/xUwEp9Mp9JAFFFIelMBaCc0UUFXEIzSYNOopMLBSHg0go6mjULj88UZxxSUUXKuFKvWkopD2FalptLj2poYvpRRQDmn0AKToTRupKkB2c5o6ZpPWlqlqAnTNLR1BoJxQvMAIzSAYpaKVgCiiikAUUUVQBRRRUgFKOtJS4NUUHXFKBikwaX+GgAWlpFpapghPSnAZpoPFOXjNO1yuolFFFKxIDmlIxQOtOqndFIZRRS44rRbEhto20qiloAaM0p6inL1pQOlVYtIbtz2pNvFPpD3qbDYKlLtBo3e9APOatIWgUUUHpSsPYQmloHSiiwIKKXBpKYWACjrRRVNDsJjpSkZpTwaSlYVgBpe1JSkYoSKF/hpAM0o6mgjNWloAtFFFaoApemKD6U6rQCYFIeMU6kPSmyUNpf6UfxU6lYoZRT6KfKAzbxRSkYoI5qWhIaelI3Ip1FZtCsNIxT1prdKcprWGgupJSjrTC3WnV1JjQ49KQcmkpehqih1ITilooAKKKD0oAKKAc0UAFFFFABRRRVqVgFJzRupKcBxWoCdCaSlxkmjbQA09KrTwCRSCMirRFNI4rlrU+ZXFa+jPN/GfhhbhGYJ1rxXW9EexuGwvGeK+pL+zW4jYEV5f4y8M7t7BOfpXzWMwqqxaaPMrUnGXMjybT9RMPys3FaaX4c8N1rC1qzksZWOMYPFZttq+G2k81+eYilKhNxZ30KiqxO8t5wwFbNlJ0rjtNvt4BBBrpbG4zjtXnpuLuarY6a1k4q8hrJtZPlWtKI/L9a9KDuiBZT8prD1VvkatudsA9vpXO6u+I2rOrpqao8z8a3GFce1eKXshk1QfWvWvG8/wAkleQAifV8e9PCq8kZ4jSB6/4GiPlp9K9U00YQV5r4Lj2wLn0r0qw+4PavRXxMikrQRp5NOVqgDYPWpFY4ra1kUOc/WqkzZODxVh+aqSknvXLPcvoQseafEPrTGGfzqSMYNb0YkF2EdK0bc81mwngdq0ITXpBsacParAOB6VVh61PuyvqenNWlcEhpbjrTM+9KxHTHFR7uM96oTHMeKhY5IpzNg1Huya5pO7Bk0Q9auRDiqsIJq6mOK7qK0JJo1xU3FRpipPyr0FsAtOB5qOl3ZxQhWJOo9qQnH0puc/1oPFNsGKWz1ozximg8nmlqdxDl6UoFJkZxS0wHDjFPU4FMzxmnZ54qwFoJ4pOaQ5oAXdSjrzTefel3U7ASrRxTBx3p2cDniqAU8ZoY4zSFuPamk5qbgKDxxSg0zPPFOXGaQDwc078qZ/FTqsdg9u1OHP40zoaetTcZ8zaVPuC84rpLdxxzXC6NdFlGT0rr7CXcoFYwlcqRqMc9KZIu5aliwQf5UrqcZrXfQzMa6i696w76Hg1091GME4rDvYuvSspIDlrqIBmrPlT1rcu4iue9ZM6HcQK5mikUiozkU0gZqYr8x5pKN2WUpIqz7qP5TkfjWwVByT396rywZz3FMS01OWu7brgVlzRY6rzXVXdvjoOv6Vj3dtjPGTUNFJmQoKninjnr+dSyQYPT8KEXbx+tBaZWmGOaiP3lq3IoxVRxtah6itdmxps/lsK7PSpwyDnrXn9nJ8wzxXXaNdbdoz+FcU46miO0gJKZPSp1f3qhaSZAFXAfl9aqJzyJfNNNL8+lRkkEU1nya3gybCSkd+PpVC5TcauO2R6Cq02Cp5rp5iTDvIBk8bq57ULfOcjmutnG7I96xbyDLE7apFHGXtpgZxWFe2+c8V2l7ak54xWJdWvUFaGrouLscXd2+FPHWsO6iIJP867W7swcnj6VhXtn14xUW1GtGcfeQ8HFQWoKv0rZvbQrn5efpVBYirdK1WmxU3dG/pD7SMCu10uTCiuH0psMBmux0xsKKUnYcVdGtNJ39apyNk1LI4OKgHzMKjcz2JIYt59KZqNkHgOav2kIJAPerV1Zj7Oe5+lehhZ8kkZSfU84kHkXJHQCtSzkDL1/WqetwG3nJ96ZY3IxjnNfa0JqSTR4+JjaVzXkcYpqsGHFVWn70JJkV7FNnErl4HBpynB61WV6kBxXUmO2hY6j3pUamoRjnmgE59qb3BEpxkUxgSfWnBx/+ulK5PYUMTWhGI+Paowg3elTkY4PFNK4PFZMS0Q14wB6msy4jKFsCtU5IqldpkGsFozVR0uUEfY/4Vp2c+4AE1kSDB461YtZSjj0qJrsZrU6rT22uMHvXc6axaADPNecWVxtINdx4fvA4Ck4+tfLZhDmVz1qDvFM3kGeKsxqAelV0zmrcZ6cV86dLJoscipojjNRKMj0zUiE9KofkWounFT45qtGwU4qypHFFtCdhyoacE/z0pQT9RT1GetDQ0OQcVNGgY1GoPXtViLOQf5UrB5jlXnjmrUKY7VEiZP9KtRr7UwZMgOKlViCMcU0D5QaegyemaGSSp9efWnjg5pueMU5eOKAHIA3ap449p471Gi8Zq0nUcZx2qx2uSxj2qQDHSiNSAM0/b0qBCBdx/DPSnomOv5U4IACD6U4A4qwHqgx608c8CmKdo4qSMbjRsA9MAH1qVOASc9aYo/EVMASagBqfe/GrKdulRBMf4VYiXinuTYnRRipQv8AnFJGuQM8npU6rlumaVjTYaq8/wBalUYpQoI+lKvWgNxQv408HH1pAOcU9fuj8vepEh8ZP0p44+lMAIP4VIM8cdaoRl65p4u7KRcdsV8jfFXw+2l63MQmFf5hx+dfZzpuXHqK8M+OfhXzbJ7pI8svzDHpXp4Kp7OormaV3yvZny7KhBORSQnD1bvo/LkYEYIqns7g819XFnmTjy6GlESFBB5FelfCvxE2latA27HzAdfevLrabIAOM1uaFem3ulI456+lcmIp+0i0Vh58kkmfe+m3aX9jBcI24OuT9asgGvO/g14j/tTRFtnfdJEBgfzr0nbjp1r5CpFxlY9ON/hfQYBmpYxxSAZapE5PFYpD3FXpSge9FHXn+VOxSGnoKSn0bfXpRYGN6CnUU9V61mIUDjFLjnrShaeFp2AQClxzxSgHvSEYoRQh60u6gj/PekxntQ2JaD84pwFMBJPNS8UhjacBigDNLjIqyQHanDpSAc05aoApCOKdzmkIIpNAA6eopf4aTHNKc0IdxaCMigGlxxmmIZQep96cRSLUjQY5pf4e1FB5qtgYUUY/KlA4H9KSEIR+VJ96nHrTeopsA5Jpw60mMClA5oKFJxTaUnNJkmle4CjrSUdKKQkB60dKOtHT8aVxBTfSnkYpuOKl7lC5zRRQDWiFuLk5oyaB1oJzT3EITRR1pSOKW4AOtJSnrSUwv0FyadTKKEA+kYcUL0pG7UmAgNL2pKMmpvcaCncU2lwaYMdSN0pC1JTuId+FIOtHfijvxTHYX+GjdRj35paSENIxSZzSkGjH+TSH0EwaOaXvQetNiEzijvik20tCAXtSD/8AXS44zR+FMA6mj3p1J36UrAN75pR7UEYpR0pgDdKTPOacelIO1AABj3pO1Lnk0ZFA2N/z0pGp3Qeoox/n0qRDVpwHek5/GiqGhfSlbpSd6XrUhcQdaXbS00dcUAhetH8NKOlFAxnP1p3WhulAGKEhWDHWj+KloqhCbqQnilx1paACiikznNJALRRRTAKaetGTQOtAC+tNp38NHUVICdutAGaPXvS9KAEPWhetBGKB0NALcXdTSaAOaGo1AKXufakApcGgAzxijjFHekoACOKTPan/AMNMC4ptAKPWne9IBmlAxQgEb7wpKXHOKShAAHNKOtIOtOXpTSEgbpR2FDdKM9KBi0vSkBzTh0oGhtFL0pKBhRRRSQBRRSjrS6gGOaUdKbSr1qgHUylXrSUmAUueKSnDpQgFzigmkB5paLGlxB0pF60uecUm2mZig5NBGaWkPSoZYtFFC012ACMUdacRkU2qLFPU0Z5pKAaADrSrQtC9KABelLQBgUUAB6UUUUWAKKKKACgjNFFFgFwaSnAYNHFU0UNop9JjmpsKwY4ptOJxSAZqkhjqKKK1sAUUUVNtQCiilAzVWASgClPQUo6UkirCEdKVulB6igjNUSA6UAYpey0o6GgsB0NDUidKVqBdBB1pc44oXpR60DEop3UUUCsIR0pSM0EdKK0RdgowKKXBqhiUUUUEBSjrSUUFhRRRQAvT3oHWjoaMdKAEoooqUA5aWkXpS1sgCiiimAU7tTaUfpVxEx1IelGecUEZqnqK4mM5pegoHSkbrVRBjqMZzQOaUDGauKENHcU08k0+mnvUSAQnFFIxzSAZrGwX1DrSrSAZoPBNULzHDnipajUVJXRHYpDh0NDdKQdDQOtalCk9KAelIegoxyKAHU0nNKelNpoByjAo9aWkzjNUAtFJnAFH8NQAdhS0nYUtABRSbaWt0A7POKQdDSUoHWmAE8UlFFDQDGXIrH1jTEu4WBXJrbqOSPINcFaldXIlHmVj5/8AHnhnbvYJ0rwvWvM069P14r7G8V6Gt1bv8ua+a/iV4ZaCSRlTBHOa+PzDBKor21PNalRlzIyvD2q+YF+bNd7pdxv2/wAs141odw9pc7CT14zXqOiXO5V5r4GtTdOdmelSkpxud3ZyEAVrwv8AKKwNPk3KuTzWzA52+9b037pbVmTTP8p5rmdbk2xvz2roZWwpNcr4gkxE3NKq7oqJ5D46uCfNGfWvMtJxJqxJ5wa7zx1Nw5zj2rhfDybtQJ9WrqwySVzHEaqx7f4TAWNAK9BseUGa4HwsPkT1rvbEfuwK6luVBWikXo+vpzUwH51EnHSpa6N0QtxHA7VUkHNWpDmqrk85rkluakaipU7VHxjOD6ZqaPBAxXXRRBPGOav2/NU41xjitK1iworuWxLdy7DwBmpHzSIML6U12wtVsWhjtzUZakJzn1pvvSbFuDsSPehF5FM61PEPasY+8xWLEI4z0q0nJqBOlSjrXqU1YksKxA60/PNV1OMZ/ClDnOa6RXJScU4N71B5me1AfBGelF9RbE4bBNL/ADpgORTgPyp3KFTrTx0pmOfpT6ESO3UtJ2z2oJxVoBacDmmjmlHQ0xodSjnrTRx1pSeP8KSEFGeaKTIqrgOB/wA5pelNB/OgNxSAUnNAOTTScU3f71AEmc9KcDiogcVItaICT+GgnNIBkijBx7VRQvfmpVGADmo1GalUYFSgPjTQ7wkL6DrzXcaZcZUV5bod0Dt56nrXoGkXO4Lg1w05GrR2lvJuWp8596z7KXK1oBs4rtMbEM4+U8VjX0YANbsg4/Csy8jyp6flUSEctdp1BH6VjTphua6O+j5PasO6Tkn0rnZS2Mt0APFMVfXr71YkAHtUWNvestilqyMgf4Ux4/bAqwBxxSEZX1rRLQEZlzDu9QAe9Ztxb5zx09q6B4tw9xVGaDHp9KVrh6HNTW5Az1qubfCk85rcmtzzxVVrYntgiklYFcxniIGSKo3KkN0remhAB6/nWZeJ1x+tJmy2KMEvlke1dJpF2EIPeuWOQcd60NPuMOAT0rmqIOlj0vT7kOoOa1ozlRg9a5HRrwnAJyK6eCXgDtWadiZalhjznNRM2KkBGB70xjkY9a2iYtEDycn2NQO+R3/CpJQRn3qq5K9f0rVMkimfknHWs6YZJq7Kwx2qlM2TgYroTuNmbcwbieMise6t85yOK3ZiQMe9Z9wmR68Vpo9At1OaubXOeKx7y0yOnNdXPEAPb0rLuoMHgCiyY9TidRs/kb5efSsSS12nvmu3v7UFDxXOXVvhuDVJIplSyUow5/pXUabLtwOTXOIu0jtWtp8wBHOKiXcuDN8ybu9SwR7mqtEwfFaVnCSRxmsrkSZoWMAyO9aMluHjIIzxUVlCdme/StLyvkrrpq2pm9jzPxXancxArl4JmRttekeJbMOrED8684ni2TEY719XgZrlsefXV0XoZiw5NXraNpGwB+VZNu4I7102gIGYcda+hhI87ZXI3tTGMnNQn16mur1DT/8ARWIHIFcnKCpPYg11xlcE+aN0TxuDjvU3X2qlG3NW1YMOvNabmbRIpyamGMVAhPNTDpVWKGHk+tOIBFDD0pB096logiPX1qC4+ZeMCrEpIqrNzmsuU1TsZ7ITUlvDlgB3qQgd+tOhYK6+1Zz2JSuzRtrdkxxkGum0J9rrnPFc/BcKwA6Vr6dchZFAr5zEwclqenSlHlsjvYSXUH15qwh+map6c3mReuKvL1zjivmZR5XY6lqtSZCCOKnjGAKroOcdPxqygzisrASoMEZ9atIQeoxVdBj3FToT2AJ96d+g9yUcHp3qZRn61EoJPbNWI0PFAnccFOB0qxGmOtEcfFWokB6VSFcSNc9KsxjJAqMrhuBU8fahC6km0GpI1weRRt4qRQKqwCp1pwXB6U5V/OpFQnApFBGCFzViM96Yi/hVhIwaBIkRcgZqUL1x/wDqpEXn3qdV5/wqw8hAhbHH51Iq+1O2ZHoKkVcipsIjCY6inqMHA4p+MDpzSVQW1Ac4zU44BqNE/KnFcA56VmwJYuSMVbjUZqrD6d6tQfM3NCH1LMYB/Opx92mxr04qVV4pj6iKoI570oXnFOxkik/iqA6ijpUqimIPYVKn8qAYpX8zT1X9KVRx708AUNEgFGOa5zxlow1PTJUZQ2R6V0wGMVFcxCWIjGQRitYuzRnNO10fCvjrQn0jWLiEqQAxI9xXJ42kg9a+i/jl4PIkN4i/cznA6ivny4i8uQgnv1r6/D1FUppnJiI3SqLqUtxR8+tbvh6SP7bH53MeeRWNICAMc0+2uPKIOa65RujgTa1Pov4W+JYtH8RwrBJiCTAxnv3r6ZglWaNXQ5VhkH1r4I8Ma09tfQuD0IIr7O+GniBdd0CH5syIvPPOK+UxtPlnc9hS5oxn8mdb/KpFHFJjv3pQMV5ZuhaAaKUdDQLYP4aUDFKOn0pQDSYDQPaplHH/ANamqhAz6U9evShFIOgpwOKKAKSZIHn6+lL39qMcUlNAKR/kU0dKUE/hS4zzU7lCAe1S0kYxTwMU0tAG0v8AFS46Un4UAJTs5H+FBHTuaB0oJHbqOvWjbS4FNDQi0ZNLSEc0hAtGeaUCgigNhPSlpOnFLQADtRTsf5xSHrTZTE6UUUuDTAQ8UUEc0n3akBRxS8+9IvXFO21SATBIox7UlLnnNAugdDSUU7GR0pPUQmOfWjvS7aG6UWGxD1pAKU9aQf5zUdQsFFKOfrQRzV2GJ0pe9JRSJBe1Lk0lLg1SASl70YIp1GwDcGjtS5waD0qQEAzQ3NKOBQ3SnYBm2hqcRikosUAzxRRRSJE6ZpaXtSEUWsOwvU0dqOhpKAQoOKM85oxkUlUDFJzSjn602nL0oBBjmkPWnUUMQyl6CjBoxzihAA60ZyaUdKWm3cBF6UtNxxml20rgDdKQcZp3bpTcUPcfmLnmlpMc5oPIqkIN1NpR1o6moYbif55pccZowadQkA3Bp1FFMaEIzQBilIxRRYLDT1pQMUtFSHUKaDinUn8VNCBulLRRSATdR1obpSDrQA6iik6GgoG6Ug60oOaWqJCkIzS0UAIvSj+GlpP4qWw7C03oadTT1oQMUDFH8VHrSgcUuoxuOcUgBFOzj6UjHtTZIZ4xSMaAOKCORSAVTS+1NAxT6dxoZS4NB60Z6d6EgYfwmkoPpS9aL6iDjNOpoHNOxzTGhpHFJTv60daVg2EHWlPBpAOadTEITigdKbTl6UkwEHWnZxSdAaD0ouC0FoooplBQvJpA1KvXNJB2FIxSUrdaShgKDigHAppPFAGKLgOPQUAZoPpQvWjqAetJSk5pKGAUUUUgFHWnUgGKAMU7FIOgoz0oIzSelIYY6U6gdqXbTQ7C03vzS/xUAUMoSl20tFCATHWjGM0tJjrTsAtFFFHQBAaWgDFFFwCilHQ0Z4xQUAGaUDijHFGeK0QB0paKT1qgD+GlxxSZwcUtNAFFFKOhpAhKUDNIDg0vQ1RSFwKTHNA60oOanUNBoHNL6UfxUN2qiQ9aSnAYzQBigqwA5pD0FOoHWgW41afjGKUdKQ9RQUkJQetOPSm1SEwoooqSR1AGKaDinVoi0wPagDFB4pp60geg7pRRRVlhSkYpBzSkYpXASiiihAFL0NJTgMUwEPWkp38VJ1NAB3ozwaSlPWgBwOaKTbQOpq1cVxaKKKpIYUu2lHSk/irSwrijpSN2p1FMWwi9KUCk6ClqoooVetLSLS1siBD0FR0+kwKzb1BoYBinYwKNtKOlZ2sNBgUhHelPSkPXFJgh1OHSm04dq2gHUUDrRk0lANbFCk5oyaMcZoBxQAbqB1oHWjBoAUnkUHpQRyKMcUAJg0p6UDpQelABnpS00dadVIAoooqxXFxxQegpKUda0QxKKX+KlXpQwEHQ0mOKXpmjORUtX0Ap3cAljZSK8j+JHhoTwSkJnrXszJnNc94j0wXdq4xnj0rycRSVznq0+ZHxhrGkNYXzEDGDXUeHbrKKCa6Pxz4cMc7ny+9clpqmzlC9Bnv3r81zjDezqc62OfBytJwZ6VpsuUXmtyGXI9K5HS7jKj1roraXgc8+leLSd0eg9y9M+UNcl4kbbA3J6V07n5a5PxO+Im9+MVcy4niXjmUkuM1yfhkj7YPr/Wuj8bvkyfWub8L83YyeQa76CtA5qu57r4XAMSV3VmRsFcN4WOIUPtXb2f3BVR1N4/CX0Pp0qTdxUSmng8etdXQzCR/lqlJJg9amlbg+lUpnPNcTbuA8Sc1PA+SBms7dye5q1bNz1zXdS0A2rfkjjNa0AwozWRaGtWFhXdcCzu4wfyqGRsU4vwaqyvTbAGbJoDGoi/P0p3vWUmNEic89M1Zi/wA8VXjFWI60pIzLCmnq2TUSnH4U7dzXpRAkDkjrzmlyetRbqUNkcVdwJC3NAPeo+c5p2OfrTFYsRnI/Gpl4qoh25x9KnBx9K0QbEueaUHNMJzRnpTGPLUtR7qcDRcB+TTs5NRg/zpwOKEC3Hk80vUUzdS5AHWgkUn07d6Qtj/CikJxQOw4H8qSkB9KQnNAWHHpTc5NJn8KKFuCH1ItRrwKeOBWiQx+ec0oOaZupVqW9RMnT/PFSoMVEo6VOAatIR+fuhzBdvzV6Hod0MLzxXlOl3AUj1rvdBugQoJry4HXbU9LsJ8ha2omDCuU0u5zt9K6S3fIHvXbF3SOdqxbcH8qpXS5J4xmrmcjHrUFwuQeO1UQc7exdawbuPGRXS3q/pWFejrkflWEkVYxJlyeahI5NWpxxmqxPGMVky7WEAwadgY5FIBmnA4GKtDuRutVpVz1H6VbbP51DJ39KROxnyp7AVVeLOa0HGcgcj61CVBGD+FAXMmeHnpWVfwfL0xXRzJn8KzLuI46ZzUWuWn0OTuI9meMGktZNrdc1bv4cMxAxWeh2H+tZyXummx1mj3PK84xXY2EwZATzzXnWmz7WHPtXZaXcl0Ud65HoLdHTK+7oOlB5I9arQyZPpU4OR17VvExY2Qd/WqU67QPX3FXWbGaqz4PWuhLQky7htpqm8g5q1dsAcfrWTPOORVxYkEsoweapytg8dKjluQeP61Va468960YK9wnOaoTjINSy3G081WlmFUnbUtGfeLweK569jzuOMV0F1MAD/Sue1KcfMRz7ZrVu47aGTL8jf4VZtZ9rDvms25uhk1Jp8pkkAGSOmB0qJK6JTaO000GRR6CuksbfCj0rA0JdwAPFdfYwfIBjisox1CSLdtGQo4A7VYf5V9cetKoCjpTJnxxXTFEPYw9aiDo3Feaa1CI5yVFep34DxsMda4HxBbAO2BXtYOfLJI5pR0ZzcBPY+9dR4bl2zJn865teG6VtaC225QY4zX1kJaHn2VrHpjxiez6ckV59qcXl3Ug7Z6V6DaSB7L6DFcRra4u24712xZz0bWaMlPUVdiG4DpUAiyeOtXLRTnGK2iyXuWoLR2AIHFK0ew10mjWSTRjcPpUGu6YIDuHStEyVJSbic654qNTjrUsi4zUNNolIbMcr1zVZ+KtOMiqkx2+9SNMjI3H3poUk9Kcqhm5q7bxBjxisZ7F+ZV3FMda0dOnYSjmny6bmPdiq1spjkxn9K82pBNM2ho7o9M8Pzh4Rznitte3Fcl4al+6P0rr0Ax6V8hiIcs2elB6Eq/N1Az7VPEAOahX5QOKmQn6D0rgNkiZDgipUOCO3vVdccVaiXLUrDRZjG4j0q9DFnFV7deRxx/StGNRtxirSuJ6irFj3qZRSrjvzTsDPAq7EbARmpIximhSeOlSqmO1JlDwasIvbBPNQoOatwgYzinuTa4qR8VYRKFUZFThRgYpgNWMmpUFKq45p+zHWmyh8a5qzHGc8VDEvIq1GMEVKJ8xduDinY607+Yp2M+316U+o0iPH+cUBfmqRhScA80B1Hxrk07HFIp/yKeBgVNhDVUqBVy3HGevvUMa4/wDr1agXFCDzLcS8fjUxAJqOMnFSqcjnGKGUN6DNA+ZuAaUAUqj1qGgFVTVhV6VGvaplI4p9QDb+eacvIpNw/GnL7UMBwGP/ANdKB8uPWhORzTwCBTB6nG+PfDyavpc6Mu7KkHj2r448XaBNpeozRMpyjdfX3r7yu4BNGwI6jFfOXxn8JCCZrpY+D8pwK9jA17S5Gc7jdSgfOsg2jBFQg7W4rQ1KDyZTxjHas0g96+li7o8ecbM1tOn8pgw6g19EfAfxkba7W3dzsk+XBPavm2zm7V2vgjW203UoHViCrDvXlYylzxud2GlpyPqfeZwScYK9vpS9TWB4I1xNd0K3nU5YLg1v18tJWdjtj2YU9RTcY/GnKMVPU1Fx6d+aco4oA4+lPAzQAbcGnYxRSr0qWhICvPSjHFO6GmkelOwbC0Y9aT+GlpjDH/6qcFoAOadt/wBmlYkUD2py03ApRyKNkAEc0mBSnk0YzWYBt4pdtG2lxzVlABS9qSiqFcU9aQnJopSMVIgAxSt0pAcH1pScVQCDrTqbg0AZpdRoUDBo60hGKU8Ciww20baWimA3qKaBUlJt61IDR9KKKfVCuNPWjBp1J0pNBYQdaVelLRRsGwUnWlopiGtzSAUrdaF61n1KHUUn8qWrQDT1pW6UtBFMVhuDS9KUdKKAsFFFFG4gpPSjrS0rAJ0zQTilpD0oYAe9Jg0A4p1O4DKXoaPWj0qRsSlAzS44pBmgQ7HFJtpaKooP5Um2loouK4hOKWiigQUnU0tJ0oAWg9KKafSpAUHNLTf85pcc0DsLSbqP4qMcVQgP6UAYpaKACkJxTv4aYRk0DYlLk0d6MGgEL/FQTikBxSk4ovYGAP4UtFFJCCiiimwCik/lS0AJtpaKKSKCg8UUHmmAUm2gHilpWEgpp6NTqKQxB0paKKACiikzk1SJFplPzzSEZqXqUIBilI70tFUiQopCcUo5FA7jeppOlOOKbSsIcBim0uTQR+tIBOM0UUo60JC3DBoxS7eaQ9aobQmOKXHOKTPFKM1K0YCdM07dQ3Slqh2EzxSfwmkp38NK+ggXpS0mOPSlpgNbk0q9KRutC96laFCt0oPSj+dBGaoTFpOtKeBR1FSMTHWlHSiigAPApCM0bqOtAB7+tKBRRTQBRRRSAKKKKVgFAxSjpR6UtWUgA46UUhHFAGKTLQtFIRmlpEgB0pSKNtA6mn5FgRxS0UUWAMcYo6UUVdgCiignFMBR0NBGKSlwagoSiiigkUDNLjJNIBmjOCaEUKvSjHFH8NLVJAFFIeopQKpIBuM0BqUjk02kLYUdaeOhpKKqw0FKOtJSr1qwEpQcUE5zSUAL1NBGKP4qU9KADOTS+lIveloLCkzzigcCk/ioAeDgUoOaYDmloGh3SkXrSZ3Uu2gQZ60lFL/DWiJ3EpVoH3aUd6S3KSCiiimkWFFFBGaESwooAopPUocRSAZo9aB1qkgAdaSnbaQjFVYBKXPWjoaM9aS0AM8YpKXHOKMc4oAdSEZpaTbWpAq8ZopM9aWquUh3akx0pR0oHSrGGOc0HpSjmirSJ3CnAYFIBjFLWiVhBRRQeopgIeTSU6kbrQ1pcBKKKKyt1LEPUU2nEZo65qHqQItSVF0zUgOK2gAtKBmmg5pwOK0TGgPWkooplCjrSk4pCMUvUCgBtKvWlxgUDgU+oBjrSZ4xS460mOlIBfSgnFJupKaYDgc0E4pAcUrdKq+oB0zS0UVohIKKKKYwooooAKguoQ6kdjU9IwytY1oc0St1Y8p8c6Erq7Ba8c1LT/s1weMYNfS3iOwE8DZGeK8Y8VaQI5Wbb3r4nN6HtKb0PNlH2dXmMHR5uAD1rprKTcM1x9ofKlx710llMMLX5/TXK7He3dXRsFiU/DpXJeJ5MRMK6XzTtyK5PxO+I3rWVjSO1zxPxscs46e9c94U5ux7Gtvxq255Kw/CpBvBj1xXo0V7pz1T3Xwsf3KfSu6s/ujmuF8L8Qp9K7i0Py0krSNlpEvKaeTzxUYOOlI7fnXRJ6EdSKdqoSN1FWZ3xVKU5rjv7w7XG7sN9atW5O72qooyTirFucEV6FPYTN2zbkZOa1YXwPWsSzb0rTjfA5/St1IEWXlxVeR8tmkdsjrUO/J+taAydeakX+Goo6mA4qXqyUSx8VMvFQI2KlDV0w0JJtxoLDPFRhqN3autPQCTdxT15/GogMU9Dge3vVgTLxRTFOfanZ4zViQ7pzmpYm6+nrUAbpT4j2xVjLS/dFLTEPFPoWwCbqM4NIDil3cZ/SgB2QB704H3qMHNLnFNASDg0o5HpUe6lDfnTAlz+NJke1N3U0uMr9KVxIVmwKC2Dmo2amluaQyTdzTg3NQk09Dn1FNCZOtSVEnSpM8ZrW+gIO/FSIOfeowcmpUx/wDXFZdRk8YqYtxmoY+B6UrnANbLRC6n5vWMhVhXa6HclSPSuFtjtf1rpdHucMo/hrx03Y62ep6ROWVSa62xl3qK8/0Wc4Xniu102fIBHSu2GquYS2sbgJPamzfd9aSMkqPSnScj2ra9yDGvFODWBe8Zro71MVz18CCaxkBh3AxmqZfGfWrV2T/X6VmyyfMcDFczepSZYDhj7Yp45FU1k7YzUyzhsd/arTLtoTEmopPpShxnrTWbPeqMiBsnIxUbDnFSnk96Tbz0qCyu6ZBFUrqFcccVq7MDPaq08QHJoGjlb63+9kcVgyR7XOP5V12ox/Ie9c3eptNFrl+Qy0faw9q6vSLv5VB7elcYj4PTitvS7sAr3HpXJURaO/tpFIBzV1XBFc/Z3mUUDGK04rkEYPUc5qYtmckXHbPvVG6lAp8s+3HOKyr262gncD7V0c+hlazKt9dBDya5+9vl7E1JqF8AzEnj3rmL3UiucGhS6jXYuT3wGf5VVe+z0OKxLjUwSTmqUuphRjd78VspXKSOhbUgvcGq8up5PJ4rm31bng/nVG61jAJz+taK+xSjbU37zUgRwelc9qWprhl/Wsq71faD81Ys+ombIBznpXRCOgNmgbkyy9a6LRbYsVGDXN6VbtLIpIr0Tw9ppypxmtLGO7Om0K0KBMiuutogiisvTLXbtz2rZGI1pKOtym9LCO23p+tVZJetSTS/T61Rd+STVmYyZ9w5rl9dtwwfIrpGk9KytVQSRNx19q6qEveMpKyPPJQUc461dsrryJQ/THpTNSt/LlJ61U3bMYNfXUZc0UedUVnY7uw8Q4i+9xiqGp3Aun3cZ74rmYrxl4J9xVyO8zxnkd69CByqKjLQ1I8MoqxbsEfrWXFcZwMirMUnzDrXRG5KWp1enap5C8H8elS32pG6jIY59K51HyoxxU6yErg10JEtJO4SfNUDdas9uahkTIOO1USQOflFUpRlvWrbenNVnGDmgpCRryK0bUhSD/8AWqlFz1qYvhe/4VjNXRdzRlv08vbkCs5HDTeuTVC6lO7k5p9nMTIMVycug1ZLQ9D8OOuBnjFdqgwgPPTNeeeHZ8yJzk16Da/NbqecdK+Sx0LSPSpdCQHmp4gQcetRonSpk+9mvFR0XJFGO3er0EfA4/CqkYz9K0bYe1A9y3bx7auxjAqtD0/+tV6IALWqG9EBXpTwufrQM1KB0xzTI8gWMgj3p4GR0qQLkj+dPVcn9adguNRCMe5q3EuOtNROBU8YGR1p2GOVfSp0FR9CKmi55HIqeobk6jdSsnTilReelPwT/WqEhsYqyvvUCDBHarCEsMf0qRkgNKW9aQAjpSqMkZqhXHEcUvHfrTlFSBMk1DH5iJHgY6EU4pxx3pwwAKDzjnNMB6HHbtVmLJHSq8YJq1EDwAKSQItwqCM08DHOKZGMDIqXH6UPUGMHAHanAfN70jdaVOcZpWAlCe1SJHge9JGPl5qVPu0luA0IQcningYOKQ+opw/OhICRRx04pegPrQg4p1Ni2Gsuf59a4j4jeHk1bSJl2A/Liu4x0qtf2ouIWU8gjFa05csrkTuveR8F+K9Newv5YnXDKSK5eQYbjpXvHxs8JfYb43SJgPwxx+VeG3abJCK+tw9b2kUzgxUPtrZkUTBXFa2nXBhlVgcc1jKORxWnD/q/rW043RywfK0z6k+AHi8bjZyycNxjNe/Ac18NfDXxG2j6pC+4qAw6V9p+G9VTWNJt7hDklRuOe9fJYqnyTZ7F07TXU0wKcBwKB1pQMmuM1HUo64pBx1pw6VArigU/oKaOe9LQNBnJNFByaAKAAk4pR1pf4aBx9aCR4GKWgEg+1LjPNDASlxjmlpcGhAN20p6e1LjnFL9aEAhGKO9LtoXpUlABigjNG2hulUJCDrTqQ5paBiDGaWgDFBNAkGOaKKcDmgaGbaWiigVrBRSjoaMgCgtCUUueKTqeaCRMfnS0vXmkqrCsGOKKKKkYUi9KUilAzQKwgHagilbrS/hQMY1IvWlalXgVFtQCigjmgCrSAKKXj0pKBbB/CKKKKBhRRRQLcKKUcCkoGFIRmlpT60CsMIxRz70p6UY/GiwWE69aXpS0nHSl0ELRSfhRyaGUxaBzScihelMBaKMcUUCYhGaWk5HpRnmgQtJ/FS0h6ikwFpGpaaQSaQ2KvSlpPSlzx61QIRulAHShulH8NGwg6CjmlooAKQ9RS0jdKADPNIetL1FIetSAh4oBpe1IPutQA7pS0zrTgMUFC54ooApCM1QBupB1pKXkUC6DuDRSA8Ufw0kF7i0UUnSmMTPOadTe1OoEhB1NLSDqaUfSkhhRRSMadguH1o6UnanUtgE3UtNHJFOoQBRR0zQBmmA09acOlH1pTiiwkhKTbR/FQBxRsIWkbpRupaeyAaBzSkcUfxUfSkAhOaSl6mjqKAE6Uq9/SkIpRwKkBW6UtIRmge1PcfUbSjrS+ooA4pJCFooop9Shrc0KOKGyaAcUWI2Yp6UtM/zxTgc0IYtFITg0gOaQ7ik4o/ipAcU6gQUgGKWkzzQULRRRTQCHqKWiiswCl20lOAxVlIOgpaKUCi1xidsUuOKNtB46VQxKdgUg6mloSKCiiiqsAUUUvahjQlFFFMQUUUUAFFFFABS9qSnHpUruUJ1NGDS9BQeBSAQdaX0pMGlx0rRAG6gdKWkXpSAWm4NOoppCYUUUVaGKOhoUZNKBgUmMChFh60DoaMcUo6UyBO5px5FNHQ07+HNVYpDQcUoGKAeKOoqSQPSlAopVqrFISlx1oHPFL61JSG0UUVWxmAFOHSkI6UYOOKZa0DOeKcOtIOlFA0FFFLg1ZQlFFFSwAHjNFAHaikJC57UoGKTHApQMVohhuoz0o/hozxTAQ9aB0NGDTqVrgJtoAxS0meTV2JuKOlB4zRSdRTK2QL0paKUdapC2ADmj+KlPSlrRIkB1p2OlNpQK2iAtFFGecUwCiiigsKQilo9qTQDaAM0u2j+KpsAlNPWnt0ppGamSIGkc05Tnimj7tPziiIeYoGCaWkzxQvStQBulKOlIeTSg5qkAoOKXOAKQdaN3IplinpQRxQelNoAKXOKSikxIKKKKkYU4HpTadkZrRALRnpRSda2QC0UUhGaLgLQe1FFMAooPSkU5NArlS+h8yJhjNeYeL9LzvOK9YmXIOa4/xRZB4yfavn8bSumjnrxvqeD3kH2e66Ec1oWcvAFTeIrTypSazrJ+AD+dfmGIh7Oq0XRfum4JMIK5jxO/yNW/u+WuZ8SvlWGfUVzdTqjtY8V8ZMPMf1zWP4V4vAc961PGDfM596yvCnzXaj3r1aSfIzmrI918MnESeuK7iz5Ue9cJ4a4iSu4sj8nHWoWr1NL+6XlbI96GORSKcLzTXPGK0k9AiVblstx0qpIaszGqUhya5lHW4mAfB44qxC3Sqe761YgOXXFd9Mls2rM5rSHC1nWfI/rV0mrTKsOZueKRetMLZNOj61qhFpOtWP4agSp17d60t1Ehw+tOyaac4pu6t4IkkBpQ3NRBqeCK6kBMCKcrYNRKcc04HFUBMG/GpP4ahByalB49q0QPcGPHH0pwbaPc+1NHIx79aM7eelMCxGSMZ6etTdTVSNvxqyhyoq0wFB/GkD4OKBz1pjHg0CY8tk+1Ju/SmfdFAbigEP3HNPV81XLcUoOMEUDLAam7vm9qTOeKQ96ncAL5NN3YFNYkjNIG5xRcB45FSxcVCnp6VOnXFOOoupMnWnk01eRS9a1k9B7DgecVMgqFBx+NTLWcQJ1NRTyYFOPTNVLqTaOf1qpy5YlRPznClW5NaumTbWB/Ws+aMjqO9S2blGGOua8t6HQtT0bRLksV5ru9KuMoPSvL9FuNm3nOeK77Rrj5VBPpXRTlYzkjtrZ8oPerDgsKoWEoKgZrRzkAV2IxM29j4rndSXGRXV3K7lNc7qEXLcVlU0A5C+yCayJnI/xrc1KPbn0rnrvPPQ1wzuhrQZ5/zde9SrOMjFZjSHJx1FOSfn3ojI1NhJc81JuycVmpOQ2TViOcnHc1omKxaJoUbqjWT1p6tuqtybaDiPl/qKimTKnPNTE4prg+1PqOJi3keVP+Fc9qUG0HiutuowAeKwb+AknFNaMrqcvIpU1NaTbCO3NS3cOGJqimAxBqKiuPqdfpt58owTn3rchuMA+9cXp0xBHpXRwTHaCK4JXiynqjSluMqec1h6jPhTzVuSTjmsnUD8pwafN0MGtTndVvCVwDXKajfMCec+1dBqiEk4rlb9CScitY6jTVzOmvT61QmvcE88+1OvF25rLnfgiuuK1NE10HzXxJIz0rNur49iaSZznis64Yjoa64xuGyEmvGkJA5qfT7d7hwcVWtbVp5Oa7Hw/ozErxj04roSsjGbvaxreH9ILBBt5r0fRLAxKPlrO0LSQiJ8v1NdhZW4jXA7Ur3ElbUsQJtA5/SpJZBt602STaMDFVpJfWp1E3cWaTAqnKwJPWnyPkdefeq8j4PvQwsLvx3qndfOhFSs+T0qKTOzp2reDsKepx2tRFC2etYLMM8V1mtQlgWHNcnOpViMfnX02DndWPPxEdOZEfmkN1qeCYjAyPeqbjBzU0D+vSvYhI89O2ps27Dd2q9Geay4XGAeOvetCJhwa7YMS3NONsgVYSqEUnFWI3rdMTLi8cYpJEOKWNs9RipXGVqzJmc3Wqk5556VemUDnHX9KqzKD3qWGt7kUfSpi2EquoKGpwc1PQbZQvFxzjINNtWwwHIqxcrlc4qrGpVhXM9GWndHZeHpNsiema9Q0pt1oO+K8i0WXY6+9eqeHp1ktwo5JHPtXzmYw1uj0aUr2NYKNtPC8+1N52j0qWMZOTnFfN2O5E0S89KvQrg1BEmO1W4x39aQbFqHgDNXI6pxc4xVuM45rRDLAwOvenoOBTVG5eKkQY49KGiNyVeOKduxzTQ3BFOXkUySeN8e/41OhOPTNVlXJ/wq1CM0IBwIbOTyKsRkjHGPYVAB1xVmE8UmBOg5HtUgHB9e2ajXPbmpR0H+FMfUFGTUsa4pirzVmNM9qVhjlTBp+zv6UuOOlPHTFMBAvH889qco5z/LmnBc8UdKVgDBz/AI0nPFSYJAxzmjocY5pBYdAD+NXIk4BqvFjqR+OauRnke9UBMnA5+lOcfLSLkYH86UnqKiwDcE9vepFXJ6Ui9alXj60MLEka4qQeo6etNTp708nFMBoFPHPHekHTmnIO9ADwMkUuMUucCj+dS0K2gY46ZoPzL0p2Pak20hS2PO/il4WTWdGn+XL4PQdOOK+NvEWmvYX8sbrtKnBHoa/QHUrUXNtIjchhg18m/Gzwo2mak9wqYSQ8nHevawFblfKY8vPBwfqjxUnBxViG4JYL3qKUFX6c0yM4bNfRbo8i2p0OlXBtp42BxivrH4D+KftdiLKV8tt45/Kvj+Cb5gc8V6t8JPFLaVq8B3EDIzk8V42Opc0eY9DDT504H2djH1pwGKrafdrf2cM6HcHQHPvirVfN+R2rYKcBijijAoY0LnAozxSgflSVIxVpyjJpg61IvFWAtOUU0c0+gkUcj3xS00cAUvc8VA7igc05elNz6UoJxQMXHNG2l6migAoHelYUDoaa0AMdKP4aPSlHSqAbRS9DSVDFYKKKKVwQUUUykGw+ikXpS00MXdSUp4NAGa0AUdKQjFG6lyKgBtL/AA0lO9KAEIxQPSg8nFIfaqsAfSlXrQvWjrS2AOMf1ozxSUq9KV7gNbpThwKSilsAHrS7qSnDpTAQ96Q9ad60nc1TASil20mM0mgCjOaUjFITikLYM8U3+KlHSlHeqsLcKKX+GkqWigooooQBTe9OpPwqmKwetLSc0tQ0MQjNKOaKOhNMBetJSjoaSgAoooosAUhGaWl21VhWEpB0paQHNJIQpHNFGOlFGxQn8VJnrS7aNtIkQ9adRRQAUmOtLRQgE/hpD07U6mUWAKKX8KQnOKkBcGnUmeKBzmmwFByKUdDTQc0A5pjTFpNtLSN0pMQdKQ+lKRxSHrUplCjpRtpB1oIxVIkVelLSAYpaYABRSA5ozzQkO4NTc5NK3NAH50kIdRRSY5zTACM0tJzS0uoCN0pVNIR0paa3BbiHqKWkbpS0AH86KKKqwDSDTj0pF6UNUgG2lpOtLQA3vS/WjPNAOaLAIetAGRRg06p3KEIyaWgjmkzxT2AMc0E4NH86CcUIkbT6E7Un8VFihCRQBmg9aUjNG5ImTR39KMGgdaRQEYpAKceRS07EjcGl3UnQUlIB9J/FS0Z9qe5QUUpGKShgB4ooIoqWAo60vQUg60/bTtcpAORS0n8NAOao0FoxzmkJ6UtABRRRVgFFFFJgFFHpRTAKKKKACiiigAooAp22i1wG0UU4DIpJAIRilHSj0o/hplC0UUA1a8wA8iiiinYBOuKWiiiwBSgZpKXBoQAeAKQ9acOlNxzTAX+GgZBpR0paACiikPSgAA6UtIB0paCugvpSdaU54oXpQMXqKQnmlHApGoB7C560nY0Z4ox1rSwAegpR0oYcUg5qg6i0UUVLLFHWkooqgCigCnYyTTsQJ6UlKRikosWFLk0lLnBoQCkcUAYpwGaStLdQCk/ipaKasQJjmk6GlIzQRxU9QFooBpQM1dixKcBikHUU6qSICgdaQ9RQTitkA+kXkUA5FKBgVaQ7hRRRWiKF/hNHrQOtJTsA4dKQ9aB0NB61DASkaloPSpIEbrTGNOpj96xkxsQHilzkU3tSr0qVoStdB4OacTTQeKQnNaplXHZzSA/NSDg0lVcRKTiimbulAbJo59QH0DkU3PNG7FHMA6ikBo3U7oBaKKKCxQcUZNJRV7E3Fzzml3U2gnFUmFx9FMBpepqrlAOhpfSm05elUmTYG5oU0tHvVoOtwYZFYut24kt24zW2BmqV9HujYVwYqF1cU1eJ4l4useX4x/jXFwOVk9K9P8YWnMmR3ry24BiuDx3xX5hmdLlqcxzU3rY1RNhK5nxHJ8jY5rZWYla53xC2Ub+leJfU74Hj3jFsO471meEzi7GPyrQ8Xn5mGazfCjYulPvXrU/gOar0PdfDZzFH06dq7azb5Qa4Xwy37lOe1dvZn92PQVnF6my+E0A1NY/LTFb/APXSOQPWlIS0IJjgmqMh5qzMefWqMrcmpTExc8ntzV2z5xWcjZatKzHI9PXFdUBG3aDA/rVpjgdar2/yrUjvgVotS1sNL81NAcHNU2Y7j/KrNu2QK0iZsvoc96mBzUCHFSbu9brUkf2pjcD1o69KY/tzkZrpiA7dzT1bpUOfxp6nn2rQLllXyPWnjrVZc+gqZOFWtEwuSqckVMjZIqvuGcdqlQ4bHrVoCYNxTW5Ge1IrE/SlYZArQB8Zx9T/ACqVHPWq+cHgdakVuKdySffnP8qjZuM0gbJFNZ6dyhc/hRuwPSmOeOKbvHHelcCQNkf0pQfSo9/y0qtzjp0oQMmBNBOfY0wN81Ln8TRcpC/0703POaC2OtJk5pEki9asIarKSzetWkyR/wDWq47AS0ZweajZu1Koyfak5AWEGMfrUyiok6ipVPFEQHO21TWXdy8Veml2ise8k9a5687IpHwVexbWOOgNVI22sfSti+h2FsjvWO6lWzXPJGy3Oi0i5wVPvXe6JdbgvP4V5jp0+11rt9DudpUZojoypLqem6ZcblHPbFbkbBgK5LSrj7vaumtJMxg16MHoc8ieQZBx0x2rEv48g8YreIyAR0rNv4cg+9E0TscTqcBIOK5e+iI/lXcalATnIxXJ6lFjOOa4aiBHMz5DcZquJtre9XbuI856CsqbhvT61yrRm6Vi7HOTxk/0q3FP056/pWKk2D179asxTZrVSsFjbjm55NWI5PQ1jxTHI5FXYZO2c1qmT1saSv0704gnFQRtnt+FWAwqk7lWILhNwrLvYNy8DNbbqGAB71RuYcqe1MzOO1G3wxrGkBDc11Wp2/GMVzV1HtBz2ptGkSWzmweK6Gym3IOa5OF9pAFbWn3PauKors0WxvHBX+tUbxM59u1W42BX0qKfHSsr9jGSscxf2m5iQMj2rltRtPvZFd1dqG3cVzmqQAZOM11QIascHfW2CewHpWFeRbc8dK67UYMMf84rm7+Pkg13wWhUTCmGM8c1WSAyvnFXp4yTgVd0zT9zg4zXQtEOTJtH0jdIvH4V6JomkAbflxWfoelhgp24Fdzp1iIlHH402+bQysXNOtPLHStMDYuMVHEiqB7U2eXqKob2sJNJiqkjk+9Pkk9eKru+OnWglCOxJz3qCRsD1pzMc81CzZyMGo3ZVtBrPnkUhO4HmoyfUUoyT7VoibFK/gyh9a4/UIdkhOOc13U6BlP0rlNZi2FiBxXtYSdmjnqLmVjnZgeuaiRsN1qw4wSMdfWqzDBPavoISPIejsXreccCtKOfp61hQOcnitCGb5RXZGWpEvI2YnyRzV6JuetYsMxwOeK0baXJ9a6lISNePsRU4JAx/OoIBkCrvl/JnFaRlclq5VlVStU5EwO1W5Oc1XdCFNaPYcezKLDDVInPIqKYEHNLEeMUrCkPlww/xqOONG605jgc1XMgU+v1rnlEa8jXsW2SjGK9I8MXIYAZryyzlHmCu98N3AVl/wAa8fGw5onVT7HoqrnHvzU0S85qC3OY1PqKtxLyK+Ta1PUjqizGnA7VPGOelRRjHerUSj6VklcbXQmi/lVpFzUKg8elWIxmrBkyDFPU4FItAOT7CgnYmWPmpUTn+dRxnjjvVhB+VAkOjQ7v61aQYqNF7VYVMUIfQiHy9+9TxsQMetIB0/wp6cHFBPUnTlQcYqwuDmoYxwPerKDFBW4sY5qZRzSKuMVOigdPWgq4iHg5p469KXYQO9AGKCRTnrTcgcHJpzDHrzUbcnrSYPUepqVelQIKni6c0wJ4+SP8KtRnIqvEvercQ4HHegESgHA45ozwOMe1KOSB2pxXGeuaAe4Dtx+NSKMCmAYJqQc8VID1GakXpTFGBTx1NKwCgU8DpSelKD6UxMdRRRUCu7DuuKcB7U31qSrKEZNy4xivLfjF4RXWtHlIT5wMg4716pjPNUNZsVvbJ4yByK3py5WmZt2fMj89Na082lzIjAhlJBzWUoIavXvjL4UbRtakkWPEUhJ6dD3ryWVcSYxjFfVUainBNHBiKfLK62ZZtm3Ar3FdB4fv2srpGBPWuYt5dre9aEU5QgjginUhzJowoydOakfcPwd8TrrWgxws2XQceteiV8o/AfxebDVIYXkIViMg19XRyCQKw6MMj6Hmvka1N05tM9d6Sv3FAzS96WisCuthw6UUDrRTsMKXJoPWkpEjxzT6jXn8qeOlK+hQ771A4GaF60o5/wDr1IBjmlAzQo7U6gSE205etGPzoHQ0DFPUUAYpATSjpVIBNtKvSgdTSbakBSM02n5zTT1oZTAjFAGaAM0uBQSBHFNxnNL1FKOlADaKKKkApQcUlFVqAu2kopfSqQCUrdaU9KO1SA2ilbrSHpQ2AUdDRRQAu2gHFGeKAOaABqSkbrSjrSvdgKTmjPNHXFJV3AUnNJRSkYqQDJpKKXbVgLgUjCgHFBOaAYlOxximjilPQUAIe1FB60uOKABetHFJRSWwC460lGfWihgFFN9qdUgFFFFBIA9RSH9KB1NLQPoFL/FRt4obrVjEPFFFAPWk2LqFFFFSIXbSUD1pN1BT0FoIpV60h4ptAFIvSjHFLU2JEPSlooplADxSEZpaKACg9KKQ9OaADbS0DpRQJB/CaKAOKE6GgYU09aXbR/FUgAGKNtGOKF6UJAC9KWiimgAelB4opCM0wE780o6UAYpT0oJSGnrRg0lPoAT+GlooqrAFFFFSAAZopQM0hPNUygoooqepIHmilPQUmMVZQn8VG6k70rdKgSFA5oopV5zVbjGE4pQc0MKUDAqRIKXbSUUkMQ9KM4FKelNHWmSOoopBz7UFC0h+lAGKWqRIh6igHigjNLRYfURulGOtNp2eOKkQg60rdKT+E06i4De+KAMU4Dj1oPWgdgpQM03bTgM0kMSnY4xSfxUuBTAWmkYpe1IRihgOooPFFWXsK3SkA5pfWkHWoL6ij0NLSLQDmqsJC0UUUxhRRRSsAUUUUwCiiigBcYpKUnNJQ9AHA5NAOabTxzVJgJnnFLSHjmlqkAm2helB6ULWaWpQY5FAGKUjFFaWFYXHFG2kpR0NMYlFFL1NACUUU8LkUFIatLjnNLRQHQaOtOJzSYFLQHQKQ8igjNLQSIOlLSYwaWqQDqRelLnjNGOMVJYnXNITmnU2gTDGKX0paQ9RVjtYXqKMZNA6UUAFFFAGKaAKKXOM0Y4zVFiU5elNpccigBT1FJg0A8inVW5A0jFJT6KLFhRRSHpVksWjHFFFNFBRRRS6gFKvWgDil79K0sAmBmnUgGKWqi7AIwo6igjNPxzmtErkCKMClooPAqwFHWkpe2aMcZrSJYHoKXrSE5o21QC/xUh60u2kIxSsAhGaQ+tLTXPFZtEDepNNbpTx1NMI6VhLcAxgUA4AoPSk7VmGwoOaWmU+rTIFBxSZyaKaetORd7DielNzignNJWVxMkBxQTzTQeKN1Fyri7uKVWzTf4aXOKFIEP3daUNkVGWpQetdEZaCvqSUgNNx0p24EirTuAtIwoU0tUg3QnQ0Z5NKRmmnrTAdnml6YpuckUZ6U7juOz0pR0po6U5TWqYIWobgZFTUyUZFZ11zRH0seeeLbcFXJFeOa1H5dyccc17r4pgyjEDFeJ+KItkzEepr8/zenpc5E+WZmrN8o5/+sawdePyNjmtSNyB1rG11/wB23evjluj0oI8j8X5WRu9Z/hQ4uV9c9qu+L+JGqh4TJFypzjmvWpfCzirbo9w8NNiNPpXb2ROwVw3hv/VoPau2sThefyrBM2j8JoDGaSQ8GmqfwFDnI9aJMZVuKoSsM1bujzzWfKeTUrcWxJEM/WtawXvWLEcn3rb0/gAV0w0Je5sQ8L9KSQ8U0NxUUz9frWrdkaWDdlutXLc/KKzUIBJ9avWxxjNaQIZoxnipN3FQRtx1FPQ8nmumBmS54pp9aaSKDjqa6lYBe1SJz7Uxc/8A6qlQVogHqtSAYxzgUgXHrTgpNUkJh/Wno3T+eaNtIfbqK0GTg4GaAQe9QFuM9KUPjHNK4rkynPHel+6eP5VGDmlLfpVJjRKGA/8ArUE8VX35704dKnmC5ITmmn06fWk6D0puc96bYDqeCfqajGcUBj0qrgS7gKUP0qHdRv688VLegE27PvS5BI4qIN/+qnp78/hSQFiPBzVpcYFVYhj/AAqwGAHauiOwdRT96nx8Go+3vUsY4rHdgWEGKdnApgHIodsCtdkBWuX4rJmbcxq7dyVm/efivIrSu7FM+NNRt8gnFc9dR7G6Yrrr+Ila5y9hwW4xjvXQ0aLcpWkhVh9a6vRbvJGDxmuRHyuOa2dJmw4yayvqavY9U0S7LAZOPT3rsLCYMoGa830O74UZrt9LuOFbNdtJ3MWrI6VDkCoLpMj6U+A71Bp0qZX2rs3MjmtRtwc8fnXLalbcHIrt7+L5T3rm9QgxnjiuOouhSOGvIMBuKwLqIjiuv1G2GTXP3kBGRiuBrqXFpmC+d1PSXA6/hS3CbT05HeqysQazZqjTgmJIrRglG2sKB9pxWjbT9v8AIrVSJNyFwAKuRtn3rJt5QT9K0YZOOTkZ6VvF6AWxzwahmUkVICOgpHGc5/StUZvTYw9Qh3hsdq5TUYMMfrXa3iZBz0Nc3qMRJOBVWEtzmDlD71esZSrj0FV7tNjH2pttJhhlq5akdDU6u1l3Acj86lkf5eoHtWXYzcAZq40nGM1xpWCSKtyTnnFYWork88Ct2c5HtWFqBPP9a3jIzZy2pJnd6Vy2oLjPNdXqnBPNcpqBDFuprvpu4lsZscO+Xpn3rp9F08MBWLp8O6UfWu40e1ACnHSulvQXU3dJtAgXCj1rpLZdi1m2EQwua1AwRRTV7FSZIZNp69aryyZz/So5JPmqFnzzmriZiyPvHTFQM1KxP1qJzjOetV1G0Bc+tRu2aQtjOeeKjzn6VGzGhW9etOU+9MDZOKfGD+daJXBMeyZWsDW7bKnArocYFUdRtw8ZzXbSlytGLPPZwRJg1Tk+tamqx+VMeoBNZcnzHFfQ05XVzzKsLSCMnJx0qyr4NV4yGGM4APantwePzrtjPU5UjRhl7etadlKeATWDC/frWjbz4xXXcEkzqYpdq5q0Lr5euawYLksoHarUUp45+ta05dCHZ7Ghv3E8UySow4J44FS7Miu1bCKc0O45/nUOzaeP/r1fIAGDVSdMHNMnuRP056VTlGTV05K46VWmXH/1qymtBJ2JLQlWU/pXXeHrlllXJzXHW/BGOvpXSaS2JFrz8RG8DrpPU9g0Wbzbdc9q2Ihng1y/hqbeij2rq4Rtr4yrG02epDRE6JnFW4l/Koo1JxVqNcjpXMlY0Hp1qzCOtQonzCrC8fhTIeo8dKVUOc0qjNOTr2NAEiJk81ZCg4x2qKIEYxUyelFhIsRcmrIXKmoIhjAq0Fzir3Qxirg09UAzxSYz1qROpxSYE0IqzGMCoIhip0Bx71IE6gkDHSpEFJH2zTzz0FV0FuSgZ60gHOe9NwQKXPBo6D6A/HSon6inM2AP603GWBqRdB0YJIz1qykfYioYhxVpPSgZNCOQcVajXGOM+1QxLkf0qwPlX6UkrgP28Gl/nSAfrTsZ4NMBQMU4D/Cjb3NKBilYOoqginj/ADmkAyaUDjtSEx4yf60q9c00HBp4NHQYueacP1pB1p9AAowB6U8fSkHanrQAqg4okTepFOpwGKlEvVHjHxw8IDVdMllRMuo3DFfIGqWzWsrBgQwPIr9DfEWmLqNlLGRksK+L/iv4TbQdemwmIpGLKcce9e3gatvdZhKPPTceqPNBwc5xVuCQ1XljIPvTYiVYZP5V755Ludx4L1dtO1GKQNjBHfrX294A11dc8PQSht7IoBOa/P7T5GimRs96+pP2fPF5x9kkkzu4AJrwcdS+2erRlz0vNH0HTugpp4JFOrw7GyfUKU9aAM0oGKEaCdDR/P2p3TPtSEZpNAKvSne9Np3fFJBYdjHNLSZz05pyjIqSRwFFLtp1Fihu2gHFOooATHOaWiigAoooqwCmU71pD1qGAo6UY4xS0VVtAGUq9aUijvUrQBaTApaQjrQAHpR0FA5FB6VSAbS/xUuOMUm6pAU9KRetAGadQA3bSDgYpSOaSqsAUvpSUp6CpQB60o6Ug6GlJwKEA080AU0nninVK3AUdaP4qSlJ4FUAAZo6mgDNH8VCAB60uRSfw0lWAo7UY4o9KTP4UAFKOhpKVetQAn1pSc0nUUVYCnoKSlPQUlJgFBFFFSwE6UtAFBGKq2grBRSbaWiwwopAc0h61JI8dDTTyacMYpp4NU9hsWkAxRuoA4qdxC0Un8VLVIBfzprdKWiiw2IOpoP6UbaTJqRDqMc0fwikOasoWigc0UAFFFJ/FUALRSDPeloRIi0tFFABRSgcUlFmULtpKcB1ptFhMKMZoPSkWgYtFIDmloFcRT1px6CkXtSt1qxrYSlK8UAZoaoWgCUZxRQMd6BIKKKKBhQOlFA6VSJClx0pKXOcZplCEUUrUlJgBNGOM0UYxRYBNtDdKUCkaptYkOtHQUA5papAGOacTimAZNOK8VJQlABoP6Ui9KrqArdKRaGyRTVzU9RdR9N69Kd2603BqrAw70oOTR/DSDtUh0FIzSYNL/FTaBD6b1PSjtQOtACgGnbaE6UN1ppFCUoGaT+IUvQUrAJSjrSUq9aOoB/FTqQdTRkU0irgelKBmkPSnLTsJbiHrRQetFSAZyBRR0AoAzVIoX+KlAxRRQirBSetLRUjCjrRRVksBwKKKUdafUaHU3qaDzSU7jCilI5pSM0rAIBmlAxSDoaNtCKDqaUdKMcUY6UldagB70Dg0YyTR/FTQA3SlooqhdQoopQeaoYlFFKBmgAAFOHSm7aX8KCkGBS0UUEiAYo70A5pa0QBSA9aQHmnVLGmIeTQwpT1oHNSU9Qpw6Ui0vSgaDHGKbTh0ptUiWO6ikxgUo6UUytwHFFFL3psoSiiihAFOxxTaXJqgEpRyaAM0o4FNAIOhpR1NJ606hCYUUUn8NMkUdKKMYoq+pYUUUU0ArdaSgnNFPdgOHSg9KB0pP4avoQKelKOaQ9KAMU1uA5aU9KRRgUtbgHSiiigBR0NKRmkHWnVtEsTbS0UY4q7XAKD0pCOaWkQMpr9qdQRms2Uxu3AphGTUmOtMPWsJIkQ9KZTzxTKwEwp/QUyjOKVxJ2FJzSDpRR0pNiCignFFTcAooozii5SFyaM85ppPFC0XC4tPpo606qTBD6bjmkpV61smMB6U6ilB5rVPoKwvOPeiikzxmruMWkalAwKD0pgNpQaSgdaqLIHg4ofpQDihjVT+E0RzPiaItA2PSvE/F8QDtxg17tryboGrxbxpFywx+NfHZpDmgzlmrM4DfhsVl602YTV2RtrkelZmryfuic18BLRnoU3dXPKvFzfOcVR8LH/AElTVzxWfmc9BVTwvzcLxwT1r0qXwHLWtdHtXhzIRK7iybKCuG8OtiNK7WzJKDtXOviN38KNJOetI/CnFIh680kzflVSEULs8461nyHnmrl2etZ7NmsoEssQHLe9bdi2BWFbfeFbVo2B1rpWg1uaRfpUEjc4prPgVEz1o3cGTRn5s1egbkflWdEcAVfgGMVvEhl+MipAfeoEOPenr6GuqOgx/P0p4yOO1R5wc96emTit4ohky5IGKsLjFQR8jFWFXIroSAmVcrmpApOf502MfLUq9a1QEbAgcVHjg571YIBHFRsP/rUAQDINKCc0jntUWcHvWbYWJw3pShie1QhuDQGPFUBIDj608OScVCTmlDVAtibdmjviow3tSswAz0poY7OP/r0hOaTn0pCeaQD9wo3VH7UBuf8ACmwJQehzUqetQg4xzU6DiqiBZTqP0qYHn+tQoPTtU3+eK2bsAqZBHFWEGBUKDnvmrCCs46gSKainfAp/QVVuX4qpu0SolC5fdwKrRrz/ADp0z5OD9KfbJlge1eUvemS+x8i3ce4Hjn+dc9fwY3Y6V1VzHgdKw76IfN8tdDehrc5idMPViyl2yD0FF4nPNV4Ww3WspI2ud1o1zgqc9a7nSLrKjmvMdIuCpAzXbaNeDIFbUm0RJaHolnOSBk1eDZU5/nXP6dcbsc9q2o5MrXowloYtW0ILtAVzWBfw5zxXSTDdH7isi9ixnHaomiTjtQtRycCubv4MsT3rs72HAJxXOX8A+YY59a4ZrsNdjkLuH5uRx0FZsyBei4+ldFeW55HeseeI9cVg1Y3i+hQRyp5q5bzY781SkG3kClifHNQjTQ37abjk8ntWpDKOK5m3nAI56VrW1zznI6dK3iyWbiS54qQvwTkVQhnzjOKnEmQK3TMrDJxvFYupxBgeMH2rakPFZ14mQeK1TGcbfx5Y8VQXKNjNbepRde1Ych2tUTSFc1rGTbj3rTJ3LxXP2sx3AZwK2oZcqO/0rgl7rNG9BZRlf8axb/nditiZvl4rGvyQDikhHLaodobjn3rkr0/vCO1dbqxwp/lXHXhPm88ema7qL0M2ty7pgBcen0ruNHQgA5rhdMf5x9a7nSH+VQDXY+gU9TqrXhVGamklHrVW3Y+WO2O9Nkm5P5cVUWJ7j2lBJqMv+dR7z+BpM9K0uLqPZiQabu+tDtkfSoWNIdrAz1GCc+1ObGcdaZ3602A8Nn3qdEAzUCA8EVaTtV3I0JEHFRXEO9MdDVoD8/ekkBK+9XHuQzgtftMbuOhrlJuCa9E1y23K3HWvPNRUxSHIxzXv4SpeNmc1SPNG5EJQpx0p5m461RMvzDjgU9JQw969eO55UjQt5OcHFaUb8jtWPDIFIq/DLkdePauxEpa3Nq2nGOaspN81Y0LhRVpJz1zj+dOGjEkkbcUm4jn8K2YId8eTz9K560csy11FoNsQJNdilsNqyKE8YRjk1Vdc54/Grt8w3+9VCcitlsQyuUIPNVJ1OavlaqzKCTxzUyDcrwEq1bmmykOM1ioCWAxWvZpsINcVTW6NE7NHpnhW62BQeld5bHcoPrXlXhq8CyKp6flXp2my+ZEmCOK+QxcGpHq03dmvDzirijAqrAMAVcjUH3rzjoHqOn86mVf8imqmDUynkVSIFVcZp6D6CgDJ4H509Uwf8akXmTRrUypio4xkjjirCrV9RkkfarK/zqKNcMO9WOn+GK0S0BbEe3dUsY+Yf1pu3npwaljXnis2gJoxz6VYjIyOKgQ4GKmjH4CmkBYjwMdQalqNOAM9cU/HfvRyi2Fxz60MNv1pwPHPWmu359qJDGMtAXn1oDkmpF55rMLjk4PHBqdBz6iok5x2PSrES/hRYCzEcY7H0qbmok+8TUw5Hb6VTLHgECnqOlNXinLnNSRuiTH5ij7tA560o5+lJgKMCl60g+n404ZpAKPT3pV/zxSE8Uq80BYeBk8U/H+TQntT6AADNOpvU0q1LEiSnrUa9KduouMZOm9fcV4h8cfBH9q6fNcRJl4/mGB3r3I898isbxFpa3+nzxEZyp7VvSlyyTM37rUj8+L+zNu7KRyDgj0rPAOT6V6X8T/Cj6NrdwNm1GYsOPWvOZkKsRX1dOfPFM87EU+SemzJbd9pAJ6e9ejfC/xG2lavA+8j5hXmSMVYZrb0e58i5jdTjkZrPEQ54NDw8+WavsfoXoOpJq2lwXCHIKgH8q1MGvIfgT4qGpaWLORsuo4ye/avXwPzzzXykouLsejFcraYo6f/AFqQ8HHanbaSsyrdQGaME9aKX8qncYAYpR27/hR0H+eKTODSAdUijpUY61Knaq2AXvzTqaO1L2qQFozxSHpRzigpC0UrdKSgGJ0FGeBS0UEhRRSHtT2AWkPSlpD0pFMTdRupT0owKCRB60p6Ud6WmkAnagcYpCOaM8iqAUjikIxTqQ9Kgph0FLSDpQelBIh60A4pKVetUgEPailHWhqWwvMM80ZzmkopIYmeacOhppPNKPSpW5SClXrSdTRjBqiR2eM02lHQ0lABQO9FKo61W7AXHWm0UUMAoopR0NSFgBxQecUE5pD2oAUnNGOaXoKTbVgNzzR/FS0VABQTRSdaAFpRSUUNiQUhGaWg80kMB1pCM0tFaC3GjrTqRulA6UkIWgDAopG6VJQp6Un8VJ0NAPpVXJFzxzSd6XHFAGKVrgKBSN0paac02NigYpckUi9KWpBBSZyOKWigQUn6UL0pasBP4qWiioHYM80Un8VLVMYo6Gkpd1NJxUiYtFFFAwAoopW61YCUrdaSl3UmAA4oI4FAOKM9KkBKKX+GkoAKUDNJRVdBIKKO3tQBUoYMaKKAcVSF1A9aKD1oqRhQTmijv6UAFI3rSjmgihi3Q3GaB6Uv8NLjjNVYSQL70rdaSipRQU3vTiaKBMRv85pF4NK3Sm9GoGPJzSAYpaaetACgcUuOKaDilP8AnFAkNY4oHrSsP8ikHTniqQgpR1pSM0AYpNACmnHrSUHrTQ0FL6U09RTiOBUggHQ0ZNGfWhTQMP4qUjNJ/FTqpANWnZ4pB1NLTHsNI60o6UtITio2EOBoWkpRwKDVMWiiirGFFFGOc0AFFFFABRSjrRg1SAB1pR0oWhelUgFopueMUo6UkyhCMU4DApCORTh1ppWATGKRulLSHqKGJhgUAYpaKWg7BRRS/wANUAe9A7UD0pKAFbrSUvXAox1oAFp1NHWlHSgBaKQdTQelADl6UlL/AA0lWWJzmlooqCBrDmnIMUNzS7aC7ai4FNPFOoIqkOw2iiimZjh0o9aKKssXPSkoopWLF70lFFJAL60uOtIB1pR1NWhMQjFB60N1oxzimMUHgUnej0p1BPmFITilooEFFIOppa0RYUUUUgCiiiqQDh0o9aB0pasgKB3oooW5Y4dKKTPNLW6DqFFFFMAp3Sm089K0QBRnikAxSgVshIKKX0pKYMaRikp9IRk1k0MYeoppGafTX6CsZIgj20hGKdRWDRAyiiis2AA5pPSjPFBFQwAdM0A0p6U2pAcOlNPWjOKQ9KlsBaXdTR0ozzincLjwc0U2lB5oTAevSgdTTaK1TKuSE5oB5pg606tYsLjw2aDzTKXJrS7C4oOaMim0VdyR9FJgUtXEBwOaa3enUw9KuWwGbq4zC30rxrxpHhnxzXtOqLmBuPxryLxtHnfivm8dHmgzOaPIbsbJiPesnVWBhOMVqan8lw31rE1NgYSK/N6ytNo66T908x8VncW6E5qt4YOLhfc1P4p+Vm9c1B4Z/wBcpPHNd1HWFjCsrNHs/hzAiTNdvZdBXDeHP9UldvYEbaw62Nr6I0VOB+FNmbIOP5UKeAPwqOc8H6US0QdDPuW569aoOcN6Grdw2e4qix+brUR0AtW3ateBuBzWNbnkVpwPxWoktS7v/wA5qHeSeTSFyRUQbn1rSMrlMuwcdTk1pQngVmQHNaMLeveuuJDLqnAp4bFRIcinrk4rriTcmBzUijNRoP1qZRzXREknh7VOp4qFODUoPFb3KsTKcDrUiHH+FV9+0A08P+lUSyctUZbPHrSbsCo3fj/69TfoK5FIQDUBPNSTNgcVCT+dTctkoanL+nvUStTw1FySX8qSmdR/hS5BPFCBj1PvSg8j9KZupapCsPJopu6l6ikMD0o5IzSHtigDPtUASp09asR9Paq8fJxVlBxxW0QLIOAD3xxTl+7UadMVKowPStJPQCeIZ5qcE1Egp49BREPIGbAJrOupOtXJX+Wsu6fmuSvOyKRAeWq7apgVSj5NaVugwO1Z4dXdyT5JmTmse9hyTjpW7IpK4xWddx5BzzWnQ2OUvYcZNZZGx66DUIyD7e1Ycy4bNZy7lxZoadNtcY5rsdEuADg81wVpJscYNdPpM/KnPepg7Mckem6XcbgBXRW8mV61w+k3QAGD+ddTYzbscnmvQpy0MpGsc7KpXSjBqwG461FOuRWzMjn72LGc1z1/D97iuqu05PFYV5Hgk1zSKucndQfewKxbiHluO1dRdRfMeKw7yLBJ6VyNamiZzs8eCaqscAjnNat1Geen1rNmTBNZtWNXqEcuOnFaFtOeh7VkdCB2qzDJtoiWdDb3GelXI5c8etYUE/H/ANetCGUk5/LNbxdjNmj5mfxqvcL8rU1JOhzzTZXJHXrWyMtzD1GMFc4z9a5y5j2k44rqr35ga5u+BXNXbQqxUhfa/tWzZTZHWueLFW5rRsJiD14rjqItGw7cVl6gODV4Sbhmqd9gA1yu4lucfqx4auMvGBnPPfvXZazgZNcPfvtmJ7V20SWla5e0+TEg5rttFkLBRnp6V59ZS4kB6+1dpoc5GCCB9K9B6RHTO2ik+QAUjsM+lVoHygIzUgbJxSRD3FDnoDTgx+tMHJ96ANpPPWtExMfkYpuc02gdau1hDgMVFTz1pNoNJLUBYz6VciHFVV4qzEMjrTS1M7FgDinFcjikQ9jSkZHXFaEtGZqUXmxnK9K838RQbJG4xXqVwoKkD9a4nxLY7g529K9HDT5XYi3Q88Y+pp8PH/66S6j8qRl9+9RRsVPPavoYyPKqRs7GgjZA7Zq7A+MVnQtxnNWojtI5FdcZGBrxtwOakV9vvVGJ8Drmp1f3xWyYr2NqynKBT0rbg1D5evHpXMW74HFXYpMEda3g7hdS3NiWfzDmkQ8DnNVkbNSxMc12LYnqWGUc1WmXGanao3TIqiXoytGuHHFdDZ2okiDd6xY0CsD1rpNIYMn0rgrI3Surk+nMba5XjGTXp/hu481BzxXnDxgMCBg12XhSchkWvmcZFnpUk2j0CL6VciIAx1qlbZKirada8ZI6OhZU9fSpk/lUKc1KgwRTWpJKi81MB144pq8YNOB59ad9bATRjmrK89qgj+arCDnmiwrkqcEfpU6deeaiUbRnkVMBxVDJEUHmpVUKuaYnrnNS444oAAMHpipV6gfqelRgHingY6Cp3dwRYj5WpQcdqgQnH+eKsDPPrQ1cAGSfYVG+ccCpMED2pjDJ9KTQkIi5P86nVc5qOFcCp8fL1pdAeoq8kCrUYxzVdeWAq1GMYoYyZeRUy5zxTYwMc1KuDnjrzxxUlWDrQDjtS7e9IVINJgyRWGOOaVaYvFOoRJIDxTh0/Co196cBzSe4C04cHnik20oGKTKuSp1qQ9PrUSmnA5x6mlclj1pRyaQDilUZpAPHANLTcGnDOab0DccB0xTJk3gg1IvNG3NITjdHg/x28Ii70+W6ijy6fNwOtfKmowGOQjkYr9A/FmkLqWmzRlc5HTFfE3xI8PtoutXMOwqu4svpivfwFW/uMxnHnp26o4gnNXLK424P61SYEGiN9jDmvZfvKx5K0dz3r4KeKjperQfPhWIBr6+s7hbqBJVPDDNfnr4S1ZrS7jYNghucdua+2vhV4iXXPDsI3bnQDv2xXzeMp8s7nsqXPCMvvO5ppGMdhTqQnkV5ZtcQjFKBg0AnFGM4p2JEPfjmjnrS9qXH4VPUAHWpV6Uwd6KkOo+n1H1pasB2RS0zOKcOlQF7geopaT0papAAGKdSN1oOaaRewNSUuOBSUmJhRSd6B1NSSLSdqWiqQCY5zS0hGaWqQBTQMEU6kJxU2AQ9BQBmnU3bUgB6ilPSm04HNBSG0u6nU3+KnsSLzQelIDxzRupsAAzQegpKKnoA09adTW60o6VCAdmjGBTVpa1uCegU7qKQjFJTADxS44NJS80AAGaTGOtOHSm0mAZ60UUVK1AKKAaTdQAvUGilBxSZ5oYBSMOKWkbpQAmelOpo4FOoFuJ60tJupaBhRg0HtSbqAFo2/Wk3UtVcSA9aKCKT+GmMF6UpNJnHejdUAIRxRz70v8VOAzVWAYRinA9qCMdqRelSLYWmU89KKBBRjrRR1xVjQUUUUmMX+KkPHeg9+aTrRcAzzR0HY03GTS4NSAucijdSHrS7aBWDdQR3pB1pe3pQJagDmgdTSe/SgHpQh2HUUnNL1HFAbgDRQnU0rdabQdBKKKXqaQwPTFNHU0p60UA9xMYzS0Un8VBItB7Um6lqygpSc0EYo3UADdaSgmg81ABQOKAMUVVgDJpd1NIyaN1SK4tI3SlozmqYxP4qWk6mloRIUUUgP/6qGUKelNxzinUUyQpD+tLSbqAEH0pV6UmDSjkUkAhGKX+GgnFNBwRTKYpHFBzS459KTtSZOwoOaWkWlpjQUE0UdfpUAhAc05aSgGl1BDiM0DpSdTS96YxaRulKDQwqrFdAoooq99yQp1Npw4FSUgoJxSL1oPUVTLuLRRRU7EhRRRQWKBmlAxTacvSrTAMc0Ecij+KloAbjApQKD0oAo6gLjFFFFUUFFFFABRRQOKVgCl9KQDNLjpVoABwKOlJRUgL6Uvem04dKAADFAHFLRQAUUUVVgCiiinuAUUu2kA5oW5VhWpR0pGpagYUetAOaTua0QAByadjrSUDpSSGgHSgcUUUDQ4YptFL0NWMT+I0UuetJUAKDinU0daX+KtEAYyTRjANA6mlpkoZSgZpeKAMGhIQtNIxTqB0ptXAKKKKaZYUp60lGc1oAU4dKbTugpRAWikGcUdBWtiBaKKKEAU6mjrTq1irAFFFFMaFHWl9qbTvStEUGeaWiitIsApMc0tFWAUAYoziigBDyM02ndBTfSspIgjKkUlPfpTMZ4rnkhdRCM02nkc0ysGSGOc0AYoorMBtKOhpTxTam2otgpCM0p60VL1GMooorMkfRTKKdx3H06os5pwOapMLjwacOvWo6cDmtkxpj6KZRV3AfRTR1p1XFgOz0paZTh0rdMBQcUUgOaWrvoBU1BcxN9K8p8bRcPx716xd8wmvM/GkGY2I9DXi4tXTRFQ8I1wbJmPvXP375hbI6V0viRNkrcd65K9fMbetfnGKhy1HodFB6Hnvinliar+GfmdfrU3iVsu1ReGTmVcjrWlJ+4Z1t0ex+HeI0rt7FvlFcL4eb90ldvZf6sHNc/UvojRU8c1FMc54p6nAFRS9DVyGjNuPuiqTNyOlXLl8kiqDcE1jEZZhfoa0YTx1/WsqFuQa0ITwPT61q0xJ2LRehW59aYWwAO1IhIbBqoq4PUvWxx3rQgbOBWZAcYBq/CcDrXdDQyNCM5GP61MpqrDxVqIdPauyGoFmPryKsKKhjXmrCDB611RAkUe1O5wabnANITjOTVsLjs/lTw2OKgzgUM/HFJsCV5MfjUbS1C75HXFQmTNZOepTJnk3E81CW5pjPmoy+Sf8AOaGySyrc1KGqkshI5qcMTj0ouO+hOrelOqINmjdjnNaX0ETBs0/PFQb/APGl3fh9apFPUm3fpS1CCaXdmi4MlHWheo9KjV88ZqRD61O7GWIzg1YVehqCPgHNWV6DjtXRHRCRIP17VPGMg1AoqxGMVDd2STKfypeo68U2kc7f8a0vZD3ILp8DrWVKctxVy6kqiOT1ry60uZ2KtYnt03GtKBcCqdrHj8avRcZruoRsiEfJeOCaqzqGz61aHI9M1DKoINZ2NGc9qMOe1c/cw9TXW3kfFc/fwgDp15xUTXQtLqZEZw3tW1pswBHNY7ghjxirFnJhh6VhezND0HRrrBFdjp1xlRzXnGlXXCnOPUV2Ol3e5QCee1ddOXQh7nYxSZFPc5U/55qhazbwOauFvlxnNd97oxZSukyKw7uEZPpXRSKPTNZV3FkHjNYTQI5i8hHbmsO9g6jFdPdw+n5VjXkeM8VzTRV+xzNxD17msm4UDPHAroruLGaxbqPb7GsWm0bIyWHNPj68d6Scc4/lUSNzgnNZ7DNGF+AO1XrZiO+QT+FZkLZIzWhARkVqmKxfDD0pXO4VFv6UO2O4roT0IloUr37pxXP6h0reumrn78ZBrRMhGLK2H61Yt5wnGcGqNwcMe9NhmIIrGaubnT2025OfSors7kP0qrZzcD1qaeTcvX8K4thtHKaz91hXBam4Ejc4Nd/rYG1uxrznWGxK3rXbQ3MraWHWdydwrtNDm+7Xn1nKVkFdnoM33e5r0px90KT0segWsv7sZ9KsBvSs+zJeJT3xV1TwM1lHYTVmSg4OelKWwaYDzSkk1aIe4BsdqUHnFNpVGDmrTAfjjnpQBmlRSfce9Oxg8UACqN3fNTxNk47VEFyc/pUiLyD0qkQWlPB70E8CmryKD8vJNap2BjJBwawtatvMjYY7d63Scj1qjdx71IIrSLs00YyPIdftvJnJGRz1rIVju9RXZ+KLEfOcdK4lvkcgDpX0NGfNFHJWjpzGhC5x0qeNsHpVGByatq3PJr0IO55z0L8TYHQ/jVtBnms6KTPAJxWhCS49q2V0yWrlqJyCeuKuwSHPt9apRD1q1Fgc4rogwSNSNqmHXNVbdsj2qyBnmu6MrivYtJyP8akdRt9qiTsBVmOMsB/hWj2F1K4AGK1NNl8thziqbQEHkfjVi34YDOK55q6NU7HQLIJBXUeFgyyKSMc1zGmxCTiu88PwKuFx9fWvAxEFK57uFt7PU7Wz5iHbirKLzmq1sMRiraf5xXz0lrYGrMmjFWB1xVdOKnQ5Galbkbk1PX/OKZGML3FOXJNFhE0bbTxVqE/nVROtWoQCeMZPrSYF2IZB+lTBT6UyIe1T444qnsAgG2nIccevpSEUAYPHpU20K6Ew57U5R09KaqnHtUu3BA6VKT2JHxLuNWVHFV4uhqVXzT1QDnGB6UzPPrTyc1Ex6rV9AZJuwfepVO4Yz+NQJyBxk1MgzWeoFiEc8ircQ9qrw9s/pVqPJHvTdgJoxxTxyKbTuazZYtJn/IoJxSZ5zR0IFB2n/GpFNQ8buuPrT1JFICb+dKBimqff8aXJpsB+4ZpR0zTakAFZjaHKvWlAxSDrRk0D6j1pwNIp4oAxVInzH5609TnFRDmpAeKTKRJSg/5FIDg+1OWkT0IbiMSoVPQivnH9oHwassDXsUfzLycCvpNq5Dx5oCavpE8ZTdlTxiuujN05Joz5uSdz4Cu4vLfkYqqeDXVeNNBk0rV7mBgRtc4yO1cq6YPHWvqqc1KKkjza0HTkzR0i5MEq59etfTf7P/i/7NdpayN8r8YzXy1A23Fej/DnXzp2p28gbaVbPWuHGUueN0b4ad26b6n3qG3DI5Hag9ax/Cmqrq+i284bcdoBNbHAP9K+Yaszsj5ijpS0g6UuOOlBYetA/OlxxS4yc/yqABacvSmjjvTutWUgB5paaRg+tHepehIE806mgZp1LcB3UUtNXrTqrqA49KbQTRRcpi7qOmKQ8UUXGFIOppepxSdDUiYZ5xS0g6mloJCik7UtUgEIzQOlB6igdTVIAHSgdKO1LUsBMcmm0+m/xUWAOtIRS9KG60twYmTRRRSAKD0oooYkNPWlXpSN1pwPFQt7DEHU0tJ3zS/0qyR9NPegDNDdaChKDjNGOKRulWLoLSD/ADmlopMLhnmikJxS45pJDCkHU0cUoGadgF20lFFSK4UjdKCM0h60mMM85pAeKKTPPtSJHj9aUds0gGKWtOhQUUnWgHNCEwWlpehpKGgSE3UpOKaTmjHOaOgwJxmkBoI4pF61IDwc04HFR04DiqQC55pNtIDindjTJ3EbpTafSE4qB7hwaTOevNKBignFPYOgu7ikJxTaU8YpahcXP50hOOaB0NGDTWoxOM0v86TGKU9aViRM4/8ArUpOabjHWlPFK47ijrQetJQTxTBCjrS9jSDrTqENCN0paaOtKTihBsAOaX+E0gGTTscVXQSETtSnoKTHGaKEMCaKRelLQiROaWijqaLFBRSkYpCeaYB3zSr1poORTttJAJSdKWipJCk60L0paFcoQnFBGaMc0o6UE7iAZpxGKaDmlPSgoQYpaTHSkPWgV9BWpo96celJ0NUwS6gPrQOTRkZpKlbDH0i9KQHFHU0EgetBGB3pccUnSrB6CdM0LRSAZPsKl7jY/P4UnX86O3+FA5PFIYq9KWkAxS1ZImOaWm+1OqNxoTH40tFFKwxemaUrxTacelWgADilpB0paYABR/CKKUc9aTdi1qJSg5FJSr0piQtFHWgdKEyhelJRRRfQoKKKKBIKd/DTacOppoYg606kxzS1a0KCiiimAUUUUAFLjihutJQApGKCMUEYoPJoAXtSDoaNvSj1oLEpQOTSHrS7aCBMZpwOaCcUE4oAMCnbaSnUGlhtFOxxim1ZNgpv8VOopIkVulIOtL/DQeoplg1GMihqUdKVg6iA8UhNO6UHHemAgWgDGaUc0UJDSCnfxU0HNA9aq4IXGTSU4DBoxzVWKG0UUDrSAcBigHJpMGg/LVAOpoGaXHSkxg0MlCU+mr1p1EUIKKKKssQdTS0UUrEpBRQRmimriClJyKSimixVpT0pE6U6tEQNPQUq9KCM0AYoLHe1LTO9O6CrAWimjg0ZwxrREvQcBThnNNoq0UOakHQ0rdKTvTAB1p1Mpc5rROxAoOaWmU5elUmAtMPSnHpTalgFRkYNSU09axaExlNPWnkYprVjJWJG0UUVzgA6U2lPApKhsBTx0phOCaUn86bUNiY49KbTuoptJiCiiipuAUUUo60x2FBzS03ODxSg5q0xjwc0U0dqdWyYCjrTqb0oz0rROwDqKKK1TAfRTd1LnrVgQXH+rNee+MYv3b/yr0OTlTXDeK48xv8A4V59dXTJex8++LIyJX9z/WuGvmwGzXofi+LZJJjrXnOoEAtX59j42qGmHetjg/EQyT703w2P3wqXxBjcSOfpTPDw2yr9a5ab9wqtuj1vw7jYldvYkmMelcL4ePyqa7ixPygZzWC3L+yaK49cVFMeCakHrUM33TVMS0M+fkmqDdavXHXFUn64qI7jY+Hg1owggZrPhXtWjF92tiUS54pF5JoyO9NDc4q4bjLcL5+tX4Gz71lxHkVowYwK6k9SNDSiJI461dhXjJ61TgGR61oQrkCu6miCeL/69Tg7QDUaL7VKOnSupDSHE8VGxpXbioHf8KG7CHmTFQPLgnmmPJ/9aq7y5zWDkWSvL27VA0nNRvJUIlGaxb1Ath80bsnHaoFYHvipAf8A9VagSKT9frU6P71XUdD3qVTjiqRDLAPpSqeKjU8e30pwPPt6VqgHbvwpQ3PqKY3WnZ9O1IseW9aTccd800GlJ5p3FYerY9qnjbkVWqdCBQhluI44q0nSqcVW4zxwa3voJE6DNWU7VBGPWpx0qIkocDwagnfipGPXmqlw/B5p1JWRa3Klw+fao4hl6SU7mNS2456V5cFzTFJl63SriDrVaLjtVhTtFe1TjZEnyU3I60yQEgnFSEcdqaVGK5UnY0sZt0mQaw72POeK6KdMg1k3kfXj6VL1Zaehy9yhX2qKIlW9/Wr16mGxWew2n/GudrUZuaZPtYDnNdjpN190E/lXn9lJgj6+tdRptz0wcVcJWYNHoVhdhwPataKXIFcnpt1wBW/BPwMHmu6E7ozaNBuap3EeR6VOr9OailIIrVi2MS8i9MEVi3kQwfWuhuEPPp9KxLzq1c81cDnbxMj0rCu4ySfX1rorxTz/AErGuozhq52anP3C8njpVPv71o3SHOfWs+QEZxWMiosnibGOfwrQt5cCshG5H9au275NEWW9jVDjGBinkg/hVWJvxqbPGa6U9DH1ILk8HjrWHfR8Zrdm+tZd6mRx6VqtRJHJ3qlWJxVONsP2rU1KLr/SshvlbpSnsUjWtZ+gzmrxbK8ViW0nIrWhcMorhmramq2MLW0PNed6zGfMOOfavT9VjLIxxjjrXn2tQZkOAT7V1UHqZSVjnrYESe3auy0An5cVy0EJEwOD+NdXoMZV1PTmvWk+ZEQZ3VhkxDPWrgOfrVOwH7sDnn1q4vHBrnW5ctyRDzS5xx1pF9uPrT854qzIFOBwKchznvRSqMciqQDlzinDp9aF5FLtq7kMAcHipFbBzTAMD0p6jmhCZNSHgUi8e1KcVYhCec1BMC2amx6U1wQMHpVxE0cn4isd8TEDtzxXmOpQGGduMV7NqUAkjPHFeceJNOAZ3A5FerhZ9DKSTjY5uBzxgmrkZ3d6oBtrY6VahcGvbg7HkzVmXImK/wCNalkxfg1kq3zDB4rRsT83P51upXM3sa8aBT61YjX5TVePpmp1fC10xYk9C5anmtAKBj+dZNvL84Ga1o+UzXRFkPfUsRDPpWhapms6H7wq4shXBHFdF9CZa7Fu4RQvHaq0WNwpGm3UsI+bNQ2apcqOg0qUL8ueTXc+H7kb17c1wWmqA65GK6zTLpYwMcGvKrRPZwlT3eVnpNs25AatIc/WsLRr8SoE3Zraixng18xWjyyZvNallM5qxFwRzUCcnFWo1IrnRCJkb5QDUgX9aRFHf0qUDFaE2sKqc1YgXke9Rxrk1YiGOaTQFuDgZB/Kpsj059aiiHp9aeQV96OgdBQcU8c44/Go+/H86kHIrO9hJkyVKcggn6VGABUmMdPxNVfqWxN3GO9SK2MVEOe/PvTwM0kySQnBPJ/GmjJpQcUbeKdwFXKsTip4hk1CowasRKQfbtUuwFpBkAVbiFVo1zjt71ajHFQBMo7UrLxQv6UUAhlB5FOIzTTzSuAL1NPHGTio1605TSKWxJg4p461HntTg3pTYWJaXOOKYGxwaPSoZJMvQ0tMTmpAM0gHA0oP5U1elOX+Gq2AeB604daBz9acOB60mPYcvSlplPz/AJNIXQdVa6hEsTAjIINT5zQ/IpxbRnKN1qfKP7QPhL+z7z7Yi8chiB2rwCZTuPFfc/xb8MLruhTqU3MVNfFur6e1jdSQuMMjEH619FgqnNDlZzV0501LqtDEGQa2/D940FwpDYINY8oIOcY9qls5Ckinp716NuZWZxUnyyTPtP4EeKxd2K2bvkkcAmvZskmvjL4ReJ203UYDvwMgEZr7B0u+XUbGGdDkOO3rXy2Jp8k2eu3dqS2ZdHSnLTB0NOHTFcJdhcY5pQKTbSjg0C6jx3ox1xR/Oim3YtCN972pO/FK3Sk71LZI4CjGKTvinN1poLCY44py9Kb69qKL6ldRfWnUw9aMmlfUESHHSm9qD0pM8UN6jAHFOpo60pOKaIBulA6UN0oXpVdQA9KWkBzS0XAQ9RSdM0bqOpouADrSg5pG606pAZRSt1oAzQAHoKG60NzS+lACDoaCOOlBOaSquAUUUh6VIDTwaXPFN9KXPHSoW5O4p5NKOnpTehpc+tWNCg80tNByaUHigYuOKKKQdKsTFpM5PXmhulNqWxjl6UtNGadQmAY4opN2KN1NsA+tH4U2lHWpCwoOKQ9c0E5ppPSkwFx/kUY5ozij8KOgaWHL0o5pORTiaYDTk0q9KCM0f54oJEyaB196MGkoKFJxSUUpOaBMCMUgODSnrSUMYE04HNMPGOKetUgA4oz7UjY7Uc+9MVhM5oB5pDxzQOOtQOw4HFAOabtoWgHoOJxSUvBpDzQSHb+lO3UgGaMcZqkAd6McZoAzS9KZQ09aADmg8cUZ9KhiYUjU49PpTKTGOBzS5FNXkmgjFMSFycGik20tA2OHU0pOaZninA5pp6CQ7dSdetI3SlpDE6CjJFHNLVXAToaWmU+hO4BRQfekJ7Uw6h04paKO39KSAKT+Kkxz60vb0NCJDbS0mfzpakaE/hpaQdTS0BcRelLSEdqAeKAsG6jrQBg0EcVYIQ9aO/rQM/hQetAhcZNDDFIDzQetA0JjHalB5oB65pKSHYKOlGc0oPFMVgPpSUUA96gYrHC8UKeaRuRSgZo6iYufajPFB65pCMUNhYB14pw60UUAkFFL/DSVYwp3BFIvWngYHpS3GkJRRRUiCnAYptOqmzRCbaWkPOKWmIQDihelLRQNBQelA6migEFFFFBQo606mjrS/wAVUgWwZzignFIDinUX0HuFFJjmlqkMKKKKRIUUfxCiqKDOaUHFG6koAcDmk60AZo6Yp7gDdaXAo6ikIxSKaHDoaMZpAeKAc+1A9xVpxGaRRikoGh1NpcZFJVXJYUUoHFKRmhBYbQBmnHgUi9KYWBqP4aU9KQjimymGc8U7tTV6UtIEHSgnAooIzQIaBTqAKUDiqQ0rCjqaN1IOtB61VyhD0oAxRRSAcOlH8VJ0BoAzVAOpCMmg9qWnuQNAwRS7qCM0nrRsAoOaWiiqGhB1NLRSNSbHsLSnrTQMUpGTTWwwIFBGRRSL0pX1AfjjFNJpR0NJWtwHDpQRmgdKWqWoCZFLTWNKOlCepAtN/ip1MzzVpjZIpyKcTmmKadVqRXQKKTINIpxmruTcd0oJxQTimseRSbEKvSlJ5pF6UN1q0w6Dj3pKTbQDzTvcBxAwKaTwaXHFIe9SNiMM5puOM1If50zHGKymIYRxTafSEdK5pANPSm049KbWMiBlFKB1oA5qLEiU7PWm0VLGgpAcmj1ptQ3YQ7dS0UjU7gLSg4qOnA5ppjuPBzS00daXIraLEOBpabTq1TGh2elLTKdurVMYtFFFapgMk6Vx/ieP90/0Ndg/Ncv4iTMbVx1eoHz/AONIsSvx9M15dqjYdscV6/44tysj+nNeQ62Nu7I496+FzKPvXIou0jhteOAeB1qHQSRMuTUmtHKnvg8VFonEoNeTSfuNHRVWx6z4fb92vPNdvp5O0VwXhxgVQGu6005UZ4rGOg7aGqG9aZKcg0qciklGQeK0bBIzLgfzqk/3q0LgcelZ8vB9/WhLqKw6F/mq/G/HWs5Dk46CranFXsMtb/zpN2e9R7ueOB2FN3c1MWJl2J8ke9aNqckZrJhbaa0rQ8iu+nqiNDatgc81pR9qzrPnnkmtOL7or0IKxJYSnHAFRg4pC/Fb3HsLI2CfWqkknWnSyZzVKaXaaxk9SlqEs2OtVXmI5zTHm5xkE96rs59RXNKQ7Exl5IpA2GzUG7mpFJxzUxZNi0jZPbip1OBVVDxU6kCuhMETqSfb2pwOMVCDkVIDWlwZYVs45p+eePyqBWAOM1KDinfQWw+lXrTN3vQTmgbJDyKB0pinIpwOAKVxrYkQVKgzUQOMY6VLFyPetYisXIj69KtxjkVUiGTVuMHIqpMksR/5zUo49vpUSink4/KtIlISRsKaoXMnWrczVm3D5PWuKvLoMjJ3H/69W7eqca5ar8K9KjDxu7ktFyIbeanAzioI+lWEHFe1HQNj5L25NNc07OGPf2prD05rz0y7kEq5zWXepnoM1sMhI54qjdRk/SmV0OZvIeTnvWTMMdRXR3kI5rDuo8dfWuZjT6EELYIHSt3TrlVKjqa5/BQ1esZduM1CNDutOuMYOeTXRWlxwBXEWNwcrzXR2M5Krzk11U5WM7HTJNkdeaHk3A1QilPFSmT8a607kMZctjNY95g//WrUmbIrJuuprOWgIx7znOOKyLpMg4HJrYuxkmsy5X5a52Iw7qPjr04rKnjwD2rduoxz0rKnjyCKxZomZ3JNWIZMEVEyYzzyKWMfPUrc0RqRNxVjfx6Vn2zYGMj2q2GOAK1jqwaJJCcVRuUDKT3q51qvOODxmupWRCOcv4+SOua5y6yjH611eoIFY/1rmb9CrkiqtcL20IbeQBvpWxay9K59HwTk/jWnaS4ArjqxNIalu+XzI2+lcTq9tuYkDH9a7d23RGuc1KHL4xwaim+VinscmlttI74ro9HiwVx1zVQWfPNbOkwbXxjivZhLQ56a1Oms0IjBxVjtTbePEY7U8jNZRLnuJk8YNSDIpCMUgPT3rS5D3JACTzUin0qMHdT0A/HNOLuPQkA7DmpAM0xR3p4GCKq/YzEIweaUHBobikyKtMB4bFOJ57c1FnOBTt3/AOurWpTHE4pD05obrStyOK02J3K8y7lIxXHeIrDcrELmu2dSVHpWVqNoJo247da6Kc+VmTR4xewmGdhjHNELcf0rofEOl+U7Nt/SueKFTg8V7lOpzI460Fui3GxWtC1l2kYrGjfJq3by4xk12xaZ5r7HSwTArirA5xnr6Vl2r7kGD2/GtSHgdv610x0JehLAPmHtWvAfkAHesmLqDWnbHiumLJlqXo/cZP1qx1HWqkZq6q/IDXSgWgxSf8irsCZxxVNB8xrVtVBA9aU9EbLUuQKY8MODirtveMDt3YqsE4pgB31xyXMjspNwszvPDN8WkVQa7+Ekop9RXk/hq4KXCj3r1XTW326+oAr5zFwSkejNqWpejzV2InB7+xqpGuDVqPkda8xKxmWl4qQHPaolXj0xT15xTHuSpz3q0jZI5z9aqxrzxVleKBdSzG2KlPIqBOo5qYcigFqOXrUig5HemAZ/OpYuvvWI9iaNhgnGaeTn6U1RmnsPl6VokxDDxx0pQ+OuOKa55qPBosVYtRnjt+dOBzUKAjJ/CpU4PPShEk6DOOmferES56fyqCPg4qzFz1qWtSupYQEe1Tp6dahHAqWMY6UMPInz+NLn3po60uMj0qRh26Y+tI3Wndv601uQakgTvz19aXvSf55pu4kmgpEgOBSg4qLfzinqSam5TJacnU1GDt/+tSrzSEWF4608HIqNTSk49qbIJhzSjgg1CGwev4VLnpjii5SJVOKcWqINS4NTcNSQdulODH61GDSg4pkkoJNA9KYDinKc9aA6FLVbUXVo8bAHcMV8c/GXwudI1+aQLtR2yPrX2m65FeG/tBeFPt+lPcxp80fzZA9OtehhanJNXMorVwfU+SLlME45qCElT9KvXkHlOynr6VTA2tnPWvo07o8uS5ZWOp8Lao1nOh3Y5r7D+DXi1dS0xbWRxvCjGTXxDZz+WymvaPhT4ubTL2F9+AcAivLxlLnXMjvoS54uB9j/AMNC/nVPSNQTU7CKdDkMOcetXACM1869HY6U9CSlX/IpqjNKtAxxGaAc0E4pO9HUAPWl5pD1pc8VIC0UhJpO9NAOpP4aWkAxQwuLRRjiijqAueaSkXpS0guFKetJS5yKaAB0NC9aQGimA4dKQ5pKN3FFwFAz1pegptLuoQC+tJ2xRnmhetBTEoIpetJQSFFJupc8UAgHNFIOOlG7jNVcAI4pe39KaOtBapuA1utLTaKhPUSHUU2lz+varHcWnL0qPOKcDUpi2Hfw0ZFITmkp3H1FJ96SlP5U0n1pvYBegpN+aaelJtpbAOL0b+aZjNKAc0uoEgNIOetC0gPAFUu4mOoopAKBiE5oBoPH5U0DNJgh4an545pg6/SlpoTFPWgHFJ9O1ITxRfULDsmkoHNFUhCk5pu6lJ4pp5qSh31pCaB70HqKqw1sLQpptAP51ImPPWj1xTd1JVMFoK1B59Kbk+nFGRUpiQ+l/P8AKmA5704HiqQw7GikJ60ueaOhNtRQMLQetIDz0o7elMoUHFKenFNoxxSsLcRumKTn3oPJ6Uu2p3GH60lL/DS0NCQg5/8A10p54pAe1L6UDDqf60AUUUWAXBo6mkz7UoPrVWF5it0oHSm07oKGFhAeKTr9aKKkXQUZp46Go6cvSqQ0OPemZNOpCM0NAwXpR0FJ3/xpzChDGZ6UpOaO9GeBimADrSkZ6U0c07bSsAnQil5pp60uTUkh1NHb3oz1oz0NA9wz6Uu7Bppzml6kVSGhf4aYxxTiefSmMx6UNgSL0pHP4Ugbigj9aOgADmgnNNzmlzg9KkAHBoDUhb86AM0CuL/FS0HpSbqsYN1pQ1NJzSZ5xUaASE5pV6UzOT9afnKmq6gHING6kbrR0NSAoOaWm55zTh0p7gKBmnA00DNOquhSCiiihK5ImBTlpKKVik7DqKKTPapNBaKKKsgAOaKXHFBOaqw+glFFFSUKDilByaTtSg8VogD0oBzRtpAM0gHUUUU0PcKKKOmKYwopc9aSgAooopMApw6UgGaSmAp6Cg9aUc4oPy8UFeYEYBpCMU6mAZpJ3BkgNJQOtFNlIVelJ1opwGKBDaKKKrYgXjFIB1opccVJYp5FHUUmeKSrHccelIvWlBzRUCCmnrTqQigbFpQM0wGnDpWiBO4o6GkpR0NJVFCkYp1Mop3AUjFLtoz0oBzTsQHUGhelC9KN1VYBaQntS0mOaGAg4Ioxxml20g6cVNixd1HUUgGRRk0EC7aWkXpSnpVJlbBRSAdKcBmrSuCEoooqRijoad2WmjrTq1joAh6UelLSetArBuyaQjFH8VBOavcn1DdSg8U2lWoW5YoPrQoxSEYpScVtfsQKetNPWlBzTaVxMXPWlBzTaKq5JIDkmlqKnb6aZVx9FM5xSqDmquMHODTd1L1NITmsm7gR0U7bTawaIA9Kb1p3UUi9KzsAhGDRQetFS1YW4w9aKKU9BWLGNam0uOM0lZMkXdikpCeaXrSuTe4AYpcmmk4pAcUJhsS0u6mdqdWiZdx9KDxTR0peproi7jHZ5xSjrTQelLW6AUHFKTim0HmrTsSI1YGvJujat9qxtZXMbfSuepqho8R8cQ/fNeK+IEw7ivePG8W4yceteG+JYtsr18jmMNCYaSPONY4JFQ6OdsoqbWFwzVX0k/vlxXzkVa6Oirqkz0/w+2Fi5rvNMbgZrz7w+wKp7V3emH5B3JrBPUtbG6hyKWQZWooiMU9m4rXdCRSuE4NZsp5z6VpXODWbL1NCdhEaHB+tWomOKp5weMGp1bHf8qqWw0WCxJHP40ZxUe/ijd61CYuhchbJHata0bpWLbt61q2rAAV2UmTY6C07ehrTjfArGt5NuOauJNuAr1IvQLF7zajeSoPNwMVE8uM03IlizSHnnFU5pOOuKdK+eaqStmuaUhjXfGajY9TQTn600EmslqNDlGf/AK1Soce1RKalQg1pFCb1JkOamX7wqumMj2qVTmth3LAOKcGGf6VEDwKeMmtEImX1qVW4qBWqVWwKYEuc85o3YxTM8Gkz71VwJScH0pQe+ai3Z+tKrfzqFqJFhTyKtQjmqcbdquwDNbR0BFyED8atxjPtVeIYHpVtFpvVkj84FIzYobjFRO2OtaydkBHcPgVnyNubFTXD1Vzk5ry6j5pWNGTRDkVowrx7VSgTJzV6Ppk16FCNkZliMVMoxj+VQxDPNWEHHrXpxC58lEH8aN233pc54JpMe3FeaWMfmq1wox+NWm9MYqCVQR/hQUndGNdxZBBrGu4wCQRXR3K8YNY93FnnGaxkiranPyZDf41JbybTjrinXEZGeKrqShrB7Gi3OhsbnJGT2rpNPucgc/pXF2c3Iz1710NhP6nIrSEhNWOvt5cqKtgnpWNaTZA/lmtOJ9w54rsgyGPcEr/jzWdcoRmtM89qqTx5BwBTauZmFcDnis24XjrW1doM1kXS8kGsR3MiYdqzbhRWpMoHftWdccdKxluaRWhlOPmNRjg1YmGM4xUGcH0PrU9S1sTwn0q1G+MVSRqso3aqi7AWs7RmopOU9acW3Ac49qjbv7V0J3IsZV8hbPqK5rU0PPGa6m8XII9ea53UkOTW61QrmAwO72q3ayc8dKq3A2nNOgkwcdK56iuaJm0j7xjtVC9iD5IGanhkyozUjruBrl2Y5K6Mf7Ng9K07CIAjim+WA3NXLZQCMV6FKV0YRVmasI2oO9PK5OSKIfuZ70MTj2rVCerG/wARpykAc0mMEUKK1QMepye9TK20Goo1H0zU6KOlO4h68jpThz9aSMY6dKfjnNaRV2LyGMMmkU5OKcwNN2njmnYl+QHqKUevT2o7kdRTuMYrVAGSAc4oPSkPy/WlzkGmK41scZ6fzqCZN64qVucU1hkVUVZ3Iscj4h08FGOM56V57eoElYYxXrerW/mRnivM/EFp5MrMOBXp0anQyceaLRi5AI9anhbkYqmeuc1IkhB6V6UZHkNWep0VmwGOcVpRyFSOe3WsC0uOOv61qQzbsZrujK5PU1o33YI5rQt5OMdPwrJgfGB0q9BIfTiuiD1INiBz35rTi5SseBxx/jWlbvkEV2RkRIeTjnFXLN+RmqjjvToXIareqsaQZvKflpFzuqvby5T3q0hXArjlodkZX0NnRWEc65NeraHLutlPUn1ryXTZB5yY7nnNep+HSTAuMYxXg4xHevhN6M44qzC2R61WAAIzU0bbTx/KvKGmXVPX0qRQc9Kji5ANTAZFFh2sSRLjirBXAqupINTh+OaAWpImc+1WF55quhyQTVlMHH9KVhIUHpkVNHxUJODg8inK+MetZ9Sy6p4FSM3FVUkNPDf41SYrg5yecGkjHNB560+Mc59KXUklC4Xp9aXBHNOT7vNKo+arsV0FTgVbjbgdiarAYqVGI4JrJ2uCLikcdxViPmqSH0q5AeRRcOpNz70dOaM8cUo6msxhupjMM4pxGBjpnuKa6jGcVLFuANNIyaBwOP0pM4IpDEAwaepIxS/lTR/nPrQQPLYIpUJzUZzmpV6UFk4PSkJ496Zu4oHSpbEyRTyMVYU4FVU+9VlTTQLYlXtTgc/Wog2COfanI+aGSSciikByaUdPamADNSJk1GBzT0qAJOa5vxppC6ppE8bLu+U9e9dGCMVDdxiWFlI7VqnZ3Ia6nwD470d9I1i5h2kAMcZ9M1yjH0r3b9oHw99i1IXKJw3BYD8q8MkQK3A5r6nDzVSkjz8WrTUl1Fhfv3rpPDWqta3ABOBXLglWzV61kMbBq3krxsznozcZXR9m/BTxot9ALOWTggYyec17F/DXxP8ADXxS+lajA4fbgjPuK+xPDerx6xpMFwjbsrz9a+WxFNwZ67adprqawPNPBxTRx1pa4zRCk8UZNNPPSlyRSuAp60uOKbQGxTKsOPSgDNJk0m761IId1paavPenUJhYUDNJRRTuSJ/SjdS0hOKQBzRuoAxR0NQUxaPpTc8CgtitSQPBozxikJ60UmV0HY605etMz+NOppkhRScU2gqw/qaCfSmg4oyaCRe3vSZ46UZNNIoAXd9aMnNN/nS/dqQFU0jUZ59qN1NgGfwpoP4UFs0ZFZrcpDhz1oxxSA0vf2rREMGpM4oopDHDkUU0NSk00JiMT/k00HFHXqaNtFxijkdaWkXpS7cUK4AetIORilI5oB96YDqQcdaM5HWkouJqwvrQDzSnBFM9qktgT2paYeKcDmnuSh9ICfwpNwFBbimA6im7uPxpM+tAC0ueKbnjNJuoCw45pM4Pt/KjORSZ5ouLdDgaDwMUg5+tIetAxf4hS9aQHpg0A5oAUiign9KTIoYthf6U3p/9en4+WmdKGuougdBTgcim7aSgoeepxR7U0HFOB7f0qkA4c0vGTTRx1pMnFSA7PNGeKTdQRVXEhpOKWk70oOc1Ow2KTTevFBOaQ8HNDZIuTQDk0gOKUdKEVYfS7uKa1JnIp7AOopuetKvSle4C0uTQfrTWOTQDFPSmhs0HOOlJzQSKDmpAc1EvXmng8+9CKHbqQnNBOR9aQjmqYmOBzRtpvWlAzQhhnnNL/DTTxn2pDnFLYkcOtB601c0tUUFOXpTO/FKDke9QAp60duaQjvSE8+tWSGeelLkjpz6Un8NL2FKxQi0MKOgNB+tDFYQfeanHpTATSk9P6VILRjjjHv60jU3PrQelAbgByO1LkUg+tBOKBCnqRQTxRxig9KpjsFNzntSUoGakY9etO6CmA80pNBSHe9GTTQDijoKCRadnn0po7j1pepoAcDTgc0nFC9a0YDqQdKMilqbXYBQRilWgnOaplJAvSkAozxS7alFbi0Y5zSL0paYhSc0lFFNlbhRRRSJHfw0AdKQ9aVelaIsWgdKb2oHQ0r2Y0OoooBzTuMVetJSkYphPNDdgH/w0lFBOKLgFFKegoHWmAAdaM9aOlKelAAOppM80fw0Y4oASlA60dDRjrQkAq8UZFGeM0i0FLsOXinDqabS55NBSEJzRSHGaU9BQLdh1ozijPWg8UBfQKKKKsgcOBRTaUHrUFpik4pG6UtI3SqRTFApP4qUdKD1FWhMKKKKZQdKU9aUjNNPSgBcmkoPFKOTQAelHpQRil6GqIDHNANBOKQdaB+Y6m4waXrR0qrhuIMUdTSUo61m2NB606mY5NOzk04iYtKDikorRaAgpP4qdupoaqsDADFO3cUh6UmOM0JhsO/hpKM5prdaYMeD2o5NAOKX1qk7A9RPWjJpD0pM8UrhcXPSlzxUdKetFwuLnikB5pKKLmY4HNLTKKOYB26jIpp6iihSYD6Kbk0oOTVqQC0UE4pN1PmADwKbRRWTd2AUDvQOlJtqAEPQUE0U09RWcmApNNJxRSN0rJskTqKSig9KzepA0ijOBilbpSViD0GUUUVJBIDmng5qJelPU9DW0XqaJj6cDmmDpTgcVvFlDqUHrTScUtbpgOpN1JnNFXcBSaydW/wBWa1M9ay9THyGokK55R40jGxxj1rwrxUm2SQ+te++MowUevCfFiYkf1r5zHx90VvePKtcJ8xuxzVDSm2S5960NdGGasrTmxKPr3r5RLW50zXunpvh5vlWu90yTCD1rzvw4/wAij0rvdNYbQD2rkS1uVF3idDE+OO9SluDVWI571PnvW1wRXm6Z9KzZ+Ca0rg5rPm5qVuDKoJ3VIp54qMjBzinpz7VVroLEu44FO3CowO+aX+tRYH2LNvkVqWrgHrWVEeRmtCA/5zW0ZWegjXhmOe9XYpsjFZUL9PSrav8ASvRjIlq5e8wmo2kB4qHdk5ppbr61q5aAkOdiRVdjnv8ArT2ORg1E/PGOtc1xDd3ek3E+9Ie1A/8ArVUAHqelSA98f/rqMcdf0py4Oc+vSulATnPTjNTKcfSoAeKlQ8jNMViwuM4qVMg+1QqalVsCtRrQcT/k04N0qPcDx3oLYoAm3Yo3YqENzSF8VLYbjy5B+tSK1QZ4HpT1PzdeKUdwexdh5IrRgHHFZtuORWpbjpW6IL0I71YUkDtUUQqQninAsUkmq8r/AJCpGbjiqs7dcUqsuVCWrKs8h3dajTkj+VNcgsafCMmvOh70imXbZauIOlVoeB71aj5I7V7dNWRC0LMQxxU6dKgjAAxU6dK7EI+SFPHNLjj0pq4pT9eK8zoaWEZu1RMMLUpGKibke9MopTDcDxWZdx4U1sS5AIxWdcR7gaya1Emc9cxENxWfKu3nNbVymAayZ1IPqKxe5qhbeTaw6Vs6fc84J4rARsHpWlZSYIOAfrURdymjr7CbPX8Qa27aYH61ylhOB9a3bWfeeT2rvpsxaNkNvPrTZhlaijlA96ezHnBrfQgzrtB2rEvEO41vXAG3nn3rHugMHjmsJKyHYw5+h5zWbcMema1LhcZFZtymcnNc0kap6GZOOOKqNmrky96pyEisnoWth0bYI71PG/ftVNWINTRk5Gaaegi6r5GTTXbrmolfj096VmyOPwroiwaKk/INY18NwbPWtqYYBzWReDvjit4sVjnLtMdetVo22t16VevEJJI/Ss8/K3Jpy2FsaUL+/wCFXVOayrZuc9Cf1rQjY44PWuKehqtR7DJNSxNjFRNTVlwevStKcmYyVjaifCCpPMNZttPweeKtpJ6da607oh9ywDxwKetQhiTkVKhzgc1sgbJUGRx1/Spk5HNRKCOe1ToOatEtj1XAx3p20+maeg45HPrSheDjitVoS31IHBpoHIH9KnYADoM1FnnnFUIMAZ4/Gkx+VOx6UY4561oloJicYoJ7UpHAoPHJ6VSYIjfimsDgZp7c0MMHGaQmypNHvjYH864fxTpYwxwcda7+RBg81ha9ZmaI8du9bwk4u5Ddjx6ZfKkYVGHz6Yq5r1sbe4b0J9Kyg/5V7UXdJnBWhrc1LSTB64/GtSKb7vNYEMuDWhBcbB1rqhJo42rHS2ku7+LBrQimxjkA1z1nce+K0Y5889DXXGRm3qb0U/FatlKXwelcvFPnBBrX0645AJrsiS1c6AncOtMHBpIX3pTuh9K3i9CYmhbPlcf0qysnTNUbV8gVbDYYd6ykdEZWNXSn/wBIWvWvC0gMC+leQaYczpXq3hc4gHNeDjj1KTTidXvHpUsRyQOuarKcrU0OT07V4m5tY0In+XFWUNUoT/8Arq3G2RQSTAZ+tOU44pgJ49alCd6oCWP7o71Orc8cVWAI4qZTgDvUgP3lqdkjpSBcsCetP25xUNFjo+tWKhUc0/kCnYB275vapojmqe4g9amgb1qbgXlHQdKXlSR1pqN0FPJyRj8qq4DuQMDHT9aVSSKZk4+lLuIwTxSIJUcr0q7BLxzWarfNVmI8++azZSNRCDjk+tOBxUUZ444FPz71KGPyMdaY47fpmlLdfaomY80m7BsDE88jNGMkZ6009KQMQ1TcbJm6UlIDxSE4atBD/wCKpAABjpTUx+FKDip6AKRSg5/CkwSKM/nWTGiRMVKp+f04qFWwMnFSjn8Ka2E1oO4OBT1ODTcYNKpx3/8Ar0MjyJlORS9KjVuKdu+XNFwHr1p69KjBpwNCYWJPypHGV9utFL/DVMTV0eN/Hbw4NR0OeRUyyDcMDvXyBdptlI6c9q/QDxnpov8AR7iMrnKmvhbxppraPr13blcBXOB7dq9rLp2bjc5q0eem12MLZUkZIA64qLPp3pwYgY/OvbZ4yfQ6XQtRMUinpg19SfA/xkJohZyv+tfIVjKUkBPSvUfh54jk0vUYJA2ACM4NeXjKXMrnrYWaknBn26p4pfvVk+GtUXVtIt51Ocrg49a16+eatodkb2sxBx1pKX7tL26VFitkN6UAU7HFFS0UN28ZoxzT8GjbzUtAN57U4daCMUYNVYBScU2lYU3qaTAWikHXrS1QDgRQTmm9KKCb9BeppABj8aRaN1JCDPFJTqYTzSYDvu0uf1qMHFLkUgHE0bqZ1PWlHX/CqTAfnmikB5oznirAcTmmnnpQD+NLU7gNpfvUh4pCcUAHNIxxS7uKa3Sk2VYTPOOtPAyPfFRbuafUxCw7tRkU3dzSbqskkJxTWOM0bsimtyD1pMBAxz6U4Emmfy+tOTrQgF6Glx6048/jSA8+9WFhadnimdqAePrSvYBSaKTJoBzTBh3oHIFIDil6fiKSBjs8U3oKbv8AeihgIenvSbiPWkpCalMe44nNOyMVGP1p2TUiHf0pCSD702ir3YnoO3Uo60mO/wDKgdTQO9xx6CkA6+1JnijPHpVAx3TNI/ekXpS0AIBilpN1GcYoDcdupM80UygTJt3FN9KRciigaHZFMJxS03JpMWw6nZ59KYD0paYxQeaPypCfQ0ZOelADsnn/ADzSg5600HFG6gVhc8ik4pCfSk6UD3H5z/8AXphOKM8UhPbH60mA5Tz+mKVetMU5NPIFCHsKTkYpQeOlMJ9KcrYFO9xARwaUe1MOe1OA4oCwvU80uPWmjpTmPQ0ALximEf8A1qXPy0yi/QBfyp44FRg5p6e9C3AUmg/ShulN3e1BI4nJpR0BpgbHNLniqRQ6k4xTcijIqbi2HqMinHoeKjBOKMmrvoaCHt/hT1IHFMY80uc1KZGwrdO9JSE5FIRik9wHU8HH1qI5H0oDdKq4tyQnFNzzTQ2TmkJOKkY8cUUwEg085waq9wE6ClIpu6jJxUiQvTNITzTckUA80NjHE9PpRuppODijqOn4UAxRml/Kmg46UtACr1p1NXr60uRQikPTqaQ8AYoBoOasl7Appw60zPNOHXOKgB+c0oOKZupRyaaYDs80c0Z5pev0pALRSHpS1b2AKU+tJQemagpCjgUvUU3rSr0oNBaKB0oq1qAvakopQM09wEpwGBTaKadgF6ZpKKKncBxHFNp9MoGx9NI5pd1GODWjsxC0UU3qalsodRSfw0E9KYCjkUUUUAFK1A6Gg570bldBKKKKokVutAOKP4qFoK6ik4pabtpcCgLhSnpR2zRQCQUUg6mjqKpEi+lFFIeDUli0A80Z4ooJ2HUD0oHSk6GrKEzxQB1pcA0p6U7hbuAORRnrSA8U71pDQgOaKKKChSMUvQUhOaSmgFyaM85pcZNITmqASlBxSZ4op3AcDmhulITmkouArdaSiipYCkYxRg0E5xQRiqQCg5NDdKQdaX0polgTim0vel9apMGri0mM4paKEIKKTdSA4pt62AUdKdk0wHFOHNNMaEPSm04jNNPShksKOlFI1IkWik6Yo3UrgLkUjdKSjOam4C55o3UbqSjfYB1FNHNLuppgPJ4ptNpwOafNqO9woPSg8iiquIRetHrS45zTaQCHpTafTWrFokSmnrTqQjNZMBtFFB6VnIgYTkUelHQUnXFZkB0pvSlPJNJ/FUlMWn0ynA8VoiR4OM04HNR05eK1RaY+lHWmr0p3vWyKQ6iik71rcYhOKy9ROVNaTnrWZfnKnPHvUtiW55x4wXKPxXhPi5Nrua968WAtG2K8K8ZLy9eJi1dFPTU8h11fmbArGsnxN6c1va8MBv5VzVo+J+fWvkXo2jZu8D0fw9JlU713+kvhVzXmvh2XO3P6V6HpD/dFcT0lYcDpoX4qcNkVUibI+oqz0HpVx1Ajn496pS5OauyEn0qpIOSatblFRxz06dqVVwAD3pzDBxTenvVInUeDmlHWmA804HFZjXmTx9utaEJAAqhEeauxGnHXULl6M+lWlYY5qnGcY561OGxjjNdsGIsq/FKxqBJDmpN+R9K2b0IB+g61E3GO1OY8UzPWsdSxv50oOGprNgZzimFyDz0rVaEpEueQAalQkjNV1P8A9epFbDD0rXcLE+ckVMpz9arnH/1qkQ88nnNah0Latk+1SowPH86rR5zUob0oBEmfTqaQ8euabvxn1phc8VTYPUl3Uit83rUW7JNOzkg9vapHaxKG7U9M5FQ46HrU8QNUhMv268itW3XGOOKoWqdK1LcYYfyqxFqMYFOJ56mgcAU1jg9a3WiAZIcDg1RncirErGs+ZiST61wV53GiIn5qtWwxVQHNXLYYx2pUI3dxF6NcAVajXpVaMZIxVtBivdgtCCZOKlQ84qFTipAa0A+SQcj/AAozim5x/wDWozxXmXN0OdvmpjA44oJNI2c8UxELL171SuF4PcetXnHBqrIM5ptaAY1zGMk1kXK/nW9dLjrWRcLljnpXPLYpbmY3HP8AKrFvLtYDNQyKQT7UsZwfes4rqXfQ3LKXLfl1rftbjODXK2kpJHatu0kwQK3iyGdHDLgc1Y80ev4VlQT5xnP1FWBIfyroT0JJpW4NZN0eTVyRyF61nzuSW7e9U2mhMy7nHJzms64Xg8c1fuD1NUpRnPbNc0hxMuUdaoy8n6VpzqAD3qhMoHSsWjRXRVZsCnI+CeTQw5FMHBPpU2sV0LKvTw3HNQKf/wBdP3ZxXRAGR3DZPWsq85BGa0puhrMuup7V0oi/QxbnJOazJR69e9ad0w5HX8Ky5/velG473HQnb61fhl3g9ay0bIHNXIXIPYVhOOg4vUv7/l68VA82DQr5FV5GGe+fasYO2hU0XLac7h6etasTZ5rmkn2kdxW1ZT5UDOR612LQjoasbHvVmPtzVOM8E5/SrUPSt07mZZXn6VaQc+lVkBx1qzGu3HatluSyZARxTtvHWhemacFPXNabmbIXXjnn3FREYPt9KnccVEVx61a0AReDTiOvegDPenBcDArVAMPSk/hp5OaRh+OKRJGy5pCAORTwPWk6npTuAwrkZx1qreW4kiYYGcVd2n8KJIwVOV7VomTLueReMtPwc4Iwe1cJI21yD1r2Lxdp4kgY4rx7UUMFwwI4z3r1aEroyqLmhckic+tXo5OncmsmFyRV6FzxXanqeY13Ne1lPStSCTOO1YNu2GBJrUgfgV0RZg9zWhlxhc1pWU+1uaxoWwMkVchkwcg12RkC3uddZ3GcVaLZ4rAsbnkfStuB9wyetdcXoJ6bF62JHYir4OVBqraRFhxV0RkgZGKzk9Sbu5oaQMzKT0zXqXhpsIox2ry7SyQ6gYr0zw05KJXi4xHp0Hodcg+UfWpozzioh0FSxrXhdTuLSZx0q3C3SqiZAqyn1psgsg8VNGx49KgTrUwzwPajYCZRg1KuOKgUkdfw4qQdKT1AmBwRzTl5qJetOU49Ki7LJh1/xp+ePSolbnnpT91CdiAPzVLEMNzTFINSjtTaL2LKHIqRRn8KjU4UU4Hn1qegC9DzR96hW+XnseKegH4UMBY15zVqEc9O9Vh155HWrUZANSFrFyLpUvP4VDGSKlD4qLBa4dfwqJ8g/wBKlzzUch59cVL1AVCOfb2oPLe3WkTr7UvT/CgN0OxzmmE889aeuMev1qN8g54ptCaJY24FOJwuajU4HYU9TkdahsY9TkUrDAI6imj+Kl3cgD9aQCp161JuqIfyqQHIqkNkuc80ZOcmmE9hSp0qSepMMEUtMXpTsce9SMcH5FSLzUQHpipEOBRfUCccjNA600HjinHtVCaK99EJoWTrkEV8dfH7w9/Z2vG5VMeZwa+ypBlGFeEftD+HPtWkvcIu5o/mziuzDTcKiaMuvK+p8oFdoJpucsKm2nJUjmonUA8dq+qi76niyjyScWSxyEMK6fRLxo5EOcba5aHGetalhdbWxWdWPNGw6UnTdz7C+BvitbyxFpI+T2yfavZK+M/hT4ofTNWhO7bk4xnrX19pN8t/YxTAg7l5x618xiIcrPabTtNdTQopoNOHT6etcdzSwE0Uc/lSEev0pC3FzmlJ59qaDQ1Ju5QA+tOBzTOlKODUkC00ml3UmOabAUnNGeKFpvapuWGT+lJk0uMGgjNUkR1uIDnpRuobrSDn6Ur9AF3UYz+dGAB70h4p2AU8ilAxTc5pwOTTiAhGKF60rdKaDkUaJljj0oBzTaXrVkC96M9aaf1pV61JTEpCcUP1pAM0dSRQc0N0pufWlJzUFkYOGp4amE4pc9DULcSHZyKQ9cZzmkzgUm41pcOpIpz3pcc01Tgf560/P+RRYkYR3pVODTietMJqgJcim0m7PWk3UNlIceaQnFITmjvQGyFz+dB9uKAMUhGKHsSLnrQeopCMUpbNO5VhtBNBFNIxUMkMc/8A16MZ+lIR+tKB2qVcq4AYNPxxmmjg+tLVokXv6+9A6n0o7+lIDx7VYC55zQDijB/CjOepoW4AeTSdPpQD/wDqpN1JgtR69KWmKaUnNNbA9BScUhOKTPFC5OaHqAvQ0KePekP+cUZ/GpG9Rx6YoJxTaQGqJQ9uaAOOlJ7UZyKLjtqLtpDx9f6UuflzTaAYDNOIzTc4GafQgEzjI/pSHg0nWigroOHSm9KAcGkbrUa3JFPSmNxTsY5pnX60PVhYenHepKhTrT92aa2BCk4oDUlJuoAevSn9CajD0u6qugHZ60pYnNNpQeP/AK1K4JBnjmmt0/8ArUo96T+GmgBQRTlOOlM6mlB/zmgCQjikAxQTxTGJH0oAf0//AFUmc9P/AK9IDQeaSAKXbRntSU2K+ovvTqZnH86XdTWwNi/0oPTNNDcD60Z/KkVuOBwKQnnrSUwmlcVrj2bimg5poOTTg1G4Bg5p2OM9BSNxnvijd1qrWAQnHFP3ZFRbqeORUoBM9u9OqMHJpaQkOY02kbNAyKBiv1FIrdqQ/lSA5oAfTicVGDTgSTVBuPpelNHVaXPFJAhUYY6c0pOKYPyo5P8AntQ2A4nn0+lPXkUwDNOAx1oQdR3SnLzzUZ60buKV9RWJaU9BTAfxpd2a0uCHjpQelA6UEZqRiA460p6UtIelV0AF6Up7U3dSjpU+haYqdKdSD0pelNaFrYKKKKtAFFFFIApSMUDrSUB0HYFNopf4RQUJRRRQSOPQUg6c0HoKU9KCgHSgjNC9KCMmr6AOPQUgPWjGSKMdafUAooopAFFIRmlximgFPQUbqSlHHWmAlKOtB60A4oAUDFKTnNNBxQeTS6mlx1AGaaOhpy5zTEFIeuac3WmkcUBsKTTSMUA4pc84oB6jycUjU3IoHSgVx2c8U1jmnLSU1oN6oKfn5aatIBV3BaCjk0pGaaDinUr6AmFKetJjnNA6mhMdxQ1IOppBwadg00G4lFFNJyaQXsLnmlptOovYEKTxSZ5o9KM84p3C4Up5waSlHpVLQoAM0HrRgjFITQAuOcUhNGRTeppMm48HFB6CmrS5ziqT1F0EHU0E5oB60hGAKQuguORTg2OKZRnmhMLktMopCeK0uDBqSiiouSITzS0yiouK449KN1N9qKLiHZFITxRk0lDYDh0paatBJqr6AHWnU0dadQlfUaFBpaaBk0ueKu/UaFpp60ucmj1o3ASkIzTsdKSpsJjSMUlOwKQjFQ0IYRzSHpTmptYSAaetMp9MrFmQhOKbRRSEPpy9KjU08HiqQdR69KX2pgOaWtEWPAzTsU0NxS7q2TDQWk3UZ4ph46VdxNhI3BrMvz8hrRkPFZd/yppNlR3OE8U58tjXhvi9cF6918SrmJ/SvEPGCZ8zA9a83Eq8S2eO6+udwrlojieus15MswHFce3yXFfI1Y2lc2WsDufD8oG0CvQ9Hfha8x8Py4dcV6LpEmQua8+fxIqnsdhbnIGO9WlbIqhbv8oq0HOKa01Boc5yMVXkxipmOOtV5jnNUhkDfLk1GelEjdf6VHnGfWhgSg8U9Rg4qDPvUqfrSBlqIHPar0WKpQjircfWqWwFxTjqcVMDnBzzUKDOOOTUwOa6qZJIuMeuPan9R60xPbp70/oPb0rVktiH9aY/HWnNn1//AFVEx+nNZj1ZG5OePyprN81IxJPP60KOa0QXHqevqKnQ5HNQjjrThkmtYibLCnNSoMH/ABqFBx0xUyHPXtxW4idOBT88VEpyKUMcUXsA/d6U0H1ppJDUm78RSvoBJwPrTsioQ3FKHoTAsIc1ctl3GqEXJGa07NCDVxEzTtENacSgAVStUO0DvV9Bheau9xkhPaoZGwe1OdiAagkbIzWjdkNkMzj696oyPuNTztyapO3NeTUleQtiWMZNXYOBVOHoB61eiGf5V6dCNkKRdhH4Zq2lVIxxirS/WvTiSSqcZ5py9ajpwOQP51ogPkkNx70fjTO3FGeRzXlo2JCcgc0wnijJA/Sk6Gq6j0Gvz7VBKMgjvU56CoZB3NG4ihcjIx2+lY1yn3hjmtybmsu9j68VnJDXcw5VOT29qiBOelWZ129vxqscbqxegy/aydBxWrbSk/8A16wYWIbjita1kwo5qkyzct5DgZqysgwKzYXFWUfg1vFtozZYll4PJqjPJ37VOzZXpzVScc0zMpTyFqpuTU9wxyfyqpIwH+NZs0iV5/Q1UlWrMhx/npVaRqzepotSrICR05qvjBq1Lk4NQE8ioDYUE47U4HApmMe1PXK/WrWgEczcHis25wQc9a0Zc4rNueSf61vEDHux14NZU/JOBWtdcj/CsmY8kVqhLTQrjrViJzxVTPX0qSI8jmpmNdzR8zj0qCc8fzoDZAqKduwrn2ZrJXRB5gVq09NucMM1hyvtJFS2s5WQc12QV0c/Wx3Nq+4DvV+H6cVjaZLvjBrYgya0juS1ZlyL9KsxjOeKrxj5evX0qxGOK1W5Dd2WEyBUh5Xkc1GrcYpwPat4kMZJ06VFgnBFTycioM9aokXHIzRSgZ7YpcCtkA1V9aVl645pxwKa3XPrSAjAx70AYp5XvTT1pWvqLcO/tTsZXFIB7U8DFUimYWu2nnwMMdq8S8Xac0F0WI4NfQV5AJYmGO1eV+OdJzuwOa76ErSsc8ex5pCctWhCOBWft8uXB65q5FINh7mvVicNVWZeifBrSt5BisqPBYHv2rRgUhea0TOW1zTjkyBU6yYI5Ix71QiyOtWVbJrpi2TaxrWNwd3JyK6fTpAxAbrXF27bSOcV0mk3GSBntXVB9AsdrZYVQcfjVmSQE+1Z1pKSoI7VZLnpVvUGaGnzYmBPFek+F5MoteWWoImBr0nwrNhYx2rzsXHS530Hod+h4H0qxEO9VInyoJq1E2SBXzl9TtWxbTgVMp3cVXU5Hb8alXIPFO47lpG2irEZ6Y9Kpqc/WrMR4oZJZUYqUcfSq6nj2qUPg+uKz2K2JSOaQHmm+Zjk0m7igZYzkUhzwc01DwOad9KGhWHI3PvVmNulVF61Yh6YoTGWkJHPal5A9jQh4zQTnjHTvSYCg4PpUsTdqgHJFSrxioYkTDrU8ZquvvViI9MikU9i3GcgCpMjr36fQ1BGQoyamzke9S9gQu7oSQKaSTj0NHSk3ZA9alCHqp+hoY9KReM+tNbhc55pgSrzTJOv17UwNgYFBfPB70mFtBVb9aljbHvUHXp3/KpVP6VDuNE2c0VFk09STQhDwcH3pwf1qMnBOKFODTAnXsecU9O9MDZ6cmnr61TF1JFOO9OBxTAcU7OKzGOp6dqjU/iKcppoCXdilDVGM4AoHFIL3JSM/nXI/ELSF1TQ54yuSQc/SusB6iqepwCe1kU91NaRdmZzVnzHwF4m0xtL1SeI9Fc4xWG3Nep/GrRv7N1+RtuBJyOK8rmJHsK+pw0+aCPMxsbSU11BCF6VZt3KsO9VkqQDDCuzc8+Ludj4e1BoLmNwcEEdK+vvg74kGr6MIS+51AIr4n066KYxXvHwO8U/YNRjjZ+GIB+leJjKV43PYw8+eDj2PqdW7/1p27JqCJw8aspBBGRTsk1889Dsi7onU5NKxqJSR3pzdadzRDt1HWmjNLgVmIWjn3pcDHr9KacfjVgOB7UHBpoOTQTigFuLj0pCOaXrRTQAOtFJkUh6CqAUjNNp2cj2ptQQKTxSdTRSc07jW4EZpaB0oqhCE8euabSk5owamxYE4oDUn40UiBxOKFak7UZ5zTT1KsKxyabQT2ptHUEL35NKOlNBpeuaQxp6UdqGPNIMZqdmQKRmhePwpSabuOT/ADqnsA4nGCKA5Ipm7NIHxmgslz2zQTx/hTFPI709qaIELYUelAbmmHrSg4pDTHtRnHFMLYo3c/Q07iJS2aTOaYDk+1O5x75pXuV0Fpe1M5A4p2760upIgODTupphNBOPrTHsHfigmkBLD8OKjc4xmjZCJRg0u6oUbJPpTwe1NMroPzjikBppOKP4qLgh3Smg9aU9Kbj5vSkSSdeRTWODzwKFOPSkJ6d/eqZSHA5pTz0pgbFOz+NCIYrdKSm7qVWOPr/KmMUk/wD1qTPOKDwKTqaTAeTSUZ4GDzSA5x71XmAueMUueKbkUA5pbgOzzQDR0xSHj6UAOyKXPGKiJ/GnZzxTTAXJPNHPWkzzQOORR1EhOcU4Him80mTSGOB4phyDSk5pOpNJ7hcATj3pxPNNB5pxPFLoAtIG6Uh6Cm/lTuV1Hhvzp9QA89aeJOCKlMZJwKXPrUW/kDrmng5oTIJV601uKTtSNx1rS5XQCaVM0wkGgcUlqSTfw1Gc0oOKRuopsBQcUZ4xSUuc/wCNIAyaMmkpCeOtNgKOPftTiTUdO9KlAITTu9RkfN/hTgKSKuOJ4/WkoIppBq7EirRnbSUmeeKQDi2aP1pmT1ppOT+FJsFuOHIyPzpykkYqMH5qcp/ChO4Ds804nn1qJmxx3pQcU0wQ7PrRTSeaCc07gOJzTc9qD0FIvGc1LdwHjFKTjFRg04nimA5Tk07tzUStinqcmgrzHA8UZ6UgP604dKA6Cjipah3cY96fnCmmiUBODkUtM3D0/GlTk+1LqA8GlH+eaTkUgY0BYlBxQO9M3fWnA5ppgOByaXAqMNjvUmeM0wADFLjimr1p1BSEB60A5ptOHSp3C48HNFRqeaf/AA1SehSdxaKaDk06kmUFKetJRRsNBSg4pKUdaauMMmlHem0VaYmFPplO/hoBAD1o3Ui9aUdTQMWikWlqkAi9KcDimt0pD3pXsA6ik/hpapMAooopsAoooB5o6gOXpQelNopFXHAYpG60oOaWpT1GFFNzxS5FWx3E/ioIxQetOpmYmOMUo6UUg6UFrccvSjGe9JR+NBWwA80pOabnJpQeaBIKdTc9qP4TQJaDqP4jSA0Z61Y7igYoopG6VAhabS7qQigHqFOBzTaXOOKBIWk20lGetAxS2KM8U09KUdqq4+o6kagHmgmhAxMdaUGlHU0g4zQxCNyKco4NIOetHTNCY9ncQ9aC2KMdaQ9RTJ1Fpv8AFTqTIoJFzijOaQdKQ9BVXAU9KbS7qSkyQooopAFFFFAC5zijHWjdRnrQUJSgZoAzSgYppEi0DrRRjFaFADSjqaTrS9zQAAUvrSY6UetUgDuaQ80rUlMBCeKbTj0ptYTAa3Wmk089KjrJq5mwHFMfvTz3pjc1gyWMpuc0E4//AFUmRWQIUNTt3TmoicGlzzWlx7Ewang5quDmpAcmqiyCWndaYvSlrZMB1IT1o3UhNMCOQ8Vm3nQ5rQkbjtWbefdNX0LijjPEY/dvmvFvGCn94Pz4r2nxDja2eRivHPGK/wCs/GuKsvdLPF9eT94475NcXcjZOQeDXc+IExK3NcPqGBNXytZWkb01eJ0WgSYZMV6Por/IvPNeWaHLjb/OvRtElyE7cdq8ioio6aHc2b5QVdVuay9Pbco7+9aCnC1nFlse7VWlepHbC4qrK/NPVK5JGz9TTA3v+dMdutIrfl71SZZMp+arEfNVlPPJFWUOMUeZBbiHFXY121Tg5PtVxDkD+lUtCSwhqeOqobFTI2OvSuimyballOOMc+9O4x1qFWOT6U9un0rZsoCcL9aibk9KkLAgd6jk6e9Zpu5RCR+VGcDikYkcCkHtya6ImROp4BqVR6D8arq2cetTLyOK1RW5IrcZqZfr+lQL/KpeB16Va7Eky5x1p281FuJzTh9005OyGxc4NNzj8aGOelNzwKzv1EPzjvSg+9RA59qchy3qRRG4+hbg5IrZs16Vk2sfI4rds0yo4zXStiGzRgXAFWW4WooetOZvStVuWhHbPeq8j8daWRqrytjvXPVlaIWuV535PNVlfJp075zUUZJNefT96RRfh5q9F71Rt+f/ANVX0xgYr3aa0J3LMR7VYRqqR8HkVYRq7EZk4PHvSl8Cog2aUtxzVX0A+UCMDsRUZ4PuKnYYzxioyPbpXl3szW40EigHnFHT/CgnB96d7i3EPeopF4xUufwprHBqy7FKVcjpxWbdRhwR+la0w49qz5l5qZAjDu4gorOkGDWzdoD1FZUyYNc8jQbGzCtG2fAHrWYhwTzVq2kIakmBtwvnrV2Jtw/pWVA+SK0ojnOP0raDsS1csc4qORD19KmUhhjuKHUdsVstTJ6MyLuLgnofesqbge9b91Fkmsm5TI6VnJalJmVI2OPWoHbnmp5V2k8VVk79azZaZHI4Peoc4NJIw7c03cajY0Wo8nPvTlbt0qNW5p4IPammFhJPmBqhc8A1efgVRuBwa1i7EmLdjaD2PasiZcMTnNbVym4nNY1xgEgdK1TFbUpykjPr3pIm4okHaolOGqnqhmjG3FMlz60yNuM5/CnSklDz+Vc70NE7oy7lyGNRwyYYd/anXh6mqiyFWAzXZS1MJqx2+h3AZV5rqbVh3rgdBnIkXOMV3dm24AjGKtrlYS1VzTjGTU4PNQRZwM9asYA6VrExY4EDpzTgTUWeadv/ADre5IrEmm4Gc55pQ2RSVS3FYcDmnYyeKRQABS4/WtEIQ/nRt4FKPpQRxxTWoDCPTpTQPXipO+KTbQAL0p6jjmmr0xUsa5qkrA9RrruGD0rkvF2nedbvgE9s12gXH+NZesWfnW7Z649K1i7O5k1Z3Pm3XbU2t4RjGO1VYZeRnnFdb470wxTM3TnrXHR8HFevGWiMa8LrmRsWp3CtOFsCsizbtWov3atSPOa1sWo5N5HOKtIfoazI2+atGIfKDniu2DuSyzEQDntW1pkmxxWGre9aenSZIPautCSud3p0o8sZ5NaEbEt0rB06fEYrVjlyQKcWDg7XNW2I8xfrXoHhUjC9j7V53aZLLXfeGW27K5MU/cOmgrnodu2UGatRtnGOv1rPtW+UemKuwsM5FfNSVj0ki/CcrUu7kHvVeF/yqUckCqurAydGwatxnOKpR8D+lWUYcVLdgRaVsn19qcT3qBZOM96cGOBUN3Bkuf8AJoDflUYJz3px4WpBEyP79O9PDkDGehqAHApc5PtQN6E4bJqxG/SqynGMVKjHNAkXQ+RgGpFaqyNmplJzQMnVSSKkAxnmoQcjNSB8dKVx7Dt2Oe9TJID9arbsHJp0bgMM9KzDY0Yzn8OamDZFVoT6VKnWgNiU89KZkilzgA0hPFQIXO44pCelN3YNDN+AqrgOWhhhh+dMz2pd/Gf0pNgSKeKkU81XztNSq2TWd7gTH7vvSKSKdTSQCOMUwFL9cc00Ng/WlHQn8aYxxgChaDsSrJjHrU4fIHrVJX+btg1PG4wRmovcETqxJqQHJquhJ/Gps5XiqQiRaXdUAPOO1PDjPXn0pXAnzz6VIB+VQBhnAqVWptgPBxzUcg3KR6inr1p2M1Imro+ev2gvDQltBdBPuHOfavmW9i2SFfSvuP4paKNV8P3KEZO3/OK+J9Wtza300bggqxBHvXv4Cf2TixEeekn2M5P85pz9jSE447VGxJPXIr3I6nirQu2MhaUDnmu78Gau2m3yPkjp9eK86gYo4IPeuk0i5ZJVOec9a5MQtDso1PZzTPu3wDrS6zocL79zqvP0rpTnj3rw74G+It0P2Zn4xgZNe3huetfKVlyyPYWjaJB/nFOyKaOtHQ1ztmg8HFOpiHinZyKaYC03+GlwKbVEC/SkpW60nc9qVyxxOKQnNJSdKpgOP+eab0JoY0nakJDqKbnJ96QnJNQMfSE4pN3FIxqwtcUnNJn8abQTikmAu6j+Gk6mkyKLgPpM44pFYEetDVVxIUtSZ/TikyKQ/epXsHQdTd1Jnp3NJninckeDnpQTimZ5o35HNFwFc8U0NTXbHemiSsW9SupMz9TxTG/M0zJ5/Sk3n1p3CxLkEUhyKaGwKC2TTGODbacrlu9RFuf/AK1KnJwOlCYvIfnIoBOaXAwKcRirSBDOfel5z7UPxg9KOhpW1DccopwOetMLZ/CimCJOMU096aWyaKG9SrCFvTNL7/ypoOKcuMVO4hy9KY4GetLnPFI3Wq2QDc49qVXqInNOX09qlMB+7JpQ24nnIpOhpAelO2pA/PFK3WkpCeKYATigHNMbpSbjzTuCJCM0tMU8c0E5xRcqw4nFIDimbie3alB/OkCRJn1pCcUnPvTST+FO4yVutJSZyKQN1p7kD91AOKTdxj9aTcM+tGxTHZ5+lIWyvtTQ1BPHFSSIX+brTxzUWQDUinIporqOzxS7uOtMJxRuxVDHDk0H9KQMBSM+P/r0risKelIxxn1pMk0nQGpJHA4xSk/lTQM0p6Yp9ADdSFhg0zPPJppOcmpuWPyM/WnHpx2qMHkU/PFSAKOfpUitnNQAkD3qWLpVJASb6a7Uzd2oPPFMB4GKX2qPPOaUHHWjYgmB6U1zikGPxpWPA9qdyxNxpdx71GpGMGgt2z+NFyXsSUwk9qTeaWkUOB5pwPFR55orRAKx5p6tgVHg96A2KjzIJSeKTcBwaZu5ppam2VYduz3pN2AD2pgfAJpjNj3qLhYmLZ5pG/KokbHHelY027kj85PvQjcUzdx1ojOKSLJCePenA4prHApqtx/jVJ2I2HntSbqazFv50mc8VT2C1mPzg+tNLbenekJ/OmE5qNQJValZsio1bHNBbAFNaIseG59Keh6/4VAHyf608NjGOlFxMmDU4nFQhuvb3pQe560guSgU4DFRgking4pokVutPjIzUZOaVWwc9zRsBOxplBORR1zVAFKDn8KbngGgHI/rSQId1NSVEePalB4FNsFuSA049KYvSndRUs0Qo6UnU0lKvWi4txKcMkGm09OhoWwLcZS7qOhoBxU3AcG4p2eKjBxUmeM1aZSYUUUUxhRQBiitLgFFBGaKLgKDigHmkpc4qeYodRSA5pR0qkwGk5peooPUUg60MAPWnU3vS7qS0YB0pwOKaRmhqu4bBnmlpMilpXYBRRRTvcAz0oHWiik9CkObpQOlAOaCcU0+gwJxSN1oPUUuRWl2A0nNLnmjHFJQQPHek3Ug6GkoLHd6D3paRhyaAEz1p61GDinDpRcSFoooIxQFgBoJzRQDQHkL6UHkZpPSiguwUUUhOKCXYWm9aXPGaXHWgLXExxignFLSEZoGwJxQOlJupR0oMxB1p1A60HiqY0gzgUuec00ng0meakq9iQjNIBikziiquK4jdKOgpNtBOakkBxmjdSUU0wCiiiqJCiiikwF9KQCl9KD0FCKEPail20EYqrAOopB0pfSrQkKvWkp2QKTPFUMSilxwKAO9IBKKKKpkhk0UUUXKEbpTafSN0rGSAaelR461IelNPWspaENEZ6Uw/SpKaw4rKRkREVHUrUw4rHqVYa3403P4mnEjNMPFSxjgetSBjioQaeDnvVxAnB4607PSolOMd6dn9K3QEmRTWaml6jaTirQrCSt71n3bDaatSNWddyfKau5SOV8QfMjeteP+MP48V65r7/I1eR+McHefrXHWehoeNeIziVuK4fUhl813PiP771w1+24mvnMRHW5rS0Rc0V9xUehr0bQpMqueK8y0h9sgr0LQXAVfU14lZXGlrc7/AE98RitFZAQOaxtPkyg7cVpKfeudbWNGTO3HFVZDwalY5FQSH35ouHQgY0oPA/lTX6/4UA4Iq1uHQsIvT3qdDjrzVdWqdDkinfQll6Biy5/SrqnCjB5qhCauK3TihNokmBI6U9WJPWod1KhweDWkGBdU4FSFuOlV42NTgZrpvoNC1E/HSpmPyn0qBzVozGHGeO1Mz1606Tkc/wAqZnNaLYbViSMj8alD4qvnv/SpU6e9aIEWUfIxTs4xzUKtkdaA5ZvSrv1EWFbJGacGx3qAP6U9STUt6WAkc5PB4pvfimUFuOtZFJCl/TrU0Ay2arjk4q7bp+NbQB7mlZJkitu2Xpisyxjxitu2XCjpgV0raxkWAPlzUcjAfjTycVXd8g9j71WxZHI3vzVWeTAPNTyNnk1RuX65NefXlfQpFeRsnmlh+99ahZsnpU8HJp4eN9STQtl5q/GKp233hV+Je/WvagrKwkPUce/pUqU1eB0/HvTx7V0IY4EZo3Y+v0pAc0me/T6Um7ITVz5bccHNQyZAHtVqQGqzNgnjvzXmvU0I2OOlBOPm9KGIFITxVoALVGxz/nrTmOaYTiqC+pEwxnIqlcDNXHOc4qCZcqeeanoUZN1GSTnmsq5XDHHStudMjHpWZdJz6isZAjLbj6VLE/NJIMUxTg1lsikatq+5sVpwvjocVhQtnvWjby9ia0Q7mvG+epxU4bIJx+BqhDNkdasrICBzyK6YyMtxko388Vl3S8HitR34JqhcjJPeqepKRhXAOTVOVcZNadyBuNZ8wFc8jRGcyZqLJzVqYc+9ViuRWb2uWCN608NzUH3elPDc+lLqUiVjzmqdz8wqzv4PeoZxlSP5VtHVEmPdLjPJGaxrpetbd0v+TWLedT/StErkt6mdKfWoCwB6VLI2DVct83PStuliizE9Tk5GDxVFGJNWlPy9awZcTPvxkVnKMEexrUvlO3PGPasoZ311UTGsrM29Ik2suK9E0di8Q6E15xpnDKR69q9C0Bsqv0rpnHqP7NjoEHydKmUHimRjjjpUqAg+9THQyYwimg4HJ69KeR17UhGM1ZGyGg/hT15FRjk81KBgVqiWKMdM0+kAHpTgOP5VqloIYRgCk69vxp5PNIRx60JWGhuPxp20HpSAZoGfSqSEOSpUA3VGo596lAxTdwH4zxUVwgZCOM471OM/SgruXjrVIl7Hkvj7SfMjdsZPPavJJ4zFMQQQc96+jfFWm+fAx25H0rwfxNZ/Zb1jtI5616NGV1YTXNCxVsnPyj3rbTlOmK5+wOJBkVurOCgFdTPMnGzED7TWjBKGUcmsdpRu9quW82M+npXbSZlJXWhpxnLYHetCzcqcdKzYW+artuw3AV13MkzrNMfciit+3UnpXOaPyFFdTaR/KDWfMbSTaNPTxtIrtdCfDIBx9a4yyG0jvXU6PJhlHeueu7xOvCxtc9Hsn/dgfpVyNhkVl6Y26Ec9K0UbFeBPc67F2KTB+tWRJk1no3P1qyjdOlZ3uDLaNk96mRuAKqI9WFNG6GWA2DU0bbh71VBJNTIcClYVicnB6UobJ5qPdmlTpUgiXqachxioi2KFfigVrlgEjGamR+OarIxwBUytjj0osUlYtBuvtU0b7e1VFkyOKmWT0pNjRaVsD6U8uOMdKqh89Kfuzn2qGDWpOTmnRjJqDd+VSK+OlIRoW54z/KrKmqFvLn2q4rAgE0kWTHkVGWAHHSnbuMd6jbOOahkAWPakLcYpmecUhOcEc0luOw7zOppQ9Rv7dqBycCnYES5JNTRtg54NVSwBqSNwP/11jsyi6G5z2ppJxz61Bvx7U/fnr1q7kseZCDTGOTSF+AP1pynOOKFqIFBBqVWOKE5pxXpgVLQ+gqsQw5qdWz0NV1HepUPXtTTsUPbJPHakB5/xprHNJk4602Q9SZXIB5qdWyBVVRzz0qUHIqeokWFPWpQ3FVSTwe1ShsimVcp63bC7spIzyCDxXxN8WtI/snxNcqF2qx3exzX3FLhlIPQ18w/tHeHjHMl2qdOGIFd2DnyzMGlLmg+qPn0kZpHoK5+npQAOmOa+qg7Hz7VnYRGO4E9q3dNl5HasMDmtTT3G5QelRNXBS1PbPhNrRsNThJfgsBzX1jaTefbxyDowBFfDnhbUmtLuJh0DCvsTwHqn9peH7dt2WUY+lfN4yFnc96D5oRn8jp1Y/jTt1RIcZ9akzk8V5Z0D1bH+NPzxTAMH1xT/AOKnFBuG6kpCc0mTTbJ2FJ460h60ce9J/Kpt1EOB4wcflSE9aQ8CkBoLHHo1ITkk0h4HWkLetWAuf0oPPSko3A9MUrgHQUHkcUh6UZ4zUgAODilqNqcGxQNCn8DTW4GOlOz7U0mrJ6gp4zTictTCcUbuagPIdnOabnvSN1pDwKGSO/hpmTx7Uu7FI1C0KsBPWk3fWms34U0tk/jSbGOJzUYPGaUkmmDOaybdwJlPFGOaFTA/+tT1Q+ma1SuG41VpdhHJqdQBS8elacoFYrzmnKvI+lSsoHNRs200rED88Udf/wBVMB5z7UuSDTLFfv6U0HI60pO6mhQPrQQLQc9qYG7Yp+7pmgBOT7UvI9sUvGaCMdetKxXUYelPU8U3I9aXqKYdRQM0jikB/n1pz8L1oGREEsAO9OHFMHJ+lO7e9StBdBy0ZxxSKflxR0qtxi55pS1MyKQk+lJAOOGB/nSA85pFNOpiQA4oI60mBS9ByaBjc/nTl+tNPekBGcUAS0hOKWmtwtOwAW5xRn1qInNKeo7GkBLkmkPXpRTWGab2AdyelBNMXKgUvWkAhbt2p6t0/wAajbpT19qSF1FLc/SjPHamMfmpB2NSHUfn5/pT2OahH3hjrUhPNAIUMRkUZz1NRk8Um/H+NXsMnGBQTgcVCJMipCcj3pXAYTx703jHHelIGKTpxjio1AUnml3ArjvUZOT6Zpcd6YDgepp6yelQlvb8qBJzTTAnB5NJuwaYHx1oJ9qbEiQHNOGD71BvNSBgRxQg6kqdqSQ4H0pg/lSE5IHrTGIG5/zinZyfT2qMnkU5SPw75qCB2cDFKTg00Hn1pC/PNWBIDzTsjHtUW7JwKM5BqlqV1Hl/emOaZ1JFGf8AOKzv0GLkinbtw5pg70E5FNELUCaQHNBOKQtmpLHj19KGbBpm7GPSkLd+gqugkKp3Y4xTw2MVCh5qUYxzUx1BkpNQhtpx1p5bioTnPHWqYMmLdKQN8xpinPWkPD0XGSsPwqNm20Fuajd8ZGOKq5A4Oc1JnIquW4FPVzg1CZXkOJ5pwcmoVOXH61KW46UiR+7FPV85qEt0zTg2TmquWWEYk9eKkU1XV8KackpzzQnYgmJxQDz6UwvzRnBFFyywG4pScVAr8inls9qq+gD91GeaYpGetLn2pJk2uOZuabvzx/KkY80bvTr70m9SiUNgVJv4qsrVIHovoNEw6UoPvUYORQGpiH0Ug5Gad+lG4CUhOKWkbpTZAtPzlaYDmlBwKlFpjgeKU9vWmoaKpFX0HjpRSZGaXrmruMKKOgoBzRcAoopB1NIoWlBwKSinEVxzdKB0ozzSfwmrsMAM0AZoBxmjJpPQBQeDSE5pR1NDUmAHqKWkB6UE4qubQBaKaetKvSi4C0n8VC0DqaG72AWgcUUm6ntqAtHUU0kml3UKQC0UUVe4Cg4oAzSUuDQtB7ig5oY02l6kVQgHWnUynDpUMpCL1p1NHWjuK1RIp6UA5pp4pd1SNbjgaRjSA9KM80DuPxxTQc0DpSHrSuDHUnrQc4FJjmmHkL1JpaQHrQelJghM85oB60lLniruSKGpOoo3UlSAUpOaSigApSc0lFABRSHvS0CuIOlLTQOadSQgooopgFFL1NJWlgDGaKeBR1quUdhB0pM9DSkcUHqKBiDqadSAYpaaAU9jQvWjuKG61aAWm4yadRSaACMim+tOopANopdtJg1VgCiiipsSMpCM05qSsJICMjmmt0qQ9aYetYtMlkLD86b14FSMKYf1rJolEZ4pjHH/ANant1HpUbVAwHApyniozz0o3VS0J3Jw+PSkL1CZMCmmQkVfNYdiZpMVE8nIxUbSVCX96tMEPkl96zrtzjrU8knBz1rOu5cA1aZa3Oc15/kbNeT+LWyHr03Xpsqc9a8u8UkOHzXNU2LZ5B4kb963OBXC6g2GI612viNv3jCuHv2/eGvErq5rDsP0qTE4Br0LQpBhQTXmtlJsnzXd6BP8q/zrwayL2Z6Lpkny9a2EOVrn9LkyBW7Eflrj2K3RKWqCbk1IWzziopME4/Wq0E2QtkY56UgbPfNDkng8+1MU9uaSYbIsq2fpU8ZzVVDVhD04xVp2QmXoHxVxG4rPhPz1bRvepuBZLce9OVqiVs09CCRgGtIu4FuHqKsLwvSq0Y59KsqcCulEXCQg47VC71KwHeoXPHvVrVjImOTzQRmmlgeadGcjitktCbjwOhpwOV6c00HHJpc/lQGw8MR360o6mo93HFKT+GapPSxRIGqRXznmqxPelVznjqakSLIY01iSfamK2MUE8496afYroTR5PIrTs0yRWfCMtWzYRdDitYGbetzWtI8AVqxjatU7RNuOKtE8Vuh2Ed8Gq7sefWnSNmq7Z/OlN2QhJHxmqFy2c1YlfqKoStlsdRXjzfNI06Ao5FWoF6VWjySDV6EV6uHjaxmXbcdK0UG6qNuOPpV2NuBjpXqxIJdvUilA/OkJwtITjn3ra5Y4Hbg/mKbTS3vSSP3rKT90SPm2ePBI9aoSLg1t3MOM8VlTx4JFcjiCZSccDtTCetSOMtwTUTcD3qVcYhbI61GzHrwKGP50w/nTTARjkVDJk/hUsjcjionPegpLQqXA9xWbcqevpWpIM8GqVwuB71L1KRkTA4qA8Nmrk4AGOKqP1rGSsUmOjfBq7BLn3rPU5OKnjfAwKaZRrQv0qysvt+VZkcuV9KsRS5raJm9C60m4Y4qtM/Bo3gcd/rUUj8dK0EULjk1QlIzV+4OM9qz5uprORSKsh69Khap36Gq71maohcc8dKTJ/D3qQmmk5Oe/vUE3toMzzUcvI68+lSH9KhcevSri+gPYzrzvWNdjB9a2rs5B4rGuuOoxWsWQzJmGCaqNnnpVq4+81VW+tbstbD42ySMVOGIFVFY554qwnrUNFR3I7v7voKzMYf1rTuR8nrVEDn29K1pOzFV2NHTBlhXe+Hjt28/nXDaWnzDNd3oAwVrrldmMGdTEMqBUuMD/ABpkQAAqQL8vPepRiNIOKjIPpz71MQeOOKTbx/WtbCuQlSOlSIC3agrzT1Bx06VaGCjnmjGfpTyPXB+lLVkkQGacOuKXbj3/AApQuPpWlwGbR2pygCnYwOBzRj2oQChc5NOAIWkXgdKcoq2Aq59KelNX1zUkeD0qUNlLUrcS27jHOO9eLePdHAd325bPFe6zR7lPpXBeL9GWeBzt7V1Up8rIi7SPBVzG5HerqTEDJJo1S1Npdsp4ANVYyQfavSUkzirQ5XdF1Xq7at74rLU5HoavWxxjNdVNnF0bNeM/LwauW8p3A5zWZE+QRyfar1v0967ESkjr9ElIx3rs9PkDItcDo8gAXsa7PS3yAM81hJ6nXTg5o6C34xjpW9pjfOnUVg2so5HpWla3YjkUA1zzdzto0mpHpuiP+5HPStVTniuf8OzFoRn0rdjbkfrXkVNGayVnYtKMY96sL0qsjdqsRenWsmSTqpzU8ZwaiUipR0HvWYEqv71KrZPFV6ljOKLgtyfPSnF8E57UzdjHtQSBnNGwDw3PFKhOaYvB4OKepyKXUglB5FSK2T71BnmlV8U27Fl2NuRUqnaaqxyHHJxUu8kDmpvcCwpp4btVVTUm71qG9B3LG8DipUbJ61T3kn/69SxybR71CepRoRcGrkTZ56VmRPnB71cifIHrQQW84FNJP/1qbnjFNznIqLljCcGpB93rUbdqcM4HpQnYgOp/+vTh60xm5/8ArUA5ppjQpJyRmlBwaaxzmnJzjis2V1JVPWpU6VFkEmnq/HvVRJsOIxTxwP6VGX6GhWOc0KyETI/NTb8oSarpzUjMfxpFj/MGP5VJGTuqp0b/AOvU8TY+tG5BYPT3ph4pVO4GkIOeaAJEBbHr6U5fX+dRq20etSZ4oHYkUnFOBxUS9KcDzWbEKTmvMPjToH9reH58L8wU4OO4r1A88VieJLAXumzIRnKnj3rWlLllczlo1LsfBF3bfZpHQ54JFVQOfrXW/ELSX0zxHcx7cAsSK5gRYz3NfWUanPFM8TFw5Kj8yuchs8g1pWDAsDVFxgGprI7WGegrtaujljudbpEuJ4znjNfU/wAE9Y+1WTWpbLDoK+SbCUrKpB6V738D9a+zaoiFuJB0zXh4qnzI9/Be9TlHqfSCkA1IjVWRsqMHg1IDxXz507lgHFOBxUCvmpFakHmPP+cUlJuoLYouFhaToPSm5/CjOcUr3GL1NNJIOMZoJ7Uh4OaYmLkkHpTS2D9eaTPXvQcHvSuSKDxRk5ppP5UmeueKEWPzzSbqaCfrS0wA896Bx/8AWpD1FJu5ouxdR5I/HFHpTS34Gml6LjHk7RSHrmmh+OtJvAFFxWHlsfjTS/PXFRs+enSms2eaz5tQsTFuOKQnNMVsin5yDWm4xh5FCg0/aKcoAPtSsBGUPanRx8VIcKOtIGGaVtRMkCj0wO1B6U0uPwpC3HH61qMk3cn+VKD+dV9/pSiTkjP407ieuhKxwahLZIoZs00nNZt6kjw35U7dn8Kh3bT/AEoDkEcZppl7EwBx1oPtUYfJ9qC3OO1VewC4x+dG6mFqTPOai4E2TilJqFX7UpY1VwHMKFYjikLU0Hqc1ImPU49jTmOVqLPFSBs8UIZHjbj0pxPy9Kax5/CkAx9Kd7CQuffinjJGaZnilzx1poYp+7jFMOSSaCxGOaMmmAq+9O3cYpgPNDHA9qSFccTzSbqaDmgcjNSMXp9KSkZ+aZn5qBMnV+Kd/Kq6sAOtSeZke9Un3KQHk9KfuqPJJ+lDPmpESbsUZz2xUecjFGcY5qrgOLYOaQE0meKCeaGApbmhSSfams1Kh6VPUOopJBpUb5aaTk03PzfjQHUe55p2/AqJzkdaUHgUIFuOZs0mM/WmlqA+aGwHKQKcGGPeosihX5x+dHQCYdaQjNMyfwoDZHSklYBcc89aM4+lBxn2ozk+uO1MBp4FJnnNOIyP8aTHNABu+alL+/JqJuDUe/tUbCSLKt82ad3Bqr5mOKkV8immMsqaTdziolbrzSluaq42SE5+tG3NR7sj3pxPSglgTjgUvJFNyMmlBwDQwsAb5gM07dge1Q7wTUmRj60J9AQgOaM5BppFISQKVxj896dkDj+dQhjTs5IoTAXPegGmMehpAccZzQgJuppjUbj/AJFMZ8E02A4cGnA/gagLZ5p4bgVIEuTimFvzoDZH+eaaWp3EyRTnH86RjTAx6UO+McVV9BjyxPPrUbZP0o3mmM5FS2TbqOHWl3DPNRbiSaVSSc0yiQPtNOLc1XLENzUm8+lRcCUt+JpVb5cVDuxTg+TVgToxPXtTk7VAJAD7U8Sc8CpvYViwTzSg85JqJXB+tLv5xTuMnByOlOU5HWod3IpVbnFO9yfUkLlWx+VPRiwqMt2pFk9aLlEhNGeKZn1/nRu6dKBMeMjPpS78VGDxRkg/jUlInViRTlNRKadv55p7IRYU80/iqwfJGKlB6U07CRIGzTWbmjJ6UhHrTbKY/HFL2o6Cm560h7Dl6UnQ0Z5oIxQIVTTv4qYDzTqtMaHUUjGk6E1Vxjj0pFoBzQvSmAtFA70UAKOtGM5pKUHFUmUJRRRSYkKDil6im0U0FxwGKQnNAOKM85oGA60A4pQMUh60bAL1NITzQOtJQwHE/LSEdKCc0uOlG4CdqdTf4TSgHFCAM8ClpB0paroAUUUh6imAA5paKTPNNMBW5oHFAORRVaB5j6T1ptFTqmVcKKKKrdkhRRRTYCgZo20bqM81K3K0EzmlBxQB1pKskXqTTqQdTQDmkykITmkoop3RIUUUdRWQBRRTQeau9gHE4pu6hutK3Ss7gNpQcUlFUnqSObpSL1oBxSrWgC0UUoGRVINxKcBigLS1aRQUUUVrYApD0pelFTIAopB0paOoBTqQjApKsWw4dKKAeBQRmoGFFFFWAEZooJxSDNACUUUUEiEZptPppGKzaAYRimkVJTGGTWEkJkbVEwwamIzUbLxWMiEQlajPXmpnGKhk461lYkjJqMvye+Kc3GKib9akpAz8U1n9TTHPHWoS3/6qBkrS4zUTS8VGz89aheTHWtLgtx8kvBrMvZcocGp5ZcjrWTfXG0GqvY0Rz+uTZRua8x8SSEhq73W58q4zXnHiOTcrYrnqMpM8p8Sf6x/r9K4XUJPnIFdz4n+Zm5zzXn2pNhz+VebNcxpES3lxKuc/Wu58Py52jOTXnUUmJB1HNdn4cuOQSa8TERsas9S0qTGOa6OFtyD6VyOkTBkX+ldTaPkCvJvqNLQtA1E55p2RUbn0p9CCF2zn2pm7nr1okP8A+qoweaWiAsKcGrKE4qkjdKsIeaq9yrF+EmrcecY96oQnA9vSrkZOBQtSSypwamQ5YVWB7dzU8eB1raHYTLcZxirC8iqsRz3qwoxXSnYmw9jjPvUE3FSseKhkOVqlqxrYgJ/KgOeg6Y4ppGOTTd/IFbXJsWQeBTlznp2zUSNkc9KcDmnuOw7dnntSZ5H8qQnAwMUtK4xQcikzjFNz83XilJxScrIlkgccZp6cn1zVYHcRxViEZOOmO9OKC5o2iZIrfsIsgY4xWRYx5xxXRWUeMV0xRPUvxrtX/wCtSu/HWlXpVaZ8ZHUCttkXsNd6iZuKa8hzUTyYFcdWYLchnkxVPcS2c0+4k/U1AnLE+9cNNc0ht20LkIwc1owjIFZ9uAfetS3XIFe9RjoTItRL2qzHwaijXjpUy12ozJM5pjEgUp61GTzQymKTmmMaUkio2PPesJu4dDxO8txk8Vi3Vt8xxx9a6u7hyOBmsS7gOTxWso2IRzkqYB71TcH/AOvWxcxYyO3sKzpUCnFc0jRMqMMVCTmp369BioXUKfQmpQDTkjpgVG31p5Jx7U0nFMrYrzdwRVSRdwq647dKqTAgH0pMZlzqd3pVSRccY61ozLn6GqUgw3qR61lIqJVBwOeKkVskelNbGD3pqt9MVhFll1GweuasRuQODiqKv7/lU6OMY61tFilqWVkyaHJ9f1qLcTj3o3lgR0/GuhEpEM/PSqEwxnnmrk5J+tUpO9TIL6lR+MknNRVLI2DUJOax6Gm7G559KY2ScjtSk4OKTIpDsIe2e/SomNPPINMbAyKuLJaM+7XINYt0vWt65XrWJeKecCtI7gYk2MEH8aqP/kVcuMc81Rc7SRW61BCL196nQ/Ln0qruOalQ96lpjRNJ9yqyJk1LI25en60tvGTweOelXDR3HU1Rp6ZHhlOOtdroqYYdq5XToSpGOa7LSFIZD0rpT0uYRVjoYlytTKuetJFwOlSleM1UdTORFszSMpAqUjgYpjA/St7EWGdD05pRyc06lVfp9aqIgUZFKRxjvTlXn1pxAJ6VogGEYwOlJtHfr6VKF/Gk2jPvTAj288Ue3an4HftQBknHT1rToAirjuDSjrSnAFNJ+UdqzKHgYp69femADHfFSIBViQ7GfesnWbL7Rbt8uTW0mCORUVzFuQiiK1E0fP3jjQzDIzhcGuKVSDj0r3bxpovnQSfLnivGNQsja3DDGBXoxldIJx9pTuion3hVyJsH2qAJx/Wp0UgV0wqHizi0XYG3Gr9u5BxVG0HGDV63OCCOPrXfGWhlHRnRaS3IP866aHUhAoGcVydnKEUEn8qvQFriTap4qoR55nu4OHNudbbayX78VsaZetPcJ9ayNM8PvLGDiuz8NeGtkgZga9D6srHr8sI6o73w3xEM9cV0CPgnmszTbYW8agfgKvg8DJ49K+SxMeWpY8ue5eifd3q3Ee9ZsTbSOavQvuArjM1qWw2amjeqynn8KlVqB2LA6cU5PrUatj0pwfBoETjgc0v3qjDcU4HFDAd0HpT42pmARmnLxnigCUA0qmmKxxilDc4/lQBOjYFToevNVVPP9KmRyKyAsLwRTuM1CWpQ3/6qTDYm/UU9ScCoAwI96lVhgVI0yzHJ6VcikArPBGBip42z/hUtiNDzMr6UZwO9Qxtx61KTkYqCvMXdn6U7BYGoW6+lKJOABST7iuOzj1pNxBJ/yab296ZvyetMolEnPrUqNz0quP59akBxj0pXAsY4A9acOO/NReZkD0p+7rTJ2JFOTR0PPekJxg0E9M0tiiZDx7Gn5PTP4VBG5JFTdh2ouAmCpz3p6HmmjJqReBQ+5BMpOPal5wfamo3PSlJxnsKEAFgtOjfJxTGOetCHBzUgWF5AxUnWq6vzxUoNAD+tQzoJI2B9KlzkfWhwNvFSS1dWPln4/wDhwW9+l0i9SQeK8XCHP9K+u/jP4dGpaK7hASnPSvlj7DtudhHRsGvosHO6scGIpurGL6rQyjBkcVFGNkgGMV193oPkWm8DtzXJTriTivXpz5jznScNWbFrggc5r1X4Xagtrqltk4ycZryCwlw2K9L8GyrHLG+cFSCK5a1up6uXtKbT6n2FZTedBG+cgqCPyq0OBXN+DNUXUtJhYNkhea6AOc8nivmK0eWbR3NcraJt2BTg/pUJP50AnJNczYiwD+dLnBqINnOacDihAPBpQeKYGx170vTFCAXgGkOKQ9aQn86sBG6UNS5xTWNSJCF+abTGbDUqnIpJjHg/NigPnIpvI4pm7J9KYEm7tRvpinFNJHY0rgK74FM3U1ulHWlcB/mUA5FMxn8aeqkEcUtWAuCQBxmnDke9KFwCTSgYp2AQDinA46Un8NKTx61aAXd1HelU4NRE4pwJPNMCR34qIPzQzcVCThgaiTGywXzTWP401TnvTjzzVXEAbikzimk4PfJ70mTmkBJnPtigjFNBHNDdKe4kOJzTNwJ4pDkGozkHHehjJkOeaf1qupxj1qQN07U0wHtxTc8D+dHcU0DFAuoqt1OadUbDaD/Km5ycZpMpEpbpzQG5qInFLnnFIRKSCKUHH0FRt0pA+OvSi9gJCeRShhimE0yqAkJAp272qE+1KHz+VK4DiaUNTeo96UsOPQdqtBsKDg5NBOVpmcnrxR29KLgPXpR/DTA1LkUlsAFR1pp68UMMGoyfmHPNICQc45pQcjNR5Ip4680uoDwcU0t1pc+lNJph0FLUpJbmmkZAo5AxmjYBxOaATimE4FCtxQA5jgUkfSmE54pydOmanqA/OfpRjnNJnHFAfnFUQObmimAnOKcOlJMsaTnmkU4odu1N3c4pDuSZ/I0nHXNMLHHHHrThyKdxDg/FO3cVEDing5GKY0DNjNP681GBg/SndjxUiELjoOtKCcetRZOaUE0kwCTDfWojjIqVhj8ajdMH0pbivoNODz0pVbnr2qMnihT2oQyeOTOaeW9KhWkZtrf54pthbQnD4/OpN3T+WKrRndzUhOB9Ka2Akzk0jPt+tJkGms2OKbAQHn2qYPgiq+cD60rPmktAJiRmmk8fSog2DS7qAJCc0M20cVHvpCcmgB6nPH8qUsAcUxSD6Uw8k5oAmYgCoi9KM4xUZwDSYDic0u7HB6VHnvRnpjpUgTofl60hcbh7UxOlNwVb61YE56ZFIxxgUwtwMVGzYPXp0pXGycsM4FRMCT7ZpobmjJNMRL0GaaDmlJA603fTuA0nnmpAc1Bg76cOaQ0T9OtNJ560wHmkLYPelcRMG5pytlveocgc05X4pMCypyfennqMj8aijYA5NOMoPf8A+tTQEtOGQMYqIMSvPanK2RVXAkB4xSg5aowSDmpAc0XFYdk0hOfamseRTdx9am9hk2Rj3pDnPvTFbI9CKcfm69KNxodnAJz+VKCc+lM35OKcrUMRKGwakRs1Fn86clCI6k27H4UobNRnpTlPNWWSg5pUFNHWnr0pWvqNAetJnNFFMXURqeOlRk5pR0pJ2BbkhNFFKTWhYg5oJ5NFFNCYq0Z60nSgnrVNjF3UoOabSg4qUwFoopM81QC0p60meM0m6ncoeBikIxSUUXuAUUUUgFPWhetJSjincOolOBwKQ9aSlsA49KbRRTYBTgc009KcR0oQCg5pByc0DqaTtirbAdSN0o5NIetK9gFHSgdBS0hOKtsBaKTdSnpRcAoooJwKQBRRRV9QFbFJSMeKQcGsr6lMUnBpabnnNJRzWJHk4z60A96ZS5NLmC4E5pc5FNpy0kwDdQOlJnnNJTvYBzU2iilcBSc0A8im7qM80JiuOJzSUUA1Sd2IUdacOBTcGnVsgFAzS560g4FL61aKFHWl9aFpD1roQBSjoaSnHpTEgHSigdKMcUWuMQ8GkoPWlxnmgAJoBxSYxS459qnYBB1p460ynDpSBBRRRV2uA0jFKBS0VSQWEIo20tOK1VhWI6KUikrJoQygin03bWTQDCMVGwqUjIpjdawcSJEDjmoH4qw49qruKwkSmV2HPvUDDGassPSq8nWoZRA7c1C5ycdKmc1Xc9aSQEMrVAzZ60+Tnmq0j9avqUkRSy7eO1YupSDJ5rRuHJJrC1GTBND2KRzetSAKeeOa8815shu9dtrEuQ1cJrRyretc0noNHm/iMD5s9fpXnGqPtc56V6N4hHU15xrXyyE+/auVxubXvqZiy4Oa6zw9c8qM4FcUzfMOePYV0Hh+4JkA9K8zEQugbsj2PQJt6rXX2UgxXAeHp/lXnFdtYybk5rwJRVzRM1DyDyBUb0BuOtMc8HHWp5bBYhkIxUWeOadJwvH1qInGRU6sknjI75NWozxmqKORVuI8irj5lXLkfIA/WrkRwMZzVGI+lXY/WjYlrUsocc1PHz3qBelTJ1rSG4FpDk+1TqffNVoxxVj+Guhak21FJwKhkPHSpTzzUMoFVF2YkQufm5/SmA+tDYII7UxuOK1d0NomVuMU8E/h6VWVsYFPQ44oTsJblgnJzQDg9aaGFGeMVTYMCTuoU59OKYzcH1oUYNTe4WJoxk8//qq3bLzVaJfmrTs48kDg1tFXEzW06Lha37VdozWbZRYCgVrJ8oFbq5K1Y52wPeqMz7jVidsCqMjZq29C2IW5PNQTPjPNPduCapSS9a8ytLUEupFLJlvUUR5JqJjuOOas28ZyCa1w8OoX1LtqmP8ACta2Xt/WqFrHkitS3j56V7lNGb3LCKB16U/AwaWNevFKV4rpsV0G9sU1gafjjNJUMgiPWoX6Zzg1Ox6/zqu5rlkVY82ni3A9qy7y33VtyLwRVKeIE5xXc1chHLXdvtz2rHuYvm/ziurvLc85rEvIepI5+lc0ohsYEq81WkTmtC4jOc1TdeTxiudqxdyqw+8Ceaawz6AelPfqRUb8emKplbojf9RUEx49qmfkEjioHPPbBqNx3KkqdxxWfMpHOK0JOh9apzDg44z70mirlCQZqLOM1PIDUDex6VzyVmaJ3RIjVKG4B6Cq6nmnhwD1/OrW4mW0l3dOCO9KzYAz1qur81J171qmSxrnj/PFVZWzxVhyRnmqsgPXGKt6klSRagOfwqxLjFVXJ7Gs2aK9hrE/nTC2O9KTmmZAzWZSHE55FI3PWo/0oLccmqQmQ3C5FYt2vLYrZmOVPoPesq8TGWzWqJszn7sYz6VmucGta8G0n0rImyCa6Iu4LQiJBNSRnviq3Q89qlSTvTKLJJ5FXbVCzfSqKnOeladiBxUp6jl8JuaYmSvY/Suu0uPBXPeuc0tPUDFdZpyYxW0WZmwi4UDpUqrkY70kQzjdUqrhua3gYsjZfrTHX2qfGOfSmNXQSViMGpFGCKQgk09Vz0pxRI5QSQfSlIwfalA4HFOUHI4xWgDAOeKdt46Uo4agjI6UWYEfKn2oxzxzTxySKTGG9RVphuM20g+lPcDgfrTQc1ADgOfenj2pi8c0oPNX1KLCHIA705x8uOtRx4J68/Spaa8iXsY2s2f2i3dcAEDHTmvEPHGleRO5AIxX0FdRh4yOM15v460gTxOdmc9cV1UXrqXRkoyszxWKUtx3q9EuVHb2rM1CM2lyynIwatWd6pAViM1vKMoO6FWw13dGrajaw9KuxgmqVuyueCD9DWpEnINbQq6Hnewd9i1bsRGO5FbOhktcqDj2FYRkCDGcVs+Gn3XS+ma9PDXb5j3MHSfLqe1+F7JZrZDiu1tLVbdQQMH6VzfhFkFvGT075rf1DVEt4sA4J9a9hzsjVxu7GtDMCQBU4eud02+M7rg9a31+ucV8Xi3+8OGorSsWIn5q9FJxis5DirULV59zM0YZF79KnDdwM1QjPIqwjYNN6h1LStz6/WlDYaoo3BGe/vTup+tAFhW4Bp6tz1quDmpF7UE7lhT/APqpxaoge9OyQwIoWolqSKTnmlVjTcHtTc8+lSwLMfPX0qZGHHeqIkwamWQ+vSpuNFvdnqcU4Z/wquGzx61NH8wxUsRKpAPPanA80xutJn8KzbHsWEJ+gqyhxiqaHirUXPekUWo2II96nzkVWiPJPFShqXUgkJ4pADnNJg49qcvpTHYaRimHJ475qV+lRHk+lS9xDy22neYMcdKhZvemhulK5ZaBBp6NVdZB2qRZcdec0CsW1b1pzYGDUKSAU9nyPWi4yRDlutS81UDZYc+9TB+M0AP3FfYCpEfPFVi+T1qRW568VN2QWlI704HmoFOD7VID3NUBITnrQCRSZ9KQnHpQBKuacr4AApg5pVOSKkCdSc5605jkVGv5e9PGDmnYDJ8SWC6hpc0RGeD+NfIvijR30vXpkK/KHyOO1fZUi7lIODx0r5v+NWiNZastwowhOG/pXo4OdpBBczcWc9cRrceHmIGWAz+leWX8e2ZgeBmvU9ElE1mYiRz/ACrz7xRZG1u34wCa+hhK1kjz67Sg4+ZmWcu2Tj19K7/w1diLZk5Fecw/K4I9a6nSLlo9uD/9alVjc5KNXkqKR9P/AAe1wEm2ZsA56/0r1jlf896+YfhvrL2+q277vlzgivpu2mW4hjfI+YA181io+9c9+o1KSkupKDkClB7U3GG/+tTlA21wMzJFJxx0qTrUQUinbuKa0AfxRnv2qNm6E9qbuPHei4E2RTSeKi3k80md2Pei4Dw+760M3Soj39BQH4xSuArnPWkDY/GhmxTKLjQ9nznFNz/+qmM+00zOeanmEPZ/84pvmZPSk2lvxpVTtS1YByWGKkVdwpuMH2p4OP5VUUA5VxzTt4zg03Oaa3c1YE27I/xpM/5xUecjr1oDcetAND6aWpN2OtNLdfalcBQcUoeo93PNNZu4ouBMxOOKaBTN2eKQEhqhsdiYnFO3ZFR7uD+VKTgn2qkIXJIpjg0pemMxzSAcvenbiPxqNTjrSFsmq2AlJOCRTG4xnvQH46/hTWOc+9N7AOByxGcU9eagDcH1+lOVqaYE+cj3oqNX9+aXcG+tIBGb8frTfcU44J5qM8H2oAeTkUdD70zdQGyR0oAkBzTc44ophOKlgSBuOaN9MBOKaxwKLgSbhjr1pFx71GDg81IPene4D88Z/lS5x+NRlsUFsimBIoxz3pCcU3d070jN+VABu/SgNketMOO1ID3poCbPGKifrx1qTeMdahfrQxvQeG5zTy3OKiT1p9ShDx9aCcDr0pm7Apu/PemBOCAfb0pDg8fyqMn8aTcT/jRfoA52zihMiomc5pyNj60AS9qRaTdnI/rSUbhuSEnNNzz+NNJx700NincCYt6UjMSMY5qMOQT7Uu/PXipuAgY55pSOCaYTjqMGnCTikmAA4PSnbsAD9aReWpHb0FCAUHPGe9OU/kaiX5mwOPrTgQOaaFqS/lRu6Dr7elN3AjiiqYxSQBQrZPFMJ49jQr4NQgJevNNZc4xTgeKOo5q0LyIWjwfSotuM1aIAXrUBGGNTsMM4qN+WpxyGpjHOD3pMB6Pinkk4FQqcN9aeHx3x9KEBIrgYoZ+aiU59h1oz3pAthzHOKAeeelR9RTlJAzQA5mzyPp9KUE4A65qJsgUoOKa1Afk5p/UVEWyRQGIH6ijqBIG2kn1pPMNM60hHHWqAd5h6U3uvam9RQeBzWdwHs3GOKaR05ph49qN3QdTRcbJFc+vFKWNRhsDikLkGmIl6CmtzTA5Aozn3oAejHI9BSg4qJW+YUEkDihMCc5fmmrke1MEny9KQNup3Ex7t831pBkf1pGpu4rkdKXUZOBmkIx2qNHY96eDzzTuAueMU5etNoU4+tFwJ0Y08HrUSt7U5SeKQEqMVxnn2p+StRbgKXfkU1sBNu9u1Khyfaot3y4p4O2l1AkbqBSfTmjIK03oODznkU2ApOCadu5PpjpTTyfegDnikA/BP1qQcDFRZIbFIpOcU1oBYz25xTg2OKiDce9OB4xVX6kEgc5qRXx1FQDpTg/NK5ZcB4qRTxVZG5FTqeKaY0KetJRnNI3Sm3cfmJ3pc8UnQ0g61CJH07PGajLYpwYYxVpgOHSjIpv8ACaM5NNspCg5pT0pF60E5o3GG6l3U2gdRSuJD6TIoyKaeM07jHnoKKbuytBOaqQDg3FKDmk6ACkAxTWgXY89KT0oJGKSqvqA6iiimUKetJSZzxS0XuK4UUUUBcKXJpKKaGLnkUp6im0UXAUHFGOcUlOxzTAQdaUdTSDrQeDQwQdBQetJRSbAKXtSDPegnFCYug+kakBxSU27jCg9qKOtSJhQelITxSVDYxxOc0U0CnU12YvMKKKKoNgopAeaWgQUUnb/61JQAUdKVulNyKhuwC070ptLuqkJC04dKbRW0Rj88Uo6Gkpc8Gtkyhy06mr2pWrZPQA20hGKd60VdwsHSiiiqQAR0oAxRRjnNUAUUHgUVmwA9KAc0UAYqQCiigHNWmAUvpSjFLWiKsFFKOtKBiuhIkaw60xlqVxTGqJRBkZFNantTSM1yyRI0jimPzT6QjNYSQNELdMVXcc//AF6skZqGRev+NcskYlSSqsmc8VblBqtLwCayaKuVW4Heq8rVNJwaqyH16mhaFIhd6oyOSatymqUvU/lSKKdy/UdKwNQkyPpWzdPgmsG/b5TmjoByurt97NcPrTE7v612WsMfmriNZP3qwqbGiOD13gNxnmvOPEC8k8CvRtaP3xXn2tpuJ4zXOvdZpE5F2IYitXQ7krMOcfSse8BikJFWNLJ8wHms5w59ByR7F4cvCdtegaZL8q89eteVeF7jIWvTNKkzGK+exFBwbaLR0KHjNNkPemRuduSelDtwea8/V6EkMvPHH51Fup7nIxjPvUTNUp2CxKh+tWoiRg1SU9M/lVqI9KvroJF+E81ciPPHas+JjVyFs4pWLReU96nTkVWRuanjPPrWkGkS0WVbnpiplB6dqhToDUy119AHkfL71XkyfwqcnsarzdT2qU9RWIXbI7VAzc1I5qFzk9KtSuxCnjBFO345xURNAbHU1N2OxZRzUqsSKrI4qbdgYqk3cQ/1pQc9KYX59qkjGCBkYrQC1bphvY1t2EOT/jWVZpnkD+tdFp8WADW8HYzfY1LSMBRx+NXCdo/pUcKhQKbM/X2rpiikrEVxJyapueTT5pM1XkbGa5qsrIaV2Mlk4NUZnyeDmn3EhOeaqM/PWvNvzMtqxNGMmr9snTjvVGBec546VqW68LxXsYeNkZ7Gjax4xWpEvArPt+B9a0Ys4B7ivWjsZk4H601+9G/j6VHI3PpitSugFsVGW49zUbSc01pMj3rCUgQ924qB2pHfnOajLZ71yt3KZw5OVNQyJxSRybhTycivSRk1YzLiLOax7y3GSa6WWPcp/nWXdW+Qc1DVwtqcndw4NZMqc5rpbu35PHFY91blfSuWcbMZjyrzjrUJGc5xmrdwmM46Cqp+XpWUtDS5BJ6dqglOfpU0hOSSKgbBGff8qE7DfcgcZJPWqk4x06VcY8HBqrP1xjNS9S+hnyIQDVdsc8fj6VbkHrzVWQDvWcikR/nT1Ix61GRigHrUJj3J1YD3pwbjioVwOc8Yp4bAz+tagPY/WoXOQcU5nwORUUjA9T+FaJ6EWK84zVOQ8datSHJ6VTk5NS0OLITmmk/nStwCKjLZrI1QpOaCcZpmTQzAkD0poVhrkEVnXgyDWgeBVO6Gc5Ga0W4mc7drnOO1Y1yfmPNbt6uM1g3fU9q6Iu5KKuR3P4U9DVZ2yalV+hA69q1a0GXEbB962dN5ArEhPA9c1uaWp4NZ21G9EdXpScjvXWacnyqa5jSVziut09cAYGa1joZdDShXqMVKg56ZpqDAGe/pU20gA9s10xMG7kTADJNRP6CrDpUTDOeM5/SuhAQ8dB1p6dMUmzB68U9eTxWhIqrTgO1OA59aMH04poBuMHilwcelORc4zSkZp7DSIR9M+9JjmpAMU0jJ4FFhdRpGDSAf/rpxXj3oAI7U0wBTnGBSEY4/WnjtR37ZpoewJ0qdRntioEHvUykYpCCRMg1g+ILFZ7dxjPHat7d74FVbtBJGynrWkHZ3F1ufN/jbR/s92xC9zzXIsrxA4PHoK9i+IGm8OwXkZryaX5ZCpHQ171FKpHU9mjLniFpqr27DNbMfiFcdP1rFWz805AwasR6RK3QHBrRYaLN3Tpt3aNAaw1xIAP512nhWQh0btXI6b4cm81SRnNdzpFkbRFyMGu+EVFWRpaMFaJ7J4avttsuTxgDIqTVtRLtjNcdpmrtBEEzVxb9riQEnNVNuzMowtK533hiQvtJ612CNkcelcV4VPyru78V2MZyK+RxL988qtrNljdyKsRPzVQHjrzUqtgiuM5jRR+KmWSs+NyD1/GrMbAjFWBdjfvUoOaqK+MYqYPkZ/SldgTh8mpQw+hqmH71KH9qVwLat+IpwOKqq9S7s9aSZFrlgSZGKRzkZqBX2mhpc8dqhu4Em+nLOATVcsSKRTmkyrGlFJuI9qvQ8Dgc+lZUJAb2q7FLxkc0loLcudRkgHNCjmow+eAPrT1ODUvUolRflPapUbaMU2M04dO1DAso3f+VTJ1OOaqI2MVYjaswLA4FJ/FTN+eM5pQwzRcB7DNQEjJFTB/8AOaiZuaTAce9Rtx3ozjgduxpOKNyAJwT2NOVup61HjJ+lKMg1LGidJMHnrUwfpz+FVl6+v0qRWpXKLCPTw2TjtVYNk08PmrRBOpyRT1PpUEbetTJzkmouVcmVvWpQeAP61XQ+vIqwPu1QmP3YxxTgc8ios8+n1pyNnigRMoyMUu7Bpm/AxzS7s5PajRFkqtT1cDk1WDkmlVucChsCwxGO3SvM/i/oI1LSJGAywXr716P7/wAqyfEtkt7psqEZyD0relPlkmQ3ytSPk+y1D7DKV4GOtYPiq6W8dnXvzkdK3PFVgdK164gIwNxK/QmuZ1RDlvSvpKdRTaZ5uK0m77MwI2IOT1roNHfJHOc9sVgMux/atDTpirjmuuep5a3PUPCF4ILxOcdOa+qfCN8L7RoXzyBivjnQrkrKjg819MfCXV/tGn+SWBI/SvCxcNLnu0anPSv2PS6NvHHaow+R0pc5IrxLnRuSgnAOaQEUi/1zSZ5xQykPPXrQ3GRUe4k4FKGz60ihOtNJANKTnmmMePegmwucUwnFKx546e9Rjk8VFxDmft6UA96UIS1P2UJXYEeM80oXgcU7OynbsDpVpIBMAfWlDACmsc00nFADiRQDx6Uw9BQG5oAeGBpcjNRdCf8ACkDc07gSjqaGPFRGTBBpS3FHQB5akaSmbqbuyc0XEh27n+tKBkVGDupQ3PWkMkOcVETzT92c1XkY7qzmwLO7IzS7qhQ8YzTicHpVrVFMkznNJnI96aG44pQOaZIZFJkAACl6DFM6nijcB26gtgY9KYTmlx3oBbiAjGM/hRk0w9aUHAz+lAEyHvS7qi3Y70F8incaJi1NIJFNRuKUsKLiG9KRX5HrSld3WmZwSO9DAmV8+9Ixz71GrnPvUhxSHcVWxTGPOKWmu+KpBYAcjmnZzk/yqHfk+lA6UrpaCJQ+PxpQaj/hpN2T3ouLqSl8CkD9u9MbBJoVgOaoEPxjNITxTWf9aaCWWpuMkU5GKRwcZpithqcz5GKoBQ3FAbpTAc0Zzn61LAkB45NIDz14pimlPGR6UgJQefamk800HbQT+NF7gAPIFP3EVGpzTyTt5oAcG4yaN/Bpnb0ApAabYD92RzTV5oI9P8igHaKljYoPXinZxyeKj3dKUNkEH86ECHFs4Hp/OmjimlufpS7sk5NMQ/OCO1OMg5qHcSKKOgDxigvg03sKQ5BFO40SB+aerfLVcHHH9KerY5zmi4iQkdOKMjpUQODS7xkd6nqBPvwaA+SRUOd3NIGweaq4E5bjmmH5qRWBAoL4XH40hseAM/40ySOkSTAJp7PleP1q1sIrfxUpGaQ9aUnOT2qAGjqDTgc0Dofam847UAO6Clzupp6CgHBzQArA81HnPFSMcj3qMHHfFAAcg0qscDmmscrSK2TUXHYl8zBAHel3fU1EeSe9AbirT0BDy3NM3bu/FNY5pueDS0EOkb8qUPxUTt0oDcAVHUCbJ6d6azc00NzzTJWyOKtlkhkwAD3oEmf89ar7jnnrTlPP681nfWwE+cUrOeKjVuSDTHfHT9KtslEofmnB+KiVwRTg4zgU7jsSluM96YzfjQW+XmmZyOaV9RMlBAANSbjj2quDxS8gc9KVxolL8ilVwvtmoj70ZyPpUNjLQlHrThJkkY4FVQelSIcYzVJkFlW4+tPDe+agDcc8U5G9qZZYByMU5TnjOeKg8z0608PgE+9CZBIT+H1NLv8Alpm7Io3Y6cVd7gSq+aUNzUanmlJqUwJMhuR1FL0Oe9Rhsc03zMmi9wJgeeDT4245qAGnKcGqAsZxn3pA20/WmrnignJ4pMbLCv8A5NTpJkVS3DFTQsSRU3C5b64pc8VEGzTs8VVwuIeaQk5oz+tI3U+lHQEG44pytxTC3B9/5UgPFVcRYBzQelRI+akHT0pXuNC7vWlpmeaXtTTC4q9KUH0puTQDipvqUOpP4qTJpCaq9xMeDS/xU1aWruJbCg4oBxSUUXKFJzSg5ptAOM0XAkzxSBs03PNAOKvmFcd0oJpD1FAOaOYYtKTTRyKWpUnYoX2o/ipBxTq0TuSFFAOaKRQUUUHpTuAUUUVQkFFFGOc0DCkaj1pKhsABxS7qYTmjrmpcmSSU2il20LUoSl20p4FNJrSxI6mg0UUrgBNGeaQjNIBmp5mA480U0nigHFTe4DwaSkyKXOea0uAh6U2iismQOB4paZSg4qkwHg84pabTs8ZrZMsctLTAad/DW8WA4daeTxUQOaeOlaxloNCjrSk00HNLWnQYHoKcOlNIxTh0rSIuoUE4ooqxh1FFFFSwCg9KKKmwCN1oHU0pGaQDk0wHA4p69aYOTTq1irlXFUU6kAxS11IkKYeKfTSOamSuBGw702pGGRUZGK5ZKzExCM00jrT6KxcREL9RUUgqcjNRsOK5pIllKQVSm74q9L92qUvAP8qwkZlKTpVaQcVckFVZRlSKViynOOMVSlUjP8qvSjjFVHXbnPFLlAyrtcA/zrn9S4Vq6W6UY4rm9T+6cUNdDRHG6tnBritY6Ma7XWBgtXE6wcA1yz3GcHrILFq4TW48k9q9A1gYU/zrhNcBOSBiuS+pvE4i9T950z9auaVAc/jRLFulPGea1dLtsEdq9PC0faPUpayOj0JjHIo6V6dobl41xzXnekwjzFOOncV6FoKlVHYVjjcHyptI0cbWOmVuKRiDTUb2607ofcV8RWjyysQ9SCQZ6VEW6+/5VK+N3Xk1C5J6VxjHLncO9WomzVJeverEZxWisJo0In5q7E2cVnRNgjvVyFunTFN7EpGgjZxnip4jVNT8vFWo2/8A1U4oC7GRxU9VIyasqxBrqTsSSMQBVaY81MTletVZjg57U0tR3IXOBUZOTilf5uRTCBRYYHnpTSOc0tB5GO1ITHocVKjc1Av1pwfH/wCql1H0LOc//qqWLkjHT1FVlbPvV61QtitYbiZqafHnGa6SxTGPSsfTYMYrobVNq9PrXbFWMupa4A9qqTSjOKsSnjis24k3Vq5WLT1GSS/571VmkwOtLI/WqdxLg4ryq0zRaEU0uT1xUaHJFMkbLe1PgXnrmpoxuyZIuwA55rWtufas+2StW3HA9a92lGxDL8A4/wA4q8o4qnB71ZXgYruRNh444/So3fgj+lK78Hiq0kgHFU5aD0Gu9RGTJ+lNd/Tj3qJn+bHcVxTkNIl3+9NLYOKgDAmnqeayT1Eeb2V5uUZNaKSAiuL03UunPWuis7veMZr0YSuOSNThgKqzRbqmWTI64oYbuK3tcze5h3cGc8c1i3duADx17V1M8QPv71k3dtkmspRA5K5i5PGKzpk29q6K9t/mPHSsa5g5biuWUSkZLgfN0+lVpOlXJUxniqsi5FY7GtiB24571WlPtU7jC8HrUEi7uaAtdFNhnNVpBlquScn0qrKpB5PPvUMpLQrsOfSmYx1p79c9qYTmstVqWtrCg8Yopu4Uu7I9K0uFhxYYPeo3IxQelRs2RkVojMjlPFVZMVYlbBNV5CO1J+RSRWfjpUTEDmpJD6VCzUWH1EdgKOCKYWzQFyevFIq5JnII6mqtyODirIGD1qvcg7T60LcXQwbwfez+tc/ecMcV0l6pw3Arnbzgnk5rqgTsZTH5iDxT4z+dRS/ep8Zx+NbFbsuwnmuk0kfd4/GuYhJyOa6jSRlV75qbCkzr9JXla6yxGCK5jSF4HrXV2Sg4zWkVch7GggBxkVOMkcUyMHPqKevGeK6Yo5uo1gep6VCw25x9KsOATUTAVqCIgPWnAfSjqRTsA5xWiEAOO1PUcen0oAIpxAIH9Ktbj6CEDB7U1unT8akYe1NcDJA5piIjkAU08/Wn7ecUmOvOKgewnQnp9aQjFOGAPU0EnNUkLcYDmlwPXrRt/A+lJ0Ao9CgQYPWpAMd6RfpzTjjt1pgBOKZKCfSn5PByOhFMPKcdaOpDOL8Zaas9szdc9a8O1XSmivnB4Ga+kNUtRcW7qcYrxzxbp3kXJIGMe3SvUwc2nZno4SdnynLW1ltxxk10WkxIOGAqDTLcTAjHNbdvo7DBAPrXtKdtD1OS6salrbxFFwFzVowqoGO1Z4t5oF5BApyzv0z19a6YLqQ4taI07Xcx+UVqQO0bKT0qDRrUzJk1qvabSMCnPYSlrY6/wpckhMnmu7jkGOOfeuC8LJtZeK7aEkKOTXyeJXvs8eukpl8P7U5T+FVVJzwcVOjZ61w3Oe1yyh/L3q1GapxnA61ZjPAouBcXkU8HHBqBG96kByaQEm6n+Zz71AHA4NO3kioYFgOKkWb8D7VUD84qQcmobAsh8896TcSPeoFOQM81ICc0LUCanjrUO7C0qtiquBaQ/nVqL7tZ6OOKnhkO6pbA0UYjpViM8VSDjnn8KmRxgH1qUwLatj/GpkccVVVsYIFPDU2BdBBqSNjVVSCOv4VOhHQCswLA556UowCc0wNgZoDAtzSuQSnHHFRknGaduyB/Kgrmjce5H396azZ//XSk7RzTHbpSEKCBjvUgODioFOf/AK9Sbs4xQX1JAcU5Dn/69R54pdxANS9AJQ1CvjPvUWcHrTlYZ/xouT1LMXTParCNjPNVNxCipEOehzSKLSdakVsDNVkbHeplbqe9WBMpIHtTkJz15qLdmhSQ9Z3AnPfNPUZ681EG461ItN7AKfloUnNDAYNIhA/z2oAlPQVFOm9GU9COhqQHNNf+dC0Ikro+cvjRof2XUFuVXA5G7+VeS35DIa+nfi5oy3eku4Tcyg4wK+Y7xcO6kcg19Dgpc8Un0PPxacqan2MCRfmPNTWeRIPT0pJlCuaIGxKOPavZZ5EWdlo7jauMV7h8HtS8u5VGbAY/jXgujzDIGa9P+HWrfZNUgycAnn2rzMRG8Weng7ycodz6fjbPNSZ5qtaSieJJAcggHP4VOSAK+We56sdiQNjOO1Heo9w4pd2KdxoeDyeKaWA6UhbNNck8ihvsMC5zxRnIpAuOtPUc+1TYgYqn0pyrSn/JptOyAfRu5phY4ppcFTTv1AkY9fWmlsDFR7+M0E5oTLF30jNTQTmm52k0yCUEEU0NznHApmcUpOaVwFL5OP1ozzTCcHNN3c5xQwJCc0biKYpJU0Emi4DtxJ+tIzdKaDmjIpgOHPWjdwcUlJk5qAF3YqORj160/H4UyQYqZLQsdE2akJPAqBDin5Jq47E9CZTkUZ6UzIx1zS7gaoS2H596af0pu7PfHvSH0pIBxPPP0pSeP1pCeKbu/EUyxC3J/lSFufrTWNG39fWhIgC9Ck4oIFNUDtmhqyAmV8DHenbxj0zUS9PU+9LggkZo3GyQnAphbJzQTxTsAj1NC1EMU4IqXOfaq7Haaej8YoauNEwPao3NAIpHp7IoYSO3NO3VG/HFKpBrMgeXyKTgHmkJzx1pC1WA7f70ZGeaQ4GKToc+tA7DuTiim5x/+uk3YpMdhR15pzNiow+DRntTGOU5x/SlbpUfHvTu4yaCB6N8po3cUwHA+lJnigBynjml3HtwfWm5+U00NQtB9STOOop3mZ6niotx3Y7YoY0kyiYMcn0pATu4qNDk05mwKOgkPBzSMck01W4/wppJz1zUkkg96VTiot2DShsHNFwJc5FNPX3qPefrTg3Hoaadw6jic0B8k0xmzx+lJuwfSh6FbEoODzSF6Yf85FNLEUiSUnNGR2phOR1pobnnNA7EucNS9Riot3SnBqBskPB9jSbsMe1MDEn6UoOfaqZI/dn1xSM+Dx/kUwtxTXfGOetF7DtcmVwMU8tz6VWEij60/fwaLhsOPB9zSZxnjNN3etI0i9+MUJiHluKTGaYHyeKBg/8A1qTYD6TcR71Hvx3pM55NTcCRj6Uh4NIzDH6VGWBHWqbGiQfN26+9NJwOmKBjGaGI5PWkIAcilznFRFgOlNZ+1JvQB0j80zcQMdKYSTQDnFRcBWbk0LLikdQQOajzjP070bDRNv3UFiear78dKcCcdafMG45nz7GhWzUJb1pQ2Oc0m+pROHIz9KazFgaYTSFuoqugD0bbUiufy/Wqoc+vSpEYmpRKLRbK/wCNNVunSm54qJySKtvQRaDZzipg2VqlG5qTzSOO1JSLJsnFAOM96h8wkUqnvUXY7kwJ3VJ5mCBVcuPX6UbuaaIZP52KekueM1VJ5/Sjdim5WKNCN88in7yw696oxzHFWEfAFCdwLKNxik3gtx1qMNzmjOW4GPwqrkEykA/41IGzzVfOc804PximWS545/8Ar00N1pv1pFOMUE2HhsCpY25quWx9aEk3Ec4qxF5WyOf0p4X/AOvVaNsVOJCagCQgEZp0ZwfWmk8UsY5GOKkTLIPA9KN3B9aTd8tAPSm2MXOOaYzE0vAHNBxjNNECN096bngdsUcEe9B5WgpDkbAqVW4quOv+FTJSQyU8iimZ980elXcCQHFHaoyx/wAijtRcB5IxSLQOmKXmhMAJwKXdTKN3NJsFoSbqWmUq/eNNO47getOpDxzSE5pvQaHUU0HmnUJ6DCiiigAzxTh0ph6UtUnqA+kBzSelG6r2FccDS7qYTilHSq5hi55pWpuecUpNVcApd1NJxSDrU8w7j91AORTcilqriCiikPSobATbQM5pe9LSsADil3UnSkBzTTsUO3UbaTPaitE0SFITilpCcVm9EAgPNITSE4pCc1i2A7+VHc03JpdwoTAWgGk/hpMmnzWJHUUw8UUmwuPopo60vSmmA5etKDmm0qnrWqYiSik3UtbJljgc0tMp9bxdwFPWlBzTacDxWqZQ7dSg5pg4NL9K0TuA6ikB4pR0rZMAopcGjj3qrAJRRRUsAoAxRRSSAcBxS0gGKWt4gOXk070pFXFA61vEsD1pD0pzdaaelU9iGNPSmYFSEYqMiuaYmNooorBiGkYFRScVIxwaic1zSJZUmqlLwT71dlPPNUpT1rmZF7FWX0qrIcg4qeU45qs3FSUQPjOKrTDpxx6GrTDrUEvQ+lUhoyrsfKeK5rVRwa6e7/yK5rU+d1DNDi9WHX+tcRrC5J4ru9XT7351xGrKTuNcdVWBHC6wuA2B+FcLrIyWFd5rK53eoridSj3E5Fcijdo2Wxzi2/OcVsafCFxxUSW3Ix0rXsrbp2r6vA0rJGsF1NTS49pFdnpEm0Kc9K5ayiCADsK6CwkxgDiunMKN4G89DqY5NwzzmpQRj296pWz8YFWAwJxX5VjYOMzlEfrxUO7J96laoCCO2K8hosASDk1PGct2qsDx1qWInt+VXsiC/Cen86uwvg1nRPg46VchbNNaqwGhH9z/AAqzE3f+lVIzgevtViFuK0W4Pcuo9WUfoe386pRn8KsRvWorWJmPtUEvNSbsioXbmquMrt8pplOfHJyajyaLgO6Gjr3pA2TQDmi4C0LiinLzTAmi5rVskyRxWZAuWrc06LkVtBEvY3NPj6cVsp8i1Qsotqg9auswVa7IkojmfCk9c1myS8/WrNxLn2rOkkzmoqS0KGTS9cVSmkyxqWaSqUjZJ54rypO7K6jxyc1agTn1NVYz6HFXbcDg16VCNlcTZo2681pwDBH0rPtx0960ocda9RaEMtIdpqbdVbOBTmkzxWyZQ55OeOlVZGxRI2R6iomO7OKiTJYjsR36VEX5zkGmyNkGoycmuSTuV0JVbIyakRiwFVt3X0qVG9OlEAPnXTtS6c5NdRp+ocjnFeY6de8DJxiun0+/+6QfwqqU7Gkkej2l2HH1/WrqPuwCeK5Gwv8AcF54ret7vcBzXp053Rk1oXZFyPU1SuIsjOKtrIDznrTWAfrW9royOfvLYMMnisO6tsE9T7V111AG/wAKx7y05zisWgOPuYQM9s96zJkyMY/pXT3dr944496xbuAq/SuOUS+YyJF5A9KgkyOKuzRkZxxVJwQeeaysap6WK0hHb8qqyfTOKtyA4PHHrVWQ9ahlIqyZ5NQkbe9TS5OarMxrOWw0h4Oe9ITTc4Oe9N3GhPQBx75phYUrMOtRMwHStYvQHuD4PWq0vtUrPzjrUMhwKoXUrtn1qF/WpHPXmoS3FSOw0nNKD7/lTST2xQOaT0KS7km7iopskHAzTt2Dmmu3ymmNbWMfUF4yD1rm79epNdNfHKkAVzd9wD61vBkNGHOcH05pI2xnn8KLnl6Yjciuy10CRo2zZccV1ekDJHT8q5K0OJBXX6L1HH4VLBna6QBwO1dRY/d6VzmkrgL/ACrp7IYQVUFdmcjRQYAFSKpGcikjOAp7U7dz7V1JGAxxzUJ4NWDgjJGahI5rREjSOacBSgYWn7c1oAzkfSnJzjjHtTsZP+NJg00AEHvyKjIz6fjTyCevSkAxVFDPLyaaV/CpTkHtTCuTkc460CYzjPSg5JHpTsYOKaW4oHEbnn3ph4JqQYPoKjPOeKoByvk5FOHNMGAcEc08elTuKwE8VH61Ow4GKZtxmoBaFaZNykeorz3xppXmK7BffNelsu4dPwrnfElh58D4Ga66EuWSNac+SaZ5Hoa+VdtG3bjmvR9Is0mjXIB96861BGsNRyBg55rsfDutrtQFvwNe4nzJM+lveKkdHe6SnkkgfhiuUuLcQzYx3rr31OOWE4bt2rmZf393xiu+nLQxitbG3oX3AK15FywqPRLDEXIx9KsXS+VIBzROd0RGPvNnR+G0Awa6mOTFct4dcEL610ikqAQPSvk8R8bPGxHxsuK+KlSQfWqatxino/PtXDfU5jSjcYq1G2RmsuNyO/FWopCeOntQijQV8HNSqc1SRuPSrEbY70NgTDGRTzhf8ajyKd6UNisPAwalVeP88VCpqdZMDn8KzGLnH0pwb9KQkGm00SShxmnHHFQbsGnK2aG7asCZT07VKh61Arj6/WpFfkUMTLkTe9WEfmqcbE+1WEYcf0qUMuJJkDtUobkCqqcNxT0fjripb1Ei2jkHg4qzHLurPV+anhl2n1qRmkOVoHBqvHKT74qcMD9DUvXYViRfpj2NO3YA9O9MUc/40N0xTTsMa79cVC/OaVzjFROxyaHuA5W5FSoTxVdWxjnmpEfIFSBNSq2BUZPtTlzjijcB2dx5o388dKZyM8c0hJY8UCROsvY/nViN/WqAJqzE2RkUDLStzzUqPk9earZPGKlBxU31DqWFbrTt2KqlwPpS7walMC4jdKlV8cVTVuO9PR/Wm2BdLClBGTVcSckdqeDx1pNgTnrnFN3ZFN39+maQHOR3p3E1cyfE1gt/p0yHup49a+SvGOmNpWuTxFSBnI9ua+xrhN6EHvXzn8atBMGordKvBHP1r08FV5Z6mHLzKUO541eJhzxn61Uj+Uj1960LxdrH1rPPD56V9SneNzwbW0Z0Oky84JxXdeGJ/Juo3z0IrzjSpMyjp1rs9NnCLkHBA9a4aut0dmBdqiPrfwtfi80eCQc8YNbYORmuA+Fd8bnw7GG6jB/Su7T7v1r5SsnGbR7TVpND93NOznnFMVTzUqrWaAVRzx0pwXvQBg0pOaaVmQJkCmltp44pOc1E5/L0qpD6Em/d3pCfxqHJANCtnpUXBDmbB+tIH3U2TnFMztNPbQaJc8YpN3Wmg8UnHeqQx+/NDHviowTnNKHyKLgP60EdaZvxjPU8UpfipWpAFuaY3OaDg0UmA4e1OamhhyKGfGKtFietITg0mTnnijPA70NgKTz0xRv96QtjrTeTRcWxIGprkY96bnaPpTWbPoAeaiT0H0DJJ69Kkzxmo165p457/nSjsQLv9ePY0A9eajJyaFz1P6U1qWSD9O1LnA4qLdg8Z+tOEnSnsBITmj5RUYcMMA0pOeOfyqrgOYZPam8jHNLuAHOKYWwaV7EC4znNIVpQ+aRmA4zTuWOBIp56CoQ/NPVuPpRcBxBxTlJJ9TTGIxQDmhMmwPzj3pnTj3qQim9Sc/rTKAHinHpTRg9+lG7jrn6Urk2GyDHNMQ4bmnO/y+/0pgOandiJc5zjtQOtNDYHSjdn2qxsXj8aUHIqNm2kYyaUPnnpS6lD2571Gx7U7dTCcmhgJnH/ANalY88cUh6AikGAOe9GwDicZ5oB4ppYEetL+NT1AUOSR6U7IqPd15pC429efSi4EivwaAwY/pUf3u9OVcH0NLUm44D9KU9KbnFGc1aEOHtQTkimbhSBsnmpbLJdw+ntSbutMPemtxUtgPLnBxQHzUYOT/8AWpw60kyB+44o3EEg9aYXOMUgb171ZZLnj1pA3zdfwpvmf4UFhuXGKTYEpbIx0qMvzikL8DtSMDRcCQHPH6U7IIqDPPWgP2zRcCYsD0pQckcVAT/9enA8U7gSlhn0pocAkVEzj8fpTQST/hSvcgm8z1FIWBqMdf8A61Kz4NIsVmpUcdzUTtkgU9WwKOpNyXdTaj8znB700SDB7U7hclJCnI6fWgOCCagJzQD+Wam47kpIApdwyeahkYYpqyHNK4upYHIJzTc5/XmmBscCmM3TnFCKJlb3pCQBjPWoMktwfypS+RzS5hbkoPvzTAAajzk57Uu/0NG4x69DSYJ4zioi5J6/hRk0C3Jj0AqGT09KUNkA00kk8U7hYb9OnrTuR1PWompw4B6YqUrisLkjOc4pD+lMJPr+FKrHH/1qLlD84IyaQZNMJwc+lLv4z0ApgOx3zinK2elM3ZGc0gkw1QBYHeoixp2/NQu+WxVPYCZW4z0/GpVYtwaqqxA4qaJsGkmBMMgfTvQGyKTJo6ZFIB4JYZpyjk/1psRJ470M+B71oiUSUg9TTA2aAcUr3KJlPPHWrCvx61TV+alR+KaAtKeafvqvGwzUjN3oQEobLfhQDimIwx68UBs4/rVEoeWyKaz4FITk1DIxB64qW2iiTzOepp8cnzVU8wg5yM+1PVsc96FIDQR84FWVkxis6F6so+R/SnzMSLqy5HTAqWMjHpVNT8oFTwk1N2SWwcijqaYpp9UgEOcUYJHPFDcmkLc+tUgA8e1N6ml38dKZuJPHSpuNCj5SfQVIh5pn86aZMHFMmxY3ClB61Ah55qTfSuMeW5NJvNR7skigtzRcCVXzTt1V1PNPD8U0wJCc0L1pmTQG5qgJA2KeGqBnpVbnFK4bE1FNB5oBo3AVqUdKYTinqRj2pgtwzkCjOaQnrSZNA7kgPApQaZ1pQcVSeo7jjzRRTSc1beoeYpOKUHFMpfxpXC4/1pM8mmk4pCalyGOJxRupmc8UtTcm4+im55zR1Iqx3Hk5oXrSUueKpMYbaAetJRRcB3rTc80meKTPOaVwHUoOKbupAcVN7MB/Y00nmkzwc00nrSlMBxOaaTikzilzxSIvcd2pKAc0VVx7hRTS34UhbIxWVwuKTzRTSRmgZFK5NySlBxTQcUE9K0TGOB5p1Rg04HFUmMeD0p69ajpwOa6IjuPpcmmA9aK1UguSLT16VGOtOBroTuUhc80oOaTPWkrRMY8c0qmmg5py9a2TAWnLTQc0VomA4dKCKAaXHNXuA0daX1pM4zS+tCAWnY4xTacOlWUhaUdDTCMU4DitYjFakp1MPStugmIec0wjFPPemtXNNEkdIelKetFcjJI2qN+KkaonNc0mZsqTHk1Sl+lXJzVGbvzWDDqVZODVduTUrnJPeoXFQxkT9DVWViRU74GcVVlzj2q0BQuzjtiuc1Pnd9a6C8k/Suc1GTJND2NTktYBBPFcXqo+9/Kuy1Zslv61xuq/xVwzfMUjidaUEnBrkLyDc5Hauy1dRkjrWA9sC3IFdGHpOc0i4mPDZ8jP1rWs7bI6VJFaAH09q0YIgvGMfWvr8PTsjthDqNji2rxir9uCNpqPoOMU6InOO/WtsTHmgOaub9lJkYzV5SSe1ZFixyMflmtSNs4JHX3r8vzOlZuxz9B78f8A1qic5OPTvT3OR71ExzmvlUA04z2NOR8HFQscdR+VKGxzzSvcTLsb8Cr8LYFZUTcj1q7C+BQM1YvrVqM471QgbpzVuNzTTJ8y2jkE1OhzVRDzU6t/nNdF7oncsE8VDIc5xSlhUTMT9TSGRscEUzPzUOefamDrmqWgdSRSD7YpxPHFRqefelz/ADpJDerJOcU9Bk81GDxU8YyavqIuWiZNdFp0XT1rGsU3Fc5rpNPjworohoZGnB8qilllwKM7RVO4mIyK6b2RolYhmlyTVOST5aWab1qtJLlTXDWn0GiOZ+Kqs2eKdNJjjNV2Yj39q44ayAtRHLCtG361lwsc5/CtK1HAr3KSshM1bbtWlHgCs+2HSr8Zwa70ZrXQmqNm3GgtUTPWg1oDnv2qJm570rNUTNyc/lXPJiEJy3tUbN+HvSs+ajzxiud7li7uanjOTxVVCWOTVhOfpW0FZiZ8b29wVx81bmnahg7c8VzAO0irltclX/wrig+VnQ0ehadqZCgE8jvXSafqHPWvNbDUMY5wfauksdRPy/WvQpVbGbi2eg212HxzxVwSAiuWsr/IAzmtiC63KOc16MJpoxastS/KgYde1ULiHcpFXfMDL7UyVQQR29q03IOdvLTg8Vh3dr14rsJ4c1k3dqMnispRuBxtzbFe1Zc8RT/Pauru7bjpWJcW5GeK5ZQtsaRMOQHGKpycdsVpXEW0nj9KoS/SsGjS5SkGRn/OKrsSCe4FWn7+maqSHFZSNUiJiM80Bgv1prHB/wAaaW3cUugIcW468VGx47UEjoelN6+9WtCZajX9ahdz9Kkdhk1XdufarAifg8VGxzT3Oeai4NLYEJ9aQniikHSkPfUVTTWOOvSlPK9KYTikhpmdeZIJPSud1AYziumu+Qcda5u/HB4JP0ranqD2OdnHzGoYyQamujyarowzXox2IRqWJPmCuy0XqPSuN07mQHFdxoiZ21lswZ2mmfcX1rp7MfIPWuc0sfKtdNaDKD2rSBlMvrzgZqTt61HGM8Gpfu+9dMbmBG4GKhqeTgZ96jJ3H3q0O40HFPByOOaaOB9DT+y/WtAQY5zSY7mngbx/WkIwcfyqxDep9qXGAaMECgkDg03oUMySKT+LIp5waYOv/wBelqSNbgEev6U0rxmnMfbFN3ZJ/rS3GmN69aQj3py9TnrSe5FMYxl2+9KrZAH600kH2pQOKWweRKD2zil46/zqPoMYzSF6kCUjnPT6VR1CESxMParaknvUcvIIIqk7AeO+NrAws0mDnNcnp+svbSYyT+Nep+OdN823che3NeH3iPBdsoyOa+iwklOJ7WFqc8Ej0K18QtKAA2SfQ10mkRtLKHYda4Twxp7zOjMOK9V0azCqoxnjrXfzJKyOxq2x0+lAJDj2puoINwPWrmm2beWD60t9aOvVazvzIlLllcn8PEq3oPSukRi1c/o8e0jI/Ot6PpXzWKVpnhV/jZMpAqUHjI5qAEE+1PU4Ix09PWuB6HPuWkfA96sROcj39apq2alTqKGxmij8dfpViNuKoxNkdMCrCPzioAvIwINSKMiqsbYFTxvgc5xWlwHjg0/fUZcHmlDA9DWb3AmViSOafyfeoFOD0qUNxSiSHQUDOfWgnpSZ/Cm9QJVbbUyOO9VgfXmlDYNGwGhGwIAHWrURJ61QhkBI/nVuN880FFpOTx1p/TNRx88inbsUmSOD44607zMYweahL8e9IGxxWVwLscrA+gNXYZc4rMRzx3q5C2WyelR1HY0UbPelcZqENtwQMU8PnPP6UXEMYdDUDH1qaR8qarsQPekmAgGT/jUyYHXtUGSCDUgYmlewkPJwKkQ4zVdifwqWMjb70osES5yKaDjvS5yOefxpj8GqbGO3A05Xx361XJwcU9PmwB69aVwLccwAHOanSQMMZqhGeTUyN6f/AK6VwLhbFIDyaiLcDvmjdjpSAsq3Oe1SI3NV1bBI4x2qVGwOetAFhWJ7U9SccfyqBTUqEkUkgJg3HvS7+mKiLEcUbjkUMncnbleua8y+Lui/btKaTGWA3Zr0sZ4rF8U2AvdKlUjPymumnLlkmLaVz40vodsjDHQ9MVkzgryQOvQV1PiizbTtaurd8jDcVzV5ERx0FfWUanPE8jFUnTqPsxdOceYD712WmTbl68ketcRa5VvSuu0Vvkyeoqpx6k4R2qJn0j8HbkS6Xs9OPfFepABSB7c14h8EtVXzGhJHXpXtW/jIr5jGR5ap9FUXLJk6NjrUgkwOaqBsnNSFsVxIxJ2l/wD1U3zeOvNQhieBS7scdKTYEpfNRlqazdqbuJNDAVmyR3pFbaMmkB5opE9Bc+tISC3NIT3pN2COKVyhScdqUP1x06U0noelNJznAI+tMB27HGelIWOTio2P50KxbPNO4dSVfvCnZ4PNQ5yaUscUJ2FYkLdu9NzimCTn/CkLHNS2MeHwaUucVFu5NKD+ZqkBIr8YoLY/xB6UxTgYpx5FMBGbKikBJx9KNh4PWlb5aABuBUeRmg5KnNIOBWckKw4MQTmpM570wDcetOxtWqjsFgpSMHFR0B//ANdNOwx7Edc03OQfT+VNJxSA9s9qT1AkGO9OB4qMde+BTwcDOKaAcc0xuP8A9VBb0pDgHB7+lMgaX2jgUgYn8aRiCeKTcVGaksfg568+lKpIHvTValJ/WqAeeM+p9aFbgiot+D9KUNgZ65qUwJt+KN2fp2qIMRxTWfjjuadyCffTd3zZqMsceuO+aN2SKT3LHk5FMPG760u7jHftUZOT70ASLIMUE5PWog3fFAbjGKq4Ep7H9aTd8vPFMLA89cUwnilcCYHJ/Whn21EHxyTx2oJyKTYEgOcf5xSEYA9aiEpTvzR5v5U7k7kgx0oUjHWoi5z/AI0E5H4VN9REjHHSox81I54yO3Wm7sEUwJfx/Knq1RZ44FAcD3oAmLYIppfHfr2pob5CKYXoKRLn5s+1KOetQl/mANOBLf8A1zQMl8zAwO9ICQfeowTk+9J3IpsTHbjnrxmnht2Qf5VESSOlJnFZ7AtCbdg8UwyY9qYHxnFDknHpTuDJUNKTgg9TUKyEZp2/IpDJN+8cU1nxTC+eOwpCxK5/SncB4ckDr+VAzimBs9KcX/GjcBc8+9OToKjb8qUNxRcOo+Vvp9abGck5PSlLfLzTA2SKQEu7I9KQ4+lM3ZHcUM3WquKwhz2pyuDTfu96QbSBjrSvqJjpHz2/Om5J/nQeBmmhqQIXdk0okB6VG/zHNNLc8H8qSETMd3rTdvOc4NAbjANNLcUyrEgIPQ0yXpTNxB4NJn1qWxiFu4OKUPx/WmvgL9ajLd6QExbJpDJg44qEyDHWo2fJ5JpSdgLJclSaQNxUAk/yaXdjknpTQE+/jpmms+Kj3Dj+VIXBOTQA4sTyaVe2etRk8+1Irc9e1HUOpLIflyD+dNV8HjimM/y9envUedoz3oAsHpmhTkVV805zTw52/wBaLjsSs+MjtTVcFwAe1QFiGz1pd2OnWkmCNBSNv/16Y/Wq6SHvS+aepptiJFbB9Pep42A5qpuB6GpFYlqSAub6cG796gV8CpFNMCZXweTTS3NMpwbPSgVh47U5vlHvTc9xS5JGaBjfunipUfA5FQjIFKrbe1CbIJw2OehqRWLd6hD4A7f1pRJ2qyywGAb0FOYZFQq4z6U8ONuO1K4D8579PUVXkY9af52Gxj8aryt15obuAxpsc9KdHPz/AI1VmNNWTDA5qL6gbUL5FTI+DWdDOcCrcb571dxWNJGzirMZ446VQhbIznNXYyBVJjLKevX604dPbFRK/WnK52mqIJGqM4HJ5pm896Td/k1NwJD93g0n8R+n4UisSKcDSGhM9R701l5oxk0HjoPzpsQ5Txx1pS1RIaXfS5gJOq0D3pA2BTC+fwpNgOL859c04N3qI8DnmnKcY7Ci4Epbp70u8ZHr6UykAy1O9wJBzTlI/wAmoQ+DTkOOvNUgJwadnjrUAf8ASnI2Qaq47ErGmM3NND5PHbiheTk1mFiRTxTvxpntSBsZzViHhs08nFQE4HvQGJ6UrgTqc0NimA/nSk9qu4dAzxS7gKSmM3JFK4tQLDJpR0Wm8cUpOKzGPHFLnioxgAHmlyc9a0uA9elGc8U3IpQ2BRzAPyaUHNRb85oB/KjmHcl3UjNzTQfSjGeaLhcWikxxQTii4gJxTN2eO1JI3NR7y351m5ASl+aQMSTTAcGgNxSuBJnAo3cUwHml3YouKw8HNNznim5NKefWhO49gJNIDikBGaXtQxWEzmnDgc03+On1JIu6lBzTM80oGMVabLHZFLnOaaTmkquYSJQ3FKOtNByRSg5xWsZFbj6cvSmfw0oatkxbEgNOBxUY6U+uiMixw6UtIDxS10AFOBzTaD2q0yiQGhTTAcU4GtFICQHNKelMDcUVspFX0HelGOlH8NIOKaYMdRR04p2QK2TCwEZp+OlMPSlXpmqixitTT0oPSk3VpcTA9aaelLTT1rKTIY0mmnpTvSmt901zMlkbdahepjyKjcVxtEMpSjiqUvcVemFUphzWLRJScZNV5Dj6Y7ValGRVSU9TjrUdSyvIaozSfeHP51amJOazrkhSeaENGfeyjkZ5rndQl4Ykkmti9krndSkyDSbLRzupsfmNcpqefmrp7/nI54rl9UYKGGcCuR6uxcTktQXc5PT61lSQ84BrVvSFY55rKeRd+SK9vB07WZ0QiEcQDfT1qyhwO5qus2TjGPrTzINuc19LD3TtvZJErvz2oSQgnsaqtcD8aY8+MYNTUk2rGcm3obdnOCRzWvBNlQTXJ2txk9a3bO63DFfBZnT1bsc5sb9wz7Uxs5qON8inP0zXws1ZgMkOD1qPzMH9KVz1zURPzZ71nbqhItRtnnIFXbd8istGPtV23kxxziq2CxrwvwKuRN74NZtu/ar0L80t9ESW1Y8e9WFbtVRGqZTxmtFoBMGODzUbt19aUNkVHIx69TVhYjZs0gOaazc0buaCyRTxT85qMfWnA9KBXJVNWoBlqqJzWhaplqqC1IZr2EWDzXSWqBU96x9OgwASM1tRnag9a7YpGa3HyybVrMuZgCeTVm5k4x0rMnfLfSlKVkWMkfk5NQSHI/8Ar0rHjufaq8jgDnpXnVGURyt7VCDk0jt+P401eTgd62oxE2XIeea1rQfdz3rNts46CtS1TpXsQTRma1sOBVoHaKqQAge9TZyTiuhMdh7PgVEz/hQzYFQs1U3oNbiu/eo2PNDHnGOKYWxxXNJ3GD9RTTyaax59fxpQSPeso3Yth6Lg9amiPeoV9etTx8AV1xQmfGU0ew9MVXVyh61sXVtnNZc0e0niuKUbI6L3LNrc45zz6VuWF/zy1cmjlGIq7bXWAOxpLRlWujv7DUsBeeldJZ34bHNea2WobSD27V0ljqGQDu4rup1DGUT0CC53DjmraSBhXKWOoZIyeK27e6DdDXo05pohovSLuz3zVKeHIPFW1kx1prqGzWu5GzOevLXP4ViXlscHj9K7CeDIJAzWPeWgwePwrGUSTi7y32jHHArHmiINdhe2PfrisG9teSe5rn5WWpHPzJtqlL09K1riPHUYFZ069jXPKNkbxZRf3qIvjtzU0y89OKruaxasUnqDNgc03PHBpGbH+NNDAHmmIa+McmoHOOlSSNVd2564rRAxrNx0qNmyPSh2468VGT6U2hIdkEUA4pm73o/P86hovdDy4PFNJ4pNw6UjAgdaVhlO64GK5/UOpGeK6C5GF/rWFfrkHvW9Ih6nM3g+Y+lU1+9npV69PzHPWs/OH969GK0Cxs6Ux3etdzogJ21w+kckf4V3ehLgr2qWge522lDAWumtOAK5vSuSATxXS2+MDHaqgrbHPIuxjFSAHuabEBtGKf1HT8K6lsQRNknjp1pmOen41LJwvp7U3BPPan0EhoHHrmnAAn6Ug65/lTl6e1WhCgYA7igjg449MUoA5pxGBVoCEjAzSE8VIymmHjIpXuw6kZP5+tNJNOYHGP5U2tAGsT0xzRTiPp+NB6VkPoNPr3qNj2P8qk6AGmvnrgVog6jNvpR0OO/pS8UcE8YqGWw6n1qNhk5pc4BwMUZz3pEgp+alPcc0zdzTs5yO1AMxvENp9pgYYycV49rOiql8SV4z3r3K8jEgPpivO/E9gIZSwH6V6GGqWlY7cHPlnZlfw5aLEi4A46V6BosIklTivONFu2VgnfNel+GPmKNXpuR9A4NJs7nTrMFAOPypNSsgI8gVbsDgc9KdqXEDdOlUnZHI90YlmvlvitRH2gA1k20waQ45xWgjDcCTXgYh3keNidJ2LBbCk9falSQ5Hc1X3YzT1PAxXGzkLqHco7VKhxyaqIcevFWUbK1JTLkbE8elTBqqIcY71YU02BbjJ4qZH4x71SD4xU0cgJ681KAtqSacp56fnUKv+PtSg4+lFgLSsDQrYPWoAeKejdqkCzTu3SoVbNOJzQA8kUwuaSo85zzUtiZbhk6Z59q0IJenFYyybSKtwuT3qhmusvQCpA+Tgj8aoJJgjmp43qGxMsnHao8gGjdjGDUbMCc/yqLiLcTfrVuJgpA7nvWUkuD1q5DJlh0/GpGjSEgyMnpT93Ht61UUgcA81KGGznr0oEPduKiLZpxfK89faoXYZpJ2FYC438U9Hz+FQHjpSoSAec4qWMsEkmpoTz1/CqwbIqVXweKWw0WQ3y59aRnB+lRhuOoNNzz1q7iBjk96FOcHrkZpM9c9aQHpmoZBYjOW9qlBFV0YZ55qbORSLJkOP/r08E5qNDtFOB5z0ppASKec96mVhVbPX0qWNu/YUMC0p4qQNt46CoEb0qTIp3AkEgOBT1bIqFeDzUnSpvcSJ1ORn+dRXQEsTKw4PFCMBTnw2RQmJq58o/HrTX0nWo7tVO1zhuOledm4+1wq2RnFfR3x08ODVdElcLl0XIOOeK+X7GRgWiY8qcV9Vg589K/VBiqar0VNbx0L0L7ZRnpXUaS2F4x9K5Qja+cV0OjS9M9BXoTlZI8Og2pJnp/wg1Y2/iYRbsbugr6X35Xjkf1r4/8AAWofZPFsB3DlsAd6+trKYPaxn1UHPrXzuYq01LufUVN4y7othuakDkj1qtu5p2Se1eQmcpZVwOKcX681WDE1IrUgF5BoBINICTmnA8+n4UE2DccUmef50E8U1jk1VigU++fSkJwaTHGelI7YUelFgHk5H0oXpwKjLYA7YpNxz1oYDz81RHK0/f70nWpAN2R704HioieeKVSc/wAqtMCTOR600k/XvQBkE0uQOlA0MJwetKW5GaZI3P8A9ajqKS3ESBicA9qf3qE8Y5pd2OKaZBKDj0pCTnnk9aYx96bu5707ljuv0pD8o9vagktTaQCqfm5qRmz3qFeOopxPQYzUK4DmNNUYFNfgUgGCaAJOTzSKcfWkzx1zTM55qwJlbnGP8aVj6VD+NLnHI707gSH73FITTASc+tBPXNIgUEbqRueKaeoNKwJPXpVFgD+dG7JqPGaX6io2AcTTk571CGwOeTSq/oKSeoFg8c1GTzwKUOKYfvE+9WwJFbPWlBHJPNMP3f8AGmq2Sc9KNgLG4elMdh16U3f701iOgNK+hAgPI54pd3XpURb5qUNyOcU0VcfuzTyR096hLjHvTQ2cVN7BceTt5pGfge3ekkb9aZjr2pMkXdx/UUqsM/Wo+vSgDNDKQ8nNLu7VFSryPWktxku4H601mzz/AEpnQ0bsf/WpXAlVhSsMjjrUO7Hal3ehoTAcBikzjvimM9NDii+oEueeo/OpA3I9qrluaXPHBouBZLbhk03OT0qOjd2p3uA9j2PP0pN+TTGctSE5pXAeDzS7s1Huyc9qXzABxTAdnH1p2RjNQ7utLupXAlDc0E46/hUQbgc0hb8RRcdiXdk4pNxJ9B7VGHGKA+cmpESEmlBYd6jDZ96VX9f0qkBKXzj1pm/v3prP7UmfmouQTBsUjMSf61FvwDQHyOaGyx4ck4NIDg0m4fSmlu/SpFYkMnFM8z60hbimFuaq4xxcZIPFML89fypGYZPFMYjsKkCcPR5gzg8VAHoLY/8A10rjsSGQE+lOyD/+qowRTi6880xDuH71Ewp/B6Uh9u9AELDBqHpx296tMm4VWkGAcGolcEhVbbRvBHWq/QDJoVw1QmBYDc/1pGfDdqjXikJyau4Em/H/AOugN8w5FRNg80wuPxoT1BaFon0qu7HkZpyvxioXILZNPmAlU5HanBgBj1quHHc4pwxj/wCvUXsBKT+NOGDz+dRBgBxTfMpJ6gWRxk5pPM5PPWoRISBg9KTdg1cmmBOr7TzUivnp0qmHOc5qRH+fPWobbAvq/FSCTHGce1U0c4p28+tNMC4r89aeJMdKohzj0pwlzxRzAXhLzinq3NUkkI7/AJ1N5vFWnpqFrlhpMU3zRzioC+cYoH1pXuxssLJuH0p2/r2qAHHAoLHmi4iysgxUqSBhntVEHNSxNtGM0KXQCd25Pb6VBKcmnF+etQTtwME5qxbEchx1qIvz14pZDkVC42gnPPSs/MZdhcHHNaMMuRWNFJjAq5ayEck/jTUgNiCQhhmr6S9gaxY5Ce9XYpdoxVgaSyH/ACakjfjmqKyZFTRyZ4zimmBYY1GTignNMY4NO5NieNqer+tVFbg1MrACquCJdxLcU1jzimFuaCc9TSvcoOntSFsYppYZx0NNJ5HtUEEpbigkmo8inbucYppjZIGOMnmlDZNRb+MjpQSc5o3Qifd2pSe/pUKNnP8AWpQ27jrSTHYQnAFKrZ9qaxHrTd3zdKq4iYDFKW7DtUO+jOeaLgTI+PanBs9RVcNz71IhwPSquBMtJu/KmZ4zmkBz7VKAl3YJpofnNM7+1AGKewEyNkU4tUadDS854pXuwH7j+dIf1pueKD15qrgPIyKM5PXnNNzilTpQg2F6EUmcGg8Y5/SkHJ60hIeM9cUzcc8UrP2FNJ4/CgYbqepyc1Hn86VTjuaAJgcE07dUQOO9PB5FO+oDycUx2xS0zqaTYETAv780v8NS7Mn2o8vvSsBBzS1Lso29OKiwEeP0pCMc+9SEcU1gTRYBvPfgU49KQcmnkZpoCOnA55oxnNLjtVMTADNGMGlHSgcmpJGgYpxIpaTHNBSEH5470obNIetA60Ejg3Sn1GDinL1rWIEp60itSZ7UgOK2vqU2TLTwcmolNPU1vBlJj6VTSA5orpTKH0UgPFKOa0TGgp2BTaK1TEPHFOHrTM9KcDxWiZSFJxRSZ5pR0qkwH0Uynfw1rcpDj1oxxSZzS54q7jEopN1Jk0JmbHUUUVdhjKYRmpWphFYSRJEy0xxkVKy5phGK5pIzaKUq4zVKYfhWjKuBVGVeDWLWhJnyiqUw61oSjr3qjLyelYtWNEZ8pwM1lXr4zWpcsQTx+FY94Mj3pDRj3Z3EmsG9O4n3rdvFyCKw7xduaykhrVnOag2N1cfq9wBnPSuo1qcRq3bFef63ecnBqqVPmmdEUYup3XzHB496xpboZyTSalec5zwTWW04ZvvV9JQpqKud0Irc1VuyRnPFL9syCelZK3BxjNSCbIwTmu+5U9DR87euaRpcgVWjkzjnpU2/tUPUwk9CaCT5uTW9YS424rnYj+dbFhIARk14OPoc0WznbsdJGx2+p9qm3cY61SgfdirO7AxnFfnWKpcki1qNc/jUTyc+makfJXPaq788dK8zYZIj/MPrV2GTJ6is2N8Hr+dWIZOv86T1A27eQAjvV+FsdsVjW0nI5zWlBJnmknZiZoRvmpQ2BVaNhjipunJrZakkpOO9NL8evtUZbAzkUx29D+tD0He4rHPSnA4xURb0pVOTTT7lE6mpMZP+FRKePepFB/8ArU07kE8S9P8AGteyj+YVmW6ktit3T48EcGt4xM2zbsI9oBq67gKarwjYuKJpMIQK6loiivcy5rPkk+Y1LcSbmOTVRmBHWuSowWrCR+PTNVZXz1NOnfaapzSfh7VxPVmlhZD3FPjOc/yqupz/APXqzCCR9K9KhGyIZftR8wrYtVG2su1TJxWxapXqR2IRcj4Ap5OKYPypSatMQ1n561Cz+/NDtxURbPP8qTYDy+aYxyKZn3oLDnnrXM5FIXP09qUnJAqLIpVOTVwKZaXnnrU6HA9aroPep0PIHrXZDVGTPli7tuDgDPtWLcwcHP6iuuuIPbrWJd23J4/GueUbm0ehy8se3nBxTFbawBOM1p3Nscnjis6eHY1c8o9DboWYLkjn9K2tPv8AH8WT6VzO4r1OKsW9wVbIOPeknysD0CxvztHIroLK/AxzXnNlf7cc10On6nnAPFdlKoZyR38F4GAwc1cWXPP61ylnfAsBnIrbt7zcowc16UJ31MmtC+2GGaqXEG4HjmrEcuV9qGAYe9b6NEMwbu0JBJFYF5a5YnGK7G4iDcVjXlmMnrWUlYk4m8t+uRisaeIc119/bdRiuevodo6fhXJUiaRZz08fJ71TcVqXMe1s4rPlXrXM0ap3Krn0zUZbJPapHyTUTMM/SszToNY8Edagkp7Nk1E5qkhMhamcA0rN1qPORVIPIeDzQTzTA2OOtKG5pgh+TTW+b2opGOelSXYrXI+U/wAqwr/nP863bn5lPP8A+usO+ACtxWsCUrnM3uNxzWcw+b/61ad2MMT/APXrO6nHSvShsStGbmjDLr6132jAjbXC6Iucf1rvtFzgUpi8zsNMHIxXSW/GP0rn9KUnFdBbnLVcEYyNBOtPZdwOOKZFipcZ69cV09DNEMg+XAxx2plTSAc1COuDQtSRRk9KcOucc0o7+lAH51aWoDu/1oYjFB5HrSn0q7WKGH0qMYFSEc0wjvihIkay59vekZdvWnDJPPNGMnine4ER65pcA04gjqBTccnvSGhjA9Oopp+6RjipOAM0xsYPOKOoxnB46Gk7dKUnBppznmpYDJBn1/GmDIqaTHFRcnPFIewgyTT8gUzGKVetBQOuQetcx4ksRNEz45HrXTn8/as/UrbzYjx1q6cuV3Kg3GSZ5lZR+ReAH1NeneGmAVMVwF9amK7zzwa7nwq+Il9cCvYg+Zan1MZc1JM9HsW+Vc9ai1WbbGabaSfIpqprkxSEYHSuh/CcrWpQtH/eZ6c1qhskViWbndmtJJO3avn6ztI8XFP94y7nNSI3bFVVfd+FSxPtb9a5L6nH1LaZqwvJye9Vo2C5qyrYxTZRYj7Z7dKnU8elVEk49qmVs544qdAJ1yOtSI2BmolINSoMnFSBYXOOlSZIFRR8cVKDgUCY5TzmpAMmoA2Wx+lTqcnJqRj0bmph92oRxz3p4P5U0JAxOfSo2ODTyc01jU2uxjd3IOasQyAHrkVUkOOlKkuOe9K+oGwjYFSo5IBqhG54GasoSuMVDeoNFtW4FG7k5qENnFKrdjUtgTrwetTxtj61VR+OtSq+COad0K5oxycDmp0f8qz45PWrCMR06VFxFlnzxn8KiY85H50KTzTTyKT1AH6Cm9M4/Klzx9ajZjmhMCdW6etOD89fxqAMPXmnA460MC7Hg4pWHX0qFGyB/Wpd3y4qugAvf1pSKbuwQaUMO9QJCqQKlVgO1QnG2nRnPtQDLinI4qRORVaN8YHWpg2B14pplWJf4cmnoBUPmCno/Wi4ItIwzjFOzxUIanFvpSGToc5p9Vlk5qUPkGgkkzzUmeKhp+cjpyagDA8Xact/p8qFc5Br428V6G+h+IrhMYBbPSvt29TzY2B6EYr5z+N3hzyblbpF78mveyyraTgzejrzU+55QIywDVp6UxXrWeh3RjH4+4qzaTFHwfzr3JO6PA9m6dVxZr6PcG1162lHH7xc/nX2F4buPP0i3fP8Ar4shuBHexnsGB/Wvr/wJdC68O2r99grxszWkWfSVVejCXyOpDU5TmoA1PU9+leAjjJt2DT1btUGcGpR6UbjQ/Ipwbjr+JpgHWl3fL/ShDHE4FIT2ppJPPWkOKq5I7cSDTR81GcUjdKSdhoQ/LxSE88U3Pzf1oJ49KbEDHB60fj+tNPHNITg0gH5zQOp700H5qUHHWmgJM8CgnmmbqTODx0p3uAMcnOP1ppbPTikf9e9Jj8DTAduO2nFsAZqPdx7fWjHOKgB5OD1H4UmTzTTkiml8tTYErHgUB/zpgPvSdKm4Dt2D16U/d0qvux1p4Y46mkmBMeelMfApu7g+tDHI6/nV3AVXBHNLnIyah6HuacHwOaQEvQ+9H1pgfoehpV9/XNPQBSME0YI96CQRjvTQSKobHDpg80wnJpHb2qPdzSbIRJu4OKash6U0t+RpgbFQ2USFs/SgdDSUhOKkCQNjjpUm7A+tQb+PejeTgfrWlyiRmyARTQ+KA3PtSHrQyR+7jFIx7e9M3g9KQvnpSAcw5NN349KATjrTHzketO4mh5OKXdgdKiVv8mnhwRj0oWqKsO4601gcc9aAc0pbikSkJg0M/H0pN31pr9BQMCdw9vSlU8fzqMHFGeeRUASF800n/8AXTQ3FBbPWgBS3H40bs85phIPGelGetADi3qaPpTKUHigBc/jUgbFREgYpAT2PBoAsFhik5xUYP40Bjj0ppgKz4J9qN4qNycGmIwqWxInLUcUzcKaz89e1IZIHBHBpS+KrsT9BSr0pXtoNE2+l3VBn3pd+B1qU7CJd30pA+DjpUWR+dKMhq0uBNuI60bsGomJppk5x/OhsCzvyKUPzUAfj6U1pSKdwLG896aGGeKqu7Hj+tODVDkBapM/l6mofMyOvNKHIFWgJc8daY59KQSHHTrTS3rSuAHn6VG7Yp+/GKjYE81N7uwDlNLnI5FRj5acGwakBxbA6Uzfj/69K7j14qJ2xzQUWM9e1SDp9KqxtlcZxUiuQa0uSTtyPfFV5F5P044qQuSPao2Jb+LpRfoNFaQcH1+lVixU1cmG1DiqjDA96yZLHLIR360rNkiok4HrSM+TSbGTF89KZ1655pm6kMg3HsM0k9R9Cx0FRFueP1phkqN5AT1yOlDG9iYkdaQvx0/Ood5o3cZ9aCEiYSckUBwfrUbEE+4qIyAP6CgZeTnnNI7e2ahjlGBzk9+1I0mB60A/Iezn6UolPXNQ5zjn8KUMAOSBUvQC9E/y56U/eSfaooWDIMd6cOtNATNJgEd6arEd6j3bvalU8UyibefWpRIeMVUHr0qVZB06UX6ElwN3pxfvwTUAfAAz/wDXpSwJ+nNAExlGBThIDVUscVIrfSmmUTFx2pN2ORTOWNByDz0pEkpb160yR8sKQHFDAAe9XfSw3qRMxI9MVXeTORnNTSthTg9qpscH61FwRNG+T+tXIJOMZ/GssSEfQVNHMVxzSuM6G3cEDnmranPTrWNbXIABzz6VoxS7q2T6MkvRvuHNWYmxyaoo3SrEbVVx2LZemOxpM8YpD0piE3bRn3qVHzVfOTinK1TfUdixTqgDU4NVXQhWODmmk80hOOKjZ8UtgJw2aep61VEtSo+4etCdwJf8aCcYGaj3EU3eelLmsBODjFO3mq6scf1pd/P86NwJ8gjFBOKi80U3zhnpzTYE2eTTqgV9x6dakV+MUr9wHDg1IowO9Q/jTg2KpEE4PPtSjtUSnJp4Iz60IB20mm5xilZuOtRdfzqmBOppS2CKhDe9AJwfWpGiYHIpScVGjdaUtQIduOKUNx64qPnijdwKLjZLuz+NKG55qLdSk9KAsPJ5zRTC2BSEmi4hX70wMSeDimlsUwSY/HpSuBaD81IrGqiy571LHJSugLJPApQvT3qMPnvUimtU7sB9KRilAxS1ulcsZjik21JtzS7aXLcViHZTSvepyuKbt5qXAViLbzRtqXBpMUlEloj20bMCpCuKb39aHGw1oMoK08cfSkI5FTYBhHFGe9OwSKTGfapYkNzgGk3etK3T8aTHNSHQUckdsVIBio8GnA5Aq1oSPpAc0gHNOqkUxVODUgNRDrUg6VvEESUinikBzTq3TGOpd1N+7S1umWPpc8UwNTq1TuNC+tKvSm0oOKtMYvQU5aYTml71aYD6KTOAKUHNap9ACiiiquA5qbQeCKTJppgxwOKdTKXPWtEyR1RtTh1pSOKpq4EZGOaY4qWmEZrCURMrTLx61RmU5rSdeDVGcdfauWSMjMnBAqhN1rQn71nzdaysaIzbo1l3S5zzWtcKT71m3ICqalorcwrsfMeK5/V5BFGcnpXRXQOWJrj/ABFcABue1ZPU0gtTivEN7gNgkV5prmobSRnGK67xLdjDkmvL9fveThq9TDUup0wjeRSvbvex5qss4zkdaz3uNx9vWnJJg16600O+1kaSSdwanVzj61nRyjFWo5ciqMZPU0IZOM1YV/lGOtZySEDAqZJsA96TZg9y8JQGyR+FaNjcBTjPNYP2jnk1at7nBB/lXPWjzwaMWdnaTZIJPFaW7cv0rmLO7+Uc5FbdvOHXr9DXwOYUdwpyLTcqevPaq7HGcVKX3DNQuMc9K+UlGzNBgOKlSTtVdjxzj6+lCOP/AK9R0C5rwS89ePXFalu/asG3kOAPxrXt344oWoma0Z4qYtnFVI34HOamD5NWtESPDY70wnmkJxSEgmovctDg2BT0bmoCSKeDmmncC0jYHWpoxmqyEce1W4e2Oa0V7kGjZrkiuh0+LOD2FYdgmcdjXSWSbUrrh3Mt2XjwOKp3MuMjvippXxWZO/zGtZPQ12IZW+aoXbANDv71BLJjNefUdxpakU0vrVORsmnyyE1XLBqyhuUTxkmr9sMke9UogcitG2QZXPOfbpXtUUrGbZpWifMBgVsQJgVn2keMZrTT5RXbHREJEg4qKR8H60PJtqCSUHOP/rUNjaEaTPfkVEHPP9aaz5z/APrqPfxxWcmMeXx0pN1R7s//AF6Mg/hXMBJu9eaeODmogfwqRBx1rohqJ6liM5xxVmL734VXiGMCrca7TXdBaEWPna5jz1H6Vl3Fvn/61btyuWNZ9xHuB7GlY2Wxzl5b88D/AOtWPcwfN0zXUXMR7D9Ky7i3xnjmsHEuOrOZmiPPeolkK8GtW4t8EnGKz5Yyh6VzyjoPqWbe5K454rYsb7P4etcypIPpVy3uChHOahS5StzurG+464rdstQK8VwFlfbSB29a3LO/yBlse9dtOprYxkjvLa8BA5/CrqzBxj/JrlLO/wAAAnmtW2vPlANehCoQ0ajndVS5j3Agd6kWUHHNI2DXQ3zEWMG9tuGyM1zt7bDJOPwrs7qEOprC1G0ypbGTWU4oFoziL2HB6YrIuY8ZwK6jUYMHOMGsC7TgnFcM49S4MyJep/wqu/Jq5MpzVST7nSuU6EyuxwagcjJI/nUj/Kagc/hWlgvcjfn8Kj6fT605jn1pp44NMGAOfrT88VHjDU7dQJDupFI2BR1PemsMn396AbdiG45TIHPvWLfNlWz1rWlPFY+oHrWkbNjWhzt7znI/Ws0/fFaV6c54x7Vncbvf9K9GGqI6nRaKOV4rvtGGACa4HRCePWu90Y5K0SBnZ6UpJGa6C3XB45rA075dvpXQWwxiqSMZLUvpxx1p+ePrUcZ4HTHenNz3GBXStjNiPTNmRmnk96Q89DzQSIpJGKftOMcYpo+Xj1qXGO/FaIBgO09KOT/jTuB3pCOKu5Q08HmmkEf4VIRnoKYwxUokZ07D8aB07fhTiM0Y2mn0AY2RxUchwaewppG40AMJAphw2OKew4POfamjrUFdROc8Unf3qSoyCecUANccZxiomPy1OR8v9KiYZ5xx6UAR5z/jRn8qTGMmgnngYpsrYcDioZhuWpA3rz7UpAI/pUonqcfrNl8+SK2fCh3EIO1LqNvvXPT3qbwtb7LoD1NenQk7WPfw1Tmp27HoFhbZhBxzWVry4XHautsbZfs47cVzHiKPE2OvJ4rufwmqd2Y9mp4q+hOeDVe3iKDkVYGNue1eDW+Jnh4hXm2TKT9TU6nd7+1VUPNTo2RXD1OZFpWyoPep43JPtVaM5PSp1OBVXuItK/Y8VYRxjr19Kp55z609SA2cUjRF/fkjNTI3tVJGLDrUysQfal1JZdST8M1IGzVRH5/Wno/FFwLKk5qVGPTrVXf3zUqyZ+lRcLWLYalVyDz+lVw4/wDr1Ir8VQ2tCfdmmPTA2KC25amQiNzn3pin5hTyeKiPv2rO+oWLscoGO5q3HL0rLRyKswSHIHbNK5XQ01fOKfVRJskD1qffxWb7EMlV6mD8cfpVNXzUqNz6UCLsLkH1zVyNsjGKz4mBI5q8h9KAJ0J7U1+SaATQfY0AMyR9aY/SpGGTion60PQVxA5X2p6SgcHORUX9e9KRgg5596XmWXYpB0zU4O7pWdFIA1XY3BNVcB3f9aMnOetBIJ460h7jpSJJSQUzSKQD/SmK4A6/hTXfn1pXHuWkfHfH0p+/I461V8zJGORTlapBlsSACpUfJqj5h455qRZSKbYXNEN2pS2BxVaNxkHNTFuCaQxysTx3qdWIxzVTcV5pySbff3oJL6twKUN79KgR9wpxbvRew2Pk+ZT7V5d8YNJN3oszhclVJr08PzXPeLdPGoaXNHjPymuvD1HTqKRUHyzTPjmzJ86RCeQTVoL5bZzSeKLI+H9Tn3AgBzWFN4khC5Dc19Yk5NNdTergvaT9pBbnRQxGa4Uryc9q+qvhNdef4YtlJ+ZVA/TFfK3gG5/tSd3YYUHAyO1fRnwevgqyWZONvQe1cmZ0v3a8jpq0nGjyv7J6xjA5pd1RliQOfyo3V8meYThifwqZc9ccVWQ5I5qwpJWmtSiTJ9KRmz0prHpmkpEjt5Ge/vTWc0jHtTaAHbzS56dqjDZ+tLVrzAc2cn+dNY/nQSc0jNTYApzg8UMfWmb8UbulSmOw/OT7UmexpN9IWyPequIeTzQRmmd/SkVuOaSYDuh5pCRSNktgmkI9DTuAu75aCxJ4pMcHHFIfWi4Dg2FOaaoyaN1JUtgSbgR7imtg80mQOT1o4wTTAaSCfanhsCmdKAc1A0Sh8U1jTM/nQG61VxDs57Cj+Km5waU9KYD8YoJ2800nNGcnHSoGxxfj1pA5PXmm8MBQeP61VyWKx7UxuKJDnmmZyPwouMdnNIeDTQ200hkzzUgPDZFKTTQ1LuqkAtJupM80dRRcB0Z3HmnOT1FRpxTzyKq4EeSDQr8nPFNfINN3YyM1NwJNx6jpQc5yRTFapC/b8KNCCNmINPEnPFMbr/Wmg4qSybJppY5pM4HNNJzVXAcHzS9Rim7qWhgI2fSlDYHTmmtkigHbQgFzxSMeaDj6U089akBKdUe7Jx2/rTug60IBRnNO4NNGMinE/lQAhOe1IpzntTS/NN3fhSbAlL47U0tjJzTO3XmgnHbP1ouPdCsd3Q/hTHyO/Sm5yeKWpumhChiO1CnnnrTScHApc/8A66VgHMAfrSDg0m/FITnoaTsOw7k9eKTJ20vIFNIwCOntQGwqNjmnl+M1CAc/SlOCM5oSEP8AMJOP1oPHNMzhqC2e9U9wFL8HigN7Zpq9e1LSTAVelKW5P86QNx7UjEihgPUnFSZFQqTg9qUsfSmnYaJC1JSEnH9aazUnoDFDHp2pfypm6m7qQIexzQuO9N3/AJ0gfvQ7IZKxGKru2TgUpk55prMD+HtSuAI3vT92TUDNyQBxS+YARn8qkktB8nHejIPSoN4XGKeHBbmquAspLeuDVaRSM1OXqNz2qQepWc9B260wt0xT8jkmmSEHOaTAaTz6Gm7stj0prHOKjHBJFPYolZsAd/xphbNJuwD/ACprYwKl6sBdx/CjzPfrURagYzk8ClewrEwb5eaa3HQ/jTSwzimjj6UNj8ieM4/OnswAwKjjII7ZpzH8KkVh2MfNnimhueTTM5z35ppPzADke9NiNCCbbxUokJGM8VnQvtOfWrSSdKLj6E6nmlJINRq2OT1oLg4q7hYlDYp65zmq+TT0PPJ4p3QWLSE4HfmpCcVAh6etKxx3qXqMl3HFORttQBj3/QUgfmm3YTLyy5OAKUsOtVVbJ/nUueM5p30BEjNjtTGl3Aioy/JyaQkEUC6hIc496qTuBxUzHaeKqzEZz3qJMBm/IpQ5zUQGT7U7gtj06ipKNC2lK/41rW0vA5rCjO0AjmtK2fjn8KqN+oG1E+QKtJJn8fSs2B81cibJrVCsXUckU8HjrUKU8DFaX6CEY45pAeaVqbUPcCYHOeP/ANVOyNvFVw4B5NPDZ6UbAOZjTHOQad/FUb9DVeoCZ2mpFbIxUH5UqMelQnYLdS0CcUA5/wDrVGh5p54z3pgG/bmkL8fWkJx9aaX7D86L6ALuzSgimMTn6UA8e9QTsSo9PDEGolbOaeO1UhEqHjNKH5pgbikyD9K0WiLLAOKeMYzUCPUgamgHk5pufemlxjFNLdgeKLkEgOaaTim7xjHekAyKQEqOcetS7uKrDKsBSlselK4Exemu2BjrUe/I5peOp9aNwH+bSiXP/wCqomOTwaQtjpU8wEhk7dKXzOf61AX5pATS5gJmk3dKj3Ypuc0hODUtgPDkfWnrJjrVctg0K1K4F6ObBq0kuRWWr4/CpVmx3xWqlqBqrJmpFbpWak2OaspLuPWtYVB3LgOaUc1DG1Sg5rsg1Iu47bTSPang5pQM10qNxbkW2jYfSpdvFJS5EOxCRzQFwKlK0hGRWbgTYrkYJoqUrTWXrWLgRYZTcc0/bSEVnykjGHIpAPapCDRStYBlIv5089KbUsBQcUgPfpRjPNITgZ9KEA8HNSA96iXvnrT8cVpEskHOKdnjNRjrTwea6EwHDpRSZFLkYrRMscDTs8UwGnDrW0XoNC55pymmk4o3VqmMkpOgppOadgVaAWjrSdqAc1pewD6KQdaWrTAD0ptOPSm00JgRilX7opM8UoHSrW4hw606mjrTq6EAm2mMKkppWpktAIZBwaoXA61ouKo3K1yTVjJ7mRcDOaz5l5PvWnOuKz51Arla1GmZ1zwKyrvhfetW6xWPeSLnAOazZstzH1B9kbGvOPE92csM13WvXASM89q8q8U3nyvzRTjzSNY2SuefeKdQ++M8V5bqt+ZJCPeuw8UXhZn54Fef3JaSRj719NQpcqNqctRiyliSasCTPTjPNVkjOfWpBxXS4HW5luOTBGOlTicqT1qgCRUgc561k0zK5ppcAkc8VOs2aylf2qUS4x6VkzKTNESjPHWpY5m3dazll3HNSrIR0OaN0YNnRWNzhRzmugs7rgZPBri7KYoeSa3bO53AV85j6HNdmSfKzrI5crjt7U9iCPSs+zmyo5yRVsyA+h/CvgMRS5WdS1RFKc9BUQcjPPNPlJBJ7e1Vi2DXFYZowS1q2k2Mdx61gROS3WtO1myuPekrJgdDC/AFW1bgVl2spq6khOKZO5OW7U3dzimg0E/hipaKQ4HmnIfm9agLY75p6Pz6VWzBlyM9AO9XbUfMOOazojkj+laloMsK0iZyeht6dFux2Fb8WEQCsiwjwoz+Fam4Belda0jczitRtxLgED9KzJ5ee9WbmQnPasyWTLH1rKTNWI7daqzSd6WR6qzyEd8VxyeuhSGPJuNNXOajJyaki69a3pRuDLsDdK17NMgH+lZtspOM1s2ihVr2ILQyZpW4+XntVsvgfWq0RwtSkjb15rYEJJIM571Vkk5NOkcjP86qSOScfpSuMez8+tNLjrUe/NNLgn6VzyYEm/BpQ3+c1BT1PP0rPqLcsIc4qeP8qrK3QfmasRnGK64MssjqtXoRuAqjGMnNX4RnHPFd0HoZHgdynzcGqEyAHmtO4GeQPyqhKPpVNDRlzR4rPuIxnGBWvMvqKpyIfQVk1oWtGc/cw5JOOKzLiLg4610dzFnoMVm3EAweOawcTRas56VMHp0piuVPArQuIApxWe8ZXt+lZSiO9i1Dc4rUtbzoO9c6sm01bt5iDjOazi3FjaudnZ35+Ubv1rZs78jnIP41xNrd7a1bO9AOC3FdcJGconc295u789atrMGHXJrlbe9AGcgVpW98G4zx2rvp1F1IehsEh1qheJlelSLcArmmyMCp9a6V7xnY5vU7fOTiuZ1CHGcd+tdrfpuUiuZ1KIZIxXNUiJK2pyV0pTNZ8rYyK2L6HGfrWNMNrEniuOSRvF6lVzt4qvI2eKllbcTz06YquzZ4OfrU2sWNPcYxTDw1SN97j9aj+9VJXB6iYIJpep9aTn0P0FFDQbMUNxgmkLYX1oJ64FIRgAUdAIpj8uc1i37/ACYPFbFwfk/DvWHe5wcdqqBdtDn704Y45rOzhsVoXjZfFZjsN9epBaWM0dLoz9MV32jN93pjivONFkywzXfaM+1VxwabVxne6c3APWt23f5hzXNaVJkLXQwNjGOmacTGZpocgAc1KFwOo/Gq8R5B6YqdORW3Qx6hu5OOBSkZpuMgH+lPxwPU1SEKF496dyBzzQBx0zTsHHarQ7DCec4/+vSnnHFLz9KVselMLDd2BimNzUnfpj2pjDFF9BiZwKb25pxPB45pv5U76E2sNYZ7Uxl4BH86mGMUhWouPqQMpI/rTAuG6dfapmA+tJjp7DmrYWIz04x/9eoyePepuv8A+qoWAz0qNhhkYx3pjHjp/wDXpxIz0xTW9qQETc55pnFSY4pNoDUB5DUHYg1IV46UlOGKjYLlK5jDCo9Ibyb1e3NXJUAU96oxDy7kEcc130Ze8j0sLKzser6ZPvtVPt0rG1uDzJ+3tU2iXo+yLz27HpTLp/On65PrXqS+E7IaNmQ8Xlr71DuwOlaN2u2M1lu2a8Gt8TPKqu8iYN0pyvg9arCTFSRkA1xM5i7HJuxmraNhfSqCMSfSrSMCvHFFrAWg/rUgk98+9VFkI5zTlcFc1L0AupINwzUok596pK4GKkVs5NK4ty+JeRg/jUiuce9Ug+AOfxqUSHPFJu5aLQfn1p6S+/NVCx/CnBumahvQGaSvux2qYMMDpWfHLip1l/CmmSWWfBBznFKJMmq2/PNODY+oqea4E7HjI/Wq8pPNPLcevtUEg4qZDW4qMcdeRVmKSqAbHGatwtxzUCNCOTNWUbjuRWfG34c1cjOeM00BODzT1bmoc84pyMAeaGBcif1rQt5RjFZCOM1chkxipuBpBtxpMmoBJkdacGyQKGySUnj3qKTj1p1K43A8U7aAkQg+/wCtNd6jb8aQtk1AEofpVuOUbcCs8Nk89qmiYA4o6gaAkyKazn8ajVzSv3oAcsnTilLZqAHmpFPqKCiQnFKJMAGm5yKaODjikyScMSe4pwbFRAmpgMj0pDRYgkOBVpHyKzl+U/41bR849KaYImZ+aVXOKibrRGw3c5GKGCLUUhFS5zVYP+JqRTkA0biJt3frUVyoeNwehFSDpg4zTDnGKoD5u+M/hfdcSsqfeyRxXztJoVy2oCMg7QeeK+1fiXowu7ZmKgnFeHS+HVju2zGBz6V93lk1UpK/Q+hwlTmpjPAejGxiXCkAjOa9N8C6v/ZXihYydofBrG0W1S3gChcGq2oTHTtat7gDbhhk1pjqftINGkoqcZRfVH04kgdQQc57ihnIrJ8OaguoaTayqc5UA+ua0Sf518DP3W0fOrsTxydD0OatRuCBzWZvAP8AWpo5qy5rCNAtkdajOR05/Go1fI5NOBz/APrqr31ExQeSaCx6Uc01uOlNbCFzjPY0pPFMyKCeDQA4nBpaj380bqAHtTfTik/ipeMVSAQnB9aN4/XFMfjPam7jU31KJdxpe9Rg4pKpEj2bmjOOvamgZoGO9Fih27r9aGbNJ/DTd3epAXdg0E5phIzQT3qmSPBz9aSkyTTl5FSAh4/Ok6ihvXuaRevPNLqA/p9KSlBzSHpTAcAO4pOM4pozmlJ/yKpABNLnPWm/xUucnpQkA9WA/wDrUhIApuSOaaT+FSA/dmkOBSfdpCD+dNMBpAzSAYFMOQTSiTnBpCQ8Z6UHpj2pAcn/ABp3r60DEJz0FKcg+tJytA5NAC7sGpFOQRURGc05Pvcd6tagJIDzjtUfPfFWHAxUTL/Kk0BHz/8Aqp9RqacWoQkgYnPtTAcCnnnnpmo2OD61IyTg9aQHJFMDnHakDE+tAEvelzxTQeKVu9AADilbpTScU0MSaq4D85/CmsQRTSeuePwqIuQKkCUsAaVWzmoSwzmhWwfWgSJQw6UMwI9R6ikVg46U18ilcYh+nFGDSAnpT+ueetDXUBobims1Iy+lMHJxWVwH55B70EkUKQBzSM3HB5qQEzlqcTg1Hn86duG3Bq0wELc9aVRnBPWjAY0gGMZoIJN2BzTSetBYHkU3d9aNDRAS1IGwRT+SOeajJNA3sO3f/qo3elR/xU4jPSlcXUduwaaZSf8AHFNxxg0wnAxS2ET78j0pd2B71ADk0obNO4EpYkU4E5qJevFO3dB+lMCTOB1ppGKUHjpUbvg5pNWAeDxTc5OaRTu460rYx7+1MA3YoBwf5VGWNNJ5qAFdst/jRnnr0pjOORTd/PYGgaJHYE9KN3TNRF8fWjd0ouGxIH6Z5zUm4A1X3EHNPDdqBEhkzmmFgeOnvSE+tNBApXAb+HNR4zkYqbjpTZBTHYr5xjIBHfmmZwalc5GB+lV+jc0mCHFRyfWonYAEU5iQpPaq7sMn0qGx7DiwxxTS+D3FQluOAOaCwA/zxS3C5KWxS7hg9qgZ+R3ppkBPP4470CvqXI5BtAzU5kyKzoWBb0Bq1kYBHSgETbueKRuM8VCHxwKeH9aAQBsHmp4pRketVv4qdGwHvSYy95mBk/pQJMkdKhQl6U+hpgSl+PWnhvm55qtnj1pwJx6UtQL8cmO+afnJqjE5B+npU2/JGKL6AWC3FM3YpOaaQeD2p36iZPHIRUon/wD1VVyee1Lnj+tAyyrbqN2PUVFGQM0rNzVJ2QISRsVA/PWpHNV3bJqQImJz2FLuwc0mcn3pKAWhbik4Par1s+KzYWyKtRSYOAapMPM2IX+arscvIrKgbNXYnJ9venzAacUu0Z6/jU4kyKzFlKjrg1YhkJpqQFl249aiMp/Gjd0yaYz7uR2psXUUyc89amRx34qqTg09ZMdsihMRc3ZFRSNkcU3zB+FMd89PzqmwFB5ApVbB5HHSoAeBziguTx61N0BbWb05p4k3VUR+aeCfwpcxRP5meaaWy2aiWQjA6U7dk80ySQt7Yo6j3pp4H1pRwcetF7gSL1pwao/buaQSfhQBYVqVgMVGjZ5pyvzz1rS6AljORS9Qf5VFwRTlcNS5gFLCmbucZpzHio2xSb1JsPDGnKxz/SolYGpQQRTuxEm7Pemk5pnejdincB/Q/wBaUtj61F5opSc1CYD26fWmscc0hk9aGOcUgAjFGDjjmlJxQvSk+4CcijqKVsgcU0LT3QDWGKjLYqVh1qCTisnoNjxJTxNj1qozYHvTfM/Cp5rbCNBZ89TViOfpisdZsGp4p8d6uMrAb9vNuHNWlkBrEiusDn9auQ3We/4V1wqWK2NVDkU8nIFVI5MirCvmvTp1Eykx4AxS00HFOrsWoITbTak20bankuOxEVpCtSEZptZygSR7aSnkYpMCsXEgiI9aTaKkI5orJoViHAowKkK00is3ELDSKafzqTHFNPSotYWwo4p1MBzSg4NNMoeDxR1NNB5pwPAq0x7jhxTgc0wjNOBxW0WIcOadTaVulbJlIWlBxTKcOlWmMdupQab2pQc1adyh26nUylJ4ra4ChsYpSeKbnpQDiquVcXdzRkU2impGY4HNOHQ00dKcOa2iAo5FKOhpAactdMXoAtIelLRVPVFET1UuFzVx6rTdDxXLPcxkZNwODx+VZdwQK1rrv7Vi3j7Qa43oOKMu9kC5JrBuJRk1c1O4xmsO6uNqFs9a5ZT1NvI57xHdn5+eleS+K73Afmu+8RX24PznrXkniq63Bjn8K9PB0nKVwnKx594ju9zMAa5gqd2eMVravIZZm5zWZs59q+sjSsi6TG8jGKceGzSbMH0zQB3PHvTcDrTHL9KkI4qJefxp6muaUbA2OUYHI+tPHWm7uSD+HFKp4J71zNGE5Ey8DipUO0dareZ+vapUcZ61nsc8pWLkUuK17C5OAAcVgBhjPWrFrcFWAzwa5K8OeDOdybO0sZxkDPPqa1Vk3Dnn6VylncZXrW7a3AZF9q+DxuH1N6VSysy8XBB7+1VJDg+tSlsjpUMuAeD+NfNzjZ2OxdxUfn2rQtZueKx9+D9Kt20gBX+dQ43A6ezk6d60o2yRzWDZz8gZ4rWikPGKOwkjQUg9+tMY470wHikZvepYwL4pyvz1/wD11XLn8u9ORiTWd9Q6mlbHOK2rHJZcVhWzcj1Fb+lgkiuiG5nI6O0BVB6mrDyfL1qtC+FFNlk4611SloNKxFcy9eaz5GJJqWd+tVJHwBXHOYLcZLJj8PSqcsmT1yKkmfPSqjN2rnV2WPVsmrEA+b61Vj5NX4FGR6V6VFWIfc0rVckenWti3UhRjr9ay7ROgrYg+UCvQjozPfUtx9KHYDNM3/L6YqGaTg4NaF2GzS/N1461WeUZznpSTSA9+R7VWLc+1ZuQuhP5gODQDiod3tTw305rFspD93OP5U5Aciog3zcU9Dk8VSQFpT1xViLNVYm9quRDkYFdcF0Ey1COQDWjbLnHes+BM1qW6bccV2R0MzwS5XrWdcL83HArWnXGc9KzbkZ5rR6AZsg/KqsgIq3KcH61Vcj/ACaye5fQqSDd2qjcR5HTpWm2OcdKgkQEdOvapaKMK5tuRWXcw4zgV00sIYZ7DtWVdQcng1k0BzsiEEURvtPartzB7YqhIMGueSNblyG5APWtG3uQT15rAEnNW4bjac0RdgaudVa3nyDJya0oLwjHPH1rlLe5wRzWhBd4H/166E7Mza7nYQX25Rk/rVpbgMOuCa5i1vDkdxWlFdBu44/Ou2nN2sQ0aE5DgnPGawdQj4OeDWl9oDjrxVK7wynP5Vs9UQ0cpqEQXOBmueuwcnArqr6Pk1zt7Hgn3rlmrFryMWQ4B4qszd8/pVq4G0mqbkn2rHqax1GlufelUetNbPtzSBuKdrAOJxxjigtg/X1pu/il3cVSVxvcd0J5pm/H0obrTc7qVhNMhuGyCOMetYd64CsOa2bg7cn0rB1J161UENPQwrxuSayXfDEitG9fGRWRIeT9a9WmtASNvR5sEZPNd1otz0H6A15zpsm1xziux0ifoM/j3rblshM9M0ecOyjNdVbPkCuE0G4xt5rtLKTcoIrHZmMtTahbOD6VaAyuap22GHU5q4hrdGdtReenFLyaOM9MU7BoRNhy8GnZ/nQgJ5pdvoKpBcKKP0/kaMc9atBcToTUbYzxUjdajb+VFtBDGPPWheRQy/lQuKm2g0OHtSMOaMjoOopp54zVIGM7n0pvOKkb+VMwPXke1DVh7ojYHHFRkfn9KmI3GmkZrMCLG7qKa4/KpimeaiKc0ARnBpANzUpHboKXb0yaAAjbTTgduaeRmmNUAxp5T3rPuB5bZrRIBHpWdqOFSuqk9UdVB2kjotC1DFuFLda1rWTzLhjXBabqPluVB79K7DQ5vODEnNem37p68o8sGy9qHENYz4rX1Qjy19+ax2O4+leHWep4tTyADHXp9KVG20xyAeaQnIx0NczMmWkl5qzG3GfWs6JwSBVxH4pXCxaB3cGnK21sGoo34/8ArVJu/Gs2yUShvXg1KjgCq+QRk0qnrS6j2LQlK5yakjlG3AOaqqecU5Ww1Q9BIvo5OOh9qeHwc1TWTmplf5eeajca1LSvjr3qdJM4/nVNZOvFSq2COtUIuBvypd2M5qurAnmnhsk+1TewE4fjFRynj/Gmqeo60180mwI92CMnHvVuJuBg1Qb7wHNWIWA9aSKRoRv0ParUT4GazlfnnpVhJMjjpRcZoK+7noaDJ2qurkqKcHxUp3IaJw2Mc1ainqgDmpI2+b0oCxrRS889KtK3pWXE5Bz61ehPI5qdQLWe3egk/hTM96euDWiJ6leTqc9aiqxKMEmq571I+ooGKkQ496g344pd3zZpXsDL0cmCKcGyD/hVZGPepi3A96E7jHg4pyNUY+venJznFFxWJQ3PrSlsc0gPHoaXGR1qXIQqSEEZ5qcMAT3zVUnBqZc7qE76ASck/Wpkk+T3qEjBz2p6tSV0yiYNk5x+NOBxx61CrHn+dG4gUN6kltT05qTdg1WjJ6VKpwOefwo5rlFpJAeDTs5GahRsGpd470+YkxPEtkLqxcYzwea8ou9FZpCQuce1e1XkYmiZTzxXIwWCteyq4G3rivqsmq6uLO7DTcUziLTTJABxg96reItIaa03leV6GvRb2yitFJUCuX1u6jls5FxggYr6qrFTTR6MKjumdL8K9V+0aMIWOfL6f1ruHYNxmvFPhHreNZmtM4XOOP8AP0r2oAEZ/Svz3GUvZ1ZI8vFQVOpJIZUiE4pjEA+1Cv8AhXlI5C5HJUoYZ/8ArVTQ+9SiTIqrgWQ/ynmjPpUO/FO3elWncB+7AFIx/wA4pg/Wk38+1MaJAOKTJpC1GRRcYvOMUinpSFvSkDZFArDmPH0pmeetL+lNP50DHZHTrRu/P0qPPHSloJJC3HWgEY4qJutAbIoHuSE5ppPNJuHSl3YNUhCA807tSbaQEZosA7I4p28VCzjPFAapAlZuKYrZoL4NRhqV9QLKsCD7U49hiolbjmnF6tAPHHtTetN3n0oBz2pgKG59hS7sU0n/ACKQ9KlbDY4nikBzmkY9qaG5pCJBigtj8aZuzQc4oAikbn+lRFuT7U+TrnPtUOTnHINAE6P0IqYHFVEOAP51Krk9KAJSDuPNLnmmj71OYUAISaA3NJ0NN5B9hQBOGyuBSHOOajUkj0p+T6/lVJgMxz/9amg880rgg+9MBz14qQHuePaoycUE/X60wqQcjmgA56d6QEqB2xTwCOtRP93r+dAkSiQHGKcH5xVcHHtT1bFK49yQn0FAOKZyRkGm7jkZpgOdjjgYpnTuKBz7VGxPb8aWwD2bPp+FKvAOai/hpVPY0r6gTA4H+FNLigGkK55xTuNjd5FSK3FRn5TilBxWbdwsOY1F0GehzSyNx707rnuKlK7BjcjNLg556d6AB/kUvTp/Or5RDCMUBeKeerUvBFTYBgHpRn2pxYZ460jHjpzUisM6GgDv6UAbsilJwKCrCjOBSYJpSfekH61YiM9c5pd3ApWwRzSBf0qAA5FRN61OT8tROuPpSbKsMOacmRTScD/CkB7fjTEiUEg0pODTVXHXmmse9AWJRJgf1pjksabgkUjHAoESqcU4nI9/WoVPY/pTtwpJ6FDz14pj8U0uQOKY7k/WmA1zimZwcUMxxSd8/wAqVmmT1JBytKD81N3YXH6UBuPShuxQ5hzjp9KaHxml3HFMPOff0pNiaBmOfam7iW5pWHy/rTOc8YqBj1fHuKeZAV9feosZHTNOI+XpTTE2ML9ahl++PSpSp7fjmmH72T1qm7oZA2SMYqCQ5PA4FXCo+oNV5I9pI9qGrIkq5yfamliAaVwR2qMsRUAKzdKaG55/+vQ2W60jZPapfcdh6SYbBPNWPMyBjmqOcEipkfiqGWg2advHI7+9V0bA96kyM5bpjIzQLYlDDtSK/PNReZgHHWkWTBpMRejfGM8GpWfJ5zVOOUY6ZqcNkZouUS7x2oJOTTOAB2NGc/4UwJ427Z5FWFGPr7VTR8HHtU0TkjBNK9wLZ+v5U3cPWmlscZzUb5B5ptgybeMdqUN/n0qDOMH1pVbGKALSNx70ZAqFXyKcx45JpXEhXbPA61WkJB96lDYqCUGhvQYxm2mlLYwf50x+cimEYHrUpiZNExHXirUb4PNUEfoOtW4nHUfrVjNO2l5HfNaMTcelY9swHetFJOOtS3YC4HB9qmikwaojmpEJ9aV9QNDzM00OAM9qgR/rUgPPtWt2A4nJPepAxqMdqcMFvwp37EkoI78ikY/jTM4FIxHFGo9hW60wEbs0uc0zPrkVAiYNzgdP5U4cHgfjUSNgU7djvQBIWOOOooDYIqLec9acpwetaXAnDHB4pPMLUDGOTn2pOgoTHYfuJHvSBzn1pATk0nIPPei5Nh4k4x/Wnq/FQ8Z6UoftTuGxYByDzTiQBUKN+tSbuOTQMlLZWmkfl60Aik3DoKrQljgABS5/KmA8+1SLgmi4WDB9aXP40xiB9RSE5ob7DSAHLU/dUYbmg9ahuwmPJzk0qHNR560qdKE7ldCUDingdKamKeBmmQH4daTbTtv50uzFADGX2qtKvcVdKVDMmRz0rOS7DuZzcGq8j1bmTBNU5hXO7pjQwzjNKtyM1UlbB9Ki80is+axaRrpd/N16Vegu/eucWf3/AFqzFd4wKqNV9QsdXb3nPJrRgmDAVyVvdge3tWta3vQZr0KdWz3M3dHRI2akAyKo28wcVdRuK9yhNSLTuSZwtIBkULzTsYru5bq5otRhGKbTzzRUtEERGKbtp5GaQjrWLiSMI4NJgU89KbWDQrDT1pmOcU6ismiRrDim7afj9aRhmsnEBhH+cUUHijOM1FgCnDpTacBiqRAU8c5pAMUZ5rRaFi0+owc08c/StExIWlBpB1pScVaLQuecUUUDpVpjF3U6mU8dK1TKHHkUAnmm0A1dwA9aKTPFIDii5DHjrTqZTsit4y0GPHSlBxTM8Uu6t1KyAdnnNG6kpM81VwEaq854NTk4qvO3y1hJksy704zXN6lcbATnHpW/fPwa5PWJcK2TmuKpKwRdjntQuSzn0rB1W6xHtBrRu5SWJ61zOrT5B9q4Y3lOxpHc5LxBc/K/OBXlfiSfzCwHFegeIJ8q2TXmuuOXY9+a+3y+hZI56s9bHG3ce5yaqfZ8NWxJDk1C0GCeK+hcdC4TMt4iO1RtH1x1NabQVC1ufSs3A61Io7OPQ0hGeMc1c+z9Tio2i9q5KkS+bQqgHOOtKCTU7Q+g+tJ5P6VwyRlLXUi3GnB8nrSmPI5FNMZXtXMzmmyZH3fSnK+DUCgg4qzFGX6ik1fQx3Zr6dcZIx17ZrorKQheK5izXY3Q4rpbJwUGfTtXz+Ow6aukVC/NqaiPlcn/AOvUcr5GKYkoJp0nIzXw2KouLueipFdjg9afDLhuv4VHLiow4Brzr2NLXOgs5sgc1t2suQM1ydnc7WrftJuBk1kydjbWQEYOM0jydagVvTGKeWzzmoYwZvrSxyZ71C5weaI2ANZAatp1Ga6XTOVFcvaNk/0rp9P4UVvCRD1ZuI+F69KhmmC8E/SoxIcdahnk4rduyKYyRxye+aqSyc8U6R+etU5psd8fWuOcrDQyWQ5NV9xLUkj5bHf3pgYnGfWnT1KZdh5ArQt1zxx7Vn23ata0XGOK9amtjGXY0rNe3r6VqRDGKpWykbc8Crinb3rtXczJGYAEdTVOaXGf5VNJIRkevOKpTPkHtSeq0LIZZD2pueaY5xSZ5zWLdkNImBxjmlD4HFRlwBQDisVK5dh4Y/hUyHgH1quvv09qnUc9+K6YK7JZcjG4DFXoeAD6VQhNX4gBzXZFXZkXbZcnFatuM9OlZtspJrVgHQDtXXHYaR4JcDI/pWXcnAx6GtWYcdKyrpTzzitGCMub73I5qs/JqzcZBI/lVR3wSawbEIR6UhTIHelDflilJ+WoW5rcryxZyQKz7qAgk4/CtZvu1WnXPpV2uBzdzbbs881kzw7SR1NdNcw7ugxWTcwZ3Y+tYSRSMF1K0JIUJqzcRY7c1Rfg88VhYtGhDcEdDV+C4OQawo5MGrsMwfHPSnewbm/BdDA5zV63u+eT0rn4pumOauRXHPSt4SIaOgW63LSvKPX/AOvWTHc8DHarCy5ruU7qxDVyG7UMDWDeQ8mt2Y7sjNZV4uVIqHqZrc5m6jOTxis+UbWPXFbV5DgmsqdcGs7GsWVDw39aYW9KfJjORUROOc81O5a2HAjHSgHg9qhZ+Tng56UbuBVITJ89fTFIzHj2qIt7UgYk+1RcpEN0+fp9awNRYZbnn+VbN3J8prn75wQRmuimupSWhi3j4J71jynJNad23WsqRsk55r16S0ITLdk+GFddo7/KCcg1x9mcEV1GlyEY710yjoK1z0HRJBhRXc6ZJworzzRXIC+ldzpknC1501qJqyR1Vswxx396uLWXaOOPetEEj3FadDBssL8wBI5p+TUUZqQcg81aIuSrnFKCCD6GmKfzpy8mtBDgvHtQRj/9VKAcds0pBIzikmBGBntTSO/FS7dvJzTWHHtVbgQ7M0mwL1FS88jA47UnIpeQEZGaYy/NkdalYU08A0bDYwrgfzprDnHT6VJnjikPWmtdxoZwDQIyadj2pQOMUWFYiIwKiZcEdzVgjHpio2U8+lQ9QRBtBHNNC4NTHg9KbUW1HciIHcUm3J+tSFTnHWgAjB9KGgsQFMYB/SszVOImrXcZ6Vk6spMDY6+9XD4jWm/eOcW9EU2B1rvfB85lQmvLbqNzcZ969J8Ev5dqpPQ16z+FHu1ZfuTotTGVrLCEYrS1Fg4FUcYJrxKurPEkQON2P51G/WpnHaoTjJPpXOzJ6sdGfWrSHAB/pVIHBPvU6uccdaz2GXFP5VMJBiqSuQOakWXOc1LdxWLgc5pd4/xqqr4IPalDmk2SW0cDipAwI9KqRyfMOM/Wpkb+dZt3ZVi0jZ61YQ5A9aoK/wAxFWI5R/hTTDYs7sduPpUqPgZqru7jinpJk8U+YkuxksPWpV/Cq8cm0VL5nAqHuNK5KGpSTiow2Rjp9adu6CgLWIpFyM+lJHJk47ilkqNfvYqNgvqXkbKj1qVZMcVTRgCCCeKnWTnNT1sUXkfOMU8HHrVePgCpd1NCRMpJHWpojg1BggYP5U9GwcUluDLsbHj19atwyH/JqgjbhwfyqzG2KTJNGOTPFPVuKqxvj1qVXyfaiLuK5M3rUDH5vQ1Ix+WoJDwab0QyNzQp5/Smk5FIrY460aMFqWQ+361IsuQBVLdn2qZH49agT0LYfpjpSq2KrbvWpFPQk0rhuWQ1SK/GOuKgDZBp6uMEVIx5I3e1SKwqB2xTFkIPtVJ2FsaJbKihTjHSq6PkfypwfoCKq4ywGwT70e2eKh3HIoEmG9qjcC3Hnkk1MOMen8qpq+T1qwr5GKQWLKHOTTw2O351Ckg9OlOJyKBJkrNkVzmqTCxvVkb5Qe9bwfrXK/EGF20h5Is7wMg17GAreyqJnRRkozSfUo6/rMfk5Vx9M1wGralJNFJ5alg3pXLv4hub2TymYjBxjvXYaSkYsf3oySO9foaacEz2lDkWpmfDcPY+Igz5G896+i1k3KCByQCa+cXv1sNYgkQbUVxk+2a990K7F5pkMo5yOTXw+bwtUuefjYPmjPuaTUgP5Uyl7ivnDziYNzUiNwPSolGelO2/WqQEucd8U9D+lQ4yaXJHSmSTkikyM9xURfFKrcfWqv0ZRL0NGecUwN39qC2BTAdtpCSDTQ9GdxxTT6gO520EnNNPUGkzxTuSOB57UpPHTmmUnOaAHsMim8Um4HjvTRwPxotcexIOB/8AWoB5ozgU0nBoQiQtmoy2aaWyOBRwcetAC/ePtT1PPPNNGAaXjrmgEhWbNNJ9OgpTg0wvx9aAJQfSlJyf61EHwetKX9+lADlcEYpd/PNRK4pdwzx/+ugCYN+VIWxUYfHWl/8AiqL3AfuIHrTCfzoLY5pGoZQ7PXNIT/kU0kE0hf05NJEg3Oe9QsD3FSlhjj8aYSMHPWhgRhucVKr7R9Krs+DkdM04PnGKlb2AtLLk1KZMDiqsZyealD7Vwef5VYDmbmioi5OcfrT+y0ALuwcUvmUxj75pobn1oDqPZieepphbacfzo8zjjn3phbdmkxWHn6/nSFuoP8qZuyOpP9aTPsaV7AkO8wdqaTmkwKaFwaSdxiseKUfL703OKM4B5prYaH5PIpN3PP50wtTSf8mlzaiJWfA6UmeDx9aYDilzwfpTbAcQO3WkBxkikLcHJpueai+uoE27OBQSBTQcijkE+9ACFuDSBsGkk4PpTQw6AUALnJyTmnFsf40w9sfhSMaSdgJUIJ/CkYgDFRg0jHGD60XBIkLj/PWgyA8VGWxSE5qb3HYk3AHjmlOGyagPpTlY4xigRPjB/WkcU0NikYgdaChy9acTxUJbHFOD5FAtxxxSYz3pjOCeDSb8UCH9DTiPlqPO72pC+OB0xQBHICOBTIxxnrT2Y57U0HHbpSY9h+ec0m8KuDzTenTr60xzn+gpiJ1bP1/nSE/Kf61GH49qN2fpQ9Cg5HSlBNNB2n+tOzjGe9TpsSB6VEzZH170sgJqOlfoigJ7Gk+opQKYy85FFxMkV8f40ucn2/pUQB604HFFhj9+CaXfnt+NRMwpDLjik9AJsjGKYW/z6UzeSPp60eg60gHbjinA8Z9aizj3pQ2R7UAP38U13DUzecEdqYWOfUU7kkyrkZqGZeelOjZuw4FJIDuB/pVXuh9CnIuM8e9VHBJq+yEZ4qs8fzVmxFc8UZ49qeyEA1EQQCRUj6jcjdUgaoD16/pUgOeasZKj4b6U8tnt0qDOTUgPAFK4DixFA4+hppb3/CgOai4E4baanjm/LHFUlY+vNTI3GeRiktQLm8Emk3Ag1CrYJB4p4JHA7VQEqv8AnU0bE+1Vsjk96cGpMpFvcR3o3Fh1/Oq6SjHr6U8OC2R37UybXJycD6UqydqgDD8acGwR60r6gWV6U9nwO9VfNPr1p4bP+FU2V1JA3NMkJxSbscVG7d+lRexI1mA4PWomOeelPdsDNRBs9qdymIrY96uwvxgGqBxVm3JzT6EmtAQMVeRsD+tZducnmtCM9O9NbagWAfwp4ao1NBPvSasDRYSQgVMHyBVJSasIeOaEwJw9PQ/5zVcv3oDmquSW9xpucA1ErYoZsnFFyiTPFJng1GGyaXdnimJkmfelDVH170oPagZIW57UBjmoi1KG5zSuSWVY96eXGP1quGJxnNLupj2Jw/5U1mOaj3etBODQMeHIyfWgPj3qMsTxSbufWgW6LcbE+9SZFU0kxz0qx5ue2a1TQiZTjr0oDdT3qItu9TRvx1pXHYmDYzRvxz0NQlxuoMnvS5hE5bJzRk1BvNKGwM1NwJsjHBoJx1qHfinbqL3J3HZ5qVDjrxUAbsDT0c5xVRKLS4zUqqOmKrq3P+NWIyCetWtyOpKqD060/wAodqEapV5rXQBgjxxUM0QweMVcAyKGiyOnNLluBjzR8HjNZ9xGRn3rflt92eKzbqAjOBXNKI0c/Onf1qm5wOlat1Dxj0rOmiKnJrzZ9itir5mDUqS49j6GoHGGIFRlsdetY3sykzTS62kc1p2d50yelcyJcHOatQXm3vWsKttxvU7qxvQMYNbMEwYDmuCs9RIIGea3rLU8YGa9ihiEtmRax1SPmpAcism2vldRV1Jcivfp4lSVilInopoalyK61K4Cbqa1PJxTGqZbANooorF2IQ0jrRTsdaMdazsFiMjFIRTyMUh71k0DRERmkIxUhFMrFoiwm2lopwGKaRIA5ozxR0IpMmquWOpQcU3PFA6UJgSA0u6mjpS1utikGc04DFNIxTh0oW4wooz0orRAOBzSdBSr0pCMVp0GxCcU3d1pGNNzisZMzvqSBqcG4qENS7qtTsK5OGpwOahU8daXdjiuiNQq5NRUe7pS7uta8w7iM1VZ24qwelUbl8CsZSuZGVfycH3rjtZlJ3e9dPqMnBrj9XbdnFcFaWhfQ5+5YhCT1rkNYn2g11OqNsjPUGuG1ycrnkc1rg4c0y46RucZ4huM7gOlcBqLb5T611uvT4ZhXF3D5kPua/RsFT5YpnmuV5FVos1C0Oe1WyCeB+VM8vrXotG0Sm0Q4qJ4snpWg0eR7VDImO1ZSidcJdCiycdMe9RiHrV5o8jpTPL5z6VzTRrKWhReHnpTTER2q6y8/WmFCeAK8+pHQzc9Cl5WfekMBP8AhVsWxz/9apxb9K4mjHdmelsc8rVqOEJyRiptu3tSE4qWaqKHKQp4rUspxjGfzrHLd6mgn2HrjNclWPPGxdkdDHOc4qyHyoFZEM+QOauRTg18djqDV9DSD1Jpqqk4NTF89agkGOa+UnTcWdFyxby8j9a3LK455Oa5iJzvFa1lNg81lboSzq4ZePSrBkzmsi2nGwdePWryy5rma1KWxK7/AP66SJwTjOKiZ88Z/OmxnJye1RbSwjb0/lxXUWLYQCuV0rqPSultDtUVcTNGl5vHNV5pM9ecd6Teciq8snJ9a0b0LsJJJjviqM0nPPNSTSDHWqU0nPXmuJ6yNFoIWzUsJ3YqsDmrVvy3tXdSSsQ2X4BnFbNqvC8fjWTbJurZsxXpwehk9zUgAx7VNnio4hx6USPW9xLcZNIOapPJk0+5kw1VXfnHf0rN6FrcXdyeaTdxjrmoi5JwODS5yR61hJ6B6EganZ4/xqOnZJFTHUpE8ZyOlWYxlTmqqtnoasxtnrya7oEyLcJ5A4q9AOBVKDJx6A8CtO2iHpXXF2M33NC1TpxWjEMfjVOBcAfSrqjOM1unoI8Cc7h1/Os28XJPHSr+75ao3XzZ9K3nqgMe4HJ9aot3Jxj0rQuRgms+Wud7AtxgPHbFPVj0xUJOP50oOD/Ss0zUlJwKglG48Y/KnF8nmk/hNaJi6lOaE/X+lZl1AVyDx369a25BxjrWdcx55xmlYL2Rz9zFnPGKy7iMqx4robiEn3rKuYSCT+lYtdC0ZRwjYFLHJtNPmQjpVZuufwrNotGlBcY4zirkVxyMViJIc+lWo5sD1qVoyt0b8c/Tmp0nyMZ4rFinKrz1q3HPkZB5reMtTK1jRL9aq3GD1/Kl876VG77h/jXXF3Ia7GZeR8/Wsi6iHJNbt0M1lXSc+tNmdmYcq4yKrOdvbNX515NUJWHSs2bRelhhbNRlunNNc5PWozJz7ULYtkxkJ/8ArUGQ9uKg3U1pcUWGiK7kLDNYV6/Df4VpXcvFYt5IcMMfnXTBaIt6GRdHJJrNkPPXrWjcn5f6VlyHP59q9mir6GaRcsz84rp9NOGWuUsnww9a6jTjgBs8967OQfkdzo74QV2mlyZUVwWky4A5zXa6TLmMf415FXSRnNNq519g3Iz2rUU5UHFYdlJnbitqA8DJpR1RgyeMDjt9amTr6VFn5qehz16VoiSYcGngY9qYp6YqTHpVrUTVhRyKcSf/AK1IB7YobpUjGk4oIyKMZGQKTkCtSRQM+lJtyaXnbzS9KAInAORioyMNUzLk9KYUz9KTAj9u1HfNObIzSYPUipsNMME//rpeMUuOeBikpiEKcc1E+ABjrUxyVqN+QeKCiuTgEd6Of8mnOvWkXJ+lRe4LcQrjn1prDmnN1Ix+FJjjNS9QvqRvkDHpWbqCZjbuK1HGB9azb37hFNPU1i9Tkp0VZc+9dT4duPLgAFcnqrGOT2zW94ZuPNjXPU16id6eh7Dd6J1zS+bgnk0jnHtTU6CnEZXnmvHqaM8ibsyNz7VA/AqZxu/+vUTZbOawZknqQ7juqZOPcj0qFjz709GI6jrWMmU9yxkgDNIXwT6UzzOOefeoySc+9QO5bSbPBqQPkdqorJ8wyan3cY9qOgJaFpH5xVhGyBVANwDVqGTv1qBLcsFgGqWNulV8inrIeB29aLahaxcyWFKjfNjtUCyYA44pysc0C6l5DwP0qYPt69KpIxGBnpUwfJA7movoMuKw49aduHaqitgnBpyt15pXAmkYVCr8n+R60jvxjrURY5zSbJW5cB74xT1fB9CKgjzjP6U8tjrQUXYpQTjtVtX3DisyOTA461ZjfjP51C0HbqXQ/AOeKkjbBqqHzUqyfNzVJ2My5G2ParcJGBWdG+TmrUb/AJUn3QF9exHSpo2xVSN/lqUSY5FCFYuZxz+tQyiljkz3/OmynPvVvzGQNkZpOooJxSZ9PyqL9BWDJBqSNucGo25PNIHHTNIdi2Dx61IhBFVVbjOc/Wp0bJoaJLCH3pytjtUY6U5WGagCViCD61AThqlDbsc8daglOMkc4qugFyOQMMDtUg45/SqUDbWq6pHBNTcpWYoPrwKcD07U3ODTW6+lAmT7sECpEaq2c/45qSM80DL0ZyKmLYFVI2HrU4xnpQSP3ZHtVDV4Fu7F4iMgrj8auUkg3DJHWt4Pldw2PArrw4LTWJU2hVBJBrZhtswbV7V0HjXSWiu45419j71nWUfl7d3Rq+/wFZVaSPoac+empHI61aqVJ7ivW/hhqovtDVSfmXj6GvP9c03JcgYDdK0fhHqJs72ezc4Gcj8683NYXhzEYqPtKV+2p7FnIpR160wGgnBr4zY8K5YRs07OMYqBHIGamBzTQh6/55p1MpwPfrTtYoU9KQHn3pc49u9NPPPaquBIDz60hApu/B6UjMcmhNbiY/ilxz7VGGANO354GarcQ4mmseMdaXGRTTggnuPShIAyeAaaSOtGOaTGD0/WmA7IGfSl3jPAxim5z8p60nGPwoAlV859KSkQjFO4696AEHPUUjHAOeKfkYqNn9u9AAxwPWgtjtzTCeTjgdqOcCgBxJwTmmE4pWBxz0xURXJqJOwEhZu1CkkHHrTQTTkPfvVLVAOAwRmjOT/KgkKPemFvm4pgLnBPtUgJz1/OohyDSquGHrQBLjP0oXJxng0h4H1FIpyMGi+hRLtyOnHrUZUk04McDBpC5ANJpEhs4qJ1wOPXvSmTI96TOVo6AQMCOKBknmlcc8dKjViDz070loBYQcdaeB61Ar4NSIc4qgHjAPSl3HFRs3Bpufl96LgPZuTRnHFNJ3c0dqG7AKMim7qQtwetMzyahvUTHg4PX9Kcp61CDgmlL7cc0mMkH5Ujnim7gRQTnFJOwBwaG/rUTce9OU/jSTACSOPWkDEdaa3XNGRnii4D92V46UobimZ465pd2P8APNV0Adk4pGGR3pvmEjFAfvS0sOxID2709TzzUQfv7UGQKP8A61Ah0jZHNRqeaa0mQcdzTVbbjPXtQmBO5G3moS2OQKXfkgdKhds8VLYmiXzPfFKrZqLORnrSg9KT2LHs3HNNzjkU3OetHVvQe1JdhMlGMChm24x16UzdUTSYGPT1ouMshhj6Uhft2NQB8nr+lLvHINDkSSFs896XdtTrUO4H8qbu59KEyiVm/wA5pMimLx71KMAUIVhRwKbJxwe9KWA+tRyH8qT7BYUnt1pA2eO9RlsGkL4fAoeiETBvw4prHBzTQ/bmjrmhsaF3ce9G4Ypmc88UjnPf2p3GKXIJ5zmpVbK8kE1X3Y/lSo2w896zEiaTn3qIjFDn5fSoyTigd7EisRSHk0zJyPSg8HigkeG5oLdePxpp4HTFM3e/FVdgPJyKiJxSsdyd/wAKiIxUMpkmTk4qUHgZqqDg1NG2SKLiRI5wv+c0m7HbP19aGbBz1FMplbiE59qRQDjnikJP4U0HFAieNgARRK3Q1EjfNxSyHjPNVfQOgzd1FMbGOKM880Hj61IEMo9KryrkYq3ICBUDrnnFS1cCoU9+KevA9KdKuDjHIph4o2YCN8p/+vTw2BioicNTjwc/yqWC3JCcjnn9KaRgn3/Sm5Jpy9+aRTHA9v1qZCfzqtzuqWN+gqttiSwOakycCoA43HjrUyv8ooeoEqkYHrTWYGmFsc1GTxnpUtiRNv49fcU9H4qsGz1qQSYHSpQyfzPeneZ0/wAahQ8mlPXjrVATxt2NT569c1SQ881YEhxz3qrlIk3U0nJpCfwPvQoz+FJ6k3GMR271GeBUrL83vUbjmpsA3IH9aljJPQcVAV7UsZ5ptpAa1u4A9TV6J81kQtg5q9bvnHapuUjSV/elJ5qCNgP/ANVPB/ziqvcklV/Spkb5aqA81NGeKE9QLAJz/hQDUO8mnK1O9xWJwxHel3ZPHWo9wx6U3cc+9MZNk560nTjvTM4pQcUeYWJValyDVfdUoaquBJSj/wCtUe4dO2OKduGOuTTAkBwKTdTM5Gf5UE+/NAPYlPvRkiow2TTgc0Ei0nbtzSkDimnrSktLgPVuamDnHqetVlOOakycetKLKJw570Bs81EGNBzyKdxIlJ4oBxURanK1FxktIW5Ipm4kU0sDn0rNsCVW4yaUNnpUe4UhfHejmsxInzzT1bmqfmc09ZsGqUhF5X9TViKT06VmrKCc1Yjl5x3rWLINSNueasK3QYrOjlyAB+dW4XraLAvJ1p4XJqGNsGp16ZreIDTHkVUntcqTitNRkUx0yK0lSTQ7HLXdr14rHuYcdK7C7tM5wOtYd3acHivHrUWguczLDg1TdfmNbVzb4J4qhLCQeleXJNM0TM5mwaQSYNSyx4PSqzfLzWDdi4s0Lafmta0uTxzzXOwvg561pW02GrelU5WJq51dncsQMGty0uCyjNcfZXIBrfs7rAr26FS5i0dFG+alDYFUreXcBVoHIr36M7oaY8txSE5pKOlbuWgwoo6UmelK4C02lPP0pKhsA60h5zS0UiWM9qTbTiOaSsmhBSbaceBSUrAMoI6U7HNBGakBtOAxQvSlA5qUOw5elLTKfXQmCFJozk0EUhGKoodQDmgcCitEA5aRjxSUjnApt6Db0IicUxm96VzioGbmuZswJd/FAfnk1XZ8D1ppkx1PHvUcxXQuiTA7UvmDNUPOB5z0pwmrRVBPUviT8aXeKorMKUz+9bxqDsWpJODWfdSAA8095+Kz7qbIOKTkVsZmoyce1clqDGSQiug1CYsD9a5e8k+dj6V5tWeouhg61JtB54rzzxBccHmu012b72K838Ry5Dc17eWq7TCo7ROL1u65YdzXMM2Tzya0dan/AHhzzWOj5NfpFBWijzEyyMH2pRjmokcEfSlD5PoK6TVPUcVyPUVG5GOOtOZuDTSBnvUNGsZ6kW3NN2DFPwO9KFrlkjWUrkBTI6U5YvxqXbRtxXDNBcaIwPamMPT9KlIz2pjAdutebNWHF2ImHtUTDOeKnJ65BNQO3tXOaKVyJjgmmK3P9albrzUDEe9QUmaFvcYA5q3HcDI5rFil2mrcc2e1eZiaHtEVFtM2FnBI9aVnzWfFNzjOKsJJ8vHNfG4rD8stjsi7jmJVgTV61l6Hms7zMnAqSKYJXiTi0PY6mynLY5HpWismR1z/ACrm7S64Hb8a1YZ8gVztXHoaef8AGljY5x61XVgy+lSwsS4+vWsGuhL7nQaWMKK6GBhgdq5/TycDtituFjimtHYiKLbEfhVeVsZNOZqqyvjP86U7lohnkHNUnkO7tT7hgf8A9dVmcZBrng9dQZNGCTwa0IB93BrPhG44rTt1xivRgSzTtUxWvbJisu1AIBFa8ACDrzXfDaxlYv5AAqGVzmmmQ49qglfr2rQsincbuTVUuAT70s7EnrUXeh7CWrHAnPPenrwfeow2Pf3pQxFcr3sMnX1p6d6hRh65p4Yc1pBAyZWxirUJ6dqqIc4zVuI8YFdkdiXqaFuuSMeta9onT2rMtAMDFa9qMAV0RI6l+AZFWVOAeKghx6VLnjiujoWfPQcYqCYArxmkjf5Rzz70Phs46VutSGjMuV655rMmGSa2LhOayrle+BUSRNrMqZGcdKjLYPenseuMZqIEZzWL01NkOZ8HFG/j0qItknmjzMAZNJMGSFuBUEoBXtUoIx60x/WtN0K1zNnjyMY5rNuocZ9a3ZOhB4HrWddqCOBx2qJRHsc9NBgn2qi8ZGa27iPHasy4jwcY/CsGaIoZIp6SkMMdKSVNp4qLpWVrMtGhHPyM8/SrUc3OegrJjfHTrVuOTtVrQT1NVZsj1HoKk8ztWfHJ7ipfOOSPWtoyIsOkbris+6Oc8VZd/fBqncONp7103J2ZlXHBP+eKzZ+DmtC6z2+lZc784PX60alJFZ3wCaiaTGO3vQ0n4fWoWckc0rWNB5fJ4PFMMnXJOKYZMelRu+RmrSEiC5fPXjisi9k4P161oXTVlXZ4PpXVTWqG9TLuG5NZznJP+NXLpsVRJBzXtUEJFuyxniuk02XjArmbYgH2rd05sEYr0JK0bj3Z2ekyYxg/nXaaNMcDJxXEaT90Y/Kuy0jtivnq27Im9DsdOZWAyea37Z8AVzdg2AK37VhipjsYSXUuA+v51Kh5xUCkCpIzz7mrMyyOB0/GpY+vXpUUeSM5qXH/AOutEJslI45/Ogj15oTHGRSnpx0q7CGHqKac8c/lUgHbvTcc0th9AXpSZ7f0pwXGePypdo4NFugiMjA9qjPX0NTNk0xh7cinYOowHP19RTh83SkwByacv6UITGsNp5po+lSAbu3Sg4xmhjITyaaQKmK/gPeoH4J54qdxoa2CKZ2PcVIB17UFSfxqR3IR97NIybRmpsY4psqZzWbYFZ+grPuyDnPer8q4PtWbctyayctTZI5rVrcMTjrV3wnGVfn16Gk1BQRn0qXw5IFnI6EV7lJ/u0elB3ptHZbcKP50o/DFJ1Uc0dSc15FfSR50tUiNzgjFQsMHFStt60w8iuS5kkVnHzn/AAoB29acwyabu9awk7saQ8txxUbtinEjBqJuTmlcq1hwbPfGPWpYpN1VC1PibAPX6UMNy6CSQasRykA5qismB1yKmjfBz3qdga2NBZOcU4MAcd6qxzZ/+vUmTuoTJLscnHXH8qkD4PUVSR8Hrg1Kj5bIOalkF6M5BPenh+lQRtx/WnF/SouaaWLHmDA7H1qRZPx+gqoG9ePapVbODmkybEzNTcgnn9KQZOKUHnmmymTRthe+KRnOfrzTQ2O/FI/JP+NJhuTRyZYZIq0sm3g/lWchI5zVhHyPSkmNK5fSX5e9Sh8dapo3HWplbK/TrzSuSXY5OxqzHLwOazQ+COc1ZiY5zTA04pcZqdH/ADqhG+KsRyY/xpXAuRuelSMS1VVlG7mpVfimn0ZLQjrgmmFiKezc571AzZNQJji+eppoYZphJIoBxVIssq/AFTRtiq0Z9eRUqPQ30IsXkGcetG7HfNQpLkc/pTwwx71IMnU5FRSc54p6HjA4olGM/pQKxFGcNWghyOuP61QUAN/WrMb5PH4UBsWGOBTSccmk3ZHP50xmzwKBkgNSKcc1CDmpUzj+tAIsxSHPofWrKOB1PeqcXWrCnPFAEpbBPpT85HvUSnj39qkU4JqrhYzNcsVu7VjjJAzXBXBWPKE4ZTjivUJE8yMjqCMV5J4/STSZmnUYQnmvosqr8kuR9TvwsteQXUrmMwjccYH41z/hvVVsfFsJQ8OSvPT2rB1LxOZLdgjc+ma5bS9dlj122lZhgSDP0r6PF0+ekz1fZ80XE+xoJBMiuB94Z/OpgOayfDV6t5pNtKO64rX6dq+CkrHzzVtB1OzggUwMOOKAc4rFGbJVOAT096UnjoRTKBIMehFF9Bj93Ge9AceuaaGBFJ0pAOJxRnmj+Gm1VtAFIzUg4AzxTQfm4FKxBqkrIB27jPamM2Dx19qTqfSnBASM8mmSRyHvzShvk/rTnTr3pox1FLYBUbjtmlbGOO9MJxRu+tFyh4YDNLu5+tRbqGcgelGxJMXycDpimMeep9aYH96Rm9alt3AcX4+lJuO6mqfXrS5560wHknOaYxpSxwaj3+9TIe5LSYPamhzkU7dnn+dKLCw0g5x1pelKWpODVXuxCggcmnZzg9MU3jd1pC3X0pcxQ9jxSFsUzJIPr2oBz/OqWpJIDgClPpz+NMB9846Uu7jNUA0rkfjSr05pp/n607t70IBHXI61XIwasnkEVA8fH0qZIfQavGKlGagUc8nGKkVsfhSTYh5FJnP0phbqQf1oBzTStqBJv6e1Lu455qPPrQxx3qGyhGYc0wNTXbtnnNMDBuPSlcklJB70MOAc0zPGelKuAB/OpAX0wadu4znNRudueeTTScjPIx2oAeTzikDEdKYGOcU7GD9aCg254pAcH0pC+M0zPTNBI5XzxUhOfTNQIwBPtTw5B9v50D2JN3PWmlx600c5puT3P0zSbtoF7j9/A7YoLFh0zTR6mg529qYx2O47VH827PajPTHFJkmjcB2Tn/61G0447U5GyORRISW9vSpaAjBxUik4ph5NOU09hbgw/OkDZ6CnHpSfw0r9RiEjPv60w88Ur84qNh836VLQD0AC89aD1PbPpTVbn607PtVADcdPzoXGTkUMxxj+lIAB+NO4mtQ3Y5pVckelNBDYoHA6UuYEPDZIpxK4649qiz14o3e9QCFI5pjAAcdKk4x1pjD8KBh2zmnAnBP50xWOOtOzzjvQAnHNGM8Y4obpmgjCiqS6gNYAKMdahL5P+elPcEkVGetS2A4NmkLAikzj/PFJnINArD0P4e1PJ4qLdgUA5570DFZs9+aYTyPSn7aaRjFAC54pm7cfcdKee+O/rTWGDmgBoX06UmcYxTuoNNAIb1FOxI/dkc9aUDAFKIzgnrTf6UhoRyTSAflTmNN988UWsO4iHBJ/KhpCR15pGznrxTTwMD6mk2K4h+8efzoznimlc980Y7VNrjHZP1HrTSv60uQcijkVYLcgkTn0qHZkValBbqaixjoOajpcHuVWGCacv50915NNQYJ9KAQEZFIpwRj8qUg01eDWb1KY49D3pYzx9TTWBxg/p6UZwcVQdCRfvGplPANQJmpkbnk0rslIkwSuaQqQPrT8gj3ppPNFirAOpx1paAc0AZpkkg4GcU4HkmkQetI3WgBe+fSnhsDiow/JGO1AxnigCyjZFShgRmqoIxiplztp9CrAx656VH1NSdc0mOM0ib2I8c5pygf/AK6UkDFIDjk9KTRSLMQ4x/kVaibbjNU42zwasxnFK4tzQjbIBPSpgRVWJyAKnRgRnrVJ2sNjwBjr+NSqcAVGGz1p/VutUSOAyfanrkCkwAKFPrU7ASKfwoJzTA3YdKNxxjFO4D94oY4AJ60wHFG7Hv7Uh30FByc08Nmo04qQdelQIk47fypQ2KjJx2pc+2a0QEgPX1pN3NN3+tA9fwqr3JJAeeOKeCelMU04YFNDRJTOpoJ9KVfWnurA9BQOmKcF20ZznFG6khATmnDr6/SoyRnAP51KowKS3KEbikDetKe/6Uw9fWoegrDi/wDkUZyfam59KM/5FTcY/d+FIW60zdTWbj61LJFJ5pBJg8VGX5ppOD7UXAsJIfWrMcwxyazhJjn3qQTYqlKwGvHNx1q5FcAdDzWFHN75q3DcjIrojIDfhlG0E96txPu75rDiuMnnir9vcA4wa6FIlo10PFS4zVWOQHHNWkbNenSkmrFojkiDCsy8shgkCtnbmmyRA1VWhzrQlx6nGXVkVzWVcW209K7m4sQ46VkXmm+2K+fr4Zp7AnY4i4gxn+lZ0y7Sa6u+sSAeMVg3lqUPT9K8apSaNEzPGQRVuJsVWxg46VZUcZrkTsapXL9vNzya2rK6wRz+Fc4jbcVo203zDFelRqtNGMkdjY3Wcela0cuQMc1yljcgHrW3a3XCjNe9RqmRrA8UZNQJJkZqQNXpxqXGSDnNH8VNDUpPStUygoooqSApAMUtFNAFJ2paKQDT1pKU9aSoAKaeop1JjkVLQC0UUUAKBmncg01etSA5raJSDAooorVIYUUUU76gKOtMfjNPBxUUpxmok7IHsV5WxVZ5MmlnkO7GarPLnNckpGaQryj1zUZkz3qF3wOvFQu/WufmYywZOpBpfPJqkZs5phl5o57DsaHn4NL5/vWaZs96Q3G3vmrVQdi+9xgVQubgEHmopJv15qncXAwe2KPaDSKeoz4DHP5Vzl3MMMa0tRuAcjtWFeSkRt71g5XF1SOX12b7386838Ryna4zXd62+c9q868ROcN+VfVZatUZ1XocBqspaQ/41niTb7Greon94aoDivv6btFHGo6FxWpy81XRjU6HmulEdRx4NITk89PSlJGPehee1Uyk7biYHQUoGKNuf/rU5axlEvmGKu71xTgMcgUpAxSdsCuGpEu+gymOakb8qiJyMelebNXI5ncY5wOlVnOQamY47j8agc+lcMlY6IkZPHvURORzTmz0FMOTWSRqtWMJ71JDKQaQjNRgENWnLc2saKScZqeGU8+gqtCu4AHmp1Xb2xXjYvBqScmawZKXyakR8e9V88+lIG2kjOK+MxWGcLm25r20uCOvNatvcYAFc7DNzV+C4A4zXiyVtCTo4J/Xmrto37xecmsO2uBtFbGnSbnBrma1E9jqdOPy471sRNgZ9qx7D7o561qRNhawV7jitCV5OMZqpNLgVLI/UnrWfPL/ADom9C/IjmlyKhU5b1/lTJX+fHNLEN2O+KUFqBfhU4FadvzgYrPt+cZ6VqWy7ia76fczZpWi4A46Vpocr1xWfbEBcVeTgDniuxMzJC2F5zUEr8nnvSvJ8vNVZHyfxqnILXGSsCfU1GevFJI3P0pN3HWpvoUkPJ4xS7v9qot3FBODWO7KsSqxAqRSTVfdjFSI3GK0iyS4rZUcZxVy3+ZsVnwnPfOK0rQA812wM2a9mowMVs264ArMs16fLWtAuFrqWwupZQ4WlJ+WmjABqOVttaI0sfOkLgrUgfOMA1Qgk4zmrKyV0U5GYTfdPQZNZtymQeM1oyc96pXAxz605O6B6mPN1IxVYyEGrdwMZ6CqMhwfWuZlxYkjU3zMgc5OelMY5Yc0zOCTULQon8zP+FOL7uf1qsrdTjgU9X3cVomLYkcZ71UnjqyWqOQZHrViMmePnj6Vmzw8nn8a2505xWdPH171lNFK9zEmjIJqpKmDWpOnPtVCVBzxWLszRXK4OD1qWF8c9MVAww30oWTGetSIvrKT0qcSHH9az0k5FWRJ79apaMrcm38VUuGwD9Kl3Z96rTncea1TuZ26mbdn5T71kXDEGta8zt6Vi3bbfrW0XzDRTklHTpUTSjOM1HcOfWqrSY71ukOJb8wEZ61G8noar+bnvmmNLzVJM1Q25kIyM1l3UmOKu3DjBxWTeyYBrtpxvYlszrl+arg96dO+WxUYOK9zDw0JTLEb49q3NKY8VzsbYOc10OknJFdtSPuk31O40Xop/pXa6ShIFchoSZUV3WkJwvHFfN11qE1pc3bEbSO4rbtTnjisi2XZg46elalqSCKwic9y6DzU0fzEVBu/Opo3zjityS5HyPf2qdBx/jVeDtVtVH41ZIoBz7Uuz2pV6UEEduKAGnr7U0ipMAjPemkZ69aaAP4aUrxSbO/4Uv3eOtMBhGeBxTefepD06UDnsKTAiZSf/wBVNbg1IxxTPrzSAEJoI4/rTAcGn9R15ptuxSGscAjtURGeOlSkcEetRnOcVmJjQuOtPwGpAM9aeoIxVWVgRGUHOMU1h8pqdhkZxUMjcVjJ2GUrgcnArIujtbFa0+cE9Kx7zOCTWNtTWOpm3sgMZx19KqaC5+2496syx7lJPWoNJUJe8d693DSXLY7aUvdZ3O7EQ+lLv96hEo8lc9e9R+bg15eJepxNaE0jjtjmoy+BUTS1EZu1eU5CWw93z2pmeaR3z6fnSBsrjpWbY0rEmfWoy1GexppIP/1qSLEYDn1FKhwOlRtgHNKjAVZCVi5Gepp2cdKrq/HAqQEc0rFNlqOTBqYNmqkbgmpVbjFTcl2LKNnrzVmPk4zVKM4bnH4VdiO6m9hWLK4HXpUhIFRKTjjn607OR0rNit0Ddg1LE/Of0qA8GpI2pJXGi4mcE8ignpj1qOJ+x/8ArU8N+A9qJFD1ySTTwAaYD82RTxz0o3MtxhXPQYqRCetBH+RTgMEYoZS7Eyk49PapQe/X6VCpwT6VIh59qysHQmVuKsxt29KqDpmp4zk9cU0w2LqtgcVPG2ee1VAasxNgUCRZDc4qZTmq6jjP6VMpHA/lVgxZD1/nUW6pX6VXYAHJpN2RNmJkUAYoz6U0Hn37mpKvoWEf1/SpFeq6nPvipM++KAsW1YH61Ij5zVVJMfUVKjUBYuI3I4p7jK5qCJs5z9KnDbhg9aARDkjpUqMSc5z9aY3B/wA9aVDii5LLKk46U08mlHzY7Z79qXbnpigGC8/4VZXgD1qAdcVIjHjHNA1sWIzyOlSqeDUC81IvSgRZXoMcU4NkZ6D0NRAhlGewp6dPajQCVTuHPeuO+IeiDUtKlUDnHpXYLxg1BewfaYXQjII7110KjpyUkaJuLUkfLGh6O91qMtvOpBUkYPaneJvBb6dOJocjaea9R1DwwthrDThfldt3ApviW0jk04kDOBwT6195Cr7eime7Gq5SjJbM674W3xuvD0QY8gA4/wA/hXc5z3rzL4Szg6eyD+E45/OvS1JxmvisVB06jR4laPLUkvMkxuAxTgOlMDZA9acf/r1xRsYdBVbBoJxTWOPwozntik3cQ4HB6085HJ6GoieafkkVS2KHf5xSE4pGNFQSG7ilDA0xutIWrS4E6nmlDY/Colk20hfGT/Wi9yictmm4OajV+KC2f89KbtYBxX1oIHJ9KTcT9e9NZuw6UEjSfQUDLe1NJ9+lGcYpXACSGxTmPFREknJ4pck8dqGAokOaUEkEg8ntioypxmnIeKLgPyT1/Klx8tJ0xS1EgE3Y+lSKwzxTACakCjjFVHYNxDnJz1pO39acTke+abnBosgHIcCh+famg54prN71K1KF79KUdKYGwaf16027MBe4P9aQn8qHY4PShccc9Kd9CQBzS+/akY8g/pTu3v6GqAUEnNMk560+huRQBTLDp6UlPkUAfzqIHYTmpvoA8kf/AK6XcBwKaGwM0hP4UlICTeBTd2T7UwnNAPIFTa47jX/pUeMDGDnvUrcA80xmFQMXdx1pBJkYNAAx70oX25qkS2LwaQtgH35pwTPOajZcE4osAZxyKUfMaaOKVRjPH0xUh0DGeTjNNzgVJUJHbqKAAr0JNOzgc0hA2g9ecigDd/WgBMknJpSSPrQF54pxTFJooF/OlJGcZ5poOCeOaGyDTAF6U4qCB+tR5wfrSlsDFJisKDjtQWNMV80rfMCKhajGbueRUo7VGqZ5NSqSDjHFG4kDEjmmqSvH409jwc1GeAcf/rq7DFZiRTc9ic5oYnGKQE/T2o3B7gBz/wDWpVGQaQ806psSNOTQQAvc5oOTx/KjaT16U7dh31GrjgUEj05p20KeKaxxwOPelbWwhV5OfzoYHrjnpSo/ynIzS7sjpim/IaEC8cnn0pWGcGkzk80vQUraDIwvBzzTsfMO9Ozk0oHNFiRoyelOx8vrTQMZ9KkUHb+tXYOpXZSfaoiuM96uOAajMePSoasHUrFcY5waaBgkVYZcnpmomUEk1PQp7DOpA68UAc9fypSu3PamMPbmi/QB3J5HSjPvSKCMYpMZbPNAD8856U0jrn8KemM8/SkOB1oAiKnGe9C/K30p+D1qNg2DQBMG3DBalABGKhTkDuTUiyY+ooAVx6im4G3/ACKfu3LnvUTHORSuKwmMnHWnEACmg9ulKR69KYyPHzZ6CkPANOKnJ45pmCfwqVsA1R3zSsefWgg+lJ/DU6gJIaYAcU4jcOaQDjI6VS7C6kbjk4FNAxzUxzUJGM1O4wPoelR7dpHenk44FIBv96GAwj3pcc47gU7B20irhs0ix49hUiZzTB9OKevOKCCReQKVqQe1OAoARckUN+QqTGD354xTD96joA5T9aY54pwHy01jgj6UAOQ4HNOUnpkVEjFRTg/fHNAE69OalU8VW3EipYmzimikSs2eaVVJPpSINxNTKcDHH1pondkTLg4pFGSalfBHuKVEyPb9al6lIRBirCHI5GDURwD7+tSR9PX61m7jLcfIqdOKgBHHOKmUk0xMkVuamQ4P0qup5p+TQST56Umcn2qPOD/Wk3+9VdgTh+evFBcnvmoS2TSZGaSKZNu9Kbu/2qaGppbmh3uSTI2RUivVcPjing5qgbJy24UbsA9u3Sog2OO3pS7jkHrRdATBsnrmpAeKgVgKcHoAmpQM1Hu496cG4FNsViQECnZ6VEDmlByM5qkxEpcZzjmmlqaTjGOtNL5/CpuUSbu/enhu2c1AXoD5NICcvmm1HvFKTxk1DYDx/nijOKjDcUFvxpaAhzE/hUbE807lqY4qbiuRs3NNZjzTX4pjNRcEOZ8Gm+cR15qF2qIyYyKlyGXVue3SrEN3zyeKxmm7E0+O4wetCnqFjpoLv1PvWhb3WT1rlILvHUk+1aNveDj1rdVPMTTOutrkcc1qQyZx6VyVteZ2knitm1vhxXfSq8rItY3VNTAZWqEM28Zq3G9e5RqqZpFjmjqtNbBhyKugZoaPNdU8PGohtXMC70tXBwKwdQ0LcG+X9K7loeKga1DdRXkVcCr3sRytPQ8sudGMBJx0ql5Xlkj07V6JrGmBlJVfqK4y9sWibIHHXkV83i8LyfCi4NLRmd0qaJypppU8k9aarYNebDQto17SfGO1bVncZIBPOK5iCXBFatlNjHP/ANavVozMZI6u3n4HNWwc1i2s+BmtOCTIr1qc7ozZbBxTh1qJSOPSpAeRXbFgh+RRkUgOKStUVcdnnFAOaOoowKLhYWkzzilopiGUu2gDvTqVhoaOtJSr1o20WEJQBSkYoAxUpAKBigdKD0oJxV3sNDwc0UgNLWiehQUUUUygJxVaduKsHgGs+6fisKkrIzkVJ35qnJLxinzPmqkknr34rhlLqFhXk461Wkl4z1oeQE4HaqzvgVzuQiRps/TvUbTEcjrmoXl/KoC5x61PPcstGfj3pjT1VaUZ9KhlnwODipcrAWZJyucmqdzc/KeeoqGSY7c5zVGe44/GjnGiC8uOCM/hWReSfuj2zU1zN82M59TVK7b93VQ+IfVHLaw5Oa4DxAdyN2rvdWPB968+8QvgN34r7LLtLETjc4HURiU4qgQcVcvjmVvUVT/ir7mD0Rm4WQ5R371YjOMVCuakQYNdKZyyjqS9Rk804DihOhpwGK3TuZNCqpH196YAVqWkAwDxUtE30GfePTFJnH0pSMnrikYYBrkmtBqRETj1qNyewqRmJPTrUcnArzpQC+pA5JzUD96mcnFQMcgVxygdcJDKaxxTqQjPaufkaNIuzG+o6U6NCcZpQv405QfStII6Iu5NGdh46VOo5+tQKMipYzyK1lBSVjVMcwx9aZnPap2GV6VEeBmvnsbg1K+hcXqKj4PFW4pcgdjVA84xipYiVIz2r4fE4RwehsbVtMRznkV0OkSbscn8a5KGTBzk10eiyHjmvDqRaM29DurEjZWmvArG099yjrWor8DH0xXI3ZldBJ5MdKzppMsR6H86tTsAfQ1mzufoa55vUaYx2IP1qxbk4xVMOSff3q1a5OK6IEt6Gvb5JHatO2BJrNtv85rVteCK9CC0F1L8Axn+VWlb8qrIenpUpboB2rpWiMwlbk5PFVZH5qR371VlY5zzis7rdFLQGPvRu55NR7uaaWrJtlkxbHekLZNRFuaQvyai7YmTKSakQ/nUCEZqWPqPeuqAmy/bAk+1a1iOBWXboSfc1u2UOSK7IEGtZx/Lnqa0YyQPWqlsuFHvVtDjvW8e4Di+BVeaXA6U55AuQTx+tUp5sqf0+latqwHzjFJ0GauxvkntWNFITg9zWhC9ODsFrl1iCKrzLlc9jzT1IzmlcZXBOK6dybGPdDrxWbL1atq5iyDWXcJtNYzQRM9siomYj/8AVUsvDelV2PNYM0Q4N1GalUjFVicUB+aY1oXEPFIT+lQrLk8nmlDk8dQO9ap30B2EdAxPHNUZ09uRV5mOODiqs/Ug9KHqIyJ1GenNZ0yjt1rVnGCeM1mXHBJxWNirmfKvNQE4JqzMpbmqsmFPr71LVjTYcr7SMHHrVqN+hNZ5PzDtUyPjk0WBF0NketMk60iOCBj8qazcULQbtYo3Z9OtYN6Dz61vXHAxWJfLwf5V0U3qRYw7puM1RL81bu+/as13+avQjZjSJvMzTXk/yah8ykaTb1rRI0j3G3D8HvWRcvmrtxKSevHpWbO244r0KMG2TLsVJDzUBPJqWXHTv71XY4OPevfpQsjNq1iaM8+9dJop3Fa5qIc10OivhwDxWs9idj0nQOdtd3pceFUj9RXBeHWyUr0PS8FRXz1bdly0RtW/H9frV6MkfSqUB9fzq4hFefHc52iyG49Pap42FVVIxzU8XUcZrQzaNGE8DHFXFXIGapWwzjrV+MbR7H2rVC6DgfzpSuO9Ck45NDfMtMQ3dhjz7UmSOOOaMDvSBc9aL2AfkjHOaRuKUdKQ8/SquAi4ppz9aXHPtSEZHpS3Ab35prYoI25oHSl5gIBmlHIPHNLS7aTBbjCD/wDXFMYfKalYA5FMK4H+FCVxtkYGBUqHpUe09ug/nQrHPNS2CJz93pxVSUYHP5VN5nOO1QTEEHmsJMZm3cwTPNYt1OJCTnpVzUZSuQPzrFmkJbBNYt6muw5myvFQ2Axd07Py8VWjl8u44r0aE+U6qLvdHXGXEPB5qMP29qqQzebEtPU4BxXm4id2Ykxbjk4qMtmkDHFISB7153NcTQuTT42A61Ax/WlB545q7kpMthsLz0pjAYyBTFfJOaCeaE7Fy0AnGRTeAaUsKaOatMjoTRtj8amGagXjpUqEZGDUspLQmSn55puQR70vfAqUhNEyOQRnGKuwPg4qgnBqzbsAwGKNxOJoqwGaXPy1GhyM9qcSMdKmTFawjMBj1zS78GomPOaMjPtSBF2JznrxU6tx6e1Z8b7TjpirEcmRk8incZcVhipwBjIqkrj1qwh+TA61mSiYgbc4pA2aYWzS5yRii4Mk3YFSI3cdDxUG4elAfnigrqXFOcH0qeI569qpRnPWrEeSw5696nYll1T71YQk9+PX3qpFzViM4qlqK3YuoSF96ljaoEPA/OpVYcUCsTHmoJOCanVsDHaoJSOf8KTJGrgimN1NNMgHGPxphkoTuVYsI1SKf0qsG5A709WJNFxlgSEHJ/nUySDj+lVwMj3pQ201KuBdRjzU6uSP6dKpxvkVMj5qyCcuSo4o3VGAT1pegoAtRtkU8tg9eKqRyZIFWNwbp+FDYMnUZOM5FPQetRRn3qTp/nrQCJFb8KkDfmargkEc1MueMH8aAvclR81MpquOKlTnPr70kuoFjOWHP4U7GRUPQ9fxqWLkc4JHrWkXYNzA8RaeJYHdfvVwGqTf6LJE556DPavV7y3E0LA+leXeJ9OMV0wH3GzX1WW1017NnoYWf2WWfhO4JuE77zxXqykba8U+G9ybTxJc25OFPIr2hGyK4szglLmRGJjabffUkDc09TkCowB1HSlVgpIrwUcRITkU0N2NIp6ehpTwab0Acv0zT92aiBx3pwPOR19KpK4C55pelJ700nNKRJITimt6Um7NIR1zQrMBC2CSOKKPw6Uf5xV6IBS2BSCTHtSMcg0KQalrqUPDYpGbPPakPamn5hUagBbilyQKZjHanqfSmSJgEHjNH3QKFHHNOAz+FUwD8PwpmzPTrUoU4pQpAoiAqrjBBp5XBpgGKVSS3tVgGOpzzRk5waaDg0h+tZxfQbHE5ppY/wCNOC5WkK4FXYQhbmkJzTW4HekznvWadtSh+DTwM4GahB96erYpsB0gGKQHigtgGmoRkUInqSL83+FSADqTUfAoD5yO1VexWg7I3EnpT1APSoG69amhYEUasXUhmjyDg5qnznnj61rOoK/0qjJGN3aiS0EQjkZpVOBzTlUD8PalKisRsYy85po4/CpWXHXim7OPathA2DUbLxn9alK0m0EY71myiMAYIxSjOTxUm0HORx6UjL+VLYlrqJ7YpCMnvTtuaUrSKIyuOnWgqBk5pxGBS7c0CsQgBmNGzA+tTBADmkYAdKBkAXk+9P244HenY5zTTwQc5oZIgU96Oh54p8eCaeVBNV0GiDHemvwealYcUwgnsaleYNkVLnjrQ0Q44pCuBSY0C8NnpTiOaFXP+IpU6ilEBVTjNA4OeoNPwD7mm4Gf8KqwC7cEcZpSuf8AClC8cUpUkmkkKxGwx2FNZOTipvLz2oMeAPUU0rCItuf/AK1OK8U8DJ6c0EZI9qloCEr7UhzwMVMeh4ppXpj8qaDYj96awyamEZ9KQrkUJWKIBnPT8qXocYqRgMdKCme1ZiQnJ7GjtzSkdqXbWltLBcjJwRx+FPU+2PpSY2saUcAe1CVgQ1iM9KmUY5NQkcipkwBzQncLCOB2HFJgEeppzd/SgDHWlIQxogVGBULR7c9MVayKY4ycetTYCk64pn8OO9WHx1AzmmMuF9B71LRSREhPrQelO4U/WmlvTrTAbnAoznBNNwBS9s9KAHDqaY2TkAU5WBNI3XI71HXQOgn8NIWHrmlAz3qMjH51TDYlByuKRqEOBgYp2MjHepGthpAI5HNJ157U/jp2pjdPStLC6jGbk801iCDSsvFIAB1rMBmctz3p/GR3pCuBRwMUAhpHHrQpGOaQvknmhRu6ilcBJWAHFR5zzxUrrzURBzwcCkkwEI+btQMZo25zxRjjrSZS2Bhx70KpOeaXGT/Wg9+nWmSLjjNKhwfemqflx/OnAYxnihbAyRaUDLDPFCcnj+VJ0560B0uSE4pp/wAinLSMOPb1p9AG8bulGPWkyB04FGcUmyrDW60A4prdc1GGx0//AF1Owy2vTjr61JEduTVaN+lSRkHk0cxBeQ81OOlVIWG4Yq6pHP8AKq3KsMYcg04AChjkGmp1x7UtmFhzU5Dlv88U0kAYJojPXGeKTJLS+nOKsKOnWqkTH6irSnNJWAmXj6UEnFIDnpS5B75NWABs0d6aTmipuFyRelNx+dCnFBIBOO9Ie4u76UgIzTaQjHTg02KxJnHenA5zUX8QqRBn2pC3JV49qcGye/FMBxignnrinayGSlsUK2WNRbsUB6LgWA3FAfPeoC3r0pokx+dFwLyNUgP+RVKN6uRnIrS4rA/emnvUm0k01hjNQwRHnrQDjHNDMRUdSMm3Zx60ZNMX9KUnvUXuA/GTSnmoi2PanA/kaCSQHrimls0hz+FIRkfypMCKQcHHSq7gjtVphuNROM1K1KKb8VA5x269KtSLnPeq0qmsmykVnc96Z5mCBmkk6Cq7NU7ajLyXOwcmrlvd4PWsLzMHk1KlyetLndwtodXbXvTJrXtL3kc8Vxdtd+9atte4xzW8Kr6isjurO+BxWzDOGrg7O+6c10FlqHTmvToV3FmWx06SdKmV+lZcF1uANXI5c4r6WhiVKxakWzyKaY+KajA1OMGvVtGoi1qU5oA4IIzXP6roivllFdUVqGWLdxivPr4VSVhShc8s1DT2t2PHHcVluCPavS9W0ZZFJCjNcNqenNbOSBxXxmLwcqLukQpNPlZnRk59a0LWXGKzcc1agbketebTk0WzorWbpWxavwO9c5ZydOa2baTGMGvXoy0MWjajbipFOapwPnk1bQ5xXp05CJKVetJQDXUmA4nFITmkooHcVetOplPqrgtgpAc0hPNG6mIXHOaWmg4o3UrgK3WkXrQ3WkqSnuPpD0paQ9Kq4wB5pzVGDinA5ppkpj6CcA0hNBOM1pcrYa7fKayb2XGa0p22pWFfSgk1xVZEsqSyZPXrVaR8/SkkfNQu/NcMpaCEkb5uvWq7v6UsjDOCarO1czbLFZ+TUDy8Ujvg9fwqB5PwqXKw0K0nvUEkuT1qOST9KrSS5OM1m2xkks+QazrmXA68CnzTAFsNuAOAR3rNupvlwT1pX2GtiN5d7k5IFQXb/uT2HSmo3Oagv5sREZrem3zCim2c3rMoQHnrXnPiK4Cu3P5V2ut3GCee1eca9Nvdq+3y5bGslsc1dtlzz3qsDjtzU8p3Mc1GqZ7V9pBinHQVcAetSqc4xUG055qRW2tiumLOOcSypFPAyKhUZ+tS57V1RZySHgcUjD0pCelGdw69PSqZzSGHr0prnB/oaUnaeoqMnHNYSVxKYlROeDSk471DI2eK45RNE7kchIzUWPyqQnA9c00LXM4m8HYaRnGOacFAGKeqe1Ljacg8isZROiL1IwmacAB1pjygE4qNps1jy2OhJ3Jy4/yadG3OaqGXIqSKbb1rWOhvFGjGcAd6bIOtVhMN1SeYG5pVIKaNEtROCPSkSTDGmO3NMDD1NfL43C+Rp1saUUnIHc10minoc1x0M3zKM/jXW6G4yozzXxOMw/LdkyjY7jTm+Uda1lbHesWwO1Rj/wDXWmH+XOcV8zO9yl2GXMhBPt71nTydATmrFxJ1qhK/p61z7sYqnnqcVo29ZkLDPsfWtK06AYrqgrakGva9RWrbgcVmWg4/nWpbjp6+4rviZve5ejGcj+tPY4PXmmR4xSMwI4Fa3urDI5GzkVXZuvenOepqF2rN22GtUIWzyDSE80wvtPSmluetZSZQ8tSBsgkn86YWzxTQfwoiwLMTZq1GOR3qlD+daFuvzDNdFLch6GpZLuINb9onAxWRp6cj3retk2AZruiyLF6IccVLvwBUIOB2pkr/AC5FbJ6DG3EoA9TVCaXJNOnlz36VTZz7VnOVkNnzpBJjHtV5JMY71mRyDaPWrML+laQdjQ1o33D0NWByKzoZcDGePersUm7j9K64u5BFdKCOmax7lME1tSnqe9Z12MjOOvpVPsQtzBuAec1WcgA1fuVC5B61nS8A1zMpDS4IxSZIOc0w5BpoYmp6l2Jg2frTw/FVgxzT9/HvVLRk2J93FQTd/el3VG7ZGTXQUypcAY4rNmXg/wBa05/Ws2c9f8KzZCdjNuPzqlIcHmr84FUpB61m0bRdyAtzT1bjvULUgbnNKxXQuJJge5qQnPSqYbuBUyvmkkDGXR44rFvsnORWzMcjrWTegjODz610Q0Zmc1e8BvSsqQkHIrWvxgHIrHn+U9eK9GmrjQm7AOfzpjybR60jHC1XkbmuuELm60I5XLHgdKpuNw549verD5J4qGXAU4r2qFMllGZjke1QVLMc5qFBntXqxjoTuizH2rb0viRQKyIhlelaunnbItZz2Inoj0fw83C/zr0LSuFHcV5t4dYBlOeK9E0aUheua8HELVj6HTQcjNWlOfaqdu4wBjmra9sV5aRyydidW557VPCcNzVdc96lhY7uK1RC1Ne2OQvar6Yx7ms61JJFacfFaIGG2l6Lil5z0zSHJrQkYefpSAE5p5BzSDODU9SgHTPemsMjHrTtp/D1pv8AKqJEbHrzSEZHanAYHakJHp19qAIWGDyPpSgZ70pGfTim8g0kUO4PSjPNAOD/AFp4GR6ihgNAHXmmuuQOam4xjrTJPl71KYFdsjjt2puPl9qczfrUbP0qGrjSEbAGao3U20E9PpVh5sA5OMVkajccYz0rjk+hoktzPvJCxPf2rOcZbippWycZqEdelC0QLXUVFyOtRLbM82RzVlVya1NPshLyBWlOWtjppvluQ2yMiDIqYcep+tWbm38vsfrVUHnkVw19JEPYG4HTFJnuKUkAVEWrnWomPPUUozTQ2SKQNwaewXJd3AoZvX8qiz1pc+9CBkh6HpQvSmgn8e1LnHeqvoSSqwAqVDVcds9KmR8cDntRYCbdyP609HyRzgd8VATzQrHPWlsHkWg2Tx+tSxvzVUOCBnHFSqeeKSEzUgcgCpc5z3qjE+FqwrnaO/vSaCzsOaT659aYG5oY/nTS2D24pWsCJVbnPerEUgA9jVLfn0qSOXntilYm2poKwIqzG+AO4qhHLwP51cgbPB79qbWhTLA5GfX9Ka7BQKkCnmmSJxzwagmwgfnrzShucseveoS3HvSb+Oecd6nqMvRvuFWQSBx+QqhE+QOePSrKtkVRLRcjY59quRMCAaoRnFWIiRjFAtjQj56VMCePSoID3qcAD/Cp2AsBs1HMMA8UsTZ7UsnIxin0sT5lJzg+1Q7snjr1qeYcccVWJO41Gw0S7jjPepoyc5qFOmetSx5/CkMnRiKdu+tRr1pynn61ohMsRHn61YjHIzVVDg5qZDjvQxln2obG33qJWINOLcUbEAhw3+NWlbI6YHeqfPvU6E7vWixVyzHndipicdSagQ5I4qUSA+lMkf6DvUqMeKgU5Ofb9KlVxk8UCRNkn8qdG21qjU9+oxTumM8UbDbuS7hU0DdM/wA6rr05qRW+b6UIksyDK881x3i6y3RFwuCK7FW3Jz0rJ1q2E9u6EEivRw1V05qSNYS5JJnkGj3QtPGVuwOA3B9691t5fMiRuuRkfSvmvX3l0nxZDyQN4IH14NfQfh+4FxpdvIOpWvUxz9rTUkehjIrlhNdUa4PbmkPFIrgCms3AOa+d2PKbHoeenFP3d/SoFfBwe3Wn7uKG2wJVPelycZqJT607PvQtBofksSf0pc9qYCfSnFh1p3uGwZ56UE8U08GjqOtC8hDxyKD1pF6daOrDninuwGs3NAPNK4yaZnB5qdRokyeaRRntSfdpRyMVa2GNbr9aCMetJjJpwOOnFG24kJgg4p44pvBFLu7Zqg2JO3pTW7enamhsilJ71GzGPzwaepwOetVy/PvSGSk2JIkYjNNztPtUe/3pc5PNQtwZIOQMGpTGcDFQKT2qeKTIA/lWydxkbxkVAEI4q255/wA8VBUcpIKCDTwoHWmn8qVWBOKaVygkT5eKgzsNWt4xkdahdMk/yp2shMUNxQpPfI96i+7j1/rTw+Bn9KgXUlAwTThxkioVbB5qRXFNvsBOjZFNlUNTVY0MeKa13GyEpgj65pCMZHWn8HpwfSlwMcUWSGRqOOaT3qTt/nmkxxT6EifhQv3jSg+o/Ck757UktAAgk9KacipASQfSk6ik1oAwZHQUHr9adtG+lK5NK10BHtBH8qXbjBp6/dFIfw4oS7jQ0n9aTYNvTmnjmlfpzQlqDImXFMEXNSkdaOnP+TTaERFdtPTGORSEE9+/ApVXFTYEwYA5oK59jTtoxz1NSYGOKlINyu0XQ1GYskfWrOznmlCgDOaqwFUpjmja2RVl1GTxUYGalIoYoPPHSgJljUgXYo/rTlHIotoCG7SBj+tOAzTqTOPqaBXEIzz1pGH50p5yMUbaBCY4yKV1OOlOQcVIRn61VhIrhCe1GwCrG3PHekMeTyfyosMrsCR0yKjIIJq2U61GVwakbICvtz600D5s96mePjA5FN2nPPb3pJCG474pu0hjTzle2ab29aeqKEPJzjOaO3TimnIxzx1oBzwelLdEgeTnvUinFMPGfXNCkk809EUSFsjpTQ1Byw601uDWbAlGKawBzTQc049KQETLz0qN14/CpSuWz2pGXn2NBK1K23cMVG6AGpm46E/TtTWBIzimyiu2BwPzoIz9aefpSZ/GpsAgQE0r/L07CjODgU0nPamJCf5603v7D9KUKACDTP4qXqNscrbaf2yOaZ2HPFOz8v8AhSW4DiAlMJBzxTuo5pOB0HNUD0E2UjDnJpxI/GkZxjPSpdhIiJ9O9APfFK3qaaDtFQO40rkccnrT41GPeo3ycbafETu4pJdB3Q91wOlQY59fep35FRrwasRGR2696CMflUmOtRMD3HFSA3Pb9aQAsOnSjaePapBxnjj2qd0CEUY4P4U4n/61RjOfpUhIoWwCqT60pb86UbSOKaetPYHsPU9Kex/yKjHIFOI4FMERHluKDkcUrDnPT61HzUBcH6Go2Xj3p+SPakbkZpNWKQ3dg09ZP8+tRnB60itimMvwyYHvV+GTcAayrd89elXYH9gKNdgLxPcdKZn9abv4pytj3NPdajYmMkU8AYAFMDAnjrTwfwoZKJ4RU4btVZGxU8ZqY9iSVSQff0p4PHpTAc8d6dnt1qmA7rTTkA0pOaCeeP1qbCsAbjjqe9HOM03IAoZs5xVXGOyaXvmmDj607JpAOU4YHnNPB5qHdzUgJz6U0BKGxSb6bkAetLwevpQwDPNLkhqYeCe1Lkg9azB7Ct9aaSaQt0prHNLdaASRyYatGJ8gVlIDkcGtC1bgVorgi6tJJ0p6jHFJIOKt7AVGyTmmZOalZT1qJsrWbAcGoJzTOpo9gah+QC9WqRTmogcU9TTWgkTEcU3t7UUvpUvUYxjzkdqjZc/gKl+tNYcGlawFZ04qrKvXAq8RUEi4B44FZtBcy5UyT1qpKpBOeP51pypxVG4GP896l6FlCTpUfmHdxzUk/XPeqjMQTWO7Gi3HckEc4Bq9Dd7Ty3FYhc5qRLkiqBq51lpfDPXrW7ZagBgZ/WuDtr0gg5zitqzvSMc1oqjTIaO/tNQwBzWza3wbjNcFa3/GM9K2LTUcY56V6NGu73RDj2O1inzjmray5Fc1Z6gCACa1oboOBg5r6DD4vuxxlY0w9G7NVFlzT/Nr1Y4hSRrzIfMocEVzet6UJFZgvbFdFvqKVRIpBrlxEI1VqZySkeU39k1u54xUMLYNdhr2mYLEDqCa4+5iMEhBFfHYmh7KV0RF9GaVrJite2m6Cuat5vQ4rVtrnGB1pUZXRbOlt5N2K0ImzWFa3GR1rTgm6CvSpTMjQU0oOajjbdzUm6vQhK6AcRxSUueKQmtbjACiik3UE3FoplOHSoTKQtO7U0EU49K0WogB4ptLupKVxjsikzzTcijPSlcLinrRnmiihO4MeGoPOaaDigtxTciitdsQtc9eS4JrX1CbAIrnrqXLGuGpMlld25zULSYB/Kld8ZqB3yD+dcjdyhkj1AzenanuwBqu7VlcNhkrfLmq0r55zipJO+DxVdzjOKzbKIpGx+NVpJBT5WIzVGeXbntis9wRFcS4HFZdzNuOO/rmpruf36VQ3kycjr0pLVlXLAJxiszVZ8JwcYFXpG2AkdR3rndYnPIzXbRV5GsFbU5rW7rhs9OlcDquXZsV2WrNkHNcneqGbI6191gLRSuWoOWpz7Jg4x+dIcAVelg25AH6VUkjxnivqYSTHJaEJOTxTwMCmleadjArpizjnEeh7VLkEZqBeKlDV1ROWUQyCcHpSZA6UjEU3dxW5wyXQV6j/WpKjepkjn2I3OT0qJv1qRifxqFz61zSiVFjeppynikHtTJH2jisHE3hqPeTHt9aglnz0qN5d3GagkkODk1yzR6MEOMuSab5mKiBJPTNSCPnGKwcTqSGmbB60LKSaGiwM4pMYI71OzNY67E6SEY7VMsnFVwM4xUgxitkWkTCTcPeoZCSeBUijApxG4YrCrSU0aIijJDL/jXX6FIflzxXKbBwO1dLobEbfT3r5PMMH7jdiJPU77TmwoHpWnu2rn09ax9Pb5Vxj8a0vMyuMjpX5rioezkyuhBdOAT3qhIxOOMirFw5B5xVBn6jGee1edoKxctyNwzx71p2fHPasWF8kela9m+a6YLQjqbls3ArUtz0rKtW4ArTgOMYNdcXZE7l1X4pHbHvUSvx60F+KYthjt1qBzT5D+dQu47UpGiGuajehj0qNmIJ9KzAUydQaUHHFRnn609ASetNAWoB0zWraISc/lWdbjPArY0+PlciuuktCJam3p8YwOK2oVwv0rOskwBjrWmrDZjviuuJI7eMZqpPLgHsKfLIADzVC5m3DqOlW3YaI3k6+lQO5JqN5Qx65+lML4FctSdhrU+dlcpipY5iCM9Krknn0pA2K7EyzUjnHB/WrcU2QOaxo5SCMdKuxy8V0QkZtGkX3L61VuSCKBLx6+hNMduK3vcWxl3I5yazphg1q3K+341mTLyTWUg3Kkh59qiIyakk71Fkgf4isGaLUBgClL9qjbIpu7nrTTHaxY8w4pjtwaizzmhiMHn9a1TIGytkZrPlbP8AjVt2+bFU535NAralCcdqpyDd17VclaqknOQKT11LiU3PUHpUO73FTTjb61XLcmpKs7koY461Kr1URvU59vSpBIM9KfkUWC4OazL3BBHpV5mPPFULoEg1stNR7o5/UOnPWsK44b2rfvxkk/pWFecZ9a9OjqhJalOR8H/Goh8x5pT8zU4JivTpQuzSxC69fTpVafHIq842qeOKzpzzya9yjGyJsUZQSfWiMc9akKZapY4xnpXUNIdGM9sVo2XDr2qkqZHTFX7HqM9aylohTV1Y7fQZCpT+XrXo2juSq8V5noLcqa9J0U/ItfPYjS7Mb6HU2xHHtV9OnFUbRcgZq/GOK82L1MJDganh6+9Q9O1SRcNmtSDVszuNa0YwtYtnJggd/atm3O5K1QE3f9KaRjp/OnjhaY2eoqnoSJyPb2pO3f6UHk/4UtLoNiBuMdPamHNS4yOaYVzQtyWJjHPahRvHp/WgAetPAHOPyqhkLLTduTUzrzTAM/8A1qAAIO9PpoHH8s0ZIP8A9aobGkBGKhkP/wCqpS351C46+tJgiBzgcfzpjECnScnjtUMpxkVjKdkWireSBVJx1rn7643VpX8424zzXOzy/MRmuFvUuXYGYk9aeoH5VXRvmqePqaty0KSsWIV4rp9DhUrz0rnbUc9M/hXRaS23t2p0Je+rmqV7kurRBUOPpWGwzx0rd1H5oznNYMg71y4l++K2hGzAHimseDSnj6VHnJ6Vz3JSHbj603JHNNzjIqRetaDaFBye1KDzgGkAxRu4OKV2Ow9TkGnDoc1GjU7d680yB5OQOKfGwzUS9afGMNTuBOWyAB2pF9etN78etPXOc1m2K2pKp3DpUyYxx1qBQSPTFSqfShsuxZU4x2+lTocj19BVZTlR2qVM4ouySf3puT0xkUZIpNucGoEhQe/FCHJxR0pucE1a2E9i5E33RVyB/m9Kzo3Ax+lXrUgnNHQg2Yxv6fnRLFtXpmn2farUkW+P3qCzCl4PPFQlsHFWruMoTms9jgikyU2XoZc1aicZrJR+eO/rV2CXI9vWncq1zUiboanQ59jVGNuBVmJieetJvUVrs1LY9OasMxwaoQSfWriHt70MViVXNTlqqAnJqeE5GOppCIrheKpSDnNaUy/IO5rOlwM9vpSe49gRzjH61YiP4mqSPz1qzG2P8aXQRbB9ad9KiTqKlHIB61aEyRCMg849+lSJUINPQdO9MksYx+PSnDqaiUYwO1Ozg/zFBTJQcjFPjOAKiHH41InJFBJYj96mB9MVChGKmABUdqBdSSPkc0u7mmqeeKc1A+hMvSnjPBxUEJ561MrkZo3EkTJ93mgEHn3qLdnB7U/dk49aAZaj5T1qK5TcpFOgb5cfpTm+6elUnZ3BnkHxP8MlnF5EuWQhsgV3/gG68/w/Cc52qCfbirOt2CX1nIjAHisjwFmwaaybjaTjPcV69OftKLizr9o50uV/ZO03AjI4pG5H9KRTkD3NDLjpXky0ZyWuCgdB3p+OMfypqcg0/A4/nUB0GrwakX8KZnBpy45qkCHdsUuflz+tJnig8fT1qrAxw56803PGO1LnjNJjdS2Cw5W6dqcORnOP8KjC4/xpxPHWgEhWGRTc/nRu5NMbOc96SVxjmanLwtRBc8mpaq3QlXEwM0jHBp7jjioznpxVdR7C7qa/Peg59KUj5fWi+ggUgD2pw471HjHtTgc8VF2UByPemHpxUhWkKcY4o3RIypFXimZ6fypynP4VnG7ZQpAC5pI5Nq9aUjNRPnGe1aN6iZbDBhnNMPBqOOTAGaeW3c//AKqFILDWODmk3Y/xoduDxwaaG+b2pK6YiTd/k0Mc03PHvQDnNVzaWHYaRjpSFsUrZAqPqKV7i6kwOKVTUQcjjpTg/rTY7kytzzSlgeaYhPNKeDkdKcXcQH2zSb6cCcfhTOPSm9Q1JU6UMPmo6jgUH2qlsA0+3WkPFObjNIOelK4DlHHSg559TRu56UYyM9+tIbEopduBz9aTqPajYQnbHamlucCn8+lJtHYVG4De44zTvu0AenahuPai11cBoG6lKkClBGOaWhqwJDFQZ9MUvAHNKw5I4oOBz1FX0AaeoqRP/wBdR+lPX5cf1qJIaJNoxnHNG0Y6UAZo9qe6BiMnGKY0QAyKsY4/xpsgG2pSF5kBU4xTCM9KeT8x9qVV3elPcExtIFBpXGKEH5UADJxnt3puO9Sjp/jTKSExyL1Pal7+lIpwMUjetFykPBxSAmm7uvNKv5UXF1HDOPamsuB/9anb+KY+S2KGAnAP1ph71Jgmo2J71I+o1kzz0qMg59KkLUxiSelJu4hjLj/9dNAxnOKkJJHPNRvlumKTYAcDpSqMmo2BHNOU4pbsolIwBzUZwGIpxzUTZGfSm2LqSJyeO1OB6io0qT8qlDsBPemMOgx+NOK5+tJg96QEZTn+tMce35VO3vwKjOTn0qlqLcrOMdKjY7frVh1z0qvKnXiobsDGDrkD8aUvjHahUx/hTXXGD6UXEkwJyM1G459alUYGT+dIyjHTPHNDHuMGenpTlPJpFXA5HalBAHPNSlbURKoz1PNMyNvFAc9uooI5+tV0KEA496aRUucU0/N1pJCsR7c+2KCuB2607r7c5oYjbgcmmx2GEDPApYwMnjFIOcjr7VIq81NupIkmBxUR5Jqdlzio3jA5od0U1qRk4H+TTOAae3JoIzUgR8H6U7GAKcBgj6Uh6AU0HkMPygEUmOAf0qUp0pGGBULTQBF7igHk+lCZNKF9RTQEgGRkUjUKT6UjDH4mhO4bCMNwphFPJwBTSCSR2oYDCdvGKjZto9PapSO1RMMZNTe49iMN09aMGjtQM9adih0ZK1et5Nw4qgoOfSrUB71LA0VPFG/bUSN6E1ITuFSK2o5T1qQcEYNQrgN6VMi5HT8aAsPT681YjaoMbT1/A1PGM4+lAWJx0AxTwTj+dRk9KeM1bdkMfgHvSEHrSjgUDPOaV9CErkZGaWnMB1pgGKlIqwBuaccUgHajJFW9CRcnAp2f/wBVRqc496epxS6DaHL271KF/nTEGewqUcdKSWghrrmoy3NStz71C/B6/lSYCE803fzimM9NDYoi9ALCHLVoQfKM1mwtmr9vVRdmN7GjE2RT2OeBUUR+WnMcH0+tVfQlELjGagk4/wD1VPIe4P51Vkaob0GITilBJqMHPel6fWsrgOzz7UoPNRt1pQcHrTuFiwrcU7PaoVcZ4/KpB8w9Kq4DuhpDyOlHHvQeFqJPUBjDAqJlBBqUkZpm3JpAU5Y+vaqU0fWtaRNwqnNH8p7VDQGJPHjORxVCUcnitW5XINUXTNZbFlFhioy2DViVNvGKqSccigaLEMuCK1ba56Y61goSDVyCUrgdaSEdLbXZHWtS1vsY5rlorjBx0q/BddOatSURs7G01AjvWzaan6k1w1ve7SOc1qW996nFdFKs0ZtHd22oBhzzV1LkOOK4u2vzng1qQ6hkDnNelSxLROx0ol3U8S1jRXue9W47gMOvNejHEuQuaxJeW6zoQa43WtN2MTjmuzV92c1malaCdDj+VZ1oxqoNGrnnTgwye1W7e5Axg1b1PSzGTxWOAYXIr5+UHRmUn0OmtLrGPeti1m+XrXIWtyeBnjIrbtLrpzXTTqaks6eGTIyP/wBdWVbPNY1rcD1rQjmHTNepCYrFvdx70hbgU0OMUE5rfmuDHUo60ynE8VaZKAtzSZOPag4pu6ochki9adUamng5rRSGhaKbnk0ZNPmEOpuDS56UHpSvcdhCcikoJGKbSv0JY8HFNlbCE0hYj/GoriT5azci0ZOoTYrBnk+Y+taeoyfMeaxJpPnNcNSTuLqNZ896iZvWgnPfP1qMk81ztlCE5qBznNSNUb9T0qAIZDVWU1YkNVZjxSepRUnasy6l21euTxWTcscmsblJFC4l5PemRDkU2TLEg1NDHtXn9a0gnuSQ3LkRsPWua1OQkHJroL59oPeuT1ic7TzXqYaOtzrpxuczq1xuYisGchmq1qU5MprP3BjX1WHlyo9KFPQa0XtVaeHrkVoqOhIAprxBlx3r3KVXQ5qkNTCljI6DiogMVsSW3BAqnLbHOB1r1KVS5x1IMqdBT93GKVoyo5pm3HrXfGRySVhrEZ9cUA5PtQVzRj2zXTFnDOOorHIqPJxTsc8imlc1b2OSUSFzxUbdu9SMMGo361EkZLexG79qryuPepHqtK2c1zTR1QXUazgdKgwWan4NPjUZ+lc8ondFk0EOMcfnVjZkcUkQ461Moytc9tDqpsqsnHFQshHarpipjR9qhxsdaRVQe1S9umaQqVbmlB5oVi2Pz7U7PHtTCMU6qYyWPnrW9pRAK4rn0ra0uQEqDxXl42F6TZnJa3O305wVHPFaYkwMY4P8qwtLfjGeBWsG4FfkmY0+WQlexHctk56+9UWck1YuX4xzVCQk98186lqUti3A2GFbNk+RgVz8DkYB/WtizYHpXVFkW1OhtWyBmtWI5HvWNZP0rUibjit4sWxb3fnTS2F5NN3+9RtJTuJAzf5FQtJnikeT/OagduuaVzToPL8Uxn465+tRs+TyeaYzYFQ2IlDAnrip4sZHFVI+T/hVyH6U47gzRtV6VuaegJA9Kx7Jc471u2XYd/WvQpLQzZt2hCqKstJgVSiO0CnPKRW97IEJNJxj171nTzZyO1OnmLcjmqbNliayctBi7qM+lMz2oZsYriqTuWfPMox060wPng1NN9KqMefevW2YkWA1WIpKog4IqZTxWsRmiknX/GlL5GDg5qoj8dKlD/Jz1PauhMzsJM241n3JJPNXXbvVS45zxzVMLGbKAD0qD+KrEy5GTVZutYSBDD1600sOaGFMJPFRsa9AJ6UF+KYx/wA5pp9MmqQhkhI+tVpDuHrU7fKD6VVkbrV9CXsVZzg1UkJxVmVs56VVkPHSqtoOJUnORVZ2wOlWJm4qrI3BHSixVxAcd6eH596i496VGoSKLAYjjPXrVS6IIPrU5cYGBVWcjBHX6VokO+hjXgwPUVhX5wxxW7djgk1hXSbmPavTw8W3YEigBk1KFAPt6U0AA+lBfGTmvpKNO1jeztoRXDBQcdKzJDvJOas3EpyfeqrAsT7V60Y2QcrQ1Rk81YVOgqONRnpU8Y9eBRcLD1Xkg1as0yeMVBjJ+lXLEAPjrWcldGclodToo2uv516NobDYvNecaUcSCvQNDk2lRmvnsUtTG3U7W1PyrnpV6E5WsyyclBV+JiMdq8mO5jLcsA9aVCc+1NBpM4IxzWsTE1LQjcPStm2OBxisK1k5Hatq2ORj261qgLQzikflad04ppGfaqbJe41R04oUY4pwzu96aAfWgVh3UmkpM4GcYpe+etAxoGD2pc9ec0pHBBpg4+tGo+gP0HWm5xS8g0jHBpoLCk8etIOaNwJwRxQeBxUyDYa3HXJpjrx6U5s9+RSZ61I0V5OnNZ93LtzzWhMwx7Vjag+FJrkqM0iu5j6jcntx71jyPuPHWrmoSbm4qj1f0+tckdSlqx0anI7VbjXPX8ajRenvViNCO3FQ2almDqK3dLcB+eOOtYkI5HatG3cjmilO0i1oi/eSBkYdu1Yrg59TV+aXKg5rOk61nXleQPREZFRnPfn2p74IHvUBOO2Kxj5k3FyRSgg4/wAKi3YHrSqeea3sS0WAeKdjaPaoUOTzUgPOM0rWBO45Tk04HFMXjrwKcOtNDH/epwGF9qj+nWnrx70gJVYEYp689hUIXipFOTUbEEyfLnuKmRQfwqAE/wCNSo/OaGgbsTJjOe9SK2WBqAHJ5NTq2Md+KCfMsKcikbIPPSmRHqakIyM5xUD2Qzdgj0ppYtyOPSnSKR7VE5JIFUguSxtg49K0bZulZKPz/Wr9vJk4zV7ks6TT36D0rbSMGOue01ssoz+NdPbAMgzzWVhJmJqUByTt6frXP3KYY5Ga7LUIMxnFctqEDDPrUeojOEu0jrxVy3mAAxyfSspyRIT6VPby/MOapamp0MT7lH8qtRvgYrMtpNwHJq/G/A56etSt9SHuaED9iTV0EtjHFZkL557CrqSZGfShu5JNnBqeF8VXU7qcjbSOaSAuyjfGay7hctj+laO7cOtUroc5psTRUX5WxU8Z59qgIyakU4H05pJFJFyNsnFWFY+tVIzjmrC07k2Jd3QVKh96r9KlU5FWtidixgEcdad3zUYNPHTPrSXcBQRnFPH5YplPj7H1/SkBYjOD06cZqZThRmoV4FOHGc09RrQsIR2p55J5/Cq6nvU/UAfrRYoASp4xUyNgioP6U9CMUyOpYDUE8VHk4/WndaAJ4Hxj3qwcYqnG5yPSrO7dTWpD10I3XcMYrn5bY2GprKBwTzXSE/KfUVQv4PMjDY5XB+ldlGVnY0g7M1IHDxK3qKcxx9apWTEwqOuKtnkdayqxcZWYnpoAPOcc1MOVFVxkkjvUqk4Oa5xMVjgk+tOQ5qJhg09Gw1NOzDYm6Ae9NxmjP4ikPOfStegwB2jrSjJGaaQSacOB6VFrgKozxmlZeBTVGOtOJ9KAGhSadjb9KacZBoJ9KFoyQPX0FOQ4PI4qP6/hTl45zWiGmSbs/WmkZIPrQcEdOaTd8uaT0DccQBTNo7UpOD1phYZ5zSb0GKR83tSqOfSmg547UoPNZCsPyMUzOAaQjNIQegqrjEc57/jQpGaMbu/T2oC+1JKzuLck3Z4xTG5z/Wl7U1lxnFVtuDGhuakVsioyMmgnFQHqS8gZ9KYWw3vQpPI9acq5HNAhVIOKCfSkIKgUpGTWiGxpyRTcENUgWkI5/rS8xDCc560YzTscex9KAvegCROxpzHjAqENyO4p7nHHSqT0AQvxSq/t1qPt+nWnZ9OooTsBNu4oA59ajVuKep56073QDmbHamgjoBQTSqKSAVQf8Kfn1pM9TkUgOe+TVPRDQu7P1FMzjin/AMVRupPtUNgxQwzzS8dqYBmkIPAzz1oQuhJuxmkLc8d+9Nz+tGe9CuAE4pd1JwT70E4pD6Ch80HlcUAZxignAFK4hpbb19acrUznIoAAHpT3AlB5GKeuCf8ACoQMU4NjOKdtLgWFpHYAY71EGPrSFif/ANVLoNi4yfakpM4akY1nfWwIVhikzxTGb3qMyZPWruIsgg8UhxuqIMTj0p2cD1FPcCTIH1pr+gpm7vSF8jjtSuPYcOT609flqJCSc09j+VSSyXHApAPmzUQcg9ad5nagseW2jmoz8wHSgHNGcfSqZO4wqcn/AAqNsjNSE+neozkHr17VnoihpODx+dIuPTihs4qPcQKS31AkJAFMB9vyqMnd/hQp9v8A9dPqBMpz61G5NPBIApDk5GKUiSPft57elSB8qKZ35pwJFSUrkinJozxTGORTQSDV7oGLuOTTS2eKUjBpjHH/ANeoFsNZyeBTGAOe/wDSlwVPPSl25xz0oBER55ppHHtUzryTjrUZHFDQxv8ACaa3K9uKUg0MecetLqAzGetIBjPGKUtz1xigH3ouA5fT1pNuPp6UpPHXJoBJpbgJz0x0pX9aGyB9KQ9KNUA0ceuaaSfepOhpm3gn3pW1AYqndyf0qQHnp+NJjA6/4UKRn+lPyEh4b1IwOlRu+5Se57Urjnio2pbjDbxTTkd6cOnrQMeuKkBBnHTmmEcnJqXAxx1FNwepoG11Fakbn6U7GTmk/hp3EhFXBpW4NGct2obpUt6lWEVu3vUhUY55pinHFSVPmFiMrgZ/So2GDz6VNnB5/Co2Oc1ZI0cjimNjPPGaXJpH5PXms1oytxvueAKaMNn0pwUDP8qToM007sY5VyBU0YxUacEVaRRiggdG2DU2c9qYnUHrTs+tG2hYqr8wqzGOgqruAIHrVmFhjPaoe4XsSEYNPQ4FMz0p69PSmkD3JVJH1qZTx9KiUYqROvoadhMkyT1pe1A9qDzmixIwkUp/Kmke5o6nrxQgHKM0hFKtKTgfWhjSGc4pRxTTz2pRk1I7k8ZJzipccjjJqKPk5qdOfxqr9iRu3IqCT5TnFWmGBVSf61DeoFV35Pt/Ko9/PXmo5pCGx2pqSZ9qS0KRehfB71owdsVlwHn/ADzWrbr0q07k3L8XA5608jj1qOIdKmPIpAQS+/5VUkGDV11/M1Ul5qZXsUiDoaXPIHekI49zQOprNbE3DdgelNB4GadwT6UzIouBKhqZXyeO1Ut+Kekn61VwLefejP61EpqQHNS9gQHJpuOacTim9DzUp2AXGRVedcqef0qctUUvI9vahssybhQD0rPlTFa1wmaoTJj3+lZvyAzpkJ96z5Vz7YrUlTiqEq9eKlgV8c9eKljJB9KYVxSg4FSBaSUirEU5qgrf/qqVZMUkPqa8N1g4zWhb3Rz1rn4p/wA6uQ3HJ560JlWR00F5yBmtO3vMAc1ysFxjvWlbXJIHP51upWMmjq7e7461oxXJOOa5m1uOOvJrRguMd67KdUiSOjinHSps+YKx4Lj3q7Hccda9CFS5C0K2p2gmUjHNclqNiY2bj613TfOprF1SzDqcClVgqiK3OMSXyXwT+VadpdYqjf25jY8YqG3nMbYJryfeptplLU623u+OvNadvcdOelcnbXOCOa1ra69664VBNHTRT7hk1OjhulYkNxkYzWhDNmu6M0S0aFCdKhSTNShsV0qVyeorcimkYNKc5ppOKJAx44p2RUO7ilDUKQIkBpetN6ilArS9xig0A5FB6UmOKaADzmmlsHFOc1G/eokJibuvGarXb8VYPXPes+/f5Tg1lItGJfyYY1lSHJPv6Veu35rNk6k1wTdwQ08VG1Ozzmo2Pas2V1EZs/Wo2p3fmmN6VOwiKQZFVJTyR/KrT8iqdw23kfpRsUZt22AfasiZuOTWjdnrzWZOMk461DRSKeCzdM96t42pjFQIuWp91NtXGcVrEcFeRkatNtyM4IriNZvchgTit/WrvG/26VwmrXm4ntXuYSF7HqQhqZl1IXcnNQDp05pjvlj3pVOB7V7S0PUjGyLKsWx6VJtz9aro2asIT3rqp1GnYzlDqL5AqJ7cZxirANSAAr9Pzr16VWxwVadzJnthk8VRmhK8kVuSpuqjcw7hxivUpVLnnzp2Rkv0FN57VNPGV5xVZmK9a9CE7nDOIv8ADSOaYXxTd+RXQpXOOcNRsnBOKiY5NPY88moW796ZytakMpIJqBjg1LJzUfHSsmjWOxHjJp8Y/OnBM09E2nPSsmtDpi30J4hgVYHPAqBSOKsLiuVo7YPa4mwHPNNKcVNj0oZckVDR2rYpstRgYNW5E/P+dReXz71k1qadCIKPelHWpBGe/NKUz3oQEYbjj8a0bCXa3HHvWcV981ZtPvisK8OaDIZ2OlTksBnrW+p+TiuS00kEGuit5cD1r8tzWi7sUdR1w3B5rPd+auXBJ5/IVnythiTXx7jZjRLHJjjNatjJzj3rBjky1aVnL83+ApqPUTZ11m/AzWrE3y+9YFhJkD+tbNvJmtEyWWy2OpqN2wD/ADoZtpNRSNkdasEhrNULuAKHbHfNQs3vj3rO4xS3ekByc9qYzGgHrzUdQJ4gCeOfar0AyR29qoxAkj/JrRtI8nJ5+tdMVoK9jWs1yw9f1res48AHr/SsmwhJwfat+2UBB612wM92WFO3moJ5MCpHcBevtVG5lAI5q3oadCKSSoGODzSSSZOKZu3dP5VzTZJIDxSM4zx0pjMKjd/WuKTuzRHhUw4NUnXB9K07lCT6VTmUg4r6JohO5XAxj1p6H8frSYwaTGDmkXYnVwDjNODj86rBufT8acZBn1rVMmxPu3d+Kgl+7QJMVHKcY571qncHsVJec81VcY9hVuQ5b1qpLxkZ5pO1yEQMCDUbdzmnSE9jURNYmgmcnrTDnvQSKRjnPpVA9BkpDZNVJCcmrLkYqvKeTxitEBUl4zVSRuD6+lWZm6iqMr7T/jQ9QIJmJPJqux4681JKdxqB2+v1FXYBScCm78Ed6jLnGO1AftSSAnV/yqvcNjOKeDj6VXuHB49ua1irs0VrGbejcOORWTOm78PSta546c1QmX5OhFfQ4SnezGZcqYzxkVVlO0GrdwcHn9Kz5pMnjJr6OnA1TZVkyx46U1R9Kk25PJpQuegrob0NethFTtUyIfypFXFSr15/nUbhpcRQfSrNudsgqHHU+tSRNg5NZkTeh1GmOQy84ruNEl+73rz/AEyThDXZaNNs29a8PFR3OVs9EsJcxitCEkkVhaXOHUDPWt2A8CvDXxHPLSRaHQig547UqcilbpXQkZMt2rYcZ5zW3anGCefSsC1OCDW7akYGOorRCTNFRxSEHNPToaRgD2q7AxuRnNNIwKfjjoKQinoMYxJPNL7U7HHTNGOOKCRr9KjLYJ96kbof0qNhUgJktikpV60dTgfpU3KGgZpuQOtPKYIpjDbzj8am4CFsioXbA4p7NnpUMrE8d6ylIqxDK20EmsPUZsk1q3MgCkcdK52+l2sR29a8+ctTVaIy7hixzUaR5b9M1MxDHGKdGnHpUgloPRcAYqwgzg46cUxFJA7VMn51hLRGiZLHwfSrUB24Jquo2+9TBsds1mpW1LHSuXXrVZ6laTjGagY5HvQ3zO4pEb9evaoXIHXNSMT+NRN06VaWhCGE9e9KGBphyPalHStENk4JwBipO2R1qGM81K1DAeTkcUoIIpo6+1KRmo6h0HDgj1pytxTAfenpVC6XJFJz7VJkA1EvPeng/hUtD0Jt2R7U5M4qJDnripVPT0NFiGrk8fPvUqjPTgVXU4OR0qwjDHWkkG2hKgxUinA96Yq5z2p4557UWuSGM1C6454NWtm4dahkjINK2tgexWBwcVat5ORVRvvE0+KXawHWtUNHS6bIMjmutsGLIBnNcNYTYYehrstImBUcVFiOtjRuIN0Z4rm9Tt/kIxXZKA69OKxNVteDwaykuoup59fR+W59arxviTFaWrwkSH8s1jE7HIJ4pFxfQ37KbAAHPtWtExOO2a5uxnyQB+dbkEmcc8UWuNo04SSw9KuRmqEJJwMVcjbP4VBCVkWV9aXdzzUYPy0FulAi9G2QPpUFx0pYWyPWlnHyZqrDZQ/iJqWPgioXPNSxkYqQTLAPTtU4biqwIwMVKhzTsImU8VICcVECRj+lSRnJ5q+gkTIeRzU+7IqsCw6ipQSFoQWJAc09GGaizt69aN3NDdiS4hyM07Bx6VDGwz9asdT2plbgG49cVOGLAVEwp8eaCRcn6UoY5prfz7UwE5x6UElyM7u+adyCR2qvG5FWQ24UFIRHw1W4uelUjkHmrMTEA1SJ6k5GT/8AWpJE3Iw4PHpSFs9qcWwMVUX7w/Mq2h2OUPbirueOn4VTKFZgRVrriu+ulOCki5a6ik9c09WJQd6YOlKuQD6dK8wzH5wc5+lKM547daaRwPalTJzmqsBKvT1p4OKjB4pwOad+g7iEYpcZxStx2pu7NAhxOR9KQHJ68etGeDTc5poodznP/wCulpufX1oJzVPyJBm/Olz+dMJz14JpD161OwluSbsHik8zdTE5pSRRIsXIxUe7k9D7U6mAHOKlgPDcZpyfpTePxoqRXJM4XHWkJBx/KkGcZpD19qA3F3Y4pnmZfGKU5zx0pvU570dRkxYbfQ+tM68UoOVyetOzxVvUl7jc5APemNwakwaayZ6VBQgbHQ/hQGOMdKHG3jtUe5gcdcUEk4bilzz71CCc+nvT1NUgJR0NNfOR6U5TxSNwSKrcpkWc98+9SZ5poGenFO5FEiRmDjBpDnkH0pzdcnt7VGSOtZgIHI6H68U7JwMGmLyTkCpVbjpWl0AgOTT885pCvFNGean0GiUvkA09GGarDOMmnhiKuPmInLAg4pofBpmDgE9qaevFEtQLG4E00tk9qZ1A7fhSr1pPYoN2PelP+cU2hSSKQugvsKQ9aB3pAc1VxDgcUrNTAW29abkg/WkxseW5OKaTmmgg5pT06cUtiVqKX/Gmh849KYck4FIuQM0rjLG7IzTd5XHeoxJj3pVbPJp76ATo/PFDPjFRA9O1OJHcUkApJyT2o6DnvSFh2HSmPJyKkBGbDf1qPO4nIpx55PTrxTGPPHagolD4P9aXzdtVmbp/Ohcn86ExMsh859fSlyAKh/woz0z2oETb+aC278KhLc+1LuxQBKOuOKYScfSk3HNITyPSgCQNSbyTTQQe+aXOCKTZRIDzSHgn/IpqtjOc9aGbJzS6AMbrnOOajIH5e1Pc8ZqEnJHGDSeuoCnBBpiHjGB9acQSMUw5C0b6iZOGyB3pX6U1flQe9I7HmhjAnnrQCG7fnTM7uKcvy9KGA4nggUxc9KVhwRTenPepFfUeefyphwPajcaQjJoBkZyTx0pVOKc3BAHHrTcZxSYxSckU1jx9KTkDPpTd2BwOtFwEIxTXGDTipI4FAXjmmBERmgrnjFSlRgcfhQSBQSRYFKDuP0pHHfvTV4GOcCpS1HcexwOvXigc8+2KaMnP0pc8fWqBi9O9ITxx0oHv3pSB2FA9iJs5HtSqwxx1pSpJ+najZgcfrQSOPKdsj8qZjLYHOKfk8e3rUeTuP1/ClsUBwPrTSOlOY5pRgHPUVDBDSDg9PwpF4yacT1po7UhvUcTkYpg5+lFKBgnFO1xBs68//roI4/pS/wAWaGODxSt1KQ0HCjHWlJ3euKB/F/WlJzUsYwsVyKD0p+3IOajOc0iAxnpTGyTyPrUitkkdaHXg0AtiIjBpAASecgVJTMA5Hr71ehVxU4b/AOtU4JzzUagH61Lt7dhUsZKh/GnZP/16aq1IQKQEROGyKt2/C4B+tVgvzc1ZhGSB6UrEE/f2qWMUwA5qeMYxRHcsco59qep7UgOKUNzT6iZIvWl/hpAeOMUv8NRfWxI1sHmoxwakIOOlR45qkA6g8H1oAzQRjvTAQ9PpSK3I70E5pq9aCkWoverUan8KqQ8kf1q/EuRSSBDGQ1TuQADWg68VnXZ2jNSyVuYt2x3cH6cVCsp3dsUXkmCRnFVo5dx65qepSNqzbJFbUB4FYen8kVs2/IFUSzRjNSg8VBE2KlLe1O9gGyVUmOD0qy/Wq8vasmrlIrE5z/I00NzTz1P9aZ+gpWsShSTkDvULnFSHpUMnJGKhpgNL4FORhgVExwTigMc81NmikXFkwtTxnpmqSPjFTo9UmSWN2aTPWjPSg5xn1oYB9aY/Ip7fTFIy8GoY0ijMOc4qjKlacqe1UZhwe1ZrcaMybjj0P6VSlGR/TFaUydRVWRQQRiqKRnsOOuKZtOeasumD0phTBpIb7EHtShiD+lOK8HtUbZz7fSobsCRIsmGAzgZ6VaikJbHSqIGeanjPFZJlWNSKXnGa0LefA61hwy461dglx3rQlo6K2uABWnb3PSubgmzWjBP+lbRlYzaOkgufSr8VxxjtXOxXPHpV63uOfSuuFS2guW5vJPvFNuMSLVCG4PrVgTcYJrrjUuiFoZGp2O9SQMVzN1AYmPGK7iZRIDWDqVjnJFY1aamivNGLb3RU4JrVtLrjrWHcRGNyPSprO5K8E4rhTcXZjvc622uOhHrWpbzZxzmuYtLjnrWxa3GRzXbCYmrm7FJirSPkdayYZ8gc/nVuO49OPxrvhIixfqMnaOtME1BfNbc1xBv5pytk1Gx6elG6knqBZQknpT+tQq3FSA5IrVMB1KDSUoFaIVxDxUTEqc1ITzUcnJqGMZI2FrJvn4xWlKcA1kXr5JFYydizGujgnmqL8k9auXJyTVOQYwK45LUaInOPxpnrTmz9aQjisN9RDGB7UmDTqZISDj+tO1xshkHPvVC5OM1fc1QuSOcYJotcEZN1k81lz8GtK4wKz5ByaLaBcijG3mszVLj5TzzWnOfKhJNcrrN0EU5/WtqUHJ2Omiupzut3XzMM9etcTfz7mJrb1u93OcnmuTu5tzHmvrcJQcY7Hpweug5ZCealQ81RWTnrU0cvvXY4HfF6F2NqsofeqEcmSKspJkelZ2szToW1OOtSbgR71Ah3CnngdeldkJdzCcbjmwRVWQHnFTsaY5z613wq2OOdO5nTR7gRxWdPCV6Vtyx5AwPrVWSDcM16lOrfU82rDUw3DZ71HnnFakltkH09qoTQFTwOfUV6MJ3PNqKxASAeaaxHalZSD700rxXQndHA1uQMufwpTz2p5TtTttNohOwxRz6U8r+NPVNpwRS446Vm0dMZDF+lTxvk1FyKcCetc8onfDa5PS/WmIc08DBqLHZF3QhXd+FN29KlAzS7MiseXU2TIQuO1DJk1Zji/wAmpDD6jIp8o/MoeT6DNWLeLDc1KyBe2KFbZ6VEldNMmzaNWxG09cVtwMMAZ5rnrWQjmta3n+UetfE5ph73FBWL0rBl5PNZ8xPIq5v3D1qlccV+b16LhJlK1yDOP8KvWUuHH1rLd9rf41PaynePY1zLQmR2dhLkqR0/Stu2ftXL2E2CvvXR2r55zTWiJv0NHPy9agkbFL5g+tQu/FKTsOw12GKgc8U6Vz/9eoS/pWdxDqcnQGoUPOTU8fahaoC3EOhziteyjB29azbdclT+lbdjHkiuiBDZsWEfQdgOtawwBVG0G3BFTvIo713x8hR0Y24kA4BqhNIDgA5p88vJ9/eqcj5I5rOpKw0hS2e+aQtimeZjGRkUoP51xuQAXpjN9KVjTAc1na7LR5Fcx45rNlXnnH4Vv3lsOcH8KyLiPaa+mexnEosCPaojxU7jK561Xc+lZbGg0t+dNLjGOfzpGbr2qPcPXmncCXcKYWzmmk4NNzj8O9bRExsnTOcVVmxyQc1NIw5qtIRTeovMrOTmo2bFPdsGoHeptfYdxC2DSFs03JJ6UE4z61AbjWNV5TgVMWyDUEpyOfzrZDKU+R3qhMck88VenwD+FZ05qopoXUryPzioHkwTUkhwfX61UeStUrlKwpc88/nTRJnvUbPnGe9MJpJaDZZL8cc1WmbPHYCgNzzxUErk8etdFON2UhkvNUZz8pqy7ZBHP4VSu2wv17V9ThI6IuxmXJGeOMd6ovyasTtlqrn16CvdSNoqwzGOaULzTqcBkeposF7iBTmnrQBn2p3C4xUbDbFJwKarHOOlLu9TxTM46dqzasZN3NzTJentXX6VNwuO3auE02QBwM11+kzZA9K8zEx0MXueg6PMcr2PWuotiSgri9FflDz/ACrsrFtygV841aRi9TSizilIx0NMiGPYVIwArRGLRJATkVuWJzWDCcEYratCCAc5rVErc2U4UetLUcLZXpUnStBMbnrnpQScUHqaSptcQuPlwcZpM9aDzTehp2Aax49KjIzyP5VK/UUmD/kVOxRGvvTlG080EADimk9z16VDAVs59frULttxjinsTkjpUTcrzyKi5Vhmc+1QSGnsSMVBM2ATXJUlYpK5R1GTb361zt45Zq17+XcDzWNLyetcSfM7mm2hCpOcd6nVeBmmRoAanANU9CxVUEcdalUADFMA/KplHBxXO9QQ5RinZx0pg460Fjis7agOPOO1RMcin7sj3qJzwKqKBvQjYlaiPFSswz61EeGrqSsR1GOMmlC8D60HOelPPOMdffpUtWKQqcdKmAI5NRLwKlGTmkFtR2Mnikxgn0pw4ppGKgewo7+npS9v8KTPB4pwzjNADhyafn1FRjr609RletW2JkqN83HQVKvGOahGc/SpFYHHNQ9Rk6AqcjoalB9eaYhDU7HPvRsZsso3B9qlTp1qrG2anVsg04hYso2frTXUEHPWkRuBxUhHHt6VWlxNmbOuG44qEHnrgVduFBPA496pMu1qVho0rKXLDB6V2Oj3HK4Ocdq4O2faw/nXVaLOFK+9K1jM9Csm3x881FqVpujJxwRRpD7kFalzF5sfA6c1m1dAeZ67ZkEt6VyN0CjN9a9I1212BjjivPtUiMZ7jJzWSdnYtWGWEnbit60fOOfwrmbV8N6CuhsZAEB6DoK0ZSNuAjjrirkRxz3zWdbPn3q/EwYYrPcViyjbsjNBOKZnHajvSZNixG+09akd8pVVWwfrUuTtqkSVZlANOjyB60yUc45pYsdO9IaLcfP1qZB3qshxUysce1OwidR3p6cn1qIHOKlXpSAlUY4qZeRUKHBqZTgZq1q7iQrGgZyKaWBNOUVT2Bk8TdqnB+YVXi61YXg8VKZJOD+VKhIOOufypm7C+tJu+tPYOpKfm4puOad1FI4O4nPFO4DhxVmPgDGc1VU1NE3zCgCULx+tPTg4prdOlCN8woF0LK8D3p27J569qYD1xSjOc9qY+gkjfLn09aLeXecHrT8cbagVCHz0FdCqPlcWNbFo4Rj6dqesntz61EJMjjn1oVsY5rBkssjnrQPvHjio0l3ZzT/vHPpQhj8ilzx/jUeckZpV5HHFNbisSlgRUWRj3p1IvWqdhCHIPX9aAc49PahgQMDvSAAZqNmUL+Y9qTOVzQWA5xx1phfjFFxWH7g3Q0oPNRLwf61IDxRcQ7oM4xTD1NOOSDTcEH1JpPUodjI/rSduetGRUbPjtTYDvXv+FPzgU1eQKcDmpFYDIBweabvDHGOvpRnmkzg0CHgcYpCQD060gbjA9elITmgpjgwPb2pxOATUa88HkU5nxQSSLzQxxUayHdjvSlwQBQNCOTTSCQT1pG/H8Kdgdx+VFr6ggUHJ560/timqOuaU5J9KBkidaViTUa9/SnMa0RIqnH0pzjA/XFQZwx96lQ5pARMT9ailPGKmddtQtkmgBA3FSI3AFQkc05W4470kgJsnpmnAccVEpAXJ705SckZpgOPH50hYn3+lJvz3xTc5I9KTYEnOOvNBOD60inP4UPyenajQHsODZHJzSM+D1pik9aM/NjJ4pgSq2fpTuo5qJXwcGnZ464pXEh2SB70zJDdadu5GeajYZY469qGMUv8AhTRIW5zQwxxSfd6H2ouA7dgAUc456CmLilQ8E+9FxbMcGGDn1oYBc46UBuTwaCcg1JVtCMEBqcr4x/WmEHPv/Sk5AGQKCUiYSYx6UF+/UioS3qMUm/kii4yXeTSA5PWmhh1pA/I4pXsA9jiomlp5bioGI5Of/rUN9imG/njn2p8cnH1/KoDnn0pA/wA3BpJklvO7vRu5AI4qINxQWyM07jaJQ3fp9aOlRjAAGakX8alPUQ7tnP40ZG7FNZhjApufbPvVMCTdycU4H9KgB55GakU4GO9DQ9yQcqOadx0qMHGaTdx60m+gIcw4qE8PjPHr609mBHJ59qgDZNLyESlsdKYT78elG/A6c03v0oSuNkq/N06etDrikjIHrinNjFU1cLaEY49qkzkDtUZPX1p4GB71DdwQh5NIBnmlb5R70g6UhBjt3o7cUgPzU7BxgUFEbH5qZkVIV+b3pjJyaSRIYB60jAZ7Uo4I/SmsDmi42LzjHakYZyP85o/ip4Ge/frQh2IguB60mOlOI5ppGKnZghp5PNJgCkyWzxig8k/4UCYhGKk2jPXP0pg6n0p+AegqwTG4A4oBz60FT+VKuBmjoMa3GM8U4cmkYDPrT4/zpITEZQAc9agIHbv61bmQHpVd1/OiwXEA4FNKEU8HtSAkcVmPoIF5yKB/kU8EdDxQOp9aoBhAz0OPSgoO9OII6c0vYEjg9KExWIgpBpD39DUrZwajxk//AFqkY3r1o5GR2p+O1IR3PWotqVcT0OaMZFPUZ5H6UjcjFVsx26kZGMYpCe/XFPRRnmntEOSOKTIsVgcfjSHg+1TBeetNPUg/WiwCwrkZPWrCjp/h1qGLrjIqZelIq5KoC0rYNMU55NOI9qL3KQ1Rz6VYiBFQ46+tTIefbFJmZOOv1qeM8iq6nNToOtCv0KZKvSl/nTcGnrnPt9KexJInTrS4OKRQTTs+1SlqAcZ9qYVHNPIzTOV7U2A/+GmNx9KUEEUh5HXFCAjbGfWmg474pxAz7d6YTzipV+pSLMBAPNaMPK81lwEZFadtg45q9mFiZk4zWRqPCnvj0rbI4rC1RiA1Yydgsc3duC571ViJDD2p12xMv41FCfmz1xQt9BnQaexOK3Yckj0rA031zW9bsdozVsC5Gcj3qQH3qAHHSlVqzuQSnn2qKQcfj2pd4pjnIzkHNO4EMneomqRiKjrGTBIYSRxmmPwM048n6016LtlkMjVHuyaWQ/5NR5696hyIJ0bBHWrEcmOKoqcY7VNE3TP604tFmhGwP+FTDkVTicfWrEZzQtyNiXb+f1pSoxQoyac3WqY0yrKoIqjcLgHFaci5FUrhCPpWbQjLlXmqkiZOa0niy1QNFimkUmZ7J6jOKhZcckVoPEOePxqu8ftU2SH5lF1JzUbLVxoyO36VA65PSoYFelB28VIV9uaYV61gUmSKeRnpVmJ8nNVF4HqaljkP07VpGVkUzVhm2kc9KvwzZOc/rWGkpq5DMaE9TM34Z8jrV6Gf3rAgnwBmtCCatoy6jsbsU/vVlJsDrWNFLmrcUp4reMzOxqLISOtQXCiQGolm45p/mcYNdXPsFrGJqNlkEjrWMyGNu9dbcRhx71hXlqVyQD+FYVY82wNdRlpc4I5ratbnAHNcyD5b+laNnc9BmsYS5XqUnc6iCf3q9FPxWDbT59zV+GU55Nd8J3IaNhJ+OtWEbcMjFZcUmatxyZFdKmZlkvxQDzUQbPtT1bNapgWozzUin5h6VXRsZqYHitYsCanCmJzT63TFYaRk1Ew+Y1PUMi4Y0pDKlweDWNdNya1rg5zjpWPd/ePrXPLYe5mTjk1SkFX5Rz0qpIvWuOW4IrkUm2nsMimYG7FZJaFDT0qNhk/SpWwfoaiY5amr3sNEEhxWdN/Efer8/Ss+4bvigZlXQ+Y+lUZFBNXrn5nqm3DUkgKGpNsi9+tcJ4gucbveuz1eXg+1eeeI5y27HGK9bB0+aSZ0Q0SON1a4y7c5rn5ZeeefpWlqkwAaufac8/yr9Ao0bUzsg7FzfjvTln2kc4qiJuOtAnHrXPUp2O6Er6GpHPxyc1ahmwf8awxclcDPFWYrzA6/hXC9zqWx0UMuePzqbeDWTa3J45Iz61dWXdzUq5W6LIYkn0FKrZ/Gq+4kA1IvrzW0JGMooe4Hb86jdAR3zTwQccc0Kw613wqHDUimim0fbFU5LYHNarDrioGTk8V6dOr1PKqU7mHNBtyAM1XeM/hWzNDnPFU5bbHSvTp1Lnk1E0zPKZBpAMDjrVlo+CP1pqrjjr711J3RxkYXFOI96eF/Gk6fWm0bxZGwoTtUgGQaNuTismjthIaOPap0jOOtNWMDrVhV21m0dkH1CNBkA9KkC80gGOakQkCs7HQhAMDjrRjrUqgEc0xl5qWaxZBIcYAqJjtqwQP/ANdMKZNQy9h1vIcVp285DAZ61lLwasRSYYZ69u1eVjcP7SOxDVtUbiT5Xnr2qKVsjNVopSRzTy/vxX5xj8Lyt6EbkEpHNLBJh/8AGmynOahR9r//AFq+SlBp2G1ZHVadLhR610tnJlV44rjtNm5FdRZS5QelS0Zp3ZsEkAVE74pAxK96jkbNRLVFobIwNR7ucDvQ56DFRk5rNC6j1GWBq3CuWB64qolXIPvCtLWDc0LUDjqR2resEwAcYrHtEyRW/ZgbBgV0wWpiaUfyD3pskgC4zke1Mz61BLIOfWulvlWhRFNJyR1qszdqWVsk4qEk59q5JO+pSJS2Bj9aXdURbHQUA8D3rnkxpD2bim7uOuaa7f8A6qYWq4agcJexbQcd6wrtfmrqL+IZ9PwrnbyPDnHJr6mpGzOdNoyJep5zVSQjn2q5Ou0df/rVQl4rnsb9CEnJ+tMJHHY0OQD9ajyOxzSKvoPD8e9Iz9PSo2fj1pC/vWkRMV249vSqrnIFSsf1qCQ8elbX0uQvMhkPPNQnipXYKD3NQMc9qke+wwsc0hP50m7JxUYJNS1YaHM2TnpUEmMGn78jP6VHKacdBlKf5cn9DVCZhir8+TWZc57ZrdagylK/OD2qpI/PTFSzk1TlYZ4/OtrFWFeQUwNz1qIuBSBwQe9OwJExfjOelQPJz1pTJhTVZ3zk4/Guqim3YtD3fg1Qu24Iqd24wapXbgA819ThY2RZnyNuNR9eDQzfN7UA56d+tewkbrYCue9O78U0HBwB+NOGMUmSO2kUjdqUHI5qNqzBjhgg+tM35zRvz9RUZPPNS0ZSL+nn996812WkHgY4/pXF6bzMpNdtoynao615mK2M2dpoueO/4da7LT87VrktGjxt9a7KxTaBXzc1qc8lY0o+nSnH9KE4pxz2qkZ7jI+HrXs3G0d6xg3NaNnIc4FOJmjoYGyozj8KmqraHOO1WwD+Nb7IdhpGGpCMU/k0h/SkSMPNNwB/hTiCM+hpNtC2G0IBgd6XOAKNuBQM4HY+9K4Ia3B4x+dRNwPSpm46jmoiAVzjk9qhuw7DHYnpzUTrkHipD0qM9Ntc8pFIruORjiqV3IFXr1q9KcVj30hHFefVld2NIrQzLt/mqiwyTU8x+9n9ajUZalFWQLcAuF4xUoHSmgc5qULmiTNEIAeuKlX6UwcEj1p4x3rBgu4nOeOaCR1pxXtTCTjp+NCVxjSSTimO2McU8g4qI9+a0SIbEIODTGXjPank/wA6Opx2rawkMKc0pXmnHj6CnYOMnmpsWhqr37VMtNUHnjmpFyBms+gdQxzSEZFOzwelIOpGOKysw6iL055p3QUg4BoB5xiqGPHWlSmjinjjihu6E0L0JqRAOvUmmUq8e4pWDoWUb5eOtSL8x5PNV0OKmU9+9Pcljw21sd/0qVJMADiocDipNuORV2shWLcb+9WAciqMT4471aSTiktybCSIWHSqEyYJHfNarjKmqNwmTmquGxVjODW7pc4VlHXFYJyrD+VXrKby261FxWbPS9DveF5rsLZ1lQfSvM9HvNpXmu50m9DBefypFFfX7EOrEDivL9etGVznjBr2i/gE9ue/t3rzbxVYFCxx+QrCSsyOpwkZ2yVsWcuVArHlHlTGtGxcYHvT3NEb9vJhcetadu+4enpWLbyY79a0bZ+nP0qLCe5pFunr0p+eMVXDbhUivzjPFMEx5OKfnime1G/3poBkgIbNIn3uD19aVyOO49qjVsN6e1J6EFpCdvSpo2wKrRScDNTrgkU7jsTqeKmUgEVXQ+9SjtSFvoTq1PzgGoc/LTgcZ9KtaE7Dh6mpkPTmoBgVOg+XPWh7CJoyN1TB81V/lUqHoaS0LLIbOadGeagU5qdMVb1ISJkPSms3big8/jTG4XpSa0BkgIA4p8TDNVw/GKlQjr71KdgLu7Apu45FMRscE0pbkHvVJ3F0L0XK49ad0GKrRyYxUu44zVXuG5KfUUz+IUuQw9zTWGWJ60hjgcL9KDg0xsigHPIoCxKDj8afu7dRUY5Wg8cfrVITJQ24Z7UobA6802P5VOT9aV/mJx2pjRIGHHpT1YEVX4z9aeh2j1qAJWIJ60hNJuyaRm/OnuAhIGPT1ocgfjTWYjnpikJzimwFJB6cUA8dKaRk+9APOD09Kklok4x6Z705vlBz2GaYv6U7eeQaB30EzkU3bk0oB9cZpdvGPwqmhNjeQRkDinhqdtwOtCrnmhDQ3HvimP36GpW5HTgVHIuP4fwoZKQ1c498c0H/ADzSEkH3pCxxipKS0JBxx3NKQGHQcVGDz2FPDDmgQdDyKdnjPGTTT1pMfLjv79qBoCQMc07oP1zTDz0pc8fSrESDkU5iR7mogecZx61IuKSQ9w6E56elOzkdKiYlTxS52gGmIUg/jT4hiot28cd6lU8elHmAr4qs3GasP0qB+aTDqRAcAUBeacMYPYUqjj+tSAdOPWlB4HrimtwKAe5oGhWPGaAPb6+tDHC8UznIFAifOBx6U1npu7j60md1Nu4C5yevWlDDpimUgYAk00A9myQacDzjBINQhgD196fGdp5JpgTBSB6j0pobaeTTgwPfn60wnJqAFY7iPSmfd+lLn8MUzjJoKF4PvT0+4ajPf+npSjjAxxQTbUfu2k+9NLZzjpTSxAPSjccc8c0FAWIPXrTQ1Ayx6/pRtx9KSuxWELZPQ00e9OAwfalZeaLDEHSlzzTSSp5pfeoYCOe/ao2Y59qeTgikC5xQ7AQsc5zTc5bI5AqV1BNQkYpAShsninE/rUCNTjgnnpV8wrkwbn1p4Y4qBHPrjmpM5x70txoduzxS+uai7cUu/I6VTdgHHrgE09T+FRA805R0FRqJE1N6H0py49eaa2M0hsXIAxUQGSe9K7A9eTTd3WgTFPTrTf4T/jRuHPpSoc/lVghyZIwB+VHP+RTlPrSOwGPrU9BiZ3H1+lSckdQR7VBnb9DTg3GOKlCTJnqIZxTs5GelB4HIxn1pjHgdjzilK89ajLYNKJR3qk7AKQF6momHHr7U+Q5NMPIqRbjCCf6UY7kU8cDmm5PXqBQDE5yO3vQOlKpFDNkAGlYS0Y3aMe9MPpT3HfpSY9/aotqURDGPendTx2pMDdx+tP46nr61WwrEYGKATn1pX+Xk9KFbFU9AQEcf0pAaGORmkDH/APVUJjvYVxzkcUqE5BpSv405AAQKaeo2h7N/nNQP1NTuMDNRMu4fWqJYwKW5A4zSd89x2p6Nz7e1Mb9azYxMljzQo596dGMg+9Jtwf8A61LoAoGT/nmgNuoYgCiPtgVQPUeYyQT71Ew5q2FyM1GY+aTsFitjDn1/pSleOalfAGeKYW49qnYsANp46elNPOaGBNAHyimK4iHHtinE5oVd2aQrtHXjpQJMaeenWmNnOO/rUgABxQy0newhE4YVYQECoUQk56VOh/EetQykOKelGcdqk2gim7DRcYxThhipVFJsp4Tnj8fam0QKM+/FWo6r475qaNvSmimWePxpykVGvripBgjPaluSPAyacP8APFNXAp38NJFXAnFMb9aUnJpGpNggShjgmkjGTTnU9aV+xJETmomyKkYY4qNs0rlIkiatS0PSsdG5HpWpZNVJjNNuOelc7rRwprpMZSuY18nmsKmgHKXByx/nTrVctj1pJFJc1NbIQR25pweg+hsWAwB3rct+g5rIshwK1oSAOasRYBpN/wBfyqNmwPem7+tZ9RMn3Y57U12wMDrUYfPtSFuKLokRm/Cmkmg8im1nuymB6+1I604jFI5z06VT1WhJUdetREYqzIOT1qAjOaza0KY3ODT0PNMI74pwOeaXkDLcXOMHFXIzVOA4xU4bBql3G9S0rU77wqAN3PBqVTzxVN3I2Y5xn3+tVZlyDVvB/HNQSgc0OzAz3i4IqEx5z3q6Rmoimfb3oS0CxSeOq0keDmtGSPg4qB06+9ZNFIzpEx74qB0/E1fePPPaoHTipaGUGXmmFeenerbRZxxUZTBIx+dRYq5W2jd0pQcdakKc801x/wDrqGhjhywqzFJxVZBhutPUYPXH0qEBpQS5+lX4ZenP4VkQnGBVyJunr0rWOxK2NqGU+tXIn6VkQvxV2GToBWkXbUlmojVJv/8A11RikyetWVb/APVXQp3FuTbs1DcQ71pynnipjyK6YEo5q8tSjZxVZXKNnPeuiu7beD6Vi3FtsJ4rGrTvqh7bF6zuRt5rWt5cjg81y8Muxse9bVpODisoStoF9DdhbgDNWkk6VmwvkVaWTNdikJl8PUiPk596pxPgVOj10RmS0XEerEbZFUY25FWUb8q6YsktDp2xTwcjNRK3vUi8Ct4sTHUjjilpG6c1sMzrkGsm7BrZul6k1kXSk1zyQGbMOTVN+tX5BVVxXHJagVGHNNKjv2p70wjNY7M0Qxuh4qu/3qnf61BJzmmhFeU8Gs65OQeavzGs65+vWpZRnS4y2elUmYDntVq4bbkGqMrfKeKIj8jB1ib72TXnPiGXLNzz613GuzbUY+teba9c5c89K+lyyneSOpdEcpqzEk1iSnGRWrqMm4kVi3Gea/QYaROqK0InlxULXQHXrUc7Y4qnIxZiDXLVVzaMuVmgt3uYc1etCWPJ4rDiO32rRtroDHzdK8yVLqdamdJbSALjJq9HNwKwIbnpg/StCKfjOeaycbGilc1RLnjP4VIsoC1mJN71Ksu7HNTy2EzSWTNOBGOappJkf1qVX9a3i7GEolgNxg9qGGRzUXmAcUCTng11xnY4pwElQDg9KryQA84qdjlqaSO1d9OZ5tSkpaWKElsPcVVaMgn0rXKgg5qvNCGOcYBr0qdU8qpScTNK4GBxSY/GrMsGKrsNp5rui7ow2GkECl29zSHrSLxxmnY2jIlQlT61MpyP85qv0epgcGsWjvpy0JV5xUinJxUSn3p4b86zZ1RlcnDYpjYOe/vUe47c00svQVDWhtEeeD9e9RlcikaX0pGbHfNZm2thpPpSo4J69O9RM3tTNwXvSkk9yNWaKXAUYz/9epkn3c5zWL9oPrU0V0BxnivmcbhOe+gWNJ2z061EDzUIuMjNJ5nOSea/P8XhHFvQHqbmnudwxXVWEhKrk/lXH6fIAARXS6fJxmvn5xaepitzoI5Qygd6Hf36+tQQPkcUrtwTwf51h0LYM555pgPGc96QnJzikzz61DEWk5Gau2457VRi9Kv265Iq0gRr2S8g1twfdArIshnFasZ28A11Q3M93cstJVWZ+ac78cn8KrSv1ochkbyZphbJHp14prtx7U3PPWuaTLRIW9OtG7iow3ak3cdayWoEhf8AGmE4pm7NG7g1104hIwr2LcCRXN6jCOeK6qdQy1g6hD94Yr6ySORO25yl0hXI45rOl7mtu8j2gjgVjXC7WIx+I6VwtWZunoVHwSen1qBjxUkgHPeoXOKyZoITmmk5pM8UmQB9a0AGPGKryHoKc/IqJjj6U0+gtyORjULE56092NQu1a9AQ16iJ2mh2IJxxTCeaiTGlqOyKY5z26UmcGmsetICtOx/D9azrk4B5rRn6dARWbdA+ua2jcVjLuGx7VQlerd0e+KzZXI611x8ylqIW9etIGxnP51Ez470bsc+1arUEPkkwvWoC2aSV+KhMvHFduGp3kbRVxxbiqN2+cc1YZ/k61n3EuWIFfVYeNkaJEBPPSkU8+lICD1pAc9q7jREo5607vTAMUo4FJi3Fbvk0zPWnZGR3pjj0qLC6DHPpTWpW571GWIpakS2NHTDiYHNd7ovISvPdOfEwru9Db5V54ry8SmzK1mehaOpytdfZLwDXIaM24KR3rsbJ/kFfNTd2ZNXTLq9MUpwB1pVNIepPWknc5kRHINXbJsv1/OqUhwasWz7WFaIGrHRWj4xxz/Kr4ycVlWcmR+NaaDgHr7CtmxPVkhzjPWmE7h+PpTjwPSm5B780m7iGnk0DofWl6nuKXbzUgNGeOKVj37U7pmk/hoAZuBwD2pjZz6cVIeoqJ+uDUSdykRvx71A/FWCOO1QyjC9a46jsikindtxjmsK8kO4g9q0r6Y5xk1jTnLE+tcad2adCpJkk8g0irt68VKyncaQKM5xgVbkFgQhTmng9/500DJzTweeePrWV2UhQMNTxx2/GkCnjt707tSSuHUQ9fSmN1p5H6UzOOMUxiP3qIjPbHepSB1pjA9apENEZBJzTtvcClAwwzT9vNU3YaRHtJJ5p4GOlOCdqUDJNS3cew0dTT+o9cUfxU7g1PUYgHPSgr+dKPX9acRyaN9hIYB17GgA804DPqKXHHFSxje3SlTrSt05oHtWYkKegpwX3pozTu9WSSp6+1SKSeBUaLt//XUirzx1o2G9iVeBzzTs+9MXp64pwIxnFGoh6Z+tWV681WTIIqZWyeuPehbk9S0rZBGajkTg0it704kfSrDYoyLzzToSFapJE79ajVcN0pctxpm5pM+xwG4HvXaaTfbcY6elef2rgfhXSaXdEbeeD2rOV7j0PRre5E0XX8K53xNaCVGwOo5qzpl2FAzzntVjUgJoyeuRU7ismjxvVLZoZmGMDNNtJSCBitzxLa7XfjnNc9bybXB9KmwRN+3fOBWlbNzWRav8vX+taEUoX61O45LU1ATwAetSL15GKrxtk/XpUwbpQQ7lrHFRHIBqRDkD+dMmNHQW5GefofakC81GXwSOvapEIB5oCxNGv4/WrCnFV4j1xzU4PagWpIhyc/yqwrc8darg4p6tgmhPQVixnjFSL1qBWzn1FSg5WgGSKfapAcAVCGwfxqZPve9APYkyKfGTUfQf409DtxViSJ1PA9amTn6VXQkH2NTxnJxVCJlIP/1qSTA4py9OBye9Nkb2zSdwaIwSD7VPH1qLgUobHGCD60WAtKMe9KAKZG3apR9aYJEsJA4qU81XjbBxmrAGe9ADh8vSlB5/xpBkHOetGApoAceRTAMmmsck0IOQaAJlbj9MU4g9aYDyDjtTg3b1oAcTkUqscdqTaMdcUUmA/b0J6U4AYwP1pg+9zT9uevWmA+m7ScfnQM5560obvmgkBHu4wPwoaM54/Knqfyp4x17UFPUgWPJyfypfK5zUhYDvS5/yKAZEgKmggDPGKU8MT/OkdqCXsKDlqcRiouFb/wCvTmbAq27j1sP60Uzp3GadnpQCFxxjmo3TPSpM85pDwagbIig78f1ppAK+mKkIxTCvGMUPYBgIJzTzjGfyqNU7+lPYdPpQiQGd/rTmGPpUagq3SpGPycGgBAeTzSn2qLv1pwbPFAArYP8AWpQ/HvUBI4PpT0PA9PpVXH5D2HI75701/lIpc8UEfL70mxWsCHnt1qVT+dQEAHI/KpVOVx6CkArMfxqPHOR0pZOp9qTORjFUh2E6DGfamuAR16UpGSTmnCPIqSbkZXv2FOAycYp+OKXAPSqsWRMAKYRirLgOoxUDDJGORUiY3d+lJyfpR0anDqPSgQw5PB70uMCpCAcU3bz1oGiJ+opwOSOO9OIBNIRjoOKA6koY7TSEgck800E46UpXrx9KBigDGRTeB14oVgOOlIxBxSuA4HkgdPek3Ui856UAjJz1pkgSWPH5UHpikP3qFJ5/pSbsUJyCfWnDnPakODTlI45pgAXI5pM579KkPTiozg1LbExmORSg8ds0BSe9A7+9QMdtPr+NMIy1SgEj2phXLeuadgIiMmonU5qfYfWmNkZBP5UWJIQtAByfXFPxj2pmDg/kaQCgcU/GBzUfIGaUsRimnZlImBzjvRt9KaSMA55pynOPSjcHuKEJ5p+BjgnilVgaPb9K0WwmJ1zxzmmyHr9akUUjoB+dQ1Ye5FnIHFJznge/SlbK545pp7etPRi6BwwwaPpS9BSD8wfSoGPU5pWXP1pYxzUoHPT9KbVhIgWP2pApDdOKsHGKjIwRU2C1hVyDjtSMQQfenkj+tR7c9cfSmNCHFCKOfSkPbuacvXrQSDYJxnmmk47U7BJobGB3oGiNcLz+lOJ4xRtBPWlJwMdvSgYm0lfekOAB1zTgOn0pjqM4ApILdQJz2pDytOxgc00YB9qYLUacZPFJ/nFOJ5x19qYDg4pMOop6EUx8r+IqQjv6U3g5zSTDYiJ4Ap0ZwTQw6nFC9P8A61SxdSTfkHsKcp4J6460zbnpxSoMdaaGx/PIpGHFO3HANDD9D6VXQXUg9hRTz1zSEGoY7WGrntSjpzjmkBxmjBpoBCAcA05Dj2+tJjd3/SnBeRnpStqBMD0prdaTcenX1p2OfeqtYpjNoJNRtHjNWAvFRlQTx3qGibkTYOelRMO3rUxX5frUTLl6lp3G9h68AYppOOM04LnikdefWpTF0GLnPSnggYAFCL78U5RkkdaEyrCDj6VIgOe+KbjqDTkFSMsocignNRqTnFPwSeDVruK4Dk80/HToaYg3VIi8DGAfWizBingVJCOneoyP04qWI7f8aVguWe3Tml/ipEOT/SpenWixO4DkYpwHFNGKXPOakBCKYVz3qQnNNam1cfkgjGDUjdPf2qJAePapv4aIoRC4wKicA4xU8gxULdfxpAxiDBq/aHpVEGrlqfmWpvYrY2kP7uue1qPfniugj/1YrK1NRkg1Mo8xa1Rx00W1zToE5B6VZvFXeQPWo4RlhQlYGjUtuMetaKNhaz7YZxirycChmQ8vSbufrTWPOKaTzWDK2JQcE0M1R7uaRm71JI/djikB6VGTmlByvJqwJAcjnOKP4aaOnXNI2SOKV9LFMjdiCaj+7UhHNMPrTewWI2Xt26UqAZ/x7UtIOlZ9R6MsxnHNSg89KrKalU0XGizHjFWFPSqkf3hVhWwM1XQhomLYqGTBFOJyaY/AouIiIx/+qmlcjpTz1oI9atPsBBIuRULqCeRxVl144qNl4xWbV2Uik6ZqFkBq68e7jtURj64HFBTKRjxioniyfQ1eMfY1G0fb9KloRnvF2x0qIpgkH/IrRaPioWh9P0rNx6gVQhHbk0KM5OKnMdGzk0uXQAi681ajPSq6LyfbrU8ZxU6otbF2FyB/WrsbdOeKzozVuN8Ee1WkSzQhPAq1uqhE/NWEfJrZaEouIef8am3Y96qI3pUu/n0xXTGWhJO3zAf54qjeW4ZSasq/SkfDjFVzcyGuxzssRRzxVm1n2kCrN1aFicCqYhZDkVhKDWxOxuW025c5GavRy9PWsG2mK8GtKGUGrjMuxqJJUyPVGKTcKsoa6EzMuxvzVhH6VRQ4PFTo/FdUZEF9Tx1qdWBAqikg4qZH6e1axkOxdz0obBFQrKOM9aezn8K6osLFa4XPesm5XH0rVn/Os64XP4GlImzZlyjdnP6VUkGBgVflUZJqpIoOfyrlkrlLYpuOahYZFWpBmq7DBrnaKK8g6VC4qw/NQOOakaKkwO361m3RxWnPgE81l3J65qOg0rmXc59eaz7tykBq9Ny9ZOsS7EIyBgVpFalQV5HGeJLrCsOhHevNtXnyzjOcV2Hia9GXxyfSvOdTui5avs8qjbU7EZN5MWc1QlcHvinXE2WzVGS496+vvodSWmg2Y5yOlVJOCMVK0uSB/OoX5H/16yauWR+aQcYqSOXHeoGFOUflWTgampbXO0DnP41q215nHPFc5GTxxWhaye+PrWM6fUpSOgWY9eo9BU0cmCKzLebA5NWI5CcVyOm0a8yNRHFTCXjGaoJJxUolG3nFJJiTuXTJSeYRVXz/AJetAlyOKpGEkXPMPGaUNzVMSEdakEhB4NdcZ2OOUNSzuwelOA3DpUaHJFSJ+Vd1OocM6VyKSEsKqzW2BWjgGo3j3Y4zXp0qp506djJkjKgZFMxjtWjcQbj0qmYsda7VK6OZKzI6cDwaGHOKTOOKTOmMrEgOfrTlaockHr1pwfNZNHbBk28YP+FRljnpTdwyeKRmwKykdSYbuuaUHPvURcUb+axsbJ30FY4ORxULyZzTpHyKqvJjPrRcfURmIHXrSebtPWopJMdqrvJ+VYVIc6Cxox3nOKtJPnmsMSFeM/lVuGf5s7q+bxeDU76EtWOm0+bpXUadLkAdvauJsZc7fWul06Yg53V8JjcG47IiyOrilCrjpUhbmqNtLlV5HP6VYL+1fMyi4uwMezZ4ApwP0qHdnpSqR61luxl2I4NaNmc45rLgIBB7Vp2nJHP4Y6Vr0INy06YrQDVnWzcCrgcf/XrVaED5Gx361WkfJ6095OKryNmpbLWoMcGmb8HmmM/b+dMLZrCTu7FkhcYNJvzURfk03d+NZx0YE6tkkZqRDVZDzU6mu+mSzOf7p54rMu48qfTFXlbcPaoriPIxX17XMjl6HKX8GMnisC7Tuetdje2+M4GfrXOX1uVJ4xmuacSlojnpVNVGPJrRuEwCWrPlHNckkaxdyINz04oLcYpp/wA4qN2wetJF9RrtUbNxSO/NRO20/wCNXYTGuSagY9fanu3X+lRE8Vp0DYGODULNTmbioS/WlYdx2cDJprEZ9/Sm7sc5601mOKSRRHKwYHtWddNgHn24rQdi3FZl4eOO5rePYVjHujjPJrLmfPGa0rs5JrJnNdaQRGFs96c0mFqIHsajlkA6Gt4x1K6iSv1qIPnFRs2X9fWk3YHevcw0DSLCR/yqhK3JqeebFUHfcTX0NKNjRj1NKCc/Wow2Kdk554rawRZKpx3pwYHPNQ9+DTsmm9hvRDx6U0jijdSMeOtZ2FcY3yjPSo3Jyac3zc1GWFDJuWLJtsy/Wu60OTKKR3P6VwNqf3oNdrokg2qRXm4he6ZO9z0vRZflXHauy02TK1weiyZVRXaabJ8or5WurPQiW1zbRqfuyKgR+OPrTyQO9RA5GJLwc54p0D/Px+tMbBFLbcNmtNmPc3rNwQta8J4rFsWxgCtqD7nvW0e5D2JttNAGPapMfKM0m3YD0P1oe4DQvWlXk89KCPlJ/pR05HWpARh1poGakCk8mm8DPPvSYEbjA4NREepqVjk1EfXp9KwmUkMJFVbmTaDyKnc4+tZ17LlTzXBUkbLRGbdNyfWs9xzVmZySRVcjJrNLqC3GgAdRTCpJqTHNG35c/wA6TAiUcZxT89+n1oOM0E+v5Ug2FHvRn3pMHPXNL9aaHuGSSKKARkYpvJ571LYhjDt2pD06YpzfrR1/nVXKtqICMe9OpmcU9PlOO9JsLkgXijGT6U5OhpG6UDZH90kHt29KFP4/WnH14po61LAepypp3UVGOuO1SpnA4pLQgVTj60H0pT8wpQOeuapgIFyDj+VIBg/4U5GxketB4FSUhAucGnBeeenpRkjpT1IC07AxV7HtUlRhh9eaeDxjpVNBsSrz0FOxkGo1J9etOD59zU2FfQlAyOTTs+2aQHj0FKuQaLEskVqlVtwOcVEuWbPFTKBnmqS1ENK8HPTFRFdpzjNTt83Tj0xTCD2qtiB8BGQRxWvZTbSOeaxohjHQYrQs2OelZtDZ1+n3J45rbV/MjxXLWM2ABmt22uOg4rMdznvE1nuVn9K4R1Mcx7elepazGJYTlc5Fec6pB5crGs9hbTJbSXHvWnA4cjp+FYVq2cfzragYEDn60noaXuzTQ9KsA85qkjkAAVaR8c4xR0AuxNtFEnIP1qFHJH9KkZsj2NNEld87s+lSo27jFQufz6UsZ/GkBbVtp+tWFbgVUTlR6+1TL160EExYA/WpA2BUOcnHWpB1NAEytzUyHjiqy/rUyHFNATA4qaM85qqOBUyEg0gLQxjnrSgHNMRuPang80CZIHwQKmjbB6dag71KhywxVX1JLI788Uh60qg5pr/d9Kq4Dc5J7fSnrnFRo3P9al6496YD1zn1qwvYelVlOD7VOh6/yoRXQkU8gmrAOKqZ55qaLnofzpbgicEmhskZz+VIAT7fWlPqKZIY4FIBg+lPHTFNHUDFAEgGQKeAQaYuMDA9ualB6+lUgFHHWgLgHtzRjj+tJu4x79cUrWAcB+VOBBNR7u2cGnbgMUhXHnJ/ClIyM0RsORTicelaWCw0gqM8fSgSHFITn3pMEnOam4IDITSrJg5/Smbcc9fahVz14FTHTcY8c/jSkZ6U1TxT++MVVkJEIbBNSZz6VG2c9Md8UsZ596kY6nLxR29BQvU+1WSKTj+dAbP+NIT046daj3gNxUFE2eBz170mO1M3HqOnpTsilLYTDy8H+lHl4xT1Iz9ac3IzQtUFisy8+9KwAHPalfHWlUZX60x+RCwwT3pRgDpinOoHA4plD8hdRCPm/CnqMD3pgGOtSAYz70mNdwyD37UZzikxgUqnBx3pgKBgcU5fpzTUYGpFwMZoJGkFl54ppzn2FSMR26fzqJm+bj8apqxRIqg9RxUm2mI/GKeSccfnRpYkawGOlRMf/wBVSM3yVG2DnFFx9RN3IGaTJGDjtRs43Gn7ckAcD0qRjNhAx0pFXA/GpNuBnP40gHNAA4+Uce1Q9uetTHGMYzUbLk+9UxNCBdy0p+mKAdtKCD9akYgHPXilOCKQDkg80rfdNC2E2MwQ3qPekwcnjOadnHHf60SGiyGMxgjNPAxmgnGcUnU8dDQSI6gHjp60oAB4oxz7U3GBzS0AWlwQc0q4HHI9ac3OCOeKa1AQ5xTcg4BPH1pxOTijGaXkPcbgDjP/AOqlxn3xS4x9KeOB296iwWExn2pu3LVMOnvTCOetUtC2RuKiPNTNjOAaTYOKbM+pBs3GkZOM1YKDH9RUbLntQkiiuw7Ui5GcipWUgk/nTAvQHvUMBAeg9KepppA7gGgEA/hQlcGTxcHmnkHnHTvUSk1PjIBql2AaOMEinDBGacI+vcdaUqADjjHFOwkVZcFuPxpijJxUko+bNNA5rMYmCD60Y2k9OKfg4NGw9asGLCealPSowQCPUVNnK9M07giEtjpzTS2GBPFPADHJ59vWmYzx2rMTH7uMHoaaOvIwO1InFP2nv09KaVxkLE5FCMQfapGXHXvUWM+tS07gPHXrT154qEelWIxnPt39aYIYDimHk/hnipHH5UwigWoo5x2FI5z/APXoTH0Ipc5z3oH0GE+1Jkc04qAfrSBehxQA3hsmnMgNA78UuckAUAMYHApgXnrU23pTQoPalYS1Izyf84pM/iakZAOlRlOaTQ3oJv49KemScVEDinRnknmp2GtSfGFAptOb7uKacZxTs7BsLgEUw/pTgwyfahsFcd6VujE9RnTAzQDijGfw9KM4FO1gE7k96FbjHTnmjjrR/Fip1AkTketB9uKF60p5bGMVQ1oPC8dcGkZaWMbqkKbh+lSIquvFRLy1WpIgoNQ7Bn3ptAJxSNgUrcg88Cmt0wazehY1O1SKPmqEA568VOoPSna6J3F6jnqKAcUmcUUiiZR3/KpEGQKhXoCamifKiqRA5lGfTjtTqOuacBimAh/nSpknFK3Q5pq8fn1qWxtFuMEkZqb+CoImzU4GBTQridDTuopPWlwayehXQX0zSH5vpSkcA0mSvtV7iTBBUu3AqJTzmphg00T1IW61E1TP14qJuvFIYzbVq2+/3FVSOe/4VZtjzWL3Kua8b7Y++aw9XmO/rWwr/uveuf1U/vKzlK1hmPIS7/WpoU6DFIFGRVmJNw6YxzVR2uVctQDGMVbwRUEQxjjNTkilIyG8ZNIASeKTHPSjoeKyRVx38VISAKQnjpTW5oe5IZB6UobFRknvj8KAf/10nqWtSYN36ZoLCowc/Sgtmi9xWFJxk1GzUE0hIGaLj6CHkjrTtv6Ui+pFKDyaEJKw7PPSpFNRA8g9acrDNNWZTLKnnNTq2elVEbmp0NK5KJaVuTntTc5xSE856UibikY/+tSN7UgakJzV30sA0gk0hGQAaevWgrUAmRFc1GVH51ORmmMKCyuyc1C0eCeMe9XCvHSomHXinYVyqUPpTCgxVgrnt+FMZf8AOKh7FXKxj555qMpVrZk0x0wBUAyuF59KkUH0pwAJ+tPC4qWmNDkYj8asRt61WUdKsR8ds1S3JLsZxip425qmjdKnjfJFahsXkcBetODZqsj9KfvPpV82gmTq3NSI3IFVgfzqVDjHcULpYksMoYHNUri2AG4CriPuIzSuuRjFdMWmrDWpik7fWrNvcdMnFOuLfkkfpVYAqf8A61YTi4u5HU27eXI5q/EwrDtbgAcnmtO3k461tGSaL5bl8NipVkx9KqK2akVq1UrkFlZKmWbgc4qluo8yrjLUDTWXPNWBL8vtWTHPzU4ueOtdUKgFqVutUJjmpDPnpVZ2JzW17iZBIMgiqr/dJz2q4y1WkXipewIpMvGKgccGrUgFV3HNcwytIvzVWl4q3JkZqpLyagCnP92syfvWnc/dNZNweT3zWRa02M6bClj2rlPEF3gMM1099IERifSvP/E158r46V00480kjel3OD8S3gw/NcBqNyWLHNdF4ius7xzXHXchJJ4r7/L6XLE3jq7FGaUnPWqbSYB9fWrEvLVAVBOccGvfsbpsjLkjP6UAknAH4U8RYzUiJxn9Km1huTIwm4dKkjgyARTxxyakSQDFFjVMYIyPp7VMuFJ9z0oLgd6a7dwelDRRYEoBHOcVZS7AHpWWZMH+opd+D1wfSsJQuVeyNtbv5eDT1nJPNY8Mh9Tj9a0LZ93euSdNrYOdIvo2etTqc96rRE5qVW5IrHlZLldllGGeamThvaqwOcelTq/PHFUjKS1JlODntUofdmq4k4x3p4b8q2jOzM3EtIecd6kxuX1qvGwHHXNWVHHBr0KdQ5KkLkUkQ25/nVWSEE1fIyOmab5YP0r0IVDz5UrMynhKnpxULDA5rVkTtVOaLnkV2QlzIwcWimRSg7R04pzp+FMbIqmtDWLEZ800vxSMTn3ppx3rnaOyLFY0wk5pTyMflSdRmpsbpjWYg1DID+FSswFRs2VyDWJ0JlKUHPXiqkjH1/Or0o75qlMMn2qWOwxZMn3+tWYyV6ck1TAyTnirULdO5qJR5lYdjVsLnBxnH1rpLG4xtya5GFtjBs9627O54U54r53H4Vct0jOUTtbKcYBzn+daIl+Wubsbn7vOPatmKXcox1r8xx1HkmIt+Zgcfe9afG/J5qqHyTT0PNeM9yTRgJ4rXsexrEt344Nbdi3emtDNm1AcgdqsbjjPSqlueKnY9jWzegLYJJOOtV3k9OlOkeoWfNZtlWAtTS/pTS3PUVGxwP8ACsWNDmfHFN3mo3bng5NIpz1pxQy0h6GrMY9epqrGDn1q0nIrup7EMwoJeBUx+Zeayre44HP4VoRyArz1NfWQkc5DcQgjp1rntRt+Tx+NdTJ8yYxWRfwhge2PenJa3EziL2LaSKyZlHSul1CAhjgVhXKc9MVwzjqVF6GZKSO2KgZifap5gaquTjk1h1N1sNdsiq7Phqc74FRE5rXViWjEJpjnqB0oznvTGbBwT1qhsa7YNQsc06XrUTGmwEJz1pjNx/Wkc57nPvUZbA68VKFsI7j16VQu2GCT+FWnbJ9fpVK6br7dq2t1LWpkXbcnismY4bjkVqXp64NZE5yT1J9K7IdCyMv61Vkk5p0smOOlVJHxXfSjdlJaakjNz701mwv9KjEn/wCuo5ps19Jh6drFxI52BqtnoTSysSaYDkgEcV7CVi7EgbNGSDyaYGGeKMknPamwJN2aduz0z9aiBGaeD19KTWgkxxNIX4xTC/XmmeZ69azewxWY+tMLDNNL4JphfnpUaiRYhODn3rrdDl2qBmuOjf5v1rptDm6c+lctZXiYPc9O0KXCqRXb6W9ed6DNgKOld1pbjaK+TxCsxPVHRq3epd1VEfcgOelTq25cd65Iy0ORaMeTjuDTo25qPIPH6UIcN6V0R1C5t6e4OMdq37YZUEDFc3YEcV0NocqK1TM7l7mgjnHXnpTlAH175o5//VTYDT04qNhg1IRg5/Wo6i4CAkCmMcDFSHjAz1pjAc+9Q2UiJs49KjZj9KkIJzUT8ema5ZysMrzsFHXn0rFu585q/ezYz6e1Y91Nn868+T5pFt2RWd+TnmmryPembsn/AOvUo6ACtelhpXBRz70EcYPSl2gjPU0fexWW4yLgnOM0EY7U8gD60hGaEVYaMUDnNKRgUdB6CqaIb7CfwmlHI560E/lSgcE+tRY0I8ZJ7c0hX3qQ56d/SmnkCpsRsM2gjp+NPUD14pFXOTTlxjFXcpDkOf8ACjOe34UKBj27UqjBpMY3GO9N4PFS7QSc/wD66jI2H2ouJiDHapI859qYAMHJ709T3z7UXIuPHXFHY8c0dDQw680XGKD83HWlLc/0plL60MaQ7txQM8d6af5U8EGmmIcOcZGKeDikXmkzgiqZWxICRT1U4pidqkBOOefrS6ErclDfKAakAA7VArYIqYMPemhXJOBQGyf8abuC+tCnIp7AyVXz9acBmohleKloEKF+bJq1AcHI/nVcEY9xUiHOKWyFsbVnJgCt20l71zFq/wA1bVpNgjNR1JNe5TzYzzXEeILTbIxx+Vdwh3Lzzmue1+13KSBmspDa0ucbDnitW3YkjFZjHy5iCMVownIGOajdFJ3RpROe9WkaqELfKM1eQkr1yKRRZjAPrmpc8D1qBThRUoJZTzQSMfjtTUXFSE/X60ijBzmmwJl4x6VMnJHAqBTg9anjOCB2pA9iRV4qROtNQ4PXinAYNBLHgce9SR9OaavIz/KngfKPSmlYLkyDoe1PA+bB5pi8CnqOatEskRiOlTL0qNPlIp6n0osSSe+cU+M4NRnrn8qkj5paFMtxEkD86STkHHr+VNjBx6U5uRSS0JuQqCCOe9WFNVyMVMhGB296YEgUls1MgxxUKnrUgOGHFUBKRznripYRzmoSORzipoj83FSmBYWkY89PxoXkU09aoroSA/LzQR3pitnpxUhPGKvckByM1InT6+lQjJqQEbaLWBMd0FITz6+1KvzDOabySBUAPGByOtOJ6+1RluBQD+ooBodG3PtU+7mq46VKCQARWlwBuG6UBRn/AAppPUHmkX0rMNhxyDkUgah29KZuHvQA9Xxz2705DnGetQhiM+9PD4AoAcc9RxjvSKeaQHAx3NIW2jvQ9AJt3GM0Z5GOlQhsj607OBRcksbcrz+VVyoAqZXyOaidhn1qmUPBwMiml8HHek6jNMJC1MnoBIku3rTjLwOM1ArZ/Dinj69KzjdAOB4+nelL7AMnJpucYNKcDBJ7Vp1FsJ5gbqPxoOMDNN+9SkVTGNyc0qk4p2PmzjmgKeQR15qQFHJyBR1BpQvJ9KKGSIMdOo96kGQPbtUTfLk0olOMYqrDQrN2/Oom65HbinOcnPamjvRcRJG3c1Lu7VCh4zUinqc9qkB4HFNK/jQG9Kcx+XFUgI8Y4pyt37Uxwc0qAqp60XAUNj60gwfYUp55oPHXmiKuwG9h1x79qTv1zShuvtQeRmhjuNCZyByRTdoPNSYz7e9IUIHTHepBEfIOac/HYUp+U+woJwfagGhAMDpR97qKPvdaD0+tCGRt8vBoB4obnPFMGR9KAJN3XikA3YFNPJp4xg5FLcTFGCDS9cmmnP5dqdwKYxCwA4pFPOf5UN7mlQcVN7MSHknA4pRgnr0pAM9KFOGwPpTSBjs4+gppBPFPA3UMMHihp3uNkRQelIBUnb1pQvNMkjK5o2d6mP5GkYe3NZ7FFdkz/jULLgfjzxVs/d9R2qB+R6f1pt3ArHg5zSLyc09049qiz6dakCaM54JxVuPGB7VRQnjmrCPkj1707isXFUHtkfypWhJNJE3TPQ1ZXFaIZQmiJJ9ag2lDnkVpSJmq0i4Y+nvSsTsQr0ob2peBR6ehFMdxpzn3pwY4oGSQT16U48d/0rIZGeDx160mCeg/H0obg9OaASee1Al2HDFK3WoyQO9OU7h7U7jELbvwpo7dsc0rLj6UoGBmkA3aSelSx+wpNucUvI496ABs81Ee56CpmaoyvrzQLcb0PvQvzH3pGG0daahwfrSYyUJuXpimt8pGMjFORiQKawNNalMYuWb0pwHNOxkZ6Uh4/wAKdiNQIyPemkEmpAcr6U1jSHYYRnj9aNvFKAB0pQMigLldlweaWNQCKfIO34UiAAmpaF1HqTnNHDGjdTQxBHT8qQxM4+tOUZ6imkZ/nTlOAAKpoA6DjvSMvr9KeACOKRulFwI8FV4pgbk0NyOc0m3kntUiuScmnAZ5ptSlRgkc01sWhYuuOmasgcVW4HNTI1K1iRZFytVmX5v61ZLZFQkc9KHuVbQhdflqNgOKsEAVBJ8vGakLjQpI9DUig4piNluvFSkHigkXGRQFAPWgHJ5oK4JqbFXJMA8VIgwelRKwyKsRAH8adiQA4p6dh+tKVwP8KYp9OaGwHlRUOPm9qm7c1GV+ao8xvYtwHgVZ/WqsLZAxVoDinuIQDNHP506lA6/4VDTAQrgc00fnT8cUYHSrAjHBwamVvl4qE8P9KnQfLVrYCM5xUZHFTuMHjmoW6+1Y3G2MHJ6ZqeEfNUOOeP1qeIZYf4VD1Yi8D8lYeqLiStwnCZrA1Bt8pFYztdF7IpKuWHerUKU2CPPb86txx4xx0rSSsgHR8CpepoVcD0oIxWN9LAMYZNFIRz0o709kAhHHWmnpzTnximE5qbi6jW60LmkbnrTlyvBHNEXqMXkUhPWlY4prL1/lUsTd9hOcGm9/8KdTcfXihvoMM4PT8qUtxSdfpSfyp36CuPHTFODVGvWnr6UbhcepINWIzUA45FSK3PHrUbElokCoy2T6U0twKQtzVgLTx/nmo89qkUce/pQA6ig/5xRnk0FIaRk9qbn/ACafjPNGPSmgZGRknP6Uwr14qXb1prA+lJ9iSArTGXJqcim4AFRcCuVHPAqNhntVlk4NMKc0dCyvsyfSnBeTUuztTSmaSAaOvtUqHApFTrxThyOKS3Aerc/WpVOeahQHNTRrnr0q09RsmDU9W9aiHAPFKvb19qrYhotg/jT1bHFVg+O9PVvekmOxbjbn+lTxtnjv61SVuOtTLJgVrF2RJYkQMKz54th9R61dEm8f/XpsqAqeK6rqSK30MtTsatG3nzjmqMsJVjTY5TG3tXM48pKfQ6CKXipxJWVazA9avI4IrSLBosluKZnnpikTmnFcVuldXJEEhHrTxN61E5x3qEvzSTcWBeEue9JuyOvWq6yDFTKc4rsjLYTHH7vpUMg7cYxVjjGO3SomFdAkUpD+HvVZ16Zq04yT/SqznjFczVilsVZeBn+VVZM56VckHWqkrHPoetZvQChOcKeKyrg8mtW4IxWVdZDHH51k9SjA1pykRHc815j4muCC3PX1r0XX3O0+9eXeKJOSfSu7CQ5po6Y6RPO9fly5NcpcMWY10OtuCxrlriYA9QK/ScJFKCOimr6jWI4zTTg1Xe4OeDmovPyODg/WvRVjo5S4z4GB1qJn/OqzT+hyf5UwTHNZ7jtqXVm5Apwk61WRucVIO2RinuMnDNTlySM9ajUZxipk4b3HNOwXHCLPakaPBx6VZUbgKf5WTmmkZSmVkUqeBg9/WrkMmCMmkEXpTeg461EkrHO5l5Je3WrUbcZ6ZrIWcg88/jViK5AxycVxyiVGoasb84qbzBn3rNjuVJxn8am88VyS0N0+bUuiTHSpUbOOcVnpLnvViJvxNZcxe5oJIBjnPvUyyZwelUlPap0OB1renOwmkXFfI9acuCPWoEY7uP51IX5rvp1LnJKA49OaieJWzxUmegzSlRXoQqHNOncz5YevFUplrYePJI61UmhBNdsalzk5OUyyKYeM96sypjjHFVXXFWzaDE3UjE7fSmg7hQQMVk0dMSN+ue9M3Y9Kex4wKgbAPH61FjeL0EmPPFU5ffj3qZ5ACSfzqvI/fP5VmaLUj75qWM8YqIkE5J6elPR8dO9AnoWkc54q/azcelZaHaOT+AqeGYqfWuavHni0VudRYXRDA56V0Nrc7gCDmuLspipHrW5ZXWOM8HrX5xmmFs2yLpnSJODx3+tSRyfN1rLjmBGOtW4X96+HnGzMnozatG3Y5resiABXOWTZYYrorL5gKhLQhs1om4p5fIqKMjA9acxwKexSEdvaoiwFEhOaiZsVk3qPcV29BUTNSOwqFnwfrUXGOL59qeh/D8ag3ZP0qaPO4HFaREy3EcY5q5H9yqcfarUZC4GRXZT0JOBhn2Nya1Le4yBzXOwSe4q/bXAA619BTmZ2sbqy5PpVa6+dSKjjmB781I7gqO5rtTuQzDv4PvVzV7Adx4xXY3cQcEmuevocZGMVjON3chOzOWuF2mqEw57mtu6hIBGOfesi5jwc1yuLudCZQeoyMVNJ0Oar456U/Iq40mo3ORTmOcio2bHtVpC3GFqgds8CpGbHrj3qFnzmqsNjJDjPSot+D60rnPWo25OBRYaGuxx6VRuec1bc/LVG5bAaribJKxl3WQTWXcnGcnBrQuD1rKun2k967qauzNFKU5brn6VWY5YjtUkj81Ax5Jr38NR2bNL3VhrMF75qvI+aklbsPzqtI3JyDXvU4W1NEhrMfY0gamg4pu6upGu6JQ3rUm7HSq2//OKcGzTIZLn1zS7+KiD4H1pGY7c02ieo4yYpjNgUx3/yKaD+nY1iO4/ce9IDnim5OeRQDzUMLFhMCtnSJsMtYann29K0tPk2uDmsZq6MpKx6VoVwPlAPBr0DSZ/3YJ6+leU6LcneMNx/OvQdDus4BNfM4qn1M2dzA2Y/wqZSetUbFw0Yyc1eU7T6V46VpWOaadw380obDcVG7AHNEZ//AFV1RZPQ2LOXkCuhsmyormLI9MmuksSSo9K0RGzNZDn2/pTj9RTIvu04rg9KLgI2R7/hTO/tTjgDmkHU1LATBqM9+1SEkNkUwnB6c1mykQsMA9KguG2LVtwB9az7x/euCqy0jKvH75rImPP41oXkoZsAcD9azZfvVhBA7NjUHPtTxwOKavSng4bp1ps1Q4njp70xhkCpM+1I3OOOneswYwewoKnvTgMHtSMMk1a2JGYOeaEXJ6U/b8uaNo6YxUuVgtfUbt5xilK4NO6MKXBNK7KQzb6/lSFcCpGAFMYfL70r6jexHTwnNNH3qkHHensCE25zk0L8vH60tDZPSouJiZwKQjPan44xikfnoOapBcjAycU5eSfSgL82O9Oxjp0FMlq4q88UEZPoaUKAOPzpWIxxQ0V0G+tIenrT2PH+FM5xQtQuKCetOXpTB05p44HWgV9SVBmnbQev1qJDipR9apWYhMkDinqRjFNADdecU/HGKdraACNxnrUwPeolIHJpyYBqr2Fa2pMGzTs+9MAz608LxSZLHjAIqdAelVwcVIpyaEC3JSopyHDew/Oow2BipAeRQwaLkDFTite1kBI9fYViRnnH9av2kmGAqLXJ8jpLabK9efaq2qQmSPPals5Q2BV2ZA0WMCnJXRa1POdQiKTnPH4VPasSAOn1q5rloEdie1Z9qew61gvMiOmhoxDbz/OrcTbsdqqLkLwOvap4jnAqGlc0RcVjjrU0b8EH86rp0AqReBnNANgxx+NSRnC1Gx7U6NsD39KaJbJ1PapUGDxUIORngVKrAtx1o22C5YQ+lPLckd6iXg/WlyD9KRJOrepqUNx61WVh9amz6dKAJ0fgA8VKDjpVWNiO1WQQTQBIr5/CplcEZ4qqGwelPDelWQWA3FTxEg57VTRueuasxn3qALauM0r81ChOacxOPwqndg0KDyRUyHiqw6VKp6UWuBMGwacvPNRjBbntTwcVSFYlU5yakjOOpzzUSninowpdRlyNsH+tDYwevFNTPUUxiWOPWqAfn8vapO2ahV8deKlDbgPagB4ytOBBNMyBS7gf8KFqBIgGeaRuPpQh3HJHHtQ2Ccniq6AIh4pwHGe3rTFOD/Wnqc8VItxc4AqWM4wPxqLrn2pyjdgigZKQM00AZNKQTzmmfp9aBdRzqAOtVpPl74qYhiKidCRQNiK3ynNPGAKjCgEY/WlzjmjUCUHHuabIcnimK43HGOf0pT/OktQEU809WyRTMcilHDHjihLUSJd3y55Bozk800DFB4xTGSKwIBP0pkh5pgb1/ClfDHjpj9aXUVxFPJp+Qfxpg+VqeSOPSpSuMb/FTx04ppOKXPGf61YAWo3gcng0jcnPekHK56UEkobNP3c1AoxiplzuFA0PTkkfzp5TA4pqnBNPVs57jNVcW5DIPbpUPT2qxJ1qBye/IpPUBAew6UA4Y0nQYHWnEe1IaEBzwafGSxqHO0nvT04waSdxFheTxxQM7j60qEHvzT8c1e5RE46EdaROv1NPbAqNgAMgZoYkO654x9aQ8ZIHvTC3zeuKUOcH1pXsFhVPJpQDjimjA5p4YBf6U0TYAOKUnCjPfpTScE56U0k8UxiueKgYnnPepgc01lDY9ah3Ke4inApWNBTH0poPODx60dQBhz60xl4NTHnpTdtLqA1RyKU55H60uCDxSBPmNFhMM5Ax2pduAe4NGMNSHpQwsGRuyOBQGx04phbnj8Kj3Y60uo07FlWz260uB3qKJ81NuBH6U7iRKBjjvQx+WmB/1oz64xRe6GJx+VCtj6fWmuwAHFJuBPtU3Ak3inYyOOKrluf8KmDDFLcBWj45/nUZjG3p+FSDn60rKSKQFKRBz7VVlXBq/Ig+lVJV2nOOnNU0BGpyRUyHHSqgbaenGak84ADjOKSG7GjA/HWrQODWXHJ361bjmyMnk+tXdJXEWWfk1FIec0qvzTWG4ZobutCSBl//AFUn3evWn4wfem7cECpv3AZliMU5Cf0pxAIyRnnvSYGSe1Fh9RrYBzzSZPNKBk80jjaOO9SC7jMFuvNOX5VFIAcCjHvmgOo4nK/rQOnqaQL831qREwKBiUgzz3p/f/Ckzg+lADTk96TJXj+dPH3v/rUFOM+lAETAn+opAgHtTgv8+tOyOKdgE27eaM5zjOKd120EYBpLQBiHNIcMaDgDjt2NJQA8LnnvUbDJ9KlGCMCmNyMd6AG9B9falB+XHNIPWlHXjvRsUiJznnJ+lIoDEZNOkOM0wZ6VN9SOo/cM8/ypWwO1R8g8U/DHrTsMVeRSsOhpQOTwaQjNRce6HUOuRTRknpU5wRmhLQRWK4I/wpjL1446VM4qI4wRRYAXGRU6cmq3QVLGD17U0A4nOKenQVHjmnxjjpzTeqAl5JNJjPvigYHTvThnIH41BV9BpjyKqzJg/X0FX8ZA9KhmTcOlDRJSCcj0NT4GBUDnDVIjEVOw1sSAY5Hehlxz2pQTn2p2M0iiIdTirNsdwHeq7JtOB+NS2p+b2o2Ei03TmmEc9KseV8vNRuuB602HS41ajcHdntUyrxxTWXkDFT0JHwGracj1qpH94VcjHGalAOHNOzgYpuQKVutaPUAIOKQjinYBwcc0Nj8KEVYhIwasQqSMd6hOAeasQHJ9hUrVk7A6dc1XYVbfpz1qsy9azvbYCKrFuMsPT6VDt5qxbrjFQBbl4jPaudu8mZvT+VdBO2IjjrXPTsWkzWc9ypbE1snHSryJ8tV7ZOBV4LgVevULkDLjr/OmHk8VYZO/6VGUrJ7kkLDj1pAMVN5eR0phTvUvQpEeOKTZ7VLsOOlIVPNBL1ICuTjin0u35uelLjPvRsA0jim7NoqbAIx3pCuetBViHb9aTGM8VY2/LTSgHJotYZARQF56VLsJzSFQKhogjCdAacFwfrTgMU7bj6VSQPUbnt3p6/zpuOc09Oal7ljx+dNJwaUnHtSE03sJj16VIoxUaA5qTbgmqC4oPIPajrmloAzQDCgc0UoGM0EiYz+FJtp3fpSkcf8A1qbAiZaYVqYrnNN21NgIWXjpTdnFTstNK8UmirkLD2qMj1qfbzTSvODStoFyMDng07bx9KcF5zStUjvcRVH1qYHjFRKnfFP/AIataIBxOaQMRTe9KDzRe4Dy2RnP4U9W4zUQPpSg4pMTLKNUm/jFV1PrTwcVSBFhHxj+lWVYSDrms4SEEVPDNtPWrjPlZLJZowwPHPrWbKNpPvWozZzVK4i3c10P3kUxkE5VgCeK1YJfU1hnhqu2k/QE/nWCunYm/Q3I2zT2bIqrFJUhfNdidlYqwkjcdagLY6fzpzsc+gqMnNQ3qSTI3NW4vrxjNUkNWYmwa6IyIZaU0yXBBzSI+BxTXlB967VLQZVbhjVWXp61blIxVWTgVjIaKrdyetVZT3q1IcCqUmcms5DKVwcZ7Vk3JzmtW6PP+NZV1xk96w1A5PX34Y/pXk3iu427hng16f4kfaH7V494umyW+tetgV7yOhHnmu3mC3PNcnPdEsc8YrX1yYmQ9T7Vzbk55z+NfouH+BHdGSsTmfK5ppkySagUEg0+NWPbj1rqKciXfn7pzTkGaEhycY61ZSDgDP41UUK92Eak1aRMjpmmxx4PAqdUzmqsUmKBt5HHvUgPNN24XBqRR04p2J5raE6N07j9asx9D0FUgcNU2/I9/ak0c02TsPlP9KgcgdKPM2g1Ezc9cVjJnO2I3J96aXZRjmigjjjJrN7AnbUelxt71bhn34PpWcFIycc1IjlTxwPSuKcblqpqbEUuSKtpLwKyYZquRPuPtXHKLR0RqGlG/NWEbPOeKz0fJHNTLLj0qFKx0J3ZpRyE9elSpz7GqEUue/FWUkxjmuunJomSLCnAwc/Wpc8VVWXk9vapN+cCu6FQz5blhsEDHJqGWMHjFPDdvTigrnHeuyFSxhKnoUJ4s9vyrPmhwfatqRAAapTRZBGK7IVO5zuLiZLAA/0pGXn2qxLHg4xVVlKj3roumUnqQyHHFVZDnPNTyMeBVd+hx1qGbxZWdj0qB375qd+tVpOG9axNojQd341KknIBqH09KfjgY61BbtYnLEdOtPSQ8VAudtOAK0pPQi+hp284C9ec1rWV193mudicg8kfSrtvcbSPSvn8dh/aK9iep1sNwDg55961LaQMRXK2t0WI5rbs5+nevzfGYdwlsRI6mxPzDniujsW4ArldNmzXS2XAFeK1bQhm1E2R1/xoZvfNRQn5RSs2BwKwkxoa7c1E8mTSO9QO3Wsuo0KW69vrUTtSNJk9aZkflS2Y0TKeTU8ffHNVo+TVuMYrdEuxajBxmrKdPpUEeCoqdTg11RSsS2eUJLgDv+NWYpyCAD6VlrKM81YjlAr1ISaBxNuG4JHNW1mPFYUM4HU8mr0NznHIziu+EmZNF533r/Os2+jzn/CrkcgYcYqOYApjNdF7k2scxewBsgCsO6h2k8Y9q6+6hCk8dawr+3zUSjYE2c1PHg+lVWWta4gIPIxWdLHjNZWNUVGHNQNwancd81BIRSVyyCRufT8ahZgRjuakkI796rvxxmqAjkJJPNQM/vinSNt796gZqLXKQskhxVCdyQasu/BFUZ2OMmt4Iaehn3TEA+3ase6brxWjcvkHtWVctjOa9jD0urKtqU3bP1qMt60rE9cYqF5PXrX0tGnZG0YoZIe2agfpins+SeaiZxmvRjoaWsNJxUbNUhI56VE/UVqhPQQHNO3c0wjFMLe+KkglLgdaaZCOnNRM/FJk4qmStR7OaTdTMk0ue1YbMe5IHOPSng85qEH8akDE8UmDdidatWzbSCOtUkyTirkC8e9ZMhu51ujXHTnpXe6JccKQc+1eX6XKVcDNd1ol3s28/hXjYqnZmfc9N0ybgcda11kFctpFyzKOTiuhV9y5z07Yr5qppIiaLDvk4pFfmofMyKQOPpTUjB9jXsnAYDP5V0unvwAeork7Rvn9K6TT5duOeB6Vun2Cx0MXSpN2Rg1XhkzH1PNSrxTEOAyPf2pMd+PxpevTrSEZHWh7AN96aPmPbFPIxzTCRiueTshWIJmwDWRdyZJ5/Cr97JglR0rIuWzXnybkytkUJjzmqu3OeatSCoWFXsNEW3PTp60uOmOtPPt2oAwagpgoJXHWjbznHWjGTT2wV4qGhx1RHtA+v0pMYf1zTxjb6Ggrx/UUILiJ0pKcqZJ+lBByfeotqUhpXjuPrRwPelKbm6UoXpn+VU9ESNJ600DrUmBSEFTnpUJFkWOpp23I/XFOOCOTigcMc9MU7kIQcdKac/jT8/j70m6ptcsPvd6bn86eFyaaRjOenen1sS9RmTkZpxwaUJkZ7UvIp3Ghy9z1pGBpVG4E8ChutWmLcaflOKQ9Pb0pxWk28cU7WRK1Y3kH+tOxzzSkdgKd2qbjWg3GOal7cfypNuDTugyOlXYBVUZ9qUkDGKTbTmU+gpsb2FBBxxT1GKYgJPP51Kq4NBNx6k7Ting4qPGO9PXrSSuRIevWnAc0i/WngE/h6U+ogBA4NSJ1ppTnIPFSxrkUWGyaPI96twv055qsox15qdFA707WQM2bOTaBzj6VsI25M9a5+1bBHNbdq4KCkhq5i67CHyxrmBiOc9ua7vU7YTRE44rhr6EwzMB1zWElZ2M9mX4pAwHJFTxPg8dqoWrcA9avRnOazdkal2NsgflUiHK88+1QRZ7jvU6nk981ICMOMClXIYYx+dKB8oOPxpN2OvIpoTXUmyakQ4YcZ7VEp4FSqx/CkSWEbHQ0pbvTFb6/jTs9+poGyRORnFSrzUKkg5qUHPOKpbmZIOD61KhOKao9qcDihASZzTvSo1PvUi8//XpMscvtViM5qADHFWISBx0osBZQ08DioUYkVIx/GqT6CYY5zThx1pv3jQeTTZJNG3XAxUqnj+tQJjAxUynj+lCBjxwachINMH6Uo4FFiehdjJZf8BTTnNMhcg1IWBz2p9ShB0xT9xHFR9D704fMcdaCdx4fNSKeOTzUHQ4qRDmgomDnjHWjOOcUiinFeM9qAGg5HHTNKrEDr/Skzk0oz0oAeh5BpysVx6CkXgEUp5xQDHbjnrQDk88dqAcADH40oPOM1SFuObCgn0qFuQP61I3IHSmgcZ/ChsbItpycg+2aGB2jPpUoHrQYwcVIEKgkcdRTvX8qUqd3pnpSHgHJ5o2FYTPT6U5elMJxwO9KvJ4oBC7gB6UD5u/FIwzRnoO1G7GOHb0pc5BwKQAj8KF6+lAWAjLe1KQMcU1hg05Tk4/SkgAgkjinNwKcFx+Peh1yfWmBG3Tgc0m78KcxwDUTngetAtxwfnFSKSD6VBnmpVPvn6UC2JVYsMY+tSI2M1EDnmpFPH0NBQP83U1Wkfj3qyRgVWnGSRQmUxoJJFSdvSo415NTfxUmrkIZg7s/ypQ2O/FOwCPamHrQhkoO3H9KXzOaYgAHtTgM+/vTvYB/Rc96jOf8acehx0ozgcmhO5LQw8D15pc4H9aTbSdeTzR1K6DgcH60gb8qYeMUoJ565pN2F1Hl8Cgt0PQUz680p6c9KLhYdv5xQGIH1pp+YZ/Ghm5/lTuMexyMU3AHGeT1FNy2aXnP4UvIHqKePpSFt3f8PSg/dpvQe9DEhy/epxc+1RhsfSlzxxTF1FB4zQRzTd351Jn5emDUyKIJBg+lMGR9BUr/AOTTQD+NQKwYx+FSK3QdsdqYRk0qt2q7dwZNuwM96E5zUW4jvToj60X6DHOM0wjAxTmb/wDVTCM5Hah6BYQNjv0qRG3AHFQkHPJ6mnocdelQBYQ49/rUgaoUYHp0p5Oad7gI65/n61VmiyD3xVoEnimuPzxVN30KRjzZUjPGeaiU4JPWrd0uO3SqXTn+VQS9ywj5OOhqwsu3FZ4finq2OvI9KVwNaOcY64/CplZSeD27VkrJgelTxzAHGaadgtcunnpTXxjPaovNznGKUuBx1PtQ3disKp6Gn5zUIHfH+FOXOORzVXYxxGKYxyBjtT24pmPUj8KTDyGA0oOfwpdvTFMPXjjntRawrWJQcHrjFLvOM9qYAMUpXAGaQbBuO7nj+lOLYP1pFIIpGOe3FO4x4PNKWqINnilHqKQXsBwFqPPPPSnE5peCRQAqZ4/SnNnBxTQuDxTqAI9vX+lI2VHNKvJP04xSg5Gf1oE0MJz+NO69/wAKaR3py0rjEGMCkI49qevPX0pCB2o6AiFhuNOUYNB68GnEccUWFYafm4oXjnuKM4JoDA0x2H0Lg9eaADj+dKPujPWoSuAAVIHwKYvNPxkGqQELtmmHBbrippOc555phXg+nrU3AiIyKdGuDinMRjOMUkeSeTmnohMfj3pQelKUzR07HApPsGwqnnFSLx36dzUY5JqVfSlYpajg3OKHORx0pCvfofWlVeOv4UxdShKvNInFWJ0wTUI4yOmajcewoOSanXkY4qBRt6dTUsZJIpXKCUHk0QNhh0z605x8uO9Qp8j/AI9KT3IZsxjemajZMn2qWzO9eakmj9Ku11cCmEoKc1IQM0DpQD1BEwasLUcfpU+3FTYBB0NLgUo6UpXAouCQlI3elBpxHNLcCu3X+VTwnmmkY9KfFgGhIGSsAahYe9WWGRxUL/SocbMCBl796sQdR2qIjpU0HDVm1qA66OIz3rDZcymt27/1dZIjBfOMGsmmpWG+hbt4xx/Oripx0zUMCYH/ANariR49zWzV7CIjFyc8VGY+elXSvH9ajMdQ4gVDGT/+qmmPB/xq2Y+aaYx6VDQFUpn0/OmsmOKtFOtMZPxoaYFUpikxk9KmIxRtzUtARFO9LtFPZMmhkpWLIiPTikYGpSPzppUk9KTRBEevpSBc+xNS7P8A9dKEzQK5FtA+tBHHTpUhXHFIATxQVsRgYHvTwOP8KcF47UvQH1p2F1GuP/1U3b/OpCQTSDG7is+oCrxTwaaOlPABI9KtbhYAOBTgMUBeKeBiqe4Dcf5zR04o4x/TNGcmpTBh1zmgjgCinY4xWiAaelNI46VJgUhXHFRbQCJgc03aSKlK9u9IF70iuhHgntTcZ7VKU/KkxjmkwZER1pAMmpDz/jQi0rXJ6CKMUjCptuBUbDmm0UiM9M9KQGnN+dJ69vpUbDEpyimgHJpwHFFwJAcfjTi2DUYOVoDZPoPpTuNj85NSI2OahBzTgwGKESi2kmeD0NLJz7VXD8/41Kr561tCVtGMrTLg/Wmxvg9elWZRniqj/KabV9SGramnb3G4Yqz5mQKxoZtvfP0q7HLuA5pxl3KWquWy9JkkVCJAehoMma0fcLE+/FSpLtxzVTd17U8Pn2rRSuSy6smevIoZs1XV6lV/frXTCdyRG5XkVA4+n41NUMnANayBoqyD1qnL/nirkoBFUpf8isZFLcz7k81l3pIHetK4OM8/pWVethGyelZAtzhvE0nD5rxvxUwzJnpXrniVtyvzXkPio43/AI9a9/L43mjo3PLdYyZWI71jMAxx1Bra1g/vCKyPL+av0ClHRHVBaDBEAKnWPjinIlSBMDOPwrqS6GvQRU/WpUXAxyaFHtxUi/gKpaC2HJxVgEY5+b2qsG2seOtOSQj6U2Q3YtdB079DQfy96gWTgU7f+tS3oZtku6ng46c1ATkcHj0p68nPY1i5GEpaDy2Rnk0zOf4fxpc4X2NMB5P+RWDd0ZslAJAx+NSrF3FRxtj8quwrkDNQmzNtkBiJGaiMXrWn5IPQUgtgD0/OqcbmfM0ypGuB0/Gp48jvUnk7fbtR5eKxnT0NVOxYjbA96mV8d/zqkjlTxyKmEgNckqR1QqFtHOOKmWQ4AqmsmD6VIH96FodSlc0BJg9alSX5vSs5ZRmpVmxWikWjTSUZ5pfM564/CqUUxPFP35NbqY+S5Z37jUUi5PHFNEmKcGyM5rqjUMpUypNGWJ7D+dU5oT9a1WHpx9KrOu7NdsKhzygYssW3qKqzccY/Gtqe346VmzQZJ44roUuYnZmZIhz1zULx8Zq+8eD0ANV2AOR/KkzRMqbSRQBzUhyOlMJzWOxre6HIe3608kYqNSQKGYA4pEPQkDe1Sxy8cdarbsnk1Inrxis5xUk0Br2kpBxn8a2bO42jFczBL82O3etK2ugWxmvk8bguZPQhne6PcBguTXX2Eh2ivPNFnwRzXdaXMDGuDg1+f4ug6bITudBG+F9KR371Er5SmF+a8aZaQkr9cVXdyac7bif5VDIcDOKxe40I7YPrSpz9feoif1pUbBJBrRK4r6lqMnPrV235HrVGFs1di6DFbpEvQvJyKkqKMgj2p+cn0rbYDxVH4qZJSKpGQU9ZPSvST6DsaCS5PFWYJcHrWWj4GQanjlOa6IyM7G3FcgHA/M96n83cuDxzWNHPtIqzFc5bmu2ErktFi4AfgDn2rLvItwxV8y5b0qvMQetdK94jY5y9hwelZc0fWuhuYsk1kXMIUmsZLUcTElTGeKoydxWvcR7TjjNZc4AY/wCFCNClJxz3qtKw7VYlPPFUp2wehPtRa5a1IpGyMfyqFmI/pSs+M9B7VXd8EmrsD8hsz4zk1RuJAP8A69TyNnPNULh8fWumjTcmUilcsCSTx9ayrk5Gc1buphkg1mXMmTjNfS4eklY2SvYgkfjFV3J6dPcVI7ZqJiM9zXtQVjbYazY+lRk4HvSsMZx9c1E3ArdbAxzt7VEx9aCxzUZOTTQrjwaQ+nNNBPbtQxPbilsJvQD0FJQDmik5GV7CD260L0p/b/GmkZpXEpXDOOachG7NIVycUq8NWYieIAHnmr0QBA7VSjFaEIzg1L1YGhYvsf0zXUaXLsZSD+FcpAdvOK2tPmxIBXJWhzLUUnY9G0a7Pykt+FdhZ3IdOD+deaaVdlSOa67TroMB81fJYqHKxPWJ0YlzTt+B/jVCOfueR7VL5o7VwxlqYcuprWc2WroLGUcY7VyVrNh/610Wnzg4/nXVFkvc660l3KParSj14rM0+Qcetaa84GO1bEvQmHPfrTWBB/rTl9vrSkFlHYUmBGWPeoZjtU44qZx7fnVK5l4x+dcVV6AULmQsx/lWbOxOfb0q7cnrVGTnI6Vyx2uN6lVhluORTGB9KnK7cjvUeOfrV7jvYi2nPNPP04pwjIpxzxzxWbKTuhgUc4/WkIp5AI9qdjavNR0GQlevH6Uu0dqeVznFBQjvj6VS2ATaMjimgHpnrTxx/jS7c+n4VNtQIwCTS8jvxTyM4yKTA2+9DAZsAP17UEZ+tPx37Cm5OfapQDGTDdM0mD0/Wp+p/wAKYyZ71dkwIWGPegcjFO2EHGaUKccjHalLQLiZ6UbeuRSleODR0980vMpDe3tSBMfT3p2N3HTFNIxjvV2TBic9BS9ee9BAAoXkYoSIY4gntmkXr0p+OMfypoGDV20BBt70AYNOU0vJPY57VPKMTJJ6UueBxmnquDyaAOtOwMUDNAPJ68UqocZz9KXbntQtyXsA9fSpR2pm3HbvinjjoKGhodjt3p4UdaQZ9KcOD9auOhO7HKeelSIfb9KjAJ74qQDtkj3oHoPI5p6jmmqPfNSL070kS3clQ9PSrKA9arxgkqKsR88Gh6sRahfLCtaym+Y/1rFjI4x+eKu2zlf8BTWg2dAyiSIj2rjtesijk44rqreXctZWuR70Nc8xNXRylswV8c1pxYxn3rLIMcvtmtGIkgdq5ylqi5GxBIxxUgc/lVdOTjrVgDBptDtoSA8/hSEnNCHcTnilb72aEHQlj5B71KjcjNQpw2c/jUgznNIm5YQAjFP61Gh4AHH41IDkgUEtkijv3NSxE54qNB0zUqimhkyEhaUnNRqeKev+eabY2SDhfpTlbHPam9+tKvJx2pMRKpJHpUqHueaiQZH19KcgxTuGxdjG4VITtGKjgXIqWSPC0eYkNB46Um7JphGDjmhSS1Un3E2WF6ZqVKiU4A709QQcCjZCepIDzmlzu+lNpVNMCaLIIx+dWgOR2qsmF2/zqyrAjnrS8w6jGzx/OnAHtRnvn8KcPanuAmwnmpIxgUY+UmlB6UBYcowal/hwfyqIECpByKAGNwaAT09e9KSKav3qLEkwIBBxz707GRimDp7/ANKkX60D6AFO7PekAwfapOreuRmmjqBx9KBgp3EZoII9s0bsdPwpMnk4oFuG7jGMUqdPSkAyKljXAOenagGyNkJ7Uxk61Y6r0phxzVWQyuUyc0Y/HNSkbhx60uzjpUgiE5x6UItPKD86EG0jNFrALjgcU3bz07dalzgZxTDyePyoC5G46f0pVJDe5pW6e9InDDnNTpcVtSbkrnHegjAJNPJyOcZpDyORWiGRZ4xUbLyKe7Y7U0tk5xUgAXnHQdPxpwGAePypmTg07dxxxSTuAqVKpJHFRIcdBUydcGmA485FVp+G9atsMgD1qpKpbn04o8wYxWyR2qYcjioKnjOKAQpXbimY71KRxjtTWQ8e1BKYqjg/1pxBA9qYMg1JvH4ULzKuM3ZApf8AGmsMUgNJoL3JMZ61Fj5jjj2FPU9aDzmktAIiMUDoaJOD654pw6Z709wuMI5HuaXqeRTitIRjHamAuPTmkI5FKelIB+NT1AOn4UpPvSNx9aav3vSqAeeab7d6UYyaZzQPYUjvSEZoLcHP6Ugb1obsTcCv557U4HK0m2gk8elTfQfmIeOKfke1QlvmpGY9Ov1pIESOe9MycjmmiT8aN+RiqWoPclGR/wDrp/06ZqFScc08MfoKltEinPpQGxgd6bvDYHWom5NFyrkpbn2Jp4PTtUIbI49akLmnoCJkYYNSqR2qurH2qRX49KnRgS+3enFcjp+lMRstknOKlXkU3uBQu4uOMVlyKQTXQSoG4ArNuLYBs+vtSaAzB1qQgcHFPaLbkCjZx05rNoCPPPpSiQhsU4qTnik2kVLQE0MxHU4qdZAOnes/JXPX24p8bYNUhvQ0Nw4/lUqkEf54qij8danjcA5HerEWG6VG3X8KdnK01jjjsDTYLcA3FMY96du3YzQwz2pbgAbsRzSnkUwjaeuaUcCk2LcVRwO4NP8A4ajJ6Doafn1o6DEx09+tLjAwe3anrjHTk/pTXbgcZoSsFuo0jccenahRg00sFwM/lQWHQDFaaCRKMLTs5x2qMN+JpwxnmoLuDAHApNvNSEDtSd8UEsi8s/X2pSoAUnsOlTDk4HFIwz+NAESjJ5GaQgBQD2qVQMGmvgJz/KgEV/vetSqMgcZ7VHjJqdfuULzAgZdp+vakUYPapXH51EFOelTdgPBwaUDkdqaOOtOB59qaAfyAM05eaaQSvbA96VVIHNCAa2N3FMYVIRimMBknp71L3AZtyvApY48fWpAo4pF680AP/hFIR8tP9KNuce3vQ0Air+dOJAHH86THtSAfXg09gHhsmpFHH401Rgf4U7OO3WktgI5UqqU5q2+D9KhKc561IEZ4HSkUmnsme1IFO6psUyTt061E/DVKDx64FRspJz+lDQnsaFi/bGPrVx8EetZVoSOpxWkp3Dg8U1tYfQidcGmZwakl5qFiSaVwuWI+wqwF3VUibJ/WrifMKa1BDgMUjDrTv4ab1HP6VJJHg1IOaawyaVaNgQNSx9qG5HXFCHmhOwmWR09qjYYJNSAjH60x179qJB0IWXv1qSEc03Hap4l57ZrJq7G+5FeMdpyKowrlumKt3x+Wq1sMkVla7uNvU0oU4HFWUHtUMY4AFWIxxzWu+wgI9qTbzTj057Uq0NBcQrkYqMpUpamswpPUkhZRjpUT8k4/SpmPOP0qMrnr0/KsmykQlRTSvtUjc0mPahO7AjC8UY9qk20hXP8AjQCZEV5pSmetP2elL0peoEWznpTtnbGKkUUFenWi2gkQFC3bmmkc9amxzTGXAqWrFNjAucUuMZpyrS4H1FKxN9SMr1FIq+3FPIx60AdKWwxNvP8AnNP5HagL1pQOBQUxfyo6UlOHQ1WrJGN0pQuacRmkGaVgDrTunagDiijoHUAMe9HWl3UpGPpRa6BDNvPtSAYJ75p5xikPHSkAwj0pMdKftzRxigqxHs56U9I880YPWpAMe1VHQlasjK1E45qdx2NQMfak3YpEeM9aKd2pn8NZMe4o78/jSDr0oJ+tH8NTuAtJup34Un1qrALnB6UucHpSA4pKWwDlbHOaer1FRTuBZL5H/wBaqs3JNPV+ajlwa0TG9dCt5+DViC55xms+bg02ObBpXEtDeWXin7wx+lZkVwSMVajfnrV81xsuBs49KlUkVXQ+lSA/5xWyfYndE6nipdx6cYqqr4/CpQ/HPFawepJKzVGx60AjAzTSMV1kkUpyD9KoT8E1fk6cVSuOelQyjMueemc1i6mf3TGtm6OT7Vg6s/7sjoKjrYqO5wPiR8q9eSeJzudq9X8QNlWHtXl3iSPLN619RlsLyRrfU8x1SPMzcd/Ss9ISvbNb2oW26U59aqC2I+7xX39OPuo7IOysUBCSOmKUR889PerwhwaY8RJ5GfStkNu5VAIHNKPun1qQoQTxTDkH3qXuF9BrcZ5qPdzx29aXuc96b06Vi5W0MW7i7/SpEOep5qHBJ4qRBj2NTczbLCEk+1Tx89eKgj7VYX37etZPUyY1yQMdaiUkn/GnSt8/tTYwS2KyfYb2LVspJHHH5VpQx4A7VVtk4Gev0rSjUFKUVqYNjolzirIiBX2pijGKsKO1dJhe5XaDH0qCWLnpWg65FQvFv6A596lq4k2ZrqF7VH0NXZIuDxVSSPgms3TNYMekoJGTmpw/y8/pWYSVFKlwQeTWEqZ2QqWNPzOP8aQTgd+KpLNuH3uaaJcmuSzR3Qlc1Y7g+tTrPu5zWOs4PerMc20cEVaZ0pmmsgHX86lWTI71nrNletSCXt+tWpamjV0XPNyTTgd3XiqqSfSpVlHeuiFQydO5JJEPSqFzEM8VcaXcM1BJ8wJPFdkKpyzpW1MmaLnOKoyJ82MVsyR7qozw4+orpU7nM00ZjKcmoSCD0q5KhAwBUDDApNoaZDt3etIBnINO64zxShQTg5oKFAPAx09aeg6Aj8aUAZxSgYbvmgBQCCMcYq3BId4zVY4HTB+lSRHLLXNUgpxsKex2GkPlVruNHf5F9fSuC0dvlX/Gu50ZjsXFfm2bU7N2MU7M6ZGwme3vTZWz/wDWpsbfJ1z7VHI3XP8AOvh5G4x2IHoDUJfP19aR275zUW7nI65rNASbiacg5qHfnpUqHHWrQmXYVOavQ8A8VQi5x1rQiPHBroi9CUWkIxTlOX4qBTU1sC0ntVMGtDwxiaUMfwp7pUR44r1LWGncmDehqRJKq78GlE3NUnYexfWQAcHAqVJzu61meb1qRZcnHeuiEiWay3OD1xS+cGGe9ZqT4HNP8/jFdsJ3IcR0oByeorNuY8DseavSSkj0/rVOdwRjArVu5kZF1FwTWTcLgnPpW1c4yayLsAf/AF6hGpjzH5sf/qqjMcZ5x7VfuTzxWZOR3qki4q5XdsH3quxxT5Gxk5qtI/NbRjcuwyVwoNZl05555q3M+M8/rWbePhuDXtYamVYoXD8nPrWbM2/kHgcVbuH5NUJMelfRU4WszaBDuwfegvQy4zTM89K61oapilqjk59qQnrSFuaaYmMK5PJppXrgVJwSaXHpRcykVwMdsUnIqZgCOlMZPzouRcYvJ5p6rubFJ36dKcDzxxUsncVhimfXrTzk+9NK0dBLQTGOKeq7WpVHHSpY0XPSpFckiXoavwqfSqsKAY5q6g2AUmUTouQK0LY4I5qjGDx61ag+U4qZaol6nR6dcbcV1Gm3ygDJ/KuGs5dpH8q6CwmYsvpXzuMpBFneW9wHXrmrIbcvHX1rC0+4z8ua1EfIBr5drlkTJK90aMUuDwa3tNm4U/15rmo3yc/1rUsJyGXnHbpXTB3MXvc7rTZMgHPFb0L5A5rkdLuscZ/Suks5AygV2eRD2NJME04j0GBTUOB0/CnnlfUmoloJKxDMdqnNZF02TnNad0cJjpWRcnaenFeZUd3YrZFOZ81WYgn39akkHNQE7c0JKwXEcZ54+tNA9QKUgkn2pQfXtSbLsG3rzSFc07HpSg4qWVHYjKYPHT0puM9aeR2pDz/KsyWAHbgfSnD0znHegDAo5zVIEIw9h9KXGOKTG7r1FB7Y4oQXF2/LzSAck0ucnnBpFGOtFtQuKRnHvTQo5p+M8HikwFPqKqw7jVGTx0peADwM+9Lxngcd6axxwOaa3HsNx0NJxjHvTgMduKXk+w7USRBGwGMDpSAYH/16kK5P0p2z5aLFEBXjj8qTbwO5qYrSiMginaxDZAVJNLsxj371Ljk9KXb046elWirkYjzmjZjvUoHHHWkPGKlh0ItlCqVOakwKdtB96YxgORS/zpcc84pV7gUrCbFX04FPQdDRTgc0aCeqF20bR+VPA/CjGc1JKQDkjmnAelIvQjFSLkEU9xsZg5/xqVcjkihgM/Wnr0p2JJEx6YpQMHpTQ2T709Rj6072AlTIbpViNelVUPPPFWYjgDvQtQJ1HX1qeI7SD3qOPJqVFxyfyoHc0bKTPepL+LzIWHWqsB2sMdKvk5iI9qiUQj5nEXsPlynIw30qaBx8uau6tENxOMGsyA4bHeuUIaNo0o8bhkcVMOv+NVoyGxn04qfBPegu5Mh+TOcnPenE9f6U1Bz1xxQV3fXvU+RCHoOcVMvUc8VChx371MoBHPWkHQlQ89akX2qMdf54qReBQHQmiPr/ACqYHNQx9KkGc0CHjqalAyP/AK1QrwTUnUdaAJAcYFPjPPWo1Gacq4NWBYVs4PSpAf8AIqtnGAOnrUyNS7iZbgfBxVkEsBn8qpxn14q0CSKN1YS0EYc5pgGDxUj9MVEASaegmiZSQPf61Mrnk9arqc5qVWPpQ3dCSJwex60u38KatSBcc5oTtoMF/GrUX3aqE8/WrUBwOfqKoAzjipFOaRhnmkxjjqKCSU84FOAz61EjZb+tPUj1570GiF6Hjip0IBxUHXvTifTihEiv34pFGKQn8qcoOQCKpgOQbs1Kvb2pg44/WnLwAakBwUhh3pfSkzzmhjkdapisLjkmkxk8Uq84FL1FNbBYav8A+upQw7YNQEkge1PQ9T0oF5Ep+Yj88U1vlb0p24HpUbHtnP8ASkygPqOfrS7gRzSMpAx+FNIIX3qQFA9KcQKYDxinAnANAkK/8qY3BBp4bIAz+ApGTGKBkTjA9aSI8jsPUUrLlRjmmABTmo0uBZznpRgnjPIqNG5+vapMY61YmRlRTcY96mZeDTSvP/16BjNvPFDDAp+3B60MOB7etKwEY+Wp4xnB/nUYjGc4qdQQvPamtBLTcV+B6fSqc3yn1FXmxgjBqlcCgGRg9eKmVfl9cetQoRwBUy8H+lAydeef0oIzj60it6jFLv29arqCQ0jHB/A03HSlL5Jp6N7cCpCwxuFpCBj2qbAIzTQu3nGKpICM/KKUc460MvHGBSDp/QVnJAIwwc4ozg896eSRz3ph5IqlsKwHgYphb8hS9R61GTii4yQt05FN3ZpgOcCnYGaSuA8nGOetNZSfpS7cn2pST6UwYw59BSL0pxwRz+dAAAHpQK40jihU49RTsZ7UA4H1qHqNrUSkYYOKUt2o4NCsBGF70jJz9akZNox2poHzVVgInTB9KYDg4qy43Dp+NRiMZ/GlaxIijqc0dDUu3IoK4P1qChgzmhl70oGMUFgRxQAwDK4pxOOAKMZxQRgU/MCUDAqXA6elQg5p27JqtNwJlxx6Gp15H9KrRnnr+FWVYBfemrNhYey5UCqdzDkf1q2r7vpTJF3HntTewGQ8WPammP5hkZq/LGAeRUJizWdtBIr7B2HWkaLFWlTFKYyy9B+VFgRQ8oHr+lN8rB4H/wBerrR8H+VRNHk0h6kCDFPQkf1p20r2pCM9c+lA3sWVOR7jrSNnuetJEeKVz0x29uaTJQgOalUdOoyKhJINSKxPGfxpjQMKPfHNK3Q96hYkn6VLQth45PXnPSlIpqHvT/fOanqUtEP7c1GzZ6cU7r9KQrnrxWghqjI6Y5pSo60oHHtTWOPXNX0CxIFx+NAIHFKpOKQcHpmoKZNjjGaQqKRWPSnA8j0oJE6de1MY5OTSk4pCfzobsimND4OPXmlY8c9KYTg9MUdQKXUERY3Mf0qdRx6e1Q/xc9qniAK8+tN7E9RDmmgZJ+vH0pz4HHYUxGwRk0PzC4pQ4x+lIBgYp/ORmmnioZVhyjoKUNt70g6Z/KlA9KroSL/FTSMnFOxjHOaSp3AQjn2FNP5U4rg9aaTnvRsyrEi8nmnjofWo1bnrUitkk/lVInYQrxSg4HuKf/DTBwcUPaxYoPB9KepxzTVXvS9OKzJ3Gn0/rSbKdyfoKaDk4oDYUp74qEx5PSrJGe1MZKTDcjUHFDigkjgd6Q5PWmIWPg+pzzWlEMr9az0GTyKvwEFef0qb6gtWK/0qJhxmpj196aRkU7AMjHPSrqYxnNVEGDViIHGaSKsTY3UY5pw6GlGMUupJE4wKavpUjqD/AI0wHa3TmjcB235RSAYNOByaNtJgTJyBSSdOKfGmQKa60NWFYiqeI8VEo56VMg+XP9KykNalO9bsKjtE56Ut8Tu4p9n97NZQetg+2X41wtTr0pkePSng/LxWysg6iE8+1N3fX8aRz/8ArFM3c1LYEm71oJ6jNM5Io3Z4pLQAao2PNOOSOf5U3ndUNhsNIyaMc8U8gdqQcUJdRXG4NAGeKd1B5zQPeknoPoNIxR1FKQfrRj2ouPdCDrQR7/nTiM0jc4/wppiGEcUwrzU38NR0mDGEY5NDfjTzwP8ACkIHWswsMK8nNAGKUjLCjHHrU21AAc07bgUnAp1UN7BjB57UoGKFFLjIq1sIRulJkGnEcUgFTuAlOo45OaQjpzSKQAYpT9aTnNLQSIBwKTv6Uuc/hSZzj3p2K6B/Kk7+4owKTPNQtyRccinnpTV5pxbPFbbIpEbnmou/cVI3XnmmOMVkx9LEZ4NN5LU7HHrTdvHNSGwEf5FA54NLjIoHSpWgBSnrSgZHWkxg1SfUSEJooI4zRjGKl6gxCM073oUU4CmhjBkUjKSDjmpWXFNA9qWzAz7hMg8VSJ5+nFbEsWRn+dZc8e05H1q3pqOWpJBNzjn8KuxydMmshWZOQavwyAketRGWo07mpC3TFTqapRPnFWlbit4shEwPHtTg3vUR4HHNLk10RZNiYHpRu4+lRg8/0petdUWANxVCbOSKuk4BqnP3q2Bl3PAP9K5/V8bDW9d4ywrnNXbg1kl7xUHqcFrnOfavO9ej3M3Feh64eH968+1r+KvtcrVrM3SOJvoQrkj9aomIHJI/StK8OXNVWXODX2kdjqSKMkOGqNoevv7VfYdeKjIya0QIz2tzj9agkgrVMYyaYYxtOBWcnYlmT5Pt0qMw8e1aUkeCelQuoz71zTMJFNY+cGnFRiplXJ4p3l5NCZFyKKM8VYYbRg0Km3rTZG+U1LYXuRn5mxU0cZBB9ajQe1W0GRxWT1Zk3dk8PAq9EQAPWs9B6dauQZK1SRzyTLitnFWA2R9KqxqTU4BrVIzJhikcZ6ULkjmnFfbj1qkT1K7p+NVZYs1oN0qJ0H096pItaGNPbnqOnWs+TKGt6aMEYrKuoRmlKJqpWRU87BPIo88HjP4VBOuM/wBKqM5DZ71yTpnRSqWNVZs456VajmzWNDJuGB1zWpb84zXE48rsenGomi/G+cEVOr5NQR9OlTL/AA1PU7FK6RMkvA5qTzO1QJnOBU6r3NaI1HK5zUiuFyPaq7ZHembiBya1U7ESjdFg/MvFQPBv6j9KkiPIqUHLc/41vGqckqaZj3FsRn+dUZYdvYgDp3rpJIg4xjIrMu7XIPQAV0xnc4+VrUxtu0c/pQox1/8ArVJKm04qPdg81qmA7P8AkUpPpwPr1qMvgUgOR0psTJAwB4zUkTZcYqBetWLbhxjpS6EnVaPkAZOa7nRjhFrhNLfp/Suz0eXCgdq/Ps3jZsyjudXGwI/D1qKRs0kL7lBpJO9fn8ludD6EErdRjj3qFiKlkIqBjk1ghWHoeasRe9Vl/OrEZwQKtakl2E471cj6HnmqMf4VbTHrWq2GiwG9K0LBNzA1mxjc3FbenxYxTi7ikeCyx4zxxVaRe9adxFjP51mzLXttCRCz4PWmeZxTZHwahZyPrSSsX0LAl4wOad53Oap+Z1pDJ7046sV7F7zyR1qRJw2Rms8Sehz9aUSjFdMdCdy88+R1NQvN37etQeaT74qNpcitlKzsRyiXDZJrIujnNaEkvH1rNu325wa2TDYyLk8EdBmsu44rRuieeayLhsZya03KgytI3GPSqkr5p8r8mqzt1rtowbsbRRDK2DznFULqQZNXZSazbkmvpMPT5TZRu9SjO2DxVYjFWHGaiK98V7CWholbQgZDjpUTJxnvVthgUwrx060IRSKE1GQRVt4+fao2TA96LiZCBxSgHFOKnqKMZpmct7DAhyM0MpPtUoX1pdufxqCCALxjpShMmpWj70qL82KGyUQrH1pRFyKnxlqUKeOKV7gRpH19RUqoMCnbeaesdNIeg6JMYNWV+nBqMLgCptp/z2oGTRirCHAxVZetSr1zUk+Rftn2nHStmyuPmFc/E3I+taVvLyK4sTT5ogkdnps/APeujtzuA/lXHaZPggmus05ycbjxXyGJo63CS0NBRgD1NW7ZyhGOtQDGBUi9fpXLFWOdqyOk06cjArqtOmzj/Jrg7G4wyius0ufoAc/WuuLdiXsdZEcjrUm4Y61TtJNyj9asSNxxipm9ARVupPmIrLuDycfkav3BytZ8oJrzt2J7lNxz6VEVzx3qcghj2qF1yaG+heyGBc9KAODTwuTSFdorNlDDyP8AGl3DApGUnr1oCkD1q0RzCMcj29KTIFPKgik2E9uKloYoPA7mjJ5BJI9qULgU7bQlZh0GqMikdeBzUgQA+tGzqfTsaqw+hFs556U8Lj6UoGadtOe1FhJkZHHWm4yalI5ppXjOKOtwG/w8YFIw5pwHNKFABycmqS1C9yPGeaftz044pcc08LuXirsK9hmzK80pUEe9OC8DigHP4U7FdBpjyM+lJjLdMVNgEU3btGAKZGxHsAPI/rSMOf8ACpNpByKbt4NNrQd7jAeaPvE07B9BzRjDZqbDGbQAc0h+lPwc0u3n1qSb2GgetIVx2qQL+XpSkcY9adir6XGelPXn0puMc04DHNTYi9nYf+WacQehOKRV5B/lTtvP9aqxbYqipFGSD+tMAwMZp6DBHapQDwnFLjB6UinBI61JkcY/GmJ6CYI54xUmMnNRgc1KvpTSI6jgD+FTxngdqrggY5qZc8dvejYEWo+MGrkVUEY54qzDJjA6VaKvYvJ97irkY3CqCP0/nV21b5s1m0SnqZerWx2sdtc4QY5ScDr+Fd1fwCWE8dq5C+g8uY4Fc04tDk7SQ+GUAe9XImz/APXrNgIyAavxHB+tYFbssg/pSg9f50xMUvfHQU2F9Rw5/Hmp4/l/wquOeamB2nJ4/rQ1YZY3Y5GKkXGP8aiXDKccHHNSJg98mkQSKcHp+tT5GKgXg/WpVORzQBKq4FPB4xUQOPfipYvmJNWBIDxx6Uqn8aafyoVQT/WgaHkj8KmjHGen1qAZz61OhzihaEssISMHtVpH4Ge3tVNTk4z+FWU+bHNNO5JKw3dP0qPGDT2OKjPJosDHqOKnRTx6VBGc1ZUgfShICRDwfWnBucfzqPHNKrYPrTsDJD09TT4WIIpn6U6M0ICxnOaB0oJ4z0+lBPvQAgOKkU7jx3qLaO9SR8mgETIAfX8KB1NJ/CcHryKduqwtZCY56ZJp/p1pmMMO+KePTue9G6AGycY/KpIwRimA9u9OXgc847VAWY/nOfU80qgA800nLUgOD15q9ySfPvzTDwc9qZkgfrSFj0x19qB3HP7kc00NjvzRtOKQrjNQIkzzRjimjg+1Lk+vH0oKQbtuT1Oaf1B6/QVEeT1oxg8nii4DsYbil21Hk/hUij/PvQAmMmhgefanYPXsKXcuDmgCJwdv+FJt3fhTyB9KaCNxHaotZgPAxzjrTi20U3POKQ8gdqsBxb24FBOBk8UgGDnvSkZx/OgVhR1pdpKjikHWpQAcZosIaF4yP0qRRjj360AAGgYGR70DsScY5qlP97j1q0xwPWq0vOaAZXUgN04zUy8e/wBahwAeKerc80rgidcbemM/jSMQfWkU4+lB+vTnijzKvYTmlXhjzTQc/hSbucfrTEyyr8f0oLiq4YUoyTVXAkfGMcfSkyee1ISW7jigAjI6UnqSKM7cUjEnpRjnFIfl569qQ2B49h7Ux+n+NOIGB05psmCKBjAeOlJuA5pf72TRjPUfhQhdBwPb0pQcnk1Gc/jSLSWm4XJwOKQjpnigDvS8YOOKfmMbj2oA9qPWg8fjQA0jJ45pVwKM/nRj0qSkLtO401V5Jp689elAwGwOaoljG9KVUx7mnkDOOKQnnk59KNwHBR06imGLHIH9KkUY4pcYyaLAVzHk9OlMC4qztODULjIz361LQCL82aa3sKMep6elBOehpX0F0HqMCnY5qLcBjqc/pTtwx7Uk7DHg8ipVYn6VXZunb61Kh5GDSDctpjH+NKy45H5VGjdKk3D1rXRgV5Rn61EBwRU8ozmq5OMgUdBPRiqvHNSbTj1qNTtPvUgb3rIEMdCPSo2Q7enIqyMYOOaj29e1XpbQZX8v1FMkTHtVnbj0prAEdalAQxAg46VMVGKZGmW5OKkI55ptAiBhzSrncQaeR6frSYyeuTUgPCnFRsuKmXhQM59abIoOB15oAg3UN1pWGCaO3r6VAugoJHI9aXtyeaBjp3ox6YOKsYA4HoAc4ppPfPWnKAOvSkwaBMcDijJPU4FIUAWg5xjigZIvXNSDp6VAnABqUjI/pRtqAMM00Ek0rHqDTY+nXNG4dQYHp1pmWXt9DUx/M00rnpSsVcgILN6VLEfl65FNZOMnoadFkcdqZPqDphvbHrTAMH1x2qw33KhI+bnH40ragPC7R70xs5xxUwII96jcZHXk1Vh7gq8GlpVGOBkmjZhs54qHoICCRSlSenFHfpzTxwBnjFFtAGbD0HNN2Y4A5HtTycChQCvB/CjyBEYBHGOKcAR2oxyBzS9qnYCTv603+LkcU5OByKdTAAfypCMk/nS5zjApWHYHGPWjcq4z8AfamU7Pze9BHPNQyUPXnvSkZzTY8CpOtHqBCydTjrTdtTkDBzSbccml1AiXPuOasRvge/vUW3mnqCBSejHsTZNKc4pq8mpFxTQhi/Kc1PEcDioiM06PI6D8qNgLStmnqajQHFSg44qguNOe/FRn9PSpjz9PaomXnOKSBCqPyp1Rr0p61IE8VK/WiIdqkcZ//VTewXIQuealVMqaao59PpUzL+7PasZbB1Mm8GW+h7VYsU9qrTAmWtCzj+UHFc8RdS2oyOKGGKcBTXB2+9bdBkLcE0zdT2XPWmEDpUN2Excn0oxz0/Om89zSg4qr3BAfpSU7im1NtRhRQBRRewmG3BoANKf/ANVNPXikhin6UgOaQ9aOppXAd2JxSEgUcnNNqtwEc8mm9uac1MbrWL0AQnAopdtJ0zSQCjrSUhOT2o3H61VwHg5pdpU0gOBRkUgY7IINITxSDpQTincBSTRTeccUdRSBIcCKAe2KZuxjijcRQBIPTgUNTN1ITmncpji3WkDYFM3DGKO/+NS2FhxYU0HIxTScng05etKKuySRcjqKCcUH5R6+1IeAa2fuqzKYxjTD1p2RTelYbsYgBycCkzxSg/8A6qbUiuLxS4OOlIeMd80oPFG+o3sLjHWkJxS0mQe1ADSOPSjGOtL/AA0o6U7DsOAJ5xmnY5xSAj8aKaVkCAnmm559qU4NJjFSIVxuFZ13HkHtWmBxVW5j46U+gbmM6bW4qeBjkUTx4Y/pUattfg4OawejEnqakJ6VdQjNZ1u3ryauof8AOa6k9B7FgHNBJNMA4+lOUdK6I66CY4HaadnBpKRutdEdCGDEAYqrOasMarTCrTuFzLvB+vNc1rDfKcV0t5yDxXMawcbq6Iq7NIo4LXTwea881x8b+K9B188NXm+vvlW5r7XLVojePY5WeTcxNQtnApJm+bPekB5zX1qR2R2A8UbePSkJxT84HNaARsODVd3AOOhqaVtqmqbufWuefYzbSGSORxULOMiiRzjLAe9QZzx2rmk9TmlImUjB/pT1ySPSo48j/GnOwA600zPcWR9vpVcybzUM0pc4Bp8CFhzzWbJehZjbnnp9KnjcdzimAYFAGaUUJFyMgNVyJs1Sh61dgG7itoorl0NC3UYxVlUAFVIfl+lW0IxW6Whm4qw4Dnp+lKSMU05wajL85pI55Rsx7KMVFKo780M5PSmyE+tWjN7FWQY56CqFwobtV2dutU5O9Md7GVcRdeKz5VOeBitmdATmqksOOQKyaNIysUI12uP5VpwXBwFJ6CqjxcE+lQs+04zXPKCZ1U53NyK6z7VOlyDWHDcY5zV+GYE/yHeuOUHc9OnVsa8Bz2qyDlaqWp49T61aX1osdkZcwAHnil2cVIMYpQvOMVG5puVwGX6VKrilZMVCwKnIpX1JkifPHtVWbv2p5Yio2YMTW6lY55RM+5h3A5FZ00W1j6Ct2RflPTFVJ7dcZI59K6YT0OSSaMc8DFKDipp4cNgce1V2yvHSuqLuZPYkU847VYhOCOeKpfxd6sI2DSbsRsdJp0m3byRXX6PN0Ga4TT5sAetdVpNx86jNfHZrTvdma3O6gf8Ad5zUrHJ5/Ss2yuNw9quE9QDg/wAq/NasXGTR03uD9TzUL96c7jpnIqLfya5irj1bPQ1Yib2/GqSPjp+ZqxC2KpaEM0EPHFWFYFsniqcZz6VZjyx45+tUxmjZJvYeldFZrhRWPp8XArcgTagq4qyIW54jf2+CSBWFdJgniuw1W2CEj+VczeQ4BPevpJwsYqWtjEmOM1Uc1duFC5rPmODWDRuhDJg9abv6+9QO5FRmU0khFsS0pm+XFUy/f9KRZcDmtYjaL3n5waY0nFVzLgD0phlrVK4iWSTIqjdNnNStJ2zVWduD7VqtCWjNvM7iQM1jXTgZ9K1LokE1jXMgORXXTV2NLYoyuM1Cw6nNSyYzUL9RXvYenonY6I6EExwOvNUJz8x71cmIIJ61TcEnivoacbGqKjLzzTCOKslSM/yqNlyeldPQu5Wbmoyoyc1ZZeajZOveoC9iArmkZOOlTFf0pu38qHuYtkKxBs8U3y9lTlPTigxgj0oIZDj2pCMdO1T7MnpTdvHoO9S9BERHH60gGT0pzrt5HSkUYPPFBDHhcninNHge9ORePf0pzUloXuMVSfSpkTNNC8j0qZTx6VYragqbT06VMFyueuaSg8H0FLcYAYp8ZGRmmEj1pV5IosFupZBwOtW7eXa4GR+NUVGamiyrDNZTXNoJ+R0+nXGHXkYNdZpc2Sp3VwllMRt7102mXa8c4HrXg4mjoK9zt4SGUY596sjpz1rJsLpWUYOa0t2elfOyi1IykWreTDDmui0y6OVwa5eM4Na+mSlWA71rF2RnY72ynDKCOlW5ZOeuKxdPn2x5q8Zty5J5qKjshJaBNKMEVRlfnjHXmpJZevr/ACquDubBxXGTEa5/OoyM8/zqVhkYpuz1GKkY0LjpTSuev/66lI9qQjnp+NKxp5EeBjGKADwO1PIxSquKIiItp9OPftTimOan8vg+3tTCvOPxqxMj296cE4FOA9qkOCOnWqQ+hFswOlATPtUuO2KVV/8A10JCWpHsxjikK5PSpSv40bOOlVYkj2jJNNKcdqlKBRnNIV29KLARbCKQx8+v0qbZjtSEYGeme1OxZHjA6ZpR04FOCcZ/SnL3oZPUjA5puOemKmwKa4x2xT6DuNBPTvSoCe1BBPOKUdKNgY1h8v8ASmP7jFSE4ppX2yKASsJxgY5NJt555pduDQRUoVxNuRQPSnKm4ACjad3SqEIBzS4GPQigDsaP60dAE2j6+4pUB644pR9cU9BjA/KkiBAPyp4HHHSgDj39aUAjOc1SLAdeaUEg0Y5z6UAA9OB6GpaHfUkXgdOvekoUn6ipAuRmmkOwDpnINPXpTFGOc4p46jt9aDN7jlqZegHX8aiUZIp/0/WpepWxOhqxGeB2qqp7fyqzHyBVLQFqWkJ9s1bgcjvmqKNg1YjbHU9e1BBpOS0eK5nVYisp4xiuliO6McVm6vb7lJxWNRaFPVHORHDf4Vfg6AetUyux+lWYtwAJ61xsa2uW1OfypR82RTRg4wccfrTtuOaq1x2HjLY9jTwSaiyfrUqY9agLkwOBinKOnP40xRj3NSLnHtVMncmU7vrUqnA9qhUdTT1PSkh7ky84PFTDP4VEmOgGKlUc07APzkUo4H1oWg9qbfQADZ4/WpozxUIbmpkJ/wA9qlk7lhMNj+dWYewqkhKj2q3A9OO4iwRximMMe+KkU008/QVYDUGDU6nvVYHmp4/Q1K3Am5pVOB1pqHjmgcGtVqJlggkChODimITnHY04ZzmkwZZB3KKaxPNKpAHqaYR2/nUj6Eg64oT7wpoPenZ20ATg5HOMUA4PvUKnGeKkDZoAk659BTl6jmmdTz+dPVsZqkwQ4ZJz1pxGGpA3tnFOyOe9DAQn8/rR1PPFIBzRwDzz70INx2eD/Wm4K80Z9aUcd/8A9dFwHA9fU+tKG45pOCM+lIDk4oSAXjOKQjHrQRg8Dik34qQFHB+tB680gOTSsR1FAmOCg8UqjA6UgOQcdabnGaARIDgdaaWwKQtURY5oKexNnjAqNuvNAbpjqaDjjFJiHDoaeEGOeajU8+tPVsjp9KL2QDivbHIp238KQNkjvTgwYAepx1p7gAXHcHtUuT04qLJJ46U7d8tAC5OaXGcmjHOfel6fWgBDzj0qCUbQcVNnOcdaikPagCuBihunvSng9KYVwR3pLTQTJIjweKk69qiD47VIrZpj0sG3H0pGOeBk08/d9aYy4NStCxp+nepM7hximkZoUfN0qr3IHZ5AIpwbNNxkfSkXnvSt1FsSE5A9u1Mfp0oBOD/WkPSmMaT70PwMd6XHGKXZkUARA49P/rU8AlaTH+c0LnBFDEhSM7ulNVPmqQEA0oz+FG+oJAoHShicf560d800k460DEA5NOJNAHPNDGhaAhpP4U4DPpSDg89v1p2OMUbCQZxxSA5NBGKanU9aFqNj+vPWmtz2yKT+KpFAx6c0ANXjjrTs4X9Kac5+ppx5I9KAEzwOec0jndxTjx70hPHvQCRCRyaCB0HXNO7H34oHHtRZAMKc8nrShNtPY+uKYX5xWQCMNpBHU+tC8PS5z704JQBIjEVIG78GoMkU7601oBIx4qtk7s5xUxbt1qF/mzSAFfI6fjT1Oeh//XUOcd+1KGwwzQBZHSlb9PaoFc54pwfd1pp2KsOJ29qjIwenNPLbl9KaWGKaRLE3c04DPfrUWckZ+uKlXpknH4VIDcHv0/nQB6YHsaUtgfWmhzkj8qHYdrDxwT29PpTm6dqYexo3HpTvYSI5epxScY6U8rlqPu8VnvqCGgbsUqDg+gpRz1/SmluOO9UgFJC56GlznBpmOOOnrQMk9sUxMeWB4zmmklsf1oPPT8KQ5J/pigYgbHH9aljbt6+tR7Pp605DxycUPcCVlyB1xTYxg4NO7cUmPfFNgO7YpM/LQAMc0h6YNIGNfoaIhmhsnihRySOtALUnIxUTDkng/Sn549KTHHr+FAEe7Hbj1Bp5BIx/SmN3HTt9acowvvQPYVRjoKVxgfSkXpTm+YetJiGAHJ7VIWyB/Wo+h46U4HHehbAKVGcmlCfL60mSR9O1KO386YLcaR6d6aASaV+Pp+dC/dNS9hIemacRgimIT0xUuMYpWGCjr6U8jtTRx0p3JFXsg6kW2kPpUhGBmmfxViywB5wMU4dfemr0p+SaZAtBA5pQO9B9vzoKQij5qkC8evpTRweRUyHj6UE3GU4DBz3/AJ0pFOXpz19qTQDSueacvXpxSkAd8UIefWh7iuTqcCpE7d6jTjrT1HWmMfjimsMYp3TpSEHtUCuR45xTkyM0NweKVMHOeagbJohzmpivaokP41Y2nGf1q9xIiVSD71K5Pl0gT0p0hxH/APWrN6Ia3MiRcy1pWg+XpVAgtJ+Oa1bRPlGfzxWUdgRLsz/gaRlqemPjitbaElZwaiI/+vU8neoiPWsmBERimgcipX/U0gGO3FHQobt+ppMZ/CnnP4UwnNEtNRdQpTjFJSFv8ms1pqMNtIRikJyOaTdxSuA4H160d/8ACo8ilqQ3HUE03Ix1pC2DmqTsJAx4xTM80bs/Wm5yTSeo0KW98Umcd6axwOtITikA+gNnv71Hupc4HaoQEoP+RRnAqMPSbs9f0qwJd/pSBsHvUW6l3cdeKi5SJQ1G4kVHu+Wm7qq+oWJKTdTN1BOalyJJCaTqDzTN2R60Bs0XLHDpQTTCwyeaTPNJgSU9eBUQ5NPBwPariA/J6/1ppbPakJzUdEpXIJP503v1pN3HWhutZlIQ/rSbs9KTOO1IOTQMf25peozTM8YpScUl2B7ig7uaU4FN3U7PTH1pN2AB196N3Prik9TSAn0qkwJC2aQnP+FMJ9TQDmk3caH5wKXjOaYGOPpRn3p7E9CXGTxTJlDDJFC+tOYblp7jTsZdyvHSqfpx+daVyvBH61muME1lJC6l23f8avxHP1rLtnxgVpQnpWlN3Qy2oqRV5pkfOKmHFdsdCGxhWmscD3qRulRngVugGMcDiq8ynmrLdMcVBKufrVpAZd0Mg1y+sDrXVXSnmuX1n+P3ral8RcTzzX8ZavNfEBxuHavSvEHBavNvEAyzelfeZctEzeKOPk+8cetCg4p8n3jSA88V9UjrQijJ6UScLxUhUj2qvKSRSbLdkQSvxjNVnP8Ak1PIuVquw5BFc8mck2QyYNIEO2ldcmnquxeetc5zvUQjYv8A9eqVxcE8VLczEAjqKqBg55pXK6D4wGbAIzjOKuRJg56VHAoAzwfarPCj60jPcXIIApy9O1Mzg9akVfXmqiaQjdliDPH86vQ8Ec1RjJPTirtu2evNbo1cdC/EeKsIcc1UibPFWAQBnPNaozlEeSTmmE5PrS7uDzzSY4zUvRnLNDegpjN3p5Hft6GomIK8VSOWSaK0rBqqSHbnHWrEp5x0qrKcUuYxcrkDk9+aYynHWh2wfWlBzis29TPnbK8kXXjmqU8ODj1rYKhuc1Uliy2AKR205WMwfL36Vdt5znJPT0qBo8N0p6Lg9OlQ4ndGRv2cwdVxWjGM8VgWcuw9eOwrZt5+BmsXA7qc7F1U4p+31oiIPXpUwX5a5mjvjK5CEP4VE0Wc8Vd28U3aOhpNGj1RmSREdDULAjrWnJECelVbiEAdOaWpmtSlu4qNjkGlkBzUeex6U4y1M5RTI5It5PpVOSD/AGcir5GQaYU4wefauuM7HJKBleWVPP61KgwBzn+dWpIcZOM+1RCPHTr710J8xz2ZatOMV0mlybcc5rm7cYPNbWnPgjmvHzGlzQuQ0dzYTZQf1rSEhxnIIrntPnOzrWqk2U7cV+X42k4zubRRM0nXnFRmT1zUTzc/WmGTnrivIsFtSwhO4elWonwTnrWcsmcd6sxN+NHUGjTjbI61fsxvcDrWVA5IyePpW1pqdDgnNaR1diHodBZR4AxgVqxiqFmvAzWgo4rS+hOyPPNTtQQfl6dK4/U7bqdv4CvRL+LIPHHauV1S0yx4r66pE5lucFewnJ9KxrhNvaup1G2KbuOa527T5uRXE4m6djLlNV3fDE1YlGAc1SkO04yfpUWNB3mcd6BMTnPOagMm0c1GZc801qaaFvzTRvHrmqfmg8UrS5x1rVeRG5YD4z6/pUMzAg/0pnm9PeopZMZ6GtYq7Bq5QumGTj9aypweSBWnc4dvf0qjMnymvWw9O7TKXQzZQVPpULkL1q1Nz3FUphkmvqKNNJGpXmOSarsM1MwOTTMHHTFeilZGvwq6IGGetRleelTkEHGPzpNvY1dxXIDHnPHWovLIGO1XCvtRszUky10KRjxSbD6CrZiGMH86QRcZoJZUMZI+tKIM1aMfA/pR5e0cDn2pLyJZVMOPrTNnbFWjH3NNK5qXqIpPFzQsYBHHNWWT5ulJs9KLEWIyM03bgc1Jjngc0belVYqI1fmHSplHv0qMDnGOKmAxRYd9RUGM570pXP0pSPl6UBu/6UIe40ICOacEx3oHzHpigZFFxD1XHTip09c1DnHWnLJSGomhby7etbunT+hrmIpeeuK1bGUBgelceIheNwasd3p1xwvauhhkDAVxWnXWQB1x3rprC43BRn2r5evDlZlJXNlMVfs3w/vWdEcgd6uQHBB9K4UzJnVWFwRGBmry3GB1/GuftZcKOavxOXqJlJaFx5c55zT4jkZ7VV3ZwO1Swuen6CuZuxCRYGT2pduaarZzTx096zuNoAODTWGfapAmacygCqBLQrhMHnNOUH0zTitC8cmqSEKBkHijb9aXBpRwPb1qrA9hgUY6UFSemKeBxzS4waYDcY4/WlwR0pcfNRTsKwdv1o25NIDkinA8UiOo3YMnNN24z3qQ4xn/APXSbQcVW41qIByKQqMZp5PIFJwT6CqZTRGAPSlGVoxtJpR1oQrBjjOKHFGeelIzZUE9M8U2CG7fWgKDTgcHpSE4GMVI2hhGM0lOxkZ9KOo9KS3FcQL7dabtzkfrT8k4A60oHsPWmLUao4wacVK9aCCB6e1OHSmkhoYFzkYprKM9Klxhvam0MlMRY844pygUZx+NP2nHvSGIOh70o5GMZNAQj/PWgnFJANHUjv70qnqMU3aM0LjP9aa1HsSrT16UxTg1IAaEhDuF4oAweKULxnvSDvimwJFPPP6VJ1AFQjrmnq3GPSnECZOMelTocn+VQJ93mpVxikxbFpMcVNHyRmqaPgk1ZjfHU0r9ARpWzbeoNJfrvTOO3SmQMCR61ami3xdO1KWwzkboDzTntT4cMPf2qTUYCjHNVoGwef51xNa6iT6F9V49qeOvORUUWCPep0H8qh6bFLYM7e1OjyR04NN2YPX605eDjuKEwZYQHpngdKeAQaajhT708HB9qtEskjHPNSBSGz+lNRsjI5NSoR34qXa4xwzUqHkZ/A4qMdP/AK1OQnilsNk2c8UDhselNU81J3/nRuIBkGpk71AG5x3qQP8AhVMSJgpPNWIuMZ7dqroelTxnt1oQMtrgjmhutRq2BQOaLki96lQ/nUPOOKehHfNNuxVicnFC896YD9aUelJMlonU5FPA7+neo06GpOx9P5UwJF/zilao1Y59vzpx56nmgXQljYAYPT+dP4yO4qBTUyLkcnH0qrjQICcY/KlUkE96cFB6jilx6UIpioOT/KpVHHvUQOKeh/KpJH9QKAffFGRkelGQTxVki5yeaXaKRBxilBxUFB29aXqBSDA59eaUfpQSKDxQM7uetOAFNJ5HequA/GR71Gy4/OnDp3oc8cdTzRYoaDz06VIVzUfGB2p2ePUVItwAIowTS4z9KULt6CgEMJ+XpTO+TT5O350xaBihfak6HPTmpAMCo3OPekwHB+fehW5NMVhu96kxgelG6AcrYbvTw2celM78k4papaAPDHIp0ZwMdTTR92gDimwJAT34qTr2qFODjrUnYjpUisJ6/wBahkXnjrUxBx61E46jr70DIT2pQMjoT704jgGnbOnNBO5FtIHH5U5TzjFOKHdnH1pFBzQVYdTTwTzxSnA9fagr15pWuhMZjPen/nQM8dsU4DJppWEMJ7c0DpmnOnXPJqPBx6HtRYocWJpODTTkGlxzg0CuO45pS3fI+lNC5z0pwTNAdBo5PHSkAP40bePrTgOgxTWohME0oPT1qQDnGKTGB/tUtyhce3fmk2gDPWlIwBkflSgbh1oYtyMqQeOlIVJPNOIPPcUfxD+tAhqr60/1pC26kHPWjqUxcfjTTz2o604nmi9hWGdRz604N8vemOTjHagHGDQMfuJFOB496YQePSmhuBQF0PJpvI/GnMd3ejb+PvQA09KaVOCOlPx+lJgVO+4EZUnnr/WkxjHHepSM00ruNSwGDinbsfSjb270bc4yP/10gDJPNOBxSYx/+qnAbTQLqG3I4qN+B7jtTyeO+aickk4FNvQbIwfm6Ubsn6U2TljTM8e9Fxbk4fjilU5PIquDmpkbOKS1HqTnnimEYWgsKRm4FPYBFOTUqADjnioQcc1KCaS1JDHHpSIuM0p6GkJGR/OgoUAEZNIOMUoYdOlISAPWgB+B+VNbjNIxwetNY4qLhsKxAppGen0pQC3v6UjZB600wEPPHFLnkn8KRSBkmnDH0p3QChcnHTnmnMhB4HIpEI/GpOv9aZSIwPwpAvOcc5qRgF9u9NPPB6UEijAPTj+tOx6U3BpGJHTpQFxSTkf4Uh4P9acPekIxwOKAa6hwPpTFINKc8CkQbetHUCcY7j8qb92hflQenoKYx5xTYthzg7unSjJHY0nXH+cU4g8VKGN3dad2pCM8ntTwnFGrAQZ7ClAAHA/Om5PA796MZaktEJkmM/SmkjAxSY70AdKExitjrTQME46U4g9KVVpsGgCY5p4Y45yPSk5APrigD5vp2pbAOB68YpT7UY4xSYwfajdhsBBB6U05NPx6fpQFIqWkAwfzp4yBigDFGfxNFgHDr/hTgvT3pikA+lSbqLBfQTHzCrCgBcjg1XBy3TipkORjFEWSLz6Uo6dKCelIDRcq1hSPxpVUZFA+U+1OBwfT60tBWJUp447UxDmpB0oGLntQ/QU4Y/HtSkA/jUt9CSAjmnKO1OZaRRSK3JouD7VZXpVWOrAOR/SnETHBc9aLjhCRSpye9JOflNTPYcTNVSZOla9uPkrPQAvWlAMCsIqyEiYdMUj07rSE5rXoDIWU56VC44qywPaoitRYm5XK+2PwpMYqYrimEc+9SMjamEc09jz7U0nFS9xoYR6U2nMOKafepeqGNJOOKTOTS4x3/CmMeeaiwCt6UmTRkZpD+dIEBP8AjTSTSnrSUrgN9KUCk9qdRcBMD0qJutSMajbpRcAHU05utNBzQ3So0KsKenFFNORxSA4ptkjt3Sk3Uwt3NIWqSx+4g0b6j3HrQTmgCQtSZxzUZbp/SnBs1LAk780meaYWo5NFwFJJzSjr/Wmjhqd1NG6EyRKcxOaaoyPSl/irTYEBOaT05pM5zSE+tS9Rig5oBwabQf0oEgbGcgUg460oPFNyBU37DHcUUzdQDj1qU7APGPal3UwHPtTlHvyeKLgOz/8AqpM470mc96T1ouAp6UU3P5+1K1JMA3UZ+am5FHNNha5MvH0p/b1qJRzUy9MVUXYaKtwhNZs0ZRq2ZkBFZtxH8xI6UpagyvGdrZ9+3ata2Gcdz7VmKnNaVocADuKUNBLY0UFSBcCmR5x61LXpw1RD3GsKiPPSpSDmo2rRJJgR49fzqKUcHtU+eahkzj/CtEBl3Xfg1zGsrwTnrXUXgOSa5jWeNx7V1UvjRUdzzrxAfvd6848QdWr0jxA/DV5p4hf7xr7nL+x1ROTdct+NSovGTULyDdnv7U8S4FfT3O1LYfJgLVOQZPWpJLjA61Vebjn86lsiVgfGDjp3qvIfypXmA75qvLId2K55O5yzWpIOf/1VDJKApHGc1E8+3ODiqcs5LGsnsZaPULiUs3HNEKAnPSq+dzVaiO0+tSTuy0gA6VIufWqyvx6VIr5HU807lWsXFAGP6CpAfTpiqyMcjPA7VMmSOtJPU1gWEGOh61YibiqqZI5/nUq5U5reLZvZGjE+3rVhGyeaoxtgDNTxse/WtlqZSLJfC04EYzVcnGB1pQ3H0pNHLIlc8VA5zQzkjA5qNjmjY4ZvUikPPHSq0o46fnVhhnIqGQ8VLOOW5SkBpmcVLKeagLbTxUPckmD01juNV3k+b2pBId3HQ981m5WOuBIIt3QfnR5ADA9amhXirCxbu1aKSaOqL1uRRQ7cHt2q9bnaaWKDAGRTjGVFVZWO2D0NC2lyMHrV9dpHWsWOTaMf5zVyG5O0CsJQO6m7GhtGOOtNZMdqbFKD/iKm4xmudxOpO5XdAwIqGSIHr2q6eR7Uxo8npWT0KsZM9uMHA5qnJFsBFbrwBvp9apXMAORyM1NrC5TGzhsU4ZP0z1p8sJQfWogDyDV8xnJXQ7aOvWmGLJOKkVjzS7Tgn1renM5JwsQqdp4rRtpthHeqfl85IqxFxxV1o+0hYwSsdHpt1ggZrbjl3DrXJ2LH/Irct58DFfn2Y4ezegQNNyVxkjmomc+maiSX3pTJ83b8K+QlT5ZFt62J0frirMLEniqCSY69KtwNzjvUNEM1rUbiBXUaZENq8fWuc06MuwrrNPTaBijlsrme7Ne1XaMVbHT6VXgOBU27A64zTvsUzmbgZU8ZrEv7fIY4rYL5X6+lVbpCwz2r7uSujmscNqdnyxNcnqVtszha9G1K23bvX+dcjqdpjORj3xXHKAJ2OKuUIP8ASs6bgkf0rfvbcoxrEuYsE965+WxumZ8ucYqu7nv1qxKSPaqkx55oiuhQu+l8w8c5quz4PpTfMOO1UotFIs+Z2pkkmV96r+YRih5Pat4oY2TOMYAqlM3WpnlPfp6VTlOTX0OFjoilqyvN0PoKpSNj37VamkJ7YqsV3d819NTjZHRYhY/SmFan8sA0nljI4rdg0QFOckc0zaR2qyy9qjZCPepJWhHtyaTH50/aRjijk9ePwo6ivqRlc4ppXbnBqfaRzjio2HoOtJghjDFN6CnyH2qNskcmpRDQwsFqNuSeaXBBpM7iccelD3G7DW69c01hgf8A1qey/wD6qZz26VSRCVxhHPal288frTsZNBBJ70ykhq5qReOc59qTDU4D86pksd26/pSrjtUeTjHelBGMd6m2hpEkbBxikzn6UzcVo3HPpWdh8ou6ng5FRUE896tFJEoNX7O4xgYrKD/NzViGX5uOKynHmVimrnW6fdEFcHGO1dPp95kDP1rhLCfDA+tdRpk+McgivncVE55NI7e0n3IKvwOaxNOk+UDGK17fnmvCaOd6mzascjua0FYgDsKyrY9+9X1bkf40SV0QXY34qZGyOP8AIqkp4qePiuRoaZejIzznNTA/5FV4e3vVlV5FHLoTceueKfnjNJsHqKMEUkh3sNI46YpAv6+tPI5pOelXYT3EUepxSDgD+VOPQd6bg1LExw9aOme9ID25oxxQnqVfQVfpxRSY59qQ9at6gGfT1o3MAe9GMDpSFDikiWKH56Uu7PamBCD709VzTEmJuKnkflS5A4NG04prqfTpVgm2NzzQO3PNKU454oK5GKgbY3JPahs7velpQuDmrBO4jEgUmdwp23Jxn8aMd8c1Nyhn8VL37fSn0bRmkRuxueO1LjPNKBigLu5A61a0L6Cc/lSg0E5PFC8npiqMloKOtIV5qVVHal24+tS0NEQXn1qRV3ZFOUfSnBMA4q0tATGhR3xweaZt9Oam25GcZpNnfpUFbEJWk2AHtUzqfxpoXP1poQ1Dg8fhmpFOfrSbQeDyKcB3xQxocDxzxRnBx1oHPJ6U7AprYWw0gH3+tOH0pQuOenNOHNSK4+M4qRTxioxxing96dgRKPve2KniOcDHJqqGqaM/rSS1J2Zo27FSM1rwt5kQ9axIGxWtZPnjHSqfYtdzN1e1VgT3rn8eW+Peuv1KImLOK5W5UpIe1cUlqKbtIniNWo/Xt7VThHQmrqe/SsikLweKbtGT/OpPqMY4+tMztx3NFtBLUkUALwOafgn6U1SCf8alGCcYp9BsdGSQBmplJyc1CuFIAOcHrVhCpOQKhB0HocAc5qZevtUK+uKkU5IyOtXcQ/O057Gnjke9NHTFKDk//XqbAP28ZPX6U7bk00E8VIOlWBJGKmWoou9TJSS1EyRc+lOHWkU5pynGabQdRx+77Uo4NOAwv1oAyPQ0rAx4Oc45pyjikU471IoAIzTIbHIOnrUh6imA80/G72oH0FXg04LgnPNNVsNUnBXiq6AIBj69qlRtvH4VEF4J9KkXJ681KQXJQ3zGl6n0qNVyfwpykjk8igSuSHrwOlODZNM70+MHPJ4oGPHQdqG60g680qjPTpVJXAdkjg9fpSZI4HFBOKFy4/wqQBQee9PByf1pBkE4pwAxyKAtcSkB5Pt607pSdOlACrgNnvTm5+tNBNPz+vpWlxXITwPcUudox3pzgZzTMZHPFZiHqcjHFPz83FRqu3NSjGc1SKRE4G2mKMsKlYbgaFBB54zQgFqNxkdPyqUryDTWAB9/SpYEajbj1qQHIpgIz6mnIaS03AcV7Yp+MdRTe/SnH/IpgJkjpRnqMcUhPanDsPSi4kKG546U9W59aYVBwT/KnrwR2oGDDgcVG5wPepnOT/So5AcYxyKCSAHinhuQKTqMUoHfrSRSHsc5prHn39cUq9DSkdP5UwI2HrwKN3Y/nT+/NIBzj3oAQg8Z6etO3EIaRu3NCgqOOaBdQIyRmgqSfelz1zwc0Eg5HegREeme9OA6cEkUrKcg4pw4X60DsIOM0sY5PWlGMe9OC4bGKAY0rxj8KQKc5qQfz96RiVI6c1VgYilqQ5A9acDgfSmMf0qQ6CEk85604H60Dp6etHGT29qBrQXqppjdCe1PprEbcelCAjHI6Upz+dKT0HrSNwtAAWwOtN3+tITn60ucGotcAPzYpV45pRx3zTc/MataBYcenH50wjp/Wn9TTWPH0oAVTlad/DSKRj/GlAyBSWqEmMJ5pwPTrmgrxk0nQ8VmMdt596CuKF+8KUjn3q2gGA+gpf4u9IM8jFKpx2o6CuLjI9qDzyKUEmlK9OKaGxmOOufao2XB5GKmUYprLnnqPeptqBVlUntioyozx3qy45FRY7Y5qXYOpFt46VIg9aBHuNSBCRiklYGNYAcdOKd92mEZzT1GRzzTAbgbSc1MoGAf5VEMdhUsbcY/pVIBG6U0kccd6c4700fNnPXtUMkD364NB5INPGMYPSmjPpilfQoTB3c04oGHXmjv7U4fMMVNgIsY6dKQjNS47Y70hXA/rTSuBGOSKcB6daaFp3cH19KLAOVefWpQAPamoPmOKcw4z1/CrtYNhhPbNH16UFS3PegL1poAbmlI5GKAuRz09KeePbNOSAbj8/Wm4JPNPx2pp44PejyAQcYNM6GnE7iBSgYP41IAOCPpSFcke9SoDgZFLtAGaNxWuRoo6mn0qA45oIwM0WsMYxANLu4puQT1zS8g0m7ABHOe9LgkDigj5qkUY4oWqAZ0HSgelLjkUEYqUtQTFH8qaevFPOMcU3AJoe4AvzZ+lPAx6U3HGe1L79qAJPpSYwaAfw9qUcd6WwboUjBzx9aT0oLYNKpycmla7ExCQBQBk5wKcR8tABGa0sMNuPXIpSARTiMUY7VLdhWuMHPFTRcio8dadHwetKwyRhTV61KR1PrTMfNU3AXbQeevFAHNBWkwJE/yKnXpUCHHHGKnShB0Hj1pSc0i/hxTj6Cm9NQGN1oXtxTiMUmzOM1kA9TUwOKiU96lXrTTsA5ODSXROynoKbcDKmlJXiCKkIy4Na0I2gVmwJ89asI+XFTBErYftpD096f601vetmBGe9RnoKe7c4pjdayYEbConqVjgEcVEx54qGgGEUzHsakbimk8VjuyiNlweKYetTHkVGRzVPYBhznimn9akIxTCCWxxUtARnjrSHg05hTKgBT1pu2nbcUFaLdRIYvXHendKU9aTb9ajqMjY4phOeRzUjCmkcVb0AYDS9RSkeopOprNgMPNNbOeaeR+FNYZNIqww9KNtKeKMZqFpqCEyBx2pc8UHOOf5UU2htgRkUA4HWhQf/rUu3HaluK4lKDjFLgUoBwab0QwAxmnKuSDTakHOKI6juOAzTGNKxPWmMST9KqTEANLSen9KP4azQ7XQueKbSjnrRz2FLcQlIelLz+dIeD0pAJu4xSbiRQx496ZQA8HmnA5pg5NOA5peYDs4oz+dA5zjvTgp4prUpCAUhGO9PIxz0prdaHoSNPSnBePU0HkUvQ0Iew9R6YzUqimR8GpVzVrcQMvHSqk8GAfWr4HFQyrx0/KtErj3MooQ2asW52nn9KWRMdKao6dqErE3SNOJsqO1T5yKp27YAz3q0prrpyJHZOKjPPSpP4abjmthMjJyaZLwpqbbzjtUUv3a2GZdyNzYzx3rldd+UMPSuquOrfzrkte6Ng12UfiNIbnnevn7+fyFeZ+IScuO1ela/wXPGa8x8QnBevt8vjsbRexyzDk0jE7MGnM3p1pkhr6Xod0fMqzMcYwTUEmcY/OrL4xmoZhtGetc7ZhJ9So5K5561Wmkwfp3qxLg1TnHBx/9as2YSdyCafPeq+4tz2p8iEgHFJGmfzrO/Qzv0HorEdKsR4zn1oCFfxp6DtxnGam1xbj1wfwqVBg8daRFzz0z61Iqc/yqktSrXZKg68H3qZT9c02MZxnpU6oB0/WtlE3ghyLkcmpUFMqRewxWqVjoUSeIA1ZXtioYozx6Vcii5rRI56mgzYSOlIRirAU4qNlzkYpM5JkZUEe9RstTbfrTWGB0rM4pIrOQCecZ/Wqsjfj7VbmH6c1VIyaHscktNyrIuTVdhkGrsiGqroRnjFYsgquKF+c5PBqRkznIxTVQg9qh6o6IFqNiMdqvxGs6LqR0q/B1xRE6oamgigr2/KmslOhOBzUvDCt1sdsNCoykc0iuQMjtU7rUDpzTaOyLLsFz0HXNW0uAfY/WsdNy9qsRMQ3tWLhc6IzsavmZx70pb0OaqIxxyeanQg/WueUNTqi9CQ4YVDJGG61Oo4xSFecEfjUW0Hczri3X0rOmgK9q3GXnP8ASqlxHkVDRLRjgENg1OpBAoni281GjYxxRG6MZRuyyI8ip4osjkVFCdx9Kvw8IB/KuhSexzShZCRuIsYGPWr0Ewx71SZARmlT07V5OMoe0TZjazNWOcVL5oIrNjkIFTrN+lfDYrCuLukOV3sXI298VehbOAOtZSPg1fsnLSqK8WUHF6mbujrdFQsB711tkMHpXM6MhCgV1lmvyj1rKWhES4uRj0qQc/SmDgelSJwMd6y6lM4mK6yMHpUxcMuO1YNvde9Xkudy4JzX3NOfMYuwl4gIrmdTtQxY10skitx69qy9QjBT+mK0ktDOWhweo223Oea5u9iweRXbalAdxAFc1qNvz61yyWpcXbU5W4UjPFUZepFat4hDYxWVOM5AqOWzNospyEDio2fHeiXI6moT/k1Vi9CTzDmh5OQO4qDfxxSb8jmt6S1LJGfvVZs8mpWbg8UwKT0xX1GEhoXFFSVST0qHHtV+WPJwOaqsmCa91aKxqmRbNvuaCvI4qUL81SBd3SqAreXmkKAZGOasbfagJ070CZTMee1IVGenFXGjwOlRtGQOn4UGbsysyVCwx0FXCM5zUDDOeKBorPUPVqtONvFRMucVIPUgIyaQIVqfyu+OKQpTsZlVgWppBHUVYMeKjINM0W1hqgAEmkoHpSPweKTFsPC8ilPao2bFJvx71dhWbJcrj3qPjk/zpobJ68UFuPehlqNhScnpRu+tREnOaAxDDmoZpYeT6UhfIphbBPpS5yKLjtYUNzzTkf5qZ1+tOiX5sVFxNm7po3YzXYaVFyvXFclpEZLL3rvtGh+Qe3rXh4rQ456qxu6fHhRWzBHtqtYQ7l+takdv0NfP1F7xk9h1suO/Bq+vIHWqyR4q2q4FQ1oZ3JY+x/lVhemcVWHQe1TJ61zNFbal6HoPSrkZxjjNUYHyvWrMbHIxSAtoAO1BHI5pqyZHvT8ZpIncTGVz0puM/wD1qkIA7Um3AJx+NCBDAPw96QJup/NO7+tFgZCVIoI6GpgnJzxRs9ulJK4loRbf9ml25FO27c0m3n0qh3uJtzjHFIV9RUnAJppxkmnYLXGletOAJ+ntSA5p64J9aaeouobcUhSnscYxRuplPRke0Z4pu3FSUowfT8apDIGSgDFSlcCmhc/hS2I6keO9DdcdqeRik9cjNS0WIBxSqM5/rRjApenHQ0kiU9Q27RSFSvIp689aXH4Y9a0tYohHQ0oAxSsCaFHFVYzZLHwOlSFM5NQqcn29KsJ0NMENMfSkUcVIcEDpSKooCwoBCjjimMPapePc8UxyPqKVimRHqRzQozQeP8KXOOuDUoQEcUo6UgOcdOaQdaTAeregoU8cYpnQ+1Gcf/WpisT7sD3poOD6UzIyM9acelLZkj93OelPUnBqPgnBp6jPehD2HhuPUDtUyvyKgXNPTO7+lHUovRvx9K07CbDAdax0OKuW0mJKGNm3cAPCe9ctqMR8wgqQRXTowkjrG1aPDH07VzTVmKWquZUJ2jFXI23VQQBXwe9XogduCev6VzeYEwz04pGBz+NKvbj3oY5HFN6jeg6Pg9KnAwM1XT1/UVZByKEguA+9xxx9alU+1Rg808Dt60+pN9SZetP7ZxmmqcdacBntTsh7jlODz+VP6GmLz7U9c/0qeokSIMipQNuCOc1Cp6ipV68dKTYyaNsGpVz9KhQYNS8nFUgJQP8A65p65zUa5qVc5pvYhkiHcKKRMU4gE1NrldBV5NTqPXpUH5/SpFPSqsSSr1zU69B3FQI1Sg8UABIz9KejZqJ85p8RwaAW49hyKfGDkU04I6cU5GB4oAlC8E9qTPJ9aQHIpC34UbgSheM81IF/L61CjHNT1cQA5OacvFIT2pccY7ULsAjD8eaUDBxjBprZ5A60gOD7igCXcR9KN2MUxjkilOFFC3C4+jseuKYPTnI9ulOyx4HamxXFHt0oT360meee/oKA3OfXrUoLAwIbIpuD35qQHnmkIzz0NSwQZOBTznA46U0EgU7nPtQDGnOKcoI570c4JzQgwev4UCJsZA5qGZSOanDArwajmXODVMpldQakCknOaQDmnhcDjmosT0HBT2pVUknNKo7UfdOM9KZQx4/bmgZJqQjI600rgE0AKD2B59KcelRj5SKlQ8+47UC6AOODTXHGe/WncAdeRzQ2NtVYF3K+3n1p+AO1I3Bpc5FSCBeQaXbu9c0ADtS0bjG420ncdsVIQM9sU1kwKSQCbhS7dx4xTCMfj7Uq9cUyR4QkA9aaV/xBFTIAF+lIf85oAaBmmtwakGMD601xgZFBQikKOuKUcHuaag56U4ckHrQA45b60FaeCNoz6dKjY4xigNxCAD1prDj3p4PPvSE8c0ritYizg46k+9BOPzoIyaD+IouLUXOBSZyKQHPrRsGOOaV7soavDenFOAyKAOuPyp6AKDxT1EiJwc8cfWmk4bGenanyDmmYyc/jSegxTnFJn3pQN3Hb2oHGQaE7bgGQOvXOKD9KcvA703HGTTYkLkZ96kB+U/SoG5qVOODnIpRYdRxGDxTfwp1GQP8A69NvQYg/Sgdc4pw60pHrS1BjCv4U3p9amwM9fzprqOvpRa4CKCfYe9OUYNNJA9qcvJ/+vUBuOKZphGKlHFRs3FAEJTI5/Ko2jwcVPwKbtx2p2ugIlGPWndh/Wk6GlUZzSWwDCv8AnFKg4+h9KkxkZpuMA/0oCw1hgnuKRWz0/GlkJGO9IgpXG0O5C/h6UlLjApO3JyKlvoLYdto780mc/SlwB7CiwC9P60oGCf50N1pwODmqsAhGaay57U/GR6fWjII64pgMEdIAf/1VIW4PGKZQA9ODTjytRA5qVT2oExo9MUYx2qQD1GPpSMcZzTaGIhOBnrQ3GRikB59aXqOaQ1ogU5X0prDceKQHI/Ghj1oJYgHOcc0u4Z9KQt14zTWJxwM0DRKGBIHf2pCSGpF+8P607HORQDHKaQ/ypOoOaRj7UAJtx/OnqKRcY/rUicUbi2GkAAcUgPOKefc/jSA9aVhtCkZpvT2p5GKawzzU+QACOaOoApNvoaeFz3p2vuAADHvShSR6UtOHX/CkAm2lOQBTgO9I4yeKAGBCe1PC8c0qJkEY60rdOetLqSITkUzP4+9OJ5pCMNxzTuyhd/A/WnRnnmmMPxzTkIHWluBME4pY0AOfSkoBy1CB7E+3PQGoiMGpVPyAZ5pr4z70OPUA6dKTB/GlTGKfjFS0A1PSpl6CmAAYxUiipAkH5il5pFGKdVbgLjnpSUvNLg46UndkijqelSoDio1zmpkHy0kihwGPrUNwSB6VYUevSqd0SDWc3ZC2RLapuOa0lGBWbYEmtIHgUReg+g7oDUTMaVm49aidqUpXJELZNRk4oZqYT+VQm2UB6U05oJ470g47VN7EiHjoPwNJtJNPpAoPqeamIkMYZpm38DU5A5/lUbUykRMMHimdjnqaeRmk24x1qHqMYRxSBOfWpgnH9KXYKEgIttNZePY1KVpvSq2QEIHHA4pCMVLs/KkKcdKya6hsQlcimkccVLtppWp3YEZBzz1pNuKl2/Wk20FIhYc01hg1Ntx1ppWp6CbItvr0pMcfWpdtAWpsIj25FGOMdqkC0hXHrTsO+o0DpRtz9PSnAZpcChLQbepH06Uh6VIRxSbc1LQwQD/69O204LgA45pCdppr3QGt70wjjNPPJpMc9abVwG52gA0ozilpP4qiwC8bePyoJ49KBn6Uu3n0pLcdyMnFITx0qQjIpu3I96QthhBo2mn9DxRQAwDHQU/HfpShO4pwWiwCKMin7cdOaVRilIzQAw8imHOe1P6HgU3HNUxsMfhS9DSZwKOM4qQuSocGnq+R3zUSnninhxVxFvsTdaVx8tRKxxTgc1onYexBJHxUBWrjAHNQMgBrQGPt6vR9M1RjHIq9D7VrTESbcikAIqUKMUu3FdajczZXbpx27VWmye1WnHNVZfu1pe2g7GXdHk1yOunrXXXI6muQ1zlj611UNZIuOjPOvEBwHry/xC4y3evUPEJ4ftXlHiPPmMM4r73ALQ3XxWMFjzwKjbI60/oDUb4Ir3TtvoRSHGOfwqCViRjr71IxIBPWqrtjIArGTOeTInYZaqkoJqy+D2NVnHPsRWT2Odsi2Z6inInNIMjvTlGelT0JsTBdx7VKkYJzUStzgetSqwPtTRpFE0ceT161OiAc9/eoojjHcVNyeBVR1NIkqLxz09KlUAjpUIYnvU8SEnnpXQkbKyHKmWGAcVZjiG7pQigLjFSR/eFaJF30LUMI9KsrEBjHFQRng1LvytUtNDnnsOYYHSomFSb+DmonY4NJo5ZCYwaY2CKTfjFNLZqDhkQSjP1qs4wRVmQnNVn55pM5prUY3XrVV15NWCM/So2j9K52jNIgKZpVhHFSFcdaeo9Kk6YrsMWDvViNdvHenomQOacI9p4/OqSO6EbIswd6sBfbg+lVYiQKtJk1qjoihxQDHv601osjjpUhyegpyA9KtHV0IBACOBQqc1a8vjik2ZzQkbIjRcj3qZG29Oe1RlCMClAO7rWUo3NUydWPSn5z/wDXqNM4pznIxWEomilfcY7VXnwTUjP1FV3cnjvWdiiCVAwqpJHtPHFWGfkio3681LiK4QPtPPNXopMqT0rOLZPXFSJIwPWrimYvQ0wwIoBw1U1lwOTUyyBiMVvyJrUylsW1IK+/vRuwfUVGjEY5zVhEDL714mKwqa2MdUSJJnA5rV0pC8o9KyQpGMdK6LQYNzg96+OxeD5feRlUTtZHY6PGRjA/KumtlKgY4rE02PaAa3Yvu8flXy1RcrsStiwRmpFzjio1OKlXpWDYzxe3udvfOeK0Ybz0P+Fc4s+G4qxHcgAZNfVxnYi2h0Judw61BPJlaz1uz3p5uK7oVL7mbVyjqUQbJFc7fRZB6V0l1hgTmsO+jDA1Ul2J0OP1CPk1hXQwPoa6e+jHPpXP3yDDGpasaxMS4YZwKqs+O+KtXC81RlI5FUkapjTJtPPenb9wFQZ5p8fLV20Kd5FonAyPWpI07d6I1P0qxHHnnrX1WGp6XN4rUiki3L/hVR4sE1qmMMOarTRAdBj8a9SxN7Mo7PypVQZOKl2bc5oIGKRorMZtHH9aXy+mP0pWPtxR8wB9KViHuNaMH/69RmLPep8ZFIQCee1FtCXEqPDwagZNtaDDI/pVWZetDBaFJ4/85pAntmpiODSAVFikiPyx0FNMYIzx9akJGc0wkZ4p3DlIHTPFQSKBVph1qGUHb9KVxW1KkkeDxUR96sOOKgYDFMFuRk+tN34FI5xyKjycelBrYl3e+KQyHgnmoGegc4qmUicPn3ppP5UwHB605SOc/rUNFjwM0oyM0itTgc0jOwEZqSDJYD3qEHHtVqyGZRkVL2IlornUaJb/AHMivQdGtxgd64zREwFrv9Hj+VfSvn8Uzmtc6KxgCgcYq+IeTimWSfIBVsDANeLJpswkrEaRkHBqZE9/pTMc8CrEaj61K1MxgHWpFy2M9qaRg9MClzgj071zy3GyxCSDVlHK9aoxthv6VYyf/rVkXbQvROSR/Wp1PNZ0b9KsJMCRzx/OobC1kXd2aUnJ5qFG96fuHb8qEQxQOPWnA+/WomYAUok4Pv8ApQDJgfmoPPuKjV+M/wA6cZAV9qpCFI4pjAke3agtyfShsAUwkhCcDFAyTxikBo3HHNA7igDOe1KM+1M55papWWoth46fSmsenajdj0pKXUbFY5ozkUwH/wDVTs8cda0C4pOORSZJ5pjEg80obj0rO+pS2AjHWm/xUpIBxzj9aDzn09KtkAefpRx1xQee1A980hWHrwT2/GnsciolwDTt57VV76DW4736U1R1pd3HWmE5qkrDauSKMcY4pxPFMU8n3pXPbtSfclDlPGCacDxVfJPelzgnkmpuJInDflQW7VHnHofwpc5FF7MbHEbRTKUcZ+vekZeOtMpCetLntTacPfrUghT1pMc0AAdOlLwSPpVJE3FxzS5I4ox+FDfd4pNDFU7SKlHWoakU8Yo2GyVWGOg+tSKfx+lQqc/SnIfSm9zMnTjHrVqJyDnp+FU0BBHNWYz09adlcLXN6wJdar6rBuTPtTtPlAK89at3kYeJielY1NjSPws4+QGJ/erkLEAE9aivowjHHWlt5CBg4NcbREdi4R0NDfMQOKaGJxmn9O1GxQz7p9easpk854quxz81PibpzVoXUsDrgc09DzzzTFPHWnqckCpKsSgZ68VKOtQg46cEVIrZP9aWoth1SKD17UzJqVCT9KncSFJ+anJ1FNblqVcjriiwywpqZP1qCP7wqwvGBVbEEgGB1waeu4iogSTx61KpwPWmDHg4p2c0wHigHBpPQCUflUq9KhU8Zp6k5zTv1F5k0Y21Mv1qFTnvUqnrmqQxzEH0pVHp2pB93pTVO2mLqTHmmE8mkzg9e3alAy1QMerFu/4U7HHrTFGTUwX5f8KLWDqEY+YfyqwhwTzioMAHjJ4qTqOetAEh/wAigHBA7Zoxuz2pMfLxQFxcEimbScHNSAe/SkqyGKF3D3p20454z2oBz/8AWqVR8o4oe4yPHOOlPC84A59aMEcUuDxTZQ0oce4poGSPapHBpgGSR61LExwHzA0FcZzTmztGOKaTzUggAGaXncc/rSZH4U4DPNFhsQ9cUYweBgU7bn601hg/4UBckjBA65B7U5hkf/WpsZyPpUrHKj2qrAVvLwc5qQdM5/8Ar00nJxnmiM8j0qIgTKOmen8qUrnvTC3fpS54HrTB7AFAzjpSbRnmg5IOMehpD61TAUrSKCOpzxS5/GgLz149KkPMUgYyabkYpxXNMZTj0qmSNZctRSkcfTigDnjmpH0FPBxSjAODTtuBzxim470B1Bcc9/Sn8H/69MCZ6Gg8nHUetAxWA7jmhV55HShjyOM56UucHJ6UA2L24qMc/hT1Jxz+dIo2/wD1qBbj16U1iAD7Uh5bJFDfWgLjN2MjtS9x2pGyTj9aTH4igLkmeM00cmlHC47UNyuKAQAjHHXvSKMCgHbg/lQB84zz/SiwxSMZ/So+p6dKe4APH5VHn5885FAD1SlK9fSmg5PHHvUhbNAEYGPqacvzfSkK896eFxg+tBIjoPTJqEjNSkdRmmkUmrlDUTcPWjbk46U5egB6U7GMUyWiMjng0hQtnjipMZ9qAuRSXmBGU47e1Cr0HWnyL8p9aFXijoUFIeOlSbQR601xgU7XB7CKaeoyue/8qiwVPH1p5PQUkCHgZpByOeaQnIpoPH86e2oCngcdqB7UnXqPwpRxik3oA4859aTGRRnmlqbMq4xu/GKYSd3FSH9aiOc4/WhEsTbng9KkCEdRijjvzTuM+1DSAaUx+FMx1qSkYClcCvjcf8aFUinsvp170L+XvWe7AGUkULF7f/rqX+GkztGTVWKsN2cigjB59aVmy3HFKOh44zTJGEY570rZxTtuaRzxmgEhFJz7+9KAcjPf17U0Gn5J7UCsKBnFRuO9SD1/lQy/Sn5ghgzj3qQcdaaDzyMClWkMXB6jijGP6UDO7pgGnjmr0AjHB6U7b8oNK3rjNA9KOoDHXGcmm8A5qQrk9vxoAxxxU2ArsM89s04MB1pXGRxSAYHNRswQqn5vSpKjUcn3qTqOlUC1Ex1oPTGKUZowDz1oExVTA4/lQQQ2fbpUi5PWgjnmgGMKk80gBzTxwP6ZoI5z1pWGhc4zSFRn0owMGhutMAIxR0z2zSDnjHFAHOPSgGPXgZ68U4jmkjFOPWgBTxgUoGDTfSlB561DAeoxS01euO1LtxQCGEH/ACKUAd6ftzTSMUXASgDFG0mjacgdKCSQcdaOQKRF96XjOKLFD0zkZzxS8/hSIRup4AFUyRqEjrUo5XqKYAc09cdhWb1KACph1qMdeakUjPIzUtASY70uMnrik4J9KcB0osSKO/0p2OKbjJqQfpVFCAYNTL8w6YqMDkVPGORTtckcqH0qndAZNaB6dKz7gbmIzmsKitoPoOswc1oqOOentVSzjxzVvHGB3qVsHQQ8f/XqB/appOKgY81L0ERkZpCvFOI/Ck284pbagMBzTv4qUJTgAKle9uAmPmoC45qRV5xSleKaVgSIG4qNl71ORzUZXIqHqGxDgUuz0qTbz0p4TvVKIrkWylK8dKmCn6UhQY+tNLoUisU5/rTNuBVll5qMrmofYZF9aRhn2p5XGBSVD7A9SIg56Yo2YqTbz0o2/wCzUtAQ7c0GPH41MFJpSnqKduoFYx03Z+FWSvFNKGoaFYg24OaTbz71MUpNo/8A10uUZEFo2c9MVPs6mm7aYEIj56AUFCcnHFTlc9KQrg9KAK4QinBM1Ltz2pwjFK1wIdhAphWpyo6VG685qWrlXsiLbxSYxjv+NS7aQrxSehSI8H8KXbUm0AUbQaQhgUmlK5qQJQV61AkRBcCk2YNTFPzpAmRVJAyIJmgJipdgxxS7MfU0rXBEYWnFak2cZpwXimkDItuB3z9KQpUxWkx1q7aDK+BzSEGptuaZjAqGrAREcd/ainkYGO4pjjvSvYBA2KcH5xUZOKUe1SgJg2KeG/zmolXrUgFXcCQjNMaP0p6+mPzocDp1/pW6YrjEXnpVqA881XA5qeI7T0rekTcuoMYobpSJ0pSflr0Y7CZBIMH/AAqncirsnT3qlOCah7jMu5/irj9cB+bse9djcjAOemK4/W/4zXTh9JGlPU838RNlXFeW+IR85/nXqfiD+P0rzHxCo3NX6Bl/wmq+JHNnAqGR6ml65qnO+K9tnURO3BqrOckdiB1p7zYOQcfWqskmawk7mMmITyKjY5pwIz6Uh6Vnc59yIocjH6VJtwBTlTJFPCZpj6XEx7VLCvIIoEY57fWrEMYAHr2oRohVXgYqVVP0NPijDHPX6VahtecnmtYrUtaEcMGSD1x2qyqYqdIakWICulRNE9CFRnnFPU4xTyoXpTSMYqti0yVJMU8Pnmq2cfjUiNgYpbmUixv2j/CoWkyDzSGTAxUDv15qWc0h+7LD2pGeosgj0NGM96k4WgdsnFMYZxS9aCpOKm1zGxCwximeX78mrfl8c8UrRDt0rPyFyoo+WRT1THvVgw4FNVfT9aVjqpxBcIKk+lJtz2/OkCnPtVpHoQjoSqxWpopMdar/AMVOjJzWlrGvLY0UG4Z/SplXb6VUhlAxVxWGM00XFDwtMK4pyngUjHn6UjdIay80pjyB2ozxnvUimlYNgKYXioXP51YboKqSkZNRJFogkPy1XY555+tWHOScVAzA+1YuI+boQt61GetSMcA+lR7sHNTGN2FxrjB9aYz4FJI+Sc1AzHn/ABrblsZPUlWUir1s/HrzWXH9/wCtalkAT6UpOw7c2hoW67jmraI3SmWyZxxir8UQPUdKxk11K9ncbHDkgV1Gi25BXA5rFtIA0o4rstItlVV4xivnMyilDQwrRs7I29PUqgBHNa8YIUcVQtk289PatBD8vtX5zX+JnK9CRDk5qcDH/wBaooxk/WpgOK4eS5B88+dThL2qn5pxjPNPVyfwr6GMirGitxxx0qT7SWFZquVJ96kSfFdMJWItYtvNWfckkEgcVM8magldmGDXUpktGDqEec4GK5u/TAbP4V1l6Ae1c5qcfXIrRjjojmLpeuKy5845PetW8G1mB9aypB8x9K6IRuarUhzk1Zhi4zUaD2GKnTk4Ar3cJR7m0UWIsMc81djTPbmq0Kgsf6VeQYX3r6OlCxtFDSnHAzUE8Z2e9XAvB4GaZKmV6VvsJoyJAQxpmPlzVydNpJxzVUnFZsENOCOaB1pQM/WgnA6ZoTuXYD7dKMc5pc54oY9sc0xETCq8i81Zl6fSoWP4e9BFinJke1MJP4VYlGRVRicntUF7oQv61G/NDtjNRFsUAKWwPemPJkU1+pqMtSsDQx2BFV3PWnswNROcE0wSsiN+mKiJx9BT2bnNRs2T3ptDbEJx9KUP7U3k+9PAJ7UgvYcOcZpwwKRVJ5zTwOlDZQq+nFOIwKRRxS47gVI+g0rkVd01cyjjOKpgHvmtXSosyZ21MnZMwnsdloq8JxivQNGi+7XDaMmQua9A0UfKMf8A16+bxUtTnR0tlH8o459atEc1Far8igdhVoLjJ614ttTCRBt5Pap4voKTb9aVODya0RncjcHPI70w8+1TuetV3zXHU3NLaDoz83vVncAeaojINWgwJ45NYXLWxODgepqVWxiqqvzUivgZzmobHoXVkCGpBLnPFU1fHHWpVbCg0XIsWN2RSBu1RbyT2pxIDcdaal0J9SYNup2cN/jUIfnHrTw2e/B7079hqw8tnt+VBOe9R7uvNIHx15p30AkzjjvSg8VGH9KMn86aZKJN1KG6DIpgIx70uf8A9dVcLXFzgn0pCw/GkHI9aQkg49aGDQ4nIzx17UucnHamjI+tGfTFNspbDiMU3696CfxptO4DweTyM0AjHPf1pm/14pxORTuS1YXIFITilpuQKkEKM54/WnryOtR7sDkcelOBq0wsO24A7+1J1PaguB0pD1yapvQQoIHt6GlJ5pucDmkPvzUXEhxAA4pACuD3pvfPalD5/wATSuJMfnjNKDz1zTAeKaG5ptlEww3FOIB+gqNW9Pzp26hMa0D8KXjPHWmlqVTmmmCV2P6fj7UHAxSE9cYoLEnkCmhtWHY5BpT703PtSZNLUiw7HNL/ABU0HigEZpoZMCORmnqcZqJeB0yafjnGO2aGiXuTxSDHWp1kzmqaNjPcelSq1Mu3U07KUBxzWwWEsI9xXNwylX610Ni3mxDpjFZz1VgW9jC1KMgmqUD4P+Nb2rWowSO9c99yXb0/nXG1Zk7SsaCOMD361IB3qBGBqYE47UMewAZGTToyAT1NMzj8aljOTQLoWFPNSKKjXjIqQcHANK92O+hIBipVGTTF/Ong+tMgftpwOB6Uit+NAzk8cUkWPHX0+tPA547d6YDkdPxp4+UAii4bkqAqanH3ahQ4AxUq5Iwae4mSKe2akB/Ko0Gc1KPXvRsLcdnjFJn3pDj8aVTzntQIkToKlVfao04OT1qYEDt2oQD1+7z+lPHLe/oKbGfapQfSgA/Omk5bjrTm+9weKNvOfX0oCw9BnBIyP507bgc04DgelI4x2oAQCnq2KjbjpUic5zQKxNGm7H9akAzTUO09elSg/L6+1AxoGBj1obt7044z+tIcdMVXQTBeTz0qTA6im4z/AEpxIC4AxUhYQDBp4603OVoXjvQPYkH3sGnDuT296hAxUm4A+orS4DTzmkAy4NPY8EVGDj+dZgyU4PSg89emaQHof5Gkbp/jVgKAOeKAvFIOTxTuSf8AGoAFPP0FJtyPc04A8cfjTzx7j1NArBGNg9Kk4YHOKj3Y980444xVMpMYy9cdKYc9qdIcDikBzWaY+gvUfTvTwQF6e1MVuf8AGnhhniqJDb370Zx2zStyB7U3cP1yc0EgT8+PzNOU/NTc55xx70o9qCkSb8D1pGAKnjk00HGcYNKDjkdR+lAEZXHtQG5z2FK/Q1GP0NAEyPkChuOnIqFSR61ICxHP5UAOUgg+uetKSCPb0qPkZpwPy5Pei4ICoI5obngdRTcnnil521SE9Bevtik6/WjoMnmk3ZahjAk9utKM4P8AhQnQ0p64qUwGD6YpcYHqaXnOfyNKeMd6BdRobAwc/hQxyOtGefagDj05oG1YQfTNPHGSeSKQZGOKc3TNAXGOw4z0qLIZuvNPkBPSmbSCO/eglMcOg71JnjpSKBjpTyPl6cCgoYDnBP5U8YAwOxpm3Pv7U8HB5HHpQ9BWsAXP1pjpjnrUykUjgH3+lUhkC/KSKkzkf5NM6HOKkUfKM/yqQBR780E4paUd/p60ARnoT+NNGMCnk7f5U0kZ6UAPC7sZ4ppx+FKrZ6+tKxB+tAEROMe9LjOCfSjHOKTbgcdaGAoI4/WjqabuA9jQCWwegzQ9gJBxTGOP84pxOB/hSEd8VCAQcHPenL19KAv5UdKd+gA3Wo3xuqRmzUTKd3XJ+tQAuc0q0lKD2oKsBx1xShcjjPWjHPrT1GOaaROzInXjNCIPoakYc5pFGB05p8odRB91qaRUgGKbtx/jSsAwJlsU7gUoUg0E5poLBnmkY5HFIc44puefp1qRrcUgD60qdM03PpzTlGaAe44KBxikyOmaXAzx+XrTW468GtLCHgZ6c0qrSD5cf1qQH2zU+QDcALzkfWgDC5xzSt1o9s1IDCMUZGetPfgY/rUY4NX0JFJzScd+aUnNJUFAwpvQ/pTiQBQOnTrQA3AyMdz+lPyfTj3qMnDDFSgknn8RQC3GknPpR14P6U7OPxoOKAaGqxUdakJzzTMgDAp27dQAE4oLHPX8qQ5x7UmDRuAuevXmlHNCqTxTwuDjFLUAAyKAvB9aeMHHr6Uce9MBRxwT+ApW5HTFR808dMc0aABxg0gOKXbTlUEDikyQXGc1J6evvTQOSf5U4nP+NC00HbQTOD0ppIJ75pxHHr9KaBz6UmhgOQO1KwoAPFHXg0hdB1Mwev8ASnfw07b6UkDQ6IHGcVLjn/JpqZ9MU/Jo3Bqw3+Glj560be1KgxTEOxzT1/M0Dk09c1O5QoGKeBnJ/wAmm9896coyP5UakjlFP/OmqPapAMUkrlaDd1TRmmYwc4p6cU9UST5+WqMv3uKuN93OKpOctWNRj6Fq3NTVFarkVa2dKlJ3GQNnFRkZPSrLJ7Uwp7U2rkkBXPGKNuamEZx04p2zFLlAh2YpSmKl2+tKFpWAh2djS49alKZ6DvSbcH/61LlGnoQsmT07U0JU7LSiP2/ChREQeXgelATmrBQ+lNK9OK0sBERgdDSMMfXrUnc0hU+lZsCF1/CmMv1qcp6U3afTNJICBl5pNmKn2ZHIpNuPSs2rDuQGPpSmOpiKAufehK4iHZTWH51YZeOn60wrg9PwoUWiiErn6U0ryfWpT0xQEyahxswINtCoCRUxTtTtvPSiwEG3A+tLtqUr3oK4PSkBAV700qW7dKsFcdqaE71GrDYhCU/bxj19al2e1DLgVotEFysy8VHj2qyy+g5pvl1mUiDZzSbDU5QDpSbeKhoexHt4zik28VNt3H1pwTik4k3uQ7KXb7dal2UY9qLFohCY45pAmPr6VNs5HHFGzjpg1RLItlASptnNCr+FHkMiCClC/WpdgpwT5cdjTtYnchKmkxz71MVyKTHtV2GiAr7VERzmrTLx0pm32/Ssmha3K7LnsaiK8d6tMh5xUbRHriosO5WK5PHNKqHFTmIDt+VKIsdaiwyMJjNPAp4X2/CnMtXuA1adtzz/ADpQuB0p/wBBVRDciK4PpUsY20m324pRkV0wdiGixG1P3frUSnGKf2xXoxegDXxVObp0q4w4PpVWYdf8KpiRlXf3W65+lcbrg+93rs7wfI1cfrKnJ/lWtD4jSOlzzfXx98dfwrzPxAAWbtg16lryYZq8u8TNs3nGK+/y96I2irtHKTScms25mycetTXVwBkGs2WXGT1NezJnS9BkrHk+1RE/hTZHyT7VGTkVzuVzmbJQ2afnnio06Y/lUozzikjJDwAOfTvTgMnGSaFJ79PSnopLeprS1zW2liSMcHuamUGkjiJOCPxq1Fb7uxpx8y9h9qh4rTghAGaitrfBHH1rQRB0/WumKNI6jNoUYo2E5qbysjpz70pjyuMV0I0sVHAqNl9aveWTwe1Na1I/hzTaBqyKIU5qQLj61Y+z7R0FBQLUcrIlsVXO01A5Jq3IuRyKhaPANQzmnsVwxzjmnqQeuaTZknjipFjOOlQjgnuG0HnANSCPI706NMDpUiqcdPzp9SNyMx7TTSuPoalIx2yabg1LWpSjqQsvzdMClCj8Kcy45pAeKR2RWgeXkZoC9qeDkUY5zVnZHYjKjAp4XHbFHNIWwPU1pYsASD6e+asQy4GCapk05HGRUWsWaqNkZpfWqcVwFGDUonHPp7UjROxOmOcipVzjmqyyjPtUySAjrzQMm27h2qCaPgjHNWFYHninFQ3SnYd7GW0fB+tV5RtHFazwg5qlPCAOB71NkxXu7mY/FQStxxwatSIc9OlVp4jg8VCjZkNlVnwDUJn+bHH4UkxK/Wq275uKtgaUDDOT9Oa1rIZrBgkxJ7Vs2k2CMnrXHORvCJt2rDoOtaMRJP0FZFu/Q1oQucCuVs64o3NMH70fh2rsdPQrtzXHaQ/ziuwsJOBXzGZ1ehyV46m3A2SO1XkJ+pqhbtnFXozmvgJtykeXLcsqOlTquRTIVz/jVpI/QVUY3IPl3zPejzecmqZlxjFKJK9PY26F/wA7PSnCXiqIlwKUTcda3iyGXhKaY8mRxVUT80nmkj3reMtSGtCO4JYE1h6gu4GtmRuPSsu8GQRXUmRrc5LUIzk8VlSLjOK6K8i3E1jXMZV8YGK9rDU+Zo0g+5UC9u9TxpkjNR5BOAKsWyHIJ4/GvqqNKx1RRbiHp/KrAYY+naoVbApwfiu+Ksak+cng4pM5z+tIGxSb8imhrVFe5TrxWe+c81pS5ZcA1QuBtFDWhnHci6U0nHQUmeDTenfNZWNHqOL8fSjf700YIpjHBodhCvJkGo3fOOlIWxnNQs1QmVuPdwR71SlIBNTlsdcVVnbj+lMlqxE79cmomf0pHJ3Cmc5NA1qBc5qJm49DUmM/jTNuB601sDIWBqJsCp2XcPemFOORTSEQd+gphUnj1qyEHXpRgDpVMNiuIyO1SBeal49KQIazTQeYgGKWniM9P1p6xZbmkyWyPbTgpJqVYgD9aesWRStcaZFGhzWvpcZBqkkeCBWtpg7VE37rM5HV6MnCjHpXe6PgIMcGuL0iLIQ+vau20mPp6V8vidHcwdzq7NMoPWrWO1VbM/LirQJFeatzme4x17U0DBx1p7DjHekz3qiBjgjPrULjNWCvJyKicZ46VxzRpchwd3/1qlTikCgHufapNmB06VyS3NFsOUAmlBzR2OaF4/Gsx21HgmpdxxioQee39RUgY55/nQT1JQcNTt3NMzgZpepppiJFbk54p4YA9qgXr6VIeDVoHsSAj1oPTp+dNB6ijDDGKXMKw4cjpThwvrUe87qcGypGfegY+kDc0xs49fej3rRkolBz6U3fnpRnH1pM80XNBeSRSd+uBQWyAab36UmzPqOY4XPakyCKbj/9VG7J71V9DQXdTg2OP51Dnp60u/POBQ2SSg8cUA56VFn/ADmnBuP8Kq5F2SF/pS7/AJeOhqDoaUYBqblWZICC3NPJGDmoSwP/AOqnB81VxtD84PrRvyP/AK1MLfSk3UNkWsSZzxSA5z6+1IDk+1OJAosOwhOCfajGfT60m4kUoOeTRcTQ4P8Ay6U5W4qLbnmnDp0qRoCSDzTw/wD+umNx/Wk781Yr6km/HPP508NkdKgyT/hmno/NC8ge5LuHSlB5pm7PP6UdRmrAcWwaAefemg5pQM1NyCYN6U4EFupx7VFgYHc9/rS81SYEwPOOtOU+9QKTUoJ6mjqaXJ425449629LucLg1hqeevHpVq0lKvkZ4qWTs7m7fPuT1rlrsASkiugkffF68Vh30e1+OhNcstWVLV3HQSZAzirQfgDH41n2+cgd/aryHjj9KlbBJ31FHqf51LG2T2pmDjmnIME9aARZQ59jUimoVOB6ipF+uKroImzgAe9PUnB/wqJSMj3qYDnis1qJkinFPB6c1HtpyA9jx1qnoPoSfoKfkj60gBx6e1A4alYNiVWzzUyZxVZQQanU4+tJMCYNn/61SL+dQAkmpENNkE2AfahRgGk/n6VIFHFG6AelSoMVEB+nrUimnsBKgx07+lPX1FMU/WpUBx7UmxMRxzmlzuII/lTmUAVEeOP5UdCr2RYTPQ/pT8cZzUED8nnFWMfKferQhjHnrmnI1NY5HeiM8cjPvUgWA3H9akDEjHeoFPOSMgVLEeue1AD88Zx0ppY5zTs/nScBh9O1ADwxxxxjmnHleev600dB2pAc/wAqa0QEqkAcikJ5zS49qNvFPYBcZGKecED0zimdVpx6cUwEI/yaYOD7U/jbTCoHFQJj14Jz1oPzGmoeO9OBPJ70DFXpUgHFRg4apN3AxQAnQ808NxjHI6mm4BPqacRxxQVYYScj6U9W6Cmc8U5VwRnofSglDWHPvSAZ57VKwHXGaZgYFSogIv3uKdzz6fzocY5pC3SqBjhyDjPpTeR05xS9QKU8jPTmgVgHHak2kmnk9QOvpRn5ff0qugwCdfem/wAJ9j1p+d3PrSN24osK4xhuXjrTWGD3qQjnmgjI96kY0LkevtTguKRTgY705Wz2oExyrnnGKRwOlPB49aYzHtQMawFGeOelBOe1IvBz0zQSIzEj6UYwvel6geopwH6UFDQADjvTsE0gHzg9afyD7VYrjTwKYSTUrZwfSoiCR/So9BiAE08A+lIvqe3pSnqtFtAF6CmMcfWnld2BjI9KcF5oWgEQ9eabjnFSlBngfnTTgEUbAKi5GDwKeUJxTVbJwB1qQPnAoAZtIPpmkAOeetPLc0ncntVhuKvHvSk8UwEmng5HtUARuq5pxGRjFJ0OaVqBIQAn3oGWPTj60AD/AOvT9uSeDj9aA8yMnFRdDUxTjkfhUYXA/wAanVDEXj/GnYIPTAHtR3Gead2ptiSGv3ppPAqRhioiMjrUtjGt6frR346U4AfWnEZo3AZn86cDnk/pSqgxRgDPpStqABhRwfbio8YNPHPtR1AMcYpGGT6UuSaQjPfp1NGwIaRg0f1pCcEmkU4JqbalMlU9cU5WGc0xcEUhFaoT7j36c00tg9eKTAJ68e9KBnFKVxDw2frSOf8A9VKoApG7+tJ3AZnk8c+1DtxinYx9aaQM1IDeSOnTtTcYJp55puM+1UlcBD0waI22nn86cANuO9N27e3Si1mDJRggfnQwG7NKPUc0HGad+oPYO1OU5I7Z9ajbAznp3p6EdOlTuJEgAAGR17Uwr83tT92aQ9R/nNUlZjbGsOaZj8alK5GabSasVYZzQeVpTkUi8Z96knYb6elOA+WlxjikzjPtQAhXj196VeB0pf4TQFx060AL/jTcEnoaOlP3cZxRuA0JzyOtO2flSZJNSZyMUAMIIHHP40gznPY051wRxxTlHp+dStAET2PNOAA+tJtPp39KV+o+tWxMcBkA0MM8e9KuSBj1pcHPNLcY1V/EU8DNKo4p9OwDMHPPSgA8UrYpyjOKQmGBmil/CnHhef0pNXGMPpSbsGnN0FRng1NwHdRxQoyKM54pRzxSYPYUKTSpkdaWkwMikBIuaceT6U1Bxk04cCh6CbHDr/WnKOTUWec1IhPb86Bkg696cDxTDzweMU4CkwHhjThn0puOKeBxTvoA9Rz0xUgzxUQPOKkB4pIkd6elSxr0qEnFPj7UN3YE5GUNUWGG45+tXyBsqowy9RNaoOhZteKurHkVWtlzitBFqlrqJlcpmk8r2q2I8+tKIv8AOKq1yb2KohPpQYgKueVwDSbP1p8rQ7lEx5Ip3ld8VaMOM4pNg9KnlsFyqY8Gm7MVaZc1GU5pNBchEeT7f1pfL696m2cUbenehIEyEr1NMYcVO4/KoyOahoogK0mDjgVMVwKZj2qWrgRY5o249RUoXPajZ7UKNgIivX1phU1OwpNuahoCHYDS7P8AOKkxjtzSkYotbYCErxSGPPFTbfrRt9aGupRXKY7UBMN0qcr7UhXPQVn1JICntRt9v0qUrxSbeeKlp3KIttBTiptnOcUbcH+tJokh20bc/wAqmC0oWlbUbIvLyKQoKseXgc03bVtaDKjLTfLznirRjzSbazswuVtmecUhX2FWNlIV5HSosPdlfZjFOC8f1qfZzR5eO1Frksh2+2KNvH0qbbSbeKVhojxxSFeMmpyv4Um3Hb3p2sBDtzSbMVPsH40bM59aqwEITcc04LUmyl2/WiwEOz8qQpU+zHb8KAlDArlOKaYzirXl4+tBi56UrXHexTMeT0pDEe44q55WBmkaKjluHmUvLxnil8v2qy0dN2+3Sp5bMpalfZSbfrVkrUboeOmKhoCEj8KUCnFSOaAOMYqNgfkGPWgLzTwOOaUDIzW8HqAoXj+lPVaEHHNSgfL716lPWxmyJhgGqlxWgR8tUrlflNdDjYEjJnGc8dq5PW06mutm6GuV1nGD25roor3kaRPOPECcufavJvFfHmc9c17Br8eQ+RXkviyPO/jjNfa4DZHTE85uMknoapSBtprXmiHOODmqcsPBHWvakzWWpmsmf8aVE3fhU7RjApREfTp1rBRuc7QxVPX+dSqp205FweeM1KqcfSrSHFDY05wBmrcNsWxgU63iGc881pRoAox1q0U9yOODAFWoIsHmlUfJU8SHAwK0itQXmTRRYxVpFPpSQw8VbWMDBOfpW6NokSQnHTGalSAjBIxUwA47inZ4/pW6NCHywFyB0/OkKDnipi2BTfTNPcl6sqNGCTx1qN4vwq4yDOaY0fWlchlB4s9s+9QtD1rRMY2nNRugA4rGRzTRQ8rtinbMVM4Apo461nY4pgq4XigpzSg456UcsOtFyFtcjPJxTWTp3PpUjcnFNJyeKGNSsRyJxTDjHSpipOM01lGeKLHbAiXinZHvTtvtgmkKZ+tapXOuIhOBUR49qm2k4qJwT/hV2N0iNuKiY7TUr5A4qAn6moZVhwlIP0qeO4I57VRY4P8A9elV9v8AjUWJZqJPu/8Ar1Is59ayhNjviplmwOvFLYFc1o5cnk5FXYJQe9YcVwQetXYLkKc570rhe5sGMOM4/Sq80GQeMZqS3l3DB71O4BAxg/hTGjGktcdRVC6h254romjGOayr1M54rSwJHL3kYANUGPOMVtX8XXj8axZl59qiWwJEkLHdx+FaltKVZayIWA7mtC3POea8ypozohojorOQNz3rTicFcZ/KsGzl2jJPWtW3kyua4pSOymdFpcmGGeldXp04OAMjFcTp8m3HPNdLpk5+WvkczbbZy1ztLR8gYrTgrD0+XIratWBr5BLU8aRpwKMAYzV+KHd0FVLToK1oU3EcYFd8IqxNrnxqzHPtTRJSPVd3GT+gro5TRMtibjryKTzvTr61REpFHnjnnkVoh7mgsnHWjzAOM81nrcZ4zTxLnvxVIGi4z5GKo3I61IZMjrUEpyOe1bxZFjKuUGT71lXUBkJOa2blcciqW3ORjvX0eCnaw4xMMQkPj0q0iBRU1xDtfNRfp619rSXunVGV0KW79PegPxUZbPp+FNZsVu7Idyzvz0H504S7qpiTHelWTNSOOxaZ+PWqNwc59KmE3b9ahmbcBxSuFik5xTN2KWRtpqEyECsmykSlwKbuqEuOSTTHlwcetSVbUfK4HU5qBpODTXb8aiLH0qVqPrcez5FMY5WkJHQjrSZyPpVClsV2POaTuCKWXk+9Mzg9cipFHVCt1pAMU0nNH3qoliZ6kUxgakWMnJzS7DwMYobIbsQMgIoC5wMVZ8o46c0vk5HFQ5EORWCc09U5qdY/zp6xHj/ClzIycrkaQ4GfWpBHjoOPWpRGBxinKnGMUX0HfoQhT04pxQdKkK88U5Ux1p7jixipzmtbTI8sAKz40yf61q6dwwqZrQps7HRE4XOM122kgDFcVozcjvXZ6U2cfyr5jFIyZ1FuvyAjirSpkdqqWZymffHNXkI29K8tPU52RSJjpSbeKlYDFNIyasS7kEgximHHf9KkmGQPao8YPvWEx7idKeOtMPIqROnvXFJdSlsKfYYppHPPWpOPwpjjJ4rKw2LklTT1boajIJpQaVugifORxinY9ajTnH9Kk/Cp2KtcVBnn9alXDAc1ED1FOUEYPamTsSBRmgtg4oz2xz1oOenf1oHcb0Gf1NPQ9aTof6U0HFUhEnbFA4600Hn3pT+tMl6DwfakJx260gPP6UtLqV0G5OOePpSg9KTp/wDWoI4qm7EtXEPynjmmn5qdnOeKT+KlfQoaRSZ4IxTu/pSHg9Caq5LVxQeQMfjSEDP40dMe1J796ZdtLBwKWmjk4NOGQMg1N+gMM9/ypQT0oUEn3700nHANNsOg7qDn86T+EjNNXPNGe2MUcwnYkB5pzdaYvP0pd2Opq7slDiR6daUvyajyKQsGpXCxMh6YpxY9M5qENtAz1HSlB7k/lTuFiRm9qbuyKQNn2pQM0XsJ7gSBn1oH3s/zpuMEc80oPFXFjY8MafuAHWoxzQSRxVMRMHzTwarg4qRHqkkLqSLwOvWnD25qIk9CaepyPShhIkqRT61Gq8dakUE8+n60mhLcnQZFSRfKc9fpUaDsKmCDIpNDauaUDboqp30WMn19Ks2nApL5CUz2rCUboOhjqCpFXYcdeaoSPtarULZArHYL3RcByv8AOjnHvR0H19KXblRQMlQ/nU6g1Vi61Y3FQCOKOgbkoPSpVOTUCtnmpE6E0uoE609TkCoxyBTgRu9qYdLE1O7e1MXg8HinAZNK4thyk5/rUq1Eo+bmpUHAqWCJQMn/AOvipE7UwA4p659Oae6BkwOaf096iH5GnjOaSuSPDAcVKjYqEDJ9KkQc4INUncLlhTgdOakU9qiUcf4U9Qc0ymSjkHmmMM89qeOFzmmPnrRckdAcGrOeMDrVJPerSN8vr70AhCfb2pR2Pehu9IuTQDJeTzThkjGKagqVetAbjuB0FKBlfWmhuc1J0OKAEA60Dr7UinOO3FP470CQoOevOfWl7/WmoenPNKx+aquMcTzQWJ+lIOvy0oGSakBRwM4pduc+ppQegPendz6UCsJt2rj9KNgApWOT6c0mfSgaAYB9aUn9aTOc46UDAGc1TAkOAQaDk/8A1qb/ABCn7cCpsVcYetPjIxzTSOlLH7DkUEjj0zxTAcU58c96YOelT1AcOT6UrDGKaBhadVBcRRzx1o6nmndMnGKOp46UC8wJ70nINI2eaeBjr2qkMaHwB2o3Z+tKV4JPNM2nJ6jngDvUgKWJH+eKaDTsAA9qb/ERmgB2Mt29zQBgfjk+9Ii85zThu/xoAXII9vSlHINNOQAR/k0KDj3+tFgHFcHNNINPBx+FM5FADgAF4pRnn+dM3dxg/WjBoAdu54pc8c1ESc4qQHOP8arUB+7tTdo204D1PalAx70ymQ52nAFLuHakb2xSdCPSoJJQwycfrTgeOagPUelOyfwqkBKBmo3TI96Ven40jt83uakBi5xzj6ilXOBTWbBoXI4NAEwHy0p5HPSmB+KTeMZqugIcCAP1p/fiqxfrUqtwM9akkf6+tNpN+PypS3Y9aplCA4qWNs4OaqseuO9CzFR+mKi4Fs4B55qJsZ6VEZzn/PSlVyx69aLgOGB0pST+JoKg/X2o6fT1oY1oIcnNMUYqQZx9abj5s0rdRCd+KXHXAHWkOR+FKDnp+YpIph9fzFBUetKWxSg5qrAiMrjtmlUYHSnHBoCk+3+FFiQIwT2zTH6U8jP0+tI44psCI8Lmo9tPcf8A6qYG6fyrIL3JA3HajOck9abnj3NKPegBdp9afvIFN7e9J0q9wHlj/n0oJyKbnJ6c+tIDkY64oe4EnX/9VI3WkzimkcVBSDPOOmOeaBj9Kjb72evapFHt+FO4xw49qjJzUh6VEeGzxTuQx6NgCgnIx0zSDGPahuelK4CMOfXPc09B3poxUi4AHrSBEo6fSkIzTQee+KcOD707huL29KYeue1SMaibI6jHtVsL2EbrQO/tSD7uaAfmrMCQYA4prdaUHHWk6EkimgYvHFHtSZz/AI0DODSAXbluwpwQkUY6ZpyfnTQDcClA5p/pS9KQWIiDz605cUrAGkAxVWsBJ044pHHTjn0oPBFDE461I2hVwBSt1pg61KoGKBdADAdqcCSD3poGKXOB7UAHQUuOfX6UgOVHvTj92gA70pOKZjHPenYAFAkB/wA5pu3n0px60jHIpJWGA4YYp5ANNUYFPHPSktQ6AARxSlQKBwaVgMdKWzF0HIAQPSnlcds1GjY4FTA/LV7h5EQXvT15zQ3WhSPSs+oyULTwAOKRBTiDTYCgc4pwHPoKQe2acOn8qCQ9c04dcUtAHqOKVgHAZ7VJEfWmA9s05OalKwE7Z2ZquDlhVnGV9agVcN/KlJaiZpWkfANXUXH/AOqqlnWjGm6tLAxFjzUmwDmnKuKkC54NbpEkXlAimsmc1Y24pCozV2AqsnH61Gy47VaPUioWAFYtAQFevFN2+tSkYpNvNTYCPbimkZqbb9aaUqbAQsPy9aiYc1YZcVGy1DQ7kJGKTb9KlI4xSY56UrFERWkINSEZpu3PNKzAjxxQR7VLsz74pQlRa4tyIJ+dG059qmK89KUp0otcZXK5Ix/Kl2ZFTbKNntQ1cCBlz2pp69anK57Unl81PKBAF4FKYz6VOI8f/qo29+9OwXsQbCBRs55qYp+VHl+2ay5bjuRbeaUJmpNlOC88VSjqFyPbkcflTWX2qcqfSk2c9KpxuIr7PzFN8s8/1qyVx7U1k46GlylFXZzRtyKnKfWkEePpWThYSISnFGzjmptueKDHxU8vVDIdmeKTaKm2GlCdqaVxIh25owcZqXbgdKQp1xSt3GyIrg8cn0pAnI49qlK4P9aUJke1NrQCPaD2pdvtUmz1HSlC46//AKqLaARBPelC++al2dqUR+1NR0BkezPajy/rU6x+xp/l+1UoXJKzR8Uxkz261bKUwjiq5bFIptHzimFMYq20ftUZSsGncCsRimMvB4zVopx0pjL09KixVyrsx9DSFMDpx7VYZOajZeazaGRAZpQaVhyKQfpTWjIJE7VKP8moV9qmB4r06TugA8iqN1xmrrZAPv2qnd4A4rsbFuZEx+Zia5bWTyw9PWupm6NXK6zwzVrR0kXDc4PXTxJnGK8m8UnqK9R8RMQjV5P4nc5P6V9rgDsicfPjnis+UYYmrs/IOf5VUkUsxPr0r2mbyVtSvtyBTtnA4/xpwiyRU/l4YZ/lTUbGViAR/KMjPvUyRA1KkOO2KsRQ5A4xVNE7BBEARVkDB47U9IgvGAPXipAoB4p2sFrIIxkCr0C8Cq0Sk1ehU4AAq0hIsR8KDUwaoVHHtTuelbJWNETqc/Wl3YzUAbGBTg3PNWih+eM0FgKbuIqMtTLH7880Mc1EW7Ck3YIpMnSw/GRzyKjfinl/lPSoWfJPT8aykck1cifk+1NyBwKUk5NIAak4ZiMMHNNJyKVx+NJn061Bmn7o0nA9zQi857U4Jj/61OHSquNCMABzTcY4ApzN0z2poYD3oR2RQijrmlC4PNKo69qdx1FdETsgN2jFRtHxnFTkYpjHOKZukUHWoHQ5rS8rPSo5YO/U0kirmWUprc5zVx4dv/16rvEetQ1YhvUhY474p6semaNnpzSBecVgK72JUk296swTfhVI5yOKmiBxmpLNu2uNuOeK0oZd3f8AOsGBjx6VowTBMEmtkK5pORtxVC5iDKeMVYWbfSSgMuSc1d7lJnOX8eVPFYVxFjPH1rrLyDg4rEkg57/Ss5djVmSkJ9MVdt2CD9Kk2BO3B7EVGeDzxXHUhcE2X4ZMMK0raXAwTWLBJjv0q/BN7ivOlCzOyDsjfsrkZByK6bS7kEjJribe4wQCeTXQ6TPyOa+azCle7OPEPU9A0+b7vpXQWsnQVx+mT5AINdBaXIJHNfFVIuMjzWdZZvkitq2YY965axuMYz61v2c+4YzzXbRdzN6Hx1MOuKpSnHUYrRmXHrVCdcZ4rtLKrMQOuKiMm0e+aWVsdars2O9JLUaZOs+T3H1p6zZGM1QZ+aFm7dKqw0zSWUk9aGfII7e1UBN708zZ9vpVoNB87gg8Zqg77WHTirE0uR7GqUr446Zr1sLPlkFx058wZxWfMdpParSy7QQOSaq3WT759q+4w1XmSLiyAyDPFNaTjOeKheQjrUbS+9ehc6Eicv8AhR5vv1qv5v50gl+Wkx7IteYD65FDSFlOeaq+ZSiXg81mVbS5HcMBVVpammO7kVWbpUy7ih5gz5U1EWJ7cUu75MUwHOagpinrTOh6Uu4Ck3A/4VSExcHGaYW5qQZI9aYV+Y0CuQTfMKh2lj6VaaPI9Kbsx9aCL2IQvtT1j9RUqx08LzSbMZy1IlXFO8vFShM9qeFHYVDZi56aEIXmnCMntU6xFue1PCEH0rNsycrqxXEZ3daeqVME59af5OaSEmQBACaUJzU6xc9KdsOelMtMgKeopTHj8e1TbR2qRY6pGiZCkeMVoWgAZetQqmCcdOlWYBhhWj2NDp9JbbtPYV2OmTYCkdK4fTXIA5rrdOkwqj0r5rGJknY2cvC4rSjYYHNYVg4IGa14H46V4d7HNLctnkccU2kDE9O/anEYrS9yXsQz5KjFVm69KtyHcvPIqmx5rKYJi44x6VJGfTk1ADxUsXT3rjNFqT7uOmM0jkHmkzjpS7gCeKzY2xvvilAKjI5NAXJPpRnt2rMkkQkEYGKkyM89fWo0wFx3zT+5H4fSq6hqKB/+qnKMAim4INOY+9DGxykkcmpByOvNRD5etPUnHaixmKR83T8aQjninnJFNKkc96afcpDASOc08HFIAc8008n2oC1x4PHrzSg4NMH6UuMHFJDFLEGjPA4pCctz0pW4AoYCBu/b60hOTjihhk+lIx5z6cVIbiZ7ZwaA3AJprZzzT1IJqriYmRQR0FKwwRgCkPIxxzRcq40cHinBgaaOuDwDSgdfX6VIh7Nnr09qZnaT2pRzjj8aTG7PT8aq4LUC3cd6aX5zQRg0EHHY1IrChuR6UucE56UzZ7U4cHnitLi6DnOehFM3elLnPakbIHp7VNxof/DSBx3qNmA9/WlBqr6lPUmzuPNPBA+tQKeSalByoJFWjN7i9fTNHQ845pAMU4c9aYCjpSjBOKTIxT1APatUNjR1qZQMc4+tM2+tOXB+lMQ4r3oGNw/zmnA8etCjP0ppaBu7kgOQOKmTmoUAGKnA/wD10wJEGO/FWF6ZFQoMY71OmNopXAtWp+brVq4izGcdKpwHaV9jWip3J6j3qJKwkrnOXUQDHHJpbdjirWoKAxqlEdrYrlluJaaF5WyMc8etShgQOfxquCD65qUEYqR3JFznsD71YQ/Lj1qDGD61MjHGBQNaMf0GKkj3Cmg8Zp4OT/Sp6gTqeKcGzUYOTSr1poCYHNSKc0xRgU5MkUW1IHgjGO1Sp2FRgcEd8U9OlDL2Jw3NSDjrUK8D2qQEdaZBOMYp4bLHjrUCnsKlXkUkVckVjjPenqSDUQOakHFNKxJMrGpUPPNV9/NSISaBXuWMjGKYTkYpyNgc9+KQ4zz/AJFFh2GA5YVYjOeKixxUiHH1qkStx5GO9C8dc5oP1oUk8VJQ9DjjoKmTLdeBUSjGalDcdD/SgkAeetSLyRmmqhAzTh8v/wBagdheC38qVs4/xpARu65P1pTyaBrYROtPpigjnP5VJtPHYdcUAOiGakYZx6/zqDJyQKfuxj+lUrAIRmnK2f8AClbB5pO2KkBxIPTrTcHFL746UhbH+FAAOhoHIx70hzikGce/tRewupKTx3p455PNQKTjmpFJ4oKtYVzg8U5eGz0pCevFNXlj6UE3HsCCelJjk0v8NN+7UvRlPQdtxj19aXcCMZ703t1pMdKoW47P40FsUhOaCMjvRcqw8H5R2p3b2qPOeQc/WpAfWqRIrDI57+lRMAvOeRU54Ge1Qso6UMBh5brTcHPrS7T6ZFByMGpAFytSDn/GmHgD+lBNBTH560DPbmmE5welOXr/APWoJFycY7e9NJzkdTTjgHHakxjmgb0EAyuOpp/8qaBzmndcHFFx2EwNwp3bOMU3GDn9KDnBzQFhwbb9D0oMmKZnjNKD1Oaq5NrjOSfxperCnOBk03HHWpEhcYPXFOAxznimA7R608HjrihDELYGD1prcmhgN3bFR7uT6UAOxkc/hQQenejHGMdaUjnOc4FABk596acEU4D1ob3qkC1G9RzSbznHanEc+1RkZap3BokEnp9KGfPSmDg/40oIzSTuANnac4GPSo2Y8YqRu3Pamhcik0FhACB9OaejEUgXikHB44o0BotK4288UhHP1pgOMil3ZHuaaAU8UU3ORwf1pf4aGAp5oo6fSgHGOxpdQFI4HSmZIPFOLlqQMPz4quoDx1zQefQUg/MUp/yaAF7NSSnIxQPloY8ZovqFiBj1qPryBUknWmBc456VkVYaOD70u7nGKcRgH1pduelaWJ20Atx0zS5z25pAvA9aBnP+cUno7gO7HvSHr0oyPp7CkzxnvSuUxw+7TWNOJ4/rUZX+dJkicEjvUygDrTFxjnrThwOKaQ9hWGVzUTCpugFMccdKGOw0ZPPWlwfrTRx1NOGQMinuiUIDzzTx0Gajx07CpEyMVAD+tO6VG2aXJIz1/wAKaFsSYFIyggZzn61GCf8AJp4Oad7jGMDik2hcHFP/AIaQjFSFhf4sj8KDzkUg4OTSUFdBwHA/T6UpH501W9O9OPJFBDFXrTg2R1pvSlBHOaBjgef6U8dP8ajHQ4pw6cCgB2QBSE5o6ik6cUAxe3rS9+uM00cmlyaA6CgcmnBvbmmDNPxzmgSHDk0vrSKwBpzYOelAdAAAX3p2c8U3p0puWH19qNh7En8VAIz/AI0wA5yTThz9aAFxxSd6XGOtLjHvSTuAD60R8UbeD9KB+VMCUdD0oI6jqaQClJxU3uAgQ5zn86mTrUZJxSqxHFO6QEj7e1Rg5pwOMUgxk+tSwJI+KmAznFRKakXigkcBTxjpxTf4acO1FkA7HFKBwP8A9VKDhqQelGxQ7gU9RkimKKkTrQ2ST5+T/CoF5epHOF6fnUcT/NSb1E1sa1mp2j0rRj4XpVC1YBfpV1H9O9aLUZOppM5zgUzzP0pPMGeDWqZBMTjk0E8GofN9aN9ClZA0K7ZYelRP1pS+eO1RMRzUN3BIXgk0AZpB604cVIC7aa3J9qUt/wDrpvOaGwGMM5xTCuKlxjNNYYHrWbAjKYppXJqUjIphHFDAj2jil2/7NPCbqcI8Uh3IgvGe1KFp+z2p23JpWEM2GjbUu2jbRawEO2kK4471MQB9KaV9qqwEW2gLzUu3igLUWLI6Tb/s1MUzSbP84pcoEOzJ56Uqr7VLsyKULk1LVhIi28j6dKdtz2qTbmnBeOlWkDIdtIV5/wDrVPt5PpTCv40NDISuaQx1KUo2e1Ra4EGzn603y6slcL700pzSaAr7MdqMe1T7MCkIH50WAg247Ubcdf5VLso2cVNuoEOMdqUJUm2jGTU2KItuO2frQFwf6VKVpNvPelbQVyMr+dAXB9BUoXn6UBeKEguMA9v/AK9PC04LS4GfpWiVhbgo9uaUrSjrQetMBhGPemlcg5p556UY4oAhZcimMtWNvSmMMc0mtBp6lcimYxnip2GDUbCosMhcVA44Pp71YOKgf71c7QELdaYOAae/GQTzUZ68c0geo9GxipA4qEHAoDcV005WdgZKXz17VTuGyKmLelVJ5OoruuCRnTNkNXK6yfvV1E3Cn+VcprLfe9/WuihrM0pnn3iIgh/SvKPEqZJ716vrxyHzXl/iLBZhX3mAWh1x3OKnQntVYx/MfXrWpcIKqmPnH8q9e1zeSuVVjJIyPwqZYiSM8VKkXWpQMnFCRnYbHHu5IwTxVhYtvSljT8qlxhfWrSFa4AZp4XP09qRfmqRcjpVvcl7kkS4POKtxjgVVTntVlOKaBbkwORSg8GmBvxoLcc/nWyGOUYNSL94Z4+lRKepzRu461TLHs3X+dRscjPQVGZDjr+NMMmam4D880hYYFIGxzUTSfgKb1CRJv60yRs00nI60zfg4rNo55sUsCBk05Tk+1Qs3FSK2PxrM4ZAzZJooznikwaSMLdR6UHA79aRSQPrQORSaHFDTim5+bFPxn2prDn1pxR10xcgDjmnA4qHPXt7U9OcVtE74vQeT8v8AQ0HkAdqUikDdc1sbREyBTGYGlc4qJucDp9KgpDXwc1XIAzxUr/WoyeOuDUy2FYaVHYYphhGc4pS3SguCeKwsPlsxnl8mn9PahmxSAEnNCQraliE4x9amFyd2BVUKcUqqc8fnVoaNOKc9c1bWXctZUZK8dz2qdbkqOKG7Eonu2+XgdaofZuMkVMZ/NODxUhHy570rmzd7IybmLy81nyNnqOla90M9Ky5oTknpSa0NLEIfpU0d1tPH41WZSq+/0pobYe9cs6aaEpNM1re5AOc810Wl3ijGTz+tcdHJx6GtTTpyr/zrxsThuaBlV11PTtMu8hSDW/bXI4xxXBaVfcA10Vped85r4bGYZwbdjja6naWd8Mj+ddFYXYGMnivP7W9JxzzW7ZX43DLDNeZCTRgz59mXrWfMu6tadB61Rkj4PH5163QDInUdBn1qlLj/AOvWlcJzwMVnTihIpOxTk71AX/8ArntT5mK5x171Vkb3q1C5qnoWRN+lOE2f84qh5pVv50ed+HtVctjMvNPkYqtPLnvULSc9T+dRySjaeea6qSsXYd53Sm3L5XPNVGnxntQ026PGa+twUtjVLREEsmDUJkGeBTZJeag83v0r6C+htFE5koE2RVYyHNIJCc+lZXe5UloW2finK/rVNXIFPDYqkwJnfNV5Dj61Jvz0PFRyfeNJ7ARjn60hGaXBFBHy5HWpAiOA3NOUCggnmnIORV7E3FXrRtyfT3qQKcZpx4A4pXJk9CLy80eVjnHNTpgsMfjQV+fAFZN6mLd2QhO9PEeaeFyc9qesfQ1LdjnkyIRndzTtvPIqcJn604RnPFYOWpzc1tCFV9akCe2f6U8Lt/GpAmKnqS5akapntzTzFxUiKOlP78VVyiER7e1J5ZOeas7enFAjz04q4miZXSKpI4uamCc8jrTgmBVo2jqRhR2pycNil9sUij5ielaWubI19OPTNdVp0nTFclprDIzXU6cw+U8GvGxkdyep1enSYwK2oJAOK5yyetm2kIAB4r5eas7GUka8LggCnjk84qrE2QMc1YzjirS0MpKwkwIHp9KpOOoq9JllwOaqMpXP86zkhW0IR0qdOOKrg1PHzg9a5Zbmq2Jc5oIGelHb0ornluAo68UqgfjQDmhR1qkJIcvHp9aepGcdqj6DinZ4HGD7UWK2JAc5p1RqRinhgfpU9SNx/GeaUDmm44HrmpE/DPvVpiWo9QMUgBLdaFwBTguB2qXuGzGsuRUe3rwBUxBPFNK5HIqCmR5Axx+VO+ZvTFNxz0zTscdqGIQc9aM5IHGR2pSeMEUgUgfWgbDqTSE596RmP9aByAKVgWg1uevrSAY6cUpHPqaGOKF2EHPfke9GN34U0MQvTilUkZ4p3BJ2HdRk/gaQDOeB9KACAP5UnOaCgU80AfN6Gjv7UpOPqe1AkLwTj0pWXk+tMzggHrTsnn3qUxiAjvyaYQc8VIAGHTFIQRWiJEyeKCMnkflSnAIPSkzgVJSdxpUZzTTg/SpSPlqIjBxVRfcUnYcnB60/j1pqnPXrQo7kcVstUS0TLyOKd1FRLUqkAVpYWg7JxjFPXntTMAjOOlOzzWgkheccU4demaBgHjrSqM81IDlIx7U8DA/zmmcCnk81RK7D05qUY2jHWmDGeD+NPXr/ADoHYljJOParC8dePaoEOFHpUyt/9emrCSLCnBHGO+avW53rVCP86vW3HHSk9QKmoxE5xzWTyj8mujvIgYz3rBnjw+cVxSVmKXxE0RDVMp7VXiK9vxqwmScVBSROq+tSA8/1qEfWpFOWoSGWRjHXmnDmowQ3fHvUg/L0qRskHXingZ5P86aPm/GngY+tNMQ4EmpUbpxUYXJ64pwyO+KXmKxKDx709KhU9Kljzmh6huydDwB2qTrjFMAxTwuRmq3JHKec1KOP8M1EoqXjHSk9B2uSDrx1oUnjNIvHFLQncbFzz/SpUOD9aiUAkZNSotFySZTkU4HIHpTVHBoPTmhuwEo6Zpy9Rg8io0qZBg9KtC8wAxS5wc1LjjpimsMDPX6UMdh4znoamHTpUSjOO1SheDxUgKvNG7nFN9hRnOOKBXHDhxUuOPWmAYGO44p6g4+tAwAx0p4JximqO+elOHJA9apAJL14FNXhsU/73emtxz3qQSHge9NB/IUg7dxTvu/jQFwB6UZzjrzTlHNL39KBdRmOPalUcn29qcvahRjrVWVhigYHNHOeKCMHPb6Upxx/hU2ACxIpq8tQRx3FCjaOetCAkzkc01h6U8NleT0pDx3ptahuhFByeaVlHGD+NC5Z/wDPSlcY96mxSEGOtBz2poHIp2OKZIg55NOH86RT/nNSYyOlBYA568UhAb3I9acB+lBHTtQTsRlelMPNObPWmE+/NAgXgg/0pxG400A9+v1p5b8/WgBiqRjJqTAxmkGPxpee3ai4BjH/AOqkDZH+eKeeQeKYRjmkncpi8DgfhQ3HNNxz0OKXOOv0ptEi5HXqaCcnFN3ClB70bAI2M8A9KAOD3560OeaaOnagB3U04AsDio+mad26mgBDjj0/rRzjNH86TcOlACdT/jSd/Q0/INMIO7FBTF3YJ7GnHkVGeuTTgeOKLkjs8HrRTcmjcBxQA8cd6YePxpcgn2oJxilcBhHNAIBIxzTmbn6U0d/WhANcliaco596ceR04oHHPTPrQ0FhdueuKb360/txTSOvep8gFyQKDjI60ZwKB27VSQCngDikJz9KXOO1NYZB7+1S9AHqRSE5qMHoR19KeCQfSmmV0HfwijIBBNMDc807ORRdXGLuAWn7hgdaj69KP4hTuQSH1pD0pByaeRxUxAifkVEOSPzqcjgj9PSoCOh/UUmgJQeOgpP4aZuz3pQefammA5qSkzzingZFF7gMK9+9Jzj2pzjH0peOtFg6jOgo5xmnMPX1pvWn1AAe9PBJBNNH3fr60o61LVgFBpHbP/1qdgZ9vWmupxSAaSCcCg96aVIHFOZSPencExASc5qRW6D9aixx609Rx+NId9CQ8f8A1qb604Z4o2gU2iWGflpM8UpU4pv8VIaAtnil6D0pu3n1/lTynegq40GlK8dKUAfrTwM0NXJIhwDxQpwPapMcUhTH8+lAmL256CjOc+lO2HBp4THQUa3GMBzTweOBQB1zTgtACA4pCOOlSFcEDFOK46VSY3qRBcH8KCMfWnhPmpwXPWpEyMIadjmpVQAHilC07aARhce9KQM9KlC/lQV4osBD1NJjrU2z2oKZpNC3GL0xjvTgvPFOC4pw9aT2GIFO2gDFOyB7E00nml00AU46d6ZtO6nKSWp386NOoBg7aXmjGRyKUelSg3GtT1ORTXp6frTAfsGOlIVJxninhcCk7n+tBIq8YyOtSbaYpz3p+2k0UKp5qQfpUYGCKd0FTdiRLnj6Uo/WmDqakGTTGOAIpQ3IoGTRjBzQ9LAPY5XHaoEYBxUkzbR061XRsvUyepL6GvbS8VdWUYrNgPAqbzMCmp6FPcvCbNLvGPpVATEUvnZ78/Wq57El4uM0hkFUzMcUnm8+1HPcC35maUNwKqq2akQmkpCRYz70BvzqMNmnVVyR1ANNpQOaNWAvJ70U7bS49qroBHjjmjbk1IFxShcmiwDFQDtml24qVV7fpTtvamloBAVo288VMVzQF9qLXAh2ZpQnNTBaNvtSsNkBWmkHtU5WmhT6VNmIjCU4IBUm38KAO1NICPbikK8+lTbelIVpWuWQ7fWl2/NipdtGPSjlvuBGBilA6U7bz9KXjNCQDMe3FN21KRTSPzoaIIiufwpMdPWpSM03bUN2KRHSEZqUL9aNmaVrhchK8UbMjpU22grilyjIGUikK/8A6qmIpu3mk10AhIpCv41KRz0pCOakBgGaTbUu0Y4ppGPr7UOIEeAP/wBVA60v8VBGTQAYwaUGk20uMUrgLk0hOaDxznFJnHFO4C570ncUfxUoFABTWH407rSHOKroBC+TUR796mc4/wDrVA/esWURNx9Kgc1LL1qF81g9wImOR71GQQKe1Mb0xUpAMbqaQHA5px49qjPHStUtUAhYc4qtMeDUpPvVaY12KVxplOY/Kx7Vyms9WOM11cwAiYmuR1g8GvQwy99FwOB18/K3ua8v8QMDIRXpviE4BNeZa6mZ2r7/AAa0OynqznJE3HjgUzyuelXDDznH6U10APTivWtY6rdSsYhjpSiMA5FTBCelOCEDkVRHkQglRQWJ4qbZk8g/WhIuvFBLQ1QV9qlDYFKq4HSgJzS6kJEkY5BqZTk1EikDkcVKo+b1rVEkn8NH8NNBwuDTh04pplID09KY+FFKuOaikerGxjsSeKZvI60hOaazdh1pbASl8Cmk8+1MBOMGlPShDew4nimE5o9qQHk96m5zTWg1jx1xSg8c0pTOKUptGazZyS3ANmngnNJj5c/pQDgYrO9jnsOpf4aaORwKeoyvA5oLimITUZNTeX9aBGW6VSOiJXx2605BzzVgRe1OEHPpn0roR1RexCemKa361aMGenX3pvkHv1qkdSdim/FRO2BV6SHHWoHgyf8AChjKVMfvVx4Sg5H5VC8ORkVk7gU3OFznPtTQ5Y/41O8B6kflTktyTnFTZjcuhEAWx7VYhhPU9alitsHmrsVuMcCmkZXuUmjxipFj+XJFWzb9P5UzaBxVtaFxK+wDgVBK+0YzVlxxVK5BPFYyNoxHxSEsKtPLgYHT2qhHkEkdulK0p9ahDjG7uTyHJqCRQQeKWOTJ68VKoBPPSrWpd9DMngOMgYqs8RGCBW28WR0qs8G49MVViDNVWLdDV+yRgwzx+pp4tDViOLYOKzlSUlYykm0bNgxAHWti3uGUA56VzlvPsHtWjBer6/rXz2LwHMmc9mzooNRxg5rYstSUKDnmuKW8APBqxDqWw9eK+Qr4CUXdEuPc5uXPJNU5RgHtV2Q9aoz9xWaiYtmddcE9jWZcdSPWtO5OKzLkjnvVpA9tDMue/rWfJJjjNXLtuBWZO+cg9DWqiy4rQbJLgdcmo/tFQzSFcgVWaY55rXluUkXWuuaZJPgHFUjcbevSoZLrOea1jBvYqKuyy8/Bz17elN84Y9qz2nzjnn0pyzZr6XCxasWtyWeXk4qEScio3kLcGmhs9a+gT0NU9CctSKxxx3pgGaVfpSDfcmycVIDkAVEnI61IOBQNDx1pGXvSDOaXBpMdgHHH9KD04pw5FLt45pLYbItmOKcqYp6g7TinAe1NmbECHHSnt7d6eq5AxzT9nHNZtnPKRCAe/FKRmptnSnCMGs2zncmRBDxxUgTjkU4JzT9px9axkzJuyGqvHT8qcUx9aftOKk2HHTmszlbuQbAeo7U9VGBT9meaeFGAP1oQRWowLzkD86eF7VIqA9qesWByatId7si2dMDil2Ed6nCHFMII6/rW0UdEXcjC807AIxTWJJpd3GKo6IvQRgR9KibjnOfanM+KhZ+a1SN0aNgx3e1dNp0mCBXJWT4YV1Omn5lP+c15uKjdXFszrNPJI5rbhJGCKwtNbI+tbUWGWvlasPeM5rQvW8m3j1q3HMCMYrNRTtz2qdG+bAJrNbGW5oscL2qpIef6VIJPlwahc5JA65pSFYi5zip46hGSmPenRkgn+tcUlqUic8jIP0p2ex7+lMBPtSjJNZNA2PwCaXG0jjrTBy1SEbfepFEQ8UpPSlzzk03r61Y2PU9u/wClPB9ajXrxUoGe3WoEOjbbUu70qEAjjrUig+lWGw9Rjt+NPpqEH61IvWpYBjH1pMcYORUvHpSbc5zWZLIAnPtSBc5HapyMdqGGffNGoJkBXOAR0oI49KlZTSbMj/ChobIAmT/Whl29euam2enFNKnFVYZCeeD0pGUCpDHj3pMe1S4gQnBGO+aOop5j3E+v0o2HHSkloJMQcjmlA6+/cUuwnNL1NMq4mOv50HmgA4HvQVNTZ3F5iBd3UUrDk5704L2ppUA4PU0rMBoIAxQTxxRsJowR/wDXq0K4UBSabuPQ1JnPtQDeghz6UzIJ6VIV3Hnr7Uwx9a05SRMkGkU0hUjnOaceegAppNFvYXdx0wKerDbxUWCPalHatUQkWA3tTwefSoo3HPf3qUc8irRViRenAp4OT/Oo14p4Gf8A61WJjtxHp60i4J46UBc5pVJ9KARIvX0zT/fjNR5GfepM8DoRQibj0Y1ZiJzzVJG5HbFWI2xj1qQRbV8evpVy1nwR7dKz93GRU9u3IzVeg+hqTNuj/CsO6zvOePpW3Gu5BgcGsq+gIc1y1FqKSvZlWIjPTmrMbfNx+tU4ziTmrSnkf4Vh0Ke1ydDjNSqcHpUKnB71MueuDRclE6H5cfrUiHpUMf3RUw6/54qraDbJ0PtSgmmD5RwePenJz/jUoCRSaeh7Uz0pwI7UyCU9QafGc9KhLHoKkjPynP6VJZYU/ManU1VXtUydqSuJ6MmA5x3p+3p6UzA4yKlGCM1Yxyj1FKBn25oH1p64/GhAGMHipFJ/Co85+v1p8fNTbUhknQUdgCOKOe1G089sUJAKp7VZTPXPXiqyGrCnHOaopE+SByeaRxk8cUA5HrTW4oBj0PGcc1Nu47VCj8DIpxYA96Cbkmd3PenYPGaiQ8j0qVT+vSgXQeBkdKcOSM/jTF6YJpTzn9KsY7n60/PI47dKiz838qkVs4ye9KwdQAO38aTOeo6dxT9uRkcijGMmiwDVXBp+MN/hTRgk+vWnnAOKa1KsMzjtUmcLyKjbgmgkkYpWJHLwDT1GaZgD8BTkGc84NK1wB8kE0oGByaXORQPu5pFMbj0PNH3Wp2Bu+nWkK56dvagnzHD0H1ppHPrn2pydPakcCh6oAB/SlJ5A9qTvSZ//AF0LYBww2P0p4AAGajB2nPrSl8cflQUheDyPWnA5ptP649aCRfvUgyw5604DA4oxjnvQBGR/kUwjGOKkYcj3phOaADjP9KTgntikx14pwHr1osAAY7U/OfrTVGM8YzQTQV0HA5o3fypmMfShjzx1pLQGOYj/AD3qM9v60pPXilI46UyUxhHTsaO/NPK8+vpSYNQ11GtxvbmmgnHf608kYpg6VSYh/XpTs5601celKBkYplIRzx61CWwalYYyOKiJIqNiWPyR9aAOaaMmnA/LTTAAOaOccHilJpoJxntTuAuecAUi9aGP4ZoGQRQykKDgUpI9PxpOR+FIM0wsNLE/WnIuT70bfVc05T0pIOop4zSdMZpC3NIDilfuFh+6mlsc+vFAGKTaMjNQD2FU8e1LntTTxnmnL1xT1GFIx/PFKfy7U0DAzVNEABweOacOoJwaaODQprNKxTsBGOM4pRyKMZzx+VKqkZPWqa1JH+hpQoIoUYGKWmkAoAC0uRTH60oGM0WAG5quRzxjFTnJyajwSaXkBHs9+KUDknsB0p2AKAuaRYAE/wCNPGe5H4UAZGPWnKmO1VEgYw54pFHJxUhTHtTQuCeKpLUA6D6U08Y/pUwUU3AJqWuwEIzg+lSBSR9KMc8VIo7dvepGmM2Y60FT6fnU23I6Y7UhXOfb2qrDZAY6VU4GRzUhXgf0FLtxVWJIynPtThHjmngZoHHapSuAvlnFMC/NjmpeCKa3XjirAQrlelIU5+lPGCMH8qCcGoaAaFxyKXbx604LTuvFPdAyEKc8inLwPelIwelKBzUD3AqKQnApzgYpmeSOgq+iJY8elOxj3pq9KWlLTUY9AB0pOg60m6gnHTmk3cAByacDz60wZyf0pR6UirjwM073qNSCf6U8EUPQkcvJ9qXk0LilIGDT6ALxQD7YqLJzTlz+NS2BJSZIB5pc+tBznpRqVcaDzS89qQLjmnfpSWpKYhGT7UfXoKcMGlVeOaSAao+X60cDtTsfhR9e9VYADAetKvPuKYQR7VKg4HfNJIBCmcGl/Pn2pxAIpAPm9aGtSSQcrxQynOTihBxQx49/5U7FCocntUtQoeal4qbiQ4DP/wBanKB0pvbinA4pWEPIxT16VGD0+lPUYPSmBIOT/WnAf5FMAzUinmhJAQzjGKhjXD81PcEBarxtluKye5T3NKM8Cn9qZCMLUh6UrCbuRsfT8qRWxQwwab/nism9RkgfNKG5xUZOT/npSg4q0STKc1NHxUKDAqZRgCrTsBIDilHpTAMGpKvqA4DFSKPzpgHI9Keg4qkQOUZFOAz60u3NPCk1YDcd6ds4pw607HOavlAaFp2BSgUu3PTrTsBGRijHSnkZ7dulJtwcd6XKwEwQBQRinYOKXHehJgR7MHpS7BUoHegLxRbQCIp+dLs9Kkx7Uu2lZgQ7aQrxUpUdaTbRygRbeaMcVJspMClYCPbk+1Ljj0p+3k0u3AotqBGVH1qMrgVYK0xl5qbARbc0BeaeRigDGKLAN296Xb9adjigjrU2Q0MA/KmlecVJjjNGPWhsREVprL/nNStx+NRnke1J22NERkUmOc048U3PNRcQU1jn60rGmkcVLdwGUHrTv4qQ9az6jQlGcE0HrSZFUCAn16U3dzikZs03d1rO42SA9aUEkVGpznil3e1UmA8k/hTWORTaRifyp3sSNY1A5qVjnFROMVkyiBm54qJzUrDgnNQtyKyktS72IifrTW6U9gBTCcUrCYxj/nFQuc1I3UVC3Sri9BjGqCQ1IxGagk4HtW8XqQQXJ/cmuO1k43V2N1/qq43Wj9817OE1kmbQWiPP/EXKkV51qyfvTXoXiA7mYV5/qfMrV99gldHZTXvGQ6DselV2Tce3FWpF5pnlj0r1WdhEsYHSnYHvTyuKYTmku7JsN27v/wBVSGMLj1p0Q9T+lPJ5JqmzF3IQmPrTgvNPODRxnqKUdwtoAXjrSUu7njkUhNaoloA3PPNKTjFMJBz2phb/ACabJvqSs+CPaq7OB+NNZgM96heTPPWpW49hXcZ4P4Uwvkioy+frTc/5zTbuNFjfg46+9SAk5waq76fG3PWkmDJj1oXnPtTC3HX9abu28U2YyRNngelBOajDZ6Zp2RUM5pIkACgYOR70hYE4GKgaTHT8qQSktWZly9SyB2qTJI96rq+aeGzVrUtIsRjn1qaMVXjP41Or4IxjFWaJE+MDA/GkIz0ApAc0jNjvVLc6oLQdT+MVCT37VG8uDxV3sdCRJIeO1QiM5NKGzUq9PQ0rjZXkiGfeoWTB/wDrVbYgim7c9qGKxWES+nNLsA7fpU2znpzQV/OqsJojjUbquxKAnSoEQde9SBtgosK2okg7dBVaTjFPlkyaqyPk1lI2SEkNVH5NSSyY9vxqurbpOtYvU02ROqBV+tVX+97VcYYXriq7p1Oc0WsONlEbGM1YQ4/xqBPpUuCelNEkhkyMdaVV3ds1EFJOO9Wok4rVEskSP5RxmlaHC9MfhU6cYFSmINxVxIMxwQcgVCbkx9K0prfGcDArJuojzjvROHMrBYcL85yM8U8akc9azGVlJHWhVJOAP0ryKuGi+hCSZvTADI6Vm3PetK6GGrMuiecCvz1I88zZzg4zmsu6YZPatC5cknPFY92+B9TWysUkzPuiOaybh9ufWr109Y93MB3Ga3jE1SIJpaqPMB1ps9x9KoSTliQK7IUmzVRLEl0R0NQmcnpn3quWJoQkYJr0KWHsNLsWFY9Tz+NPDY+tQrx260pOPrXt0adkNK5I75UjvSRvnrkVEOKcuc13JWQ+mhYHXnpUyVUQnNWY84oH0J0wakAx/nFRRsFqTdk0DSJADQBim5NOycYp2KFHFBxSKD3p3Rc9am5MtBSeKeuMYIFNQZx2FSqoPaobMZN2HKADxUoXkcVGOvpUqgkd6xe5xzY7ZxS7Bt6ZpwGRTlFQ9TnchijBp4UHmlGB0pQPTioOdtsQJ2NSqtLwMcU8DNJhcbsyM/pSiOgj8qcgFFhJtj0jI49ak2Yz/XtSKdvb6UpbBPFUjVRGkYFROxxzzT3fAqB2zWyNooazA0wtilfJBAPNMbPT0q7anRFDCSaQAN9KGFKBnrWtjqRNASJBXSaa3IGa5lM7hgVv6UwOM1z1o3iZSR22lvkCugtlJWuV0uXGAT0rq7FgQK+TrwszKVyZRtpysQc0sgJbNMJA7VwmDTRMJCRSF/pkGogxH0pC+Qe1TIuLuiTdTlJqJT39KcrHgds9a55q5Za607Jx3pqnpS9OPXrXO0Kw9CcnHSpCB3qJcZ4qRDkf0pIa2FIG2kzk5pSAaULg560xMFGT0qWM7R6/Wm7uaevJ4HT1oSDYcBwacOlAyTQBgU7A9R6jHoaeo57Zpmec06ptqLqTjp1/Kg9MU1G49KfjApWDQTacZoC5GacQaMcZoQDQmep/Cl2gDpinBcc0pGc1VrkN31I9o6UzaeamKkD1pAufxquWwJ6EBTA7UhjzyelWGTFAXNVYbZX8vvxgU0pk9Pwq1swO1N2VNgsVjHgUbD61ZEecCn+UPxo5UzMqrEfSgRelWioNIE5o9mWnoVhGc9PxFNaHnNXAg7Cl8rNaKKQJmeYcHOOaDCTV0xe2Pb1oEXtQ6ZS3KIjIOacsRJ6fnV4RLS+QCOOn60KkJlIRnOMYpdnarTREDBppj7YFVy2EmUvL4PSkKDA/rVooCCaZsx2pKIFYp70wjFWSpyeBUZXilylXI0Yip426fyqFkwachNUkK+pZVuacG4xUCtx2zTg3Of0zVAycNx/jThjNRL+lSKefapvqZkg69MEUtIg2/wD66djnP/6qe40hACOg/M1PGTk/1pig44xinjkVdhomjYZA5qeNgCKrLkU9WIqFoTtob1o4Kc1X1BMio7SXPfgVNdqWjzms5WZf2TDcFXqymWAIqvOCG/GpoSSg5rmYkTg+9S5IIqMNk5/WnqSWqGMsoTtAqVfl6jmq8TbamB5NCAlGG/D1qWPI4NQg5z271KMEU2GxJu7A0oHNMGOOM1Ip5oEyQDHNOxikznilpbIGSKcdKnTgVWUfNxU6nFFxbk6/nUg54zUEec1ZRfwp6MQqjn1p/wB2kXjFOY80AAGSaenUUwZFPSgplhcEc07aD0NMXtUgAxQSxm2pISec03dxTsAdKARYjGQBSFeKah4p7HcaroHQRflOKf35poz9OaeBmpABwcA8VLxjmoxjqBz6U4+1AkSrgrzSjmmqdoz2qVRxyPyqxjR972oGN3vUhT1FNI/Sk0Kw5DnFO9ef8aYODTgc0J9BjRzzT1569qZwBj3p56UJ2FcQqSeOaQDnH9acq8c/nQ3FN+Q+gDtn9acDx14pvXANAHOKVwRITx/WkDdh2oPTn9KQdc1IXuO7cfWjt/8AXppPJxQ/XpxVIOhKg9KRuSaaD07UrdfSokNIQgnoaUjHTrTQ3FO388jNNO4ho5PoKeFFI+M05On6UAHb0p44A/8A11Htz06U4DAqkA5Txz+FKTz9KD92kyMVIDWOcn8KQDIxims3T1FN3dMUAP6jpzRyvQ0gPH9aXIqroB3Uc0FeTQhyMUucj6VG5YwjA9qaPvdKc2ScikPXIxTIHDp6n+dJjHvSjn0FITQwAZ65pGHFOxkdqXb7D8qFsUyIjApMY+lTGPjjpSbD9aViSJenoBUhHHqTSbcHPcU8Ln6/ypgROucmoymeambjjFNAyQfSpaH6kW3tRUrKATTG6c0JFCFh2oJ96RlpNtPcTEJzSpx9aNgJ6fjT9uMUPXQS0EHPelDHOfWgLz7UEYosO4Fqbv8AenbaAv5UJEjOtIPSpNoBpu3HOKlopgOV9akPTNMjGcc47VJtz0FNIV9CJuuPSgHj0p7xE9PTJpvl9O1DQrgTmkJ5OKk2E8UhizjilZgR7zTl5GetHlH6+1SKnB7UWuCEAyKeBil29KbjBPrmqSAftpKcOlN2807AKFzUgX2po7Yp/Uf/AFqAGNycd6jYf5FSnpnFMPIqWtQIwO1OK89KF4zT14OaWwDMY6U73NPGMc/rTAtWtgH4HBNLgZpMYGe9APXFACHnvUY+/n+lSseO1RnrSYA/enL6VGTmlA796QE7cd8U0Dg0mePWj+Hj0p9A6iZx7UoYU1hkcZpBzU6srqPx0PFPbrUYHNPHGKvbQlBuApN3Y9qNtJQ9gsPUED3pcZGTTQeR+VOB4pJ6BYcAOPenEDApin8qeCMY70JoNyNwKVSM0SHJ/wAaQEAehovZ6AK3BNRep7GpfpSYFJsVhO+DxTsGjr9aX+Gk9RjRycU8DrTcYPOBThg1IkGOc0AYoJxQORQMXZ7mlHakIwKcvzdqTYDeQ1Sgk5xTduOe9SL096YuowryaACo9D6etKWwaQn9aXUOg5Mnj0qTGetA6U/j0xTGiEgA8fypQCeKVgc5pQPXpUMLCqpIp5GMfzpF/lSk5qtgQxvbr70A47cUE5pf4aLgNJpy/KKbjbxSqePTFK1gHnnnijbS7emOM0bOKoTHg8UjAkUKPanYx71DQhFBJ9vpUo44qME5/wAKkAyKLWQBn3xThnPegpg/0xTh1+lGwCgY/D2qQdjTQM0/v04ouA4daeBk/wBaavpUgxjtigCtOKS2TnNSXHXim24O6sl8QdTQRcDpS446URAlQal25q3qHUrstMZfxqyV/OmFKxtqO5BsyafGvFPCc8fWpFTNVymYItThDSonpUoWtVECMJg09VIqQR54p6oBVJagMC5p6xmnqntxUqKN3StOUBqpT9lPCc09YquMQIgm4elLs54FTBMjAoMeOKuzAi205U61IE5xTlTFNKwEDKc5oKZOfWpmT8qNversBD5ZP40bcds1KVxzim7cCoa7ANoxgDNSFcDpS7RmkkBGoGDmgDGakCj0ppFPlAZt3fjRsp9DdPeswItvb0pNvNSng/Sm4wc+tADcCgcf/rpdtNpeYCNTW6U5j2pp5HNZjQxulJnpSlaawwMUPQQu7nFAOaZnNKOOtQA4Dp6UlKDz9KShasfURqjYintx1qM9KiaKGMfSmN9ae1M/iPSo6AJRSEZptQwHHvSd6CcY6fjTSc09wAmmk84oJxTGb1+lQxoRjTe3rQW5pM4rJsY4H8Kd61HntTqpO4Dt1NPX/GmkjPvQTTARjgVC1SE1G5zUt6oCJh1qJ+MVI9RnOKzbKRGy55qNs+tSNwOlRE9KLjI3qvJ061O7cVWc09BMibvUbnFK5xUTNk8fpWlN3GRXZIibvXG63jY1ddfuBF9a4/W2+U19BgleVzSCukefa6wwxzXA3wzIc12/iB9rMM44rhLuTdI3rX6BglaB3UN2UHph4B/wqU8DNQStiu5uyOmVlqRlwpOaYZueDVSZyD1xVY3QTjIJqXJHPOoommboKKie5PWsuS955I/Oo2vDyM9KSkYe1NX7WemcGni5x3rCN575pRejAJOK1uL2pvC6xzwakS539aw0venPBqzFdZqrludzVL96YWwarrPuHPNSeaKL3LSuNkJP41C3BqRmqJm5wepovYLCHvQvzUEZpN+3Pamncu2mgrDp/WlXAam7+OefelD4NMLDz1o70wvmhnxin0MpIeX29KR5Rj3+lRM/HSo3OR1rBnM1qOZ+eOtKjYx7VAG5p6yZGRUitcsiXPSpYnqkhzU/me9axQ1GxdR6l3ZwKopIfWp1kxz1FWVFF5WOP60jSc1WWT0OKa8uRiqTtqbxRI9wOlJGd2ar7s5qSIlRmr3R0Jl1OAKcTj/GoFcMaeT/APqqAi+44nIpN3BxTM5NIRzz0qxsfkGkBwfemFscClXofWkheZInQ0NwlInFI7496ZS1KsrE+1QSPx1qeUc+lV3GKxkapFaZs063iyCaa+SwBq3bjCdOtZXsU1cTZyc1E68kj8qnPBNMK4oM72ZEFOelSKmacoHFOUYb/Gq6iHRR4+tWY4+O1RRcH3qwpwBxmtUTIkRdp9fpVmJRVYNU8L4H0rVEdCd7dSM1nXVkpyetaJkOM1XnO4Zq+gJGBPahDnpiq33TWzcxbu2Ky54dpPGDXPKNw5bGteKck1i3Tda371cduKwL7pivy1Hmp3Ma7IJNYt5J8pPata9YAdcVgX0+04JrWEXdGqZmXs4HesS5m3MTzVy+nBYn+VZcjbm5r1aNFt6myK8x3HIFQ+Uz9s1cCYJ4pfKwDXtUsOkjXoUTF6c0m3B6VbkRup5qAg5r0Y0kio6ABTadjjim7ea6EkgWgbeaevNNXrUi+vWi47aD4xzzU4yBx1qONeasLxTvcLC80oOOtLk/T3pSOM0FLQUc9/0qVRxmoOc5zUqNn6VEm0DH5yc4zmnYBpqrzkVIgytK+hm3bUFUECp0UAf40iplelOArPVnNJ9RQBT1yKAM1IEyanY5ZDgmRmnAcjPNKq7RUu3msTiadyMICeafsxS7eenFLQRbUBinr7U08ZFITxx19aBgTgGhW44pjSd6TfmmzSKsTmTHQZNNMhGc9frUW/I4PNRFuaI6nStyUvyaZuyMUwtxSHANdCWhqkSbvamnkcnikVc96cF5961SOiKVhpXPP6U4dKXHpmgDBwea1LQLx9a1tNkwwFZgXd3xVu0YpKPTNRON0S9TsdOfBFdVYz9MniuJsJcBSDXT6fc8CvlsXTaZkzo929c1GWGelFu26L60pTrXhbGMtBjkkZphYg+wpzgqO5qHJBpkRdiZW/Wplbt+NVgcjmpFfIz3rCSNEXY2yuM1Mp4qrESeg7VOrcVgx9R6H86UnNMDZ6ClDZ61IrkinLfSnA4qMHPHQClU5brSSEShhmlBx600EnilWq2FYmRu/wDWnqcdqhTnFSA889DQhkg/zmngd8UxCB1FSjrimKw5MZ5qZf4ahXjpUingciosMcRyMKPqKNtAOaU9eOlKxLVxSMULijHQkcUEenFbISWg4dR/KkYbOAaXn8qVxzx/KmJDDyMUgFH9KOcHNNhYDgfWikJP4UoORSG2KDkjilJ/CjHvSkmqQr6CDGKUAU3POaM8elVcY/j2FITjA9qaDgnNBale4aCk5P8AnmlXFNBxSA81aYrkhAxSg5BzUe6nhs+9XcYHrjqKYQDzQTmmE84qWxdRrHPQUwY5PanE89M0xuvFTcY3aD9KaVHYZp+QD6Zo9ec1Vg6kTL16U0rzU3Ue9IMA1SAj2YNOHUccU4jmk29ayYDhgjjinjkcGoV9DzUi5osGxKjYwCanADVXT0NTKf1FaC6ki5zj9Kerc8dqhDfnTlJ61GoycfMOKevHbmokyw4/KpBx71O4mXLRtrjtmtV1DR9qxIn2uOOtakc/7setS1dDTMy8TbnioI5Dj/OKtXrcnPfvVFGy5yDiuOWjsSt7FtWJPpUq8jNV0bPSrCD5QO1JofUmj6jOcfSrJwOelQRjaRnj61OH3Z4plIk+7xyDSoefekwfWlC5OTUXE0TjB5xThio0zn2qVRVrYTFGR9KkXkCoScnNSKeeKjcZKuPWphgdetQryfepQTwKVgJo2xg1Oj8VVHGT2qWMkmmiCyDjHpTxzUKEsxB5qxHgrVrUpob931p6DNKV4pQO1DBD1FSHjpTE/wAinNgjPpQmFg/T8Kcg4JppORSqT1oJJUOGz2p/IHqKiTk1OooKQAE469KcB0/OlXgfSlcdMVSE0KBk0/qKZuzT+uKkQ9V+tSquBj3qFWwenFPV/rQBKCQ1OIBHqKjJ+WnluM54qkwG5xjtS5x3yaQkEnOTTV7ijqCHnBXNG7pTefwo4/GhgSo/v1pG5xUYPI+lOBzzUldBy84FPpgHAp2RmhEi55yBnijPoOh703dk9KX14yPrQA5sc/5FDEUlNcjNBXQcfu5oLYB701T+OaHOV6ZpSJEDc/4UtM3ZFAbjFJMsk3cinZ4/rUec9aVee+aaIJt3FIHz1pVU49aQrTVwFL0hfI5pdnFM2YwOePSjUAzgdKjOafRs+bHcUagMUk09T604REt6U8wZ9cUlEGMB5/wp46mneQSc0oiNPlYX0sR+vFMY4PFWNmKa0ffvRYCLdj+lOCEnPGacq9qkAzxiqSAhALfhSg4qQjpzTShPX86VrCuOHzLx6U8J60iLinjiqHcay45FJ5ftU2AR0oIxTsF7Fcw5bFN+zZFXlXtShPzqUgKBhJH86Y1uemK1fK5PA/KmmIfWr5QMzyGH0o8g5x+taPl9e9IsYz04qVG4LYoi2b8vanC1JB47Vo7B/d7UYA/H2qlGwGebfBpvkYJ4GP61o4HpTfKGfUU+VCRn/Zx6UogIXpmroQDPA4pGHBFVZCKnlAcgU0wZHpVkg45pu3B6Vk9w3K4h56U9Y+cYp9HQdaWhQ0xj0qIpz71OW9OlRNn/ACKkBqJk561IUA+lMQ4qQHHtQtQIwgU9KVR25oJ5pUPNAAR04pjj8zUh4FMI6+1A7aCA4pM5NOXv6Um4E+1T6iFA6Gngk+4phPPoKUN68Yp2AVqj5HqKk3cnP/16bkehpgN6Ae1AOaQ5AFICR3xUrUCTIpN2BTScYzSn9PSn2AUNxzSbulKfu9Kb6U7lWH5x0ppxTlXIpGG00m9CRvRjR05o5IPpnilA6D+dZgKMk08EAU0DFIx4xxVXAG59hTQRmmljSg5H6/hTHuSqcetLnPemKRkc8Yp447VQ2L+FIeTSEjOaQtjvik2gsOWgd+n9aZnIPakLY71new9iXPQ08MMfSq4fOOaf/npQQPYj/PrSDGBTS3Pt9KajfN1oHaxPuwPekBzTc8Uqn8Kq4h23FIeOaXORTSMUuoC460oX36elAFEfWmwsLtp49P5Uo70bsVI9gYY470sa8j/Ck3ZPNKo5oES7QTSd+1AOab39aCmKcc0xRnHFP/hpMc/SgixJnA4FKDzzTVIxwaVetG4yTAPWk4BphfBNKHwc0rgmPpCemKUHvSDr7UtwEIxjHegc5+tObmmHg5pbMTFOetIDzR170mAaL3Bk4ORS4NMTpTjzRsNbCqSBUg9aav6U8DNWSNHXgVKO1NGM0771JgLnkU4HBx2pOpp4Hr+lTYBRgnApwGR/jSAZ96f6mjoAqD2qYDPpUYyKmXn3471VgK1wcHmltVJYf1ougQ2OntTrTg4P61zq9we5oxx5A4xUpTjmiMjFSY4rWw2RGPPak8oVY25NPEWalQYiqIakSAenSra2xPapEgwcV0qmQQLFxUgiz2qdYec44qQQ7hz1rVUwKyx47ZqTygB0qcQ9qkCYqlTIK4jwBxThGM1YC/jR5eKvkLIlT2qUDinBMCl201ABm2l285xUm2gjFVyDsRbadS7aQjmm4i2GtTSOOKeRmkAxWdg6kYX2o25qTbSbPapAbg0o6U7bilHShIBm3BpCMVIRmkxgVQDMc4prfSnt1NNIwfWs2gGHpRnPPSlPI/GisxoZjv1oPWiipbENK80w/SnseKjY5qAEI4pjDihnppbmpvcAOAKQGk3c0m4Vk3Ysk6UhOT/So9/NDPQpAKzdajY0M1RFuQKUncdhc8+1G6m7utAYVAwJ4phNKTTakAzzSZ603IpM/pU3BCk1G1KW4pCeKhsExD9Oab1J4pe1IevtUtcwDqTIpD603PXihaaFWHE+o/KkJpueMUmcCj0JHE9ulRtzTqa3J/rR0CxG+cdM1E3FStzxUTAVDtcCNvTtURxmpHODUT8Gl1LIZO9Vm6VO557cVAzAe3FAupXmOAagLVLKaqswB5rSGjGQ6iwCHI4x+NcZrEmcjtXU6nL8p57VxGt3O3PNfTYLdG8UcP4gf5n9q4e5XLt/Sut1+4JZhnOeK5OTLOea+5w9RQhY6abS1KrjH+BqpN05rQlBA4xWdcZGe1dDq3RnUq9EZd03XH41lXE5G4cDnjNat0uFJwfrWFeAjJ6fWoUrnnVK1nqRyXOMHk1Xa62nk8ehqlcTFcj171QkvCDzQpHFPEdDaN6PWkF371hC8yATmnLe+9WpFxq3OgS7O772fxq5Df49Oa5hL4A9eOhxVuK7GOtWpHRCqdTFf/T0xVhbrJ68+lcvFdc9auwXgPU//XrVSO+FTQ6FZ93fNKzg9ayVvcHANTJdBuc96dzdPqXd22mM9Vzcjnn8aTd69PrVo2TJvN6UokIqAsO1MMuDxxVopst+fimmb1NVDJ6/pSbjz2pkbl0S5HPX2pGcdupqupyfelz6/lWTVzGSJAc804Zz04pgOKXdnGKdiEiwmD7U5eTUS9KkA6VSuBIDkntUiscYzUPTFPUj8atAS7sUmSaReetOLDPpR0N4pgGxxUkchzgVC3PTNOXAGSKtFlrftp24+tVxJ+NODn8KEPyLCsaCc96hD4pwcHPvVWLexKSDSZycU0c9aXdnjFSiUSfd61ExPenE4xUTHmqZcRHw3rUEi8etWT0FMf7p/nXO2aopBCz1c28D0pIIctnGKmbI4PasrCe5FgMD/OmOM1I4OKZjn3piYICOaUjJNSqoHHXFAXn3qkyegIvHTmpk4FMUVIq471UUQ2PAzg1NGO9Rrj/Ip6sBx0roRL1JW55z+lMcY/GmmTmmmTii4r6CsoYDOKpXFsOe9Wy4OKsW9mbjjbms5zjBXZLlZEV9FncOlc3fJjdXYahFnIrldST7w/pX5dY82Jyt8epHQdjXL6lLgt710mrMUDAdD71x+pynn2rtow1TN46sybybdnB+tU1ky2Kdcvz1/Koozg19HQgdcF3LkZBHP4UrqcUkZqQnKivXjE1sVm4BFQEdTVh+T0qF8Dgj8q1JWuhGVzTeh46UdCSOKQc9aTGlqKoJqVFwKYoyKkVcVKHbUli6DNWQMc+tQIKsBeneh7ljgucY5p+zqO4oQYNTIh644qdmBAIyacFIHrUoU5PFORKt6gNROanROOmaETGMVPGp9KlnPIaqkdqUpwO5qZVOTnn6U9Y8gVOxg0RIuQKlCgY9akWM8+hpyxe3OfyqGrnK9xAo6dakC+1OUCnYwKhnO4jCB2ppXjI4qQg+gqNiAPSsrWZHKRueahZjnvTyck88etRN/nmn1BIC/FN3H8qZux9aZvAJ9qtRN1GxPu4Apm7PvUYkJHtQpxjp9DWkVZG0Yj89qdjnqCKZknIqRRmtUdKQ9OaeM546UxfShcg+lWjRKxKoOKQYyM0iEdacT6frTEOCnoaliyp5/IVCHxgg4p4bvTadhLY6DTZM4FdLp0vTvXG6bL8w5wPeum06fBHNeNjI6NmVup2VlJuRf5VdA3A9KyNOmzitkDj8K+TnGzuZSWpGygD+dVZY8Zx0q7gHg1FKBtxj86lGRSGRUqHoP1qORCKcvSsZalx2LcR96nVvl96qI3Sp0JrmldFEwJp2cfTr71EPU81KcEA0txaBnJpynFRtzUikEYpp20J3HKTnipAefpTFHIpQdx44FO5ZMgP0HrUvU4qJDgVLxt69OlIlaj1798VIP51EDkHmnKckEjNUBYGe9OUdCKYDmnKSCOKLE2JF5pR1xSZPsKdj8/agE+gp9ulIf1pW6daQ8GgQ7OaB0/lTVO7r+tOGM/0p7jQmMdabT85zTcc81QMQDIoAz2p200YJHNAmhRkjnpQB7fgaTkfSnHr1poVhoXB5NJ07flTue3FB561dgYznB4pRyO1B6+lOAzj3oZImMAY/WmFuT3qUpgVGwP4ULQNhMEjp+dKPu0Z/GjoBwBTvcfkGfTpTcdPSl25p20+lFiiLJ9KjYk8fyqZwc1EVw3HWshWI+O4/OlX1pTmlC8cj8q1u7Ekbe1GQfenFT25prAjtRdliDj3oLZPWk5xxxSle9DdwTVtQXrnv2qRSfTmoxwacGoAk3HrT1OR6moug/rT1OB/9alcCUNTk6+oqMHPQU9SE60XEy0hxjpUmcepqujg1OCD65qUSKOoPatGzXcOOlZwOTzzWjYPk9fwpjtYbfQ4ycVlOpR66G7TehrEuUG7gZrmmrO4PR3CPpkVZTnFVYuVqzEefasii2p+lTIcDmq6nAFToR9KALAA54+lOHX2pi81IPlX60mgHqeuemak4wPeol7VITihiQnenqTnFNBzUi5OKYIeqnOBx9anU5ANQp2xzn3qWMgkDvSYx469DUi8U1alXnAosQSJkEVMnFRKMAU8NhqbKRMDmnYwwxTA2TxzT896BNWFPUd/anbs9aaAQfb2p/Qe1A0KvJpw5/Co1PJqSM80Ejx1HGKlXkVEW5GOlTRnd7+9Ug6jlPy4Bo3bhik6D+tC+v6VICqc/4VKpwOlMTOacooCw489KeB+tMxx64p6ttxn+VAIcTxj1pwO5SKgZ+5p0cnHXrQDJWB54pA2DSFieetITmqZY5mwDSbx6UnQf40bf59KkhjlHPTHsKlTGaiUE59KeAw6DNAD2I/WgHnOKQKzVKsPSgBg4oHUdzUohIPpTxFg470NMCMKT29qYYz2q0Rg0bAf/AK1VYCssfOOKcUPQipQPSlA4FNq6BFYwZPTFPEPXtx3qTd82KcvbGc+9QogRrBjtT0iA4A59qcSegozxirWgDtuOnOKTaD1FAY0bumOtO4Ji7eBTXX2p+400nFIqxGU/TmgAE/WlLDpn6U09KCR5GB70qnpnio9xz0/On7vrRfQViTdzSk8ZqM57Um/n61LehdiTpxQ3WowcnnvUi8g0iRi4B/nUgOfamkHtSE4qkA8j2/GmE80obOfWkPP1phYM81Koz9ajAOaUcc/1qdmFiUDn3pR71Gpzz09aXdzV3uDJYzxUoYEe1VkfB44qXPHWqAsLggUOuTTUIGPelY5NUBEVwTj64pN2CKVjimE4PtSuA8k8d6A+c1DnOOaA1RewEwP5UueP61Hvz1FLuoTuUhzc9KYRhT6Ub8/ShjnjNOWxIwjr2pv8NOPWkxgdakLEeCB61Gwz1qwcfgagbA7cVANDtvGKYyZHvT0Pr/KnetAFYjFKoJOcU5uCcikxt+lVoAu00DgcdKVjuppHtWb3ADz1o5/+tS9O1NB4NHUpCkYpgOOB0p27jimM3Ao0E1cUH86X+KmBuP605SetJOw2h7HjGaiL9akJJFQuOcVTZIM2evFIOSP5U0jFCn9O9QnqBL0NIXxQGJGKaTxQx7D9/alB5xUSipB7VQidcY5498U18D6UsZz07daSQE81QEWRzTsn8aYQaXnHNZFIcpzmjrz2oU55qQcY9qu1ySLGPf8AClxjmnnikbHTtTT7gR7sfSnK2RTD83QGnbePapYC7sfjS9+eKXb6U4J7VNrmlxuCfrTDGfQVPtweBjFOKZHTrVJXJZUHA55qQEmpGh9sUohwcZ5qVEkYRke1Mxg+9WfLwOlMZKdrAMGRRu54pQhPFG3260MExwGfx/Cl20qj8qeq96RTI16U5RtGT+VPC0mMcE81ViRQSRSnIFItPwcdKkT1Q3sM0A5FP28UgTn39hQMVelIRz71Iq5x9aRlzTsDY09aOd1OAFBGOO3vUNXAVVGOOaXqfegH86XrVAIUwe2aD09MU8gbTTGGOMe9Q9wFBP0zQBgUKvT8809Rnrx9KaQDQM0lSbaaU9OlOwDR2z1pfbpShDSHIPFSJj0GR/WnKv1piH5fanBs59qpB0JAAM44xTqYrZ5p45HTmpGJnJqRQcU0Lk08DAqrEjwfQUtMA5/pTh1NTdoCVR0p+cYwPwqIE49akGT1z+dS3rYB6nBqYHHFQqpqReBVK9wI5hls061jOTxUcjfNVuxAJqI6ysD3LsSVZSOlghG0VbSHOMc10KJLIY4TnpVuOD2xUkcIGKsKldUKRKIhCPSniEDtUwXil28CutU7F2IFipwWpSuKXZV+zCxHtBpClSFaTbRyhYaqUuPanAYpT0quULDMYo280/GaQ9KXKMbSMMClzxQeah7AIecU2nN0ppOKzZLEI4pFWlI4xSgYrN7hYbjmkC/lTjzihRijcLAFoIyaWinYobTT1p3WkPSsyWJ396a3WnHjFNJxUMRGfpQOKd1znimngc1L11AYRSdKUnJo46Vla4EbcComqVjk1ETis5ICNjim7qVj6/lUZOaybsUkBOabuoJpOT1rIYUhahjTSc0rjSAmm55+tBPGaQnrRcQo68dRSE0fypOTUooRuaaT+dKelITxSYDCetNJpW+n5038KyV9xICaQnFOXrTN2D0qWy0L/SkP5UpJNN78iquSBOaaTmkJ/E+nakzxWZSAtQPm/wD101ulBPtigNxxOaaT+tAOKT86dxjD0FMfoKcwqNjnNIlIik681A5znualc8f/AFqgc8UPUbIXPFV5CRmppDiqzt3pXJK8jfL71VkfmrEpyMetUpm5P8q1i9S+hk6zPww/WuC1254bHWuy1h+DnrXn+usfmFfQ4R6pI0TtocXrdwxJyKxFk3N71patJgn61jo2enH4V9bCVooFNotlcjpVK4hznvVhZPUY5pHIxya0VQwqSMK5jPIPSse9twSRiumuowQf51kXVv37V1wdzyas22cff2pGTWDcx4ZhzXZXsHJ4rAvbbJbj866Ero4DBZ9vemLNVi5ttrd/wqjIrLwKpxsWpNItrOM/4VYhuceuKyFlZWxU6zAdTU3sdFOozbjudw7nFWorgL1JrBinxx/WrKXTEYppnoU6h0Md2FXPX1qZLoHnOKwI7oYwT+dWUuPUVrGZ6MKl0ba3GOc4+lTpc7sc1iw3ZJA3A5q0kwPHetU7nXCVzUEnfNL5uapxyZHvVhMnkVaNOo73/TvUgzmo1XHOamTDdaZQ9eKTnrSoCSc09U5/+tTSMmrsFGR0qWOPHt7UqjA96mRfm6U0iNkIq/NTwv4fWnqntTxCSOlWCIakVakEB6kU7YeBRsNIYDmkB61KEIPSgRHpihGtyLnvTvmOB0qYQc8g1J5JAAq0hXZXKtjpSqCByKsrFzyKesf4VSHcgC59aAhHapxFjJ4pSB2o3DUhA98e1Lgn2qQrxSqvA6UJFXIz0ximN1qdhnPFQkZOaiRcRjHtSMewpXBzSxp83Q1g0bXsTRrhKCMGnEY6A0w5A4NQCVyNstSBDnvUgGeKkRCRmgQm3npTSOamximYycdaFdC6AiHJwMAVKgpg+U4qccnit0ZvURlxTQM1IMcDHNIRgVaZDIwpalKHbinouamji3nAGaluyuJ6bkVtavK/T9K63RdJLleKj0bTOV7/AIV3Oj6VjHygZ9K+TzTHNe5E4ZybbPL7zG3Ncvqi/eyK6O6kDrg1zuqH5T09K+bTuZ21OE1x8FvSuH1WXG7rn3rtNfONxrg9Sb5jXr4WNzWOjMyRufc0sXXNQOfm61Ih2ivpqMLI7YFuOTBp59uaqqT1FTB8Cu1GyEY1C43VK3PNQt0pk2SGntxSfdpNwFSJikx2EX2qYDkVGoOanXpUjSsSRrz7VOOenWokBwOasICTnFVYZLGpIqYHtUaLjtz61Mq4pW11AULk+v0oC47VJt9KXZ75q7WIBFzip0XGBiokyKsR4yKmxEkSJH14/CnpERQoyeKmX5qho52CIOPSn7cgkCkPy96Rnxxn8aRi4iE446UvA9aY7Z59KTcT/wDWqGiHEUnn0NRSZxRu5PNKWyDmosRaxXcnOKhcnmpmXtnNQuME+tVYFEibjnHHSo+pqQoT9KYOpx2qrGqgLu4GKOvPemHrSbsHFWkdCjayJg27mpVPFVQSOewqQPn2rQvRMnDY96eGBqsH5GP8KUSEmgfUsA80bqgWQineZxzTQ7E2RjNKGHY1Apx9KduHXp9ap6gX7KYJIBniujsLncRg8gdK4+NypBzW1pU/I5NceIhzQZk1qd9plxwDnH0rpbS438DkVxWlygleciuosWPHTFfHYmFmYSNMths5qNznJpWBYetRPnHeuRbGK1I5EwoqJDzz0p7HA+lRHI5HSs5LQa0LSMDg1KGwcdaqQtzgmpt+09q5Wimy0D+FP3HaABxUKnnNPDd6yFsPwSaev0qHOcVIpyavQolBwKcvHtUeemM0/rz/AEpJISJlPNPDnHNRKcEVITmjYESKeScU9W6EYqFT3p6t7U1qRtsWFbnPFSAkHp0GKrqTn2qVQfeqKJwc9eKdu/Oox06/nTwp4560kRpcduz0oYYxSHGMD1p4+bpj2HpWgmxozS8g5pcCnKoNKwxBkik5x2p7Lgjjijb2qrAJjik6dsU8KRQBlu1NISY3HcfjRgbvepAhzTW4OcVVhvcaPSlIH1FOXpSlAc/yqmiCEAenFOCY/wAaeY84IpQnU84qUrgIFwPb60hX0HT1qXZntT9mRV8pXQqYIGD1poUntVox5NIEzn+dFiSERn0pfLPPFWAhOc04xdK0BspGOmmA5z2q95Htz9Kd5WQRjgelZ8omzPMR6Y/CgxEdvwNX/s5/z3prQnuBWihcNSiYzTDEeOM1fMXPofSgQ7ieKOUZn+TgelKIiRjirxg74qEx54AFHKBUMJX/AOvTNjLWkIt2QRTWgBpSiBR2kcHrTinGKstCcZHNBhB7VHKUiueDxSk8DvU5i4o8kjmosSNRttPDk/hT1tT6U8QEdqlxaKuMEg69O1WrO6COOetVWgPv60RqQcn9KTTSFexvPOHSsq4PXPNXYELIOD7mq11CQeh+lYTuU3dXKsTcnPerSNjoKqqpDdfwqyuM4xWO5W5ZQ8c96njbANU1fjpVhX4981bEy3G+cmpd1VUPBweTUu8cdsVm9BE6npx1qTtx1quGPB/SpFkJovcFoSE8VJHJwM1Fn5T600Ek4pIC2rg9alXpVNG4A/WrCvkj2p31AsAnjB5+tTLjA5quG/z61IpLDNUBZDgLRuyc4qAHnNOUnFAFpZMD3p5k96qpkipcdDU+gkSrIamRgV96rolTIOeKEtRLcUt3pyOQRTDj8qbuqhFjccVPAwI96pKx4I4qRG2mqiV1LgIPvTgMVEp3YP41ID364oSJHL71KvIpip9anVQV9/0ppARjj6mlGT2qby+OtN2AHpUARlOT3FIibTwRipdo5HpSkcigBUX5aeEGOlIDwe9P5+WrtcBvlgGnbRj3FIzYOKC4HT8jQDHoo78GnFfxpm859TSF+5pIOhKuFIqYHGP5VV346U4MSADzRcCwXAHvSb+RUO8noT+NAJNSGxYVgc04HI9PeogQeO9SAHiqQCfxcUZ49aGXAPeoQcMcU3oA5iN/+FOVt3FRO2D6U0Pg5H4Uk7AWByc8UjHFRbiR1pdxOPT2obuBIp45p44xUKtzT1bNTcLEvGPWkJBpm6kL59KABfvGmnnvSNjdzTc84oHsB+UkkjINOD5HORUbklsGkDEDmgS3Jy2MehpoPJxzTeW70qLg/WjcpkgB7/pUyniok570/wDhprYEPPI9qiJ+YDv707JAxUZG4Gmw6jlbOSPxo34OOuKZnIx1oxzmpJJBL7+1Jv8AeoyQDRnpkfpQBKjjOeeKdv8AeoAT/k0Bjn1oAnDjBNSK+arZIqRXqrgWw4pWfgVX34xz+dIXyevFVcB7vznPNM3ZNRs+cio93FZyYeRYB4owSOTUKsRT93zZoKsSA4NSbsdarlueKcr8YqkSTE4ppemK/HNGckCquAu78PxpVNM6EGlzg1mA846dqgkP/wCupS1QyAH6UFdByHinkioEIDEVKDkdKCV2GtzxQopW4zTVNA7XH7flFM6H+lSbqaQO1AhB1pGGOgp459qRlxigq5E4JqIjmrWzIphhGQcfpUpE3sQqOKev3T/Snbcc8/jTgufbFOxVxo9uKikGD1zxVgDFRyIPfNCVgZAy8j3o2CpMcnJp4A70lGwXIgvPTBpCtWMZ5wP60xh3H4U7EkarT6Np60oGaljXcWN+fbFKxzxSAYNKR3pu40RNwf6UAYP/ANanlc00nFTawx6ADHvUmPb9ahDYxTw2PrV3FYeRxTdtOJzSdTU7slob5dPVMn2oPrQpwfrVLQqw8R4PFPVOPSmhsZyaC+BihuxKFZcD3pQRgU1m700tg88UXAkam5/Ok3//AK6QHJzTuhMlycVGwxxThwKY3XtUbjDd2pOAM4oB596TPapAkHbn8qfnB9KiQgH0pzHgetPYEO3HPTP4U0nFAJNB5A9qb1AcvAB6GpAR+NMXp6U7OO2KVhpkgGT0o5z/ADpEJz1oJ4x3pDZIuOBSuAvf/wCvTE6gfzpze9adCVsMpOooyKfgCsxIQDNPUUi9adz60rDQv5YFK3SmgZJ54+lL9aYAo5p20YpA3HTn35pRnOMcfSgLij2pCOacOlIxPQUAM6txSHp60g4NOHf0oW5IADsOKXaRmlX0NOpIbGqMg+hqWkAxT8YPpiiwIAQcfyp/XvimLx708D1pjQ4DnrS45pPxp46VC3JHIOlSKOlRgk4qRcfhTe4En3qUD8aaByakA45p9QKc/wB41c06QZFVLrAYipLA4cf4VlH4g6nTQNuUVoQpxWbaHOB61rx9q9GkrkvUkQcVIBSKMCnk4r0YotIRaMZ5pc84pCa1uFg+9SjpTS1BbpRdCFPWm5FIWoXrWfNcB1ITignjNNpOQD6aTmm7sGkzzUuQrjqKZnNGTWLkFx3WkPX2pM4pN1JyQXFpD0FNzzig8is7iYvpTqbS7qLghaOtJupKbYh2OtMJxTt1JUFMY3Sm5NPamY59azkSI54qNqcTgYprHis27IBrdKaWoPFNzzWQCM1Qs3NSMeKgf8h7VEmNDWNMY5oamnrmsWUB6UhJ/CkPNIRmo2ACc0wmjpzSVmUFFK3SkpvQAo6e1FA6UdCQ6U0jj+tSU0ijcCMrmkK1KVpjDApWtoNERNN/ip7Cm4FZ2GNJwP8A69NJxTjzTWPvWbYLUa2P1pCeD0/GkJ6008npUXK6Ck96QnNI3Sk3ZFF7IkUnimk8dT+dB6Uh46UXL3Anj0FRucU5vrTH6GqQED5qFz+VTO3FV3ORVMCB+lVpSAKnkP8A9eqkhJB9Ky1AgkIOeg/pVNlJzz05qxKciq7tsjb8q2pxvNEHO6w2N1cDrIyW712+rTZD9ea4LW5Qd3fivsMDR6mrV0cRrW1ZCPU9vWshcA1a1ibdORmqINfUOlZAloWCwAxx9arTShaGbAqGT5j71z8ljlnoMeUsPWqkwOCT09qsOp64zUDDt3rpps86prqZN3BuHSsW5tjkgiunmjHeqEtuHXpmvRhJWOFrU5G4tQ3YVlXNqUY1195ZdSBWVdWeTyPxrdWYnoctNARVdiyVuXNljgDPes6e3x1qHC40yuspI64NSpccYqvJGR2pqkr3OKxasdSlZaGkspIx0qVLg9CayxIcj3qVJe2TUrQ6oVraGxHNjkHrVyC5I6n8q59Zmz1qeK+YkcitIzPRhVOst51I5OSatxOM8VzEF8UOTWra3uQD6+tbQkdkZXNtcE8dqlXI5xVGC5Vh14q/G25ev4V0RVzoUrksaZxmpvLwe9Rx+tWBk9KsGtRFT2q1HFz05qJeOoqyhFUkQ0SpFj0qdEwORUStx71KpJpiQjr6UxU9qlIxSjCk0uhp0GBORT9noMUZGeBTvpzVIYGPpz+NO2AUhIx9KPM281Q9x+0AccGjoKiM/PXik84EVAW0JCQDzxmm9elNznmlDD6AVfQqOwHpSgcCkLepoBJ+lUIJDUJ4NSNioyctWMmaIQ9BTouD/WmHripowKwNBW56Uzac8VNgY96ZtxkjrQNMVE3VIF2ikTINSg5pWIYzbmm7fmqTbkcU3HNFiAC09VA5zxSDjHf2p2SR0/AVqibjs88UhP8AnFNzikZsn2piWoq4BrV0qASyA4rGxkjqfcV1fh62BZfz+lcuKqezptozq7HVaJp+Nvy12+mWu0DIrC0a32hSe1dfZRhUHFfmGNquczi1PmSS4465rI1NwyGl+2Db157VTvJd0Zq6ch21OO14ctmuD1NTvNd9rZ3bu1cRqacnPP4V9Bg3doqOjOfc4b1qRf196ZcYU0xXUjJOK+rirI76fw3LatgU7f8AlVZXyMdadu4rVGq0RIXyajZxnFN381G5PNT1E0SE/NzTlbHT+dQ7uKenWgZaXrmpU+bioUOc57VPEOR70ILE6KQKtRDnNQIOe1WYwPSqRLJRHt681Jt4+tKq8Cn7eOn41driTAYNKvWkUds1ItDQ2KqgDmpVGGODkZpijpUi8ipM07kinH/1qkWQetVyccUnmY4oE0mXTKc1G8meBUHmE00tzmoMWh5JBJPSjdmotxHI705cZ+lZEOI85zxSnI46UA88Uu0elOwlEjqNx7VK3t+dNwT7n3q7FxirFYqQORjNN2j0qyVyMHimFRVJDsVGUg03bzVkrjimFfbmjY07ENICM1My8VGwqhatCBs/WnfjUaj3pRijcESAZGe9PAzzUQOKkHOKtbFIepweaGI70jdKaTnPemimOVjkelaemybSO9ZGef8A69W7J8SComrxsZtXO60qXLL/ADrrtNkyBz+tcLpcp4yfwrsNLk4XpXymLgk2c1rnSopKD2prKR+Ap9oQRx+VSSLhgAPrXjpWZz2s7GfKPwxVOQ4rRnHes6cEHiomND0bgetThxmqKNg//XqdH5x0rjZoXUfmpUbPWqqsD65qZSR7VmQ0yUHHHNSj1JxUQYAn+lPUj8aAuSdMdSKkSmAjPWnqDUoZIDxT1Of8Kag4pygDkcCncaQ8D6GnKePSm9TxTwA1MTRInAqwnSq4HTFSK3vRa4E64B9qfn9KhXGfWplORVEscRke9AGOD3ox+XtSnHpQTYcAPpQBzxQOW9fanL1OK1toMDwOaF5/+vSkdPShVz7/AIUkS9xR+lSKvOe9IF59akQdc1okIbjAppUEnrUuM/40mzP0q0imRhcrxTgnFSBMClxgZA71YrW1IgvHOcelL5ePzp+zvTsc/wD1qVhDB1z396VSO/SnbaXA9asBpU5PpR5fOR0p4XPQU4cDrS3Aaqe9LtOfSnqM80uMjmmKw3y8n/CnhdoJxx60gGGx09jUoAx6VVhjNg9M+1MaPHarP+QajYcH6VdgK5XjikC81N0OcUmMYpXFuQOvT27Ypgj59KsOuB9ajzhqQxoj560xl2ipqZICV4yPpTYEBU+uRS7BjmjIzSlRzkVmwWoz8elPVeBTDgE+1PVjxxUgidB+RqZVGOnNVlcqBU2/mk2UyQwg/X1NMFuA1PR/rTwwPTilZElyzi+XBFJeQjbmp7Egj606+HyVE0iktDnJVCt9OlSqKWdfn/GnpkcdfrXnvRsI7CbGI/8ArVJGOPenKMEd6njGFxj9KGhiRqcYFTohIOPpSxoDiraRjGPWkLqVRE3SnBMYwTVsRgj3pfLA7ZNCiSQKpzSMvT2q15QNI0YFVYbuQIPm6VZjHFIifpU6xZHWpsJMYv1/CpUPFPEeBn+dOCAdqOoDkAxSgY5pVXAp2OKAEVsH3qUNnpUaoSasJFkAUkrgA6CpRnAoEeMVIFGK0swuRtn/ACKYAeRVpYwR04pTCPSotcEQBTjnpTlX58VZWIE8/lQsXPSmloUxEXC+tS+h/SpUiGBQV9qpIm4Icj3qWNgB1qILjntTsdKfoK5Jvx357Uhb/PrTdoJ49KeI+QaizGAbAPNDdueKXYKUpxgA0gCN/Q1KDkZ9ajWEgHj8qlCY46CqQDDj8aQE8etSGPHb60m0k8DpSAQdR3/pRjAp/l5xx19aNm4eppsBiqQAemelODHjFOCdOOaUR5PSiwCgkAUoHWnBMfn2p+3FO1wGY4GORUi8DigKB27VJGMfX1otYBjEn2qPGeMdaslfSkEQ9etPlAouh3GkVT3q1LFjpwaYkZPHI4qLagNVTn/GlEfUcVOIgRgil2ZJ71SQEHlmnBD3OamMeKXbjmnYCArTGQjt+NW1TPWgxZxS5QM/y+M84pQvb1q8YAPekNuCemKdibsq+XkYpvl1d8kbjxSmIbunNRy3KKyx9sUpXBFWAvzUjRjHrVWsBB0PbH0qUkfWneXijGB6UkA04pp75FOIwKbUgMwVbBpxPy8807B4+lAHWgER/h+dNYcinnj6e9Jt+YUA9Rh/+tSj9fal2ck4pGXB9KLAIWIGM0bzQyk9vxpMdPyoQDw/GKPMA4puOPSkI7461NmUh2evIpC/OOtNA59KUqR2NPUkdu7YpA/H9Kac5poOBUssm3jrTvMHeocnP9KXt61SEyXzhkD+VOEnHX86rA4HSpS3anckmBB6Uu4dqgD5OKdg5qWykPL8A9qYzZGBSHr0pQuTk4NCbZIznPrUitSD5ePWnLx7VSYWsIxyfakHGfWnED05pR64oS1DyHDIFNbNOPrRsy3rQA3JpyndSeWD2/WlA6UbAPGB9KbtJNOQDv0qYAUCZX2YzSdPrUxAwetRgYpM0Wg3jrTHwtTYxTWGfWmtSCvt5PFKOT7dal2e3P8AOmsB3oBDAc0EZpxXj0oA/L1ApMBgHFGCOaeFpSuT7Ci1gI85/LtTh0pUjwPagLlvemNbEbH6VGxPPpUrL1qMriouNCZ4pd3qPxpMYP0pGGMVI7WH7+9CyEGoiTzSBiaE7MC0JM+/vQXyOKrg5FSKKdxMmD8n0oLYpoAxSNQ9Rji3vikY9eaaecCgj1pAPUg5NOzwaiU1JnkntT3IHg5Wkzk03J6U1ycdOaQLYduwaC3A/Oot/HekJwfWgsnDbufSnbqjjIxTt46UC6D1OeKcOc1EsnPFPDg0EkgPrTh1pgYFaC+BQVYlpxGaiVufpTwcr2Jppkki8mnkZHf/ABqKM81NnP0FVECMDvzTgO2aQtjPvTlNSwE6H3pQOTxS4OetOGKQWG0AfNjrTiBmgjj1oAE60/p071EGOOKfu4qA8hcnr2oK8e9GcfWn8E+tWCIWU/hR0OO/vUpTNR+WMUAKoPXtT+pqNQVJp44poVxwanfw0xBnrTx9KS1GKO3ang5pgOCKkHPSp2AMYx/KnUUHoP1pICRelSDp/hUceM1KBxVJE9B4Ap38Jpi849qeOpxS2ApXP3qlsG+YZ61Fecn6Ulk218isl8QPc6uzI2j1rVibgVz9pONozWpDc4+lehCdlcTRpg4FLvqkLzpnpSG89+PrW/tbDL+4GmGTmqP2z3/WmNd4HWh1rgXjLSeZ71m/avSl+1HnB7VHtfMizNLzP85pfMrMNxge1KLn0NCq3HqaPmZoL81n/aiepo+0H/8AXS9r5iL+8YNN83NUTN05zQJDjP6VHtLgXvMFBlHNUxNxyaDJnvScyy35nakMm6qvmc0Ke3WjnILO7J/rT92BVcPTlbJp8wkSmQYNLv8Aeoc9aA+R60uYZNnFKTmolNOyapMCTqKCeKaCMUVVxsDzmkPSgnj0pCe3WolYQxhyaYwqTqaa3NZgREfnTSM/4VIVBpjVmwI26VAxyanYevWoWHJ4rOSLITyKbj/9dPYYFNI5/wAKxYDegph608jmmEdKykHQb/nml7Gik21NrFCZxSE80EZoC80pagLSrSDg0uMc1XQA3UbaAOKF+8KaFYCajY/lT2PFRMaTBIY5phPFPYe1RkZrBj2AnNRtz6U89aYffqaz8gG5waSg8Amk3UikIeTSd+3HanHr/wDWpDznHXtUgxKKM5ozn/8AVTS1BDG6VE3HpUjNzUT5xx1rQLEMh96rv1NTNkjp0qCTmpe5JWk/zxVWUkj0qzKeaqSnA9TSK3dirIcZqndyfuuT2qxcNWZey4TrxXZh1eSBHPa1JhWwa85164OW/wAa7nV5hzmuB1gb2av0TL6SsmdGlkcZd/vJ2JPSoD8tXrqIAN61nNwQK+hlC6G49RMbsYpzLntzQvy896ikkIFefUjZnBVQcA1Xlxu4FP8AMyc03IJ65rBNJnmz3IJE3jpVGVNvFam32qCaIEZxzXRCZzNGRKhYcVRnttx+7WzJDzwPyqrLEQen412wkZvU566sxuyPzArIurHGc46ZwK66WIHOec1n3FqJDnArpjK+4knucjLa5HvVKWDqetdNc2nU7azZrZsdOlKUbhG5hkEcdqQNt71entypJqpJFtGAK5pRNE7WYgkIFCzc9cVGw2n/ADxTCeaxeh1wql+K4weTn/Cr9tdZ6nHsKwg2D1q1FPtPGPoKuMtT0IVDrbK7OAB+tblrcbsAn8PWuKsrwL35Fa9vfnjBrsjO+h3QmddFLxVhDkdaw7W8LYyfatW3mB/Gt0zrvcvKeKcjn3pgbI4xU8UXANaXESxgkA1OjD8ajQ47cU7d6UwHl8+1AORUefWpEIHalcdxwXHelyVpwcZ7YqCVwAcUXKWorygZ6/jULz5qKV/fFRs/HFK+haJfM681Ishx61UU4Jz1p6vincdy2shzyQKfvI68j2qqZBxSCTrTWgrlkyZHJo8wk8VWMnHP4Uqv0z+VBCbuTl8DrmkaTIqJ3zkGmFsn+tZs3iWEOanSq6dBViNgOtQyycKMdPxphOB7U9GqB2wT6VLAljPt1qUDJ46VXD8A1OG4FSQ2OY4FM/WlLDJz0pu7B9quIPyHDjmnAjtTeppGOe9boy2Y4k5qNnx/WmNIc9hTHcA1N7j2LER3SL35rtvDi/dwK4i1OZF56V3fhsZQY614+YP3DmrS1sd/pKgY7+9dTariMH8q5jSjkL2NdRbcRD2Nfm1f42c1z4wW5BpJpSy8Vi2d2cY3Z+tW/tJI61pHRmjRl6qMZz1rj9SXk966/Uju3Efqa5W/wWI6172ElaSBKxzF8uD0xVIPzWrexkgnFYzgg4/SvsqMuZHZTeliwJduOKcZc96pl/TrShyO2frW6RuWi4HQ1GG59Qah8ztQHz+FVYlFgHipkPpVVDk1OjDPTmpsNlpD71aiJx61UjNWo8kDFVYq+hciGcf1q1FzgVUi96txEH2oRmWl7DipcZFRIOKlAH/16rQBCuDmlXntQXB+nrSjnkfyqibXHqc8U77o600fLRWT3KFJ46VExwetDtzwaYTmqsZ2Hhxnnp608HJz2qLr2pwPSsnoTYf96hR2pOnPJpy8mi1wsS8048ikUdM96kPA5qkhKJCeDSYyevWnH26CmNwM/wAqqxSFIIzTDzTmPAqM8+1ZkXI2GTnPNIFxzUmwGho8EVSVzRkLKR/OmunFTmPJFMK9akhtlbaQOlN28g1NIuBUTLWiGgVgM5p4Y1FnFGTVFk+c8U0jIpFJxUij3pJi1G7cf/XqW3JDDtQFyc05FxVi20Oj0qfG0E/jXW6Vc42jNcHp8hBrpLC42lc8V4uLoqWphLRno+m3AKir0jVy+kXwJXPat4TZTg5z2r5WpHlZhNdSOaTIxVGdqsSk9vxqncNjp+dczZn0IC21vYVJFN+tUnk5z6UsU3zY6+9csnqWmbEb8e/rVmMkAc1mRS56dD3q9FJwOc1DQ9yyD71Ipwaj6juc09eDmglolUHPNSg9OKjVufWnjke9NBfQkDEHoMU7cd1Rjt0oDHpUcvUd7FlTuAx/KpE4GMDNVlJ45qdP0qgvqSHG7pjPpSqQMYNMGCfapFXPAp2sTckVsEelWEb5vaq6fnViP34xVJA7EuDSkHFC4707OQRTtqJjV3DtTwDjJpBnPqKUHvx7VqhPcXdT+vNMHTpTv4aErg9yRRipF5zio155PFSrwO5rVaEC446YpCvSlBx170hbH0pFIWk3ZxTc8en1pu7njr9adxk2cYzg0hwO4qIHnGaXIB4NWiCXP40lM5//AFU4Eg0gJV6dKXBPpx0poOadVAAbA6U7dkf1pvBPTilBxVWADwaeCe9MY5NBPJ/zxUhckJ5Hf60M2elQ7iBwc/WnZwR/X1rS4D+oHSkYcY70Z5pCeeKTYIa3SoiDyalc5HvTGGaXUBBxjmmv9eadt2mo3+tQwYxjjtxSDGM0hGDz/OgN2qLlIQ8/40A/jQcYBNNGOe9T1HsSBsU9XP41DnP0p0fXqKLkEwlx2qVZBkdahA3emKcOB2oSuWatjNg4zx/Sr0/zIf51jWjYkHpWyCGiBHPFKS0BdjFuk25x65qONj61Yu+vPPPeqinDYz+VcUtxItJ0HrU4bqPT8qqqSAKmQkev51G49i0jdMHrVmJ6ooxwKnQ568UiVqXA3NPRhmq4fGKUcjIoEWdwJo7jPJqJW4pwYYqrlkydKnHA9frVaN8VMsgJxUisTovX0p/AqJXB6/yp4bt2oDYkValVOMmmIRj3pxbjAq7XJHLipQcYqHcBzSqcZrO4FhW5xThj14/lVZWLHPapEJXPpV3Asg496kBG31qup457VLnPtTW4EoYAdcmlQ5NRZz7UZx1ovYC6jcf4U4ciq8T888ZqcNmhagIVAajPTvQevXmhSTz3oE2SquSMVJjbUaPluope3FX0GKPUfWnxsc0wc+5pwGPyqdx76kq9PSpQOOOKgib25qXd8pxzV3EO28e9ATJoVh2pwYdzii4CKoApwUenNISAfWkL56jGKli2E2gE+tO24/Kkxk9eKkHTnrUjFC+wp5ABAwDTd27pTupxiqWm4AQAfc0men9KQnJpwOSaG0FrDgcD1p6DnpUZ6D1zzTt2DVdAHMgI6dKi2e1TE5BqBm6ZqUrspkyjI5496cEAFQiTPHWnhscZqrpaEj9g7dKCvbtQrceppc561NwEC/hSnp0x+FLjGRRnOaplITAOPSlCjPTNL1xSq1CJYbBt96aV9OtP3dqTjrTHbQjBzUnl8etNzj6U4Hb1+lToITaBx2prp27U/PIpX5NLlK6FRl45pyrkZ61IV68UqL7VNkSR7McdaYynNWSvX1pjqfwpNAVivPpSFc9uamCHOfWgpnGakEyML6UjLuyKkKkdBmnbe9XuNu5XCcdOM0vlmpitLsx2zTsIhERAx0xStFx0qfBpQM1DQFUw8cUojPTFWNuO36UjcYFUlcCAw5pv2YVbC/570m0+lFkBVEIzSmIcnHSrSqBRtwaLWApGLrQI+MVaZef6UqoMVKQECJxS+VuOcVOBmgqAcU3ECEx8etN2Y/Gp2FJjp9aLFIgKkmk2k4qfb2pwT2osS9SEg9D0NIoOetTMuKaBiiwCAe3NOoHXoaeR09adrAN20m3rTyMYpCNo96loBI89x+NSUn8NGfyo2ARm703+KkZsnpS45pNXBMcF5pCOCKVKVv4qAIgcetMb5utSNg/WmkYoG9hnU0pWlUdxRQIRRzin7enekzkDpRvyaAHAcH1oIBHSkDk0HOKL2C2gxk49KYYsnsakzgCk3c1KsNIi8o845pGhJX1qzwBRnnFXZIRSaEnpTRDjtV4gH3zUZAHGOOlRyoCAJzT9pAHpUgXj/wCtTscdKdgIwmM0vl7sGpkUAYxxS49PzqeUCAxk84xRsBFT7aTZk0NARLHnNKyfKSan27aa3JNWBCqZ6Z4NSPH7fn0p6DBGac454qdxdCq0ZPUcfpUbRt6dauqoOBRsBPrRyjKOxsdDml8tvSrqoM+lPMXHA5xQogZecHBzTlZh3xV37JnkcUos+DmlygmVRIQKDIelWGgx0pptjuyR07UOLsNsjVsVMJPWk8g/lTvKNFmIVX571OrYHrVYRmpVUjFSA4v+VOEmB/SoXQ9utMXdnmkwvZlvzeelL5tVhnAxS7T6fpSuwuWPMHGOKXeDVYAnPFOGQeP1pa2Am3jqacJBu9KrsTSBjgDvT2FsXA3tTlcNVMSHpSiQ5qecexcYgCmBqhD55pS1NtgS5Jfp2pwH5Cq5k9KesnHWnfQCZflOc08Hj2qBX5qUNihPUB46VIvFQqcE9MVIrZPAzTQmSjnAIo/hpAc0A4pbiHqKlUA+tRq/H+c1IDnrSAeeO1OpB1/pTjznjim9iijeN83PFNtcl80l2cyE0toQDWMdZWJe5rwvj2q0LrFUC2BUTzgcZqp1OUo1GviMjNMN4SetZDXPHWmfafeuSVdjsjZ+2YPWmNeE96yPtJoFxjvSVditY1hdnsaUXJrKW4z3/GpBMR3qlW6sVjUW5NP+1D1rK831p4mrT21kOxpi4JpwmP41mLL+dPExP40/bIk0hOT3p3nVnCXpUgkzTVTqBe8004S//rqkJKd5nvVKoBe878KcJMVTV6kD4rRTAuCTBp3mEj0qqJfxp28HvWikSiyHzShsn6VB5n1p+8+tVdjsT57+tOB5/lUKtn6U9G461aehJJk5o3dOabu4pM9PequBJ1HrSngUxTTvvUIBBxQetOxmlxnFCV2BFtyc9qQjjNTFS1NK4pOIFZhyOKiKk5OKtlDwaYyVi4gU2Q0wqatsmRURX2/Ss7AVigBphWrJUVGVNYtFkBGaaQc1OQPxphYe2aag5bIaTZGeTSbeKl20BPas3GwiPbnH9KXH+cU/bSHipcSiM8dKbu4pzUxutIBrEmmk+tKRjNJUPcGxhPJ6/WkAzTivHFIw4pcvUCPqe4ph6VLTGzk+lYARt0pNpx605uQKTP8A+qi1wGnjNJgE05h9aZUliHoc00nmlY4FRliAfQVQmI3QnrUbNxTs44pjHJouVciaq8hPPrU7Dr+dQP09qq1hblOQlc9x9KpTuSPSrs2c/SqMpBNQ0GhSnbIIFYuoSYXnrWtcnGcdKxNSfqK9HCv3rFLXU5bVXJ3Vx2qHG7NdhqTYR81xOsSDmv0nL/hSL6mBcrnPArMmh+fp0rQllA96puwc/jXuyeg5S0Kr8Cqkz4yT1q9Jgn1qncJkn0rjnG559SV9Cqzk4I6VJGd1MKVJGpx2+lebOLPMnK5MB1qN1APrTt2Ac8UxjkGlF2MvMrSgKagkUFf8anlPFV2OM1105E+RSmi6nrVKRCv8OR6HitNhg1VlTjpXZFjSMqaPPXkGqFxbA5x1rZmjxmqUigZ4ro5iNjClttorPntsNx79a6WWIMCCB9TVKe2xkjqabjzC3OalgwfeqzxlRx1remts54rOltsE/wBKycC46GaynHSlR+cHirLQkE1AU5rB6Gsaj5ixDNsIGa07W55BFYnRuBViGYx8kZoi9T0IVbnWWt4cjjJ7VvWtzkDH41xtpccKc4rYtroFQOhHf2rdVLHoU6p19vMGxjmtSJ8jHT3rmLC6Jwc81rx3YXHOM9Bit4SOuMuY1gRyRSgZFU4bkMcfnVkTDHHHtWydzoS0H/d5xTTLnp/OmNJ1HWo2fANDCxI81QtKe5pC5Y/1qMk4waluxaCSTjHFR+aCcf8A6qa5Az/OmZGKSYyXd0p4YkfSoQ+DStIKpMCRnwKiM/qTUbycnFQlufQ1pchl3zDipYpTg55qirkH6VNGc8g0XM2y15mVJzz6UsRyahHoasxpwDWbZsmTA9Kcj4PvUXIPtT1ODWbNLlkMwBGeKhkJz9acDkcdKiZvmqQTJ4TyM1Ln3/Kq0Zzz1qZG5xR1I63Hlxilz61GWGaN+RWiAlLgd+aieUgEVGz89abvz+NXchvUcXznik3fN0ppz6UoX8/el1LLVmcSCu88OMBjHXtXn8B+ccYruvDTMwXFeTjvguctax6PpZ+VRXU2p+QfSuT0jtxXWW3CZ61+c4le+zltofAsDmMjJq2kpIwDj1pLq0MRPFVg2zvxWqWpUZXRJeHenB/KuXv8ZNdDcy7kNYF8wGa9XC7o0RjXHKkVjToMnIxWvOcMQe1Z8/JHp9K+roytodMXZmc8f50w8deKtsMtgc1GY813qXQ1TK2M4p6A5p6wGpEjwelapiTsCcGp06jNNUDOMVLGvPStEMkj5PvVuI4A5qCNDVhI8YrMcS1GfmHNWI2wwx0qqoqRWIqogzRV+n9Kn3Zqij5FWI2OKEhEnSpFO7nvUJYDrUiNzVMS0JCeetRSMAaexzmoHNS0F9Rd+40qnmoM804N7UkNk+cCgtz0/Kot3PFKHI9vwqbEMlyAetSZxnnn0quTuxTgSDTSG0XEb8aVm7Hiq6sQRzxT93ryKBdB2epB/Cm9s03PrRu/KglO4rfTH0phOOKCcCkXrQCQ/H4U8KKZnjp0pwOO9CRQFe+KYyHHapM89aYW454oJtdFZlwSehNQ1YcjHAqu9WNDCR3poHvxSt7/AK0AD04oC2o9OOKlQ1FnkU9T6UmjQsLwO1SBeRxVZH9akV/fFVchouW8mx62rS54HOa51JCD71pWU+Metc9WF4mTj1Ox0u7O4ZPFdRY3e84z+NcHYXHv+FdJp1yF2kmvksTS5WzJqysdDL046GqFwckkdKmW7DR4zn3qtOxP4mvFm7aHNboZ8znJxzUYkKkZ4qeROpxVOXOfp7Vy3uO9jStp8jGa04JRx/Kuet5CG9PpWpBNkgk9KtK5XS5tQscVMvJzVKF/lzVtGzim0JlhDk1JznjGKhU5FPDEnmsxKyRKCaUCo16n+tPU0dBWJlXIzmpA2RgVAPapUP0prQkmXgZqRckf1qJCCO1PHX2qr3H0JlJAqUMRUAbP9PpUqNmrQJFmM46YxUnrxUCmpA3FG25LWo/Jo7dKZk5xmlzk471QdR4zilGcgkUzd+FOH1pxGShqer4GOtQ7+npTtw61d9CCUPQW4qMEGl3YPH601sWKTTc5PTFFJkgk0PYgfwAMfnS7eQOKZnGMinZFCZY8DmlAx60zdSg4qkQS5+UfnSg560zcAPrSbvxqwJc85pwyaipynFK+oEnOP6UEdDTS2c54GKcWBXryKYDWGOppAT0oY5qMtjPvQG5Mvt+tITz60zcMgdD6UBh0ouA7oev500txzTWPP+FGRQAbv/1Uw9RSluBx+NRsSAeahgIwzxTduBjNKT3HSkB/GpKQE/lTM5OaVm7d/T2qPpx0pNgyTdUiHmoNw6CnhhnPrSTuwRYT25pzdD2qFX59qezArxTb1BlmFgrD1retiGiH0rmklCsPSt/T5Q6cnAqWwjuVdQiw3TI7VmAEN6Vu3q7hnHFY06/PnOOa5JbhJWkSpyo449akTjoevrUa/d5xipV46c+9Qx9CVRjnrVgD2qugNWEHHrzU7i6Eg5HTvT8beTTQoNSAbqHoMOoFOzmkxg0fw0ASp2609G5qAHb7/jUiMD9aALSkgVIGqFWLMO+KfuwSPSgTJVJFP3HGff0qJW5zUgP5UEjskinoT35FMxipEGRQBIvSpBjNIoGKQHBzT2AlBzwKcr4IFRrk89KeBxk07gPByRTyCKiU81KDlakB6dRVhCQDVdBtJqzGcjPSqQCv1z+tIc4o6r1NIcmhi6j04GePrUinnPFQg5pwPSqT0LRPzk0uTke9Roc+5p+R1PX0pB0Ho2D1zSsffAqNCC2akyRjFGxKBWy1Shuc1CBj608Hjg015AtNyQtxS5BHpxTMZNKeB71T2KY4NkEZ/OpEPA55quTinoePpUolEwOD+NKpwaavNKAOD3oSvuDH96U8g8Uzdk9Mc0oHU0NFMduyBSqOaaBzmnpxSVyR/PPb8KjZeKkB5pcAmqiDISuBmncjFPIBHvTSBihoGhVanq2T7VGBg+tTDAFCYCA5pSMHpTsimlhVgA4oHNLj0pOgrNgLuP8A9elyKaDyeKcP1q7gKOB61IV3Co1I/CpU/E0rXAj2YOOw70/+GlcYFMyaSvfUBHxSdB1pwJal2Y/z0pvQkaRwaQipNmRSFCRxTtcojIzRt3VIqd/8mlCc9M1NuwEOz3NG2pdhJPFBj9OKqwrkewH2oaM9u1SBCDzTypIFMZAFxxwKUpgVIqgHkd+op6rnrzUWuwICnPSl8sdePwqUxgfWmEc1drAJsx70beacv50fw1ICBe9IycdOKegJ7flS4JJptXArkYOccU4KTUgTrx3pQtOxJGVOOlN2EnnvUxAFIOTU7Moj8vOPSgxAGpWPFRsSelBWgxlA+tJyRStn6UoGPWoTsyRhU4FAWpdmRTcYJ7U73EhhXFOVf50EYpQMjNFhifxUEc0pGaXA780gGbPalIBHTNJSg4qAIyh3dKAhzUvX2p2B/k1SAjVcUbeKmAB7U1gucf0qrAyArn6Uwj/61TMMCo3xmswGKnp3pWSpFHHFAGapBYgI7cimle4/lVnZnNRtH+FDAijJBHFS4FIozzS561IIYQRRtp/UUgxU9SwVQeDQwpQvOc0Yz2psgbTSOvrUqp7UEYNCAYAcU7bzn+dHUkelOHPWmAAYpcZFHb8aM96AHqMe4o25PrTd248U4dKAExkUbOD7c07dRnqRQA3bSGMnpzT8cU8YAB5/Oiw3qQ7SKO9TEDNNI9aBWI+pHapF4pj8dKUN6flQBIWwfWjzOaiYZHvQvSgSWpOBuIzSlQTUO44zTge+aEwZIIx+FL5QwfSmh8ZzT9+R2ouMb5YzxipEiDHj6VGW57YqSNvekmgHm2Gc8U02ozkAH8Kl8zPWmmT8KHZBYaIQBjFL5HTilD5PWnhsjFK6CxH5Az6UwwDvUwcZpdwz7UaAyI24qJ7bPSrm4Een0o4PP60NAUvsxI6UotSvvVwc8UY5Hr71PLYLFPyiD/Sjys/WrhUU3YM8cD1qraE7FTyNvvTdp9KuFM01o8HpWbQ0VsHPHNSBWx7VKF4pwUYz68UWERAGpVbB9aAmaeqYNHKA5efWnZ/zilUAU4jn2osUIOvpUi9aj6CnqcYqSR6nr3NS881Co5qYGkwM+8HJ9ajtSRU10uX70Wtvk5rBXuP7RM0hbB6VC5zn61c+z8VG1vjtWU0wuUTnnNN5PvVtrfPamNAfwrjcWMrlj1oyfSpWiIHtTNp9KhplXFBzTwxxUQGM804ZFWiScNmnh8GoR1pwY/nTAlVvenhyQP5VBk04HH40rjtYnDnNSq3vVUNg+1PU8/1rVMRaD05XyKrg9KepIrVMCwHqRHqsGp4Y1rGWpJbD1Ir4qmG71KrHHFaKQki0r4pyvVQt05p6tirUxlxZOalDZIqkj1MG4rXmILKn3p4IPWqyvUgbJpqQE4P5VKozioFNSKecetaxlqBKMYpccUxTT/4q2iA6grQBzTq2sC1IiuOaiZcGrRGaaUHPespRuOxUZfaoytXDFgAdfxqMxE9sYrJwYiky+1VrmZLZNzsAPrUuq3kWnQlnYZ549K8z8Q+KXu3ZI2IX2rHkdzqpUZTOlu/EaPJsjYcGtDTZ/PAJPJ5rzTTrtpZuvU13miy7dm44r63KaFOSakj0/ZKMbHR/ZzimkYq1BKskfBqKUKHwTj3rXG5N7R89BHl1YcrIGGKjOff8ascMOKYyGvjK9CpQk4TWpiVmBFMINTlc80xkrjsUQlcdcUhHP+FTEYB9aYRio5LkkeMfjzSEVIVppWpsVciK01hUpXmmkZrGSsBEV/CmEc/1qUqc00jFICI800n3qQ9KawrNlIhbpTGH5VI3X6VG3FIZGxxmo24//VUjdf8A61RkdzSQEbd/Sq8nWrDcAj9arSHJNaPzGipJ36VRm4z+dXJjyRVGY4zmmwZQuTkE1hahgg1uTsSCO9YOo9D6V34XSYI5TVmPzDINcRrB5PrXY6wcbsDmuL1jnOetfo+XdCm7M56QlmJqIx4Oancc/wBajk6cV7z1MptsryjHtUJUsamcEimqCff2rGSPNrNrYqzRgNiovunjHFXJY+c45qnKMZNcsoHmt2ZFLJ19qRZBjFRSP6HPtVdpMDOcVj7MpO6sTzPxxVPzvpTZp8KTVMXIz/LFUo2dgRdZ8ioWOR65qETcdaDKCMVtF2L3EkUNVWaLPSrBfPSoyc9Rz7VfMS1oUJRt61Cy571enjB57/Sqbrg8jp7VcanQhK5Wktw1UZ7PvjJrU9ajYfhWylcpq2xz89tyePxqpJb47V0ctuGBrPntD1AoaTI5tTFaIA9KavBxzmtCSA88VXeH1/OuZxsaQkPhlK960rS5ORk8H3rIC7TzVq3l6VCZ206p09rebcAHPrWrb3IIVt2T79q5OC4IPX8607W7yK3jM9anUOrhugR1+pq5HOGwc9a5y1uR0J5HY9K07Sccc4rqjLQ7oT0NgGmscimxSAjrUhTI/wAK0vc3i7kZ45pjHPNSsvFRshHSsmgIW61GTipXiyTxmomiOeQQPatEFxN2DxSswx2/GmlcUxs4xVoVxpbBwP1ppbmkbPNMG7pijqS3YmiDNV1F2gVWt0/CrgA7ihuwlqSRR7mqyqkDApsKYGfapMYqGaoQrmlC4NOAJFIASamxe49T8pAqEj5vepguVzSFMnjmhh0CPgU8tgYoVcAUjA9qlEJiFuKaXqNmOMUwn1qxskZs9KAc1FnJqRDyPSgy6kyk565p/QUxBk1KoH09Ks2HRpmRcHvXe+FoTtQ9PWuJtY90q8d69G8OxbI04xXlY9r2Zx1tWkdppS/d9K6a34jB71zmnDGPSuhgPA7V+b13eRzPsfG2r6d5aniuWuothzivU9d0rBbK1wWs2giY13ODuYwdjmJ5eOpNY96f/wBdaV83lk1i3kuc+n1r0cNGzO+DujMnPzE96oStg5xmrk561Rk5brX0lFdRjC2enFPC5XFMwB9ak7DFdaOiL01BEUil2HoaVST1FSoNxrRSsNohEXPHWpVBFPCZPFKRit1IaHpwRU6NUAGeaerc1VwuWVPNSj06VWWTnFPWTJqkgbLSsanV+Paqavz6VJv45qgv0LIc5zUqNjvVJXxxUqP69Ki+on3Lhfj1phPYVEH7UFhnrzVIoVkoGewzSZPTtTwPyqbAKo49/pTwtIo5p4X64pkCquOKcU3dKcqgGpBjPpQJkarjrRUm3dnNNZcClYlDabnI5pxIFIcHOPzNKwmITmgA806kHB7mkUndDxwMUu08ZGKUdDSjqM1TVikJs79ajYED1qz96mOvFCJKbqTxj3qFlzV5lyPeoGjpgyoUA9/ehV7VOVwKjwR04oEhAMg8ULxS9DQWB75qblvYQtzjPNPDcAGmH8PrQOPpVboL3RYTrVu3kxg55qjGcdKsR5GB2Hc0WutQS7m9a3AVQCcGtzTr0YC1ydvNyBxitG1u9hHJrw8XS0Zm0dxa3KkYJqdyCa5uxvjjINblvP5qivja6tI5ZRsTsgKYqrLDV9AO3NK9v8ucfjXDcztfUyfKKk1at22jn8qkeHBqEZU1tGXRh0Na2fpz1rSjfGM1iWsh4PQ1qQNmrkhp6FxTk96kU8ZqFDgZqQcjmoaBlgEHrTkH61Fu7elOBzjnIqXoCaJAce9SqMYH69agXr7VNHk/hVdAsWF/zing5/GmJ/kU78qSBjgcU9GPrTNvPIp0Yz26elXcRYQ47Yp4PUVEh+b1pemfX60dSUSgEgUo+9TVYj8KTdjPv3p9RD8nOOtO3HA4qPPGaUNj8aq5BMCcZxTgcr9KhByDT16d/rTTvuNakoPPtTgcEZ5poOR7+tN3kYA61VxEh+U5pDmml8jIpAeP/r9Kq5Y8nOM0A5pmc9unNAPrSuiB26nhhioV+8ad0IxSuUibJoPT1pqtSg57VoxLccMin5IAqP0706qGhwJzyaUOM89KYc9vzprEDn86VwsSMQaM5HHWod5Bo3Z6Urk2JGPPvRURY55oWT3qeYpIk4H09aYXBpu/PBpGIzn1ptkseW454phamE84/rQHzkUrlIdjrzxTc8Y/rSFug5NIcfSi4XHEZ+tNYZOKN+Dim561m2MB0pR1Gabuwc596VOnXOaFuJEyt/8AqoLe9Rq1IzY4A/GlcNh4difU1r6ZMVGCfwrETrWnp7HeP85oux7GtcsWWs24GWBPWtR48r71RnirmluEyOPBQ/1qVcGo4k25J71JUvYgkGQKmjzgd/eoVqeMZPHNSiyZc1Kp/wAmmDpinZxVNWAeFzmmkYzT+tI6c1IJXGE5P/16kj6YpgwTUkY5z2/rQNk6Ej6VKp9aiQkn6VOBxwKDMXGMZqRTgUzninjIxQBMo+XnrUkY4qFc5FTK2OKpIBR1pwHf+dNA69aX0FSNaDx2zUvOPeolqReeKBocOlSLnjNRkZpwNUgZKGwx4qZTlagXnFSqMcDtQnqZjycCnLzxUeO+e2aXBDUmyhxJzgCnA98dPek/DOaG4XpTuVclVgSRTt2cfnUUZJ9qlOdv1p3ZIoOPSpAwwKixyaBlSPWgETgDGeopeh9qj3E9AfqKUZPNJOxTJA2DzSjBGDUY/wD10/HTHTvVNkph/FntTlOARUZPJp6ikCZIvSn9gaAOKT+KmmBIBz2/On9eB0qMc9Kfuq9wHN1pAfmBFI3GOaNtK1gJS3NKOelRjO3J+lKD+FF0gH9ugpdo/CkH60vOB1qhpCEYx6UisP8A9dLgE+tNrN6CHZ57UU2mnOaoCUP0pWbioV496cSCB6e1J6AODcDHNOBzUQJp6n3pJiRIp5qVWxVdWx3zUgOGp7MrcnJyDTAMmk3e9GcCi4mP28Y/nSgH2NN3mnA5qwHgU3Bxx+dOXrS7cigTGqoHbil/Wl2/WnAcUIfQaATnNIRT9uKUDGKqwkiLBx24pxH5UoXPtTqEIYE56fhS4/CpOoqM9aGNCN/nFRn6VKRkGgx81ElfYZDtz+FIw5+tTbRg0xl+YUWARDwOxpScUoHbtQelMA4zzmm9KU5pMYIoAULkfrTWXHNPX+dKy5FJq4EDUMO44qUr09qa/B9qZJD396ctDDnilAzis2tSkSfw+lRsuO341KDwRTTzSAhB/GgHHFSbfamkd6pti1EBOaQ9c0MKb1zUXGOIzSYOOlOHOcdqCMChoAp4xmmdMUucHNVawDuOaaxGRmkL8f0pM5x0ovqFhGBxzUfOMVKxzUbHA55qWHKNQ5qRTgVEGp27FTexS7EhPb0qOQZozz70EgCi9ySPqOmMUmQaUj8qaPpQDF5Jz+lO70m3j0oGaAWg/HBNJu/GjOO9J1FAD88dOKYzH6U4jimN9KTLEByRmng5FIozT1A/ClqA2lAx/Wnbfxo4OP5VRAhbbRuz06k0hXnnpQqY/wARQLUfnmlPC0jLihelZsYu+lDZFMJzR2qkwHZ564pwxURbpTgfzppgDg5puMVKV96Yf0qWAq/hRjPSmk7RjrSht1SA48L6UKaa/WmjI45qr2B7ku2novemK3A56dqeDxUiQjcDI4p8R+UU081JH8vaq2GPz8tMYEHipOq+1MLc80PcADYpwbHFMx1p+P8AJpWAVTk07P5U2jGKQD88Um7J5pCc4pv507gS7sgUu7GKg3ck07Jpp2DcnL9/5UmdtRAmnAmk2A/dSE9aYxwKMnFIB3WlzziowcmnDigB4557U8DIqJWwB708NxyKAJl9h2p9Rg8U4mgkKVRu4pD1pyDn9KW4DwDn+tSqM1GOvtTweetSwKdy2GPpT7OTBFMuBuY0+1TnisU9bA/iNJAG9qUQhveliXiplWqSu9R3K5tx6fpUbQYHSrxXAqN19P1rJwTEZcsWM1XZK0ZU46VVkSudxsUioRzQoqRkyTQq9sYrnsF7iAcUd+KfjA5puOcYo8gAdTT8AHmmHginKaYD15FPXg0wHGKkGM85qkirD1p6dKYO1PHWt47EskUU4AU1elO3VsiR46mng4qIfWlXmkmOxKDkinKaizxTwcGqTuInU1KtQIenrUqnHP6VotQJVHapU/WoQcVMg4FaICZQalXpUSVKDwcVskQPXrmpV6VEvPrUinrW0dAHqMVIOlMpy9K6ovoUkG3Jo2GnLTgm7tW3KikrkYTmsvXNbg0iBssN2PyqHxJ4og0eFgHG/HWvH9e8STapOzOxC54A9Kykux10aPM9Sz4j8US6jM+GIj6detcpLcFmIHrUc8xdutRqNx70403JWsevCKjojd0QhXBPrXd6eSyDbyfavPtKjcyLgGu+0VjCqk/Tmvo8tTg7MqcWo3Oj06SVB8549qz/ABDqkltt2Hk9RWjbuJ9oUZJqn4i0ovbF2GABnNfdYGF5+R5VXVNEmg6kLqDLH5q1iN1ec6TrS2t40Skk56V3dlqUUkSjOTXiZ7k3t5e1pKxi6T5UTtHmmmOrK/MM9qQpX5ZVoum+VnLqVGjxTCnHSrTJz0zUbLmuLlAr7eaa4xU7L+FMK1DQEG3rTCOanK9PWo2X2rCaYEJHtmmkZqUjB60xhWdhoiYVGw4qZ196iYcmsmMhbk1G3NSsMdKiYUikRMef60z+GpGPrUZ/KmmMik4FVZOuelWJDiq0vQ0yGtSrP3rOn5zV6Y8kH0qlMMg+laRHuZ8/Q1hal3rdm6kD1xWDqZ6iu/C/HcpanJaqCd2MZri9VTJNdtqa7i2a5DU48k1+jZfsg6nOumW7/TFNMWe2cVdaLLYAoMYAwR+Ve+y5R0Mt4Dk8UzyRnpWi4GeRVdlANZ2uzz60LIqTx/J71k3QK1vSrlTWLeKc8/8A1qmUTx6iMyWXGTmqzv345qWcYY8VTlYCs+XqZ2Ibh8r7YrLeYqxOc4q3cSnaRWVMcHP6U7DTuX47n5Qal87PAFZccuc1aWXP19KjkNoFvdkDOKdnPIH5VDEcr6U4nHGeKxaaN+W48tu61BLH19QKfu4xQTkHI/KoTszJwsZ7Iymmg5J7mrMq7jyKhYYNbRmL1Glc88ZqF4x07VMvUZzijbu9q3TIcbmfLbnsM1SmtcZyOa2Xi/KoGX5cYzS3BJGA8JB4HFRgFP8A69bEsAJyOlUJYDnkfpUWHsFvLz1xVyCYoeTWeMxnGOlSRudwySKzVzsp1TftrjI7/WtW2uQcEnkVzED7eprRgusd63jK2h6dOpodVFd89a0Ybjco5rlILn5h6VrW1xjBzkV0xkehTlc3x8w70eWKq29yCOvNTiYEc9a0sdXQaUAxx+NRSLjmpsjFMKndVJEMrOOKifpVt4vrTGiwenNaWJ3KJTcxI/Wnwwk8kc1ZEG5s4zUyw7SMdaLE7jIY89qtJHkj+VLbwEn1q0Ituc5qGi0NI2rxgU1Tk9TRIcmlRD/9eoSNVoKF79BTwMnAx+NCgjr/ACqUD8adhjSCF9qjzzU78Com60mg6C9qaRTgM8UpAxSIKjgnpTH4FSufmIFQueaAAHBp6ctUY9qep5pvuJLqWIySfpUwxiqyNgipUYGkWjV0pd0698V6NoK5Cn9a4LQYt8qds16PocR2rxxXzWaV+VcqOSq7s6vTkyFIrchGAPUdqzNOhIUVsW8BfgCviWnJnHJ6ng+u6aNrAc++K818QacBuJGcV7dq9mGQgj3rzbxNp6kOQOBXvyhrYyPE9bh2s2K5i5PJFd74issFz09BXCXqFHPFd2HgdNGT2MyZsk9zVZlOeKuTD86rMnA7GvepxsjqRCVyaXbjpUhXkcUpHaug0emw1RnBPApwxzg4pdvygd6AhAJqVuEXdajlYZx1p28Dmo+VI4pM+lUXcnXkdOPrUgFV1fBxUqt600wexMop+CORSL0p46c1tGYk7INxxyKcDk/XvSlc0EFaq4myQHFPViP/AK9Qg+v5UuecUMpE6tmpdwqorEGp0wetId9SZfWpkGcVCo9P1qeIfUVe5D1JVToMYAp4TngmhTkU7rTsC0EGKVevTkmkxyKVdxPFIp7D2OKDyMDijnjPWhvlFAtCNlzz1ppHNSlAR6UhjwRRa5NxmAaPSnlNp5FG3GfejZj2QgBxT0XHWl2njPfipAMcU2NaiBSRxxSlR0xTgpHNK43D2o0G+5AyelQSYxycGpnbg4zUDEEVFwWqICPm61Gxxn16VK3So2Ge1O5L3I2bApm6pCpxzTQnek0NCZ56YFPGQPb6U0AA9eKkHX0xRcfoPQ8VKrADpUI+v4U/dtHJoYFiOTawq3DKQuc5rND5qxA2Grkrx5kxtaG/p87cDNdNp7njJrjrR9rCuk0+5UEV8XjKTTuc04nTw4BGD+FWV+bhqzYJsgfSrcMuDzXiuJhsh80eQeOKpOm0n39a0HcMBVSUY7ZrRE2GwcGtOGSstRznpV2A+taEo1YiNo4qYHmqsLjC+pqdW6d6gpky9acO9NXBxSqeOn41JGw9Tz3OKnQ5qDp/9apUYmmmVsW06HBpx681GnA+tSDBIzRezK3QqtjBp6HpTOvHFOUf5FO5laxLGxHFOzjsDUY+tP6CqQK4/ccUdSPemcn6Uo6ihjsPA5NKBxSZwTShgM8c01qJ7jkX5acDg0g4Wgjn3xVICQOc5JzS7sn1qMYPenA9cU9iOo4nGRQfrimg5H+NKV/MdqCxQRjHelAJzimDtyMelGfeggeBmgEgelM3c0DPTNUBKnank4GcD6VCG9OlLnpVXAlDn6U8PioVOOacxwecCi4Em7jrmmMc9aTcc8YphbdknFO9yrgcge1KDTcmkZsd6zuLYduBprZIphYk8mgnA4zimihxbjsaTOaaTkdfxpuMdM/Spb1IJACOacO2ByKr7iMfzqRWFNMb0JcEjio3J59ccU4Hr1pH6Cpe4rEe4KR/SmlsmgjJpccZp83QsTqaepxwaYBzmnZx0wKS3EiXdTGf2oLUm76VHUb7igkelX7EkSLzWeTVm2c7x3q79yDqlw0YNUbgckg4xU1s26Md6qXeQ3+FZS3NG7pDFbPQ1IBxyKrIx3eufSrSkEVigQ5QMHPH+NTR9j7VEo4NSJkDk0rO4WLI6/hTxz3qFSTip0XgU2LcUZHvUjVEnJqYEEe9SBD3qWM5phGKcgyD60AWIxnvVhF9qhi+Wpg3JoB6EhGPpSc0nJGe1Ge9BBImT3qUHmoFf3471KvX1ppldCftTScHmnAZHH6UjDNU9CREOD9KmB71Ap+apUI6dDUASg4p6ffFRZ5p6tkc0C6lhQVFOHXA9etRA7gB29RUiigbJcDPXpRQBxmlzgdasBS3ftSFc0lOGcUkrgOU4461IueD1piH6dKkQEdOP6U0gHr2z37U4r7UzdzwMVIrDH4VVwQh47Ug5GMUHqRQDg4FR1FuOGScVKASuD1NRjAJyM1YxgVSQyEDHUe1PUY4pp+9mlDU2BJnK+oApQ3IppbcueOOKQMeBn8KLATA5PqKerCoM+nFOEmSP5VLbQE+cgUlND5GO1GeOKEwHBs8Um6gccim5OefxpMCRWGef51IHx3qAcHOcU4Nxmmr2KZKSRUZ6n0oycf/AF6Q9Ke5LHLyMD9aQk9PT0pIzjnvSnNU0Amefwpc49qavSk5PFQDHjg89TSk4qME560Z9/woAmByfanZwKiDc4pxbOKNyyVGGfWnA5qAdcVIpIFNbEEoanbqiBx2pcirYIsI2BmpMnPFVfMwKeJeOad9AJ849PSgtUO7ilWTNFwJd5P4Uhb8ajDUoI9aLgiQHJz0p2T9Ki3j0pd2e/H9aaYEg6+tB547UxW4zS7h+NJ6gh1KScUlJ/DQAh60hGPSh2GaTnPtQAnfmkUEcU4dD3phPNDACSKbgk5/nQ7e+DQvSpbAcnSnHOD1x7ULkD1pCf8A9dPoAZJ60NyBxUfI65px46dKG9BIaw/TvQDigk8Ug4FRdvQLDs80tIPrSk4FNjGseOKRmoIz+NMIzx0pMBG4PtTR/wDXpS2TgUx6lWQEysP/AK9BfPSohxxmjd71VwH7iTzQT3x070zdk0oYY61NwA8n2pN3OKRjycCmj72cd6kGPbOKjJPfP4U8jimN70AMBI/GnoT/APXqIkgVJG35H0oaKuSYznijacc0m7j6UnmZNFwYhXjrTMlR0qU89KY68/ShsncFbPWgnr/WkUc8/nQQcZoAOd1OxnGeKZznFOzxilcByrnikZSCaT+KntQwI1Yg08HFRkfjTx834UW1C4/PFBbimgcH1pMGmA4/pRuoxnk0FaTAXdikahqcOtZlXGE807qDR39aKpEoQ5zT14P1pMDjHajnj0qSx7UA4ppOKeASM5qm7isMI3djQpxxipDyKYQe1SK2orHI6ZphGefSlxj3oJzUvVCFj5qUDsaiQGngGqBCtz26UKfSloUbW/8Ar1a1CxMvIx601+KcGzTXzTYkKvA6U/OaYvGacMgg1KGhTxSjp/jQBg0dPpQxISk+7S0c4/pU9BjSvfFKOOtHrTdp9efSgGSAYNPXimKPSnZ5oAXGRx196acjg1IORTHHSmgAA7aKB6dad6mkA3Gaco/KkJxSgZ5/WgLkqjAp681GvQd6kHAGetJokX696eOtN7e9PA5pbAOHP1pyjjvTf1qRBxyalgVZeGNWLPHBxzVedec1NZk5ArNbhszUX8KkwSKjjBIqdVrRagN20xl9an2UbOKlxuwKEqZNVpIsD2rTdMVVlTOaiUbIDPZMetRleeKtuuD3FREYFcriUQlabtqbaCM00qaxcQIyuDzSDj2p56U0j3/KiwJjhyKlU8VEvGKeD+dLYrqS54/wpwPOKiHSnA5rS7JJwcU7PFRBqUt7/lWilYCTPPelyTUanoacDmne7FsSA4+lSKeKhD0qtVXBosg4p4OTz0qurdB+lPV/f8KrmEWQ9TK/PpVNZM1Ir1akBeV6lR/eqKSVMsm4VspgXVb8qerVTV+KkWUnvW6kBcDc1IDiqYfNPa6SCMs7AAVtCdgjroWyQq7icAd65XxT4zi06Fo4mBf2PJrJ8V+N1iRo4WAPTg15jqGpyXTszuWPbJrqjJs9ClRvqyzrGty38rPI5OexPSsR5S2c9D2pGclueAaZyxx2rrpU23od6SWiEOWOP6VbtbcHnGaIrfJ45Na1nZ7Bk4Le46V69Oj5GsfMuaXabTkjB7Cux0mxDYMhIWue0+IiQMegrpI50SMFm2oOte1haCWrQqktLHS2CwQ/6sHj1pNchkvbMxR8kiuLm8e2lpcC3SRcZ5Oa6zQPFFlqEgSGRZW7kHpX2uCoyS57HkYiSgcZB4CnsrqWeVyzHsBxV+wt5baZRk4zXf38H2gcDrzXP3Vitu2T1r1eWNaPLLqaQk3Fou2tyHVVHNWipC5/GsqOVbUbz0xV6y1FL0fKQea+BzzIY8vtqS2PGjW9/kkPK5qIpirbqcVEyEf4V+VTpSg7NGxVZMGmlfxq0yVGyYFcnKO5WKnP6dKjK57VaKVGy4PtWTiNFV045xUTDNWXWonWuZxYyuwqMjrU7Djj9ahYe1ZFIhYZOe1RPnkcYqdxUEnFQ1YvYhbFRv19qkqKTilYTIpMjvVSVs5qzJVV260IEU5+TVKU4q5OcH/OKozc5rQkoTHOawNS6nFb0+cGsC/Od1epg1eZcTltUkALCuS1KQb/AK11GrNyx6Vx1+26Q/Wv0PAbGiWpUz82elIz/jTGz0BpDlQa9u5qxjHJqFxzUjA5pjJz04pR3PPqq5E6/JjFZF4eTWzJkqcc1j3vy5rRo8aurGHdDk1mzcA1qXnWsqfuKzschnztk81l3BwxA/xrRuDnOayrjrkcH61k9GUwSTBxmrlu+cVlbyrHNXLSTkfWtUXGVjYQfL0pCe38qWNun0p+0duKmUND0qWquMXnjFSxx80BcHnn61InBGTmuVwOhwTK8sWOQMelVHXGcZrRmXjJJqlNy3OTUWaMJUyoVI7c04H/APXSt16YphJboKpSscjgyRRx61HLF1p6t8o5p38NbLUixQkj2npmqsqAg8dK1XjDe9VJrfIJFJqxL31MmaIHpUOwqavyriqzKD1qegLQRJMHntVqGXH1NUwvGetPjY5GRRc6adS2hrQy/MDnGK1bW6ORzWBEwyOauQzN68ZrWErHqU6uh0sFzu7kH0rQiuMsAxzXNQT4OO/1rVtLgEgHg10xlc741Lo3ImDjipxHzVC1kAPJrUjdWPtXUjoTurkbRkjilW2zxirIQNU8cKjB4+mKYiiLXBzjj6Unk89KvlAQf5UkcYZx6UErQIYNseRQ0eRV7aBGMc1GyA+1S0Wig0FIseM8VbKckAUx02npSNCFU5qQcEYFJ9KTOOpoaKixX/yKrk4NSyN/k1DyWqQbJFIzmh3pqq24Z4pshPNSzJkTtzxURBp+MHmnBOBxVDGKufSnBeamSLIqZLUnGRSauO+hXUVPDCSwAqytmOMKa2tF8PS3kw2rkVlNqnHmZjOoqcbsueHLI8HbnFek6BpzOFwp5pvhfwRIShKHFer+H/CAiVSV/SvkcVF15XZ5kqrlsY+l6FJIF+U/Sus0zw0VALLXS6doaRKMiteO0VFrCnhYxRKTerPlO/tw6E44xXCeJdNIVhtHNekXEZ2etcxrdn5gYYya10KPA/E2nff+XGO9eaarb+XK386908U6acSADr2xXkOv2bI7EjFdtDRlQlaRxkyZOOlQ47GrlzHgnjmqpUsMV7qWh6cBhYYzijAK5pViOfWgoc47Vdg0YDlulOC8HvShMH2pwUAikwRDt6jFJs7YqywyOetNIAHTg0JA2yALinD0HNOxzxzQPlb0pNAm+oqMc1NHIR16VDj86dnGP6U7Dvd3LW4dqkB471T8zBPNKkpxzVoPMtkY5pAOcVCJcd6eGy1XcFe5IAB15qRCMiogTUiGqWoX1sWk7dqsKeKrRnirKHPvTQ7kqk4xxTxxUIbvyKkDZNaboVyUCl2//qpEbgU84P1qbDbtYjORmmbvxp565oA56UybjlJJxUpQAYxzSIoHfFSDLDvx60CsJ5eBSbMt0/GpdtAXJqrF7kaj8qfs59KlCcdMUuzipaH1IWwKaQcH+VTMhPOKjZTjng+1QxvaxXk568VXZSD0q4UqCROeuakIvoVmXkHGajIxVlo8dBxUD5H0oHYjPI9abgCn4xUZOaAWrArk04e9MHB6804qQme1QVewpPPHFISBzmmbiO2KQ8/SrDcfu6GpoJMHFVm6D0oVsc1LV0PobUE+G64Fa9hOfXrXNQScCtvTn3EV81jadjnbOwspiVAq+shHWsWwkxgE/hWsuT0r5KonGRyT0LaTY4zSlwQc1T3FBT1kz9amIJlgH8qsW54A9KpJJnHrVmFsEV07om2ppwthR3qynIzVKJj1PXtVmPJ71hYCyp5qRTg1EnNSquRxTFa47cSc9KlTIxUI6etSL05NJMqxaQ7eMVMOvSqy5PTrUyt0qbErQlBJ9qAc+9NBxTxwfUmmJseODTxk9RiogMVKOq1Qh2cDFKRkAnrSHNJQLWw5ST2FL35/lUYODT15qxvuPz2FKx5poY5o5yTkUkwvcfn1HWlXk1Hup6EAjmrvoK1iToKdjvnFMDd+tKCTy38u9PoLYO/I5pMdaBnik5P4dBSvYEx2AetHPcYpNvHvQBg+9JaiHY98UbvlpM8k8UhbHTiq2DccG9T9KkDZqueaejenSncqw9iMdPxphbnIo3enWmE/5NTewWHjr2zTWY5z0pu7HvQSSfr2qU9dSR27PuaTcfpTAW9QKOhHY+lO5XUeWyOBSAE0nOOetMyR0pC3HEc80oAFNHv1pwzjigGrjhkClxxSH0oJp2C+gm3nrQTxikPXtx+tDDJo8xsDgd6QnJ6c+oopGOB6UtxJ2FGRTgT7Gm5wB3oJOOmMUFbjxwSKmgOHFVt2D7+tSROM9KdwOmsOUp11Du6VW0yUYAz1q5cPhfas2uouhmsCrFffvU8QwMdvSon5bPepIvu1ixlgLjntSjrTVORSjOfam+42yVDUyMPrUKj1qUc4qJO4IkTk+uKkU81F9364qRT6VVxbCsc0qHaaYxpYutSLqWkPFTIc1XQ4+lTA5o2BkmOO9NbpTgeKaT+RoJFTGanGfrVdDyKnX7o7GqRSLCHI4NB6etIjUtJ6koUDNPUdqYmBxT/4qRTHDj/CpI13N9fWmqAelPTIIxQSTqu3Apwx0NIpxRyOlWDJV5GKXGVpsJzx3qQtyR1qr3J6EYBByMZpwJxijAPWlTgmosUKhK8CrEfK4PFRAYzUkfzYBp7APK5pQtHfFPVsdKdgGsny0wgkg9+lSk7hx2oKnr19qTQMaBtFSqTt75poXJ5pRwfTH6VUUA4kkDFIqgt708EEZNAfBzQ9wALRjmnD5hxSPwOeaYXsIeRnrSA9cUpAC+tGMDpSYDkz07ingnA9PSmoCMZ5zUwU45qLANIxTG5qRlx+NNwef50x30Ez7fjTgT9D60lOUU0LzFUEinbMnpTQSAe1P3Hk8ZppANKnOOlOK9f84pSCcU4nNWJEDcZpg9v0qVjgdOlRNkdKzew0Jzmndf8A69MGfSnLnHPIqVsA/HSgtx6Uin8qa33h3qkimODHJOalU9Krg7Tj1qVD8vr70LRkkpcr/jRkmmbvlprPz/hSegEu7H+FOD81X3k4z2pQ2OaOlwJ2YgetOjbcPeq4JOQacrAAdsUkHUsF+OvNIG7GoS+RxyO1GfWnuDLO/OT0/ClBwarbz3NPD8daSdgLIalDED+lVhJjvTt59KOYqxa3ccUevtUAfHPHNSbuKu+hKE/ioJNMZjjn60m/mlcCQAYGcdaaSMCmb8Ur89eau5VgJyaegOc1DuqRG4qbkokYnIphwSaN/BpnQ1XQOo8DjpzTm569KZz+NOBB5o6AtxlKMUSegpmeaLBfoSYz/SkVScinA8DHSkJxWYWsNxzzSNznHXtQTzRnimgI+v8A+qkYDHSnHJFMOQalgIenpSE4/wDrU7HSmPwKkGJk46UAnpRgkDIp2MZoAU80D86aSaVDkUAOxxj+VRsc1IAT/wDWpjrxj1oRZFtyaUL0oPApQ1BDFYHFMB5561Ix6YqMryT1FFgJUbI9vSlfnrTI+P8ACn9QKVyktBmMZzR1/Cnd/ekJ5p3JGYIIFLSleKSkl1Aeqk8048e9NX26fnUmMg+tMCA8cn8qcvPtTnHHamqvrQLqLnJNPVOKbtp0fbNJDA8NSlaQggmnAEii4DWBHOKTBJ46U8jim5/GpsAgBNOAxx175pe3vQeaT0YCEelJwTS/w0g6Zo3KYv8AFT16e1M6VIozTtoLyFIxxmkqQAE9KQrtOKqwtiEg/hSDk1Iy8e9Rkc1m9AJF+8aeOT6UxOhpQxzQFiTbzSd+aN3zU5RkmtLg2OUZx60rjApV4+lDClIBqgg1IBx7U0cD6U7OBU2AQ9aO44pCc4p9V0QkNPWkpw9qNtTawxpHWjGPrSk4ozznrSBsBnFOxihcY96KAHA80HpTQeacDmgGNx70ueKGpAOOtRYABzT09KbnPTinr9KaQEmPangHFIgzj3qTkAY61RIiginL0pMZPNPQZpWAAM1InAoVf0p4H4UraB1Kk5+bHORU9kMsOP8A9dQT8SVPY8EVkt2D+I14kwvSpguR9e1Nh5FS45610RQmtRoXP40u3FSY4pOppPQZC6Z5qtJH3q6RkVFIpOahogzWjzUZTFXHTrUTx4rncSkVCv8An0qNlz9atMnPrUTJ1wKxkirlZl460mOamZcU0qetYWsMjAxnPSnAE/4UEHPFKMHmklcA6U4dDSUc5/wouVcfnBoDYpv4YoJxQiGSBh3pc8molz604H3qrjJN1KGzznFRE4oHJouCJwwFPVyO1QAk/wCFPBxV81wsTq20YqQSVXB5pd31ocrBYtK/51KkvH/16ph8AU5ZcDirUyS6JqkEv5VREnFQXepJZR7mYdK3g3J2RSi2zSuNQS1jLu2MCuF8S+MHmLRxNx069Ky/EHiV7piiN8vSuTubkufvZNepRpPqejRopasmu7tpWJZi2fWqEpxnFK8majILcmvTp0uY9BIEBbnOKtQxEnAHP0pIYWlPyjArasLHgbRyetezh6Dm7Ie2rGWVttUADJrVgiCj5qSOJbUnd1pt3dR26mWRsAc819FSw6ijNy7FozCJdzHArmPE3jaOzgdRLtGOtcv4t+Jlpa74xOo2jpmvBPG/xGuddmNnp5Ls/G8dBX1GX5dKtJO2hy1q0aMeaTOi8Y/FPGoG3sn8yZzjKnmvXP2e9entpla8kYlznk9K8H8D+BIrYfa71/Mnb5iWru7XxgNNvUstMG6Y4BcLwtfcqhCjD2aR8ZXxU8TVUlokz7gs9TjvIlYMDx2qrdWxu5x6A14/4A8byadZBb6bLkY3Ma9Y0XVVvovNQ5GODXjSp+zk+U+kotqleRS8RslralFOWxiuc0jxCumOVfPPc9q6680z7WWdzlR2rzrxHaiG+IQcDmuqnCFan7N6nzWJlKFX2h6fpt+t7Arg8HmrbR8ZFeeeGNcfzEg525wfavR7fDxKc81+VcQZK6NTnoxvc7sNiFWT8iHZgUxlqy6AZFRFeea/NpwcXZo7Suy/SoXWrTLzUTLiuNxGio61DIMDpVqRcCoXWuWUdSiowwahbk1YdcD0qJxz7VyuI0V3+bP8vWq7jk/zqzJ7VXcjNRylbkB61E4yDnpj86meoX5HFRbQoglIAqpMcVZl4HBqrN0pCT1KcvJNUpzz0q5NnJqjNkmqRPUo3JG081z+ong+tb10cKa5/UjgHNetgtJmkVqcdq7cvXH3jDzTmuq1l8bq5C5+ZySe9foeB+E3QzrRszTSQq0b+9epe2hMm9xJFH0qF+DStJyefwqJpM55qk9Tlm9AkA2nism8AIxWi0nGKzbxgM5rp6HkVepiXf3jxWVcZ5zitS6bLMay5+hrK2hw2Mu6GATism56+1a910OayLj39KxkxrYpk4NTwPg5qqxwSadFJ8w9KIvUNzoLWbIAPer0TfLWJbv8oycVqW8gJGDn+ldG534eV1YsqgJ461MsWRzwabFyM9anRcnPrUOJ60YtkUkJI45qlLCVJrYxxiqkwB4xXM46g4dzIZOOlRMnGavTxjOBVVwAelZ2OKcCH+Gl5B65FITwT+lJnjFNXOGUXFkgbnFIwBOKYTkAHvS5z161Zk/MrSwjJxVGa32kcZrXK7j7VBNCPypSiBjMpU85oQjjrVuWDr1zVR4mU8cVi7oklVgDViKUjB6fhVBWxVmNwSMmri9TpVS1rGlFKRgr1q/b3WG5P6Vjo49c1YhkIGP610wdj06dW6sdNBd5GAa04LoEAjNcrb3BUAetalnPgYz14xXXFnfCb2Ontpy2BmtFTkVhWkvArUinyAK1OhO+paA45p9uvzciolBcmrcCZXIoJbuOfOM9vSomPNTPxUTLzVlrTcTkn1pWxt9/pShPyodBj0qCrlZ+nSo3FWCoGfemNEWHSlYtMrsu5hUqQ4GT3p8Vvhs1MUOMdaLaEN3ZXK1XmHNXGXA9BVaRc0Md7lfZzU0UJY9KlhtS+OK3tJ8Pz3bKEjOOxxU2srsznOMTKgtSccGtzT9BluyAqHHtXb+H/h67sryJn2xxXpeh+AkiK/uxx7VzVMRGOxxSrN/CeW6H8PJbh1Z0P0Ir1Lw38PI7YKTGM+uK7zSfCkUAHyDP0rprXTEhUAKBXi18Q5dSOVz+Iw9J8NR26j5B9K6W1s1iAAAqQBYxgYprXATvXlyqq4lFLYtBlT0pGuFrOku+DUJu89CKyliC1qeDS2uR+vNYuo6eHU11bwZGMVWuLUSZ3Ct0zI8b8R6LvDkKa8k8VeHmbexXAFfTOsaNvVuK828TeHtwYba6qbsQ1Z3Pl/VbBreUjt6YrMMeK9O8WeGWRnYL0rzy8tmhkIYYINfQUZKUbHdQq82jKDDBHt3pN361Iy5BqLbj6Vs0dT3FJpSMdelMAINStllHeoY9iMnj2prSZ4/Wgr7U05BxUkscG54NGe/Q01Vzz0qVV46UEiLk8Z/SngE8UqrkcilYbRVIq/QiaM/SmE7e5zUxBwc+tR7c1VgTEDevSpVk5HpSBMDpSkDg07DvrcnRyRmpkOTmqijuKnRyop3sLqXYzVlDx1rPSXHQ1IswAGf0NNMvQvA9BTgdtUxP+PpUkcvPNWmJovI3NPLVWWQ4qRSTT5hImA/KnBcj1ojWpkTJpoelxFB44qZB2oWI59RUwjOB+lPqXoM2cjmnhBxzzT1hI7ZqUQk8bapEMgAIOe9KFGOuKsCHgCkEJDdKGgWpXYf5FROhParZTHamGI59ahq43qUymTgj8aiMeTxV0pnr/KmNDt7UhrQpNHjmoJE7VoMh5xxUTRc+tFrFGaYiF461EwxWhLCBVWSLBqWStyrkZpN2eKlZOeBTOh5rMpjMkmjjNHQ0h6UFIDzSD5u9KRnp+VAXn/61O9gsSwMVYVv6dJhsVgxdRnge1adgx8zvya8vGRvG5m1bU6yxbkHP41tQbmGaxtLTzNp211FpbFk6V8biIanJUZX2ZPFNdSpBrS+xnFRSW5rjimY8yKQODVqB8Y9ahaIrxTk4Na7IpO5oQnJ9q0EYYB7Vlw84q9Ec8Y4rMReQEjnp6VOhIFV4+B7VKOW5pIrYkXrSg5P9aQcDHFKRkUgJkb5qnGPx96rqeR7VMpzjvmk2SSp0NPU8UwDI4p6dsCqRNhygMeakU+tMGAM9/anr6incofuoxxSDOOlO3cUkT0G5NOTkelNxk08dOKYMeBkDgUhHy57UgFOOMf1oEIOvPT3pUycYGDSE8etLnjpVX0F0F3UuRn3NN780oODRcY8kig5z6Um0+lLjPPXFNsXKHPFB/H8KN2AOKQnNO4WEDY9qQvxQRx0/Ok6Gk2NLqJuHoacrcfjTRnOakXpzTuAvPbmmMSB70/APFNKelJsVyNWPOaQPnvinleKaV4HAxUCbuxCSMc0AndSMOBSnk470XG0KWzigEUlFaIEL0NG78femngUq80nuGxIG+lLjIpgzUgPBHencLkbLgZz3ppbPNSNyMU0rzntSJEUAn1NKVOMnn9aD8vbigH04qmxpaDQAvJpTjHtTtuRSMPUVkNEbEZ4oEgB9j2pNuf8AClCH05oWozW0y4JYDFa8jZUjFYVgAkgB4+ldCqbkHPJFNq6sKOrsUHU5BFSx8jFPmiCjpUcTcHp0rKxS00JwOfSnLwajQgHNSDk/pU9AsSpz0qZDzUUYzzUwwKkTQ8DJ9fwpwGaFPB9BTlwDVdAI2zSKCDxTzyaAvAqRW1J4/wBKn5A96rRdanVsgd6AsSE8UE5pFHSlxx0oJGqDu61YTnj0qCpFOf8A61APcnAyakz0qGM1MvSgNxRzjnn2pw4IpnTpT0zjpxQUyVRgVKhxUK8YqZMAVSJsWY/mp+0Ac1GnA4NKz8mqSAch/M0/JznFQoefapfTFNbgIzYPBoDfr3FBHUdKVVBxSkG45WyMdqmHHfmogQGqShASLyRzUg6+1RqcYwetP3CqdgHKuTyKU4GPSkVw2DT+pFLcsUCgkjB7UgNH50IBy8ikcjPXvSD+VKV6c8UbsgdHz9PSnup7cfX1pkbHink59KHqNIQplsU5VGKTJBFKBtotoIUD5vxqdBxUKgfrU0ZyMe9UhpC7T6VGQATmpjwfpUbnvS3BIaR/n1oI5HalPIpMYApIewp9KAcUHGemKOASM09SR+QDjpS5461GeTS7qAEcZzTMGpARmkbrSY7WIiMGnDrSEHFIRyB/SpWghSeO9NJ5pWGRxTMdaSbZTAngmlSQkdaYwyPrSovy880MkkV9y+9LjAHp2puBjHApT1+tMsGP0+lNLgGkZetIE2ik7k7Eqvn+dKXx9ag4HtS5/MVNxom3EihWPTrUG/bmlVxnkdaEwsTFiKUNk1EWoDYOM0AybfmlWXHeoicCkL449+1AdC2sgAp4mxVRXpWfjpQmJIslwfpSB+vFVlkxThJnNVcdiYy44pBNyKiLZGe9MyN2M4+tSDLW8HNOV88AiqwbrUgfGK0RJPu5PAppY5qINk+9O3cetFwJN3IqRWx1/lVffSq+T7VKYE7sCMGot2DxxSNz+NRFjT5gLKvn6UtQRvg1IGJHagsQk+lKBxQDyaMc+2Kgga2cUh+nbtSnpTT1qrlW0FAz6U1hk4xmnK3PHWnNzVXRJHjof5UAcetLg0u3k0rdQsNxxQBxS45xS7eMVACnA/8ArUjfhS0Fcnn8qqwETJjikIw1SMABTSM0bFWEPSmH6VJt49qDx/8AXpbkjCcD3pwNGDSdegpALjnNOA49PrSRnipcDjFFgWpAQc4PrSBef8alIxSEdu9ADU/OpOnSmqMU8cnFFtCkRt1pR0oPNKBxjNBI8AHt2pQoAxSA5/wp1ADRyTSgfh+NMLfMfenKcGk2CDA4BpCBnin44pu2m9gAcikHNLyeM0oXnFRuAxs0gP4VKVFR7evc07dA6inHHenr1x+tRjgjtT/4hUFWJVOB9KVjkjvUQY+tPPOTVvYl6jWqPvipDz0pCMc96gA/SikU5NKDzin5APXn8alzwPUVFHnPP61Lt9uaaCw4dKceT60i8HmlYexq3sAzkmn/AMNNp6jjpWQDMCnEcCgjNBB7iqvoJC8Cmg4pxH5Ui81IxvWgD1xUgXn2pp+lNAxADilINKvIOe5p5GBxQ0BGBzSlf/1U8j25pMfhSAbR7UrDjnpSUAOC0+kA/Ogc9aAJIzyKnAyKrqeanjJxQA7nmnKcZ9aQcj3pe9ADxj8aeDkEZqNf4aeAcUmSV5hlu1WLIciq0nLGrtlgn+VZw1lqHU04iF4qbd+dQocChmwK2bsBKXyfxpynNV1bmp4xzWSd2QPI5prJxntUoXj6UrLXRYCk0XNRtHgZxV5kqN46xcQM54+9ROnc1fePnpUDpXNJFlFkx/8ArphTnj8atMg54/Koytc8o2Hcrbfb9KQLU5TimFfyqGrDbIfpTsfpTttBWpAZnig8k/ypx6UhGDSYIT270oOKNtGDiswDHNAOKOn0o6f/AF6q7KsPWnhsCo+RS5OccU9WFx4bjkU7Oeai+7RnmpuDJQ3P9acr81ErZ5/M1m6prMdjGQCN1dEIyloilByehc1HVo7CNizDIFcJrHiB712G8hPTNU9V1d7yYlm+X0rGd97Eevavdw+HUFfqelTpKK1JJbgtnJOKryPjgUhfc2BTlgLmvZpU2zqihigs1XraxMvLZAqazsssCw/TrWxBajPPC9q9mhhHK2hrdRI7G0DhVAwo71prstFAX7xqKW5W3XCYB6Vj6pr0Gn2zyzOFwM5zXvUqSpqyMJO5d1XUYLKB5ZJACBnntXz38V/jlHpiy21tMGbHUHiuY+NHx6Efm2VjKC3IyG4FeH+HPDOufFDVgYlc27N80hHBr6vL8ulXkpSVkcWJxVLCw5m9exDqfjfUvEWqgRzSFXbkA9c9q9g8CeGpILFLieFlOMlmHSu08LfC/wAKfDXTFutVMU14i52NgtmvPfiH8bYJRJbaaqwQLwoUcV9op0cHDlifD18TXxdRO+j6HYT3811J9ltPoxFXtNgg8Pv58x+fqS3U15j4C+KVkhYTkNKfujPJNd1Z+b4r1GOWQ7ISckdqxWI9urx2PTw2D5YqcjudO1i68STxtGDDbIf++q9w8E+Mkso47WZx6ZJ5rxO/1nT/AAppYVGBlA4RO5NUPC2r3uo6jHdTEomcqCaxk4paHqycrH2rZ3YurTcp6isjVPDyTgyEAsfTrXE+DviLE4itJHCv0AJr1KwkFzGrdQRXMnOj760PErRhN8pxlroR02XzsYAOa0rTxUBdLbhuc4rW8RwsbVhGPmI6Vxel6FMlx50o25OcHrmtvcxNNuocfJKjNRgejQziWMHPXmlb5QfesK0vTbMqMeDW3C3mpn16V+Q59k7ozdWktGezRqc613I26UxlqZk71HnivzuUbaHQV5BzUEg4qy4yaruK5ZIsrOOKryL1/pVuQfnVaTqeeK5ZIaKz8ioH6elWH4qvIcdDXPI0K7fxVC/Sp34Bqu4H/wBasXoQVpOM1Wk5zVmUVXYYHrQgKUq1Rl+9WhMPSqcw61aQGZdj5TXM6qeD0rprrBRj+lctqvevTwfxmse5xWskncB2rk719p5xzXWasvDk81xmoyZk4r9GwXwXNY2b1IRLg07zOOtVlPNPGa7mzKT1FdsknNRM3HNOYVCevvVRZyT3GM3PFU7urLnBqpcc8npXYnoeXUZk3I6nge1Zk4wP8K0rgZPtVG4AA6YpM42Y90M7s84rIuFzkdK2LocHisq4xj1Nckg1aMyRsMRTEIBp7jDHIqA9f/rUkx9DThb5eefrWnaPg8Vi27cAfzrTtnwwrpTOmizcgPAIqzG3ODVG3lwnXn2qzG5Y981afQ92lLQuqeOarzj2qVelJImRz0qJROpq5nSZ7iq0qZ6YrRmgJ5FUJV/KuZqzOacShKnHNMHH4Vak+4aqyKW6UrnDViJvyc9acp61CB/kU8ZxV2OOUCYDFIVyaaM96cDzyKqxi4kckIxxVOaHOcVo9RUciBvpScCbWMaS3IPp71ECV7VqywbqpSQ49sVlyWIbsxscvODxirsMgyKzQpGM1LG+x+tJPlZ0QnZmzGcgdDWhbTYI4wO9Y0FxnFX4HX3FdMah6MKrOhtrgLgZzWpb3Qbqa5aOcKRjOfrWlZ3Oevfua6lK6PRhUujq7abI5rThwBXPWMuehyK24G4FaXuaRd2WH5ye9MAzT+ppyL7Yp9DdDQuOtDpk1OEyKdHDn/8AVVlblRbcue9TfZsLVxIQD/jRKoVTx1NAWdyl5QUEYpjIOvarbLg9OaZ5RcgAc0mLRblCRNwxzU9no8144EaFj0roNG8KS38qkj5T7V6t4Y8CrEqEoOPWuKrXhTRwzrW92Jw/hr4ePKUaUE+1ep6B4HjhVMR4rrNK8NJEFwg474rp7TTkQDgCvErYxy6mKi27sx9K8OxwqPkGa6S005Y1HH9KkiCxjGKsLJ0rzJYhvS5Wi0RLGioOBQ0oUVC0nFQu+TmuOdVsodLPg1Umn9TzSSuetVJG3H1xXFKbBIfJN3H500z1XcnBpmSD9a55TZdkecib3zTWw/WswTMO9Sfajt617cZmCJbq3EyEYrldb0bzFPygn6V0/wBr4ANQzhZRg8kV0xkirI8V8TeGPOR/kHHtXjXi7wmYyWRMH6V9VazpgmDEDkV5v4l8NCZGOzP0FehRrcrRk04u8T5aubV7dyrDFVGXjjrXpfi/wr5e5kQgmvObu2e3kIK4xXuwkpxud9KrzaPcr981IpzioTwfekDnOKGjpTJ+uOuaBGCajV8LT1bH/wBekKwpTnFO2bOeaFyacW2kYqifIQAZHahxjmhpcAk9qjaTqKSEKWwKaHAHIqN2NNLY/wA9KGO+pMW44NOB+UdDVYSdu9OMmBRcRYLA0pcdQaq+aMc5zR5nv1pjbLQcDnrSrISM55qr5mehpFfB4NBFy+kvPWrEc2eeazVkAPFWYZBWiLcjUikycVcj5Gc8VmW7c1owtxUPczci7CMgcVdjT0FUoZAMd/bFXo5OMVaZotSVYz+NWI4zjtUcWOec1bQgg5q1JItLQb5YPpn0qRUx9KciDjPH0p4BHAqrpl2G7MnngUx4c/SpwcUgI5Bq9xWKxh9ePao2i46VcYZHtUbLgZzRcdtSk0VRsmDV5lOOOtRPknnrWb0GUTHtPt9KjZOatSJxj8arsCCTSYW1K0sfHSq0sZIPpV5hx7elQSLzmsw6me0fHWoSntV+Re9QMtJhcqMlMC8nJqyRz0qNhxii409Rg4HSlXpmmN19qVDlsdvrUsokUc57VsaemdpxWMj4PFbWmNnbzXJiFemRU1Ow0aIEL1Fdfp8OAB71yWiuCVH612+mqCmfyr5GvHU4pJWJzaZ6Cq1xaj6VrYwOnaq1yF59K4rJanM1Yw7iIKaqbNretaN1g/41Rc44rOWpadloSQHBHb+lXoegqhERmrsJ3GsWh9C9H061ODmq0RqeI5apAlHAFSAgn3qNScc09MLTQEirk1Mny8UxTyDT1PPtUtBuiVck9qcvWmoPTB+tSDA+tGxAo78U9Wxx27Ug9TjFC/N7UwSuSAk5zUgAYcjmmjkdM08HjGM1SAaQcc0vZaGGO9JyD0yPahIbHdB2o3Un4UADnigzHA4H1pew/pTRgjjrTgDx3oGtAwTSjIp3UevvSbgOKBoXPPp7Uo6/401cHntTwMkUkwuNI/OkxinvwcCkzzitAY08UgXPbBpx5PP6U3PNQNPQaSQfpTwcYzTR19qOo44qrhuSdR74pM4Y8fhQB0yaQg5FS9QEYc9MUjYpSf0pgyQM0EAw280np2FOKkmggfhQXuIp96XHHrRwKXrxVLuJjQM9uKeBzkimk4xTgc0yRSATS5xkUfWlxk1BViM5pQM5p2CaMcmtLEjCMg00jBx0qTr7UmMn+tJ6gJnnj8c0h4Bp+0k4OKCuBUMpEW3jjrT1XHXrRtywFPCHHY1VhJklqxEg9BXRwTkxD24rnYoz261u2SMyYxxTe4LSQ6aTg56etVk6jt+FWp4fbNQBcNjvWT7DvqSqp49KmRefeo1A2/XtUy4GPWs2UnqPUdPTpU0agHNRIeM4FTpgcd6LCe44dMGgjAFL+ApP4akNxCcmnKPm5pMdKADuoHYnQCpVGMEVDGeM4qYHg4oC9iYH6ZprGl6D+lNIyaOhmAPvT1PPtUJHOalQZ/GhICYNUin5feokH+QKk/SqQEo5pynBqIH2pwG45osBOnpUqVAn3qmQ8VIEynPtT8HFMjySMmpRwPWtYsLDVUipx6dqhY5x2qWM8YxQtWD3AgGnLxQBnik59KLAOHT3qQMAMevaox0OCKceRUvR6ASKTtNKDhTg1GOvpUgUAYzijcLaCofepl6cYzUCkZFTKM5q+gD8nIGKGHfpSHOOuaCMjpR1AOwxTuSOvFMAxkdPapF5o2AauR/9anhsn69hUeQCcetOHX6VLYJkwzxSj5iKjHXv9Kk/KrRY4LnrUiDHPpUSk8dqlU0IgcD70jAkY96CKTqMjmjoDY3HOKXGMUDg07I7gc+9RHcpDAeaPoaMd6Q8NjtVPclai9ulKBmkA/CnjpUtACgc0h4NKMZ/+vQxzxVKwEbrnGKP4acehwaTPHvUsCKQ4XHemA8c8UsgJHv0piHnFSgJD07fjSAjtRgkikYcj3oYDge3XvzS7+Kbjn/Gjbnt0oQ73Ddk56CkJ5BPSjb69KU424zRcQ1zxnpTQ3rj8acTxyaYOTmpAQnvSrx1pOM+1LnjpS6FjicHgc0jEn/Gmj+VNP5Ur2Ak8w8+9Hmd6j3c8Ck6d6V9AJ1fFOLdTVcP0/Wn9fpTWwD93vmpFbiq/PvUiHPJoWgExbgd6jaTnvSh8dajds9OfequA7zCSO2aVZiDn0qJT8vPWl5ouKxMsnbtThLjvUAbHvSbzjPrUpjLG761LGeefyqqGzT0fafencC5u+lRM2T2qPfweaaXyc0X0AsLipKqo1Sq2Tz+VNO5BKRgdKdnApmRnj0pB0xVMpjmPFM6/SilHBqRJhz+NOHShRxSkYqrD3ALnpS7e+KVeRntTsfLVIkj28+opQvNOWjGeMc0lYBGAz60zINSMuCe1R7ec0FIQ9M008U5hg0zPr+VJhcOvSkI3GlA3GnY9qkkQLj6UjCpAuf8KacjNACJxjtUjHHSmquPan44zQUhjdKbz6VJ2HTFMPWgLCL1NOU9x2ph+9ShvrQSKRzSqMdqN1DdKCwQdak6UwHmpewPSmtiCMrmkp55pvvmp3LHZz2pMCgfrS9un1+tG5AgGDSgfjQRg9aXHH0oasApGai5Dc1I33TTW9KGHUYRilX0oJ4xScio2AeOB9KkXp6VAMk5qwMYrRbANxg0jDJ6UrH6UnXr1qEgGYOMUoGDnrR24pR7UWAlQ4FPBz3qNeKduosBIAcn+tKTxUasRnNP61TAPpShsE0mBShfqKm2gDt3FHXvSc//AKqXrmpAT+GgDBp69KaT83A4qkDFbrQw5NJTgOKkBoyaeOOKTOMUoGBTYAOTSgZpFP8AnNPA4pARt0oHPoc05hmmY/AUAOBFOwM8n8qaMGnc8ZobFcUEjrU8fSoRwealT7tAiYdKAuT701OhpwGKSAco59akX0qNaenAqXuBXmHzEj9amtJSrD0qKYgg/rS24wRULRlPc1hLnFLuyagTpT1GTSbZJMmc1Zj4qBFyasIOAauKJZOlOxzSIeBTwCenWumAhoSmsvWrAXvSbM81bWoFN46rPFjPpWiy4JqGSPNc849R3M5o6hdM9qvOnt+lRMnXiuZxQ0yoy4HH61GycVbZKiZeaycEVcrFeelMI/z6VZKelMK4rCUbbD3IMZOPWm4wcVKehx+lJjrUARdaXHPNP28UBfWklcGMxj6UY9af0pNtS9AQhFIDj1p23Hem7aADHP0pMgdeKGIUEnge9c/rOvrDlEPtxWtKk6krI1hBzZY1jXEtVKI3zetcPqOpSXLEuc+mKZe3rSsWY5Pes53Jr6Ohh1TR6kKaiLJIWPWow2TxSBS9TRRe3NerSpN2OlK4sMIx61fgtXbop5q1p2mM7Kzjatb62qKnAAPrX0uGwl1eQNqJV06yVEBfk+/SpL6RYlwvX1pslwYvlXp61yPjPxrY+F9PlmuplV1BOCa9aELe7ExbcmS+I/E1ro1o8tw4UAZIJr5f+LHxjm1Ey21pJsjyRkGua+K3xvk1+4mhtpD5PTIPWvH1nudQmLyE7T2NfX5blcqslOaPMx2PpYWF5PU3vDehSeM/E8NvIWdGbLE9cf8A66+qdQ/sj4R+CwsCJHc+XnjrnFeHfC3WdJ8IwvfXGHvOiA9vQmuV+KfxUufEl7KGl3RdgDwa+lxFWGEiqcD42FSrjZOc+u3kin4s+IOo+ILmaW5uW8skkR56Vwb3Fxq915UAZ+ecdqjtba71y52oCIu7V2dhDb+HbURRDdMRy/ck159OhUrv2lTbsfRYTBxjay0MvS7QaBcLJNJ+9HUHtXuXgXx1FdWohtlMtwRgAdBXmvh/4e6h4wvlkaNlgzkt617f4P0DRPBUcaMqeZ3JNbylGl7qPqKeCvT5+iN3RPBt3qtwL3UGJ7qh6CtLWNZg0Yi1tcPNjovajUPGhvLb7Lpah2b5d5PAqLw94QeCVry8bzp2+Yk9BXXSoOfvVNEfL4/FU6adOlq/yN7wT58N0l5cEiTgjnpX0X4J8eQagUtgwMi9RmvmnUdbMTfZ7HDP0JA6Cuk8D6mfDkxvJ3w5+YknpXfKjGrDlaPkHVlTmpp+p9bErcKpIzVOW3Eku0DgVx3gn4gw+JgqxP0HXtXoVlEruGb9K+cqwlh3aR7NKca6UonN+I7JrGDzV4PUVJ4e1XzbcK33h71u+IrL7VakAZ+WuJ07dbXLR9MHvWapwxVJxmrnTJezqprqdrgsgPaoJOCMVGl7hArHHFK0ocYFfkmd5NLDydWmvdPRGtUD1IzcVExyDX59LsUiGXvVaTmp5Dx1qs5xXPLcRA/OetV3qw7YqsxrlluUiGTpVaQ1PKc1Xk5FZPUCCQ5zVeQZqaSq8vTjpQCK0uOapTfpVuXNVJOmcVYGdcjCHIrldUB+ausvPuE1yuqcBu1ehhfiRS0RxGtHEbc1wd+czHnvXea3yG71wuoZMpOOK/QME/d1J5ytH1GasoMiq6Y4z1q2gyK75MiUrETjA5/KqzEircnAxVORu3H50Rkc05EEvrVS4OBmrMrEA5qrMcoa74O6PNmzLn75qlP0xV6ZSW4qnOnanIwMq6X8TWPcrtyOlbVyvvmsq6GecdO9c02NGPMpLECq7VanT5j2+lVX+uKzK6E0DZxWlbtg1kQna4q/FKAa0iy6WjubUDjHXnrV2CTkVjwT5HNaVu5OPStE9T2aT0RqQuM4qw3zADrVa3IxirYII5rW56MXdETRkrjGapXEHPTHtitEsB04pshDYFQ1cco3MJ4Pb9KrtARn1+lbUqDdziqM4AGWGRWLjbY5pQb0M/yMA5GKb5eOQanc8n2qMsOc9aIvocs6RE6kjimjIqYkYIphArdWZwTi1oND5GM/gKenaoyMHIzQrbc1ra5g1YkKgjpzVSeLORjNWt+aQgMOevrUuBlJGTJDhs4OKgYEZH61qyQ7s+gqq0Bw2KwlTEmQRybDzyKvQXHyg96z2Ug4/lT4ztPPSs7WOmE7G3FMSccVo2k4TGeBXPwy46VoWs2WAPOOlaJs7VUOw06bHOePet63lzjPWuNtLspjkc1s299nGK6oyPQpT6HSLLg4zmrCScCsWC4yOa0oZsgDtXStUdiZoRNnFWI8A88VXgOQOKuRruAxxTSGmOAzUcoqwFwM0kVu91LsQHn0pSkorU15lFXZVjgaVwFBJ+ldd4c8IPdsrSITWn4X8HtIVZ1/SvVdA8OLCi/L0rw8VjlH3YnnVajqaLYz/DnhJIAnyDt2rvdP0hIlX5QMe1WdP05YVHFaYAVeK+cq13J7mcUkMihWMdMGnBsDCimsxpnU/wCFcMqjZSRKjHn/ADiplYg9ajiQk1ZRO+KlXYWGE7lqOTkY6gVYEfAqJkx+dDiCZUcZFVXjINX3jqNo844rOUbj2M8r+NN8vir32c554p32bp/nmsXTfYaPFmtSO1MNuQK6I2Qx04qFrEDotelFGNrGAYDjIFRmIjtW61iQcioJLMj+HNboNjAuIt46VzmsacCDkV3Mtnj+H3rNvdNEoORzW0JWYcx4r4j8PrMrHb+BFeO+MPCTDe8aY+lfT+saI3zfJxXnfiHQd28FOPpXp0ari9xW1uj5dvLZ7aQqwxz6VVIwTXpni3wnsLuq4Irzu7s3tpCrA5r24TVRaHfSqqSs9yBSAeakV89s1Bn1pd3X1rSx0XRaVgOp5oZ+/Wq2/B6/pS7/AJaixN0idm4qFm+amtIMY4xUMknUDpSJuPaT9ajMuKhaTimGTGabM2yx5mT1o8z3qsHJPXrS7sGkQpFgPnFKGqtu5Bp+8jvTuDZOTilDVDuPXvS7/wAqaI5miyj+9WInyRWeG54qzHJwKBczZrQvgDvV6KXBHNZMMg+gq3HIA2O9D3KT1NmGY5GcVdilGR2z61iwzHcKtxSZP/16m9jaOxtRzc5qyk4FZCTBelWoX6dP8KaehXN0NaOTp6etTrJ69fas2NwRnIxUyyH/AOtQnc2U7qxbMgUHnjqRUZk59ai3MRSOSB/StYyKuicTdaVpBiqJfr7ULIcc4q7jTRcOWzimFCevSokm569amVgf/r0N3KsQOg4xyKgdRg1cYe1QSr7GhklGQdDVd6tzL371UdfmFRYqxC/JJ/SoX5HFTyDHSoX60WJIHFQvkk5qV6hY0h7MZnihAA3ORQRnmkDZOP1qHsUtyTbWjYyEAAHFZmRmtCzwCoz+tYVVeJE1odpokpypruNLm6fSvPNJl2EeldlpdzgDnivl8THVnK0dO83Heq88hIJJqJZtyj0qF34NeE2c0kyvcPn/AOvVEvg4qW4JY+9UicPzQnclMuQn5vTNXoSQMY/Gs6Fj2q9C2c0hovxgBRU6Aiq8Zxj1qcfL34rOxRKvBzUqnjnBqHgmpVPFFxMmjJPHFSpyOf0qFDUyH6UIS2JVJ3VIOP8A69RL79aeDkUuoiQH6VIMHBOPwqNeOakH+cU+oEucrxxThx1pg5FOVc9qYkwLE00H0p20qDx+VMIyKTZoOB5pwbGR0qMcHFOB5qb2M7ajwaXgU0c9sml604sqw7dgYFN59KkIBH1poOBVXFsJgU7dimjnoKGJ96kUlsO37j7Ubj0pgOe9L1+tCYxcEHrikyaD16/nR39PpTYkHPY8UDJGRjPbNGOc9aQ9KENsfn5fpS7qYvA5p2cChAJkik6YNKw56HmjGO+Ka0F1Gk+lA9TikJ4z2pvekhjsnH+NOJB96aDR2z3podh2T07UKcNSA8+4pepz1oEPzz0peppo9qcpOasaF5UcUE7hzSEkj/GlPIq+hOwg/OkyDSZ4zT1HekhW6ile54pWGMg4pxGaUj5QD3pNCIu+RUsag1GRUsf0qikTQp2rodMUeXjqK56Lr1/CtzS5Md+lLcFvcu3MSkCsqZNrn0rVuMgVkXDYY/WsG9QloyUEHFSqOT7VWjbJFWV4bHSsr3YJEinH+IqZKhB4qVCQoo2DqSryKdTBzil7c4p9QuKvXPtSnnBpAcY7U5TmpC5IvPHvUq5piKNtPxigY5elGcikx6UY5xQNBg1IgqNTk45qePnNGwh49B0qWo1yFp61SIH4609QAOetMB5pc59zTAlQ81Irc+1QKe1SIM1AFiJuf6VKWwKhRfSpCMHFA76CnJAqSM/lUWOaerbelWmInHHSkP3gfypobPFOPOKe4CqDgijPApe2aB04prQGyRcE/Wn+tRgfjUiN+dTsUmIV6HFTp37io+vapE4WrWwt2SheOlDDFAODSydBigRF0P1pynrUeOcU5DjPNSgAdTUifLSDHXtUigbuaLBYUZB7UBcEY6U7g49fSh/WnYAzyKk6Hmoh0/pUgHGR+tDKsKGNKME+tNXpSg4ovYkOppTyRmkzk+lDHI6VK7jTHDHemlfUU/jpTTjaOa0QhoOBShu3rRzgcUKtG+gWYoXnmlwKD0paiwDNuRSEfgPanAZpD096GCInOajAxz6U9m9OtM5pbALn04p4GcU1V3E8cVIoo3AaUyOOv86cB83NOCg07HGc1AEe3npxTCnANSnv/WmDkUFkZXk96YBycVZZeaZsyT2HtStYTIGTByQcZo247VN5ftRsOKLXGQUm3ParBj54GKYY8fj6+lFhMiYYxSFelTlN2eOB0pDGAOP1pqIJkAXFSAcUpXHWgdCe9RYYpHT2pOn+c08Ant+lIU9Kp6iaGvz9Kac559Kee9NK8/40IYgBX6elGMDinY5poGPSmAoIx0xSkAH2NKBjFDe3SlYBQoHP504HpTVGfpThx2oQW0FGT6fjSEAZNKDk+lIec0WFcTPepI2xUOMk+lSJzikkMnWTipATn1qNR04/SnDr6ir2F1JBkik27qReoHapP4aQragq+1KevtSN1o4qxC55609TwO9R5w1PXg8UAOAyeKXpTQCDRg0PQEKVOaTbjP8AhS545/Sl21SAjK7s1GV5PrUzDj3qM9ahhYbgd6CM98UHkUoHFUgFA4pp6ipQABUZGeaT3HsHIoz2I4pQM0Zz7/SoEGOPpQ38VOA4pjZqkVcToaYfvcU7JpvJ9qkklHTilAyBTFGB6U8DFBSADFL/AAU3pT/zoJEP0pwHHSmtwOOlOH3eKA8hCuO1C0p6YpMcUmrAG2gD8KcB8vWkxj6UJDbGkHFN6Z9KkKjp6UzbuOD3oaEIwyAaSpdvFNAGe9Sg2GEccVIv6UbMc09QOaa0KsN2+tIFwPQ1JQRnimtAsQ7efSnKvNP28EihVxUdSR6rnGaUr+Apy4xxSsBgGq3BjAAOtPxj3pOnalHrTYC4wKM5FIx9PWgHJobuA7HalHrS7fxpD0FS1YBegpp4pQcUdc5qQYlOA4FC5z6U8DIoFYYOv9aeB+dNx09xT1HWgYgGf8aU+1BBoA564oATOT601qf2P8qjb09e1NgOU07PGKjGc1KOwqWKwbvapFqMLk1IoxR0DckU09elMXrTweaewMcnNOAxn0xSDnpTs+31oBFOU4OKnteoqKZcMe1SWowwPasVuHU00Ge1TJFk9KWCPI6c1cih46VrGm2TcjSPHNTInepAmO1KOPatOXQkUDjNSqNtR45708N61pGyAdjJOaME4AoB696Ucn3rRagRletMZc1Ow5qMjDVEkBWeIVA0dXmUVCyVzuJSKbJyeKidMdquMnao2THPXFZOJJTZKiZcnpVpkxUZTkVhYsqlaZtq0U60zZjNZOKGiApQR7VLtpNvI/xrOz6DIgppCN1SkUmMily9AItvNRzSLEu5jgU+5nW3QsxxxXGa/wCIS+5EPHsa3pUZVX5HRTpOZPrniDBMcbVyFzdmR8k7ie9Q3N2XY85Pc1XLdP8AGveoUFT1SPThTUFYWQ4+vemKNxPFAUu1X7S0aVgAOtexTpc1rHQo9SCG2Z3Cjk1u6do4hYPLyfSrVrpy2y7sZbHFT/NnJ6ivocPh1Cza1FKSSsiz5XyZ+6oqBpzjbkKvqalNx8mZDgKOc15L8Wfita+GtOmEMmZAMYHU19BSoubSSMNWaHxM+KmneDdNlbzkMwBxz1r4k+JXxav/ABheyYmbyieIw3H41gfED4gaj4w1WQyTMV3EKueAKzNN0yO3i8yXk9cmvscvyrmfPU0R4mPzGGHhyx1myGzgaR/Ml5J9alu9RS1+Uct6jtUd/qSxqyJjA7jvWBPcfaJPLjDPI3AVetezXxcKEfZUdz4v2dbF1Oeq9C5c+IZIhgOTnjFbfhPwLf8Aiaf7TcxulqDnp96r3hf4bSW6JrGsJshXlI2716FafFLS7O2+xW0HzLwAqjmvMocs6qdTWTPpsJSpxXvaJGDqVlZaBCILaMI3TIHer3g7wuNX1COe5/1SnOGroLPwg+up/at4DFERuVCOgrI1PW/sFwbayQ7s4AXrX19DDc0G+vY4sTncaNaNOHw9Wep6j4jstCsBZ6eqq4HzFRya5GG0utevfOud0cCnPXGRVjw5pDPCt1qTAnrt9fasfxt41SAm1sgFwNqolLDZWoS9pU1kYZpxU50lRw+kerN278cWHhh0ijOdp6jrW7pfj298TQrFaI0cLdZG4J+leceFPBJv1/tLVn2r97axq3q3xJtvDV19l06FXYYCqOtexVwsWuZ79j4CjmNTmabun1Pa7KO20S08+dlZyMkk85rMj1G78VagsUWYbRWxn1rkvDFzf+L4knvP3UZ5MZPNdi+qw6HAI4FBkPAUdc15TjyP3tz6BSjUgrbHqHhfXrbwbDH+9AYcAZ5avevAni4a9axzZ28Dg18aaPYXupXgvb1iQDlI+wr2/wCHOuTreRW8GcAgECvKxVNVF7256mEk4P3VofSzMJoMdciuVn0srcmXGBmuk0wFrBXY8kdKqT/6QzIvrXzlKTpyaR701dxZiupHTtUC3vlPtNbkmnFAM8ZFYWqW3lbmUc0q9Oni6TpyVzonJxiXo5fMXNNkbise21ZYR5bH5v1rS3NLHuPevxnOckq4dupBXRUaiY1jVdzwae7VCxr4SWhoiNmx2zUD9OxNSv0NQt3z+Fc09UNELnPFQN6dKmlJqBv8+9Y9A6laQYqtIcj61Zk4NV5BVIpFOUfU+tVZCP8AJq3LVSbg5/SrT0JKN3xEfWuU1b7rV1d2T5Z5rlNVHDV24Xcq+hxGtd64u/X99Xaawud1cfepiQ46199g37pyt6lNI+cnmp1wBimKOnFSjjjGRXXKRjOZBcHHvVKTjk1enGM5/KqboWzUwepzzldFKTnk1XkHFW5kwPeq7rkGvSpvQ4ZszpV59Kpyrwa0JlxmqEvGc9K3YjLulB4xWTdD2rYuFGTmsm7HPFc71F5mLcqdx9DVNzt7fhWjcr1rPcZPvisy0NQgMO1XEeqGMNxVpT8o70J6lxdmX7d8deTWtbSYUHFYMDfNjP4VrQSbRwQfxq1oerSlfQ2ILj5RzmrPnjbwax4ZST6DFXI3JXrzXStUerTLRkwM+/SnBsnOaqu+MdKUS/8A6sVOrNWyySDkd6pyjnOKl3gc44I5phG/qOKtITM6VevH5VXfPPpWpJATnv8AhVVoCBjH51DiZOKZS3nHWmb8HGammg29qqSNio1TOKdMmWTtTgdw6VS8znJ61IsnT+RNbRkcEqZZzg5oVv8ACmqwxnI49aXHGa3TOWSH4Bx6DvUUkX5VKDnjNKcEVXLczSuZ8kOegyKhdME44rUkjUg4H6VVlhDA965p09RbFRXwwHarlvNjHtVZ4cHP9KI22n2rn5Wi1Jm/bXGdvc1q21zt44/E1zFvLg5zitG3m6Z9apSO+lVZ1tpd9K2bO4D4FclaXG1QfWtuxm4GDXTCXQ9KFW51to3AArShT/61c/aXByPbvW7YSGUhRzXRzpK50pl6OFrh1jQHmu58MeFR8jMoz9Ki8K+HfMCOw+Y9yK9S0TRxGq8e1fOY7HK/LE55zc3ZbEmhaEsKj5eK7CzsxEgOKitLYRKOK0IuF9q+blVc9xJJEi4Ap3Y+gpVGRTiuKwbGQNxRGhJ55px69MVNDCD+NNK5N9SSCLn2q2I+PelhjqcLxW8ICK5iz2ppjyaubKUQ5PStOQLlDyMnpSfZcnkfrWl5GRSi39qfswM0WnbFSfZM44rSWAU/yBzxVKmgPFsA4oaOhSD/AIUpbGcVmimQ+VkGo2twR/8AWq0HH4GmZ6+n1q7k2KE1pnPGapyWee3PtWyc5qKROB9a0TFY5e80wTKcrzXHa74eVlf5Pxr0+W139OM1m3unB0PGeK3jJrUSR85eJ/DBw/yZrxzxZ4cALsEwR6V9e654e8xGyvb0ryLxf4RDK5Ef6V6FGq0zJ3Wp8uXVu0DlSP0qr0OK77xd4Za2kchec9q4GaNonIOa9yE1JHZSrKasNZiKDIfwqJuRTd2DzWhu3qTM4IHNRPJ1pjNgVGW4Peo3MnIc756d6YX4phf3ppOB1496TIbHFznv7U8OeMVFu5o3AdOtK1ybljfigOePSoM5PpTi+OmaLWIc3cnMmTShjn2qvvxigMc9aaEpXRZV8N1qzHKBis9WIHrU0bdD3FMpM1IZOnarcU2DWRFJjGc1ajlwRiky0zahk461aimO0c1kwydKspKRismXzGskvTuTVuOUAYzWQkp69varML8/WmF3uzZimx36VbhmHFYsc2KuQzZI70m7FKVjVVgVpHOFOKrrNxmn+aaUX1LUriPjHJphbgUFwuffvUZfFacxomSCT8B6VPFJx9KpeYQexFPRzk+lTzG0X0NJSGHXikkjJ4zVeGUKQTxirSPuJzzVqVjZRvqU54yTjvVKVCGOK2SoZs9DVaa3HOKpTIasYzjacGq71qTWw7daozwkdifcU1IakmUXHX3qBxgH+lTuhA9BUD9OmKrcV7kW6kBz6UjA009KhlkufcZq7auNw559qzA/+e9WrebDjtmlNXQm9LHUadPhhjn2rrNNm4B71w2nkjHPOe9dZp0hGMGvl8XG1zllqdjbvuTOadI+V96oWkpeMDNTsxPfpXzTi0znuRS4JOaqlcmrL9yahbrVpGQsRx1q7DyeKorgN05q7b9frT2RZfQ5qwrEkDsOKqIxAxU6s3HNYjsWFb2qRPWq6tngVMv5VC1ZLLCtipkqugJFThsemKb8g2JRnPNP/HNRgEmlqWQyUNjPrU6j5arp9c1MhycZqlrqO1ydTxUg5HWok55qRSPSgVtRduBx+VNIBxTnO2m4GKge2hGRhvWngDnFJjrxRj0/KnYFuSLwetAwTijOaVQSKlALyD/nFL2+tHfFHHetB7AQPWk9cd6eVPpTGGO1Q7k9Bn3qXrQV/XpSE46ioGLn1oz+NBxjgYpc4GMVpcfQCeKTOR6Yo9iKP1p3JQoHHFOGCOaQYwaXHtRcYjdelNbqKeRkUwDHemJ6MZjvz9KNpPNOz/kUo5XHSjoUhuD0pA2CaXv6mmkdeMYqlsDFX5ccfiacGBBNRfnSg/8A66BWuTFhj0pwJ7H9KjTmpAAaBWF3Ajgc00ntT8Y/+tTD9M1V9CRw5FOHbHSmgHrSr0oRfQkBAFIeTS46dKTGPxrQgM+lSJz1qEcHJFSK+Pb8aCkTx9DWxprYYDtWMjAkCtKybDj2qA8zblXKcCsm7XGeOa2EO6IGs64GS2OPrWU1rcJ9GU4unTNWU/M/Wq6YGasxkAZPH1rNAiVV79M1PHyKiXDVLGp5oYIevI4oI45oGRQxzj1qQsHfpTgecHpTOSKcvWgkmVsHOamB4OBVdOe1TL1HpSuaWJQBwcY9jSHqKA2RR/FTEIFzUidaZ3xT1FBOxYUc07PXimA8AVIBjNAhV5xThikA4pRzVXswY5e1Sgc+v0pijjipFwOaEBMmKkYcZqJOpp/oO2elPoA4cE+lKOntSYySKTPyioAkB5p4cjg1GnTPWnhdx9asB+e9OHHrTdpI9D1zT0z+VHS4WHqaeOOBUffjin5FG4Duufp2pyPnOelRgnGOppyA/UnrVjWxOpyvrUhPygdqiQEfhUnTn3o3EMYDIox3/DNOK+g5oHPtigpAvFSg96gJOaejY4pIklJ4NOpg9ecelOAyMdqbQLcUYyaeOKZjv1NKBwBiktUUhS2BjpSnAxweaZ+NOxwOetMlAzHsKUNkdP1ph+XOR+JpUqbgSHpmm4J96XdkjHSlGBT2AXGeKXbgZxikyQf8KXPT3pgNbJHvSHgelKxJNLQAgGKCPbmnImTQwwDTsBWkSowpB/lVlo+B60wjms3EBqKc1Ls4poUnFSDpSsWN2465/pRuxnP8qdjPNMcEAmhisMY9ccUm7HakK7umenWlC5xUj2HL82f5U7vz1pAMU4E1VhdAC5JxSquR6UvQ0DpUkiMvHrSMnHA5p+M8UbaqwEW3HQUjDripSmfrTSvOKYEDJu6jkU0KScAVYZc01RUACpwc9acUzQBinbf9mqsBEUwfrTGX0FTMv+cUzHPSixVyLGOopmMc1MEH1pNmCfT6VJIwLx/Sgrx7U/Iz/jSdO1LQsavpjt2p3QH603bg09fzoRAbT270u0Yp4B9RSqvOO/rTAgI7/wBKcoyaWReoFInynmiw99CcE4pd3SmjqaNtA7EgNSA5AqDk4p/Zaq4IlLUgOaaDyKcOTS3BgB04NPBzTN1KDz7UiSYDijHPShDkUp+WrWoCZz7UrdKTqaXoPSjYBp5BqNuO1SNyPemEGmwGHk04Zpo+8Bipdv8As1mG4h/KmtkGlJ6im5IoAcDmjIoXpSkYqkAZxxTSc0Eik5GRUgBBoC4PpRj2ozzVIqwo4HvSqTzTcc//AFqKkkkK5NIBTQSMUuSoz1+tAAwOcCnrSZyfeloAVhxTVwaCc8UgHOelDAerc03gZ4oAwRSscUAKRwKCMf40q8daCOvpSbCwYxmmjk8inbabyWFK3YBC2O9ITyKeR+FNx3pspChqUHFN6mlGOe9Fr6kXHE8Ug55p1IVpWQdCRD0p7dO1MXing5peY99Bvf608cimfxZGKcvFVYSFK55oCk5xS545oTtU21HuO203qc08A59qTAWrewMTHr1oxg04Lnt+FGOKyAaPlFPHvTCOKUHArRAPoJwKQewpD1qHqA5iMilAzTM8+tOHNIBSMUw8Z/nTy2KYTTuAdCT604H8aiPNPQ9KLiZKB7U5TSDketLg9qQMevIqQcEelRpgCnAn8KBkgOfX8KfuwO9Rj6U/qtQBWc5ar2nw78ZFZ8h+cjr2rV0yVfl/zmqpLXUnqbVrbgDpV1Ysdqgt3GBzVgSCu3QVg24qEjDVI82PeoGk6561EmhMUnHHvTic1Bv5pQ/ANY8wWJg1OB/Kod2T/hTgc1SkIm3elIeTxTM8jtjtTx1PtWl9QG4HNNZQP8KkPT3ppGaloCHbxUTrVll4qIrxWNh9CrItRsv+RVkjFRlfasJIaZVZKYy+lWGGT/8AWpjDGOKxcSyHZTCnseKnIprClaxJFsFU768js4yzn6UmpanHZxkk815/rmvNdyMob5a6aNB1GddKi5PUn17xE1y5VGOPWuXnnMhP60yWQsx64qLqDjr/ACr2aVFR0R6sYqOwjMCfelVCx4FOjjLn1q9aWbSsAOlerToNuyRqkNsrJrhsCuis7NIU4G56bbwiIYQc96txRlCMCvoKGGUNRSlYnjXaMNzVbUrmKxgMrsFGM81Hq2rW2lWZmlkUEdia+cfjD8anhtpYLOVe4znpXv4fDyqOyRhudT8T/i/BpdrKkUoDgHoa+RfHfj+78SXUihywJ71jaz4uvtbuJPNlL7jkntWU1zFaR7m6n1r9BwGWwpxU6mx81mGZxor2VJ3kQR2ogJlk+91NV9Q1kFfLU8D0qnf6v5wYZAFRaD4fvvFmopaWMTSsxwWUcCqxuNkv3VFHzmHh7aftazK8EN5rd6trZo0srnAAr6H+GXwOtvDloNY10B5Qu5YmFdP8NPhDZ+A9Ojvr1VkvCM/MOlWPGviqXUd1nbc54G3oK8mjTnUlywV5M9GtOEI870SPKfin4rn12+/s6xj2RKdoVOgHpVfwd4Ki0wJd3fMvXB7V00Hhq00aN7q7kDXHX5uuawbi6vfEd79lsQVTuw6V9tl+VRpe/PWf5HxWPzic7wpu0fzPZ9L1eyv9H+zI6lgu3aO1cuPC1npk8l7dMA2SQD0wKg0Wzt/Blh5lxJvmZckFulcnrniq88X3/wBksyShOCwHA/CvoaVL2T01bPm6+JlXjFbJF/XvF0+r3w0/TkZ2Y4+ToKvad4Kt9Kg/tHVJAZjyqk85+lXdC0/TvAlibm6w90Rne3auH8TeML3xpqH2SxBMWcb1Haui/LotWc6hKXX3Sz4m8b3F/KNN07JP3fk6CrXh7whbaLbrqGsuJJj8wQnp9aj0/RbPwXZNdXZWS5IySx6Vy9/q2peNrzyLLettnGT0xUp2dlrI2jHm0WkTqYPifL/bQsNOjyCcZXoor2Tw1p6zxx3V0waRhnJNeD2ljY+D7cOSJbnqWPr6V6z8IbLXvHUwkaBodPU4DHqwrxMc40VzX1PsMqo1K7UIr3T1DS0uNWmFrYxk84LheBXuXgbw3F4atBPcMA4GWY1zvh+10vwfZb5nVCg+Y1538QvjBd+JLw6Vor7LcHa8qGvk513VlaJ9wsLHDw1PcdT+M9tDcGzsnDMDg4PTFdZ4R8TpqiBt4Lnk818o6LDFpMAkkYtMeSx6k16X8NtavP7RVtpEGQOa1dGn7PTc5L1alVNLQ+lwRMuTWPq9thTgfnU1hqkUsCYbJxyKsToLhCevFePG9OR6NSN4nm+pQeRdAnPXNdFZXqyWyjPasbxbmO4UD6U2xZvsSt0I4NdNXC08VScZrc8mU5Qm7G07q2cflULGq1jP5zMM8jirDjJxjNfgWeZJWwdaUkvdbPapvnpxmRk896iY81IT2qFhya+LkakTnGT/ADqu3Spn61DIciufcCFwTUEmOasMahf3ppAnqUpRx0qnLir0xGMfr6VnS5H/ANaritAZUuhlTmuV1UferqroZSuZ1Nc5r0KGjJexxOrAbW9q4y9/1vI5rtdXH3q42/GJjivssG7ROBvUrKtSIgx06dqbEN9WtoArrbMm7lGeMs3b6VWdOTWhMMNVWUEHkZq1uJozpkx0GaqSJ1rRkXHaqco+Y16NN6HBPczbheDWZOvHFalypOaz5QTnNddtBmXd9gKyrlck9617sZ5IrKuB/OsmJGNcr1rPfdWlddD3NZ8gxWBpTelysSScGpY3wtQSHB9qch9Cakq12XIWywNX4G56VmwY/DrV6BuKq56VE1bY7s9q0IVB28/hWZatjqM8VpQnB5FdcVoexDZD3XaOn40wKc/SrHUcgmmlNx6da0sbOIzHr61PHH+dIqfL61LGuBVJE2HiMEdODUb23PGKsJ045pzc1aRLRj3UG2sm4h4Jxmuini3risy5gPYdKylG5Ljcwmi2ikC8f3qvTQFTz09cYqsYwO2O1Y2scsqQIOn86lViOKgOB9aeHx/jV8xwVKJYB9f509eenWolfcKcv1xXTGRwuNtCUj5eRzTXTK5HNAYEcmpByABWqsyWrlOaHbniqrJg/wBK1ZIsrVSWPHauecCF7pWRipxVuGU56896qMnHTFNRyD1rlcLM1jK2p0NldDKgnNbtpeBOhyK4uG5C9+latnfEttBz7jvUqVjqhUt1O906580gLya9K8G6O08isy/pXB+CNIa7dXIOCc81774Q0PykT5cfhXjY/H8i5InbTquqrI6rw5pIjVMr0rtLK2EYHFUNMtBFEK1Iztr5aVZ1Hdm6VkXE7elXIhiqMZyauR9M1UdRos4xikJzTQ/vxR1NbWuO9hyJkirsEYGMVXhXBFXoV9K3jAi5PGnA4qYJSIvA71Oi8V1KIDRH3p4i9qevX29KeBmtbEjFj9qeI/apFTGKeFoUR3IxHg8Uu0D/APVUu3/Jo5qrWC587+ftpRcYFUDLk9aZ5+PevKUjQ0/tHzdKDPk1mG4A5zR9pxznNWpXIZpiY07fkj/GssXeOf0p4vPWtEwNLeMY9eKifBHSqougR15p6z7uD+VbqWgFW9shMp4riPEPh9Zo2Gzr3r0FnyKo31ssydBXTGV1Ym11qfNXjPwWHRyEz7V4F4t8LyWUzsqEDPpX254g0JZ1f5eK8a8a+Cw4kPl5/CvQoVuWRzTjKDTifKkiFGINMJ612PivwtJZTuypgD0rjnQo2CK9eMlJXRvSrc4xjnuaYRznqKfjml69s1aNb6kO0n/69N257VORn/69KFwM96dr6kN3ZCVJ7U3Yc+n4VZ2+1J0FIjXYg2c8mlx2I4qY4GKafYUJDatuM28Ube3SlJIFHU1VioxBeKmXgA+9RDjnqKlj6dKEmUkS5OBViInjNV161ZiTkdqmQ1tqXImwPerEbVWj6VMrAViy7FtXO3FWEkxWf5nzVMknIo6CNKOU49qtwz5OMAVlJMB0/Kp4peOuKm4G0k/vVhJ8r61jR3Aqwtxg9evOBSuO9jSY8c1Azc1EJ9w96UvleOgpKQKWo8tngClWQDHPIqDdzk9KVXxmhs6YSuXVbkZ71PHJgdaoRvzU6N6Z/Gm3odkJF9Zcr7013x+PrVcSbenNKWyMms5PQ10YMRn3FV3AJ4A59aV2AGR+NRCQAk0KTJcVsV5LfI5HNVJ7UhQRWgzZPPFRud684zWvtLGfK0YrxNkgDNV3UjjFbLoD06+tVZbUN2ziqjUDbUyyeamt2/eCpJbXceOBSRQFSCa15kxN3Ogsf4ffrXS6fJggVzWngbFJ/SujsBwDXgYtHNc6WyfKiru7PWs7T+QPatFh8tfMTjqcz3BgCKrumanHP1pTGahdiNmV0HOKuQdR2qvs2mpowQeD+lW1oMuKTxk1Op//AF1VXP1FWVGef61zFk68n29anXBGR1qsgwQetWFYkVkK1yyp+lSJgHJFVlYjA6VYTnrV3sJko+Ydh7YpwGWHShMccilYY9qlvUmw4f55qZACeMcVApqZeMcUl2LSsTRnnFTJ92oUIyeKlSm2LrceBmmk0oOe1N4yKRmITg+tGMH3oZecelA+Y9aVy0gGcU9fekXrmnHn+H86m+oBwT6U8DtTRjnjn86XOBxwaq4DskdaZjvSgZ5NBGR7U73FYRuccU1uvanHgimEZfjNRcdrCrk0p+9zSMDj0pOh96BrYTIGQPzoPtTW69jQp54P4VeyDYkjbt6VLnn3qAZzxUtJCHMMio3OBgU8njjpUTU09RWELdaA2B0pvf3pcjHvVbDHHPGePekIOPWk6D1NL1H1qkKwm2k4Bo3UhPPGKRW49RjPrUq5z/k1Bu54p6k9j+NO5RMx5/rSduMU0H8/ejcMehqkzOw7t70KSAaQsMe9Luwe1NCvoOB4PekBzTc5ozge/wDKne4hS2KTPGD0prEAE0Kw/DvSuXpuTxsR0rRtGO8Z5rNTnj9Ku2jEMO9HQls6eFt0I+lUrlDuPHSrlid0Qz1pt0nesZFtXWpkBjux2qdOmaikGH461PH2GKz2BEqZPPSrcRwKrIMYqwpIFUnoTYk70dM00nvjFKDipGG0EChcilHanEjPTilYByggVNH81QjrUyDsc9aQ0SKMCg8UA/pRnPSqJYn8VPTkZzgUxRTwD+FAyVTkU/IqMdfSnVVtAJRnnNPTIOO1QKwHPPFTRnNSQidQSfajOPajgjHXPakPP+FBZMjDFTIM1WQ9BipoyePWrWuhDJjwOtMJ9aeBlaZKCD9abAcpAPFSp6jioI8mp1WhbAiQfMBg0o7ehqM9eaf/AAf4UMB4bqCOvQ0vJI/WmZwPr60oODTSuBIoOOB2p/QjqPpTVYBR1z9eKM/N/wDXovYroTAn86fnnHf1qJAe9O5HNK5JIGJApy447+1RluOOv8qkHAqolIbJ0PpUYPIqSTBJ96aoGPxNT1DYmjOR05p+eKYOnsKU5U4x2p3JH54pxP4UwHvmnAnFJaoaQnU08dB2prevalBwB3HvQhAynHTrTV6n/OakJ557cUwnB4pS0YDhwfalBGfamnPGPrQOvFWBJ1z6Uh64pFbt3p+Mmq6BcYw5xSL/ADpx5OKaPzoAlBAo3DiowMjNKRmgBGJGc9qYp4pzdSe1MIpMESLjHvSjr70wdTUi8GsymG315pCvHSrA6U1uvsRTeqJKxTnFIowamYU0jjnrUJFjNvNO/ho280oTAyauxLY2lxyKk8vj6UAYzRYQwZ6Up9fSlbrSctkUgEGc80vfP/66AoxTtuO345pIpDMcYpuz2qbaMUwqaZI0cGnY/DNIE9aeBxzTSAjYc0xuoz26VKwI5ppXJH9KGBF3xS4wtSGME9DQU4rMaZEFH50gX0p+MHBpQMChIREyYNAGMg9fXNSlAfxo289KqxYAHmnbcUqdP0p+NwpbAQOvXtTMY69KsFOKiZQKRF7DlGQKdjnNIn6U/wB6pljB1IpQOMD1p205oxnmpIEB4pwbFNpcexzQA4nNJuxR/BQVqmVsSI+CKl+8arqcf/WqVW5ppjHjrTj9KQZxQxx9RRewkNpMYFOHTpSHpSRJG3Xijfj6UjtlvpTKkOo8saQnFIeOlOIFBTHrjjilamgYp351SDcZjANLgUE4pByKkkcelMPBPH5U4npTCN3PNBYu7im9Ogp2M0u386e5Ai5/GnKCDzQBzT169KLWAKCO9OAyaCByaQEZ604KSaQkZBHWlzz9aBdQIpDkU4gH1pD+VRezGPC+1BFIrGn9un1FWtQTGjuaYQakyARTep6/rSQAxwelIeVp36CkIJP/ANakuwWsM25NKq4JFPA2n60EYxiqWxIuMEccUDk96cORSjjrU21KExxTgOKX+E0A4pMGN5B9jUgG7pUZ9qkjGBVXAHFHtTyuaRRwfWhq4dRVH5UrfdNC5pT3pPYBOmaQ80HmnUdATGEZptSHjpTNtQAoOacvWmjj/wCsKevQ+tAMCNo9qB1pTyaAM1WwDSeKaenWn44prVL3AaF+tSL/AJzTR1p68j/61ADgaepBFMp26kiSQdaXoOaYD+VO7+tD2Aep5qTqtR5x0p5/Ie1K1hooXDYb61b0+475qheN81LZSYcGs4ytIXU6yC44FWftPGc1iRXGFHNSfaj65rb2liuprPcds+1RmXNZwuMmnrJ+NYSq3dhWLwfNPD/SqaPnFSBs1UZaDLQfmpFfIFVA2D1qVGwBWiZmy0DmnqxqBW4p4fitbhYkyc/40ufzqLdTg3U073Bi/wANMIJp+eOeaQ9KTEQle3Q0xh1qYimEYrJq4EBWo2SrDcH1H8qibCgk9BUyRZAwwKx9Y1qOwjYhuaZr/iSKwiZVbn9a801jW5LyU5P51tSo8z1O2lQ5tWT6xrkl5K3zHbmsOSXLc801nLnJ6UgQnnjmvWpUux6ijy6IQ/N05/CnRRMx6VNDavKwAHFbVrpexQXGAPWvao4fmtY12RUtNPLkccVrw2yxjCDtyakWMMNq8AelWQghQsTgdc179HDqKM3PoV418s/41h+LvF1t4asZJZZQGUZ5NZnjj4h2vh22cLIPMx0718t/E74hS+IIpvNuNqE4CK3UV7+EwcqsrJGLairyKfxc/aEu9XuZreykKRgkbga8Sn1q/wBYciWVmUnOWNRS2LXl48pz5YPWpZJFgXZGPm6V+hYDK4UIqU1qfE5jm29Oi/K42Zo7KLplj+tc1e3D3LnJI/wrckt3lXJrpfA3wtvPF16n7tktgeWxjNdeLbkrXsj5mlJ1JXerOT8E+Ar/AMaaqkEKEW+fmf8A+vX1j4P8BaT8NdKQiNPtOMs56g1p+HfCmmeA9KEUKoJQOWArlvE93PrU7KshEQPIB7V4tHDyxNXkh956M60cLT557lrX/FU2uMYrTlM4LDoK5DU7yPw8u92DTdfel1HxLb+HbbyYVVpCMAd81g2GhXfiK5+2XzFISchD0r7TCYCnh1ote58riMfUr35tI9htjYar49usAMlrn7x713UdrpXgPTSeHugv3mPSuk8CQWFtE8IMYwvbHSuS8e+HF1nWGAlK26nPJ4NejTqN1HTR4uIpqVNTW1zh5IdU+IWpn7OGS3JwT2IzW8YNO+H1o28pJcAcn3qxqfjWx8E6WbWzwJSuCRjJNcRYaTqHjq/+1XrGK0B3c+ldt0vdj95xqDaTloiKabU/iDqXlxlxZk8seARXVSHSfh9priNkkugPmY8nNVde8VWHhCwNnpyqJSNoI6muNsdFu/El0b3UZGSHO4hqyvZWj951KLmlzaR7DA99471EySkpZqckdjW7faxZeGLT7LZgCYjBx1JrB8UeMrbw9aix04LuA/hqH4XaE3iHWk1DW5AlqrBvn6EelebPFQi2oPXqezh8I5tSnpHoj0/4T/Ci9+IGoRX2pApZ5yAeAea+mfEPjHw98H/C3lRGOMom0AYyTXl1/wDHjwv4I0cW1o0byqu1UQjj8K+dvH3jS/8AiLqhubqRorJDlUzX5/mOOlUm43P17A0KOHoxUEdZ4n+Pms+LtZkWKQwaeWx1PIzXc+FvFenWlijmZS59DyTXy/qWrqjCC1U56fL1Ne0/Ab4R674ovYr6/R4NOTDDzM8+9cODdSUr9Cq0+edup734P02+8UXqXMgK2in5R6/WvXZvE+neDLBRcbFdRgepNcXqXi3TPAtimn2ZS5uyu1Y4+Tn3rlIdDvvEV/8A2lq8h2HlYs8Cvo1767IqFJQ1PXfB3xNutS1JZiCloTxn0r3bSfElvqEIETAnHIzXxvq/jSz8PBbS1w854VB2rufhr4uvrGRbi7kPlvj5T0AqJ0FUV0tDlr14Q0WrPobUdKS+lDMMjtntWTfwG1YRqPbirHhzxVb64F8pg/0rcvNNRzvKjPr1rnhU9lKzOCtScqfMjjoQ1vLu6A9a0Y7yN/r61au9MDIxxWU1s1pLnkr2rkxeEpY6LUluOjWcKXK+hdeJiCce9Vn61pRXCTwbAPn7CqtxZPGN54Br8Mz3IamDqylTV4nZSrKauUHOeKifgYqVvvf/AFqhc59cV+f7M6L6ETcVBKasOfeqsuaFuGyKsxyDxVKXryOKuTZPFVJjhf8APSrWgupUuQShrm9RXg10k/3SK53UxhWruoLUb2OK1gDJrjL6P98eBXa6svJ9a5W5jDTduK+wwvw3PJnvcoxJxyKe3Sn4Cr161Gx7Zr0GOK1I5BkZ4qtIADVhsv2qNxx7e1SnqOSutCjL92qEo5PStC4BFZ8wxmvQpM8+aKFyPWsyYEj+lal1908VlTV6Kd0ZJmddZxWVOOT0rYuVJGOKyrhc7j0rKSL3Me7TGazZ/Sta6A2nArJlz/8AXrkfccSpMcD19qSPPNEvPUUxODUstXRbh5rQt8YFZsXUZq9a8mrjuj0KLNazxnkdRWvCgbH+FZFmpDLW9axFuc9Pau+C0PcpvYesJxyPpS+Vx6Vb2jb71DLxW1jttci2BT1/KpFA/Got4BOTS7xkn8qexDjqTZ29PxpC+Tj9DURYnHak35PpiqRDRMQG4qOSFW7Uivg0ofv+VFgSM26tjye3esyeHPauguMMvbP0rKni4PFYyiK19DGkUqxH9KbnjjqKuyRZzxyO9U2Qgk9KwaaOapS1FVtuKnSTj29aq8YOefxpyMR9KpM82rS1LitxzTlfB61VVualVq6VI4pQsy3nK9eaa6b/AK1HvPSpg4xwc/hVpp7nO10Ks0IHbk1VliwfStRunPNV5Yd3XmspImWmhmEla6Pwnpb6lfRgD5fesf7IZHCqOa9k+GXhbYkcjJzXk4uaowcjKUpSahHqekeA/DywQx/L254r2fw/p/lxqcACuY8L6SIkUbce1eg2cIhiHqa+ArVHUm2fQ4eHs4K5cjOxQBUqMMDvUCIzcKp49qtwWMrEcHFRThKWyNpSSLELc9Kto+BRDpUjDnitCLRh1r0KdCRHOUlbJ9asRKd3StKHSUyMjI96vRaco5wK74USXJsy4Im9DV+GFuOP0rQSzC9qsJAF7V0qmhe8Uo4WxwDUqQNnpV1YlzT1jFa8iKtIqCAntzUiwH6CraoB2pwWq5FYOVlYRHI60oiNWAnPNKFp2Q7MreWR2o2GrO2jYAKXKFmj5JN5imG8P0FZ25s//XoIckda+YUmzVSRcN583vSG87VU8pz1o8ls1omxXuWPtvPU04X2Kq+QwOaDbt9K0jJkuRdTUOetWI78Z681lfZ2zx1p4ibHQ1am2HMbMd+CeTk1MLgN6GsNVZfrUyO4Arqp1OjBNMuXduk6HIri/EOiJMrYXJrrRK4GAeKq3kHnITjNdUKiRTs1Znzv428GLMkn7sd+1eA+KvDT6fMzBCBnNfaWvaWJVYFB36143418JpcrIAnPsK9WhX5dGedODpy5onzO+VPIpFH410Xifw/Jp9w5C/LXO7Sp/nXtRtJXR0QqqcboWnYB7803BzT9o/GqSOhCbT0NJtz0xUioc5PFO2dT0q+ULa3IjHkU0R+lWNmOtPVcCnylyjdFTyzmgREVcC+1PMINFgUWUxHx/OnhMHpVowYFKsfbH400iuWxEq5PTAqeMbf/AK9TLCTSNGV/CoaFa4DipASvvUa/Sn9QOKxcR+Q7ec8Uqy8+9RkUwnbWZJbWTipo5yOf0qgr469acshFZ2IkzUSfNWI5/wA6yVl2jOamjuMHr1rOSJbNiKY9elTCU4wT1rIS44PPWpknyOtQVfQ0GfPPHFPR+Ccj/GqQlzxSmTb0NBrCSRfWTPepkmA7VmJKTmnCc54ov0OuMr7GqswB4p32g4A6is0Te9SLMCOvNJnXF9y3Ic4FRkgf/XqNZcjrmlcjrVJXNNRGfmmlj1zTGOORyaaW554psG7gzYycU3duHv601j39KMcZrMGhrLnrxQEAIP8Ak0jE/nTgcEc1SlZGfKja0yJXHH510NnGAAPSuZ0qTDLjj610lnMfxrysTJnO4W1Nqw+U+1bCnKisSBtvTr71qROSvvXhVNzkmifywTkUFOoGfpTQ/Tnil8z5utYxV9TOwjR8dOe9AGAMc04OD/jS1b1BIcp+arCHIzVYAnmpogQMmuWWhRZVsfWpkYbhmq6YI5qZCSO3FZ2XUm5Zj+Y1PGeR6ZqupwOuasKcClcGydcjHannjnFRjOAetSgnbQxqwAYqQnpxxUQP0zT1PPamtGK5OlTKSPeqyMTxVpFyBjmpbsFyTGDnHNN296dtPel2GoJsMx3oQDPPWlxg/wBadjBzxSuUg2Z+lGMnGelKPmJpcADk0r9RAQFBPemZz2/Cn5NIOe9NMbFUADHek496Fzk+tJzTixDuG5xTCCRinAZB74o25oAZSAccjP404rmmcip3AQDJ9KQHBOP5VISdtM6mq3BscpPsanX7oGKgXrUoJI4qlsC3FYYqNgfSpsnHX8ajdeMD9akCLbk4xig8kcdKUfeoxxmrSDcNo69fahfy+tG3AFOC+lPUdyNl4yKYcZqU+mMU1wCcAijUNhgODxxTh703BGBTlHftUphccDxx+tO3fp6daZ1FOzg1sK9wPA5NKfvZ6YpeMjsaVl9atIVgyeDilbgUnfrnHrSMO9JodrDG796RGpQMg5p20cdKkTQ9SWIq5C2wjFU0U8GrEec88+1WSdJpc2Vwe3arVy2RWZpT/OBWlMhKk84rGRavYzJQC3apIvXt2qKdcH61JDxisnuKOpZQZNTLUUZOMDtUoyQKsGx4OaFPT0oweM0qDOPb0qHoO1x2MnpTlWhR37GnEECgdri9FxUiEjmoxg8Dr604YBxQhPQmGSOlKfpTVbPFP78/WgAHBH61IGGeOtQ+lKGIqeoE4P4fjS9veo1Of/1VMBkDFUZ9RoHTFTIOM8UzbUiDBqkUtyZRUmzjAFRqe9SKaYhAuGqaMVGxJNKhw3JpWKRYyQKQnd9RQhO0H9KRuKYXFB71IpyDg1B1NTLxjNAIlwc5FKOp+vWms2KcuT/+umiRwHqKeMKMdf6UifpTtvAPehvsA4LmgdqFOBTujeuaSegdLEi9aOp/+vSAYFOHv1ptFjec8VMOV4/OmFeM+nFPUGhECDAxSfdOadjA6VGciqKaJVbinr096ijO7gDn0qwMDHrU7kgFPXFC+/Q9qd1OaTBq7FXELY6j9aUc47Cl2kjinbcUyRNv50FAadjjNJnP1NZvUrcQofwoZMDgU4E5p6rnrWhIwAUowDjvTsAdMUFO9ADMZPApOce30pxPXtR2+tADlA20diKF6nA60owc8flQAwriovWrLLkf41A6nH/1qAFA+WngdCaanNPHWpsgJV4HrRtpoYE4FPHrQBG3TikKjv2qQrzigrgUrARY4qRcEgn/AOtTCORSg4NF7ALQ44pQePenY3D1pgQHOaF5NPKgihVFQmAgX8aeF46Ug6+9OHqTTZTE4pnfpT+vFAQ5GelIkZjPagdal2g5pgHrTd7AJjIpAhUnNSqPSkI5IoQLcYR+lMbGenSpCM0zb+tJ6gM25PSlCZ9qk2inBOf8aIoCEL0oIO7gcVPtphGDVWsPYaOlPUYFItKv36l6iFK8GoZRVvHpUEi8HikwZCODUh6Y/wD1VFj35qRaExrQeoyKUgc4pOtGeuKYhtHTn9aC/PPSlyMUkGoA80pOf8abnikIPQ0bDWoufzoRto9aQce9H8qkROj5GDTvun1BqCNsGptw20GiHL1oYHFIp+UA/nQfrVIlkLAE0gxTnqNqkkkz6UueRUfJxmnA5oAl4BpCe+KQHikPp70AtBDk0oP5+lGO1JtNACtkUg6HnP0oYGgHpQA8LxTqaD0p/wCFX0AQg0g+9inEYphOT6VBTHg496ViKZjOKU5496TfQkTrnjmhQV5608DFJ0z7U7AA4wcYoPOc89qTOaCcigCReOMUuOtMBOeaeOlDZSG5HWlHApDxSHgUEoWgDJ9KTPpSDnk0kDZKOn0pr807PHFM6jmmAik1KOcfyqMDFPXPbNS730AkJG3/AOtSZ4xSknGc5pretK+gmFOjOaZupUJFJDLGcU0HBxRnFNI5+tUVckU80dTimhuKXOBTb0JGn070/p/jTD16fjSfxUgHFuKPvU0DP/16cB7VACrQOhpDkGl64/wqmALTt3GMUzBpw4qRbCk8E/pTD1p23OaaRx0oGKtLk9KaB6jFOpNXAUE07HFNXg4pQcCmLcch55qQHH9aiByaf09KVhEi8mpO2ahB5Hf6U8Hil5FLczb37xqO1fD1Ndn5sdqhgTn61zB9o0lmwOtOE+KrBTyMU7kVzTbHexbSbODViOTNUI/0q3FUxvcdy4j8f561KG4+lV1PAFSrXWjMnVqlVh261WU1MrVpF2DqWVanhsnpxVZWJp6tya2uBYDe9PBxUAanqSKpEEmSaMg5poNAzSAU800jinHrUU86QIWc4A9+aCkm9ENkkWNCzHj3rkfEnipbWNo0bn0FVfFHi4IrRRPz0z6V53fXz3LlmJYnvXVCld6npUaHVj9T1V7yUsWJrO6/WlxuA9anij5HrXp0qd2eklZaDY4sjpzV+y05rh8YqWy05pSCRxW9axpaL05r3aGHvZ20KbsVoLFLTkirCkzDphfSpmXzzuPT0qtfX0WnQtLIwRFHJNe/TpKKujKUiR5Y7VC5IVRzXlfxP+MFp4ftZI4ZQZMY2jrXI/FX45RWrPYafKDK3Bwc4r58127vdWMk0jvPM3PNexhsO60kuh1UcLOS9pLY09e+IV/4t1BoYvmZzgBj0qv/AMKf1PVx5807nvjoAa4a3GpafeecsbBweMCvXvh7ceKfFksdoieRAert2r7vD0oYWCaPk8e61ebpQTUUeW+LfDDeGVMRkBYcH1zXErcRwyn+Jz0UV778cfh9L4e0zzy73VzJ8oUdz7D8a5b4RfBmS8kXVNbTA+8IiOgpvM5Sna2x8lUwPJNxKHgD4d3XiWeG5u4jDZ5zgjrXu7X2meEtOEMKLHgY471W1rXrfSrcWlnAsaKNqhRXFXF6Gdprt/lHIBrajSq42d3pE5K9Sng4NR1bN2719tQXdJlI+uTXK6p4kLy/ZbFTJMxwAB+tZtzql74mu/sWlRNIc7SVHAr3X4O/BODToBe6xhrhhn5sV9ClRwUOWJw0MHicxmpz0ieMad4Jczfb9TzuJyFboKNe8RRWqm2tsADjivVvjBHb2riC3woHChe9eZad4Zt7UNe3xBAOcNXqYaoq0eZbHh4/DywlRwn8kZ2gQ3sDfapZHhjPOM9aqeNPiEkUZt7c+ZcEbRg81k+MvG73twbLTOWztAQUnhfwrBpatqOssTL97Y3X2rp5U9Vou55qbt73yQzw54Pn1OUajq7ssZ+ZVapvFHjaKwhXTtLRW42gJ1zWV4l+IUuqXv8AZ2l8Bjt+UcAVb0zRLHwzatqGoSiS4Azhz0NYe2g01F6I6PZSTTktexQ0fwyy51LVW+Y/MFboK5vxl8Rlj3WWn55G3is3xj49uvEV19isSViJ2jZ3qKy8M2nh6za8vpPNumGQCelfKZjnEYJ0qJ9Tl2VSqNVa33Fzwxo0MkLX2rSZk6hW6Vm+J/GrRyG1087F+78hrHudRv8AxBefZrLcUPGF7CtYeF4fDUC3N4yyXPUK3avBpRxLg6k9EezV+rQqRpx1aKemadOF+2X7EknhXNaEl7c6tItnaRsxY4VUHNVWnuNYYKq5B4BXpXrPwY03RvDGpjUtadG8sjAbua4oYKdWTnPY9lY2MFGnDVs7r4Afs0CB18QeJkHlgBlilHFeveOfG4tLL+zPDkSxqBtzEMAVwvir4z3njSSLSdCTyLPhWdOgH1roZ4rLwt4Ya4uZFE2zcSx5z717NKiqcU5K3ZHt0I21kZXguxj06Z73WJw1yxyd55FXvEHj+bUnNho6F3bguOiivnjU/G2reMvEhtbSSRbIPgsvcV7h4butN8K6Okt1KiSBeQx5r1lRcVzzWnQ8zFZjBTdGk/eNrQPCNvpi/wBo6tN5kx5LP2qRPFV54o1NdM0KJlg3bWlB4FYdmNT+Jt8sVuXh00HG7P3q9s8NeHdH+Hukb32K6DOe5PrXJXrJBhMM5P2lQ7/4ZWH/AAidnHJdSHOPmLHrXp1t4httVGLdwy/WvlDVviFqHia/NvZZjtFOC57j2rsfDPjMeGUUTy4B6gnmuWnQdVuTKx2KhThyR+Z9ElQ4I61Tv7VBDnHTmsvwl4lh123SSNgVPPWujmhWUFeorGSlSnZnlQlz0+ZHN2u63nyBwDiti5X7RAFUVHfQiJlCgc9alspdgGf/ANdcuMw9PGUnCa0YqE3Tm0YdzZPFyR+OKoOMCuv1GESW/wBBxXLTwMHPFfg+fZI8LV5qS909uM09yoetVpOnSrMg44/OqsxOeOBXxFtbGxVmHNU5uRjrVqRsc/pVSZqEKxVnPynviue1I5BreuCSjVzupMcHvXbh9xyehyWrfebrXKXbYf0rqdWbbmuO1CTEnrX12D2PLt7xGXBB55puM1GhJz0/GpwwPTH4V3vQ35HuNyAp4qCRSKnY1Xkbrg0R3HyWRWnxnHesu46nvWjO3es+Y969CktThlEoXPIx0rMnOc9xWnOcL7VmS4LEYr0YnCo20M+4X2rLuQOh4JrXnT8hWVdLkmieyNEZFxyCD0rLm6mte4Xj0PoayrsbTXJIt2Rny4HXrUQPPHWppagHDViwZYjOeef8K0rP5jnGazY8Vq2A+UZAxVwO3D7o27FMMtbkLhV+tYVtJgjHBrWhcHvzmvQps+goJdS4W45qtI3PrUm7jrVaSXk1ueirWGM9Krc9/wAahZsn61GZDng/hSZLReR93Skcg44wahicYqRmyfpVIztqLkCjfxxUYY03dtNNoqxMTuHX8KrzoCB61JuyaDk9RSsZNGbNFxntVKWLIxgVtNFuXpVWa3OOmDWUo3G4pmM0O3px3pKuy27A8cD3qu0BAPbmsHFxOOdO4zGMU8HBFR7T+VKEYikpHnVaehOrEdTUiuBUCg7sYxT1U+laqR5soO5YD5HNSBdwquoPTHNbuh+G7/WpFS3ibaTjJHFa8ytdnJOajqyXwvoxvb9PlyAa+j/A3htxHHiPHbpVH4Y/B5rZIpLhCzHk19EeGPBkVlGg2Divl8yl7WXKnoa4WnKc+exn+HfDThULL74x0rr7XQgo6ZNbVlpywqMDFX0jVR06V4UcPBPU91RdjJg0ZUP3a0YtPVccVOZFUdaa12q9TW6lCBSgrkqW6j0qVURaz31NVqu+q471LxUIrQu1kbgZF9KeJlWuabVyT1pjaufX86xeNXQZ1QulXPNKLtR3rkzqZ67qQao2eWzR9dHY64Xygg5pRfrnrXJf2mf71A1M55OPxqfrrYmmdf8Ab19c077ep74rkf7TIHDfrThqX+1VfXWLlOu+3Ke9P+1qcHNciup+5/OpU1Mk9a0WL8wsdWLlfWnCda5hNT96mTUuDzW6xVwsfOS6WSMY4qRdLx1HFdMLEYx3p4tFHUVwqmkHKc0NK4zinf2X6j8cV032VPTP4U37OOuKvlEkc4NLwelB01fSuiaBR2qIxqAePpRbqDSMD+zcdjTTp2O2a3tg5ppQfnVq1hpIwfsBHammyx2rdEa4Py1E0Kt9aNg5UYxtj+P0oNrkYxWsYRzwKaYRzitUyGjmNT0cSKTtxXC674W88MNv6V6+YA3B/lWZfaOsqk7ea2jNrYlx5kfLPjH4dfag+I+fpXjWueAbmxncqh254GK+5NS8OLKDlcj6Vw2vfD+K53fux+VepQxjhozglTnCXNA+LbjTLi2PzIfxHFV/LP0r6R8RfCvfuKx8ewrzbXvh3NZsSkfHbivao4mM9zohXcfdmjzjaT2pyqcDPStS70qa0Yh0IxVXygfWu5NPY74NT1RXMeRQFI7VbEY6Uog5prQ25bFVVIOakRec1aEAJ6c04W4wKEgSZCqbsU9Ys5qdLcjAxU3lAD3qhPYiCcCmOnNWQpxikaPmoCxU20bfwq0sPJ4oaDPOKTVxctyky4FQk4NXXhz1/WoHirGUSGiuT603dk1IyYqEgjisuWxk4jxISfapVkOfaq2Dn0FLu21nKNzmkXFnx0qeOY4yCMVlCWpo5N1YNAjYSf36+tTCT1/OsuGbHWrSSZFQ9DZMsiRhUiyBhzVbdSCUj6UHTCVi8JMH0NPEhzzx9apK+eO9SCTPUVGx2wlcvxtwOakDc1Sifnmp0kGPWqTsdkZaEpIJ9qjyN3vQWJ6GmFuKq9wsPB57GkY8/wCFIBninbSO3FIGNGPy7UjfeNPZQCCB+NN6mkybF2wkKtW9aPkiubtm2yZrfszmvPxEepjM6O0boR+taSSHb61i2khx1FaMcuAK8CrozjmWfOI78UqzEjJ4qAkHrwPWms3Fc8Xqc99C4k2e9WVbkVlxttq3E/PHT0ra5S1L6Nz9akVuOOBVeM4Ge9Tx/MK55ILWJ1OMYqeM+lV0yOoqwmeoFZMW5OpOc1OnJ5NVx09akTr71GwmtS4n5CplBxVeOrCtnrUt6lNDaeucHtQRlsY+lLkflTbJuSRjFWVbGKrRkHrUy9RipeoicNmn5wRxTEGDT/vf/XpECHngilH3T6U7HcUgHFQzS4nJI5pxOT9KAMdsmgDHpzUghrY3fpQBnHFKSccfpTQ2D600D1YvPP8ASlx7UuOScUZ5JIp3JYgyOlIckelLkYJNIpJz3p+ZVhTwRgVGwJH86kxxn0puN3bNFtCbjCMYppXNSEbj0prgEGmhiE4GM5pytjqajK4xnmpAOnAppCuTgZX1FMKk/SgZAAxTgKpK4yMoQc0mPWpSM5prLgnFapDQ0D86NvApx5//AFUoBHbNHQRHg03HoakZcnPamkAZJHNZtgRjB96AueT0peAc0cjIFUrALxjNIOenNKOetKo9qsgT7vWkp/BXJGB6UwqVB7d6aZSHj9aXqPaheRjtTwuQO4qtxNkXGeKWMdOKCBwcfSlQYI4ppCJkUjp3qaNCPeokHpViLoPakNo1NNG1hj1rakj3Rn3FYdkTvAGK30Y+UKiRS7GTcRdf5VHEMH3FT3YIY8YqCJvmz+tc7ZC0ZYj5qccGoE478VMD07UXKZMBn8aE4pFJ20Bu/egZMDnAp3QdKiWpB06E09xsUDB6UoYe1CrSHCnnrU7CepIh5z3608E/5NRqdy9OafjHX6UwWwufzpRzUe2nL1oAmQc4zx61MuT1qJOKmB496CB3qBSDNGcEGnKQaAHoanj7VABg1MgwaAY8tk0oJB479qaRmlU1YE4JNNY0qDJPan7MLzzRqwGLwOenrUwAPsaiOcDnpUsecdeKfWwIXaW59KXgYpScDijOcdyKEA+M8EVOvJqtnB96nj5zk9aFqA8KPrR6EelKOufagYFJoBV5p4bOKZxn2FKnB5p3AkP3sU4daZ1zilGeOKoCYdMVGUz3x709fcijrntSvcd9BY12H0BqVQOvpxUaoQQf1qXAAqthCgEdO9IeopQuKCM0nqA4HFOAzimkZp4wRQkA0j2ppzx61Jj5fQ00g5z2qWgEQEmpdpwPWmLwc4zUwwRwK0QDSvr+lPxxS4zzShc49PpVMCJ146U0rwOef61KV9ajIGcHihAIPypQOM+tJjcT9acox1ouDH7cioGB/DrVlcYprIM54pbgVgNvXvUi8mkdR6ZpMZbrjmlYCZcHNOA4pi9TzipAMrgVOwDiO/pUbc9uKkA4qNz1rS4EYHJpccdaNuBzzRnms+oCD5cf1qQdOlNK9sU4Ke3FPcBQARQwHPpTl4NBHHr7UJaagiMr/jSjrTh04oC1NtQEAFO6cUh/SnAce1VYBrCmYyTUpGaaSMcUJ3QAFx9KRuv+FPRuBmjHWhq4EZ4GTTD1qUjkfzoKeooSAZ74qVRxmoyuKeH+XHamtBXE6g0wnOKk54NIyCk2NERPNKuCaUpzmgLSAlTkc02UBh0pBx1oY+tAFdk//XQtPK0hxUAKDmggntQvSnFQwoVgIXX25pASCPappBUB4P8AhUDbHhs9KWmovqAKfj8aBDdtLjI6Yo60AZPpVgGPTmnRnNJ0NOTg5x+NQHUkA4px5ApAemad1HArToBFIMVE1TyKcZxioHXmkABu1KD+dMVefengdKgCQHNBHJpR92j+E1TATo3TNOzxSUmDnHGKkBP4qa3SpNmeaTZk9KAEU4NP/OmjqacBmrACT+NJg9adxikPApWAAfypxOaaRnmkBwakB7HtSEkZ4/OhRken1pcY5oAOvvSAEjFO20FcHIoBjUPbrUuCKjAGc/0p+6gFoBBx6+1NwT2pSaUDvjFBTEXmjbil3UdeopN2JFzxmmnGR/Wl6A0mOKV+oCkYI4pyfrTeOKkUnsMGqugHHPXFNpS2M0EHj2pMBKAeO1A+UUcj/Co6gSr09c0jfShBxilYcVo3YBBwadg80gGRT6ztoA2kIycUpHoPzpQOM1SRI1ff8qcvTHWk4A/+tSkUSKEfoKVeR1pabjFD2B6C4xzThkf/AKqZz70bqgB4OKb39KTdSEjjmmwsLSg5+lMAzTxz9KQvIdzzRyfagdO1K3SgYDqacD7U0cGlo2EyQc9af2NRrUo+771DGtzPuRlvxpbZct0p1wuSeMn1qS1HzCsbB1J/KJHT9KZs5q6sZK9OTSeSOw596zcbgyuqYGMdasxqQM0KmO1TCPHvSjDqAqA1KMgUwDFOqyRwPvUinHuKhz704HmqQEytk1KrVXXp7VKp4FXfQCYGng8VEMYo3fN7VV7CsThqUHFQg1V1DVIrCJizDcPfpWsdSoxctC3d3sdpGXcjI6c1554o8Ys5aKN/xrO8SeLHumZI3wvrXHXF00zEk5Pua64Uu56dGglqyW5u3uJCzHJ96hBLVGozVi3iMhAHSvVp0up3pCww5PHetaw03eQW6VJp9iqnOOa0XBQfLwPWvaoUPtSLY9GWEBUAzTZX8sZY81B56xgD+LvWH4m8UWuh2LzzyqAo6E17dKNzJ9jZvfEltpNs0k7hVA9a+avjH8ZLzU/NstLfapyDJngCvPPjB8f59Uv3stPkwucZB61zHhXSNX8TMs1wrLCTnoea9/CYZzV5LQ78PQTd5jdF0S81a+aWVmd2OWdu9ep6T4Ygs7YNOoY4x+NWdJ0WDSYBhQWArQ272LMeBzXt04qivdPoGuaKitEUoPBsFzL5nlrt6gYr1LwJotvo6CcoEBHGB1rldFDSSABCV9K6uS+Fpa5kYDjgZrSdaVrHyeYTp0fdW5n+OY7XVZfNnRXRDnBHevPNQ8RR2zeRaDbjjaPStTxF4nF0zRRdea871rVLbRxJPIw8707162X5bOu+eppE/MMzzGnRb5dZM0NTvUgia4mYbuuDXHQ2eqeOtVSy0+ElWbBfGQBmr/hjRNV+JurJFGrx2efmYdxX1P4K8G6P8ONMidY4/PVeWcc5r6mvVhhKahBHmZZgp4+q6tV6Gb8Nvg/p3gLQklvED3ZAZmYck1W8YePE08SRWzLu6AD+VVvG/wATH1Bmt7I7pCSOOgryXxF4gt9Ije4upVabkkH1riw+HqYqXPV0ifT4rH0Mup+yo2cvyLOs6oh3XuoSgvjIBPQV5D4q8Y3niW5aw07IUnBZemKdNdal471Fo4yY7UdWJ4Iq5qI0zwRZ/KytOBnceufavqYQjTglskflmJrzxNdznrJkWlaXY+ErL7VdsGusZBPavPvF/ji98SXbW9qxEZO0sDxV2cal4znZjujtRyT0AFc14iltfDymKHa0nTI6k+9eBmmLqxhyQ0uelluGhKpzVNWXLO5s/CNqZXfzbpuSxPU1h6j4k1TxfciJXYRE4OB2qTw14Qv/ABZP59wGjthzuPTFdpH4Z2zrY6TAHc8FgP1Jr59U8TClzTe/Q+iUaNWso043Zy39m2vh2yD533BGS3cGsyystT8Z3wgjL+VuwWxwK92sP2Zdb1izW6uAwjI3YA61xvi5/wDhWqSWUCBJR8h45zXPg8LT5nVqu77HrYypUw6VOEbXW5ABpHw70varLLeEcsfWuY8O6Re/E3xKomZktA2eOlUdN0TUPFl4bu8LCAHPzdMV6BpNxJoUYj0iDfIoxlV5zXvyTqL3lZLZHztKP73lh70nuzpfFvg/TPAGhq0OPNVcnjrXA+FNH1LxrqqvM7QWW7J7Aiu70nRbzxMwl8QziOBPmEbEgmsvxz4x0/w8q2WiIDL90BepqYpKy3Z9jhcFCgnWrPzOu1vxJonw+0cQWZV7kDls85rkLTX/ABD8RMw3EjR2ZPPPasfwx4Ou/Ecn9paw/lwD5sP3rT8UeN7bSbf+ztHUbx8uUr0aeFjH36mr7HhY/OJVJOlQ0Xct6vrGmeAbAw2YR7vHLd81ieETrPjHVo5L6V0sQ4O0niofDHgW51if+0tWdhETu+fitvW/FkOlJ/ZukxfN0LKO9Ou4QhzVH6I+bp1Zufuavqz6g8P+PPDXgXQo4ElSW5C42L6+9QQ6y/jyfzZpCttnIjB4Ir5n8O+GdQuQb/UJjEh+b5mNbCfFqXRJRYWAMz52hh0FfLwjKtVvFXPtXmDp01CTtpqfQWta9aeF4PLiAM33QqDk1maLFfeIJvtN87RxZyE9K5nwR/xNVS/1V90hGeTwK7OPUzqVwLTTgBF0aQdAK9qnT9lvueTVqrEK6eh6j4R8bxeH5YbSCQyMcDate++H9SOpWySE8sM18+eGdC0fw/bLc3ciGUDJZutdXonxOjF4kFpHut+m/PFc9ekqqtHcujN046vQ9wktRKPfpUKWB80VU0LXIb6FPnVie2a3wAFBxXgTc6T5WeioxnaSKssBKEY6Vg6nBwVUck9q6c8qa5+8l8q5ORxnFeZXwkMbSlTmtztUuVJnNXVs8K/N0rOmJ5rpNYKyqipyTxWNJpNwylguRX4rmeQ1qFaXso3SO+Mk1cxZjt+hqpIc9quXUbREhhg9xVGQ4BFfISg4Oz3NVqVbg8EVz+pHqK3bk4Vs9a5/UTjNaUPiB7HI6weDx+NcZfn98a7DVed2e1chqHEnH419hg9jicfeKofrxj0xSedtIqJm5pCR1xXopHUifzARmoXkyMimF8D096jMnHJq+XUbVxs7ZrOnbkirMrZ7VSmI+tdlJHn1FZkExwMVnSnDGr8j9azLhgTXoxR5vUq3DVl3RBJrRn5XpWZc5z0qJlGZcDk1l3IGT/hWtcY2msycZ7VgyG7mbIuCagbg+tW3Gd1V2TPtWEtiySI4rXtG2op61kR8GtW3OEFKDOvDuzNSBvmB6itW3PAx0rGtiWYVt2gwoB59q76ex9BSehPyRUDxk8DPNXkhJH9acbfPvXUtDti2ZTRkjOM00Q49a1fsvH3ead9j/CmU7szooieO/wDOrIgyOlWktdpHy1Yjt8Dj9aEzPUzDb84HBpVs8nrWuLcdMU9bcA8jNV0NDHNoc8UotW44yPetcwDjjijycD0pXFymSLM5PGKieyB6nNbLR4B5qIxEioZPKzHaw3D7uTVWTTNwORxXQrCaeLXcOlK1yXE5GbTs5I6AdKrfZD0xj8K7KTTwBwMZ9BVOXTMn5V/GsZQ7HPUpX1ObW0Dc4Oat2OizX7hIkZyT2FdZoXgq41e4AEZCE9q938BfCaKBImaEE9yRXDUrxobs8Wu23yU9zyzwT8GZ9Smje5Qlcg8ivorwX8JrbTkjxCox6iu68OeD4bJF/djp6V2dnYRQjhR9MV4lXHymyKeCV+aepnaP4cis41wgGK6GGFYscAVH5ioOKgluuleXUxJ6SioqyRfe5C1BJflePX0rNkuSe9Vnmwcdq86WIZqkaEl8SSM1VkvWBPORVJpuvPFRs+a5ZVWwRPLdnOM1A12xNQO3PrURc49645TZZYNyfWk+0HFVS5zzRurNzYJWLRufelW69/zqnSFsUudgX/tOQeaUXBwOaohsigPj3qnUAvi6IPB6U4XRHWs8Nx1p2/NUqjFY0Bdk45qVbrjBOay1eniUitFUY9jVF2R0PFSi+z3rH8/HWjzua2VcGjKKDOMdfak2DJ6U4nNNJr6BGQi8A8CmMpycjFPc8e5NIzdAO1SBCRnOeaj28mpWPzH+lMyCakdiB1646+9RsOvFWCQBwec1EV5NUS0QtnJ4qNuCTVhl4zUbLn8/zoHZkDNlaZu4qw0XGetRMvqKpCsNDD0z9aOvFBGDxTOQaauJMZLao/GBWfPpCODgc1p8jnvSFs5z09auLGzkL7w6rA/u/wBK4/XvBMNyrfuxz7V666BxgjrWdd6asgOBXTGbTuiHFM+X/FXwyVvM2xYb1xXkmv8Agq40+ViqHA9q+2tT0FZFYFAfqK878TeCIpw5EYOfavWoYtx3MOWVN3ifIbW7RMQwwaQLzivVfF/gF4Wcxpjn0rza902WylKupFe/TqxqRujvpVlPR7ldetTIMn1qJQamjG3rW1zsJVXHGKMD8KUNnmlzkdKSZDQw4JGOlRl/U09zioHfNIkkVsNxUm6qm/b704S5/wD11DuWh0nSq7EdPSpWYEVXkbqKNyWkRyYquxBPepZGAFV2bnrxUWMnG4hPJ9KYWzTXOOnNMJy1RY5XDUdnHSnK2Paoj+VKOuf5VjKJztWZbjk9atxSjFZiPjp/Op0cgj0rBxEmaiOMD1oZsVUSf16VIJNy8VnZnQpFlGqdGzzVNf0qdHHH9aOU6oyLEbbqnRuR2qqh5qZW46e9Kx2QlbQtMcimnFMRsjOaUvgcGqSudKZKpFOD8EdvpUIfHtSFuBzSaKvcmL59qjaTDccVGZP8imlufWpYPQsRS/MOtbljPjHTFc4hw2a17Fs4rkqptESSOptJvlFaUJLgGsWwYkLzmugtodwH9K8GvF3OCoLg5prkkYq69uSmQORVaSMr1z+VcNmmc61IlJzVmB9veq54OaEbB9asS3NeB8/WrKMRisy2kxjng1oI+TmokU9rlpHz06VPGcDjpVRDz0q0mDWTRGzLCkZ69amQe/4VCnTn8qmU4NZCLEQI4qcDFVwx696mQ7hz1oa6lXZITilXnPv1pvP509RighD4xgiplBPQ1CnQd6njPNJlLQsRZ65596l6E5qFM9anAJA6c1LEIV603OAal2fL24pBHUtCQ3oBilxyBSqnB7fSgjoahIYhG72pm3mpQucdeRQ0eDwKB9SMnFJ3NSAZbv6CkKfNjFNhuR9AAR1pdu04FPKbgMdPSmkfNxTSuFwUfKR6UrjB4pVH4UBT6DNUlYXQi5prcfhUjHLVG6nHH607CQz8M1MmDxnB6VDgk1NEDzwKpIZJtx25pQgApV5p5XIq0hMiIAPeggVIR17GmMOcc8VYkho/zmndj60BfWnEAHGaTKISecYB70wgk89KmK8k9RTCOOnFRYbI29KbggnjNSeuKTHb8aEIj2809enWkJz07+tKOPb6VoQOAO3n8qQruOf6UBs/Sn9/8mqXY0QYOPQjvUir8p9KYuKkB4x0HtVbENDGAI6UzGCP5VITxz/9amqdx5NNMnqSKMc1PH16VCgwetTA4NK3U0NC0OJBXQwJuiB71zdr94d66jTsGPmpsJPUoXkODnpWeq/OfUVu36AEHvisl02tnpmsJKwnpIdGB2FTLyc+lRIOKmUcY4qWhskBwBS03IxxSjkUgRKvPH86eBg01B09alxgZoJFA49aawzShsD3pcHGe1JljR1p4bpTAB+PtTgRjrS6AO6jmlAz9Kapz70/oKrfQgmjOKlGRzUC5J64FPBJBo1RVh7PzTkbH4VEBk89acp9qCSxnJFToegNVgTwSKnRuPSmthvcmpqAUhb+VKh46A0g3LMfK1JnAxUCdMZxUu7nrWnmhCE5pyvngjg1G3Qmlj5pN6jt0Js5o3YpnJIpQMnJo3EP38mp4zzjnpUAHbHWpUOD0xQmwJ8/LxSHhiT+XrSAnAAOPwpCwz9KbZVhSOeKf1H/ANemrUiD35pEjl4/wp69enBpEXg048d89sUAP7cUp5PpSKc0qjd0q0gJUUEY707GCaaDjgcU4nNNgAP+RQ4HGOtIBzTwMihuwDRjFPGMA0hT5uvTtQe1CTQDiRSdQKByP8KkIGBxSAj6cg/lT42HT1pD09qABnihMCYMM8U4EH0zVcHkipc5qgFY1E5yxpS3r+VRhsMaSYMlUYGfej+efSgcrjH596Ujv60wY5OFpaE+7/jTiv5UB0K5HBpCOc96ewxn0pp6ip1uHQVOhqQdOlRofapVbjgY9qPUa2Hc0w8NTwT3FMY4qhBj/IppXg8H8qFOSOw96fnNAkNxinH9Ka3rjNJ3xU6jJAc0v40wHcf608Kfyp6gmIOtOxkY7CjBApBwcc80ixACDwM0q554/OlHelD8Y6n0pogQjPSomqYt1xTTz9aVrBuNSpMcVEDlhUo6GgCMHBwafTSDnpx3zTqoBGGe1M2nd0qXr2o4oFuMAOKU4p5GaYwGKTGMagHFHOaUDPWhAGPajA4p2OOlBGTWfUCI9KZzj3qY4AzTQNppNAIFPB6UAcA07uaCKOgEbCoORkYwKtMhxUW31qbCbGgdKUnml6GkIxmgYe9GcjtSNSUAPz3/AEp4OKjXg/8A16eD2oAm6rjipUWq+fWpI5fWtLlXJWUbapy4DYxmrZcEVVl5J45qWSyMHmlBz0po546Yp6qCKka2HpzTtv4UijBqQcjpVWDciwKVeD0pzjFMPBqRD+PwpDimb8Y4o3c0ALuxn0pytwBTM5PXpS5PWqQD+aAc9KQHP4+tKtG5TF2nFMZSD0qdeOKa/Q1NiSMcfjTu9Mp27igtajvXjtSHkjNO3fKO1GR+dBAhz0/nS7eKBxS4wB60uodRAMGlzgUfzpp460N2AX60E0mMdaX0H8qncBwOe1I3WlUUMCR/WrsgGcA1JGcVCT82aljOR/hUrRgTHB69aAOaaPypQcZ5pMB2zim9+acDkU3PtSasA8cdKCM0L15oK8nnir6AIpNL24oAyO9B6c/pSbugFpMdKCMUKc4qVoJjiaQnmlbpSbabdxik0h69BS4/KhsAUmAnHfmkB59qPxpM561KFsOAx7GkOB3pc/8A66a3PWmFxN2RShqj6cU8HtU69RkinBp2Sc/5xUX8VPH61RVxcnPWnA803/PFLkDpSbsSSKcnipQ3GRUCnmp84B75FJICtJyxqzaINwx1qnI2GINXLFt341lHVkrc1IouOR+NPMPSpIegqULnpW6gLzKvl7aULU5j700rjtUNBuRFcU3GOakfFNIxWNhjMZ7UBqDiilsA8HJqVThagB5p+6n1GiYN74pd2Tz0qLcAMkjArE1vxFHZQsFcZq0nJpI0jBzZf1XXItPhbkbvX0rzPX/Er3srBWO01T1jXZb+UnccelYruS5NerSpNbnqUqKiLJLuPvUarvPtTljLYzVuC1J9q9SlRZ12GQW7Men4mtixswMetMtbc5xj8a2ILcImSele1h8P1ZV0kOSHYvAqrd3QUFV4NXTIMYHSuN8YeIYtIt5NrDd6+le3Tpc2iRi2ZfjDxrb+GbaSSSQB1B4z3r5F+LnxrvfEly1laO2HO0BT1rc+KfiufWbySDzTIWOFjQ8n2q98I/gfCtyuu6+o2D544mr6XDYOMYKUzqhCV72MH4N/AebWJk1nXgywg7wrfxelex6zJpulRC102JV28HHQVc8ReL4Wjaw01UijUbcr2HpXEXV4LUlmJZj1r0udWstEe3hMJJ+/UNUTJEu9z7kVDbXv2+cLEOM4+lYzyG85LbFPXntSjxBZ6EmyLEsp6KDkk1HvS0PNzHNaWHTpwep6VFqFtpdiN2FcDvXGat4kudTlaNTiPoDWSkeq6qrXNwrQ2vXB9KwdV1qTf9jsIzPOxxhetfT5ZgFU/e1T8gzfNak5+zp/E+o/XvEEOjREBw0p44qn4c+Get/Ea8iuXgeO0Jz83cetemfCr9nK/wDEd5DqviDckAbcIyOAK961i50nwZo/2W1WONVG3gAEgV79TExoy5KaPJwuVTxKdTEOxw3g/SdN+Guk+WyRiQL989RXIeMPGdx4kmaG2k2w5wXFZHinxQ+tX0qO/l2gPr1rzTxp8RLfSIDaWR3yt8oC96VLCuvNVavyR3V8wp4Ol9Xw+63Zs+JPFuneErR0Qhrk8k7skmvNbez1Hx5fm6uC0dkpyR7VL4f8KXXiK4OpatJsjB3AOe1S+J/GEdl/xLdJjzKPl+TpX0EYKCV1r2Ph6teVWT1u+5oa94osfCVkLKww9wRtwAMn8a5LTvD9z4kn+3ao5EXUITjirmkeG2RjqGqHdKeQrn+YrotJ0fUfG18ljpkD+VkKzoOKiclBc03qZ0oSk+Wmrvucn4m1oWFsbHTIGbt+7U1g+G/hzNqN0b/VwUjzu2twa+z9B+EPh7wN4eF1q0SC4C5w+CWPvXz944vJvFviR9O0K0IiZ9uYxxjNeLLEUpzc5LVH0+Gy/ES5YQe+/kYaOl5IunacgReF+Qda9r+GnwsXTIV1C9iCqBv/AHnBNX/hn8HrDwJpy6trjoboLu2N0WuZ+JPxnl167Oh+Gk3MfkLJ0Ar53G451XyxP0nLsto4KnzS1fc7f4gftJaV4Tsm0u0iEtwV2LsxkV8sa1bP4q1mXWNZbahfeI/5V1sngCPw7C2qa5cb7pvmJbr61xGp3N342vfsGlIwgztMiDt9aywMoxnpqzzsxhVx0vZ01aKMnXPFX2iVdN0aENg7fkFe7fCDRbDS9I87WCiXG3J3461y2i+CdH8B2SSXBWW/fA+brmqHijRtc8QWryQs1vb542nqK9irJz0i9TqwmWUsJDn3aRR+MfitbvUvsGkneWOMx9BWd4S8BQ6TajVNbkzJ97Y5qpbXWn+DIjcXjLPdr03HJBrLk1TVPiHdCOINHbE8Y6V3YSEUrLWR8pm2NqyfLe0DQ8S+Np9buW07RwRAp25Qdq0/Dngq20iH7dq8oEmN2xjz+NW7aw0j4f6eHl2TXeO/JB9q5We41bxzqu2LekBPQDgCvQb9nrvI+Sb9potI/mb9xr194tvl07RoiIQduVHQV3cHw1sPBOkLqWsTA3JG4LIefyqz4QvfD3wn0Nppdk+pEdxnBrhdb1fVvihqrPKxW1JyFJ4xXzNWniMXXcVse5QdDC0Od7sy9d8Z6h4svDZaehSAHaCnp9K19J8O2nhe0+16hgzHn5jzUzXOleBLVlijWW8I645rn7ay1XxzfB5NyQZ/ACvocNhY4ePLFXZ4lfESrPmbsj0bwPqU/ie/VInKWg7ete1RXVj4WtFxhpiOFA5NeBWuuweA41t7EiS5Ax8vXNd/4F1A3ym/1WQA/ewx4HsKmvTlfm6HZgMTBR5Hud7YDUNfuBPds0NsORH7e9at74pttFQQWyiSfoAtctc+LpNeuPsOjjCngyDoK6HS/Dtjoka3d64ebGSW71yK2jZ6TbafKeh/DXxPf20q3F45WI/wnoK+gNC8T2+rW6mJw30NfHNxr15rd15NlH5NqvG4Zya9T8BeIj4fRIZJTJnj1rhxWHhVjzPRnRhq84T5d0fSUDCTPesTV4MSnAx3pfC+p/b4lc8AiptddcHYd3FfOU041LI+hlf2XMjmyAt4hblc11UJt5LTJABK8VxsiuXBHrWgzTRx4UnGKyxFCOra3NcFU51cwPE8KrcMy9PpXMSNgHuOtdHrjM0eTya5mQ9fT61/PefUY0sVNR2PTWjK0zZU4rndTPJrfuAQM+1c7qbZz0x614dF2ZW5yerNncAM1x2oEeYT0+ldZqz4J6Vx2oyYlxwK+uwbsjC2qKu/nGaQvniomcA9aQyY7169rm/L2JGaqsr7c/0qUyZ71VmcZNaWL5dBrOCpzVWdsL16fjTnm25BqpLKDXZTR51YikYe5qlO/wA3Pb1qd2Aaq1w2Riu5bHkvRlS4Jxwazbhhu9x1q9O2e9UJxye3vWEtyepnzHIOazrjjOCcVozEY4qhcDINZSGjPfrxUDg4qzIOeO1QOCDxjmsJFPyCH73NaMJ/Ss6I5PTFX7fLe9THc6KG9jYsVyR2roLNAR61h2YwBwK37JtqgV2U2fQUeyL8SZxUxjHYc1HAR6YqwOnFdVz00hqIDkY61IIgSQBSL94Uqnrk80XNLCbB0Ip6AA9KQHNPAIFVcVh64PbFP2jP+FMznoPxp1FxWVgxmmkc+/rUgBA5NIR+VLcpIrsnP09aay8dKsFf1pu3ikw3IVX2qxDGDwaRVq1bxBmGBk+1Nbmb0QCz8wbcda3fD3gh9SmUtGdufStjwx4Ve/lR2X5fpXtvhTwesKIfLHbtXlYzGxpLli9TzqtVy92JleCfh7FaLGTHwOeletaRoaWyKAgAFT6VpSQRj5QPwrYUBFAAFfH1a7m9Wc0KagLEiwrgCnNLj0qMk/hULE1wykasdJMelVpJM0rEmoiue2a53cEMdyOKjbLVN5eT70pgz2rNwbC5VIOTSFcj6VcFsfSnfZuOlDpML9DOdN3OKjZPbFav2X25phss9qh0GHMZPl57Umw4PGK1TZelIbL2qPYMHLQyzGcdKTy89q1PsgHak+x+1L2DDmM7y+OlBTjpzWg1oQOlNNtkdKh0Hcu5n7c//WpQvNXfsmO1J9nPPGPwo9kwuVQPzpWGBVk25pjQ4HTFN02hplZvzoz6VIY8tS+XWSgymYjXa4xTPtY5yfxrMUsxxUoibv0r6NSucykXDeU1rrHr9KhFufTk0vkkEVV2wTBrk9vzphnY1J9n5zTvsuKrWwJkImbHrRuPap/Ix/8Aqo+z9+1SJt3K5ZiOnX+dG456VbEY701oR6cVqNNorAn86YwJbn1q20YzxSGMfhVIWpTZT7ikI7VcMXp1xTfIB7UwRU25XGOlMYdD09qv/Zht6VE1qc1a2ApYx+NI2dvNWGhKE45qBoyMjFUBWlgWRSCKw9S0jcGG0EHviugK4/8Ar0xlB4PNVFsDyrxB4XS4VhtBP0rx3xl8PwwdkTH4V9Q6hpqyAkDr7VxOu6CsqMCuTXo0MRKDWpjOH2kfHOp6NJp0zKV4z6VQ24PPNe6+NPBe8Oyp69BXkGraQ+nzsGHGa+mpVlUVzqo1uf3ZbmZkCnk5FRnikJ2/StztexFIeozVdm5OMc1JL82agJwTVdAtoIzkDmgPt6VCxOabuxUNaCWhZMnBFRucfSoWkyaQNSV0DBzmoX6etOkcjrULPxS3BrQQnA4qI5H1pxbjBHNRg/jWRi4jvWhTxSdTQvI6VDOWUbki4AqVGzx6VAB6ZqRDgioZyllDz61MrZqsh5xn8qmU+9YsFoWFPvUquCOeoqspx74pwyPxpqJvGRdjkzUvng8elZqyEHin+cR9aVjuhI0luQOMYp3nbgayxPyamWfjrRbQ7YSTLol2nrmlD7vpVdMOOalUH2pNG6aJsE0oHHPFN5yP0qVRgVHKNu40Kd39a1dOAbmqCVfsgRjPHNZyhdEM6Kxz8tdLZsCoNclZy/MOa6KxuAAADXg4iPK7HHJXN1fufXtUTpnsKRJcqKVpQV5ry2crRRnTOexqsCQ2KtTEc9aosSHPUUIz2L9uentWhG+QKyIHJGP1rQhPGOoqJIvoaSNnHcVZjbP+FUUbgVZjYFfcVg9yC8nIBFTIfm5qtEeBVhetRsNllRnGKnTj61WToKsRnPtUNhfoSZPOOtPHzfWmKeSO1PHTrRYXoPA4HHNTIOaiSpoMlxk/nUhe5PGMHmrQxxj9KroM96nQkcdKdroB4GPrSKOelO27qMdBilvoQJj86Qpz6VIR6c0u3jiiKLGbeMUmD0NS7Mf4UbT16A0mhXIim3BFJjnr9alPKgYpNnbpTtcZFjHFIRg8CpygA9vemsuePSqSAhK04DAPGKfs4zmk20WHYhKn1A/Co2BqwVz0qNo+Mn+dVYRDtyfepEXJoCg809Uz0qrWEyVRnjFKM/hSoOMf0p5BH3uKexJG2RwabUhBGcHim7R+NG4DcYzjmlI46UnpkDFJ1qG9TS6A4zzUTcH3qVgTz2pjgEZ6VNxEJHOcUHBHNKflGOOaaTVJjsJjB+nWjrmgnkAUm71xVCH7eOacjjPSmdaMYwPWqjuJkg5NPXB9aiHJ4+WpVHvVhcQjr6GmHjmpM9femFT0oWoIkjPephkkGo0GDUyAZo6jLVqx3V0emOcYzkY7VzcHUZ/Sug0o7sZFTrcUSzeZIrMlHz+lbVxB8pP51kTJhj9awd9iW9QQ/hUvPPrUSjAqZf1pO5VxR70/uKav0zin47d6QxyHJqwp4FV14PFTg4FAugYxTqjPQU9T60mCF2HrUZXBzUuSOtIfurRuDAZOTT1HGabj2pyt2PanewyRcmn4+XHt2piHPtUgJ4o3EhADjnpSg0rA03kGgZLu7VNG2D6mqykg84qxF1HFAmTZ4z+lKvr+NNwaVflNBJYXHHrTmIFMTrntTjnd15qkVcG5UUikhqUA4/8Ar0n58VJJODg07kjJqPoVxUmfTt2qwDJxUq/Mcn/9dQjr/Kpo2zxSQJkq4zS9Rj0pqsQRnPpTu5FMsBwQR1qUNgZphXketOUZyKAJkbjHQ07cB7e9RdfYUrEc44pogl3YGRyaerc1CgyBUynjBq0UxRwRUlNAC/WkztNSySTntyaehzj3qNTg09B1p9AHfx0dTxQDk05etACYGeB0px5GO/pRxwOnNHY80AhpyfxoHWkBx9aX8O9TcB4GQDSg9B0PakHUU7YAxq0BHK341HnFSOv51GwoQdSVRnuc1JjC1FHn1qQHJxV6AOHAGKcCSOR/9am7sml3CpAay5B7Y/Wo2JH/ANcVMRxUTDjFAdRi5B4qZCTUQ65/yalQ446fWgEOOcetRMcHjg+tSMcioWODQAvf/wCvUqgkYqEcf/rqZW7VJSHBe1NZcU7dSZ6dqd7Il7jcbc4qQP07VDJzTl5A5oTAkY9KToaWk46d/ekAgJFNyc8Ur9RR1+tStGDH7e/Shhk0DOKaTnj0qr3AaV5qVelQkc5/nT0PFHUBzYY89KVV55ppbFCN8vvVA9xaASep6Up6Ck256UrldBwzTT/k0u7FIemKLkjMcmkalJwaQ5JqW7ACk7iDT+/tUQ9c0pNStBp2FduOKCaG4GajJAJpsQ//ADxQODzzTVOc1Jj061O4DcHHFBBzS47UlCAYw4FNfpTue9I3PajqAxetKBQBnpS9M1ICDvwKcoyKaxxTlHy0FdBwGBingCmgZpyjFBI7ORUUp/EmpwMimPGarcCtyDUinj/69McbWpI23YOMVIEwJFPBPP8AKmAYFO/OgvYQnNDe1J60hOcUXsQIy5oC9uKkHPp9Ka3Ixii5VhP4aN1Jnmlx29KCRRnHSnZxxTdtNPY0ATqwGMUNycc9KiDU5aAYnXvSHpTiMikx8x5qbagmITilD8elNbNC/wANJtldSYDnnpSs3SmpnI6U/bVdCQz60YyBTQO1Ox6ChAJnPSgfrT8e1MPNTsAobFLuODTQtHOetNK+obDT3qRBgU3ueKeBxVASA5ozz6UKATSgAHmluA7H1/KkYYNGeaCc9qYIRGxwehp680wHHepN1JsBD7c0mMil6UL0/pSSAQnFC8fSh6RSOR+tKwmPHTNJSE9P60HpUjuKGzR+FN3Yp2TQAzHpQOKXOO1ISaAFJ7Gk4wPr2o3DHSkJxQJh1700N+Bpdw/Km9zxn8KNxjw3rTweRiq+TnipV5/KkhXJO5z3oJ49KTt60o57fWk9Q6j04bNTg/KRmoFOakU4FLYRVnPzGrNiTn61VmYEmrNiwytTDcOpuwHIFXB7VRgYbRVlHzW9yiZjxULDBp2/NMb1pMkY3BxTMZFPPamnj8KwtqBGelNzxTn6Gmfw1kAoOPxpTKEUljgCopZVhQsx6VyXiHxSsYdI2welaQpym9DenTcy9r/idbZGVG5rzvUdWlvZWLNwfeoby+a6csxzmqhXJr2aNBLZHrU6aghcknJqSKMueRT4rfdjAya1LazwoYjmvVo0HJnQkQ29iThiPwNalpa57VLawbjgj9KviEIvSvoKGGtqS5W0KwtxGM9KGkHrUzsCvJwKyrhnuZRFFwnfFe3QwsqkvdRi5JEWoX08n7m0BJ/iavHvizK2mWLiWYtcycBB1zXsesX9voenOsbKZMZ3dwa8E1YnX/EAuJmMoVgwBOQK+hpUIUVZbnbhKEqz53sjE+Fnwie5un13XTgE5SNvT6V03jjxGEjazs/lRRgleAB6Vutd3F8I7WMmNDwVHcVh+N/DqaZpJlAxJjOTXbyymrRPUg4Upc1V6I81e7+yhpC3PU+9cxqviSSaU44Vabqt7I0rlztwetc2EuNfvxa2UbO7HGFHT617OGy1xXPVPkc34kjd0MM/mWbrxVd3k62tlulmc4wor1z4Y/DEwhNR1nmQ4ba1X/ht8JLTwzbJfamu66K7vm6iug1TXJtQvV0/T18xmO35e1clecYz5aaPi4yqVP3lR3E8Yx3GteXpmlwgM3yqIxwK9C+EP7PNroMI1PVwsl0fmIYcCuy+Gnw/t9B05L2+G+4YbiTzVrxv8Qo9KtpI4iGbsFr2cPKpyKlB3uZvD0oz9tV0H+LfFdroFkYIcRKowEWvAPGPiJtUMk00oEQ684rO8c+N3dpLi6mKoOQpPSvBvEPjvUPFl82n2BJjY/NIvQCvfwuBUGpT1keDjs0lKLp0tI9y34w8bSXlw9jpnzyfdyD0qt4f8Jw6eBqOsN5kh+YhjwKn06007wXZNcXWHuiM5cda5fUdV1HxretHb7orXOCRwMV7cUoaLVny0pOet7I0tf8AGlxrlyNO0niPO0uo4H0q5pWg2vh22+0XR8y7IzknPNVbTT7fw7CscSiSdsYx94mvV/hP8E9U8e30V3eoy2hOcMKxqVo0FeT1OnD4SWKly01oYPgT4d6v8UNWjQRPHabuWx15r7M8JfDDRPhP4Y+0TRxrcBM7iBwcVt+HPDGjfC/QldxGjKnGAM5rzPxXqWsfFK+e3gL22kqcF/74/wAK+NxmNnXlyxeh+kZZk8KUdtWeea/dXfxW8YvZwSONOR8Fl6Gu8m8G+HfhhobXrRRCZU3F5F5BFYPiHxLoXwf0wFHT7UO3dj/WvAvGvxc1j4qiSHL29gG5OT8wrzk6tZ8kdj6NwoZfTcnu/wATO+IfxW1r4n60+m6PvjslbYzr0INdHoVhoXwq0L7bdus2ouu4lsdTWF4SsI9PXybBQZ24yeteg+H/AICT+JbxdS1+7YwD5hD2IqquFjZQTsurOHD162Kqc7Vo9jyi8t9b+L2o+a6vb6ajZzj5SM9c1o6jqei/DTTvs1liS727S2OSfau9+L3iTSvAukf2Zo7IHI2hU6+nNeLeGPBN14iu21bWZCkAO7a1ehh6UIRtHRH0FKnGOqGeGtD1v4ia8l9LI0dsjgjP3QM17H468Q6N4Q8JSWjTRyXKp/DyQcdK8u8e/F+z8LWA0nQo13gbcJ6+9eZaeuo6/M97rNy/ktz5bHj6VnXqp2hT2OLF4mnQi+bczLDRrzxzr0k85ZbTeTk8AjNegXXiHT/B1itlp0avcYwXA6muZ1DxMqD7BpMQ54LKK3/C3gkhf7R1h/LA+b5+Cfwr3MBCXJ28z8ozGspzvL5Ip6P4b1Hxfefar1isAOSznitvXNes/C9qLLS1D3GMF16moNd8Wy3bf2boseEHylkHJq14f8FRadF9v1h8HG7DnrXrcqa5Vt3PC53dSn8kZvhrwpeeIpTe6rMywA5wxrc1nxNbaNF/Z2lxhpcYyo5zWZq/iW41q4Ww0lCsRbGV9K7XwT8N1g2z3KmWd8Zz1BrSnTSWmiKnOUpa6vojlfD/AIGutam+136u5PIU55rd1hNT0+JLKxtDFGeNwUivqj4P/De1uW8y5gBXHRlzin/Hiz8OeCtOeQRRNcgfKoxkHFcbxsFWVKKOmeAq+wdaT1XQ+UdP8Ipo0H9oarIDIRuwx5rOk1TU/FN8LTTFaK1Dbdy9MVPcjUPGt40kzNBZZ6HgYqefxLa+GYBY6VGHn6F1Hf616MkmrM8iDkndbne+GNYt/AcMcEjCS6OAFBBOT6121hb33iqRbi8k22452DpivDPDeiXl5fjUtQdgg+YljxXo0XxBl1Bk0vTAdq4DuO1eHjqkMOr9T6jLXLEJxZ6nDJHb7bayG+QcZA4Fdn4Z0X7MPtV44yOSD2rmPAkMFnaRtN88x5Jbqa6DVUu9VTywwtrYdzxx9a+UrYuVXVM+wo4RQSlY6yL4qGKYWOnrlQQGcHgCvS/D2rw39r88gkkIHU18wTavaaS/2Sx/0i5zyw6A16F4H1O50+DzLiXDHnB7VWHw7mm2VXxHs/dPYtXKW2CmOOeK1LCASWaO4zkcV5yniyPUrpYFbcx44r0S1uBBpsQP93FZV4e7qPCy5ZNo5bxNAoLY6CuMkJyf5V2OtOZQ5NcbcDa7e1fhnE2HUaiqLqe81sylcE4Nc9qX8X866KYZrntUGAeOlfC0viLWxxOsvt3VxGpy4kJHNdrroOW7iuF1Xh/avsMEvdMepUMpJznNBcnjPPtVcv8AlTlbNeykdEUWASBVaduaeZ8D2qvLJu5rRGzWhC7D1qrM2eakd85qFz8uMiuqCseTWjdlZ2wx/nUcjZWnS9cVBISVNdi2PJqKzKsxznr64qhN3q5OCeh5qlOKzluZooy+/Wqk447Vcm45NU7kZXIrmkU0UHHJz0qCTAB4BqZz1B61BIM5xzXPIoZH1rStCcisxMhq0tP5fFTF6lw0kb1qPunpW5aKdoPT+dYlseBjrW3YqSB3rqgz6Cg9jTi7Yzip+VwaiiXH1qwF4GTx7119D14Dc5680oHYUBakRevFOxp1GhDmpOQBkfpRtxTm5AFMEKpBpQPwqHdyBmngkGgqyJsj8aUDn09qaueenvSrQJjmUYHHJqMg59MVJ2prHjpVbCGKpdgAMk12PhHwtJqFwrsp2dcYql4V8OSancqSp2Zr3zwf4UWCOP5cYx2rx8bjFSi4rc8vEVW3yRLXhPwosCp8gx9K9L0vS1gRflwKZpOmCJFO3pW0FAAxXxVWrKo22c6Vl5ihdgwAMU09BTiKXb/kVihkZBx/nNNKHNWRF+NOFucdKtwuS2UvJ9qUQZq6tvUi2+e1ONMRSFvntxUqW3tWhHbVMsGeMV0RpJBczVtPQYp4tCe1aqW+TUgtx6VqqSYGR9jNAsa2vs/FH2fJ6VXshXMT7CMcjNJ9g28Bc1ui2HpSm29qXsUIwPsRPGKT7CR/DW/9kznAoNqPT9KPYIdznzY99vSo2sjj7tdEbTk8YpptPbiplQQ0znDZe35U02Ge3510P2PP40hs8gjHao9gCZzhs/bkVDLa46riuleyGOmarSWJ54rGWHNLnNm0x2zTfs/JGOlbrWRGeMVE1lk9M/hXO6FhJs80S12npmpxBxjFWQFX8RQzAHtXXdJArEYh9BS+SD7e9KZFA6gUxrjGDn2xS9ogdh3kjAzSlRioGucgjvUb3RAH8qn2uo9Lalggdv50cAf41SNycZyT/hUb3OOh/wD1VLrA2XmwKaSPXoKzzctgCmi4fnGKPaA3oaBfge1MLDI74qgbk+uaT7Scnmn7URo7u/pSh88cVmrOQf61It3g1arXAvg56GjAPWqous9acJwetbxqE3RO0QPOOPeoHt1ZWwOad5meKUMDWnOh2KL2x6VXeAitRueKZ5WQeBzW17oixkvHngisfUtNyuQK6h4Afaq0ttuGMcVoifU8r8QaCkkbfLmvGfGvhFXEjKvNfTWraYSCNvFeb+JtDEisNuRXo0Krg1qS1rdHyfqVgbOZk28D1qgeT716f428LlTI6JzXmdxC0TEMMYr6OlNTjc7qNTnVnuVZR61VcZqzI2R7e9V3PWum50WIJByfSoj6VM7DNQsahsdiIjBprP705sDrUTdancGhGbioGftUhBxULqVqxi04Zpi9KeCT2rNmckOH0pwOKTJoqbHO4igmnA85poGe9O6VzyRxTjqSK3apkY4qvg59akjOP8KhmOpaVuPX3p+eMVGh4p4OOopFCdcjuKbgVIcnHFPRcnpVLY6IS0ItuAKljXbUoQY5pwQDPf2q0lY6VJhEf8OatKcdDxVdVxVhP1qnG52wkTqM4x+NTKODVUMRjjpUkbnPWjkOi5YRepq3bE7wT0qksnHt6CrdqwLjNRKGgSehsRNsAPfrWlbXZQjBx9ayl4Uc81MhKsOT9a+cxcNbnG9Tqba+DL1/OpHuuOMVg20pUAdj3qZp8cc14M9zne5ovde9VmlJJ7j6VV8/J64xSiQE9cgGiOhMi/BJ0rTgb3rFgfB6cVpwP2ApyEzVhPOM596txfeqhDz0NXIz0OOPauZoW5fibBxVhOKpx1ZRiMemKjdCXYtIcDrViM8D0qpGTVlM4zWbQupKvDHmnA/hTF5NPXimVcmXpUyYP1qCMZqdR78VSVyWy1GePU1ZXGOeaqJnAqwoOM1L3J2JgO9LnPFNzx704LjtzmoAeBgDjmnr196ai+1PQdeKpFICM5pCvA9KfjnH8qUrzTJIhH19qXbn3qXGAPSjaOvStErCuRhM9RmkZD0qwI+CRx9KQrnqOKuwyt5eAeKbtqyV9OaYU4561KV2VchIHJHWonT3qyy4prJiqSJuVMYp6jBpzDFNTlumaLASqMjrTnbJOee2aFORTW5HNZ8xSEJz2zQBQRjimkkZ9+9K4IRuKacAckc09h+frTG5OD2rGTJExjvx7VHyQfapG+Uf4U2TleKzWpZGw79qjHJ96eSfSoyecA81rewXuJu29qOp/wAaac8Yx+NIGJOOtaICROnoRTj0xUYJOMCngsxPatEgew9cZqRT+XpUK/KakVuelVcgcxyeKTtxSk4PpRu+bA69apKw9h6HAHrU4POe9Vl6nNTAnsP1pCLcXXNbujyjcufWuejbDcdK1tNbDikwOqdVZPXisS7UbzWqJC0YHtWTecMfrWEgltcgjPFTL+dQR8/Tpip1GKSK6Ey9P1py89qiXIp4OOKkfQk44z0pyg1Ep9qmA74pLUA/hoDe+cUu04xTRx/9amQSbs4+nNKTg0xeD1pytzzSTLHA4pw60D9PelAOD/KluA5TgY/WnrimBRjmnDj+uKaQmSDrSkc80zdRnJ5ptEjlHIqzEO9QKKsx4A6UALuxSqcnpikfHamqTnFAFqM+pqRQDUUeAueM9qlznHHSrWgMUHpSY70DHbtSsB+dJgPUHA9qf/Kol+lPXNMB2Oc0Ak4pwGBSZIotcCZMnB9Klxk5/nUUbZXAz/hUiuBx3poq5IBilHy9qaWyRTweTxiqGPU8c9aRuDxSA85GaRjg1NgHIe4qzGQQM96qpx0qdT0oRBNgnvimH0PH0pcnr/Kg+1PdgLHzUgOP/rVAGw2MZp6n/wDXQrAS/oKcG5qHdk04HPfil1F5kpORTg25fSmAYHIPNKCaou4nXBpR05phO3OOTSBicd6h7jJRkdacvc9aYAe9OBrS5AM3GRx9ajzzT3HHPPvURx0/mKYEq9aePlqKPk/4VIxI6daLFIAck+1Px61F7d808c8fzqb2BkmDQV54NNzgU5ecCqJIyuBTlGKV8YNMBAJoHsOccDmosfMec/WpGGR6VGwINJiFH3iP0qRcEVF0+tS4+UHNCAcvNOODxmo+v4dqUdaL3ARl60iginFcCkbrS2AUN604kVGBzTuKOgDutNxg/Slz29Ka3T61NymOz+FIB6jNN/jpwOelNEgW3UKeaa36UivzzVdQJGwT04pAOQTQDnPpQCM+2KGA+k/zxQDxR1pAAOPxpRzzmigHBxSsAm3IphHNSE+1R/eqNwExilHf1p2P8ik3Y+vrimAjDg1Ew5p+TzmmNnmk3cAU4PPapxzjnrVfJqQNwKEykSMPSmHilU5pCMmnoyRo54oI9qAcU/oKCdyPaAOKAOKcR3/SjH05pJXL2IyvOacnahh+VANFibki9fWn4welRr9KkbNVYOg5eKRzwaaOtL1GKzGVpsdulRKfmxUkwx24qIZDUdQLAbIHNSHntUSnAqRW7GgpiqAc5oPAxQT3oINBInf3pTwOlNzz1pWORQFxh5P86Af8mgmmk5akmBNkdqawB/8ArU0dKXrzTKsKAMcU/HP+eKj5/GpAeKCQ2nPtQFw34U5Tgc9aPegLDCm7NIUwPWn4596CMVLQDUOGGRUrcLx1qJad25ovoAbsc04N0qPBpwzSW5SJPTBowKQZ69KXfgVVrkoMdqFXNGcijGSeKYmITg9qcpqEt6VInBoBEw6j0pCQaMmk+tRsMVW6UrZxSAfhStxTXcBCc9qf/DUeecVKvGKNwA8d6cMc4pjY470DoaV9AFbBApnTinEnt2ppGRxnj+dJCuPXNIeDSKSODSE5NNLUQucmg/p70gU9aQ9akdxT0paaetOoC4Uxjxmj3pr5oEBPP86TPTFMccUgyV96SYdR56/XvUiHue1RhT25FOTPORQgJt1L0FNU/lRuGf8A61TIoeGx9akzkVCODUqng0dBdSnOcMaks5sMPaorrqaLQ/vKyje4n8RvwS96uJJx1rMiYhf1qykmR1rS5ReV8ilJzVZJfWpA+am5JITimNSjrQ3Wk2BC3X1qC5uktULNxTL+/js0YseQK891/wATNcMyI3Fa06TmzppUnNl7xF4pJLJG3tXFXV01w7MzZqOaZnNNVSxGBxXr0qNtEetGHKgRSxyelWooCzAAfpT4LUsQAK2LayEK5xlq9mhh29EaWGWdoIhlhkn1rUjh8z61Fa2peQdT7VsrCkaAgc19Fh8P7PciUuxQT9y/uKkmukEeTxxU7wDBZsg+lUpbfPzsPlHJ9K97D4OVR3eiOZzSKZZ7pjn5Yx/KuX8XeMU0O0kS0A83HUd6seJPEaW0bRQnHY4615hrV02oSFR8zHrnmvo4RjSjywPRweDdWXPU2Oa1jx3qOozssrkZPCgmrWgI/wDrZeM+tLF4Xijl8+bk9fpVfWNaj0+PbHg49KKVCU52irs+gr16GFo3fuxR08Osw6bOsruAB2Brk/iD8Rre6sjEGyFz1NcD4j8XOgYtIcY6A964y2Nz4jum3cQZ6tX2WCwEaTUqnxH49nmeyrKVOjpHuN1DUZtbuzFH8sZPLj0r0PwZrGi+BbTzHjR7jqWfrmuG1We08PwbUx5p4AHUms3T/DWp+J5llnVorfrzxkVtjqkKUGmz4TCe2r1FJdD1hvirfeMNQa106J2jJwSF4Fel/Drw9d6derdygM7ddw6V4Wur23geyItyElUcEHnNavhH4oeJNcZgreRaf3z1Ir5OhRq4qraEfmfYSq08LSUqrPq3XPHRsrTyY5RkjBwa8Q+IPxCttKgkmnmDSHPylua43xh8Sv7HtGVp/Mn7LnvXmdlp2o+Nr37bqDtHaDJAJr77BYNUY269z5HG5i8Q29o9ivqWrar48v3WIvHak9f/AK9XJryw8E2RQbXuCOSOTmrWteILHw7bCxsVV5iMAL1JrmdP8Pzaxdi+1HO37yoegr1kraR+88JS5/i0XYS0tb/xleefdMyWoOQtdjaxR2iLZabCXlPBC881Fp2nXet3UdhpcJJJ2lkHT/Ir6x+CH7PNtodnDqWsIGmI34Y85rkxGKhh42PVwWXVMXK70SOI+DH7OU2rTx6nrEZVThirjA9ea+lje6V4FsVt7OJAUGAEHU03WNdjsoxY6YgyflGwVRsfD3lq1/qhB53bWPSvj8TiZ1neT0P0rL8up0IqMEY11ZXni+48/UGMVoDnaehrhfij8WNP8B6PJZ6coM+3G1OprS+I/wATHYtpejoWnI2jYOleZX3gOODTZtT1ubfOwL4c8ivMTi2lLY+zpYZxpudj5+8QXWpeNNSk1PWJXjgySsbHjFc3e+JmM66fpiGQ5wQn86teL9Su/E2vvpujoxt1bG5enWus8O+GtN+HenfbNQ2SXmNx3dc19JFRjTXKrI+Pnhqtau5VnojW8EaNceH7X+0NWmWInkL6VB4o+Oup3cn9maJM5B+UFCeK8s8X/EfVPGepNZaeGW3zgsOAK6bw2mi+ANOF1qEqzXu3IUnOD71k4prnqKyR7NGpQT9nB7HU2HhaO3tRrXieYNLjeI3bn9a82+IXxafV5DpmhjZEp25QcAVkeMPiDq3ju5aC2LJbdOO4qlpq2XhS3LyIslzjjPPNeDicY6j9nSRVfEqmrRKlnpcelqbzUW8ydvm+frSede+KbkW9nGywk4G3sKmsdF1LxxfglSIc85HBFehI2keAbARRBZrwDH417uX4BuKqVtPI/NcxzFzk1B3ZBofhnTfBdiLu/KtOBkIT3rLu9T1Dxne+VbK0dtnoOlS2Wjan4yvftV0WS2z0PTHtXQ3mq2HhK0+yWaI90Bt+Xkk19RCNlroux8pKTu3vJ9R9hZ6d4JsxJOBJdkZweTmsiV9U8d3p6x2uevQYqTRPD954guTeag5WIHcFPGRXRyPdTSppWh2paVsKSq5x2zVSlGCvM0w2Eq4mdoq77mx4Q8I2tjNHDAhmnOBkckmvpz4Z/CKS+Ec12u1OpyOBWd8GvhFB4U0OPVvEMgjk27yZOvrUPxL/AGiY4w+ieGV7bN8R/ma8Wrip4h+zon2FPAUMFTVWvud58RPinoPwx0x7HSys99t2bkxnOK+W/EutXHiu5fUNcuNsRJKRO3GKdLa3BWTUdQkNxcvzlu1ea63JqninUzCqtFbKcYHGRXbhsJGkuaWsj53G42VZ8i0iWNc8RvrE32DSYhHEPl3J0rQ0XwfbaHbm81DMkuM7T3NbngjwxFbSJGiBpf4mI6VpeLdCe5dIkkEQz827sK5sdmdPDKyd5BgssqYt81rR/M49f7R8X332a2U2tmpwWX09q9M8OWGjeB7ERxoLzUG7dcH1NYmmW62UP2LT8PMfvMtdVoHhqPRZReaodzn5vr9K+HrV6uKnzzZ+s5TkMaMFdHefDywnmD6jqTCGInKoTwBWtr11d+JLhrTTW8u2HBkXv9K5WbWbrXwIbYGC2HGBxxWvpmt2/g+Ay3cgRAP4j1qYyUHd7Hr1MvUUyS28Hp4ciM0nLdSzetc7q/xLNu5tbQln+7kdBWB46+Np8VTnTdMACNwWTp9az/D/AIfbKz3BJJ9epr26VTnhzbI+FxdBU6jtqe3fBZWurtbi4k3Suckse3pX0ZdeRHYB1kDfL09OK+XfAy3MV0n2bdGoIGcV9E6dA8ulgO+59nr1rxcZi4J8kWdmAw9RxcpLQ5q+1QSsyqeD71hz/eJPWtDUrNrSdiR8pPFZ8jb2NflPEyTpRfmev9mzKs4+U9xmud1RetdLKoIOK53VQCTX5tS+NIa1OE1s43V59rBxI1ega91b6mvPNZOHPrX2GCdkK2pm5GDmlWTA5NQF/m9KjaXNe0tjpgiw0+wVXeYvznFQySnacmoPOwOvFaqJt0uSyzAde9QPNnvmoXly3WoiTu46V0RR5lXqTM+TUcjcUxmOaU8rXbHY8KtuVZTwapyrg/QVdkXPPeqkqjn2rnkjJGfN901TnxtNWp/vHH3apzVyyLZQmIycflVd/ep5flJx3qs/HWsJDGhvmrU08nPP5VlKcnmtXTzWaNYfEjctj82e9bVkcH2rCtzhh2rbsjkjse/tXXE96j0NqFyFyelW8jIOc1TiB2gelWo1yO9dcVex6kHZCjvjFSrwCKaI8U/aas1T6g3SmEnHtUnJFNI4JP5Ur3KTIgeKkBwOBSY/ClAx9aYDlbingj8aiQ4BNPU9/wCdPYrYkBxV3SrB7+5VApPPIqgimQgDn2r0zwD4c3lJGTLN+lceJxCowuzkxFXkjZbs7fwN4ZSGOIBP0r2LQ9NEUa4XH8qwvDGkCGNPl5x0rt4IhFHj1r4LEV5VZs8xKxYjUKoAqZR0qFSOM1OgrlWpI4Lx9akVOfrSIu4ZAJqdI2PRSa6IxYXQBccfrTwnf/61Srbt/dJp3kuBjbXSoPsS5IjVBgHFTItIIX64qRYX9KtQfYXMhyrUqgcU1Yn9KeIWz0rVJ9hcyJFA4qQcc0wQsMcU8RNVJMfMOGKcMU3ymPNL5bAcdKrUOZDgBTlGabsalAIpahzD9oo2jFN5pQTn+tVcfMhTGM9KQxZ7U8Glz0zRdAReT7UGH2qUCn7aqyY7lU2+RUTW+T0zWgRmmlBQ4pjMp7XHaoms/atcxZPSmND7VDghXPB2mLGmeY2eTS7OSeT/AEpwgJNfP6s0ItxbJphzkn9atrB+FOa2quRgUdhPP8qRoyD0rQFsKcLcHtVKkwMooTkUwxlu1a7WYJGeKQ2i+nI/Wr9lYTZj+Sc9MUeQ6544rY+yDPTmj7MO4FHsirmG0DZyRTTEcg4rdNqp/wAKjazUDpTVOwjGaPjpSKhBwBxWw1sM9OKjNr7c1Xs7ITMw5A6fpSbj0rRNnx0qN7Mg+lDi0RbsVA7Dv+tPWcjr1qSS3OMdcVC0B96pXRS0JUuS3WpUlB71RIKk/wAqQSHjitVNodzR+UimbcdeR+tVBcHPtUy3AJHrW8Z3FZDLm1WdCMZx0rjtf0cMG4wfpXc+ZuqjfWouI24ya64TsQ0fPfjDQMq+FHuK8I8W6GbSd3CnGeRivsPxF4fW4Vsrz6Yrxnxv4JLo5EfPNezhsQk9zNSdKVz5ynQ5OBVORTnFdHr+iy6bO6shH4Vz0owT3r3001oetTmqi5kytICAarvmrT+h/Cq7UPU2sRMcHp+dNPPenFN3+FNKHt/9alawJXGHn3pHUHtzTyOMYxTGIFWNq5GUwfelz0FB/SmHHSsmxctiTdkY60A5pmQB3oUZzUNnNJEgbJp6n1piRE9qsCHjpWbRzNDc5PFOXg08Qng07y8r05rNo5JLUVD0OKlB4qLbt7VKmRjNZsglQVMFBqFMdqnQ/LVopbjw3tSEYGcU7IHrTScmtUdUWOTPGalV8moVJBHFPQ800zrpuxZAzS85zTYjz7VMvzGt0dMXcF46VZtWO4H0qIJU0S/MCcfSm0U9UbELEgc1ZVCQO9VrPDqATn+lXohg189jI9DmeiLNtHyKkmhIPtTrYcDjFXygZenWvlakfeOaSd7mWY+mO1CrVqSLaelRYwcVKQDoDtxxWlbNjFZ0f3hyeKv2wqmgNWFyTkirsDZA9PpVCA4x3q9EuQMVi10I2LsbflirKCqin5ferUXJBqLWDYsxn0qxH6ZqqhIOKsxnAqGgehPjJ/wqRRle1RJn2x7VIrYPTJqXqQiZeR1x9KsL0GKrRjIx0qwmc81QFhQR6VYXp71BHz71aUDbxzWcir9RQegp65XgD86bUgXPNSSh2eOtPBx3puNvHepBgYzQA5RnBqQCmqR2HOakH3eetapFXGEfhTeQc9jxUh6UwjNWSOU9RR/WjOBj8KHz17U1qAh5PBpmN2Bxil/ippPPHSmnqUxSuPeomG09P0qXOeKZIcD3qrklWQ89hTFbB7Us3Xjk03v0HNTcCYE5FOJ7E/lUYOOKVWyv1rnkykIefpTSxHvRgAdc0j8H1rJvU0shSSe1MJ9aXimscjBqOa5m0LngUxzjvil6fSkKnOKEVbQifgCozgZyR9KmfG33HaoJM5q0ISk7+lJkjkcD3oHatEh3Hq2AacDkVGp5PFOA74rVbEsf0xUidqjOKkVqoEOJxTSwJ4xn0pWwSCTxTQBmqRLZMg46dakTjnFRx4IqQHA4pldCeI+laVg5Ei9qy4zir9m2CDQLc663G+EVTvohkmrFjJvgHSm3oBPtWEhte6ZKjBNTgcZxmoj8rnFSx9B+tZkokA5HGDRjOAKFyTTgOaEUxEGSB61Ovp6VGF6VIDzSsNaEgxnpx6UxuBx2p6HPXpTH6mmAwetOXnmm08HJwam9mJki/pTgeOlMHA4NPzz1p2GPUn0qSmKTwMfjTw+AadxWGkHmjP8An0pSeOtMJzSb6hsTI2Tj+VWFOR61TjbGCKsxtuI7UIklJx2po5YU5uD1oXrTKuTRccVKCcdaiQ8VIHAXHX3oJFDZNPDZHSok54p4bnpQBKuAKee1RKT3NTDGKsBD06UuOM0Hk4p5OMc1ACqT9KfxjHWo1fFPyB9a0TsNaDz8zZ/lTlyCc0wnAHrTkP4Um9Q3Jh/nig5NIv8AWnMOKCloKnSp4xyDVVSO3WrUbZNO4kyXpmm/rS5BH16UznNDZIdmp47VGw/M05e3fik9tAHdOelKp69qVeTjpTDwcUkwJlJxTs89KjQcipcGne4EbD86VAfSn4yaTGM+lJqwC4NAbHHekAwKQGmVYf1FMxz/AI07GfpTWPvV9SRVGDxxTxwRjtUW7Jp65NNu4D+KQtg0AGjBHWpsA7Pb8aVM89vegAnjtSjj6/Wn0BIX755+tRsMN71Mn0odO9NARE8Y6UhPNSNg1EeaQCjBFOQA0z+L0xT93vSYC5xxQpx3oByOfyo6gZ6UIA3Uh5PFKenagLmluAo9aVhxRjn1pCpovYBudp9falBoAGDQFzUoOoq/NzS4yOtJj3xSjjryRWi0Aa1Mxk1JgGjb1pdboAx1ppwKfg00/pSYCrx34pw5FMXrUmB+PtSAaOtHUU4YH1pAvFU9AEYjHvSDjnrUhXNNZeOe1RYGAPvTSe1I3tRycGi4bif15+lNIxT2pjUyxuBj2oHGO1LjcOBTSvpwR61BBIOMUueKRV/yKXHA4oAa3WnKc0uM80AdTQFwPIpCM9qcuM+xp2cmtEBAwJHNR7jmrDiowuOKlgPRvSpByTUKcGpR+tSAADPtT+opKXGfagCKXBBqrj5umKsvVYnPfNCBjweMVInvUIbmpN2BmgGSZ4pMdeaXOVpcZNHUBhxRt/AVJt+lJjpS8gGbfxNMc5ORUhIwTUZPJ/zihKwD05OfWnMB+FRxkbqkIximCY3ODTgfemHjNKDzSuBJjPNHOMcUAjHanAc/WhgJk0jGpcAdaY3PvRfuA1e1Pxmmjg57/SndcUdLAN2/NTwuTTM4Y07cTSt0AcB1oI4z3oBGBR/nNN6IBQQKUDim4FLuB7/hU3YEToeSOlOTgU8kbcGmAc+9XewrEyYxSUq4HPWnHmobGNPWk5NKetHGad+wCZ5p6nimHmnL0qUwBm4pwGRTcjPrQvSkA4+/frTGPPrSlsUwn8apOwrD+KbSg5HU0dDSuOwAYpwGeKZnnrQGwTzSAcenvRxSFupNNJ4FBI7r0prcZoJ/z2ppwfek9UO42TmmpzS5APFM+7SWgiUDDUqN781GCSR7U8HuPyp3AmH86AMUxW96dkH/ABouU9hQcmpAcA1EG6+1S9eai9ySlcuA2D/OltGy1Mux83FFn98VitGPqbMbcdakDelQRnjipM4FTJgywj8danR6pqce9TK+OTSUrjW5cU5/+vVHU9WisYSdwDD3qjquvxWMTAMCa871nX5L6RhkhSfWuylSc/Q7KVHm3LHiHxG947KrEDPaubeUu2Sc5Heh5Nzc5xT4rctj0r2qVLZHpxio6IaiFz0/H1q9a2Zc5A4qe0st+OMD6VqW8QHyqMV7mHw1zQjhi8tQFHPtV62Qh/mHWljg2HOPzp7Hj0Fe/RoqmZt9C7lY144Pc0Wt4rSbR8zelZZZ5n2ISQe+atveWXhy3M0zAt6d817+Fwzm+eWxyyk20omjeMlrH587bUrz/wAV+PIXDw2xCoOOK5jxx8SpdRZ44X2qOMA8AV5rLqk967CMlj3Neze2iPbweWuT9pUOh1PWjK52NvkPWorbEQM0h56nNYsEy2QLyn5uvNc94g8ZhQyq+1R6V10Kcq8lFHoYzFUcvouUnaxveIvFCwxsisOnY15X4i8XrAWAbc/pXP8Ainxx8xjjk3u3THauesblZpPtF6+9gcjPSvoVOlgad95H5FmGY180qcsdII39L0+bxFeebNlIAc8nrXUXq2WkW6QW23zm4Cr1JrjLbX7vWbpLLSossxxlB0r2nwP8JI7C1i1TWpczfeAfNeHLH16k/aXsjl+pUnBwtdnEaJ8N7i/uf7S1AbokO4KelWPFfjK10eH7FZqDJjG1RyTXQfELxzHZwNY6cmDnbhR1rz7RdDEczajqThixyAe1duGw9bMZ803aKOOtVo5fDlgve7DNE8K3PiGdb/VGaOAfMqkcVf8AE3iy30WJdO0tVeYjaBHWP4l8fS3co07SlOT8pKjoKd4f0GHQ1bUNUbfMRu+Y9DX3WFw1OhC0VZHxeLxFXEVOaTu+xHo/hW4um/tDVXJ74c1B4n8dJEn9n6XGA/3flPT3rZS+vPHkz29gpW1X5fMVeD9Kwte8P2XhGQmQ5nB5z1z7VtOtH4Yux10ctqzpOtUWnQj8P6FFCPtmov5szYJOen0rsvC3hbUvHWox2lhEfsxIDPjtSfCf4c6l8SdTixDIlkrD5uxFfb/gjwHofw00dGKJ5+O45yK5MVi1Sjyx3OzBZY6s+erojm/hX8GdL8BWEdzdIkl1gE7uoNeiXF3caoFgtV2R+oHQU3T0n8TXIkC7LcHjjAxWrrHiHRvCFg+6ZFkQcg9Sa+TrVZTneWp+gYOjCK5IIgg0qy8OWpurtkZsZNeVeMfGl94uvjp+kZWAnDTDoB7Ump63qfxEuyIy8Gng8noWWo577T/CsaWkDATv8o2+tefUqa6n2ODwnKuZme+maZ4G09ry8kWW6IySxySa8u8QLq3xIeRVV7PSxxubjIr15vBf9uD7df5kReQjHj8q8Y+NvxMh8G2b2FmFSbkYTr6UqMeaae7O2viPZwetkcN4sv8Aw98K7Jo7ZUluzwXHXPtXNaH4avPicpubmRkt+oQHoK4i10i78X6gdT1eRhADu2uTitLWPiwPCUH2HRZCGI2kA19Yqbow9pN69j8zzHMnVqeyo7dWSeObPS/hxbyR2gV7hht7cGvKobTUfFd4Jbl2WEnJZmwAPatW+F14hnXUNWdto+YIelU7vVpb3FnpyEDp8vevlsRiq2LqexpojDtYWHPUluaN5qtp4ft/stigknYYyBzVjw14JutbnF9qTeXAPmO7oK2fCHgGHToRqOrybcDIVupqfXfEU+uy/wBnaQhWAcblr6LL8thQSlU1meBmGaSrN06btHuS6t4mt9IhOn6OoMp+UuOtHhvwXJfMNQ1OUheuGNaug+DbHw9aC/1OUGTrtbqTVW71S78T3X2TT0aO3ztLj0r6WMOXXdnys6l7qO3Utat4mIA03R4/9ncoq5oXgdLcLe6mweQndsJ5rU0XQLfw7CgWPzrthzxkg16H4I+HN/4luluL6MLFnIUjgVz18TDDrmbuz3csymrjmntDuYfhnwpf+Lb1Le2g8i0zjIXqPavc9P0jwv8AB/SPtuopG12i5AOM5rM8QeNNE+FeltDbhJL7bgBOxrwrVbjWviZq7XN9LJ9jLZWM5xXhwVbGzvtE+zr/AFfKKHJH4vxOw8a/GLW/ifO9npzNa6fnaNo6iqOkeHBpK7goknb7zkda6zwX8PZFjjjgg29icV6Dqng+18N6SLm8O0gHg9K9KMqOFjyx3PksQ8Rjouo9F2OQl0K0XQZJ7wgbUzj+VeI3PizTn1l7KyAO1tpcDvW/8TfGt1qNu9lZSOIm+XeoOMfWvM9NitdElEgiMtwx5JPJNfN4vNpU7whuz0MFk0sTOPMtraHu+k3NhoejifcvmsuWz1rk3k1PxtqBW0VooM4346io9C0u98Sokt1+4tRjIHeu3tdRh0y3+xaZFlzwz4/rXzN5VJc09WfsWByWFBJyRa0mzsPB9mIyFuLwjGeoB9amt9Ln1q486d8R5yopun6MIQ17fMCR8xLHjFeefEX4522jRvp2khXn5ywPSidRU/U9qThSjod94s+Iek+ANNdWZHucEKgPIr591/x7rfj7UysTPHATwoPFYFtY6h4x1Frq+ld9zZAY9PpXu3w3+FqSiNkiz6sRXG6rerZ8ri8bduMTn/Ang+6spopGjaRiecDNfQnhjwnJOkbTL07V0vhXwCltEgWIbh3xXd22jxadCBj56KmNnycidkeDTwqlN1J63MfSLCLSVUhQCPauz0XUpZ+CcL6dKwHgUPuP5VNHdeQRt4+lfJ4rF+zlds92nTSjY39ehimh3ZFcg6BTitOa8aZfmbis6Vup6gV8Jm2Y/Wmop6I82vy83uldyBnsK57VuN3Fb8hJBPFc/rH3Tmvm6fxGUDz/AF47S1eea0fmNeg6/wDfb+ded62fmY19dgXoge5hM+W46U3ORTGOW/8ArUDOBivfTOqGwhPy4qBl3DjpUhPzUuzIzXVF3KexVeEnJIzTCOcYq7tLD0ppgwMmumKuedW2uU2OBSZ4NSSrjOefeo1HaulHh1N7kb8Cqcw5Pf3NXpATVOcYHFZS7mBlzoM4qlKvtWhOuSfUVQk/OuOWpa2M+Y81WIIJx+verU67s1UbIrnkOLuRrw2a1NOPfpWWD83rWpYNzx0rC/vFP4kbluuCOPxrc08byKxLXgjnINb+mqBg10wZ7tB7G3bQjaM+tXFiAGAKhtVO0EVbIytehHY9eBEFwakUZB4puzFLjAzTNUDdMAdqbsHNPxj8aTaecUDGFeO1M29utShD3FAjJOeMUrlkWQoII4pODx3qVwec0sMBkkUYJyaq5EpcqdzW8MaSb+7XK8A1794K0MRqmFGAK4b4f+FZXWM+UcnByRXv3hbwu8SJuB+mK+SzCpKpNpHizqqpK5q6VaCONeK1kiYj7tadnowjUcc1pw6cqnla8WGFlJ3ZDk3sY0OnvJ681fg0rOB/OteO0C1aSJVGMV6UMNCOrE0zOh0xfSrUdgF6ira7aeJFrqjCCDkRWFmB2FL9lHpVnzRRvGBzWnuByorC0X05pwtAO1WDIBS7xQuQOREItgO1KLcdqmLjGDQHp+4PkRF5NO8kAU/zB6UZFNcth8qGiIelJ5I9KkEvFJu+tP3GHKhpiFMMWBU27Ipc5FJxix8qZX8mgxVPnnNOxzUumnsJQRWKUwrVsrUZQGspUewONiHpQD0p5SkK1g6ckIN1LTStGMGpu1uUPBBo4pq9KWtFID//2Q=="/>
  <p:tag name="MMPROD_10649LOGO" val="/9j/4AAQSkZJRgABAQAAAQABAAD/2wBDAAMCAgMCAgMDAwMEAwMEBQgFBQQEBQoHBwYIDAoMDAsKCwsNDhIQDQ4RDgsLEBYQERMUFRUVDA8XGBYUGBIUFRT/2wBDAQMEBAUEBQkFBQkUDQsNFBQUFBQUFBQUFBQUFBQUFBQUFBQUFBQUFBQUFBQUFBQUFBQUFBQUFBQUFBQUFBQUFBT/wAARCAeXB5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kyKAFooooAKKKKACiiigAooooAKKKKACiiigAooooAKKKKACiiigAooooAKKKTIoAWikzS0AFFFFABRSZpa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kyKWgAooooAKKKTNAC0UmRS0AFFJmmlwvU0E3QDpTWGKja6ijB3uq/U1ian460HRiRe6taWpHUSzKh/U1apVJu0U36HLUxmHoq9SaivN2N8NTjXnN/wDHnwRp5KvrUchH/PBHlH5qCK5jU/2o/DNs5W3t728X++kIUf8AjzA/pXoU8rxlX4aUvuZ4lfibKMP8eIj8mm/uR7YOBmlBJFfOl9+1rCufsegSy+hnuBH+gDVz+o/tU69Pn7Jpdpbenmu8n8ttenT4czGf/Lu3q1/mfP1vEDIaOircz8kz6q8wetG5f71fHl1+0p4yugdktnb/APXKHOP++iaxp/jf43uc51uRAeywRDH5LXoQ4Sx8t2l8zwq3ihlFP4Iyl8rfqfbRuIx/EPzpDeRf89F/Ovg+7+I/iq+J8zxDqPPaO4ZB/wCOkVnz+KNZuc+dq99Lnrvunb+ZrrhwdiH8dRL0Tf8AkeTU8V8Iv4dCT9WkffZv4E6yp+dVZvEemWo/e30Mf+/IB/M1+fss7ztukkaRvViSaZXXHgyX2qv4f8E82fi1/Jhvvf8AwD71uPiH4at/9Zrtgn+9cIP61Sf4t+EV6+ItM/C6j/8Aiq+GCc9hS/LW64Nh1qv7jjl4sYh/Dh0vm2fcL/GPweo58QWJ/wB2dT/I1C3xs8Gr1120/B818RUnPpWy4Nodaj/A5H4rY/pSj+P+Z9tn44+DB/zHLb8zTP8Ahevgv/oNQfk3+FfFFFX/AKnYb+eX4f5Gf/EV8x/59R/H/M+2h8c/Bh/5jlt+Z/wp6/Gzwa/TXbT8XxXxFRS/1Ow//Px/h/kUvFbH9aUfx/zPuNPjB4Pk/wCZh08f706j+Zqdfiz4Qbp4i00/9vcf+NfCxI9KSsnwbS6VX9xvHxYxn2qEfvZ96W/xD8O3B/daxZyf7s6H+taMOv6fc/6q+hf/AHZAf61+fVFYy4MX2ar+7/gnXDxYmvjw6fo7H6HrewHpKv5ini8h/wCegP41+eUN1NbHMUrxH1RiP5VoweLddtgBFrGoQgf3LuRf5GuafBlVfBUT+Vv1PQp+LNF/xMO16NP/ACPv8XCN/Gp/GnbwehFfB9p8SvFdjjytf1Dj/nrMZP8A0Imte2+Ovjm2Kga48i+jwRHP47M1xz4Qxi+GUX9/+R6tLxUyyX8SnJelmfbC59RTiff9K+Prf9pbxjb43NZTf9dYGH/oLCtuw/au1mED7Zo9rcevkzNH/MNXBPhjMYbRT9H/AJns0fEfI6vxTcfVP9Ln1KKc1fO1h+1lavj7ZoM8Pr5Ewl/mFrotM/ah8J3YH2hLyy9fNh3Af98Fq8+pkmYU/ipP5a/ke9Q4yySv8GIivW6/NHsoU07mvPdP+O3grUseXrkEWf8An4DQ/wDoYFdNpvjHRdaXNlqlrdf9cZVf+RrzKmEr0vjpteqaPoKObYDEfwq0ZejT/U3aKgW7ibo6/nUgYN0Oa57NHpxnCfwskooopGgUUlL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lAC0UUUAFFFFABRSZFIWC96AGYPrTqpXGpW1pGzzTxxqvJLMAB9a4nWvjn4O0P5ZdZinkHG21zMc+nyAgfjiuilhq9Z8tODk/JNnmYjM8HhFevWjFebSPQAxYHv7EU7oPSvn3WP2rrCHcNM0e5uiOA07rEv143H+VcLrX7TPi7US4tDaaanYxx73H1LEj9K96hw3mFfXk5V5v9N/wPiMb4g5Hg7pVHN9oq/47H1wbmMdXH51j6x4y0XQUzf6na2nf9/Mq/zNfFGrfETxPrpb7drt7IG6okpRT/wFcD9K50sWYkksTySa+hocHVHrVqfJL9WfC4zxXpK6wtBvzbt+CPsTVv2ifBmm7gmoteSD+G3hdgf+BYC/rXGal+1pZR/8eOh3E5/6eJVi/wDQd9fNlL8vpX0FHhPA0/jvL1f+Vj4nF+Juc1/4XLD0V/zPYtU/ah8T3LsLO1srOM9NyPIw/EsB+lclqXxq8a6oCsmuTIh/hgRI8fiFB/WuJor2qOS4ChrGkvmr/mfIYrivOcW71MRL0TaX3LQ0L/xHqmpqReapeXgPUXE7v/Mms+lBx2zR976V6dPDUaatCNkfPVcbiK0uapNt927iUUUV12Rwc0u4UUUUxBRRRQIKKKKACiiigAooooAKKKKACiiigAooooAKKKKACiiigAooooAKKKKACiiigYUUUUBcKKKKylCEt0bxrVKfwSNWx8U6zpgAs9Wv7ZR0WK5dR+QNdTp3xz8b6bhU1qSaMfwzRRvn8duf1rgaM+1cFTLsJV+OlF+qR7GHzzMsL/BryXpJr9T2vSf2pfEVo4N9YWd6g6iMvET+OWH6V2GmftYaVMFGoaPd2rHqYGWUD89p/SvmQ/lRjHFeLW4ay6rtCz8m0fV4Tj/PMLZe1512aT/G1/xPszSf2gPBuqMqf2sts57XMbRAf8CI2/rXaaV4p0vW4fMstQt7pP70MquP0Jr4AJzSxyvC4eN2jdeQynBH414dfg6k/wCDUa9Un/kfZ4PxWxVOyxNFS9Hb87n6JLMjdGB+hp+QRxXwhpHxQ8WaG4Nnrt4ABwJX85R+D5Fdzo/7UHiiyZRf29pqEY64UxyH8Qcf+O18/X4SxtPWm1L52f4/5n3GC8Tspr2VdSg/S6+9f5H1tnP3TQTxXguiftW6Pc7F1TTrqyc9WjxKg+p4P6V6Dofxl8Ja6VW21q2R2OFSZvLYn0AbGfwr53EZVjcN/EpNLva6+9H3mD4nyjHW9jXi2+jdn9zO8AxQfpVaG7imAKyKw7ENmpw2O9eZZrc+lhOE1eLH0UUUjQKKKTNAC0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SUtABRRRQBEuecilHHPSmkFRxwKzdW8R2GhwNNf3cNtCvWSWRUUfiTVKLk7RV2c9StSoxcqjsl1ZqEkmkY7R6V5F4l/aW8LaMWjsZJdXmBxi2TCZ93bAx7jNeV+JP2nfEWqlk021t9LQjgsfOcficD9K97C5Dj8XrGnZd3ofEZjxvkuX3UqqlJdI6/jsfVr3UcQJd0XHqa4rX/jR4T8OlludYgklU4MVufNcH0IXOPxxXx5rfjHXfErMdT1S5u1Y5MTyHy/wQfKPwFYtfXYbg6+uIqfJL9WfmGY+K0tY4Gil5t3/Bf5n0lr37V1qgKaTpE1y3TzLlxGo98LuJ/SvOdc/aD8ZaxuEd7FpsR/htYgDj6tuP5EV5pkkUgOD0zX1OG4ewGGV/Zpvu9f+B+B+a4/jjOsfdSrOK7R0/Fal7U9cv8AWn331/c37jobiVnI/M1SQbj120ZA6Cl4PtXv0qNOiuWnGyPiquLrV5OVWTbfV6sbRRRXUcQUUUUCCiiigAooooAKKKKACiiigAooooAKKKKACiiigAooooAKKKKACiiigAooooAKKKKACiiigAooooAKKKKACiiigAooooAKKKKACiiigAooooAKKKKACiiigAooooAKKKKlpM0jOUH7pp6N4m1fQGzp2p3dlznEErKp+oBwfxrv9F/aM8X6QVF3NDqUQPPnxhXx7Mu38yDXlp5NB+teRXyvCYn+JTT+Wv37n0OD4gzPANfV68ku13b7j6a8P/tWaZcFU1bTLiyJOC8LCZAPU9D+QNemeH/ir4V8T7BYavbvK/SF22Sf98Ng/pXwzSkYr5jE8I4SprRk4v70fouX+J2Z4a0cTFTXmrP71p+B+iK3KSAbXB+hp+d3TBr4M0L4heJPC5X+zdauoUUYEbP5iD/gLZX9K9O8OftTa1ZlU1fT4L+PoZIGMTj3IOQfwAr5TFcK4yjrStNfc/uZ+n5b4mZTi7RxCdN+auvvR9THoMHH4UgyOpz+FeV+Gv2ifCOvBEnuzpkzdEu12D/voZX8zXo9lqlpqcCTWt1FcROMrJG4YH6EV8rXwlfDPlqwcfVH6Vgs3wOYR5sNWjJeTV18tzTopFOaWuQ9g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SloAKKKKAGqSetKTTc1SvNSgso2lmnjhRBlmdgoA9ST0pqLlojKdSFJc02Wzz9aN2BzXkviz9o3wx4fLw2czavOONlqMoD7uflx9M1454p/aS8Ua8zJYCHR4DwPKHmSY92YY/8dFfQ4PIMdjLOMLR7vT/AIJ8FmvHGT5XeMqvPNfZjr+Ox9U6r4m03QLZp9Qvre1hXrJNIEA/EmvKvFP7Tvh7S90emRzarKOhRdkefdmGfyBr5cv9TvtYuPOvrua7mPWSeQyN+ZNVa+3wfCNGnaWJk5PstF/mfj+a+KWMrXhgaagu71Z6p4i/aN8Wa3vjs5Y9Jtz2gTdJj3Zs/mAK821DU73Vp/tF/dz3k3/PS4kaRvzJqqcMeOKQV9hhstwuEX7mml8tfvPynHZ9mOZS5sTWk/K+i9EFFFFeufO3uFFFFAgooooAKKKKACiiigAooooAKKKKACiiigAooooAKKKKB2CiigDJwOTWLqQjuzohQqz+GIY96PxrStfDWr3wBttLvbkHp5Vs75/IVsWPwr8XahjyvD98M/8APWLy/wD0LFcc8dhqek6iXq0elSyjH1v4dGT9E3+hymRS16BB8BfHMzgf2K0SnvJPF/IPmta3/Zr8ZTAFhZQe0kxP8lNcc85wMP8Al9H77/kerS4Uzmt8OGl801+Z5TS4PrXs9r+yx4mfHn3tjF/uF3/morTt/wBkzUHH77X4Yv8AdtS382FccuIsuj/y8X3NnpU+Bs+nth382keCUV9ERfskOB+98Rlv9y0x/wCzmrsf7JtkB+81u5P+7Go/xrGXFGWrad/k/wDI7oeHefy3pJerX6M+as0fhX08n7J2jY+fV9Qb/dKD/wBlNSf8MoaCPvapqX4PGP8A2SsHxZgF3+46V4bZ494pfNHy7RX1J/wydoH/AEFNU/77i/8AjdH/AAyboH/QU1P/AL7i/wDjdT/rbgfP7jT/AIhnnfaP3ny3RX1F/wAMn6D21PVP+/kf/wAbpG/ZQ0Ltqmpfi8Z/9kprizA+f3Evw1ztfZj958v5HpSV9Nyfsn6QR8mr34/3th/9lFV5v2S7Qj91rdwh/wBuJW/wrVcVZc/tP7jCXhznsdoJ/Nf5nzZRjNfQ837JMxH7vxLj2Nnn/wBnqhcfsnakv+p1yGX/AH7Yr/JjW8eJstl9v8H/AJHHPgDP4b0Puaf6nhG2k47mvZbn9lrxRH/qL3T5f99pFP8A6Cazrj9mvxnBnZFZz/8AXOY8/wDfQFdEc/y+eiqr8vzPPqcG53S+LDy+Sv8AkeWHFJXf3HwJ8cWxOdCaRfVJ4j+m/NY178NPFmnkiXw/qHHeKEyD/wAdBrshmmDn8NaL+aPLqcPZrS+LDyXqn/kc0VC96StC70DUrAH7Vpt5a46+bA6fzFZ9dtPE0Zq8ZXPLngsTTdp02n5qwUUUV0qSZxuEo/EFFFFUQFFFFAgooooAKKKKACiiigAooooAKKKKACiiigAooooAK0dH8R6joE/nadqFzYS9zBIVB+oHX8azgcClxjnFctWhTrpxqK6O6hiq2Hkp0pOMls07M9c8M/tM+KNHKJqCwatD3LjypPzUY/8AHTXrfhb9pPwxrjLHevJpM7HAFyvyE+zrkY9zivkjPHJoz7Yr5jF8M4HE3cY8j7r/AC2P0LK/EDOMBaM588V0ev47n6C6Vrdlq9sk1ndRXMTjKvG4ZWHsRxWi3K1+fOj6/qfh+48/TL+4spepMEhXd9QOCPY16p4X/ae8QaSUi1eGLVYhwXX91J+YG0/98j618TjOE8VRvKhJTXbZn7BlXidl+KtDGxcJd1qv+AfWeM47U1gfXFeZeFPj/wCFPEu1GvP7OuG/5ZXoEf5Nnafzz7V6RDdRXCBo5AynkFTnNfH18NWw0uWrBxfmj9XwWZ4PMI8+GqxkvJplqikormPUF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TNAC0lLSZoAjOcDjNBbj1qrdXsFnE0k0qxxqMlmYAAepzXlPjD9o7w54cLw6aW1q6XjEBAjB93PH/fINdeHwWIxcuWjByfl+p4uPzfA5ZDnxVWMV5vV+i3PXi+3k9PU1yHiz4q+HfB6EanqMUc4Gfs6HfJ/3yuSPr096+X/ABf8d/FXiouiXn9lWjceTZkqxHu/3j+BA9q88d2kZnkYs7HJZjkk191geEKk7SxUreS3+/Y/Gc58UaNO9PLYcz/mei+S6nvPiz9qW8ug0OgaeLVegubv5mP0QHAP1J+leOeIfF+teKZvN1fUri9Oc7JHwgP+ygwo/AVkAkdOKBjvzX3uDyfB4Nfu6av33f3s/Fcz4pzTNm/rFZ8vZaL7kJRRRXunyDlzBRRRTJCiiigAooooAKKKKACiiigAooooAKKKACSABkntWcpxjubQpzqaQQUfhmuj0f4c+J9fdVsdDvZQ3IkeIxof+BNgfrXcaR+zR4r1DY141pp6HqJHLuPwUEf+PV5FfNsFRXv1UvK+v3LU+kwnDWa423saEmn1s0vvZ5Jn04pS27qa+lNI/ZOsUwdR1q5nPpBGsQ+nO6u20v8AZ78GaWVY6Z9qkHe5leQH/gJO39K+er8W4Kn8CcvRf5n3GD8Ms4xFnW5Yeru/wPjTaWIAGSegFb2meBPEOrFfsWh38wPRxbuF/wC+iMfrX3BpHhDR9Dj22OmWtoPSGJU/kK1DaxDogH0FeFW4yqf8uqf3v9P+CfaYTwopqzxOIb8krfjqfGun/s++NL9gJNPjsgf4riZf/ZSx/Suo0v8AZV1q4QG+1e1tT3EMTS/z2V9TgAdhSke1ePW4pzCp8LUfRf53PrcN4bZLQ+NOXq/8rHgFh+yfpaAfa9WvJmHXygsYP4EGuo0/9m3wXZqPOsZrpx/FLcOP0UgV6vgDpSMM15FXOcfV+Kq/k7fkfT4fhLJsN8GHi/VX/O5xdl8H/B9oB5fh6x46F4Fc/mc10Np4d07T0C21jBCvoiKv8hWnk+lBB+ledPEVp/HNv1bZ71LLcFR/h0ox9El+hCtnEOiL/wB81KsSDoo/KpM0ZFZczZ3RpQj8KDaPSjaKWipNLIKKKKBhRRRQAUmBS0UAFFFFABRRRQAUUUUAFFFFACYowKWigBu1T2pjRIeqj8qkAxSEYppkOCe5X+yxMDlFP/Aazb7wtpWqDF1Y284PaSJW/mK2cU0/XFUqk4u6djnnhaFVWnBNeZxF58GPBt6hEugWaj/pjGIv/QcVzeqfs0+D7tf9Htri0J7xzsf/AELdXrnQUuOOldlPMcXS+CpJfNnkVuHsqxH8TDxfnZX+8+fLz9kyxlX/AELW7q2b/p4jWX+W2uY1b9lbXrU5stUtLwDp5qNCT+W6vqhR60rDivVpcRZjS2qX9Uv+HPnMTwDkWI19lyvum1+Gx8V6j8AvG2nscaSLtB/HbToR+RIb9K5TUvCGuaRk3ek39so/jlt3VfzxivvwIAOaa9tC4+aNT9RXs0uMMXH+LBS9Lo+UxXhZl9TXD1ZR9bNfofnbQMdzivvjVPAmg65zf6VaXWe80Ksf1FcVq/7OPg3UwzRWL2ch/jgmYY/Akr+le3R4woS0q03H0s/8j43F+FeOp3eGqxl63TPj4rtHynNNwTX0bqv7JkTZOm65LF6LcxCTP4qV/lXD6x+zb4w03JgittQQdBBLtb8mC/zNe9Q4iy+t/wAvLPz0/wCAfE4zgbO8HdyouS7qz/BanlYUntSYxW5rHgbxDoJb7fo95bKnWVoWMf8A32OP1rDX3r3qOJpVlenJNeTufHV8BisM7Vqbi+zTX5hRRRXYedYKKKKBBRRRQAUUUUAFFFFABRRRQAUUUUAFdF4Z+IPiLwa6nStTnt4gcmBjviP/AAFsj8RzXO0KSPvNXFWw1LEJxqxUl2auenhcfiMFJTw83GS6ptfkfQ/hH9qhgyQ+IdPIJ4NzZnI+pjY5H4E/SvafDXj/AEDxfb+ZpWpwXJAyyA4df95Tgj8RXwhkduKktrmaznSe3meCVDlJImKsp9QR0r4zG8KYateWHbg/vX3H6vk/iZmGDtDFxVSPno/v6n6I78jg5FICccnFfH3g/wDaH8S+GSkd466zaLxtuDtlA9nHJ/ENXuPhD9oDwx4qKQPcHS7xuPJvPkyf9l/un88+1fn+NyHG4K7lDmj3Wv8Awx+4ZPxvlObJRVTkm/sy0fyezPVM+1LjNQQzpOBhgw6gg1MK+ftY++jOM1eI6iikyKCxa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pMiloAKKKThRQBHjLU3I5xWB4o8c6L4RtPtGq6hFaJ/CGbLOfRVHLH2ANeEeOP2oLm8Mlv4atPIXp9suRlvqqdB9WP4V6uCyvFY6VqUNO70X3nyeb8T5Zk0b4mqub+Vat/JH0FrXiTTfDto1zqF7DZQr1aWQKPoM9/YV4h4z/aktoN9v4dsjdv0FzcAxxj3C/eb8dtfP+teINR8R3pu9Tvp724P8UzHCj0A6Aew4rOr9GwHCdGlaeJlzS7bL/Nn4JnfiZjMVell8eSPd6t/5HQ+KviB4g8ZTs+rahLPGTkW6nZEPog4/Hr71z1Kfn6mkJz719zRw9OhFQpRUUuiVkfjuKxtfGzdTETc5Pdtt/mFFFFdh5oUUUUAFFFFABRRRQAUUUUAFFFFK5UYuWwH/AGeKUYx1rQ0jQNT12bytOsbm+buIImfH1IHH416PoH7NXirVSj3og0mE9fMfzHA9lXI/MivHxOaYTDL97US+ev3bn0mA4fzPMXbD0JNd7afNvQ8pwPWkCl2CplmJwAOpr6m8O/ss6DYlX1S6uNUcdU3eUh/Bfm/8er0zQ/h/oHhlCNM0u1tGxgvHGNx+p6n8TXyuJ4vw8NKMHJ/cv8z9Ly7wux+ItLFTUF23f+R8caF8KvFniMj7Hot1sP8Ay0uF8hQPUb8Z/DNei6F+yvrNywbVNTt7FepW2RpWPsSdoH619RLEigbVAHsKcVB4FfKYnirHVdKdoryV3+J+l4Dw0yjC2ddub83Zfcjx3Q/2ZPC2nANeC61Rx/z3m2jP0Tb+ua9B0XwFoPhvnTdKtbViMF44lDH6nGT+Jro8UhJA65r5utj8ViP4lRvyvp9x+gYTIctwVvYUIp97K/3iJbonRQPoKl2ik206uK7Z7kYRjsFFFFIsTFLRRQAUUUUAFJgUtFABRRRQAUUUUAFFFFABRRRQAUUUUAFFFFABRRRQAUUUUAFFFFABRRRQAUUUUAFFFFABRRRQAUUUUAFFFFABRRRQAUUUUAFIRmlooArPBG68xqfrXNaz8NfDniRmfUNHtppW4MhjAf8A76HP611WPXmk2kdOK0hVqUnzQk0/JnFXweHxMbVoKS7NJnimtfst+HL4s2nzXWmkjhVl8xB+D5P6155rv7LniLTix068tdQjA4DgxMfw5H619XlQ3ak6DjpXu4fiDMMPtUuvPX8dz4nH8CZJjruVLlfeLt+Gx8G618O/E3hzd9u0S7iVRkukfmKP+BJlf1rm6/RV4ElGGVW+orlfEXwu8M+J97X+k28sjdZQmyT/AL6XDfrX1OG4xktMRT+af6P/ADPzrMPCmOssDW+Ul+q/yPhTg96O3SvpzxD+ytpN0XfSr+4sCekbgSoPYdG/U15l4i/Z18X6GXaC3i1SEc7raTDY91bHPsM19XhuIsBidOflfZ6fjsfmOY8DZ1l95Ok5xXWOv4LU8wozxxVq/wBLu9Jl8m9s57KX/nncRMh/Iiqytivo6VWFZc0HdHw1XD1cPJxqxs10YlFFFdBxhRRRQAUUUUAFFFFABRRRQAUUUUmk9y4zlHWJ1vg/4peI/BMqLYag7Wy/8us3zxEegU/d/wCAkV7t4K/ad0jVDHba5bvpU5484ZeFj9Ryv4jHvXy6TntSV8xjshweNu3C0u60f+TPvMn4zzbJ2lTqc0F9mWq+XVH6D6XrNnq1rHcWV1FdROMrJGwZWHsRxV4NuOK+AvDvi7WPCdx52lX89o2clUbMbf7yH5W/EV7t4I/ajify7bxLa/Z36fbLYFkPuy9R+GfoK/Ocfwvi8LedL34+W/3H75kfiNl2Y2pYv93Pz1T+fQ+hznOM/jTt2OtYmheJtM8SWi3Wm3kd3EejxMGH0Pv7da2FHPpmvj5RlBuMlZo/WKVenXgp0pJxezWqZPRRRUnQ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maAGEce1NJ+WsLxL4w0nwlZm71S/js4x03tyx9FXqx9gCa+fvHn7Tl5fb7Tw3B9li6fbJ1BdvdU6D6nP0FetgcrxOPlajDTu9F958lnHE2XZJC+Jqe90itW/l0PffE/jvRfB1n9o1S/htlIwqs2WY+igcn8BXz/wCOf2ndQ1LfB4dt/sMPT7VPhpD7qvKj8c/hXiuo6leavdtcXtzLczv1lmYu35mq4Udz+NfpeXcK4fD2nifel+H/AAT+eM+8SMfj70sF+7h5at/Pp8izqWqXWrXb3V7dS3dy4wZJmLn8zVXkc0lOLGTivtqdKFFKMFZH5HVr1MRJzqO7e7Y2iiiuk5AooooAKKKKACiiigAooooHYVVyM9KUAN3q3pWh3+uXIt9Ns7i9lP8ABDGWI9zjoPc16t4W/Zk8Ratsk1aaLSYDyV/1sn5A7R/31+FeJis1wmEV6tRLy6/cfT5bw7mWay5cNRk/O1kvVs8cyT15rY0Dwhrnieby9J0y5vMnG+NDsX6sflH4mvqvwx+z14U8OYkmtG1SdefMvG3jP+7wv5j8a9JttPt7KJY4YUijUYVUUAAegAr4vF8YRjeOFp383/kfrmVeFlapaeYVFFfyx1f3vY+XfDH7L2uakRJrF5DpkZ58uMedJ9D0UfUE16z4b/Z48JaFtkmtG1OZf+Wl628f988L+Yr1Jhz/APWpVyR0r4zF57jsZdSqWXZafkfreW8F5NltnCipSXWWr/HQpWGl2unxrFBBHDGvCqiBQPoBWguKTIFGPlrw3Jyd2fbQpQpJRgrIdgUtFFSbBRRRQAUUUUAFFFFABRRRQAUUUUAFFFFABRRRQAUUUUAFFFFABRRRQAUUUUAFFFFABRRRQAUUUUAFFFFABRRRQAUUUUAFFFFABRRRQAUUUUAFFFFABRRRQAUUUUAFFFFABRRRQAUUUUAFFFFABRRRQAU0gMKdRQBkaloNhrNs1vfWUFzA33o5Ywyn8CK818U/s2eFdb3SWMcukzk53W75Qn3RsjHsMV623T1pwBI6V2UMbiMM+alNr0Z4mNyXL8xjbE0Yy9Urr0e58jeJ/wBmbxLo++TTZIdXiHRVPlS/kx2/+PV5lq+gapoE/lajYXFk/YTRld30J6/hX6CYyMHpVDUdFstVgeK8tYriJxhkkUMrfUGvr8JxbiqVo14qa77M/Lc08MMBibzwc3B9nqv8z8+ed1KQe3NfW/ir9mzwzru+Sxjk0iZuc2zfLn/cORj2GK8e8U/s3+KNBZnshFrFuOR5R8t8e6sf0BNfbYPiXA4qylLkl2f+ex+P5rwBm+XXlGHPBdVr+G55RRVm8sbrS52gvLaW2mXrFMhRx9QearV9RTqxqrmi9D88rUKtCTjUVmgooorc5AooooAKKKKACiiigAooooGaWieItS8NXou9LvprOcclomwGHow6MPYgivc/A37UTqY7XxNb5Tp9ut1yB7un9V/75r57G3HNJXgY7JsHjl+9hr3Wj+8+xyfijMslmnh6j5esXqn8j798O+K9L8TWS3Om30V3E38UbA4PoR1B9jzWySfSvz60PxDqfhq/W70u+lsrgfxRNgN7MOjD2ORXvPgP9qEMI7XxPbeU3C/bbYEqfdk6j6jP0FfmeY8L4nC3nQ9+Pbr93X5H9C5B4j4HMLUcavZz77p/PofRgbvSK2e+azNH1+x8QWcd1YXcdzA/KyRuGU/iK00AXJxivjJRcW4yVmj9dpVoV4qdN3T2a2ZNRSUtSb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Qk/MBSoRj2qKSRYYy8jhVAzk8Yrxj4g/tH6T4eWSz0PGq344MoP7lD7sPvfRePcV14XBV8ZU5KEXJ/gjw8zzjBZRS9ri6iiund+SW567q2uWWh2slzfXUVrbxjLSSsFUfia8C+IH7Tsa+Za+F4N55X7bcghPqqdT9Wx9DXiXirxtrHjW9Nzq9+9wc5SLpHH7Kg4H16nuTWFX6blnClOlapi3zS7dF/mfzvxD4lYjFc1DLFyQ/me79Oxo674gv8AxFqDXuo3st/ct/y0mOcD0A6Aew4rP6dRSUV99RoQoRUKaskfitfE1cTN1KsnKT3bd2wooorqOIKKKKACiiigAooooAD7UU4MRxV7RfD+oa9ei20+xnv5z/BAhYAep9B7muapWhQi5Tdkjuw+GrYqap0ouUnslq2UBmhAzMFUEknAA6mvcfBv7L+p6oY59fuk02Lqbe3w8p9i33V/DdXuPhH4TeHPBqq1hpsQuVH/AB8SjfKf+BHkfQYHtXx2O4pwuHvGj78vLb7/API/U8m8N80x9p4q1OD76v7j5b8J/BDxV4sZGWw/s+2PJmvcpx7Jjcfyx717X4R/Zi0PSWWbWJpdXmHOw/uogf8AdByfxOPavaY4xEvyKFHtUmCOg4r4HG8R47F3Slyx7L/Pc/bco4AyjLLTnD2k11lqvktjM0fw9YaFbLBZWkNtEv3UijCKPwFaQJXr0pSce1B6DBr5lyc3eTuz9Gp0adCKhTVkuiH0tFFSbhRRRQAmBS0UUAFFFFABRRRQAUUUUAFFFFABRRRQAUUUUAFFFFABRRRQAUUUUAFFFFABRRRQAUUUUAFFFFABRRSZoAWiiigAooooAKKKKACiiigAooooAKKKKACiiigAooooAKKKKACiiigAooooAKKKKACiiigAooooAKKKKACiiigBKWiigAooooAKaQGHPNOooA5/XfCGkeJrbyNRsLe7j6gSoDj3B7H3FeQeLP2WtMvC8uh3j6c/UQzZlj+gJ+Zfrk/Sve8ED0pjKT6fWvRwuY4nCO9Go15dPuZ83mPD+W5rG2Joxb77P70fDvir4R+KPCG97zTXntF/5eLUeYmPU45Uf7wFcbj3r9FXhWRcMoK+hrgPGPwR8MeMTJJNYC1u35+02x8uTPqccMf94GvucDxfJWjiofNf5H4znHhanepltT/t1/o/8z4qIPVfmFLnPUZr2Hxf+zVr+h+ZPo8qavajny8COUD6E7W/Agn0rya+0680m6aC9tpbO4X70U0ZRx+Br7zCZphcbG9Gaf5/cfi2Z8P5jlE+TFUmuz6P5rQq0UUV7R8wFFFFAgooooAKKKKBhRRRQBseHfFmq+EL37TpV/LascFlByrj0ZTw34ivobwB+03Y6qsNp4jiXTro4Au0JMDn37p+OR718w0V83mGS4TMF78bS/mWj/4J9xknF2ZZJJexqXh1i9U/8mfoXY38Go2yT28yTQuAVaNgQR6gjqKtDIJA6fSvhTwZ8Ste8B3AbTbthbFsvaTEvE3r8vY+64NfSvw8+P8AofjAx2l0f7J1JsDyZ3G2Q/7D9D9Dg+1flmZcP4rAXnH34d1uvVH9KZBx3l2cqNOq/Z1H0b0b8mes0+o45FkGVII9qeTXyx+mJqWqFooooK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kyKM0ARFyW29/WjdgY6t6UjAnnqPSsfxF4k03wvYSX2pXcVpEg5eQ4H0A7n2HNVGMpyUYq7Zz1a0MPB1KskorVt6JL1NksRyflHrXA/EH4waH4Ch23MwuNQIytpAQ0h9Ceyj3P4Zrxb4jftI32svJY+G99jaHKteOP3jj/YHRR79fpXitxNJczPNPI80sjFnd2LMxPUknqa++yrhapWtVxb5V2W/z7H4fxH4k0MLzYfLFzz/AJnsvTudt4++MfiDx28kU8zWenE8WcDEKw/226t+PHsK4YYxz+VIpKNyKXJzu71+n4bB0cHTVOhFRR/OuPzPF5nVdbE1HJvq3+C7ISiiivRPGCiiigAooooAKKKKBgD6UYYcml9+9dh4O+E/iTxwyPYWDR2zcm6nzHHj2OMt/wABBrgxGLo4WPNWkorzPWwOXYrMKip4Wm5SfRK5x1dH4U+H+veNJlTS9Plmizg3DfJEPq54/AZPtX0X4I/Zq0LQSlzqxOs3S87ZV2xKfZO//AiR7CvX7SzhsYRFBGkUSjCoigAD2Ar4HH8WxjeGEjd93t8kftmR+GFWrarmcuVfyrV/N9DwnwX+y5Y2nlXHiG7a+kHJt4MrED6FvvN+le06L4c0/QLQWthZQWUA6JDGFH147+9awwtKBjvzX57isxxONlzVpt+XT7j90yvh/Lsohy4Skk+r3b9Wx4GKWiivOPpAooooASjApaKACiiigAooooAKKKKACiiigAooooAKKKKACiiigAooooAKKKKACiiigAooooAKKKTIoATINHFNLqOppPOjz94fnTszPnit2S0UnDClpGgUh6UtJQBGhNDNimleQAcCsDxN410Twbbefq9/FaKc7Vc5ZvXao5P4CnCnOrJQgm2+i3OetiKWGpurWkoxW7bsl82dF+VITg14lqf7VPhy2kZLa0v7zHR0jVVP/fTA/pWJcftaxDPkeH5JB/00uQn8lNe5TyLMKi92k/nZfmfHVuNcjw7tPEL5Xf5Jn0Pvz3xTjxXzdD+1s28CXw55cfcpebj+WwV6b8PvjNofxCka3tjJaXyruNpcAByPVSCQR9OaxxOT43CQ561NpLro/wAjpwHFmT5lVVHD1k5PZO6v6XSuekUUg6UteQfYBRRRQAUUUlAB26YpjFh/CTUct1HCvzuq/U1jX3jHQ9OJW61O0gYdRJMqkfma0jTnL4Vc46mKoUv4k0vV2N7zM0hOe9c5b/EHw3cvti1qxkb0W4Qn+dbEOoW9yoaOaN1PQqwOacqM4/FFr1QqeNw1X+HNP0aZfopoYHoadWR2hRRSUALRRRQAUUUUAFFFFABRRRQAUUUUAFFFFABRRRQAUUUUAFFFFABRRRQAUUUUAFFFFABRRSUAQH5myBuFYXiTwXo/i22+zapp0N5H23r8y+6nqD7git9FIGDTigNVCcqbUoOzXVHNWw1HExdOtFSi901dP7z5z8ZfssZ8y48OX5jOc/ZLo5X6K4GR9CD9a8L8R+E9X8J3HlarYT2jk4DOuY2/3XHyt+Br7+C7upzVHVNGs9XtZILy1juYnGHjlQMrD3B4r7DAcUYrDWhV9+P3P7/8z8nzvw4y3ML1MJ+7n5ap/Lp8j8+KGI9M19QeOv2YdL1Lfc+H5zpdwefs7ZeBj/Nfw49q8D8XfDvXvBMzJqenyRQ5wLiMb4m+jjgfQ4PtX6RgM8weOsoytLs9H/wfkfgec8G5pkzcqlPmgvtR1Xz6o5uiiivpj4Jq24UUUUCCiiigAooooAKKKKlxT3NITlB3ien/AA9+POveCnjt7p21bTFwpinb95GP9l/6HI9MV9L+B/idonju28zT7pTKBmS3k+WWP6r/AFGR718Nc/dH5VPY391pd5HcWlxLa3MZyssTlWU+xFfFZnw1h8YnUo+5Py2fqj9Z4d4/x+U8tHEv2lNdG9UvJ/oz9DgTjjml24Wvmv4dftMvGUsPFQ3A4A1CFeP+BoP5r+XevoXTNWtNatI7qzuI7i2kXcjxsGVh6givynHZdicBPkrRt2fR+jP6XybiHAZ5R9rhal31i9GvkadFJS15h9O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HpS0hPFAER+70pHZUBZiF+tYXinxlpfg7TXvdUvEtIl6bjksfQAck+wr5f+JPx+1bxc0trpjyaZphyvytiaUe7D7o9h+JNe3luUYnMZWpq0erex8Vn/FeAyCn++lzTe0Vu/Xsj174mftBaZ4REtjphXUtVXKsiN+7iP+0w6kf3Rz64r5l8U+MNX8aakbvVrtp352xdI4x6IvQfzPfNYvK9eTSDPev13LMkw2XxulefVvf5dkfy1xBxhj89m1OXLT6RW3z7hRRRX1B+fhRRRQIKKKKACiiigYfe6UuS3GaSuq8G/DLX/HU4GmWbC2z811LlIh6/N/EfZQa4cRiaWGi51pKKXVnqYLAYnH1VSw1Nyk9klc5bt/Wu08E/CTxF47ZJLOya3s2PN3c5SMj/AGe7fgD9RXv3gH9nTQvDTJc6mp1e/XkGZcRIf9lOh+pz+FevQ28cCARoFA4x0r88zLixa08Gr/3n+iP3XIPDGU7V80lZfyp6/N9DyfwN+zv4f8L7Z9Qj/tm9HO+4UeWp/wBlOn55/CvWYoUgQJGgQAcADipFGPpSH5P/AK9fnWIxdfFz560nJ+Z+85flWCyun7PC01FeS1fq92TUUg6Utcp7AUUUUAFFFFABRRRQAUUUUAFFFFABRRRQAUUUUAFFFFABRRRQAUUUmRQAtFNDA9DTqACiiigAooooAKKKKACiikPSgDhPiJ8UdI+HNkst7I8t1JnyraMZd8foB7mvBNc/ag8S38r/ANnW1tp0B+7uzLIPqTgfpWT+0Yt4Pifem6yITDF9nz08vbzj/ge+vNCVZ89BX61kmRYOeGhXqrnlJX12XlY/lfi/jTNYY+phKEnThBtaaN26331O2uvjd42vMiTXZVB7JFGuPyUVmf8ACy/FbSb/AO39Qz/13OPyziubcr2pv419fHLMHFWjSivkj8wlxBmk3zSryb82/wDM9r+Hf7SGraRdx23iGU6hYMdv2kKBLF7nHDD9fc9K+m9I1uz13T4r6ynjntpl3pIjZDCvz5xtPHIrtfh18UNV+HOoBreQ3OnSNmaydvlb/aU/wt79++a+PznhqFWLrYRKMu2yf+TP1LhTxCrYOawuaScoPaT1a9fI+4t2fpTJMnofwNcz4K8eaX440mO90ycOOBJE3Dxt/dYdj+npmunDbhnHavympTnSm4TVmt0z+msNiqWKpRrUJKUZK6a1TQyY7YmbqVFfC/xO1678Q+PNauL6V3MVzJBEjHiNEYqoA7dPzJPevutgW9xXz78Xv2eZ9b1K81zw/IgmnJkmsZPlV37srdifQ8ZJORX1PDmMw2DxTliNLqyfY/NPEDK8fmeXpYK75XeUVu1bdd7dj5soqe5tZ9OuJre6haGWNijxuMMjDggioK/b4TjUjzRP5Dq050puE1ZoM7gK6T4bz3MHj/QJLPeJ/tsS4TqVLAMPptJz7ZrCtLWW/u7e2hUyXMsixRqOrMxwB+JNfWPwj+Btp4Elj1S9lF7rBT7wGEhyOQg7ntk9ugGTn5fPsyoYPDypVNZTTSX9dD77g7IMZm2OhVo+7Cm05S7a3073sevQZ2Ln0p4FKBijoK/DT+0orljYjH0pN3ByaQtj6Y5rjPiR8SdN+HmjPd3LefcS5W3tkOHkb0HoB3Pb6kA6UqU681Tpq8nsjjxeLo4GjKvXmoxirts2/EfirS/CumvealeR2kCDkuep9AOpPsOa+fvG/wC1Dd3Uj2/hq2+zxjgXdyMs3uqdvxz9BXknjHxnqvjjVmvNUuC2MiOEcRxL/dVe316nvXPjnpX6tlfC9KnFVMX70u3Rf5n8y8R+I2Lxc5UMtfJD+bq/O/Q3Nc8ba/4mdzqerXd2r9Y2kIj/AAQYUfgKxFALc0jEno1Ar7enhaNKPLCKS7JWPyCvj8ViJOdao5SfVttisuw4q1Y6reaVIJbK8nspf79vK0bfmCKqAgdaX5fpVzw9Oa5ZRujKnjMRSkpQm011R6n4R/aN8T+HpES+dNZtBwVn+SUD2cDn8Qa+i/APxW0T4gQ5sbry7tFzJazYWVPfHce4yK+IiC3OKn0/UrjS76K7s53tbmI7kljbDA+xr5LMuGsNiouVBcs/Lb5r/I/TuH/EDMMsnGnipOpT6pu7Xo/0P0MDZHtSkc57V5B8FfjRF45tRpmqOsOtwr1HC3CjqyjsfUfiOOnr27OOmK/IcVhauFqulVVpL+ro/qbK80w2a4aGKw0uaMvvT6prpYmooorlPYIdxXJ/hoR8gA8E0p6c9aztZ1i00HT5769lWG3hUtJK5wFAppOTUYq7ZjUqRpQc5uyWrb6I0+3pQTxXgGrftW6Xb3LJp+k3N5EDgSySCIN7gYJx9cfSpNN/at0eZlW+0m8tgf44isij68g/pXt/2HmHLz+ydvlf7tz47/XTI/aey+sRv87fee9jgUnJ9q4PQPjR4R8QsiW2sQRytwIrgmJifQBsZ/DNdtHdR3CgxyKwPcGvJq4erQly1YuL81Y+nwuPwuNXNQqxkvJplqiiisT0AooooAKKKKACiiigAooooAKKKKACiiigAooooAKKKKACiiigAooooAaRxVO9sIb2FopokmjcbWSRQwI9CD1q7nIpu3NNSa1RlOnGouWZ4d45/Zs0fWBJc6I39kXh5EajdAx/3eq/8B4HpXz94u+HOv8Agidk1SxdIM4W6j+eFvoR0+hwfavvEkYqpd2EF/C0VxAksZGGVwGBHoc19Xl3EeLwVoTfNHz3+TPzDPeAMtzW9SgvZ1H1S0fqv8j88xk0uQO9fUfjz9mbStX8y60CUaVdcnySC0Ln6dV/Dj2r558V+B9a8GXhg1Wwe2ycJOPmif8A3XHB+nX1Ffp2X55hMwVoytLs9H/wfkfzrnfB+Z5I26sLw/mjqvn1Rg0UUV9MfB2sFFFFABRRRQIKKKKACuo8F/EfXPAV0H0y5IgLZktpMtE31HY+4wa5ndt6UgyOorir4aniYOnWipRfRnp4LHYjAVVVw83GS2adj7H+G3xt0Xx2i2zONP1THzW0zDLH/Ybo4/X2r06MkrnOa/OxJHgZXRijqQyspwQfUGvavhn+0Zf6IYrDxG0l7ZDCrdqMyxj/AGx/EPf731r8uzXhadG9bCart1+Xc/ozhjxHpYjlw2ae7LZSWz9V09T6pbC803O7p0rL0TXrHxJp8V7p91HcwSDKyRNkH/P6VqKgU7iMGvz9xcG4yVmj91pVqdaKnTd09U1qmT0UUmRUm4t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EJk2dRwO9Krhxn9KbINy9Mn0rK1vXbHwzp017f3MdtDGMtJIcAf4n+dVGLm1GKu2YVK0KEXOo7JatvRJGq7eWmScY7mvIPif8ftO8H+dp+mbdR1YZVgD+6hP+2w7/AOyOfXFeX/FD9obUPEzzWGgvLp2mcqbj7ssw9v7q/Tk+o6V411+Y81+iZPww6lq2M0XSP+Z+B8U+I0aXNhMqd3s5Pb5f5mx4k8Van4v1B73Vbt7uc8KDwkY9FXoo+lY59DS7sNkcUBtrZNfp9OhDDwUKaslskfzticTVxdSVavJylLVtu7bEooorrOAKKKKACiiigB6rvNMoqzp2n3eo3kdtZQSXNxJ92OJCxJ9gK56lSNKPNJ6HVRoVa81Cmrt7IrVueGPBureMr8WukWL3LjG6QDEaD1ZjwP8AOK9k+Hv7Ms9w8d74oby4+GFhA/P0dx/Jf++q+g9E0DT9Aso7XT7SG0t04WOFAoH5fzr4HM+KqdK9PCLml36L/M/aeHfDbE43lxGYtwh/L1f+R498Pv2adN0Yx3niB11O6GCIACIUP06t+PHtXtVraQ2MKxQRrFEoACKAAB2AAq1g5pM8e1fmWMx+Ix0+etJt/gvRbH9E5XkmByel7PCU0l1fV+r3JqTtRQelcR75Gp/Gg+wFRyzLBHudgq9yTXmPiz9oPwr4XlaBLh9SulOGjslDhfqxIX8Ac+1dVDDVsTLlowcn5I8rG5ng8uhz4qrGK83b7j1Ec/eHFKMgc815l8OPjfpfxG1SbT4LS4s7mOPzgs4Xa6hgCQQeoJHHvXpoOKivh6uGm6dWPLJdC8DmGGzGkq+FmpQfVeRLRRRWB6QUUUUAFFFFABRRRQAUUUUAFFJkUtABRRRQAUUUUARd6p317b6dbvNcSpDEgJZnIAA7kk9qtSSBELk5AGa+OPjd8Tr3xl4ju7CGdo9HtJTFHCpwJWU4Lt68g49BjuTXsZVldTM63soOyWrfY+N4m4jo8O4VVqivOTtGPd/5Lqew+L/2m9B0R3g0uN9YnU43RHZED/vkc/gCPevKNd/aT8XapIws3g0qLPy+TGJHx7l8j8gK8oor9awnDeAwyXNHnfd6/hsfzHmfHuc4+T5anJHtHT8dzvbb46eNraUSjXZJMHJSSGMqfbG3+VfR3wY+J/8AwsjSJzcxrFqdoQtwqE7WBB2uuexweOxBr42bGPWvpT9ljwrc2OlanrcwKw3hWOFc/eCFtzf99HA/3a8XiTL8FRwjqxiozTVrK1/I+p8P88zXFZrGhOpKcGm5JtuyS0a7an0LRSClr8nP6lCiiigAooooAKKKKAOO8bfDjRfH9p5Op22+Rc+VOjbZIyeuD/Q5HtXyx8V/hHd/DW8ilWX7Xpdw5WKfGHRsZ2uOmcZwR1weBX2l39a4H40+Hk1/4c6zEF3zRwmeMjrvT5hj64I/GvpMlzavgsRCDleDdmnsr9V2Pzbi/hjB5rgquIVNKrGLaktG7K9n3ufFFFFFfvUdUfxjOPI7BRRRVEG14V8W6p4M1WPUdLuDDKPvJ1SVf7rr3H8u2DX1r8L/AIw6b8Q7PYpFpqka5mtXbkf7Sn+Jfft37Z+Mcnb7VZ07UbnSLyG7srh7a5iO5JI2wwP1r5HN8io5lDmXu1Fs/wBH3P0nhfjLFZBVUJe9Sb1j+q7H6F53fjTtoNeJfCD492/ipYdK1x0tdW4VJPux3B9v7rf7Pft6D2pWBGR0x1FfjOKwdbBVXSrRs19z80f1rleb4TOcPHEYWfMn96fZo+TP2m/DyaT43t76NVjS/gy20fedDtJ/75KD8K8ebkV9GftaWgaHQLr/AJ5vLHn/AHgp/wDZa+c6/auHKjq5dTb3V19zP5E46w0cLnteMFZNp/ek3+J2HwgtFvPiXoMbjIE/mc+qqWH6ivuWEARAegr4g+C8gi+KGhMe8rj842H9a+4IhuQH2r4Xi9v65Bf3f1Z+0eFaX9m1H15v0RLRRSHpXwZ+3mRr+tW/h/S7rULtxFbwRtJI57KBmviDx94zu/HviG51O4JSPdtggzkRRg8D69ye5Jr2j9qPxsyR2nhu2fHmYuLraeqg4RT9SCf+AivnOv1fhXLIwp/W6i957eS/4J/LviVxFPEYn+y6EvcjZy832+QUUUV+kn4Oafh7w7f+KNVh03TIGnupTwo4CjuzHsB617XYfsnXktirXWvJFckcpHAWVT6ZLgn8hXUfsz+DodL8LNrckatd37NtJHKxqxAX8SCffj0r24jeOfyr8hzniPFQxMqOFlyxi7N2u21vv0P6d4T4BwFbAQxOYxc5zV0rtJJ7bdT4Y8efDDWfh7eIt/GJLSRsRXceTG59D3VvY++M1yn3yfWvvfxV4btPFuh3WmX8IlgnQqR3U9iD2IPINfDninw9ceFfEF9pVz/rrWUpuIwGXqrD2KkH8a+m4ezt5jF0q+k4/iu/+Z+e8b8IrIKkcRhm3Slor7p9m+q7GTRRRX3B+RlvTdRudF1GC+s5TDcwOHjkXqCP89O9fa/ww8dweP8Awva38YCT42XEQP8Aq5B94fTnI9iK+Hl5Br1T9nXxs3hrxqmnzNiy1ICIgnhZRkofx5H4j0r4biXLFisO68F78NfVdV+p+veH/EM8rx8cJUl+7qNJ+T6P/M+xR0paYrblBFONfjB/Xu4zGR0rx39puK+m+Hn+iAmFbmN7gL/zzwevtu217EOBVK9sYNStpre4jSWCRSro4yGBGCCO4Irrwlf6vXhWtfladjx82wTzHBVcKpcvOmr9rn57rjpjmm13/wAZvh4ngHxV5NqCNPulM1uCclOcMue+DjHsR3rgep96/oTBYqGMoxrw2krn8LZngKuV4uphaytKLs/815NCV1vgn4n694DvI2sbySS0U/PZysWjZe4A/hPuOfr0rkj8nSl+ZR04p4jCUsVBxqxTT7k4LMsTgKsauHqNNbWdj728G+KbPxl4fs9Vs33xTJux3VuhU+4ORW/zXyX+zj8Q/wDhG/ETaJdybbHUGBiLHhJugH/AhgfUCvrIMGCkGvwfN8vll2KlSfw7p+R/aXCueQz/AC+GI2mtJLs1/mTUtFIa8c+xIjJnt+VOLYWqF/qVrpdu093cRWsa8tI7hQPxPFY9l8R/DOoTeTba7YTy9NqXKMfyBrSNKc1zRi2vQ4qmMw9GShUqJN9G0mdQDTsCoEuYpPuupB9DUvXoc1DVjqjOM9YsfRSZFLSLCiiigAooooAKKKKACiiigAooooAKKKKACiiigBMCloooAZt5ArN1XR7XWrWS3u7eK4ikG145UDKw9wa0ulHNOMnB3W5jUpQqxcKiumfOvj/9mOKYyXvhiVbZzljZzkmM/wC63Vfocj6V4Frfh7UfDV+9lqdlLaXK/wAMi4yPVT0Ye4yK/QXHFYHifwZpfjCxNrqlnFdRHpuHKn1BHIPuCK+0y3ifEYW1Ov70O/VfPqfkHEPh1g8x5q+CfJU7dH8uh8EUpx2GK9s+IX7Neo6N5l54ekbUbQZY2zkCZB/snow/I/WvF7i3ktZnhnieKaNirxyAqykdQQehr9SwWZYbHw56Mr911XyP5xzfIMfktX2eKptdnun6PYiooor2T5cKKKKACiiigAooooGdF4N8e6z4Evxc6VdMkZIMlu/MUo/2l9fcYI9a+qfhp8aNJ8fxJbbxYasFy1rMeW9SrfxD9R3FfGoyxyelOhne2mSWGRo5UYMjoxDKR0II6Gvkc1yGhmK5kuWfdfr3P0nhvjTHZFNU2+el1i3+T6H6JE7uBg96B6A/hXzL8Lv2j5rBotN8TuZoOETUF5Zf+ugHX/eHPqO9fR+nalbaraR3NrMk8EihkeNgysD0II6ivyHH5biMuqclaOnR9H6M/qnJOIcDntH2uFnr1i918jRopKWvLPq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Ij7jijIUYzUcsixruf5R3rwb4sftDwaYZdK8MyJdXgysl3nMUR9F7M36D36V3YLA18fV9nRjd9ey82z5/N87weS0HXxU7LourfZI734j/F7Rvh7aESSC61BhiGziYb29Cf7q+5/AGvk/xv8QtX8faj5+pXH7lSTDapkRxD2Hc+55rBvL651O7luLqZ555W3PLIxZmPqSahyU+lfsOUcP0cvSnP3p9+3ofynxPxrjM9m6UHyUlsk9/Nv9BtFFFfYn5iFFFFAgooooAKKKKBh3oxg1ueFfBmr+NtRS00uzec5G+U8RRj1dug+nU9ga+m/ht+z1pPhPyr3UgNT1RcMHkX93Ef9hT3H948+mK+WzPPMNlys3efZfr2P0HIODswz2SlCPLT6ye3y7s8W+HXwI1zxq8dzeRtpemnDebKvzyD/ZQ9vc4HpmvpjwZ8ONE8BWQi02zAkYfPO/zSOfdv6DA9BXXLEkahV+UD0p7cCvybMc6xWYytN2j2W3zP6fyDg/LsignCPNU6ye/y7DwOKWiivBPugpKWigCFgc+1Vby9jsbeWaZlSKJSzMxwAAMk5q0W+Yg9O1cd8VtHvtb+Hus2emZ+1zW5CKvVx1ZR/vDI/GtqMY1KkYSdk2lftfqcONrTw+GqVaceaUYtpLdtK6R83fFv4233jS8msNMmks9DUlMISr3H+0x6hT2X8/byw8420+WGS1meGeN4pY2KvG6lWUjqCD0NMXGK/oHL8HQwlFRoLT8/Nn8M51mWNzLFSq4uT5n06LyS6WNrwl4s1HwXrMeo6ZIi3CKUYSLlXU9VYenAPGOlez6D+1fOkka6xo4kX+OW0kwfwRuv/fVfP3A+tSwwSXM6RQxvNLIdqRxqWZiegAHU1y5hlOBxf7zELXvszuyTiPN8qapYKb5W78trpv0t1PvHwp4s0/xno0OpaXP5tu5IPZkYdVYdiP8APFb/ACfavJv2efBmpeDfCM39qq1vLeT+ets3VF2gDd6McZI7cZ5zXrK/Ku0/nX4bjKVKlXnClLminoz+y8oxNfF4GlWxUeWcoptbWfp0JR0paKK5D2wooooAKKKKAIWk20L92mTSLBHudgoA5JNeV+M/2ifDfhUtBZyHWLwcFLUgop/2n6flk+1dWHwtfFT9nRg5PyPIx+aYLLKftMXVUF5vf0W7PVlOBzinZz6V8i69+0v4q1SRlsFt9KhP3SiebIPqzcf+Oiuetvjd41trpZ/7cmnIOTHKiFG9iuP5Yr6mHCePnDmlaL7X/pH5tW8Tcnp1eSClJd0kl+LPtrd8+Mij146V5x8J/i1ZfEew2OBbatCo8+3z/wCPL6qf06HsT6RxyM818nXoVMPUdOrG0kfp+Ax+HzKhHEYealGWzX9bktFJQelYHomF4u1MaN4b1O+PSC3eX/vlSf6V8CNliCTknqTX278aboWnwz8QMeN1q8X/AH2Nv9a+IK/VODadqdWp3aX3f8OfzL4r13LE4ehfZN/e7foFFFFfph/P4V9x/CAKnw58PhQABZQ5x67Bn9a+HV6mvrz9m3XRq3w6tbctvksZJIGJ+u5f/HXA/CvzvjCnKWGpzWyevzP3LwtxEIZjUpy3lHT5NaHr1FFFfkZ/VAUUUUAFFFFABRRRQA08YqlqMC3FpKjDcrIVIPcYq8ORUcy/u2+lVF2dzGtBVKcos/PLU7NtPv7q0f79vK8TfVSQf5VXPQV0/wATbI6f8QfEEOMf6bJIB7MS3/s1cvX9HYKp7bD0590n+B/AWZ0fYY6tS/llJfcwooor0DxwooooGKrDhgcMOQRXuvwr/aKl0iKLTfE7SXFquFjvlBaRB6SAcsP9oc+oPWvCgR0PSjP5V4uPyzD5jT9nWXo+q9GfT5Ln2OyKt7bCTt3T1TXZo9s/aL+Iek+LxpFlpNyl4kDNNLLH0UkYUZ9fvZ9OK8T6ZBPFIRvOaM45qsvwMMuw8aFNtpX331ZjnecVs7xk8bWSUpW0WysktL+h03w0uvsXxA8PyZx/psS/99MF/rX3fb/6tTX5/eFJ/s/ifRpjwI7yF8/SRTX39aH9xGf9kfyr844xhbEU59019zP6A8Kat8HXpdpJ/ev+ATgZqOVxFGzegp+elZfiG9Gn6RdTt92OJ3P4KT/SvgIRcpJI/ca9T2VKU30Pib4p6+3iP4g63eE/J9oaFPTbH8gx9QufxrlegNLIWkLyMSzMSST3NJ1Br+jsHRjRw8IR2SS+4/gTNMTLF42rXnvKTb9biUUUV2y2Z5tP4kfcfwdjWH4ceHgBgGzib8SuTXaY5rgfgfeC++GWhMDkR24i/wC+Dt/9lrv6/m3GpxxNRPfmf5n985JKM8tw7js4x/JDQBur5l/ap8Lra6jp2vRjHnA2shA/iGWQ/XG/8hX02TgmvM/2gtEGsfDbUyFBktlWcE9tjAsf++c16GS4l4XHU530bs/R6Hi8YZeswyatTtdxXMvVanxpRRRX9CI/hySswqe1upLG7guoHMc8MiyRuOqsDkH8xUB5orKpTVWHKzpoVXRqRqRdmj7+8J6uniHw7p2ox8JcwJKB6blB/rW1ivLP2dNVOofDLTY3bc0DSRk+wc4/QgV6kDxX844yj7DEzp9m19zP72ybE/W8vo13vKKb9baklJgUDpQTwa4z2j5f/axulfXNBgH344pmP0YqB/6Ca8Fr1L9o/UxqPxLuIlP/AB5wRwH0yQX/AJOPyry2v3rIKbpZfTT7X+93P4f41xCxOeYiUekrfckv0Ciiivpj4QfHI8MokRijxkMrKcEEdCDX2f8ABr4gJ478JQyyMPt9viG4X/bA+9j0I5/Mdq+LgM8mu5+D3jyTwF4vgnlcjTrkiG6XsFJ+V/qp5+m4d6+O4iyxY7DOcF78NV590fqXAvEH9j5iqdWVqdSyfZdn959vmkY7VJ9Kit5RPErqQVYZBByCKlIyuDX4i9Hqf2Mpc8eaJ8Y/HrxdeeIfH1/aySuLKxfyYYM/KCANzY9Sc8+mBXmrLs4717/+0d8LGt7qXxXpwzG+0XkQ/hPCiQe3QEfj614CTkEGv3PIp4etgoeyWiSTXZ9b/mfxZxjRx+Dzar9ZldybafdN6W9DY0Xxjrfhp1bTNUu7QKc+XHIdh+q9D+Ir07wp+0/r2lukesW8OpwDgvH+6l+v90/TA+teMU7d68V6GKynB4pfvKab77P70eNgOJs1y2SeHrSsul7r7nc+5PAnxO0P4gWgl024ImUDzbaUbZYs+o/qMj3rr1bmvhj4U6pdaT8RNEks2YNLcpFIF6MjsFcH1GDn8Ae1fcqMWUEDHrX45neWRyzEqnTleLV1fdeR/V/BvEVXiHAurXiozi7O2z038ixRSUtfPH6AFFFFABRRRQAUUUUAFFFFABRRRQAUUUUAFFFFABRRRQAUUUUARMqkcjiuB8ffCLQfH0ZN3AIb0DCXcACyL6AnuPY/hiu9ZRgUNz2zW1GvVw81UpScZLqjz8ZgsNj6bo4iClF7pq58T/EH4Oa74CkeaeM3+nA8XkCnCj/bXqn6j3rgwfwr9EJYI50KyIHUjkHnivEPiR+zhYay0l94e2aZenJNvj9xIfoPun6ce3ev0vKuKk7UsarP+ZbfNH898S+Gs6fNicqd1/K916Pr6Hy8B82M5pdvzYatLxD4b1HwvqL2eqWctlcp/DIOGHqp6MPccVmHDD3r9EpVoV4qdN3T6o/BcRhqmFqOlWi4yWjTVmmJRRRXWcQUUUUAFFFFACgA+1dp8O/itrXw8vFW3c3OnM2ZLORvlPqUP8Le44PcGuLPynkfNSVwYnC0sXTdKtFSi+jPYy/MsVllaNfDTcZLZr+tV5H3L4E+I+keP9NW4064/eKAJYJOHQ+jD+o4PrXYKPpivz60XW77w5qEV9p1xJa3UR+V4z1HcEdCD3B4r6h+FHx7svF/k6dquzT9WOFUE4jnP+wT0P8Asn8M9vyHOOHquBvVoe9D8V6n9Q8K8e4fNVHDY20KuyfSXp2Z7SBS01GDDIORSk18YfsO4tFFFAwooooAKKKKACiiigAooooAKKKKACiiigAooooAKKKKACiiigAooooAKKKKACiiigAooooAKKKKACiiigAooooAKKKKACiiigAooooAKKKKACiiigAooooAKKKKACiiigAooooAKKKKACiiigAooooAKKKKACiiigAooooAKKKKACiiigAooooAKKKKACiiigAooooAKKKKACiiigAooooAKKKKACiiigAooooAKKKKACiiigAooooAKKKKACiiigAooooAKKTIooAi6cdqy9b12y8N6fNe39xHb28a7neQ4AH+P86xPH/xG0z4faabq/my7ZEVsnMkjeij+ZPAr5G+IPxK1X4h6m019KY7QNmCyjb93H7n+83+0fwwOK+kyrI6+Zy5n7sFu+/ku5+ccUcZYTh+m6cffqvaPbzfb0Ou+K/x4vvGUklhpBksdI5Vn+7LcD3/ALqn079/QeTAYG6mng460V+y4HAUcBSVOjGy/F+p/JubZ1jM5ruvi53b+5Lsl0CiiivXPnQooooAKKKKAFY4b5KCSpznNHQYxzW/4P8AAes+Ob77LpNq0oBHmTt8scQ9Wb+gyT2FcdavTw8HUqySit2z0sHg6+Oqxo4eDlJ6JJXuYKRtMyqil5GICooySfQV7T8NP2cr/XfJ1DxEsljZHDLa9JZB/tf3B7fe+les/DX4H6R4GRLqVBf6rj5rqVeE9Qi/w/Xr79q9RjGAARj2r8vzbiidW9LB6Lv1+XY/ozhjw4p0OXE5r70t1FbL1fX0MXw94f0/wxZR2WnWsdtEn3Y4lwPqfU+/etsZIx39aTZ19fWjYRz3r89lKU25Sd2z91o0YYeCp00lFaJLRJE1FFFSdAUUUUAFFFFACAYpCAwNBbPao5ZBEhJPAFC8iJNJXZwnj/wh4Ov7N73xHaWaoMBriUiJh6DeCD+Ga8Uv/BHwmvLki08SzWQz9xZwVH4uh/nXLfGv4kS+OvE0sVvKTo9k5S3RT8sjDhpD657e2PU150OOvev1fKclxX1aM6laUW9bJ6L5H8ucTcWZfLHVKVHCQnGLtzNatrdprofRHh34NfDjULpRB4gbVs/8slvouf8AvgA17D4X+H3hnwmobSNOt4JMY81RukI9C5yx/OvhWt3RPHniHw26nTtXu7ZU6RiQtH/3wcqfyqsbw9jq8bLEOXk9vz/QnJ+N8qwdRc+BjF/zKza9Lq/4n3uvTGP0pz/MK+cvhf8AtGXuo6taaT4hWP8A0lxFFeQjb854AdenJ4yMY9O4+ihICRz15r81x2Cr5fV9lXVm9n0fof0Nkud4PPcO6+EldJ2aas0+zRPS0g6UtcB9EFFFFAEO3v3rL8Ra5b+G9Iu9SvH8u2tkMjt14A7DuT0A9a18YArz/wCNug3niT4catZWKGS62pKka9X2OHKj3IU498V0YaEKleEKjtFtJvsm9WeZmNarh8HVq0I3nGLaXdpaI+Z/iL8Ztb8fTzQec9hpRyEs42xvHq7D7x9unt3rz/pT9rROySKVZTgqwwQfSmfpX9CYLC0MLTUcPFcvl/Wp/C+bZjjcwxEqmNk3J9/yQUUUV6h4BoaNrV74d1G31DT7h7e8t23JIn6gjuD0IPWvr34SfFqz+I2m7Jdlvq8Kjz7fPXtvX1U/p0PYn4zBGOn41f0TWr3w3qdvqFhcPbXULbkdf1BHcHoQetfJ51ktPMafNHSotn+jP0bhPiyvw/X5ZXlSk9V+q80foKrZbrS9QeK82+E3xZs/iJpmyTbbatAoE9sT/wCPr6qf06HsT6QrEgGvxKvQqYepKnUjZo/sLAY/D5jh4YjDyUoyV01/W55Z+0nei3+F9/HnBmkhRf8Av4p/pXx7X1D+1dclPCumQBseZeAn3AR/6kV8vV+vcJQ5MC33k3+SP5Y8Ta/tc5UP5Ypfr+oUUUV92fjwuMjPpXu37LHiL7LrmqaM5JFxEtygPQFTtb8SGH/fNeE5wgFdJ8OPEJ8J+NtH1IvsiinCTE9PLf5W/IMT+FfP51hvreCqQ6209VqfY8KZg8tzejXbtHms/R6M+9R0oIzUNvL5kSt6jNSg8elfgDVj+5oSU43Q6iiikWFFFFABRRRQAUjfdNLSN900CZ8SfHiEw/FXW+MLIYyPxiTP65rgT1r1L9pC38n4lyNj/W2sb/qV/wDZa8sr+g8llzYCl/hR/CnFVP2Wc4mP95v73cMZOAMk9qv6jo2paQivfWN3aCT7huIHj3D23AZrpPhBpsWrfEzQLeYBk88y4I4yiM4/VRX2NrXhyw8RabJY31pHcWzjbskXI+v19CORXi5xnzyzEwo8l01d97Xtp9x9XwvwV/rDgqmJVTllF2irXTaSep8DqO9J15r1T4t/BK98DTS6hp6yXuiE53dXtvZvVfRvz9/K84GBX0OCx1HH01Uoyun+Hkz4PNcoxeUYiWHxUOWS+5rumFFFFeseEFFFFAh8UrQTpIv3kYMPqK/QuxkEtnCw5yo/lX54HqK++/A939v8KaXcZz5sCPn6qDX5bxnD+FP1X5H9GeE1W0sRS7pP7tP1N7PFc38Qi3/CF6yF+99klx9dhropD29aztcslv8ASLu3bhZInQn6gj+tfm1GSjUi30aP6Ax0HUwtSMd2mvwPz6op0kTQyvG6lXQlWU9QR1FNr+lKOtNH+f8Aily1pxfcKKKK3ORH1j+zBq3274fm0J/48rmSMD2bD/zc/lXsoAJzXy5+yv4g+yeIdU0lidtxEs6AnoVODj67gfwr6jHX61/PufUHh8wqR6N3+/U/t3gjGrG5JRlfWK5X8tvwHHmsPxZpo1fwzqNkwys8DxH33KR/WtwHnFV73DWso9VP8q8Sm7TUuqPscXBVKE4PZpr7z876XPGKn1CIQ391GOiSso/Amq9f0pQd6cWf5/YyPJXnF9GFFFFdDOOO59Xfssbj4Dnz0+1yY+mFr2kDivLf2b9P+w/C+wlYbXnkllI9t5A/QCvUiODX86ZpJTxtVr+Z/mf3dwvTlSybDRlvyp/eriHk4HeorhhHA8h4wpqQHnBri/i9r58OfD3WrxHMcvkmONl6h3+VSPoWBrhoU3Wqxpx3bSPbx+JjhMNUry2jFt/JHxv4z1r/AISDxZquoB96XN1I8bf7G47R/wB84rHccmkPrRX9HYekqNONOOyVvuP4Fx1eWKxM68t5Nt/N3Ciiiuw84KKKKC4vldz6n/Zx+If9u6B/YV24N9p6gRljzJF0U/8AAfun22+te3jqB6V8B+DvFF14M8S2WsWpJe3f50zgSRnhkP1GfocHtX3L4e1228RaXa6jaOJLa4QSIR3yO/oe2K/D+JMs+pYn2lNe5PX0fVH9fcAcQ/2rgPq1aV6lOy9V0f8AmYXxjkjh+G/iBpCADZyIM+rKVH6kV8PZ+Qivq39qLXzp3gVNPUgHUJ0QjvtX5yfzVR+NfKNfXcI0XDCSqP7T0+SPyvxRxUauaQox+xFX9W/8hQu5uO1dV4I+GmvfEBpm0u3QwRNsknmbZGG67c4JJx2AOOPUVzNray393DbQIZZ5nWONF6sxOAPzNfc/w/8ACdt4N8KafpkCgtEg8xwMb3PLN+Jz/Ku/iDN5ZbSjGlZzltfourPH4J4XhxDiJPENqlBK9tG29lc89+E3wCTwTqcer6pOl7qCZESRKRHCSME5PLHBIzgYyeO49pCercU/vjP4UZ4PIr8cxWMrYyr7StK8v08j+rcsynC5RQWHwkOWN7+bfdskHSloorlPZCiiigAooooAKKSigBaKKKACiiigAooooAKKKKACiiigAooooAKTApaKACk7UtIaAOZ8V+CdJ8aac1pqlol0hGVLDDIf7ysOQfpXzB8SfgFq/g4y3em79T0sEt8q/vYx/tKPvAeo/ECvsAnAHNEkaSDDAMPevcy3OMTl0v3bvHrF7HxOf8J4DPqf72PLUW0luvXufnVnFB4OQK+sPih+z3p/iwTahpGzTNVOWIC/upj/ALajoT/eH4g18ya/4b1PwpqD2Wp2j2068jcMq4/vK3Rh7iv17LM6w2Yx912n1T3/AOCj+WOIuEsdkFT3481N7SWz9ezMqiiivpj4IKKKKBBRRRQMKUEqQQcEdCKSiolFTVmXCcoS5onufwn/AGhrjR/K0vxJK9xanCR3zEs8foH7sP8Aa6jvnt9L2Gow6lapc28izRSKGV4yGDA9CCOor89u3+1XoHwy+MGqfDu5WEu15pDtmS1ZuY89WjPY+3Q/rX5xnXDUal6+DVpdY9H6H7zwl4hTwvLhMzblDZS3a9fI+1qY3PAP4Guf8JeMNN8Z6TFf6XcLNC5wQDhkburDqCPT+ldACSfSvyucJU5OE1ZrdM/pWhiKeJpxrUZKUZK6a1TRNS0UmRUnSLRRRQAUUUUAFFFFABRRRQAUUUUAFFFFABRRRQAUUUUAFFFFABRRRQAUUUUAFFFFABRRRQAUUUUAFFFFABRRRQAUUUUAFFFFABRRRQAUUUUAFFFFABRRRQAUUUUAFFFFABRRRQAUUUUAFFFFABRRRQAUUUUAFFFFABRRRQAUUUUAFFFFABRRRQAUUUUAFFFFABRRRQAUUUUAFFFFABRRRQAUUUUAFFFFABRRRQAUUUUAFFFFABRRRQAUUUUAIBilpAaY8ixqSTgetBLaWrGthRury34q/GzT/AMD2lrtvdYdfkgB+WPPRnI6D26n2HNcx8ZPj7HoZm0fw7Is1+MrNd8FIT3A7M/6D3PFfNFxcTXk8lxcSvPNKxeSSRizOx6kk9TX3mScOSxdq+JVodF1f+SPxDjDj6GAUsHlslKps5bqPp3Zf8Q+JNQ8V6lNf6ndPd3Uv8TdFHZVHQAegrNPAxTaXaFH3smv1mjRhQgoQVktkfzFiMTUxVSVWrJylJ3berb9RKKKK6ziCiiigAooooGA/wBqlz261oaHoOoeJtSjsdMtHurl+ixjoPUnoAPU8V9QfCv9n6w8JCHUtXKajqwwy5H7qA/7APU/7R/ACvmc0znD5bD3neT2it/+Aj7zh3hPG5/V/dx5aa3k9l6d2eX/AAw/Z8v/ABO8V9rgk0/TeGWHG2WUfj9we55PYDrX07oHhnT/AA1YR2enW0drAgwEjXA+p9Se5PJrWWNUAwMU+vx3Mc2xGYzvVdo9Etkf1dkPDGByCjyUI3m95Pd/5D8UtFFeOfYBRRRQAUUUUAFFFFABRRRQBE3U15b8f/GbeFPA8yQv5d9ft9mhIPKg/eb8Fzz2JFept79K+RP2l/E76148XTwzGDTYgm3tvcBmP5FB+Fe/kWD+u46EGvdWr+R8DxtmryrJ6lSDtKXux9Xu/kjyQEYxSAZbap4pcjkEV9L/ALPfwmhsNMTxJq1ssl7cANaxyrnyY+zYPRm657DHvX7DmeZ0sqw/PLV7Jd2fypw/kGJ4jxqoU3Zbyk9Ul39fI8CtfA/iO8wYdD1FwRkMLVwD9DjFXk+F/iyTgeHtQ/GEivutbeNB/q1H0FK0SsfugV+fS4xxV9IL8T9zh4U4FL95Wk35JI+QPAXwL8UX3iXT5r7T306yhnSWWSVlBKqQdqqDnJxjpgV9dJFsCrnIAx9akChT2zQAVB5zXy2ZZnWzOop1kly7JH6Tw/w5heHqMqWGbfM7tt6kw6UtFFeSfWhRRRQAU0gMMdqdRQBx3iL4Z+GPErTS6ho9tPO4wZtoWQ/8CGD+tfK/xj+GTfDrXY/s4d9JuwWt2Y5MbD7yE98ZBHqD7GvtFkVRnHNcB8bPCA8X+A7+COPzb22X7Rb4GTvXJwP94bl/GvpskzWtg8TBSm3B6NN6K/Veh+acYcMYTM8vqVKVJKpFOSaSTbWrTtvdHxXRRRX7vGV1c/jOcHCXKwoooqyC9omtX3h/VLfUdPuGtru3bcsi/qCO4PQg9a+vvhL8W7H4haZslK2mrwqPPgJ4P+2vqp/MdD2J+NQG5A6VPY6hdaXdR3NnPLbTp92SFirD6EV8nm+SUszhde7NbP8ARn6JwtxdieHatvipPeP6rsz3X9q7WI5rzQrCKRWMayyyKDyMlQp/R68C/hIqzqWp3ms3TXN9cy3ly2MySsWPHQZPaq38Jr0cqwf9n4WGHbu1e782zxOI83/tvMamNSspNWXZJJCUUUV7R8sFFFFJpNFQk4S5kfa/wR8Vf8JX8P8ATJ3ffcwp5E2Tk70+XJ9yAG/Gu/25PtXy1+y/4v8A7N1290GZv3d6POhBPSRR8wHuV5/4DX1KvUCv58znCfUsbUglo3dejP7i4PzRZtlFGq3eUVZ+q0/HclooorxD7YKKKKACiiigApD0paQkUAfIf7UKlfiJAR/FYR/n5kleQ17J+1Hj/hP7T1+wr/6MevG6/e+HnfLqfofw/wAaq2eYi3836HbfBa4W0+KOgyH/AJ6sn/fUbL/Wvt+MfJXwD4Ovhpvi3Rrpm2LFeRO5/wBkOM/pmvvy2ffbo3qoNfB8YQaxUJ91b7j9s8Kq6lga1DrGSf3r/gEd1bR3ULxyRq6MMEMMgg9eK+avjF8AJNNeTV/DVuZbY5eawQZaP1aMdx/s9R244H017k80GMOuD07ivlMBmFfLqqqUn6ro/U/S894fwefYd0cTHXpJbp97/ofnYwwcUYBGT+VfUPxh+AcWvifWfD6rbakcvLbDCrcHuR2V/foe+OtfMd3ZTWdzNb3ELwTwsUkjkUqysOoIPSv2nK82o5nT5ou0luuq/wCAfyHxFwzi+H6/JWV4P4ZLZr9GQ0UUV9GfFBX3H8HphcfDnw84OcWUSfkoH9K+HK+z/wBn24+1fCvRm9PMT/vmRh/SvznjGN8PTl2f5r/gH7r4UVLY+rT7xv8Ac0ek0kqbkYeoxUlIa/JUf1HJXVj4W+L3h1/DPxE1i1K4illNzEexWT5uPoSR+Fcfjgivpn9qDwO1/pVr4hto901n+6uCo5MTHg/8BY/+PE9q+ZdpLCv3jIcasXgoa+8lZ+q/zP4l4zymWU5vVja0JO8fR6/g9Aooor6g+BOh8AeIz4Q8YaVqoOI4ZwJP+ubfK3/jpNfd1rOtzCsiEEMAcjnNfnkcFQO9fUH7PfxVt9V0iDw9qEwj1G1XZAXOPOiHTHqVHBHoAfXH5lxZl0qkY4umrtaS9OjP3/wyz6nhqk8uxErKTvG/fqvme5bAhzVbUZEgsppGIVEQkk9hirW5TlgwIryH4/8AxFt/DPhSfS4ZVOp6ghiVVblEPDOfQYyB7n2Nfm+Dw1TFV4UoLVv+mfv2cZhRy7BVcRVdkk36voj5MuJTcXEsp4LuW/M5qOiiv6Pprkion8F4io6tWU2BOG+tS21rLfXUNtAhknmdY40XqzE4AH4mowv8Vevfs6eBm8ReLP7auYt1hppym4cPKR8oH+6OfY7a8zMsXDBYadWfRfe+iPbyHLKmb5hSwtPq9X2XV/cfTfg7Q18O+GdM0wHctvbpFux1wAM/jW4DnFNyFYDv2py+tfz1OTnJze71P7tw9GOHoxpQVlFJL0WgrcGvnr9q7xD5NhpWixtzNI1xKB12oMLn2Jb/AMdr6Cdtqk18U/G7xJ/wkvxI1SRG3RWxFpH9Ezu/8fL19Tw1hfrOOUntFN/PofmviJmf1DJp04v3qjSXp1/A4E8HFBJzz1pcbcE12Hwn8IDxt44sbCVN9tHmecHui44/4ESo/Gv2bEYiOEoyrT2im2fyZl+CqZhiqeFpq8ptJfM5a4sLu2giuJrSaG3mGYppIyqSf7pIwfwqDoPl6194eI/BWm+ItAn0q7tUe3kj2YUAbcDgj0I7V8SeK/Ddz4R8Q32k3XMtvJtDYwHU8hh7EEGvnsmzyGZylBrlktbXvdf8A+54q4Nr8OwhVUueEtL2tZ9n+hk0UUV9gfmQ7au3Ga9d+CPxnTwMsuk6w0h0p2LxSgFjAx+8CByVPXjoe3Jx5CMbsjk0nzBea8nHYGjmFJ0ayun96fdHv5PnGKyXExxWFlaS77NPdNdTv/jP8Rl+IXiKOS1Lf2daqYrfeMEknLtjtnAGPRRXBldq03OeehpK1wmEp4KjGhSVoxMMyzDEZriZYrEO85O7/RLyR6V+z54aHiD4jWbum6GxRrlsjjcMKv45bP8AwGvspUCgAdq8H/ZV8PfZNB1HVpFI+1zCOMnukY6j/gTMPwr3pQM1+McSYr6zj5pPSOn+f4n9a+H2W/UMmhOS96bcn6Pb8CQdKMClor5c/TQooooAKKKKACiiigDzH4t/FiD4Z2MQFv8AbdQuSRDCW2qAMZZj6DI47/mR5Bpf7VOuxXhOo6bZ3MGf9XblomUfViwP5V0P7U/hG6uo9P8AEECmWC2UwTqP4Ax+VvpnIP1FfOfybCe/pX6jkWUYDGYNTqLmk731ejP5n404oznKs2lSpTcIRs4pJWafV3vfU+3PAnxY0Hx7B/oN2I7sDLWk+ElT8O49xkV2u7cD0Ir877a6lsriOe3leCeNtySxMVZT2II5Br2TwD+0nq2hGO115DqVpwBcJhZUHv2f8cH3NedmXCtWlephHzLs9/l3PoeHvErD4nloZkuSX8y2fr2Pq1ST7inFh61ynhP4g6F4ztvN0vUUuCBl4idsifVTyP8AOK6nIKkdvavgqlKdKThUi010ejP2zD4ujioKrQmpRezTTX4E1FFFQdYUUUUAFFFFABRRRQAUUUUAFFFFACYFGBS0hoAjIyf9muc8WeCdI8aWDWOqWqToclWIw6H+8rdVP0roQu4c8+tKq7RgfnV06kqclODs1s0ctfD0sVTdKtFSi9Gmrpo+N/if8D9X8CSy3drv1DSBz5yL+8hH+2o7f7Q49cV5pnPBr9EJYlmQrIodTwQa8D+Kf7OsGopLqfhpEtLvlpLHgRyH/Z7K3t936da/S8n4nWlHG79Jf5/5n88cV+HThzYvKldbuPVen+R8005l21PfWF1p15La3cD29zEcPFKpUj6g1Wr9LhUjVXNF6H4BWo1KE3CorNboKKKK3OUKKKKBBRRRQM3/AAZ441XwNqy3+l3OxjgSQNzHKv8AdYf16jtX1z8NPizpnxDsQYG+z3yKDPaSH54/cf3h7j8cHivijnZjtVzSNWu9Cv4L/TrqS1uoTujljOCP8R6g8Gvjs5yKjmMeeHu1Fs+/kz9O4V4yxOQ1FSqNypN6x7ea7eh+hP3h6Ck29eCa8g+D/wAcrTxukem6oy22sqvTOEmx1K+/qPyyM49g46/rX41isJWwdR0q0bSX9XR/WmV5phc2w8cRhZ80X96fZroyQdKWkpa5T2AooooAKKKKACiiigAooooAKKKKACiiigAooooAKKKKACiiigAooooAKKKKACiiigAooooAKKKKACiiigAooooAKKKKACiiigAooooAKKKKACiiigAooooAKKKKACiiigAooooAKKKKACiiigAooooAKKKKACiiigAooooAKKKKACiiigAooooAKKKKACiiigAooooAKKKKACiiigAooooAKKKKACiiigAooooAKKKKACiiigBn8NA+lGORWdquq2+jWctzczJDFGpd3dtqqB1JNOKcnaJlUqRpRc5uyRYuLiO2jZ5GCKoycnAHrzXzR8ZPj9JqrS6N4auTDaDKS30Zw0vqIz2H+11Pbjk8/wDF/wCNl143nl07Sne30RTtZhlWuPdvRPRe/U+g8o4x1+av1DIuHFFLE4tXfSPbzf8Akfzdxnx7Ks5YDLZWjtKS3fkvLuJRRRX6bFKKsj+fZyc5XkFFFFUQFFFFABRRQBuOBzUyly6s0hBzfLEOAK7f4dfCfV/iHcq1vEbbTEbEt46/L7qg/ib9B3Irt/hP+z3ca6Y9U8RxPa2Rw0dkcrJKPV+6j26n27/TWmabb6XZxWtpClvBEoRY41CqoHYAdK/Os64mhSToYR3l1l0Xp3Z+68JeHtTGcuLzNOMN1HZv17IwPBPw90fwFpy2ul2wDHHmTP8ANJIfVj/kDsK60Hafag9O4HrTWyckfhX5VVqVK0nOpK7e7Z/S2Gw1HB0o0aEFGK0SSskT0UUVmdgUUUUAFFFFABRRRQAUUUUAFFFIelAEBJxyK+Nvj94dvdH+IOoXc0Ti0vmV4JsfK3ygMufUEHj0we9fZWBnnoe1Vb7T7fUY/LureO4jPVZUDD8jXsZTmMssxHtVHmTVmtj43ijh+HEODWGcuVppp2vr5o+Rvgp8KJ/HesxX9/AyaJbPuYsMCZweEHqP7x/DqePrzdFZwHBVI0HJPAAFLBBHbIEiRY1xwqjAFeHftO+Np9J0Wz0O0l8tr8sbh1OD5S4BX/gRP5KR3rur4ivxBjYw2T0S3surPEw2X4TgXJ6lZe9Jat7Nvol2Qnjj9p2z0y6e00C2XUpEJVrt3KxZ/wBkDlvrwPQmuEi/ag8W+dl7XTWTuqxSD8jvrx847DFHHcV+lUOGsBRpqEo8z7vc/n3GcfZ1iazqRquC6RSVl/mfTvhL9qTS9QlW31qxk0x2OPOR/Nj/AB4DD8j9a9q0vWLTWbSO5s7mO4gkG5HjYMpHsRX5710ngz4g6z4EvfP0m7ZImOZLeTLRP/vL6+4wfevEzHhOnJOeEdpdnqn8+h9nkHiZiKU1SzRc0P5krNeqW594ls4oDfNjFea/DL416T8QIUtywsNVAy9pM3Le6n+IfqO4r0r36fjX5liMNVwtR06sWpLoz+iMBmGGzOhGvhqilF9V+T7E1FJS1znqBRRRQAhGahuIhLEy9iMVMDmlprQicedcrPg74meHD4S8d6rp6pthExkiAHGx/mUD6A4/CuVxivoD9qvw35F9pOuRpxIGtZm9xl4//an6V8/gZJ96/fckxf1vA05t62s/VaH8O8W5d/Zmb1qKVo3uvR6oXGWyBmjo3TFPgt5bmeKCGNpZpWCIijJZicAD8a0/EPhPWPCE0cOrWMlnJIu6Pfhlcd8MCQcd+eK9aWIpwmqcpLmeyvq/kfMQwlepSlWjBuMbJuzsr7XZkUUUV2HCFFFFRN8sbmtOPPOKPpH4UfBnRPEPwzFzqFssmoagruJ2UF4lyQmw9ugb3zg5FfPWq6XPo2pXlhcjFxaytC/oWUkHHtxX258K7b7L8P8Aw/Gy4Isoc/XYuf1r5x/aT8Mf2N47F+q4h1KEPkdPMTCn9Nn51+YZJmlSpmVWlUldTba8rPZfI/f+L+HKFHIMNi8PTUZQSUmla6aWr76nktFFFfqR/PZqeHNbm8Na7Yarb5861mEm0HG4A8qfYjI/GvvHQtVg1rSLS/tXEkFxEssb+oYZH86/PsDj6V9N/syeOvt2izeHbiT9/ZkvBuPLRMeQP91ifwK1+b8W4D2tKOKgtY6P0f8Akfu3hjnaw2Knl1V+7PWPqunzR7/RSA8Utfk5/UgUUUUAFFFFAELHb0FNLhVLMcKOcmn7sgmvn79pP4i6loZtdC02ZrQXMZluJkOHKZwFU9s4OT16D1rtwWDqY7ERoU9317LqeDnebUslwU8ZVTaj0W7b2R5j8ffENt4k+Il01owkhtI0tfMU5VmUsWx9C2PwrzinHvjoab2r+gcDho4PDwoL7KSP4czXMJ5pjamLmrOcm7dr9PkLjOW6V9afCD40aZ4o0uy0zULpbXWkURMJjt88gYDITwSepXrnPGOa+S13beKFYqwZSQQcgjtXl5xlFPM6SUnZrZrp/wAA+h4Y4lxHD2JdSmlKMrKSfVLbXo0fonuymRyO1O6D0rhfg5q95rnw70a9v2ZrhoijO/3n2sVDH1JCg/jXclt2Ntfhlak6NSVN7xbX3aH9pYLErGYaniIqykk1fzVwIJGRwa8w+K/wYsPH9s9zbBbPWUGI7gDh8dFcDqPfqPfofUCOKYoB/wBqqw+Iq4aoqtKVpIwzDLsNmdCWHxMFKL6P812Z+f8A4g8PX3hbUZtO1S2e1u4j0bow7Mp6EH1FZlfcPxE+GumfEPTPs12mydOYLlB88bevuPUHg/XBHyJ468Aap8PtUaz1GHMRJMN0gPlyr6g9j6g8j6YJ/Y8mz+lj4+zqe7UW67+a/wAj+TuK+CsTkVR16CcqTej6x8mcznA9jX2P+zgf+LU6UP8Abn/9HPXxxj5a+3fgxoz6B8OtGtnUpJ5AlZW6gud5B9/mrz+MJxWGpw6uX5L/AIJ9B4V0ZvMalVL3VFp+rat+R31JS0V+Rn9TGbqGnQapZT2lzEskMyFJEcZDKRgg/hXxT8VPh1c/D7xDJbsrvpsxLWtwe6/3Cf7y9D68HvX3ERz/AFrnfGHg7T/Gmjy6dqFuJoX5DdGjbsynsR/9boTX0OTZrPLK/M9Yy3X6rzR8BxdwxT4iwto2VSN3F/o/JnwZx3oIA4rvPiN8IdX+Ht1JLJE15pbN+7vI14UdhIP4T+h7HtXCE561+3YTGUcZTVSjK6Z/HuYZZisrrSoYqm4td/zXdCU+KWS3lSWJ2ilQhldDhlI6EHsaZRXbKKqKzPKp1J0pc0Tt7b40+NLO0FtHr06xgY+aKNz/AN9Mpb8c1yN9fXGq3Ulzd3El3O5y0szFmY+5NVmw3UUvbpXFSwWHoSc6cFFveySPUxOa43FwVOvVlJLZNtpemooXd0NIMkdeKQ8V1Pgf4ba18QL9YtPt3W2BxLdSgiOP8f4j/sjn6Dmrr4mlhoOpWkoxXVmWBwGIzCsqOHg5SeySuUfB/hHUPG+uwaZp8eZJDl5CPkiTu7ew/U4HevtjwT4UsfBOgW2l2SYjhADP/E7Hqze5P+cVm/Dn4baZ4A0Zba1TzJpMNPO4+eRvU+gHOB2+uSezAI6Y296/F88zqWZ1FCGkI7eb7s/rjgzhKGQ0PbVrOrJavsuy/UduB5pDx2pQQoArmPFHxC0LwXDv1bUYrYkZWNiWdh7KMsfyr5inTnVkoU4tt9Fqz9Er4mjhabq15qMVu20l+JH8SvFK+EfBuo6mSu+KIhAf4nPCD/voivhaSWSV2kdi7uSzMxyST1NenfGj4wn4iXMdlYJJDo1u2751w0z9AxHYAE4Hvk9gPL6/ZOGcsngcO51Vacndrslsj+TPEDiGlnONjTw0uanBWT6NvdoD1r6O/ZQ8PgW2say68vItuhPYKNzfmWH/AHzXzjX2d8ANOGm/DPSeAJJw8zEd9zkj9MD8KXFmIdLBKC+00v1/Qvw0wKxOcKrLaEW/m7JfmekMcCvCP2lfh7/a2jp4hs4s3VkuJwo5aDOSf+Ak5+havdjgHr1qvd2sd7BJDKivG4KlSMgg9civyfA4yeBxEK8N0/vXVH9O53ldLOMDUwlTqtH2fR/efnmOg9aMYOOtdZ8UvA8vgLxhdaeqsLRv3ts/XMZPAz6qcqfpnvXJjhq/oPC4iGKpRrQd1JXR/DGYYGrl2JqYaqrSi2mvT9BKKKK7zygzwBS44oPQV0vwy0E+JfHWi2GN0TXCySZ6FE+dh+IUj8a4cTWjQoyqvaKb+49PLsLLG4unQjvKSX3s+xPhhoH/AAi/gfSNPddkkUIMg/22+Zv/AB4murU7jTYkVYkXHbFSKMCv5xrTlWqSqS3k238z++sFh44XD06EdopJeiRJRRRWZ2hRRRQAUUUUAFFJRmgDjPirJbxeAtb+1/8AHv8AZZAR65UgAe+cY98V8MV9I/tQ+NxBY2fhu3f97ORcXAB/gU/KD9WGf+Ae9fNxxnAr9i4Sws6OFdSf2ndei0v8z+TfE3MqWKzKNClryKzfm9WvkFFFFffH4uT2l7cafcLcWk8ttcIfklico6n2I5FeweCf2ltZ0Ux2+uxDVrUcebHhJlH/AKC344PvXjH40Dn2rxcZl2Fx0eWtBPz6r5n02VZ9mOTz9phKjiuq3T9U9D7l8G/FDQfHMI/s6+R5gMtbv8kqfVTz+I4967DIYcGvzut7ia1mSaCV4ZozuSSNirKfUEdK9i+H/wC0hq2gtHaa7nVrEcecMCZB79m/HB96/OMx4Uq0U6mFfMuz3+Xc/fsg8TMNiXGhmUeSX8y1Xz7H1hu49/SkJJHH4VheF/FOl+LNPS+028S7hYfeQ8g9wR1B9jzW6O3p618FOEoScZKzXQ/bqNaniYKrSkpReqad00S0tFFSdAUUUUAFFFFABRRRQAUUUUAFFFFACUMOKWigDzv4i/CTSfiFbHz4xb3yDEV3EBvT2P8AeHsfwx1r5N8cfD/V/h/qbW1/DmIk+VdRgmOUex7H1U8j6c195YAOP0rF1/w3p/iXT5LPUbWO6gcYKOM/j6gjsRyK+nyrPa+XSUZe9Dt29D8y4n4JwmeRdWlaFXv0fk1+p8BdTmg9eK9X+KvwLv8AwRJJqGmrJf6Lyx4zJAP9oDqv+0Pxx1PlIwflFfseCx9DH01Uoyuvy8mfyjmuT4zJq8sPi4OLX3Nd0+olFFFeseAFFFFAgooooGPhlkt5klidopUYMrocMpHQg9jX0n8GPj7/AGj5WieJJAl5wkF62As3oreje/Q+x6/NJA4H60V8/mWVUczpcs1r0fVf12PseHuI8Xw/iFVoS91/FF7Nf5n6JxsHTIIIPQilJJzgdK+YPgz8epdHeHRfEc5eyOFgvpDkxeiyHuvo3bvx0+m4LhLqISI4ZGGQQcjFfiWPy6vl1b2dZadH0aP7AyHiDCZ9h1Ww8tVvF7plpelLRRXmH1IUUUUAFFFFABRRRQAUUUUAFFFFABRRRQAUUUUAFFFFABRRRQAUUUUAFFFFABRRRQAUUUUAFFFFABRRRQAUUUUAFFFFABRRRQAUUUUAFFFFABRRRQAUUUUAFFFFABRRRQAUUUUAFFFFABRRRQAUUUUAFFFFABRRRQAUUUUAFFFFABRRRQAUUUUAFFFFABRRRQAUUUUAFFFFABRRRQAUUUUAFFFFABRRRQAUUUUAQbdp9R6U7dQ1YHirxVYeEdKm1DUZkgt4h36seygdyewqoQlUkoRV29kc9evTw9OVWrJRjFXbeiSRP4g8Q2XhvTpr6/uEt7aJdzSOeMf1J6ADk18i/Fb4vX3xEvnhjL22jRvmKDOGkI6M+Op9B0Hueap/E34p6j8SNUJkZrfTIWP2e0B4H+2/qx/ToO5PDjAPHNfrmQ8PxwqWIxKvPoui/wCCfyzxlxzUzSUsHgW40lu9nL/JBRRRX6EfiYUUUUCCiiigY5mXoKbS9F6Vt+EPBmqeONVj0/TLcyyHmSU8JCP7zt2H6ntmuKriKeGg6lR2it2zvwmEq42rGjQi5Sk7JLVtmbp2nXWsXkNpY28lxdSttSONcsT/AJ719PfCT4BWvhjyNU1xUvNVGHjiI3R259v7zD17dvWus+Gfwi0n4e2IaJftOoSgCW7kHzH/AGVH8K+355r0LpwBivyPO+Ip4y9DDPlh1fV/5I/qPhHgGjlkY4vMEpVd0t1H/Nj0UIoAGBQetOor4g/Z0rKyEpaKKBhRRRQAUUUUAFFFFABRRRQAUUUmRQAtFFFACYFHalooAiz0wK+Xv2q9Hni17StSwWt5IWgz2V1Yn9Q3/jpr6gY8gdzXDfGHwYnjXwTeWSoGu4x51sx7SKDgfiMr/wACr2cmxaweNp1ZbbP0elz4zi3LZZrlFWhD4rXXm1rb5nxHRSspViCCCOCD2pK/oSElNXR/Dk4OE+SQUUUVZmSwzyWssc0MjwyxsGSSNirKR0II6GvoP4T/ALRQAg0rxQ4HRI9RPAPoJPT/AHvz7mvnfGGwtKeOO9eFmOVYfMqfLUWvR9UfXZFxFjcgre0w09HvF7Neh+h8FylzGHjcMp5BBzkVNur45+FHxt1DwFNHY3zyX2jE48snLw+6E9v9np6Y7/V2g+I9P8T6bHfafcpc28q53oePofQjuDyK/F8zymvltS09YvZrZ/8ABP624b4pwfEFDmpvlqLeL3Xmu6N2ik6ClrxD7YKKKKAPOfjl4d/4SH4capEqbpYU+0R8c5T5jj3IBH418VV+iF3Cs1vIhAwVI9sV8D+LdDbw34r1PTShQW07qgP9zPyn8Vwfxr9Q4PxV1Uw76ar8mfzb4q5bapRx8VunF/LVFHTLyTS9RtLtOZLaZJ0z6qwI/lX2pr3hbS/ih4MSGbDwXESzQTqBuQlcq6+/P5EiviHnivr79nPxIuvfD22tnbdcac7Wz5PO0cp+G0gfga6eKqU4Rp4ulpKL3Xnt+X4nkeGtejXq18rxCUo1I3s9nbRr7nf5Hy34t8KX3g7XbjTdSjKyxnKPj5ZEPR1PcH9OR1FY42s3oK+0/i58M7b4haAUG2LUIMvbzkfdb0P+ye/4HtXxvq2lXOiajc2N7C1veW7mN4m6g/1HcHuK9jI84hmVHlnpUjuv1R8zxjwrVyDE88LulL4X28n6FKiinJGZXVF+8xAFfT1Xamz8/wAKr14LzPvzwpbfZPDmnxdCkKLj6KK8t/ag0H+0/BEOoqBmwuFYt/ssdhH5lfyr2HTlEdjCOwQV53+0Dqtrp/w01WOcjdchYo0PVnLAgD6YJ/A1+AZdOccyhOG7kvxep/bOeYelPh6rTrO0VD8Urr8T42ooor+hz+HZbi4Y/wCFXNH1i80TUYryxuZLO7h+5LGcEev1Ht3qkDtOacz7n3GuarTjVi4TV0zpo1p0JKdN2a1TWjT8j3r4b/tHalNrNlpniCOK4hnkWEXUQ2OrE4BYDgjPXGMdea+mI3WWMMOh5r4b+F/ge/8AHPi2zgtom+yQSpLcz4+WNAc4z/eOMAf0Br7hRPJVVU/KoxX4txJhsJhsTGOGSTa95LZH9a+HuYZlmGClPHNuKaUW93prr1Raooor5E/WgpD0paKAIS3boa8e+PfwmuPHVnbahpQDalaBgYmIXz0PO3J4BB5GeOTXsLgEnNI3HOa6sLiamEqxrUn7yPIzTLaObYWeExCvGXbddmvNH596roWpaDOYr+xuLGTOMTxlM/TPX8Kz6/Q+Wwgn/wBZGD9RnNVl0HT0bctlCD6hRn+Vffw4ymo+/T18n/wD8PreE8XNujiLR81d/fc+CLDRNS1U4sNNur0HgfZ4Wf8AkK9M8D/s6eINfu4ZdYQ6RYAgupIaVx6KBnb9W6ehr62FlCuCsSA/SpQuB7V52L4rxNeDhSio367s93LPDHAYSoqmJm526Wsn6mfo+kW2jabBY2qiK3gRY40XoqgYArRxSDrktQAMGviHJybb3P2WnTjSioRVktkSUUUtI1IHG3npWL4l8M6b4q057HUrRL2BuqOPyIPUEeo5rbCnr3pdmRk/eqoylCSlF2a6mFWlCvB06sVKL0aeqaPHtI/Zq8L6XrKXrm7u0R96WtzIpiBHIyAoJHsSffNevKoRAqjAA4FOT5eP507aAK3xGKrYlp1pOTW1zgwOV4PLVJYSmoKTu7K1ySiiiuY9YKTtS0UAUbi2ju4WjlRZImBBVhkEHrkV5B4z/Zn0LXzJcaRI2jXLclY13Qk/7mRj/gJA9q9oHHHWl6iuzC43EYSfPQm4v8H8tjxMxybA5rT9ni6amul916Pc+Ntc/Z18YaU58i0i1KLs1tMAce6vtOfpmuSu/h14o09yknh/Ulb/AGLV3H5qCK+9QMdv0pGt0k6pn619XS4txsFaaUvwPzDFeF2V1ZOVGcoeWjX46nwXZfDvxPfPsj8P6iSf79u6D82AFdVo37O/jLVWzNZxabF/eupgSR/upuP54r7IS3jTogH0FPx7U6vF2NmrQSj+IYXwuyylLmrTlPy0S/I8M8H/ALMGj6VLHPrU8mqyrz5QHlxA+4ByfxOPavZtO0u20mzitrO3jtoYxtWONAqqPQAcCruOfpSY3A5r5TF4/E4yXNXm5fkvRbH6ZlmR4DKIcuEpKPd7t/PclwKP4aWiuI94rSnMZ29QK+F/idqdzqvxA16W8djJHdyQoG7IjFVA/ACvuzouCa8D+NfwLm8S3suv6Coe/fH2i0YhRNgYBUngNgAEHg+x6/VcN42hgsW3X0TVk+2vXyPyzxAynF5ply+qXbi7uK3at07tHzLTsFKsahpd1pV09te20tpcoeYpkKH8jVYZ6V+3UqsKy5qbuj+RK1Crh5OFRWa3TEPAx3r6r/Zz8f2uteG7fQppNuo2ClQhPMkW75WX1xkKfTHvXyqOPv8AWu2+CyXrfE7QvsWRKJSXx/zz2ndn2xn9K+c4gwlPGYKXO7ON2n5pfqfccEZrWyzNqfso8yqNRa7ptbeaPuMDFLTU+6M9adX4Uf2qeU/Hn4f/APCa+FnntY9+pWOZoQBy4/iT/gQHHuBXx5/DX6JSp5qMp6Gvjr4+fD5/Bvix7y3jK6bqJaVCBwkn8S+3J3D2OO1fpPCeZ8sng6j31j+qP578TOHeeKzXDx2spfo/8zzCiiiv1c/moduJXZXuH7LHhw3niDU9YcNttoVgQnoxY5JHuAoH/Aq8N75r7B/Zx8OnRvh1bTupWW/ke5bI5wThP/HVU/jXxfFGJ+r4BwW82l+r/I/VvDrLvrucxqNe7BNv12X4nrOBS0UV+Jn9iBRRRQAUUUUAFFFJQBFtwR6Vm6/q9v4f0m61C7fyobeJpHc9lAya0/UmvnH9p74gZSHwtZy4LES3e09B1RT9TyfoPWvSy3Byx+KhRWz3fZdT5jiLN6eSZfUxU3qlaK7t7I8N8XeI7nxb4jvtVusiS5lLBM5CJ0VR9AAPwrKbrSBtvB60rcY96/oKhSjRhGnBWSVl6I/hrF4mpi60q1R3lJtt929RV5JWmgdqX754FdB8PvCM3jfxbY6XHuEcj7p3X+CNeWP5cD3IpYitHD05VZuyirs0wOEqY3EQw9NXlJpJep7T8AvhFp97oR13XbNbs3XFtBOgZVQcbsHglj0z2xjrWD+0B8K9P8JLb6zo8ItLWaTyp7ZPuKxBKso7A4II6dMV9O6fp8GmWUFrBGIoYUVURRgAAYAH0Arxn9qjWIrbwlY2IYGa6uVIU/3FBJP5lR+Nfj+AzTFYrNY1FJ2k7W6W7W8j+o874by7LeGpU50480Y35rK7lp131Z8uUUUV+2H8lHUfD34gal8PddS8tHZrZiFubQn5JU/ow7Ht9CQftfw3rtt4k0e11K1fzLe4QSKfY+voR0I7EV8BdeP4q+nf2VNflvPDep6XIxYWM4eMH+FJBnH/AH0rn8a/NOK8tp+z+twVpKyfmnoj9/8ADPP60cU8sqyvCSbiuzWrt5NHvlFIOlLX5Wf02FFFFABRRRQAUUUUAFFFFABRRRQAUUUUAFFFFAFWeOOZSHUMDwQa+fPi1+zwJ/O1jwxEI5eWmsBwr+pj/un/AGeh7Y7/AEOOFoYbh04r0MDjq+Aq+0oyt3XR+p85nOR4PPMO6OKhfs1un3TPztuIJbeaSKaN4Zo2KvHIpVlI6gg9DTMfJ15r6++K/wAENP8AHkMt5ZhLHWQPlmH3JcdFcDr6Z6j3HFfKWuaDf+GNSm0/UrZ7W6iPzI46jsQehB7EcV+z5TndDMoW2mt1/l3R/JPE3CWM4fqttc1JvSS29H2ZnUUUV9SfnwUUUUCCiiigY5Ru+letfBn443HgyWLS9YkefRGO1ZDlmtvp3Ke3bt6HyQjBpGPY15GPwNHMKTpVY3T+9eaPosnznFZLiI4jDSs19zXVNdbn6FadqNvqdtHc20qzwyKHSRGBVgehBHUVcySMivjf4QfGS68AXaWN80lzocjcp1aAnqy+3qv4jnr9c6TqtprunxXtlKlxbyqHR0OVYHuK/EM0yqtllXlmrxez7/8ABP7B4a4mwvEOH5oO1RfFHqvNd0alFJ2pa8U+3CiiigAooooAKKKKACiiigAooooAKKKKACiiigAooooAKKKKACiiigAooooAKKKKACiiigAooooAKKKKACiiigAooooAKKKKACiiigAooooAKKKKACiiigAooooAKKKKACiiigAooooAKKKKACiiigAooooAKKKKACiiigAooooAKKKKACiiigAooooAKKKKACiiigAooooAKKKKACiiigAoopD0oAjwFP8ASkY+nFG8gVzfjTxjp/gnSJtS1Gfyoo+AvVnbsqjuT/8AXPAq6dOVSShBXb2RzV69LDUpVq0lGMVdt7JEnjHxfp3gzR5dR1K48q3QcKDlnbsqjuT6f0zXxz8R/iTqHxE1d7m6cw2UZIt7RWyqD1Pqx7n8uKZ8RPiJqPxD1eS9vZClvGStvZq2ViX+rHuf6ACuTz+VfsOQ5DDBRVeur1H+HkvM/k/jPjSrnVR4XCNxoxfo5NdX5dkFFFFfeH48FFFFAgooooGL15zSNw2e1L3wa9Q+EfwUvPHtxHqGoCS00JG5fo9xj+FPQerfgOc48rG46jgaTq1pWS/HyR7uVZPi84xEcPhY8zf3Jd2+hh/Db4War8RtRIgDW+mRtie7dcqP9lR/E3t279s/XXg3wPp3gfSobHS4BEq8u55eRu7M3c//AKhgVraLodloGnQ2Nhbx29vEoVI4xgAVobTz6mvxbNs5rZnO20Fsv1fdn9d8McI4Th+kpW5qrWsv0XZE1FFFfOn6EFFFFABRRRQAUUUUAFFFFABRSUZFADT92j8OKTris/VNWttItpJ7u4jt4kGWklcKqj1JPAqlFydkY1KsKUXKbskXs4PrSn6Zrzef4/eCYbr7OdaVn3bdyQyMgP8AvBcfjnFd5puo22q2kd1aTpcwSqGSSNgysPUEda2q4avQSlVg4p7XTVziwuZYPGycMPVjJrdJp2+40aKKK5z0wooooAb0psqeZGR6inkZo6UyWk1Znwz8YtA/4Rv4i6xbKCsUsouI8jAIcbjj2BLD8K4s817b+1TpnkeL9NviMC5tjHn3Rs/+z14lX79klZ4jAUpve35aH8McV4NYLOcRSirJSbXo9V+YoJXPpSYIxX0j8I/g54a8VfDe1vr+0+03l2ZN03mMrR4dlAXBwMY9OTnNee/E34Gav4HeW9sw+o6OOfNVf3kI/wBsDt/tDj1ArmoZ/ha2Jlhm+WSbWuibWmj/AMz0sTwZmeHwNPMFFThKKk7XbSaurq3bseYUUUV9Sfn1uXRi5yMGus8A/EXVPh1qaT2MhltnI8+0dv3cg9f9lvRh+o4rlEI3c9KTjd7VwV8NTxdN0qsbxe6Z6OBx+Iy2vGvh5uMo6po+5/AnxF0r4g6YLqwm/eLgSQPxJG3ow/kehrrgeDzn6V+f3hvxLqPhHVYtQ0y4a3nj4OOVkXurDuD6f1r60+FHxk0/4gWa28xFpq8a/vLdm+96sh/iX9R37E/j2c5BVwDdSl71P8V6n9W8JccUM5hHD4pqNX8H6efkepUU0MCKXqK+QP1ojJAwPWvkn9pvw8dK8dQ36ptj1CDJb1kj4P8A47sr62PJrw79qjRjd+ErLUETLWdyC7eiMCD/AOPbK+k4exP1fMKfaWj+e34n5zx7gVjskq2WsLSXyev4Hy4G27hXsH7Mfij+xvGc2lSPth1GL5AT/wAtEyw/NS35CvHcd8dataZqU+j6pb39swSa2kWWMn+8pyK/Y8zwixmEnR7r8en4n8oZBmUspzGlil9mSb81s19x+hORt+Zs15F8cfhAnjWwOpaYix61br06CdBzsJ9fQ/geDkP8J/tFeFtXtIVv7o6ZesoDRzo20HHPzgYx7nH0r1GzuYb+2E9vKs0Mih1kQgqwPIII6ivw+KxeVYhVHFxa7rR+Xmf2NOeV8VYKVGM4zUlrZq8eztumj8+bm3mtpZYZ42imiYo8bqQysDggjsau+H4ftPiLS4vveZcxJj6uBX0t8cvgpH4mhfXNFiEerIMzQrwLlR/7OB0Pfoe2PBPhloVzqfxG0Wx8mSOWC8WWVGUgoI23NuHb7pHNfq+HzmjjcDOqnaUU7rtp+R/MeN4UxmT5xSw7jzRclaSWjTa+5o+5LUEW0Q/2RXzN+1ZdX517SLVwRpwieSPHRpN2G/Ibf++j619NRgoFGeAOmKxPF/gvSfG2m/YtVtFuYgdy5JBVvUEcg1+T5ZjI4HGRrzjdK/rr2P6b4hymtm+UywdGXLJ2tfZ2to/JnwUBupPrX1lF+y/4USfzHa9ePP8AqjPx+gz+tdXonwa8IaAyva6NAZFOQ8+ZmB9QXJx+FfpFTi7CxX7uMpP5I/A8P4W5nVnatOMY+rb+SsfIPh3wH4g8VOo0vSbm6QnAm27I/wDvpsL+texeEP2WppnS48RX4jA5NtaDJP8AvOR/IfjX0fFbpEvyoqdhgYqccV8njeKcZiU407QXlv8Aefp2U+G2V4BqeJbqSXfRfcjB8M+GNM8KWCWOm2kdnCvSNB19yepPuea3FJB9qXbnr19aTGOn4V8fKcptyk7t9T9Wo0oUIKnSioxWiSVkkTUUg6UtSdAUUUUAFFFFABRRRQAUUUUAFFFFABRRRQAUUUUAJiloooAKKKKACiiigAooooAKKKKACiiigAooooAKKKKAEoxS0UAc/rnhHSfE0Hk6np1veIDx50Ybb9CeQfcV5nrX7MHhi/cvZPd6aT0WKbcv5OCf1r2grkUN0rtw+PxWG/hVHFdk9DwMdkWW5j/vNGMn3aV/v3Pnlv2S7cy5OvTGL+75Az+ef6V6R8P/AISaN8O1kksFea9lG17u4wZCuc7RgAAewHpnOK74DjFIciunEZtjcXD2dao3Htt+Rw4HhbKMtqqthqKUls92vS+xIKKWivJPrSHbuH1rjfij4Hh8eeE7qwfas4HmwSH+CRfun6dQfYmuzbFBUFdta0as6FSNWDs4u6OLF4WnjaE8PVV4yTTXqfnfd2c9lcT2txE0M0LtHJG3BVgcEH6EVFjgn0r3L9pj4d/2VqsXiSzT9xdkR3IUcLIB8r/8CAwfcD1rw3PyEV/QGWY6GPwsa0eu67Pqfw5xFk9XJcwqYSfR6Puns/uLekabLrOrWenwcS3EywqT6swA/nX3xoOlxaRo1nYwrsigiWNB6KAAP5V8ufs0+DW1rxe2sTRk2unAhGI4aZgQPyXJ9iVr61C4PtX5pxZjVWxMaEXpBa+rP6C8McpeFwMsbUWtR2XouvzZLRRRXwp+3BRRRQAUUUUAFFFNYgKaAOd8beKLbwf4bvtVuiAkEZIXPLN0VR7kkD8a+Ftb1i68Q6xdajev5lxcyGSQ9gT2HsBgAegr1n9pD4hf8JDryaDZyBrTT3zMVPEkuMY/4CCR9SfSvGR1FfsXC+WfVaH1moven+C6fefyX4icRf2ljfqdCV6dO69X1fy6CUUUV98fjIuSBjrX07+y/wCEY7Lw/ca86K8987RxsD92NGIwPqwbP0FfMI+RsZr0DwB8aNd8AWosrfZd6crFhbTZBQk5O1gcjJ5wcjr618rn+ExGMwjpYfdtX6XX/Dn6FwZmWCynM44nHJ8qTs0r2b6teh9mzXKWsDySMFjQFix4AA6818WfGPx43j3xdPcwOW063/dW3oVB5f8A4Eefpt9Ku+O/jt4h8b2ElluXT9OkGJIoWJaQejMe3sMZ75rzg/MOTxXjcP5DPBTeIxFubZLey6/M+t4441pZ1TjgsDf2ad5Nq12tkl2Ciiiv0M/EAI719H/slabItn4gvyP3UzxQL9UDMf8A0YK+drS0nvrqG2t42muJXEccaDLOxOAB+Nfb3wp8GDwN4PsdOba1xt3zuvRpG5b8B0HsBX5/xZjIU8L9Xv70mvuWp+1eGeV1a+Z/XLe5BPXzatY7eikHSlr8fP6wCiiigAooooAKKKKACiiigAooooAKKKKACiiigApMClooAjyDXEfEb4Zab8RNM+z3S+VdRgmG6jA3of6j1B4PscEdqMheeTQORwOa1o1alCaqU5Wa2aOHF4OhjqMqFeClCWjTPg7xx4B1TwDq5stRiyjZMNwo+SZfVT6+o6j8q5w47V98eLfCWneMtIm07UrdZoJPUfMrdmU9iPWvkD4n/CnUvhxqRDq11pUrYhu1Xp/sv6N+h7dwP1/I+IYYxKjX0qfg/wDgn8q8YcD1snk8Vgryov74+T7rzOFooor7w/HQooooEFFFFADvvNxXoXwl+Lt78OtSEMxe40WV8zW45MZP8ae/qOh+vNeet830pGO/mvMxmDo46k6NaN0z3MrzTE5TiYYnDS5XH+rPumfoJoWuWfiHTob6wuEuLeZd6yRnIYf0rSIJPbFfFHwn+LF78OtUCszz6PM2bi2H8B/vp6N6jofyI+vtA8QWniXTYL6xnSe2mXcjIeCP6HsQeQa/EM1ymrllWz1g9n+j8z+xOF+KcNxDh9Pdqx+KP6rumbg6UtJS14J92FFFFABRRRQAUUUUAFFFFABRRRQAUUUUAFFFFABRRRQAUUUUAFFFFABRRRQAUUUUAFFFFABRRRQAUUUUAFFFFABRRRQAUUUUAFFFFABRRRQAUUUUAFFFFABRRRQAUUUUAFFFFABRRRQAUUUUAFFFFABRRRQAUUUUAFFFFABRRRQAUUUUAFFFFABRRRQAUUUUAFFFFABRRRQAUUUUAQDIPHQ9qdu4pGOPr6Vg+K/FNj4O0iXUdRlWG2iXPPVj2VR3J6AVUISqSUYq7eyOetXp4enKrVkoxirtvRJCeMPF2n+C9Gm1LUZvLijHAHLO3ZVHcn/PFfGnxE+Il98Rdblvb12itoyVtrVWysS/1Y9z/QAVJ8SviRf/ABF1mS6uXMdnGStta5yqL6n1Y9z+HQVyFfsWQ5FHBQVeur1H+HkvPzP5N404zqZzVeEwjcaMX6OTXV+XZBRRRX3h+PhRRRQIKKKKBi52kgUlLgEccmvoL4LfAVp2t9b8TQYRcPb2Eg/JpB/Jfz9K8PMsyo5bSdSo/RdW/I+syDIMXn2JVDDx0+1J7JdzH+DnwJn8RPBrOvQmLTRh4rZuGn9C3ov6t9Ov1Fa2kVlAsEMYjiQBVRRgADpgDoKmSJYlCIAEHAAp4wcGvxDMcxr5jV9pVei2XRH9hcPcO4Th/DeyoK8n8Unu3/l2RJS0UV5R9YFFFFABRRRQAUUUUAFFFFABRRSHpQBGxA4xQSAuabnaOea4b4teP08AeFZbzasl3K3k20ZPDSEHGfYAEn6Y71tRozr1Y0qavKTsjhxuLpYHDzxFZ2jFNt+hV+J/xf0r4eWgVm+2anKCYrSNsN/vMf4V9+/YHmvlDxp4/wBa8c35uNWu2kQHMdtHlYo/91fX3OT71k6pqlzrmpTX1/cPc3UzF5JHOTn+g7AdhVRdvfpX7TlOQ0MvgpzXNU6v9EfyBxPxnjM7qunSbhSWyXXzYnXFfR37KGr3c9trmnSOz2kDRSRK3RGffuA9jtBx/jXzn0X3NfQv7J2rQJLrenNhbhjHMp7svKn8iP8Ax6lxNTUsvk7Xtb5aovw9rSjntK8uVO69dHp959KUUlLX4if2UFFFFABRRRQB85/tbWe+38P3WP8AVySx5/3gp/8AZa+cK+pf2rrcy+DNOkA/1d8ufpsf+uK+Wq/bOFp82Xpdm1+N/wBT+OvEel7PPZy/mSf4JfofW37Mmpfa/h2lv2tZ5Yz+J3/+zV67JEsyMrplT1Br5t/Zk8W2OkafrVne3MVrskW5BlkC5BXax5PbaM/UVv8Ajv8Aab03TBJa+H4hqdyODcNkQqfbu34ce9fn2PyzFV8zq06MG7u9+muu5+3ZFxHl2D4foVcXUStG1t27aWtuct+0B8I9M8PWjeItKZbRC4Weyx8rFjgMg7HJ5A4xkjGDnwkg+mBW54p8a6341uvtGrXzz4OViHyxp/uoOB9evqawq/Vsow2JwuGjSxMuaS/Bdr9T+a+Jsfgcwx8q+AhyQfTu+rt0uFFFFe+fHhU9rdz6fdRXNrM8E8bBkljYqyEdwRUP3jSVjUpxqrlkdNGtOjJVKbs0fUfwf+PkHiHydH1+RLXU+EjuThY7g/yVvboe3pXuKzBh8pBX1FfnZyea6+x+L/jHTtOWyg1+4WBRtXeqO4HoHZS361+a5jwn7Wr7TCSST3TvZem5+98P+JrwuH9hmUHJx2krXfk0/wAz7kDA9DXh/wC014vsbPwq2geYr3946PsVuY0Vwxc+mSuB68+hrjvgX8XdcuPFcWi6neyahb3gYRPL8zROFLD5upBAIwe+OnOfOPijHqCfEDXBqZf7Q1y5Vn/55Z/d4/2dm3FeXlmRzw+ZqliJL3UpK3Xt+J9HxFxlDHZA62Dpv324yv8AZ0u9urWxyfP1pQM9BQPk6Gtjw/4N1zxVOsek6bcXuTguiYjH1c4Ufia/V6mIp0YudWSSXV6H81UMHiMVNRoQcpPZJNt/cY33QARX2N+zrb30Hwy077YHAd5HgD9RGWJX8DyR7EVw/wAOf2ZxBLDf+J5UnZSGWwiJ2Z/6aH+L6Dj3Ir6AtbZLSFI4lCxqAAqjAAHQAV+U8R5xh8bFUKGtndy6eiP6U8P+FMdlVSWOxnu8yso9dbO77FkrkYPIqhBpNpb3UlyttEkzjDSrGA7D0J6mtADNLw1fCKTWx+3ypRm05LYWlooqTYKKKKACiiigAooooAKKKKACiiigAooooAKKKKACiiigAooooAKKKKACiiigAooooAKKKKACiiigAooooAKKKKACiiigAooooAKKKKACiiigAooooAKKKKACiiigAooooAwfEvh+y8U6RPpd7GJba4Qqy/1HoQcEHsQK+d7v9lTWBqwjttVtjpZb/XyKwmVf9wDBP4j8K+oG5HT8aaG24GeDXqYPNMVgFJUJWUulrny2b8N5dncoTxlPmlHZp2duztujnPBfgyy8DaDb6XYR4ROWl/ilc9XY+p/wHQV0wPemrlW9qUYUda82pUlUm5zd29Wz6Chh6WFpRo0YqMYpJJbJImoooqTpCiiigApCKAaR3CjJIA96BaIYxx1615t8aviIngLwzIYXUandAx26HqDjlseig5+pA710Pirx/ofhO1e41G+hhCDIj3gu59FXqTXxz8Q/HV38QPEs+pXAKQfdtoSciOMdB9T1J9T6Yr6rIspnjcQpVI+5HV+fkflvGnFVHKcDKjh5p1Z6JJ6pdW+xzMsrzyPJI7SSOSzOxyST1JNNoor9zhBQVkfx9UqOrP2khRycGg8UHBc11Pwz8HSeOvF9npmCYN3mTsO0S4zz2J4Ue5rkxNeGGpSrVHaMVdnbgMFVzDE08NSV5SaSXqY48N6q+mjUf7LvTZfe+0iB9mPXdjGPes7OTx171+glnpVta2cdqkCLFGgRY1GAABgAD0xXy1+0T8PLbwjrlrqenRCG0v8AcJI0GFjkGCSB2DA9PUH1r43KuJFjsT9XqRs3fl1+dn8j9V4k4BqZLgPrtGpzKNuZNWtfTTyuzx+iiiv0A/FxcA59av6LoOp+I71bTTbKa9uG/hhQtj3J6Ae54qPR3to9Xsmv0LWS3CG4X+9HuG4DHtmvu3wxb6db6PZnTIYI7Jow0RgUBCpGQRjjpXxueZ1PK1FQhzOV7Pov8z9P4P4Tp8Rzk6lTljC10ldu/bsvM8z+DXwNi8HBNW1kLcayy/Ii8pbg9QD3b1PboPU+0cEAUvReTS7hX45isXXxlV1a0rt/h5I/rLKspwuT4eOGwsOWK+9vu31ZJRRRXIeyFFFFABRRRQA0DNB+lRySrEMsQB71nvrdisohNxF539wyDd+Wc1UYSlsjnnXpU/jlY1M06oY5lkGVIP0NS5FTaxspKWqFooooKCiiigAooooAKKKKACiiigCHdjC9GrP1nRrTX9Pms72FJoJVKPG4yCDV8fvPpSrwPmPNUm4tSi7NGNWlCtBwmrp6NPqfHXxd+DN54AuZL/TxJdaJI33urW5PRW9V9G/A84z5h8uP9qv0KvrOG/gkgniWaGRSrIwBDA8EEHqK+WPjL8C5fCjTavokTz6SSXmgGWe39x3K/qO/HI/Usi4iVRLDYp2l0l38n5n80cacBywrlj8ujeG8ordea8vI8booor9LR+BtcrCiiimSFFFFAD9u88V3nwl+LF58OtVCyF59InfNxbDkoem9PRvUdwPoRwPQ0pJYlq83GYOljaTo1o3TPbyzNMRlWIjicNLllHb/ACfdM/QLRdcs/EWnQXthOlxbTKHSRDkMK0gc5I6V8XfCP4tXfw71NYZ2afRp2/fQjkqf76e/qO498V9haRq1rrenQXtpMk9vOgdHjOVZT0Ir8OzbKauWVuWWsHs/0fmf2NwvxRh+IcMpL3asfij2813TNSikpa8I+6CiiigAooooAKKKKACiiigAooooAKKKKACiiigAooooAKKKKACiiigAooooAKKKKACiiigAooooAKKKKACiiigAooooAKKKKACiiigAooooAKKKKACiiigAooooAKKKKACiiigAooooAKKKKACiiigAooooAKKKKACiiigAooooAKKKKACiiigAooooAKKKKACiiigBv8NIM56UHtWdqmrW+j2c1zcSpFDGpd3kOFVR1JNVFOTsjKpUjSi5zdkit4h8QWnhjS5tQvZ0htYU3O7njH9SegA6k18c/FP4nX3xI1dpPnttMhYi3tien+2/qx/ToO5Nz4v/ABXufiJqxhgd4tGgYiGE8GRum9h6+g7D3JrzvBA+tfrnD+QrCxWJxC997Lsv8z+VuOeM5ZpUeBwcrUovV/zNfogooor9CPxMKKKKBBRRRQAHGeOKUB3YBQWcnAAGSTTkjaWVEjUvKxCqijJJPQAV9N/BH4HJo6xa7r8Qk1EgNDbMMiD0Y+rfy+vT5/NM0pZZS556t7Lq3/kfacOcOYniDEqlSVor4pPZL9WVPgl8CRYGDX/EMIN2MPbWbjIh9Hcd39B/D9en0CihUAX5QKVUEa4GMGl55xX4bjcdXx9Z1ar16Lol2R/Y2TZJhckw0cPho2XV9W+7ZLRRRXCfQhRRRQAUUUUAFFFFABRRRQAUUUUAFIelLSUARlcivnH9rUSD/hHME+TmfcO2793j/wBmr6OY7a8Z/ah0NtR8CxXyAE2Nykjf7rZQ/qw/KvcyOrGlmFKUu9vvVv1PiONKE8RkeIhT3Sv8k7v8D5Pooor+gz+HBVO01ueCPFl14K8TWeq2pOYWxJGDgSxnhkP1HT0OD2rD680Z4BFclejCvTlSqK6asz0MHiquCrwxFF2lFpp9mj798Oa7b+JNItdRtJRLBcoJEYenv6HsR2Naw4PqK+Uv2efikfDepr4fv5SNOvH/ANHLHiGU/wAPsrfofqTX1dG29Qw6GvwLNMvnl+IdKXw7p90f23wzntHPsDCvD41pJdn1+T6E1FIKWvIPrwoopD0oA8i/aZtPP+G11LjPkSxSf+Phf/Zq+Qq+0vj7Z/bPhdrSYztRJP8Avl1b+lfFzdRX7BwfO+EnHtL9Efyj4pUuTNIT/mivwbEooqe2tZ725jt7aCSeaQ7UiiQs7H0AHJr7mc4UlzyPx6lCpWapU1dshXA74pUikllVIwXdjhVUZJPoBXs/gX9mrVtb2XGuS/2XannyY8NMw9z0X9T6gV774U+GPh/wVCBpunxRTAYa4Yb5G+rHn8Bx7V8XmHFGGwzcKPvy8tvvP1TJPDnMsxSq4n93B91dv0X+Z8ZXvg3XtOs/td5pN9b2vBMktuygDsSSOPxrHyCfUV99+JJNPs9GvJtQ8pbNImMhkGV245yPTFfBd6YWvLl7VGS2MjGIN1CZ4B/DFdORZxUzRT9pDl5barZ3/U4OMuFaPDc6ap1efmT0dk1a2uncr0UUV9kfl4nOfalBxVzTNLvNXvEtLC2lurhzxFChZj74Hb3r3z4a/s1bHi1HxUVYjDLp8RyoP+2w6/7o49z0r5/MM2wuXwvUlr0S3Z9jkfDWYZ5V5MPT93rJ6JfMxP2cPh5d6h4gi8TXUTQ2NoGEBYY82QgqSP8AZUE8+uPQ19CeJfAWheLgp1XS4LxwMKzrh1HoGGCPzrZs7OKxtkgt41hiRQqRqAAAOAAB0FWT8uBnJ9K/F8fmdbGYl4hPleys9kf1vknDWEynL1gZJTTd5XSabfXW5xWnfBfwbpjh4dBtCw6GVfMx/wB9ZrsbWxgs0CQxKigcBVxgVPjPX+VBUGvOqV6tZ3qTcvVtn0OHy/CYT+DSjH0SX6EtFFFYHohRRRQAUUUUAFFFFABRRRQAUUUUAFFFFABRRRQAUUUUAFFFFABRRRQAUUUUAFFFFABRRRQAUUUUAFFFFABRRRQAUUUUAFFFFABRRRQAUUUUAFFFFABRRRQAUUUUAFFFFABRRRQAUUUUAFJgUtFABSYFLRQAUUUUAFFFIelAEJOWFeB/tO+NdR0aDTNHsbiSzS73yzyxMVZlUgBQR2OST9B7172Fx079q8y+N/wsf4jaVbvZuseqWm4xb/uOGxuRvTOAQexFetlNSjRxkJYn4E/u00/E+Q4qoYvE5TVp4Fv2jStbRtX1S87Hx024kkkknkk0Y5rT8QeFNX8L3hg1WxnsZM4Uyr8r/wC6w4YfQms3II+7k1++UKlKpFTotNPqtj+J8ZQxNGo44mLUlvda/iNoooruPMCvrD9m3wR/YHhIavcRgXeqYl5HIiH3B+OS3/AvavlvSLNb7VrK1lk8uK4nSJnP8IZgCf1r790mGK2sbeOFQsUaBVVegAGABX5pxfi506UMNH7Tu/RdD968Lsrp18VUxtTXkSUfV7v5Fs9OnFfN/wC1hraPPoumIwMi+ZcSD0HAX8/m/KvoHWNYttG0+e8uZFighQyM7nAVQMkmvh34heL5fG3iu+1aUMsUjbII26pEvCj69z7k187wvgpVsZ7dr3Y/m1ZI+/8AEjN6eFyt4NP36jSt2Sd2/wADnKKKK/bT+RgxyTX0z+y54we+0u80C4cs1oRLb7jzsY/Mv/AW5/4EK+Zq9T/Zwne1+J0Ea5/f28iN9Bhv5qK+U4hw0cRgJt7xV18v+Afo3AuYVMDnVJQek3ytd09Pw3PsikxQOlLX4Uf2oFFJmloAKKKKAIs8ZxxVPUNQg020kubmVIoIlLu7HCqAMkk+mKNQv4NNtnuLmVYYolLs8jBVUDqST0FfKXxq+M8njOd9J0mVl0dG+d+VM7A8fRB2Hfqe1exleV1syrKnTVord9Ev8z47iPiPC5DhnUqO838Merf+RU+LHxtv/Geoy2mm3MtjosZKqsbFHn/2mxzg9l/Pnp5afalRlU8rvFIuMV+4YTLqGEpqnCNkvx835n8dZnnmMzTEyxFabu/uXkl0sd/8PPjJrfgW9RGuJdQ0okCS0mfdhfWMn7p9uh7jvX1/4a1+18UaLb6nZOJba4QMjf0PoQeCOxBr4DHJ2t0r6U/ZU8SSXGk6vosrl0tZEnhyeivnIHsCuf8AgVfEcT5TRjReLoxs01e3VPr63P17w64nxMsUssxU3KMk+W+tmle1+z7H0LRSDpS1+XH9MBRRRQAUUUUAFFFFABRRRQAUUUUAI1QTQrMhVgGBGCD0qfqKTbTTsTKKmrM+Wvjb8Czojz654fty1i2XuLKMcxerRj+76jt246eF1+iU0CXCMjqGU180/G/4EPYG417w9EWgYl7mzjH3fV0Hp6jt1HpX6Xw/xD8OFxUvJN/kz+dON+Bbc+Y5dDTeUV07tI8Dooor9TWp/Oji4PlkFFFFMgKKKKAF6deleofBr4vzeBL9NP1Bnl0Gd/mHU27H+JR6eo/Ec9fLgu0c0YO7B4rysbg6WPoyo1VdP+ro97Ks1xOT4qGKw0rOP3NdU11ufoXp9/DqdrHcW7pJDIoZZFOQQRkEHuKt8HNfJPwN+MT+D7yLR9WlLaNM2Elc5+zOT/6AT19Dz619YQSpNFvQh1YZz1Br8LzTLauW1/Zz1T2fdf5n9ncNcRYbiHCKtTdprSUeqf8AkW6KKK8g+vCiiigAooooAKKKKACiiigAooooAKKKKACiiigAooooAKKKKACiiigAooooAKKKKACiiigAooooAKKKKACiiigAooooAKKKKACiiigAooooAKKKKACiiigAooooAKKKKACiiigAooooAKKKKACiiigAooooAKKKKACiiigAooooAKKKKACiiigAooooAKQ0U15Aikk4AoJbtuVrm4jtoGmdgqKCTk4A9Tmvkn41/GCTxvfyaVp0pj0aF/mK8faWB+8f9gHoO/U9sb3x9+MrapLc+GtGl22kZKXc6H/WnvGp9B3Pc8dM58J42+9fqHDmRKKWLxK1fwrt5v8AQ/mzj3jN1ZSy3AT91aSkur7Ly7iUUUV+oH89BRRRQIKKKKADpxmnxo8zrGis8jEKqqMkk9ABTVVncKoLMTgADJJr6d+BvwQXRYotf12HdqTjdb2zj/UA92H97+X16fP5pmlLLKXPPVvZdW/8j7XhvhzE8Q4pUqStFayl0S/zYvwP+B6aBHBruuQh9ScboYGGRAD6/wC1/L617qqgKABtHpQqhQAOAO1LX4bjcbWx1Z1aru39yXZH9kZPk+FybCxw2GjZLd9W+rbJeopaKK4T3gooooAKKKKACiiigAooooAQDFISDQTmopplhUliABzkmhK5EpKCuxxYY4o3DHPevI/FX7R/hrw7PJa27S6tOhw/2UAxqfQsTg/8BzVnwf8AtC+GfFUq28sj6VdMcKl3hQ30YEr+ZB9q9J5ZjFT9s6b5fQ+aXEuUuv8AVlXjz7Wv17X2uerbqXqKginWYfKwb3BqZetec1Y+ljOM1dDJDgE1zfxC0Y+IvBmracoDSTW7qmf7207T+eK6RhvBFRzKDHIPUVVKbpzjOO6d/uObF0Y4nDzpS2kmn6NH52g4oIwa6L4h6KdA8dazZbQgiunKKOyMdyf+OsK50nLGv6QwtVVqUai2kk/vP4EzDDvCYqpRe8W0/k7BRRRXaeYKvOSOK+q/gF8Wx4q04aJqk3/E3tV+V3PM8Y/i/wB4dD69fXHynVzS9TutE1G31CymaC7gcSRyL1BH8x2I7183nGVU8yoOD0ktYvs/8mfc8K8R1uH8Yqq1py0ku6/zR+hIJ29KAOTx0rgfhJ8S7f4iaAJvlj1CDCXEG7lG9R/snqPxHau/XI61+FV6E8PUlTqK0loz+0MDjaGY4eGIoS5oyV0/66ktFFFYHonF/Fq3Mvw68Qooy32GYge4jOK+GV7197+OoxN4T1hD0NpID/3wa+CMfKa/U+DZe5Vj5o/mbxYgliMPPumvuaEJ5xX2b8JvhvpHg/QbO4t4UmvZoVaa6YZdyQCQD2XpgD05yea+MsMBz0Fe0+FP2lLvw54cstOm0Zb6W1iEXnm52blAwuRtPOAAeecZr1uJMHjcXShDC6q+qulfsfL8CZplWV4mpVzGydlyu17O+ttHZn1VnavA+X2pVbcPavK/hP8AG21+JF1cWUtodN1FE8wRrJ5iumcEqcDkEjIx3HXnHqgBXA/M1+P4jD1cNUdOtG0kf1bl2YYbNKEcRhJc0H1226WPG/2nbPULjwEj2hdraK5VrpV7x4YDPsGK/oe1fKG4lduePSv0OuLSK6iaOVFeNgQVYZBB68VwsnwL8FvqBum0OAOTny1LBP8AvgHb+lfX5Jn9LLaDo1YN63TVvxPyri/gfEZ/jY4vD1EtEmnfS3VWPjvQ9A1DxFci202xnv5z/BBGWx7k9APc17L4K/Zg1C8KXHiO4+xxDk21swLn2Zui/hu+or6O0zQrDRLdILG0gtYl6RxIEUfgBWlyR61GP4qxWIvCiuRd92Vk3hpgME1VxsnUl22X3dTnPDPgnRfBdr5Gk6dFbKerKMs3uSeT+JroemeMU5VAoPKntXxkqk6snKbbb6vc/XaGFpYWCpUYqMVskrJElLRRUnUFJgUtFABRRRQAUUUUAFFFFABRRRQAUUUUAFFFFABRRRQAUUUUAFFFFABRRRQAUUUUAFFFFABRRRQAUUUUAFFFFABRRRQAUUUUAFFFFABRRRQAUUUUAFFFFABRRRQAUUUUAFFFFABRRRQAUUUUAFFFFABRRRQAUUUUAFFFFABRRRQAUmKWigDL1TRrLVrSS2vLSK6gkGHjlQMrD3B4rxXxv+zBpuo+Zc+H5v7MnPP2dstAx9u6/hx7V7z0xQUyTXdg8wxODlzUZuPl0fqtj57M8hy/N6fJi6Sl2ezXo1qfBfirwFrfgu48vVbCSGPOFnX54m+jjj8Dz7VztfoVqGnW2pWzwXNvHPC42skihlYehB614j4//ZmsdR8278OyDT7k8/Z5CTAx9upX9R7V+kZbxZTqWhi48r7rb5rofgef+GdfDqVbLJc8f5Xo16PqfMg46816p4T/AGivEfhyyS0ulj1SGNQFaYlZeOgLjr9SCfevP/EfhbVPCl8bXVrGW0l7FxlHHqrDhh9DWYSpH3cCvr6+HwmaU05xU47p/wCTR+VYbHZpw9WkqUpU5bNbfemdx4/+L+vfEBPs906WlgGDfZYMgNjoWJOWx6cD2zXDHGPU0lL0PFdeGwtHCQVOjFRXZHnY/McVmdV1sVUc5Pq/y8hKKKK9A8gMYr2r9l3QJL3xfe6oeIbSHygT/fcjH6KfzFeO2Nlcajdw2lrE01xOwjjjQZZmPQCvtj4UeAY/AHhK2sSVN2/725kX+OQ4z+AACj2Ar4XifMI0MK8On70tPl1f6H7B4dZJUx+ZRxkl7lPVvz6L9Tuh0opaK/GT+uiFemTQv6elIRtIOcD0rA8T+MdI8G2RutUvY7aP+HcfmY+gUcsfYCqhCVSShBXb6I5q+IpYam6taSjFatt2SOgLYwSa4Xx/8XtC8CQlbq4E15jK2kBDSN6ZH8I9zj2zXh/xC/aS1PXPNtNAU6baH5TcSYMzj/ZHRf1PuK8ZuLmW7nknnleeaRtzySMWZiepJPU199lnCtWtapi3yrst/n2PxDiLxKoYbmoZYueX8z2Xoup2XxB+LWufEK4aOdzaacGylnEx2+xc/wAR+vHoBXENx05pdxAI6+9JX6dhcNQwcFSopRS6I/nfMMfjM0qSxOKk5N9X/WiCiiivSPFCvcP2U1Y+KtUI+59mXP13cf1rw8cgV9D/ALJVg3m6/dsPkPkxqfcby381r5PiSahltT5L8Ufo3AVN1c+oJdG39yPpSiiivws/tQKKKKACiiigAooooAKKKKACiiigAooooAbjb9abJGJUIIyD2p+M0nSgmyasfM/xy+B7W7T+IPD8GY+XubONeR3LoP5r+Ir5+/lX6JyxLNG0brlTXzP8dPgk2nmfxBoMBMBy91aoPudy6j09R26jjNfpXD3EFuXC4qXkm/yZ/O/HPA9+bMcth5yivxaR4JRRRX6qfzjKDiFFFFMgKKKKADvivePgF8Z/7Mlg8Na1LutHISzuJD/qz2jJ/u/3T26dMY8I24GcdaNvHNeLmOX0cxoOlUXo+qfc+pyDPMRkOKjiaD8mujXW5+iauHUMrcHvS7sE5rwL4B/GRtWSPw5rMxe9Vf8ARrlzzKo/hY/3wO/ce4599Xa2PTFfg+PwNbAV3SqrVfc13R/aWS5xh87wkMVQej3XVPqmSjpS0UVwn0AUUUUAFFFFABRRRQAUUUUAFFFFABRRRQAUUUUAFFFFABRRRQAUUUUAFFFFABRRRQAUUUUAFFFFABRRRQAUUUUAFFFFABRRRQAUUUUAFFFFABRRRQAUUUUAFFFFABRRRQAUUUUAFFFFABRRRQAUUUUAFFFFABRRRQAUUUUAFFFFABRRRQAUh6UtIaAIt23k4rwf4/fGT+xIZPDujT7dQlXFxcIeYFI6A/3yPyHuRXS/Gz4rR+ANHNpZyI+sXSkQx9fLXoZGHoOw7n2Bx8hXFzJeXMtxcSvNNM5kkkkOWZickk9zX3nDuSfW5LE117i2Xd/5I/DuPeMFgISy7By/eSXvNfZT6erIqKKK/YlFRVkfyzKcpvmkFFFFUZhRRRQA5sgbaTAI45akzt5r6D+AvwW854PE2uQbVGJLO1kH5SMP/QR+PpXh5lmVLLaLqVH6Lq32PrcgyHE59io4egtN5S6Jdb/oaHwJ+CJ09YfEXiCH/SyA1taSD/UjszD+/wCg/h+vT6CRVRMDpj0pAiqu0DAFOxzjNfhWOxtbH1nVqvXouiXZH9mZJk2GyTCxw2Hjot31b6tknUUtFFcB9EFFFFABRRRQAUUUUAFFFFABTSc0E5qvcTLBGzuQqqCSScDHvTSvsTOaprmkU9a1q00Cwlvb6ZLe1hQs0jnAAr5N+Kvxx1HxxLLYWDPYaGCV2qcSXA9XI6D/AGR+Oe1f4z/Fabx9q7WdnIU0S2ciJRx57Djefb0Hp7njzRQT8tfq+QcPwoxWJxSvJ6pPp/wT+XuNuOKuMqywGAly01o2t3317BRRRX6Nyq1j8M5583Pc7LwZ8WfEvgl0SxvmmtF/5dbjLx49F7r+BFfQPgf9pDQPEOy31POjXjADM7ZiY+z9v+BAfjXyYcHpxQMj3r5bMMgwmOu1Hll3Wn39GfoOScbZpk7UFU54L7MtV8nuj9D4LuK6jV4nWRSAQVORj1qbjae4r4S8I/EnxB4LlX+zb5xApybWY74W/A9PquD71794L/aa0XVVjt9bgfSLk8ebkyQsf94cr+IwPWvzXH8N4zB+9Bc8fLf5o/oHJPEDLM0Sp1n7OfaT0fo/8zzn9prQzp3juC/CbY763B3eroSD/wCO7K8fHevbv2kfGWh+KZNGi0q7gv5bcSM8kDh1RW24GRxk7entXiXqAa/TuH5VHgKaqJppW17J6fgfztxmsP8A21XeGkpRbTundXaTe3mJS/eNKgJYAAljwAO9TXen3WnTCK7tprWQgN5c8bIcHocEA19A6sFLlb1Pi40Kk4OaWi6leiiitzmNzwZ4v1DwVrlvqunviSPh42PyyqeqN7H9Dg9q+0fAHjmy8d6HDqNnJnd8skRPzxv3Vh6j+WD3r4TYDbx1rqPh78QNR+HmtJfWTmS3fAubZmwsqf0Ydj2+hIr4fP8AJY4+n7alpUj+K7P9D9Z4L4unkdb6viW3Rk9V/K+6/U+7SwxxTXGeP0rmvB/jbS/GmkQ6jps4eNh8yk4ZG7qw7Ef/AKsiuhS4EisykHjsa/G6lKdOTjJWa3TP60oYyhiacatKSlGSumtbo4j4zeJLfwz8P9VkkkCzzQtBCM8tI4KqB9M5+gNfEwPH1r0v48+Nb3xN42u7GRmisNPkaGKE92HDOfUk9PbHvnzXoa/ZuGcA8HhVOXxTs/RdD+SOP88/tbMnSpr3ad4rzaerAsBweaSpYYJLyVIYIXlmc7UjjUszH0AHWvZPhz+zjqmuvFe+IQ+nWHDC3H+ulHof7o+vPsOte5jcyw2Ahz1pW8ur9EfIZRkGOzmqqeFpt930Xm3sH7MPha7vvFkut7GSytI3iMhGA0jY+UeuBkn0+X1r6sblsY5rJ0TQbPw7YQ2Vhbpb2sS7VjjGAB/j6nqa1wuOOpFfh+aY95jiZV2rLZLyR/Y3DWSRyHL4YRSvK95Po297eRIOlLRRXkn1omBS0UUAFFFFABRRRQAUUUUAFFFFABRRRQAUUUUAFFFFABRRRQAUUUUAFFFFABRRRQAUUUUAFFFFABRRRQAUUUUAFFFFABRRRQAUUUUAFFFFABRRRQAUUUUAFFFFABRRRQAUUUUAFFFFABRRRQAUUUUAFFFFABRRRQAUUUUAFFFFABRRRQAUUUUAFFFJQAwY+lMdgoLEgAetOY7FJNeUePPHn266/sbTjku+yeVT+aD39/w9ceDmmbYfKaftKz1eiXVvokcmIxFPDx5p/Jd32PU4blLiJZI2DIwBVh0IPQ1Y6CqWn2629pDGowqIFA9gMVd6ivXpSc4KUtzqV7ai0lLRW4zC8Q+GdN8S2UlrqNnFdQP1WVcjPqPQ+45r5+8e/sx3Nsz3fhebzo+T9hmbDD2Vzwfo35mvprGRTeSOlepgczxeXyvQnp1T1T+R8rnHDeXZ3DlxVO8uklo18z8+tW0LUdBujbahZz2Uw/hnQrn3Geo9xWeeK/QW/wBEstXt2hvLSG6hb70cqBlP4EVxupfATwRqMm9tCiiY84gkeEfkhAr7zDcYRa/2im0/K36n4nj/AAqrqbeDrJx7STT+9XufFhAH3RW74W8E6z4zuxBpVhLc4OHlxtjT/ec8D6dfQV9cad8CfBWmvvj0KFz6XDNMPyckV21lp1vYQCK2gSCJBhVjUKAPbFRiuMFytYam793/AJI2y3wrmqilj6y5e0btv5u1jzP4S/BCy+H6i/vWW91llwZsfLED1VAf1Y8n2HFercg+teW/EX456P4A1NbB4Zb6/wABpIoMfugemSe56genPGRmhpP7TXhK8hLXb3VhJ3SWBnz9Nm6vj6+FzHH/AO1ThKXN1t08vI/VMHmeQZJ/wnUasYcm6btr5vqz2PPSqGra1Z6JavcXtzHbwINzSSMFVR7k14d4t/amsreJofD9m93MeBPcDy4199v3m+ny/WvB/FfjnW/Gl2ZtVvpLgA5SBfljT/dUcfj1969PAcM4vFNSqrkj57/cfPZ54i5bl8XDCP2k/LZer6/I9v8AiF+07HEZLLwxAJ3GVN7OpCD/AHF6t9TgfWvAda1zUfEN+93qN3Le3LdXlbOB6AdAPYcVn0bTX6fgMnwuXxtTjr1b1bP50zrijMc8qc2Iqe70itEvkLjc/PWt3wl4F1jxvfi10mzabDASTt8scY9Wbt9Op7A1iR7UlUyZZQRuUHBI+tfa/wAKNY8Pap4Xt18OeVDbxAK0Kja8bY5Djrn3Oc9cmuHPszrZbSTowu316L1/Q9fg3h7DZ9i5QxNTljFJ8q3l6X6HNfD39nzRPCMcd1qajVtS65mXMcZ/2EP8zk+mK8z/AGnNMsrHxDpTWkKQ3EsLmbZgZAI25x/wIZr6rOON3evjv9o3VRqXxNuYVPFnbxwH0yQXP/oY/KvhsgxGJxuZqpUm20m32sfsXG+X4DJ+H3Rw9KMU2ktNb73b3bPL6KKK/aD+VBeimvq/9l/RjZeAmvD/AMvl1JIPouE/mh/OvlAncoFfdHwr0Y6B4C0axZNkkdum9fRyMt+pNfnfF9bkw0KXWT/BH7f4W4P22ZTxDWkIv721b8LnYjpS0UV+Rn9VhRRRQAUUUUAFFFFABRRRQAUUUUAFFFFABRRRQA0jFRzRCZCrDIPapQc0hGKNiWlNWZ8s/HT4KnRJZtf0KEtYnL3Vqg/1J7uo/u+o/h69OnhnUDHWv0RnhjuYzG4BUjB7ivlD44/BpvCF1LrWkQ7tJlbMsSD/AI92J7f7JPT0PHpX6hw7n17YXEvX7Lf5P9D+beO+CvYuWZZfD3d5RXTzS/M8dooor9QP55CiiigQUUUUDJIJpbeeOeGRopo2DpIhwysDkEHsa+t/gj8W08daWNPv3WPXLVR5i9BOnTeo/mOx9jXyIeRmr2jazeeHtUttRsZWgurdw8br/I+oI4I7g18vnOUwzKj2mtn59vRn3/CfE1fh/FqV705aSXl3Xmj9CQd4zTTy3+1XDfC34i2XxF8PpcxkR3kWFuLbPMb/AOB6g/1Bruuv+9X4ZWozw9SVOorNaNH9mYPGUcfh4V6EuaMldNEtFFFZHeFFFFABRRRQAUUUUAFFFFABRRRQAUUUUAFFFFABRRRQAUUUUAFFFFABRRRQAUUUUAFFFFABRRRQAUUUUAFFFFABRRRQAUUUUAFFFFABRRRQAUUUUAFFFFABRRRQAUUUUAFFFFABRRRQAUUUUAFFFFABRRRQAUUUUAFFFFABSHpS0UAQMflrkviN4+s/h9oUl/cnfL9yGAHDSOeij+ZPYCtfxBrtt4d0ue/vJlit4ELOzdAB/M9gO5r4u+JXj+8+IniOW+mZls0yltbk8Rpnqf8AaPUn6DoBX0mSZVLM6/vaQju+/kvU/OOMuKKeQYTlptOrP4V2836GN4j8Q3vivV7nU76YzXdw25j2UdlUdgBwBWXTgdvSkGFQ+tfuNGnGhBQgrJaJH8cYnEVMXVlVqycpSd23u29xKKKK6ziCiiigYdetHUkrSk4+leofBT4RS+PNSS/vkZNDtn+Y45uGH8APp/eP4Dk5HlY3G0sBRlWqvRf1ZeZ72UZViM4xcMLh43cvuS6t+hs/Ar4NHxHcRa9rMONMjbdbwSD/AFzA/eYf3Qe38R9uv1VHGIo1VAAoGMCoLO1isbeOGFFjiRQqoowABwAB2qz+VfhOZZjVzGu6tTRdF2R/aHDvD2H4fwioUtZPWUurf+XkS0UUV5R9YFFFFABRRRQAUUUUAFFFFABRRRQBEeRzXDfGg3KfDLXTa58z7M27b12fx/8Ajua7rdjJqtcW8dzE8Uih42BDKwyCD1BFbUKnsqsajV7NO3ezPPx2HeLw1ShGVuaLV+11ufnjQBk19W6r+y74Z1C+kuILi9sYnOfIt5E2L/u7lJH51j+Kf2WbI6ezaHfTxXaDKrdMGjb2OBkfXn6V+wUuKsDLli7q/dbH8p4vw4zqnz1IpSt2er9EfNgG5uKRl8tsVc1jR7zRdRuLK8tmtbu3O2SJxyD/AFHcEcEVUJZua+xpVY1YqcHdM/LK9GeGm6c1ZrRp7pjaKKK6TjCiiigYUUUUFbm74GlSDxpoMk6goL6HcG6Ab15/DrX1h8UfhfZ+PvDu0BIdQgUtaz7fut6H/ZPf069q+NUZomVkYqwOQw6g195+CNbXxN4U0vUlAU3ECyMB2JUZH4Hj8K/L+KvbYavSxVJ2tdfr+Op/QHhvTwuZYTE5diYqV7O3dbP7tD4T1DT7nSb+4tLqNoLmFzHJGw5DDrVWvp79ob4VjVtPbxDpkOb+3T/SUQczRjv7so/MZ9BXzF0H1r67KMzhmOHVRaPZrs/8ux+Y8T8PVsgxsqMtYPWL7r/NCUUUV9EfFlqw1S90uRpLK7uLNmGC1vKyE/iDXSeG/ih4l8NanBfJq13dKrAyW9xO0iSL3Ugk/n1FcluDHGa6r4a+Bbrx/wCJrbTo1b7KpEl1KOiRg88+p6D3PoDXg5hSwiozqV4qyWt0fV5JiMxni6VDBzkm5KyTf9ep7f8AEb4HH4jTJ4i0a5jtbu7RWmhuFISX5RtbIBKtjAPBzgdO+L4f/ZSunlV9a1ZFQdY7SM5P/A26f98mvo20t0toUiVQqooAA6ADpU46n0Pevx2Ge42jT9lSqWitF3S7XP6tlwVlOKrLFYileo9ZatJvq7ebOS8IfDDw94LixpenxpNjDXDfPK31Y8/h09q69flHTApuMdOB7U4LjgV4dWrUrTc6knJvq3c+1w2DoYOmqeHgoxWySSX4EmBS0UVmdoUUUUAFFFFABRRRQAUUUUAFFFFABRRRQAUUUUAFFFFABRRRQAUUUUAFFFFABRRRQAUUUUAFFFFABRRRQAUUUUAFFFFABRRRQAUUUUAFFFFABRRRQAUUUUAFFFFABRRRQAUUUUAFFFFABRRRQAUUUUAFFFFABRRRQAUUUUAFFFFABRRRQAUUUUAFFFQyTpECWYADuTUSmoK8gFb61Wu7uGwhaaWRY41GWLHAA9a43xJ8VdM0cPHak3twOMRn5Qfdun5ZNeTeJfGGo+JZc3Mu2EHKQJwo+vqfc1+aZ9x1l2URlCjLnqdk9E/N/oeBjc3w+FTjF80uy/VnV+OfilLqRks9Kcx25yrTDhmH+z6D36/Sub8BWBv/ABLZpxxIG59uf5Ka50fLkivSfhBppk1Y3BXIjBfPoW4H6bq/DcuzHGcU59RnipX95Oy2STvZL0PkMNXrZjjYSqO+u3RLyPaI12oB6Cn0lLX9fRVlY/TgoooqgCiiigBKWiigBuOKRx+7OOuKdSZ4oJtdHwr8WdOvtM+Imurf7jLLctNGzdGjY5THsFwPwI7VyIIIOAa+zfi18J7b4j6aGQrb6nCCYLnH/jreoP6dR3B+RNe8P33hbU59P1K2e3uoj91ujDsynoQfUV+2ZBmtHGYeNHacUk16aXR/HfGvDeKyrG1MS05U5ttS8272foZlFFFfYt8qufl8I887Fi00+71J2js7aa7kUbikEZcgeuBUUm5XORtYcEHqK+1/hXoOh6d4Q0+TRoo3tZ4xJ5gA3ykjlmPr29unGKxvif8AA7S/Hcc13aolhqwXKzovyufR1H3vr1Hv0r86hxZD606VWHLC9r9fmj9vqeGeJll0MVh6inNq/Layaavo7nx8Pm7Vr+GPFOp+D9Uj1DS7lreZeGHVJF7qy9CP89aXxP4V1Twfqsmm6rbNBOnKnqki9mRu4P8A+vBrH79a+4/c42l0lGS9U0fkf+15RiesKkX5ppo+tvBP7QOheINGZ9TuI9K1GFD5kU74ViByUY9fp1/mfl/xPrTeIvEmo6lIW/0q4klGeyljtH4DA/Csonp7UrfK3z814+X5JQy6tOtSb97p28kfS53xZjc+wtPD4m3uXd1o29k2u6G0UUV9QfBGx4N0Y+IfFelaeE3rcXUaOvqm4bj+C5Nfe9rB9njVenAr5K/Zp0H+1PiAb5kzHp8DOG/23+VR+W/8q+u84H4V+McW4n2uMjSW0V+LP6w8L8B7DLZ4mS1m9PRafnclFLRRXwx+1hRRRQAUUUUAFFFFABRRSZoAWiiigAooooAKKKKACiiigBpGKo3limoW8kMyJNFIpR0dcqQRggg9QavkZpNtOLs7oznCNSPLI+M/jN8JZfAepNe2CPLok7/Kept2P8BPp6H8DyOfM+MCv0D1vQ7TxBp09jfQpPbTIUdHHDA18Z/Fb4Z3Xw41x4cPPpk5LW1yR27o3+0P16+w/XOHs9+sRWFxD99bPuv8z+WeO+DXltR4/Bx/dyeqXRv9Dh6KKK/Qz8PCiiigQUUUUDOj8C+Nr3wFr8GpWZ3IpxNDnCyp3U/zB7HFfavhPxRY+MNFtdR0+TzIJlDD+8p7qR2IPBFfA4X9K9F+DXxSm+HuuLFO7Po904E8fURN0Eij27juPcCvgeI8lWLp/WKK9+P4r/M/ZeBOLnlVZYHEy/dSe/8AK3+jPtMGlIBFU7K9jv4I5YnWSKRQ6upyCCMgg9xVuvx5q2jP6xhONSPPEfRRRSNAooooAKKKKACiiigAooooAKKKKACiiigAooooAKKKKACiiigAooooAKKKKACiiigAooooAKKKKACiiigAooooAKKKKACiiigAooooAKKKKACiiigAooooAKKKKACiiigAooooAKKKKACiiigAooooAKKKKACiiigCLPPpUcjrFGXY4A71IRtFeA/tD/Fn+y7d/DWkzYu7hf8ASpVPMUZH3R/tMPyH1Fd2BwVTH140ae769l1bPn87zehkuDniq70Wy6t9Ejgfjx8WG8Zaq2kWEuNItH+ZkPFxIO/uo6D15PpjyX6UqhQfnpPpX73gMFSwFCNGmtF+L7n8TZ1m1bOsXPF13dv7kuiXoFFFFeufOhRRRQApOI9oo+UYpK3PBnhC98ca7b6Vp6ZeTl5GHyxIPvO3sP1OB3rixFaGGpupUdorVs78HhKuNrRoUYuUpOyS3bZs/Cz4bXfxG8QJbgvFpsJDXVwB90dkX/aPb05Pbn7Q0PRbTQNNt7CyiWG3hUIkaDAAFZPgjwdYeBtGg02wi2xRjLueWkY9WY9yf8AOBXTY/M1+G5zm08yr6aQWy/V+bP7K4R4YpZBhVzJOrL4n+i8kS0tFFfPH6EFFFFABRRRQAUUUUAFFFFABRRRQAUUUUAFJS0UAJgUHpS0lAHkfxs+EsfjjSft1jGqa3aqTE/TzV67GP8j2PsTXyNPbyW1xJBOjRTxMUeNxhlYHBBHYiv0RKhgQa+dP2ifhLvR/FOlw/vIxm9ijH3lH/LQD1Hf257HP3/DedfV5LC4h+69n2fb0Z+EeIHCKxdOWZYOPvxXvJdUuvqj50ooor9gvdH8u2s7MMjGc0pI24HPvXufwb+GXhL4heDpvtYk/teJ3SaRJ2VkySVIXO3BXuQeQ3pXO+PvgLrvhAy3Fgravpq5PmQp+9Qf7Sf1XPvivmYZ7hZYiWGm3GSdtdE/Rn3c+D8yjgYZjSipwkr+67teq8up5bRRRX0qknsfDSi4S5ZBnjFfVf7L/AIi/tLwZNprsDJp9wyqvcI/zD9S35V8qE165+zN4iOk+PpLBnxFqMBXHq6fMv/ju+vk+JcL9ZwEmt46r5b/gfpHAOY/UM6ppu0Z3i/nt+J9a3EfmwPGRwRivh74s+GIvCPj7U9PgwLXcs0SjoquA236AkgewFfcjNuFfFnx5E3/C1Nb85GXc0Xl56FRGgyP1/WvhuEakljJQvo1qvmrH7J4pUacsrhVcfeUkk+ya1+84BsA8GkIx2xR9Blq9a+Gv7P8Aq/iwxXmsJJpmlDBCuMTS/QH7o9z+APWv1DGZhh8BBzrSt+b9EfzjlWSY3N6yo4Sm2+vZLu2cV4D+H2rfELVha6dFiFCPOuXB8uIe57n0Ucn6ZI+wvh/8PNO+H+jJZWUeZDhpZ2GXlf8AvMf5DoK1PDvhbT/C+lR2GnWq2tugwFjHX1JPUk9yeTWuoHLHr3r8bzbO62Zy5V7sFsu/mz+seFeDsLw/D2s/eqtavovJE9LRRXzR+kCUtFFABRRRQAUUUUAFFFFABRRRQAUUUUAFFFFABRRRQAUUUUAFFFFABRRRQAUUUUAFFFFABRRRQAUUUUAFFFFABRRRQAUUUUAFFFFABRRRQAUUUUAFFFFABRRRQAUUUUAFFFFABRRRQAUUUUAFFFFABRRRQAUUUm4UXAQ+4oIx71GZkUcsB+NUZtcsYGYNdJuHVQwJH4da5KmJpU1eckl5uxLaW7NGjn2rn7jxpp8a5VnkP90IQf1xVCb4gRKuY7Zy3o5A/lmvJrZ9l1D46q+Tv+RjKvSjvJHXYIo59f0rgJ/iLcbMR20aN6s5I/QCs2X4jaioOZIU99p4/Nq8WvxnlND/AJeN+if6nLLMMPHr+B6nj3phcDqRXitz8S9QGcalj2RFP9DWRefEC/nYk3twT/suVH6V85X8SMrpfDFt/L/M4Z53hYd/w/zPoDz4x/GPzqCfVLW3XMk6KPUsK+cbnxTeXA+aWVv96Vm/mazpL+d+shH+7xXzuI8VaMbqjQb827fhb9Tzp8R018EL/P8A4B9EXPjfRrMZk1GDA9HBP5CsO9+MGiWwbynkuWHaOM/zOBXhhYk5JJPqaQ5PavmMT4o5hUuqFOMfW7Z5tTiStL+HBL72emat8arqVWXT7NIvSSY7v/HRj+dcTrHi3VdeJ+23juh/5Zr8qfkOD+NZHzUuc9q+DzDivNszuq9aXK+i0X4WPDxGZ4rE6Sm7dtl+AtFGKK+PcnP4jyRY081kUdScV7f8J9P+z6dcXBXAchVPqqj/ABLV43pUO64Lnog/Wvonwfp/9m+H7OErtbZuYf7R5P6k1+3+GGX+1x0sTJaQT+97H23DtDmqOq+i/wCAb1FFFf1IffhRRRQAUUUUAFFFFABRRSUARg7uK434gfDfSfH+nfZ9Qh2zISYbiMASRn1B9PUHg/lXXqcDn73tUntitKVWpQmqlOVpLZo4sVhaGNpSoYiClF6NPU+IfH/wg1/wJO7TW7XmnA/LewKSoH+2OqH68ehNcMfav0UkgSVSHQMD2NcvJ8M/C814bp9B09rgnfvNsmSfU8dfev0DCcX1IU+XEQ5pLqtL+qPw3M/C2lVr8+Cq8kH9lq9vRnE/s0afqdl8P83wdIJrhpbWOTqIiF5A7AsGI+ue9evYA6dBTY41hRUUBQOgHSpAvFfCYqt9ZrSrNW5nex+05Xgll2Dp4XmcuRJXfWxyfjr4faX470t7XUIN3UxyqcPG395T2+nQ96+PviB4A1L4d649leruiOWgulXCTL/RhxkdvcEE/c73CBseYq/jXk37SDaY3w7ujdFDdtLF9nx97zNwzt/4Duz7Zr6bIMzxGFxMKK96Emlbtfqj85454ewGY4KpjNI1aabv3stn3v0Pkiiiiv3E/kEKKKKiclBXZrCHtJqCPqT9lbw6bPwvfarImHvZ9qt6xoMD/wAeL17mFHNcr8NdAPhfwTpGnsu2SKBBIB/fIy3/AI8TXVg+9fzpmWI+s4ypU6Nu3otvwP7v4cwKy7K6GHtZqKv6vV/iPoopK80+mGA5FNLbR1pCduBnFc/4i8b6H4Pt/O1bUorUEcK7fM30Ucn8BVQpzqtRgm2+i3OWtiaWGg6laSjFbttJL7zoC3HX86fmvAPEP7Vmn20jx6Rpc17g4Ek7+Sp9xwSR9QK4i9/ag8VXEh+z29hax9gUZm/Pdj9K+kocOZhXV1TsvNpf8E+BxnH2R4OTh7Xma/lV/wAdj613bhRjj0r48X9pLxkGyZbNx6NCcfoa29I/an1u2ONQ0y1u07mBmiP67xW9ThfMIK6ipejOGj4j5JVlyyk4+bX+R9UjimrnJ4wK8j8LftI+FdfKw3skmkXB4H2lfkJ/3xkAe7Yr1Ozvre+gWW3lSaJhlXUhgR6jFfOYjB4jCy5a0HF+a/I+8wGb4HMoc+EqxkvJ6r1W6L9FJS1yntBRRRQAUUUUAFFFFABRRRQAwnNc14y8H2PjTRZtMv4d8Mg4YH5o27Mp7Ef/AFuma6EsckD8KGUk1VOcqc1ODs1qmc1ehTxNOVGtFSjJWaezTPgzxx4Lv/AuvzabfKWA5hnxgSx9mH9R2Nc+cY4r7b+KPw6s/iLoUtrJiO6jy1vcY5jf+oPQj+oFfGet6NdeHdTutNv4Wgu7dyjof0IPcEYIPcGv2zIc5jmFLknpUjuu/mv1P49404UqZDiPa0k3Sk9H28n+hn0UUV9kfmAUUUUCCiiiga02Pe/2evi02nzxeGNVmzC5xZTSH7pP/LIn0P8AD78dxX0yj7sNkYr87Y3KujoxRlOQynBB9a+uPgV8VE8aaMNOv5B/bNmgD5PMqdBIPfsff61+Q8TZN7GX1ugtHuuz7/M/p7w94s+swWV4yXvxXut9V29Uew0UUmRX56fvgtFFFABRRRQAUUUUAFFFFABRRRQAUUUUAFFFFABRRRQAUUUUAFFFFABRRRQAUUUUAFFFFABRRRQAUUUUAFFFFABRRRQAUUUUAFFFFABRRRQAUUUUAFFFFABRRRQAUUUUAFFFFABRRRQAUUUUAFFFFABRRRQBC528/dFND7gOxPSnuocYIzWNr+t23hvS7jUb2QRQW6F3ZuwH8z2A75qoxc2oxV2zCtUjQg6k3ZLVt7JI5j4v/EeD4e+G5Jtwk1GcGO2hz958feI/ujOT+A718Y3t7PqV3PdXEjTTyuZJZGOSzE5JNb3xB8bXfj7xHcancbkh+5BCTkRxg8D6nqT6muaYbT6iv27IMoWX0Oea9+W/l5H8dcacTzz3GOFN2pQuorv3b9eglFFFfYH5gFFFFABRRQBuOBzUSairmkIOcuWJZ07TrnWNQt7Oyhae5mYJHGo5LH/PWvsz4Q/DO2+HegKjKsmpXGHuZgPvN2Uf7K5IH4nvXJfAP4Rf8IzZLruqw/8AE1uF/dxuOYIz29mPf06ete3HAGBxX41xFnX1yf1ei/cju+7/AMkf1dwDwkssorMMXH97JaJ/ZT/VktFFFfDn7SFFFFABRRRQAUUUUAFFFFABRRRQAUUUUAFFFFABRRRQAUUUUANIxUFxAs8TIygqwwQRkYqwRmkIxQnbVESiprlZ8X/Gz4Xv4B11ri1iI0e8YtCw6Qv1Mf8AUe30Neb9s196+NPCNn4z0K60u9TdDKuAw6q3Zh7g818Q+LPDF74P1680i+TEsDfK4HyyIfuuvsR/h1FfsnDecfW6X1eq/fj+K/z7n8lce8LPKcT9dw8f3U39z6r0fQ0fh145uvh/4jg1KAs8B+W4tweJIyeR9R1B9R6E19q6BrNn4l0iC9tJUntbiMOrDoQf5H1HY18BYyODXrfwH+LJ8G6mukalL/xJ7p/kkc8W8h/kp7+h59ax4jyb6xT+t0F78d13X+aOvgDitZfV/s7GP93N6N9G/wBGez/EL4C6F40El1Ap0zUmyTcW6ja5/wBtejfXg+9fNHjX4Ya74DuCNRtWe1Jwl5CC0TemT/CfZsfjX3IkqSgOpyp7g1FeWcGoQNBPEk0LgqyuAVI7gg18Tl3EGLwFqcnzR7PdejP17P8AgbLc7i6tJclR/aitG/NdfU/PXIHatPwzrTeHfEOm6lGSrWlzHKQP4lDDcPxGR+NfR3j39mbTNXMl5oDDS7k8/ZyC0Dn6dV/Dj2rwrX/hd4p8PXxtrnRbqVmbbHLaxmWN/TDKD+Rwfav0ejnWBzGg4OVm1qno/wDgn4Bi+Es2yHFwqezclFpqUbtXT080fb9pcLc2kciMCrANkdOe9cx4z+F/h7x4YW1W0MlxEMRzxMUdR6ZHUexz1q/4Bs7uw8HaPDfLtvorSJJQeSHCAN+tdEF/vCvxdTnhqzlSk003Zpn9bqhSzDBwhi6akpJNqSuvufU4Lw18GfCnhWdZ7PTVa5U5WedjKyn1G7IU/QCu9SNY0wg2j0FNVPapAMDilWr1a8uapJyfdu50YXAYXBR5MPTUF2SS/IfRRRWJ3hRRRQAUUUUAFFFFABRRRQAUUUUAFFFFABRRRQAUUUUAFFFFABRRRQAUUUUAFFFFABRRRQAUUUUAFFFFABRRRQAUUUUAFFFFABRRRQAUUUUAFFFFABRRRQAUUUUAFFFFABRRRQAUUUUAFFFFABRRTHkCDkgfWpbS3ATr2o6Cub1jxxpmk7k84TSj/lnF8xz6HsPxIrkNT+JF9dlls4lt4+gb7zfX0H5GvlMfxNluXXVSonJdFq/w2OCtjaFH4pXfZanp81wkK7ncKBycnGKw7zxxptrkLKZ2H8MQzn8en615ZPqF1fvvup5JjnI3NkD6DoPwphnSNCXcDHcnAr88xniBN3WFgoru3d/ctDyp5s3/AA429Tvbv4hvIGFta7P7ryN/MD/GsybxPqN4W3XBVGH3YwBj6Hr+tcVceJrW3OEJmP8Asjj86y7rxVdzZEOIR6jk/rx+lfC4zjTE1L+0rP0jp+X6nmVc4S+Od/Jf8A7yW6L4M8rSY/56OTj86z7nxFY2uQ8y5HYHcf0rz64vrm6P7yV3HoW4/KoT05r4/EcT1qjfLv3bueTUzl/Yj951t34yiORDC7H1bAH9azJ/Fd07fu1CD6ZNYvApa+dq5riau8remh5dTH16n2rehZl1W7n/ANZM/wDwH5f5VXZ2c5Ylj6k0lFedOtOprKTfqcMq05/E7hRRRXOYhRRRQAUUUUAFFFFABRSE4p8EXmyqvqefpWiTk7I0Su7I6Xwhpf2y9tIAMmaQFh7dT+gNfQsC4iQDsK8q+FmmebqslwR8tumB9W/+sP1r1cDGMV/W/h3l31TLHWa1m/wWiP1LJqHssPzd/wBCWiiiv1o98KKKKACiiigAooooAKKKQ9KAIieSMiuQ8afFHw/4DRf7TvQtw4ykEYLyMPXA6D3OBWv4p1lPDnh/UdTcF1tLeSYqOp2qTj9K+Edc1q78Q6tcanfyma7uXLu5/QD0AHAHYCvp8jydZpUk5u0Y9t2+x+ZcZ8WS4dpQhRipVJ3tfZJdWfTlt+1R4YmuNklnqVumf9a8SEfo5P6V3/hb4meHvGfy6VqMc8o5MLZSQD3RsNj3xivhYKf4uKkt7qWzuI57eWSGeNgySxMVZT2II5Br7LEcI4dx/cyal96PyXA+KWYQqr61BSh1srP5M/Q4Elh+lZviTVBoehX9+FL/AGWB5do6ttUnH6V5P8A/jBceLg2iau+/UoE3x3GMecgIBz/tDI+oOexr2O+tFv7eWCRQ0UilWU9CCMEGvzbEYWeBxPsq61X4ryP6FwGZU87y/wCs4OWkk7X3T7PzTPgzVfFWr65rE2qXV/Obxn3CRZCuz0C4PygdgKp6lrd/rBjN/e3N8Y/ufaZnk2+w3E4rqPil8Nr74d688TIz6bOxNtPjIK/3GP8AeHf161xWRnjiv3LALC1qUK1FJq2llt5eR/GWcyzHC4mrh8XKSd9U29fPzCiiivePkwrp/hjoR8S+PNF0/GVa4WSTPQonzsPxCkfjXMdDXt/7LHh03nifUdWYHyrOBYUyOrOckj6BMf8AAq8DOsQsNgas+ttPV6H2PCuA/tHN6FC11zJv0WrPqaCPZGq+gxUg6GlXpS1/P71P7ohHljYhz0B49qjmkWCMyOQoUckngVI7BEJJAUdc18t/Hf40z6zc3Hh7RZjHYRkx3VxGeZWHWNT/AHR3Pf6dfTy7LquY11Rpad30SPmOIM/w/D+FeIrat6RS3b/y7s3Pin+0Z5Ek2m+F2SWVcq+oEBkB9EHRj7nj0Br581HUrrVrx7m/uZbm4c5aWZyzH8TVZfXHFJnt2r9sy7KMPl1PlhHXq+r/AK7H8gZ7xNjs8rOdefu9IrZfLuFFFFfQHxoUUUUAFdR4K+Jeu+A7pX0y6b7OWy9rKS0bevy9j7jBrlzx0peVrgxGGpYmDhVipJ9Gepgsdicvqqth5uMls07H2t8NPi1pfxB08G3/AHF/Go860kbLr7g/xD3/ADxXfbjlcDIr8+tC1u+8N6tBqVhO1vdwNuR17+oI7g9CO9fZ/wAMPH9p8QvDcN/ERHcr+7uYM8xyDqPoeoPofXNfjme5I8ul7SlrB/g+3+TP6t4K4xWeQeFxVlWir9lJd159zvKKSlr5E/WQooooAKKKKACiiigBKKWigCIKDk9TXkXxy+Ei+N9K/tHT0UaxaKdnbzk6lCfXuD6/Xj1wHsaMdeK68LiauEqxrUnZr+rHkZpltDNsLPC4iN4yXzXZrzR+d0kRgeSKVGjlQlWRhgqR1BHY0wZI219D/tEfCPHmeKtHgyAN17BGOo/56geo7/n6188FstX7vlWZU8yoKpHfquzP4p4iyGvkGMlhquq3jLo10t+olFFFe8fIhRRRQAoQ9q0vDfiG78Laza6nZS+VdWz7lz0Yd1YdwRkH61mgHqKXIYe9cdanGvB05q6ejO3D4iphKka1KVpRaaa3TR91fD/xpa+O/Dlvqdo2N42yRE5aNx1U/T9QQe9dVjPbNfE3wh+JMvw98RhpHJ0q6IW5jHOPRwPVc/iM+1fZ1jfxX8EM8MgkikUOrqchgRkEHuMV+F51lUssxHL9mWqf6eqP7P4Q4khn+CUpaVI2Ul5915M0KKTIpa+fPvwooooAKKKKACiiigAooooAKKKKACiiigAooooAKKKKACiiigAooooAKKKKACiiigAooooAKKKKACiiigAooooAKKKKACiiigAooooAKKKKACiiigAooooAKKKKACiiigAooooAKKKKACiiigAoopD0oAhaVIwS3GK+UP2hfiefEurvoNhN/wAS6zk/fMp4llHb3Venuc+gr0/4+/E8eEdF/sywm26teqVVlPMMfRn9j2X357V8l9Wyea/RuF8n9o/rlZaLZfqfz34jcU+zi8qwstXrJrt2/wAwooor9aP5pCiiigQUUUUDDgCvbv2e/hOdcvYfEepxf6Fbvm0iYf6xwfvn2U9PUj254j4UfDmb4h+IorYh49NhIe6nXj5eyKf7zY/AZPavtLTdNt9Ks4LW1iSGCFQiIowFAGAAPpX5txNnSpQeEoP3n8T7Lt6n7z4e8JfXaizPFx9yL91Pq119EX0QIoA4Ap1JmnV+Ubn9QJJBRRRQMKKKKACiiigAooooAKKTNFAC0Um4etLQAUUUUAFFFFABRRRQAUUUUAFFFFAEBQA/L96vJfjz8MB400A39lFnV7EF02jmZOrJ/Ue/Hc16517UjoHUgjg11YXFVMLWjWpOzj/Vjx80y2jmuFnha6upK3p2a9D86yChIIww6g0gHBr1v9or4fJ4X8TDVraMLp+pMzMqjhJhyw+jfe+u6vJTk1+/4DFwx+HhWjtJfc+qP4fzjLK2S4+phKm8Xv3W6a+R698N/wBoS/8AB2mf2ZqNu2qWkYxBIJMSRjshyDuA7dx05GMdtpX7VVnd6vDDe6K9lYyMFa5E+8pnuU2jj1wc+xr5q79OKuaTpdzrmp2thaxma5uZFijUepP8vU14eNyDLmp1pws3q2m1bz3t+B9jlPGue0pUsLSqc0VZJNJt+V9z9B4J1uIldGG1hkEelDIkh5XP1rO8P6Z/ZOj2tkXLiGFI9x6naoGf0rVGcV+KySjJpbH9e0XKrRi6is+qHgYApaKKg6gooooAKKKKACiiigAooooAKKKKACiiigAooooAKKKKACiiigAooooAKKKKACiiigAooooAKKKKACiiigAooooAKKKKACiiigAooooAKKKKACiiigAooooAKKKKACiiigAooooAKKKKACiiigAooooAYWpsjBV5IH1rG8QeKLDw5bmS7m2nnag5Zj6Ad68i8SfEHUdfkdIGa0tDwEQ/Mw9z/QcfWvic94qwORx5Zy5qj2it/n2PMxeYUcIvfd32W56N4i+I+n6IzRQn7XdDjah4U/7TdB+p9q891jxtqeuMwaUwwHgRRcDHuep/l7VzUfvTnuUgHznHoO9fz/m/GuY5o3Hn5KfZafe92fH4nNauIvryx7L9WXU4pJL+G3HzMAfTqaxZ9Skk+VPkX171UJYnJOT6mvz+rmD6aniSxajpBGrca9I4IjUIP7zcmsya4klbMjs59zTaK8yriatb4pHFOvUqfEwooorjOUKKKKACiiigAooooAKKKKACiiigAooooAKKKKAExkg1qaVBgGU9+BWdGpkdUUZLHArqdG003d3bWcY5dwMjsM8n+Zr3Mrws8VXjCKu20l5t6I9LB0nVnp/TPV/hxppsdAjkIw9wfMP0PT9AK60DBFVrOBba2ijUYCKBj0Aqznmv7jyzCRwOEpUI7RSX4a/ifrtGmqVOMF0RJRRRXrGwUUUUAFFFFABRRRQAUUUh6UAY+v6RFr+j32nTjMFzC0TY9GBB/nXwv4u8J6l4K1ubTdShMbxk7JcfLKnZ1PcH9Oh5r786YxxXP+KvBWkeM7A2urWaXKdRuGGU+qsOQfoa+kyXN3ldRtxvGW/deaPzji/hSPEdCLhLlqQvZvZ36M+Cc5or6L8QfsorvaTR9ZdVPSK5i3f+PLj+VYunfsra5LcgXuq2kMHdokZ2P0BCj9a/TocS5dOHO528mnc/nap4f57Tq+y9lfzTVvzMj9mnRrrUPiGt7GrC2s4HMr9st8qr9Tyf+AmvrtQOTjGa5jwN4G0vwFo0djpsTJ/FJLJy8j92Y9z+npXTlsYr8nzjHrMcU60VaNrL0R/TXCWRzyHLY4ao7ybbdtrvovQxPE3hbT/FujzafqNus9vKOjdVPYg9iOxFfIfxQ+Emp/Dq+aRle70iRsQ3YHK+iv6N79D27gfa/Ld+Kp6npdtq9nLaXcCTwSqVaORQVYHqCD1rXKs4r5ZU93WD3X6rszHibhTC8Q0fe92olpJfk+6Pz2zjkUo9TXtXxW/Z6vPD7zap4dje70/lnsxlpIh/sd2X26j3614qc5KkYI7V+z4HMKGYU1OjK/fuvJo/kfOchxmSV3RxMLdn0a7pgCOf0r60/Zk0hdP+HiXY+Zr2eSU+o2nYB/45+tfJW3JIr6I/Zh8fM3meFbhThA9xbOP7pbLqfxYkfU+1eFxVSqVMB+7+y036H2nhviKGHzmPtnZyTUfV2/M+kgMUh5oPao5pPKRjnoM1+Lbn9etqKuzyD9oT4iv4Q8Of2fYybNR1DdGrqfmiT+N/Y8gD657V8lYyBXZ/F3xWfGHj3U7wNut4n+zW4zkbEJGR9Tub/gVcb6AV+58P5fHA4SMmvflq/n0+R/F/G2ezzfM5qL9yDcV2st382Nooor60/NxTgcL0pQCSFAznsKb/ACr6U+A/wTjs4ofEWvQZu2Ae1tJBxCOzsP7x6gfw/Xp4GaZnRyyi5z36Lq3/AF1PsOHeHsRxBilQo6Jayk9kv8zjfh5+zlqviZI7vWZX0mzYBlhC5mYe4PCfjk+1esW37NXg6K38p7aed8Y8552DfX5SB+letIuwYA2j0pxJ5r8dxWfY7FT5vaOK6JaH9VZZwRk+Aoqm6KnLrJq7Z8r/ABM/Zzn8O2Uuo6BLLfW8QLyWsuGkVR1KEAZx6Yz9a8R6/wC9X6KPGJEaNhlSMYr4v+Ong1PB3jqY28flWl4PtESgYVWJIcD8RnHYMBX2vDOdVMTN4XEO8rXT7+TPyPj/AIQw+W0lmOBjywbtKPRN7NdkedlcNXo/wH8ZP4S8dW0Esm2y1Ei3mXPG8n9234McfRjXnQOGyetJE7W8iyI5RwQysOoI719xj8NHGYedGW0lb/g/I/IMnzCeWY2lioPWLT9e69LH6JqQ0YPbGaVTgcd65f4e+KYvGHhHTNSRl3TRL5iqfuuOGX8GBFdSvJJ7Gv52q05UpyhJWadn8j+8MJiYYuhCtTd4ySafqiWiiioOwKKKKACiiigAooooAKKKKAKs8KzRsjKCrDB47V8e/HD4Vt4C1o3tlHnR7xyY8DiFzyUPt1K+2R25+x8fN1/CsXxT4csvFei3OlX0Ykt502MD1HoQexBwQfUV7mUZnPLcQprWL0a7r/NHxHFPDlHiDBum9KkdYvs+3oz4D6igbiNtdD498G3ngPxDcaVdqWCHdFPjCyoejD+RHYg1gZyeK/d6FaGJpxq03eL1TP4txmErYGtPD1o8sotpp90NooortPNCiiigAcbeDX0L+zf8UeP+EW1Oc5ILWUjnt1Mefbkr+I7AV8+KpIOafaXctnPFcwSNDcQuJI5EOGVgcgg+oNeDmmXwzLDypS36Ps+n/BPsOHM9q5DjoYiGq2ku6e5+iKtxn1obvxmvPfg78R4/iF4bSVyqajbYjuY+mGxwwH91uo/Edq9C+tfgmIoVMNVlSqK0k7M/tnA42jmOGhiaMrxkrpktFFFYHpBRRRQAUUUUAFFFFABRRRQAUUUUAFFFFABRRRQAUUUUAFFFFABRRRQAUUUUAFFFFABRRRQAUUUUAFFFFABRRRQAUUUUAFFFFABRRRQAUUUUAFFFFABRRRQAUUUUAFFFFABRRRQAUh6UtJ2oAi44HSsLxn4ntPB2g3eqXb7YoF3e7HoFHuTgfjW47iNCxPAGc18hfH34lt4x8QtplpLnTLFyvyniaXoT7gcqPxPevayfLp5jiVS+ytW/I+K4rz+nkGAlW3qS0iu77+i3PP8AxV4ku/F+u3WqXj7p7h8hAeI1/hRfYDispgVwD2pueOOtBDAZPNfvVClGhBU4KyWiR/FGJxNTF1ZVqsryk223u2wooorsOAKKKKADH8VaGhaLd+JdXtNNsozLczvsVew9WJ7ADJJ9BWf0ORX1l+z98LR4U0f+19Rixq94oO1xzDGeQnsTwT+A7V81nOaQyzDuW8npFef+SPveE+Hauf42NPanHWT7Lt6s7f4d+BbTwD4ag022+d/vyykYaRz95j/IDsABXWK2c+xpcY+lN3/MR+lfhFSrOtOVSo7t6tn9pYXDUsHRjQoxtGKSSXRInooorM7AooooAKKKKACiiigApKWmlgO9AEE0iwRNIeg5NfK3jX9pHXbzWriLw9JFY2KOUimMYeSQD+L5sgA9QMfjXpfxw+LFh4d0G/0i1uBJrVxGYhHE3+qVhjex/hODwOucdua+TOmD0zX6Lw1k1OtGWIxMLraKa083bqfz54g8W1cLUhgcuq2kruTi9U+iutvM9Nsv2ifG1jKDNewX2OqzwKB/45tNem+DP2o7G/kjtdfszp0hOPtMRLxE+46r+tfMgyT81BHPFfYYrh7AYiNlBRfdaf8AAPy7LuOc5wNRSdVzXVS1T+b1R+hOnalb6rapc2kyTQSKGR4yGUg9CCOoq4ABXxt8F/ipdeB9bgsbudpNFuXCSI5yIWJ/1i+gz94dxz1FfY0LCSJXB4IyDX5HmuV1Msr+znrF6p9/+GP6h4Z4jocRYX2tPScdJLs/8mWaKTIpa8Y+zCiikyKAFooooAKKKKACk7UtIelAHzl+1Zr8Is9H0ZSGnMpunHdVVWUfmWP/AHya+cyDnmvpz4+fCHVPGWpQaxoqLdXMcIhltmcKWUMWUoTxn5jkEjtivMPD/wCzv4v1i8VLuyGl2+fmnuJFY49kUkk/XA96/XMhzDBYPL1z1Emr3Tet/Q/lPjPI83zPO5yp0XKLsotK6skuvT5nnNnYXGpXkVtaQSTzysFjiRSzMfQCvqr4KfBePwXEuq6qqT61KuAo5W3U9VB7se7fgOMk9F8N/g/o3w9i3wp9rv2X57qYDefUL/dX2H4k16CEAXj5fpXzOdcQyx6dChpDq+r/AOAfovB/AkMpccZjrSq9Fuo/8El4ApaSlr4k/ZwooooAKKKKACiiigAooooAKKKKACiiigAooooAKKKKACiiigAooooAKKKKACiiigAooooAKKKKACiiigAooooAKKKKACiiigAooooAKKKKACiiigAooooAKKKKACiiigAooooAKKKKACiiigAoopM0ARBQFHGK4nxv8QbfwxGbe3KzX7LlVzwvu3oP1P61B8RfHyeHoTaWhD30g47hB6n+leJzTy3M0k80jSyyMWdmOST6mvxbjPjeOVqWCwLvV6vdL/gnyuaZusNejR1n1fb/AIJe1DU7rWbt7q6laaVuMt0UegHYe1MGAuTwPeoUYIuT0qF5jJx0X0r+aK+LqYibq1pOU5att3bfqfB1Kzk+aTu2WZbzIwvX1NVGYuSSSSe5pKK8+dSU9zklNy3CiiisjMKKKKACiiigAooooAKKKKACiiigAooooAKKKKACiiigBAMUtJup6RtI6ooyzHAq0uZ2RaV9EX9Htt7tOw4Xhfr3r0n4a6UbzVJL1l+S3G1SfU9fyH86422txawoi9MYz617N4K0f+xtEiR12zSfvH+p7fgMD8K/b+Acn+sY6NWa92Cu/Xp+J9zk2EvNN7R1fr0OkpaKK/qM+5CiiigAooooAKKKKACiiigAooooATAopaKACiiigBMUtFFACUHpS0UAV2G9MMvy91NeW/EH4CaJ44L3VuP7L1NuTcRKCsh9XTgN9Rg+9eqkDOKQgYx2FdOHxNbCzVSjJxfkeTmGWYTM6To4qClF9H+j3R8d6t+zj4y0+fbbW1vqEJPE0MoXj3DFSPwzXrHwM+DFx4JupNX1aVG1CRDFHFFysSHBOT3Y4HTgDuc17YB8vShc45Ne3i+IMZjKDoVGrPeys2fH5ZwLlWV4tYyim5LZN3SfdD9oJ+lcr8S9bPh3wNrOoI2yWK3cxk/3yML/AOPEV1PrXln7R0/lfC3UEHHmSQqfp5qn+leRgKarYmnTezkl+J9RnleWGy2vWjvGLa9baHx3RRRX9IQjyxSP4InNzm5SCgUUU27ImEHN8p6j8BPh4njLxX9ruo9+m6eVkcMPlkkP3F9xwWP0A719hJGsahV47cV578DfC0fhj4d6chj23N0v2iYnqWcAgH6LtX8K9FCrge1fgOd4547Fylf3Y6L5dfmf2xwXksMnyunFr35pSk+t2tF8iWiiivnz78Y3pXzp+1nap9n8P3GB5iyTIPoQp/8AZRX0XXyx+1RrgvPEmmaUp/494nlbHq5AAP4Kfzr6XhuEpZlTcel2/SzPzfj+tTp5FVU/tWS9bpnh1FFFfvZ/Fp1ngL4k6t8PtQE1jOXtmYGazc5jlHf/AHWx/EP1HFfa/h/Vode0iz1CAlormNZUJ7hlBH6GvgBYmnnjiiUs7sFVR1JPQV98eENIGheGdM08HItraOHPrtUD+lfkfF9ChTlCpBWlK9/Ox/TPhZjMXWjWozk3TglZPo30Rv0UlLX52f0CFFFFABRRRQAUUUUAFFFFABSUtFAHm3xk+G0HxB8OOsYVNTtsyWs2P4u6E+jYwfTg9q+M7u1l0+7ntrqNobiFzG8bjDIwOCDX6H7QcDGRXzz+0b8LDcRv4p0yHMsYAvI0H3kHAk+q9D7c9q+84Zzn6rU+q1n7ktn2f+TPw/xB4V+vUHmWGj+8iveS6pdfVHzhRRRX7ItT+VmnHcKKKKCQooooGdV8N/HNx4A8S2+pRMzW7Hy7qEH78ZPP4jqPcehNfb2k6tba1p9veWkqzQToHSRejKRkGvz37V7z+zb8Tf7OvB4Zvpf3MxL2jseEbq0f0PJHvn1Ffm/FGU+1h9bpL3o7+a/4B+6+HPFH1Kt/ZmJl7kn7rfR9vRn1FRTVbcAadX5Of1LuFFFFABRRRQAUUUUAFFFFABRRRQAUUUUAFFFFABRRRQAUUUUAFFFFABRRRQAUUUUAFFFFABRRRQAUUUUAFFFFABRRRQAUUUUAFFFFABRRRQAUUUUAFFFFABRRRQAUUUUAFFFFAETkn7vXvTVfcTnoelK2Acj7xrF8TeIbbwtolxqd84WGBC7H6dAPUk4AHqRVRjKclGKu2c9atDDwlUqO0UrtvZJbnnP7QPxM/wCEQ0D+zLGUrqt8Cqsp+aGPoz+x7D357V8ld62/GPii78aeIr3Vb1sNM37uMnIjjH3UH0H5nJ71iY4zX7tkeWRy/DJP43q359vkfxbxhxBPPcfKSf7uOkV5d/VhRRRX1B+fBRRRQApY/dpBxQc78mug8C+Drnxz4ktdKtAVEh3TTAZEUY+8x/kPUkCuOvWhh6cqtR2ilds9LB4Srjq8MPSjeUmkkvM9C/Z++F7+J9WGu38X/Ets5P3SuOJZRzn3VevucDsa+s402KBjAFZPhnQLXwzotvplpGIre3QIgHoO59SepPck1r4Br8DzXMZ5liHVl8K0S7L+tz+2OGMgo5BgY0Iazesn3f8AkiWiiivHPsQooooAKKKKACiiigApD0paT+GgCB5ViQlmAAHWvnP4yfHx4p5tF8MzBGUmOe+U9D3VD6+rfl61rftC/FaTQrb/AIR3TJtmoTpm4mQ8wxnsPRm/QfUGvmIe9fonDmRRrxWKxCuuifXzZ/P3HnGs8LOWW5fK0l8UluvJefcdNLJJM8kjtJI5LM7HJYnqSabtJHSjr71u+HPAmv8Ai5h/Y+mXF4nP7wLtjz6b2wufxr9OqVaOFhebUUu+iP55o4fFZhVtTg5zfRJtv7jCor1KD9m/xlMoZoLWE/3Xmyf0BFPH7NfjInBjswPUzHH8q87+28B/z9j95764Sztq/wBWl9zPK8mRwoG4ngAV99+EoLmDw3pkd3zdLBGJf94KM/rmvHvhn+ziPD+pW+qeIJku7mBg8VtED5SOOjE4BYjsMAfWveQuxRjhcdK/MuI80oZhUhTw7uo3u/N9j+hPD7hvF5LRqV8YuWU7JR6pLqwzg5xxXG+Mviv4d8C4j1G/H2lhlbeIF5CPXaOg9zgVwfxo+OY8LrJo2iOk2qkYkn4ZYAfbu3t0Hf0r5fubqe+uZLm4neeaRi7yyMWZ2PUknrVZPw3PGxVbENxg9l1f+SI4q8QKWUzeFwKU6i3b2Xlpuz7A8J/H3wz4tv0sI55bG7kO2OO6QLvPoCCRn2JBPavThtK5FfnZyjgA4YdxX3b8O7u7vPBGiTXxZryS1iaQv94sVHJ9/WufPsmp5Y4TpSfLLozs4H4uxPELqUcVBc0UmpJWTT6PzOspaKK+RP1sKKKKACiiigBMCjAFLRQAlLRRQAUUUUAFFFFABRRRQAUUUUAFFFFABRRRQAUUUUAFFFFABRRRQAUUUUAFFFFABRRRQAUUUUAFFFFABRRRQAUUUUAFFFFABRRRQAUUUUAFFFFABRRRQAUUUUAFFFFABRRRQAUUUUAFFFFABRRRQAUUUUARVyfj7xdH4X0osrD7XLlY4yep9T7Dqfy710V/exabZS3MrBY413MxPAAHWvnHxR4gm8RatNdSZEecRof4V7fiep9zX5pxrxIsiwfJSf72d0vJdX8uh4WbY9YOjaPxS28vMzr26lvrmSeeQyTSMWZj3poIUZqM57UpOetfx/WrTrzdSbu3q2+rPyyVRzblLcCTmiiiuUyCiiigAooooAKKKKACiiigAooooAQHNHTpWZrfiLTPDluk+p3sVmkjbI1kbLyt2VEHzO3+yoJ9ql0y9lv4fPa0mtY25jW5AWVh6lP4focN6gV2ywtWFP2k1p3/AMu5t7OVr20L9FFFcRiFFFFABRRRQAUUUUAIBitnQ7Ikm4Yey/1NZlnbNdTpEvfkn0Hc110cS28Soo4UYAr3Muw3tJc8tlt6nrYKjzP2j2X5mn4V0r+1tagj25jQ729MDt+JwK9oRAiqvpxXHfDvSPsWmm7dQJbkgj2UdP6n8a7MHmv684Pyr+z8vjOatOer9Oi+4/TMvoexopveWo+iiivvT0wooooAKKKKACiiigAooooAKKKKACiiigAooooAKKKKACiiigAooooAKTApaKAIwvzZry/9oqyNx8LtTZRlojE2PYSLn9M16j0rn/HGiL4l8K6npoYIbm3kjDkdCVIB/A4P4V2YKr7HE06r2jJP7meLnOHeKy6vQjvKLS9baHwPRT5oXtppIpVKSRsVZW6gg4Iplf0fCftIqR/A9am6VRwkFT2MAu762gJwJZVTP1IFQU+CZreaOVDh42DKfcHNZ17um7G2DaWIg5bXP0J05BFawKBgBQAB0q0DkVk+GtYi1rQ7K+gIeGeFZEb1BUEfzrVXnHuK/muomptS3R/oBhJxnQhKDumk16EooozRkVB2Fd28uNiRjAJr4O8e+ID4p8ZatqbPvWa4YRn0RflQf98gV933MfnQsnTcCK+DfG3hK88E+IrzS7uNgY2PlSkcSRk/K4PuPyOR2r7/AIQ9l9YnzP37K3pfX9D8I8U1iZYOiqafs7vmfnZWv+JhAjv0pBjmlxheT9K6rwB8PNT+IeqJaWURjt1YefdsvyRL/VvRe/sMmv1LEYqlhabqVZWit2fzfgcBXzCvGhh4OUpOySOp/Z+8ASeK/FkWpTRH+ztNcSFmHDzdVUfT7x+g9a+wI1VVC+grC8G+FLLwZodtpljEI4YRjP8AEzd2Y9yTW+TjFfhGcZi8xxLqbRWiXkf2lwnkEcgwEaLd5y1k/N9PlsCnPSgHI61S1PU7XRrR7q8uI7a2jG55ZGCqo9STXGW3xz8FX92bWHXIVlzjdKrRpn/fYBf1ryqeHr1YuVODaW9k3Y+kxGYYTCzVOvVjGT2TaTfomz0MHFKDmq8Nwk6BkcMCMgqcipwcVk1bRndGSmrxHUUUUFhRRRQAUUUUAFFFFADSMVXuYUuI2RgGVgQQRkEdxirJpGGKE7aoiUFUjyyPir4z/DOXwB4haS3jP9k3hLW7dRG38UZ+nb1H0Ned54xX3b8QfBlt478O3GmXQ271zHIBkxuPusPofzGR3r4j17Rbvw5q15pl7H5V1byFHHY+jD1BGCD6Gv2fhzNvrtH2FV+/H8V3/wAz+RePeGXlGL+tUI/upvTyfVenYzqKKK+5PyIKKKKACpIZ5bS4ingkaKaJg6SIcFWByCD6g1HRWVSCqR5WbU6kqU1OB9q/Bz4hxeP/AAxHLIVXUrfEdzF0w2OGA9GHI/Edq9BAIr4Z+Fvj2b4f+Kob8FvsM2I7qMc7kJ+8B6qeR+I719tWF9FqNpDcwSLJFKgdXU5DAjIIPpX4Tn2WPL8T7q9yWq8vL5H9mcE8RRzvAKNR/vIWUvPs/maNFFFfNH6QFFFFABRRRQAUUUUAFFFFABRRRQAUUUUAFFFFABRRRQAUUUUAFFFFABRRRQAUUUUAFFFFABRRRQAUUUUAFFFFABRRRQAUUUUAFFFFABRRRQAUUUUAFFFFABRRRQAUUUUAQOQBz92vlr9pD4jf2zq48OWMn+iWjBrhlPDydk+ijr7n/Zr2f4wfEKPwD4UnuEKm/nBitkPOXI+8R6KOT9Md6+LJppLud5pnaWWRi7u5yWYnJJPrX3/C2V+2qPF1VpHRevf5H4P4kcSfVqCyzDy96esvJdvmMooor9hP5dCiiigQUUUUDFjQyuqKpd2ICqoySfQV9h/A/wCGi+BvDayXSD+1b0CW4P8Ad/uoP93P5k+1eT/s5/DX+39XHiG/hzY2j4t0YcSSj+L6L/6F/u19UhAMYHTpX5FxRm3tpfU6T0W/r2+R/Tnhxwv7Cn/auJj70tIp9F1fzJaWiivzw/fgooooAKKKKACiiigAooooAj9qwfGviW38JeGr3VZz+7toy+M8k9gPckgfjW8eCa8B/ar8RPa6PpejoxAu5TNIB3SPGAfYswP/AAGvSy3C/XMXTo9G9fRav8D5riHMf7KyytilvFaer0R8567rF3rmq3WoXknm3V1J5sjdsnsPQDoB2AqqcbB60ikfxc00Hg1/QlKnGhTUIqyR/DFarPF1nUqO8m7t92z1j4FfCZPHWoyalqaH+x7V9vlZ/wBfJ125/ugEZ9cgetfWGn6dbabbxwW0CQQxqFWONQoUDoAB0Fcp8GdLh034Z6AkKAeZapM2P7zjef1Y12/Ixjgd6/Bs5zCrjsVNyfuptJeSP7P4QyHD5Tl1LliueSUnLq21e1+yJto9KMUtFeEfekLZOR2ryj44fFYeBNL+xWDq2sXakRr18lOhkI/QDufoa9A8Ua9b+GtEvdRuH2QW0ZkY98AdB7noPevhjxX4kuvGHiG81S7b99O+VQHIjQcKg9gMD9a+t4eyn+0K7qVF7kd/N9EflPHnEv8AYuEWHoStVqXs+y6v/Iy5ZZLqeSaaRpZpGLvI5yzMTkknuaZRRX7dTgqceWJ/INSpOrLnmT2cq297bzSxCeOORXeInAcA5K/j0r7x8Ia9ZeJdAs9R05xJbzRhl7EeoI7EHII9RXwOSc17F+zn8QH8PeIzoV3J/oN+37sseI5scY/3gMfUCviOJ8tli6Crw+KF3buuv3H694dZ9DK8c8LWS5atlfs1t8nc+uaKapDKDTq/Gz+tgooooAKKKKACiiigAooooAKKKKACiiigAooooAKKKKACiiigAooooAKKKKACiiigAooooAKKKKACiiigAooooAKKKKACiiigAooooAKKKKACiiigAooooAKKKKACiiigAooooAKKKKACiiigAooooAKKKKACiiigAooooAT+KkJ4NKT2qrdzrbwSSMwVVUsSegx3rKpNUoubFseX/GXxL5cUOkQPhnIkmx2APyj8SM/8B968m6CtDX9VfW9YvL2QnErkqD2UcD8gBWeDk/Sv4l4szeecZnUqt+4naPkl/mfkmaYt4rEyl02XohaKKK+JPGCiiigAooooAKKKKACiiigBPuijO4cVg+LPG2heBtMN/wCINVt9Ntedpmb5pCOyKMsx9lBNfLXxH/bO1LWZ20vwDpzwGRvLTULqMSTyE8Dy4hkA56Z3E56A19VlfDuOzN3pQtHrJ6Jf15XPZweWYjFv3Y+73ei+8+ofGHj/AMPfD/Tvtuv6tb6bCQdiyNmSTHZEGWY/QGvHrb41+MfjHqEth8NtF/srSUbZP4j1VAVj/wBxOV3e3zHkZC9a5D4Y/ss6z4z1FPFPxPvbueSUiQabLMzTyjt5z5yg/wBhefdcYr6o0zTbPR7CCw0+2isrOBdkVvAgREHoAOle3iFlWRr2dG1ast2/hi/JdX6u35HZWWEwPuQ96fd7L07nJeCfhZp3hGY6ne3Vz4h8SSrtm1nUm8ybHdYwciJOvyr24JNdsvJz2pcDNLXxeLxlXGT560rv+tF0S7JHg1KkqkuaTCiiivOMAooooAKKKKADoKQHNLWr4e0r7VL5rr+7Q/KD3P8A9aurD0JYiooQ6nTRpSrTUImnounfY7fe3+sk5PsOwre0LS21nVYbZR8hO5z6KOv+H41XcBeO1eh+AdEFlZG7dcSXGCM9l7fn1r9l4XyX69i6dK3uQ1founzZ9xgcIpzjFfCtzrIIVijVQAAowAOgqUdKB0pa/qKEFCPKj7QKKKK0AKKKKACiiigAooooAKKKKACiiigAooooAKKKKACiiigAooooAKKKKACiiigAprKGUinUh6UBa58ZftBeDG8KeOLi5ij22OokzxkDgSf8tF/M7v8Agdeasd7YHavt34peAIfiD4XuLF9q3CfvLebH3JAOD9Dkg+xNfFmr6TeaDqNxp97C1vdWzmORG6g/1B6g9xX7Rw3mkcVh1Qm/fjp6roz+QOPuHJ5Vj5YqlH93Ntp9E3uv8ilRRRX3B+S7H0N+zd8UY0iXwtqEgVhlrORjwwPLR/UHJHqDjsM/R6OGxjpX52xu8EySRO0ciEMrqcFSOhB9a97+G37ST2cKaf4oV2iACrqEQycf7ajk/VefbvX5Pn/D0/aSxOFV76tdb913P6S4I46oQoQy/MZ8vLpGT2t0T/zPpnp1pvG08Vh6H4t0jxHb/aLC/t7qL+9FIDj647+1bUVwkpIVg30NfnUqc4NqSs0fvlLFUKyUqU1JPZp3FznBAyPeuf8AFXgjRPGsH2fWLCO6ReVJyGU+qsMEfga6NF4pG/OlCpOlJTg2muq0ZVfD0sTTdKtFSi901dP5Hk1r+zZ4PhuPNe1uJlJz5TXDbR+WD+tek6Ro1hoNmlrp9rFZ28YwqRIFUfgK0qbnDV018ZiMTZVZuVu7bPPweUYDANyw1GMW92kk38yTtSZoNRTTrChZiFAGSTXIlfY9eUlBXkeF/tWzTJ4Y0pI5CsEl3iRezEKSM/rXy+PvgeteyftC/E2y8Y31tpGlOJrSzcySzqfleTGAFPcAZ56HPHTNeOYTr3r9v4bw86GAiqkbN3duuu1z+NOPMwp43O5zw87xSSutVdLW3zPRfhf8ZdS+H99HbTSSX2jM2Ht2OTEP7yE9P93ofY819b+HPEdl4p0yC/sJ0uLeVdyunT6H0I6EHkGvgPtkV6H8Hvilc/D3WkhuHZ9GuXAmjP8Ayzbp5gHqO47j3Arys+yCFaDxOGjaS3Xf/gn0vBPG1XA1Y4HHTvTeib3T/wAj7VzjtSnkVRsb2O+gjlidZI5FDK6nIIIyCD3FXAea/JmuV2Z/UtOaqR5oj6KKKRYUUUUAFFFFABRRRQBC3069q8Q/aK+GQ8QaT/wkGnw5v7JD5yKOZYhyfqV5I/H2r298+tMeISIykAqRj6124PF1MFXjWp7r8V1R4Wc5VRzjB1MJWWklv1T6NH52ijbtbnrXpnxy+G7eBfEsl3axFdJvWLw4HEUnVk9h3HscdjXmmw43noa/f8Di6eNoRrU3o1/S+R/D2b5ZWyjF1MJWVnF29ezXqJRRRXqHhBRRRQAYAGa+kP2aviN9ptH8MX837+Eb7JmPLR90+q9R7H0Wvm/+L2q5o+sXWg6pbahZyGG6tpBLGw9R2PqD0I7g189nGXRzDDSp9d0+zPs+GM8qZDj4YiOsdpLunv8ANH6FDLYzSZCnNcz8PvFlv438L2mqWpwJV+ePOSjjhlP0P59e9dOgO3nrX4HVhOlNwmrNOzR/buExFPF0YV6TvGSTT7p6ktFFFQdYUUUUAFFFFABRRRQAUUUUAFFFFABRRRQAUUUUAFFFFABRRRQAUUUUAFFFFABRRRQAUUUUAFFFFABRRRQAUUUUAFFFFABRRRQAUUUUAFFFFABRRRQAUUUUAQsSegqOWVII3dyAqjOTxipHXKc8V4l+0f8AEH+wPDw0OzkC32oKQ5U8xxdGP/Avuj23eldeCw1TGV40Ibyf3I8POMzpZRgqmLqvSK27vol6niXxi8fv478XzTxSFtPtiYbVexUH5pP+BEZ+gX0rhdpU5owMZ70HO75q/oTB4ang6MaFNWUUfwzmePq5ni6mJrO8pNt/5LyQlFFFeieMFFFFAxcc4rc8GeFrvxx4jstKtVI81sySAZEcY+85+g/MkDvWGDivrb9n74cf8Ij4cGpX0O3VL8B2DD5ok6onse59zjtXy2eZmsvwzt8b0X+fyP0Hg7h+WfZhGMl+7hrJ+Xb5nonhzQLbwtolvpllGEigQIij0Hc+pPc9yTW0mDn+9S43HikXjrwa/CpSc5OUnds/tGjShQgqdNWilZJbJImoooqToCiiigAooooAKKKKACiiigCIAA18kftP3rz/ABBt4N37uGyUAejM7kn8gPyr63bjmvj39paNk+Jbk9HtImH03MP5g19dwuk8wjfomfk/iTKUckaj1kr/ANep5XRRRX7juj+P4ys7n2X8A/Eia/8ADfTkVl82yX7K6j+Epwv5rtP416TtBwa+K/g38Sm+HniPMxY6VebY7lBztI+64HqMnI7gnvivsnTr+DVbSK4tnWWCVQ6ujZDAjIIPcV+B57l08Fi5St7km2n67r5H9o8E57RzbLadPm/eQSi1100T9GjRFB6UdBRXzh+jnz3+1T4plttK03QomIF45mm2nqqY2g+xYg/8Ar5qGN3tX0H+1N4YvpbnTdbjhaW0ijMEzKM+Ud2VJ9jkjPqB6ivn1EMsgVFLOxwFUZJPpX7Vwy6NLL4uL739fP5H8e8fxxdfPJqadrJR9NNvmDDKbs8+lIq7zjpXuvhj9mK51Xw6l1qGoPY6jMm8Wyxhljz0Dcgk+uMY6c15N4z8G6l4G1mTT9TQK4G+KVB8kqdmU/5Ir18Lm+ExlWVClNOS/rTufK4/hnM8sw0MViaTUJbPe19k0tn6mERg1Lb3UtldQ3MDGOeF1kjcdVYHIP5ioqK9ipTVSHKz5qhVdGpGot0fffhDWk8QeGtM1BBtW5t45QvpuUHH4Zrb6H615z+z9cPdfC3Rnc5ZRLGPosrKP0Ar0c9RX844umqOInSXRtfcz++coryxWX0a0t5RT+9IkooorkPYCiiigAooooAKKKKACiiigAooooAKKKKACiiigAooooAKKKKACiiigAooooAKKKKACiiigAooooAKKKKACiiigAooooAKKKKACiiigCPvSevpSBxniuPPjVLPxZPo98RGrMrW8ucBsgZU++c49en18/FYujhHD20uVSdk3td7L5mU6sKduZ2u7fM7aimowYZByKdXendGoUUUUwCiiigAooooAKKKKACiiigAooooAKKKKACiiigAooooAj61xPxW1b+zPC00SkrLcERKR78t+gNdtuwua8a+NepLJqVjZqSPLRpGGePmOB/Jvzr4jjHHPAZNWqxdpNWXq9DysyrewwlSS3tb79DzWjFFFfxG3zO7Px8KKKKkAooooAKKKKAGnK9KXHc01isSMzMFCjJYnAAr5/8Ai3+194e8FibTvDoj8SawuVMqt/ocJ93H+sPsvH+0K9zLsoxeaVPZ4eDf5L1fQ9LCYGvjJ8lKDb/BerPcda17TfDWmTX+qX0Gn2MIy9xcyBFHtk9/QdTXy/8AFb9teK283T/A1r57cqdWvo8KPeOI9fYv/wB8180ePfif4k+Jmpfbdf1GW8ZSfKhB2wwj0RBwPr1PcmvTvgX+y3rHxKaDVta83RvDZIYOVxPdj0iB6D/bPHoG5x+vYPhjLcjpfW80mpNdPs37Jbt/1Y+9o5HhcspfWMdNNrp09LdTi/Dvhnxx+0F4ucxvdaveuQbi/u5D5Vuh7s3RV64UemAK+1vg1+zt4d+EsMd1sXVPEJXEmpTJ/q89REv8A9/vHnnHFd94V8JaN4G0aHSdCsItPsIuiRjlj3Zm6sx7k5NbPIHHT0r43POLKuPX1fCL2dJaWWja87dPJHzuY53LEr2VBckOy3fqOooor83PkgooooAKKKKACiiigApN1LUkED3Eixxgs7HGBWkIOo1GO5pFOTsibTNPk1G6WNeF/ib0Fdtb24tYliUYRRgU3SNJTTLYRjlzyzepq0VMjBFBZicADqTX6Bl2A9hFJfG9/wDI+uwmE9jC7+J/1YueHdGOsakqEZiT5nPt6fj/AI16xHEI41XsBjArH8L6Iuk2IBA81/mc+/p+FbvrX9PcM5Qsrwic178tX5dkfaYPD+wp67vcdRRRX2Z3hRRRQAUUUUAFFFFABRRRQAUUUUAFFFFABRRRQAUUUUAFFFFABRRRQAUUUUAFFFFABRRRQBC2Qo5ry74t/Bq1+IVp9ptyttrEa4imI+Vx/dfHUeh6j36H1L73WmBRgc9K6cPiamGqKpSlaSPKzHLsNmeHlhsTDmjLp+q7NHwB4i8Nal4S1F7LVLOS1uF6Bh8rj+8rdGHuKyx9c199eJPCOl+LbM2mqWUd5B1HmLyD6g9QfcEGvEvFv7LETGSXw/qRgJ5FrdDen0DDkD6g/Wv1LL+K6NSKhiVyy77p/wCR/Nue+GmMw05VMufPDs2k1/n8j5y2kdaXr1OK3PFXgjWfBV8LbVrF7YtnZKPmik/3WHB+nUdxWERuGOlfcU8RSrwVSEk0+q1R+PYjBYjB1XRrQcZLdNWaJIpXjZWjZo3Xo6nBr0b4IeJtch+Imk2kN7cTW1w7JLbvKzIy7SSSCcZGM59q4rw/4X1XxRdC20vT5r6XOD5a/KnuzHhR7kivp/4K/BZPAiNqepMtxrMo2/L92BT1VT3J7n8B3J+Uz3G4Khh5wdpTkmkt3r18rH6TwXk+bYzHUqsOaFKLTb1Ssndpd7nsq/dFOoor8XP6/RDkAkY601TjtinO3WvL/if8a9K+H8T2sLC+1ll+S2VuE9C5/hHt1P6104fDVcTUVOjG7Z5WYZjhcsoyr4qajFdX+S7s7TxT4u0zwbpsl9qd0lvAn945LH0A6k+wr5U+KHxv1Tx5LLaWbSafo5OPKVv3kw9XI7f7I49c1xfivxjqnjbU2vdXummds7Ixwka/3UXsP1PcmsccNxyK/Wcn4bpYRKrifen+C/zZ/L3FPH2IzVyw+CvCl+L9X0XkNooor7xaH45zN7hRRRVCTs7n0f8As0fEaS4jbwxfTZeFd9mznlo/4k/4D1HsfQV9DKTjB5r8/wDwtrs3hjxFp2qwsQ9tMrkD+Jc/Mv4jI/Gvvu3cz28bA/eUGvxDifL1hMWqkFaM7v5rc/r3w5zypmeXSw9Z3nTaV/J7Fuik6Clr44/XQooooAKKKKACiiigAooooA5D4h+DrXx34autMuFCs65jkxkxuPusPofzGR3r4h1nR7vQtVudPvYjDdWrmORPcdx6g9Qe4Ir9ByCRwc18/ftKfDg3tmviexhzPbjZdqo5aLs/1Xv7H/Zr7bhnNfqlf2FR+5Lbyf8Awdj8Z8Q+Gv7Swv1/Dx/eQWvmuvzR810UUV+1H8mbBRRRQSFFFFAz1r9nr4hN4X8T/wBlXMmNP1FgoDHhJuin/gX3T/wH0r68Q71BHQ1+dSExsGUkEHII7V9lfA/4hDx14ThFw+7UbLEFxk8sQPlf/gQ5+ufSvyTirK/ZyWMpLR6S9e/zP6a8NOI/a05ZXiJax1j6dV8j1CikyAKWvzo/oAKKKKACiiigAooooAKKKKACiiigAooooAKKKKACiiigAooooAKKKKACiiigAooooAKKKKACiiigAooooAKKKKACiiigAooooAKKKKACiiigAooooAKKKRulAGZrmr2+h6Xc39y4it7eNpHdv4QBk18K+NvFNz418SX+r3BIMz4ijJ/1cY4RfwHX1OT3r239pz4g4ig8K2r4LlZrsqf4c5RD9SMn6D1r51PFfrHCmWezpvF1F70tvJf8E/lzxK4h+tYmOW0Je5DWXm+3yCiiiv0g/CAooooEO++abRVrT9PuNT1C3sraPzLm4dY40Hck4ArnqVI0oOctjroUZ4ioqUFdvZHonwI+HbeNfFCXdzHnTdPZZHyOJJOqr7jjJ9hjvX2NEixRhVHC8VyPw58GW3gPwtaadFhpFXdLLjl5D1b+g9gBXYHkivwXOsxlmOKc18K0Xp/wT+1eD8ghkWXRg1+8lrJ+fb5EtFFFeCfdhRRRQAUUUUAFFFFABRRSUALSHpRmjPGaAI24r5i/as0QwazpGqomVmieB29Cp3KPx3N+Rr6dPNeb/HTwgfFvgG8SFd95a/6TBgZJZc5A+qlh9SK9vJcUsJjadSW17P0eh8Vxfl8syyetRgrySuvVa2PjGiiiv6DTTV0fw5OLhKzDp716N8LPjNqXw+uEtpt95ozNlrbPzRE9ShP57TwfY815020Y28UOfMOe1ebi8HRx1N0q0bp/1p2PayvNcTlFeOIws3GS/qzXVH3n4U8b6V4ysVu9NvI7lD94Lwyn+6y9QfrXR1+fGieINQ8OXqXmmXktncL/ABRtjI9COjD2ORXt/hD9qa5tI0g8QWBmA4+02mAT7lCf5H8K/LMw4WxNBueG9+Pbqv8AP5H9KZB4k4LGRVLMF7Offo/8j6OubKK+gaKeNZUcFWV1ypB6gg9RXM6b8LPC2jaj9us9GtILlTuVliHyH1UdF/DFZmk/HLwZq6ArrUMEg6rdZhI/FwP0rc/4WP4cWDzZNasFjx943KY/PNfLOjjcPeHLKN91Zq5+ifXMnx3LWc4StqndO3+R0Y4BHTHavn/9rFLX+ydEdipvRcMFGOTHtO/8M7K6nxZ+0T4X0GJxZXJ1i6x8sdryme2X+7j6ZPtXzJ448can4+1l9R1BwMDbFCn3Yk9B/U96+p4eyjFSxUMTOLjGPfRvyR+a8d8UZa8ungKMlOcrLR3Ss07trqc8OaUjFCn5XrR8O6HPr+s2Gm2+fNvJ0hUgZ25OCfoBk/hX67Xqxo0nUk7JH8x4SjLEV40oK8pNJLu2fZHwM07+zvhhoMZ43wefj/roS/8A7NXe4zVLSLKLS9MtrSJdkcKKiKOwAwB+Qq6vSv5xxFT21edTu2/vdz++ctw/1XB0aH8sUvuSQ8dKWiiuc9MKKKKACiiigAooooAKKKKACiiigAooooAKKKKACiiigAooooAKKKKACiiigAooooAKKKKACiiigAooooAKKKKACiiigAooooAKKKKAIyOPpXjXxmsDHqltdD+NMD1yDnP6ivZSck1wnxZ037boKygDMbjOfQ8fzI/KvhuMsI8Xk1ZR3ilJfJ3PJzOl7XCztutfuOK8H/FSfSdltqQe6t+nmjlkHv8A3h+v1r1rR/ElhrkAktLpJV9jyPqK+ZSMHB61Ja3k1pIJYJXglXo8bEH8xX4RkXiFjcsUcPi488Ftd2aXr1+Z8bg8+q0EoVlzR/E+rVYEUtfPNj8Udfs1VWuxOo4xKmT+a4P510Vl8brhFxPp6yH+8kpH8xX61hPEXJa6XtJuL80/0ufT0s8wdTduPqv8j2PdSbu1ebWvxos5WxJbMp+o/rite0+J+l3eN3mRj1wCP0zX01DizJ8Rb2eIj89PzsehTzDC1PhqI7Ogk56Zrn4fG+kT8LcNn3jYfzFXYtf06dgEu4ix6DeM/wA69ynmWDrfw6sZejTOuNWnL4ZJ/M1qKiWZCMhgfxp4O6vQjOMtmbDqKKK0AKKKKACiiigAooooAKQ9KWigCM9DXz38Ubkz+Mr0HkRBUH02g/zY19BythG+lfNXjac3PivUmJz+9I/Lj+lfi3ihWcMqhTX2pL7kj5biGfLhVHu/0Maiiiv5TPzMKKKKADpSbqD0qC7u7fT7Sa6up47W3hUvJNM4REUdSWPAHvW1OnOrLkgjSEJTdok/Ue9cD8T/AIz+GPhRYeZrV75l+67oNOtsPcS+hx/Cv+02BwcZPFeGfGj9sqK2E+k+BMSS8pJrEycD18lD1/3mH0HQ18k6rq95rl/PfX91Ne3k7F5bidy7u3qWPJr9ayLgidW1fH3jH+Xq/XsvxPu8p4Zq4i1XE+7Ht1fqepfF39pXxR8VGltBMdH0Fj8umWrnDjt5r8GQ+3C+1eVWOn3eqXcNrZwSXNzM4jihhQs7seAABySfStfwV4D1r4ia9BpOh2Ml3dy84XhY17u7dFUep/nX3x8Ef2eNE+EFkl0+zVfEUiYl1B1+WLI5SEH7o7bup9hwP0LMc0y/hnDKnTiubpFfm3+r1Z9ZjcdhcjpqlSir9EvzZ5r8Bf2RYNF+za943hS6vxiSDSThoovQzdnb/Y6DvnoPqPCxqoACgDAA4AFPzxScHp1r+fs1znFZvW9pXl6Lol2S/pn5Tj8wrY6r7SpK/ZdF8haKKK+ePKCiiigAooooAKKKKACikBzSqpdgqgsxOAB3qormGlcI0aSRY41LMxwF7k13Xh7w+NMhEsoDXDDk+g9BUPhrw6LLE1wAZiOB/dH+NdHJyvFfe5Rlfsl7eqve6Lt/wT63L8D7Je1qr3ui7f8ABIHrofBuhfaJvtki/u0PyZ7nufw/n9KzdH0htVvVjGVjHLsOw/xNelW0EdtCsUahUQAADtX7XwpkX1if13EL3Yv3fN9/RH1eDw/NL2ktkWV6UtFFftZ7gUUUUAFFFFABRRRQAUUUUAFFFFABRRRQAUUUUAFFFFABRRRQAUUUUAFFFFABRRRQAUUUUAFFFFABSYpaKACkxS0UAZOraJYa7ZvbX9pFdwPw0cyB1P4GuSg+CPgq0mMiaDbMxOdsoMi/98tkfpXfFcdv1pTz1renia9KLjCbSfRNo8yvl2CxM1Ur0oyktm0m182jP07TLTSrZILW3jt414VI0CgfgOKujIHSvNPiL8bdG+Hd4LKRJtQ1AgO0Fvj92p6F2PTPYcn8Kr+Fv2i/CniH5J520m4/uXuFB+jglfwJB9q6/wCz8ZUpe3VOTi+tr/M8n+3sow1d4L20Iyjpa9reXa56rnj1qjqmsWmjWklzeXEdvBGu53kYAKPUk15Z40/aO8O+H4Hj0yT+2L0j5Ut2/dg/7T9MfTP4V84+M/iJrvj26MmpXP7oNlLaPKxJ9F7n3OTXs5bw7isa1OouSHd7v0R8tn/HuXZVBww8lUqdk9F6s9T+KH7R0upCXTvC5aGDlX1Bhh2/3FPT/ePPoB1rwmaZ7iV5ZnaWV2LO7nLMT1JJ6mmbsHNDHJyBiv1rAZXh8vp+zpRt3fV/M/mLO+IcbntX2mKnddEtEvJL9RKKKK9s+UFx/wDrpAO5pc4GK9b+EvwHu/Ggh1PVy9no5+ZEXiSceo/uqfXqe3rXk47HUcvpurWlZfi/JH0OU5Pis5xCw+Ehdv7ku7fRHnPh/wALar4qvDBpNjNeyDrsX5V/3mPC/ia19a+Ffi7QIxJf6FdKh53whZgPrsLY/Gvs7w74Y03wxYx2mnWcVrCg4SNf1J6k+55NbHlq2cqDX5vV4wr+1/dU1y+d7/fsfvuG8KsL9WtiKr9p3SVl8nufEHgT4W65421qGBLKeCwDjz7qaMoiJnkKT95vQD8cDmvt2CIQQrGOigACsPxj4osvBHh661a84hhAJVByxJwqj3JIFfOF/wDtR+JZbt5LWxsYLXPyRSq7uB7sGGT+ArhxDx/EslUhBKMNFr1e+vc9jBvJfD6Do1qrlUnZvTWy0Wi2R9WNIV5+8KeHzj3ryj4WfHLTfHrLY3kf9n6yBkRM2UlA6lG7+u08/XBNesL25r5TE4WrhZunWjyyR+n5dmeFzSjGvhZqUX1X5NdCWiiiuY9UKKKKACiiigAooooAaeap3tml9bywyoskUilGQjIIIwQR6VdHNJtpp2d0ROCqR5JHwv8AFXwHL4A8WXFjtY2UuZrSTrlCfu59VPB/A965A5PBr7N+Nvw8Tx54SnEK/wDEztMz2zdywHKfRhx9cHtXxi6uj7GBVlOCpGCDX7hw9mf1/DKE378NH+jP40444eeS5g501+7qXa8u6+8Siiivrz8yCiiigBwx5hB6V2fwj8dP4C8Y213I5GnzkQ3S9thPD/VTg/TI71xfX60lefisNDF0ZUai0krM9jLcfUy3FU8VRdnFp/d+jP0QheO4jWVCGRxkEHjFTDrXiv7Nvj0a94cOi3UmbzTcIu48vF/Cfw+79APWvauo96/nvHYWpg68qE94v713+aP7nyfMqWbYKni6W0le3Z9V95LRSUtcZ7gUUUUAFFFFABRRRQAUUUUAFFFFABRRRQAUUUUAFFFFABRRRQAUUUUAFFFFABRRRQAUUUUAFFFFABRRRQAUUUUAFFFFABRRRQAUUUUAFFFFAEYIArA8X+Jbbwl4fvdUu22xWyF8Z5Y9Ao9ySAPrW83FfMH7Tvj37dqcPhu1l/c2+JbjaerkfIh+gO78R6V62V4GWPxMaK23fotz5HibOIZJl1TEv4toru3t9x4z4g1268Rave6jdtvubuQyuewz0A9gMAewrOpenNJX9A0KUaMFTgrJH8P4nETxVWVWo7yk22+7YUUUV0nEFFFFAwxxX0B+zJ8PGnuG8UXkfypuitAw/B3H6qP+BV414N8M3XjLxHYaRa53Tvh3xkIg5Zj9Bn9B3r7n0HRrbw/pFpp1tGI7e2iWNFHYAY/H3r864qzP2NNYSm/elv5L/gn7l4bcO/XcS8xrx9yD93zf/ANjaKWiivyQ/qgKKKKACiiigAooooAKKKQ0AQFh3P41yniP4n+HPCN39n1LVIYJSM+Xku+PUqoJA9zXN/Gz4or4B0IQ2bq2q3eUgUjOwfxOR6DPHqSOwNfIN3dzXtxLcXEzz3EjF5JJGLMzHqST1r7DJuH5ZnF1asnGHS27/wCAfkXFvHUchqLC4WKnU3d9l5O3U+99C8TaZ4ls/tOm3kN5ATjdC4bn0PofY1sE5bGa+M/gB4gutF+I+mwwyN9mvS0VxFnhhtJU49QwHPpn1r7KXGck89q8nN8teWYj2Kd01dP/ADPp+FOIP9YsF9YlHlknZpbXSTuvIn7VHLEJUKkcEYqQdKQivFWh9m0pqzPir42fDt/A3iyVoIj/AGXes00BUcIc/NH+BPHsR7155kMo9a+6/iD4HsPHmgS6dep1+aKZV+aJx91l9x+oyO9fF/i/wdqPgfWpdO1GHa68xyj7sq9mU+n8uhr9k4czmOLpLD1X78V96P5K474UqZViZYyhH91N3Vuje6fZdjDooor7w/HQooooAKKKKzcIvobKtUjswoooq9EZXcg/h9BXvv7Mnw/ae/fxPeRYjjDRWYYdSeHcfQfKPq1ecfCz4aXvxG1tYgrw6ZCwa6ugOg/uL6sf06/X7P0rSLfQtOgsrONYbaBBHGijhVAwBX5txNnEYU3hKL96XxeS7fM/efDvhedess0xMbQi/dv1ff0Rqr0paQdKWvyk/qAKKKKACiiigAooooAKKKKACiiigAooooAKKKKACiiigAooooAKKKKACiiigAooooAKKKKACiiigAooooAKKKKACiiigAooooAKKKKACiiigCLPNZniHT/7U0i4twQC6MB7HHX8DWtjimlMgg1yYilGvSlSkrqSafoyJRUk4vZny1qlube7cEFc84PY96qfxCuz+I+jjT9auVUYDHzV+jdf1z+VcZ/FX8J53gZYDH1aEt1Jr8T8dx1B4evKD6MWiiivBPPCgEg5BwaKKrmY7ssQ6ndwfdmdfYnI/WtCDxTew43Msg9xg/pWPSc13U8fiKPwTa+Z0wxNWn8MmdlY+PREwZongbu0bZ/wNdDYePpSFEGob+c7JMEn8+fyry2kBzX0mF4rzHDWtUfybT/yPWpZziKejd/wPb7P4i3EIAuIVmGeWjyuB9DnP5it+w8b6ZqACmfyJT/BKNp/PofwNfPdvqlzbY2SsR/dPIrSg15ZV2zJ5Z/vDkV9/l3iRjKLSrNSXZr8mv1PaoZ/LaX4/wCaPpFJVkXcrBh7U/dx714JpXiu/wBJKtZXR8v/AJ5t8yH8O34YNd3oPxTtLwLFqA+ySnjzDyhP17fjx71+tZTxtluZNQqPkm+jej9HsfR0MzoVmo3s/Pb7z0SiooZVlUFWDA8gipa/RYSU1eJ7AUUUVYBRRRQBFLzGw9q+aPF8Zh8U6mp/57sfzOa+mDXzx8TLY2/jPUOMByjr75UAn8wa/FPFGi5ZZTqLpJL70z5TiGLeFjLtL9Dl6KKK/lU/NRvDYNKQOtIRk5P5V4r8d/2lNK+FEUumac0WreJmXi3zmK1yOGlI79wg5PfAxn2cty3EZnWVHDw5m/w832R34XCVcZUVOlG7f9XZ3XxJ+K3h/wCFOitf65d7GcH7PZxYae4YdkX09WOAPXpXwn8ZP2hPEPxdumilkOnaIj7odMt3OwejSH+Nvc8DsBzXB+LPGWr+ONan1TW7+W/vpzlpZT0HZVHRVHYDAFYlf0JkXDGGyiKnP36nfovRfrufruVcP0MElUq+9Pv0QvNegfCD4N678X9b+y6bF9nsYiDd6jKp8q3U/wDoTHso5PsMkbvwH/Z81X4v6n9pl8zT/Dlu+Lq9K8uf+ecWfvN79Fzk9gfv3wp4T0jwRoVto2i2UdjYW4wsadWPdmPVmPcmuXiPiillMXQo2lV/Bevn2X3nPnOewwadGhrL8F/wTG+Gfws0H4V+H10zRLfDvg3N7IAZrlx3Y+noo4H4nPZFwBg0nNLwvJr+esXi6uNqSrVpOUnu2fklWvUrzdSpK8nu2LRRRXCcwUUUUAFFFFABRRRQAUZxSE4qS3t3uXCRqWY/kPrWkIubtFamkU5uyGxq0rqiKSzHAA6muu0DQFtNs8oDynp6L9PenaNo8dgu5gGlPVj29hW5FxX2eWZYqLVWrrLou3/BPpsDglTanU3/ACLK8GrFvbSX0yQxDLscD/GobeNpnVFUu7EAKOpNd94f0RNMh3uA07dW9PYV+s5Fk1TM6vamt3+i82fWYei6r8ifRtJTS7QRry3Vj3J9a06UDNIB3r96oUIYenGlTVoxVkj3YxUVZD6KKK6ygooooAKKKKACiiigAooooAKKKKACiiigAooooAKKKKACiiigAooooAKKKKACiiigAooooAKKKKACiiigAooooAaRSSj5Gx6U+kPSmiWro+D/AIqSXT/EbxA10T5v2twM/wBwcJ/47trlU+YE+le2/tPeD20zxHBr0Kf6PfqIpmUdJVGAT9VH/jhrxPHGRX79k2IhiMDTlDsl81uj+GeKsHWwOb14Vd+ZtPum7p/cJRRRX0J8c7vcKKKKAjG+wY28Ucfe213Pg/4NeKPGdmbuzs/s1oRlLi7Yosn+6ACxHvjHvXMeIvDmo+FdWm07Urdra4j7HlWXsynuD615dPH4atVlRp1E5LdJ6nuV8mx2Gw8cTWoyjB7SaaT/AOH6GaTk19ufCDxfaeLvBlncW+1JIkEU0KjHlyKACMenQj2Ir4kAVQ+etdt8J/iHL8PfEsVyzs2mzER3MI5+Xs4H95ck+4yO9eFxFlrx+G5qfxQ1Xn3R9lwLxBDJMfat8FS0W+3Z+mup9vbc896XAUc1R06/g1OyhuYJVmgmQOjocggjIIPoRXP+OfiJpHgLTGutSuQJGyIYE5eRvRR/XoO5r8Vp0alWoqcItyelup/XlfG0KFB4mrNRgle7eljif2nNQih+H3kO4WWe5jEa55Yg7j+QBr5OGSoY9K6n4h/EHU/iJrpvb07IkytvbKcpCp/mxwMnv7AAVypYuK/ccgwFTL8IoVPibu/K/Q/jbjTO6Wd5nKvQXuJKKb3aXW3TUmtbmW0uYp4JXgmjYPHLG21lYcggjoa+t/gh8Wl8d6WbG9ZU1q1A3gcCZOgkUfoR2PsRXyF2960vDmvXnhbW7XU7CTy7i3fcvow7qfUEZB+tGdZTTzGg3tNbP9PRi4S4mrZBjE226UtJLy7rzR+gbZbjGRQABz0JrmvAvi608b+GrbVLRsCQfPGTlo3HDKfcH/HvXS9cdz3r8MqU5UpuE1ZrRo/s7D4mniqUa9J3jJJprqmTUUUVB1hRRRQAUUUUAFFFFAEMqqylTyDxivkf9oj4enwv4m/ti0i22GosSwUcJN1Yf8CGW+oavrk9OeK5f4h+Erbxr4XvNKuML5q/JJjJRxyrD6HH16d69rJ8wll+KjUXwvR+h8TxbkcM9y6dG3vx1i/NdPmfCajc3NNZdrGrmraXc6Tqd1ZXSeXc20jRyL7g4/KqvUe9fvtKoqkVOLumfxNXoyw9V05qzWjXZjaKKK6TjCiiigZ0XgHxfP4K8WWWqxbjHG22dF/jjbhl/Lke4FfdGl6hBqdhb3dvIssMqLIjr0KkZBH4Gvz26gt2r6Y/Zj8e/btLm8O3UmZ7QeZAGPLRE8j/AICx/IivzTivLfaQWLprWOj9P+AfvnhpxB7Cu8srv3Zax8mt18z6BpaQUtflR/TwUUUUAFFFFABRRRQAUUUUAFFFFABRRRQAUUUUAFFFFABRRRQAUUUUAFFFFABRRRQAUUUUAFFFFABRRRQAUUUUAFFFFABRRRQAUUUUAFFFIcAUAcz478UW/g/wvf6pcEFYIyVXONznhVH1JA/GvhXU9RuNX1G4vbl/MuLiRpZG92OTXtX7Tnjj+09Yt/Dlu/7qzxPcbT1kI+RT9FOf+BD0rw1RwXr9h4Wy76vQ+szXvS/Lp95/JniPn31/H/U6L9ynp6t7/dsNooor78/FwooooAO+KDStyxxXT/DTwdL468XWemAEW5O+dh2iUjdz6nhR7sK4cVXjhqUq03ZRV2epgMFVzDE08NSV5SaSXqe8/s1fD/8AsfRH8Q3ke26vlxCGHKQg5H/fR5+m2vdgeKq2VpHYW8UMShIowFVQMAADAAFWOp696/nvHYueNxE6092/uXRH905JldLKMDTwlP7K1fd9X95NRRRXCe8FFFFABRRRQAUUUUAR5z0FUNW1KHSNOub24dYYIUaR3PQKBkn8hV7IDY9a8K/ai8XPpmgWWiQOVe+ctKQediYOPxYr+Rrvy/CyxuJhRj9p/h1f3HgZ7mUMoy+rjJfZWi7t6JfeeAfELxhc+OvFV3qsxYRudkERP+rjH3V+vc+5Nc83WkpfvndX9B4ejDD040qatGKsj+Fcbi6uNxE8TVd5SbbfmzY8IeIH8KeJtP1ZI/N+yyh2TOMr0YZ9cE19veEPFuneMNIi1DTrhZoZB2OGU91I7EelfBOegbpW54S8a6x4I1RbvSrkwnILxN80Uo9GXv8AXqOxFfL59kizKKqU3acVp2a7H6LwZxg+HqjoV481Kbu7bp7XXf0PvhWOO1LuyOK8k+HHx+0fxkI7O9I0vVWwojlb5JT/ALDd/ocH0z1r1hG82PcpBB/iBr8exOFq4Wbp1ouL/rY/q3Ls0wmaUVWwtRST7dPVdALEkiuY8b+ANK8eaS1nqMG4DmOVeJIm/vK3Y/oe+a6pOR/Wg8nFYU6s6M1ODtJbNHZicNRxdKVGtFShJWaezPin4h/BbW/Acks3lPqGlg5W6hX7g/6aL1X69PftXAZLV+h80CTEq6K6n1rzHxf+z74Y8Ts88cB0u6bky2eFDfVcbT+Az71+k5dxbyJU8ZH/ALeX6o/AM/8ADFyk6+VyVv5W9vRnx+d3emkf7GK9r1z9lnxBaOTp2oW1/Hj/AJahom/L5h+ork7j4E+ObZmH9ivIB0ZbiMg/+P5r7OjneAraxqr5u34M/I8XwjnOFlyyw8vkm1960OABPcZpRmu8i+Bfji4YAaHIo9WniAH/AI/XWaD+y14ivGB1G+tbCI9REGlcfhwP1p1s7wFFXlVXyd/wQYThHOcVLlhh5fNNL73oeLHIPNem/Db4Iav44nhuLxJNM0gkMZZFxJIPRFPY/wB48emele8+DPgF4a8JyJcNbnUr1DuWe6w20+qr90exxketemJCkKYQAAegr4jM+K3Vi6eEjb+8/wBEfsPD3hn7KccRmkk7fZW3zf8AkY3hrwvYeE9LisNNgS3t4hgKvUnuSe5PcmttVPfnindD0pMc5HT1r86lKU5Ocnds/faNGGHhGlSioxSsktEl6E1FFFQdAUUUUAFFFFABRRRQAUUUUAFFFFABRRRQAUUUUAFFFFABRRRQAUUUUAFFFFABRRRQAUUUUAFFFFABRRRQAUUUUAFFFFABRRRQAUUUUAFFFFABSHpS0UAecfFPSftFpDeoudh2v9D0z9D/ADrxm8tzbXDJ26j6V9Navp66np9xbv8AdkQr9PQ14D4g0t4xKGXE1uxDD6da/mjxKyV08RHG0lpJa+q/zR8PnuDvL20Vv+n/AADnaKKK/AT4IKKKKACiiigAooooAKKKKAHRTPEcqxH9atreCUYbg/oaokZpQMV0QryhotjeNWUdDrvC3jy+8NSqN7TWWfmhY8r7qe306H9a9r0PXrfxBYC5tZFdT6HkHuCOxFfNKykDa3I7Gtfwp4qufDOoieIkwMQJYs8OvqPcdj/jX7DwlxzWy6rHDYyTlSemurj5ruj6rLM5lRkqdZ3j+X/APpamrzWfo+sQazYQ3Vu4dJBuBHetEgNx3r+o6NaFeCqU3eLV01s0z9Ci1JKSejJKKKK6SiM57V5R8ZvDbSJDq8K7tg8qbHZSeD+ByP8AgVeqsOV5qvd2kV/ayW8qiSKQFWBGQQeor53Pspp51gKmDm7cy0fZrZnDi8NHFUZUpdfwfQ+WSoP0oHIwK7Xxx8Obrw7O09mrXFieSBy0fsfUe/5+/wAS/tQ/tKN4e+1eEPCl1nUSDHqOoQtzb+sUZH8f95v4eg5zt/kmPCOY/wBofUpw5bbt7W736/5n5zRybEVcT9X5bPq+iXe5a/aO/aji8KfavDPhG4WXWeY7vUUwVtfVI+xk9T0X/e+78W3VzLe3Uk08jzTSMXeSRizMxOSST1Oajdmkcsxy3rSdea/e8qynDZTQ9jQWvV9W/wCtl0P2DLcso5fS5YLXq+rYjV7h+z1+zpffFa9XU9UEtl4Yt3xJMOHumHWOP+rdvr0P2c/2eLn4ramNV1RZLbwxaSYkkHytdOP+WSH0/vN26Dnp986Zp1pounW1jY20dpY2yCKGCFdqIo6ACvkOKOJ45bF4XCu9V7v+X/g/kfNZ7nqoJ4eg/e6vt/wSHSdJs/D+mWumaZaxWVhbII4oIVwqKP8APXqTya0D0oBFH3q/n6rWnXm6lR3bPyidR1G5Sd2xaKKK5zIKKKKACiiigAooooAKKdHG0rYVSTWrZaSvDS4J9Owrro0J1naKOmnRlVehSsdNkvGBPyx/3j3+ldRp1jHZxhVXnv6n60RqFAA4q1HX1WDwlOhqtX3Pew2HhS1W5YQ5arUEbO6IilmY4CgZJNRWlvJdypFBGXdjgKtei+G/DKaVGJZgJLkjk9l9hX6TkOR181q6aQW8ui8l3Z9JhcPKs/LuN8O+HRYRiaYZmI+oUeg/xrpVo28UAV/QmCwVHBUY0aUbJfj5s+nhCNOPLEdRRRXplhRRRQAUUUUAFFFFABRRRQAUUUUAFFFFABRRRQAUUUUAFFFFABRRRQAUUUUAFFFFABRRRQAUUUUAFFFFABRRRQAUUUUAFFFFAHJ/EDwna+NvDV3pd3wsi/JJjJRxyrD6HH16d6+INc0a88NaxdaZexGK4gcoy9j6EeoIwQfQ1+gmDzkV478dvhKPGViNV02PbrNshGwcC4Qc7T7jkqfqO/H2PDubrAVvZVX7kvwfc/IuPeF/7Xwv1vDxvUgturXb1XQ+TaKdLE8MrxyI0ciEqyMMFSOoI9abX7ZCamuZH8kVKcqUuSZNBDNdTx29vG888jBI4413MzE4AAHUmvpP4T/s8W2lxRar4mjS6vTh47IgNHF/vdmb9B79a5X9lrw5aap4i1XUbiMSS2EUYg3DIBk35Ye+Fx+Jr6jRMY7GvyniTOq0a0sFRfKla76u6vb0P6O8PuEcLWwsM0xcVNyb5U9lZ7tdXdaCQwrBGEQBVHAArzz4w/DCH4h6J8gWHVrcF4JcdT3Rj/dP6HB9j6OOSKTywFI6V8BQr1MPVVaDtJbH7ljsvw+PwssJVjeEla39dUfnjeW01hdT2l1E8FxC5jeJxhkYHBBqHGK92/ah8IWmnahY67blI5rtvJuIxwXIXKtj6DB/4DXhRHH1r99yzGRzDCwrJWvuvNbn8RcQZTLJcwqYRu/K9H5PVfOx3vgz4z+IvBOkPp1lLFNb8mIXIZjET124I474PGfxrktd8Qah4k1OS/1G6e7uZOryHoOwA6Aew4rOo6A+lb0sBhqNV16dNKUt3bU5MRnOPxOHjhatWUqcdk3oFFFFeoeCFFFFAHsH7OPjlvD/AIqOizSYsdR+6CeFmA4P/AgCPc7a+s0CkbgPevz50W4nsdYsLqAEzQ3EciY67gwI/UV+gdo263ib/ZFfjHFmFhRxUakftrX1R/V/hjmVXF4CeGqO6ptW9H0+Rbooor4Y/awooooAKKKKACiiigApCM0tFAHzL+038Pjb3MXii0iyj7YbzaOh6Ruf/QT/AMBr5+96+/vE2iW/iTRL3TrtN8E8RjZfYjqPcdj618L+KPDtz4U8QX2lXYPnWspTcRgOvVWHsQQfxr9c4UzP21J4Wo/ejt5r/gH8q+JPD31LFrMaC9yfxeT/AOCZNFFFfoh+HBRRRQAVteDfEs/g/wAS2GrQZP2eQF0BxvQ8OPxBIrFU4zSlgQAOorkr0o1oSpzV01Z+jPRweJqYOvCvSdpRaafmtT9BdG1W31rS7W8tXE0FxGsqOO6sMg1ong5r59/Zf8b/AGvTrnw5dSZltMzW+TyYmPzL+DH/AMeHpX0CjbhX89Zhg5YHEzoy6PTzXR/cf3PkGa085wFLFw6rVdmtGvvJaKKK88+jCiiigAooooAKKKKACiiigAooooAKKKKACiiigAooooAKKKKACiiigAooooAKKKKACiiigAooooAKKKKACiiigAooooAKKKKAIT9KwPHPia38I+GNQ1W4PyW8ZYLnG5uiqPckgfjXQHlSAea+Zv2n/HH2q9tPDVtIdkX+kXOD/EfuKfoCWx/u+lerleCljsVCitt36Lc+S4nzaOTZZVxL+K1o+bei+7c8N1PUrjVb+5vblw9xcyNLIw9WOTVSl6NzSk724r+gqVNUoqEVoj+HK1aWIqupN3b1bG0UUV0nIFFFFAwPb1r62/Zz8Bf8I14VGp3Cbb7UsTNkcrH/AAL+RJ/4F7V8+/CTwS3jvxpZWciFrOL9/dHtsUj5f+BHC/iT2r7dt4FghWMDAUY47V+X8W5losHTfnL9Ef0T4Y5BzylmtdaK6j69X8i1RRRX5ef0iFFFFABRRRQAUUUUAFJS0h6UARD5gMCvm39qrw9eNeaXrEcbvZrG0ErAZETbsqT6ZyRn2+lfSWePbvVW8s4NRt2guYkmhcFWRwGUjuCD1Fehl+NeX4mOISvbp5PQ+bz/ACeOeYCeClLl5rNPs07rQ/PUAkhQMk+ldB/wrzxL9kF2NCv/ALP/AHvIbP1xjOPfFfZGm/C3wrpF99us9EtIboHcrrECUP8As5+7+GK6nyYiPuLj0r7qvxjJtexp6dbv/I/GsH4Urlk8XX16WWnq7n53OjRMUdSJFOChGCDQOepzX2z43+EXh7xwjNeWgiuyMLdwYWVfx7/Qg18x/En4Pav8Opmmk/03Sy2FvI1wVz0Dr/CffkH1zxX0mWcR4bHtU5e5N9H19GfAcQcB5hkkZV4fvKa6rdeqOB249zXp3gD49eIPBjRW93I2raaMAxTv+9Qf7LdfwOR6YrzENtNOHXL172LwFDGw5K8U1/Wx8VlucY3KKqq4So4vy6+TWx9w+BvinoXj2DOn3QFwoy9tL8kifVe49xke9dkNzEnr9K/PC0up7C5juLaaS3uI23JLCxV1PqCORXt/w+/aXvdM8uz8Sqby3GFF5EoEi/769G+owfYmvzDNOFqtC9TCvmj26r/M/orh3xJw2L5aGZLkn/Mtn69j6gxkf0oK4GeprE8O+KtL8VWSXmm3sV3C3R4znB9COx9jzW2FJJ9DXwk4Sg3GSs10Z+10K1PEQVSlJSi9U07pkvak2A9qdRUm40IB0FOoooCwUmKWigYUUUUAFFFFABRRRQAUUUUAFFFFABRRRQAUUUUAFFFFABRRRQAUUUUAFFFFABRRRQAUUUUAFFFFABRRRQAUUUUAFFFFABRRRQAUUUUAFFFFABRRRQAUUUUAFFFFAEZ5+leZfEHRfseofbEXMc/DezAf1H8jXpucn2rM17TE1bTprY8Fh8reh7H86+W4hyxZpgZ0re8tV6r/ADOPFUViKTh16ep836tp5srk4H7puVPp7VS6cV3Wq6UbiGW2kXbMjEfQiuImge3leJxtZTgg1/GGa4GeErO6sn+D6o/KsbhnQndLR/1YbRRRXhHlhRRRQA3hh0pQ27p0rP1bT31KDZDd3NhOvMdxbMMofdWBVh7MCPoea86174pa38MJx/wmmjm90MttTxDo8ZKLzgefASWjPuGYHPHpXs4TLp46NqDTn/Ls36X39Fr5HZSoSraQab7bN+h6ryB60cN96sTwt4y0Xxtp4v8AQdVt9VteNxt3yyE9mXqp9mANbZwRXDWw1XDTcKsWmt09GZTpSpycZqzXRi0UUVyGAUUUUAeg/CTxY2nan/Zkz5trg5QsfuP6fQj9R717cGyua+UYJHt5o5YmKSxsHV16qQcgivpXwprK67olreDALoNwHZuhH4EEV/UvhrnssXhZZfWd5Q1Xo+nyZ+kZBjHWpOjN6x29P+AbtFFFfuB9aJxik/ho7CuH+MHxR0v4O/DvWvFusviy02AyCIHDTyHiOJf9p3KqPTOTwDWcpKKcnshpNuyPn39vb9rD/hSXhZfCvhm7A8ba1CSJozltOtjkGb2dsEJ6YZuwz+S0kjSuzuxd2O4sxySfU10fxI+IOs/FPxzrHivX7g3OqapOZ5Tk7UHRY1B6KqgKB2Ciua96+Kxdb21Tm6dD26NJUo+YL1r1v9n34FXvxg8Q77gSW3h2yYG8u1GC3cRJ/tn1/hHJ7A8r8KvhnqXxW8YWmiaeu1W+e4uSuUt4QRukb88AdyQO9fpJ4L8HaV4B8N2Wh6NbiCytVwCfvyN/E7nuxPJP5YGBX53xRxAsno+ypP8AezX3Lv69j5XP84WCp+xpv35fgu/qXtK0mz8P6Za6ZplrHZWFrGIooIhhUUf569SeTWgRxRkUfer+b6tadebnUd2z8dnN1G5Sd2xaKKK5zIKKKKACiiigAooHNSxxg9eaaTY0rkYRn4UZNW4LDPLn8BT4wBgAYq1HXfSoRveWp206Ud2S28SxgAAAe1XI+1Vk6VahUuVVQWYnAA717+Hpyk1GB6tJdETxDcBkVraJot1q8/l26fKPvSHoPqf6VreGvAVxfFZ7zdBB1Ef8TfX0/nXpFlp0GmwLFBGsaL0Civ2Ph7g2tiuWvjE4w7dX/kj6nB5fOVp1dF+LM7QfDdvosfyjfKR8zsOT/gPatsDj3o296DzX7thsNRwdNUaMVGK2SPpoRjCPLFWQ+iiiu0sKKKKACiiigAooooAKKKKACiiigAooooAKKKKACiiigAooooAKKKKACiiigAooooAKKKKACiiigAooooAKKKKACiiigAooooAKKKKACmsoK4p1FAHinxY+A1p4yZ9R0krY6xj59y/up/8Aex0b/aH4g9vBLn4NeM7S+FqdDuXctgOhUoffcDgD6kV9wYycnn2pGXGScV9PgOIsZgYeyVpR6Xvofmec8B5Xm9f6y7wk97Ws/Nq255d8D/hjL8PdFme+dH1K9IeVU5WMLnaoPcjJyfU/ifUS4wcdK8N+Mfx7n8I6odE0OGOS/iUNNPOCyRkjIUKCMnBBznAyOvOOG0L9qTxBYsw1PT7bUUPQoxgYfXhgfyFXLKMyzNPGuKblra9m10t5HNT4ryDh2UcpjNqMNG0rpPrdrrc+qmcIBk7R715t8RfjhovgTdbo41HVMfLawsMg/wC23RR+vtXgvjD9oLxL4njkgtpBo1ox5S2YmQj0Mh5H/AQteYsxdizEsxOSSckmvdyzhScmqmMdl/Kv1f8AkfIcQ+JtOMXQyqN3/M1ovRdTe8Z+N9U8eaq19qs/mEZEUMfEcK+ij+p5PesE/KnX8KbS7R1PFfptKhTw8FTpq0VskfzvisXWxtaVfETcpSd23q2xKKKK7DhHdMbulOjieWZY41LMxAVVGSSegArd8G+ANa8d332fSrUugI8y4biKMf7TevsMn2r6n+GvwP0jwLGlzIg1DVSPmupl+57Iv8I/X3r5LNc+w+Xrli+afZfqfpHDnBeOz2aqNclPrJr8l1PHPAH7N2q+I4Y7vWZW0q0IysOAZ3HuDwn45PsK6PxN+ymFtxJoWqv5w/5Y3oBVv+BKAR+Rr6NAVRhRj6UhyR1z+FfmVTiPMJ1vaqdl2S0P6Iw/h/klHC+wnT5n1k2737+R8+fDb9m+40TWoNS8QXEUxtXEkNpbbmQsOVZmYAnB5wB179j9BBABsA49u1P4H1poAI3DrXjYvGV8dU9pXldrbsj6vKMlweSUXRwcOVN3b3bfmyeiiiuI98KKKKACiiigAooooAKKKKAImBZa+ff2n/AP2qxt/EtpHma2xDc7R1jJ+Vv+AsfyY+lfQX3RmqGs6Zb6zplzY3SCWCeNkdG6MpGCP1r0Muxc8FiYVo9Hr5rqj5zP8qp5xl9XCT+0tH2a1TPz5ChgT3FHpWz4z8M3Hg/xPqGkzZJt5CI3I++h5RvxBH61ing1/QmHqwrwjUg7pq69GfwvjMLUwdedCqrSi2muzQUUUV2HnhRRRQBt+DPEs/hDxNp+rQZJt5QZEB+8h4cfipP6V92aPqUGr6bbXlq4mgmjWWORejKwyD+Rr8+K+nv2YfG51LRJvD9zIHnsTvg3Hkwsen/ASSPoVFfmvFmX89NYqC1jo/R/5fqfvnhlnv1fESyyq/dnrH1W6+Z75S0UlflJ/T4tFFFABRRRQAUUUUAFFFFABRRRQAUUUUAFFFFABRRRQAUUUUAFFFFABRRRQAUUUUAFFFFABRRRQAUUUUAFFFFABRRRQAUUUhNAGJ4k1q38OaJeajdNtgtomlY9TgDOB79hXwj4g1q48R6ze6ldHNxdzNK2Tnbk8KPYDAHsK+gv2ovGvkWNn4dt3w9wRNOAekan5Qfqwz/wCvmyv1vhPAeyoyxU170tvRf5s/lnxNzv61i45fSfuw1fm3/kFFFFfop+FBRRRQAEY4pe3vSY/eZNdh8J/Bx8ceNrKwdN1sh864J6eWpGR/wI4X8a4MXiI4WlKtN6RV2evl2CqZhiqeFpq8pNJfM+iv2dvAv/AAi/g5NRnXF9qWLhwRyqY+RfyJP1Y164ORTIolt4VRQAFGAKduCnmv54xeIni686095O/wDwD+7Mpy+lleCp4SntFJer6v5smooorlPYCiiigAooooAKKTcKWgAopMijcKAGfhTclhxxSSTxopLMF+prkPEXxW8L+GGdL7WLaKVPvQq3mSD/AICuT+la06FStK1OLk+yVzgxGOw2EhzV6iiu7aR2AyF7GgsqLzgV4Br/AO1bYW5aPR9Kmu3BwJZ3EafUY3Ej64rzDxH8f/GOvllW9TToW48u0Taf++jlvyIr6TC8NZhiNXFRXm/03Pz/ADHxCybA3jCbnLtFafe9D661PxHpukQtPfX1vaQL1knkVF/MmvEPjB8dfD2oeHdQ0bTCdSnuo3hMqKfLjyMFsnqR1GBjI6187Xt9d6pcGW8uZ7uZuss8hdj+J5quMZINfZYHhSlQnGrXm5Na2Wi/zPyXOvEvEY+jPD4akoxkmm27uz006ISiiiv0RbH4fuFFFFMRqaF4l1PwrerdaXfS2cw6mM/K49GU8MPYivor4c/tK2OrGKx8RImnXTYUXSn9y5988qfrke9fMJyPelGO/Svm8xyXC5hH342l0a3/AOCfcZHxXmORzToTvDrF6p/Lofoba3kd5Gskbh0IBBU5BB6GrCndkHmvi74XfGXVfh9dxwvJJf6OzfvLZ2yyDu0ZPQ/7PQ+x5r658Oa9ZeKdIg1KwlWW2nXcrA/mD6EHII7EV+PZnlNfLJ2nrF7P9H2Z/VXDXFOF4ho3pe7UXxRe6813Ru0UUV4h9wFFFFABRRRQAUUUUAFFFFABRRRQAUUUUAFFFFABRRRQAUUUUAFFFFABRRRQAUUUUAFFFFABRRRQAUUUUAFFFFABRRRQAUUUUAFFFFABRRRQAUUUUAFFFFABRRRQAUUUUAFJS0UAcD440IpMNRiXg4WQD9D/AE/KvOfEOhfbIftEI/fIOQP4h6fWvep4Uurdo3AZGBBB6GvN9X0d9HvGRstC2WRj3Hp9RX4bxnw7BuWJhH3ZfF5Pv8z57MMDGpdtaPfyfc8dPytg0fdFb2oaA9xbS3kSliJZNyeoDsMj8O1YOc5FfzZisLPCyUZLfVPuj83xGHnh5Wl12FooorzzjEbpUU0MV1BJDNGk0MilHjkUMrKRggg9QampNtaQnKnLmiaRk4u8T5p+J37Ml/oeoyeKPhZeT6LqkeXfTbeYxh/XyWzxn/nm3yntjgVz3w//AGyb/Rb46L8RNKkjmhfyZb+2h8ueNhwfNhOATnrtxjH3TX1tzu6fL615Z8aPgBoHxgspJnRdN1+NMQ6nEnLY6JKP41/Udj1B/SMtz7C42KwedQ5lsp9V6ve39an0+Dx9CulRx0brZS6r59Ud54a8U6N400uPVND1KDUrF+BLA2dp9GHVT7EA1rlstjpX5rXtt47/AGcvGjxLNc6PqCcrJC26C7jzwRn5ZEPoRweoBFfUHwc/a+0Xxk0Gl+KVi0LV2wi3IOLSc/U8xn/eJHuOlPNuD6tCH1rL5e0pvXTdL5br0NsbkM6cPbYZ88HrpvY+i6KarB1DKQQRkEdDTq/NZwlB2Z8g1y6MK9l+CuoGfRbm0Zsm3lO0einkfrmvGT1Fen/A6bbqGpx+qR/puFfpvh5iZYfPKcU9Jpp/ddfifRZDUcMZFd7r8LnstFFFf2KfqI3gV+Yf/BUP44vr/jPTPhrptwfsOjKt9qQQ8PdSL+7Q/wC5G2frKfSv0b8deLLLwH4N1rxHqLFbHSbOa9nwQCUjQsQPc4wPcivwU8a+LNQ8e+Lta8SarJ5uo6tdy3tww6b3YsQPQDOAOwArw8xr8lNU11/I78JDmk5PoYtWLGxuNUvbezs4JLm7uJFihghUs8jscKqgckkkAD3qv0Nfdn/BM/8AZ1XxP4juPilrlru07SZTbaPHKuVlu8fPNg9RGCAD/fbIOUr56hRdaooLqelUmqcXJnvfwY/ZRi+BfwWtXkiWbxbc4utZnUg4yP8AUKR/DEPzO89wBcHXJ619XSwrNEUcZB9a8Q8efDG40y4ku9OjaazY5MaDLR/Qdx+o/WvzbxA4Tq1mswwcXKySklq9Otj8sz/L6mIf1mkrvqv1OBzS0UV/Oc4Tg7TPz5rlCiiioJCiiigAooooAFOTU8ZAFQjrWnpeh3uqsotLSScNxlVO0fVugr0sLgsRiZqNGDk30Sbf4HXRozqPlgrsji4qxEuT1rtdD+Et/dFTfTC0j7ovzN9M9B+td/ovgXStECtFbh5h/wAtX+ZvwPb8K/V8m4BzLGWniF7OHnv8l/mfU4TJa1WzqLlXnv8AceaaB4E1LVypaM20J53yjHHsvU/oK9M0HwXp+hKGVPOm7yycn8PT8K6LaBwAAKUiv3TJuE8vyi0ox55r7UtX8l0PrsNgKOG1iry7sVVCjFOoor7g9MKKKKACiiigAooooAKKKKACiiigAooooAKKKKACiiigAooooAKKKKACiiigAooooAKKKKACiiigAooooAKKKKACiiigAooooAKKKKACiiigAooooAKKKKACmuMqadRQB8O/GzT5tM+J+tLKCRLKsqO3dWUEY+nI/CuHJ5NfTX7TXgJ9T06LxHZxb57NfLuQo5aInIP/AAE5/Bie1fMnfNfu+QYyGKwUOXeKs/Vf5n8Tca5VVyzN6vOvdm3JPum7/g9Aooor6k/PgJAGKKXA2571reG/Cuo+MNRjsdLtXuLhuWxwsa92ZugHvXJUrww8HOo7JbtndhsNVxdSNGhFylJ2SSu2zKVd+FUEsTgAdTXtPww/Z1v9faG/8RrJY2HDLa/dllH+1/cHt976da9Q+F3wJ07wSIr29C6hq+M+a4+SI+iKf/Qjz9OlesxLswMYr8uzfiiVS9HB6LrLr8ux/RvCvh1Cjy4nNVzS3Uei9e/oZWh6HY+G9Pis9Pto7aKMYWONcAf4n371qxnd3yfWnFAyketIEKdOg7V+euTm3KTu2fvFKjCjFQpqyWiS0SRNSYpaKk3CiiigAooooAKKKKACiiigAooooAKKKKAEwKKWigD55/af8DfbdNg8R20f720xFcYHLRMflP8AwFj/AOPH0r5qr9Btb0y31vTbqwuYxLBcRtG6N0ZSMEfrXwj4u8OTeE/EmoaTPktaylVcjG5DyjfipB/Gv1nhPMPaUpYSb1jqvT/gM/l3xMyL6viY5lRXuz0l5Nf5mPRRRX6Ofg4UUUUCF+6RXSfDjxdL4I8Zafqqk+Qj7LhR/FE3Dcd8Dke4Fc0OG9qOvNcWJoRxFKVGaupKzPTwOLqYHEU8RTdpRaafo7n6H2lyt3bxyxsGjcBgwOQQamxvPNeP/s4eNP8AhIvBq6ZM4a70wiEknkxnmM/kCv8AwGvYcntX874zDywmInRnvF2/yZ/d2UZhTzPBUsVDaST9H1XyZLRSDpS1yHtBRRRQAUUUUAFFFFABRRRQAUUUUAFFFFABRRRQAUUUUAFFFFABRRRQAUUUUAFFFFABRRRQAUUUUAFFFFABSUtFAEXGRxVW8uo7K1knkYLHGpZmJwAAM5NWic9OteQftIeMf+Eb8EnTYn23epsYRg8iMcufywv/AAKuvBYeWLxEKMN5O3/BPFzfMIZZgauKntGLfq+i+8+aPH/imTxl4v1DVXJMc0pEIPaNeEH5AZ9yawPvk5pM8048nIr+iMPRjQpxpRVlFJL5H8IY3FTxuIniKjvKbbb9XcbRRRXaeaFFFFAC4zmvq79mvwSdB8JnVrhNtzqeJBkciIZ2D8clvow9K+c/AHhaXxl4u0/S1BMUkm6dh2jXlj+QwPcivuqytIrG1ihhVUijUIqAYAAGABX5jxbmFoxwkHq9X6dD+g/C/I/a1Z5nVWkdI+vV/Iu9qMClor8tP6YCiiigAooooAKKKKAIGwuG/KlyeBinY/Os3W9Yt9B0y5vbhwkMCNI7t0AAyacU5tRitWYVqkKNNzm7JatmF46+JWi+ALIzanMwkbIigjXdJIR1Cj+pwPevCvEf7Umr3u5dH02G0iBx5tyxkcj1AGAD+deXeO/GFz458SXmrXLsqyHbDETkRRj7qj+Z9SSa59gpQY4NfrmV8M4enSjUxMeab3vsvK3U/lniPxCx+JxE6OAnyU07Jpatd2/8jo9e+I/ifxMWGoazdTRMMGON/KjP/AVwD+Vc0eKXlR1pOtfa0cLRoK1KKivJWPyXFZhisZLmxFRyfdtv8woooruPMCiiigAooooEFFFFRKajuawhOekUFFdFongDxH4mZf7O0a7nVhkSlNkZ/wCBNhf1r0jw/wDst69flW1S+g06Mj7kQMz/AEPQfzrxsRm+Cwv8Sok+17v7lc+owHDGbZjb2FGTT62svvdjxbAxkfjX1N+yva30Xg+9e4Di0luSbff3+UBiPbIx9Qa0/Dv7NfhbRSkl2suqzqc5uW+TP+4uAR7HNeo2djDp1tHBbQrBBGoVI41CqoHQADgCvzjPc/o5hS+r0Ytq97vy7H73wXwRjMmxSxuMmk0mlFO+/d7aGhRRRXwR+5hRRRQAUUUUAFFFFABRRRQAUUUUAFFFFABRRRQAUUUUAFFFFABRRRQAUUUUAFFFFABRRRQAUUUUAFFFFABRRRQAUUUUAFFFFABRRRQAUUUUAFFFFABRRRQAUUUUAFFFFABRRRQAh6Vm6vpMeq2xibg9j3B9a0N3agCuWtRp4inKnUV4vRoTSaszyi+0n+xpHtcHg78nuW+Y49skj8K4zXvD2ZDcWwAbqydm9x717rreiRatBtPyyr91sdK8y1Ozlsbl4p0KsPyI9R7V/PHFfDbwsm1G9NvRrp5eVj5bMcFFx1Xu9PI8xZWRirAgjgg9qTg11Oq6VFc5ZRsf+8O/1rm57WS2fDjjsw6GvwzE4OeHl3Xc+Cr4eVF90R0UUV5xwhRRRQBynxB+HehfE7w/JpOuWomi5aGdMCW3f++jdj+h6EGvz9+MnwS1z4N675F4putMnY/Y9SjXEcy+h/uuO6n8Mjmv0sJC/SsfxT4U0rxroV1pGtWa3thcrh436g9mU9Qw6gjpX3/DvFFfKaipVfeovddvNf5dT6nKc5qYCfJL3oPddvNHwt8D/wBqHWvhiYNM1Uy6x4cB2+Q7Zlth6xMe3+wePTbnNfc3hHxhpHjrRLfWNEvo7+xm6OnVG7qy9VYdwa/Pv47/AAI1P4Pa6GUvfaBcsfsd7t69/LkxwHA/AjkdwMb4SfF7W/hFr63+mTGS1kIF3YSMfKuEHYjsw5ww5H0JB/Ss44dwefYf65gWlOWum0vJ9n599z6/HZPh81o/WcI0pvXyfr2Z+nAznmvUPgdDvvdUdh91YwPxLH/CvCfhh490z4ueH7TU9AkecSkJJa4zNDL3jYDv79COa+p/h54WbwxowSX/AI+pm3yY5A4wAPYAfnn1r57gLIsXDOVVq02o073uuuqS/U+ZybA1oYu9SLXLe9+9rHZ0UlLX9Wn6GfH/APwU1+I58Ifs/p4fgmCXnia/jtSo+8beL97IR/wJYlPs5r8mB1NfbH/BVPxs2r/GTw54Zjm32+iaT57p/cnuJCW/8cihP418TV8bmFT2lZ+Wh7eGjy015nSfDnwHqnxO8daF4U0aPzNS1a6S2iJBKoCfmdsfwqoZj7Ka/df4beANL+F/gTQ/CmjReVp2lWqW0WRguRyztj+JmLMT6sa+EP8Agll8FBPLr3xQ1K3BEW7SdJLjoxAa4lH4FEBHrIK/RnjivXy7D8lP2j3f5HFi6nNLkXQfTWQOMEAinUV7TSe5wnGeIPhtpGvbpWg+zznrLEdpP17H8RXC6p8F9QtzusrmK4XOdsgKkfiM5/SvaBnHWlXpXxWY8IZTmjcqtJKT6rR/hoeTiMtwuJd5w17rQ+dbr4beIbYtu01nUfxI6kH8M5/SqH/CJ60r7f7Nuf8Avg4/OvpfG4Y7UojQdlr4mp4XZbKV6dSSXnZ/ojypcO4ZvSTX3f5HzjF8PfEM2NumyHPqyj+Zq9B8KPEU3LWqQf8AXSQf0Jr6ACDHHFLg+tb0fDDKYa1JSl80l+V/xKjw9hFu5P5r/I8Ts/grqkuPtF1BCP8AYBc/rit+x+CVmm03V5JLjqqAKp/mf1r00KMc0dOlfRYXgTI8K7qlzPzbf4HdTyfB09eS/q7nLaf8PdA0wAx2KO47yZc/rmujitYYEwkaoB0wKlUHHWnV9jhsvwmDVqFKMV5JI9WnSp0laEUl5Kw6loor0jYKKKKACiiigAooooAKKKKACiiigAooooAKKKKACiiigAooooAKKKKACiiigAooooAKKKKACiiigAooooAKKKKACiiigAooooAKKKKACiiigAooooAKKKKACiiigAooooAKKKKAKF7YxX1vLbzIskUqlGRhkFSMEEelfFXxZ+HU3w98SvEis2mXBMlvKecDuhPqufxGD3r7f3E1yvxB8EWXjvw9Npt4md3zRyAfNE46MvuP1GR3r6HJM1lluI5nrCWjX6+qPz/i/hqHEGC5YaVYXcX+afkz4UO3HFJ161u+MvBuo+BtZm0zUotjrzHKB8sq9mU+n8uhrD2jy81+5UK8MRTVSm7xezP40xeEq4KrKhWi4yi7NPe51fw4+Hl98Rtc+wWo8m2iw9xckZWNT0wO7HBwPY9ga+wfBHgLSfA2lLZ6db+WODJIeXkb+8zdz+g7Yry39lAD/hHNZbbz9rHzY6/IvH+fWveFfnmvxziLMa9fFToXtCPTu+7P6t8P8hwmEy2ljuW9WabbfRX2XYsUUg6UtfHn68FFFFABRRRQAUUUUAFFFFABRRRQAUUUUAFFFFABRRRQAUUUUAQkZzzzXzv+1H4G3wWviS2TmMiC5IH8BPyMfoxI/wCBD0r6IKgc96x/FWh2/ibQL3Tbld0NzE0Z9RkdR7jqPcV6WWYyWBxUK0dk9fNPc+Z4iyqGb5dVwst2tH2a2PgVBk4PFMq/r+iXOhave6ddrtuLSUxP6Eg9R7HqPY1S/wCWdf0JRqxrQVSDumfwviaE8NVlSqK0k7NdmhtFFFdRxBRRRQB33wS8Yf8ACIePbKSRytpd/wCjTc8DcRtY/RtvPpmvtaJlkAYdCOK/Ov6cV9sfBbxj/wAJn4HsbmR995CvkXHPPmLwSfqMN/wKvybi/A8s44qC30f6M/pbwuzrnjPLar21j+q/U9DoopK/OD+hRaKKKACiiigAooooAKKKKACiiigAooooAKKKKACiiigAooooAKKKKACiiigAooooAKKKKACiiigAooooAKKKKAIZCFXcfrXxf8d/F7eK/H94kb7rPT/9GiAPBZT+8b/vrI+iivp/4p+Kx4M8FajqAI85UKwA95G+Vfrycn2zXw6zs8rSOSzsclickmv0XhDA89SWKkttF69fwP5/8Uc59nRhltN6y1l6LZfMbRRRX62fzIFFFFAwpXXBwOaStHQNEuNf1mw022Gbi8lESccDJ5J9gOT9K5a1WNGDnJ2SOzDUJ4mtGlBXlJ2S7t7H0L+y94M+y6Xd+IbhP3t0fJgJHIiU/MR9WGP+AivoDG0evFZXhzRbfQNGsrC1XZBbQrGi98AYrVHBNfz1mGKljMTOs+r09Oh/dPD+VwyfLqWFjulq+7erf3ktFFFecfShRRRQAUUUUAFFFFAEZ5zXzn+0/wCOWSK28MWr7TMPtF1g9VB+RfxIJP8Auj1r6JlbYpb0r4S+J2sS678Qtdu5Cc/a3hX2VDsH6KK+v4ZwUcVjeae0Ff59D8m8Rs3nl+VeypO0qj5fla7OYooor9wP4+CiiimIKKKKBhjigEMK6PwH4MufHviS30yCUW4dS8s2M7EXqQO55AA96+oPDf7PfhHQI0M1kdVuF6y3rbwf+A8Lj8K+UzTPsPlslTkm5vWy/U/Q+HeDsdxDB1aVo007czfXqklufJGnaPfazN5dhZXN7IP4LeJnP5AV6FoH7PPjDWirS2semwk53XUg3Y/3V3HPscV9c2GjWemQrHb20UCKMKqKFA+gFXwFxxx+FfD4ni/E1NKEFH11f+R+yZd4WYGjaWMqOb7LRf5ngfh/9lPTYSr6tqlxeMDkxwKIkPsc7j+RFel+H/hR4W8MCNrDR7dJk+7M675B/wADbJ/Wuxxn/GlIz3r5bEZrjMV/FqNrtsvuR+l4HhjKcuS9hQimurV397uMjt0j+6gH0FTYFJilJxXmN3PpYwjBWigwKWiikWFFFFABRRRQAUUUUAFFFFABRRRQAUUUUAFFFFABRRRQAUUUUAFFFFABRRRQAUUUUAFFFFABRRRQAUUUUAFFFFABRRRQAUUmaWgAooooAKKKKACiiigAooooAKKKKACiiigAoopMigBaKTcPWloAKKKTIoAay1lazoVvrERWYbT2cdQfatXHFNGBXJXoUsTTdKrFSi90yZRU1yyV0eOeIfDl1osh8xfMhJ4kUcH6+hrmbmMOCCBg9jX0Hc2kVzEY5EV0IxtIyMfSuC8R/DMTs8umkRk8+W+SPwPUfr+Ffh3EXAtX3q+X+9H+V7r0fVHy+NyuTvKlqu3U8hubBckocex6VUZGQ9K6LV9FvdJfZdW8kPP3iMqfow4NYk9fgOOwFbCTcK0HFrdNWf4nw2IwzpSakrMrUUUV4h5oUUUUAY3inwxpfjPQLvRtXtlvLC6TbIjdR6Mp7MDyCOhr86/jb8GdS+DvidrK43XOmXGZLC/24EyZ6H0dcgEfQ9CK/SztzS6t8ANN+PvgzWNF1cG3gMR+x3qrlre5xlJB6hf4h3DEZGc1+q8D5hjVjFg6a5oS3Xay38vPufacO42vQxCpR1hLddvM/OT9mn9oLVf2d/iTZ6/ZhrvSZsW+qad2ubcnnGejr1VvUYPBIP7X+EfFGmeM/DOma5o12l7pWowJdW08fR0YZB9j6g8g5B5r8FfHfgfWPht4y1fwzr9qbTV9LuGt54jyMjoynurDDKe4IPevv7/glv8AHCW/sNY+F2p3BZrNW1TSN7dIiwE8Iz6MyuAP78h7V/S2XVPZVHTls/zP1PEUk4+0ifoXSHpS0jfdNfUS2PNPxG/bT8UN4t/ah+Id2T8tvqP9nqB0At0WD+cZP4143pem3WtanaafYwtc3t3MkEEKDLSSMwVVHuSQK2PiJrj+J/iB4n1iRjI+oapdXbMe5klZif1r33/gnZ8MR8Qv2j9Lv7qLzNO8NQPq8m8cGVSEgGfUSOrj/rma+IUXXr2XVnv39nTv2R+pvwV+Glp8IPhX4Z8IWe0ppdmkUkidJZj80sn/AAKRnb8a7s9KDgUcY9q+1hFQiorZHgttu7FooorQQlLRRQAmBS0UUAFFFFABRRRQAUUUUAFFFFABRRSZFAC0Um4UtABRRRQAUUUUAFFFFABRRRQAUUUUAFFJS0AFFJmloAKKKKACiiigAooooAKKKKACiiigAooooAKKKKACiiigAooooAKKKKACiiigAooooAKKKKACiiigAooooAKKKKACkPSlpD0oA5Pxj4B0fxzprWuqWwmHVJBw8bf3lPY/oe+a8cm/ZJQ326HxDIlnuz5b2wMgHpuDAfjj8K+isEetLjg8V6eGzTGYOLhRqNJ9N1+Ox8tmPDWVZtUVXF0VKS67P5tbnN+CfBWn+A9Ej0zTYysKEu7ucvI56sx7k/4V0q9800DrjikEmOK86dSdWbnN3b1bPoaFClhqUaNGKjGKsktkkT0UUVJ0BRRRQAUUUUAFFFFABRRSUAGKTNISFGScVGLiInAdSfrTtchzjHdk9FJS0iwooooAKKKKACiiigApMfLS0UAfLX7UPgn+z9Xs/EMCYjvP3FwQOkgHyMfqoI/4CK8Jr7o+JnhSPxj4P1HTWx5skeYmb+F15U/mBn2zXw1NbyW1xJFKhjljYo6MMFSDgg1+x8K4/wCsYb2En70dPl0/yP5J8SMl+o5l9bpq0Kiv81v94yiiivvT8aCiiigAr2j9mXxh/ZHiq40Wd8Qaiu+IHoJEBP6ru/75FeMDhuataVqU2j6ta6jbkCa2lSVM/wB5TkfhxXi5phI43CVKT6rT16H1HDuZzynMaWKj9l6+aejX3H6EksccZp6rgfSsTwzrkHiXQbHULbIS5iWRc9eRnB9/WtoZBJr+e5xcJOMlZo/uuhVhXpRqwd4tXT7pktFFFSdAUUUUAFFFFABRRRQAUUUUAFFFFABRRRQAUUUUAFFFFABRRRQAUUUUAFFFFABRRRQAUUUUAFFFFADT94UhPWlY8GqOpXiWVnNO7hI40LszdAAMkn8KcVd2RlUmqUHOR83/ALU3i37TqWneH4jlbcfapsH+I5VB9QNx/EV4KV+atfxf4gl8U+J9S1aQk/apmdAeoTog/BQB+FY+OK/oHJsGsHg6dPrbX1erP4a4ozR5vmlbEX929l6LRBRRRXvHxwUUUUAKR81e5fsv+Djqeu3evTx5isl8mAsP+WjD5iPovH/A68NEZaQKASScADqa+4fhN4UHg7wVp1gwCziPzJj6yN8zfkTj6AV8LxTjvYYX2MX709Pl1/yP2Hw3yf6/maxNRXhTV/m9v8zuAMUtFFfjJ/XQUUUUAFFFFABRRRQAUUUUAV3CurKemK+RPi/8INc0jxRfX+n2E+o6deTNOj26GRkZjllZRyADnB6Yxzmvrw9+MijYGXBUcdutetluZVssrOrSSaas0+p8lxDw7huI8MqNduLi7prdP/I+NvA/wF8TeLpBJcQNpFl3lvIyHP0j4J/HA969A1L9k6MQKbHW5BOBz50IKsfwII/WvopV2jAAFKIwAeK9WvxNmFWpzxkorskvx7nzOD8O8loUPZVIOcnvJtp/JLQ+H/F3wd8UeDleS6083FsvJubMmRB9Rjco9yAK4mv0UlgSRdrAMPevMfHvwD8P+MWkuIo/7Mv25+0Wygbj/tr0b68H3r6HL+LWrQxcf+3l+q/yPhs88L7J1crn/wBuv9H/AJnx3hm5603+ddt47+EPiDwJI73Nu1zYA8XluCUA/wBsdU/Hj0Jriv0NfomGxlHFwU6MlJPsfhGOy3FZbVdLFU3Fro1b/h0aPh/xBeeGdVttSsJfJurdty5GVYdCrDuCMg19Y/Df446P45SKCaQafqhGDbStw59Ub+L6dfbvXx6D6nFLuCsCp+YcgivHzbJKOZxvLSa2a/J90fU8M8WYzh2pyw96lJ3cXt6p9GfojHIsijBDe4p2eoFfHfgb9oPxF4SCwXr/ANs2Y42zviUD2fkn/gQP4V7JYftM+Eryz82eS5s5sf6mWBi2fYrkfrX5XjOH8dhZ25OZd1r/AMMf0plfHWT5hT5pVVCXVPT7n1PX8/Nz0pT168V8z+JP2rL+S7K6HpsSWynHmXhYs/8AwFSNv5mvTPhH8Ybf4kRTQSw/Y9TgAaSAvuDDpuU+meo7ZHrXJiMnxmGo+3qQtHr3Xqj0sDxdlOY4r6pQq3n00aTt2fU9Sooorxj7QKKKKACiiigAooooAKKKKACiiigAooooAKKKKACiiigAooooAKKKKACiiigAooooAKKKKACiiigAooooAKKKKACiiigCEHnn8qcTgZpjDdlf4q8t+PHxqsPgz4aN5KBcalcZjtLUNgu2OSfRRwSfcDqRXRhsPVxlWNGjHmlJ2SOvB4Stjq8MPQjzTk7JI7/WvEml+HLF7zU76Cytoxl5biVUVfqSQBXnF1+1R8M7a4MD+J4C4ON0aM6/99KCP1r89/HfxG8QfEnVn1DX9RlvJCSUiBIhiHoidFH6nuSea5iv2fA+HcZU1LF1Hzdlay+b3+4/oTLfCmE6Klj6z530jay+bvf8D9XfCfxS8LeN43Oi67Z38ij5lilUsv1XqPxFdWCSPevx/sb+60y6jurK6ktLmI7o5oXKOh9Qw5Br7S/Zc/aeuvFd9F4U8VzCTUXB+x3pwvnADJRgONwAJBHUA9xz83n3BVbK6Tr4eXPBatW1S79j5Libw8xGT0pYrCT9pTjq01Zpd9NGj62opFORS1+aH46FFFFABRRRQAUh6UZpGIVeuKAINxL7d34YrD8UeMdG8H6fJe6xqNvYWyfeknkCj6c9T7d68Z+Pv7UenfDHztI0cpqviEr9wN+6t89GkI5z3CjkjqQCDXw14z8d678QNVbUNe1GW+nJO1XOI4x/dRRwo+g+tfoOQ8IYrNkqtV8lPvbV+iP1LhrgPG53avX/AHdJ7O2rXkv1PsXxt+3b4f0t5IPD2l3GtOvSaQ+REfxYFv8Ax2vI9Z/bg8d307nT7XTtOh/hQq8rD6ksB/47XzrS1+wYTgvKcNFKVPnfdu/4bH73gfD3I8HFc1PnfeTvf5bHua/tmfElZM/bLFh/da3JH6EGup8Oft2+KrBsavo9hqSZxm2d4Wx687hn8q+Y6K7qvCmUVVaVBfLT8rHo1+CMirx5Xh0vTR/gfoX4B/bI8EeMnW3v55NAvG4Vb3Cox9pASuP97H0r3W0voL2FZbeRZEcAhlOQQelfj/Xpvwl+P3if4S3sQs7lr7Sd37zTp2Jjx3KHqjfTj1Br89zfw/UIupl8tf5X19H/AJn5Xn3hfGMHWyqbv/K+vkn/AJn6eqdwz+tDAY9PrXn/AMKPjDoPxd0Jb3SLjbMmBcWkpAlic9mH54I4PY136rkZPX0r8YrYephasqVaLjKOjT3P59xOGrYSrKhXi4yi7NPRomXpS0UVic5UuLSK6jMcsaupGCGGc1yGsfCvRtS3NGjWkh/iiOB/3ycj9K7emsM+leRjMrweYR5cTSjJeaT/AB3OetQpV1acU/U8b1L4JXcILWV8kvokiFcfiM/yrCufhZ4it87LNJ/+ucgH88V9B4B70p+lfBYrw5yXEO8YuPo/8zxqmR4Op8KcfR/53PmufwJr1sPm02X8MN/ImpbX4c+Ib1ht05lU/wATuFx+Gc/pX0WYlP8ACKXYMY6V5MPC3K1PmlOTXa6/Oxyrh3C31k7fL/I8f8PfBiaSZZdVmURjnyos/N9W4/QfjXqun6Zb6TZpb20KxRINoVRgAVbyAMYxSbc8Gv0LKOHsvySLjhKdm929W/mz3MNgqGEVqUbX69T4M/4Kc/s/Lrfhyz+KOj2w/tDSglnq4iXmS2ZsRyn1KOdpPXa47JXwr+zz8SJPhJ8avB/isSNHb2N+gu9v8Vs/7ucf9+3f8cV+5fibw9YeLfD2paJqcC3Om6jbSWlzC3R43Uqw/Imvwe+Lfw7vvhL8S/Eng/UNzXGkXj24kZdvmx9Y5APR0KsPZqePpOjVjVh1/NH0WHnzwdOX9I/fZSCAR0NZ3iHUP7H0HUr7jNrbSz8/7Klv6VwH7NPjA+PPgH4B1t3Mk9xo9uk8jHJaaNBHIfxdGrpfitIYfhh4ukHVNHvGH4QPXvc/NS5l1Vzz+W0rM/AYksSSck81+pn/AAS1+Hf9gfB7XPFk8RS48Rah5cTEfet7cFFIP/XR5h/wEV+WVfvD+z74EHwz+CfgrwyYjBPYaXAtwh6idl3zf+RGc189ltPmrOb6L8z08VK0Ldz0eiiivqjyQooooAKKKKACiiigAooooAKKKKAE7UmcdqDxVO8vY7ON3d1RFBJJOAAOvNNJydkZTnGlHnmWHkEYLE8VzGv+P9H8OLm5vFEuMiFeWP4Dn+leZeO/jDPevJZaMxjgHytcDq3+6PT36+leXzTSTyNJK7PIxyzsckn1Jr6zA5FOslOu7Lt1P594p8VqGXVJYbK4qpNaOT2T8u565q/x6kfK6fp5UdnlfH6D/Guan+MviOUk+ZAg9BGf8TXDE0tfV0spwlJaQT9dT8ExviJxDi5OUsQ4+UbJfgdzF8ZvEcZH7y3YehjP+NdDpPx6niZVv7DzfV4W/of8a8lpKKmU4SqtYJemhGD8Q+IcLNSjiHLydmvxPp3QPiPo3iJVFvcqJcZMZ4Yfga6dZPMwV5X1r49jkaF1dGKOpyGU4IPqK9I8DfF+50po7XVWae14VZurR/73qPfr9a+Wx2RSpJzoO67Pc/eeF/FehjqkcNmsVCT0UltfzXQ9/oxxVDT9Rh1OBJYnWRGAYMpyCD0INX+5r5Frl0Z/Q9OpGtFTg7pj6KKKRqFFFFABSHpS0maAIcgp64qre38FhC0s8yxIvJ3kAVh+NfF9v4S0iW6cgyn5YowcFm7D+pPpXzt4i8Uaj4nummvZ2YZysYOEQegH9ete5l+VVMd717RXX/I/K+L+PMJwxajbnqtXUU7Jebf6H0BL8VfDUDBTqUZ90BYfmOK1dH8ZaTrrFbO+hmYdVVxkfh1r5VpYp5IZFkiZkkU5VkOCD6g19DPh2m4+5J38z8Zw3jPjPbJ4jDxcOybT+96fgfYmQcbTx60c4Py14x8L/ijJJOml6q+4scQzt/F6K3v6Hv8AWvZwwbB/HIr47F4SphKns6i/yZ/SeQcQYTiLCRxWElps11T7MmooorjPpwooooAKKKKACiiigAooooAKKKKACiiigAooooAKKKKACiiigAooooAKKKKACiiigAooooAKKKKACiiigAooooAKTApaKACiiigApKWigCJGGw5OaRWJblcChgC4NZWua9p/h20a71G8is4F6yzuFX9e9VGLm1GKu2Y1KsKMHOo0kt29EjV3nODTjyOOa4Pwx8YfC/i3Vk03TtSE10ylkR4nj3Y67SwGcDnHXHNdwZFxjHvV1aNSjLlqRafZqxhhcbhsZD2mHqKcb2ummr9tB4OV7Up6ccUnTHOBWF4h8VaT4Wszc6jfR2if3pWAz7Adz7DmohCU5KMVdvsaV8RTw8HUqyUYrdt2SPOP2iPiDqHhDw9aWmmSm2u792Uzr95I1ALbfQnIGe3PfBr5n0vxjrmjamuoWmq3Ud2G3F2lZt/swPDD2Oa6/wCN/wATrf4j65bfYo3XT7IOsUknytIWI3NjsPlXGefpnFebbmY4Hev2nI8rhSwUY16a5pXbuvuT+XQ/kTjDiSri84lPB1m6cLKLTaWlrtfPqfbnwl+IMfj/AMKx3pUJeRt5NzGOiyADOPYggj647V3Y4we1fIv7NXixtE8cPpkjYt9STaAenmICw/TePqRX1zgM2c1+Y51gfqGMlSivdeq9H/kf0XwfnTzvK6dabvOPuy9V1+aJaKKK8I+5CiiigAooooAKKKKAIZFDcEZ96+Ov2hPB/wDwi/jqS6ij22epKZ0IHAk6OPzw3/A6+xiMH2ryr9ofwj/wkvgS4uIlzdaeftKYHJUD5x/3zk/UCvosgxv1LGwcn7stH89vuPzzjnJ/7Vymooq84e9H5br5o+PqKKK/fd0fxVJcsrBRRRTICiiigaPp39lvxX9t0K90KVsyWUnmRA/883JJA+jbvzFe9cV8PfB3xT/wiXj/AEy7ZttvM32abnA2vgZPsG2n8K+3Y/3oWTPDCvwriXB/Vcc5RXuy1+fX8T+x/D7N/wC0cpjSm7zpvlfp0f3Fiikpa+UP1MKKKKACiiigAooooAKKKKACiiigAooooAKKKKACiiigAooooAKKKKACiiigAooooAKKKKACkpaKAIg4NeTftGeKz4d8BzWkTEXGosLdSDyFPLn6bQR+Ir1luBz0r5C/aS8VNr3jv7CjZg02IRgZ48x8Mx/LYPwNfRZBg/rmOhFr3Y6v5H57xxmv9l5PVlF2nP3V89/wPJqKKK/fUfxQ3zahRRRTJCiiigaO/wDgj4TPi34g2Cuu62s/9KlJHHykbB+LlePQGvtSNBGqJ6cV4t+zF4ROleE59YlXE2oyblyOREmVX8zuP0Ir27PNfg3EWN+t42Si/djov1/E/s7gHKP7NyiE5K06nvP0ey+4fRRRXzB+mBRRRQAUUUh6UAcv4w8c6V4G043mq3It4idqKBud2/uqo5Jrylv2r9HW7wuj37W/9/KBvy3Y/WvMv2itdu9S+Jd7aTSEwWASKGMHgbkV2OPUluvoBXmTd9g5r9QynhrDVsNGtXu5SV97JLofzTxN4hZhhsfPC4G0Ywk1dpNtrR3vsrn2x4M+M3hrxuwhs7vyLsjP2a4XY/4dm/4CTXchw44PFfnfFI1vKksLtHMjBldDgqR0IPY19OfAX4zt4jEeg61MDqarm3nJx56gcg/7QHPuOeoNeTnHDbwUHXw7coLdPdefofV8KeIEc1qxweOSjUezWib7ep72OlGBQDmjNfCn7WLRRRQAlLRRQBVmhSaIrIgdWGCDyMV4r8Q/2b9M15ZbzQCmlXvLGED9xIfdR936r+Ve3EY780RgAcdDXbhMbiMFU9pRk0/wfqeFmeTYLN6XssZTUl07rzTPgHxJ4V1PwjfG01WzktpuqM3KOPVWHBH0rLUL5eSPm7V97eJ/CmmeK9Ney1K0juoGHKuOh9QeoPuOa+Yvij8Ar/wisuoaMX1DSRlmTrLAO5IH3lHqOR3HGa/VMp4mo4q1LE+7P8H/AJH81cTeHmJyxSxGBbnTWr7penU8jooor77Rn4zrBihcqT6V6p+zWJm+JcZjztFrKZP93Kjn8SteVYxX0x+y14RNppV7r88ZD3beTbkj/lmh5I9i3H/Aa+U4jxEKGAmpfa0Xqz9E4EwVXG51ScNou7fZL/Nn0EOlLRRX4Wf2oFFFFABRRRQAUUUUAFFFFABRRRQAUUUUAFFFFABRRRQAUUUUAFFFFABRRRQAUUUUAFFFFABRRRQAUUUUAFFFFABSGlooArPiMl8cAZNfmr+1H47k8b/GDWAJS9jprfY4I88KV/1h+pfPPoB6V+lN3k28oHUoa/Jv4jwvbfEHxPFJnemqXQOfXzWzX6p4e0KdTHzqS3itPnuz9q8LMLSrZnUqzXvQjp83qznaKKK/ow/rMKs6ffz6XfW17ayGK6t5VljkHVWUgqfwIFVqK56lKNaDpyWjOWvRjXpunNXTP1R+DfjyD4k+ANK1yEhXuIh5sQOfLcfK6/gwI/XvXdD71fDH7D3xNOkeI7zwhdS4gv8ANxahjjEqj51H1UBv+An1r7mDAnrX8k5/lssqzCpQa93dej2P4X4oyiWS5pVw1vdvePo9vu2JqKKK+dPlApD0paSgCAcbcivnn9qX9oX/AIVppQ0LRZkPiC+jOH4b7NH03kep5Cg8ZBJ4GD698SfGVn4A8G6lrl9JthtYixAOCx6Ko9ySAPcivy48X+K7/wAbeJdQ1vUpS91eSmRueEHRUX0CgAD2FfonB2QRzXEuvXV6cOnd9F/mfqvAPDCzvF/WMRG9Km9ujfRfqzLuZ5bueSeeVpp5GLSSuxZnYnJYk8kk96ioor+lqdONKPJE/sGlSjRioQWgUUUVsbhRRRQAUUUUAdL8PviBq3w18T2us6POYp4jh4snZMmfmRx3B/Q4I5FfpZ8KPifpXxV8JWmr6c+Cw2zQk/PFIPvK3uP1BB6Gvyur2n9lv4tv8NfiDBa3MrDRNWdbe4UH5UkJxHJ+BO0n0bPYV+W8Y8OwzCg8XRj+8gr+qW69ex+McfcK08zwssdh4/vYK+n2kt0/PsfpPRUcUqyxK6n5WGRT81/OJ/JOwtFFFABRRRQAUUUUAFFFFACYr8xf+CqvwwTSPHHhjxxaRBY9Ytm068ZF/wCW0ODGzH1aN9o9oa/TodK+aP8AgoT4FHjj9mLxDIkZlutElh1eAAZx5bbJD+EUkp/CvPxtL2tFrtr9xvQly1EU/wDgm9rZ1f8AZY0O2bn+zb69tB9DM0v/ALVr3f4qQmf4YeLogMl9IvFH4wvXzH/wSylMn7OerKTny/Edyo/8B7Y/1r6217Tv7W0LUbH/AJ+baSHn/aUj+tFC8sMvQKmlR+p+EvwI8IL49+M/gfw9Im+DUNYtYZwBn9z5imQ/98Bq/evoBX48/wDBOTww2u/tS6Lcsm9dHsby/cEZx+6MIP4NMv44r9hCeorlyyFoSl3ZrineaRJRSDpS17RxhRRRQAUUUUAFFFFABRRRQAUUUlAEE8qW8bSOdqrya+e/id8QpfEN7JYWchWwiOGKn/Wn/Afr19K7n4yeMDo2lfYLV9t1dcFgeUXufqeg/wDrV4PX2uR5cpr6xVXp/mfzB4p8Y1MPL+x8FO2l5Nb67L/MKKKK+9P5Kbb3CiiimIKKKKACiiikCdtjuPht8Qp/DF4lnPJu06VsYY/6s+o9vUfj65+iba4FxGkisGRhkYr4+r274LeL/tti+k3Eg8+3UGIk8snQfkePpivhc8y5JfWKS9f8z+sPCzjKpUqLJ8bO6a9xvpbdf5HrtFIOgpa+HP6lCiiigCLrxTZJAkbueMDNLndkd65T4k+JB4c8M3M6sBM/yRj1Y9P8a1o05Vqkacd27Hm5jjKeXYSri6rtGEW38keLfFPxJ/b/AInljjfdbWhMagdN38R/Pj8K46hmLuWYkknJJ70ma/YMJQjhqMacdkj/ADjz7NKuc5hVxlR6ybfoui+4Wiiiu4+YCOVonV0Yo6kFWBwQfWvqLwDrx8Q+GrK7bBcph8dmHB/UGvlvFfRHwWVl8F2pPcyf+hmvjuIqcXRjN7p2+8/pHwaxdaOZVcOn7ko3a801ZnotFIOlLX56f2IFFFFABRRRQAUUUUAFFFFABRRRQAUUUUAFFFFABRRRQAUUUUAFFFFABRRRQAUUUUAFFFFABRRRQAUUUUAFFFFABRRRQBCp+mKUj0rH8Q+JNM8L6c17ql5FZ2y9XkOOewA6k+w5rm/C/wAavCfi3UfsNhqI+1HOyOaNojJj+7uAz9OvtXTDDV6lN1Iwbit2k7L5nmVsywdCrGhVqxjOW0W0m/lc9AHSg80gYMvWmSzLEOWA+prnseg5JK7GtyM549K+ef2sNPu5bLQ79GZrSCSSN17K7AFTj6Kwz7j1r1PxJ8W/C/hRpEv9WhE6f8sYj5kmfQquSPxxXgnxX+PcXjvRJ9HsNMaK0lZC1xcMA/ysGGEGQOQOSTxnivqciweKWLp1oU3yp6t7Wej39T8v4zzfLJZXWwk66U5LRJ3d1qk7bXseUaFq8+gazZalbHE1pKkyc9cHOD7HofrX1Pq/7RvhXS7CCaGV9QuZIwwgt15XI/iJwFPqM59q+SvlGOwpPl3Z6rX6fmGS4bMqkKlW/u320v5M/nTIuLcdkFGpRwtrSs9VezXVebPXvFP7S/iPW98WlpHo8B4yv72TH+8wwPwXPvXlWo6teavc/aNQu57yc/8ALSaQu35moGO88Cmiu/CZXhMGrUqaX5/eeRmWf5jmsubFVpPyvovRKyCiiivYPmi3pWpTaNqVnfwkedaypMn1Ugj+VfevhfWYNe0Oy1G3JMNzCsik9cEZ596/P+vpr9l3xj9s0S70Cd8y2beZCCeTE55x9Gz/AN9CvzrizA+0oRxMVrF6+j/yZ+5+GOcfVsbPAVH7s1deq/zR9A0UmaWvyQ/qcKKKKACiiigAooooAacCqt3brcQuhAYMCCDyDnqKtdaNuBTT5XczqQVSPKz4H+IPhh/B/jDU9KZdqRTEw+8bfMp/75IB9wa5/wCtfQ37VHhLB07xDCvOfs05A7HJQ/nuGf8AaFfPGK/fslxn13B06jetrP1Wn47n8P8AFuVPKc1q0UrRvePo9Qooor6E+ICiiigBRyOK+3/g/wCK/wDhL/AWmXryb7hY/KnJ6+YnysT9cZ/GviAfIa96/ZX8V/ZtS1PQpG+WcC6iB7MMK/4kbD+Br4XirB+3wntorWDv8no/0P2Lw1zb6jmn1ab9yorfNbf5H1BRSClr8ZP65CiiigAooooAKKKKACiiigAooooAKKKKACiiigAooooAKKKKACiiigAooooAKKKKACiiigAooooAxvEurwaFoN9qMzbYLeJ5XPoFBJ/lXwRqWoTavqd3fTnMtxK8z/7zEk/zr6h/ae8U/wBl+EI9MjfbLqMoQjv5a4Zv12j/AIFXynX6zwhg+ShLEyWsnZei/wCCfy74o5r7fGU8DB6QV36v/gBRRRX6OfgwUUUUALjkiruhaXNrusWemW4zLdzJCp9Cxxk+w6/hVIHjHrXsf7Mfhb+1fGU2rSpmHTYvlJ/56PlR+ShvzFeLmuKWEwdSq+i09eh9Rw7l0s1zOjhls5K/otW/uR9QeH9Hh0PSLSwgUJBBEkaKOwUAAfpWnnikYYOe1G/Bxiv56k3NuT3Z/dlGnGhBU4qyWiJaKSlpG4UUUUAFFFJQB84ftFfCfUNTv28TaTbvdnYI7mCMZfC/ddR344IHoD64+dmB2/OcP6V+iATfkMBjuPWue1L4deGtXuXuLzQrG5nc/NJJbIzH6nGT+Nfb5XxNPBUVQqw5lHZp627H4rxJ4d082xMsXhaihKTvJNXTfVpra58S+H/CureKZTDpOnz3zp94xr8o+rHgfiajki1Hwpri+ZHNp+pWkiuFdSGRhgg/yPvX3lpuk2WkWiQWdvFawoPlSNAqr9AOK+Yf2notNPiuxmtriOS9MLR3MSMCYwCDGTjoTubrzgCvo8u4hnmmK+rTp2hJPzfz6WPgs+4Ihw5l6x9Ou3Vg1fZLfp1uj6A+HPjCPxl4OsdWUBJJFxNGP4ZF4YfTI49sVv32sWemRNLc3UNvGP4pHCj8zXw1onj3XvD2jT6Xp2pSWVtNIZHEOA24gA4fGRwo6EVi3d9dajO095czXMzdZJ3LsfxPNec+EJzrSbqKMLuySu7fge7T8U4UMJTh7FzqKKUm2kr9WrXvf5H27N8YPCEAIbxBYMR1CTqx/Qmo4vjP4OlO1dfsgf8AalCj8zXw/RXcuDqNtajv8jyH4r43m0oxt8/8z780nxfo2tpusdTtLsDvBMr/AMia2FlWQZVw30r87FcxuGVirA5BBwRXaeGfjL4s8LOot9Wkuoh/yxu8yqR6An5h+BFeZiOD60FehNPyasfR5f4qYepJRxlFxXdO/wCB9w8cDvTW+UYxxXjnw+/aL0fxO8VnqwOkX74VTI2YZD/sv2Ps2Pxr2GKRZlDIdwP8Qr4XF4OvhJ+zrRcX+foz9kyzN8Hm1JVcJUUl5brya3RORxUc0KzIVYAg9RUuRSEVyp2PYklNWZ8TfHPwxb+FviFeQ2iiOC4iW5VFXCoWyGA9sqTjtnFcABn+HrX1H8e/g9qHjKW31fSNs1/DH5UtuzBTKmSV2k8ZBLcHrnrxz41ovwL8Y6xeLAdKks4gcPPcsFVPf1b8Aa/aMozjDfUoOtUSlFWd3rp+Z/H/ABPwrj1nFSOGoNwnK6srqz81orGF4E8HXXjrxLbabbBlRzumlAyIowfmb+g9SRX3Foul2uiaZbWNnGsdvbxrGiL/AAgDArl/hp8NrD4caQkFqvn3cuGubpxh5G/oBzgfzJJruFGMZ5NfnueZs8zrrl+CO3n5n7vwVwx/q/hXOrZ1Z2v5Lok/zJ6KKK+ZP0sKKKKACiiigAooooAKKKKACiiigAooooAKKKKACiiigAooooAKKKKACiiigAooooAKKKKACiiigAooooAKKKKACiiigCI/NlTX55ftkfDqTwh8Tn1iND/Z+tr5wYDhZUAV1/H5W+pPpX6GkjnvivHv2nPhoPiT8Mr2CCPzNSsgbq0AGSXUH5R/vLuX8c9q+s4XzP8AsvMadSTtCXuv0f8Akfc8G5x/Y2bUqsnaEvdl6Pr8nqfmrRR04PWiv6xhJTXMj+34TU4qcQoooqzU1PDev3fhbX9P1exfZdWUyzRndgEqc4PsehHcE1+qXw98W2fjjwhpet2bE295AsgBOSuRyp9wcg+4r8ma+wP2G/iVzfeDLyUkJm6slY9FJAkUfRiGA/2ie1fkXHuU/WMLHHU170N/R/5H4T4nZGsVg45hSXv09/NP/Jn2hRSZ4pa/nw/lgKQ9KWmO2xCfQUAfG37d/j/C6N4Utptpkzd3aA87FJWMH2Lbj9UFfHderftP+I28SfGzxFLvEkVu6W0WP4QqgMP++95/GvKa/q3hTAxwWVUklrJXfq9fwP7b4Iy6OXZLRilrJKT9Xr+CCiiivsz9CCiiigAooooAKKKKACiiionFTjZmc4KceRn6Zfs1+PX8f/CbRbyeTzb6CP7NcknJMkfylj7sAG/4FXrIQdK+OP2AvER2eKNEY4jV4bqMe7hlb/0Ba+xt2eO9fyHxBg1gczrUIqyTuvR6r7rn8IcU4BZZnFfDxVoqV16PVE1FIOlLXzx8qFFFFABRRRQAUUUmRQAtc9478Mx+MvBPiHw/KQItV064sGJ6ASxsh/8AQq3z0FR+agOC4z9alx5lYa7nyB/wS6s5LL9nnV1lUo58SXWVPUEQW6n9VNfYR5BrxT9lLwSvgb4fa7ZKoWOXxVrbxgDHyJfywqfxEIP0Ir2vpXPSg401F9i5u8mz85f+CbXguTR/2g/i7I8e06NG+lNx90vdtx/5LH8q/RjsK+X/ANlPwe3hT4+ftIs6FGuvENtPkjqJEmuB+lwD+NfUAqMJD2dNR83+ZVWXNK/oPBxRuqPz0BxuH508Mp713WZzKcXsPooopFhRRRQAUUUUAFJS0UARngVHM4jids8AZp7j5cVh+NNRbSfDWoXS/ejiZh9cGrpx55qHVnFjK6w2HnXe0U2/krnzn471tte8UXtwSTGr+WgPTavHH1OTXPjk06iv2XD0o0qUYR2Ssf5r5xjqmYY+tiqju5Sb/EKKKK6z58KKKKACiiigAooooAaRitrwdrTaB4js7wNtRZAsme6Hg/zz+ArHpP4q5a9JVacoPZqx7eWYypl+MpYmm7OMk18mfYVvKJreNx0Zc1MD2rmPh5qDar4S064dt8hjCs3qRwf1zXTBq/GqsHTqSg+jsf6U5fiVjMLSxC2nFNfNIlopKWsz0SEgKNx4wK+evjH4mOsa99hifNta8cHguev5Dj65r2Txz4iXw5oF1dNjcq4UerHgD8yK+XLiZ7meSWRt8kjF2buzE5Jr6/IMJzzeIktFovU/nLxd4i+q4SOVUZe9PWXounzEooor9EP43CiiigCSztpb66it4V3SysqKPUk4FfVfhTR10HQ7OzU5ESBc+vHWvGPgp4Y/tTWn1KVcxWgwgI4LsOT+AP8A49Xvo4X0r84z/F+0qqjHaO/qf2j4ScPPA4GWZ1l79TSP+Ff5smopKWvkz+hAooooAKKKKACiiigAooooAKKKKACiiigAooooAKKKKACiiigAooooAKKKKACiiigAooooAKKKKACiiigAooooAKKKKAPkz9qPWbq58aWtg7sLS3tlkSPsXZm3N+SqPzrx23uJbaeGeCR4Z4mDxyIcMrA5BB7HNfRP7U3gxp7Sx8SQRljB/o9yQOiMcq30DEj/AIHXzhX7fw7KjXy6MIra6fr/AME/jPjqnisHntSpNu7acX5dLeh65b/tMeK7ewW3MVnNcKMfaJEbLe5UEDP049q5DxH8VvFXijK32sXHknjybc+UmPQhcZ/HNclThuVchutenSyfA0p88KaT9Py7HzuJ4nzfF01Sq15OO1rtX9bDaKKK9uMIx2PlpznN3kFFFFWQFFFKql2CqCSTgAdTUSnGCuzSEJ1HaIHB7ZpDx0r0Dwr8D/FXiwpILD7BbtyZr3MfHsmNx/LHvXrGn/sp6bFZ/wCnardz3JH3oQsaA+ykMf1r5nE8QYDCy5ZTu+y1/wCAfd5dwVnGZQ9pCk4x7y0T9L6nzP15rqPht4ubwZ4z0/U9xEIfy7gesTcN9ccMPdRVHxh4ZufB3iW90m6+eS3fCvjAdCMqw+oI47dKxmPevVnGlmGGa3jNfmj56jPEZLj1JrlnTl9zT2P0Ot5UuYY5FIKsAQQc5FWBwa8n/Z38XjxL4EhtJWzd6c32djnkqBlD/wB88fga9XXrjNfz7i6E8LWnRnvF2P7kyrHwzLBUsVDaUU/TuvvJaKKK5T2AooooAKKKKACiiigDkviT4YHjDwdqWmEDfNCdhPQOOVP/AH0BXwnJE8LvFIpR0JVlYYII6g1+iTAMu3sRXxb8dfC3/CMfEPUNi7ba8xdx8cfMTvH/AH0D+BFfonCGN5as8LJ76r1W/wCB+AeKWU+0oU8xgtYu0vR7fczz2iiiv1w/mMKKKKAAcla3/AXiA+EvGWlaru2pbzjzMf8APNvlf/x0msHrSVx4ijGvSlSltJNfeelgcTPB4iGIg7OLTXydz9ELSYXEKOMEMoOeuanxg15v8B/FH/CSfDuwZ333FqDay+u5OBn3K7T+Nejk85r+c8RRlh606Ut02j+9ssxkMfg6WJjtKKf3olopKWuc9MKKKKACiiigAooooAKKKKACiiigAooooAKKKKACiiigAooooAKKKKACiiigAoopKAIyuCDmgHacdqXHFZfiLWItC0e8v522wwRPI7eiqpJ/lVRTk1FbswrVI0aTqSdktWfJ/wC0b4i/tz4hTWcbl7fToxCADxvPzOfryF/4DXlm7Iq3qmoS6rqd5fzjM1xK8z/7zMSf51Ur+iMtwywuFp0eyX39fxP4Oz3HyzLMa2Jl9qTa8l0XyQUUUV6x84FFFFAAWzzX2L+zz4X/AOEf+H1nNIu2a/Jun+jY2f8AjoX9a+UvCGgP4n8TaZpMak/aZ1RtvVUzlm/BQT+Ffemn2qWdpBDGAqRqFVR0AAxivy/jDGcsYYWL3d3+SP6F8LMq561TMJrSKtH1e/4F+iiivy8/pYKKKKAIv4aUHceuaTPbFcJ8SPitpfw5tYWvN9xczEiO3hxvbHU89APWtKNGriJqnTXNJ7JHDi8ZQwNJ18RNRit2zu85HIpCSOTwK8si/aI8JN4d/tE3hWUj/jz2/vt393b0/HOPevFfF37RnibX7tk0uUaRZg/KsYDSMPVmI4+gA/GvcwmQ43FzcVDlS3b0X/BPjcz43yfLaUZurzuSulGzdvPsfXaKOtOYhQWJ4FeF/s9/FDWPGEuo6fq8v2qa2RZY7jYFJUk5VsYBxxg/XNdF8dfiP/wg/hdobaTGq326K3/2Bj5n/AEY9yPeuSeV16eLWCsnJtbba9T0qfEmDq5U81TappN673XT1ZyXxw+Oh0xptC8PTD7ZylzeLz5Xqif7fqf4fr0+bJpZLiV5ZXaWR2LM7nLMT1JPc0jSGV2d2LuxJZ2OST6mm1+1ZZldHLaSjFa9X1b/AK6H8jcRcRYrP8Q6lV2ivhj0S/zCiiivoT4sKKKKACiiigYpGK9e+D3xzu/CU0WlazK9zo7EJHM2We39Pcp7dR29K8gK54pWbfjtXj47AUMfSdOrG9/vXmj6TJ86xeTYiOIws7W37Ndmj9CrO8h1C1SeBxLDIAyupyCDyMEVb3KMV8yfs4fFF7K7j8L6jLuhkJa0kc/cbqY8+h5I98juK+mlAKj+dfhWY4Cpl+IlRn8n3Xc/s7h7PKOfYKGKpaPaS7Nbol4IpAgHanUV5h9PYKKKKBhRRRQAUUUUAFFFFABRRRQAUUUUAFFFFABRRRQAUUUUAFFFFABRRRQAUUUUAFFFFABRRRQAUUUUAFFFFABRRRQAUUUUAFFFFABUc0QliZCOCMU8Glo2BOx+Zn7T3w1b4cfFG+SKMrpupk3lscYUFj+8UfRs8dgy15FX6G/tgfDEeOPhtLqVtEX1PRibmLaMsyAfvFH1UZx3KrX55V/UXB2bf2ll0Yzd5w0fy2fzP7N4Bzv+1sqhCbvUp+7L5bP5r8Qooor74/UArovh74xufAHjTSdftc+ZZTh3QH76Hh1/FSw/GudorixNCGJpSo1FeMk015M8/GYanjKE6FVXjJNNeuh+uvhrXbXxPoVjqdjIs9pdQpLHIvRlYAg/ka1QoUj0r5U/Yd+Jp1fw9deEb2bdcac3mWwY8mJj0H+6xI+hUdq+rAc9K/kLNsBPLcZUw0vsvTzXRn8HZ5llTKMfVwdT7L0fdPZ/cP8ASoL44tJv90/yqf0qC8G61lH+yf5V5cfiR40PiR+TfxGmM/xB8TOxyTqd0cn3lY1zldL8S7drT4ieKIWGGXU7kfh5rYP5VzVf2Rldng6PLtyr8j+/cmcXl9Bw25Y/kgooor1j3QooooAKKKKACiiigAooooA+jf2F71o/i1e22fkl013I91kjA/8AQjX6AcBRXwH+wpYNN8VNQu8fJBpzRk+7yIR/6Aa+/OOlfy5xvb+2anovyP4v8RWv7fq27L8h9FFFfBH5kFFFFABRSUHpQAw81l6xrFloVlNeXs8dtBGpkeaRgqooGSSTwAB3pniLxFY+FtJuNS1G4jtbK3Qu8kjbQoHcmvz6/aJ/aOv/AIs6i+m6Y0ll4XifiP7r3LA8O/ovcL+J5xj6fIsgxOd1+SnpBfFLov8Agn2PDfDWL4hxPJSVqa+KXReXm/I9C+Lv7bl/PdT6d4JjSG3jJQ6pcJuaQ+saHgD3YHP90V4PqHxz8f6pdG4n8W6mspOf3M5iX/vlMD9K4Wiv6JwPDOWYCkoRpKXm0m395/WOWcH5RltFUo0YyfWUldv7z2HwH+1N478DyRo+oLq+niVpZLS7RcszuXch1AYMWYnJJGTnBr7X+C3x20T4zaUZLNjZ6jCALixmI8yMnofcHsR+ODxX5j11Hw28d33w38Y6frti7B7eQedGDgSxE/Oh+o/IgHtXz/EHCODxmHlUw0FColpZWT8mvPufK8U8CYHHYadbBQUKiV1yqyfk1tr3P0p0zw7b+DPFfjXxHI6JDrRtbmVicYaKDyTn/gKIfxrgPFXxsvruZoNIH2a3U4EzjLP7gHoPrz9Ki+K/joa9b6ba2U2+ymt47pnQ5DhwGT8MHP5V5t1r8oynJ6agqldXbvZPof5P+JHH2NwuOqZRl8nDk92Ulo21uk+ljam8a65cS+Y+p3G//ZfaPyHFbWi/FjX9LkUTTfboO8c2AcezAZz9c1xlFfTzwGHqR5ZQVvRH4VheLM6wlVVqeJlf1bv6p7n0/wCEPG2n+LLISWz4lAAeF+GU+4rp8nIytfI2ia1d6DqEV3ZylJE6jqGXuCPQ19E+BPHtp4vsQdwjvEGHiY8g+o9R718FmeUywj9pT1h+Xqf1twNx9Q4hprDYtqNdLbZSS6rz8jtaKQMMUtfOH7OFFFFABRRRQBGxxXD/ABgm8nwTfOOpKJ+bAf1ruGXINcT8Xrf7T4Iv1HJXa/8A3ywP9K7MF/vEL90fM8SpvJ8Uo78kretj5uooor9mWx/mpU+JhRRRTMwooooAKKKKACiiigAooopFx+I+ifgrJu8FWqns0g/8fNd8DxXBfBaLZ4JtWPBLSH/x813o6V+N4+31mpbuz/SXhRSWSYTm35I/khuOefwoVthORxS5x1rH8S6zHoOj3V7L0RCfr6Ae+a44Rc5KMVqz6PE14YWjKtVdoxTbb6Janj/xv8Ti+1SHS4WzHb/NJg9WI4H4A5/GvMTUuo3r6jezXMpzJK5dvqTn8qir9ewGHWGw8aa6b+vU/wA6+K87qZ7mlbFzejfurslokFFFFemfECbadFE8syRxqXkdgqqvUk9BTQc13Xwh8M/214mW5mjzbWgD89C5+6Pw5P5V5+LxEcNRlUfRf8MfWcO5RVznMqOCp/aktey3b+49o8BeGx4b8OWtsAPM27nI7seSfzrpcdqRVCRqvTFAGQBX5BVqOrNzk9Xqf6NYDCU8BhqeGpK0YJJL0RKKWiiszvCiiigAooooAKKKKACiiigAooooAKKKKACiiigAooooAKKKKACiiigAooooAKKKKACiiigAooooAKKKKACiiigAooooAwvFGgxeI9CvdOnG6K5iaNh3AIxke46j3r4R13R7jQdZvNNuRie0laJ/QkHGR7HqPrX6DZyM18q/tQeEv7K8UWutwpiG+Xy5SP8AnqoABP1X/wBANfdcJ432OKdCT0mtPVf8C5+J+JuTLFYGOPpr3qbs/R/5M8Tooor9mP5RFADdPypM5PPAp6RvPIscUbMzHCqoySfQCvQ/CfwF8VeKCkj2v9l2bc+bd5VyPZPvfmAPevLxOPw+DXNWmorzf5HuYDJ8dmU+TC0pSfktvV7HnJAYdaXALYA+WvrDwl+zT4c0IJLqRk1m4HOJvliB9kH/ALMTXnX7R/w5tvDFxp2qaXaxWdlMDbyRQIEVXGWVsDjJG4fgK+ew/EmGxWLjh6Set7N6K59tj+Asyy7LpY+u0uW14p3aT6t7aHBfC3wdaeOvF8GlXl41pC6O4aMDe5XB2KTwDjJzg/dNfWXhT4V+GvB+1tO01EuFH/HzL+8kP/AmyfwHFfGPhnWp/DOv2Oq25/eW0yyYBxuAPK/QjI/GvvXSNRh1bTbW7gYSQTRrKjeoIBB/I181xZLE0q0bTfJJbdLrc/RPDGjl+Iw9RSpxdWDTu1d2a0tfazXQvoixjAAH0FLRTZJBEhJPAr863P6B0gvI+Uf2pLGOHxjYXPHmTW21gPRWOD/49XjG2vQvjr4sTxb8QLp4H3W9ootYyG4YqSXI/wCBEjPcKK89+7x61++5HTnSwFKFTe356n8PcW1qNfOa9Wi7xcn87bs9Y/Zq8THRvHy2Bc/Z9RjaLAPG9Mup/IOPxr68GGPFfn74b1RtD8RabqAJH2a5jmOO4VgSPxFfftlIJrZGHcAmvzri3DKlio1V9tfiv6R+8eF+YPEZdPCyfwO69Hr/AJlqloor4Y/bAooooAKKKKACiiigCIqM9a8M/ak8MG/8M2msRpl9Plw5H/PN8A/+PBP1r3Q1heMdDj8SeGtR02ThLqB4ycZwSMA/h1r0MuxLwuKp1l0evp1PnOIMvWaZbWwz3cXb1WqPgWip7m1ksLqe1nQpPDI0UiH+FlOCPzFQV/RVOoqsOZH8I1qTo1HSkrNBRRRWxyhRRRQB7p+y14m+ya5qOiSMdlyguIgTxvXhgPcgqf8AgNfUQwCK+CfAHiE+FvGelapu2xxTr5jHtG3yv/46TX3jbyiaFG68Z4r8T4qwnsMaqqWk1+K0Z/XXhpmf1zKnhpP3qbt8nsWqKQdKWviz9hCiiigAooooAKKKKACiiigAooooAKKKKACiiigAooooAKKKKACiiigAooooAKKKKAIyfmNeQ/tKeI/7G8AvZIds2oSpACvUKPmY/TCkfjXrxOBXyb+074jOr+M7TTUcGOxhJYDs78n/AMdC/nX0GQ4X63j6cXstX8j4DjfMf7Pyaq07SmuVfPf8Dxqiiiv38/iR6hRRRTEFFFFLZFRV2e2fsv8Ahg6j4ovdZkTMdhEI48/33zyPooI/4FX1TkdK8t/Z68M/2D8PLOZ02zX7G7cezYC/+OBf1r1Pb82a/n3PMX9bx1Sa2Wi+Wh/b3BWW/wBm5NSg1aUlzP1ev5EtFFFeEfdhRRSUAQTSCOJnPYZr4Y+KPit/GPjbVNQLF4FkMEGDx5aEgY+vLfVjX2Z43vX0vwnqt5Gf3lvaSyKfcIT/AEr4IwQhr9F4Pw0ZVKld7qyXz3P598VcfUp0qGEi/dk2352tYQZYUp+U+tKGwuK7n4SfC+7+IuuKrK8OlQsDc3HTPfy1P94/oOfQH9JxmKpYKlKrUdkj8By3L8RmmJhhsPHmlJ2S/V9kj2T9mXwnJovhm81y4Qq1+wEeRz5SZAP4sW/DBrxr4z+LG8XfEDUJA2be2b7NAueMISGI+rbj9CK+r/Fl7D4J8BahLaxokVjaP5UajC5VcKo/HAr4XdiWyTljySa+E4evj8bVx1Ra7Ly/4ZH7Hxw/7EyrC5LSelry82v0buBxngZpKUMU5rR0Dw/feJdVhsdPtHvLuX7sadh3JJ4AHqeK/QqtaFCDnUdkup+HYehUxM1SpRcpPRJatv0M2gHFfQ/hf9lUyRrLr2pOjHkw2QAA9izA5/AD6131p+zn4HtQudNknYfxy3Eh/Tdj9K+Sr8WYGlLljeXov87H6hgvDXOcVBTmlC/RvX7lc+OqK+1T8BPBBGP7Dix/vN/jWfdfs4eCZySumSRMf4kuZP5FiP0rmjxjg3vCS+S/zPSn4VZpFXjUi/m/8j45/Glr6g1X9lLRLgMdP1O8tHPQS7ZUH4YB/WvOvE37NXifRVaSxkt9XiXkeWfKkYf7rcD/AL6Nerh+JMvxD5eflfmrfjsfMY/gPO8CnN0+eK6xaf4bnklFWbuzudMuZLa7t3tp0+9FMpVh9QarV9NTqRqrmjsfAVaU6MnTqKzRLbXMtlPDcQSNFNC4kjkQ4KsDkEfQ19yfDDxWvjPwbp2qABZZExKi/wAMi/Kw+mQce2K+GBjyzX0V+yfrxEOtaS5G1HS4Qf7w2t/6Cv518LxXg1Wwn1hL3oP8GfsXhnm0sNmTwkn7k0181qn+h9H0UUV+Pn9YBRRRQAUUUUAFFFFABRRRQAUUUUAFFFFABRRRQAUUUUAFFFFABRRRQAUUUUAFFFFABRRRQAUUUUAFFFFABRRRQAUUUUAFFFFABRRRQAUUUUAU7y2W8tpYWAIddpBHBr8vfjv8Om+GPxL1bSBGVs2b7TaHsYnJIUf7pDL/AMBr9SCTmvmX9tn4Z/8ACSeCYfEdnFuvNGJeTaOWgbAcf8BIVvYKfWvvODM2/s3MFCb9yej9ej+8/TeAM8/snNowm7U6nuv16P7z4Pooor+o1qf2endXCiiimM7T4P8Aj+b4a/EHSdcRiIIpPLulH8ULcPx3IHzD3UV+pWnahFqNnDcwuJIZVDqynIIIyCPbFfkDX37+xf8AE4+Lfh+NAun3X2ibYSWPzPCcmI/gAV/4B71+J+IOU80YZhTWq0l6dGfzr4pZHz04ZrSWq0l6PZ/J6fM+k6Y67kYetOor8LP5sPzO/at8NN4c+NmtjAWK88u7i9wyBWP/AH0jV5DX2x+3Z8P2vtA0vxVaxbmsHMN0VHPlORtY+ytgf8Cr4nr+qOEsfHHZVTs9Yrlfqv8ANH9r8CZnHMslpWfvQXK/VafirMKKKK+4P0YKKKKACiiigAooooAKKKfFE88qRRI0kjsFVFGSxPQAVlOahFzZjOapwc2fZf7AvhpoNL8Sa86EC5ljtY8+kYJJHsTJ+lfX3rmvNvgL4B/4V18MdE0l1AuFhEk59ZHO9+e+GYgewFejBtzV/IWe4xY/Ma1dPRvT0Wi/I/g7iXMFmebV8SndOVl6LRfgieikpa8E+ZCiikbpQBExOOOvpWB4x8YaX4I0O51XWLtbOzgG5nc/kB3JJ4AHJJwKreOvHukfDvw9c6xq9ylpaxjOWOSx7Ko6sT2Ar86vjf8AHXWfjLrnmTu9rosDk2tgrcL23vj7zEfgM4Hcn7Dh/hzEZ3WuvdpreX6Luz7zhbhPFcR1/wCWlF+9L9F3Zo/Hn9oPVfjDqzQRtLZeHYJM29nnBkI6SSY6n0XovucmvIaKK/pnL8voZbQjQw8bJf1d+Z/YeVZVhsnw8cNhYcsV/V33bCiiivXPeCkpa2PCfhm+8Y+JNO0XT4zJeX0yxIAPu56sfZRkk9gDXDiqsKFGVSbskrt+SPNxteGHw86lR2ik22+yPpPwbPPN4R0NpyTILC3Qbv7giUJ/46BWztrtPiN4CTwZHpEdomyxjtIbUcdGiQIM/VVH5GuMr8Uw2Jp4qHtKezP+fTxIo1KXFOOnONlOcpL0bbTCiiiuw/KhP4qs6Vqt3ot7Hd2szQzxnIK9/YjuD6VWwAKOlYTpqonGSumenhcVVwlSNWjJxlF3TTs0z6M+HvxHtfFlsIpWEF/GPmjJ6+49R/n0J7sMGHrXx/ZX0+nXUVxbytFPGcq6nGDXvfw7+Jlv4kiW0uyIr5F5BOFb3H+HavzvNMolh26tFXj1XY/sngPxDpZzCOBzGSjWWieyl/wT0qimqwIBB4p1fLn7yFFFFAETnGD3rG8W6aNW8P31oD/rImX6ZB5rbAHNRuokDr6jFXTlyyUlujkxVCOIoToyWkk0/mrHx2ylGZWBVgcEHsab/FXU/ErQToPiy7VVIgnPmxHHHJ+Yfgf0xXLng5r9jwtaNelGpHZo/wA2s7y+eV5hWwlXeMmvXXf7haKKK7T5oKKKKACiiigAooooADSZ5oPJxXQeA9DPiDxRZ2wGY1bzJCOm0c4P1OB+NcmIrKjTlOWyVz6DJ8BUzHHUsLTV3KSS+8+hvAmmNpPhfT7V+HSJd31xz+tdABk5psMaxRKo6AYp46V+N1Z+0m5dXqf6T4HDLCYWnQjtFJL5Kwh+XkV4v8c/FG94NHhf/ppMAf8Avkfnz+Ar1jWNRh0iwnu5G2pGhYsewAr5W1vVZdb1a6vZTl5nLY9B0A/AAD8K+jyPCe3r+1ktI/mfjHitxF/ZmVrA0ZfvKuj8kt/v2KdFFFfph/D4UUUUAAGa+k/hd4XPhvw5CJFxcTfvJPXJ7fgOPwrxf4aeHG8QeJYNyE29viWRu2QflH4n9Aa+mo1CIqDgAdK+B4gxd2sPF+b/AEP628H+HeSE83rR1ekfTqyaiiivij+nwooooAKKKKACiiigAooooAKKKKACiiigAooooAKKKKACiiigAooooAKKKKACiiigAooooAKKKKACiiigAooooAKKKKACiiigCIAZyK88+OPhf/hKvh9qEMcfmXVsv2mDjncmTge5GV/4FXoY+U9ajuIxLC6HncuK6MPVlh60Ksd00/uPMzLCQx+Eq4ae0otP5o/O373FT2ls95dwW6EB5XWNc9Mk4H863fiV4Zbwh421XTAmyKOYvDjp5b/Mv5AgfUGueUtC4dCVZTkEdQa/oalVWJw0atN/Err5n8JYjCrA450K6+CVmvR2Z9r/AA8+FmjeB9PhNrbJLd7AJLmRQZJD357D2HFd1GqqOABmuN+F/jW38beD7K+jdTchRHPEOqSADcMfqPYiu0XFfz5jJVnXmq7bknZ3P7iyang44KlLBxSg0mrea/MTG4fWuX+IHg+Lx34YvtJmby2lXKSYyUcHKtj2I/EZFdTwKAO+a56c5UpxqQdmndep6mIw9PF0ZUKyvGSaa7pnyzof7LGtSX4Gqaha29mG5Npud3HsGUBfrzj0NfS+j6Vb6Hpdpp9qoS3tolhjXrhVAAH5AVceRU+8wGO5rzjxx8cfDXgxJIvtf26/Xj7NbYdgfRm6L+Jz7GvZrYnHZxOMZXm1skj4/B5dkvCdOpVg1BS3bert0V/yR6LJIkSl3IUL/ETXzr8Z/j2jJPovhufdKcpPfxnhB3WM9z/tdB255HnPj7416/478y38w6fpjcfZbdjlh/tv1P04HtXn3b3r7bJuGOSSr4zdbR/z/wAj8h4q8RfrNOWEyy6i9HJ6NryXReYUUUV+lq0UfgEpSm+ZgB8vvX6AeFJGl8PWDv8AeaFCfrtFfBGn2MmpajaWcQ/e3MqQoPVmIA/U1+gmnQLbWMMajAVQAPbFfl3GU1zUoddX+R/RfhPSn/tFTpovmXqKKK/Mz+jAooooAKKKKACiiigAprDcpFOooA+Lv2gfDX/COfEe7kjTbb36rcpgcbjw345Un/gVeakfxV9QftT+G/t/huz1iNMyWMu12HaOTAP/AI8E/Wvl8ZZdtfunD2K+s4GF3rHR/L/gH8U8c5Z/Z2c1VFWjN8y9Hq/uYUUUV9YfnQUUUUAFfbfwV8R/8JR8PdKuWcvPHH5MrE870O0k+5xn8a+JMV9E/soeI9n9r6LIw6rdRL7H5W/kn518JxXhfbYP2q3i7/J6P9D9j8M8y+qZr9Wk/dqJr5rVH0lRSbhS1+NH9cBRRRQAUUUUAFFFFABRRRQAUUUUAFFFFABRRRQAUUUUAFFFFABRRRQAUUUUAFFFFAFW7cRQO7cYUn6V8EeMdbbxL4s1TUixZbi4Zoyf7mcIPwUAV9hfGnxAfDvw61i5RisrQmGMr1DP8gI+m7P4V8R9s1+m8HYa6qYh+SX5s/nDxWzG86OBi9k2/nogooor9TP5zCiiigALdBWhoGkya9rmn6dGSHu50hyvbcwGfw6/hVDGRmvV/wBmvw+dW+IAvnQtDp8LSbuwkb5FH5Fz+FePmmJWFwlSr2T+/p+J9Nw9l7zHM6GHWzkr+m7PrDSrGPT7CC2jURpEioiDoABgD8hWh0WnKMUg5+lfzy25O7P7wpU1SgoR2Q6iiipNQooooAzNX06LVtNubOQZjnjaNh7MCD/OviPXPhf4n0TV5rH+x724KuVSa2t3eORezBgCMEfl3r7ocZOQKa6LKBkA+9e5leb1sscnTSal0fkfDcS8KYXiRU3Wk4yhezVtU7XTPlvwB+zVqmryx3fiJv7OtFO77MjBpZPYkZCj8z7CvpLQ9As/DmnQ2OnWsdrbxLtVIxgD/H3PU1rABRxxSKOoHFY4/NMTmMr1paLZLZHbkfDOAyGny4WHvPeT1b+fQ80/aJuDD8KtWCHBcwrn2MqZ/TNfGtfZn7RFu1z8K9W2DLIYW/ASoT+ma+NB2r9J4Ot9Unb+b9Efz/4qc39qU77cqt97AA9e9fVP7Mvhq0sfBf8AbARWu7+V98hHIVGKKv0yCfx+lfLG7OQOq17z+zd8TbbTlbwzqMgi8yUyWkjHCkty0eexzyPXJHpnt4ppVquAfsejTfoeJ4eYnC4bOIvFWV01Fvo3ax9PUbRTUkDjg5FONfiZ/YqaeqFooooKEpGAIOadSGgR5t8Vvhdp/jvRZl8tIdShUmC4AwVbsp9VPcfiOa+Mp4JLS4kt5kMckTFHQ9VYHBFfoFqd5BYWNzc3EqxxRoWd2OAABkkn6V8E+INQTVdd1O9iBEdxcyTKD2DOWA/Wv1DhDEV5e0pSd4K1vJs/mrxTwOEozo4imkqkrp26pWs2Z4GTXrv7MdwYviPLHn5ZbJwR7h0P+NeRA4Nes/szwmT4k7h/BZSOfpuQf1r63P0nl9W/Y/MuDnJZ3huX+Zf8H8D7BHSlpB0pa/Aj+4wooooAKKKKACiiigAooooAKKKKACiiigAooooAKKKKACiiigAooooAKKKKACiiigAooooAKKKKACiiigAooooAKKKKACiiigAooooAKKKKAGYytZmuaXDrGnXNnPGs0E8bRPHIMq6sMEH2IOK1OoxQ3FVGThLmRUJOElJbn5OfFHwNcfDrx3q+gzblS2mJiY9XiblG+pUjPuCO1cpX2T+3X8OQ9rpnjC0h/eQsLW8ZR1RifLY+ysSP+2lfG1f1hwzmazPL6dVv3krS9V/nuf3DwfnCznKaVZv30uWXqtPx3Ciiivrj7oK9L/Z6+I7fDL4n6ZfySbLC4P2W7BOF8tyMMf8AdYA/TI715pRXl5hhIY/C1MPNXUk0eLmeAp5lhKuEqK6kmvv/AFXQ/YeCdbiGORCCHAIp2eRjpXhn7J/xTX4ifDe2tLmfzNX0gLb3O8/MwH3HP+8o69yGr3OMjGN1fx/jsJPA4ieHqLWLa/r1P4OzHA1ctxdTC1VrFtP9H80Yni7w3a+MfD19pN/GJbS7haKRD3Vhg/Q+/avy7+Jnw+1D4Y+Mr/QdQUh4HzBKRgTRH7rj6jr6EEdq/WBhg88CvGP2jPgRa/F7w2JbYrb67ZhmtLgjgk9Ub/ZbA+hwR3B+v4Tz7+x8VyVH+7nv5Po/8z7ngbif+wMb7Os/3U7KXk+j/wAz83KStDXNDvvDerXOm6nayWd7bOY5YZRhlP8AUHqCOCCCOKoV/TdCvDEQVSDunsz+xcPXhiYKpTd4vVNbNBRRRXUdoUUUUAFFFFABX0F+yD8HW8deNI9f1CDOjaS4dd4+WWccqB6heGPvs9686+D/AMH9Y+L/AIki0+wiaOyQg3V6VykKf1Y9l7+wBI/SXwF4I034e+G7LRtLgWC0tk2DuSepZj3JOST3JNfkXGfEcMJSlgsNL35Kzt0T/Vn4V4g8W08DQlluFlepNWdvsp7/ADZ1caqiBR0HFPoor+fD+VwpD0paTcKAIxnqentXFfEz4naL8KvDtxq2s3ARR8sUK8yTPjhUXuT+Q5JwATWZ8YfjPofwh0F7zUJfMu5AVtrOIjzJW9AOwHGSeB9SAfzu+J3xR1r4r+I31bWJzhciC1BPlwJ/dUep4yx5P5AfccOcM1s5qKpUvGkt338l/mfpPCXBuI4gqqrVvGjF6vq/Jf5l34wfGTXPjB4ha91GQw2MbH7JYIxMcK+p/vP6t+WBxXAUlFf0rg8HRwFGNChFRjHRI/r7AZfh8soQw+GgoxirJL+vvYtFFFemesJ0opa1fDXhjU/GGtWuk6TaSXl/cvtjijH5sT0CgckngCuOtXjh4upUdktW3skcOIxFPCwdWq0opXbeiSRDo2i3/iLVLfTtNtpL29uXEcMEa5Z2P9O5J4A5Nffv7N/7OFv8KLJdW1QLdeI502vJ1WFTyUT9MnvjsKvfs9/s56f8I9PN9eCO/wDEE6ATXe3hB/zzTPRR3PViMnsB7fj5jxx61/PPFHFk8ycsLhXal1fWX/A8j+UuNOOKmbylgsE7UVu9nL/gGX4h0G18R6bLaXUYeNxj3B7EehFfOHjTwXeeEL4pIpktHP7qcDg+zeh/n2r6kxk4PSs3WtCtddspbe6iWSNhjmvi8tzKeBnbeL3R/KHGfBmG4nw3NpGtFe7L9H3R8mUV1HjjwFeeEbsuUaWxdsRzAdPZvQ+/f9By9fp2HxFPE01Om7pn8M5tlOKybEywuLg4yXf815BRRRXWfOhTra4ls5lmhkKSKQyup5BHcU2is5RUlZnbRrzoTVSm7NbM91+G3xMXXlTTtQdYr5R8jdBKB6eh9R+I9vUAwkXI5FfHUUjwypJG7RyIQyupwVI6EGva/ht8VhqHl6bqjBLg/Kkp4D+3sa+AzXKHSbr0Fp1XY/rvgLxHp45Qy3NJWqbRk9n2T7M9fpDSRuHUFTkUV8ef0WndaDsCg9KWigo86+K/g8eI9CE8KZvrbLpjqw/iX8QPzAr55IKkgjBHUGvsORVZSG6HgivEPit8NmtLiTVtMiLRtlp4lHQ/3wP5j8fWvsMjzGNH/Z6r0ez8z+cPFDgyWPj/AGvgoXnFWklu0tn5vueV0UUV+hH8eThKD5ZBRRRTICiiigAooopFxi5O0Qr334QeDH0LSvtl0m26ucNtI5Rew+vOT9cdq474WfDeTU5otW1GIpaxkNCh/wCWh/vY9B29fp193hiWCNUXgLxX5/nmZKp/s9F6dX+h/XnhdwXPCWzfHQtJr3E90n1f6EuOKG+lGeaoalfx6fayTSsFVFLFmOAABnJr4+Ku7I/pCrVjSg6knZI8w+N/icW9hDpcL4knO6UDqEB4H4n+RrxRela3izXZPEevXV8zZR2xGPRBwB+XP1JrJU5FfrGWYX6rh4xe+79Wf59cd588+zipWi7wj7sfRdfmxaKKK9k/NQozzTc5yK3PBWgN4i8R2lnjMZbfJ/uDk/nwPxrlrVVRpyqPZK57eWYCpmOLpYSmrubSXzZ7X8HvDf8AYvhpbqRdtzdYdgeoH8I/L9Sa9AC4bOetRW8a28CIgwFAGKmUAD2r8dxFeVerKpLqz/R/Jsup5VgKWCpbRil69382S0UUVge2FFFFABRRRQAUUUUAFFFFABRRRQAUUUUAFFFFABRRRQAUUUUAFFFFABRRRQAUUUUAFFFFABRRRQAUUUUAFFFFABRRRQAUUUUAFIelLRQB80ftUeFAk+ma/GvynNtM2PqyH/0MfiK+fMkn3FfeHxA8Kw+M/CeoaTNgedGdjn+BxyrfgwFfC+padcaVf3FndJ5VxbyNHIp6hgcGv1/hTHqth/q0n70PyZ/KHiVkssHmCxsF7lRfc1uvnubfgrx5qvw/1T7Xp0oKSYE1tIcxygdMjsR2I5H5ivftE/ao0S6iVdTsLqxmx8xQCVPwIIP6V8u4XrnmjOTzwK9vH5FhMfLnqR97utH/AME+PybjHNckh7KhUvD+WSuvl1R9a3f7T3hK3jLRNeXLf3I4CD/48QK4/Xv2rpHDpo+j7T/DNdvwPqi//FV89jr8vFJjsa4KPCuX03eScvV/5HuYrxHzvEx5YSUPRa/idh4o+LPinxduS+1WSO3b/l3tv3UePQgcsP8AeJrkDjtQQOxzS8f3q+nw+EoYaNqMFFeSsfnuLzLF4+XPiaspPzbY2iiiu48oXlgKU/eG6hW+VjVzQ9FvNe1O2sLCBrm8uWCRxjufU+gHUnsBXLVqwoRc5uyR10KFTEzVKmrybskt22ei/s9+Dm8SeO47x491npg85mI4MhyEH1zlv+A19hoAAorjPhb4Cg+H/heDT0Ae4b97PMBjzJD1P0GAB7AV2nfIr8HzrMP7QxcqkfhWi9F1+Z/anB+RvI8shSn8ctZer6fIkooorwT7sKKKKACiiigAooooAKSlooA5jx3oK+KfCep6W2B9pgdVLdFbHyn8Dg/hXwbKjQyPFIpR1JVlPBBHUV+icqhht9eK+IvjP4d/4Rz4katAEIiuJPtURPAIfk4+jbh+FfovB+K5atSg+quvlufz/wCKmW81Clj4r4W0/R7HD0UUV+tn8yBRRRQAE5AHpXdfBXxB/wAI38SNJmLbYbhzaye4fhf/AB7afwrhTwoqSG4kt545omKSxsHRh1BByDXm46gsTh50ns00e1lOMlgMbRxMd4yT/E/Q5Tv2t37VKo+asPwdrS+IvDOm6ivC3ECS4B6ZAOK21Xbjmv50qRcJOL3Wh/e+Gqxr0Y1Yu6kk16PUloooqDqCiiigAooooAKKKKACiiigAooooAKKKKACiiigAooooAKKKKACiiigAoopGOAaAPnb9q/XQlhpGkIfmnla4fHog2gH6l//AB2vm/A3e1elftB65/bHxLvIwd0VkiW646ZA3H9Xx+Feakda/d+HsMsNgKa6tXfz/wCBY/iXjfMPr+dVpJ6RfKvluJRRRX1J+fBRRRQAq9DX1P8Ass+HTYeEbnVHUB7+c7W9UT5R/wCPb/zr5YUFyEUEsTgAd6+8fh/oKeGvB+labwWtoERyP4mx8x/Ekn8a/POL8T7PDworeT/Bf8E/cfC3LvrGYTxUlpBaer/4B1A6UtFFfkR/VQUUUUAFFFFABRRRQAUh6UtFAHMeOdCbxJ4U1bTcgG4tnjVj2YqcH8Dg18GvGYnMbqVkU4ZSOQa/RFhv47EcivjP48eDG8J+O7qWKMrZagTcwtjgMT+8X8GOcejCv0LhHGKnWlhpP4tV6r/gH4H4pZTOth6ePpr4G1L0eqfomecUoJBBBwR3FJRX620pKzP5kjKUJcyPT/CH7QfifwsI4bh01i1TA23LESY9A45/76DV6lpH7VmiXQUX+mXtm56lAsiD8cg/pXy9x60V8viuHMDim5OPK31Wn4bH6Fl3HedZdBU41OeK6SV/x3Psq1/aH8FXTBf7TMbH+/BIuPx24/WtJfjb4MYZ/t60/F8V8TME/vUyvHfB2F+zOS+7/I+tp+KuZJWnSi/k1+p9rS/HXwTboS+uwn/cVn/kDXP6t+074TsFJtGudQx0EUBXP4vtr5KB9BRyaqnwhhIu85SfzX+RhX8Us1qK1OEY+dm3+LPR/iT8b9X8fxNZRgabpZPNvG+5pcdN7ccf7IAHrnivNwMqWzzTlIU9MU2vrsJgqGBgqdCNl/W5+X5lmuLzas62Lm5SfV9uyWyXoHYivfP2T9DM+ra3qjLhY4o4Eb1LHcw/Dav514Ht5Jr7O+A3hI+E/ANmkyeXd3ebqcEchmxgH3ChQfcGvmeKsUqOCdK+sml+rP0Pw3y2WKzeOIt7tNNv1asl+J6bRRRX4wf14FFFFABRRRQAUUUUAFFFFABRRRQAUUUUAFFFFABRRRQAUUUUAFFFFABRRRQAUUUUAFFFFABRRRQAUUUUAFFFFABRRRQAUUUUAFFFFABRRRQAUh6UtFAHH/EzwhB488FarodwAI7yFk3YztbHysPcHBHuK/KrVdMuNF1O80+6QpdWszwSr/ddGKsPzFfsCwBX1r88P2zfAn/CLfFR9Vgj2WesoJvQCVMI4H1Gw/Umv1jw+zL2GLlg5vSauvVf5o/cfC7OPq2Onl9R+7UV16r/ADX5HgVFFFf0Qf1YFFFFAHofwN+Klx8JfHdpqodzpsuIL6Fed8RP3gP7ynBH0I7mv020bWLPW9LttQspkntLhFkjljOVZSMgg+mOa/IWvq39jz49/wBiXcXgrXLk/ZJmP9nTytwjk5MZPoTyvuSO6ivxvjjh54iP9oYaPvRXvLuu/qj8A8R+FXi6f9q4SN5xXvJdUuvqj7jopsbq6Aqcg0+vwM/mE8c+Nn7POgfGC0eWZfsWsxpiC+hUF19mH8S57HpzgjJr4R+JnwR8VfCq8kXVtPZ7HdhNQgBeJx6k4yh9mwfTPWv1MByBnpVS90231CFo7iBJ4yCCrqCCD1619rknFWMye1P46f8AK+no+h+h8O8bZhkFqa9+l/K3t6Pofj/RX6LeOv2PfAXi4vLa2L6HdPyZtPfYM/7hBT/x2vJda/YCnjkZtN8WAxdop7Tcw/4GH/8AZa/XsHx5lleP75uD7NX/ABR+84DxMybEQXt26cuzTf4r9T5Dor6li/YI8Qu+H8RWqJ/eFs5P5bhXU6B+wJaR5fWPEtxdDqY7OFYfwyxb+ld1XjXJ6UeZVL+ST/yPSr+ImQ0Ycyq83kk7/lY+MlUuwVRuYnAA5Jr3j4Ofsl+I/iFcQXutJJoOiHDEyr+/lHoqH7oP95vqAa+xfAf7O/gf4eTJPpWjxC7Xpc3GZpM+oZ84/DFelLGqJhFCgdlFfnub8fVa8XSwEeS/2nv8lsj8qz/xPrYqLoZXFwT+07X+S2Ry/gPwDovw80OLSdCs0sreMdF5Lt3Zj1JPcnmunVMjjntmpAuB6U3gvX5HUq1K03UqNtvVt6ts/DKtapiKjqVZOUm7tvVt+bJc8UoGBQMVDcXEdtGXkcIg7mpSvsZJXdkK4wpJ4968V+PH7R+i/CPTmtYHTUvEEy/ubNG+5no8hH3V/U9u5Hm/x9/a9ttD+06F4LmjvNQCmOXURhooT6L2dh/3yPfkD4w1DUbrVb6W8vLiW6upmLyzTOXd2PUknrX6pw1wZUxzjiccnGnuls3/AJI/a+EfD+tmTji8xThS3UdnL17I1vGnjbWPiDr9xrOt3b3l7L0zwsa9kReiqPQfU5JJrAoor9+w+Hhhqap0opRWiS2SP6iw2FpYOnGjRioxirJLRJBRRRXad4lFLXT/AA9+HetfE7xHBo2iWxnmb78jZEcKZ5dz2H6k8DJrhxOJpYWnKtWkoxjq2+h5+LxlHA0ZV68lGMVdt6Iq+DPBer+PtfttH0W0a7vZz9EjXu7n+FR3P4DJIFfof8DPgFpHwg0RfLUXetzAG5vnXBY9dq/3VB6D8TmtD4L/AAQ0X4OaAtrZx/adSmAa7vpAA8rD/wBBUc4UcD3JJPpxjGT6V/OHE3FVTNpuhh240l98vN+XZH8jcY8a1s9qPDYZuNFP0cvN+XZEopaKK/PD8rCkpaKAMzVdLttYs3tbqNZI3GCGGQRXzz8QvhzceE7p54A8unu3D9THnsfb0P8AXr9J4JxzVW+02HUYHhnRZImBBVhkEH2r1cvzCrgql1rF7o/PuLOEcJxNheSouWqvhkt15PyPkSk4Nd38QvhrP4ZuJLuzBm01vmBHWP2PqPQ/n6nhNtfp+GxNLF01Upu6f9an8K53keMyHFTwmLhZr7mujTFooorvPlQoHHSiip3NYTlCXNE9T+Hfxbk07ytP1iQyQcKtyx5X03e3+1+frXtltcx3MayRMGQjO4HjFfIFdl4G+Jd94VkW3kZriwz/AKsnmP3Unt7dPpXxWZ5Mp3q4dWfVd/Q/pvgfxMlhlDAZvJuG0ZbteT8vM+laKxtB8Q2XiGzW5sJlkQ/3T0PoR1FawJbnFfCyi4NxkrNH9V4fEU8VTjVoyUoyV007pom6CopollUhgCD2NSjpSHtUrQ3cVJWZ4948+Dq3skt7o5EMjfM0OPlY+o9D+lePalpl1pVy0F3BJBKvGxx19x6j3FfXzIMgk5xWXrHh3T9atjDeWsUy+jqD+NfT4HPKuHSp1FzR/FH4fxR4X4HOJyxOBl7Oo9WrXTfp0+R8mdqO/Ne7ap8CtMu3L2k0loT/AA7ty/kef1rn7j4BXkR/dakjj/ah5/nX1NPO8JUWsreq/wAj8ExnhZxBhZNQpqa7pr8nqeVDmjmvVIPgHeuf3mpRoP8AriSf5iug0v4FadbOr3lxLeYHKZ2KfwHP60VM7wlNaSv6InCeFvEOKmozpqC7tr8lqeJ2VhcalOkNtbvNI3RYwSfr9PevWvAfwcMTx3utKrYwy2+cgf7x7n26fWvTdH8NadokAitLWKFfRFH6mtdUCgcYr5fHZ3VxCcKS5Y/ifvHDHhbgspqRxGPl7SotUrWSfp1+YkMCwIFUAKOwqVe9GKXtXzDdz91jFQjaJHnFeMfGnxryNFs5PmOGuGU9F6hfqe/t9a7b4heNIfCukSEMrXcuViTPU+v0HU1823d1NfXU1xO5kkkYszN1yetfWZJlzrT9vUXurbzZ/P3ihxjHL8K8qwsv3k17zXRdvVjKKKK/RT+L229wooopiE2ivafgX4dMdtNq0i4Mp2Rk/wB0Hkj6n+VeNWttJeXUUEQ3SysqKPcnA/nX1Z4W0uPRdEs7SMYWOMDP4da+Rz/E+yoqlHeX5I/ovwhyP65mM8wqL3aa09X/AJI3KKKK/Oj+ygooooAKKKKACiiigAooooAKKKKACiiigAooooAKKKKACiiigAooooAKKKKACiiigAooooAKKKKACiiigAooooAKKKKACiiigAooooAKQ9KWigCBgCpwM14D+0H8IH1ZW8R6PEz3ca4urdBzMgHDAd2UcY7j6c/QGMEfSmmMSRlGGQeua7sDjKuArxrU91+K7M8DO8noZ3hJ4WutHs+qfRo/OsDJoxg819N/Fn9nqPWZptW8OeXb375aW0biOc9yp/gY/kfbkn5y1XSL/wAP372eoWktpcp96KZCp+o9R7jiv2/Lc4w2YU+aMrS6p7r/AIB/Hef8L47IqzjVheHSS2fz6P1KNFFFfRnxAUUUUAKMrxSdPerNhpt5q90sFjazXU7dI4Iy7fkK9h8D/sz6xrBSfxBMNKtTyYYsPMw+vKr+prxMZmuFwUearNLy6v0R9PlPD2Y5vU5MLSb7vZL1bPKvDvhzU/FepR2Gl2z3U79lHyoP7zHoo9zX1n8Jfg9afDuzE8uLrWJV/fXBHC/7CZ6L79TjnsB1fhLwNo/guxW10uzS3Tgsw5Zz6sx5J+tdGxx0xX5PnGf1cxbp01yw/F+p/TnCnAuGyNLEYm06vfovTz8yQUtFFfJH6uFFFFABRRRQAUUUUAFFFFABRRRQBFjmvm79q/w8I30fWUTqWtpG9f4kH6PX0jgg815z8dtBHiD4casFGZbZPtKeoMZ3HH1AI/GvZybE/VcdTqPa9n6PQ+O4twH9oZPXpWu1G69VqfF9FFFf0Kj+GJx5ZWCiiiqICiiigaPrT9mTxB/a3gEWDnMmnTvFyeSrfOp/8eI/CvYunWvlT9lrXzYeLNQ0xj8l5biUZ/vI3Qfg5P4V9V9SPSv5+z7DfVswqJbPVfPU/tzgjH/X8loyb96K5X8tF+BLRRRXgH3wUUUUAFFFFABRRRQAUUUUAFFFFABRRRQAUUUUAFFFFABRRRQAUh6UtFAEY5JqpqVwlnY3E0jBVRCxJ7ADrVzOBmvPfjnrf9ifDbWZQcPJF9nX1JkITj/vrP4V0Yak69eFOO8ml97PMzPExwmDq15bRi39yPjfXNTfWdXv7+TIe7uHmKntuYnH61SPAApQu4E0L901/R1GkqVOMI7I/gTF1ZV60qsndt3fqxtFFFdRxBRRRQM6z4VaEfEfxB0WyIynniZ89NsfzkH67cfjX3PEu2NV9Bivl39lfQjdeJtU1Vh8tpAsCk92dskj6BP/AB6vqRR2r8R4qxPtcd7PpFJfN6n9d+GmA+q5Q67Ws238loiaiiivjT9fCiiigAoopMigBaKKQMDQAtFJkUtAEf8AOuD+LPw7i+IPheWzBVLyM+bbSt/BIBxn2PQ/XPUCu6BA49KXovPWtaFWeHqRq03aSd0cGNwdHH4eeHrq8ZKzXqfnrqWnT6NeXNjewNBdwOUeNuqkf5696p19f/GH4MWvj62N7YhbbWoVwsgGFmA6I/8AQ9vpXyfrOjXvh+/msNQtJLS7hOGjkGD9QehB7EcGv3HJ85o5jTs9JrdfqvI/jbijhTE5BiG0nKlJ+7Lp6Ps0UKKKK+qPz0KKKKACiiigBenNB2gZo/g5/Cun8A/D/U/iJrEdnYxGOBCDcXjr8kS/1Y9l7+wyRwYnE08LTdWrK0Vuz08Dga+Y14UKEHKUnZJHQfA/4cyeOfFMdxcRE6VZMJJiw+WR+qp756n2HuK+y4IvJjCLgADArB8H+ErHwZodvpdhF5cUY+9/E7d2Y9yf88V0dfhWc5nLMsR7TaK0S8v82f2dwnw7Dh/BKm9aktZPz7eiH0UUV4Z9yFFFFABRRRQAUUUUAFFFFABRRRQAUUUUAFFFFABRRRQAUUUUAFFFFABRRRQAUUUUAFFFFABRRRQAUUUUAFFFFABRRRQAUUUUAFFFFABRRRQAUUUhoAj3ZOK+ev2zfAq+KfhTNqsK7rvR3W6UDqU+7IPptbJ+gr6FxzWR4p0e31/w9qGn3SCW1uYHjkjP8SspBH5GvRy3FSwOMpYiP2ZJ/LqvmetlGOnl2Oo4qO8JJ+qvqvmj8i6K0vEWjTeHdf1DS5uZrK4kt2OMbirFc/jis2v7Ew9WNemqsXdPVH99YWtHE0Y1YO6krr0YUUUV1naFPjkaJ1dGKOpDKynBB9RTKKicVNWkZzgqkeWR91fss/tKJ4xtofC/iOdY9dhXEFw5wLtAOv8AvgdR36jvj6eWUOgZeRX4+W91Na3EVxbyvDPE4kjkiYqyMDkEEcgg85r7L/Z9/a9hv0t/D/jedLe6GI4dUbCxydgH7K3v90+x6/z/AMVcIToSljMDG8Hq4rdea8j+XeNeA6uFnPMMtjeD1lFbru0u35H1+BxQBkVXt7qK4jDxuroRkEHIxVgmvyNrl3PwlxcdGLSbRS0UhBRRRQAUlLSN0oAiPA64oyF56Vma1r+n+HbCa91C8htLeJd0ks0gRVHqSeBXy58XP22rHTjNp/gqFdQuRlTfzgiFD6qvBc/kPcivYy7KMZmdTkw1Ny7vovVnvZVkeYZzV9lg6Tl3eyXq9j6H8f8AxM8P/DbSmv8AXdQjs4Rwiscu7f3VUck+wr4X+N/7VGu/FF5tP0syaL4fbK+SrYmmX/pow6A/3V49S1eTeKvGGs+N9Vk1LXNQm1G9fjzJW4Qf3VUcKPYACsWv3bIOC8Pl9q+L9+ovuXouvqf0twx4e4XKnHEY61SovuT8l1fmwooor9QilFaH7OoqKsgoooqigoor0D4P/BvW/jBr6WenxmCxjYG7v3XKQr6D+857L+eBzXm43GUcBRlXrSUYx1bZ5OPzDD5bQliMTNRjFXbf9fcil8LvhZrXxY8SJpWkwkKCDcXbqdluh/ib1J5wvU/QEj9GPhL8I9E+Evh6Kw0uBWm4a4umx5kr4+8x/kOgHSrvw2+GGifC/wAPw6Rott5SJzJK3Mkz45dm7k/pwBgACuxIOACRj3r+aeJOJq2dVOSF40lsu/mz+QOLeMcRxDV9nSvGjF6R7+b/AMiYdKWkpa+HPzcKKKKACiiigAooooAp3VtFdwNFKoZGBBBGa8E+JHwvm0KSTUNOjL2J+Zo16x+49R/L6dPoLr2pk0K3ERWRQynqDXo4HHVcFU5obdV0Z8VxPwtg+JcK6OIVpL4ZLdP9UfHZzSnpXqHxI+FEmn+bqWkxFrc5MkCj7nuo9Pbt24ry761+n4TGU8ZTU6b9V1R/CvEXDeM4cxcsPiY2W8ZdGvJ/oLRRRXpnxIUUUUAaOgeJL/w3eC4sZjG3Vl6q49GHf+Y7V7p4L+K1j4jRbe5cWl708tzw30Pf6da+eOvtTgSpBBwR3FeDjsro4xXeku6/U/V+FuO8x4bqKnF89LrFvT1XZn2IkiyKChyvtTug6V86+EPi5qegbYr3N7ajgZPzgexPX6H869n8OeN9K8SQh7W6UvjJjPysv1B5r8/xeWV8JL3lePdbH9e8Pca5VxDBexqcs+sZaP5dzp6KRWDCnV5R+ghRRRQAmKWiigBMCloppYDqaAGZFYHivxZZeFNNe6u3HA+VB95j2AHrWf4y+Ien+FLUhpPNu2HyQofmPufQe5r588S+Jr3xRqDXV3ISM5jj/hRfQf1PevoMtyqpi5KdTSPfv6H4/wAa8e4Th6jKhhmp12tFuo+b/wAhvibxJdeJ9TkvLpuTwkeeEXsB/j3NZn3qWiv0ujSjRgoQVkj+Icfjq+YV5YmvJynJ3bfcKKKK6DyAooooGlqdt8I9EbVvFcUuwmK2UyFu248AfqT+FfSCgIo9BXl3wN0b7Host+wAe4c4P+yvH88/nXqYFflGc4j2+KkltHT7j+//AA3yj+y8hpOStOp7z+e34D6KKK8M/VQooooAKKKKACiiigAooooAKKKKACiiigAooooAKKKKACiiigAooooAKKKKACiiigAooooAKKKKACiiigAooooAKKKKACiiigAooooAKKKKACiikoAix0rD8QeFdJ8V2wh1KwhvEHIEqA49wex9xW8OlBz6U4TlBqUXZrsc1bD0sRB06sVKL3TV0zxbWv2WvDV67PY3F5p3HCJIJEH4OCf1rlp/2SZC2Y/EmF9DZ5P5h6+kQuO4NHIFe7RzzMKKtGq/nZ/mfHYjgrIsTLnnh0n5XX4I+c7P9ktVkBudfeRO4itgh/Msf5V1mhfs0eEtLIe7S61Nwcj7TJgA/RQufoc17FzSEcciorZ1mFdWnVfy0/KxpheDckwkuanh4t+ev5mNovhjTPD8HkadY29pHn7kUaoPrwOta4yue/tTlGPrTXXcuOteNKcptuTuz66lQp0IqFKKSWyWiJe1LSL0pak6AooooAKKKKACiiigBCcUnX60daa8ixjJIH1NBLaSux26l61FHOsv3WDfQ08naDTsJTjJcyFC5pM4PFZn9u2K3YtftUH2kjPlGRd+PpnNaI56HrTcXHdEU61Orfkd7DiKp6jareWk0TqHR0Ksp6EEYIq97U1lyCKUXZ3QVIKpTcGfnxr+lNomtX+nvnda3MkOT32sRn8cZrPI3A16b+0Tov8AZPxIuZ1GIr6JJxjpuxsP/oAP415jX9D5ZX+s4SnV7pff1P4Nz7BPAZlXw76SdvS+n4BRRRXsHzgUUUUAdV8LtbPh34gaHffwi5WJvTbJ8jE/QMT+FfdURDxA9sZr87FYoQykhgcgjtX3r4H1v/hIfCulX/Cm5t0kKjsSoJH4dK/JeMcNapTrrrdP5bH9MeFOPvSrYOT2aa+ejOlooor85P6DCiiigAooooAKKKKACiiigAooooAKKKKACiiigAooooAKKKKACiiigCFl3V4B+1frHk6Ro+mKSHuJ2mIH91Fxz+Lj8q+gRwK+Q/2mdaOo/ET7IHyljbpGV9HbLE/kV/KvpuG6Ht8whfaN3/l+Nj818Qcb9TyOok9ZtRXz3/A8kooor96P4vCiiigQUUUYJIAGSe1ZzlyxubU4e0nGCPrT9mTQv7O+H63jcPfTyTYPUAHYB/47n8a9jB5rnfAeif8ACN+EtL03hmt7ZI2Yd2CjJ/E5NdCThjX844+t9YxVSp3bt6dD+9siwn1LLaFC2qir+ttSWiiiuE98KKKKAIttVru4isYJZpWEcaKWZmOAAOTk1ZHBNcT8ZEnb4Z+IRbk+Z9lfO3rsx83/AI7mtqEPa1Y027XaX3s4MfXlhcLUrxV3GLdu9lseIeOv2mdWvL6W38ObLOyRiq3UybpJcfxBTwoPoQT9Olcvpv7Q/jexk3y6lHeqDzHcW6Af+OBT+tebdecUpOT6V+50MiwNOkqfs0/NpN/efxljOMM5r4h1fbyi+ybSXlbY+q/hz+0VpfiaWOw1VP7J1CQhUZmzDK3oGP3SfQ/mTXs8b7wHDAqR1Ffnb1XHQivoX9n/AOMMrTw+GtbnLlvls7qU8n/pmx7/AOyfw9K+HzvhyOGi8RhdlvHey7o/YODuP542pHA5m1zvSMtrvs+lz6UoPSkVgVzS1+fH74RgAnOa5Txr8OdE8eWxh1S13uoPlzJxJGfVW7fToe4NdVjavWgDHNXTq1KM1OnJprZo48RhaOLpOjiIKUXumrpnyZ4z/Zr17RHkn0Zhq9mOQhISZR9Dw34HJ9K8n1LS73R7k299Zz2cv/POeNo2/Iiv0MZc96zdQ8P6frMLRX1pDcxN1jlQMv5EV9xguLMTRSjXiprvsz8dzbwwwOKk6mCk6b7PVfLqj8+wM96UEema+0dS+AfgvU3LvosUTH/ng7xAfgpA/Ssw/s0+Dd2fskwHp9pkx/OvpIcX4Rx96LT+X+Z+f1fC3NIytCpGS9Wv0PkDBBq1p2m3ur3It7O1nvJz0SGMu35CvsbTvgD4L09xINGjkYf895XlH5MxH6V2ek6BYaJbCCysoLSAdEhjCj8gBXFiOMYJfuKbb89PyuergfCrESkni6yivJNv8bWPmnwF+zRqmsNFc+IZP7OteD9miIaVx6E8hf1P0r6P8N+F9O8MabHY6baLZwRjARB19ST1JPqea2toXJAoHA9Pxr4PMM0xOYyvWlotktEj9ryPhjL8hhbDQ957yerfz6EmBS0UV5J9cFFFFABRRRQAUUUUAFFFFABRRRQAUUUUAFFFFABRRRQAUUUUAFFFFABRRRQAUUUUAFFFFABRRRQAUUUUAFFFFABRRRQAUUUUAFFFFABRRRQAUUUUAFFFFABTXXKEU6igD82/2vfC3/COfGe/nRNkWpQpdLgcbsFG/HKZP+9XidfZX7fegK9l4a1pR80U0lo2O+8Bhn6eWfzNfGtf1TwjjPreU0pN6xXK/k9PwP7X4Ex/13I6MpPWK5X8nZfgFFFFfbn6MFFFFABRRRUuKkTKKkrM9Z+FH7Svi34VvFbQz/2tpC8GwunPyj0jfkr9OR7V9ceAP2wfA3i+JUvbr+wb9uDFfEIufZ/un8SD7V+d1FfBZvwdl+Zt1FHkm+q0v6rY/Mc84ByrOG6kY+zm+sdL+q2P16stdsNQiSSC9ilVxlWSQEEeoI4NX/OUjgqfoa/IfSvEOqaGT/Z2o3lgSclrWd4j+akV2Fh+0B8Q9MhEdv4rvgo/56bZT+bgmvz2v4dYqL/c1U15po/KsT4UY2Mv3FeMl5pr8rn6kJIhHUVFNqNtAvzTRj6vX5g3n7Q/xFvUKy+KrzB/uKiH81UVyWq+M9f1tWXUNav71G6pcXUjr+TMRUUvDvGN/vaqS8k3/kZUPCjMJS/fVoxXkm/8j9KPGP7Q3gXwP5q6jr9t9oTg28DebLn02Jlv0r57+IP7dskwktvCOjsvUC8vztX6iNTk/iR7ivkKivscv4CwGGaniG5vz0X3L/M/QMr8McswbU8U3Uku+i+5f5nUeN/iX4l+I16bjX9Yub/DbkiLbYo/91Fwo+uM+prl6KK/RMPhaWFgqdGKjFbJKx+s4XB0MFTVLDwUIrZJJL8AooorvPRCiiigAoor1/4B/s96p8YtVS5lWWx8PW8mJ7wDBkI6xx56n1boPc8V4+YZjQy2hLEYiVor+rLzPCzXNcNk+HlicVPliv6svNmf8EPgXq/xl1sJAr2mjW7gXV+V4HfYmfvOR+Cg5PYH9FvAvgTSfh54fttH0e1SztYlxhRyx7sT1JPcmpvB/hHTPBGh2ulaTZrZ2cI2qiDGB6+pJPJJ5JOTW+o4OetfzNxBxFiM7ra+7TW0f1fmfx3xTxXiuIsRr7tJP3Y/q+7JV6UtFFfIHwYUUUUAFFFFABRRRQAUUUUAFFFIelAEEqJKhVgGBHSvFvib8K2VpNU0iLJOWmtlHX1ZR6+o79uevteM44NI8SyKVb5ga7cJi6uDqKpB+q6M+Wz/AIewfEWElhsVG/Z9U+6Z8dkYODwaK9o+J3wsW6WTUtKjC3HLSQDgSepHof514xIjRSMjqUdTgqwwQfQ1+oYHH08bDmhv1XY/hPinhXGcM4p0q6vB/DJbNfoxKKKK9Y/PwooooAKfBPLbyK8UjRyKch1YqR9CKZRWcoKSszto4irh5KdJ2aO98OfGXWNIKrdhb+EcfMdrgfUDB/L8a9J0P4yaDqagTzGykPVJxtA/4F0/WvnnpSdBXgYnJcNiNUuV+X+R+tZJ4m55lSUKk1UguktX8mfXNrrNndoGiuI3DdCrAg1b89DyGB+hr4/t7ua0cvBNJC/rG5U/mK17bxtrtmAItUuAB/eff/6FmvCqcNzT/dzT9VY/V8J40YSUf9pw7i/Jp/mfVQlTH3xTJLqFBzKq/jXzD/wsXxHjH9pvj2VR/Ssu88Q6pek+ff3MhPVTKcflnFZw4drN+9JI7K/jNlsY3o0JSfnZI+kdb+IGi6CuLm9j8wD/AFanc/5DJry7xb8a7q/3Q6REbVOnnPgsfoOg+pz9K8wor28LkVCg+afvPz2+4/Lc98V82zOLo4RKlB9tX9/QdcXMt3K8sztI7HLO7Ekn3JptFFfSRioK0T8VrV6uIqOpVd292FFFFanCFFFFACdqVFLsFUEsTgAd6RjgVs+CrAal4p0y36bpQx99vzfyU1yV5qnTlJ7JNnuZThZY7HUcOt5SS+9o+lPCGlLpPh6ytBz5cSj68da2QcgGmQqIo41PYVLivxupLmk5Pdn+lmCoRw2GhRgrKKSXyVh4paKKzO0KKKKACiiigAooooAKKKKACiiigAooooAKKKKACiiigAooooAKKKKACiiigAooooAKKKKACiiigAooooAKKKKACiiigAooooAKKKKACiiigAooooAiJHPpXmnxS+M2m/DhktvIbUNTlTeltG+wAZwC7YOASCBwehr0o8n6V8c/tGmQ/FG88zO0QxbPptP9c19BkWApZji/ZVPhSbt3t0Pz/jTOq+R5Y8RhrKcmoptXtdN37dD1n4dftG2/ivWV0rUrFdKmmOLeQS70dv7hyBgnt69ODjPtm/5QR0PevzujlaGVXRyjqQyspwQR0INe8+A/2m5NPsYrDxHayXBjAUXlvjcw/wBtSRz7g8+lfR5xwzKk1VwUbrqr6+q7n5/wl4hxrReHzidpdJWsn5O23qfTW7PWlBz0Nef6P8b/AAbrAHla5BE3925JhOfT5wP0rsbXWrC/iEsF1DMh6MkgI/MV8JVw1ei7VINeqaP2zD5ng8UuajWjJeTT/U0cilxUaTI33WB+hqQGue1j0VOMthaKTIpaCwooooAKKKKACikyKRmABJ7UCMzWdYtdA06a+vJEhtolLSSOcBQK+S/ip8cdS8a3Mtnp0sthoykgIjbXn92I7f7PT1z2vftCfEyTxLr02hWc5/syyk2ybDxLKOufZegHrk+leS2FpJqF3BZwrvmnkWJF9WY4A/M1+p5DkdKhRWMxau3qk+i7+p/M3GnGNfG4r+y8uk1FPlk1u3s0n2Poj9lG31BbXWZ5Gf8As1nRYUYnBkAJcqO3BUH1wPSu3+OXxHPgPw3stHA1W9JigzzswPmfHsCMe5HvXX+CfDVr4R8N2em2gxHBEFJxyx6sx9yST+NfJ3x38Tt4k+IuoKr77ay/0WJc8Ar98/XcW/IV4ODowzjNpTUfcWtu6Wi+8+xzfGVuFOGKdHnvVlon2b1b+SODe8uWvjdvcSm5L+aZy537853buuc85r6z+AfxOl8b6FLZ6g+/U7HarP3lQ/df68EH6Z718jKAW56V6D8CNdbQ/iZpuH2x3W62lz33DK/+PBa+4z7LKWIwcpRXvQV18t0fkHBfEGJwWbQVSbcajSkuju7J+qbPtgdKWmqcqDS1+JH9kHzx+1fofm6fo2rKOYZXgbHo67hn6FP1r5sYZP0r7T+O2jf218M9XQDEkMX2heOQUIc/oCPxr4sr9k4TxHtcF7N7xdvk9f8AM/kjxMwP1bN/bpaTin81o/wCiiivvD8bCiiigYuOvvX11+zPrI1P4dx2zHLWU0kJJ9Cd4/RwPwr5EI7V75+yjrQh1XWNKeTmWOOeNPTaSrH/AMeT8q+K4qoe1wDkt4tP9P1P1fw4xv1TO4Qb0mmv1X4n0/RRRX4of2GFFFFABRRRQAUUUUAFFFFABRRRQAUUUUAFFFFABRRRQAUUUUAFFFFAFef5YWPYCvg/4i6sde8ca9fFtyvduqn1VTtX/wAdUV9teM9YGheGNUvzjFvbyTc/7Kk/0r4DZizZJJJ5JNfo3B1C9SpVfkv1f5H89eK+MtTw+FT3bb+Wi/MSiiiv1o/mkKKKKADHIrpPhzpB1/x1oliF3eZdIzqe6qdzf+Oqa5s9q9c/Zo0j+0fiC96U3R2VszbvR2IUf+O7/wAq8PNq6oYKpN7pO3rsj6vhnCfXc1oUbXTkr+id3+B9cQJsjUegAqUDNKvSlr+fHqf3bCPLGwUUUUiwooooAaRVW5tUuo2jdQyOCpBGQQeoIq2DxSEcU07akSiprlkfKvxC/Zu1axvprvw2v22xkO4WjOFkh9lLHDKO3Oe3PWuL0v4IeNNTuREmjSQLnDS3DqiL78nJ/AGvtrhhVXUJls7OaYkKEUsT9Bmvr8NxNjqVJUdG+je/5n5Lj/DvKK1aWKvKKerSat8ux86RfCLwL4Q0s2vizVozq0ibsi4MRjz/AHFByQPVgc+g6V4fqduNJ1mZLO7WdLeY+RcxNjcoOVceh6H2NGva1c+ItXvNSvJC89zK0rknOMngD2AwAPQVQPHQ8V+k5dga0Iupiajm5bp7J+R/Ped5phatSNHA0IwVNvlkr3a831Z9v/C3xcPF/gfTNQmdRcsmyYdP3ikqxx2yQT9DXZRMM/eBJr887a8msXE9tPJbyj+OJyrD8RXV6P8AF/xhogUWuuXLp/duCJhj0+cE/lXxmM4RqyqSlQmrNtpNNW8r6n63lXijQp0KdHG0pXiknJNO7Ss3bSx9zDgetIGOOma+UdG/al8R2TqL2xs71B1CFomP45I/Suy039rDTJgov9Hu7Rj1MDLKB+e0/pXztbh3MaH/AC7uvJp/8E/QMJx9kWKsvbcr7NNfjse/AgCm/wCeleaaX+0J4M1Mqv8Aaf2Zz2uY2jA/4ERt/Wux0rxjo2uxh7DUrW7HXMMyv/I141bB4ij/ABKbXqmj6zDZzl+L/g1ov0aZu7qdUKTLJ0YH6Gpd1clrHsRkpbC0UUmRQULSUtFABRRRQAUUUUAFFFFABRRRQAUUUUAFFFFABRRRQAUUUUAFFFFABRRRQAUUUUAFFFFABRRRQAUUUUAFFFFABRRRQAUUUUAFFFFABRRRQAUUUUAFFFFABRRRQAUUUUAFIelLRQB4D+2bo/8AanwV1OUJuktJobhPbEgBP/fJavztr9Q/2i7MXvwY8WpjJXT5nA91QsP1Ffl5X9A+HdbmwdSk+kvzS/yP6l8KMRz5fWoP7Mr/AHpf5BRRRX6+fvAUUUUAFFFFABRRRQAUUUUAFFFFABRRRQAUUUUAFFFFABRRX0J+zh+zHd/Ei5g1zX4ntvDiEPHE2Ve7I/UL6nqeg9R4WZ5rh8poSr15WS+9vskfNZznWFyTDSxOJlZL72+iSMz9nb9m6++LWox6pqsctl4Yhb5n+690QeUT0XsX/Ac5K/oN4f8AD9l4W0e303TYI7W0gQJHFGu1VUdABTtK0iz0SyhtLKCO2t4VCJFGoVUUDAAA4AA7VpYz06V/MWeZ7ic6r89R2gto9F/wT+OOI+JcXxDifaVXaC+GPRf5vzJB0opaK+ZPjgooooAKKKKACiiigAooooAKKKKACiiigAooooAhdA/DDivLfiV8LU1iOTUdKQJeAZePosn+B9+/f1HqRwT1zmkYBwVzwa6cNiamFqKdN2f5nz2dZJhM9ws8JjIcyf3p9GmfHk0UkEjxyoySIxVgwwVI6gikzXvnxH+GMOvwNe2CCHUFHOOBIB2Pv6H868Iu7OWxuZLe4iaOaNsMjjkGv1DL8xp46F1pJbo/hji/g3F8MYm0/epS+GSWno+zIqKKK9k/MgooopgFFFFABRRRQAUUUUAFFFFABRRRQAUUUUAFFFFABXc/Buz+0eL0YrkQxM2fQkgfyJrhf4a9V+AUCvqWpyd0WMfmW/wrxc1nyYSb8rfefp3h5hVieIsNF9G39yue6gDAp1FFfkx/oOFFFFABRRRQAUUUUAFFFFABRRRQAUUUUAFFFFABRRRQAUUUUAFFFFABRRRQAUUUUAFFFFABRRRQAUUUUAFFFFABRRRQAUUUUAFFFFABRRRQAUUUUAFFFFAEbcEV8pftT6S1n4zsL/b+7urXy8+pRjn9HFfVnYCvD/2qNAa98KWWpom42FwA7eiP8p/8e2V9Fw9XWHzCm3s7r79vxPzzjvBPG5JVUVdxtJfLf8D5Zooor980tc/itczfKgqS3uJrWUSQSvDIOjxsVI/EU10KY3KRnkZFNrntSrLudiqYjCvS8WdTpXxO8V6PJutdevRjp50plA/B8iur0/8AaS8ZWQAnltb7HUyw4J/75IrytuOnNC/SvOqZTgaitOlF/LX79z2sLxJm2Ff7nESS7Xdvueh9Bab+1lcKVW/0JSveS3uM/wDjpX+tdVp37U3hm6YLcwXtn6tJCGH/AI6xP6V8qcD3oP0rx6nC2X1Nk4+j/wA7n1mG8Rc8w+k5KXql+lj7Nt/2hPBF0ONYCf78MiY/Nakufj54KtoyX1uNv+uas5/IA18W0Vwf6nYS/wAcreq/yPcXipmfLZ0439H/AJn1brP7UvhiycpZQ3t/6OkWxT+LEH9KxLT9rO1a423Ogzxwd3imDsP+AkKP1r5to/GuqPCmAjGzTfm3/kePU8Sc8qT54yjFdklb8dT7z8J+NdI8b6aLzSrpbhAcMo4ZG/ukHkGo/iFrh8NeDNX1GMjzILd2T/exhR+eK+OPhx43uvAPii1v4XYWxYR3MI6PGTzx6jqPcfWvq34wxvqnwq1lozuzamXK85VcMf0Br4PH5R/Z2Op027wk1Zv1V0z9pybiqWfZNXqRVqsIu6W17OzXqfFbuzu0jsWdjksTkk+tdJ8NYUn+IGgLJgqb2I8+oYEfqBXNEZBq/o2pnRdc0+/Ubjazxz49SrBsfpX6/ioOWEnThu01+B/LmArqGZU6tXZSTf3ps+/pW8qzb2T+lfn/AKveNf6ve3THLzTvKxPcliT/ADr73sLyLVtGiuYWEkc0QZHXowIyD+tfB3iexOleJNUs2UgQXUsQ/wCAuRX55whyxr1Yy3t/nc/dfFHmqYPC1Iawu/xSsZm4Mc10/wANLKfUviDoENspd/t0UmB2VGDsfwVTWr8HPA3/AAnfjK3hmj36fbYnuSRwQD8qn/ePH03elfYtnoNhYMkltaQQyKuwSCNQ230yB09q9jPs9p4RywkY80pRfXa58nwXwZXzTkzGc+SEZKytduzTdtreprQjCL9KcRgUq9KDX4+f1hFWVjO1ezjv9PuLeVdySRsrKe4Iwf51+f8Aqlk+lajd2Uv+st5nhf8A3lYg/wAq/Q1gGQj1r4l+NujDRfiZrESJsimkWdffcoLH/votX6BwhX5cROk+qT+5/wDBPwjxVwXtMHRxSXwtp/Nf8A4Oiiiv2A/l0KKKKADHBr0P4CaudK+J+lZbbHcB7dz67lJUf99KteeH7zVo6DqP9i6/p18Sf9GuYpjj/ZYH+leTmVH6xhKlPun+R9DkeJeDzGhW/llF/K6ufoOpyoNOPSq1nIJLZGB4Kg57VZ6iv53as7H97U5c8FIWiiipNAooooAKKKKACiiigAooooAKKKKACiiigAooooAKKKKACiikoA8s/aK1Yab8M9RjDbXuDHCv0Ljd/wCOhq+OT2r6S/ay1Pbpuh2AP+tneb/vhQv/ALUr5sA4zX7NwlR9ngef+Zt/ofyJ4m4v2+ceyv8ABFL79Qooor7o/HwooooACcjFfSn7J+keXpmt6iRzNcJAM+iLn/2ofyr5sLdc19lfs9aV/Zfwz0ssu2S43zt77mO3/wAd218JxbX9lgeT+ZpfqfsXhlg/rGce2a0hFv5vQ9Qooor8aP65CiiigAooooAKKKKAI84H0rk/ijetp/gDXp4ztkSzl2n/AGthx+uK63HWuN+LFo9/8PNdgjUtI1nKVVepIUnA/KunC2deF9rr8zyc2c1gKzhvyu3rY+GxhTz0pCRnOOPShcd66nwB8OtS+I2qNb2G2GCIAz3EgO1Aeg46secD27V/QtXEU8LR9rVlaK3Z/CeHwOIx+KdChBynLZI5YjH8VN59a+gpf2SbpUJi8RK59GtCP1En9K56/wD2YvFlqxNvNZXSjp+8dGP4FcfrXkw4iy6o7Kovmmv0PqK3A2fUFeVBv0af5Hj+PejHvXcal8FPGmlqWl0OaVB/FA6Pn8AxP6VyuoaHqWk/8f2n3Vnzj9/CyfzAr1KWOwtb4KkX6NHzmIybMML/ABqEo+qZRpVYowZSVYHIIPIpKOK7bQqeZ5vNXod0dXofxS8VeHGBsdcu1UdI5381MemHyB+Feq+EP2p7iKVIfEWnrIh4N1aHBH1Qnn8D+FeAcY+UUi5rw8XkmCxafPTSfdaP8D6vLOLc3yuSdKs3FfZk7r7nex9++G/FGm+KdMS9068S6gYcMpzg+hHUH2PNbHY8V8J+APH+o/D3WUvLOQvbsQLi1LYSZP6MOzdvpkH7S8J+JrPxdotrqdjIHguE3Ke49QR2IOQfcV+SZvk9TLKm94PZ/o/M/qDhPi2hxFR5ZLlqx3XfzXkb46UtFFfOn6IFFFFABRRRQAUUUUAFFFFABRRRQAUUUUAFFFFABRRRQAUUUUAFFFFABRRRQAUUUUAFFFFABRRRQAUUUUAFFFFABRRRQAUUUUAFFFFABRRRQAUUUUAFFFFABRRRQAUUUh6UAcL8aAv/AAq3xOG+6dPnB/79tX5VV+oX7RV4bL4MeLJAdubCVQfdkIH6kV+Xtfu/hzF+xrS6XX5H9L+EsGqGIn0bS+5BRRRX7Sf0MFFFFABRRRQAUUUUAFFFFABRRRQAUUUUAFFFFABRRXbfCT4X6l8WfGVto1kjJBnfd3WMiCMHk/7x6KO59gSPPxmLpYKhKtWlaMVds8rH46hl2Hnia8rRirt+h3f7MvwHl+KniJNT1OIx+GrGQNIWH/Hy45CD/ZHBY+hA75H6H6fZx2FvFbwoEiRQqqowAB047Vk+CvCGm+B/DVjoumW629paxhFVR+ZJ7knJJ7kk10IXpzX8rcQZ3VzrFOpLSC0iuy7+rP4p4o4ir8Q4x1p6QWkY9l39X1JKWiivmD40KKKKACiiigAooooAKKKKACiiigAooooAKKKKACiiigAooooAjPI55rzL4qfD5dfs21CyVRewj7o/5aL/AHT/AE/+vXpme5prplWGPlxXTh688NUVSm9UeDnOUYbO8HPB4mN4yXzT6NeaPjqRSjFXBVgcEEYINLXqfxd+Hv2KV9ZsIswsczoo+6f74+vf8/WvLK/V8Fi4YukqkPmuzP4A4m4fxHDuPnhKy0WsX0a6NfqFFFFemfDhRRRQAUUUUAFFFFABRRRQAUUUUAFFFFABRRRQAV69+z/hn1b1Pl/1ryGvVfgJNs1XU0J4ZI8D6Fs/zFeDnSvg528vzR+t+GM1DiShzdbr70z3aik6Clr8qP76CiiigAooooAKKKKACiiigAooooAKKKKACiiigAooooAKKKKACikpaACiiigAoopMigBaKKKACiiigAooooAKKKKACiiigAooooAKKKKACiiigAooooAKKKKAIyMisLxf4di8V+HL7S5+EuYmiJxkjI4I9wcH8K3N21gKauTk54pwnKElOLs1qjnr0YYinKlUV4yTTXdPRn5967o154a1e5028iMdxbSFGHY+jD1BGCD6Gu//AGd9Cj1r4jQyTQebFaQvOdy7lDcKp57/ADZH09q+lvF/wv8AD3jpo5tVsRNNGPlmRjG4HpuUjI68HI5qx4Q8AaL4FtpYNHshaiUjzH3F3cjpuZsk9T7DJr9BxPFEa+BdHlam1Z9vN73PwnAeHNTCZwsU5J0Yy5lvd9UmttybxL4SsPE+jT2V5bxywyoVwVGVyOoPYjqCK+GdZ0uXRdWvdNmOZrSZ4WP94qxGf0r9CCuVPavjT9oXRf7I+JV5J0W9jS5XHTpsP6pn8aXCOLlHEToSekldeqNPE7KabwVPGU4+9F2b8muvzR5t+te7fs//AA38M+N/D+oT6xZfa7mK5MefMdMLtUjAVh3J59q8IU5PFe4fsraz9m8TanpbNj7TAswB9UbHH4OPyr7TiH2qwMp0ZOMo2ejs7fI/IuB1hp5zTpYqEZxldWaTV2tNH5npV/8AszeD7vP2eC5sh/0zuGb/AND3VyWufsr2MNtI+n6zcxPtyBcIrqeO+0Lj6/pX0MZFjjLMcKOpr5/+NHx8SySXQ/D0we7OY7i8U5WLsVQ939+g+vT80yzG5tiayp0Jyfe+qS873P6D4iynhvLsJKtiqMY9klZt+SR853drJp95Pay7fNgkaJ9pyMqcHB/CoKUkkkk5J7mkr9wpKSgufc/kCtyuo3DYKKKK2MAI4FfdfhDTmu/h/pdpeDez2Eccqv3zGAQf1r4/+GXg2Xxx4vsbDYTaqwluXxwsankZ9W4Ue5r7ot4RDCiDjaMV+TcXYqDqU6UX7yu35X2P6V8Lstq/V6+JqL3JWS87b/mfBfjfwrc+CfEt7pNyjYjfdC5H+siP3G/Lr6EEdqwvlx7V9n/Fj4U2vxH0tfmFvqcAJhuMZx6q3qD+nUdwfkfxR4Q1XwbqD2WqWb27jOyTGY5B6o3Qj/JxX0uR5zSxtFU6jtNbrv5o/PeLuEsTk2KlXoxbpSd0+1+j7WPoT9m74jx6ppA8NX0qpeWa/wCjbjzLF6D3Xp9MehrT+Iv7Pdl46199Wtr9tMuZgBPiLzEkIGA2Mrg4AB57dOuflrTdSutHvIL+0laC5gcPFIvBBH+enevqD4W/tA2Pi2S10rV4/sWqyfIjDmKY+x7E+h49CelfNZtl2Jy7ESxuAbSd726d/kffcMZ9l2e4KGT5yk5QaUW3ZO2yv3W3mdx8Ofhvpnw50g2diGlkkbdNcSY3yt+HQDsO31JJ7IHB9hRHjgdBTvXmvzyrUnVm51HeT3Z+/YXDUcHSjRw8VGEVZJbIkoopD0rM6yI8HHYV8t/tV6J9j8SaRqAH/HzbvESP9hs/ykP5V9SE+teJ/tUaU134Nsr1VybO7Uu3ojBlP6la+gyCu6GYUn0en3n5/wAdYP65kdZJaxSa+TTf4HytRRRX9AH8ShRRRQIKKKKiUbxsbQnyTUj7p+FmqnWfAOiXTPvke0jDn1YLhv1BrrhgMDXjn7Mmr/bvh6ln3tLiSL8yJP8A2evY+or+ccxpewxVSn2b+65/enD+J+t5ZQrN6uKv62VySiiiuA+hCiiigAooooAKKKKACiiigAooooAKKKKACiiigAooooAKQ9KWmO2EJ9KCXoj5K/ah1Nrnx3aWQOY7W1U49Gd2z+gWvHDzXb/GrURqvxO1yRTlEmWID02oqn9Qa4k9TX9AZJS9jgKUPJP79T+GOK8V9bznEVH/ADNL0TsvwEooor6A+NCiiigYAFyABknoBX394Q0hdD8NaZYr0t7eOIY/2VA/pXw/4F03+1/GOiWQXcst7EHH+zvBb9Aa+9LbiBR6DFfk/GVa9SnR9X/kf0p4T4S1PEYprdpL5av8yzRRRX5uf0MFFFFABRRRQAUUUUANxxUcsSzoykZB4INSg5pCKFoRJKaszwHxD+yvp+p6vLdadqsmm2srl2tvID7c9QhyMD0BBxXqvgrwZp3gXSItO06IRxJ8zOeWkY9WY9yf8AOBXSqM/eobgZ6V6OIzHE4mnGlVm3FbL+tz5/BcP5bl+IlicNSUZy3a/RdPkTUlA6UtecfRkbID1UVC9nC4+ZFOeDlc5qxn3pTVczWxlKnCfxROP1X4X+F9akeS70SylkbrJ5Ch/wDvoAH9a4fXf2Y/C2ojNh9o0x/+mcpdSfffk/kRXsZz9KVq7qGY4vD/AMOo183b7jwsVw/leNTVehF362V/vWp8WfEL4Ja74Cja5dV1DTF63UKkFP8AfTnb9QSPevPK/Qu7to763lhkUPHIpVlcZBB4IIr4o+LfgtPA3je8sYl2WkgE9sB2Rs/L+DBh9AK/TuHc9njm8NiPiSun3X+Z/OfHPBlLJYrG4K/s5Ozi9bN7We9vU4wHAI9a9z/Zf8bPYa3deHp3zBdDz7cE/dcD5lH1Az/wH3rwutzwNrLeH/F+jX6P5flXSM7f7BbDD8VJFfRZxg44vB1INa209VsfB8LZnPK80o1ouy5kn6PRn36o706oLd98SH1ANSg8V+ANWP7nhLnjzDqKKKRYUUUUAFFFFABRRRQAUUUUAFFFFABRRRQAUUUUAFFFFABRRRQBEuSfT2o7eopCm3GOnpXJ+OviR4e+HWmm+17UY7GLHy7jlmP91VGST7AGtKdOdaap0ouUnslq38jajQqYiapUouUnokldv5I6wv8ALxmjcSvIwa+M/HH7eMnmyweFNDwoyEvNQkIB9/LXnH1YH2Fea3P7ZvxJuXLC8soefuR252/qSf1r7jDcFZtiI8/Io/4nr9yP0bB+Hme4uCm6ahf+Z2f3K9vmfoucLRwenNfAHh/9uHxzp1yh1K10/U7f+JFV4nP0YMQP++a9j8Jft1eFNXCR63Z3WhyY+aQr50Y/FPm/8dFcmM4SzbBrmdLmXk7/AIb/AIHFmHAueZeuaVHmXeLv+G/4H04xwKUPnrXH+FPip4V8aRltF1yzvgBkrHKpK/UZyPxxXVQsJM7HDe4NfJVKNSjJxqRcWujVj4irh6tCTjVi4tdGrP8AEtUUg6UtZnOFFFJkUALRRRQAUUUUAFFFFABRRRQAUUUUAFFFFABRRRQAUh6UtMdwiFu1AHzz+2r4qXQvhFNpgbbNqk8UCEdcBt7fhhMfjX58V9C/tnfElfF3xBh0O2fdZ6MhDFTwZXwWHvtUKPYlhXz1X9O8E4B4LK4ykrSm3J/Pb8D+yfDrLZZfksJ1FaVRuT+dkvwQUUUV+hn6oFFFFABRRRQAUUUUAFFFFABRRRQAUUUUAFFFFLRITaWrLmk6Xda5qVtYWULT3lzIsUUSj5mZjgAV+k37Pnwas/hJ4MgtjGsmrXIE17cAfefHQf7I6AfU9Sa8d/Yz+Bo06zXxzrVv/pNwpGnxOOYozwZPZnHT/Z+tfXQTktjDV/OXGnEP16s8Dh5fu4vV93/kj+TPEPip5liHl2Gl+6g9WvtNdPREuKWiivy0/FgooooAKKKKACiiigAooooAKKKKACiiigAooooAKKKKACiiigAooooAKQ9KWkPSgCjd2UV7bvFKAyOpUgjIIPtXzV8QfBsvhXWJFVSbOUlonPP1Un1H6jHvX07ggcCue8YeFrfxTo8trMoDdUcDlWHQj/PtXs5Zj5YKtd/C9/8AM/NOOOFafEmXtRSVWF3F+fb5ny39KOgqzqmmXGkajPaXSbLiFyjDt7EexHI+tVh1NfqVOaqRU4u6Z/BGKwtTCVZUasWpRbTT7rcWiiiug8wKKKKACiiigAooooAKKKKACiiigAooooABXafCDURY+MYEYkLOjL7Z4I/l+tcXU+nX0mm31vcx8vDIsgH0Oa4MZR9tQnT7pn1nDeYvK81w+L6Rkm/S+v4H18G3AY6UYwcjv1NZfh/Vo9c0i3vIWykiAg/0rWxX47KLi3F7o/0fw9eGJoxq03eMkmmuqepJRRRUnUFFFFABRRRQAUUUUAFFFFABRRRQAUUmRS0AFFFJmgBaKKKAIzRk+lIW24zwKp3up29ijPJKi46lmAxVRi5aIwqVqdJOVSVki8PpTcE1wWr/ABi0LTc+VcfapAPuwDdn/gXT9a4jV/jxfzkrYWSQL2aVsk/8BHT8zXpUcqxdfWMGl56HwuZcdZDld1VxCcl0Wr/A923e4pM183H4xeI3bP2iJR6Kn+NaGl/HHWLaQfbIIbqP/Zyjfnkiu6WQ4uKukn8z5eh4scPVqnJKUoru1p+Due+glVxn8qkz+Jrh/CnxT0jxIViMn2e7P/LKXgn6HofwrtY5N6g8Y7V4dWjUw8uSpFp+Z+p5fmeDzWkq2DqqcX1Tv9/YnopKWsT1gooooAKKKKACiiigAooooAKKKKACiiigAooooAKKKKACkxS0lAEbYHQ0hOF+UUwls5YYGOTXjvjv9ovSfCWqy2FnaSapdW7bZSj7I0buu7ByR3wMDpnrXThsLWxc/Z0I8z/rqeRmOa4TKqXtcXUUI3tr1fkup7LyAcdPSvm39rDS9k+g36L1EsDn/vkr/Jq9d+HPxM0z4jaUbizYxTxttmtZSN8Z7dOoPY9+e4IHnP7VdxCPC+kxFgs5vd2zvtCOCfzK/nXuZNGrhczpxnFqSdmj4zi6thsx4dq1aM1KLSafTRr8fI+Z87CDXQfD/wAVt4I8X2GrsHaKFmEip1ZGUqevpnI9wK54deaGO41+31qMK9OVKorqSafoz+PsLiamCxEMRRdpQaafmndHrvxH/aD1PxXBLY6QJNM09xh3JAmf24OFHsCSfXHFeQ8fjSqcDHSk2gHjmuXBZfQwEOShGy/F+rPSzTOcbnFV1sZUcn07Jdkgooor1j54UAbcnpWl4e8PXvinVINN02Bp7mU4A7KO7MewHc1c8HeCtU8dasthpsG8jBkmbhIl/vMf6dT2r66+G/wv034c6akcCeddyAeddOuHkPp7KOy/zPNfG5zntLL4ckPeqPZdvNn6hwlwbXz2qqtVONJPV9/Jf5jvhZ8NbT4c6GtsuJb6bDzz45dvQeijnA+p6k13QXOCRzTugpD7dfWvxetWniKkqtR3k92f11g8HRy+hDD4ePLGKskhJOMc1m6z4esNfs2tr+1iuoW+9HLGHU/ga0vLDAZ+b3pWHHFZxk4tOLszpqUadeLhUV0909jxjxH+zH4Y1Ri+nvc6XJ12xSb0/wC+Wz+hFUPB37M9v4Z8T2eqXWrtfw2kgligEHl/OOQSdxzg4OMDpXuvbmkK9Qa9X+2Md7J0faNxatrr+L1PlXwnkzxMcSqCU4tNWuldeWxKo2gClpaK8g+xCkPSlpD0oAbXBfG7S/7W+GmtxYyUhMw+qEOP/Qa7wGs/XLRL7S7u2lXMckbKw9iDmujDVHSrwqLo0/uZ5eZ0FicFWov7UWvvR+fFFS3Vu9ncywSjbJE5Rh6EHBqKv6RpS9pBSR/AeIpujVlBhRRRW5yBRRRQM+h/2S9UIbXtPZuB5U6D3O5W/wDQVr6PzlsV8g/s0aj9j+I/kFsC5tpIwPVgVb+QNfXyqB0r8J4mo+yzGb/mSf4H9l+HmK+s5FTi94Nr8b/kS0Ug6UtfKn6eFFFFABRRRQAUUUUAFFFFABRRRQAUUUUAFFFFABRRRQAzPzA1BdsEtnbPQE1KW21geOtUOjeENWvgcG3tpZB9VUn+lXSTnNRXV2OLGVFRw86j2Sb+4+GPEd+NV1zU7xT8tzdSTA+u5y39azyMBaKPvcV/SWHpqnRjCOyP4CxlR1sROpLdtt/MKKKK6zzgooooGekfs+ac198UdOkAyLZJZmH/AAEqP1cV9noMKBXy1+ynpguPFGq3pHNvbpEP+BsT/wC06+pe4r8O4pre0zBx/lSX6/qf2F4bYb2GSqp/O2/yX6ElFFFfIH6wFFFFABRRRQAUUUUAQtnNc14q8d6N4Hs0uNYvVtlc7UUqWdz6KoyT/TPNdFM4SN2PRQTXw58VPGMnjfxrf33mFrSNzBbrngRqcAj/AHjlvxr6DJsq/tSu4SdoxV21ufAcYcTf6uYSNSnFSqSdop7abt+h9UeGfjX4U8X362NlqG26f7sc0bRb/wDdJGCfYHNd9kEcd+9fnhaXcthew3NtIYpoXWSN16qwOQR+Ir7r8EeLbTxb4csNQt5EJmiVmQNko2PmU+4ORXbnmSLLHGdFtxl36M8fgvjGXECnSxSjGpGzVtLp+Te6OppaQHilr5I/VwooooAKKKQ9KAIz+tfMX7WEMY1vQpBjzGhlDfQFcfzNfThwMnpxXxt+0H4lTX/iFNBE4eGxjFvlTkF8kt+WcfhX13C9KU8wjKO0U2/uPynxHxFOlkk6c95tJeqdzzT+Gkpf4aSv2ut/DZ/IuF/jw9T9BfD1z9r0e0mPV4lb81BrTB5rM8PW/wBk0e0h7rEq/kAK0wOa/mqrb2kux/oHg7/VoX3sh9FFFZnaFFFFABRRRQAUUUUAFFFFABRRRQAUUUUAFFFFABRRRQA3jFB6CjoKr3U620EkhOAoLEmhK7siopydkeY/HP41aZ8HvC7Xc58/VJ8pZ2anDSvjqfRRwSe3A6kA/nT448e618Rten1bXb17u6kJ2r0SJeyIvRQP/rnJya6L47/Euf4ofEXUtR84tp0LGCyjzlREpPz49XOWP4DsK87r+leE+HKOW4eOIqxvUkrt9r9F+p/X3A3ClHKcHHFVo3rTV23vFPou3mFFFFfpZ+uhRRRRYLXJILiW1lWaCR4ZUO5ZI2Ksp9QR0r0jwh+0f8QvBYRbLxDPdQrz5F8BOpHpub5wPowrzOivJxWW4TGR5a9OMl5pHiY3J8Bj48uJoxkvNI+u/Bv7e81uqxeJNAMvHzXOnyfyjc/+zV7l4R/al+Hni8IsWvQ2dy3HkXwMDA+mXwCf90mvzSor4XHcBZbibyoXpvyd19z/AMz81zLwxynF3lhuanLyd19z/Rn6/wBnqlrfIDDcxyZGQVYHIq22T0GR9a/JTw1498ReDZkl0bWr3T9pyEhmIjz/ALSfdb8Qa9p8G/tt+NtBKR6vBa6/AByWPkSn/gSjb/47X5/juAcwoXeHkpr7n+On4n5dmXhfmmGvLCSVRdtn9z0/E/QJSSBnilJyOK+bPB37cHgvW5Fi1mG60GQ8FpI/NjJ9mTP5kCvavDXxG8N+Mbcy6NrNpqCdzDMp2/UA5H0NfCYrKcbgXavSkvNrT7z8zxuSZjlr5cVQlHza0+/Y66io45UkHysp+hp9eUeJawtFJmloAKKKKACiiigAooooAKKTNNkkWMfMwX6mgBm4gdK8d/aM+NVn8J/CUmx0k1u7Ro7O2zks2OXI/urkE+vA71n/ABp/ac8P/Cy3ls7aVdW17bhbSFwRGexkI+6PbqewxyPgfxt441f4ieI7rWtbuzdXs3GOiRKOiIP4VHp9Sckk1+j8McK1syqxxGIjy0lrru/JeXmfrXBvBWIzavDFYuDjRWuujl5Ly7sxbu6lvrqa5nlaWaZ2kd25LsxyzH3JJNQ0UV/SdOmqUeSJ/XdKlGjBU4bIKKKK2OgKKKKACiiigAooooAKKKKACiiigAooooAK9X/Z0+Ds/wAW/HEUUsTDRbArNeydm5+WIH1Yg59FB74rzLTNNuda1G2sbOJp7q5lWKGJRy7scAD8TX6bfAn4U2vwo8B2OmRBDfOPOvJ1XHmysBlvoMAD2UV+b8Y57/ZeE9hSf7yei8l1f+R+R8fcS/2Ngfq9CVqtS6Xkur/RHoVjZR2cEcKKqoihQqjAAHTirvFGMCk/hr+aG3J3Z/IEpOTux1FFFIkKKKKACiiigAooooAKKKKACiiigAooooAKKKKACiiigAooooAKKKKACiiigApDzS0hoA8j+M3gsX9p/a1ombiEYlUDkp1/Mdfpn2rxDqa+wZYkmjaNxlWGMGvmr4keDz4V11hGmLOfLQkdF9V/DPHsa+6yHH8y+r1Hqtv8j+U/FjhP2clnWFjo9JpdH0fz6nKUUUV9yfysFFFFABRRRQAUUUUAFFFFABRRRQAUUUUAFFFFAHpPwg8dnRrn+ybt8WsrZiLHhGPVfoe3v9a95jkEqgqflb0r49r1P4e/F1rARWOsuXiGFjuTyQO2/wDx/P1r4XOMplKTr0Fe+6P6s8OPEClRpRyrNJ2S0jJ7W7N/ke60VQsNSg1CFZYpVdGG4FWBBHqMVf7mviGnHRn9R0qsKsVOm7pj6KKKk2CiiigAooooAKKSjIoAWiims4A5OKBXGgEdBSMdp5qrNqVtbKWkmVcdSWHFchq/xd0LTcqt0LlvSEb8/iOK6KWHq1nanFv5Hj43OMBl0ebFVoxXm0dyeVzTGmSMfPIq/WvEtZ+PN3MGTT7ERjs8zc/98j/GuH1bx7rmsOTPfyqM5CxHYAPTjGfxzXuUMhxNXWdorz3PyzNfFfI8DeOHvUl5Ky+9n0VqvjTRtGUfa7+JG6gMwyfoB1rhtZ+O9jbFk0+2kvCBwzfID+J5/SvD2cliSSSeST3ozxX0NDh+hDWo3L8Efj2a+MGaYq8cFTVNd93+On4Hb6r8YNfvywhlSzjJ6Ku5sfU5z+Qrkb7VLvU3L3V1LcN1zI5OPpnpVbqOlAr3aWDw9HSEEvl+p+TZhxNm2aO+Krya7Xdvu2Fooor0D5NylN3YUUUUyARijBgSGByCOor134X/ABScyx6Vqsm5m+WK4J6n+63v6Hv069fIqI3aN1ZWKspyGBwQa8nHYKnjKbhJa9H2Z99wvxPi+HMZGtRl7v2o9Gv8z7FjcOAwIII4oJII964/4YeJ/wDhJPDUDyMDcxfupQP7w7/iMH8a7AcYGc1+T1qcqFSVOe6dj/QPLcdSzPCUsXRd4zimvmiaiiisj1AooooAKKKKACiiigAooooAKKKKACiiigAooooAKKKKAM3ViUsbhl5O0kD3xX59SzPcTPJKxeR2LMzckk8kmv0Mv0EttIvqp/lX5+63YHS9b1Gzxj7NcSQkem1iv9K/SODZR9pVj10/U/nrxYhP2eHn9nVfPSxZ8PeKNV8I3xutJvpLGdl2MyAMGHurAg/iKZr/AIl1TxVeC61W9lvZwMK0hGFHoqjAUewFZZwy5/SjoM9fav0r6tR9p7bkXPteyv8Aefz59fxP1f6t7WXs735bu1+9tgoooruPNCiinRRPPIkcaM7uQqqoyST0AFRKagrs1p051ZcsA424xzXe/DL4Par8QrhJSjWekK2JLpl5fHVUH8R9+g/Q938Kv2dJr5otU8TRtFDw8en5+ZvQyHsP9kc+uOlfSNjYw2FslvBCsMSKAqIAFAHQADtX5vnXE0Kd6GDd5dZdF6dz944S8PJ4nlxeaJxhuo9X69l5GP4S8IaZ4N0uPT9LtliiXljj5nbuzHuT/niuhAII54pR7jNB6HnHvX5ZOpKpJzm7t7tn9KYfD0sNTjRoxUYxVkkrJL0JqKSlqTpCiiigAooooAKKKKACiiigBrVHcLvjYeoqUHNDdKa0ZE480Wj4M+JultpHxA1+2fjF28gHoHO8fowrmewFen/tG2Is/iddyjj7XBFMffAKf+yV5fX9CZTV9rgqUv7q++2p/CHEmH+q5tiKXRSdvS+n4BRRRXtnywUUUUAdf8ItSGk/EjQJyMA3Iiz/AL4Kf+zV9zRncoPrX57aNfHS9Xsb0cG2njmGP9lgf6V+gli2+1iPXKg/pX5DxjStiIVe6a+5/wDBP6h8KcTzYStQ/lkn96/4BaFLRRX56fvQUUUUAFFFFABRRRQAUUUUAFFFFABRRRQAUUUUAFFFFAEZGTXnXx6vvsHwu1qReC6LF9d7hT+hNeik4NeJ/tR6k1t4Ft7dThbm6jQ/gGb+aivTyun7XGUof3l+Z8vxNX+r5RiJ/wB1r5tWR8qUUUV/Ri2P4Ol8TCiiimSFFFFBUdz6Y/ZQsQug6td7cNJdCPPqFUH/ANnNfQKjmvKP2bdPW0+GVjNjDXEksh/7+FR+iivVQc1/O+cVfa46rLza+7Q/ujhLD/Vsmw8O8U/v1JKKKK8c+xCiiigAooooAKKKKAOD+MniBvDXw71i9Rik3leVGynlWchAR9C2fwr4hHzGvp/9q7VTB4Y02wV9pubrcw/vKqnI/MrXy/jgV+wcJYdU8I63WTf3L/gn8neJ+OdfNI4dPSEUvm9X+FgwGHFauheJ9W8M3Bl0rULiwkJy3kuQG/3h0P4isokHoMUV9rUowrxcaiun0Z+RUMTVw01UoycZLZp2a+aPVdK/aT8ZWAVbia1v1HU3EO1j+KFR+ldrpX7WS5C6joTxgdZLacPn6Agfzr516e1O3FhwK8Ctw9l1benb00/4B9rg+OM8wdkq7kvPX8WfX2i/tH+DdSCie7l0+Rv4LmJhj8Vyo/Ou40nxvofiAN/Z+qWt4R18mZWI+uDxXwOcDpxRnGCDgjvXg1+DqMtaNRr11/yPtsH4q46nZYmlGS8rp/5H6IrdxOOJFb8aim1CC3Us8iIAOSzAYH1r4Jg8Wa7aIEg1nUbdB0WK6kA/Q1BqGu6pqy7b3Ubu9HXbcTvJ/MmvMXB1bm1qK3ofQy8V6HJeOHfN6q33n0d8Vf2hLHTLWfTfDky3uoSAo12h3Qw+4PR29McDueMV8zO7TM8krF5GJZnY5JJ6kmmd+KQdefu191leU0csp8tNavdvdn41xDxLi+IayqV3ZR+GK2S/Vj87UQ1qeEdMOs+KtKsQu9bi7ijYf7JcZP5ZrIHIr1b9m7w62sfEBL9kPkafEZS3bewKKPyLH/gNb5rXWHwdSo+if39PxOPh3BPH5pQoJXvJX9L3Z9fWyeXAg9ABUy9KaPugU7tX89N3dz+74R5YqItFFFI0CiiigAooooAKKKKACiiigAooooAKKKKACiiigAooooAjIFeY/tD6/J4W+EHiW/gkaKdbR4o3Tqrv8qke4LA16dnmvGP2u7R7v4D+IUjBLKYZDj0WVGP6A16WVQjUx1GM9nJJ+jaPZyanGrmWHhP4XOKfo2j82qKKK/sqC5YJH9/04qMEkFFFFaGoUUUUAFFFFABRRRQAUUUUAFS211NZTpNbzSQTIcrJG5VlPsRyKiorCpRhVVpo5qtCnWVqiueieGvj/wDEDwptFh4nvWjU58u5InBHp+8DED6EV6h4e/bp8YaewGr6ZYatGOgiZ7dj9Tlh+lfNdFfO4rhvK8X/ABKMb90rP70fKYzhHJcd/Fw8bvqlZ/erH25on7fOhXBRdT8P31ox6mF0kUfiSp/SvQ9H/bA+GmqbVOttaSH+G4t5EA+rbdv61+cFFfLV+AMsqO9Nyj6O/wCaPjMV4X5NV1pSlD0d1+KZ+punfHfwJq8gjs/FGmzyHoi3Kbvyzn9K6u08T6ZfIGhvYJAe4kX/ABr8h6M4ORwa8Op4cQf8Ou16q/6o+breEsH/AAsS16q/5NH7B/2tZn/l6hP/AAMUHVrP/n6hH/AxX5ERazqEAxFfXMQ9EmYf1p76/qcow+o3bj0adj/WuT/iG9X/AKCF93/BOD/iEde/+9L/AMB/4J+tdzr+nWce6W9hRR3Mg/rXGaz+0D4B0F3S78T2Eci9Y1mVnH/AQSf0r8u3kaRizsWY9SxyaZXXR8OIJ/va7forfm2d2H8JYJ/v8S2vJW/Ns+8/F/7c3hDSCU0O2utckxwyp5KD678MPwU188fEf9rPxv48MsFrcLoFi+QYrJj5hHoZDz/3ztrxOivs8u4NyrANT5OeS6y1/DY/QMr4AyXLWp8ntJrrJ3/Db8B8kjSyM7sXdiWZmOSSepJplFFfbwhGCtE/R4QjTXLAKKKK0NQooooAKKKKACiiigAooooAKKKKACiiigAoorpfhz4IvviL4y0zQbFSJLuUB3xkRxjl3P0UE+5wO9cWKrww1KVao7Rim2/JHnYzFU8FQniKrtGKbb7JH0b+xJ8IP7Q1CTxxqMX7m2LQWAccM3SRx9OUHvv9q+2AFBFYXhHwvZ+EPDlhpGnxCC0tIljRR6AY59T3z3JzW7gYPav5JzvM6mbY2eIns9EuyWx/DHEWcVc8zCpi6mz0iuyWyJqKQdKWvCPmgooooAKKKKACiiigAooooAKKKKACiiigAooooAKKKKACiiigAooooAKKKKACiiigApD0paKAIUXnd3rlfiF4UXxVoMsPAnT542I6MOn4HofY11fAHWhxuUg9K0pVXRmqkHZrU87H4KjmGGqYatG8Zppr1Pjq4geCaSKUFJEYoynqrA4INMBzuFem/Gnwj/ZmppqkK/ubg7ZAB91ux/ED8x715p3r9cwWJjiqEakev4Pqf54cT5HVyDMqmDqrRPR909gooor0z4oKKKKACiiigAooooAKKKKACiiigAooooAKKKKQ07M1tB8W6r4ckDWV08SZ5jPzIf8AgJ/mMGvR9D+O5VFTU7Ng3QywHIP4Egj9a8ipNvHWvIxOW4bE6zhr3WjP0TJuOM6yRqOHrNwX2Zar8dj6Vsfix4cvVB/tBY8/89QY/wCeK37bxHp98m6C6jdT0KsD/WvkvdS14dThyk/4c2vVH6tg/GjGQSWKw6k/Jtfnc+vk1K2bpMn5ilbULYDmZP8AvoV8ix3U0Qwk0iD/AGWIp51C7YYNzMR7yGuf/Vt/8/Pw/wCCe0vGulbXCu/r/wAA+tn1S1jXLToP+BCs288YaRZA+ffxR4/vuor5VeRpDlmLH1JzTauPDa+1P8Djq+Nc2v3WFS9Xf9EfSl18VfDtopLajG+P+eeX/lmsG9+O2k25xBDNdDthNv8A6EQf0rwmkJxXbT4ew8fibfz/AOAfMYrxhzmq7UacYL0bf52PV9S+Pl3KxFpp6RL2eSUk/wDfIH9a5jUfiv4j1AkC8WAf3Y4wP55rkKK9OnleFo6xgvnqfDY3j/iDHtqeJkk+isvyLF3ql5qAxc3U9xzn97IzY/M1XpD05pa9KFOMFaKsj4mtjcRiZOVabk31bv8AmFFFFbHmBRRRTAKKKKACiiigAooooAKKKKAPUfgPqhg1W9tC2VlRZFHoQcH+Y/KvdiOa+ePghbtJ4tkkH3EhYH6llx/I19DsM1+V55FRxkrdbH98+F1WpV4cpKeybS9LklFIOlLXgH64FFFFABRRRQAUUUUAFFFFABRRRQAUUUUAFFFFABSHpS0UAQsm4EHvXxJ8btIGi/EvWogmyOZ1uFPruUEn/vot+VfbmcnFfLv7Veh/Z/EGlaqqnbcRNA5HYodwz9Qx/KvsOFa/sseo/wAya+e5+SeJWC+tZN7VLWDT+WzPC6KKK/cD+QAAzThtHD8Cmn5u2K9N+GXwP1Xx68N3co+n6MTkzsv7yYeiA9v9o8emeleXi8dQwNN1K0rJf1p3PdyzKMXm9aNDCwcm+3Tzb2RxfhXwhqnjDVVsNJtmuZmxlukca/3nboB/Ptk19UfDD4H6Z4EjS8vAt/rJHM7L8sZ7hF7fXqfbOK7Xwr4M0nwbp0dlpdmltGOSVGSzepPUn3NdAFA+tfkGb8QV8e3Tpe7D8X6/5H9TcL8C4TJVGvibTq9+i9F38x4AUfLTqKK+SP1fYKKKKACiiigAooooAKKKKACiiigAooooAKQ9KWigD5b/AGsNOEGu6JeAczwyxk/7jKR/6Ga8IJ+f6V9P/tX2Yl8NaPcgfNHd7CfQMjH+aivmFec1+38MVfaZfFdrr8f8j+NPELD/AFfPajW0kn96VxKKKK+xPy8KKKKACvvT4fal/a3gzRrs8tNaROfqUBr4Lr7Q+Ad8b/4YaKzcmNGh+mxyo/QCvzfjKnejSqdnb7/+GP3vwoxHLja1D+aKf3P/AIJ6XRSDpS1+Tn9QBRRRQAUUUUAFFFFABRRRQAUUUUAFFFFABRRRQAUUUUAR5yM186/ta35FvoNoD8sjyyn/AICFA/8AQzX0Wwr5U/an1D7R4t0q1z/qLdpMf774/wDZK+l4cp8+ZU/K7/A/N+P63schqrrKy/FHiVFFFfvZ/FoUUUUCCiigDJwOaxqPlg2dNCPPVjE+4/g9aiz+G3h+PGM2kbke7LuP867Qj5qzfDtounaJY2y/diiVB+AArTr+bMRPnrTn3bf3s/v/AC2l7HBUafaMV9yQ4dKWiisD0wooooAKKKKACkPSlooA+Xf2r7zzNd0K2z/qoZZCP94qP/Za8Gr2f9qff/wnNiedv2MY+u9v/rV4xiv3fhyKjl1K3Z/mfxNx3Nzz6u33S+5IKKKK+pPgOVhRRRQSFFFFAgooooAKKKKBrUXINfX37P8A4GPhTwWs1zFsv78i4lDLyikfIp+g5x2LGvGfgZ8KJPGGrx6xfwldHtH3Irji4kHYeqg9fXp64+uY4/KAVQFUdDX5LxTm0azWEovbV/oj+l/DbhmdC+aYmNrq0U+z3ZYHQUtFFfnJ/QYUUUUAFFFFABRRRQAUUUUAFFFFABRRRQAUUUUAFFFFABRRRQBFmuW+JfhVfGXgbWtFc4W8tZIt3oSpAP4Zz+FdUxxzUYGSe/8AeFXSqOlONSLs07r5G1GrKjUjVg7OLTXqtT8f76wn0y+ubK6jMdzbSNDKh6o6khgfoQar19Qftl/BWXQPEEnjPSoCdOvSBepGv+qk6CT6NwD74/vV8v1/XGR5pSzXBwrU3rbVdn1P7o4bzmjneX08TTettV2fVBRRRX0p9eFFFFABRRRQAUUUUAFFFFABRRRQAUUUUAFFFFABRRRQAUUUUAFFFFABRRRQAUUUUAFFFFABRRRQAUUUUAFFFFABRRRQAUUUUAFFFFABX2/+xJ8KDo+gT+L7+Lbd6l+7tt45SBT1H+8Rn6BTXyf8KfAVx8S/Hul6DArGOeXdcSD/AJZwry5+uOB7kDvX6l6NpdvommWun2kS29vbRrGkaDCqqgAAewAAr8Y4+zn2VKOX0n70tZei2XzP588UM/8AY0Y5VRfvS1l5JbL5v8jV/hpaSlr8GP5lCiiigAooooAKKKKACiiigAooooAKKKKACiiigAooooAKKKKACiiigAooooAKKKKACiiigAooooATApaKKAMDxVoUPiLR7mzkGVkUrkDkHsR7g4/KvlrUtOl0nUJ7S4UpLE5Rvw7j2PWvr9vm4zXiHxw8LCC6j1eBPlciObA6H+En+X5V9VkOM9jVdGT0lt6n4F4r8N/2jl6zGhH95T3849fuPKKKKK/SD+JwooopgFFFFABRRRQAUUUUAFFFFABRRRQAUUUUAFFFFABRRRQAUUUUAFFFFABRRRQAUUUUAFFFFABRRRQAUUUUAFFFFABRRRQAUUUUAFHNFaHhvw/c+I9Xhs7Zfmc5ZscKvcn/ADycCuerVjSi5zdkj18Dga2YV4YajFylJpJLzPWPgNorQ2V7qMikLMwRM9wuckfiSPwr15QDWZoGkRaJpVtZxLtSNAoH0rSX1r8gxuI+s15VO7/A/wBFOGcpjkuVUMEt4x1829X+JNRRRXGfVBRRRQAUUUUAFFFFABRRRQAUUUUAFFFFABRRRQAUUUh6UAM4HFeV/tE+GT4h+HV3NGm64sGW6QD0Xh//ABxmr1LOM5qveWsd5BLDIA8bqUZSMgg8HNdWErvDVoVo7xaZ5GaYGOYYKrhZbTi16XWj+TPzzzgY705Y97KqAs7HAAGSTXV/E74f3Xw/8TXFpLG5sZGL2kpGQ8efu5/vL0P59CKg+GGmS6v4+0GCKMysLyOVlAzhUYMxPsADX71/aNKWDeKpu+l/wP4k/sPEU8yWX1YtPmSfzdv+Ce0/CX9niO3SDV/E0QmnwGisTykfoX/vH26Dvnt9AxRJAgVAEUDAGMAU+JPLjVR2FKOnYV+F47HV8dV9pWlfsui9Ef2fkuSYPJMMqOFhbu+rfdsmooorzz6MKKKKACiiigAooooAKKKKACiiigAooooAKKKKACiiigDyb9pKwFz8Mr6XGTBJFIP+/gB/Qmvj3dkV9w/GW1F58NtfQjOLV3A/3Ru/pXw9X65wdPmw1SD6P87H8reKlDkzKnVX2or702FFFFfoh+GhRRRQAp6Cvq/9lzUDc+Aprcn/AI9ruSMD2IV//ZjXyeK+kv2TL7zNP12zz/q5klx/vgj/ANkr4niunz5e5dmn+n6n614bV/ZZ5GH80WvwufRNFFFfip/YIUUUUAFFFFABRRRQAUUUUAFFFFABRRRQAUUUUAFFFFAEb/dNfHn7Sl39q+JkqA5MFtFH9Mkt/wCzV9hsfkNfEfxvm+0fFLXDnIEkaj2xEg/pX2vCUObHuXZP9D8c8T63s8ojD+aS/BNnCUUUV+1n8jhRRRQAfwmtLw3bi+8R6VbEZE13DFj13OB/Ws0d66r4W2X9o/ETw9FjP+lpJ/3x83/stebjpezw1Sa6Jv8AA9rJ6XtcfRh3lFfe0fdFmu23Qf7IqwTio4l2xqPapD3r+c5au5/flJckIoWiiipNQooooAKKKKACiikoA8Q/aJ+Gl74u0u21TTITNf2O4NAv3pY2wSF9SCMgd+e+BXzhpvgzX9Wv1sLTSryW6LbTGYWXb/vEgBR7nFffDANgHkUxbdQdwVQ3qBX1eX8RV8vofV0lJLa/S5+VZ9wFhM7xv1xzcG7cySTvb12Z4l4C/Zr0jTLCOXxHH/aV84yyq7CKM+gAIJ+p/IV0d7+zz4LvgSumGFuzQ3Ei4/Ddj9K9OwBjilC8e3tXmVM3xs6jqOrJN9m0vuWh9Rh+Fcow9CNCOHi0urSbfm2+p4Dq37J+nTKx07V7m0kPTz0WZR+A2n9a4fWf2YfFVgzfZJ7TUYh0wxjc/gRj/wAer62wcYBpc5967qHEmY0f+XnMvNX/AOCeHjOAMjxd2qTi+8W1+Gx8J6v8LPFuiki50C9wO8CecB+KZFcxPby2srRzRvDIvVJFKkfga/Q9YVOQy7vqKpX2g2OpRlLizhmQ/wAMiAj8iK9+jxjWX8amn6O3+Z8Ti/CjDy1w1dx8mk/xVj8+aK+4rr4QeELrO/w/YjPUxwqn8sVVT4FeC423LocJP+1kj8ia9OPGNC3vU3f5Hzc/CnHJ+5Vi153X+Z8W20E13KkMEbzzucJHGpZmPoAOtey/DL9nTUdclhvfEStYWGQwteksvs39wf8Aj30619HaJ4M0Xw6CNO0u1sy3DGCJVJ+pA5/GtzaAOBXhY/iuviIunQjyp9ev/APs8i8M8Ngair46fO10Ssvn3KOlaVb6PZxW1tEkMMahERF2qoHQAVo5zmjr0NL2r4Ztyd2ftdOnGlFQgrJDqKKKk1CiiigAooooAKKKKACiiigAooooAKKKKACiiigAooooAKKKKACkwKWigDJ1fRrTX9Nnsb6BLm0nUpJFIoZWUjBBB7Gvh744fsfap4Yu7nVvBsT6npTEu9h1mh9kz99fQfe6fe6195EcetNZVYcrke9e7lOdYvJ6vtMPLR7p7M+nyPiLG5BX9rhZaPeL1T9V+p+Pd1azWNxJBcwyW9xG214pUKMh9CDyDUVfqz4t+EfhLxymNa0G1vmwVEkkY3qP9lhyv4EV4Z4x/YR8Oamzy+H9RudGOPlicmaIfgxDf+PV+y4DxBwdW0cXBwffdf5n7/lningayUcbTcJd91+Gv4HwzRXu3i79jfx/4caSSwt4Ndt1PBt5BHIR7q+Bn2BNePa54W1jwvOYdW0u702TO0C5hZN30yOR7ivv8HneAxyvQqxflfX7j9PwHEeWZkr4avF+V1f7tzKooor3YyUtj6aMlJaBRRRVFBRRRQAUUUUAFFFFABRRRQAUUUUAFFFFABRRRQAUUUUAFFFFABRRRQAUUUUAFFFFABRRRQAUUUUAFFFFABRRW/4G8JXHjnxhpWhWefOvrhYt452J1d/oqhm/CuLE14YelKrUdoxTbfoefi8RTwlCdeq7Rim2/Jan19+w78LzpOgXfi68h2z6g3l2xZeViU8kf7zA/gqnvX1cq7TxWR4Z0K18MaDp+mWMawWdpAkSRj+FVUAD8hWt3DZr+Qs3x88xxlTEz+09F2XRH8H55mdTOMwq4yp9p6Lslol8kTUUUV5J4QUUUUAFFFFABRRRQAUUUUAFFFFABRRRQAUUUUAFFFFABRRRQAUUUUAFFFFABRRRQAUUUUAFFFFABRRRQBFuHTOaxfE2ixeIdFubGUYV0I6dD2I9wa2cgZ/SgLuznpVxk4SUo7o5cTQp4ujKjUV4yTTT6p6Hx/f2Umm309tMMSxOyH8Dj8qixXpnxv8ADY0/V4dTiTEVyCr47OBwfxA/8drzLqK/XcBiFicPGouu/r1P86+KslnkeaVsJJaJ+75p6pi0UUV6Z8QFFFFABRRRQAUUUUAFFFFABRRRQAUUUUAFFFFABRRRQAUUUUAFFFFABRRRQAUUUUAFFFFABRRRQAUUUUAFFFFA0gpD9KdHE8zqiIzuxwFUZJrotH+HWvayFaGweND/ABzHYB+B5/SuOpiaVJXnJJep9Dgclx+ZS5cLQlJ+SZzW7A5oDV65ovwGll2nUb7YO8cK9P8AgR/wru9I+FOgaSFdbRJZRz5ko3HPrz0/DFeFXz3DUtIXk/Lb8T9WyrwlzrG2libU4+bu/uR4P4b8Ear4llQW8DJAT80zghAPb+8fYfpXv3grwVZ+EbAJDH5lw2DJK33if6D0H/666aKCKBQI41QdMAVL/FXx+OzWtjPdekeyP6O4W4Dy/hv98vfq2tzNbei6EmBS0UV4p+nhRRRQAUUUUAFFFFABRRRQAUUUUAFFFFABRRRQAUUUUAFFFFACUUtIaAMTXND07XbJ7bU7SG7tyclJ4wy5+h/nWN4b0rwfoN69vo8GnWd4fldINgkOOxxzXl37SvxGvdHFv4dsLhreSdDNcyIcMI8kKoPbcQc+wx0Jr5uhnktpUmhdopo2DI6HDKR0IPY19xlmQYjHYX2jqOMXsuj83qfiPEXG2BynM/Yxw6nONlKTsmvR2vofogvt09qACSO4rxb4RfHCw8RaVDp+u3sdrq0BALyERrcejDPGfUevI9vYodSgmGUlTHY7hXymJwVfCVXTqRs19z80fqGXZ1gszoQr0JpqS26ryaLuBRgVW+1w/wB9PzFH2yL/AJ6L+Yrl5Wev7en/ADFjHtRj2qt9th/56L/30KDfQ/8APRR/wIUuSXYX1il/OTBiT0/Wnfj+lYt74r0jTlJutRtoAOpklVcfma5zUfjd4M01CZddtZAP+eDeaf8AxzNbQwteq7Qg36Js4a2a4Ggr1a0Y+rS/U7mSQQozscKBmvmT4h/tIatFr91a+HBBFZwOYzcyLvaVhwSvOAuenBz174qb4l/tHxaxp1xpnhyKVBKDHJfTDYQp4OxeuSO5xj07jwAda/Qsg4ebvWxsPRP82j8K42461jhcoq7aykvwSZ9RfBn47TeMtT/sbXVij1BwWgmiG1JcDJUqScNjJ44IB6Y59zwT93HtX59+H9XOha/p+pRE7radJRjuFYEj8Rx+NfftnIs1tG45yAc14nEmW0sBiIyoq0ZLbs1ufY+H3ENfOcHOlipc04Navdp7XLtFJS18gfrQUUUUAFFFFABRRRQBh+LLL+0vDmoW2MiWF48fVSK+AM8V+iF6A9pKPVTX596xa/YNWvbbGPJneLH0Yj+lfpfBk7Sqw9H+Z/OnizR0w9Zea/Ip0UUV+qn83hRRRQAV7v8Asn3gi8Qa5a5/1sET4/3Sw/8AZ68Ir1z9mSfyviRIueJLKRce4eM/418zxBDny6qvK/3NH33BFb2Oe4eXnb71Y+v6KQdKWvwU/t0KKKKACiiigAooooAKKKKACiiigAooooAKKKKACiiigCGY4iY/7NfB3xIuze+PvEMhOf8ATpkB9lYr/Svu+8OLd8f3TX5/+KZ/tfiTV5s58y8mfP1cmv0Lg6F8RUn2SX3v/gH4L4r1bYShT7yb+5f8EzKKKK/Xj+XgooooARvumvQ/gNAZvitovGRGZWP0ETY/UivPa9W/ZrgE3xKVsf6q0lf6fMo/9mrws6nyYCq/7r/HQ+w4Vpe2zrDR/vJ/c0z7EX7opaRelLX8+H91LYKKKKBhRRRQAUUUUAFFFFABRSUtABRRRQAUUUlAC0UUUAJiloooAhJxz1xSbs4O7HtXMfEbxdH4I8J6hqjbXkgT92hP3nPCj8yM+2a+VB8e/G66j9qOsZAbPkGBPLx/dxjp75z7172W5NiMxhKpSsku99X2Wh8Ln3F+AyCtChiLuUleyV7K9rs+1VHy80nc8dK87+D/AMT4fiNobyFBBqNsQlxADkKT0Yf7JwcemCO2T6ErEECvHr0amGqSpVFaS3Pq8DjaGY0IYnDy5oSV0yeiiisTvCiiigAooooAKKKKACiiigAooooAKKKKACiiigAooooAKKKKACiiigAooooAKSlooAj29sVl6p4fsdVhkiubSGeOQYdJIwysPcHg1rHNJgEVUZyg7xKhUlTd4vU8M8X/ALIvw+8UI5h0n+ybhhxPp7+Vt+icp/47XiHjT9hHVtNDy+Hdcivh1WC9iKsPbzFyCf8AgIr7h5A6UyP5iTxX0uB4lzTA2VOq2uz1X47H2GX8X5zltlRrycV0eq/H9D8s/F3wL8d+CmI1Lw5d+Tnia2UTJj1JTO0f72K4MggkEEEHBBr9hpbaOYfvI0f2K5rifGHwU8GeOFY6v4ftLqUjHm+WFkH0dcMPwNff4HxEqRtHF0r+af6P/M/T8t8V60bRx1C/nF2/B/5n5XUV9veMP2ENCv3kl8PatdaS55WGUCeIewBw34ljXiPi/wDY++IXhhna2s4dct1OQ9nIFfHur7efZd1foGC4xyrG2XtOR9pafjsfqWW8fZJmFk6vJJ9JafjseH0laOr+H9U8PXHkapp11ps39y5haMn6bgM1n19fSxFKvFSpyun2PvKOKo4iKlRmpJ9VqFFFFdZ3BRRRQAUUUUAFFFFABRRRQAUUUUAFFFFABRRRQAUUUUAFFFFABRRRQAUUUUAFFFFABX1l+wv8OPt+ran4uuE+W2/0S1JHBY4aQj6DaM+7CvlCCGS5mjiiRpJZGCIijJYk4AAr9Sfgh4Ej+Hfw30XRwF86KENOy/xO3zMf++ice2K/LOO8z+q4BYWD96o7fJb/AOR+K+Jmc/UstWDpu06jt/26t/v0R6GvSloor+cj+TAooooAKKKKACiiigAooooAKKKKACiiigAooooAKKKKACiiigAooooAKKKKACiiigAooooAKKKKACiiigAooooAKKKKAOS+IPh7/hIfDl1b4BkxujJ7MOR+v6V8wspRirAqwOCD1Br7ElRWQoe4xXzL8UNB/sPxXchF2wXH72M9sk8j88/gRX2nD2K5ZSoS66r9T+ZvGHIvaUKea0lrH3Zej2fyOVooor78/kMKKKKACiiigAooooAKKKKACiiigAooooAKKKKACiiigAooooAKKKKACiiigAooooAKKKVVLsFUFmJwAByaiU1Hc6aVCpVdoK43n0pa6DSPh9r2s4+z6dKif89Jv3Yx+PP5A13Gi/Ae5mVX1C+EQ7pAv/sx/wAK8qtmeFofFNX7LU+/yvgbPM1s6OHai+stF66nkvNXNP0W+1ZwlpaSzknGUQkD6noPxr6F0X4TaBpfzNaLdP8A3pvnz+B4/Kuvh0+C3QCKJIwPRcV8/X4iitKML+bP1vK/BmtO08xrqP8Adirv72fP+jfBfXdRKm48uxjPXcd7fkOP1rt9I+Bmm2hVr2V7wgdGbav5CvUlGBwKD9K+fr5zi6+nNZeWh+wZX4b8P5baXsueS6yd/wANjE0rwrpWhDbZ2UUWepVBk/U1rpCkeSqhT7CpMYo2+teO6kpayd2fotDCUMNFQowUUtkkkl9w8dKWiioO0KTApaKACiiigAooooAKKKKACiiigAooooAKKKKACiiigAooooAKKKKACiiigApGOFpaa/3TQJ7HxR8fL17v4qaxubKw+VGg9B5ak/qT+dee/wAIrvPjinlfFTX1/wCmkZ/OJD/WuDxxX9DZQksBSS/lX5H8HcSylLN8S578z/MKkinlgOYpHjPqjEVHRXqSpwnujwKeIq0nenKxfTXtTjGF1G7Ue07D+tOPiPVj11O8P/bw/wDjWdRWP1aj/KvuOj+0MWv+Xr+9l19Zv3+9qFy31mY/1qrJPJMcySM5/wBpiaZTuPaqWHpR2iTLG4qW9Rv5jaKKK1UILZGEq1SfxSCiiitTnCvv3wfc/a/DWnTHnfAjE/VQa+AxwTX3n8PkMfg3RVbgi0iBHvsWvy/jJLlpPzf6H9C+EzftcQulkdPRRRX5ef0qFFFFABRRRQAUUUUAQTDMLj/Zr4K8ewG28b+II2GCL+dsexkYj9DX3xIMofpXw/8AGm1+yfFDX414/eq//fSK39a+94PlbFzj3j+qPw3xVp3y6lU7St96/wCAcRRRRX7GfysFFFFAAepr0X4A3f2b4qaSueJlljP/AH7Zv/Za86rs/g7c/ZPiboMmcZmKf99Ky/1rxs2jzYGqu8X+R9Rw3U9nm+Gl2kvzR9zL90UHoKROYx9KU9BX88H94x2Q6iiigoKKKKACiiigAooooAKKKKACiiigAooooAKQ9KWigClfnbaSn0U1+ek8xnlkkPV2LH8TX6BeJbj7LoV9N08uJm/JSa/Pqv03gyPvVZen6n85+LM7/Voer/IKKKK/Uz+cAooooAK9p/ZYtd/ji+nx/q7Qr/306n/2WvFh1r3v9ku336xr83/POKFfzZz/AEr5biKVsuqPyX4tH6FwLT58+w682/uVz6gooor8IP7ZCiiigAooooAKKKKACkPSlpG6UAQoTj27UjSCMfO4A96wPFvizT/BGiXGqajKI4EHA6s7HoqjuT/ngV8l+PvjRr/jm8kQXEmnaaSQltA5XK/7bDlj7dPavdyvJ6+Zt+z0it2/61Z8JxFxbguHoqNS8qj1UVvbu+yPrTU/H/h/RJfLvdZs7eQcbJbhFP5E5pNM+IXh3WZfKs9bsp5TxsiuEZvyBzXwZ9KPrX2n+pseW3tXf0/4J+Sf8RZrc9/q65e19fvP0TimSQDa4b6HNOBOPevh/wAFfFvxD4Huoxa3r3dmuA1pcMWQj/Z7ofp+INfWPw98f6f8QtCS/spCsynbLA5+eN/Q/wBD3H418dmmS4jLPen70e6/VdD9V4c4xwXEF6UE4VEr8r6+j6nXZYe/tXO+JPHeieEbUXGrahDagj5QzZZv91Ry34Csn4q/EKD4eeGZbxwst7MfKt7dj99yO/sByfy7ivjPW9dv/Empz3+o3MlxdSnLM56DsAOgA7AcCurJcinml6knywWnm/T/ADPO4u41pcPtYejFSqtXs9kujfn5H0drf7VukWzsmmaVc3xBwHlYQo306n8wK4/U/wBqzXrjP2PTbO0HbzWeXH5ba8ROD2xQMLX6PR4Zy6ktYcz82z8DxXiBnmKbaq8i7JJfjudV40+Jmv8Aj+RBq10GgjbcltCoSNW6Zx1Jx6k4yfWuV470uCaUtu619FQw9LDQVOjFRiuiPhMXjMRj6rr4ibnJ7tu7/E9Q/Zy1t9K+JNtahiIr+KSEr2yF3qfr8mPxr7CRQHJ9a+HfhC7w/EzQCnXz8fgQQa+4kyVU+1fkXFtJRxymvtJX+R/UfhfiJ1MplTk9IydvRpOxPRRRXxJ+zBRRRQAUUUUAFFFFABRRRQAUUUUAFFFFABRRRQAUUUUAFFFFABRRRQAUUUUAFFFFABRRRQAUlLRQAmBS0UUAFNdAw5p1FAGHq/hjS9dtWtb+wt7mCTh45olZW+oIINePeMP2O/h74mEhtdPk0a5b/lrYP5YX6IcoPwWvdyC3tTue1d+GzHFYSXNQquPo2j1MHmmNwMubDVZRfk2vvPhfxh+wh4gsC0vh7WrfUo+ohu4zE49gy5DH6ha8S8WfBXxt4Jdhqvhy8iQf8toU85MepZNwH4kV+qjIG+tRSW0Uo/eRK3+8M19zgePMyw1o1rTXmrP70fpGXeJecYS0a9qi81Z/ej8eSMUV+pXjD4DeB/HHmNqugWsszjBuETZL/wB9rhv1rw3xh+wZo928kvh/XLnTiTkQ3CCaMewI2t+JJr9AwXiBga9liIuD+9fhr+B+pZb4o5biLRxkHTfpdfetfwPieivafFv7I/xF8LLJLFpces2y8+ZYyAtj/dfaxPsoNeRalpN7otybbULO4sbgdYrmJonH1VgDX3uDzfA45XoVYy9Hr925+mYHPcuzOPNha0ZejV16rcp0UUV7Z9GFFFFABRRRQAUUUUAFFFFABRRRQAUUUUAFFFFABRRRQAUUUUAeufsu+BD46+Lulh499rp2b2XI4JUgIP8AvsqcegNfpbEgjjRR0UYr5d/YY8D/ANkeCL/xJMgEuqz7I2/6ZREqPzYv+lfUgAZhiv5Y4yzD6/mk4xfuw0Xy3/E/irj/ADX+086qRi/cp+6vVb/iS0UUV8Mfm4UUUUAFFFFABRRRQAUUUUAFFFFABRRRQAUUUUAFFFFABRRRQAUUUUAFFFFABRRRQAUUUUAFFFFABRRRQAUUUUAFFFFAEBXJz6V5h8b/AA99s0KPUUXMlq3zEDnY2Af1wfwr1Jl61ma9p0eq6Vc2so3RyxlWH1FdeErvD14VF0f4HzXEWWwzbK6+Dn9qLS8n0Z8l0VLe2j2N7PbP/rInaNvqDg/yqKv2OnNTjzI/zgxVCeGrSozVmnZrzQUUUVqecFFFFABRRRQAUUUUAFFFFABRRRQAUUUUAFFFFABRRRQAUhalrb0jwLretkfZbCXYT96QbFA9RnGfwzXLUrU6SvOSS83Y93BZVjsxlyYWjKT7JNmJRXqWjfAm8uCp1C8WAd0iXcf++j0/Ku60n4PaBpqqXtvtUg6vM27P4dP0rw6+eYSlpFuT8v8AM/U8q8Kc8x9p14qnH+89fuR8+2OlXmqPstbaa4bofLQnH1x0rr9I+Duv6iVM8aWUZ6l23Nj/AHRnP5ivoK20u1s1AhhRccDgcVbA46V89X4hrT0pJL8z9hyrweyzDWljqjqPstF/meVaL8CdOgKvfXMl2QOVHyKfy5/Wu40jwbpOig/ZLGGIkfeCDJ+p71usOKUfhXgVsdiK79+bf5H6zl3DGUZUksLQimutrv72NWFUHyqB9BUu0UgHNLnFcd7n1Kio7C0UUUigooooAKKKKACiiigAooooAKKKKACiiigAooooAKKKKACiiigAooooAKKKKACiiigAooooAKKKKACkPSlooA+QP2mNEk034gLfbMQ3turB/V1O1h+A2fnXk2N2Wx1r7V+Lfw1g+I/h8QGQW99A3mW82M7Wxgq3+ye/0B7V84j9nnxv/aX2Y6dGI9237V56eVj1xndj/gOfav13Is7w6wkadeajKCtq7XS2sfynxlwjmDzadbC03KFR3TSbs3unbb1OU8I+B9Y8c37Wuk2pmKAGSVztiiB6Fm/oMk4PFerab+ylqtzFm91y3tm7iKFpAPxJWvbvhn4Btvh94at9PiPnTkmSaYjBkc9T9OgA9AK7DBxxwO1fN4/ijFzrSjhmowWztdvz1Pv8j8N8vpYaE8xi5VGrtXaS8lY+d4/2S8JmTxEzH/Ztcf8As5qve/smTrGTaa+GOPuTW2M/8CDcfka+km+6awPF3iyw8HaJcalqEoihiXIyfmZuyqO5PYV5tPPs0nNRhUu30stfwPosVwTw5RoyqVaKjGKu3dqyXmfEPirwzeeENauNLvlQXEBGWjOVYEZDA+hBrHQghiK2vGHia48Y+JL7VrnAkuXyEzkIgGFX8AAM9+tYvygEDpX7VhXVdGDrfHZXttfqfyJmKwyxVVYW/s+Z8t97X0uFFFFd55QM21MUvHFIO9bng/wlf+Ntbg0vTYTJNJy7n7sSd3Y9gP14A5NcVetDDQdSo7JatnoYTC1cZWjQoxcpSdklu2y/8N/AV18QfE8NjCjC0jIe6mHSOPPPP949APX2Br7jtbVLa3jiRQFRQoA6ADpXM/DvwHYeANCisLRMueZpmHzyv3Zv6DsK6zaCuAcV+H53mrzPEXjpCOi/z+Z/ZHBvDMeHsHabvUnZyfbyXoT0UlLXzh+hhRRRQAUUUUAFFFFAEZ6mvi/9oO38n4qaq2P9akT/APkML/7LX2iehr4+/aXh8v4lKR/y0s43/wDHnH/stfZcJy5cwt3T/Rn5D4nU+fJVL+WSf4NfqeUUUUV+3H8hBRRRQAo4Brf+H05t/HXh5wcEahAD9C6g/wA65+tXwvL9n8VaPLnHl3sL/k4Nebj48+GqR7p/ke1lM/Z4+jLtKL+5o/QCA5hX6VKeRUFpzbp/uipv4a/nOW5/fdLWnEdRRRUmwUUUUAFFFFABRRRQAUUUUAFFFFABRRRQAUUUUAcz8Q7gW/grW5emyzmP5I1fBZ6Cvuf4tnHw58Re9hOPzjavhn+Cv1Pg1e5Vfmj+ZvFiV8Rh49k/x/4YbRRRX6afz6FFFFABX0P+yRDiXxHLj73kL+Xmf4188j7wr6U/ZLixpuuSY+9cIv5L/wDXr4/ih2y2a72/NH6h4dw5s/pPsm/wsfQ1FFFfh5/ZYUUUUAFFFFABRRRQBG3GSaazKFfPQDmlYbs1zXxD1tvDngzV9SQgSQ27umf723j9cVdOm6k4wW7dvvOTF144ahOvLaKbfokfLnx68fyeLvFsthDKf7N052ijQdHkHDt78/KPYe5rzEc9egpWJlJZiWcnJJ6k0nU471/Q+X4Wng8PClDov+HfzP4RzrMquaY2riqr1b+5dEvKwUUUV6x88Fdh8M/iBdfDjX/tyI01rKnl3EKtt3r1BH+0D0+pHeuPzxS8suO1cOJw9PFUpUaqvGWjPTwOOr5dXhiMPLllF3TO0+KXxIuPiTrMV00bW9nAhS3hY5IzyzMfU4HTsB9a4sjKY9KSlDYGO1ThsLSwlKNKirRWyHj8diMzryxOIlzTk7tiUUUV6B5QUUUVLaSuXCEpy5YnofwF019S+KGkFUzHbiSaQ+gCED/x4r+dfaES4IA+7ivD/wBm74czaBps+u6hCYbu+ULCjjDRxdcn0LHBx6Kte4oPxr8J4jxsMXjX7N3UVb/P8Wf2X4f5TVyvJ4+2VpTblZ7pO1vwJ6KKK+XP00KKKKACiiigAooooAKKKKACiiigAooooAKKKKACiiigAooooAKKKKACiiigAooooAKKKKACiiigAooooAKKKKACiiigAooooAKSlooAruGZh6elc74p8C6B4xsza6xpdtfxH+GaFXA9xkdfcc10aptXHSnEVcKk6clKDs11RpTrToyU6baa2a0Z8t+P/wBhnw9q4kuPDd9NodyckQPmeEn6E7h/31gelfL/AMQ/gD40+GTu+qaU09kv/L7Z5ljx6nA3L+IFfqEMDr8tR3NpBdoUniR16YIzX3WV8Z5ll7UakueHZ7/J7n6Vk3iBm+VtQqS9pDtLf5Pf8z8eqK/Qv4q/sg+E/HnnXmmqPD+rNljPbIPLkb/bTgH6jB9TXxj8S/gt4p+FN4U1ixLWhbbHfwZeB/TnGVPswB9M9a/acn4swGbWhzclT+V/o+p/Q2QccZZnaVPm5Kv8stPuezOCooor7o/SU7hRRRQAUUUUAFFFFABRRRQAUUUUAFFFFABU9lZzajewWlvGZbi4kWKOMdWZiAB+JNQV63+yz4QTxh8aNFjljEltZF72UEdNmNh/77ZK8bNcXHBYOrXe0Yt/8A+fzrHLLsBWxUtoxb9dNF95+gvw28KR+CfA2jaJFytpbJHnGNxCgZ+pPP411owKiRfKIHboBTo+QCOlfx3VqOrUlUk7tu79WfwRXqzr1ZVZu7k22/N6k1FFFQYhRRRQAUUUUAFFFFABRRRQAUUUUAFFFFABRRRQAUUUUAFFFFABRRRQAUUUUAFFFFABRRRQAUUUUAFFFFABRRRQAUUUUAFNYblIp1FAbnzX8YdFOleLHmCYiulDg9tw4I/kfxrhjya92+O2jfadEgv1UFreQZP+y3B/XFeFcA1+qZPiPb4WN946H8DeJWVf2Zn9TlVo1PeXz3/EWiiivfPyMKKKKACiiigAooooAKKKKACiiigAooooAKQ9KnsbC51OdILWJ55mPCoM16n4P+CbTolzrUm1ev2ZP5Fh/IfnXlYrMKGEjecte3U+8yDhLM+IavLhaXu9ZPRL5/5Hl+m6Re6xOsNnbSXMh4wgyB7k9APc16R4e+Bd9cgSapci2T/nnF8zfix4/SvY9I0Cy0W3WK0t44UHQIoFaAUj3HpXxWLz6tU92l7q+9n9O5B4TZZgFGrmLdWfbaK+XU5nQvh3omgbWgskMgGPMYbm/M810iQxxD5Iwv0FSYzRgntXzU606suacm35n7VhMuwuAgqeFpRhFdEkiQUtFFZnpBRRRQAUmBS0UAFFFFABRRRQAUUUUAFFFFABRRRQAUUUUAFFFFABRRRQAUUUUAFFFFABRRRQAUUUUAFFFFABRRRQAUUUUAFFFFABRRRQAmBRtFLRQBCDsPtQBxzwaMZw3es/WNZtNA0+a8vJlhgiUu8jnAAFNJyaUVdsxqVIUYuc3ZLVt9CDxL4is/C+kz6jfTrDbwruYsevoB6k9AO5NfG/xQ+JV98R9YaZi0GmxE/ZrXPQf3m9WP6dB72fiz8VL34jaq4QtBo8LH7Pbngsem9v9o9h2HHqTwOCw21+u5BkKwsVia699/gv8z+VuOOM5ZpUeCwcrUovV/zNfoJRRRX6Efig4KZDSYw2GoUlelWtL0u71bUILS0ga5urhgscadSf89+1c1WoqUXObskdVChLETVOCu3okt2ybQPD974n1e30zT4TcXc7YVR0Ud2Y9gByTX2V8LvhxafDnQltoFEt7Lhrm5Iw0j/0Uc4H9SaofCH4TWvw80rzZdtxrFyAZrgL077E9FH6nk9gPSx+VfjGfZ3LHz9jSf7tfi+/+SP6z4J4Ohk1JYvFK9aS/wDAU+i8+7HijAoyKWvjz9dCiiigAooooAKKKKACiiigBhH8q+Sf2o4tnj61k/vWKL+Ukn+NfW2a+WP2rItvirSpP71sw/J//r19Xww7ZjD0f5H5d4ix5siqPs1+Z4dRRRX7qfxqFFFFABVnT5fI1C0l6bJVb8iKrgdaSuaur05I78HLlxNOS6NH6I2P/HrF/uj+VTkc1V0xt9lF/uj+VWjzX81z0kz/AEDw7vRg12H0UUVB0hRRRQAUUUUAFFFFABRRRQAUUUUAFFFFABRRRQBw3xkfy/hvr5/6c5B+akV8O19u/Gxgnwz133tmH518Q9xX6zwav3FR+f6H8ueK7/26kv7v6i0UUV+jn4OFFFFAAetfT/7J8ePDerP63mPyRP8AGvmCvqL9lAf8Uhqh/wCn9v8A0XHXxPFjtgPmj9Z8NlfPIvtF/ke80UUV+Kn9hBRRRQAUUUUAFFFFADD2ry/9oucx/CrVtpwWaFcj0MqZ/SvUD6V5f+0amfhVqpHZoD/5GSvRy2312lf+Zfmj5riK/wDZOJ5f5H+TPjcHGaUjYxoHJAre8B+E5/G/iqz0eB/KE7EyS4zsjUZY49cDj3Ir+g61WGHpyqzdlFXfoj+GcLhquMxEcPSV5TaSXdt2RgUEgjgYr7Y8N/Bbwt4ahjEWlwXEqjma5QSyE+uWHH4YHtXST+DdFuI9kmlWjr/dMS4/lXwFTjGkpWp0m13bt+B+30PCnFTpqVauoy7JNr7z4DpTwMg5PpX1t4+/Z/8AD+v2E0ml2cWk6iqkxvAu2Mt2DIOMH1Az/Kvk+6tJbC+ltZozHcQyNFIh6qynBH5ivpsqzmhmkX7O6kt0/wCtj864i4WxfDdSKr2lCV7SWzt07pkB5XnrTv8Alnjv60m3nnivXfhJ8B5fHNqmrancPZaU7ERJFjzJgDgnJ4UZGOhJ56cE9+Nx9DL6Tq1nZfm+yPGyjJ8XnddYfCQvLfsku7fY8h/SrmnaPe6s5Swsbi8kH8NvEzn8gDX2fonwT8H6JtMWi28rqciS4XzmB9cvnB+ldjDp9vaxhIoY40XoFUAD8K+Fr8YxWlCm36u34L/M/ZsF4U1ZWeLrqPklf8WfHXh/9n7xjr5R3sV06BhnzbyQAn/gAy35gV7V8P8A9njRfCc8V7qLnV79CGUyJiKNuxVOcn3JPrxXsOEROyCqqanaSzmFJ42kXqoYZH1FfL4vP8fjYuF7R6pafez9HyvgnJcmqRnJc01s5Nb+SL6IsagAYA7U4cmgYYUo4r5c/S0kloLRRRQUFFFFABRRRQAUUUUAFFFFABRRRQAUUUUAFFFFABRRRQAUUUUAFFFFABRRRQAUUUUAFFFFABRRRQAUUUUAFFFFABRRRQAUUUUAFFFFABRRRQAlFLRQAysrWdFtNesprW+tormCVSjxzIHVlPUEHgitTIx7UVSk4O8dxxnKDUouzR8TfHT9jabTxca34IUzQ8yPpJPI9TGT/wCgn8D0WvlCeCS1nkhnieGaJikkcilWRhwQQeQR6V+wjKWTawFfPP7Q37MFh8SLebWdGjSx8RIuS+NsdzgcLJjv2DdR0ORjH65w3xrUw7jhswfNHZS6r17o/duEfEKrhZRweaS5obKXVevdH5+0Vd1rR73w/qdxp2o20lne28hjlhlGGRh/TuCOCDkVSr96o1oV4KpB3TP6aoV4YiKqU3eL1TWzQUUUV0HYFFFFABRRRQAUUUUAFFFFABX2V+wR4SxZeIfEMif62VLWIsOQEG5sexLj/vmvjWv0x/Zg8Ljwr8GfD1uylJpYPtMgYc7pSZOfcbsfhX5bx9jfYZaqCes2l8lq/wBD8W8T8w+rZUsNF61JJfJav9D16loor+cT+SwooooAKKKKACiiigAooooAKKKKACiiigAooooAKKKKACiiigAooooAKKKKACiiigAooooAKKKKACiiigAooooAKKKKACiiigAooooA57xhpQ1fQLy0PHmRMo9uOtfKrxmNirAqwOCD2NfYkyiSNl9Rivlnx9pP9j+LdRt8MAZTIpPQhhnj6Zx+FfZ8OV7SlRfXX/M/mTxnyznoUMwivhbi/nqjBooor9AP5FCiiigAooooAKKKKACiiigAooopFJNvQbtrqPBfw/1DxdMrojQ2YOHnYf8AoI7n9BW58OPhjN4jdL6+UxWOcqhH+t9/Ye/ft617zYWEOn26QwIsaIAoVRgACvjs0zlUW6NDWXV9F/wT+kOBvDSpmShj81TjT3jHZvzfZGP4V8FaZ4UtvLtoRvIG6RuXY+5roxgDpwKM4GD09aTPHFfBTnOpJym7tn9aYPBYfA0Y0MNBRjHRJKxNRRRWZ3hRRRQAUUUUAFFFFABRRRQAUUUUAFFFFABRRRQAUUUUAFFFFABRRRQAUUUUAFFFFABRRRQAUUUUAFFFFABRRRQAUUUUAFFFFABRRRQAUUUUAFFFFADcBRRn2oPNVLu7js4XkkdURFLMzHAAHU5ppX0RnOcaceaRHqGpQaXaTXV1IsUMSl2kdsKqgZJJ7CvkH4x/F2f4g6k1nZu0GiQv+7XoZiP42Hp6Dt1PPS/8a/jJJ44vH0rTZWj0KFsOV4NywP3j/sDsO/U9seSDHev1Th3IfZJYrEr3nsu3n6n8xcd8avGSlluAl7i+KS6vsvJBRRRX6WfgwUUUUATW1tJfXEVtbRvNPI4RIkXLMxOAAO5r60+C3wfi8C6eNQ1BFm1q4X5mxkQr/cU/zPf6CsH9nn4UQ6Xp8PiXUYg97cput0bnyo2HB/3mHOewOO5r3kAADFfjnEWePESeFoP3Fu+7/wAj+puAuDoYOnDMsZG85K8U+ifX1EVTn/ZpTz9KV2AHsK+c/jt8a9Q0nV20Lw/ci3eJQ1xcoAzBj0QZ6EDkn3A4wa+QwGArY+sqNHfdt7Jd2fqWdZ3hMiwrxOJbteyS3bfRH0Uu0njBJpwPvXxZ4S+OPijw3q0U0+ozahaFgZ7a5O/cvfax5U+mOPUGvsTR9Vg1rTra+tpBJbXEayo47qQCD+tdmZ5RXyuUVWaals1+R5vD3FOD4ihJ4dOMo2unvZ7NeRqUUUV4p9oFFFFABRRRQAUUUh6UANzxXzF+1jFjWdCf1jmH5Ff8a+mz96vmr9rUf8TDw4fVLgfrFX0/DjtmVP5/kfm3iAr5BWfZr80fP1FFFfvJ/FoUUUUAL/DSUv8ADSVjU/hs68N/Gh6n6DeH336RaN6xA/oK015FY3hF/M8O6e3rAh/8dFa6dq/mqsrVJep/oFgXfC035L8iSiiisjuCiiigAooooAKKKKACiiigAooooAKKKKACkPSlpD0oA8++Ohx8Mtd/64n+Yr4n/hr7W+O3/JMNb/65D+Yr4p/hr9c4O/3Wp/i/RH8s+K3/ACMaX+FfmxKKKK/RD8KCiiigAr6k/ZQ/5FDU/wDr/b/0VHXy3X1J+yf/AMihqf8A1/t/6Kjr4biz/cV6o/XPDT/kdr/Cz3eiiivxg/r8KKKKACiiigAooooAYB81ee/HiHz/AIX60MZxEGx9GB/pXoZ+9XCfGsj/AIVnrw/6dmrtwDti6f8AiX5o8HPIqWV4iL6wf5M+I05JHrXYfCfxnD4D8ZW+pXKs1uytFKVGSob+IDvggfhmuNor+hK+HjiqMqM9pKzP4YwmMnl2LjiaLtKDTXqj7Us/j34LvVBXWo0z2mRo8f8AfQFacfxa8JT/AHfEGnZPY3SA/wA6+GKK+HlwdQfwVGvuf+R+w0vFbHr+LSi/S6/Vn3m/jrQGtmmXVrN48ZyJ0I/PNfFfj6+tdR8a6zd2jK1vLdSMjp91sk/MPUE85rAPFBA65zXrZRkMcsqSqKbldW2sfL8UcZ1OJKEKE6agou+jvfT0Dqa+xvhp8QfDMnhDR7SLVbS3khto4mhklCupCgYIJB6j8a+O8Ag5PNNrrzjJ4ZtCMZTceV30PM4Y4mqcN1p1acFPmSTT02fRn3+ni3SW6X9uR7SL/jVa88e+H7JSbjV7OEDqZLhF/ma+CaM4r5ZcGRv/ABX93/BP0t+LNW2mHV/U+ivjZ8dopbA6P4avQzyf8fF7bvwi/wB1G7k9yOg9zx8+Wl5c2t0l1BNLBcI25Jo3KureoI5zUIGT1wKCMHGetfXYHKMNgaHsYq99292flmccT47OMX9aqSs18KV7JeXmfbnwe8ZSeNvA1hf3GDejMM4Xj51OCfxGG/Gu5HOMV4H+yldF/D2r2uciK8D/APfSKP8A2WvfQMYr8TzTDxw2Nq0oqyT09Hqf19wzjZ5hlNCvUd5OKu+7WjZJRRRXmH1IUUUUAFFFFABRRRQAUUUUAFFFFABRRRQAUUUUAFFFFABRRRQAUUUUAFFFFABRRRQAUUUUAFFFFABRRRQAUUUUAFFFFABRRRQAUUUUAFFFFABRRRQAUUUUAFIRkYpaKAPnr9pf9ne2+JujPq+lxJF4ks4z5bgBROg58pz/ACJ6H2Jr8+7y0msLqa2uIZIJ4naOSKRSrRuDgqQehBFfsEw8wYPINfHn7ZHwJDwv460a3xIgA1KKMdUHAmx6rwG/2ef4ef1ngziWWFqRwGKl7kvhb6Pt6M/cfD/i+eDqxyzGS/dydot/Zb6ejPjmiiiv6GWp/VcdUFFFFMYUUUUAFFFFABRRRQBreFNFfxH4m0nSkBze3cVuCO29wufwzmv1o0e0Sy062gVQojjVQB0AAwK/Ob9knw+Nd+OOis4BisY5bxge+F2D8mkU/hX6Squ1sjpiv538QsX7XG08OtoK/wA3/wABI/lHxUx3tsxp4VPSEb/Nv/JImooor8nPxAKKKKACiiigAooooAKKKKACiiigAooooAKKKKACiiigAooooAKKKKACiiigAooooAKKKKACiiigAooooAKKKKACiiigAooooAKKKKAIjg5rwb47aV9l121uwP8AXxlGP+6c/wDsx/KveW559K8x+OmnG58PR3S/8u8qk/j8v8yPyr2Mpq+yxcH30+8/NPEPAfX+HsRFLWK5l8t/wPB6KKK/Wj/PWwUUUUwCiiigAooooAKKKKAE+7Xf/C/4eN4lulvr5D/Z8R+VW/5aEf0Hf16etc/4J8KT+LdajtYwRAuHlcfwr6fU9B+J7V9NaVpkGk2UdvCqoiKANo4AFfH51mfsI+wpP3nu+yP6M8MuClmtX+1MdC9KL91PZtfmkWbe3W2jCoAqgYAAwMVYAzQKU1+et31P7GpwjTjyxFooopFhRRRQAUUUUAFFFFABRRRQAUUUUAFFFFABRRRQAUUUUAFFFFABRRRQAUUUUAFFFFABRRRQAUUUUAFFFFABRRRQAUUUUAFFFFABRRRQAUUUUAFFFFABRRRQBWnlWBC7sFUckntXyr8cvjO3ia5n0PRZyulods06H/XsP4Qf7g/8e+nXsf2nfHd5pNpZ6FZu0IvUZ55VODsBwEB/2jnPsMd6+Z9pJHvX6VwzksKkVjayv2Xp1Z/OviHxbVpTllWEfLb4n1d1svISiiiv1Y/m+9wooooEFFFFBcdD17wf+0drPhrS4bCewh1CKGNY423mN8AY5IyDwOuBW1P+1fqLRlYdDhj/AN65Lf0FeENlDikr5ifD+X1Jucqau/N/lc+8o8a53h6UaNOu+VKy0TdvVnqut/tH+LtWt5IYHttPjYffgjJcD/eYkfjgV5dLcNczSSzSNJJIxZ5HOWYnkkk9TTOKPl9K9HCZfhsEmqEFG/Y+fzHOcbmjUsZUlNra70Xotg7V9mfs93r33wu0hpDlkEkf4LIwX9AK+Ms8V9e/szybvhvbL/dllH/j2f618txfBPBxl2kvyZ+m+FtVxzWcOji/zR69RRRX48f1eFFFFABRRRQAUUUUAMPSvmr9rg/6b4bP+xdf+0q+lT0r5q/a4/4/PDP+7c/+0q+k4d/5GdL5/kz874+/5J+v8vzR8+UUUV++H8UBRRRQAUUUVjU+BnVhv4sT788DnPhXTD/07x/+gitw9KwPA3/Ip6T/ANe8f/oArfPSv5rr/wAWXqz/AEBy7/c6X+FfkPooorE9AKKKKACiiigAooooAKKKKACiiigAooooAKKKKAPPvjmM/DLXP+uH9RXxLX278bF3/DXXh6WzH8hmviKv1zg5/wCzVF5/oj+WvFZf7fRf939Qooor9EPwkKKKKACvqP8AZOP/ABR+pj/p/f8A9Fx18uV9Rfsnn/iktU/6/wBv/RcdfD8WL/Yfmj9c8NXbO4/4We80UUV+Ln9fhRRRQAUUUUAFIelLRQBEK87+Pt4LP4W60xON6JGP+BOq/wBa9FJ615D+05eG3+HMsQ/5bzxRn/vrd/7LXo5ZDnxlKP8AeX5nzXElT2WUYmX91/irHyNRRRX9GxP4Ll8TCiiiqJCiiigAooooAKKKKACiiigZ9H/sk5+z6/6eZF/Jq+i+9fPn7JlvjR9bnxw1yE/75UH/ANmr6CPWv5+4gaeY1bd1+SP7d4Gi45Dh0+z/ADHUUUV4B96FFFFABRRRQAUUUUAFFFFABRRRQAUUUUAFFFFABRRRQAUUUUAFFFFABRRRQAUUUUAFFFFABRRRQAUUUUAFFFFABRRRQAUUUUAFFFFABRRRQAUUUUAFFFFABRRRQA3sKz9S0+LUrWeCZFkilUo6OMggjBBHcYrR/hpOCKcW4u6KjJwfMj8uPjz8LpfhT8Qr3S1Rv7Nl/f2Uh5BjYn5c+qkEfgD3rziv0G/bJ+Gi+L/hu2sW8e7UtF3XCEDlosfvV+m0bvqgr8+a/qThLNv7UwEXN3nDR/LZ/NH9o8C57/bWVx9o71Ie7Lzts/mgooor7s/SgooooAKKKKACiiigD6y/YJ8PGfWvE2rPH/q4obeJ/wDeLM4/RK+2BjGa+cP2G9AGmfCiXUT97UbyWUH2UiMD80P519IAZ+lfyTxRifrOb1p9E7fdofwxxpi/rme4ifRSt92hLRRRXyp8SFFFFABRRRQAUUUUAFFFFABRRRQAUUUUAFFFFABRRRQAUUUUAFFFFABRRRQAUUUUAFFFFABRRRQAUUUUAFFFFABRRRQAUUUUAFFFFAELcmua+IWnnU/COoQIu+Tyyyj/AGhyP1xXT9Kq36iS0mTGQVI/StaEnCpGS6O55uZUFisHVoS2lFp/NHyFRU+o24s7+5tx0ileMZ/2WI/pUFfs9KSlBSXU/wA0cdQdDEVKctGm19wUUUVueUFFFFABRRRQAnQUqI0kiqoLMxwABkk0V23wl8ODXfFEcsq7oLUCRs9Cx+7+oJ/CuDF11hqMqr6I+nyDKqudZhSwVPeUkvRdX8ketfDbwkPDGgoHUG8mw8p9yOn4Dj9e9dpkjkjpSxoqKMdhilb7p5xX5DVqyrVJVJu7Z/ozluX0crwlPCUI2jBJJen+ZIOlLSUtYnqhRRRQAUUUUAFFFFABRRRQAUUUUAFFFFABRRRQAUUUUAFFFFABRRRQAUUUUAFFFFABRRRQAUUUUAFFFFABRRRQAUUUUAFFFFABRRRQAUUUUAFFFFABRRRQAUh6UtFAHlfxi+ES/Eq2t5be4W11G0DCFivyuDjKtjnGQOR054Oa+edV+A/jbTJHUaT9piXpLbyIwP4ZDfmK+0yu05HJNKEO3GOK+jy/PsXl9P2VOzitk1t6H51nnBGW57WeIq3jN7tNa22vdHwhJ8NPFkJIbQL8/wC7AW/kKRfhr4rfpoGofjAw/pX3f5EZ/hH5UeRGP4R+Ve3/AK4Yr+RHyH/EKsBf+LL8D4Zj+E3jCXpoN2P95QP5mrMfwW8aydNBnH+9JGP5tX2+IEH8IpfKXsB+VS+L8X0gvx/zNY+FeWfaqS/A+Jf+FF+OT00B/wDwIh/q9PT4B+On66IU/wB64i/o1fbG0D+Gjb7Vn/rfjuij9z/zOiPhZlC3nL71/kfGA/Z58bP106NfrcL/AI0k37PfjeIfLpaSey3Cf1Ir7Q/L86D9BU/63Y/tH7n/AJmn/EL8ntbml96/yPhTV/hP4u0WIy3mhXaoOpgxMAPU7CeK5MjsTX6ItGrRlTgr3yK+YPj78Hbyz1mTXtHsZLiyuubiK2Tc0cndto52t1JHQ5J619DlHFLxNb2OLSjfZra/bU+A4o8O/wCzcP8AWsvlKaW8WrtLurdjw7bjDA9a+wP2bbcxfC2wlIx5sszY9vMYf0r5b8OeBdZ8UajFZ6fp07uzANK8ZWOMd2dsYAH/AOqvtrwZ4dh8J+G9P0mL5ltoljLYxuOOT+JyfxrDi3G0qlGFCErybv6Kx2eGOUYmnjKmNqwaio2Tatdtp6eiOjopKWvy8/pYKKKKACiiigAooooAa3avmj9rk/8AEw8Nj/Yuf/aVfS56Cvmf9rf5tQ8OD0W4/nH/AIV9Lw5/yM6Xz/Jn51x+7cP1/l+aPn6iiiv3s/ikKKKKBhRRRWNT4GdWH/jQ9T778FLjwxpg9LeP/wBBFbi1keE12eHtPX0gQf8AjorX7mv5qr61ZerP9AMvVsLTXkvyJKKKKyPQCiiigAooooAKKKKACiiigAooooAKKKKACiiigDiPjCm/4ceIf+vKU/kpNfDh6Cvun4sLu+HfiIf9OE//AKLNfCtfq3Br/dVF5o/mHxXjbGUJf3X+YUUUV+lH4EFFFFACk8Cvpr9k2TPh3V09Lvd+aL/hXzJX0n+yXLmw1uP+7MjfmD/hXxnFKvl0vVfmfqnhzLlz6C7p/kfRFFFFfiR/Y4UUUUAFFFFABRRRQBGBg14/+03ZvdfDmSYA7be4ikfHoTt/mwr18NzisbxVoFt4p0G+0u5GYrmMo2Ooz0I9weR7iuzBV1h8RTqy2i036dTw86wUsfl9bDQdnKLS9baHwGASavaRot94gv47LTrSW8u3+7HCMnHcn0HueK7nXf2f/GOlaq9vbaadSty2IriGRArjtkMQVPrnj3Ne+/Bf4U/8K90ZnvRHJrFyQZWXkIB91AfQdT6kn2r9ezDiHD0MN7ShJSk9kn+fU/lbI+Bcfj8w9hioShTj8UmrfJPZ3PC7P9nHxneIGkhtbUn+GafJH/fIYVa/4Zh8Xkf63T/oZn/+Ir67Cj0pce1fCPirMG7ppfI/aY+GeSxVnzP5/wDAPj9/2afGS9Fsm/3Zj/VarP8As6eM0/5dbd/92Yf1r7Ko/AVa4rzBdV9xMvDLJXs5L5r/ACPi2X9n3xynTSlk/wB24T+rVAfgT45HXQX/AAuIT/7PX2x17UhUHsK1XF2P6qP3P/M55eFuTvaUl81/kfDN38IvGNmCZtAuj/1zxJ/6CTXPahoWpaQR9usLuxJOB9phaPP/AH0BX6CmJR0Aqne6VaajBJFc28U8bjayOgIYehB4NddLjHEKX72mmvK6PKxPhThJRf1es4vzSa/Q/Pj5T9aQj5q9b+OfwgbwXfnVdKgP9iznDomSLd/T/cPb0PHpXA+D/B+o+NdYg07TYGkd2HmS4OyNe7sewH69BzX39DNsNXw31lSsra36eR+H4zhzH4LHvAyptyvZW1vfZryPpn9mbRzpvw9W7YY+2zyTYPUAYjH/AKB+tewZ+asnw1okHh3QbLTIARDbRLGuepAGMn39a1wvNfhWOr/WMTOr/M2/kf2hkuC/s/LqOGe8YpP1tr+JJRRRXGe2FFFFABRRRQAUUUUAFFFFABRRRQAUUUUAFFFFABRRRQAUUUUAFFFFABRRRQAUUUUAFFFFABRRRQAUUUUAFFFFABRRRQAUUUUAFFFFABRRRQAUUUUAFFFFABRRRQAUUUjdKAM7VbRL/T7mCRQ6yIUKsMggjBGK/Kf4l+EJPAfjzW9CcFRZ3LLGD18s/NGT9UZT+NfrKBvINfBX7dPhlNL+I+maunA1O1ZGA7tGwG4/g4H4V+ncA450MxeHb0mvxWq/U/Y/DHMnhc1eFb92on961X4XPmmiiiv6SP66CiiigAooooAKKKkt4Hup4YYhukkcIo9STgVzV5+zpykcuJmqdGUmfpx+zZo40f4KeFoduxmtFmYejON5/VjXqJ+9WP4WsI9M8PafaxDakUCKo9goA/lWspyRX8ZYyq6+IqVX1k397P8APrH1niMVVqv7Um/vdyWiiiuU4QooooAKKKKACiiigAooooAKKKKACiiigAooooAKKKKACiiigAooooAKKKKACiiigAooooAKKKKACiiigAooooAKKKKACiiigAooooAKZIu6Nh6in0h6GhEy1Vj5X+Ill9g8Y6nGF2jzAw98qCf1Jrm8cV6B8arYx+LxNtwssKnPuCw/wrgAa/Xsuqe1w0G+y/A/zp4zwv1PPcVS6cza9G7r8BaKKK9U+CCiiigAooooATAFfQnwb8PjSvC8N0wxNdEysfbov6AfrXgVjbfbb22twcedKkefQlgP619aaXCtvZQxRgLGiAADsMV8TxDXcacaK6u7+R/Tng3lMauKrZhNfAko+r3f3GhS0UV8Ef1yFFFFABRRRQAUUUUAFFFFABRRRQAUUUUAFFFFABRRRQAUUUUAFFFFABRRRQAUUUUAFFFFABRRRQAUUUUAFFFFABRRRQAUUUUAFFFFABRRRQAUUUUAFFFFABRRRQAUUUUAFFFJQAtFFNYhRz0oAYCTTt2KytT8SaZosJlvb63tIh/HNIqD8ya5i7+N/gyybEmvWjY/55P5g/Nc10U8LXq/w4N+ibPLrZpgsM7Vq0Y+rS/U7rk0Mfl4GfpXnsXx58ESfKutxZ/2ldR+ZFb+kfEDw9rjiOx1myuJD/BHOpb8s5q6mDxNJXnTaXmmv0MqWcZdWly068ZPspJ/qdNupTzUUcyyD5WB+hqauVqx68ZRnrEQDFI6hhggEehp1ITSHuQpbohyqqPoKlI9KABTqbdyYwUNIhRRRSLCiiigAooooAKKKKAI2FfMX7WUm7W9CH92OY/mV/wr6d6tXyv+1VNu8U6Un923Y/m3/wBavqeGlfMqfz/I/M/EKVshqru1+aPEKKKK/dz+MAooooAKKKACTgck1hW/hyOzCfx6fqj9BtBj2aXbr6Io/QVpKOKq6cNtnEB/dH8qs7q/mqo7zbP9A8JHloQXZElFFFZnYFFFFABRRRQAUUUUAFFFFABRRRQAUUUUAFIaWigDmPiBb/afBmsRdd9rKv5oa+C6/QbxBALvRr2HH34mH5givz6x8ua/UODZaVY+a/U/mzxYhaeGl3TX3WEooor9QP53CiiigAr6H/ZKnDXHiSLOQPs7D/yJ/gK+eK95/ZOuPL1zXIf78UL/AJFh/wCzV8nxNHmy2fy/NH6TwDPkz+g/VfemfUVFFFfhZ/aQUUUUAFFFFABRRRQAUUUUAREg4Pemk47cUvCjFcv4s+Img+DYd+q6nFbMwykQ+Z2+ijJP5VdOlUqyUKcW2+i1Zx4jE0cJTdSvNRit22kvxOqyQOeKCePWvnvWv2rrOJyumaPcXQHG+4kEIPvwG/pUOjftYxyXKR6lobW8DHBmhuPMI/4CVGfzr3FkGYuHP7J2+V/u3Pjnxvkaq+x9ur97O337H0R5gXPcigN5n+7WZous2niDTYL+xnSaCZQ8cichga1I+O2DXhOLi3FqzR9tSqxrRU4O6eqa2aJMUtFFSbiYpaKKAK09uk67XUMPcZBqKz063sk2wwxwgdo0AH5CrgGOpoOOlVzytYw9jTcue2o6iiipNwooooAKKKKACiiigAooooAKKKKACiiigAooooAKKKKACiiigAooooAKKKKACiiigAooooAKKKKACiiigAooooAKKKKACiiigAooooAKKKKACiiigAooooAKKKKACiiigAooooAZXxZ/wUFX/iZ+DXH/ADyux+sVfadfG3/BQKPL+EX9DcL+YX/CvsuD3bOqHz/Jn6DwG7cQ4b5/+ks+O6KKK/q4/twKKKKACiiigArp/hlYNqfxF8M2qjdv1GAEf7PmKW/QGuYr1P8AZg08aj8dvC0ZGUSWVz7YhkI/UCvDzmp7HL69TtFv8D5ziCt7DKsRV7Qk/wAD9NLRdltEPRB/Kp+1MRcIB6VLX8eS1dz+B5O7uFFFFIkKKKKACiiigAooooAKKKKACiiigAooooAKKKKACiiigAooooAKKKKACiiigAooooAKKKKACiiigAooooAKKKKACiiigAooooAKKKKACiiigDw74+25+2aZKBwVkQn8iP5GvIh9417j8e4C2l2coH3ZsH6FT/XFeI1+o5JPmwcV2uj+EPFPD+w4iqy/mSf4JBRRRX0R+MhRRRQAUUUUAaHhwbvEOmj/AKeov/QxX1naDFun0r5Q8Kru8SaaP+niM/8Ajwr6wg/1Uf0r884jf76K8j+x/Bhf8J1eX95fkT0UUV8ef0cFFFFABRRRQAUUUUAFFFFABRRRQAUUUUAFFFFABRRRQAUUUUAFFFFABRRRQAUUUUAFFFFABRRRQAUUUUAFFFFABRRRQAUUUUAFFFFABRRRQAUUUUAFFFFABRRRQAUUUUAR4wc00tgccUFsZz0rxj40/GtPBUbaPozpNrMi/O5+ZbZSOCR3Y9h+J7A9WEwlbGVlRoq7f4ebPFzXNsLk+GlicVLlivvb6JLq2dX4/wDi7ofgGI/a5RPesMpaQ4aQ+hI7D3P4Zr538YftD+J/ErSxWc39kWjcCO3OZCPdzzn/AHdtebXl9Pf3klzdyvdXEzFpJpWLMx9STUIOw9K/X8t4bw2FipVlzz7vb5I/ljP+P8xzScqeGk6dPok7Nrze/wAia7vLi/mae6uJbiduWkmcux+pPNV6KK+vhRp0laKPzGpiatVuU5XbCijFFW4RlujKNWcPhkdd4W+KnijwgU+watNJAvW2uT5kZHphvu/8BIr3z4eftI6Xr7RWetIuk3zYUSE5ikPs38P0b86+VjgcDn3pcD1r5rH5Bg8am+Xll3Wn39z7vJONM1yeatUc4fyvVW8ux+iEUqTKGQ7ge4NSEdq+RPhF8c7zwVcw6dq0sl3opwu88vbe47lfVe3b0P1fp2p2+rWkN3ayJLBKgdHU5DAjIINfkGZ5VXy2ryVNYvZ9H/wfI/qjh3iXCcQ4f2lF2mvii91/mvM0KWiivIPsQooooAKKKKACiiigAooooAZjFfJH7UMu7x/aR9ksUP4mST/Cvrevj39peXzfiYw/552sa/qzf1r67heN8wj5Jn5P4k1OTJJLu0v1/Q8pooor9yP48CiiigBV6irOlxefqlpF13zIv5sKrHoK1fCMQn8WaNERkPewJ+ciiuLFy5aE5dkz1Muj7TF0o92l+J99WPFtH/uj+VWf4ahteLdP90VN/DX83S1bP9AKCtSiOoooqTcKKKKACiiigAooooAKKKKACiiigAooooAKQ9KWigCnfjNnMP8AZP8AKvz1uoTbXUkR6xuVP4HFfoZdjMEg9jXwJ4si+zeKtZiAwI76dMfSRhX6PwZO1WpDul+B/PnizTvRw9Ts2vvSMmiiiv1k/mcKKKKAD+IV7L+y3c+X48vIP+elmzflIn/xVeNdjXqf7Ndx5PxNiX/nrbyx/XlW/wDZa+cz+PNl9VeX5an3HBtT2Wd4eX95L79P1PscdKWkHSlr8CP7jCiiigAooooAKKKKAGEjmo2ZELEntSsctiuL+L+t3Hhv4faxf2hP2lIdiMvVSxC7h7jOfwrWjSdapGnHeTS+84sZiVg8PUxEtoJt+iVzzj4w/Hw6NLPonht1kvUJW4vWAZYT3VR0Zh3J4HTk9Pm2+vbnUbqSe6uJbi5c5eSVyzMfUk1AzF2JJOTySe9Ivofzr95yrKaGXU7RXvdX1f8AwPI/ijiHibG57iHOrK0F8MVsl+rDcFHTJox3p3Rc1p+HfDWoeLdShsNMtnu7qQ/cXoo7sx6AD1NevWrQoQc6jsluz5bD4ari6kaVKLlKTsktW36H0T+ynfz3HhjUbSRmaG2ucxZ/h3KCQPx5/wCBGveBxxiuK+FfgGH4d+F4tPVhLcuTLcTYwJJDjJ+gAAHsK7Xfhua/nzMq1Ovi6lSl8Len+fzP7m4cwlbA5XRoYj44x18vL5EtFFFeafThRRRQBBu+U81UGp2huDCZ0Ep7Fhz+FcJ8cfHEngfwTPLavs1C6YW8DDqrNklvwUMfqBXxtJdT3E7XTzSSTs28zMxLlvXPXPvX1eUZBUzOlKq58sb2Wl7n5XxRxzR4exUMNGHPJq71sku3qfohuBXO7ijjK+teGfs7fFO58SW0ug6pObi+tVDwzSHLyxZwdx7spI57gj0Jr3Qc/WvAxmDqYGtKjU3X49mfc5Pm1DOcHDF0Phl0e6fVP0JB0paKK4z2wooooAKKKKACiiigAooooAKKKKACiiigAooooAKKKKACiiigAooooAKKKKACiiigAooooAKKKKACiiigAooooAKKKKACiiigAooooAKKKKACiiigAooooAKKKKACiiigBg618g/8FAI/+Jd4Zk9JpF/Nf/rV9fd6+SP2/wBM6B4bb/p7K/mh/wAK+t4Tds4oer/I+54Ily5/h35v8mfFNFFFf1mf3IFFFFABRRRQAV7v+xfZ/afjbbNjPk2csn0yUH9a8Ir6V/YTsll+JOqXR+/DY7B9GkU/+yCvjuK6ns8ortdrffofBcbVXRyHEtdrffZfqffQ6UtIOlLX8oH8PhRRRQAUUUUAFFFFABRRRQAUUUUAFFFFABRRRQAUUUUAFFFFABRRRQAUUUUAFFFFABRRRQAUUUUAFFFFABRRRQAUUUUAFFFFABRRRQAUUUUAFFFFAHm/xutw3hCWT+7In6uB/Wvns9a+lvi1EJ/Bd+p7KG/Ig/0r5p71+jcPSvhmuzf6H8YeMdHkzmnNfaivvTYtFFFfWH88hRRRTAKKKKANrwUu7xZpY/6bKa+q4P8AUp9K+WfAC7vF+l/9dCf0NfU8P+rT6V+c8RP9/H0P7N8GV/wlVn/e/REg6UtFFfJH9EBRRRQAUUUUAFFFFABRRRQAUUUUAFFFFABRRRQAUUUUAFFFFABRRRQAUUUUAFFFFABRRRQAUUUUAFFFFABRRRQAUUUUAFFFFABRRRQAUUUUAFFFFABRRRQAUUUUAFIR3pCc02RgiEnoOaCW+VXPPPjD8RY/h/4ZedCr6hcZjtozzlscsR6KOT+A718Z3l3NfXMt1cSvPcTOZJJHOWZickk13Xxy8Yt4u8c3oSRjZWDG2gUHglT87fi2efQCvPenNftfDmWRweGVWS9+Wr/RH8d8d8QzzfMJUKcv3dNtJdG1u/v2CiiivtT8rCiiioc4x3NYwnP4UFFFFR7SD6l+wqreIUUUVsc4V7b+zv8AFBtD1aPw5qMxOn3LYti5/wBVIf4P91v/AEL6mvEh2B6U5ZHhlSSFijqQyspwQR0IrxsywNPMMPKjU67Ps+jPp8gzivkmOp4mk9FuujXVM/RNXHykd6UnP4VxPwk8Yf8ACbeCrHUHYG6CeVcKO0i8H6Z4P0IrtsbW+tfz7WpTw9WVKa1i2n8j+5MFiqeOw9PE03eM0mvRolooorI7wooooAKKKKACiikPSgBrcAmviz9oG4+0fFTV1zxEIk/8hqf619oMfkNfDvxjuvtnxN8QSZz+/Ef/AHyir/SvuOEY3xspdov80fi3inU5cphDvJfgmcZRRRX7QfyaFFFFABXQ/D2A3Pjzw+gGf9OgY/QOD/Suertfgtb/AGr4n6DHj/lszf8AfKM39K8rMpcuDqvtF/kfQ5FDnzOhHvKK/FH3Bb8RL9KkAzTU4jWpK/nV7n97QVooKKKKRoFFFFABRRRQAUUUUAFFFFABRRRQAUUUUAFFFFAENwMxP7rXwj8SbX7B8QdfixjN7JJ/30S39a+8ZBkEe1fEvx1tvsvxU1wY2q7RuPfMSZ/XNfd8ITtjJR7r9UfiPipS5ssp1O0rfejgaKKK/ZT+UgooooAXPFd98CLj7P8AFbQjnCs0qn8Ynx+uK4Cum+Gt59g+IOgS5wDexRk/7xC/1ryM0hz4KtHvF/kfScPVPZZrh5dpJ/ij7zXlRSgYqOE5jU+1PBxX87s/vSDukx1FFFIsKKKKACiiigCJuSB61j+JNEh8Q6Hfafcg+XcRNG2OuCMce9a5cAHFNKMyEZqoScJKSdmjnr041qUqc1dNWa7pn57app8mkaleWU2POtpnhf8A3lYg/wAqrnhcV3/x40xdM+JuqhV2rMI5VH+8gz+oavP8559K/orL631jDU6r+0k/wP4KznCfUcwrYf8Alk1+Oh0nw88Fy+PfE9tpUUggDKZJpSMlI16kDueQB9a+xvBfgHSPAditrptusbnBklIy8p9Wbv8AyHYCvivwv4nvvButR6nYOq3EYKlZBlWU9VYehr1pf2qNYW1VBpFqZMcu0rY/LH9a+O4hy/McbVjGg707bXtr5n6rwLneRZNQlUxqaqtu0rX0srJWvY+o1YP0/SnEhRzgV8hXv7THjC5BWI2NoOzRQlj/AOPMa5y8+NPjS/BWXX51B/55xomP++VFfMU+EsfP4rR+f+R+jYjxPyilpTUpeiSX4s+2xdxYOZF/E4qle+JNN01N11fQQD1kkVf5mvhG78Wa7fgi61nULhT/AAy3UjD8iayixYkk5J6k16lPg2o/4lT7l/wf0Pm8R4sU07UMPfzbt+Fj7huvjL4Os0Jk1+yOOoilEh/8dzXI61+034TsAfsTXGqMe0MJQZ99+3+tfJi4HXmkr1qXCGEh/EnKX3Jfl+p8zivFPM6qcaEIw87Nv8XY7H4kfEq/+JWrRz3SLb2sAIht1O4JnqxPcnA5wOnSuOPt0peN/pQQA3oK+zw2GpYSkqNKNorZH5LjcbXzGvPEYmTlOWrb/r7jrPhZr7eGvH+iXwbahuFhkHbY/wApz9N2fwr7nhYSRq3rzX52ISjBlJVgcgjtX394V1Qaz4c0y+X7txBHLx/tKD/WvzPjHDpVadZdU0/kf0N4U41zoV8JJ6Raa+e5uUUlLX50f0AFFFFABRRRQAUUUUAFFFFABRRRQAUUUUAFFFFABRRRQAUUUUAFFFFABRRRQAUUUUAFFFFABRRRQAUUUUAFFFFABRRRQAUUUUAFFFFABRRRQAUUUUAFFFFABRRRQAUUUUANr5P/AG/Fx4R8Pv6X4H5xSf4V9X/xV8qft9jHgfQT66kq/nFL/hX03DDtm1D/ABH2PB8uXPMM/wC8fDtFFFf10f3YgooooAKKKKACvpf9hKXHxG1dPWyB/Jx/jXzRX0b+w1Jt+K1+n97TWP5Sp/jXxfFyvk1b0X5o/PuO9cgxHovzR+gQ6UtIOlLX8pn8RhRRRQAUUUUAFFFFABRRRQAUUUUAFFFFABRRRQAUUUUAFFFFABRRRQAUUUUAFFFFABRRRQAUUUUAFFFFABRRRQAUUUUAFFFFABRRRQAUUUUAFFFFAHFfFptvgu+/3DXzQeor6S+MTY8EXp9l/wDQhXzdX6Jw4v8AZ5ep/GvjM/8AhWpL+6vzYUUUV9efzoFFFFABRRRQB0nw2XPjfSh/00b/ANAavqGMYUfSvmD4aDPjnSB/00c/+Q2r6iXkCvzfiJ/7TFeX6n9qeDUf+EWpL++/yQ+iiivlD+gQooooAKKKKACiiigAooooAKKKKACiiigAooooAKKKKACiiigAooooAKKKKACiiigAooooAKKKKACiiigAooooAKKKKACiiigAooooAKKKKACiiigAooooAKKKKAIiASK5rx/rX/CN+DtW1JSC8Fu7oG/vbflH54rpQfmAryv9pC8Nv8Mr9FOPMeFc+3mKT/KuzL6Xt8TTpvZyS+Vzws8xLwmW160d1FtettD4+Yl2LMSSeST3pKKK/pCEeWNj+B6snUm5MBzXf+APgx4h8eqk8UP2HTSf+PucEBx/sL1b68D3rY+BHwrj8daw+o6gm/R7NwvlnpPJ12n/AGQME+uQPWvra3t47aFIo41jjUAKq8AAdBivzvPeInhZvDYX4lu3svL1P2/gzgOOa0ljswbVN/DFaN26t9jyXwx+zN4Y0lFbUTPq0w6maQomfZVx+RzXeaf8OfDmkg/ZdGsoPUpAufxOMmulaRYwNzBfYmmqwIyCGHsa/Nq2PxVd3qVJP56H9BYTIsqwUVToUYr5K/zb1KI8P6cV2/Y4iPQoMfyrJv8A4beGNVbNzollMT3e3Qn88ZFdUB6U0nb04rnjXqp3jJr5npTy7CVFyypxa80jxzxN+zR4Z1eB300TaPdHkGJy6E+6MTx7Aivnzx/8Ldb+HtwTewieyLbYryLJRvQN3VvY/gTX3JjGDgVna7otpr+nTWd7Ck1tKhR1kGQwNfR5bxDisJNKpJyh1T3+TPz7P+A8tzOlKWHpqFTo0rJvzS0Pz868U5uMLXR/EXwhJ4G8W3mlMG8lCJIXbq8bcqT7jkH3Brmz8rV+04etDEU41qbvGSuj+ScdhKuBxE8NWVpRbTXmtD6A/ZQ1/wAu81nRpG4dUuI19wdrn9U/KvpXAr49/ZruTB8TIgP+WttKh+mVb/2UV9iYB5r8X4loqlmEmvtJP9P0P648O8VLE5HTjL7Da+W/6j6KKK+UP1EKKKKACiiigAoopD0oArznETn2Jr4J8eXBuPG+vyE5Bv58fTe2P0r7zvW22sp9FP8AKvz51K6N9qN1cnrNK8nPuSf61+i8HU71qk+yS+//AIY/APFirbD4el3bf3WK1FFFfrZ/MYUUUUAFej/s9Wv2n4p6a+M+Qkkn/kMr/wCzV5xXrv7MFqZfiFNKRxHZPz7l0/pmvns8n7PL6r8mvv0PtOEaXts6w0f7yf3an16v3RS0g6UtfgB/c6CiiigAooooAKKKKACiiigAooooAKKKKACiiigApD0paKAI1GN1fH37S1sLf4lsxH+ttI5Prgsv/stfYIr5b/avsBD4k0a7x/roHjz/ALjA/wDs9fWcMT5Mxiu6a/U/K/Eej7XI5y/laf6fqeGUUUV+6H8cBRRRQAbsCtDQLz7Brem3eceRcxSZ/wB1wf6Vn0p44rkxNNTpSi+p6GCm6WJpzjumn9x+h9sN9uh9QDU45NY/he/GqaBYXQPEsKyfmoP9a2BwPpX821E4zcX0P9AMLNVKEJrZq/3klFFFQdYUUUUAFFFFACYFHalooA+Sf2o9Pe38cWdzjCz2oQe5V2z+jCvHD8ox619Ffta6flfD94BwjyxsfqFI/wDQTXzoTnFfu3DdT2uXU32uvuZ/FXHmH+r57WXRtP70mJRRRX1R+dBRRRQIKKKKACiiigAooooGK3KD2r7Z+CN99u+GuhPnOy2WL/vj5P8A2WviUHqK+x/2cTn4VaV3+ecf+Rnr884wivqtOXaX5o/cfCqo45lVp9HG/wBzX+Z6mOlLRRX5Ef1SFFFFABRRRQAUUUUAFFFFABRRRQAUUUUAFFFFABRRRQAUUUUAFFFFABRRRQAUUUUAFFFFABRRRQAUUUUAFFFFABRRRQAUUUUAFFFFABRRRQAUUUUAFFFFABRRRQAUUUUAN/hr5e/b2i3/AA30hv7mpRt/5DkH9a+oT1r5p/bri8z4XWbf3L6Nv0Yf1r6Hh52zSh/iR9Xwo7Z3hf8AEj4Hooor+vlsf3ktgooopgFFFFABX0J+w+234zSD10yX/wBGxf4V89177+xOdvxnJ9dPlX/x+M/0r4/itXyet6HwfGy5shxK8v1P0TopF6Clr+Tz+HgooooAKKKKACiiigAooooAKKKKACiiigAooooAKKKKACiiigAooooAKKKKACiiigAooooAKKKKACiiigAooooAKKKKACiiigAooooAKKKKACiiigDgPjQ23wNd+7xj/wAfWvnIdTX0T8a2x4KuR6vGP/H1r5371+jcO/7s/U/i7xklfOqS7QX5sKKKK+tP57CiiigAooooA6n4Yru8c6WfRmP/AI41fTw6Cvmb4Tx58c2J9Nx/8dNfTWa/NOIf96Xoj+2/B2Nsim+83+SH0UUV8ufvQUUUUAFFFFABRRRQAUUUUAFFFFABRRRQAUUUUAFFFFABRRRQAUUUUAFFFFABRRRQAUUUUAFFFFABRRRQAUUUUAFFFFABRRRQAUUUUAFFFFABRRRQAUUUUAFFFIelADSvevJP2l7UyfDW5kA4jniY/TeB/UV6wW25PpXG/FvRj4h+H2s2aJvla3Z41Hd1+ZR+aiu/L6io4qnN7KS/M+e4goPE5XiKcd3F29bHw5RRRX9HQfNG5/BUouE7M+xf2eILVfhfphgA3sZfMbuW8xgc/lj6AV6ZLJ5UbOewzivin4a/FvVfhvPIkEa3dhM297WRivzdMq3O04AzwQcdK9L179qdLrTJY9O0maG+dCoad1MaEj73HLY9OK/GMxyDHVMbOUI80ZSbvddX1P6ryHjnKaOUwpVZ8lSEUmrPWytdWVnc85+JXxW17xP4lvfL1Ge1sIpmjt4LeUxrsBwGOPvE9cn144rb+D/xj1fQ/Ednp+qX819pV1IsJ+0OXaJmOFYMecZxkdMZNeSkk4JOfalV9rblYhhyCO1foVTJ8M8J7DkW1tvx9fM/DaHE2YrNVjFWk1zXers1fZra1uh+iSkSKCDwwzUnWsfwxqH9qeH7C7H/AC2hST81B/rWsDgn2r8KnFwk4vof2rh6irUozWzV/vJKaTmlPIqtc3KW0Tu7BUUEkscAAdSTUr3tjWc401zSPlf9qcR/8Jjp7KAJza4b/d3nH82rxfqa7T4ueMU8b+Ob2/iO61jAgt2H8Ua5+b8WLH6GuMPrX79ktGdDA0oVN0vz1sfwzxXiqWNzivWou8XJ2fe2l/mep/s3Wxn+JkTgcRW0rn8wv/s1fYYGK+Yv2UdEM+saxqjLgQxJbo3qWbc35bV/Ovp8da/LOJ6vtMwkv5Ul+v6n9L+HOGdDI4Sf2m3+g6iiivkz9SCiiigAooooAKQ9KWigDB8Y3/8AZXhjU7snHkW8kmfopP8ASvgKvt3413gsvhnr8hOA1qyf99Db/WviKv1bg2nalVqd2l93/Dn8yeK9fmxVCj/LFv73b9Aooor9KP5/CiiigBepr3j9k20Euu65cY5hjiTP+8WP/steEZIGfWvpT9kuyCaTrd33kuEiz/upn/2evkOJ58mXTXey/FH6b4fUfbZ9RfSN39y/zPoWiiivw4/s4KKKKACiiigAooooAKKKKACiiigAooooAKKKKACiiigCMrnFfPH7Wmn79O0K8x/q5pIc/wC+Af8A2SvojOTXjX7UWm/a/h+lxjP2W6jkz6Zyn/s9e5klT2WYUpedvv0PieM6H1jI8RDsr/c0z5Mooor+hD+GwooooEFFFFTJXRpCXLNM+3vgxdrffDTQJAcgWqR5/wBwbf8A2Wu56fjXkn7NGpi7+G1rbgf8e00sf5tv/wDZq9b29K/nHMafssXUh2k/zP714er/AFjKsPU7xV/WyuSUUUV559EFFFFABRRRQAUUUUAeI/tTac1z4IguAPltrpHJ9irL/NhXymDhNtfaXx+sTf8Awt1tVGWjRJh/wB1Y/oDXxZ0Ir9h4Qqc2DlDtL9Efyb4oYf2WbQqL7cU/mnYN2e2KXCDndSgkjbXoXw1+CmqfESA3iTRWGmhiguJFLs5HXCDGQOmSR+NfW4vG0MDTdWvKyPzDLssxOa11h8JBym+i7d23sjzzj+7SV9Q6d+ylokO1rvUr25I6hSqKfw2k/rXT2X7O3gm0Kk6S07j+KW5kP6bsfpXy1Ti7Aw+FOXov82fpWH8MM4rK9Rxj6u/5JnxxkelJX3HbfB/whagbPD1icdC8Kuf1BrdsvCmlaaB9l062gx08uJV/kK82XGUF8FJv1dv8z36PhPiJfxcQl6Jv87HwPbWF1eHEFtNOf+mcZb+VaEXg3xBMuU0LU5B/s2kh/ktfe4soB/yyQfhTxZxdkA/CuKfGVZ/BTS+dz16fhPQX8TEN+it/mfAs3g/X7ZDJNompRoOSXs5FA/ErWQhydrCv0Qa0jddrIp/Cvlv9pH4ejRNWj1+wtwlndfJchFwqS9nOP7w/VfU16eVcT/XK6oV4qLezv17HzHEnh28pwbxeEm5qO6a1S7qx4mV8snivsz9ny2a3+FWjK4wzCV/waViP0Ir5E0DQr7xPq1vplhA1xdTMFUKOFHdmPYDqTX3Z4U0SPw34f0/TYTujtYEiDHvtUDP41z8XYuEqVOgn7zd/klY9Lwty2tHFVcZKPupct+jbaenpbU3aKKK/Lj+lgooooAKKKKACiiigAooooAKKKKACiiigAooooAKKKKACiiigAooooAKKKKACiiigAooooAKKKKACiiigAooooAKKKKACiiigAooooAKKKKACiiigAooooAKKKKACiiigBq9a+c/24It/whlf+5dQt/49j+tfRY718/8A7aqb/gvft/dngP8A5FUf1r3sgds0of4l+Z9Pww+XOcK/76/NH55UUUV/YK2P71jsFFFFMYUUUUAFe7fsXts+Nlv/ALVpIP1U/wBK8Jr2/wDY7k8v43acP71tKP5H+lfLcTK+U1/8L/I+L4wV8jxX+F/kfpAOlLSL90UtfyQfwsFFFFABRRRQAUUUUAFFFFABRRRQAUUUUAFFFFABRRRQAUUUUAFFFFABRRRQAUUUUAFFFFABRRRQAUUUUAFFFFABRRRQAUUUUAFFFFABRRRQAUUUh6UAec/GtseEZx6tGP8Ax4V89fw19A/G99vhRx6yIP1r5/r9J4fX+zP1f6H8TeMDvnkF/dX5sKKKK+qPwMKKKKACiiigDtPhCu7xpbn0Rj/KvpQV83/Bpc+NYj6RMf5V9IZzmvzLiB/7X8kf3J4RRtkDfeT/ACQ+iiivmT9xCiiigAooooAKKKKACiiigAooooAKKKKACiiigAooooAKKKKACiiigAooooAKKKKACiiigAooooAKKKKACiiigAooooAKKKKACiiigAooooAKKKKACiiigAooooAbjNRTRCWNl7EYqYHNITzTWhEo86sz4T+KnhBvBPjbUbDZttWbzrYgcGNiSAP905X/AIDXJ5z7DvX2T8aPhhH8RNBzahU1S0zJbueA2eqE+jYHPYgGvj28tJ9PupLO6ie2nhcpJG4wwYdQRX7dw/msMbh1CT9+OjX6/M/jbjbhupk2PlVhH91Ntp9F3XqV6KKK+xPzEKKKVUMjqqjczHAA7msKukGzqwyvWgj7v+GikeAtBVvvCyhB/wC+Frpclfes7w/ZLp+jWVsudsUSIPwAH9K5X4s/EmH4eeHXudgmvZj5VtETje+M5PsByfy71/OXsp4rEOnSV3J6fef3nHE0sty2NbEStGEVd+iN/wAR+LNM8Lae13qd5FawqOrtjJ9AOpPsOa+Zfi78erjxmk2laOr2mkH5XkPElwP/AGVfbqe+OlebeIfE2p+LL9rzVLyS5mPK7uFQeir0UewrKRsDP5V+p5TwzTwrVXEPmkvuT/U/mribxCxOZqeGwXuU3o+7Xr0TEFKQMdaAN5Are8BWtreeNdGguwPIku4lYHoSWGFPsTgfjX2mIqqjRlUXRN/cflGCw7xeJhRbs5NL72fV/wADPCDeEfh/ZpLH5d7d/wCkzqRyGbGAfcKFH1Br0gN81RW4UQxgcDaMVJ95ga/nTEV54itOrU3k2z+9stwdPA4Slhqfwxikvktyaiiiuc9MKKKKACiiigAooooA8i/aWv1tvhrdQHrcTQxj8HDf+y18gelfTP7WV8E0TSLTODJcGTHrtQj/ANnr5nr9o4Sp8mB5v5m3+h/IXiZiPbZ04fyxS/X9Qooor7g/IQooooGA6GvrT9l7Tfsfw/a4xj7VcySfXGE/9kr5LxxX2t8CrH+zfhhoceMF4jN/32xf/wBmr8/4vqcuEhDvL8kftfhbQ9pms6r+zF/e2j0Wiiivx8/q8KKKKACiiigAooooAKKKKACiiigAooooAKKKKACkPSlooAjXqa4D47af/aXwu1uPGdkIm/74YP8A+y16AODWJ4v01dZ8L6nZNyJ7eSIg/wC0pH9a6cJU9liIT7NP7meRm1D6xgK9L+aLX3pnwFRRRX9JQfNFM/gOtD2dSUQooorU5wooooGfSv7JmoB9J1qyzzDcrN/30u3/ANp19BdTXyr+ytqn2bxbqdjni4tVlx67Gx/7UNfVI4Ga/A+IqXssxqLvZ/gj+1OAcT9ZyKjfeN19z0JaKKK+bP0YKKKKACiiigApD0paKAOK+LeD8OPEGen2Gb/0A18M19xfGGKWX4da8sALSG0f5V6kY5/TNfDtfqvBn8Kp6n8w+K1/rlHT7L/MXPoK9R+Evxpn+H0B0+8t2vdKZy2IyBJET1254YH0OOe9eXqxB4pAOcGvt8bgqOPpOjWjdP8Aq5+P5XmuJyfERxWElyyXzuuqa7M+6PCXxN0HxtBu0q+SWRRloW+V1+qnn8envXVq34+9fnlZXlxp11HcWtxLbTxtuSWFyrKfUEV9UfAf4vzeNbaXS9WZTq1socOoAEqZxuwOhBwD25B9a/Js44dll8HWovmgt+6P6c4U49p51UjhMXFRqPZrZ+Xkz2yiiivjD9iEwKWiigBrdaqXllDewNDPEk0TjaySKGUj0IPWrhGaTbQnbVEzipq0jE0fwxpOhBhp+nW1kGOW+zxKmfyArYY7PU/SlYY6HFIRuFU5OTvJ3ZlSowox5acUl2WhLRRRUm4UUUUAFFFFABRRRQAUUUUAFFFFABRRRQAUUUUAFFFFABRRRQAUUUUAFFFFABRRRQAUUUUAFFFFABRRRQAUUUUAFFFFABRRRQAUUUUAFFFFABRRRQAUUUUAFFFFABRRRQA09a8H/bOXd8CtYP8A01tv/R6D+te791rw79smPf8AAbXfaS2P/kxHXs5K7ZjQf96P5o+g4efLm+Ff9+P5o/OOiiiv7Fjsf33HYKKKKooKKKKACvZf2RZdnx20Ef31mX/xxj/SvGq9b/ZSl8v49+Fh/feZf/IMh/pXznEWuVYj/C/yPkuK1fI8X/gf5H6aL90UtIv3RS1/IR/B4UUUUAFFFFABRRRQAUUUUAFFFFABRRRQAUUUUAFFFFABRRRQAUUUUAFFFFABRRRQAUUUUAFFFFABRRRQAUUUUAFFFFABRRRQAUUUUAFFFFABRRRQB5b8dm2+Hoh6yqP514NXuXx8bGiWg9ZwP/HWrw2v0zIF/svzP4f8XXfPvSKCiiivpz8KCiiigAooooA7r4Mjd4yU+kDfzWvo8cV85/BQbvGmfS2b/wBCWvor1r8wz/8A3t+iP7s8J424eg+8mSUUUV82ftIUUUUAFFFFABRRRQAUUUUAFFFFABRRRQAUUUUAFFFFABRRRQAUUUUAFFFFABRRRQAUUUUAFFFFABRRRQAUUUUAFFFFABRRRQAUUUUAFFFFABRRRQAUUUUAFFFFABRRRQBERkHGK8w+KPwU0zx/G9zGRY6uB8tzGv3gOiuP4h79R9OK9PxzuzTAD1JyK6MPiKuGqKpRlaSPMx+X4bMqMqGKgpRfR/muzPhPxf8ADrX/AALcvHqdi4twcLcxfNC30YdPocH2rmVG0cd6/Q24s4riIpLGrqwwQwzx6V8l/tEeDLHwl4lsptOtls4L2Ji0ca7U3qeSB0HBXgcfnX6nkvEbxtVYevG0mt1s7eXQ/mji/gKOT0JY7CTvTTV4vdXffqeTYxu966X4baM2vePdCsVXcHukdwf7qfO3/jqmuZr3v9lvwe9xqd34hnUiKJfs9uWH3icFmH0GB+J9K+kzrFrCYKpNvW1l6vQ+C4Uy2WaZtRpJXXMnL0WrPpiCMLCi+gxXzp+1pZ3O/wAPXIVjaIZo2cdFc7CM/UKf++TX0cvBx2rn/FXhbT/GWiz6ZqcQmt5eh6MjDoynsR6/0r8Ty3FxwWMhiJK6W/oz+vuIspnm2V1MFTlyyklZ9LqzSfk9j4KGO9J1r2LxX+zN4j0qeQ6Q8erWpOUywilA9CD8p+oP4CuVHwT8beZ5f9gTZ9pY8fnuxX7dRznAVo88aq+bs/uZ/IGK4VzjCVHSlh5X8k2vk1ucQANp5rV8JWV3qHifSbexDNePcxmPb1DBgc/QYzn2r0TQP2bPFWqTKb8QaTCfvGRhI4Hsqkg/iwr3n4d/BrRPh6vnwhrrUGXD3U3LY7hR0UfTn1Jrw804iwlKlKFKSnJrRLVfN7H1/DnAmaYrEwrYiDpwTTbej9Etz0C2G2BAeuBU47U3sBTu1fjbdz+toR5IqItFFFIsKKKKACiiigAoopD0oA+V/wBq7UhP4n0mzHWCF5T/AMDYD/2SvDa9M/aJvzffFG+izn7NFFCP++d//s5rzL+Kv3zIKXssvpryv9+p/DvGWJ+s53iJdpNfdoLRRRX0h8MFFFFAwr758D6V/YvhTSrHGPIto4sfRAP6V8KaBYrqevabZEZFxcxQn33OF/rX6B2ZH2aMeiivyrjKreVKmvN/lY/o/wAJ8PpiK78kvxv+haooor80P6LCiiigAooooAKKKKACiiigAooooAKKKKACiiigAooooAKr3S7rdx/smpx2pjDKsPWmtHczmueDifn74pshpnibVbNRtWC8liUewcgfyrK9K7345ab/AGZ8UtZQLtjmZJl98ouf/Ht1cEeor+i8uqe1wlKfeKf4H8EZ3h/quY16PaTX4hRRRXqHz4UUUUAehfAS/On/ABS0kZ2pcCSBvxRiP/Hgtfacf3c18A+ENS/sjxXpF4TtWG8hkY/7IcZ/TNffVs+6CM+q5r8c4wpcuLhV/mVvuZ/VXhXivaZfUw7+zK/ya/zRaooor4I/cQooooAKKKKACkPSlooArSxpPCUdQyngg181/FD9nK6ju5tS8LRLLA5LvYFgpQ9/LJ4I/wBk4x2z0H0sSVNKwDp616OAzGvl1T2lB77p7P1Pms6yDB59Q9ji43ts1o0/Jn56ahp11pN21teW01pOvWKeMow/A1WOK+/dZ8K6X4ig8rUtPtryP+7NGr4/McVwuqfs4+Db4lo7CW2YnJMFw4H5EkD8BX6LhuMKTVsRBp+Wq/Q/Bsf4V4uEm8HVUo/3rp/hc+Pd4Xotez/sw+G7658Vz6z5bJYQwGEyno8jEfKPXABJ9OPWvVdN/Zs8G2UqvJaXF0F5CzXDbfxAxmvS9M0q10azjtbK3jtreIbUijUKqj2Arzc24lpYrDyoYeL97dvt5Ht8L+HmJy7GxxmOmrQd0otttra7srI0qKKK/Oz+gwooooAKKKKACiiigAooooAKKKKACiiigAooooAKKKKACiiigAooooAKKKKACiiigAooooAKKKKACiiigAooooAKKKKACiiigAooooAKKKKACiiigAooooAKKKKACiiigAooooAKKKKACiiigAooooAjPSvGv2t4TN8CfEigZOIW/KRT/SvZG+Y7a4r4x+GW8Y/DXxDpEeDLc2cqJn+8UO39cV6OW1VRxlGo9lJN/Jo9XKa0aGYUKs9oyi36Jpn5U0U50aNyjqVZTgqwwQabX9k05c8FI/0Boz9pTjJBRRRWxuFFFFABXqv7Lisfjz4S2jnzpSfp5Eua8qr6F/Yk8Kya18V5tUKZt9LtSxf0kk+VR+K+Z+VfK8S1o0cqryntytfN6L8T4ri/EQw2SYqc9nFr5tWX4n6Ep9wfSnUi9KWv5JP4XCiiigAooooAKKKKACiiigAooooAKKKKACiiigAooooAKKKKACiiigAooooAKKKKACiiigAooooAKKKKACiiigAooooAKKKKACiiigAooooAKKKKAPI/j6p/sexPb7QM/wDfD14hX0T8Y9KOo+ErqRBl4CJR9Afm/TNfO1fpPD81LDOK6M/ijxdw06WdxqyWk4q3yeoUUUV9UfgIUUUUAFFFFAHonwPh83xVKR0WA/qw/wAK+ggOgrxj4BaUxfUL9h8uVjU/TJP8xXsyMD06V+U51NTxcrdLI/v7wzws8Nw5Rc1bmu/k3oTUUUV4R+rhRRRQAUUUUAFFFFABRRRQAUUUUAFFFFABRRRQAUUUUAFFFFABRRRQAUUUUAFFFFABRRRQAUUUUAFFFFABRRRQAUUUUAFFFFABRRRQAUUUUAFFFFABRRRQAUUUUAFFFFABSdBS0UAQ5ycdsVxvxG+G+mfEbSltb7dDLE26C5ixvjbvj1B7jv8AUAjtOw5prcnHBHpV0qs6M1Upu0lszkxWFo42lKhiIqUJKzT2Z86ad+yYq6ghvtfae1ByVgtvLdh6bi7Afka900Dw/ZeGNLg0+wgWC0hXaiqOn+JJ5J7k1sc03r16124zMcVjklXnzW2Wy+5HjZXw9l2TOUsFSUXLd7u3a7JqMClorzz6QTaKTYvoKdRQTyoTaPSloooKCiiigAooooAKKKKACiiigCLG6mTfIhPoKlzWV4k1FNJ0a8upDiOGJ5GPsFJP8quCcpKK3ZzYiapUZTlstT4f+I2pHVvHevXRO4NeSIp9QrFV/QCud9adJI00jyO253JZie5PWm4wv1r+jsJTVGhCC6JL7j+AsyrvE4yrVe7k397EooorvPKCiiigDtfgzpo1X4maDARkCczH22KzfzUV9wKMKFHpXyT+zFYG4+IM90yfLbWjEH0ZmUD9N1fWyHC/hX4pxZV58fyr7KX46n9c+GOG9jk7qvecm/kkl+ZKOlLRRXxR+xBRRRQAUUUUAFFFFABRRRQAUUUUAFFFFABRRRQAUUUUAFFFJQB8oftTaS1r4y0++xhLm1KD3KOc/o4rxTO449K+mv2sdM87QNH1ADLQXLQ59A65/mgr5lHy1+5cNVva5dDurr7n/kfxfx/hPqueVbLSVpL5pX/G4UUUV9cfmgUUUUDDFfe/gXVP7c8JaTfnk3FtHL+JUGvgjHBPpX2L+zjrH9pfDOxiL75LVpIWP0Ylf/HStfm/GFHmo06q+y7fev8AgH7x4V4v2eOq4Zv4o3+af+R6tRSDpS1+Tn9RBRRRQAUUUUAFFFFACYFLRRQAUUUUAFFFFABRRRQAUUUUAFFFFABRRRQAUUUUAFFFFABRRRQAUUUUAFFFFABRRRQAUUUUAFFFFABRRRQAUUUUAFFFFABRRRQAUUUUAFFFFABRRRQAUUUUAFFFFABRRRQAUUUUAFFFFABRRRQAUUUUAFFFFABRRRQAUUUUAFRyxiSNlPQjFSUh6UDR+b37Vnwll+HXxBuNRtoCNE1iRp4XUfKkp5kjPpzlh7HA+6a8Rr9WviR8OdK+Jfhy50bVYRJDKPlYHDxsPusp7EHofwOQSK/O/wCMXwI8QfCDVZFu4XvNId8QajCvyEHorj+FvY8HsTX9CcIcT0sTRjg8VK04qyv1S2+Z/VPAnGVDGYeGX4ydqkFZX+0lt80ea0UUV+tKSZ+5KSlsFFFT2tpNfXMdvbQyXE8jBEiiUu7E9Aqjkn2rKpVhSXNNmFWtTox56jsiOOOSeVY0VndiFVVGSSegAr9Hf2WvhM/wv+HkJvYtmsakwuLoHqhIwif8BXr7lq8x/Zp/ZTk0K7tvFXjC3X7bHiSz004YRHs79i/oOi9fvfd+thHhQoHyjtX8+cZ8SQx7WBwsrwTvJrZtdF5I/lnxB4up5q1luClenF3k1tJrZLyRYopKWvyk/EAooooAKKKKACiiigAooooAKKKKACiiigAooooAKKKKACiiigAooooAKKKKACiiigAooooAKKKKACiiigAooooAKKKKACiiigAooooAKKKKACiiigCheWqXdtLE4BV1Kkdq+W/F3hybwzrVxauD5W7MTn+JD0/EdD719WnIB965Xxv4JtPF+ntFIuy5TLRSqOVP9Qe4r28px/1Kr73wvf8AzPyvj3hP/WbAp0bKrC7jfr3Xz6HzJR1rT8ReGNQ8NXrW19AU5+Rxyjj2P9OorM71+n0q0K0VODumfwtjsBiMvrSo4mDjKLs01YKKKK6DxxCamsbGbUbuK2tkMk0jBVUeppdP0641W5jtrSJp5nPCIOfr7D3r3j4bfDWPwugvb3Et84xnHEY9B/U14eY5jTwlN63k9kfqfB/BmL4jxUXyuNJP3pdLdl3Z1Hgfw+vhrQLWyXGVX5j/AHmPJP55rfUYLY6ClBx1pQQQMV+VznKpJzlq3qf3pg8LTwVCnhqKtGCSS8krElFFFSdwUUUUAFFFFABRRRQAUUUUAFFFFABRRRQAUUUUAFFFFABRRRQAUUUUAFFFFABRRRQAUUUUAFFFFABRRRQAUUUUAFFFFABRRRQAUUUUAFFFFABRRRQAUUUUAFFFFABRRRQAUUUUAJS0UUAFFFFABRRRQAUUUUAFFFFABRRRQAUUUUAFFFFABSHpS0UARMM15/8AHfVP7L+GOsyAcyxCDHr5jBP/AGavQGGTXhX7VWsG38L6dp8b4e5udxHqiqc/qVr1Mqo+3xtKHmvuWp8rxRivqmT4irez5Wl6vRHy9RRRX9FrY/hCTvK4UUUUyQooooGtT6M/ZN0siDXNQPIkeOBfYqCx/wDQx+VfRYGDj1ryT9mnSBYfDeC5xh7yaWY/99bR+iivWwecV/POdVvb5hVl2dvu0/Q/uXg7CfU8kw8Lbxv9+pJRRRXin2oUUUUAFFFFABRRRQAUUUUAFFFFABRRRQAUUUUAFFFFABRRRQB5l8f9KOpfDHVwigvAEuBnsEYMx/75DV8ZE5Nff/irS01nQdQspPuXEDxN9CpH9a+AZI2hkeNwVdCVZT2I61+rcHV+alUpdmn9/wDwx/MXirg/Z4qjiUviTX3O/wCo2iiiv0o/AQooooAB8pxX0d+yXqm621zTTx5ciTr77gVP/oA/OvnELk16r+zbrP8AZvxKit2b5b23khx23DDj9FP518pxDQ9tl9Tutfuf+R+h8D436nnlCTeknyv5qy/E+xqKQHIpa/Cj+2AooooAKKKKACiiigAooooAKKKKACiiigAooooAKKKKACiiigAooooAKKKKACiiigAooooAKKKKACiiigAooooAKKKKACiiigAooooAKKKKACiiigAooooAKKKKACiiigAooooAKKKKACiiigAooooAKKKKACiiigAooooAKKKKACiiigAooooAKKKKACiiigBnUVm6npNtq8EkN1bx3MMilHjlQMrKeoIPBFaYIIo4pxk4u8SoylB80T5x8c/sUeC/EsxuNJM3h+Zjki1IMZP+4wIA9l2ivNLz9gDUIn/c+L43TPANgcj/AMiHNfa2DjmjrxX1GF4ozfCR5KdZ280n+Luz7PB8ZZ5goKnSxDaXez/F6nx/oP7AFvHKrax4oluY85KWluIT9Msz/wAq96+HnwJ8G/DJA+jaTHHd7dr3U2ZZWHf5myQPYYHtXo3pxxTGUsemPeuTG57mOYLlr1m122X3KxwZhxNm2ZpxxVeUovotE/VKyJwMDFLSDpS14J8yFFFFABRRRQAUUUUAFFFFABRRRQAUUUUAFFFFABRRRQAUUUUAFFFFABRRRQAUUUUAFFFFABRRRQAUUUUAFFFFABRRRQAUUUUAFFFFABRRRQAUUUUAFFFFABSYFLRQBl6po9pq8DQ3dvHPE4wwcAg157rfwL0q6kaSxuJbMn/lnnen5Hn9a9SbBFNK5GRxXXQxdbDu9ObX5HzmZ8PZbnEbY2hGfm1qvR7niA+Ad0x41VMepgI/9mrT0z4C20LK17ey3AH8CJsB+vU/yr14A0hB64rulnGMmrOf4WPlqHh1w5h6ntI4ZN+bbX3NmFofhDTPDcYjsLVY8jk9SfqTyfzrc+XBpwGB7Um3ivIlOU3eTuz9Aw+Eo4OmqWHgoRWySSS+4kpaKKk7AooooAKKKKACiiigAooooAKKKKACiiigAooooAKKKKACiiigAooooAKKKKACiiigAooooAKKKKACiiigAooooAKKKKACiiigAooooAKKKKACiiigAooooAKKKKACiiigAooooAKKKKACiiigAooooAKKKKACiiigAopMijNAC0UUUAFFFFABRRRQAUUUUARbfmJr5U/am1c3fjDT9PB+W1tzJ+MjHI/JB+dfVUr+WhPoK+HfjDrH9t/EjXLjdlY5vs6g9AEAU/qpP419lwpQ9pjud/ZTfz2Px/xMxv1fJ1RT1nJL5LU4yiiiv24/kQKKKKAHKN4Ipu7gClVthzWn4T0r+2/E2lWJG5bm6jib/dLgE/lmuPETVGlKpLZanoYGk6+JhSW8mkvV6H238NtLbQ/BWjWLrtkitYw4/wBraM/rmunXBGaigjEcMQ/urUwweK/m+rN1Kkqkt22/vP79wVFYfDQoraKSXyQ8dKWiiszuCiiigAooooAKKKKACiiigAooooAKKKKACiiigAooooAKKKKAIJk3RMPbFfCfxQ0g6F8QNdsyOly8qgdg/wA4H5MK+7jg18lftQaQbHx5b36piO8txz6uhIP6FK+14Sr+zxrpv7Sf3rU/G/E7Be3ymNdLWEl9z0f6Hj1FFFftZ/JAUUUUAKF3MK2/A2sHQPGOj3+/YsF3GXP+xuAf/wAdJrDHFG3vXHiaKrUpU5bNNfeengK/1bFU6y3i016p3P0St3DxIf7wzUua5b4ba2fEPgnR9Qdg0ktupc/7YGG/UGunQ5r+b6sHSqShLdNr7j++8HWWIw0K0dpJNfNXJqKKKzO0KKKKACiiigCHcMfWs7VdastGgEt9dQ2sRbarSMFXPpk9+DWgfmI9R2rifi7pial4NuyB+8hxMvtt5P6ZrfDwjVqxpydk2lf1PHzXFVsDgquJoxUpQi2k+tlexrf8LF8Pf9Ba1/7+r/jR/wALF8Pf9BW1/wC/q/418t0V9v8A6uU/539x/MEvGjFxdvqy+9n1J/wsXw9/0Fbb/v6v+NH/AAsXw9/0Fbb/AL+r/jXy3RR/q5T/AJ39xP8A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E8Pf9Ba1/wC/q/40f8LF8Pf9Ba1/7+r/AI18tZPpRk+lH+rlP+d/cP8A4jVif+gaP3s+pf8AhYvh7/oLWv8A39X/ABo/4WL4e/6C1r/39X/GvlrJ9KMn0o/1cp/zv7g/4jVif+gZfez6l/4WL4e/6Ctt/wB/V/xo/wCFi+Hv+grbf9/V/wAa+W6KP9XKf87+4X/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Wtf8Av6v+NH/CxPD3/QWtf+/q/wCNfLWT6UZPpR/q5T/nf3D/AOI1Yn/oGX3s+pf+Fi+Hv+gta/8Af1f8aP8AhYvh7/oK2v8A38X/ABr5boo/1cp/zv7hf8RqxX/QNH72fUn/AAsXw9/0FrX/AL+r/jR/wsTw9/0FrX/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R/8ACxPD3/QWtv8Av6v+NL/wsPw9/wBBW2/7+r/jXy1k+lHPpR/q5T/nf3C/4jViv+gaP3s+ov8AhYXh/cf+JtabP+uq/wCNa+l6jbapbR3FpOlzA+dskbBlOODgjjrXyPX1J4G0o6N4Z0+0ZcOIhuA9SMn9c14WaZZTwEY2k22z9U4G42xXFdapGpSUIQSbaber2R09FFFfPH7MFFFFABRRRQAUh6UtIelAGTr2oRaRo13eSnENvE8jH2AJP8q+Aby6kv7qe6mO6WWRpHPqxOT/ADr7E/aB1z+yPhtqihgr3CrbqPUOwDD/AL53V8a1+q8HYflp1K76tL7v+HP5k8Vcd7TE0cKn8Kbfq/8Ahgooor9LP5/CiiigBwfCkV6R+z5pJ1P4nae2MpaxSTkfRdn83Fea19C/sn6N5txrequvA8uCNvzZx/6BXzHEFf6vgKjXVW+8++4KwX13PKELaJ8z+Wp9KKuBinUUV+DH9uhRRRQAUUUUAFFFFABRRRQAUUUUAFFFFABRRRQAUUUUAFFFFABRRRQBGRivBf2rdC+0eHNO1NUy9rcGNj6I45P5qte8k1w/xk0T+3/h3rdsqlpFgMyKOpZPnA/EjH416eVV/q+Np1Oiav6PRny3E+C+v5RXo2u3Fteq1X5HxDRRRX9FRleNz+EZx5JcoUUUVZmFFFFA0fVf7Lmtf2j4Mn09yC1jcOgX0V8P/wChFvyr2xfmHFfKP7Lmu/2f4xvNOZgI7233gerIeP0Zvyr6t9sV+AcQYf6vmFRdHr9+/wCJ/bHAmP8Ar+SUpN6xvF/Lb8CWiiivnj9CCiiigAooooAZnIqlqVqLm0kjI3AqRg981ezgUjc1UXyu5jVpqtTcHsz5A1ixbTNTurRwQYZGTnvg4B/HrVau8+M2kf2d4qNyqYjulDZ/2l4P6Yrg6/YMFW9vQhPuvx6n+cXFGWvKs3xGGa0Unb03TCiiivRPjQ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2PBmlnWPE+n2qgHdKGYH+6vJ/lX1XboI4UX2xXhXwL0j7RrlxfMmFhjCKT3LHn8gB/wB9V7yFGK/Ms/r+0xKpraK/F6n9x+EuV/UsleJkveqNv5LRElFFFfMn7kFFFFABRRRQAUUU1jtU0AfOH7WGt5j0XSkIwzSXMi+m0bV/9Cb8q+dsDn1r0X9oDXDrXxN1BQ26OzRLZMew3N/48xH4V5yRnJr944fw/wBXwFNPdq7+Z/EnGuO+v51WmnpF2Xy0/MKKKK+oPz8KKKKADd3r7A/Zx0P+y/hxZzOm2S8ke4YfVsL/AOOqpr5Chhe4mSKNS8kjBVUdSTwBX354T0hNB8O6dYJyltbpED64UD+lfmvGGI5aNOgvtO/yS/4J+9+FeB9rjauKa0jFL5t/5G2OlLRRX5Sf1AFFFFABRRRQAUUUUAFFFFABRRRQAUUUUAFFFFABRRRQAUUUUAFFFFACAYqteRieCRCOqkYPerPpTT3FNaO5nOCqQcWfn14n0g6D4i1LTmzm1uZIhnuFYgH8Rg/jWZnIxXqX7Rui/wBlfEaa6VT5V9Gk2e24DYR/46D/AMCry2v6Hyuv9ZwdOp3S+/r+J/BvEGCeAzOvh7aKTt6X0CiiivYPmgooooA6T4d60fDnjnRL/cAsVyqux7I/yN/46xr7xgYSRKw/iFfnVX3X8LvEP/CUeB9Jv2bfJJCokP8Atr8rf+PA1+U8Y4a0qeIXmn+a/U/pPwpzD3a2Bk+0l+T/AEOwooor81P6ICiiigAooooAKKKKAPLPjhov23QEvoxl7ZwT67W4P8wfwrwbpX1n4j06LVtIurWUbo5EZSPwr5RuraS0upreQYlicow9wcH+VfoPD2I56LpPeLv8j+PvGLKPYY6nmEFpNWfqv80R0UUV9kfzW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JtFWdJsH1TUra0j+9PII8jtk4z+FYVKipxcnsj1MHQniq8KNNXcmkl5vQ99+DeiLpnhOKdlxLc5kP0PC/oBXoKjBAqlptsllYwQIu1EUKqj6Vd+8a/HMTWdatOo+rbP8ASXJMDHLcuoYSO0Ypertq/vJaKKK5j3AooooAKKKKAIgOlUNZvY9N0u6uZm8uGKNndvQAEk/pV/dya8w/aC8RDQvhrfxq+2a922yD13H5h/3wGrqwtB18RCkurS+9nkZti44HA1sRLaMW/wANEfImq38mq6neXsvElzM8zD/aZix/nVOlVdxxSAZ4r+jqNJUYKC2R/A+JqyxFaVWTu3qwoooroOMKKKKBnY/CLRDr/wARdFtsEpHOLhyvQBAX5+pUD8a+4412Ii+1fMH7Kmgm58QapqzA7beFYEJ7l23HH0Cj/vqvqFWBHFfiPFWJ9rjuRbRSXzev6n9feGuA+q5R7eS1qNv5LREg6UtFFfGn64FFFFABRRRQAUUUUAFFFFABRRRQAUUUUAFFFFABRRRQAUUUUAFFFFABRRRQB8/ftWeHzcaDpmrIpJtZzG5HQI46n/gSqPxr5lr7n+LPh/8A4SfwDrFgqeZM0JeIf9NF+ZP/AB5RXwxX7DwjifaYSVF7xf4M/k7xOy/6tmccTFaTSfzWj/QKKKK+/PxUKKKKADqPrX05+yv4g+1aBqGlOxLWcwdFPZJB0H/Alf8AOvmM8CvT/wBnbxD/AGJ8SLWBnxDfxPbsCeN331P1+Uj/AIFXynEWG+s4Cdt46r5b/gfovAuY/wBn5zSbdozdn89vxPsyikU5ANLX4Uf2sFFFFABRRRQAUUUUARMu5SD0r5t+LWiHSfFcsm0iO5HmKR0z0I/TP/Aq+kiRyK8w+OGg/btCS+QAvasCfXaeD/Q/hXu5LiPYYqN9np/kflXiRk/9q5DV5FecPeXy3/A8Iooor9VP4AaaCiiim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prv/gvoZ1TxSLllzHaKWz/tNwP03VwVe/fBPQjp/h03bgiS6ctg9QBwP5Z/Gvns5xHsMK0t5af5n7F4Z5O8zz6nOSvCneT+W34npYGAKdRRX5af3mFFFFABRRRQAUUUUARFec18y/tW+IftGq6RosbfLCjXUiA9ydqH8AH/ADr6Xmfyo3f0Ga+Gviv4iPiT4gaxe7sxLOYIx2Cp8mR9dufxr7HhbC/WMd7R7QTfz2R+R+JOZfU8o9hF+9UaXyWrORooor9vP5BCiiigQUUVYs7STULy3tIF3TTSLEi+rMQAPzNYVaipQcmdVCk61SNOKu2fWv7Nnh7+x/h3b3bqVmvpHnYH0ztX/wAdUH8a9XAxgCs3w1pUWhaBY6fCMQ20KRJ9FUAfyrTCjcTX85Y2u8RiJ1X1bf8Akf3tkuDWAy+jhl9mKT9bav7yaiiiuM9sKKKKACiiigAooooAKKKKACiiigAooooAKKKKACiiigAooooAKKKKACiikNAFe5QSwuvtivg/4h6CfDHjPWNO27EhuGMaj+43zJ/46wr7zJz8p718t/tT+HDZ+JtP1dF/d3cJhcgdHQ5BP1DY/wCA19rwrivY4z2T2mvxWqPx3xMy361lSxMVrTafyejPDqKKK/az+RgooooAKtaZfy6VqVpew8y20qTJ/vKwI/lVZlwcUMNprmq0lVg4PZnZh60sPVjVg7Nao/QLQtSh1fRrK+tzvguIkkRvVSAR+hrSDZxnivI/2bvE/wDbXgGKzkYtNp8jQEk8lfvKfphgv/Aa9exyK/nXG0HhsROjLo2j+9Mlxscxy+jiY/ain6O2q+8koooriPbCiiigAooooAjI6Vma3pUer6Vc20g3CRCGB78YrSLYBzTcbj1q4txd0c1elGvSlSmrpqzXkz5Bv7J9Ovri2l+/DIyH8DioOleg/GnQf7M8SreIAsV0uTj+8uAf0x+tefcGv17BV1XoQmuq/Hqf5y8T5XPJ81r4SX2ZO3mnqhaKKK9I+NCiiigAooooAKKKKACiiigAooooAKKKKACiiigAooooAKKKKACiiigAooooAKKKKRooSlqkFFFFMz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pFRi5PQKKGVlOCpU4BwRjg8iildM0nTlTdpBRRRVGIUUUUAFFFFABRRRQAUUUUAFFFFABRRRQAUUUUAFFFFABRRRQAUUUUAFFFFABRRRQAUUUUAFFFFABRRRQBY0uwfU9QtrSLPmSyBAR2ycZ/Cvq/RNPj0zTYLWMBVjQAKOwxj+leFfBXQhqPiV7x1BitF4z/fbIH6Z/MV9B5CgDFfm/EGJ9pWVFbR/Nn9qeEOTfVMslmFRe9Udl6L/Nk1FFFfKH9AhRRRQAUUUUAFFFJmgDkfib4iHhTwVq2ohgkkULCMn++3C/+PEV8J5LMSTknvX0t+1V4lNvpOmaNG5H2mUzSgHqiDgH2LMD/wABr5pr9g4SwnscK67Ws3+C/wCCfyf4nZn9azKOEi/dpr8Xv+Fgooor9APxQKKKKABRkmvQvgP4e/4SL4laaHUNFaBrmQem3hf/AB4rXnvSvpP9lPw4YtP1bWZE2tNIsERP91BkkexLf+O18vxBivquBm1u1ZfPT8j9B4Jy55hnVGDV4xd36LX8T6GVdqgelKRQDS1+Dn9srQKKKKBhRRRQAUUUUAFFFFABRRRQAUUUUAFFFFABRRRQAUUUUAFFFFABRRRQAUUUUARA5JGK8r/aI8NDXvh1dzom6awZbpfovD/+OFq9TxyapatZRapp1xaTIHimjZHQ9wRgj8jXXhK7w9eFWP2WmePm2CjmGBq4aW0otfO2h+e/tSsu2tDxBpMug6zqGnTZMtpO8O499pIz+PX8az+mM1/RVCqq9NVIvRn8FYqjLD1pUpqzi2mvNCUUUV1nCFFFFAHr/wCzP4n/ALH8byabI2ItRjIAP/PRMsP/AB3f+lfXA5Oa/PjQNXl8P65Y6jFkyWsyTYz97aQSPxHH4197aHqEeraXa3kTCSKWNXRh/ECAQa/GuLcJ7LFRrxWk1r6r/gWP6t8MM0+sYCeCm9YO69H/AME1aKKK+EP24KKKKACiiigBMUUtFAHnnxd8P/214YmlRd01v+9UDrx1H5E/jXzvjmvsC6t1uoniblWXBz3r5V8X6IfD3iK9ssYRJMx/7h5H6HH1Br7rh7FXUqEumq/U/lLxjyLllSzWktH7svXdP9DJooor7k/lcKKKKACiiigAooooAKKKKACiiigAooooAKKKKACiiigAooooAKKKKAE/ioUZOBya0dE8N3/iO7EFlA0p/iY8Knux7fzr3HwN8JbPw+q3V6our7ruYfKh/wBkf1614eOzSjg1Zu8uy/U/VOFuBMy4jqKUY8lLrJrT5d2cH4G+EV3rTJdaoptLUciI/fkHv/dH6/SvQ/Evwq0zVtKW3toha3ES4jlReR7Edx/9eu6iRYgFCqijsKeMsvWvgMRmuJrVVU5rW2S2R/XOV8B5Nl2BeC9kp8ytKT1b+fQ+TPEXhq98N3rW17EUPVZB91x6g/5IrNr6s8Q+GbPxFYva3UKyK3r1B9Qe1eBeNvhpqHhVjKga5sc584D5kHowH8xx9K+wy7OKeItTre7L8Gfzdxp4bYnJpSxWXpzo7vq4/wCaOQooor6o/BZRcdwooopkhRRRQAUUUUAFFFFABRRRQAUUUUAFFFFABRRRQAUUUUAFFFFABRRRQAUUUUAFFFFABRRRQAUUUUAFFFFAB2pN1H8VXNJ0a71q7WCzhe4lPZRwB6k9APc1hOpGnFym7JHqYXC18bUjRoQcpPRJK7ZT/iqSazntghlieMMNyl1K7h6jPUV7j4G+D9rpSx3mp4urrqq4+VD7ep9zXZ694P03X9ONpPAu3qpA5U+oPY18tWz+lTrKMFePV/5H71lvhDjsTgJV8RNQqNXjHf730Plik3V2HjT4a6l4VkeZEa6sRz5yjlR/tD+o4+nSuQr6PD4mlioqdKV0fi2b5LjclxDw+MpuLXfr5p7MKKKK7T5oKKKKACiiigAooooAKKKKACiiigAooooAKKKKACiiigAooooAKKKKACiiigAooooAKKKKACiiigAooooAKKKKACiiikUk3sN3VJBbyXMqxQo8sjHARFLMT6ACug8KeAtT8UyqYIjFbE/NcOPlH0H8R+nHqRXunhL4d6Z4UiBij825I+eZ+WP+A9hXzuOzejhE4x96XZdPVn7Pwr4c5jxA41q69nS7tateS/U8XvPhXrtppAv/ACDIerQIcuq+voT7D9a5EgoSCMEcEGvsMxBsg8g8YNee+NfhNZ+IY5Lm2UWt/wBdyj5XP+0P6jn+VeLg8/bly4haPquh+kcR+EcI0FVyeTcorWLfxW6p9G+x8+9KWr+v+G9Q8NXhtr6Fon/hccq/uD3/AJ+tZzV9rSqxrRU4O6Z/MuMwNfAVZUMTBxlF2aas0x1FFFdB5AUUUUAFFFFABRRRQAUUUUAFFFFABRRRQAUUUUAFFFFABRRRQAUUUUAFFFFABRRRQAUUUUAFFFFABRRRQAUCiuz8H/C7U/EhjlmVrKzPJkdfnYew/qePrXDiMVSw0eapKyPp8pyLHZ3XVDB0nJvtsvNs5LTtPutUukt7WF55m6Koyfr7D3NeyeBvg5HZmK91nE833lgPKqff1P6fXrXc+GvBGm+GbUR2sGHP35CMsx9Se9dCqMG4OF9K+CzDOqmIvTo+7Hv1Z/W3CXhhhMpUcTmNqlVapdE/TqcR4x+Gdh4mtj5cYtrpVwkyDkexHce38q8E8QeGr/w1fNa3sRU87ZB9xx6g/wBOor60A6ZPNZGueHLHxBatb3lusyEdSOQfUHrn3Fc+X5vVwr5Z+9H8vQ9fi/w9wOf03WwyVOt3to/JpfmfKFFdt44+F994Zd7i1D3Vh13AZeMe4HUe/wCdcTX6LhsVSxUOam7n8Z5zkONyPEPD4ym4tfc13TCiiiu4+XCiiigAooooAKKKKACiiigAooooAKKKKACiiigAooooAKKKKACiiigAooooAKKKKACiiigBOtG2lrV8K6K2v+ILKyUZWRwXP+yOT+gNc1apGlTdSWy1PYy7Bzx+Kp4amrylJJL1Z7n8H9BGjeFYJmXbNdfvXB689B+WK75Tu5qC0gW1tI41+VVUD2qZcDA9a/HcTVeIqyqS3buf6SZPgIZZgKOEhtGKX4av7yaiiiuc9kKKKKACiiigCJzgUxiEUt6CnN79q574geI08KeEtU1RyMwQsyK3Rn6KPxJA/Grp03UnGCWrdl8zlxVaOGozrTdlFNt+SVz5K+OPiT/hJPiPqkkbBoLXFpH/AMAzu/8AHy1cBjqallmeWVp5GLvIxZmbqSepqJehr+i8Dh44XDwor7KSP4JzbGyzDHVsVLeUm/x2CiiivSPECiiigAr7m+E/ho+F/Aek2Lp5cyQhpF9Hb5mH5k18hfDDw7/wlHjzR7AruhM4ll9NifOQfrtx+NfdkabIkXoABX5Rxhi7yp4Zer/Jfqf0n4VZZaNbHyXZR/Nk1FFFfmx/RAUUUUAFFFFABRRRQAUUUUAFFFFABRRRQAUUUUAFFFFABRRRQAUUUUAFFFFABRRRQAUhGRS0UAfIX7THhg6N46TUUT9xqUQYnHHmJhT/AOO7P1ryL1NfW/7SfhVtd8CSX0a7p9OkW4UAc7fuuPpglv8AgNfJB5wO9ft3DOL+s4GMW9YaP9PwP408Qcr/ALPzicoq0Z+8vnv+IlFFFfZH5eFFFFABX1x+zb4qOueBorGRibjTnNud3XZ1T8MEL/wGvkgHtXqv7N/iptA8eCzd9tvqUZjIJ48xcsp/9CH418fxLg/rOCk0tYar9fwP07gDNf7OzeEZO0J6P57fifYtFNDBgDTq/Dz+zQooooAKKKKACiiigCFlHXvXjXx08OFRbarEv3f3chHoeh/Pj8a9lGV+lY3i3Ro9d0O7tH/5aRnnHQ9j+FehgcQ8PiIT6J6+h8dxXlEc8ymthH8TjePk1qj5Top93bPZ3UsEo/eRuUYHsQcGmV+vQmprmR/nViKM8NVlSmrNaNBRRRWpwBRRRQAUUUUAFFFFABRRRQAUUUUAFFFFABRRRQAUUqRtIwVFLMxwABkk12/hX4TarrrJLcg2NsecyDLMPZe344+hrgxOLo4VXqSsfV5Rw/mOd1fZ4Kk5fkvVvQ4iGGW5kVIYnkkY/KiKWJPoAOtem+Dfg1daiyXGrkwQ9RCh+Zvqe34fpXpvhj4faX4WiBggEk5GHnk5Y/U/0GBXUogQYXj6V8Tjs9qVbwoKy79T+oOF/CjD4FxxObNTnvyrZevczdH0Sx0OBbezgSFF/hUfzrTHHegLxTtp7V8nKTk+aTuz+gqFCnhoKnSioxWiSVkl6D8UtFFSdA01DPAlwhDqGB4IYVODuFNxTTtqRKEZx5ZHjvjr4NJMJbzRgI5OSbfojH29P5fSvH7ywuNPuHguYnhlU4KMMEV9fbDuGTx6VznirwLpnim3MdzCBIAdsq8Mv0P9K+py/O6mHtTre9Hv1R+DcW+F+FzXmxWWWp1Xq49G/wBGfL1Fdj4u+F+q+GZHlRDeWY6SRj5lH+0P6jP4Vx1feYfE0sTHmpyuj+TM2yPHZNWdDGUnFrv1809gooortPmQooooAKKKKACiiigAooooAKKKKACiiigAooooAKKKKACiiigAooooAKKKKACiiigAooopFwi5vliIaVULsFVSWJwAOprpvCvw81fxQyvDCYLY9ZpAQMew6n8OPevaPCHwv0vw0FlaMXN1/wA9peTn2HQfhXz+NzehhbxT5pdl+rP2Dhrw6zXPZRqVI+zpPq1uvJbnmHg34SahrxSe+3WdqeQMfOw+h6fjz7V7ZoHhTT/DlqIrK2WIAckDlj6k9SfrWxHEIgNnyr6AU8kivgcZmNfGS952XZbH9a8OcHZZw5TtQp80+snq36dkSDpRS0leWfeleaGO4QpIgdDwc15R44+DkN55l5pGLefq0P8AAx9vQ/5969aCkDrnFDAEEYH4114bF1sLPmpOz/BnzedZBl+f0HQx1NSXR9U+6e58g6jpl3pNy9tdwPbzJ1Vx19we49xUFfVHiPwjp/iW2MV5bJJ6MeCD6g9RXivjD4RaloTNPYhr20HO0D50H07/AIc+1ffYHOqNe0Kvuy/Bn8k8U+GGPyjmxGBvUprstUvNdfVHA0UrqY2KsCrA4IIwQaSvp001dH4XUpzpS5ZoKKKKswCiiigAooooAKKKKACiiigAooooAKKKKACiiigAooooAKKKKACiiigAooooAKKKKACiiigApMCprOyuL6ZYLaJ5pW6JGpJP4CvTPCPwTubwrPrMn2eLqIFOWb6noPoM/WvLxWOoYWN6kreXU+4yPhTNM/qqGEpNrrJ6JfM840rR7zWrgQ2du88h4IXoPcnoB7mvYPBfwVtrZUudXb7XL1EAGI1Pv6/y9q9E0Xw5ZaBbC3srZIowM8Dqfc9T9a10UqOw+lfDY7O62IvCl7sfxZ/VnC/hhl+UcuIx1qtRdGtE/JdfUhtrSO1UKiBQBgADAxVketLignaK+bbb3P22nCNOPLBDqKKKk0MfWtAstdtWgvLdJkbg7xmvFvGXwZu9KZ7nSs3VufmMJPzL9D3/AJ/WvfGAI9aa6bx8y/hXo4TH1sJK8Hp2ex8RxDwjlnEVLkxVP3+klo18+p8eSxPDI0ciNHIhwyOMEH0Ipo6V9LeKvhvpniaMvLEI7nGBNF8rD/EexzXjXir4Xax4ccyJF9stR0eJfmA916j6jNfe4LOKGJtGb5Zdn+jP5M4m8Nc0yVyrYePtKS6papeaOPooor6PRn4zOEqb5ZIKKKKoyCiiigAooooAKKKKACiiigAooooAKKKKACiiigAooooAKKKKACiiigAooooAQfnS0CtHRPDWpeIZvLsbZ5ucF8YVfqTxXNOrClFym7Jdz1sHgMRjqipYam5yeySbf4GdWv4f8Jap4nmVLK2Z0zzMeEX6nv8AQZNepeEvghBbFJ9Wk+0SDnyBkRg+/r/L2r1Ky063sIFit4lijUYCqAAB6cV8njc/hC8MOrvu9j+heGPCXEYnlxGbvkj/ACq136vp+Zwfg/4QWGgbLi8H228HIL/dQ+w/qcmvQ4oViTaoCL6CpNgzn9aWvia2Iq4iXNUldn9O5Vk2ByeiqGCpKEV23fm31HjpS0UVznuhRRRQBWmiWVCHQFTxzzXlvjb4OwalvvdKC21yeWhI/dufw6H3H5V6sVweOtNCYDfxV1YbE1cNPmpuz/M+dzjIsDntB0MbTUl07p90z5E1PSbvR7l4LuBreVf4XHUeoPQj3FVO9fVniDwtp/ia38m8gWQYypIwQfUHqDXiXi/4RajoLST2KNe2Y5wB86D6D734c+1ff4HO6WItCt7svwZ/JPFfhjjspcsRgL1KXktUvNLf1OCooZTGxVgQwOCD1FFfT6M/CZ050nyzQUUUVZgFFFFABRRRQAUUUUAFFFFABRRRQAUUUUAFFFFABRRRQAUUUUAFFFFABRRRQAgGK9d+Bfh5nmudXkXG393GT+BY/wAh+BryWCF7ieOKNS0jsFUDuScAV9S+CdFj8P8AhyztFx8q/M2PvMeSfxJNfJZ/ifZUVSW8vyP6B8Jci+v5pLHVF7lJXXq9vuOjpaKK/OT+1AooooAKKKKACiiigCEYLGvAP2qPExt9MsNDhkIe6czTKD/AnQH2LEH/AIBXvzv5aMx7CviL4xeKT4q+IOp3Ktughf7LDzkbUyDj2Lbj+NfV8NYP6zjlOS0ir/Pp/mflfiHmv9n5RKlF+/Udl6dTiKKKK/dT+OQooooEFFFFTJ2VzSEHOXKj3/8AZU8M+ffarrsq8RgWsTH1OHk/9k/WvpgADFcF8GfCx8KeA9MtnTZcPH50wI53v8xB9xnH4V3vWv55zjFfW8ZUqJ6XsvRaH9zcJZd/ZmUUaLVpWu/V6klFFFeOfYhRRRQAUUUUAFFFFABRRRQAUUUUAFFFFABRRRQAUUUUAFFFFABRRRQAUUUUAFFFFABRRRQBl61pcOr6XdWkqiSOeNo2Q91IwRXwT4g0WXw/rt9ps/37Wd4s4xu2nAP0I5/Gv0GByeK+Tf2nvCo0rxjBqsSYi1CPDkD/AJaJgH81K/ka+64TxnscW6EnpNaeq/4Fz8U8Tsq+tZfHGwXvQdn6P/gnjVFFFfsx/J4UUUUAFWbC9l0u+tryBsTQSLLGT2ZSCD+YqtRWFWmqsXCWx10K0qFRVIOzR99+Edbh8R+HrDUYT8lzErgZzjIzg+4OR+FbW7rx0rwf9lnxb9r0K90KV8tZSebED/zzckkD6Nn/AL6Fe8Rtn61/O+YYV4PFVKMuj09N0f3Zw/mMc1y2jiY7yjr5NaP8SaiiivOPpAooooAKKKKACmsNykGnUUAfO3xn8NnSvEAv0X9xdjnHQOOP1GPyNee19L/Evwx/wkfhu4RBm4jG+P13D/Hp+NfNBUg4PBFfpuS4tV6ChJ+9HT5H8N+J/D0sszeWKpR/d1dV69UFFFFfTH4dYKKKKACiiigAooooAKKKKACiipILSe7fZBFJM392JSx/IVlOpGCuz0aOFrYiSjSg230REelJ2rsNG+FPiHWGBNqLaP8AvzPj9Bn9QK9B0P4F2dsRJqNw12w6ov7tP0Of1rx6+b4WhvK77LU/Rco8Os+zVpqk4QfWWi/zPFLSyuL+YR20MlxIf4YlLH8hXfeHPgvq2qlHv8WMA/h4ZyPoOB+Z+le3aR4a07RYwlpbRwqP4VUCtYcDjpXyuKz+tU92irLv1P3nIvCHAYNqrmU3Ul/KtF/mzlPDfw50fw0FaG3V5gMGWT5nP411CxrCPkUAelP5NNxngnNfMTqzrS5qkm35n7pg8uwuXU1SwtOMIrZJWJ6KQdKWsj0gooooAKKKKACiiigAooooArTRLIhDKCPQivPfF3wi0/Xi89oPsV2eSyfdY+69Px4Nejld2aaUOAR1roo16uHlzU5WZ4eaZNgc4pOhjaSnF9+nmnumfK/iPwRq3hmRvtVsWhzxNHyv4nt+OKwe2M19g3FtFcoUkjV1I5BGeK888U/BbS9XLTaf/oE/U+WMqT7r/hivs8HxBF2jiFbzX6n828R+EM4c1bJ5XX8r0fyfU8AGadXTeIPhzrnh52aS1aaHPEsOWGPcdR+WPeuZr6yjiKVdc1OSa8j+e8xybHZVUdPGUZRfmrfd3Ciiiuw+cCiiigAooooAKKKKACiiigAooooAKKKKACiiigAooooAKTmlp0MEtw4jijeSQ8BEUsx+gFZykoK7O6jh6leShSV2xm7ilrufD/wg1vWWUzRrYwn+OT5mx7KP8RXqHhv4SaPoZWR4zd3C8iSbnB9h0H5ZrwMVnWGw+kXzPsv8z9XyHwzzrN2qlWHs6b6y0fyW54x4c8Aax4mKtb2rRwf89ZMqpHt3P5V694V+Dul6KEmuwb66HO6UfKp9l6fzr0GOGOCILGoUewp6jcM5zXxuMzjEYm8U+WPZH9LcO+HOUZHapOHtKi+1JKyfkhIbdYFARQo9hUwFG2lzivCbufq8YRgrRFpKWikWFFFFABRRRQAgFNdAy4IyKfSE0C0Zw3iv4ZaV4lDyNF9nucf62LAb/A/jXj/if4V6z4eLOsRvrYf8tYR8wHuvX8s19KBQTTZIVdCGAx6Yr2cHm2IwlknzR7M/NOIeAcnz9Sk6fJUf2o6O/mtmfHhGDg8GkIwDX0p4n+GOkeIwzvCLe4P/AC2j+Vs+/Y/jmvKvEfwa1fSGLWm2+hzn5RtcD6E4P5/hX2uEzqhiLKb5Zeex/MefeF+b5S3Uw0fa011W/wA1ucDRUlxaT2chjnjeKQdUkQqR+BqOvoITjNXifkVbD1sNNwqxs1umFFFFannhRRRQAUUUUAFFFFABRRRQAUUUUAFFFFABRRRQAUUUUAFFFFI1hCU3aKEXpS1t6F4J1rxAy/Y7JzGf+W0nypj1yev4Zr0jw/8AAqJEWXVLkznqYYsqv0J6n8MV4+JzTDYfSU9ey1Z+jZLwLnedtOlRcYP7UtF6q+rPIrDTLrU7hYLS3kuJSfuxqSfqfQe9ek+Gvgje3YSbVZPsydfJQgk+xPb8K9j0fw9YaFAIrO2jhUc4RQPxrU2kg818fi8/rVLxorlXfdn9GcP+EuXYDlrZjJ1J9tor/MwfD/g/S/DcQjsrNIyRy2MsfqTyfxrewMdMUDgUpXjivmJTlOTlN3bP3LDYSjhKapYeCjFbJJJElJS0VB2BRRRQAUUUUAFFFFADVpkkSyjBAI96cDilJzQTJKWjOC8U/CvSPEIeUR/ZbgnJlhwCT7jofxrybxL8KdZ0BmkijN9bjnzIh8wHuvX8s19JBS3XimlEZSGGR6GvawmbYjC2SlddmfmefeH+TZ6nOVPkm/tR0d/NbM+PHRo3KupVlOCpGCDSH6V9P+IPAGj+IgTcWSGXGBKvysPxHP4V5n4g+Bl1akvptysqdRHMMEfiP8K+wwue0K2lT3X57fefzlnnhPm2Xt1MJarBdtH81/keW9KQVpar4Z1TQ3K31lLCB/GVyn5jI/Ws1ulfQQrQqq9N3XkfjuLy7FYKbhiKbg1ummvzFoooroPHCiiimAUUUUAFFFFABRRRQAUUUUAFFFFABRRRSLjGUnZCYxQDmren6Lf6vKqWVrLcMTj92hwPqeg/Gu70D4KatqAWS+kWyQ9VHzv+nA/WvOr47D4de/NLy6n2eV8JZvnEksNQk13tZfe7HnVbmg+CNZ8Q7Ta2jCM/8tZPlT65PX8M17h4e+Eui6FtdoBczrzvm+Y59h0H4Cu1hto4IwqAKPQLXy+K4ht7tBfNn7tkXg43armtSy/lj+r/AMjyzwz8DrS02TarIbtxz5YyEB+nf8ePavS7HTLbTLdYbaBIo1GFCAAAVdAx7UgJ6dvWvkcRjK2KlepJv8j+hMo4ey3JKfs8FRUe73b9XuS9qWiiuQ+lCiiigAooooAKKKKACiiigAprqGGCMinUUCtc4Pxb8MNL8Sq0vli3uu0sYAJ+o6H8f0rxvxN8Mta8OMzmE3dsOksAJIHuvUfr9a+mip696a8MbqVYbh6EV7eDzfEYS0b80ez/AEPzHiLw/wAoz9ObhyVH9qOmvmtmfHlITxX0b4n+E+keIC8yobW4bkyxcEn3HQ/iK8p8R/CPWtELSQRi/gHO6IYbHup/pmvtcLnWHxFlJ8r7P/M/mDP/AAzzjJ3KpRh7Smuq1dvNbnE0UssTwyNHIjRsDhlcYIPuDSV9ApKWqPySrQqUG41FZhRRRVnGFFFFABRRRQAUUUUAFFFFABRRRQAUUUUAFFFFABRRSxxPM6oiMzscKqjJJ9hUSko7nVRo1Kz5acbsSiuy8O/CfW9eZXeL7FAefMkGWI9l6/nivUvDXwf0nRNks6/brleQ0o4B9l6fnz714GLznD4bRS5n2X+Z+s5F4a51nLU5w9nB9ZaaeS3Z518JvB1zqniGC+uLZhZwZcPIuFdui4z1x1yPavoZIwoAx0qKCNYcLHGqIOgWnbxnAPJ61+fY7HTxtX2k1bokf17wrw1h+F8D9Uoycm3eUmrXen4dizRSUteefahRRRQAUUUUAFFFJuFAHD/FvxV/wiHgfU78PtuPL8uD18x/lU/gTn6A18OkknJ5Ne9/tS+Ljdalp+gRHKW6/apQD/Ecqg+oG4/iK8Er9l4VwXsMJ7aS1m7/ACWi/U/kbxIzf69mn1WD9ymrfN6v/IKKKK+7Px0KKKKAFzxiuo+GPhk+LPHOk6cU3wmUSzDt5afMQfqBj8RXLbfmr6H/AGVfC286pr8q8ki0gPsMM5/PaP8AgJr53O8X9TwVSaetrL1en4bn3HCOWPNM3o0WrxveXotfxPo63j8uNV9BipVoXpS1+AvU/uCEeSPKgooooLCiiigAooooAKKKKACiiigAooooAKKKKACiiigAooooAKKKKACiiigAooooAKKKKACiikPSgBnWvMfj54T/AOEm+H17Ii7rqy/0qMDr8oO4fipbj1xXpgbmobmJbiB4253DB9DXThq8sNWhVhvFpnlZngo5hg6uGltKLX3rc/PCiui+IXhlvBvjPVNMK4jhmLRE/wDPNvmT/wAdIH1Brnjzk1/ReGrRr0Y1Y7SSf3n8GY/CywWInh5q0otp+qYlFFFdh5gUUUUAdn8IvFX/AAiXj3TLx2220rfZ5znA2PgZPsG2t+FfcULrJGGHQjNfnX/CfSvtT4I+MR4w8B2U0snmXluPs85Jyd64GT/vDa3/AAKvyni/A2lDFRXk/wBD+kfCzOLqpltR+cf1X6no1FFFfmp/RQUUUUAFFFFABRRRQBEw3IVIyK5vVfh/oOsM73WnxtI33nUbWP4jmumZc9aY/wAoxj9auFSdJ80JNPy0ODFYHDY2HJiacZrtJJr8TzHUPgXo9wf9FmntvYNuH/j2T+tYF78ArlGJg1NSvZXh5/MH+le3EjrQ2WHBr1KebYuntNv11/M+Hxfh/wAO4xt1MNFPy0/BHztc/BTxBETsMEq9sMVP8v61n3Hwp8TQn5dP84eqOv8AUivpsA46/pSHHpXdHiHFR3s/l/kfLV/CPIKrvByh6NfqmfLh+G/iTPOlS/8Afaf/ABVIPhx4jz/yDH/77X/GvqPygey0eSn91a3/ANYsR/KvxPMfg1k3SrL71/kfLy/DTxK3TS5P++0H/s1XoPhB4knA/wBFSL2kcf0zX0mEH90UpyOi/rWUuIMVLZJHXS8Hsjpu8pSl81/keAWPwM1mcj7Rc28A/wBgM5/XFb9n8A4VAN1qEsjf9MgEH65r18L60uMdq5Kmc4yppz29D6bCeG3DmFfN7Dmfm2/w2OE074Q+H7FgTZCY+szF8/geK6qz0KxsEWOC2jjVegVQBWgCfSnY715dTFVqus5N+rPt8HkuXYFWw9CMfSKQqIqjgYp1FFc57VrbCYpaKKBiYpaKKACikzRkUALSUtNZgoznigBicj/GlwRiseLxBp02oPZpcxvcoAWjVwSM/rWqr5PXmrlFx3RzUsRSrpunJNJ20d9V0Jh0paKKg6QooooAKKKKACkpaKAK8sMcyYdA3sa5XX/hpouvAvNaqkx/5axfI2fXI/rmutztoJ4yDWlOrUoy5qcmn5Hm4zLsJmEHTxVKM0+jSZ4TrvwJvbfL6ddrOOyTDB/McH8hXDat4Q1jRci7sZkUDJcLuX8xmvq+TtUb28UvDIp+ozX0WHz/ABFJWqJSX3M/H848Jsmx7c8M3Sk+2q+5nx41LX1BrHw80TWt5uLCIuw5kUbW/MYP61yGpfAawmYtZ3Uttnoh+ZR+B5/WvoKOf4ef8ROP4o/Isx8H82wzbwk41F9z+56fieG7hS/rXpGo/AvWLbm2uIbn/eBQ/wBf51g3fwv8SWrFf7PMgH8SuuP55/SvWp5nhavwzXz0Pz3F8D5/g2/aYWXyV1+FzlaTn0rUn8K6xaMVl02647iJiPzAxVSXTLuD/WWsyf78ZH9K7Y4ilP4ZJ/M+ZqZPmFB2q0JL1i/8ivRSkFTgjB96StPaQ7nD9SxP/Pt/cwoqWO1mm/1cTv8A7qk1YGgak/TTrs/7sDH+QrOVelH4pWOqlleNqu0KMn6JlKk3V0Fr4A8RXoBi0yY5/vYX+ZFbdr8GfEVwB5iQ247h2yf0Fcs8wwtP4pr7z3cNwhnmLdqWFm/OzS+9nC0V67p/wCdyDdamcekUeD+ZJrq9L+DGg6eB5kBu3H8UzE/p0/SvNq57hafwty9EfeZf4UZ9i7OtFU15tP8ABXPnqC2mupBHBFJNJ2SNSxP4Cun0n4Ya9qoDC0+zRno052n8uT+lfRWm+H9P0qIJaWsUKDoFUAfpWjsAHCgV4VfiGrJ2pRS9dT9TyrwbwVG08fWc32Ssvv3PI9F+BNtCytqF0136xouxT7Hqf1r0PSPCelaJHttLKKEdyqjn6mtsIAKCPwr5yvjsRiH782/LofseV8LZTlCthaEU+9rv72OVQvQYp1FFcR9WlYTApaKKBhRRRQAUUUmRQAhOaUcionnRDjcAfc08MHWnYhTi3ZD6KKKRYUUlLQAUUUUAFNZA3UZp1FAGJq/hbTNaiMd3Zxyqf7y9PxrznW/gVaTFn0+5e0z0jf50+nr+teu49RS7c124fHYjDv8Adza8uh8pmnDGU5zG2LoRb72s/vR8w6v8MNf0oFzaG6iHVoTuP5cH9K5ie3ltJDHNG8Ug6o6lWH4GvsExAnkAj6Vnan4f0/V4jHd2sU0fcMgI/Wvo6HENWOlWKfpofjWa+DmCrXngKzg+zV1958mUV9Dar8FtBvwTFA1pIf4oHIx+HT9K5PUPgLPG5Nrfhl7LInP5g/0r3aWe4Sp8TcfU/Ksw8KM/wjboxVReT/RnktFdvd/BvxHbAmOGKcdhHJgn8wKxLzwJr9jnztMnGP7i7/8A0HNenDMMLU2mvvPhcRwhnmEdq2FmvOza+9GHRVqTRNQhBZ7C5QDqXhYfzFVmVkOGBU+hFdUa1OXwu54M8txlJ2qUmn5piUUUVp7SHc5vqlf/AJ9v7gooALcAZPoKtRaTfTfctLiQf7ETH+QqHWpx3Z0Qy7FzdoUm35K5UWlrZsvBeuX5Ah0u4Oe7psH/AI9itq2+EXiW4QF7RLf/AK6SA/yzXNPHYWHxVEvme5huE86xX8PCzfnZ2/I4zNFepaZ8Bb2YK11fpD6rHGW/Un+ldRpnwN0e1Obppbw/7TlR+mK8yrnmEp6KTfoj7XA+FnEGLac6agn1bX5K7PBVG44HJrb0rwRrmsEC30+Yr3eRdigevzYz+FfReleCdI0fm2sYYj6hRn863UgSJcKoH0FeJX4jk9KMPm/8j9OyvwYpRtLMK7flFW/Fnh2ifAi7uFV9Ru0hHeOFcn8zwPyNeg6F8LtC0TZItr5s4/5aSne2fUZ4H4AV2W3jJ4NIw49TXgV8zxWI0lN27LRH7FlXBOR5Ol7ChFyXV6v1u9ghtkgGFUL9BUq0Ypegry277n3UYRgrRCloopFhRRRQAUUUUAFFFFABRRRQAUUUUAFFFFABRRRQAUhA9KWigCpNZwXCkSRqQezCuR1X4V6Bq+We0WCQ/wAcPyc+uBwfxzXaDikPXg1vTr1aLvTk0/Jnk4zKsFmEeXFUYyXZpM8V1f4CyRZbTr/d6JKmc/iP8K5DUfhZ4j0/ObITqO8Lg/zwf0r6bBzSMit95Rj3r2qOeYqlpJqXqfmWY+FmQY5uVODpvyen3M+QrrSr6xybi0mgHrJGy/zFVc19fvYwyD5olI9wKyb/AMD6LqUm+40+CST+8Yxn88V7FPiP/n5D7j85xngrq3hcT8mv1T/Q+VsUc19IXXwf8N3PP2Hy2/2HZf0BrMuPgXosv+rMsX+7IT/PNd0eIMM900fKV/B7Oqb9ycZLybX5o8Dor24/APTyeL+6H4p/8TTT8AbL/n/ufzX/AOJrf+3sJ3Z5z8JeIFtGL+Z4nRXtq/AKy/i1C4P0KD/2WtC2+Bmixf63zp/96TH8sVMs+wq2uzWn4R59N+8ox9X/AJHgVFfRtv8AB7w5AwYWO8js8jMPyJxWxZeA9E08h4dOgjcfxLGM/njNck+I6K+CLfroe9hvBjMJP/aK8Y+l3+iPmK10y8vTi3tZp/8ArnGzfyFdBYfDDxFqBG2wMKH+ORwP06/pX0tFYW8I+WJR6fKKnCbR8uFrzqnEVaXwRS9dT7fAeDWXUrPF1pT9Ekv1PENG+A91OBJf3yxDvHCv/sx/wrtdG+D2g6aoMlv9plH8c53Z/Dp+ld0RhTil5A9TXiV80xVbSU3byP0vLeBchyyzpYeLkur1frqVLPT7e0QLHEqAcABQMflV7tjFJkD60Y+WvMcnLVn3UKUKSUaash9FFFSbBSUtFABRRRQAUUmaMigBaKKbuHrQA6iiigAoopKAFooooAKKKKAEApHQOMEZp1ITQKyZzeueCNJ8QRbbyzjZscMBhh9COR+BrzvXvgOCzSaZdlAeRFKNw/Buo/WvYxwemPxpduetehQx+Jw3wTdu26Pj814SyfOU/rdCLl3Wj+9Hy3q/w61/RWJmsXkQf8tIRvB98DkfiK56SN43KOpRwcFWGCK+wniDLyob6isrUvCulawu28sYZx/tIDivoqHEU1pWhfzWh+NZr4NYWq3PL67h5NXX3o+UaK+gNV+CGh3oJtxJZue6OT+hzXL6h8ArmNibXUgy9leLn8wf6V7tLPcJU3bXqj8sx3hTxBhG/ZxVRd01+TPJ6K7mf4N+IoQSkcNx7I+P5gVkzfDnxHbjMmlTL9GQ/wAia9CGY4We01958XiOD89wrtUwkvVJtfetDnKK05fCuswnD6ZefUQsR+gqI6BqYPOnXY+sDf4V0rE0XtNfejyZ5FmUH72HmvWL/wAihk+lLV4aBqjdNOuz9IG/wqeHwprU/wBzTLv/AIFEw/mKTxNFbzX3oIZFmU3ZYeb9Iv8AyMqiulh+GviSfGNLkA/2nT/GtW2+DPiCcDzBBCO+9yT+g/rXPPMcLDea+89nD8G57inanhZfNNL73Y4WivW9P+Acrkfa9Q2r3WNMH8yf6V1OmfBbQbAAzQveyD+KVz/IcfpXm1c+wlP4W5eiPtcB4UZ/imnVjGC83+iufPsUMk8ixxI0kjcBUGSfwro9J+G/iDWMNFYtDGf45/kH5H5v0r6O03wzpulJttLOKBR2RAK0ljVB8qAfSvDr8R1HpSil6n6jlfg1hKTUsfXcvKKsvvep47onwGRdr6jdmTHJjiG0fQk5J/SvQtF8EaToEeLOyjV8YLFck/Unk10I7UY9q+er5hicR/Em7duh+yZVwnk+TpfVaEU11er+9jlQIoAGPpTiKAaWvPPr0kkJgUUtFAwooooAKKKKACiiigCNjjtVHUr2HTbG4upnEcUKM7u3QADJP5VdIyK8c/aU8Yf2D4K/suF9t1qbeSMHkRjBc/yX/gVdmCw8sXiIUY7ydvl3PEzjMIZZgauKntGLfq+i+8+ZfGHiCXxV4n1HV5s5upmdQeqp0RfwUAfhWNjJJpQdvNJnmv6IoUo0aapxVklZeiP4OxeIni68683eUm233bdwooorsOAKKKKBjkRpHWNFLOxACgZJPpX3T8MfCw8IeC9N0xgPNjiBkK95G+Zz/wB9E18q/A3wr/wlXxCsQ6k21l/pUnHHykbB+LEcegNfaiJhFXpgV+R8X43mqQwsXtq/V7fgf014W5R7OjUzGotZaR9Fv97JqKKK/Oz+gAooooAKKKKACiiigAooooAKKKKACiiigAooooAKKKKACiiigAooooAKKKKACiiigAooooAKKKKAEoNLRQB81/tU+EcLp3iCFec/ZZyB2OShP47hn/aFfPXJUj0r7w+IHhmLxh4Q1PS5MZmiIRmH3XHKt+DAH8K+Erq3ls7mS3nQxyxOY3RuqsDgg/jX7BwpjfbYZ0JPWD/B7H8neJeUfU8xWLgvdqK/zVr/AHkVFFFfoB+KhRRRQAudhKivYv2aPGP9h+LZtHnkxbaiuYwTwJFBI/Ncj3IFeOkcfWrOn6hPpWoQX0D7J7aRZY29GU5H8q8bM8JHHYWdF9V+PQ+n4fzOeUZjSxUfsvXzWz/A/QnOQARwaeFAOfWsHwb4ih8W+GdP1W3PyXESvtznB7j6g5H4Vvj9a/nqcHTk4SVmtGf3Xhq0MTSjWpu8ZJNPunqSUUUVJ0hRRRQAUUUUAFFFFABRRRQAUUUUAFFFFABSYFLRQAUUUUAFFFFABRRRQAUUUUAFFFJkUARY6cYoHBxSsyhcscVxXi34kaX4VVkMgnvMcQIck+mfQe5ralSqVpKNON2zy8fmWEyui6+LqKMVu27f8OdVfahDp1u000oSNRksxAAHrXjHjz4xS3pks9GbZEPle5HVv90dvqfw9a4rxV441PxZKftEvl2+cpbqflHpn+8fc/hiue5r7rL8jhStUxGsu3Rep/K3GHinVxqlg8ovGD0ctm/TsiZLuZLj7Qs0iz7t3mK5DBvXPXNei+FPjVe6Ztg1RDeQjgTKAHX6jof0P1rzQjPelr6CvgcPiI8s43/NH4/k/FeaZJX9vhqz13W6fqn+Z9V+H/F2m+I7ffZ3KSY6gnDA+hB5H41t5z7ivkCyvrjTrhZraeSCVejRkivSPC/xsu7JUt9Wj+0R9PPUYYe5HQ/hj6V8XjMhq0ryovmXbqf01w54sYHH8tDM17Of8y1i/wDL5nvCnNLmsLQvFmmeIoxJZXaSYHIB5H1B5FbalTnBr5aVOUHaas0fu+GxdHF01VoTUovZppp/cTUUg6UtQdgUUUUAFJS0UAJgUtFFABRRRQAU3Yp7CnUUCsQG3iYcoPyqI2EB6xJ/3yKtZ96BiqUmupi6FOW8SmdKtT/yxT/vkUDSrUf8sE/75FXCaAaftJ9yPqtDf2a+4qjTbcf8sU/75FPFnCvSJf8Avmp8/SjNLnl1ZSoUo7QQ1YkXooH4U8ikAzTqk2UUtgooooKCiiigAooooAKKKKACiiigBlFHp6VRv9Rh0+JpZZVRFG4lmAAHrk1SXNojGpVjSi5zdki5kqOelcf4v+I2neFISrSiW6I+WFT8319h7muG8bfGc4ktNF5P3WuiOB/ug9fqePrXklzcy3c7TTyvLK5yzu2Sx9zX1eXZJOtapX0j26s/AOL/ABRw2XKWFypqdTZy3S9O7NzxH431PxLqIupZ3hCNuijhYgJ7+5966nwn8Zr7THWHVQbyDoJAAHX6jof0P1rzfqKCSBxX19XLcPUpKm4Ky28vmfzng+Nc6wWMeNhXk3J3d3dP1Wx9WeH/ABZp3iG3ElncpKOhCnkH0I6g/WtvO4HFfIFjqN1pVytxaXElvKvR4zz9D6j2r0/wt8cJoAkGsR716faIxyPcr/UflXxuMyKrRvOi+Zdup/SnDXitgMx5aGZL2dTvvF/Poe4FwVzj3pA+4Z/SsjRPEuna9biezuY5QfRv0I7H2rXHIznivmJRcHyyVmfuVDE0sVBVKMlKL1TTurfImopKWoOsKKKKACiiigApMClooAKKKKAExUbQoeqg/hUtMwadyXFPcgNjAesSn8KjbSrZv+WKf98irmaQnNVzyXUweGoy3gjPfQbI/wDLun5ChdBsh0t0/IVocg9aMEmn7Wp3MfqGFvf2a+5FNdKtV6Qp/wB8ipBYQD/lko/AVYHFFLnm92arDUI6KCGrAidFA/CpAoFJtpc4qbtm8YRjsLRRRSLExS0UUAFFFFABRRRQAUUUUAFJS0UAQ5+X3+lKeO+Kr3N7BZRGSaRY1UZJJxxXlfi741xWpe30hBcyDgzNkID7dz/L3rrw2Dr4qXLTjf8AJfM+ZzniLLsho+1xtVR7Ldv0W56LrviWw8PWrT3l0kSjoGPJPoB1J9q8X8T/ABr1O8uNmlt9ktkP3yoLNj2OQB7dfftXB6trV5rd01xezvPIem48L7AdAPpVMHNfdYLIqVFc1f3pfgj+VeKPFTHZjJ0csvSp909X69j3Hwd8aba+VLbVR9ln6ebnKE/Xt+PHvXp8Fyl0geKRXQjPBzmvkCuj8LePtV8LSKIJTLbZ5glJK/geo/Dj2NcuOyGMrzw7s+z2+TPoOFfFqpS5cNnEeaO3Ot16rqfUCkL3H4U/PcVw3hP4p6V4j2xySfZrs8eU5xk+x6Gu2ifzF3DBHqK+KrUalCXJUi0/M/pnLs1wea0lWwdRTi+qd/v7FiikpaxPXCiiigAooooAKKKKACiiigAooooAKKKKACiiigBMUtFFACUtFFABRRRQAUUUUAFFFFABRRRQAUUUUAFFFISAOtAETdM9KRnVRliAPWsTX/FWm+Hrcy3tysQ7Ankn0A65+leO+MPjLe6sz2+mD7Hb9PMwC7fTsP1P0r08Jl1fFv3Y6d3sfDcQcY5Vw9TbxNS8+kVq38uh6b4t+JWl+FUZGl866IysKHLH/Ae5rxvUPixr97q63kFybaND8luoyuP9rPX/ADjFchLM8srSSu0kjHLO5ySfUmm9BX3eEybD0I/vFzSfV/oj+T+IvEvNc3rL6tN0qcXdJOz02u+voe++Cvi7Za2I7a/P2O8PABPyufY+vt/OvSI5FlUOrAoe4r45/irt/CHxW1Tw6Y4Z3a9sxwUf76j2P9D+lePj8h3qYb7n+h+i8JeLKajhc6Xkpr9V+p9I8k9OnvR0Gc81znhrx1pfieENaXC+YB80bfKy/UV0eQe+a+MqU50pOM1Zruf0rhMbh8dSjXw1RTi9mmmvwJB0paSlqDvCiiigAooooAKKKKACiiigAooooATaPSmsiEcgGnYFGBQTyoh+zxH+AflTfssP/PNfyFWMCjAquZ9yPZU/5St9li/uL+Qp/wBniH8A/KpuKMYo5mL2VNfZG+Wo6KKdgelLRUmnKgooooKCiiigAooooAKKKKACiiigAooooAKKKKACkPSjIoPSgCF32hmPHFfF3x08Xf8ACV+PbwRyFrSxb7NCM8ZU/OfxbPPoBX0z8X/GY8F+Cb+8RgLp18m3GeTI3CkfTlvopr4kLEucnJ6kmv0XhHA81SWKmttF+r/rufz54o51yU4ZZSer1l6LZfMSiiiv1s/mcKKKKAAHAx60p4AApK1PDWhz+JtesNLt8+bdzLEGxnaCeWPsBk/hXJXqRo03Uk7Jas7cNQniq0aNNXlJpJd29D6W/Zl8H/2V4Qm1iZds2pSblB6iNMqv5ncfoRXtSqMse7VR0XTINF0m0sbdBHBbxLEiDsoAAH5CtEds81/O+PxUsXiZ1pfaf4dF9x/eGSZfDK8BSwsPsxSfm+r+8eOlLRRXEe8FFFFABRRRQAUUUUAFFFFABRRRQAUUUUAFFFFABRRRQAUUUUAFFFFABRRRQAUUUUAFFFFABRRRQAUUUUARPg5Havj39onwcfDXjh7uJNtpqSmZcDjzBw4/PDf8CNfYLcE15d+0B4P/AOEs8C3MkK7ruw/0qLA5O0Hcv4rnj1Ar6HIcb9SxsJSfuy0fz/yPz7jfJ1m2U1IxV5w96Pqt180fHdFFFfvys0fxRKLjKzCiiimQFFFFAz6J/Za8afLf+G7iQ7gTc2u4/wAJwHUfQ7Tj/aNfRoXPWvgHwj4jl8J+ItP1SLO+2lDMoPVOjr+Kkj8a+7tG1KDWdPtr63cSxTosiOOhBGQfyNfiPFGA+q4v2sF7s/z6/wCZ/XPhxnf9oZc8JVfv09F5p7fdsatFFFfGn7CFFFFABRRRQAUUUUAFFFFABRRSZFAC0UUUAFFFFABRRRQAUUUUAFFFIxwKAIxn1zSHrzUM17DboWeRAB6muL174t6Ho25EmN1MP4Ivm59z0H510UsPVrytTi2/I8bHZxgcth7TF1oxXm0vuO7MgUcmud8ReOdJ8Nxn7VdIjEcIPmZvwHNeL+JPjFrGsFktMafbnjCnc5H+8eB+A/GuDmnluXMssjSSMcs7sWYn3Jr6jCZBUn71d2XZbn4TxD4u4TDc1HKo88v5novkt2eheLPjHqGsbodOJsbYjG7OXb8eg/Dn3rz2WR5naSR2kdjlmY5JPqTSL0oPSvssNg6OGjy042/P7z+aM64kzHPqvtMbVcuy2S9FsLRRRXonyAUUUUAFFFFICS1vZ7GZZbeZ4ZR0eNipH4ivRfDXxr1DTSkWpRi8iHHmJhXH4dD+lebJG0zqiKXdjgKoySfQVPfabdaXP5V1E8MhUMAw5IPQ15WJwuGxPuVUr9O5+gZHnmeZNB4nAykoJq/WPo09D6X8PfEHSPEfFreL5mMmJvlYfgefx6V06yK65U5+lfHSO0bq6MVZTkMpwQa7Lw78Vdb0HYjzfbbdePLmPzAezdfzzXymK4fnH3qDv5Pc/oDIPGChWtSzanyP+Zar5rofSpPFJywrznw98aNG1TbHek2Mp7S/dz/vdK7u01GC9iEkEySIwyGBByPwr5Wvhq1CVqkWj93y7PcuzaHPg60ZLyeq9VujQopu4etOrnPeCiikyKAFopKWgAooooAKKKKACiiigAooooAKKKKACiiigAopMiloAKKTNLQAgGKQmgmo5ZliGWYAe5p2uQ5KCuwHQ9jTHkESFmPHcmuM8UfFPSfDu6MS/abgceXFyQfc9B+JryHxT8U9a8RExpMbG2b/AJZxH5iPduv5Yr2cJlOIxVnblj3Z+acQeIGT5DGUXU56i+zGzd/N7I9W8WfFnSvDyvDEftt4OPLjYYU/7R6D+ftXinifxtqXimctdSlYM/LAn3FHbPqfc/pWEelLX3WCymhhNbc0u7/Q/lPibxCzTiBukpezpfyx6+r6hRRRXvH5I22FFFFMBu6l6tWn4d8M33iW/FrZQlyMF3PCoPUn/JNdV4u+El94esI7q2ka8jC/vgFwynuwA7e3Ue/bzKmOoUqqpTmlJ/18j7jBcK5rj8FPMMPRbpx3ffvZdbeRxOn6ldaXOtxazPBMOdyEgn2PqPY16X4Z+N91aIlvq8X2iPp5yDDfUr0P4Y+leXUVOIwGHxStON/Pr95pk3Fmb8P1P9mqtLrF6p+qZ9S+HvG2l+IlzaXSOwGSpOCPqDyK6EEPzmvjqGeW2kWSGRo5FOQ6MVIPsRXb+Hvi/rekbUuGF/AOMSfK4Hsw6/lXyOK4fqQ96g7rs9z+ich8X8JiLUs0g4S/mWq+a6H0aTtHNGeODiuB8P8Axi0TVgFuZjZTHtMMD/vrp+tdvb3sNym6KVXB6HNfMVcNVw8rVItPzP3XL86y/NIKeDrRmvJrT1W5dopFPFLXMe2FFFFABRRRQAUUUUAFFFFABRRRQAUUUUAFFFFABRRRQAUUmRS0AFFFFABRRTWIAoAYTkYFNJCfWs/UddsdKt2mu7qOKMckuwArzXxH8cLS23Q6VCbt+nmsSqD/AB/zzXbh8FXxDtTi3+R8tm3EmV5LDmxlaKfRbt+iWp6rcXkNqm+SQIgGeTivOfFPxp0/S2aLTj9vl6ZQ4QH/AHu/4Z/CvHde8X6r4hkY3ly7xnpCnyoPwHX8cmscjNfX4Ph+MbSru/ktj+duIvF6rU5qGUQ5V/M9X8l0NvxH4x1XxPITe3DGM8iJOEH4d/xzWKaTmgV9bTo06EVCmrLyP53x+Y4rMqrrYqo5ye7buLRRSojSMFUFmJwABkk1u2oq7PLp05VZcsBnJp1dWvww1z+xTqBtsAfMIT98r3P19v8A9Vco6lGKsCrA4IIwQa5aWIo1rqnJO29j3cfkuPyyMJYulKHMrq6tdACQciuy8M/FbWfD5SKWU31qOPLlb5gPZuv55rixTqVfC0sTHlqRTReVZ5mGTVVVwVWUH5PR+q2aPpHwv8UdI8RlIhKLe5P/ACxlIDZ9ux/A12iSrIuQwZa+Oq6rw58Sta8PMqi4N3bg8xTZJx7N1H6j2r5DF8PNXlh5fJ/of0fw94wU5qNDN4Wf8y2+aPp6m53cV5v4d+NOj6oRHfZsJj/z0+6T7N0/PFegW1/DdRh4pFZWGQQc18lXw1XDy5akWmf0DlmeZdm1P2mDrRkvJ6r1W5dopAc0tcx7wUUlGaAFopM0tABRRSZoAWiiigAooooAKKKKACiiigAooooAKKKKACiiigBOtIaXg02SRYxywH1pktpasanCmj2P51zHiDx/pHh7i4vVEuMiJfmY/gOfx6V5Z4l+Nt9fbo9Li+yp08x8F/qF6D8c16eGy3E4r4Y6d3oj4bOuNMmyJP6xWTkvsx1f3Lb5nsWteJrDQIPOvblIUHZm6/Qdc+1eT+LPjdLc77fSIjGo4+0SDk+4X+p/KvML/U7rU7hri7uHuZW6s5JI9h6D2qCvscHkNKlaVZ8z/A/mziPxYzDMOahlsfZwfXeT+fQn1DUbrVLlri8uHuJW6u5/Qeg9hUFB5oVS5AAJJ4AHevpoqNGNkrI/Dqtavj6vNUk5SffVtiY4pO9dpbfCnXLnRHvhFskHzJbtw7L9egPoD+OK4+WKW3meKWNo3QlWRxhlI7EVhRxVGu3GnJNrc9PMMgzDLKcKuLoyjGaum10/R+Q2iiiu4+XHWt1LZzLLBI8MqnIeNipB9iK9M8KfGu8sVSDV1+0x9PPUAMv1HQ/hj6V5h360dfpXm4rBUMVHlqRv59V8z7fIuKMzyCpz4Sq0usd0/VH1ZoXirT/ENt51ncRzDvtPI9iOufatsHPevkCw1K602dZ7Wd4JV6OpI/D3HtXpPhf43XlgFh1WL7TH085Bhh9R0P4Y+lfFYzIatK8qL5l26n9O8O+LOAx6jRzKPs5/zbp/5HuucngZ/GlLAjNc/oHjbSPEaA2d6jsByhOCPqDyK3gQwO0hq+XnTlTbUlZ+Z+54XG4fGU1Vw9RTi9mmmvwJqWkoqDtFoopMigBaKKKACiiigAooooAKKKKACiiigAooooAKKKKACiiigAoopKAFooooAKKKKACiiigAooooAhK7m+lIDtzgcCpDxXN+OPE0Hg/wtqOq3BBWCMsATjc3RV/EkD8aqnCVWahBXbdl8zlxNeGGoyrVXaMU232S1PnP9pfxn/bXimHQ4JP9F04b5MdGlYZ/8dXA/wCBGvF6sajfT6tfXF5O2+eeVpZG9WY5J/M1XbhsGv6FyzBxwWFhRj0Wvm+p/CvEGazzjMauKl1ei7JaJfcFFFFeyfMBRRRQAV7p+y94O+36xe6/OmY7NfItyR/Gwy5HuFwP+BV4aqPLKscal5HIVVUZJJ6AV9yfCzwmngrwVp2nEATeXvnYfxSNy3Pfk4HsBXwnFWO+r4X2MX709Pl1P2Pw2yb6/mf1uovcpq/zei/zO0AwKWiivxo/rgKKKKACiiigAooooAKKKKACiiigAooooAKKKKACiiigAooooAKKKKACiiigAooooAKKKKACiiigAooooAKKKKAGtUNxEJo2U9xg5qccikxTTsROKnHlZ8J/FPwk3gnxtqOnqhW3LefbehjbkAfTlf8AgNcmegr6i/ac8Ff2n4ct9dtkzPp7Ym2jloWOD/3ycH2G6vlyv3fIcd9dwcG37y0fqv8ANH8TcZ5O8nzapBK0Je9H0fT5MKKKK+oPgAooooAOpr6f/Zj8cf2loVx4fuZMz2PzQZPLQsf/AGVsj6Fa+Yc/L710fw88Wy+CfF1hqis3kxvsnVf4o24YflyPcCvmc8wH17CSil7y1Xqv89j77g7OXk2aU6knaD92Xo+vyZ968Up6VSsLyO+topo3WSOVQ6OpyCCMgj8Ktqcg1+DNWdmf2xTmqkOaI+iiikahRRRQAUUUUAFFFFAEDuqj5iBn1piyq3ygjNcv8QtFvdX8PyrYTyQ3cX7xTE5UnHbII4IyPrg9q8Bh8ba/YsyrqVwpBwfMbcR/31mvZwOWyx0W4TSa3TPzLifjalwtXjTxVGUoSV1JbO269T6tDAjqKMn2/Kvl5Pib4lQf8hWQj3WP/wCJqzH8W/Eqf8vob6xj+ld74dxK+0vvZ8lDxiyOXxQmvkv8z6Y3e9G4+or5r/4W74jP/LzH/wB8Ux/i14kfpeKn0jH9aX+ruJ7r72avxgyFfZl9y/zPpbcB1IFNNxGOrr+dfMMnxM8TS5Daq4HsiD/2Ws668Ya1ef63U7jn+45T+WK1hw7XfxSSOCt4y5RH+FRk/Wy/zPqd9Rt4gS8qAf7wrE1D4h6HpjlLjUYVdeqhwT+XWvmO4v7m8H7+4lm/66SFv51A1d1PhxL+JP7kfK4vxqqO6wmGS85O/wCCse96n8c9HtOLRZrw+qptH64rjNY+OGqXhK2lvFaL/tkux/l/WvNycUZr1qOSYWjq48z8z88zHxQz/H3jGooRfSKt+O5pap4n1TWyTe3006n+AttX8hgfpWa3SlppzXtQowpK1NWXkfmWLzDE42bniajm31bb/MdRRRXQeQFFFFMAooooAKKKVEaV1RFLuxwFUZJNQ2lqzopUp1ZckFqN71paD4bv/Et2ILKBpT3kPCJ7k/5PpXa+C/g/eax5d1qm61tcA+X0d/r/AHR+v0r2rRdCsdAtlt7OJYlUcBRj/wDXXyuYZ1To3hR1l36I/f8AhHwvxeZOOKzO8Ke9urXp0OV8FfC2w8ORJNODc3x/5aMOF9gO3862fFvgqw8VWDQzxASLkxyLwyn1BrqAOKawyP8ACvhJYytOr7VyfN3P6pocO5Zh8E8vp0Yqm1Zq2/m/PzPlfxZ4L1HwlclbiMvAxxHcKPlb2P8AdPsfwzWETX1xqelW+rWj29xEskbrtZWGQR9K8T8b/B6601nutKU3FvyxhJy6f7p7j26/WvtsuzuFW1PEaS79GfzDxl4X1sA5YzKU5093Hdr07o8zq7pmv6hozh7K7ltmBzhG+U/VTwfxFU5I3hdkkVkdThlYYIPoRSV9TOFOtH3ldM/BqGJxeW1b05uE12bTR6VoHxu1GyITULdLxTwZFO1h7kcg/hivQ9C+Lug6qFWS4FpOescw24/Hp+tfOLUdua8LEZFhq2sVyvy/yP1bJ/FPPMutCvJVILpJa/etfmz69g1G3uR+6mQ8cc5qyRkdeK+RbDW7/SnVrK7mtyDnCMcfiOh/Guw0j4y69p5VZyl5GOu5drH8Rx+lfPV+Hq0NaUlL8GfsmWeMGVYm0cbB033Wq/z/AAPoo8Dihmx9a8n0n482cjIl/Zy25PV1+dR+PX9K6zTfid4f1IAR6hEjHoJDtP5HFeFWy/FUfjg/zR+o4Di7JMxt9XxMW30bs/udjrwfan1nxanbzY2yLz3DCraSIw4YGuNwktz6qnXpVVeErktFJuHrRmoNxaKKKACiiigAoopM0AH4UtRswXqahe9hj6uo+rU1FvYylUhT+KRMenNJjI44rmtT8faJpDstzqMKuOqBhu/Ic1yGr/HbTbYMlhbSXXo33FP58/pXbSwGJrfBBv5HzGO4qybLU3iMRFNdLpv7ldnqbsFHJx9az9S16x0iJpLm5jiReSzEACvBNX+Meu6gGS3aOxjPQIN7Y+p4/SuLvNRudSfzLqeW4f8AvSOSf1r38Pw9VnrWkkvLVn5HnHjDl2GThl8HUl3ei/zf4Ht+v/G/TbENHYRtfyjjcPlQH6kc/gK8w8QfEjXPELMJbk20B6RQZUY9z1P549q5mk4YV9Rhcow2G1Ubvu9T8JzzxDzrOrwlV5IP7MdPve7Fooor3ErH5bOcqjvIKKKKoyCk+tLVrStHvNault7GB7iU9lHAHqT0A9zWE6saUXKbskephsJWxtSNKhByk9Ekr3ZVrsfBXwz1DxSyTSq1tYdTIR80n+6D29zx9a7zwX8GoLDZd6qRdXHUQAfuwfx6n68e3evVYIEgjCIoVR0Ar4vMM83p4f7/API/pfg/wpbccZnWi3UF+r/QydA8N2HhuzW1soRGo646k+pPUmtaWBJUZJPmUjGKkVTn09qO/WvinOUpOUnds/p2hhaOGpKhSiowSsklZW7WPGPiR8KA3manpEeW5aW2UY3epX0Pt37c9fIJI2ikZHUo6khlYYIPoRX2KygrytedeP8A4WWviON7uzxbagB97Hyv7MP8mvrMszl0rUq7uuj7H8/8ceGkMfzY/KYqNTeUdk/NefkfP34UtWtX0i80W8e2vYHgnT+FhwR6g9CPcVU/ir72FSNSKlF3TP5LxWErYOq6NeLjJOzTVmmAFaWk+JNU0Ng1lfTQYOdoOV/75PH6VnUVM6UKseWauvMvC4/E4KaqYao4NbNNp/genaH8dNQtCqajarcqeC8R2ke+DnP6V32j/F7QNTG2W5+yORykw24/Hp+tfOPFKTivDxGR4WrrFOL8v8j9YyjxUzvL7QryVSK/mWv3rU+vbbUra6UGKZG78HrVoEEf4V8hWGq3umNutLma3IOSI3Iz9cda6zS/i/4hsCA80d0o7Spg4+ox/Wvnq3DtaGtKSfroz9hyzxiyzEWjjacoPutV/mfSXtRjivHNN+PcZGL7T5EA6tFIHH64/rXT2Xxg8PXzBTd+Ux/56oy4/HGK8WrlmKp/FB/L/gH6bguNchx6XssVG76N2f3Ox3mcdTS7sVi2XirS9RXNveRSA91YH+tagu4pF+WRT9DXnunOOklY+rpYzDVlzUqikvJ3JwadUYlVuhB/Gn7h61B1qSYtFJmjNBQtFJmjNAC0Um4etNLrjrQTdCHJHpQPpiq/nxxcbwB7tVS916y08b5rqNVHcsBWihKTskc08VQpJynNJLq9DSxnrSn3rib/AOLXh2x/5fllP/TEF/5A1yuqfHu3GRY2EkvozttB/LJrupZdiqvwwfz0PlMbxlkWX39tio3XRO7+5XPX87Rz/Oqd3qttZpmaZUwMksw4+tfPmrfGDX9Q3LHKlohPSNdzAfU5z+QrkL3VbzU3L3dzLO3Ub3Jx9M9K9yhw9WnrVkl6as/MM08Ystw944Gm5vu9F/me/wCtfGTQdMBEExvZB2hGQf8AgXT9a868QfGrV9TLLZIlhGeAwO9/1GB+X4153k0oOa+hw+SYWhq1zPz/AMj8XzjxQzzMrwpTVOD6R0f3lm91O71SYy3dxLcSdmlYkj6Z6VXoo6V7sKcaatFWR+U4nF1sTNzrScpPdt3YUUUVseaIBSY4zU9nZXGoTrBbRPNKxwEQEmvVfBvwUkmWO51t9q9RbIf/AEIj+Q/OvLxePoYSN5y17dWfecP8JZnxFV5MLS93rJ6JfM878OeE9R8T3Hl2duxUHDSn7ifU9z7DJr3HwV8LLDw4izyr9ovccySD7v0Hb+fvXY6bpVvpFssNtCkUSjAVAAAKubcsTt/WvgcfnFbF3hH3Y9u/qz+uuFfDvLsgjGtWXtKvdrRPyX6h5SlMEArXm3j74UW+vLJeaeq22oYz0+V/ZgP5jn616YB3yaay4Gcc+teRQxFTDzU4OzP0LNMmwec4aWFxdNSi++680+h8iarpd1o909veQtBMv8LdCPUHoR7iqgr6m8UeD7DxRbGK7iDH+FgMMp9Qe1eD+MfhvqXhV3lCtc2I5EqLyo/2h2+vT6dK/QsvzilibQqe7L8Gfx7xf4b43JJSxOCTqUvJapeaXTzOSooor6fc/DJRlF2kIBWlpHiPU9DYNZXktvg52q2V/FTx+lZnNOrnnRhVjyzV15np4PH4nBVFPD1HBrZptfkepaD8dru0wuo2guF7tEcN+R4P5ivQtE+J+h65tVLxYpm48qT5Dn054P4Zr5q6nFLXg4jIsNV1heL8tvuP1/JvFfOsvtTxVqsV30f3r9T6+ivIbkfu5FIPvU/GBXyXpnifVNFINlfTwY6ANlf++TkfpXaaV8cNasyBdRRXienKN+YyP0r5yvw/iKetNqS+5n7Nlfi7k+LtHFxdOXe119+/4H0CR3NKCQK8t0v47aVOdt5DLa+rbdyj8ua6rT/iLoGpsqw6jDvbojMAT+B5rxKuBxNL4oNfI/TsFxVkuYW+r4mLb6XSf3OzOqzSHHpVSLUoJcYkT2wwqysqEcODXG4tbo+khWp1FeEiWik3D1ozUm4tFJS0DCiiigAopMikLDHWgV0JTRyOuRUTzRpgGRR9TWbqHiXTtNXdc3sUS+rMB/WtI05ydoq5yVcXQopurNRS6t2Nnp3prN+VcJqfxj8P2GQl0blx/DCpbP49P1rkNX+PMkmVsbAgdmmkx+gz/OvQo5Ziq3wwfz0Pjsw44yHLk/a4mLa6J3f4HtBkVBywH1rL1TxPpuioXvLuKBPVnAzXzxqvxN8QaqjI96YEP8EA2fryf1rmZp5bmRpJpXlkPJZ2LE/ia92hw7UlrVkl6an5RmvjJhKd4ZdRcn3k7L7up7frvx00+23JpsEl5Jjh2BjT8yM/pXnGvfE/XdeLhrk2sJ48uD5Tj3PUfga5SkHIr6TDZRhcPqo3fd6n4rnPiHnmcNxdXkg/sx0X3rUc8jSMWYlmJySTkk0lFFe2ko7H5jUqzqy5qjuw6UCiuy8G/DDUvE7xyzI1nYnnzHHzMP8AZH9Tx9a5MRiaWFjzVJWR72UZJjs6rrD4Om5N9tl5t7I5bStJu9avEtrOF55n/hXoB6k9APc17n4E+E1v4fKXl/tu77qBt+RD7A9/c/hiuq8NeD9O8M2ixWkAU/xORkk+pPet8d8YxX5/mOc1MTenS0h+LP7A4O8NsLkajicdapW3XaPour8xrIqYAGB6AVw/jn4a2XiyNp4sW+oKOJFHX0DDuK7zmmKOcsPxrwqNapRmqkHZo/VcyyrCZrhpYbFU1KD3T/Ndmj5K13w9feHbw217AY3/AIXHKv7g9/8AOaz/AOKvq7xB4bsPEdm1tewCVT/Eeqn1B6g+4rwjxt8Lr/wyzXFsGu7H+8B86fUDqPcfjX6Bl+c08RaFb3Zfgz+QeMfDTFZO5YrL71KW77xXp1XmcTRRRX1R+CyjKDswooopmYsc8tvIrxO0cinKujFWB9iK7XQPi7rujBUllW+gH8MvDY9mH9Qa4jv0pa4K+Do4hWqQTPqss4hzLJp8+DrSi/J6P1Wx9A6B8adG1Lal2xsZTx+8+7n/AHhxXdW+p2t7AJIZ0kRuVIIINfIlWtP1e90pw1ndS2zdTscjP1Hf8a+YxHDsJa0ZW8mfuWS+MeJopU8zpKa/mWj+a2Z9ehgy8c0FeK+ddG+M2uacVW4Md7GBglxsY/iOP0rttK+O+nXJVb2GS0JHLbdwH5c/pXz1fJcXR+zdeWp+z5X4kcP5lZe15JPpJW/HY9TOR1pfuiua03x9oWruq2+oRM56IWAb8jzW8LyGRRtmQj6147o1KbtJNep+g4fH4TFx5qFSMl3TTLdFNDqe9Lmsz0LoWiiigYUUUUAFFFFABRRSFh60AMB9KD8w6VC86R8O4HuTWdqPinS9LQtdXkUS/wC0wH9a0VOUvhV2cdXF0KEXKrNRS6t2/M1wcdaQg155qfxo0LTw6wyNdSD+CFD/ADOB+tcZrHx2v7hmGn2aW69nmJY/ioxj8zXo0sqxVXaDS89D4rMOO8hy9PnxCk+0dX+B7nvAJCnJFPwccmuJ+G02q6jo51LV5zLJdHdGu0KET+HGPXrn3Fdrg885rzqkPZzcG07dj7DA4pY7DwxMYuKkrpPR2e110ZNRRRWZ6IUUUUAFFFFABRRRQBE+PrXzL+1D41F1e2vhu1kO2LFxdbT/ABEfIp+gJbH+7X0B4t8QW/hfQr7UrlsRQRmRvU4HAHuTgD3NfCev61ceI9avdSuW3XF1M0j56DJ4A9gMAewr7fhbL/rGJ+sTXuw29f8Agbn4v4k579SwKwNJ+/U38kt/vM+iiiv2k/k0KKKKBBRRRUvRGkIucuVHpvwB8GHxX46hnlj3WenATyMRwXz8i/8AfXzf8ANfZCfKoXoBXl/wB8F/8In4Gt5pU8u9v/8ASZcjkbh8q/guOPXNeo4OOnFfgefY369jJOL92Oi+W7+bP7U4Hyb+yMppqStOfvP57L5EtFIKWvnT9DCiiigAooooAKKKKACiiigAooooAKKKKACiiigAooooAKKKKACiiigAooooAKKKKACiiigAooooAKKKKACiiigAooooAy9Z0yDWdNubGdBJDPG0boehUjBH5GvhDxd4bm8J+JtQ0mXJa3lKqx/iQ8o34qQfxr79YnJx1FfPH7UngoSQWviW2TDQ4t7kqP4CfkY/RiR/wIelfZcL4/6ri/ZTfuz0+fQ/IPEbI/7Ry761TXv09fVdfu3PnGiiiv24/kQKKKKBBRRRQUnY+qP2afHA1nw0+iXUmbzTMKm48vEfu/8AfJyvsAte2sdq8V8IfDvxfJ4I8XWWqKW8hG8u4Vf4om4I/Dgj3UV9zWF5FqFpBcROJIpVDq4OQQRkEH0r8K4jy76li3KK9yWvz6o/sXgDPf7Vy1UKjvUp2T810ZeXpS0UV8ofqgUUUUAFFFFABRRSUARSIJI2U9CK+dfi74S/sDXBdxLi1umJ4HAbqR+PX8/Svorg965/xp4bi8T6JcWkgG9hlGx90jofzr1csxjwldS+y9H6H5/xrw7DiLKqlBL95HWL810+Z8tUVNfWMun3s1tMuyaJijD0INQ1+swkprmWx/n5iKFTC1JUaitJOzT6NBRRRWp5oUUUUAFFFFABRRRQAUUUUAFFFFABRRRSNYQlOVooT2zS10nhz4eaz4kZXgtjDbnnzpsquPYdT+WPevXPCnwc0vRts13/AKdOOcyjgH2XpXg4vN8PhdL3l2X6n6rkHh3nGeuM3D2dN/alpp5Ldnknhb4ear4nZHihNvbHrNICBj2HU/y969p8IfDHTPC6rLt+03eOZpRk/gOgH0/HNdpDEkMYWNQqj0FPUAnIFfDY3N6+KvG/LHsv1P6p4a8PsqyBRm4+0qL7TWz8lsiRFCjAGBSkUA0teIfqNkgooooGJSMgIwRmnUUBucH4w+GOm+KFaQD7NeY4mjGD+I6EfX8MV4n4o8Aar4Xd2mhM1sOk6Alce46r+PHvX1GcA5xUM8CTRssgDqfUcV7mCzavhLRvzR7P9D8s4l8Psq4gUqij7Oq/tRW7811Pj+k/GvoDxR8G9L1hXltP9BuDzlBlSfden5V5J4h+Hms+HXZpbZri3zxLBlhj6dR+WPevuMJm+GxSSvyy7P8AQ/ljP/DzOcjbnye0pr7UddPNbo5uiiivePymcJQdpBRRRRYITnB3iyW2vrizbME0kDesblT+lbNp4+8QWKBYtVnAH9/DfzBrAxQfpXJPDUqnxxT9Uj3cNneZYP8AgV5R9JNfqdvb/GHxHABmaKb/AK6Jj+RFa9t8eNTjUedZRSn/AGHK/wCNeY5pa4p5VhKmrgvlofUYbj/iLDq0cTJ+uv5nrcfx/n/5aaUo/wB2bP8A7LVtP2gIf4tNkz7ODXjNFYPJcG/sfiz14eKXEsN6yfql/kezn4/wY402X/vpf8aik/aA4+TTS3+9Jj+hrx2kxzUrJMH/AC/iVLxT4ke1VL5L/I9Xl+P144+TS0T388n/ANlrIuPjdr0jkxLbRr6FWJH6/wBK8+20uTmto5ThIbQX4s82v4i8R1/ixLXokvyOqu/if4juyT/aLRqf4URQPzxn9awrvWtQvs/ab24mDdnkYj8iapZ5o213RwtCn8MEvRI+YxPEObYy6xGIlJecnYWiiiuyyR83OpOprJhRRRVGIUUUUgCjrRVnTtJvdWlWK0tpbiTONqqePc+g9zWM6kaa5pOyPTw2Dr4uap0IOUnskrv8Crj8qktraa8kWKGJ5pGOAkaksfoBXpXhn4I3t6Vl1WUWsXUxry30LdB+Fes+HvBWk+HItlpaojEfM+Ms31J5NfNYvPaNC8aPvS/A/auHvCrM8ycauO/dU/PVv0XQ8l8KfBW81Flm1RzaRdfKUgs349B+p+lewaH4a0/w/aiGztlhUddo5J9Seufc1sKiqOmBSjpgV8Ti8wr4t3nLTstj+osg4Qyvh6mlhafvdZPVv59PkSgcUtFFecfbBRRRQAUh6UtJkUAc14p8Haf4psmiu4Qx/hcDDKfUGvBfGPw51LwpIz7DcWWeJlXlR/tDt9en8q+mueaintkuI2jdQ4IxtI4r2MDmdbBuy1j2f6H5vxRwRl3EtNynHkqpaSS1+fc+Plo5r27xf8FoL2N7nSWFrPjJhI+Qn2x0/Dj2rx7VtEvdEuzBeQPC/Qbhw3uD0P4V+hYLMqGLXuuz7Pc/jriLgnNOHaj9tTvT6SWqf+T8inRRRXsH5uFFFFMAooopFxlJbBV2DXtStSBFf3UYHYTMB+QNUqK550ac1aSuerQzHF4aV6VRxfdNo6KH4i+IrYAR6pKv/AUP8wa04vi/4jQANcRy/wC+mP5YriqTdXLLL8LPemvuPeocXZ5h/gxc0u3M2vubO+X41+IQeTbN7GNgf/Qqsp8cdaH3oLc/g3+Nec80nNYvKcI/sI9WHiBxDDbEv56no7fHLW+0EA+u7/GoJPjZ4gb7gt1+qMf/AGauAopLKcIvsIcvEDiKWjxL/BHbS/GPxFIOJYU/3Yz/AIms+X4meJpmP/EzkQf3VVB+u3NczRn2raOXYWO0F9x5lXjLPa/x4qXybX5GjceJtWumLSahdNnt5px+WcVnu7SMWZizHqSck00A0tddOhTp6Ril6HgYjNMbiXetVlJ+bYUUUV0HkSlKW4UUUUyAooooAaOtOpYonmkWOJGkkY4VEGST7Cu68NfCHV9aCS3Y+wW55+cZkI9h2/H8q8/EYyjho81SSR9blHDuZZ1V5MFScu+mi+b0OEjjeWRURS7scKqjJJ9AK77wl8INS1wrNfg2FqeQpGXYfTt+PPtXrXhb4d6X4ZXMMCvPjBmf5nP+fSuuWMKvSvjMbn0p3hh1Zd3uf0vwz4S4fDcuIzaXPL+VbfN9TnfDngrSvDEOy0t1VyBufqx+p6mui+72pSR3pPvDAHNfJTnKpJzm7t9z+g8Lg6GCpRo4aChFbJKyJOCKWkFGRUHcLRRRQA1utQzwJMu1wGB7Gp+oo2007EyhGatI8o8a/Bq11HfdaVi0uOpjx8jn3Hb6ivGtb8P3+gXJivrZoW7MeVb3B6Gvrfb82e1Z+raNa63btBdwJNCRyGANfR4HO62GtCp70fxR+LcUeGWW5zzYjCfu6r7LRvzXQ+SqK9d8T/AxlDz6NPjv9nlOR9A3UfjmvLNT0a90ecw3ttJbyA4w44PuD0I9xX3OFzGhil7kte3U/lbPeDc2yGbWJpPk6SWqfz6FWiiivVPz6zCiiimAUUUUrG0Jzg/dZLbX91Zf8e9xLAf+mTlf5VsWnjzxDYqFh1afA/vkP/6EDWDtoNcs8NSqfFBP5I9vDZ5mWE/gYicfSTX6naW/xe8RwgA3SSn1kQc/lir8Hxv12MfvYreX6Bl/qa89AxSEelccsrwst6a/I+iocd8Q4fSOKk/V3/M9RX48ago5sEY+0pH9DUq/H2+HXTF/7/H/AOJryqisXk2Df2D0Y+JPEkdsQ/uX+R6q3x9vCONLQf8Abcn/ANlqrN8ddWf/AFdtHH9WLf4V5pRmmsnwa+wTPxH4kqaPEv5JL9DvJfjT4hlyAbZPopz/ADrMn+KPiWZyf7QMansiLj+Wf1rlqT8K2jl2FhtTX3XPJr8aZ9iPjxcvk2vyNK68TateMTNqFy+e3mtj8s4rOLFiSSST1JpvOadXbToU6atGKXofPYjM8binetVlLzbbCiiiug8ZylIKKKKZInNLikXpWnonhfU/EMoSxtZJhnDORtQfVjx+HWuWdWFGLlUdl5nsYLL8TmFRUsLTc5Pok3+RmDpWroHhXUvE0wjsbVpVBw0jfKi/U/0HPtXqnhX4IQw7J9Xm+0OOfJTIQH3PU/p9K9S0/TLfTLZYraFIY1GFVVAAH4V8tjM/p07xw6u+72P6C4Z8JMTiHGvmz5I/yrVv1fQ4Dwd8H7HQ9lzqOLy6HI3D5UPsP6n9K9IiiWFQsYCKO1O6GnA5+lfEV8RVxMuepK7P6dynJMDktFUMFSUV5bvzb3JKTFGRS1zHvBRRRQA1qimgSZcMAynsRUwOaQihOxEoqaszyrxx8H7XVA93pm2yuj8xTHyOfcDofcfrXi+r6He6FcmC9t3gkzhSeVb3B6EfSvrhkJxnp6GsvWfDljr9oba7t0ljPTcOh9QeufevpMBnVXDWhU96P4o/FuKvDPAZ0pV8HanVeui0b810Pk7rSZFen+LPgte2LPPpDfaYephYgMv0PQ/jz9a80ubaazlaKeJopFOGR1KlT7g195hcbQxUeanK/l1R/Jue8L5nkFXkxdJpdJbp/MbRRRXpnxAUUUUAFFFFA02FW7XW9Q0/b9nvLiID+FZWA/IHFUx0pa5p0YVFaSuj1aGYYrDO9Go4vum0dTafE/xHauD/AGgZQP4ZFXH54z+tbdl8cNcgI8+KCcf7IKf1P8q86HHSjg1xTy3CVN6a/L8j6rC8cZ/hNKeKl83f8z1uL4/3BcCXS12eqzZP5Ff61eT4/WuPnsJx/u4P9a8XpuPeuSWSYN7Rt8z6Gl4pcSU96yl6pfoj3H/hf1iethc/kn/xVKfj7Y/8+Fyf++P/AIqvD6Ky/sHCdn953f8AEWuIf5o/ce1v8frTHy6fcH67f8apXHx/kA/c6YW/35Nv8ga8fz706rjkeDW8b/M5KvinxHUXu1VH0SPTLz47arMpEFpHAexdy38sVi3Xxd8SXIO27S3z3jQH+ea4wHNLXXDK8LT2gvnqeHiePOIcVpPFSXo7flY1b7xfrWoMWn1G4c/3Vk2g/gMCspmLsWYlmPJJPJpAc0td1OhTpq0Ypeh8pic1xuMlzV6spPu23+on8NdH4B8LP4r8Qw27KTbId8zf7I/h/E8fn6VzoUkgAZJ7Cvov4WeEF8N6FHJMgF3c4eT1zjgfgP615ObYz6rh2k/elov1Z+ieHnDcs+zWM6sb06dpS7Psvmzt7WAW8SoAAqjAAFTAcUoGaWvy1u7uf3hCCpx5Yi0UUUjQKKKKACiiigCPYKTJxSnpWF4p8RW/hjQLzUblsRW6F29TjoB7noPciqjGU5KMVds569aGHpyq1HaMVdvyR4Z+1D43BNt4ZtZTk4nu9p7fwKfxy2P9la+eSMVo+ItdufE2uX2qXTZnuZDIRnIUdlHsBgD2FZ/RMd6/fsmwKwGDhS67v1e5/DvFGcTzrMqmJfw3tFdkthtFFFfQHxwUUUUAKeBiuw+E3g8+N/HFhZOu61iPn3HpsUj5T/vHav41x2OfpX1f+zX4I/sHwodWuE23epkSLkcrEPuD8clvow9K+Uz/AB6wWElyv3paL59fkfovBOSvOM1ppq8Ie9L0XT5s9lgiEUYUdFGKlWlIzR92vwp6n9pwioKyFooooLCiiigAooooAKKKKACiiigAooooAKKKKACiiigAooooAKKKKACiiigAooooAKKKKACiiigAooooAKKKKACiiigAooooAibNYvifQoPE2h3mn3K7oriMxOPYjqPf09622b9KaN31qoycJKUXZo569KFenKnUV4tWa7pn5+eIdDufDOt32l3YIuLaRo2JHBHZh7EYI9jWcvKZPWvoX9qLwNse38S2sfGBBd7R2/gc/qpPutfPJ5r9+yfHrHYOFRb7P1W5/D3FGTzyXMqmHfw3vF909gooor6A+NCiiigAZfmr6k/Zl8eDV9Al0G7kzd6eMw7jy8JPH/fJ4+m2vlv+ddB4I8V3HgvxPY6tASRC+JYwfvxHh1/EdPfB7V8znmXrMMJKK+Jar1X+Z99wdnjyTM6dWT9yXuy9H1+R98L7UdBWbo2qQa3p9teW0glimjWWN16MrDIP5GtKvwaScXZ7n9r0qka0FUg7pj6KKKRsFFFFABRRRQAUjDg0tFAHh3xq8G7JRrNrHleFnCj8Af6H8K8kxivrjVNPi1SwntpoxIkilSp6EEV82eJvAOraFqMyJZTz224+VJEpcFe2cdD2Oe9ffZLmMZU/Y1ZWa2v1XY/kbxQ4NrU8X/amBpuUZ/Ekm7Pvp3Obop0kLwuUkVkcdVYYIptfYxnF7H84Twtam7Sgwoooqzk5X2CiiigfLIKKKkgtZrptsMTyt/djUsf0rJ1IR1bO2ng69ZqMINtkdJuroNO8A69qmPJ02bae8mE/niuq0n4F6rdn/TLmK0Hoilz+uB/OvPrZlhqPxTX5n1+A4Kz3MWlRw0rPq1ZfezzUc1YstOutRk8u0t5bh+4iUn+Ve76R8FNG0/a1yr3sgOcynjP0HH513Gn6JZaXAsNtbRxKvQIAAK8LEcQ0o/wYt+uiP1rKPB3GVWp5lVUF2jq/S+x4P4e+DGs6owa8IsITyQfmf9Dgfn+Fen+HPhXo+gbJTF9ouF582UbiD7DoPwruTnH3acORmvl8Tm2JxOkpWXZaH7pkvAWSZLaVOlzzX2pav5dERxQJCMKoUewqUCjrSk4rx276s/RYxjBWiLSUtFBY1QBQTSZHQVXubqO3UszBQBkknHFNJt2M6k40480yUnA5OBQDnvmvGfHfxkXD2WhtubkNdYyv/AfU+/T0zWV4H+MN3pTpbas73Vr085uXT6/3h79frXtRyfEyo+2Ufl1sfmNbxFyOhmSy+VS/RyWsU+zZ74ZNoye1IHLdOh71Q0vVbXWrVJ7WZZVYZDA5Bq8mAvIwfSvGcXF2Z+lUa0MRFTpu6eqa1TRNS0lLUnQNAqKSBJhhlDfUVMDSHmmnYiUVPSRxPiL4W6Jr6s7WwguD/wAtYTtbPqcdfxzXmuv/AAR1Kwy9hOt7F1CONrj8eh/SvfAc9KGTI969XDZpicNpGV12eqPgM44FyTOk3WoqMn9qOj9dNH8z5H1PQNR0csLyymtyDgllO38G6H8DVLFfX01lFcIVkjVweoYZrktW+FOgapuY2KQSHq0Xy598Dr+NfS0OIovStC3mv+CfimbeDVSN55bXTXaSs/vR83UV7DqHwCHLWmoOvoJUDfqMVyV/8H/EVlkrbJdD/pi4z/49ivcpZvhK207euh+U5h4ecQ5e3zYdzXeOv4LU4oGlrTvPCms6e5WfTrlSOpEZZfzHFZrxtExV1KMOoYYIr0qdelNXjJP0Piq+U47Cy5a1KSfZpiUUUV0cyPJlSnD4ohRRRTMrSCiiigOWXYKKKKhzijphh60/hixN1LV220LUrsgQWFzLnusLEfnit+y+FviW9bP2HyFP8UrqP5E/yrknjKFP45pfNH0OE4bzbG29hh5S/wC3Xb7zku3NDdK9U0r4DXs5Vr29SAd1iTOfxP8AhXXaR8FNE08qbgPeOO8jHH5DA/PNeTWz3C0vhbk/JH6Bl3hVn+OadWCpx7tr8lqeAwWst1KEhikmkPISNSxP4Cus0f4Va/qhVnthaQn+OY8/98jP64r6F03w5p+kxBLW1iiUdgoFaCrx0Arwa/EVSWlKKXmz9bynwdwVC0swqub7JWXo3uzy7w/8ENNtCsmozPeuP4PuL+Q5P4mvQ9M0Wx0uIRWttHBGvRUUDH5VfVfXn8KUL3r5qvjK2Id6km/yP2nKuHcsyeHLhKEY+aWr9W9SQDFLRRXIfShSYFLRQBFk96aHwtOc7VJJxXB+Mvinp/hlGgixd3uP9Wh+79T2/n7VvRoVMRNQpRu2eRmWaYPKaEsRjKijFdX+SXU6jWNes9CsXuruZY40GTuP8qwfC3xK0nxTJLDC5hnUkCOXCs4H8Q56fyrwDxF4p1DxRd+dezFgDlIl4RPoP6nmsyGV7aVZopGikQ5V1OGU+oIr7Glw8nRfPL3322R/N+O8YZRzGP1SmnQjo76N+a7H2GH3LSrnFeIeCPjLJC8dprTbkPyi5HT8QP5j8R3r2Oyv4NRhE0EgljYZBUggivlcVgq2Ely1F6Poz96yHibL+IaCrYOpd9YvRr1RoUtIOlFcJ9aRPz8tZWsaBYa9bmC9t0mVuzD+Xoa1VHH9adt4x2qoycXzRdmc1fD0sTB0q0VKL0aaumvNM8P8VfA+aAvPo83mJnP2eQ8j2Df0P515hqOlXekzNDeW0lvKpxtcYz7g9x7ivr5lBI71matoFhrEDR3drHOh/hYA/wA6+mwee1qNo1VzL8T8P4h8KMuzFyrZe/ZTfTdP5dD5MoNe0eIfgXayhpdMna3bqInyy/QHqK851r4fa9oRJuLF5Yh/y0h+cfpz+YFfY4bNcLifhnZ9noz+cs64BzzJm3UoucF9qOq9Xbb5nO0UHg4PBor101JaH5xUpTpO01YKKKKs5wooooAKKKKACiiigAooooAKKKKQAaKKns9PutQcpbW8tww7RIWP6VlOcYK8noelQwdfEyUaUG29klcgpvPvXdaL8Hdd1Vl81EsYz1ZzuYD2A/xFehaD8EdL08iS+Z75x0EhwgPsv+Oa8XEZzhsPpzXfZf5n6bk3hpnua2lKn7OD6y0/Dc8Q03Rr7WrgQ2dtJcSHqEU4H1PQfjXonh34G312El1SYWq9fKi5Y+xbt+Ga9q0/R7TTYlS3t0iRRgKqgAflV1htTsK+VxWfVqulJcq+9n73kXhLleAaq4+Tqz7bR+7qc34d8CaR4bXFrZoJMYMjfMx+pPNdGAqjKgAUvzev6UbRjGK+ZnUnVfNN3fmftmEwOGwNNUsNTUIrZJJL8CSlpKWoO8TFFLSUAR5460m0jnFG8r1rlfFnxB0vwpHieXzLgjKwx/Mx/DsPc4FaU6U60lCmrt9jzsbj8Nl1GVfFVFCMd23ZHUggfSlLH6e9eD2fx01Aas0s1tGbE8CKPhlHruPBPtgV6x4b8Y6b4otjNa3CsRjdGThl+o6iu3E5dicMlKpHTutT5jJuMcnzypKlhK15JvR6NpdVfdHTUU0MCKdXnH3AUmBRmloAhP3wDWbq+iWWswmK6gSZDwQ4B/nWljHbFOI5zmqjJwd47nPWoU8RB06sU4vdPVM8h8QfA22uA0umTG1kPPlNl0P0PUf54rzXXfAet6AW+1WMjxjpLF8649eOR+IFfU498UySFZV+dVf6ivfw2dYmhpJ8y89/vPyTPPDDJc1vUoxdKb6x2+a/yPjrHNLnivpvWPhtoeuBnuLFBM3WRPkbPuRjNcFrHwFePc+n3vHZJVyPzH+FfUYfPcNU0qXi/PVH4Tm3hLnOBblhGqkfJ2fzTPIqRq6nVPhn4i0sMz2TTIOrQEN+nX9K5y5s7izfZcQSQuf4ZEKn8jXu08TRqr3Zp+jPyrG5BmeXyticPKPqn+ZFRRRXYfOyhOPxIKKKKZkFFFFABRRRQAUUUUikmIvSloq5p+g6jqZUWtjNOG/iSM7fz6CuedaFNXk7I9bD5fi8TJRo03Jvok3+RSJ9KOoruNK+D3iHUWUzRR2iHqXbJx9B1/MV2uj/AAJs4Cr6hcy3DDqqny1P5c/rXlV83wtH7V35an6Blfhxn+ZNP2LpxfWWn4bnikUTzyCONGkdjgKoySfYV1mgfC3Xdb2u1sbOA9JZuCR7L1/MCvfNH8GaToSkWdnFFkckIMn6nv8AjW4sYQYCgD2r5vE8Q1JaUI283r+B+1ZN4O4Si1UzOq5v+VaL792eaeG/gppWmMs2oM1/KOcOMKD7KOv45r0K2s4LSERwQrGijAAGABVrp3pMfjXy9fFVsS+arJv+ux+55XkOXZPT9ngqMYLrZav1e5J/DS0tFcx9AFJgUtJQBGzACkLDFNlfy0JYhV9TXn/jD4uaf4eD21oRe3g4KIeFP+0e30610UaFSvLlpRuzxMzzfBZRRdfG1VCK79fJLdnoZIYA9cUDrjHSvMfBXxktNZK2upqLS6PAYH5HPsT0PsfzNelxSLKgZCHU9xTr4erhpctSNmRlWd4DOqKr4GqpLrbdeTW6LFFFFcx7wUlLRQBDgH0xXPeIfBGleJIyLu1VmA4cfKw/Ec10WwYowTxu/SrhUnTkpQdmuxw4vBYfG0nRxNNTi900n+Z4F4l+Cepadul0yQXsPXyzhWH0PQ/pXnd1YXFhMYbqCSCUfwSqQfyNfYK8jnpWTq/hnT9djMd7axzL6OoP4/WvqcJn9al7tZcy79T8K4g8JMvxzdbLZOnP+V6x/wA0fJ9J1Fe06/8AAq3kZpNNuXtx1ET/ADr9Aeorz3WPhrr+i5Mli00Q58yA7x+X3v0r6vD5rhcRtOz7PQ/n7N/D/PMobc6LnFdY6r101XzOZopZI3hdkkVkdTgqwwRSV7MZKWx+cVqFWi7VI2CiiirOUKKKKACiiigAooooAKKKKQBRRV3TvD+o6uyra2c027+JEO3/AL66D86551oU1zTdkevhsvxWKko0Kbk32TZRHSlr0DRPgvrWpYNy0dlGR1b5mH4Dj9a73Q/gjpGnMHui9845G9sKD9Bj9c142IznC0NE+Z+X+Z+mZR4ZZ9mVpTp+zg+snb8N/wADzz4S+Ef+Eg1tbu4j/wBEtmB5HBfqB+HU/h619FKgjAVRwBiq1hp1vpkC29tCkMKjCqoAA/CrQBBI7dq/P8wx0sbW53otkux/XPCXDNHhjALCwfNNu8pWtd/5LoTUUUV5x9yFFFFABRRRQAUUUh6UARkYr5r/AGn/AB759xB4ZtJPlXE13tPf+BD/AOhEf7te6eN/FVv4O8OXuq3P+rgjLYzgs3RVHuTgfjXwvrOr3Ou6tc6jdyeZc3UrSu3bJPQew6Aegr7fhbLfrOI+sVF7sNvX/gH4t4kcQfUMGsBRfv1N/Jf8Eo0UUV+0n8nBRRRQIKKKKCoq50/w68IyeN/F9hpYDGFm8ydh/DEvLH2z0Huwr7ms7aOxtooY1VURQoAGAAOgFeM/s0eBxo/hyXXLqPbd6lgx7hysI+7/AN9HLe4K17eQCvpX4VxHmH13FuEH7sdPn1Z/Yvh/kX9l5aq9RWqVLN+S6IlopB0pa+UP1QKKKKACiiigAooooAKKKKACiiigAooooAKKKKACiiigAooooAKKKKACiiigAooooAKKKKACiiigAooooAKKKKACiiigAooooAKKKKAMHxZ4ftvFGg3um3S7obiMoR3GehHuDgj3FfCfiLQ7nw1rl7pd2u24tZTGeOGHZh7EYI9jX6Ck9K+c/wBqLwJuS28T2sfMeLe72jqpPyOfoTg/Uelfa8L5j9VxPsJv3Z7evT79j8b8R8g/tHArG0V+8p7+ae/3bnzrRRRX7WfySFFFFAgooooGtD6P/Zj8f+fbyeGbuTLwAy2xY9UJ+ZfwJyPZvavogd+K/Pnw9rd14a1uz1SzfZc2sgdfRvVT7EZB9jX3P4M8TWvi/wAPWmqWpzHPGGA6kHoQfcEEH6V+KcT5b9VxPt6a92f4Pqf1r4c8Q/2jg3gq0v3kNvNdPuOipaKK+KP2UKKKKACiiigAooooAQiongWTqoP1FS5zQRzTTsS4qW5mXGh2V0hWS2jZT2Kg1jS/DXw9NktpcCk9SqAfyrqgDQcn0rWNerD4ZNejPLrZVgcR/Foxl6xT/Q4SX4M+GpT/AMebD/to4/rUX/Ck/Dmf+PZ/wmf/ABr0A4NJiuhY/FLao/vPJlwrkk3d4SH/AICv8jgB8FPDZ/5dn/GV/wDGrNv8IPDcAGLHf/vuzfzNdsFAo5PQ0PHYl71H95UOFskpu8cJBP8Awr/I5q1+H2gWjh49Mt1YdG8sZ/lWxFplpAAI4EUDttFXh/nmmkZNc0q9SfxSb9WevQy3BYdWpUox9El+giQInRQPoKk20oFBOKzuegoxjsLRRSZFIsWikpaACiimkhV5NADC2BnNIXAXJNYmu+K9P8PW5mvLpIR2DHk+wHU15F4t+NF7fl4NKj+yQ9POIBY/QdB+Ofwr0cLl1fFP3I6d3sfD59xhlPD9NvE1ff6RWrfy6fM9O8U+P9M8LRk3EwM5HEUfzMf8B7nArwzxh8RNR8VyNGzG3s88QI3X/ePf6dPauauLmS7lM00ryyMfmd2LMT7k1GFr73AZPSwlpy96Xd9PQ/k/irxIzHPubD4f93SfRPVrzYtFFFfSH4reV+Y1fD/irUfDFyJrOchSctEfuP8AUevuOa9v8HfFvT/EKpb3LCxvDwEkPDn/AGT3+nBr55HWnV4WOyujjNWrS7r9T9T4Y4/zTh2Sgpc9LrF/o+h9hxyLIm4EEHvSngdiTXzb4V+KmseHNsckpvbVf+WcrfMB7N1/PNev+F/ibo/iTCLMLe5PWKUbWz7dj+Ga+DxmVYjCttq8e6P6z4e4+yfP4xiqnJUf2ZWTv5PZncg54oIzTI5UlHykH6VJXjH6UmpaoKKKSgoWiiigApNo9KWigCu1vGw5jU/UVTuNEs5wQ8CY7jaDWgOfelFWqko6pnLUw1GqrTgmjl5vh1oVySW0u2JPU+UAf5VRn+Efhu4+9YAf9c2K/wAiK7bGaQjn1reOMrx+GbXzPIq8P5VWd6mHg/WK/wAjgW+Cnhs9LVx/21f/ABpv/Ck/Dv8Az7v/AN/n/wAa78DPtS4rVY/FL/l4/vOF8J5HLX6pD/wFf5HAj4J+Gx1tWP1lf/Gpofg54ag6WRb/AH5Gb+ZruaUDPbNJ4/Eveo/xNIcLZLDWOEh/4Cv8jlIfhp4cjxjS4Dj+8gNatt4Z0yzQLDZxRj0Cgf0rVAz3puysJYitL4pN/M9OjlGAofw6EI+kUv0Iks4Y+kaj6LUwVV6Cnjr0oyKxcmz1I04Q+FBS0UUjQKKTIpaACiiigCEAtyePalCikOVPXj0rJ1fxDYaDAZby5jhUd2bH4CrjFzfLFXZy18RSwsHUrSUYrVtuyX3muCBz2rF8QeK9O8OwGa9uUiA6bjyT6AdSfpXlnir44SSq8OjR8dPtEg/UL/X9K8t1HU7zV7hri7ne5mbq7nOPYeg9hX0uDyKtWtOt7se3U/DuJfFXL8tUqGXfvKnf7K+fU77xj8Yr7WQ9vpgeztjwZDw7D+n8/cV507tI7MzFmY5LE5JNN/hpce9fdYbCUcLDlpxt+bP5WzziPMc/rOrjKrfZbJeSQtFFFegfHBW74X8b6p4VnBtZiYc5eB/uH1x/dPuPxzWFRXNWo068eSpG6Z72XZni8qrKvhajjJbNO3/Do+i/CHxT03xKFhdvsl0esTkZJ9j0NdwkyuPlYFfavjsMVIIOCO4rt/Cnxa1fw+Uinc31qvG2VsMB7N3/ABz+FfFY3IGrzw7v5P8AQ/pzhfxbpVFHDZyuV/zLb5r9T6PRgpxkCnD25rj/AAx8StI8TKFjuBFOesUnyuP8fwrrUdZQSGDD1Br5CpSqUZctSLT8z+icFmOEzGkquEqqcX1TTJ6KKKyPSExxio3hSQYZQfqKkzTaL2JcVLRnM634D0fXMm5sY3cj74G1vzHNcZq3wGsZi7WN3Lak9EYb1H9f1r1fr1pe1d1DMMTQ0hNpfgfJ5hwpk2aX+tYeLb62s/vVj531H4Ka9ZM3keTdx9ipKt+R4/Wubv8AwPrum/6/TJ1/65jzP5Zr6qAFMkgSX7yA/UV7VLiDEw+NKR+a43wgyXENyw8pQfa6a/HX8T5Bns7i14mhkiPo6FT+tR19fvp0EoIaFCP92s288IaXef6+zik/3kB/pXow4kX24fcz42v4KWd6GKv6q36nyjto219Qt8NPDzD/AJBVr/36X/Cm/wDCsvD2f+QZb/8AfsVuuI6XWDPLl4LY6/u4iP3M+YaTHNfUC/DPw6pz/ZVsfrEp/pV238HaPaD9zp9vH/uxKP5CpfEdPpB/eb0/BXFP+JiUvRNnytFby3DbYo3kb+6ikn9K07TwhrV8wEWmXJJ7tGVH5nAr6mTSraMfLCg+iipkgSPooH0FclTiSb+CCXrqe/hfBfCxf+04ly9El/mfONh8IfEV4Bvt47YH/nqw/pmuo0z4COxBvdSOO6wx4/Uk/wAq9qwCOKXaV715tXPMXU2aj6I+4wPhdw9g2pTpubX8z/RHA6X8HvD+nkO9ubo+szFwf+A9P0rsLTSbOwjCQQRxovACqABV0+nFI2R7141XE1qzvObfqz9GweTZdl65cLQjFeSX5kiqFHAxTqSlrnPaCiiigAoopD0oAZkYzmgntTSVQYJrE1zxZpnhyMve3aR8cDOSfoByauMJTajBXZx4jF0cJTdTETUYrdtpJfebm7FYuueKLDQLfzru5WEdtx5J9Mdc+1eUeJ/jjc3IeDSIjEnTz5R8x+i9vx/KvMtQ1O71a4ae8uJJ5m6s5z+A9B7CvpsHkVWraVZ8q7dT8O4k8V8vy5SoZcva1O+0V8+p6J4t+NF3fF4dIU2sR4MzAFm+g6D6nJ+lea3FxLdSNLM7zSscs7sWZj6kmo+mKXHPXmvt8LgqGFjy0428+rP5dz3ifM+IKvPjara6R2S+WwtTWV9cadMs9tM8MqnhkJFQ0V3SgprlkfNYfEVMLNVKUmmtmtGmeqeEfjbNZ7YNZj81en2iMcj6r/UflXrei+I7DX7cT2dyky/7LfzHr7V8odqn07VLvSLhbi0uJIJR/Ehxn2PqPY18tjMhpVryovlf4H7tw14r4/L+WhmUfaU112kvn1Pr7IPtQQQDjrXh3hf433FoFi1WAzL086L731K9/wAPyr1LQ/Gml+IY99pdpI2MlScMv1B5H5V8XicuxGFfvR07rVH9L5LxhlGexTwtZc38r0a+T3OkApaYrBhwQacTXnH210xaKSjNAxaKKKAImRWxkZ+tUrzSba9Qq8SHPUFQav8AGKP+BVak46o56lCnWTjUjdM4+9+Fnhy/B8zTo0J7xZQ/+O4rB1H4E6PPk20s9sPQSbh/49mvTNvp/Ol254rrp47E0/hqP7z5vFcK5LjLurhYt97JP70eM3PwBDKfs+pMn/XSPd/IiqEnwE1CMfJqCP8A9siP6mvdSM0m09jXbHOsZH7d/kj5mt4a8NVtfq9n5No+f2+B+tfwzwH65H9Kb/wpDXM/622/Nv8ACvoPHtTq2/t7Gd19x5//ABCvhx/8u3958/xfAzVpP9ZcxR/RSf8ACr0fwCumHzamq+3kk/8As1e4YpfmrN53jH9qx0U/DDhunvRcvVs8et/gHbkAS6hO3+4AP5g1uWfwU8P26ASxPOw7tK39MV6IPpQWxXLPM8XU+Kb+R9BheCMgwn8PCxfqr/nc53TvAeh6W4kg06GNh/EEGfzrbWzhjQbIVH0FS/MvanDkc1wOtOo7ybfqfVYfAYTCLloU4xXZJIeAB2xS0UVmegFFJmloAKKKSgBnLZ7UnBFRvMsS5dgo9Sa5PxJ8TNG8PKyvcGaZf+WUPzMT6H0/EitqdGpWly04tvyPMxuZYTLqbqYqrGKXVtI68sFHJx71yvij4haZ4XUie4Ek5GRDH8zH8O31OBXkPif4w6trCvDZk2NseMqdzsPr2/Dn3rg5ZXnkaSV2kdjlnc5JPqTX1WDyCc7TxDsuy3PwHiPxdw2HToZRHnl/M9EvRdTs/FnxV1bxE7xW7mysieFQ/Ow9z/QY/GuLBzRjFFfa4fC0cLHlpxsj+ZM2z3H53WdbG1XJ+ey8ktgrsfB3xQ1Pww0cUkhvbMcGJ2+ZR/st/Q8fSuOop4jC0sTHlqRuiMpzzH5LWWIwVVxa7bPya2Z9P+G/HmmeKIAbacCUAbopOGH4f16V05fK8c/Svjy2uprKdZYJXhlU5DRsVP5ivTvCPxrubMx2+sKZojwJ0XBX6jv9Rj6V8NjshqUrzoart1P6q4W8V8JjuXD5qlTqfzLZ+vY913/JkcUhbIyOvpWTo3iKw16AXFlcJKp7g9PYjrmtZRkZ6jtXysouD5ZKzP3yjiaWJpqpRkpReqad018iaikpag6QooooAbjPWmvErDkAj3qSmkYoJaUjD1PwrpesrtvLOKYDpuQH8q4/Vfgjot0262Elox/55vkfkc/pXpRDdjxQB6V10cXiKPwTa+Z87jeHcqzK/wBZw8ZPvZX+88Ov/gNcREta6gr+iSRn+ef6Vg3Hwd8RQg4hhl/65vj+YFfSGPbJpMD6161PPcXDdp+qPgcX4V8O4m/LTcPR/wCdz5dm+G3iWAEvpcv4Mp/kTVCXwjrMP3tMufwQn+Qr6w2K38INNMCf3Fz9K648RV+sUfN1PBnKW/3daS9bP/I+S/8AhG9W/wCgXef+A7f4VLH4S1iX7umXQ/3oiP519X/Zov7i/lS+RGP4B+VW+I638qMF4MZdfWvL7kfLkPw58RTAbNMkP1ZR/MitO2+D3iS4UE28cHtI4OPyzX0h5YUZCgUoHHIxWEuIMU/hSR6dDweyOm71Zyl80l+R4Vp/wF1G4ANxfRW57hYy39RXR6d8B9Mt2Bubme69VLBQfy5/WvUxwKTbjPevPqZvi6u87emh9fgvDzh3BWcMMpPvJt/hscrpvw60DSCrQ6dFvXo7/M35nJrpI7OCFBtiVQOwFTDpzSFA3oa8ydapUd5ybfmz7jDZdhMHHlw9KMV2SSJVAApaKKyPTCiiigAooooAKKKKACiiigCLIx0pS21STTS2wc1xfxV8cJ4C8I3V+21rlh5UEbfxyN90fQck+wNa0aU69SNKCu5OyOHGYqngcPPE1XaMU236Hhn7S/xB/tjXIvDtpJ/o1kRJOVPDyEcL/wABB/NvavFMYjyKddXU19cTXM8jTXErmSSRzksxOST9SajT09a/oHLMFHA4WFGPTfzfU/hriHN6mdY+pip9XouyWyEooor2j5cKKKKADHFdN8OvCEvjnxbYaYgbyWbfcOv8MS8sfbPQe5Fc0fmNfVf7NfgQaF4YOs3MeLzUcMu4cpEPuj/gX3voR6V8vnuYrAYSTT996L59fkfoXBmRvOszhCS9yPvS9F0+bPYLCyjsLWGGNFjjiUIiKMAADAA/Crg4Wl4xS7a/CG7u7P7UpwVOCjEWiiikahRRRQAUUUUAFFFFABRRRQAUUUUAFFFFABRRRQAUUUUAFFFFABRRRQAUUUUAFFFFABRRRQAUUUUAFFFFABRRRQAUUUUAFFFFABRRRQBEw9aytd0a38QaVd6fdJvhnRo3U9wRj/JrUZc5oEZUDJqoycWpRdmjCtSjXpuE1dPRruj4B8XeHbnwj4iv9JuAS0EhVWIwHU8qw+oINZFfT37TPgD+0tJi8SWkWbmyGy4Cjl4Sev8AwEnP0LV8wmv3rJMwWYYWM/tLR+q/zP4l4tyWeSZlUo29x6xfdP8Ay2CiiivpD4UKKKKAFx8or2v9mn4if2NrMnh68fFpetvgZjwkuOV/4EB+Y968ULcAelPt55bWaOeF2imjYOkiHBVgcgg+oNeNmWChmGGlRn12fZ9D6fIM3q5LjqeLp9Hqu6e6+4/RJWDLkUAjA4rgfhD49j8feEre6bb9uixFcxj+GQDk49COR9cdq7wtu6da/n6vRnh6sqU1aSdmf3JgcZSzDDU8TRd4ySafqT0Ug6UtYnoBRRRQAUUUUAFFFFABRRRQAUUUlAC0UUUAFJgUtFABTSaXcPWmNIq9SB+NOxLkkIG+tKTgc1RuNWtLVS0k6IB1JYcVyuqfFbw/ppx9uWZh/DFlyfxH9a3p4arVdoRb9EeRis4wGBjzYmvGK82kdqSM4PX0pGmjiGZHC/XivFtY+PMrxsmnWIUnpJM3T/gI/wAa4PWPHuu64f8ASb+RU6iOL5F+nHP5k17eHyLE1tZ2ivPc/Ls38Vcjy+8cO3Vl5Ky+bf6Hvev/ABJ0Tw+rLLdo8y8eVH8zZ9MDpXl3iX416jqZaLTohZRdPMYhnP0HQfrXm3P1o/SvqsLkeHoe9P3n57H4Pnnipm+Z3p4VqlB9Fv8ANv8AQmu7651GYzXU8k8h/ikYk/rUVFAr6CEIwVo7H47XxNXFVHUrSbb3b1Yh6UfWlrufA3wuvfErpcXavbWHUEjDOPYHoPc/hXNicVSwsHKpKy/rY9nJchxue4mOHwdNyb+5Lu30Ob8PeGL/AMT3nkWcRKgjdIRhFHuf6Dmr3jPwJe+D54vNBlt5OFmAxzjkEc89cev519HaL4ds9Bs0gtYEhRBgBRUusaLba5YyWt1EJYnXaQ1fGPiCbxCkl7nb9T+m6XhFhY5VKnOV8Q9VLWyfa3bzPkmium8ceArvwjesSrPYu37qbHT2Pof5/mBzNfb0MRTxMFOm7pn8vZtlOKybESwuLg4yi+v5rumFAJUgg4I70UV0NJ7ngwnOm+aDOs8N/FDW/DrRjzjd268GOYknHs3Ufjn6V6p4e+Nek6qAl5usJjx+9+7/AN9dPzxXz81HArwsVk+GxGvLyvuv8j9XyLxHzrJrQdT2lNfZlr9z3R9eW+o296gMUqMccEEHIq2OnHH05r5G0vXtQ0dt1leTW5BzhTx/3yeD+IrvND+N+qWZCX0CXadCyHaw/DkH9K+WxGQV6etJqS/E/fMm8XMqxqUMdF05d91/me+g5HX8qUHNeeaJ8YtC1QKtxKbJz/DIMAf8CGR+tdlZ61Y36CSG5jkRujKwINfP1cNWou1SDXqj9ewOeZbmUebC14yXk1f5rdGpilpiyK44INPrlPcTT2CiiigoKKTIpaACiiigAopMiloAKKKKACiiigBMe1FNLAdTUEt9DFnc6r9TTSb2Mp1IU9ZMlPHOf0pCwx15rk9X+JWhaOCJb5GkU4Kx/OwP0GcVwmt/HgEMunWRPpJO239Bkn9K9Ghl2Jr/AAwdu70X4nx2Z8ZZJlSf1jER5l0Tu/uR7K8kcS5cqo9Sa5fXviRovh/KzXamUD7i/M35CvBdY+IGu63kXF88cZ52Q/IPpxz+ZNc8x3HJr6TDcOt615fJf5n4rnfjHTgnDKqV3/NL/I9M8SfHG/1BWi02IWkZ4818M/1A6D8c151f6nd6pcNPd3Ek8p53uSSPYeg9hVfoKWvqsPgMPhlanG3n1PwLOeLM2zyXNi6za/l2S+SCiiivTPhwooopFxvJ2Qn8VKyMiKzKVDDKkjqM44/Ku7+Hvwyn8Tyx3l6r2+mqcgdGl9h6D3/L1HrPiT4b6ZrWiraRwrA8a4ikQAFf/re1fN4nOqFCsqW/drofteSeGOZ5rl88bJqF1eMXvL/K/Q+a6K1PE3he88M6g1teR7c52P8AwuPUH+nUVl9692lVhWgpwd0z8ox2AxGXV5YfFQcZxdmmFFFFdB5AgJUgqSCOQRXX+HvilrmghIzP9rt14Mc5JOPZuv55rkOtHNcVbC0sSuWrFNH0uWZ5mGU1faYKtKD8nv6rZn0B4e+NOjaoVjvGNhMeMPyuf94cfnXd22pW95CskMySqwyCrDB+lfIm2rum63faNIGs7ua3YHOEY7T9R0P418vieHactaEreT2P3jJPGPE0bU80pKa/mWj+a2/I+uiePWhRgZr590L42apYMFvokvkAwWB2OPyyP5V3mk/GrRNRAS4Z7Fz/AAyrkfmMj86+Zr5TiqG8brutT9uyrxByHNEuWsoSfSWj+/Y9Hz6U122rnGazNM8Q6dq0fmWtzFKp7q4P8q0ElSVjtI/A15ThKLtJWZ9/TxVGvFSpTTT2a1LA6UtIOlLUHWFFFFABRRRQAUUUUAFFJkUtABRRRQAmBRgUZFBoAZnikDce1RvKEHLge9Zup+JtN0pN93eRRIO7ED+taKEpaRV2clXFUKEXKrNRS6t2RrN25xQRxXnWrfGrRNP3LbmS+cdRGhx+ZwPyrhtb+N2q3pK2UEdmvYsfMY+/YD9a9ShlOLr7QsvPQ+BzTxAyDLE1OupyXSOr+/b8T3ae/t7VS0kyoB1ya4nXvjHomkhlhlN7IP4YRuH4np+teC6p4g1HWWL3t5NcEnJVm+X8FHA/AVQ5r6TDcPRjrXlfyR+L5z4x1p3p5ZSUV/M9X92yO88Q/GPWdW3x2jLYQHjKfM5H1IwPwH41w9zdT3kjSzyvPI3V3YsT9Saj20n4cV9NQwdDDq1OKX5/efhWa8SZpnM3LGVpS8r6L0S0HUUUV6B8juwq/omg3viG5+z2UJlYDczH7q/U1f8ACPgy/wDFt6qW0ZSBT+8uGHCew9T7fnivorwr4QsvCunJbWsYBAyzkZZj6k9zXzWZZtDCLkp6y/I/b+DPD3FcQyWIxd4UV16vyV+h8vajptxpN09tdQvbzIeVYdfceo9xUGOa+nPGPgSx8X2myZQk6jKSqPmU/wBfoa+ffFXg+/8ACt20dzGXgJwk6j5W/wAD7GtMuzanjFyy0n27+hzcY+H2M4dm61BOdF7PqvJpfmYtFFFfQn4xqFOhnkt3WSN3R1OQyMVYfQim0VDipKzOyjXqUJKdJ2aO10H4ua5oxRZZVvYhxtl4Yj2Yf4GvSNB+NmkagAl5usZj/wA9Blc/7w4/PFeBGivDxOTYbEa8vK+6/wAj9UybxKzvKLQlU9pBdJa/c9z63sdastSQNb3CSKwyCCCDV4Fexr5BstTu9ObzLWeWBvWNypP1xXYaR8Yde08gTSJeRjs67Wx/vDH8jXzNfh6rDWjJS9dGft2U+MOXYm0cfTdOXdar/M+kCcd6Qv24ryXR/jxZSlUvrSS2z1cfOo/r+ldhpfxH0HV8LBqEQduiOdrfkcGvBrZfiaPxwa/FH6xgOLclzJL6viItvo3Z/c7HWjmlwKqJfQOPlkTnngipxIrfdOa4eVrc+qhVp1PhkS0UmaWkahRRRQAUUUmRQAtFFJkUALSYFLRQAhpCaXcPWmNIq9SB+NOxLaQm6lJ/Cqsup2tupLzIAPVq5fVPil4f04lWv45GBwViBc5/4DmtqeHq1XaEW/RHl4rNcDgo82JrRivNpfqdieFpDJtHOF+tePar8eoo9y2Fi8mOA8jBR9cDJ/lXE6x8V/EWrll+1C2jP8MC4P5nP6EV7FHI8VV1ceVeZ+b5n4n5Bl9406jqSXSK0+96H0JqviXT9IhMl1dxwIO7MB/OvPdd+Odlbbo9Oge7YdHPyL+Z5/SvEZ7qa7cyzyvNIeryMWJ/E03tX0eG4fo09azcn9yPxfOfGDMMVenl1NU493q/+AdNrnxJ13XdySXbQxHjyocqMe5+9+uK5nJNNGadX0tHD0qCtTikvI/EsxznH5rU9pi6spPzbdvQKKKK6z57qIRmrVjpd1qjSJbQPMyKWYIOQBWh4V8IX3iq/WG2QiLI3zEfKo/qfQf/AK6+i/C3g+x8LaYtvboCf43bkk+pNfO5hm1PB+5D3pdu3qftPB/h7iuI/wB/Xbp0l1tq35J7+p8tOpUkYwR2NGOa978ffCW311XvdO2217ySMfK59/Q+9eGalptzpN29reQvBMh5Vh+o9R7iujA5lRxkdHaXVHg8U8FY/hmtapHmpN6SW3z7Mgooor2j801RY07VbzSJxPZ3EkEo/iRuvsR0I9jXqPhf44zQKkGrw716efF1HuV/w/KvJqK8rFZfQxStOOvfqfeZFxfm2QzTwtV8vWL1T+T/AEPqrRfFmneIIw9ncpKvfa3P4jrW7uyOua+O7W8mspRLbyyQSjo8bFSPxFd54d+M2s6Uyx3YF/COMt8rj8hg/l+NfIYrh+rD3qErrs9Gf0dkPi9gcValmUHCX8y1X3bo+hshRzil37hXAaH8YdD1Yhbic2UhH3ZRtH/fXT9a7aDULa5jDRyqwPIO7NfNVcNVoPlqRafmft+AznL8zhz4StGS8mvxW6L1FIpyKWuY9sKKTIpaACiiigAoopMigBaKKKACiiigBKWiigAooooAKKKKACiiigAooooAKKKKACiiigCCZ/LiZj25r42+O/xBbxr4rlt7d86bp5aKLaeHk/jf35GB7DPevcP2gfiMfB/hs6fZybNT1DdHGVPMafxv7cHA9zntXyL/AA1+l8KZXzN42qvKP6s/nXxM4jsllWHl5y/Rf5iUUUV+qn83BRRRQAUUUVLaS1LhFzfKjsPhZ4Kk8d+MbTTyp+yKfNum9I1PIz6scL+Oe1fb1rax2kCQxqFjUBQBwMDpXmHwA+H3/CHeFFvLuPZqWobZpQR8yLj5E/AHJ92Neq89Ca/COIMx+vYtqD9yOi8+7P7M4EyBZPlqqVI2qVLN90uiJ6KKK+YP0wKKKKACiiigAooooAKKKKACiiigAooooAKKKKACiiigAooooAKKKKACiiigAooooAKKKKACiiigAooooAKKKKACiiigAooooAKKKKACiiigAooooAz72xi1C0mtp1V4ZVKMrDIIIwQfrXw78SvB0ngXxbeaawJtw3mW7n+KJidvPqOVPuDX3WMk8Hj0ryj4/fDtvF/hb7ZZxGTUrDdLEFHzSLj50/EDI9wB3r6jh/M/qGLUZv3JaPyfRn5jx3kCznLnVpxvUp3a7tdUfIVFFFfusZcyufxrODg+VhRRRVkBRRRQM7z4N/EJvAPi2OeWQjTbrEN0vZRn5ZP+Ak/kWr7VglW4iSRSCrjI54NfnfjcOK+n/wBm34knWdJPh29kzd2SZgJPMkPQD6rwPoV96/L+KsquljaS12l+jP6G8NeJeSbyrEy0esfJ9V8+h73RSDpRX5ef0oLRRRQAUUUUAFFFFABRRRQBxXjnxrL4NEE5sGubVztaRGAKN2yCOh9c1yq/H2wC/Np1yPptP9a9G13RYNd02a1uVDpIpUg/z/rXzD4n8O3HhrV57KcEqpzG5H31PQ/0PuDX0+VYXC4xOnUXvLz3R+D+IGdcQ8OTjjMFJOjLSzSfK/Xsz1sfH6w72N0P+Ar/APFUh+P1j20+6H1CD/2avEaK+n/sHCdn95+Jf8Ra4gtvH7j2mT4/WuPksJyfcgf1rPn+P10SRFpihezNNn9AP615L360taRyXBx+xf5s4K3ijxHV0VZR9Ejvrr41a7M58lYIF9ACT+p/pWJqHxF8Q6iGEupyhD/DGAuPxAB/WubApGrshl2Fp7QX3XPm8VxnnuLb9ripWfRNpfcie5vbi7OZ5pZm9ZXLH8zUQOaKK7404wVoo+VrYuviJOVWbbfVhRRRWp5gUUUUAtQqW1tZ76ZILeNppXO1UUZJNa3hbwdqHim6EdrEViziSZh8i/4n2H6V774N+HuneErcFIxNdEYeZxlj7D0HsK+dzDN6WEXLH3pdv8z9l4R8PsdxDUVar7lHq2t/JL9TkPAPwfW1WK/1dVknHKQdVQ/1P6fzr1mKNYFVI1CgDoBin7QMDHAoz1bivzrE4uri581R3/JH9l5Jw/gMgwyw+Dp8q6vq33bDaeo4o25HtWD4n8a6b4UtvOvJsHoEUZZj6AVa0PXbPXbJLuzmWWGQZBHb8KwdGooqo4vlel+h6ccxwk8Q8JGrF1EruN1dL0J9V0q11ize2u41kidcFWGQa+fPiB8MrvwtNJcWyvPpxOdw5aP2b1Hv+fv9I4zz1qG4to7lCsqh0I5B5zXoYHMKuCneOsXuj5PinhHBcT4fkrLlqL4ZLdevdHx9uoHSvXfHvwcEYe90X1y1qTgfVT2+nT0xXkc0ElvM8cyPHIpwyOpBB9CDX6Vg8dSxcOam/VdUfxJxHwrmPDld0sTD3eklqmvUKKKK9Q+DCiiimAVJb3k9m++3lkhf+9GxU/mKjorKdOM1aR6FHFVsPLmpSaa6o6bTfiX4h0vHl37SKv8ADKoYH8Tz+tdTp3x31OBQLuzjnPqjlf6GvMKK82rlmFrfFBfLQ+zwPHOf4BpUsTKy6N3X4nuFl8e9PlcLPazxD+8AGA/XP6Vu23xg8N3GF+3bG/242UD8cYr5ypORXmT4fw0vhuvn/wAA+7wvi9ndHSrGM/VNP8GfUMPxH8PzEBdTtiT28xQf51pw+I7C4H7u4iYf7LD/ABr5L5ozXFLhyD+Gb+4+io+NOIj/ABcMn6Nr/M+vRq9oelwn5in/ANpWp/5eI/8AvoV8gZxT/OkH8bfnWX+rf/Tz8P8AgnoR8bI/awn/AJN/wD67Op2q9Z0/76FQvrlivW5QfiK+SCxbqSfrSVS4a71PwJn42J/BhPvf/APqi58daJZ/63UrZPYyKD/Osu5+LHh21BJ1BHx/zzBf+Wa+a6TdW8eHKS+Kbf4f5njYjxox8v4GHjH1bf8Ake+X/wAddGt1P2eOe5P+wmP/AEIiuevfj3MWYW2ngL2MkmD+QH9a8k20Y9676eR4OG8W/VnymM8VuIcTpCah6L/O52uofF7xFeg7LiO1U/8APJAT+ua5nUdf1HVWY3d7POH6q7naPoOgqgaP4a9SlgsPS+CCXyPg8bxPnGYXeJxEmn0u7fcLRRRXefLTnOesmFFFFMyCiiigAooxzWjoXhq/8SXYt7KEyt/E/RU9ye38/SuerVhRi5zdkj18FgcRj6saOGg5SbskldmfHG0sipEpd2OFVRkk+gr1b4ffCJrlo77WF2pwy2p7+hb/AA/P0rrvA/wqsvDaLc3Ci6vcffccJ7KO31613yqsa4AAFfCZlnbq3pYfRd+rP6w4L8MaeB5cbmyUp7qPRevdjILZLWJY4lCIBjAHSpsHHByPSuR8YfEDTvClqfNkEt0eUgU/M3+A9zVLwP8AE6z8XqYJgLS+A5iLZ3D+8p7j9RXzbwleVN1uV27n7P8A29lVHGRy1VYqo1pG/wCHZPyOh8SeGbDxJpz295EGBHDdGU9iD2NfPPjTwBqHhK5ZmUy2JOEnUfkGHY/of0r6eyDj3qvf2MOoWzwTRrJG4IKsMjFdmAzOrgZWWsXuv8j53izgrA8TUeaS5aqXuyS19H3R8g/jS55xXqHjv4Py6cZL3Rt08H3mt+rJ/unuPbr9a8wdGidlZSrKcEEYINfpGExtLFw5oP5dUfxRn/DGYcO4h0cXCy6SWqa7phRRRXpnxQUUUUAFFFFIpSaHQTy2ziSKR45B0dGII/EVu6d8QNf0sBYtSmKD+GTDfqQTWBSbfeuWph6VRWlFP1Vz38HnWYYF82Hryj6Sa/U9H03456zan/SoYblfRcoT/OuitPj9bso+06dLG3fyyG/nivFgMUAYryqmTYSpryW9D7rB+JfEWDsvb867NJ/jufQtr8bdAmA8yWSInt5TH+QNa0fxS8OSqCupQrn+8wX+dfMi9KWuGXDuHfwyaPrsP4yZvT0rU4y+TT/Ox9UW/jvRbn/VX8L/AO7ID/Wrya7ZyjK3CH8RXyTSZPtXNLhuHSb+7/gntU/Gqsvjwqfo7H15/bFn/wA/Cn8RR/bNn/z8KPxFfInPrRz61P8Aq0v+fn4HT/xG3/qE/H/gH1pJ4hsYeWuYx9WH+NZ8/wAQdCt2Ik1GBfYyL/jXy1zS1UeG4dZv7v8AgnLU8aq7/h4ZL1dz6Xm+K3hu1Qk6jG+P+eYL/wAs1kXnxx0KBSYTLPjsqEZ/PFfP3NLXVDh3Dr4pNnhYjxjzmppSpxj8m3+LPY7v9oBQp+y6aznt5rhP5ZrndQ+Nuu3THyEhtkPRcFiPx6fpXn1Jurup5PhKWqhf11PkcX4kcR4y6eIcV2SS/Fam7qHjzXtTBEupz7T2jwn8sViSTSTOXkdnc8lmOSaaB70terToUoK0YpeisfD4zOMfjpXxFaUvWTf6hRRRXSeDzNhRRRTEGeKTPtS1Y07TbrV7tLWzge4nboiDJ+p9B7msZ1I01zSdkelh8LVxVRUqMXKTdkkrtv0K9d54D+Fl14jkjur1WtrEfMB0Zx7eg9/y9a7LwL8HotO8u91VRPcjlIf4EP8AU/p/OvVoIEgjCooUD0r4nMs83p4f7/8AI/p3gvws5XDG5yvNQ/z/AMijpGj2ui2cdvawpDGowFUYq+Mg+vtRnH0rL1fxHp+h2wmvbmO3UsFBdscnsK+LtOrLu382f0xzYfL6Nm1CEV5JJI1jzWfquj2usWb29zErxsMEMM5qW0vYb+ATQOroRkFTnireaScqcrrRoqUaOMpOMkpRkvVNM+fvHHwhu9GL3elhrm0+8YuroPb1H6/WvOSpUkMCCOCDX2KyB1IdciuB8a/CnT/EStcQL9kvDz5kY4Y/7Q719hl+fOFqeI1Xfqfzrxf4VU8S5YzJrRlu4PZ+nb0PnimmtjxH4S1PwzcGO9t2RM4VxzG30Pr7HBrIbpX29OtCtFSpu6fY/lnH5disurOjiqbjJbpqwtFFFdR4wUUUUAFFFFTZM2jUnB3iyxaaneWI/wBHup4B6RyMv8jXQWPxN8R2JUJqDSIP4XQHP44z+tcqFpce1ck8LQqfHBP5I+hwvEGaYL+BiJR9G/8AM9EsvjfrkDgzxQ3C+gBQn8cn+VbVv8f5DgTaXgeqTZP6gfzryEHNHNedUyfBy3h9x9fhvEjiPDaLENrzSf4tHt8Xx+smOHsbhfoFP9a0YPjlocn+saWL6xE/yzXgApD9a5pZBhXtdfM96l4u59D4uWXqv8rH0UPjV4bP/Ly/4wv/AIUf8Lr8Nf8AP1J/35k/wr52orL/AFew3d/f/wAA7l4x52v+XcPuf+Z9EN8a/DgHy3Ln/tk/+FU5/jjoqfcMsv8AuxEfzxXgdJk1S4fwy6v7/wDgGU/GHPJbQivRP/M9uk+Ptiudllct9VUD+dZt18fp8kQaYCvYvLj9AP615HmlFbwyPBx3jf5nkV/FTiKtpGoo+iX6o9AvPjZrkzkwJBbr6YLH+f8ASsLUPiN4h1DcJdTlCn+FAq4/EAH9a5ymkYruhl2FpbQX3XPlsTxpn2Lb9ripWfROy/AsXV9dXh3XE8s59ZZCx/U1DRRXfGnGCtFHytfGV8RJyqzbb7u4UUUVseYFFFFABRRU9lZXGo3CW1rC80j8BEGSaxnONNXex6OHw88VUVOlFuT0SWrbIK7LwL8Nb3xTKs8yvb2H9/GGkH+yD29/yzXZ+Bvg0kHl3mtKJJB8y245QH39T7dPrXrkNulrHsiVUUcAAV8ZmWdpXpYfXz/yP6Y4L8LJNxxucqy3UOr9f8ijo3h+y0C0jtrSFYkUYAUfzrTxhuPypCxB/wBn1rF1/wAVab4btvOvrkRKSFHUkn2A5NfEpTrT0u5P5n9OXwuWYezcacIrySSNvAIrmfFvgnT/ABXaeXcxYlUfJKvDKfY/41tWGowanbpPbyLIjAMCDkY9RVzJ4PQVUJTozTi7NEYjDYXNcO6dWKnTkuuqaPl7xd8P9U8JSM0sRls84WdBx7ZHY/p71zOfSvr+7tY72F4pUEisCCrcjFeP+NfgxgSXWjYU9Wtj90/7pPT6dPpX2+XZ5GdqeI0ffp8z+W+L/Cqph3LF5NeUN3F7r07o8g6ilqa9s7jT7p7e6ieGVDyjjBFQ19jCpGorx2P5zr4ephajp1otNaNPRoKKKK1PNCrmn67qGkOr2l5NbkHO1GO0/UdD+NU6ToK56lKFVcs1dHq4bH4nCTU6E3Frqm1+R6Bovxp1zTtq3Pl3qDruGxj+I4/Suz0r476dMyre281qT1YDeo/Ln9K8LAzS9K8etk2Eq68tn5H6PlviXxDl9ourzxXSSv8AjufTen/Ezw/qW0R6lEjN0VzsJ/A4NdDHqtvOAUmVgfRhXyHmpYLue1bdBLJC396Nip/SvIqcOQf8ObXqj9HwXjTWjaOLwyfmnb8Hc+wFnjPR1P0NP3Ds1fJtt4v1qzYGLUrgEf33LD9c1qQ/FDxNbsMamzD+6Y0x+eM158+HK6+GSZ9bQ8Zcokv31GUfSz/yPp4H8KDntXzYnxf8Rx/8vEZ/3lz/ACxUw+M/iMf8tID9UP8AjWL4fxa7feerDxcyCS15l8l/mfR2aCfavnBvjL4hPR7dfop/xqGX4veJZB8t2qf7qD+uaSyDFPt94p+LuQR2Un6Jf5n0l5yL1YVG13Cp5kUfjXzHL8S/Esy/Pqkn4In/AMSKyp/E2rXLlpNQudx9JWA/IHFdEOHaz+OSR5FfxlyuP8GjKXrZf5n1RJqtrEjM9xGqjrkgVh3fxK8P2Ct5mpxMy9Vjbe35DJr5lmuZLhy80jSOf4nYk1JaWk1/cxW8KNLLK4VVHcmuxcPUqa5qs3byVj52p4xYrF1FRwOFXM9Fdt3fTRWPpDw98R9P8U6mbTT0mmVV3PMYyqp6A5wcntxXX7iTgjFcn8PvCUXhTRY4lw1w/wAzuP4m7/gOldUAfXNfH4n2SqtUb8q2vuz+jMlljp4OFTMGvaS1aSslfp8ixRRRXMe8FFFFABRRRQAUUUUARZFUdY1a20PS7i9upFhggRpHkboFAyTVxsKc54r5r/aZ+I/2mdfC1jNiNCJLxlPU9Uj/AJMf+A+9enluCnj8TGjDbq+y6s+X4izqlkeAqYqputIru3seRfEHxjceOvFN3qs+5Y3OyGIn/VxD7q/XufcmueJywFIRigjIzX9AYahDD040qatGKsj+Hsbi6uPxE8RWd5SbbfqJRRRXaeaFFFFADu/PavRfgb4APjfxfHLcR7tNsCs82R8rNn5E/EjJ9lPrXnttbS3dxFBDG0s0rhEjQZLMTgAD1zX2t8JfAsfgPwlaWZCm6f8AfXLj+KRhzz6DhR7AV8XxJmf1LDOnB+/PReS6s/V+Asg/tbMVWqxvTp2b7N9F/md3CgRAB0AxTwM0q9KDxX4m9T+worlVhaKKKCgooooAKKKKACiiigAooooAKKKKACiiigAooooAKKKKACiiigAooooAKKKKACiiigAooooAKKKKACiiigAooooAKKKKACiiigAooooAKKKKACiiigAqOSMSoVPQ8U8HNJzTRLSloz40+PPw+PgrxZJdQIf7M1AtLGVHyxv/ABp7cnI9jjtXmOPn+Wvub4m+B4fHfhS60+TaJSN8MhH3JB90/wBD7E18RX1hcaXf3FpdRtDcwSNHIh6qwOCK/aOGs0WLw/saj9+GnqujP5D4/wCHf7Jx7xNKNqdS7XZPqv8AIrUUUV9ufkQUUUUAKM84rT8OeILvwxrdlqlk+y5tZA6+jDoVPsRkH61mDI+YUEqw965K1KNeDpzV09GduGxFTCVI1qTtKLTTW6aPvXwT4rtPGfh601W0YFJkyV7ow4ZT7g5Fb/Az3r5A+AfxKbwb4iXTbuU/2ZfOFIY8RS9Fb2B4U/ge1fXyP5kYcHg8ivwbOMsll2JdN/C9Yvy/4B/a/Cmf08+wEau1SOkl2ff0ZMOlLSUbhXhn24tFFFABRRRQAUUUUARNnHHWuH+JHgmPxdpG6NAt7Dlo2I/ME+h/wPau67VGy+9bUa06NRVIOzR5WZ5dQzXC1MJiI80ZKzX6rzR8e3ED280kMqmORGKsjDBUjgg03vXr/wAZPAahW1myX5wP36gdQOjfh39ue1eP5r9YwOMhjKKqR36rsz/P3ivhuvw3mE8NUXu7xfRrp8+4tFFFeqfAhRRRQAUUUUDs2J1FLT4LSe7lEUETzSHokaFmP0AruvDXwc1jVmSS8X7Bbnn5jlyP90cD8T+FedXxlDDq9SaX5/cfX5Tw1mmc1FHCUZS87aL1b0ODggkuJESKNpJGOFRFLMT6ACvT/BfwYub1kudYzBD1ECn5m/3mHT8OfevSvDHw80rwtGDbwCSfGGmk5J/w+gwK6tQPXivi8dns6t6dBWXfqf07wr4U4fAOOJzZqdRaqK2Xr3KWmaRa6Vapb20SxxoMAKMACr44FB6jiql7exWFuZZpFjVRksxxgV8p71R66s/fYxo4SmlFKMUvRJInY7FG7AHc15749+Kdr4bja0tGFzf44UH5U92P9Ov865Hx98YJLwy2WjMUiHyvddC3sg/r+XrXljyNK7PIxd2OSzHJJ9TX12WZG6lquIVl26s/njjXxPpYRSwWTyUp7OW6Xp3fmWtX1i71u+kuryZppX7t0A9AOw9hWl4T8YX3hK9EtsxaEkb4WPysP6H3/nWFnj3pa+0lh6U6fsnFcu1j+ZMPnePw+LWPjVftb3vfW/n3PqDwp410/wAVWaSW8u1xgPGeGU+hFdKemBXyJpOr3eiXsd1ZzNDMndehHoR0I9jXuXgb4t2mviO01Ara3xAAJPySH/ZJ7+x5+tfAZjk9TDN1KWsfxR/XnBviRg86hHC49qFbZdFL0ffyPSigbrzXGeMfhzpni1NzJ5F4B8s0Yww9j6j2NdiriQKwbI9qXqPf2r5+nVqUZKdN2aP1zHZfhMzoOhiYKcJbpq58ueK/AOq+FZm+0ReZbD7syglce/8AdP1/Amucz7819gXNnFdrskRXBHO4ZrzHxX8E7S93T6Y32WXr5YGUJ+nb8OPavtcFn0ZWhiFZ91+p/MnFHhLOk5YnJnzR/kb1Xo+voeHUn41ra74S1Xw7Iy3to8ajgSD5oz9CP5HBrJbpX11OtTrRUqbuvI/nPHZdisvquliqbhJdGmhaKKK6TxgooopgFFFFABRRRQAUUUUAFFFFABRRRQAUUUUAFFFFABRRRQAUUU6KF5mCRqzOxwqoMkn0AqJSUdzppUalaXLTV2N60sUEs7qkcbSSMcKqKWYn0AHWu68KfCDVddCy3n+g2vXkbmYfTt+P5V7B4X+H2l+F4w1vbh5yMNM53M349voMCvnMbnVHD3jTfNLy2+8/aOHPDDNM4cauKXsqb6tateS/zPMPB/wYvNRMdzqpNtB1EKn5m+p7fz+leyaPoNloVrHb2kCwIvZRj/8AX+NaWViUkkADvXIeL/iTpnhmEoZvOuyOII+WPufQe5r4qrisXmdRR37JbH9OZdkmQ8FYV1HaNlrKTXM/67I6y5uUtoTJIwQAcknHFeQ+N/jKED2misryHhrnGVX6Dv8AXp9a4LxZ8Q9V8WOyzymG1z8tvEeP+BH+I/p7VzX8NfSZfkShapidX2/zPxHi7xWniObCZNeMdnJ6N+i6epLd3lxe3DzXErTzOcs7nJJpLe5mtZo5oZGilQgo6nBU+oNMor7D2UOX2dtD+dHjcQ6/1hzfPe976373PaPh/wDF1LsR2OruqT8Kk/RXPv6H9D7dK9ainW4QPG25T3FfHtdz4I+Kd94dZLe7Zrmy6DJy0Y+p6j2P4Gvi8yyO96uH+7/I/pngvxSso4LOXpsp/wCf+Z9GMoII2g5rgvGvwr07xMjTwj7Le44lQfe+o7/z966bQfEljr9olzZ3CyrjnB5B9COua1EGec4H92vkadWthKl4txkj+h8Xgsu4gwnJWjGpCSuuvzTWzPlPxF4T1Lwzc+VewMqk4SQco/0P9DzWTX1zqml22rWzwXMSSJIMFXGQRXkfi/4JsC9xorhc8m3boPoe30r7fA57CpaGI0ffofy/xV4UYnCOWKyhucN+V7r07nkVJ6Va1HS7zSblre8tpLeZequMZ9x6j3FVc5FfWU6kai5oO6P59xOFq4So6VaLjJbpqzTFooorY80KKKKACiiigAooooAKKKKACiiigAooooAKKKKACiiigAooooAKKKKRcIObtEKTrmui8M+A9X8TsDb25SDvPNkLj27t+Fex+EvhHpegBJ7gteXa8hnGAD7Dp+JyfevBxmbYfC3V+aXZfqfrHDnh5m2fONRw9nSf2npdeS3PL/CHwt1PxHIks6NZWfUyOPmI9h/U8fWvb/DPgrTvC9sEtIQH/ikPLMfUnvXQxwrEgVFCj2pxwvzE4r4HF5nXxjtJ2j2R/WnDfBGV8OU06UOap1k9/l2BM4pksywoWZgo96wPEfjXTfDMG+7uFVsfLGOWb6Dqa8S8Y/FXU/ETvDblrKzPG1G+dh7sOg9h+ZowWWV8ZLRWj3ZXEfG2V8O02qs+ap0itX8+x6J42+L1ponmWtgPtd4ODtPyofc9z7D8cV4hrOuXmu3bXN7O0zHoDwqj0A6AVS3UtfoOCyyjg1ory7s/j7ifjjMuJKlpy5KaekVt8+7Oh8KeO9T8JTA28vmW+ctbuflPrj0PuPxzXtvhD4naZ4mRYzJ9muscwycH8D0P4fpXzhmhWKEMpKsDkEHBBrLG5TQxV3bll3X6o9HhjxDzPIHGlN+0pL7Le3o916H2NG4dMqQVpcjuK+dvCfxe1PQdsd4xv7YcfMcOo9j/ABfj+dexeHPHmk+JId1tcASgZaNjtZfqD/Ovg8XlmIwj96N491sf1jw9xvlHEEV7Gpyz6xlo/l3+Rt6hpttqkDQXMKzxuMFWUEEfjXk3i34JBme40WTywefs8mSPwbqPoc/hXsauGUENn0pACxx1rmw2Mr4SV6creXRnsZ1w1lvEFH2eMpKXaWzXo9z5F1PSbzRrgw3ttJbyj+FxwfcHoR7iq1fWer6BY63btDeW0c8Z7OufxrynxP8AA3aXl0icjuIJSSPoG6j8c19vg8+pVbRrrlffofzDxH4TY3BOVbK37SH8r0a/zPIqTmtDWPDuo6HIUvbSS3OcAsMqfow4P51nt0r6eFWFSKlB3XkfhOKwGIwNR08TBwkt000/xFooorc8kKKKKYBRRRQAUUUUAFFFFABRRRQAUUUUAFFFFABRRRQAUUUUrmsISm+WKCiuq8NfDPW/EbK625tbY9ZZsqQPZep/Qe9eveE/hNpXh8LPKv2y7XkSygHafYdB/P3r5/F5xh8NdJ80uyP17h3w4zfPHGc4+zpvrJWuvJbnlXhD4V6t4jkSSaM2VmTktIPnYey/1P617b4X8C6Z4XthHaw5lx80jcs31P8AhXRxRLAu1AFHoKfxzXwmNzSvi3Zu0ey2+Z/VnDXA+V8OQUqUOep1lLV/LsJgeX6UhfA5qrqGp2+mWzT3EqwxqMlmYAAevNeN+NvjNNcNJaaMTHH903LDr/ug/wAz+XeufCYGvi5ctNer6I9fPuJ8u4doe1xVSz6RWrfojtfHXxLsvCkbQwsLm+YfLEp+76Fj2FeB65r154gvWub2YySH7oHCp7AdhVKaWSeV5JXaSRyWZ3OSx9SaZ1r9FwGV0sHG+8ur/wAj+MuLeOsdxJVcE+SinpFP8W+rOm8G+PtQ8JXC+W7S2hOXgY8D3U9j+hr3/wALeM7DxXaCa1mXeMb4zwyn0Ir5a/hqxpmpXek3KXFpO8Eq9GU/ofUexrDMMnpYq8oe7Pv0fqevwf4jYzIGsPi26lHtfVej/Q+vt2Rwc01vutxnFeTeC/jTBclLXWNttLjAmz8h/wADXq1tdw3cYeKQOrDI2nNfnuIwlbCS5akbfkz+v8l4hy7P6KrYKopd11Xk0YXibwRpnie3KXUA83HySDhl+hrxTxb8JdV8Ps0toDfWg5yi/Oo9x3+o/Kvo/wBBmmSRrImGXNdeDzOvhHaLvHs9jwuI+CMq4ii3Wp8tTpJaP59z47KlWIIII4INJ0FfSXiv4Y6T4jDSGHybk/8ALaH5Wz79j+NeQ+J/hTrPh8vLEhvrcc74h8wHuvX8s19zg85w+IspPll2f6M/lbiLw1zfJnKpRj7SmuqWqXmtzjKKGRo2KsCrA4IIwQaK+hi1LVH49UpzovlmgoooqznCiiigAooooAKKKKACiiigAooopAGM17P8HvAgtI11e+j/AH7j9ypHKKe/1P8AL8a4/wCGPgd/E2pi5njzYwsC24cSN1A+g6n8BX0XBAsCqiAKijgV8NneZf8AMPSfr/kf1X4WcGczWc42Oi+BPr5/5FgKMUYFLRXwx/VQUUUUAFFFFABRRRQA1cAUZ9qQ9qq3l3HZW8k0jLGkalmdjgAAZJJ9KaV3ZETmqceaRx3xX8e2/gHwvdXzFWu3HlW0RP8ArJCOPwHU+w+lfFN3eTaheTXFy7S3E8jSyyMcksTkk/jXY/Fv4hTfEDxRJOrt/ZsGYrWMnGVzy5HqxGfpgdq4hjuOa/bOHcp+oYf2lRe/PV+XZf5n8ecdcSPOcc6NJ/u4XS831f8AkJRRRX2Z+VBRRRQAuTj60HCKAOtAyx9a1fCvhy68Wa9ZaVZrme5kC7iMiNerOfYDJ/CuOvVjh6bqTdktWd2Gw1TF1o0KSvKTSSXVvY9Z/Zt+Hf8AbGryeIryP/RbJjHAGHDyY5b6KD+Z9q+pFXYNo6dKyfCfhy08K6DZ6ZZJ5cMEYQep9SfcnJPua2MHK81+BZpj5ZhiZVXtsl2R/b3C+SU8hy+GHXx7yfdvf7iUdKWkHSlryD68KKKKACiiigAooooAKKKKACiiigAooooAKKKKACiiigAooooAKKKKACiiigAooooAKKKKACiiigAooooAKKKKACiiigAooooAKKKKACiiigAooooAKKKKACiiigCJhnivm39pn4cGKQeKrBMq2IrwKOg6K/8AJT/wH3r6RHYVS1bTLfWdOuLO5RZre4RkZG6MpGCK9PLsdPL8TGtDpuu66o+Y4hyWlnmAqYWpu9Yvs1sz896D8h210/xH8Fz+A/FF1pcm5oM77eU/xxk8H6jkH3BrmehBr+gMNXhiaca0HeMldH8P47B1sBiJ4etG0otpr0EooortPLCiiigAr6x/Z7+J48V6J/ZGoTbtVsVADOeZYuiv7kcA/ge9fJ2ccZrV8NeILrwlrtpqdk+LiB92D9116Mp9iMivmc6yyOY4Vx+2tU/P/Jn33CXENTIcdGpvTlpJd139UfoCGzyOlIignd39a57wX4ttPGnh221SxbdHKgJQ/eRh95T7g8V0KqF6cetfg86cqcnCSs1o0f2nh8RTxNKNalK8ZJNNbNMmoooqTqCiiigAooooAKSlooApz20cyMkihkIxg186fE3wK3hbVXnt0/4l87Epj/lm3Ur9O4/LtX0l0z2FRTQRypiRFcDsRmvTwGOqYGpzx1T3Xc+F4q4VwvFGD9hWfLNO8ZWu0/1R8hwWU9z/AKmGSX/cQn+VXIvDerTEBNNuyPUQNj88V9WLp1uvSJf++RUotIl6Io/CvoJcST+zBH5BQ8FcLH+NiW/RJfqz5dg+HniK5AMelyn6so/mRWxb/BrxHOATFDD/ANdHz/IGvo0IFHAAp2MjnmuSfEGJl8KS+R9BhvB/JKTvVlKXzSX4I8N034C3U7BrrUBGvdEjJ/Un+ldVpfwQ0KwdWuTLeMDx5j4GfoMZ/HNej4OOaAhA4rzaua4utvNr00PtcBwDw/gGnDDRk+8tfwehlaX4b03RIwlnaxwr6KgFamCmTil4xTCyxggnA968xylN3k7s+5pYehhYKFKKjFbJKy/AduyoxzQWA4ziuc1zxxpPh6LN1eIr4yEByx+gHJrynxX8ar3Ud0WlRmzi6ec4BY/h0H6/hXo4bLsRipWjHTu9j4/POM8oyKDlXqpzX2Y6t/5Hp/iz4g6Z4WiImlDzkfLDHyx/DsPc8V4R4u8fan4smYSyGG0z8sCHj8T/ABH9PauduLiS6mMksjSyMcs7sWYn3JphGa+8wOT0cLaUvel37eh/J/FfiLmGf81Cg/Z0uyer9X19BaKKK+iPxW9wooopgFAODxRRUtJ7msJyhLmid94M+Lmo6Dtt74m8tB0Zj86D6nr9Dz717Z4d8U6d4jgWazuUlPQgHlT6EdQfrXyn3qzp2p3Wk3S3FpO9tMv8aHGR6EdCPY18vjckpYi86Puy/Bn7vwr4oY7J+XD469SmtNXql5Pr6H18Ofajacf414v4U+OJQrBrEOR0+0Rcj6leo/DNeraX4isdZt1ntbmOZG6FWBr4XE4LEYR2nGy79D+qsk4pyvPqfPg6qb6xejXyLdzZxXcZSaJXUjBBGa8+8R/BbSdV3SaeTp8x5/d8pn/dPH5Yr0nk0u3IxWNDE1cPLmpyaPQzLI8vzinyYylGa81qvR7nzTr/AMKde0TfIlv9tgX/AJaQ/ex7r1/LNcfPbyQyGOVGjkU4ZHGCD7ivsQrkYIBXvWLq/hHStdQC7s4pcdMqOPpX0+G4hmtK8b+a0Z+GZ14O4Ss3Uyyq4P8Aleq+T3R8p/dFIORXuesfAnTpyxsbiW1JHCMd6j8+f1ri9X+C+u6ezGDy72MdNh2MfwPH619HQznC1ftWfmfjGZ+GvEGXttUueK6xd/w3OABIPpS7q1b7wprGnMVuNPuI8fxCMsPzGRWWRg4PBr1qdenUV4yTXkfn+JyvG4SXLWpSi+zTQUUUV03PHcJLcKKKKZmFFFFABRRRSK5X2Ciiprawur04gt5p/aKMt/IVlKpCCvJnpUcFiKzUacG2+iVyAfSlrp9O+GfiLUiuywMaH+OZguPw6/pXX6T8B7qXD398I/WOFen/AAI/4V5lXNMLR+Ka+Wp9pl3AefZjJezw8ku7Vl+J5PzWlpPhrU9bZVsrKWfJ+8Fwv4seP1r37RfhLoOkbWa0FzIO8x3foeB+ArsoLWG2TbFCqqBxgYr5/EcRRWlCN/Nn6/k/g3UbU8yrpL+WKu/vex4joHwNurgrJqdx5Cd44eSf+BEYH4D8a9R0HwJo/h9cWtmivjBdvmY/Unmt7zkQEsVQDvmuU8R/EzRfDoZHuhNOvHlR/Mc+hxwPxxXz1XF4zHy5bt+S2P2XB8P8N8J0vayjGNvtSab+V/0OtXbGoAUKPauf8S+OdL8NR5urpQ+MiMfMx+gHNeOeJvjHqurForD/AEC3PGfvSEfXoP5+9cBPNLcStLLI8sjcs7sWZj7k162DyCpUtKu7Lt1PzriLxbweEUqGUw55fzPSK9F1O/8AFfxf1LWQ0NgTZWx4yDl2H16D8OfeuAkleaRnkZpHY5ZmOST6k03qKBwOK+0w2Do4VctKNv67n8zZzxHmOfVfaY2q5dl0XohaKKK9A+RCiiigAooooAvaLr17oFyJ7KdoX6lRyrexHQ17P4Q+M1lqkcdtqeLO66byf3bn2J6fQ/rXhVJurxcbllDFr3laXdbn6ZwzxxmfDk7Up81N7xeq+XY+wYp0u0DRMHU/3elSIoUEcV8veF/H+reGGRYJzNbDrDISVx7HqPw49q9i8K/F3S9d2QXB+xXZ42SEYY+zdD/P2r4TG5PiMLdpc0e6/VH9Y8OeImUZ4o05z9nUf2ZPRvyex1GteGNO16Dyb21jmHYsvI9weoPvXlXif4HTW7PNpE4kXr5Mvb2DD+o/GvaobiOdcxurj1BqUjcK4cPjsRhH7kvl0PpM54VyjiGn/tVNN9JLRr5rf5nyLquh32jSGK9tZbY5wC68H6MOD+BqlX1zeaTbX9u0NxCkiMMMrKCK4LxB8EtI1EmSxZrCY84TlCfdT/TFfXYXiGnLSvGz7rY/nnPPB3FUW6mV1FKP8r0fonszwOk4Fd1rHwd13TNxt0S+jHQodpx7g/0JrjbzTbvTXKXVtNbvnpIhXP0z1r6ShjKFdXhNP8/uPxXMuGc2yqVsVh5R87afetCCiiivQPkZQlB2YUUUUyAooooAKKKKACiiigAooopDSbYi9KGpyRtK4RFLsTgKoyTW/pHw+17WSDBp7on9+b5B9cHn9DXLUxFKirzkkvNn0GByXMMxny4ajKT8kzncY605ELsFUFmJwABkmvXNE+A0rFZNTuuepjgXH/jx6/kK9G0PwFo3h+PNrYosgGPMb5mP4nJr57E59h6elK8n+B+v5N4S5tjWp4xqlHz1f3L9WeEeHvhdrevlH+ztaW5/5azZBx7L1/PH1r1fwz8HdJ0YLLcp9vuRzumHyg+y9K9BRURQqjHsOKcXVRknH1r5TFZvicTdXsuyP6AyLw7yTJEqjhzzX2pWdn5LZEcNrDbgBIwvsoqTA5weawNd8aaV4eh8y8vY42xkKDlm+gHJ/AV5b4o+OV1ch4tIh8lennSjLH3C9vx/KubD4DE4t+7HTu9j3M44tybh+m1iKqT/AJY6t/JbHres+I7HQLczXtykKjszdfoOufavJfF/xrlu8waOnlRjj7Q45P0Xt9T+VeZajqt5q1w095cSXEhOdznOPYeg9hVevssFkVKjadZ80vwP5q4l8V8dmHNQy1ezpvrvJ/PoS3d5PqE7T3Ejyyscl5CSfzNRUUV9TCEaatE/Ca2Iq4mbqVndvVt6thRRRWp5wUUUUAFOhmkgcNG7I4OVdGKsp9QRTaKzcVJWZ2Ua9ShJTpuzR3/hj4x6npAWG9H263HGejgfXof5+9et+GviJpHiZQsN0BORzE3ysPwPX+VfMnTrSoxjYMCQwOQR1FfO4vJKGIvKHuy8tvuP2bh/xRzbKeWliX7WmujeqXk/8z7ESQOmVYH6U7dwK+ZPDvxP1zQGQNcG8gHBinyTj2br+efpXp/h/wCNul6jiO+RrGX1k5Qn2b/HFfH4nJsTh9VHmXdH9GZJ4j5JnFoyqezm+ktPuex6Bd6ba38LRzwpKhGCGAII964HxH8E9J1EmSwY2D9cRjKE+6/4YrutM1W11OAPbTxyRnkFWBB/Kr27k4+avOpYmvhZXhJpn2OOyjKs9pWxFOM4vZ21+TWp84a38Ide0re0Ea3sI53RHDY91P8ATNcbcWVxZyeXcQvBL/ckUqR+Br7BMYcYPNZ+oeHrDU4mjubWOVT/AAuoNfR4fiGrHStFPzW5+N5x4PYDEtzy+o4Ps9V6LqvxPkpelLX0Dq/wU0TUQWtw1kx/55Nx+RyPyxXI6t8B7+3BayvUm9EkUr+oz/Kvfo57hKu7cX5o/Icx8Ks/wLbpQVSPdNfk9TyvdSbq6y/+F3iWwJBsDKo/ijdef1B/SsG50PULTPnWVymO7xMB+ZFevTxlCp8E0/mj89xXDmbYJtV8PJesWU6KKK6uePc8GWFrw+KDCiiiruc/sp9goooqedGkaNSW0QooCFiAAST2FaFp4b1W9YCDTrlye/ltj88YrGdenBXlKx6NDK8ZiJctGk5Psk2Z9JXXaf8ACbxJfdbNbcHvLIP/AGXP8q63SvgLM4Bvr8p6pEv9T/hXnVc2wtH4pp+mp9pl/h/xBj2uTDuK7y0/M8j5q9puhX+sShLO0muCTjMakqPqeg/GvoDSPg/oOm4aS2+0v6zHcD+B4/SuyttPgtUCxxKqjpgYrwK/EUVpRjfzZ+rZT4NVpNTzGsortFXf3vQ8J8PfBLU9Rw9/MlkneNBuf8+g/WvTvDfww0Xw/tdLUTXKjmWX5mz6jPA/Cuv2dfWlOR2r5vE5nicTpKVl2WiP3DJeBskySzoUVKS+1LV+uui+QyOFIhhFCj2FOI79ajknjgjLSyBQOSSa4PxP8XtG0UtHav8AbrkcbYzwD7t0/LJ9q4aWHq4iXLCLb8j6XMM2wGUUfaYqpGEfN2v6I72WZIRl3Cj3rgPFvxc03w+Xgtv9Nul4Kp91T7t0H0GT7V5N4l+JeseJGdGm+zW56QwkjI926n9B7VytfYYLINp4h/JfqfztxN4vK0sPk0f+33+i/wAzZ8S+MdU8UTlryc+XnKwjhF/Dufc5rGopMhq+xp0YUYKFNWS7H81ZhmWKzKtKvi6jnJ9W7i0UUV1HiBRRRQAVveGPHWq+F5Q1pOWhz80EmSh+n90/T9a5/bTq5KtGniIuNSN15nu5bmmLyusq+DqOMl1TsfQHhb4x6XrO2O8Y2Mx42yH5SfZun8q9Bguo7mMNE4ceoNfH1bmg+NtX8N4FpdMYx/yykO5PwHb8MV8li+H07yw7t5M/ovh7xglBKjm8Lr+Zb/NH1VuGKZtWXO4Bh6GvJ/DvxztJwseqQPbN0MqHen+I/L8a9D0zxPp2r24ktbyKVT0KsCK+Sr4LEYZ2nBrz6H9AZXxNlGdQUsLWjJ9r2a9UzN8QfDzSPESlrizUTYwJV+Vx+I6/TpXmXiD4HX1nltNuRcJ1Ecvyn6ZHH6V7pGwdeCMexp+Ow4rbDZlicLpGWnZ6o8/OeC8lzxN4iklJ/ajo/wANz5I1Tw9qWikre2U1vg4yy5X8GHB/A1Qr7AuLOC5QrJErjodwzXH6z8KNB1cl/sSwOed0R2/jgcH8a+mw/ESelaFvNf5H4fm/g1UTc8trpr+WSs/vX+R83YoJxXr+ofAR9pNnqBA7CVA36jH8q5S++EPiKyPy26XIH/PJx/I4r3qObYWttNL10PyfH+HnEOAvzYdyXeOv4LU4sHNLmtS88I6zYuRNptyuOpWIsPzGRWfNazWzbZoniPo6kfzr0YV6VT4ZJ+jPjK+UY/DO1WjKL84v/IjooorXnj3OD6rX/kf3BRRUsFjcXX+pgkl/65oW/lUurTWrZtDAYqq+WFNt+SIq1fCvhq58T6rHaQAhc5kkxkIvc/0A9aksPBWu6gyiDS7k57yJsH5tivffh74Kj8I6SEYK13LhpXx1PoPYdBXg5lmlPD0mqUk5PbyP1rgrgTF5xj4yxtKUKUNW2mr9kr9+pr6BoVvoGnQ2NsoWNBj3PqT6knmtntxRt2n0pCcjH5V+Zyk5tyk7tn9vUKFPDU40qUVGMUkktEktkS0tFFSdIUUUUAFFFFABRRSZFAER9euK+eP2kPid9mhPhTTZtskoDXjoeUQ8hPq3U+2P71em/Fb4gwfD/wANT3hdZLuT93bQZ++5HH4DqfYepFfFl/fzarez3dzK0txLIZZHbqzE5Jr7rhnKPrVX6zVXuR283/wD8T8Q+J/7Pw/9nYaX7yS95ron09WV6KKK/ZkfyluFFFFBIUUUUDHEjHy19R/s3/Dj+wtGOv3sWL2/UeUGHKQ9R+Ldfpt968c+C3w6bx94pQTR50uzKy3BI4c/wp/wIjn2B9q+z4YRCixKQEAwAK/LeKc10+pUnrvL9Ef0T4a8Nc8nm2JjotI36vq/8i1RRRX5if0iFFFFABRRRQAUUUUAFFFFABRRRQAUUUUAFFFFABRRRQAUUUUAFFFFABRRRQAUUUUAFFFFABRRRQAUUUUAFFFFABRRRQAUUUUAFFFFABRRRQAUUUUAFFFFABRRRQAUUUUAFJS0UAeW/G74ar478OO9uoGqWWZbdsck4+ZPowA/ECvjmSMwSMjqUdSVZWGCCOoIr9EtgPXvXyv+0Z8MzoWrN4jsIf8AQrl8XKqOI5D0f6N3/wBr/er9C4Wzb2U/qlZ6Pb17fM/A/Efhn29L+1MPH3o6SS6rv8up4lRRRX68fzCFFFFAgooooGel/BH4nyeBfEItruUjSL1wJdx4ifoH+nZvbnsK+x4ZhKiuhBRhkYr87TzzX0v+zp8Uhf2q+GdSl/0qBf8ARJHPLxj+D/eUdP8AZ/3TX5bxPk+n12gtftL9f8z+ifDrirkksqxctH8LfR9V/kfQlFIGGOtLX5if0iFFFFABRRRQAUUUUAFJS0UARcmkfgZ6YoJIcDtXP+L5NWi0OZ9H8s3a/MFkTIYDqByMH0/yaqEeeSje1+5yYmv9WoTrcrlypuyV27dl1N/zVA+8F+tRveQR/elUfUivme/+JHiWeV0l1B4iCQY1jVSD3HTP61hXOtX92T517cyA9mlYj8ia+spcO1Z6yml6an4JjvGHL8O3CjQlJrvZH1HqHi7SdLXN1fwwj/bcCua1H4y+H7J2Edy07DtHGSPzxj9a+dqK9Klw7Sj/ABJN+mh8JjfGbH1E1haEY+rbf+R69qnx9ZhtsdPfH96VwuPwGa4jWfib4g1ncJLwwIf+WcA2/r1/WuYor2KGVYahrGCv56n5xmfH2fZpeNXENRfSOi9NBZJHmdnkZndjksxySfrSUUV7EYqOx+d1a1Sq+abuwoooqzmCiiigAooooAKKKKACiiigAI9asadqt7o9wJrO5kt5R/FGevsR3Hsar9KTbWFSnGouWauj08Pi62DqKpQk4yWzTs19x6f4b+OV7Z4TVIPtUfQyR4DD6jofwr03QfiTouv7VhvEErf8snO1s+mDXzHn3pa+fxORYev70Pdflt9x+xZJ4rZxltqeKaqwXfR/f/mfYKXKSj5XUj61KPbrXyppHjjW9EcG1vpQBz5ch3qR6c5x+GK7fSvjvfwhV1C0SYd3iJB/755z+Yr5ivkOJpawtJfcz9xyvxZyTGpRxN6cvNXX3o90A5pSQRzXnuj/ABo0K/CrcTPayHtIp/mMj9a6nTvFek6subS+ilH+ywP9a8Wpha9L44NfI/TcHn+VZgk8PiISv0TV/uNV7eORTuRW+orKvvC+laiuLizikB7OgNaaXULfdkU/Q1KG3Dg1ipVIbOx6VTD4XFK04qS81c4y6+Evhu9B36ckXvExT/0Eisi7+BeiTf6lp4fpIT/6FmvSxj1xQUrphjsTD4Zv7zwq3CuSYnWphYN97JP8jyVvgHY/wahdfjtP/stQt8AIT93UpB9QDXr4b2p3X2roWbYxfbZ41Tw/4cqaywsfk2vyZ44PgCn/AEEnP/ABTx8Arb+K/nP0x/hXr/I70jLn0qnm+Nf22Zx8POG4arDL72/1PKoPgLp6ODJd3EvsSoH6LWvbfBjw5BhntWdh6ytj8s4rvjIo6sAPc1A95Av3pU/EisZY/F1N5s9Knwlw9hXf6vD5pP8AMwrL4f6FYSB4tNgVx0fYM/n1rbh023hHyQooHotZl94w0jSx/pd9BD7M4B/nXM6r8a9Csty27yXbj+GNDz+JwP1pKji8S9FJ/eaVMw4eyePvTpw8vdv9y1PQAir0AFDyKg+Zgn1rxLVvjzcyhksLFY/SSV8/+Oj/ABritX+Iuv6wxE1/JGh/ghGwfmOf1r06ORYqtrO0V5nw+ZeK2Q4FOOHbqS/uqy+9n0PrHjLSNEQNeXscZxkLuBJ+g6n8K4DW/jtaws0enW73HHEjfIv1x1/SvFZZHldndi7sclmOSaT8a+hw+QUKetVuT+5H47nHi9meLvDAwVOPfd/edLrvxE13XsrLetFEefLg+QY9Cev61zdNGadX0dHD0qCtTikvI/GMwzjHZpU58XWlJ+bb+4KKKK6z58KKKKACiiigAooooAKKKKACiiigAooopGsJyg7xOh0Dx9rPh1lW1umeEdYpfmXHoO4/MV6f4f8AjlY3QEepQtZNjBkzvU/lyPyrw+k214mJyrDYrWUbPutGfpuR+IGd5LaNOrzwX2Zar0XY+tNL8Q6frEKy2t1FKh6FCDmtFSCSePwr5Atb650+TzbaaSGT+/ExU/mK7DRvi/r+muqzyLexA4xIu1sf7wx/I18viOHqsNaMk156M/ecn8YcvxCUMxpunLutV690fSGN/BGRVS50y1u1ImgRgfVQc15ppHx4sZ9q39rJak9XX51H4jn9K7DSviFoOrFVg1GIuekbNtb8jzXg1MHisM/eg15n6tg+JshzeNqdeE79G0n9zKWpfCfw9qGSbFIj6x5T+VcrqHwEtWVjZ38sbHtIAwH5Yr1eO/gl+7Kpz6Gpw4P3TVU8wxlDaT/r1McXwlw/md3Uw8G31Ss/vR8/3vwN1mH/AFFxDOP9oFD/AF/nWRdfCbxLb522In/65SL/AOzYr6YGT6UjKM9BXo08/wAXHez9UfHYnwm4fr6wUo+j/wA0z5Zl+H3iKH7+mTf8BKt/I1UbwhrSfe025/CMn+lfV/kxk8oPypPs8f8AzzX8q6VxFX6xR4c/BrKm/crSX3P9D5RHhTV36aZdf9+mH9Kni8C6/P8Ac0yb/gWF/nX1N9nj/uL+VOFvGOiD8qb4jrdIoiHgzlifvVpP7j5li+FviWVgDprRj+8ZEx/PNadt8FfEExXf5EC9/mLH+X9a+iQgFOIGOtc8uIMVLZJfI9jD+EWQ0Xeo5S9Wv0R4pYfANjzdakSO4jiwf1JrpdM+Cmg2IUzxvcuO8rn+Q4r0MyhB8zhagm1K3gHzzR4/3q4KmZY2to5P5H1uF4K4by33o4eF11lr+bM7SvC2maQhFrZxRA9ljA/OtZY1iHyqq/QYrmdQ+JHh/S9yy6jH5i9UQ7m/IZNcfqvx4soGdbG2kuiOjP8Au1P4nn9KyhhMZindRbv3/wAzrxHEXD2SwtKtCKXSLTa+S1PWCQB1FUb3WbTTkZ7ieOMDkkkDH1rwDWPjJr2oFlgdLKM/3F3MPxOR+grj77VLzU5PMurmW4fqC7k4+mele3h+Hqs9azSX3s/NM28YMtwycMBB1Jd3ov8AM931z416Pp4K2hN7KO8Q+X/vrp+Wa828QfF7W9ZYiKRbKI/wx/M2Pdj/AICuJpOor6XDZNhsPry8z7v/ACPxDOfErO82vCNT2cH0jp973HzTyXErSSO0jscl3Ysx+pNNoor3IwUVZH5VWxFSvJzqu7YUUUVqcYUUUUAFFFFABRRRQAUUUUAFFFFABRRRSKTaLOn6veaVL5lpdTW75yTGxGfr6/jXbaJ8atb03at0sd9GB3+R/wAxx+lefngUtefXwVDEfHBP8/vPsMs4qzbJ5XwteSXa919zuj3vRvjdpF+ypd77Jj08xdyk/UZ/XFdtpvijTdWj32t3FMp7qwNfJufenRTPBIrxu0bryGU4I/Gvnq/D1GetKTj+KP1/K/GPMKFo46lGa7q6f+X4H2GkysOGU/jT+vvXytpnj/XtJIMOoysByVkwwPtzkj8K6uw+OerQcXVtDdD/AGWMZ/rXh1cgxUPgtL5n6nl/i1keKssRem/NXX3o98KjHzLmoms4T1iU/gK8ssfj1YyFVurOeLPVlwwH65/St63+L3hu6AU3pRv9tGXH44xXmyy/F094P5H3GH4t4fxyXLiIfNpP7mdTc+HrG7GJbSMj0IB/pWXN8OPDsxy2l22fXylB/lUtp4+0K9IEWpW7P6CRc/lmtWLWbOblbhPzFYXxVPuvvPS5Mkxmtqcr/wCFnPP8K/Djj/kGwj6LimD4T+HO9gn611P2+A/8tk/MUv2yA/8ALVf++hVfWsSvty/Ez/sTI5O7oU/uicwvwt8Nr002I/UZ/nViH4d+H7c5TS7UH18pc/yroPtcHeZPzFNOoWy/8t4/++qh4jEveTfzZvDKcnou8aNNeiiitBoNlbgbLdFA/wBkVbFvFGMBFX6LUL6taIOZ0A9mFZd3460WxJEuowRn0aRR/WpUa1R7NnQ6+WYRfFGK9UjfG1RxxTjnbXCXPxf8OWpKm880+saMw/MDFc/qXx5skLLZ2M02OjsQqn9c/pXRDLsVU2g/meLiuMshwSbqYqOnRO7+5XPWdxKZ6VC91HDnfKuPc14FqPxu1q54to4rVfTl2/M4H6VyWpeLdY1dibvUJ5M9QG2g/guB+lexR4fxE/4jUfxZ+e5j4vZNhU1hYyqP0svvep9E618QtD0FWFxfx+YoyY1O5vyGTXnuvfHhmDR6VaYPaWY4H/fI5P6V5FScAV7+HyHD0tal5P7kfkGb+Leb45OGDSpRfbV/e/8AI2dd8aax4iYi9vJHjP8AyxT5U/IdfxzWPTQCe1Or6KlRp0lanFJeR+OY7M8ZmNT2mKqym31bbCiiiuk8QKKKKACiiigAooooAKKKKACiiigAp8FzLayCSGR4nHRkYqR+IplFZSgpq0juoYmrQkp0nZrqdho3xX1/Sioa4F3GP4JlycfUY/XNdxpHx5tpCq31pJB6uh3r/Q/pXixGaAMV5FfKMLW1cbPy0P0bKvETPsrtFVnOK6S1/F6n05pnxL8P6vtWG/jDv0V/kb8jg10cV/bzAGOVDn0NfINWbXVbywH+jXU0A9I5GX+RrwqvDkXrSnb1R+p5f40TVo47Dp+cXb8GfXgkVx8pz9KCmR7+4r5hsPif4jsnXbfGVR/DIoI/PGf1rfsPjnrEH/Hzaw3P+4xjJ/PNeVUyHFQ+Gz9GfoGE8WcgxNlV5oPzV1+Fz30wRvwY1P1FQvpls3WBD9QK8ntvj9EAPP0yVT38tw388Vs2nxx0S4AMyzWx9HTP8s1wyy3HU/sP5H1NHjPhnGbYiHz0/NHbv4csJRk20Z/4CKg/4RTSv+fKL/vkf4Vi2/xZ8M3SgrqCpn/noCn88VpW3j7QbshYtSt3Y9hKufyzWDp4uG6kvvPWpYvh/Eu9OdOXo4s0IvD9jDytsn/fIqyNPt1HyxL+CioodWs5/uXEbH2Iq6rBhweK5ZSqp+8e5h6OCkv3EY28rfoIsCJ0UD8Kk2ikwPWlzisr3PRjBR2FooopFBRRRQAUUUUAFFFJ1FAEeRmqWp6lBpFlPd3UiwwQqXZ2OAoAySauEbFLZ6V8wftFfFJtSvH8MadKPs0JBvJEP32HSP6DqffA7GvUy3AVMxxEaMNt2+yPleIs8o5Dgp4mrq9oru+h518UfiBcfETxPLebmWxhzHawN/CmfvEf3m6n8B2rjqPuj60o+YY/ir99wuGhhKUaNJWjFWR/EmY4+tmOJniK0ryk7t/10QlFFFd55IUUUUDDnOe1WdN0641a+t7K1jMtxcSLHGo6licCqxOfxr6P/Zr+Ga20H/CU6jF++lUrZI45RDwX+rdB7Z/vV8/m2Ywy7DSqvfZLuz7HhnIqufY+GHjpHeT7Jb/M9V+GPgaHwD4UttOi2tP/AKyeUDHmSH7x/oPYCuyIxigj5cUgAxX4HVqzr1JVJu8m7s/tzCYWlgqEMPRVoxSSXoTUUUVmdoUUUUAFFFFABRRRQAUUUUAFFFFABRRRQAUUUUAFFFFABRRRQAUUUUAFFFFABRRRQAUUUUAFFFFABRRRQAUUUUAFFFFABRRRQAUUUUAFFFFABRRRQAUUUUAFFFFABRRRQAUUUUARZ2gZrI8QaLa+JNMudOu4xJBOhjdD6H09/ftWr97jtQiFQC3UVUW4NSi7NGFWlGtTdOauno0+qZ8G+PPB134E8SXWlXWTGp3QTYwJYz91vr2PoQa54/e56V9lfGr4Zp8QfDztboq6paZkt3PG4/xIT6Nj8CAa+N7iCSCWSGVGiljYo6OMFSDggjsa/b8gzVZhQUZfHHR/5/M/jXjThueRY5ypr91O7T/NfIZRRRX15+ahRRRQAVZsdQuNPv4Ly1lMNzC4eORT0IOQagVttNrCpTVWLjLY6qNadCoqkHZrZn2v8JfiNB8QvDsdx8sd/BhLmEH7rY6j/ZPUfiOxrv1Oc18IfD7xze/D/wARxahbMTF9y4gzgSoTyPqOoPY+2a+1vDOvWvibRLbU7NxLBcIHUj+R9CDwR2INfhmeZS8ur80V7ktvLyP7F4K4nhnuDVKq/wB7Ba+a6Nfqb1FFFfMn6YFFFFABRRRQAUUUUAFNZQykdqdRQB4l8WfhuWZ9X06I56zwqPvD+8B6jv6/z8hr7DuIVuI2jfkEcivAvip8ODoU8mpWK5s5DmSMD7jHv9D+h9un3GTZrth6z9H+h/LHiXwH8Wb5dDTeUV+aX5nnNFFFfdH8pNBRRRTEFFFFABRRRQAUUUUAFFFFABRRRQAUUUUAFFFFABRRRQAUUUUAFA4ORwaKKhxT3OmnWqU37krF+28Q6paEGHULlMdvMOPyziti2+JviW2I26k7L/dZUP67c1y+2jbXLPCYep8UE/kj6ChxHm2F0o4ia9JM7qL4zeIYyMvA/wBYz/8AFVdi+OWtoP3kFu/0DD+przmiuN5VhJbwR79Hj7iKirRxUvnZ/memr8dtTHWxiP0kP+FI/wAdtTP3bOMfVia8zopf2Tg/+fa/E6P+Ii8SbfWX9yPQpvjdrzj93Hbx/VGP/swqnN8YvEkgOLiFP9yP/E1xNFXHK8JH7COOrx5xDW0lipfJ2/I6Sf4keI7kEPqchX0CqP5AVj3Gt6hdZE19cyg9nlYj8s1S20EZrqhhKEPhgl8keDX4hzXFaVsRKXrJi0UUV1KKWx4VStUqfHK4UUUVZzBRRRQAUUUUAFFFFABRRRQAUUUUAFFFFABRRRQAUUUUAFFFFABRRRQAUUUUAFFFFQ0nubQnOnrFlq01a/sQBbXc8AHZJWUfoa3rT4meJLIjbqLuo/gkVT+uM/rXLbaWuWWFoT+OCfqkfR4XiHNcHZYfETj6N2O/tvjbrsTgyJBKvoAQfzz/AErXh+Pt2AN+lo59ROf/AImvKKCDXBLKcJPeC/FH09DxE4jw+kcS36pP80exx/H8EfPpjj/dbP8AQVMPj9bd9PnH0x/jXi9Jj3rB5Hg39n8T1I+KfEcd6qfyX+R7S3x/tf4dOnP1Kj+tV5/j+w/1Wmbv9+QL/Q149tpaFkeDX2fxFPxT4kltVS9Ev8j1Kf49ahKp8vTkjb3lJ/oKybj40eIZSdjW8Q7fIc/zrgeM0v410QyrCQ2gvmeTiPELiLEaSxMl6afkkdJefEfxFfAiXU5Qp/hQKuPxABrDudSu70f6RczT/wDXSRm/mar5oK5rvhhqNP4IJeiR8tic+zPGf7xiJS9ZN/qLRRRXVZHgTnOesmFFFFUZBRRRQAUUUUAFFFFABRRRQAUUUUAFFFFABRRRQAUUUUAFFFFABRRRQAUUUUAFFFFABRRRSLUpIKASDkcGiis+SL6HWsVXhtN/eWE1O8iGEup1/wB2Rh/WpRrupdtQuh9J3/xqj+VLWToU3vFHZDNMdDSNaS+bLp13UT/zELo/Wdv8aY+rXr/eu7h/rKx/rVWihYemtooJZrjp6SrSfzYrOznLMWPqTmkzRRWvJDscksXXn8U394UUUVocTk3uFFFFMkKKKKACiiigAooooAKKKKACiiigAooooAKKKKACiiigAooooAKKKKACiiigAooooAKKKKQ9QoorofBHgu68X6osUYaO1QgzTAdB/dHuf061yYirToU3UqOyR9JlOCxmaYqGFwt3KTskv60S7mp8M/As3ibVI7qZWSwibLHoXP8AdB9PU/h9Po2GJYowi8BRgD2qpo+j22iafHaW0axxIoUBRgAVf7mvynMMW8XV5lpFbI/vjhPh2HDuAVBvmm9ZPz7LyRLRRRXnH3AUUUUAFFFFABRRRQBAVyQcfjTumMdKQjP4dK5jx941s/A3hq41S7f7oxHEGw0jn7qj3P6DJ7VdOnOrNQgrt6JHJiMRSwtKVatK0Yptt9Ejj/jp8U18DaEbGykDazdqVjA5MSdDIf5D1P0NfIcr+azM7F5GJLMxySfU1p+JPEV54t1u61O+k3zzNnA+6i/wqo7ADisvK496/dMkyqGW4dJ/G9W/0+R/GHF/EtXP8a5K6pQ0ivLu/NiUUUV9SfnwUUUUAKP3nFL91+eaRWK9Kt6NpFzrWpW1jaQme8uXEcUY7k/yHcnsK5qtSNGLnN2SO2hRliJqnBXb0SW7bOt+Enw9k+IXipIZFYadb4kuXAxkZ4QH1bH5AntX2nZWkVlbJBCoSONQqqowABwAB6VzPwx8B2/gLwxBYRANcH95PLjBkkP3m/oPYCuu5YnB4NfhWdZpLMcTdfBHRf5/M/szg3hyGQ4Bc6/eTs5Pt5fImwKWkXpS186foQUUUUAFFFFABRRRQAUUUUAFFFFABRRRQAUUUUAFFFFABRRRQAUUUUAFFFFABRRRQAUUUUAFFFFABRRRQAUUUUAFFFFABRRRQAUUUUAFFFFABRRRQAUUUUAFFFFABRRRQAUUUUAFFFFABRRSHpQBC3zDA7+tfM/7R3wsNlcSeKdNh/dSkC8jQfdboJMe/Ab8D619NBQPeqepafDqdnNaXEaywTIVdGGQwIwQR6Yr1Mtx88uxEa0Nuq7rqj5biHI6Oe4GeGqb7xfZrZ/5n57gbh9KTO0gg8123xW+Hlx8PPEr26h206cl7SU8/L3Qn+8uce4we9cRX77hcVTxdKNak7xkro/iXMsBWyzFTw1eNnF2a/ro90FFFFd544UUUUAGSV5r1f4E/FZvA+rrpl/J/wASa7fl2PEEh4Df7p4B/A9jnyjPy7aUAEADrXk4/BU8fQlRqLR/h5o+hybNq+T4uGLoOzi/k11T9T9EI5RNEjggqeeKlKgV87/s8/Fr7SsPhjWJT5qDFnO5++o/5Zk+oHT1HHbn6IVt2MdK/BcdgquArSo1Omz7ruf2xkec4fPMHDFUXvo11T6pktFFFeefRBRRRQAUUUUAFFFFADO9VL2yjvYHilVWUgggjIIPXirYNFUnbVGdSnGpFwnqmfNfxI+HsvhO+NxbKz6bK2VI5MZP8J9vQ/h9eLr651TS7bVrSS2uYlkjkBUqw4Ir5s8feBrjwfqjIAXsXYmKX0H90+4/Ufjj9ByfNVXSo1n7y2fc/jrxF4CeWVJZnl8f3TfvRX2W/wBDmaKKK+wP5z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T8KWr+g6Fd+IdRis7VN8j8knog7knsBXPVqRpRc5uyR6uEwdbH1oYfDxcpyaSS1bbJvC3hq88U6qlnbDj/AJaSEZCL6n39B3r6W8L+GrTwvpUdnbpgKOWPVj3JPcmqngzwfaeEtNSGJA0x+aSQj5mb1P8AniumCgHI6GvzLNcyljJ8sNILbz82f3LwJwVS4awyrVknXktX2XZfqSYFLRRXgn62FFFFABRRRQAUUUUAIBig0ZpkkgjUk8AUbktpK7KOpalBpVpNdXUqRQRKXZ3OAqgZJJr4w+LfxLn+IviJ5VLxaXbkpawHjI7uw/vN+gwPXPY/tAfFk+Ib2Tw9pcp+wQPi5lU8SuD90HuFP5kewz4rgY96/WOGslVGCxlde8/hXZd/U/l/xA4u+uTeW4OXuRfvNdWunoJRRRX6Qfg4UUUUCCiiigYV9O/s6fC06PYDxHqUWL65XFvGw5ijPf2Zv0GPU15n8Cvhg3jfX/t95FnSLJwW3DiaTqE9wOC34DvX2FDCsEaovyqBgV+WcUZxf/YqD/xP9D+jPDrhS7Wa4uOi+FPv3/yLFFFFfmR/RwUUUUAFFFFABRRRQAUUUUAFFFFABRRRQAUUUUAFFFFABRRRQAUUUUAFFFFABRRRQAUUUUAFFFFABRRRQAUUUUAFFFFABRRRQAUUUUAFFFFABRRRQAUUUUAFFFFABRRRQAUUUUAFFFFABRRRQAUUUUAFJilooA4v4keArXx94cn0+5wkn34JgMlJB91h/IjuCa+KNc0e68N6rc6dexGK7t3KOp6H0I9QRgg9wa/QUDBxXjXx9+FH/CXaZ/a2nQ51a1Q/Io5njHJX/eHJX8R34+y4ezj6lV9hVf7uT+59z8e494VWbYf67ho/vYLVL7S7eqPk+ilIKkgjBHUGkr9rjJSV0fyTODhLlkFFFFWZhRRRQMfBPLbzxzQyNFNGwdJEOGVgcgg9iK+u/gf8WIvHOjCyvZFXWrVQJV6eavQSKP5gdD7EV8g9sVo6Hrd74Z1W21KxmMFzbvuRh0PqpHcEcEehr5fOsphmVDTSa2f6eh+gcJcTVsgxae9KWkl5d15o/QYHcM9qYQAff1ri/hj8R7L4h6HHd2/7q5jwlxbk5aNsdPcHqD3HuCB22en96vwyrRnQqSp1FZrRo/szCYujjqEK9CXNGSumiWiiisjuCiiigAooooAKKKKAImOeAeayNc0K01/T5LO7QSRyLjB/p6VrHk4zxSgEnJxxVRk4tSi7NHNiMPTxNOVKrFSjJWaeqae+h8seNfBd34R1BopQz2zEmKXH3h6H0Yf/AF659q+sPEfh218TWD2t0gZSOD3B7EHsRXzb4x8I3nhHU2hmy8DE+VOBww9D6Ed6/RspzWOJj7Kq7TX4n8XeIHAVTIqrxuCi5UJP1cW+j8uxhUUUV9Wfgg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dRRR3qzpel3OsX8VnaRNNPIcBR29ST2A9awqVI04uUnZI9PC4WrjKkaNGLlKTsktW2xdH0e61u/itLWIzTSHgdlHck9gPWvo3wF4GtfCOmiNQJLuTBllI5J/oB2FReAfAVr4S04NgS3sgBlmI6n0HoBXaDgcV+bZrmksXL2dPSK/E/tXgDgOnw/SWMxaUq8l6qKfRefdklFLRXzh+2hRRRQAUUUUAFFFFABRRSEjFAEQO0Z6Y7V4V8f/jAdBtn8P6RNt1Gdf300Z5gQjoD2Yj8hz3FdT8Zfitb+ANFeC3dZdZuVKwQnnb2MjD+6P1PHrj49u7uXULme5uZXmnmcvJI5yzMTkkmvu+Hcl+tzWJrr3Fsu7/yR+IcfcXrL6by7By/eSXvNfZT6erIKKKK/YoxS2P5WlNzlzMKKKKsgKKKKADPPPWt7wV4QvfG2v22k2YK7zmWUDIiQfeY/wBPUkDvWRb201/dxW1vE008rCOOKMZZ2JwABX2R8HPhhF8PfD6ecFk1W6AkuJeuD2RfZc/icnvx8hn2bRy6hyx+OWy/U/SuDOGKmfYxSmrUoWcn+SXmzqfCvhq28IaFb6bYRiOGBMKO5Pdie5JySfet1BzmjH5UDg9efSvxCc5Tk5yd29z+yKNCGHpxpUlaMUkktkkTUUUVJ0hRRRQAUUUUAFFFFABRRRQAUUUUAFFFFABRRRQAUUUUAFFFFABRRRQAUUUUAFFFFABRRRQAUUUUAFFFFABRRRQAUUUUAFFFFABRRRQAUUUUAFFFFABRRRQAUUUUAFFFFABRRRQAUUUUAFFFFABRRRQAUUUUAFNYBgQelOooDc+V/wBob4THR7yXxJpkf+iTNuu4kH+qcn/WAejHr6Hnvx4aeR71+hF/p9vqltLbXEaSwyKUdGGQQRggj0Ir42+MPwxn+HevN5Ss+k3TFraU87D1MbH1Hb1H44/VuGs7VSKwdd+8vhfddj+YPELhL6rN5nhI+5J+8l0b6+jPP6KKK/Sj8ECiiigQUUUUDOk8BeOb/wAAa/Dqdkd6Z2zw5ws0fdT79wex/EV9qeEvFth4x0WDUtOmEkMqg4/iVu6sOxHevgfPy4ruvhR8ULz4c62Gy02lXDAXMGen+2v+0P1HHoR8HxDkaxkPb0V+8X4r/M/YuB+MJZPWWDxLvRk//AX3XkfbZGF+X7wo+/7is7RdZtfEGnw3lnKssEqh0dDkEGtHGMt0NfjrTi3GSs0f1jSqwrQVSDunqmupNRRRUm4UUUUAFFFFABRRRQBE56e/esTxH4ctPE+mvaXcYZSOD3U9iD2IrZPXJ6U/GaqMpQkpRdmjlxGHpYulKhXipRkrNPVNM+VPF/hC98J6g0M6loGJMU2PlYeh9CO4rDr6u8SeG7TxRYPaXcYZCODjkHsQexFfOPjHwbd+EdRaGUF7Yk+XcY4I9D6EV+j5Tm0cTH2VXSS/E/i3j7gCrkVV43BJyoSfq4t9H5eZz9FFFfVH4M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1opP4qt6Po93rl9HZ2cRmmkPAHRR3JPYD1rCpUjTi5Sdkj08JhauNqxo0YuU5OySV22xumaXc6xfRWlrC0k8hwFHb1JPYD1r6H+H/gK18J6fukUS3sgBklI/QegH/wBepPAfgC08J2Ktt828fBklI5PsPQCuyUbc5bIr84zTNHin7OnpFfif2nwFwDTyGmsbjUpVpLRbqKfRefdkoGBS0gpa+aP28KKKKACiiigAooooAKKTIpaAITxj0ri/iR8QrH4faE97csXnOUgtgcNK/YD0HcnsPyOx4v8AFdj4P0O41LUJhHDEueOWY9gB3J9K+K/HvjjUPH+vS6heErEMrBbg5WJOwHqe5Pc/gB9PkeTzzKrzT0hHd9/JH5nxlxXTyHDujSadWS0XZd3+hneJPEN94r1i41K+m865nbJx91F7Ko7ADgCsul4XOOaBhYz61+3UacKEFCCslokfx7icTUxVSVWrJylJ3be7bEooorrOIKKKKBhjNObG75abjb96vW/gP8JG8Yaour6hF/xJ7V/lRxxcSDt7qvf1PHrjyMfjqeAoSrVHovxfY+iyXKK+dYuGFoK7f3JdWzuf2ePhL/Z8EfibVosXUy/6LCw5jQj75/2mHT0B9+PoIfKvPSmxRrEm0DAA6UrHHfivwXH46rj68q9V6vZdl0SP7XyTJ8PkuDhhaC0W76t9WyaiiiuA+hCiiigAooooAKKKKACiiigAooooAKKKKACiiigAooooAKKKKACiiigAooooAKKKKACiiigAooooAKKKKACiiigAooooAKKKKACiiigAooooAKKKKACiiigAooooAKKKKACiiigAooooAKKKKACiiigAooooAKKKKACiiigCOuc8X+E7Hxnolxpd/GWilXAb+JD2ZT2IP+cV0G8kkD8KGUk1UJypyU4OzWqZzYjD08VTlRrRUoyVmns0z4J8b+Db7wP4guNKv15XmKYDCyxno4/qOxBFYJx2r7a+K/wztviLoTW7bYr+EF7acjlG9D6qeAR9D1Ar4y1jSbrQdRutOvoGt7u3cxyRN2P9QeoPcGv23Is5jmNHknpUjuu/mj+POM+FqmQ4n2lJN0pPR9vJ/oUqKKK+xPzEKKKKBBRRRQM9R+DPxdl8A6kunXztJok7885Nux/iUf3fUfiOeD9d2V9FqFtFPBIskMihlkU5DAjIII6ivz0wMe9ex/Az4yv4UuItE1efOkytiGdz/wAe7E9D/sk/keema/M+Ich9qnisMtV8S7+aP33gPjT6rKOXY+XuPSMn0fZ+T6H1rupeoqGGYTIGUhgRkEVKtfljVj+m4yU1dDqKKKRQUUUUAFFFFABRRRQBDI3vj6Vka/oNr4gsJLW8jWWNxj5u3uPTFa+c/T1pQMj5qqMnBqUXZo5sRQp4qnKlVipRkrNPVNPyPl7xt4EvPCF7h1aSydv3U2P0Pof5/mBzPUV9caxpNtrFhJbXUayxuNu1hkEV88+P/hzdeFLhp4g0unu3yv1KE9m/oa/QsqzdV0qVZ2l0fc/j3j3w6qZXKWPyyLlS3cd3H/NHHUUUV9cfzq1YKKKKY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hGaXvWr4Z8L3vijUVtbVMdC8pHyxj1Pv6DvXPVqwowc5uyR6+Ay/EZnXjh8NBynJ2SRBoWg3fiC/jtbOLfI3JJ4VB3JPYV9E+BvAtp4Q08IqiS7k5lmb7zH+gHarHhDwbY+FLBI7eMGUgGSZh8zN6n/PFdQBjvX5tmeazxcvZw0gvxP7Y4G4BocO0licVaVeS33UU+i8/MftAoxS0V86fswUUUUAFFFFABRRRQAUUUUAQnGcVk65rdr4d0qe/vpkt7aBSzu54A/qe2O5q3qWowaTZTXdzIsUESF2d2wFUDJJNfH3xi+LU/xD1Nra1d4tFgf91GeDI399h/Idh7mvbynKquZ1uWOkVu+3kvNnw/FHEuH4ew3PJ3qP4V3fd+SM/wCKvxOvPiTrZkG+DS4SRbWxPQf329WP6DgdyeI6R00EqMdjTvQL1r90wmEp4OlGjRVoo/jTMswr5niZYjES5pSd2/62SG0UUV6J5AUUUUCBjiNQKXgAdzSVs+E/Ct7401y20qwj3zynLOfuxIPvOx7Af4Dqa469aGHg6lR2S1bO/CYWrjKsaFGLlKTskt22bHww+H138Q/ECW2HSwiw91MB91eyr/tNjA/E9q+1NE0i10HTYLGzhWG2hQIiIOFArF8A+CLLwL4fh06yQZT5pJmHzSufvOfc/oMDtXVFTj0PrX4dnWbTzOtppBbL9X5s/sjg/henw/hLzs6svifbyXoTUmBS0V84fogUUUUAFFFFABRRRQAUUUUAFFFFABRRRQAUUUUAFFFFABRRRQAUUUUAFFFFABRRRQAUUUUAFFFFABRRRQAUUUUAFFFFABRRRQAUUUUAFFFFABRRRQAUUUUAFFFFABRRRQAUUUUAFFFFABRRRQAUUUUAFFFFABRRRQAUUUUAFFFFACUtFIelAEf3jntXj3xy+EK+N9POq6YiprNuvA6ecg52H39D+HQ5HsIPA5pMDFdWExdXB1o1qTs1/VmeNmmWYfNsLPC4iN4y+9Po15o/O6WGSCR4ZUaKWNirI4wVI4II7Go93GB0719K/H34Nf2kJfEmiRf6Yozd2yD/AFoH8aj+8B1Hce45+avpX7vlOZ0syoKcd+q7M/i/iPh7EcP4uVCrrHeMujX+fkFFFFe+fGhRRRQAUUUUFJ8p7p8CvjY+iyQeHtdm3WRIS1upD/qj2jY/3fQ9unTp9PQTpPGHRsqa/O4DINe9/Ar42fYGh8Pa7OTBwlrdSH7vYIx9OwPboeMV+VcQcP25sVhV5tL80f0ZwLxvbky7MZ6bRk+nZNn06Dil60yOVZlBByD0pwOK/NNj+i01JXQ6iiigoKKKKACiiigAooooAYeoqjfafFqEDxSoHRgQQwyCD1GKvUVUXy6oyqUo1YuE1dM+dviJ8MJvD8sl7Yo01geSgHzR/wCI9+o7+tef43V9hzwJcIUdQyHjBrxX4jfCZ4DLqWjplOWe2UfmV/w/L0r7fK852o13r0Z/LHHnhm4c+ZZRG63lFdO7X+R5PRQylGKsCCDgg9qK+3TTR/Lk4Spy5ZBRRRVmI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XbfD/4aXXiqVLm4VoNOByXPDS+w9vf8vbixOKpYWDnUdkj6jJckxee4mOFwUHJv7kurb6GV4L8D33jC7CxqUs0bEs5HA9l9T/LvX0T4a8NWnhnT0tbWMIF5Jxkse5J7mrukaPbaJZx21rEsUSjACjAAq/t68c1+Z5hmdTGyttBbL/M/uDg/gjB8MUFK3NWkvel+i7EgwRS0UV4p+mhRRRQAUUUUAFFFFABRRRQBEQB71VvL6LTrd57iQRxIpZnY4AAGSST0FLd3UVlC80zhI1UlmY4AA6kmvlD42fGabxldS6RpMrJo0bYeReDcMD/AOgDsO/U9q9bK8srZlWVOnpFbvol/mfIcR8R4bh/CurVd5v4Y9W/8iD42fGabxzePpmmO0ehQtgkcG5YfxH/AGR2H4nnAHlAXPAo9utA4r91wGBpYCiqVJWS/HzfmfxnnGb4nOsVLFYmV2/uS6JLpYKKKK9U+fCiiigAoop8Mb3EqRRI0krsFREGSxPQAdzWc5qmrs2p05VZckSxpmnXOsahBY2UDz3UzhI416sT/nr2r7G+Efwwtfh3oqq22XU7kBricL1PZR7D9eT9Of8Agb8HF8HWY1bU0VtZnX7p5ECn+Ef7R/iP4Djk+yq3avxriDO/rs3h6D9xbvu/8kf1dwJwfHKqSx+Lj+8ktE/sp/qSUtFFfEH7OFFFFABRRRQAUUUUAFFFFABRRRQAUUUUAFFFFABRRRQAUUUUAFFFFABRRRQAUUUUAFFFFABRRRQAUUUUAFFFFABRRRQAUUUUAFFFFABRRRQAUUUUAFFFFABRRRQAUUUUAFFFFABRRRQAUUUUAFFFFABRRRQAUUUUAFFFFABRRRQAUUUUAFFFFACYFBpaKAIGjEiYYcEYIr5g+PXwZbR57nxFosJazcl7y2Uf6s93Uf3T3Hbr06fT5OWABxUdxAlzHJHIAyMMYIyMV6eXZhVy6uqtLbqujR8txBkOHz/CSw9ZWe8X1TPzwxn/AGRSGvXPjh8GX8GXkmr6XEW0aZ8vGo/492J6f7pPQ9unpnyPOelfu+Bx9LMKMa1J3T/B9mfxhnOUYnJcVPC4iNmvua6NMKKKK9Y+cCiiigAooopNJ7lwk4ao+gfgd8cjbm30DxDPuThLW8c9OwRz+gb8DX0jFKsyKyNuU1+dv8q97+CPx0OnvBoPiCfdbsQlteufueiOfT0PboeOa/KuIOH7c2KwsfNpfmj+juB+Or8mW5jLyjJ/gmz6eBxSkZqKKUTKCpBB7ipAcV+a7H9Dpqauh1FFFBYUUUUAFFFFABRRRQAgFNdA67SMg0+kJoFZNHlfxE+FMWsCS901VhvMZYYwr/X0Pv8A5Hh17ZT6fcvBcxNDMhwytxzX2BwVIxXG+N/h3Y+LLYtsEF2o+SZRyPY+o9v5V9VlmcSw9qVfWPfqj8E438N6GbqWNy5KFXdx2Uv8mfNlFaXiLwxf+GL4219EUPOxxyrj1B/p1FZh45r9ApVYVoqdN3TP49x2Ar5fWlh8TBxlF2aasLRRRXSeQ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Jj86UAk4HJNTWOn3GoXEcFtE0srn5UQda9v+Hvwmh0hI77Uws9595UxlYz7ep968bG5jSwULyd30XVn6RwrwdjuJq6VKPLTW8nsv835HOfD34SSagYtR1hCkHDJbMMFvQt6D/Z/P0r2y2tktI1jiTagGBgYxUyx+WgVQMelHUZHNfmmMxtbGT56j9F0R/b3DvDWB4cwyoYWGv2pPdvvf9CekwKWiuA+vCiiigAooooAKKKKACiiigCLOKr3N5FZwNLM6rGoJLE4AA6nNNvr2LTreS4uHWKKMFnkZgFAAySSegr5R+M3xrm8ZXEuk6TI0OjI2HkBIa4x/JPQd+p9K9fK8rr5lW5KatFbvol/mfH8RcR4Xh/DOrVd5v4Y9W/8iT41/GuTxdNLo2jytHpCttmmXg3BHYf7Ht37148fQUE9hzQBt5PWv3PA4Gll9FUqSsl97fdn8b5xnOKzvEyxOJldvZdEuiSEooor1j5wKKKKACiiiguMeZhX0r8BPgx/ZYi8Ra3Fi8Zd1tauP9Up/iYf3j2HYe/TH+AnwX+2Pb+I9bhxAuHs7dxy3pIw9P7v5+lfS8USwqFUYUV+TcRZ97S+Ewz02b/Rfqf0nwFwX7PlzLMIa7xi/wAG1+RKq7RilxS0V+cH9ChRRRQAUUUUAFFFFABRRRQAUUUUAFFFFABRRRQAUUUUAFFFFABRRRQAUUUUAFFFFABRRRQAUUUUAFFFFABRRRQAUUUUAFFFFABRRRQAUUUUAFFFFABRRRQAUUUUAFFFFABRRRQAUUUUAFFFFABRRRQAUUUUAFFFFABRRRQAUUUUAFFFFABRRRQAUUUUAFFFFACUUtFAGdqGnw6naS21zGskMqlGRhlWBGCCO4r5C+MvwguPAF+17Yo0uiTP8rdTAx/hY+nofwPPX7IPLVR1bSLXXNPlsryJJ7aVSjo4yGB7V7eVZpVyyupx1i913/4J8RxRw1h+IcLyS0qL4Zdn2fkfn1yTigcjHavQ/i98Jrv4d6oZoFebRJn/AHE55MZ/uN7+h7j3zXnZO4+lfuWDxlLHUY1qLumfxvmmV4nKcTLDYmPK4/1dd0xKKKK9M8MKKKKACiiiloy4vld0e4/BL46NobQaFr026wJCW93IcmH0Vz/d9D/D346fT8NwlzEHjYMpGcjkYr87+uAOtexfBv44T+D5I9I1mV59HYhYpjlmg9vUr7dR29K/MM+4dvfFYVa7uP6o/oPgrjz2PJl+ZS93aMn07J+R9bKcjBpSKo2F9DqMCTwSJNFIodJEYMrA8ggjqKvAg1+YOLWjP6Rp1FVXNHYdRRSUjQWiiigAooooAKKKKAExQelLRQBheIvDlj4isGtruFZEYcZHIPqD618/eN/hvfeEpmkUNcWBPEwHK+gYdvr0Pt0r6YKfNnNQXVtHdxNFIocEYIIzXr4HMquCl7useqPzrirgvAcTUX7RctVL3ZJaryfdHyDTenevW/HvwbNuJb7RRuTlntfT3U/0/L0ryaSJ4pHjdGjdSVZHGCD3BFfpGEx1LGQ5qb9V1R/FPEfC2YcN1/ZYuHuvaS1TXqFFFFeofC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SLhCU3yxEHNbHhrwnqHim7EFnExUEb5TwiD3Pr7Dmuj8C/C298TOlzeK9tY9RnhnHsOw9z+HrXvGi6BaaDYx2trEsSIMAKK+SzHOYYe8KOsvwR/QXBfhniM1ccXmScKW6Wzf8AkjD8GfD6w8H2o2L5t2w+eZhlj/gPYV2GCMelHfP8QpC+Ac1+f1ak603Oo7tn9fYDL8NllCOHwsFGMdEkS0YpaKyPSCiiigAooooAKKKKACkPSlpKAIgT261U1HVLbR7SW6u5Ut4I1Lu7ttVQOpJqrreuWfhvTpr6/mS3tol3M8hwAP6ntjqa+Rvi18Yb34g3j21sZLXRYmykGcNLjoz/ANF6D3Ne5lWU1szq2jpBbvt5Luz4fiXijC8PYbmn71R/DHq/N9kaHxk+NNz44nbTNMd7fQkbBI+Vrkju3ovov4nsB5R246GlHXH3hSAZ4Fft2BwNHAUlSpRsl+Pm/M/jzN85xOc4mWJxUrt/cl0SXSwUUUV6x8+FFFFABRRRQMXPHNe0/Az4KnxJJDrutwldNQ7re2cf68j+Jh/dHp/F9OtP4J/BiXxpdxavq0TR6LE2Y424NywP/oIPU9+g74+r7WzitIUijQBFAAA4AA6cV+Y8Q5+oJ4XDS1+0108l+p/QfAnBLrOGZZhD3d4xfXza7FiKFYECrwB0AqQUYpegr8tbuf0qkoKyFooooKCiiigAooooAKKKKACiiigAooooAKKKKACiiigAooooAKKKKACiiigAooooAKKKKACiiigAooooAKKKKACiiigAooooAKKKKACiiigAooooAKKKKACiiigAooooAKKKKACiiigAooooAKKKKACiiigAooooAKKKKACiiigAooooAKKKKACiiigAooooAKKKKACiiigApKWkPSgDH1zRbTxDpk9jfQJcWsylHWQZBH+ec18e/Fn4UXnw51RnVXn0edz9nuCMlT/cb0b0PcfiB9qjOcZzWR4g0G08R6dPY38CXFtMu1kccEf49wRyDXvZTm1XLKt1rB7r9V5nwfFPC2H4hwzT92rH4Zfo+6Z8CAF2xmmV6B8WfhJe/DrVDKge40eZsQXR5Kn+4/o3oeh/MDgCcnmv3DB42ljaUa1F3TP47zPK8TlWIlhsTHlkun6rumJRRRXpHiBRRRQAUUUUDPTvhJ8ZrzwBOlheNJc6JI3KdXgJ6snt6r+Iwc5+ttC1qz8QadBfWNwlxbyruV42yrCvz87dK7f4ZfFXU/hxqA8iRrnTJWzPaM3B/wBpP7rfoe/bH55nvDscQniMKrT6ro/+Cft/BvHdTLZRwePblT2T3a/zR9vimMcnGfwNc94Q8Yad4z0mLUdMuBLE/BHRkburDsR/niuhViW6V+STpzpycJKzW6Z/UWHxFPFU41qMlKMldNapompaKKk6QooooAKKKKACiiigApKWigCEruWuD8cfDGw8Uq08QFvfgcSKv3vZh3H8q74jvmmhQR6+9b0a1TDzU6crNHj5lleEzahLDYympRfR/muzPkvX/DV94auzbXsLRn+Fxyr+4Pf+frWb+FfWGt+H7HxBaPa30Cyxkdx0PqD1z714b43+FF/4dZrmyDXlj1+UfOg9wOv1H4jvX6Bl+dU8RaFb3Zfg/wDI/kXjDwxxWVOWKy686W7XWK9OqOCooor6u5+AThKD5ZBRRRTMwooooAKKKKACiiigAooooAKKKKACiiigAooooAKKKKACiiigAooooAKKKKACiiigAooooAKKKKACiiigAooooAKKKKACiiigAooooAKKKKACiiigAooooAKKKKACiiigAooooAKKKKACiiigAooooAKKKKACiiigAooooAKKKKACiiigAooooAKKKKACiiigAooooAKKKKACiiigAooooAKKKKACiiigAooooAKKKKACiiigAooooAKKKKACiiigAooooAKKKKACiiigAoorovCPgDUvFso+zxmK1zh7iRfl9wo/iP6eprkr16eHg51JWSPocrynF5vXjh8JTcpPovzfRIwrGwn1G5S3tomlmY8Koyf8+9ezeAPhBFZiO/1cCWfhlg6qh9/U/p9etdj4S8Cab4WtVSCLzJiPnlk5Y/j/AIcV1O3b0PAr4DMc6niL06Pux79Wf11wd4ZYXKeXF5ladTdR3UX+rEhhWFQFAAHYVKBxRtpScV8s3c/d4xUFaItFFFBYUUUUAFFFFABRRRQAUUmRQelAEQbBxjisLxb4v07wbpEuoalOsMKdifmZuwUdyfSsn4h/EfS/h/pJuL2XdO5Igt0Pzyt6AenqTwPyr5C8cePdU+IOsG81CXEKZ8m2B+SJfQDufU9T+QH0+UZHVzKXPL3aa3ffyR+Z8V8ZYfIqbo0WpVmtF0Xm/wDI0/if8VdS+JOpfOWttMiYmCzDcD/bf+836DoO5PD/AHOnIpTt9aUEbcDrX7RhMJSwdJUqMbRXQ/kjMMyxOZ4iWIxEnKUt2/60Q2iiivRPHCiiigAooooGLxt969Y+C3wXn8b3kWp6pG8OhxNlUbIN0w7D0Udz36DuQfBf4LXHje5j1TVY2h0ONtyqw2tckdh6J6nv0Hcj6xsLGLT4Yre3iSGGJQqxoAAoAwAAOgr8z4g4gVNPC4V69X28l5n79wPwO8S45jmMfd3jF9fN/oOs7GLT7aOGFFijjUIkaLhQAMAADoKujoaOD7UZxX5Y3fVn9MQhGnHliOooopGgUUUUAFFFFABRRRQAUUUUAFFFFABRRRQAUUUUAFFFFABRRRQAUUUUAFFFFABRRRQAUUUUAFFFFABRRRQAUUUUAFFFFABRRRQAUUUUAFFFFABRRRQAUUUUAFFFFABRRRQAUUUUAFFFFABRRRQAUUUUAFFFFABRRRQAUUUUAFFFFABRRRQAUUUUAFFFFABRRRQAUUUUAFFFFABRRRQAmBRS0UAZGuaJZ+IdMnsb2BLi2nXY8bjIIr5A+LXwjvfh3qBnhRrjRpn/AHVxjLRk/wAL+/oeh+vFfaJ6VR1bSLTWrGW1vYUuLeVSjRyDKsD2Ir3cpzatllW8dYPdfqvM+G4n4XwvEOHtLSqvhl28n3R+fHv90Um0DmvUfi/8GbrwHcPfaeslzoUjcN1aAnore3o34Hnr5cOuR0r9uwONo46kqlKV0/6s/M/jzNcoxWT4mWGxUeVr7mujT63CiiivVPACiiigAooooGdD4K8c6n4E1Zb/AE6fAOPNgPKTL6MP5HqK+ufh18UNM+IumiW2fybpAPPtXOHjP9R6EfoeK+JsgD3q/outXvh3UYb/AE26ktLuE5SRD+YI6EHuDwa+OznIaOYR54e7UWz7+T/zP1DhTjPEZDUVKq3Kk3qu3mv8j9BhyvJyaaw59M968k+EvxzsfG8aafqOyx1hR93OI5fUoT/I8/XnHrg7DOa/G8Vha2DqulWjZr+tD+s8tzTC5tQjiMLNST/B9mujJqKKK5D1wooooAKKKKACiiigAooooAaQBTJIlkUhgGB7GpCM0AYpktKSszy3x18I7XWvMvNOxa3h5ZQPlc+4HQ+4/EGvE9X0S70K7a3vYHikHQnlWHqp6EV9c9PlxWPr3hmw8RWj293brKh6EjlT6g9Qa+jy/OamGtTq+9H8V6H4rxZ4a4HO1LEYO1Oq9dtG/NLZvufKO6lrvvGXwk1DQN9zYhryyHJA5kQfQdR9OfauAKkHHQivv8Ni6OLjelK5/IedcPZhkVZ0cbTcX07Nd0xaKKK9A+SCiiigAooooAKKKKACiiigAooooAKKKKACiiigAooooAKKKKACiiigAooooAKKKKACiiigAooooAKKKKACiiigAooooAKKKKACiiigAooooAKKKKACiiigAooooAKKKKACiiigAooooAKKKKACiiigAooooAKKKKACiiigAooooAKKKKACiiigAooooAKKKKACiiigAooooAKKKKACiiigAooooAKKKKACiiigAooooAKKKKACiiigAooooAKKKKACiiikVFOTshu7Iqa1tJr2ZIoImllc4VEBLN9BXSeEvh3qnix0kRPs1oT800i9R/sjv/L3r3Lwl4B03wtEBBBulI+aV+Wb8e30HFfOY7OKOFvGHvS7dj9q4V8Ocwz1xr4lezpPq1q15L9TgvBXwZZil3rQ/wBpbbOR/wACI6/QcfWvYLSyhsIhFCgRVGOOABVjbzSZyW55r89xWMr4yfNOV/Loj+vsh4by/h6iqWDp27yerfqyeikpa4j6sKKKKACiiigAooooAKKKKAG7aOnFLnmmvIIxknAFAm0tWMIAGenoa8z+K/xl0/wBam3hdbzWJFzFbIfu/wC257L7dT29Ry3xe/aAh0Iz6R4edbnURlJbrho4D3A7M49Og755FfM15dT6jcS3dzNJPNKxeR5GLMzHqSTX3WS8Ozxdq+JVodF1f+SPxLi/j6ll8ZYPLpKVTZy3UfTuy94j8S6h4t1SbUdTuWurqTueFReyqOwHpWWeFxSZ7UbQo681+t0aMKEFTgrJbI/mDEYmpiqkqtWTlKTu29W36hRRRXWcQUUUUCCiiikVFc2iAkduvpXr3wY+Ck/jGaLVdYjaHRUOUiOVa5I/knqe/QetXvgr8C5fErQa3rsJTTeHhtXGGn9Gb0X/ANC+nX6htLSK1gSOJQqAAAKMAAdMCvzHPuIlFPDYV67OXbyX+Z/QXBPArrOGYZlH3d4xfXs35eQWVnDp9ukMMawxxqESNFAAUcAADtVwUYpTwK/L223dn9JwjGnHkiLRRRSNAooooAKKKKACiiigAooooAKKKKACiiigAooooAKKKKACiiigAooooAKKKKACiiigAooooAKKKKACiiigAooooAKKKKACiiigAooooAKKKKACiiigAooooAKKKKACiiigAooooAKKKKACiiigAooooAKKKKACiiigAooooAKKKKACiiigAooooAKKKKACiiigAooooAKKKKACiiigAooooAKKKKACkpaKAM6/sIdStpLe4iWaGRSrI6ggg9QQeor5V+MfwNuPCEsuraPE9xoxyzxjJe3/AMU9+o7+tfW2AR1qKWBZ4ikmHVuue4r18szStl1bnp6xe66P/gnyHEXDeE4gwzp1laa+GS3T/wAvI/O8ZPSj5RjPPtXu3xn+Ab6W0uteG4TJanLzWMYyY/UxjuvqvbtxwPCNvev27LsyoZjSVSk/VdU/M/j3PMhxeRYh0MTG3ZrZrumFFFFe2fKhRRRQAUUUUDHxStA6SxO0cqEMrqcFSOhB7GvoT4RftEcW+j+KpBnhIdRbgH0Enof9r8+5r5525wFock8V4WZZVQzKny1Fr0fVH1uQ8RYzIK/tcNLR/FF7Nen6n6HxXCTKHRgykZyDxUwJAPevjj4VfG/UfAkqWV88l9o5OBETl4R6oT2/2Tx6Y7/VvhrxTp3ivS473TbtLuCQffjPQ9wR1BHoea/GMzyivlk7VFeL2a2f/BP614c4pwfEFG9N8tRbxe69O6N+ikzS14Z9wFFFFABRRRQAUUUUAFFFFABRRRQBBIiuhDAFfeuA8Y/CfTvEe6a2Asrw8+Yi5DH/AGh3+vB969C7c0mATit6Nerh5KdOVmeNmeU4PN6LoYympxff9Huj5S8S+D9T8LT7L2AiPOFnXlH/AB7H2OKxq+udS0631KB4LiJZo2GCjgEEenNeS+MfgoSZLrRiEPU2zH5fwPb6dPpX3GAz2E7QxGj79D+WuKfCfEYVyxOUNzhvyvdej6o8f3UueKsahpl1pN09td27286/wOOfqPUe4qvX10JxqLmi7o/nrEYapg6jpVouMlo01ZphRRRWx5oUUUUAFFFFABRRRQAUUUUAFFFFABRRRQAUUUUAFFFFABRRRQAUUUUAFFFFABRRRQAUUUUAFFFFABRRRQAUUUUAFFFFABRRRQAUUUUAFFFFABRRRQAUUUUAFFFFABRRRQAUUUUAFFFFABRRRQAUUUUAFFFFABRRRQAUUUUAFFFFABRRRQAUUUUAFFFFABRRRQAUUUUAFFFFABRRRQAUUUUAFFFFABRRRQAUUUUAFFFFABRRRQA09BS806KGWaRUjR5HY4VEUszH0AHWvSfCHwZvNTZLjVc2kPURAgs31PQfqfpXmYrGUcJHmqSt+bPtMi4YzLP6yp4Sk2ur2S9WcBpOiXmu3Qt7KB55Dwdo4X3J6AfWvZPBnwXtLFUudWIu58Z8rHyKfp3/AB49q7/RPD1l4fthb2VukUfsOp9Sep+tayrj6elfCY7O62IvCn7sfxZ/WXC3hll+TqOIxtqlVd1on5Lr8xsFskChUUKAMAAcVOBmgDNL7V823fU/bIQjTXLAWkxS0UiwooooAKKKKACiiigApD0paTrQBCD8vIpQed3OPSlPB9q5fxr4/wBH8C6a13qc2zqI4lOXlb+6q9z+g7kVdOnOrNQgrt7JHJiMTRwtKVavJRjHVtuyRt6lqVtpdpJdXUyQQRKWaSQhVUDqST0r5h+LP7QVz4hMul+HpJLXT+UkvFyskw7hO6r79T7dDx/xL+Lmq/EW6ZZXNrpaN+6slPB9Gc/xN+g7ep4Sv1XJeGo0Uq+LV5dI9F6+Z/NPFviDPG82Ey1uMNnLZv08gooor9FiuVWPwic5TleQUUUVZAUUUUDCiinwwyXEqRRI0srsFVEGSxPQAdzWc5qmrs1p05VZckRle+fBb4CtfvBrfiSArbrh4NPkH3vRpB6eg79+OK2vgv8AAb+y2i1vxFGrXnD29oxysXozereg6D69Pfo4liQIowor8qz3iL2l8NhHp1a/Jf5n9IcF8A+z5MwzKOu8Yv8ABtfoLBCsK4UBQOwqRaMUvQV+cN3P6DjFQXKhaKKKCgooooAKKKKACiiigAooooAKKKKACiiigAooooAKKKKACiiigAooooAKKKKACiiigAooooAKKKKACiiigAooooAKKKKACiiigAooooAKKKKACiiigAooooAKKKKACiiigAooooAKKKKACiiigAooooAKKKKACiiigAooooAKKKKACiiigAooooAKKKKACiiigAooooAKKKKACiiigAooooAKKKKACiiigAooooAKKKKAIJFV1Kuu4V4F8ZPgEurGbWvDsSpenLz2o4WU92XsH/Q+x6+/nPrxSEblPAOa7sFjq2AqqrRdn17PyZ8/nGS4TO8O6GKhddH1T7pn53T28ttPJFPG8M0bFHjkUqysOoIPQ1G3tX138XPgjY+OIHv7ALZa4g4kxhJsdFfH6HqPccV8p6xot74e1Saw1G2e1uoTh43HPsR6g9iODX7VlOc0Myp2Wk1uv8vI/kTibhPF8P1/eXNSe0lt6PsyhRRRX1B8AFFFFAgooooGHBFdF4L8fav4C1IXmlXBQNjzYHyY5fZh/Uciud27m+Xml6tiuKtQp4mm6dWN4vdM9DB4ytga0a+Hm4yWqadmfaPw2+MWj/EC1EaSfY9SUfvbOZvmHqVP8Q9x07gV6IBnGOlfnha3Nxp9xFc208kNxEweOSNirIR3BHSvoj4WftGpcGHTfFLrDNwqX4G1G/3x/CfcceuK/KM44ZqYW9bC+9Dquq/zP6a4U8QqGPUcNmTUZ7KWyfr2Z9FA4p1VbedLhFdGDqQCCpyCOxzVgHFfBtW0Z+3QmqivEdRRRQUFFFFABRRRQAUUUUAFFFFACYFDdKWigDnfEHhTT/EVqY7y2WX0JGGU+oI5B+leOeLvg1qGlFptNb7bB18o4DqP5N+n419AMMg8U1gCOVz9a9PCZjXwj9yWnZ7HwnEHB2VcQwtiadp9JLRr59fmfHkkUkEjxyxskiHDKwIZT6EGmnjpX054p+Hul+KIj9otxHPjAmj+Vh/j9DkV434s+EuraAzy26G+tRzujXDge69/wz9BX3WCzqhibRn7svPb7z+VuJPDHNMm5q2FXtaa6papea/U4iihlMbFWBVgcEEYINFfRpqWqPxapTnSfLNWCiiirOcKKKKACiiigAooooAKKKKACiiigAooooAKKKKACiiigAooooAKKKKACiiigAooooAKKKKACiiigAooooAKKKKACiiigAooooAKKKKACiiigAooooAKKKKACiiigAooooAKKKKACiiigAooooAKKKKACiiigAooooAKKKKACiiigAooooAKKKKACiiigAooooAKKKKACiiigAooooAKKKKACiiigApDz0pa6jwx8OdY8TMjpAbe3brNKMDHsvU/y9646+IpYePNUkkvM+jyzJsdm9VUsHScm+y/Pojlttdp4U+FWr+IWSSeJrK0P8cg+cj2X+px+Nes+E/hTpfhzbK6fa7lefNkAOD7DoK7aOJUYqqgD2r43G5+3eGHXzf6H9KcMeEdOny4jOJXf8qenzfU5fwx8PdK8KoGgh8yfGGmk+Zj+PYewwK6vYF6DAoLdulKO4x+FfHVKk6zcqju33P6NweAwuX0o0cLTUIrZJWRJS0lLWZ6IUUUUAFFFFABRRRQAUUUUAFFFIelAEZzSAqoJOAKp6lqltpNpJdXc8dvDEpZpJGCqo9ST0r5r+Kf7Rdzqjzad4Zka3tcFXvwMO//AFzH8I/2jz6Y616mAy3EZhU5KMdOreyPlc84iwOQ0faYmer2it38j0j4pfHPS/A8UtjYEX+ssMCFW+SE9i5HT/dHJ9s5r5W8Q+JtR8W6pJfapctcTPwM8Ki9lUdAPYVmvI0js7MXkYks7HJJ9TTa/ZMqyTD5bDRXm929/l2R/KHEvF+Nz6raT5aS2itvV92FFFFfUH58FFFFAgooooAC6gbQKMY60vAXOOa2fCvhHUfGmqw6dpVsZ5n5ZzwkS92duw//AFDJrjq16eGg6lR2S3bO/C4SrjKsaNCLlKTsktW2UNO0271i8hsrC3e5upm2pFGMkn/PftX1P8HPgZb+DkTU9VVbrWWXg9Ugz2X1Pq34DjOd74X/AAh034eWIkAF3qcoxNdOuCf9lR/CPbv37Y9GI7DpX5DnXEE8behQdodX1f8Akj+peD+BKWVxji8elKruluo/5seqhQMU6kFLXxJ+zhRRRQAUUUUAFFFFABRRRQAUUUUAFFFFABRRRQAUUUUAFFFFABRRRQAUUUUAFFFFABRRRQAUUUUAFFFFABRRRQAUUUUAFFFFABRRRQAUUUUAFFFFABRRRQAUUUUAFFFFABRRRQAUUUUAFFFFABRRRQAUUUUAFFFFABRRRQAUUUUAFFFFABRRRQAUUUUAFFFFABRRRQAUUUUAFFFFABRRRQAUUUUAFFFFABRRRQAUUUUAFFFFABRRRQAUUUUAREBq4P4i/C7SfiNppS4XybxAfIukHzofT3Hqp/Q813ZORx1oA9ufStqFaph5qpTlaS2aODGYOhj6MqGIgpRlo0z4M8a+BNU8BaqbTU4CqHPlXCDMci+qn+YPIrnQPwr748U+FNO8YaTJYanapcwyfwsOVPZgeoI9RXyb8U/gxqXw+unuIw97opb5ZwvzR56K4HT03dD7Hiv1zJeI6eLtRxHuz/B/8E/lni3gOvlUpYrA3nS69XH/ADR5zRRRX3x+NWsFFFFAgooooAKKKKCk+U9F+Gnxo1j4fzR28hfUNIzzau3zRj1Ru306H2619T+C/iFpPjqwW50ycSYx5kTHbJEfRl7fyPYmvhRsE8c1o6Jr9/4a1CO9026ltbpOkiHqPQjoR7Hivhs24bo429Wh7s/wfr/mfrnDHHuLyhxoYq86fbqvRvp5H6Bq3yjFKGz9a8N+GX7Rdh4gEOna/s02/PCz5xFIfqfun2PHv2r26ORZFUo25fbvX5Li8FXwVT2daNn+D9Gf1BlWc4POKKrYSopLr3T7NdCzRRRXEe6FFFFABRRRQAUUUUAFFFFACUtFFABTHRXXDAEe9PpuTQJpPRnF+JvhnpPiZS0kPk3BHEsfysPr6/jmvH/FXwm1jQJGeBTqFsOQ0QwwHuvf8M/hX0iDkdKQxqwIIB+tevhM1xGFslK8ezPzfiDgPJ8+i5VKfJUf2o6P5rZnx26NGxVgVIOCCMEGm5Ar6b8TfDnR/EaMZrdVnIwJVG1h+NeSeKPg5qujEyWR+3W/XA+VwPp0P4c+1fbYTOqGItGb5Zee33n8x8QeF2bZS5VMKva011W69V/kcBRTpoJbeRo5o2ideCrqVI+oNNr6KMlJXR+N1sPUoScKqs0FFFFaHGFFFFABRRRQAUUUUAFFFFABRRRQAUUUUAFFFFABRRRQAUUUUAFFFFABRRRQAUUUUAFFFFABRRRQAUUUUAFFFFABRRRQAUUUUAFFFFABRRRQAUUUUAFFFFABRRRQAUUUUAFFFFABRRRQAUUUUAFFFFABRRRQAUUUUAFFFFABRRRQAUUUUAFFFFABRRRQAUUUUAFFFFACDjrS0KpdgqgsxOAAMk12Phv4Va1r+ySSE2NuefMlHzEey9fzxXDXxVHDK9WSSPp8syHMc4qqng6UpvyWi9XsjjR0rp/Dfw51nxIUaOA28BPM0oIH4L1P8vevZfC3wo0nw86yyRfa7kHIkl5wfYdB/Ou5jhWFNsaBR7CvkcZxBvHDr5v9D+iuHfB9Llr5xP8A7dX6v/I4Dwp8I9J0HZLcj7beLyHkHCn2HQfz9672OKOFQqIFA7AYp+0jOcEetA4H0r4+tXq4iXNUk2z+istyjA5TSVHB0oxXkt/V7tk1FFFYHtCYpaKKACiiigAooooAKKKKACiiigBowopN3tSnoKpXd5FZxNJLIsUaKS7OQAAOpJPamk3ojOdSNOPNIs546YrhvH/xV0bwBZu15P5t44/dWkRBkf8ADsPc8fjxXmPxO/aRSDzdO8LYmkGVe/Zcon+4D94+549jXzzf39xqt3Lc3k0txPI255JWLMx9ya+5yjhmrirVcT7sO3V/5H4txR4h4fAc2Gy606mzlul6d2dV8QPijrPxCvT9sl+z2KtmKziY+WvoW/vN7n8AK477p9aSlHzYAHNfq+GwtLCU1SoxUYroj+Z8fmOJzGtKtiJuUnu3/WiEooorvPJCiiigAooooAULmkUbecc0pbHy1638JPgNe+MJItS1lZLLSOHRPuyTj/2Vf9rqe3rXkY7HUcBTdStKy/F+SPosoyXF5xXVDCw5m/uS7t9DlPh18L9W+IuoYtkNvp6tiW7dfkX/AGVH8Te354r678FeAtK8CaWllp0Hl9DJI3LyN/eZu5/QdsVtaNolnoFjDZ2MCW9vEu1EjGABV9eT15r8azfOq+ZTttBbL9X3Z/W3C/CGEyCnzv36rWsu3kiWloor5s/QwooooAKKKKACiiigAooooAKKKKACiiigAooooAKKKKACiiigAooooAKKKKACiiigAooooAKKKKACiiigAooooAKKKKACiiigAooooAKKKKACiiigAooooAKKKKACiiigAooooAKKKKACiiigAooooAKKKKACiiigAooooAKKKKACiiigAooooAKKKKACiiigAooooAKKKKACiiigAooooAKKKKACiiigAooooAKKKKACiiigAooooAKKKKACiiigAooooAaegqneWMV9C8M0ayxOpVkcBlIPUEHqKu5yKTFNO2qM5QjUjyzPmH4tfs8SWDTar4XiMkJy8unjkr6mP1H+z19M9K8GeNkZ0dSrKcFWGCD6V+iTJvHKjFeS/FP4Ead4zSS+07bp+sYJ80D5JT6OB3/2hz65r9CybiaVG1DF6x6PqvXufg/Fvh5DE82LytKM93HZP08/I+RgOcCgAFsGtTxD4a1DwtqcljqdtJZ3SfwuOGH95T0Ye4rKOCK/UqVaFeCnTd0+qP5uxGHqYWpKlWi4yWjTVmmFFFFdZwhRRRQAUUUUDD/x6vTPhv8AHPWfAskVtdO2paSMDyJG/eRD/YY9v9k8emOteZoSvSlUjPzcivLxeBoY6n7OtFNf1t2PcyzN8XlNZVsJUcWu3Xya2aPurwb8RdG8dWYuNNuvMIA3xN8rxn0K9R9eh7E11QYEmvz40jWr/QNQjvdOuZLO5T7skRwfofUex4NfQ3w2/aVt70xWHidVtJjhVvl/1TH/AGx/Affp9K/Ks14Zr4S9Sh70O3Vf5n9L8N+IeFzLlw+PtCp36P59GfQu6l6iqNnfw30KTQyJKjgMrxsGBB6EEdRV3tXxLjbRn7HCpGpHmgOoopM0jQWiiigAooooAKKKKACiiigAooooAKayBhginUUAc3r3grSfEMZW7tEkYDh8YZfoRyK8q8SfA26tS0ulXAnTr5UvDf8AfQ4P4j8a91GWGTTCueuMV6WGzHE4X4JadnsfEZ1wdk+exaxVFc38y0f3r9T5G1TRL7RpvKvLWSB+24cH6HofwqpX1vfaRaalbNFcW0cqMPmVlBB/OvO/EfwPsb0mXTpGsZTzs++hP0J4/A19bheIKc/drxs+62P53z7wfxeHvVyuopx/lej+T6nhXX2p1dLrvw31zQtzyWbTwj/lpD8wx7jr+mK5oggkEYI7V9RRxFKvG9OSa8j8LzDJcflc/Z4ujKL809QooorsPnQooooAKKKKACiiigAooooAKKKKACiiigAooooAKKKKACiiigAooooAKKKKACiiigAooooAKKKKACiiigAooooAKKKKACiiigAooooAKKKKACiiigAooooAKKKKACiiigAooooAKKKKACiiigAooooAKKKKACiiigAooooAKKKKACiiikawhKbtFCdqUVu6F4E1rxEwNpZOIj/y1k+VMeoJ6/gDXpfh/wCBdvCFl1O4a4bqYkyi/Qnqa8bE5phcN8UrvstT9IyTgPOs6adOi4wf2paL1V9WeO2WnXWpTCG1gkuHPQRIW/lXoPh74I6pqG2TUH+xRHkouGc/j0H6/SvadK8N6fokQSzto4F64VQP8mtUjA5NfJYrP61T3aK5V36n9DZB4R5fgrVcyk6k+y0j/mzlPDvw90jwyoa3tFknAwZXO5z+J/lwK6pEVF+UAfSgJj0xShVAwB+FfMTqzrS5qkm35n7jg8vwuX01Sw1NQitkkl+RNRRRWR6IUUUUAFFFFABRRRQAUUUUAFFFJkUALRRRQBEenP600EqPSqeq6xY6HZyXV7cRW1vGNzySuFUD3Jr53+I37TE1wZLDwsPLj5VtQlXk/wC4h/m35d69PA5bicwny0Y6dX0XzPl864iwGR0vaYqpZ9IrVv5Hrvj74raJ4BtCb26828K5js4cNLJ+HYe5wP5V8s/ED4ua38Qbh0uJTaacG+SyhY7T6bz1Y/Xj0Arj7q7uL25lurmWS5nkbc80zlnJ9STyah3EnJr9aynh2hgEpz9+fd9PRfqfzDxHx3js6cqNH93S7J6v1f6CUUUV9nsfld76hRRRQIKKKKACiiigYH9amt7a5v7iOC3ieaeRgkcUalmZj0AA61seEfBOreONTFlpNqZBwJJm4jiHqzdvp1PYV9ZfDH4NaT8P7cTFftuquuHu5V5HqqD+Ff1Pcmvkc2z6hl0eWPvT6L/PsfpXDHBmMz6oqklyUlvJr8Eupwnwl/Z5j0/ytW8TRrPdDDRWJw0cZ9W7M3t0Hv29+ijSJAEAUe1P2hcelGetfjmNx9fHVHUryu+i6LyR/V+T5Jg8loKhhYW7vq33bJaSgdKWuA+hCiiigAooooAKKKKACiiigAooooAKKKKACiiigAooooAKKKKACiiigAooooAKKKKACiiigAooooAKKKKACiiigAooooAKKKKACiiigAooooAKKKKACiiigAooooAKKKKACiiigAooooAKKKKACiiigAooooAKKKKACiiigAooooAKKKKACiiigAooooAKKKKACiiigAooooAKKKKACiiigAooooAKKKKACiiigAooooAKKKKACiiigAooooAKKKKACiiigAooooAKKKKACkbpS0h6UAcj40+H2j+O9PNrqdtvxkxSrxJE395W7fyPcGvlD4kfCDV/h7cySFTeaVn5LxF+76CQfwn36H17V9sDt3qte2UV9A8E8SyxSAqySAEEHqCD1FfQZVnWIy2Vo+9Dqn+nZnwHEfCGCz+HNJclRbSS19H3R+eYbHIpyrk9a+hfij+zeU83U/CwB6s+nMcf9+2PT6H8D0FfPt1aS2c8sFzFJbzxMVeKRSrIR1BB5Br9iy/NcPmMOelLXquq+X6n8pZ7w5jshrezxENHtJap/Miooor3j5EKKKKBBRRRQAUUUUFL3djsfAXxW17wDOv2K486yLfPZTEtGR3291PuPxBr6d+Hnxt0Hx1GsIm+wanj5rS4YBif9g9GH059QK+MuWPFCs6SK6koynIYHBBr5DM+HsNj7ziuSfdfqj9L4e45zDJGqc37Sn2b29GfomkqsoIbIPSlLYyemK+SPh5+0TrHhcxWesb9WsBhRIW/fxj6n7/0PPvX0f4Q+IGieNbPz9MvFmxjfH910PoynkfyPbNflOYZPisvlapG8e62P6YyPizLs9gvYz5Z9YvR/LujrqKQHNLXiH2wUUUUAFFFFABRRRQAUUUUAFFFFABSUtFACUtFFAFd4UkXDoG9q5rXvh1ouvbmuLJBIf8Alovyt+Y5rqeg6U0jjitIVqlKXNCTT8jzsXl+Fx9N08VSjNPo0meHa98C7qBWfTboTeiTjB/76A/pXnureF9V0IkX1nLCB/Ht3L+YyP1r61I6VBcWcNwD5katnjkZr6LDZ9iKWlRcy/E/Hc68J8ozC88I3Sm+2q+4+Ph04oWvo7XvhLoesB3W2+yzH+OE4/TofxFefa58D9Qsxv0+5juozyFkG1h+IyD+lfT4bPMNW0m+V+f+Z+GZx4V55l7csPFVILqnr9z/AEPMhnvRnHtWnqvhfVdEYi8sZoQP4iu5fzGR+tZjdK92FaFVc0HdeR+U4vLsVgpuOIpuDW6aa/MWiiiug8YKKKKYBRRRQAUUUUAFFFFABRRRQAUUUUAFFFFABRRRQAUUUUAFFFFABRRRQAUUUUAFFFFABRRRQAUUUUAFFFFABRRRQAUUUUAFFFFABRRRQAUUUUAFFFFABRRRQAUUUUAFFFFABRRRQAUUUUjSMJTdoifpQM/WrumaFqGsOEs7Wa4JOMohK/i3Qfia7nQvgjq2oYa9kSyQ9VHzt+mB/OvNrY/D4dXnNLy6n2eV8JZxm0ksNh5NPray+9nnPNXtL0K/1lwtnaTXBJxlF+X8W6D8TXvWh/BrQtKw88TXzjqZjuB/4D0/Su2t9OtrSMLFCqADooAwK+axHEMI6UI382ftWTeDdedp5nWUV/KtX9+x4b4e+B+o6hiS/nWzTr5aDLH2J6D8M16R4f8AhZomgBZFthcTrz5sx3HPqM8D8MV2eABxSHjtmvmcTmmKxOkp2XZaI/c8n4GyPJbOjRUpL7UtX666L5CRW6QjCqFHsKmBzSYpfu15bdz76MFBWiFLRRSLCiiigAooooAKKKKACiiigAooooAKKKKAIieBSO23mlYhRya4rxz8VNA8Bw5v7sG5YZS1h+eR/ovYe5wPetaVGpXmoUouTfRHFisZh8DSdbETUYrdt2OzeVYxlmAHvXk3xF/aB0bwe8lnYf8AE11JcqY4m+SM/wC2/T8Bk+uK8Q8f/HfX/GjSQW8jaVpp4EML/vHH+2/X8Bgeua8zr9GyvhRytVxj/wC3V+r/AMj8D4j8TEubD5VH/t5/ov1Oj8Y/EPXPHd6ZtVuzJGDmO3T5Yo/91fX3OT71zgOPanH5v4aTO481+kUMNTw8FTpRUYroj+f8XjsRjqjrYmblJ7tu7EooortPNCiiigAooooAdje3yikK4bBpQ7AZ6Vb0nR7zWr+KzsbaS8u5j8kMYyf/AKw9+grlqVY0k5zdkjso0J4iSp01dvRJatspV6l8MPgVqnjdob2/Emn6QcMGIxLKP9kHoP8AaP4A16Z8LP2drbRni1LxGq3d6AGS1HMUR9/77foPfg17rFCsCBUUKoHavzbOOKE70ME/WX+X+Z/QPCnh1J8uLzVWW6j1+b/QxfDHhbTfCemrYaXbJZwr/Co5PqSepJ9TzW2hyv8AWlC9+rUFTnIPNfmkpyqScpO7fU/oWjRp4eCpUoqMVoktEkS0YFA6UtSdI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HpS0UAQsOPWvPPiR8HtG+IkJeRfsepKv7u9hUbx6Bh/EvsfwIr0MEHHPWlI556VvQxFXDVFUpScZLqjzsbgcNmNF0cTBSi90z4T8c/DfWfh/eGHULfdbM2IryIExv8Aj2PsefqOa5YYA5r9B9X0i01qyls7y3jubeRdrxSqGVh7g184fEz9m2400zaj4ZLXEHLPYSNl1/3GPUf7J59z0r9RyniiFW1HF6S79H/kfzZxR4c1sFzYnLLyhu49V6d0eDUVJPBLaTyQzxPDNGxV45FKspHUEHoajr9Dp1I1FeJ+HVKc6UuSYUUUVqYhRRRQAUUUUAOAZuRVrStWvdIvUurK6ls7pOksLFT+nb2qorFe9H3vrXNUpQqpwmrpnXRr1cPJTpuzWzW6PoD4f/tOTWrxWfiiMyR/dF/AnP1eMfzX/vmvf9C8Tab4js1udOvIbuBujwuCPofQ+1fn/j1rV8P+J9U8KXoudJvpbObgnyz8rD0ZTww9iK+EzLhSlWvUwj5Zduj/AMj9m4e8SsXguWhmK54fzdV/mfoCpU96M7RzXz54C/aftbopa+JbcWcx4+2W6loj9V5Zf1H0r3TStYs9ZtI7qyuorqCQZR4nDKw9iK/M8Xl2JwU+WvBrz6P0Z/Q+VZ/l+c0/aYSqpd1s16pmmOlLSClrzz6MKKKSgBaKKKACiiigAooooAKKKKACiiigAooooAKRhxS0UAVJrKCdSJI1ce4rlNX+Fug6wWd7RY5Tzvi+Q59eOv45rsR06UY9BitqderRfNTk0/JnlYzK8Fj4cmJoxmvNJniesfAaWMM2m32/0SVeT/wIf4VxOrfDjxBo+7ztPeVB/HAd4P4D5v0r6jHUUySNXHzID9a9yhnuJpaTakvM/Lc08KsizC8qMXTl/den3M+PJYJIJGjlRo5F4KsMEfhSY4r6w1DwxpmrR7bu1jmX0ZQa47Vvgjol+zNbiSzJOT5bZGfoc4/DFe/R4ioy0qRa9NUfkuZeDePo3lgaqmuz0f8AkeAUV6Zq3wL1K2YmxuY7kdhIpQj8RkH9K5PU/h74g0nJm06V1H8UeG/lk/nXt0czwtb4Zr56H5ZmHBGfZc37bDSsuqV196OfzRTpYZLdykiPG46q6kEfgabXpxnGWx8XVw1ai7VItMKKKK0OIKKKKACiiigAooooAKKKKACiiigAooooAKKKKACiiigAooooAKKKKACiiigAooooAKKKKACiiigAooooAKKKKACiiigAooooAKKKKRSi3sHWkyKdHG8rhEUu54CqMk1t6b4F13VT+402Xb0LSDYPrzjP4Vy1K9OkrykkvNnu4PJ8fjZcuHoyk/KLf6GCOetOr0nSPgZqt2c3dzFar6Kpc/0/rXYaV8DtIszm7aW8z/ebaB+WP6149bO8LS2lzPyR+i5f4X8Q49pzpqnF9W0vw3PBkjZ2CqCzE4AAyTW/pPw/17WSPs+nShCcFpPkA9+cE/hmvovS/CGl6OCLWzhhz/dQfr61tLCiLhAFHsK8KvxFOWlGNvU/Vsr8GaELSzCu5eUUl+LPENF+A93PtfULsQL3jiXJ/wC+j/hXcaN8JdA0sAvaC4k/vz/P+h4/Ku6HpSMDjrXg180xVf4pu3ZH65lfA2RZTaVHDpyXWWr/AB/QrwWENuBtRRjgADFWlx2FLjNL0rzG3Lc+6p06dJWghaKKKk1CiiigAooooAKKKKACiiigAooooAKKKSgBaQ0tJQBGvSlzg80h5PWsTxF4n0zwzZtc6jfR2kQ6tIwGfYep9hzVRjKbUYq7Zz1a9PDwdSrJRit29Ejc3fLmud8T+N9I8G2f2nVb2K1j5xuPLH0Cjlj9BXhfjz9p6WcSWfhq32ryPt1wvP1RP6t/3zXhmr6zfa9fSXWo3Ut5cP1klYsceg9B7Divtst4WxGJtUxD5I9ur/y+Z+PcQeJGDwF6OAXtJ9+i/wAz2D4gftL6lrO+08OxNp1scqbmUAyuP9kchf1P0rxe7vJr65knuZpLi4kbc8srFmY+pJ5NMO0cZpu3njmv03BZZhsDHlowt59X8z+dM34hzDOqvPiqjfZbJeiEooor2z5gKKKKACiiigAooooGByW9qUnPXmrOm6Zd6teR2dlbyXdzIcLFEpZj+Ar6F+GX7NkVsI9R8U7ZpuGTT0OUQ/7bD7x9hx9a+fzHN8Nl0b1Za9Et2fY5Fwzj89q8uHh7q3k9Evn38jyr4d/CLXPiFOrxIbTTAcPdyqcH1CD+M/p6mvqnwH8MdF8A2flWFvm4YASXEvzSSn/ab+gwPauptLOKygSKGJYY0ACqgAAA6AAdqtEE8V+QZpneJzKVm+WHZfr3P6n4c4OwORQU7c9TrJr8l0JB0paKK+eP0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KWiigAprAEdM06igDzj4g/BzRfH9uZJk+y6kFxHeQgBx6Bh0Yex/DFfLnj34W658P7plvoTcWW75L2EEo3oG/un2P4Zr7l5B6VUvrCDULeSC4hSeN1KskihgwPUEHqK+myzP8Tl7Ufih2fT0fQ/NuIeCcBnkXUiuSp/Mlv6rqfnoCB1/OjnPtX0j8SP2aYLozX3hh1trjlmsJP9U5/2D/CfY8fQV896vo1/oOoSWeoWktndJ96OVdp+o9R7jiv1nL84wuYR/dy16p7o/mHPOGMfkNTlxEPde0lqn8+j8ilRRRX0J8YFFFFAgooooAKKKKAFA3L7+lbHhjxprPg+68/StQltMnLxA7o3/wB5DwfyrGP0xQOOlclWhCvBwqxTT6PVHoYbGV8HUVWhNxktmnZr7j6W8CftQWl4Y7XxHB9hlPBuYQWiY+68sv6/hXuOmazZ63Zx3NhcxXUEgyjxOGUj2Ir8+AfQVseHfF+seE7vz9Kv5rJycsqHMbf7yHhvxFfBZhwnTqXnhZcr7Pb/AIB+0ZF4mYnD2o5lHnh/MtGv8z79DfnQOBz+tfPHgb9qOFylt4ltGgbp9stgWj+rL1H4Z+gr2/QfFOl+JbNbnTr+G9gb+KJgwB9D6H2PNfnOLy7FYGXLWg0u/T7z98yriPLs4hzYWqm+sdmvVM3qKRTkUteafThRRRQAUUUUAFFFFABRRRQAUUUUAFFFFABRRRQAUUUUAFFFFACAUxokb7yg/UVJTSMUEuKe6Mq98PafqMZjntIpUPUMoIrl9R+D/h6+JP2Pyif+eTsgH4A4ruwMUGumlia1LWE2vmeLi8ky3HK2IoRl6xX+R45ffAKNgfsuoyoe3nIH/liuZ1H4J+ILRj5Hk3KdirFT+RGP1r6HX5ev86f2r1KWdYun9q/qj4PHeGXDuNu1ScG+sXb8NvwPlO98Ca/pwJn0y4AHdAH/APQc1j3FrNaNtnieFv7siFT+tfYDQrJw6hvwqtNpNrMp3Qoc+oFerT4jqL+JBP00Pgsb4MYOd3hcRKPqk/ysfIYGKWvp67+HGg3pfzdNgZm6sqBSfxHNYV78EtBuAfKiltye6Ssf55r0qfENCXxxa/E+Jxfg3mlJ3w9WMl53T/Kx8/Ule0XH7P8AEQfI1GVD28xQ38sViXnwJ1SAHybyKc9tyFP8a9CGdYOf27eqPksT4ZcRYd/wOZd00/w3PMt1HNdxP8HfEcSnbDDN7RyY/mBWVP8ADrxJbg+Zpco+jqf5E12QzDCz2qL7z5qvwhnmGdqmEn62bX3o50HNIRmtGXwzq0LkPpt0PfyWx+eKqT2Nxbf66CWP/fQj+ddEcRSn8MkzxKuUY6h/FoyXqn/kRUUUVtzx7nnvDV1vBhRRRV8yMHSmt0FFFFMz5X2CiiigOVhRRRQHKwooooHySCiiip5o9zZUKktohRRUkVpPc8RQySH/AGFJ/lWbqwW7OmGBxNR2jTb+RHSde1aEXh7VJiAmm3Z9xC2P5VpQfDrxFcqCmlzEH1Kj+ZFYyxdCHxTS+aPVpcO5tX/h4aT9E/8AI56iu0g+EHiOYDNvHCf+mj5x+Wa17P4E6tMo8+8ihPfYpf8AwrknmmFhvNfLU+hw/AXEOJ+HCyXrp+Z5pmivZLX4AIAPtGpOx7+UgT+ea27L4IaHboPOSS5I/ieUg/piuGee4SOzb9F/mfU4Twl4gr/xYxh6u/5XPn7HzVLBby3L7Io3kc9kUk/pX0zbfDTw9aYKabCxHQuoY/rW7Bo1rbqAkKKPRVFedU4jgv4cG/Vn2OE8Fq8rPFYlR9Ff8XY+YbDwTrupnFvpk7e7rsB/76xW/Z/BnxDOy+ekNtGeuXJYfgBj9a+iRbxxj5Y1/AU4IAOK8ypxBiZfAkj7nBeEGTULOvOU36pL7rfqeN6X8BQ4BvdQdvaJNn8ya6jT/g1oFhtL2/2lh3lYn9On6V3qqB2oavKq5niqu838tD77BcD5BgLeywsW11au/wATI07wzp2moEtbOGNR2VQP6VqRxLH91Qo9hUmKdjivOlUlL4ndn2NLC0KCUaUVFLsrC4FLRRUHWFFFFABRRRQAUUUUAFFFFABRRRQAUUUUAFFFFABRSZpaACkPSlooAh3EfSlOEGaQ5GADgVz3iXxxofg+2M2q6jFbAjhWbLN9FHJ/AVUac6rUYJtvotzlrYqjhYOpWkoxW7bsvxOhV8jOOKxvEXirS/DVkbnUb6K0iH8UhAyfQDqT7DmvAfG37UVzdCS28N2vkJ0+23Sgt9VToPqx/CvENb1/UvEV611qV7NfXB/jmYtgegHQD2HFfaZfwticRadd8ke27/4HzPyLPfEnA4G9LAL2k++yXz6nvHjj9qMsJLTwzbZ7fbbkYH1ROp+rY+leFa54h1HxPfNd6pfTXk55BlOQo9FHRR7DArPHHTmggAcce1fpWBybCYFfu4a93qz+fM44ozLO53xNV8vSK0S+X6jaKKK+gPjwooooEFFFFABRRRQApHPBzSkEn0zSZAXG3mtXw74V1TxZfLaaVZy3k/G7YMKg9WY8KPc1x1K9OhFzqOyXVndh8NWxlSNKjFyk9Ekrt/cZR+T3Feg/Dv4L654+kjn8s2Glk5N3MvLj/YXq314Hv2r2P4c/s4afoJS/17Zqd8uGEGP3KH6H7x9249u9e2wwLCu1FCgDGAOBX51mvFS1pYLf+Z/oj984a8NpS5cTmrsv5Vu/V9PQ5HwL8MNE8A2vlafb5mYYkuZfmlf6t/QYHtXZAADikHH/AOujt0r80q1alebqVJNyfVn9CYXCUMFSVHDwUYrZJWJqKKKzO0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pKWigCHqwzXM+LPAGi+NbP7LqlmLgDOyTo6H1DDkf175rpsbVGaUDPSrhVnSkp0201s0clfC0cVTdKvBSi901dfifIfxB/Z51nwq0tzpO/V9OGTtQfvox/uj731X8hXkxUoxBBBHBB7V+ijKHGGGRXmvxC+B+heOhJcCEadqLdLu2ADMf8AbXo348+4r9CyviqVO1LGK6/mW/zXU/CuI/DSnV5sRlcuV/yvb5PofG20kZzSdfrXaeO/hH4h8ByPJdWzXFgD8t3AC0eP9odUP149Ca4vt6Gv0vDYuji4KdGSkn2P58x2W4rLarpYqm4td1b/AIdCUUUV6B5AUUUUCCiiigAooooAfsyMirmia/f6FeLdadezWM4/5aQsVJHofUex4qhTvlxXNVowrRcKiumdlDEVcNNVKUmpLZrRo9z8F/tQahp/lweIbQX8fQ3NuAsn1KdG/DbXufhX4m6B4ygZtM1CKWXGWhJ2SL9VOD+PT3r4Xp9vNLbzJLDI0MqHcroxDKfUEdK+Mx3C2Gr3lQ9yX4fd/kfrGS+JGZYG1PFWqQXfR/f1+Z+iSvlRjDfSl+6favjnwf8AtC+KPDHlxXMq6xarxsuDiTHs45z/ALwavcPCP7Q/hnxKEiuZzpN43Hl3fyqT7P8Ad/PB9q/PcbkONwV24c0e61/Dc/dMn44ynNbRVTkm/sy0+57M9ZzgCj730qtBeRXChldWBGQVbORVgYHevnmuXc+/hUjUV4sfRRRSNAooooAKKKKACiiigAooooAKKKKACiiigAooooAKKKKAEwKWiigAooooATFLRRQAUUUUAJtHpTTGh6gGnYFGBQTyrsQG2ibqg/Kom06BusSH/gIq3n3pT0qlKS6mLoUp7xMuTQLGYYe0jYe4H+FZ03gHQbn7+l27fWNTXRAn0pce9XGvUjtJr5nHPLMFV+OlF+sV/kcifhl4ec86bbj6RgVFJ8J/DTj5rFR/ukj+VdnSfhW31uutpv7zhnw9lU/iw0H6xX+Rwr/Bjw0//Low+krj+tRt8FPDZ6WrD/ts/wDjXfYFKF9qpY/Er/l4/vOaXCuSS3wkP/AV/keen4J+Hj/y7v8A9/n/AMaP+FKeH/8An3b/AL/N/jXoOT6Uu/3q/wC0MV/O/vMv9Ucif/MJD/wFHnw+Cfhwf8u7/wDf5/8AGnD4J+Gx/wAuzn/tq/8AjXfYPrS80vr+K/5+P7ylwlka/wCYSH/gKOEX4MeGR/y5sfrK/wDjU6fCfw1EOLAN/vMT/M12mabg+uPwqXjcQ96j+83jwxk0fhwsF/26jlU+GPhxOmnQH6oDViL4f6BbnKaXbIfURL/hXRhfpRgVm8TWlvN/eddPJMtpfDh4L0iv8jLg8Pafb/ctox9AKt/2fbqBiJB/wEVZ6dTSggjrWTqTe7O6GDw9NWhTSXkrEK2sS/wL/wB81KqKvRRT8ijIqLtnUqcI7RDaPSloopGgUmBS0UAFFFFACYFLRRQAUmBS0UAFFFFABRRRQAUUUUAFFFFABRRRQAUUUUAFFFFABRRSZoAWiikJwKAIz9Mj1oznpzVK+1O2062ea6uI7eFBlpHYKFHqSeK8p8X/ALSfh3QS8Ol79Zul4Ig+WIH3cjn/AICDXXh8FiMXLlowbflt82eLj84wOWQ58VVjFeb1fotz2F3A5LACuH8Y/F7w34M3JeagktyP+XaD55CfQgfd/wCBYFfMviz46eKvFZki+2/2ZZtx5FmSpx7v94/mB7V5+7MSSTyeSTX3WB4RqSalipW8l+rPxbOvFGnC9LLIXf8AM9F8l1PZvGX7TGt6yZINDhXSbbp5smJJiPx+VfyP1rx+/wBQutTuWuby4murhj80kzl3b6k1X6e9Gcciv0LB5ZhcDHlowS8+r9Wfh2acQZjm9TnxdVy7LZL0S0CiiivZPmQooooEFFFFABRRRQAUUUVLairmkIObsh/QZ6U63tpbyeOGCJ5ppGCpHGpZmJ6AAdTXoPgL4GeIfG5SeWM6XprYPn3CHcw/2U4J+pwPevpTwH8JNB8CQIbO1El4Vw13cYeVvXnsPZcCvjMy4kw2CvCm+efZbL1Z+p8P8A5jm3LVrL2dN9WtWvJf5ninw6/Zrv8AWTFeeImbT7ThhaIQZX/3j0Ue3J+lfRnh7wnpfhSwS00uzjtok/hQdT6k9Sfc5NbKoEAI/SnLz2r8qx+a4rMJXqy06JbI/pTJOGMvyKny4eHvdZPVv59CWiiivJPs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kpaKACkPSlooAqSwrcRskiB1YYIYZBFeNePv2cNI8Q+Zd6IRo96edirmFz7r/D9V49jXteDQcEV14XG4jB1OehJxf4P1R4mZZPgs2peyxdNSXS+69HufBni7wDrvgq58nV7J4o84S5T54n+jDj8Dg+1c6MBuea/QnUdMtdUtZLa7t47mCQbWjlQMrD0IPBrw/wAffsx2N95l14cm/s+Y8/ZpSWhY+x5Zf1HtX6VlvFcKlqeLXK+62+fVH8+8QeGlehzV8slzx/lejXo+p8y9KCMd8VteJfBmteD7nyNWsZbQk4SQjMb/AO644P51jE5GMYNff0q8K0VOnJNPqtUfiOIwlfB1HSrwcZLdNWf4iUUUV2HnhRRRQAUUUUAFFFFABRRRS0ZSk47HQ+GPiD4h8ISA6Vqk1tED/qGO+I/8BbI/HrXs3hP9qgriHxBp2D0NxaHI/FGP8mP0r55KnqDmkHvXz2MyXB41Nzpq/daP/g/M+1yvi3Ncpa9jVfKvsvVfcz7s8L/Enw/4xUf2XqUFw+MmLdtkX6ocMPyrqQyt90givzsilaCRZI3aORTlXU4IPqDXfeFvjp4t8MbYxf8A9o24/wCWV8DIcez5Dfrj2r4XGcIVY3lhZX8no/v2/I/Zcp8UqFS0MxpuL/mWq+7dH2sh4pQfWvCfDH7Uuj35SLWLObSpD1lT99F9cgbv/Hfxr1rRPGOj+I4PO03Ube7j9YpASPr6fjXxeJy/FYV2q02vPp95+u5fxBluaK+GrRb7Xs/uZ0FFNDBhwadXnn0W4UUlLQAUUUUAFFFFABRRRQAUUUUAFFFFABRRRQAUUUUAFFFFABRRRQAUUUUAFFFFACYFLRRQAUmKWigAooooAKTApaKACiiigAooooAKKKKACiiigAooooAKKKKACiiigAooooAKKKKACiiigAooooAKKKKACiiigAooooAKKKKACikzRQBEXAHJpd3GSMUxmVQNxC1z3iTx/oPhKIyanqkNscbhGWy7D2UZJ/AVcKc6jShFt9lqclfFUcNFzrTUUt22kjpD93rTXkWIfNge5NeAeJv2qLO2LxaHp8l6eguJz5afULyxH1215D4o+MXizxUWW61SS2gY58iy/drj0JHzEfUmvqMJw1jsTZyXKvPf7j82zXxDyjLrwpSdSfZbffsfVXir4teGfCG9b/VYvtC/8u0J8yTPoVXJH44FeMeL/wBqW8uiYtAsBaoeBcXnzN+CA4B+pP0rwUkkkk5Jor7rBcK4ShaVa8356L7j8bzfxJzTHXhhbU4+Wr+9/obHiDxhrXiu483V9RuL4g5VJGwgP+ygwo/AVkH5etIPc0HNfX0qFOjFQppJLotEfleIxdbFzc683KT3bbd/vCiiiuw4AooooAKKKKACiiigAooooGlcKK6bwj8Odf8AHE6ppdi7wk4a5k+SFfqx6/QZPtX0L4F/Zr0bQVjudaP9sXnXy3XEKH2X+L/gXHsK+WzHPsJgE05Xl2Wr+fY/QMj4NzPOmpQp8sP5paL5dWeB+C/hd4g8dyr9gtGS0z813NlIh64PVj7KD74r6Q+H37P+heEvKu7xBquorgiedBtQ/wCwnIH1OT716jBaxWkSpEgRQMAKMD8qkxznFfl+YcQYvH3gnyw7Lr6s/o7IeBMtydRqVF7SourWifkh6RKgwoAHtTyKbT6+Y3P0pJR0QUUUUF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bRS0UAZWraNZa1Zva3tpFdW8gw0cyBlb6g14f45/Zfs7tZLrw3c/YpTyLWcl4ifQNyy/r+FfQGTjmgoD2rvwmYYnBS5qM2vLo/VHzma5Bl+c0+TF0lLs9mvRrU+BPE3g3WfB9z5GrWM1oScJKRujb/dccH86xK/QfUtKtNWtJLa8t4rqCQYeOVAysPcHg14x44/Zi0zU2kufD8x0y4PP2dsvAx9u6/hx7V+kZfxZTnaGLjyvutV/mvxPwPPPDLEYe9bLJc8f5Xo/k+p8wHK9qTBFdN4u+HHiHwPMV1WwkjgzhbqP54m9PnHT6HB9q5n73Wvu6GKp4iKlRkpJ9Ufi+LwOIwM3TxFNwkt000/xCiiiu48sKKKKACiiigAooooAKKKKBhU9rcz2EyT2s8tvMhyskLlGX6EcioKKxqU41VyyOmlWqUWpU3Zo9L8NftA+L/DmyOS7TUrdeAl4uWx/vDBz9Sa9V8NftUaNfbI9YtJtMkPWRP30Y/EAN/47XzAuD944owpPFfM4rh3AYm75OV91p/wPwPu8s45znLrRVVziuktV971PvPQvHeh+KY92l6pbXnGSqSAsPqOo/EV0CyZXjDD2r87Y5XhkWSN2V1OVZTgg+xrtvD3xm8X+Gygg1eW5iU58q8/fAj0yfmH4EV8hiuD6sdaFRPyen4n6tlvipQnaOPpOPmndfcfb6mkY4HWvm7w9+1eyKia1pBb+9LZyZ/JG/wDiq9L0D47eENfQIuqpZzn+C7zCR7Zbg/gTXyeIybG4XWpTdu61X4H6fgOLcnzFJUq8U30ej+5npAODSnpVG21C3u41eKZJEYZVkYEEexFXVIPevHcWtGfWQqU6ivBj6KKKRqFFFFABRRSZFAC0UUmRQAtFFFABRRRQAUUUUAFFFFABRRRQAUUUUAFFFFABRRRQAUUUUAFFFFABRRRQAUUUUAFFFFABRRRQAUUUUAFFFFABRRRQAUUmRS0AFFJkUtABRRRQAUUmRS0AFFJkUFgvU4oAjxwKDn1qhfa1Y6fC0txdRQRr1eRwoH4mvP8AxD+0H4O0JXVL/wDtCZeRHaAybvo3C/rXVQwuIru1KDfornj4rNsDgVzYitGK82vwR6eOPSmPOsX33Cj3r5p8Q/tWX025NG0iOEfwzXjlj+KLjH/fRrzDxB8V/FfiUsL3WLlIz/yztj5S49Dtxn8c19PheFsbX1qWgvN6/cj87zLxJyjB3jQvUl5Ky+9n174i+JvhvwmrDUNWt4pFHMQffJ/3yMt+leVeJv2qbKB3j0bTJrzsJp2ESH3A5Y/iFr5q5JJPJPekwR1r6/CcJYWlZ125v7l/mfleZ+J2ZYq8cJFU4/e/vZ3/AIj+OPi/xIGjk1T7FC3/ACzsh5X/AI9kt/49XCSO8shkmdpXY5Z3OST6k0xQO5pMA19dh8Dh8LG1GCj6I/L8bm+OzCXNia0pPzb/AACiiivSPFCiiigQUUUUAFFFFABRRRQAUUUVLaRpGDm7RBTjpRz9K7Hwf8JfE3jYq9lYGK1b/l6ucxpj1HGW/wCAg1794I/Zr0LQNlxqzNrN0Odki7YgfZO//AiR7Cvlsfn+DwSa5uaXZa/f2P0HJeCc1zhqSp8kH9qWi+XVnzt4R+HWv+N5wNKsXaEnBupBshH/AAI9foMn2r6C8Dfs0aRoxjutbkOsXY58phthU/7vVvx49q9lt7OCyiWO3iWJANoCDAA9BjpVkEMCM9K/Nsw4jxeNvCD5I+W/zZ/QWReH+WZVapXXtKi6taL0X+ZVs7CGxiSKGJIY0AVVRQoA9AB0q6OBSbQO9K3Ar5RtvVn6hCEaa5YDqTApaKRo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UtIaAKtzaRXcRSWNZI2GCrDIIryTxn+zh4d8RF5tNVtGu25/cLmIn3ToP+Ala9gHzjNB9ODXXh8ZiMJPmozcX5fqeLmGUYHM6fJi6SkvNar0e58UeL/gn4o8Il3kszf2g5FxaAuMerL94flj3rga/RV4vMXDAMPQiuD8YfBfw14z3yXNitvdN/wAvNsdkmfUkcN/wIGvvMDxfONoYqN/Nfqj8UzrwujO9XLJ2/uv9H/mfE1GMV7R4x/Zm1zSC8+jTpq9uORE+I5h+Z2t+Y+leRanpd9o10bbUbWazmH/LOeMo31we3vX3+EzXCY2N6U0/Lr9x+JZnw7mWUz5MVRa890/RoqUUUV7R8vYKKKKBBRRRQAUUUUAFFFFABRRRQAUUUUrJlxnKGxpaTr+paG5k07ULqyOcnyJmTP1wefxrvNE/aJ8ZaThZ7mHU4xxtuIgGx9V2/mc15kAD3pDkV5FfLMJif4lNP5a/fufQ4LPsywDvh68l5Xdvu2PpLQ/2r7R8LqujTwHpvtpFkH1w20j9a9B0b46+DdbwqaxFbSY5W6BhI/FgB+Rr4sDH6UV85iOE8FV1p3i/J3X4n6BgfEzN8NZV7TXmrP70foRY6vaX0IkguYpUbo0bgg/iKvBg3Qgj2NfnnY6peaVKZbK7ns5P78ErRt+YNdho3xs8ZaMqrDrMs8S/wXSLJn6sRu/Wvmq/B+Ij/Cmn63X+Z99gvFXBzssVRcfNNP8AyPtsMQfQfWjOec18t6N+1XrVpgX+k2156tC7Rfz313Gk/tT+H7zYl9Z3mnk9XKCRB+KnP6V4FfIMwo6undeVn+G59zg+Ocjxlkqyi+zVvx2PbgaTPpXC6V8bvBuqgeVrltGT2uCYT+T4rq7XW7C+iEkN1FMh/iRwR+YrxqmGr0napBr1TR9ZQzPBYlXo1oyXk0/1NLI9KXGajSdH+6wP0NP3DFYWseipxlsOooopFhRSZFLQAUUUUAFFFFABRRRQAUUUUAFFFJkUALRRRQAUUUUAFFFFABRRRQAUUUmRQAtFFJkUALRSZFLQAUUUmRQAtFFIWFAEY5p1ReaEHJUfjWfqPiTTtJjMl3eQW6f3pZVQfmTVKEpO0VdnLPEUqS5pysvM0xyPWlBJrzzU/jt4L0vh9ahmP/TsGmz+KAiuM1n9qrRIN6afpt5dsOhcLGh/HJP6V6VHKsdX+Cm/usvvZ8/iuKMnwiftcRG66J3f3LU92Xmmu6x9TtFfKmrftS+IbpiNO0+0sVPQSFpmH45UfpXEax8YvGOubhca5cRoTnbb4hAHplQD+Zr3qHCmPqaztH1d3+B8TjPEzKMPdUlKb8lZfjr+B9o32vadpEBkvbuC2iH8csgVfzJrhde/aA8HaPuC6ot3IP4LVGlz/wACHy/rXx3dXk9/KZrmeWeZuskrlmP4moa+jw/B1OOtao36K3+Z8JjvFXEVLrCUVHzbbf6H0VrX7WCAFNK0R3OOJbqUJj6quf5153rn7QPjPW9wXUU0+Jhjy7OID/x5skfga86IGPegdeeK+kw3D+Aw+vIm/PX8z8/x3G2dY+6lWcV2Wn/BZbvtVvdWm829vJ72Xs9xKzt+ZNVApY0lAHpXvUqVOirQVkfGVcTWxEnKrK7fVhRRRXScYUUUUCCiiigAooooAKKKKACiiigYYA6HNHUUuNoxitLQfDWqeJLv7PpdjPfy9CIFJC+7Hoo9zXJUr06MXKo7JdWdlDC1sVNU6MXKT2SV2/uMynxrJNIscaM8jHCqoySfQCvcfB/7L+pag0c2v3i2EZ5NvbYeT6Fzwv4bq9x8J/Cvw74MRTpunxLPjDXEg3yt6/MeR9Bx7V8fjuKsLh7xo+/Ly2+//I/Vsm8Nszx9qmLtTh56v7l+p8z+DP2fvE3ito5biH+x7JufNuQfMI9o+v8A31tr3jwX+z94Z8KFJpLf+1LxefOusNg/7K/dH5Z969Q8sL93AHoBSjqK/PMbn2Nxt4uVo9lp973Z+65NwPlOUWkqfPNdZa/ctkJFCkIwoC49BUgpcCgnFfPN3P0CMVFWQtJgUtFIs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kwKWigAooooAgJy445rI13w1pniS1NtqNjDeRZ+5KgYfXnv71tKv4UmDu/wDrVUZyg1KLs0c9WhTrxcKkU0909UzwbxX+y1pl6rS6HdyadL1EEmZYj7An5h9cn6V4v4q+D3inwkzNd6XJcwD/AJeLQeahHqcfMB9QK+4hnbUe1ZfvBWH0r6jB8S47C2jJ88fPf79z81zfw9ynMrzpRdOfeO3zWx+dlFfb/ir4Q+GPF4Z77SoluW5+0QjZJn1JXr+Oa8c8V/ssXlqTJoOpC5XqILwbW+gZRgn6ivvMHxTg69o1rwfnqvvX6o/Gc28Ns0wV54W1SHlo/uf6Hge3Pag8+1b3iHwH4g8JM39q6Vc2sYOPN274/wDvtcr+tYK+9fXUcRTrrmpSUl3Tufl2KwOIwcnDEQcWujTX5hRRRXYeaFFFFABRRRQAUUUUAFFFFABRRRQAUUUUAFFFFAwqW3uprSUS280kEg6PGxUj8RUVFYTpwqaSR1U69Wi7wkdRpfxN8WaQ++21++X082Uygfg+RXUWX7RfjW0XEt1bX3vPAAT/AN8Fa8v3Z7YorzKuU4Kr8VJP5fqe9h+JM2w38PESS7Xdvu2Pd9N/av1OAAXuiQ3J7mKcx/oQ1dNaftXaPNgXOk38DH/nnskA/Nh/KvmLLD/Zoxn3ryKvDGXVdo29H/SPp8P4hZ7h9HUUl5pP8T7AsP2kfBlzjzb6W1Y9pbeT+YBFdDbfGXwfdgeXr9ivtJMqf+hYr4eOO1FebU4Pw0tYTkvuZ9FQ8VMyhpVpxl8mn+bPv+z8W6RqQBtdQt7gHoYpVbP5GtFb2BhxKp/EV+d9XLXVr/T8fZr25tsf88ZWT+RrzZ8Gy+xV+9f8E96j4srathvuf/AP0IFzGejg/jSmVCeCK+CoPHviW2YNH4g1PcOzXTkfkTita1+NXjW0GI9en4/voj/+hKa4ZcH4pfDNP7/8j2afirl7/iUpL0sz7hoyPWvi+2/aD8b2/wB/VY7j/rrDGP8A0ECtGD9pfxjF94WE3+/Cw/kwrjlwnmEdrP5/5np0/E7Jp/EpR9Uv0Z9f5+tBPvXyVF+1H4qT/WWmnyf7qOv/ALOa0Iv2rNaUfvNHtnPtIw/xrF8M5ivsL70d8PEXIpb1GvVM+psg03Jr5jj/AGstQX7+hRP/ALt0R/7KanH7Wt0P+ZcQ/wDb4R/7TrJ8OZkv+Xf4r/M3XiDkD3rNfJn0vj60n5/lXzWP2uLjv4aX/wADT/8AG6X/AIa2uf8AoWl/8Dv/ALXU/wCruZ/8+vxX+Zr/AK/cP/8AP/8AB/5H0rk0ua+aP+Gt7r/oW0H1vv8A7XTf+Gtrs9PDiD63p/8AjdC4dzP/AJ9/iv8AMl8f8Pr/AJf/AIP/ACPpYHmjk96+YpP2sdRP3NBhT63JP/soqpN+1Trbj5NKtUPvIzf4VquGcyf/AC7/ABX+ZjLxDyFbVW/kz6oBpSa+SJf2ovFR/wBXa6ag945Cf/Q6rT/tL+MpfutYxf7sBP8ANjWseFsxe8UvmclTxJySO0m/Rf52PsDd7imMV9RXxfcftA+OLjO3WBAP+mdvH/VTWbdfGTxnd58zX5xn/nmqp/6CBXVHhHGv4pRXzf8AkebU8U8pj8EJP5JfqfcJnQDqPxNRtdwDkuox6mvg2bx54kuSTLr+pNnt9sfH5bsVlXepXd+c3N1PcH1lkLfzNdlPg6s/jqJeiv8Aqjyavixhl/Cw7fq0j70v/GOi6UCbvVLW3x182ZV/mawL341+DbMEvr9mwH/PFxJ/6DmviGivRp8G01/Eqt+it/meHW8V8VL+DQUfVt/lY+vr/wDaW8HWq5huZ7o+kds4/wDQgK5m9/ax05Qfsej3cx7CVkTP5Fq+Z6K9OnwlgIfFeXq/8rHz2I8TM6rfA4x9F/me5al+1brdwpFnpVtaHsZpWl/lsrmdQ/aJ8bXx/d38NnntbwL/AOz7q80LE03t6V6tLIMvpbU189fzPmcTxnneJ+LESXo7fkdHqXxF8Uaqxa616/cnqqXDIp/4CpA/SuflleeRnkdpHbksxyT+NJ+NAwPevUp4ShSVoQS9FY+cr5ljMQ71aspPzbYlFFFdvKeY5ykFFFFUSFFFFAgooooAKKKKACiiigAooooAKKKKACiiipcktzSEJTdoocWXHTFNGQeldT4Z+GHibxYUOn6TM0Df8tpR5cePUFsA/hmvYPCn7K27bLr+pEnqbazGB+LsMn8APrXz+LzvBYO6nUV+y1f4bfM+1yvhDN81s6NJ8r6y0X4nzwkbSOqIpd2OAqjJJ9q7/wALfA3xZ4p2uLE6bbHrLe5T8kxuP5Y96+qvC/wx8OeDwDpmmQwyY2mUjfIR7u2W/WupVVX7qgD2r4bG8X1ZXjhYW83q/u2P2LKPC2jTtUzGpzP+VaL792eK+D/2ZdA0orNrEsusTDnY37uLP+6Dk/ice1euaXoljo1qkFjaxWsKD5Y4UCqPwHFX1Xjk7jTucZr4jFY/E4uXNWm5fl8lsfsWX5JgMrjyYWjGPmlq/V7jwMUtFFcJ7wUlL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lLRQAUmKWigCrNaRXC4dFcEcgjINefeJ/gT4R8S73k09LO4b/lvZnymz64HBP1Br0cE/wCTSHJ7frXRRxFbDy5qU2n5Ox5mLy3B4+HJiaUZLzSZ8veJf2WtTtC0ui6lFeJnIguV8t8egYZBP4CvKvEPgHxD4WZv7T0i5t0XrIE3x/8Afa5X9a+9ufSopbeOXhkB+or6zCcVYyhZVUpr7n96/wAj8xzPw0yrGXlhm6cvLVfcfneuMUlfbfiP4LeFPExd7nSIIp2OfOt/3b59SVxk/XNeVeI/2UGQO+i6s3+zDdpkf99L/wDE19lheK8HW0q3g/NXX3r/ACPyfMvDTNcJeWGtUj5Oz+5nzzkHoMU7I9K7fX/gt4v8OljNpEl3EvHm2h80H32j5h+IFcVPDLbzNFNE8MqnDI6lWB9wa+ooY7D4lXpTUvRn5xjMpxuBdsRRlF+aZHRRRXpHihRRRQIKKKKACiiigAooooAKKKKACiiigAooooAKKKKACiiigAooooAKKKKACiiigAooooAKKKKBhRRRQIKKKKBhRRRQIKKKKACiiigAooooAKKKKACiiigAooooAKKKKACiiigAooooAKKKKACiiigAooqxaWdxfzrBaW8tzM33Y4ULsfoBzWE6sKSvJnVSoVKzUacbtkABx1xQAV6V6DoHwI8ZeIgrjTfsMLDPmXb7Mf8AARlv/Ha9Q8Ofsp20eH1jVprluphtkEa/Tcckj8q+exXEGBw29RN9lr/wPxPtsu4JzrMbONFxi+r0X46s+ba6rw98MfFHikr9h0e4MR/5bTDykx6gtgH8M19eeGPhR4X8LMr2OkW6TL0mceZJ/wB9tk/rXXpHHGMKgH0FfI4rjGb0w1P5v/Jf5n6nlnhUlaWPrf8AbqX6v/I+avDX7KdxMFk1zVBGO8NkuT/32w/9lr1nwv8ABnwt4VZJLbS4XnQ5E0/71wfUFs7fwxXeAccCnfd6V8bis4xuLuqlR27LRfgfq+W8JZRldnRormXV6v72MjgSMcKB9BUxHFGOaCcV5Ddz66MIw0QtFFFIsTApa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TApaKACkbpS0UAV9u8fMo+lY+t+D9G8RIF1LTba7Qdpog2PpkVthTihRgHirjOVN3i7PyOWrhqGIi41YqSfRq6/E8c8Q/sz+FdUy9iLnSpOv7iTcpPuHz+QIrzjxB+y3r1gS2mahbagnXbKrQt9B94fmRX1WWA9qMZ6817eGz7MMNoql12ev5nxeP4IyTH3cqKjLvHT8FofCWt/C7xV4cJ+3aHdhf+ekS+coHqWTIH41yzKUcqwKsDgg9RX6KNEjjlQfrWDrXgjQ/EIH9oaXa3hXgGaJWI+hI4/CvqMNxjUWlenfzTt+B+dY/wAKaTvLB1mvJq/4o+CR7nNIvtX1zrH7M/hPUiTbx3GmsTkm3lJBP0bdj8MVwet/so31v5j6VrMM5/giuoSmPqyk5/75r6WhxTgKvxNxfmv8j8/xvhxneEu6cVNeT/Rngf40cqa9C1b4CeNNJLH+yxexr/HaSq2f+Akhv0rjNR0DVNFJF7p93Z573EDR/wAwK9+jmOEr/wAOpF/M+IxOR5jg/wCPQkvVO33mfRRRXpxmpbHhyhOGkkFFFFWZhRRRQIKKKKACiiigAooooAKKKKACiiigAooooAKKKKACiiigAooooAKKKKACiiigAooooAKKKKACiiigAooooGFFFFAgooooAKKKKQ7CgA9DQy7aDjsMVqaV4T1nWgDY6Ve3in+OGByv5gYFcc8RRox5qkrLzPQo4LE4h8tKDk+yV2Zb4B4bNJXpWj/s9+NNUYb9PisQf4rmdf5LuI/Ku60X9k+aQo2ra2FHeK2h5/B2P/steLX4gwGH0dRP01/I+twfBOeY23JQaXd6fmfPjZ706KGS4lWOKNpZGOFRBkn6Cvr3Q/2cvB+lbGms5NQlX+O6mY5+qjCn8RXf6T4S0jQYhHp+nWtmh/hhjVAfyFfO4jjCjHSjTb9dF+p95gfCvGVLPFVVFeSbf+R8Y6H8IfF/iBgLfRbiJM4Ml0BCAPX5sE/gDXoehfsqapcYfVtVgtV6mO2jMjH23NtA/I19QCJIx8qAU4rkY/rXzWJ4qx1bSForyWv43P0TAeGuUYW0q16j83Zfcjybw9+zf4S0cq9zBLqcinIa6lJH/fK4H5g16LpPhrS9DtxBp9lBZxL/AMs4Y1UfkBWoPu0gBAP9a+ZrY3EYl3q1HL1Z+hYTJcvwCth6EY+aSv8AfuSIoUcDFKRQDS1xntaIKKKKB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lLRQAUUUUAMZVbqKryWkUg5RTnjlc1Zx70uM01JoylThP4kcbq3wq8LawJHu9EspZW6yCFVc/wDAhg/rXGav+zH4Tvv+PRbqwPrBOW/9DDV7EVxQBXdSzHF0NKdRr5ux4eJ4fyvF/wAahFvvZX+8+b9U/ZMfltP17C9o57fd/wCPBh/KuP1H9mjxdZ7jCLO7XsIpSrf+PKB+tfYJGRxTQuRjvXt0eJsxpbzUvVI+RxXh5keI1jTcX5N/rc+F9T+EPjDSlJn8P3RA/wCeIE3/AKATXPX2jX2lnF7Y3NoemJ4WjP6iv0JMaP1UGoXsYH+9EuD1yBXsUuMcQv4tNP0bX+Z8nifCnCS/3evKPqk/8j876K+9dS+H3h7ViTd6NY3LHvLbox/UVzd98BPBd9IWfRY42PaGR4x+SkCvVp8Y0X/Epteln/kfNYjwqxsf4NaMvVNflc+Ls+1GK+sL/wDZb8L3WTBPfWfoIpgR/wCPKawr39ky1fP2TXZ4vTzoVk/ltr06fFeXy+JuPqv8rnz1fw2zyl8EVL0a/Wx82UV7te/sn6tEp+y63bznt5kDR/yLViT/ALMni+LO19PkHbbM+f1SvQhxBl09qi+d1+h4dbgjPaOssO/lZ/keSUV6Pdfs/wDji3+7pSzj1juI/wCpFZVz8HfGdrnzNBuDj+4yv/6CTXdHNcDParF/NHkVOG82pfHhpL5M4/j1FNroJvh94ntyQ/h7VOO4s3I/MCqkvhbXLf8A1mj6hEf9q1cfzFbRx+Gn8NRP5o4Z5Tj6fxUZL1i1+hlUY96sy6fdQf622mj/AN+Miq1dKxFJ7SOSWDxEdJU2vkLxRxSUVXtafcj6rW/kYUUUU/aw7k/V6v8AIFFFFHtYdy/q1b+QKKKACTgDJpe2p/zB9Vr/AMjFw3+RR+FWYdLvLj/VWk8n+5Ex/pVyLwjrtx/q9G1CT/ctJG/kKwliqEfiml8zohl2LqfBSb9EzJorooPh54nuiAmgalz3e1dR+oFadv8ABbxpdAeXoFxz/fdE/wDQmFYSzLBx3qxXzR2wyLM6nw4eT9E/8jiqK9Itf2e/G9zjfpcdt/11mjP/AKCTWtb/ALMHiybBln0+Ed8yOx/9B/rXHPO8vp71V8nf8j06XCOd1vhw0vmrfmeRcmgYB6Zr3m0/ZO1OUDz9chhPfy7Yt/7MK3LL9kuwQf6Xrl1Ke/kxpH/PdXDU4ny6G07+iZ7FHw+z6t/y55V5tL9T5pPHQ0owa+s9N/Zd8KWePtDXl7j/AJ6zbc/98Ba6Gw+BHgrTAPK0OGQj/nuzS/8AoZNedU4vwi+CEn9yPoKHhdmtTWrOMfm2/wAEfFVaFjoGqamoNlpl5dg9DDbu/wDIGvunSvA+haOP9C0q0tcdPKhRf5Ctj7JDjiNR+FeVV4ye1Ol97/Sx9Jh/Cdb18R8kv1bPiPTvgz401UAwaDcKD3nZY8f99EGup0/9mLxZclTdTWNkp65kZ2H4BcfrX1uAo4UAUFOOgryKnFmPqaQtH5f5n1OG8Mcoo61XKb82kvwV/wAT520z9kyMMDfa7LKvdbeEJj8WLfyrsdJ/Zp8IWAH2m3uL9x/FcTt/JcCvWwaMe9eNWzrMK3xVWvTT8rH1uE4PyTB/w8PF+uv53OV0r4b+G9CkV7DRrKCRejrCu788Z/Wukjt40UYiVR7CpNvHJpcZFeROrUqO85NvzZ9PRweGw6tRgorskkPCgCloorM7hMCl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pMClooAKSlooAKTFLRQA3YvoKTy0/uj8qXI9KMj0oJ5V2IzBGf4R+VN+ywn+Bf++anyDScVXMyPZU39krmwgPWJfyFRtpkB6wr+IFXM0nFHPNdTN4ai94Izn8Pae3W0hP1UVA3hHSHPzafbH6xL/hWztFJ5fsKtVqi+0zJ4HCvemvuRiN4J0M9dMtT9YV/wAKb/wg2g/9Am0/78p/hW7u9qXd7U/b1f5n95P9n4T/AJ9x+5GEPBeijpplr/35X/CpU8KaTGPl0+3X6RKP6Vr4J70YPr+lL6xUf2n94LAYVbU19yMyLQbGP7ltGv0QD+lWl0+2Uf6pf++RVnbiik6k3uzWOEoR+GCRX+xQj/lkv/fIp/2WIfwL+VTgijIqeZ9zT2FNfZIhBGP4R+VOCIOwp3FLgUrs05IroG0UYFLRSKsFFFFAwooooAKKKKAEwKW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2Q=="/>
  <p:tag name="MMPROD_UIDATA" val="&lt;database version=&quot;10.0&quot;&gt;&lt;object type=&quot;1&quot; unique_id=&quot;10001&quot;&gt;&lt;property id=&quot;20141&quot; value=&quot;Presentation1&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3&quot; value=&quot;1&quot;/&gt;&lt;property id=&quot;20184&quot; value=&quot;7&quot;/&gt;&lt;property id=&quot;20193&quot; value=&quot;-1&quot;/&gt;&lt;property id=&quot;20221&quot; value=&quot;E:\soạn bài\mẫu giáo nhỡ\Lớp B2 2015-2016\&quot;/&gt;&lt;property id=&quot;20224&quot; value=&quot;C:\Users\Administrator\Desktop\qua tao cua ai&quot;/&gt;&lt;property id=&quot;20226&quot; value=&quot;C:\Users\Administrator\Desktop\qua tao cua ai\Nguyen Thi Khanh Duyen.pptx&quot;/&gt;&lt;property id=&quot;20250&quot; value=&quot;0&quot;/&gt;&lt;property id=&quot;20251&quot; value=&quot;0&quot;/&gt;&lt;property id=&quot;20259&quot; value=&quot;0&quot;/&gt;&lt;property id=&quot;20263&quot; value=&quot;2&quot;/&gt;&lt;property id=&quot;20264&quot; value=&quot;1&quot;/&gt;&lt;property id=&quot;20700&quot; value=&quot;0&quot;/&gt;&lt;object type=&quot;2&quot; unique_id=&quot;10100&quot;&gt;&lt;object type=&quot;3&quot; unique_id=&quot;10101&quot;&gt;&lt;property id=&quot;20148&quot; value=&quot;5&quot;/&gt;&lt;property id=&quot;20300&quot; value=&quot;Slide 1 - &amp;quot;ỦY BAN NHÂN DÂN QUẬN HAI BÀ TRƯNG TRƯỜNG MN BẠCH ĐẰNG&amp;quot;&quot;/&gt;&lt;property id=&quot;20302&quot; value=&quot;0&quot;/&gt;&lt;property id=&quot;20303&quot; value=&quot;Nguyễn Thị Khánh Duyên&quot;/&gt;&lt;property id=&quot;20307&quot; value=&quot;256&quot;/&gt;&lt;property id=&quot;20309&quot; value=&quot;10648&quot;/&gt;&lt;property id=&quot;20312&quot; value=&quot;0&quot;/&gt;&lt;property id=&quot;20601&quot; value=&quot;0&quot;/&gt;&lt;/object&gt;&lt;object type=&quot;3&quot; unique_id=&quot;10102&quot;&gt;&lt;property id=&quot;20148&quot; value=&quot;5&quot;/&gt;&lt;property id=&quot;20300&quot; value=&quot;Slide 5&quot;/&gt;&lt;property id=&quot;20302&quot; value=&quot;0&quot;/&gt;&lt;property id=&quot;20303&quot; value=&quot;Nguyễn Thị Khánh Duyên&quot;/&gt;&lt;property id=&quot;20307&quot; value=&quot;257&quot;/&gt;&lt;property id=&quot;20309&quot; value=&quot;10648&quot;/&gt;&lt;property id=&quot;20312&quot; value=&quot;0&quot;/&gt;&lt;property id=&quot;20601&quot; value=&quot;0&quot;/&gt;&lt;/object&gt;&lt;object type=&quot;3&quot; unique_id=&quot;10103&quot;&gt;&lt;property id=&quot;20148&quot; value=&quot;5&quot;/&gt;&lt;property id=&quot;20300&quot; value=&quot;Slide 6&quot;/&gt;&lt;property id=&quot;20302&quot; value=&quot;0&quot;/&gt;&lt;property id=&quot;20303&quot; value=&quot;Nguyễn Thị Khánh Duyên&quot;/&gt;&lt;property id=&quot;20307&quot; value=&quot;258&quot;/&gt;&lt;property id=&quot;20309&quot; value=&quot;10648&quot;/&gt;&lt;property id=&quot;20312&quot; value=&quot;0&quot;/&gt;&lt;property id=&quot;20601&quot; value=&quot;0&quot;/&gt;&lt;/object&gt;&lt;object type=&quot;3&quot; unique_id=&quot;10104&quot;&gt;&lt;property id=&quot;20148&quot; value=&quot;5&quot;/&gt;&lt;property id=&quot;20300&quot; value=&quot;Slide 7&quot;/&gt;&lt;property id=&quot;20302&quot; value=&quot;0&quot;/&gt;&lt;property id=&quot;20303&quot; value=&quot;Nguyễn Thị Khánh Duyên&quot;/&gt;&lt;property id=&quot;20307&quot; value=&quot;259&quot;/&gt;&lt;property id=&quot;20309&quot; value=&quot;10648&quot;/&gt;&lt;property id=&quot;20312&quot; value=&quot;0&quot;/&gt;&lt;property id=&quot;20601&quot; value=&quot;0&quot;/&gt;&lt;/object&gt;&lt;object type=&quot;3&quot; unique_id=&quot;10105&quot;&gt;&lt;property id=&quot;20148&quot; value=&quot;5&quot;/&gt;&lt;property id=&quot;20300&quot; value=&quot;Slide 8&quot;/&gt;&lt;property id=&quot;20302&quot; value=&quot;0&quot;/&gt;&lt;property id=&quot;20303&quot; value=&quot;Nguyễn Thị Khánh Duyên&quot;/&gt;&lt;property id=&quot;20307&quot; value=&quot;260&quot;/&gt;&lt;property id=&quot;20309&quot; value=&quot;10648&quot;/&gt;&lt;property id=&quot;20312&quot; value=&quot;0&quot;/&gt;&lt;property id=&quot;20601&quot; value=&quot;0&quot;/&gt;&lt;/object&gt;&lt;object type=&quot;3&quot; unique_id=&quot;10106&quot;&gt;&lt;property id=&quot;20148&quot; value=&quot;5&quot;/&gt;&lt;property id=&quot;20300&quot; value=&quot;Slide 9&quot;/&gt;&lt;property id=&quot;20302&quot; value=&quot;0&quot;/&gt;&lt;property id=&quot;20303&quot; value=&quot;Nguyễn Thị Khánh Duyên&quot;/&gt;&lt;property id=&quot;20307&quot; value=&quot;261&quot;/&gt;&lt;property id=&quot;20309&quot; value=&quot;10648&quot;/&gt;&lt;property id=&quot;20312&quot; value=&quot;0&quot;/&gt;&lt;property id=&quot;20601&quot; value=&quot;0&quot;/&gt;&lt;/object&gt;&lt;object type=&quot;3&quot; unique_id=&quot;10107&quot;&gt;&lt;property id=&quot;20148&quot; value=&quot;5&quot;/&gt;&lt;property id=&quot;20300&quot; value=&quot;Slide 10&quot;/&gt;&lt;property id=&quot;20302&quot; value=&quot;0&quot;/&gt;&lt;property id=&quot;20303&quot; value=&quot;Nguyễn Thị Khánh Duyên&quot;/&gt;&lt;property id=&quot;20307&quot; value=&quot;262&quot;/&gt;&lt;property id=&quot;20309&quot; value=&quot;10648&quot;/&gt;&lt;property id=&quot;20312&quot; value=&quot;0&quot;/&gt;&lt;property id=&quot;20601&quot; value=&quot;0&quot;/&gt;&lt;/object&gt;&lt;object type=&quot;3&quot; unique_id=&quot;10108&quot;&gt;&lt;property id=&quot;20148&quot; value=&quot;5&quot;/&gt;&lt;property id=&quot;20300&quot; value=&quot;Slide 11&quot;/&gt;&lt;property id=&quot;20302&quot; value=&quot;0&quot;/&gt;&lt;property id=&quot;20303&quot; value=&quot;Nguyễn Thị Khánh Duyên&quot;/&gt;&lt;property id=&quot;20307&quot; value=&quot;263&quot;/&gt;&lt;property id=&quot;20309&quot; value=&quot;10648&quot;/&gt;&lt;property id=&quot;20312&quot; value=&quot;0&quot;/&gt;&lt;property id=&quot;20601&quot; value=&quot;0&quot;/&gt;&lt;/object&gt;&lt;object type=&quot;3&quot; unique_id=&quot;10179&quot;&gt;&lt;property id=&quot;20148&quot; value=&quot;5&quot;/&gt;&lt;property id=&quot;20300&quot; value=&quot;Slide 13 - &amp;quot;Trong truyện có những nhân vật nào?&amp;quot;&quot;/&gt;&lt;property id=&quot;20302&quot; value=&quot;0&quot;/&gt;&lt;property id=&quot;20303&quot; value=&quot;Nguyễn Thị Khánh Duyên&quot;/&gt;&lt;property id=&quot;20307&quot; value=&quot;264&quot;/&gt;&lt;property id=&quot;20309&quot; value=&quot;10648&quot;/&gt;&lt;property id=&quot;20312&quot; value=&quot;0&quot;/&gt;&lt;property id=&quot;20601&quot; value=&quot;0&quot;/&gt;&lt;/object&gt;&lt;object type=&quot;3&quot; unique_id=&quot;10180&quot;&gt;&lt;property id=&quot;20148&quot; value=&quot;5&quot;/&gt;&lt;property id=&quot;20300&quot; value=&quot;Slide 14 - &amp;quot;Thỏ đã nhờ ai lấy giúp mình quả táo?&amp;quot;&quot;/&gt;&lt;property id=&quot;20302&quot; value=&quot;0&quot;/&gt;&lt;property id=&quot;20303&quot; value=&quot;Nguyễn Thị Khánh Duyên&quot;/&gt;&lt;property id=&quot;20307&quot; value=&quot;265&quot;/&gt;&lt;property id=&quot;20309&quot; value=&quot;10648&quot;/&gt;&lt;property id=&quot;20312&quot; value=&quot;0&quot;/&gt;&lt;property id=&quot;20601&quot; value=&quot;0&quot;/&gt;&lt;/object&gt;&lt;object type=&quot;3&quot; unique_id=&quot;10181&quot;&gt;&lt;property id=&quot;20148&quot; value=&quot;5&quot;/&gt;&lt;property id=&quot;20300&quot; value=&quot;Slide 15 - &amp;quot;Quả táo đã rơi vào người của Nhím đúng hay sai?&amp;quot;&quot;/&gt;&lt;property id=&quot;20302&quot; value=&quot;0&quot;/&gt;&lt;property id=&quot;20303&quot; value=&quot;Nguyễn Thị Khánh Duyên&quot;/&gt;&lt;property id=&quot;20307&quot; value=&quot;266&quot;/&gt;&lt;property id=&quot;20309&quot; value=&quot;10648&quot;/&gt;&lt;property id=&quot;20312&quot; value=&quot;0&quot;/&gt;&lt;property id=&quot;20601&quot; value=&quot;0&quot;/&gt;&lt;/object&gt;&lt;object type=&quot;3&quot; unique_id=&quot;10182&quot;&gt;&lt;property id=&quot;20148&quot; value=&quot;5&quot;/&gt;&lt;property id=&quot;20300&quot; value=&quot;Slide 17 - &amp;quot;Ai là người đã giúp các bạn phân xử công bằng?&amp;quot;&quot;/&gt;&lt;property id=&quot;20302&quot; value=&quot;0&quot;/&gt;&lt;property id=&quot;20303&quot; value=&quot;Nguyễn Thị Khánh Duyên&quot;/&gt;&lt;property id=&quot;20307&quot; value=&quot;267&quot;/&gt;&lt;property id=&quot;20309&quot; value=&quot;10648&quot;/&gt;&lt;property id=&quot;20312&quot; value=&quot;0&quot;/&gt;&lt;property id=&quot;20601&quot; value=&quot;0&quot;/&gt;&lt;/object&gt;&lt;object type=&quot;3&quot; unique_id=&quot;10229&quot;&gt;&lt;property id=&quot;20148&quot; value=&quot;5&quot;/&gt;&lt;property id=&quot;20300&quot; value=&quot;Slide 12&quot;/&gt;&lt;property id=&quot;20302&quot; value=&quot;0&quot;/&gt;&lt;property id=&quot;20303&quot; value=&quot;Nguyễn Thị Khánh Duyên&quot;/&gt;&lt;property id=&quot;20307&quot; value=&quot;269&quot;/&gt;&lt;property id=&quot;20309&quot; value=&quot;10648&quot;/&gt;&lt;property id=&quot;20312&quot; value=&quot;0&quot;/&gt;&lt;property id=&quot;20601&quot; value=&quot;0&quot;/&gt;&lt;/object&gt;&lt;object type=&quot;3&quot; unique_id=&quot;10310&quot;&gt;&lt;property id=&quot;20148&quot; value=&quot;5&quot;/&gt;&lt;property id=&quot;20300&quot; value=&quot;Slide 16 - &amp;quot;Hãy kéo và thả hình ảnh những nhân vật trong truyện vào đúng thứ tự mà nhân vật đó nhìn thấy quả táo trước.&amp;quot;&quot;/&gt;&lt;property id=&quot;20302&quot; value=&quot;0&quot;/&gt;&lt;property id=&quot;20303&quot; value=&quot;Nguyễn Thị Khánh Duyên&quot;/&gt;&lt;property id=&quot;20307&quot; value=&quot;270&quot;/&gt;&lt;property id=&quot;20309&quot; value=&quot;10648&quot;/&gt;&lt;property id=&quot;20312&quot; value=&quot;0&quot;/&gt;&lt;property id=&quot;20601&quot; value=&quot;0&quot;/&gt;&lt;/object&gt;&lt;object type=&quot;3&quot; unique_id=&quot;10622&quot;&gt;&lt;property id=&quot;20148&quot; value=&quot;5&quot;/&gt;&lt;property id=&quot;20300&quot; value=&quot;Slide 2 - &amp;quot;MỤC ĐÍCH – YÊU CẦU:&amp;quot;&quot;/&gt;&lt;property id=&quot;20302&quot; value=&quot;0&quot;/&gt;&lt;property id=&quot;20303&quot; value=&quot;Nguyễn Thị Khánh Duyên&quot;/&gt;&lt;property id=&quot;20307&quot; value=&quot;272&quot;/&gt;&lt;property id=&quot;20309&quot; value=&quot;10648&quot;/&gt;&lt;property id=&quot;20312&quot; value=&quot;0&quot;/&gt;&lt;property id=&quot;20601&quot; value=&quot;0&quot;/&gt;&lt;/object&gt;&lt;object type=&quot;3&quot; unique_id=&quot;10623&quot;&gt;&lt;property id=&quot;20148&quot; value=&quot;5&quot;/&gt;&lt;property id=&quot;20300&quot; value=&quot;Slide 3&quot;/&gt;&lt;property id=&quot;20302&quot; value=&quot;0&quot;/&gt;&lt;property id=&quot;20303&quot; value=&quot;Nguyễn Thị Khánh Duyên&quot;/&gt;&lt;property id=&quot;20307&quot; value=&quot;273&quot;/&gt;&lt;property id=&quot;20309&quot; value=&quot;10648&quot;/&gt;&lt;property id=&quot;20312&quot; value=&quot;0&quot;/&gt;&lt;property id=&quot;20601&quot; value=&quot;0&quot;/&gt;&lt;/object&gt;&lt;object type=&quot;3&quot; unique_id=&quot;10624&quot;&gt;&lt;property id=&quot;20148&quot; value=&quot;5&quot;/&gt;&lt;property id=&quot;20300&quot; value=&quot;Slide 20&quot;/&gt;&lt;property id=&quot;20302&quot; value=&quot;0&quot;/&gt;&lt;property id=&quot;20303&quot; value=&quot;Nguyễn Thị Khánh Duyên&quot;/&gt;&lt;property id=&quot;20307&quot; value=&quot;271&quot;/&gt;&lt;property id=&quot;20309&quot; value=&quot;10648&quot;/&gt;&lt;property id=&quot;20312&quot; value=&quot;0&quot;/&gt;&lt;property id=&quot;20601&quot; value=&quot;0&quot;/&gt;&lt;/object&gt;&lt;object type=&quot;3&quot; unique_id=&quot;10853&quot;&gt;&lt;property id=&quot;20148&quot; value=&quot;5&quot;/&gt;&lt;property id=&quot;20300&quot; value=&quot;Slide 19&quot;/&gt;&lt;property id=&quot;20303&quot; value=&quot;Đỗ Thùy Dương&quot;/&gt;&lt;property id=&quot;20307&quot; value=&quot;274&quot;/&gt;&lt;property id=&quot;20309&quot; value=&quot;10649&quot;/&gt;&lt;/object&gt;&lt;object type=&quot;3&quot; unique_id=&quot;19217&quot;&gt;&lt;property id=&quot;20148&quot; value=&quot;5&quot;/&gt;&lt;property id=&quot;20300&quot; value=&quot;Slide 4&quot;/&gt;&lt;property id=&quot;20303&quot; value=&quot;Đỗ Thùy Dương&quot;/&gt;&lt;property id=&quot;20307&quot; value=&quot;276&quot;/&gt;&lt;property id=&quot;20309&quot; value=&quot;10649&quot;/&gt;&lt;/object&gt;&lt;object type=&quot;3&quot; unique_id=&quot;19218&quot;&gt;&lt;property id=&quot;20148&quot; value=&quot;5&quot;/&gt;&lt;property id=&quot;20300&quot; value=&quot;Slide 18 - &amp;quot;Nhím đã chia quả táo thành mấy phần?&amp;quot;&quot;/&gt;&lt;property id=&quot;20303&quot; value=&quot;Đỗ Thùy Dương&quot;/&gt;&lt;property id=&quot;20307&quot; value=&quot;275&quot;/&gt;&lt;property id=&quot;20309&quot; value=&quot;10649&quot;/&gt;&lt;/object&gt;&lt;/object&gt;&lt;object type=&quot;8&quot; unique_id=&quot;10118&quot;&gt;&lt;/object&gt;&lt;object type=&quot;4&quot; unique_id=&quot;10379&quot;&gt;&lt;object type=&quot;5&quot; unique_id=&quot;10648&quot;&gt;&lt;property id=&quot;20149&quot; value=&quot;Nguyễn Thị Khánh Duyên&quot;/&gt;&lt;property id=&quot;20150&quot; value=&quot;Giáo viên&quot;/&gt;&lt;property id=&quot;20151&quot; value=&quot;27545678_1850448241674073_3013143640205325853_n.jpg&quot;/&gt;&lt;property id=&quot;20153&quot; value=&quot;kellysury297@gmail.com&quot;/&gt;&lt;property id=&quot;20155&quot; value=&quot;Là giáo viên trường mầm non Bạch Đằng từ năm học 2015 - 2016 đến nay&amp;#x0D;&amp;#x0A;&quot;/&gt;&lt;property id=&quot;20159&quot; value=&quot;logo.jpg&quot;/&gt;&lt;/object&gt;&lt;object type=&quot;5&quot; unique_id=&quot;10649&quot;&gt;&lt;property id=&quot;20149&quot; value=&quot;Đỗ Thùy Dương&quot;/&gt;&lt;property id=&quot;20150&quot; value=&quot;Giáo viên&quot;/&gt;&lt;property id=&quot;20151&quot; value=&quot;IMG_0190.JPG&quot;/&gt;&lt;property id=&quot;20153&quot; value=&quot;hyunyoung1990@gmail.com&quot;/&gt;&lt;property id=&quot;20155&quot; value=&quot;Từ năm học 2011- 2012 đến năm học 2013-2014 là giáo viên trường MG Chim Non&amp;#x0D;&amp;#x0A;Từ năm học 2014 - 2015 chuyển công tác sang trường MN Bạch Đằng cho đến nay.&amp;#x0D;&amp;#x0A;Năm học 2014 - 2015, tham dự thi soạn giáo án điện tử Elearning cấp Quận và đạt được giải ba phần thi sản phẩm giáo án Elearning, giải nhì phần thi kỹ năng công nghệ thông tin dành cho giáo viên&amp;#x0D;&amp;#x0A;&quot;/&gt;&lt;property id=&quot;20159&quot; value=&quot;logo.jpg&quot;/&gt;&lt;/object&gt;&lt;/object&gt;&lt;object type=&quot;10&quot; unique_id=&quot;10380&quot;&gt;&lt;object type=&quot;11&quot; unique_id=&quot;10381&quot;&gt;&lt;property id=&quot;20180&quot; value=&quot;1&quot;/&gt;&lt;property id=&quot;20181&quot; value=&quot;1&quot;/&gt;&lt;property id=&quot;20183&quot; value=&quot;1&quot;/&gt;&lt;/object&gt;&lt;object type=&quot;12&quot; unique_id=&quot;10650&quot;&gt;&lt;/object&gt;&lt;/object&gt;&lt;/object&gt;&lt;/database&gt;"/>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dWl0ZXh0IG5hbWU9IkNPVVJTRV9TVEFUVVMiIHZhbHVlPSJTdGF0dXQgZHUgbW9kdWxlIi8+DQoJCTx1aXRleHQgbmFtZT0iUEFTU0VEX1NUUklORyIgdmFsdWU9IlLDqXVzc2kiLz4NCgkJPHVpdGV4dCBuYW1lPSJGQUlMRURfU1RSSU5HIiB2YWx1ZT0iRWNob3XDqS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jgrkiLz4NCgkJPHVpdGV4dCBuYW1lPSJQQVNTRURfU1RSSU5HIiB2YWx1ZT0i5ZCI5qC8Ii8+DQoJCTx1aXRleHQgbmFtZT0iRkFJTEVEX1NUUklORyIgdmFsdWU9IuS4jeWQiOagv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DQoJCTx1aXRleHQgbmFtZT0iUEFTU0VEX1NUUklORyIgdmFsdWU9Iu2VqeqyqSIvPg0KCQk8dWl0ZXh0IG5hbWU9IkZBSUxFRF9TVFJJTkciIHZhbHVlPSLrtojtlanqsqk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dWl0ZXh0IG5hbWU9IkNPVVJTRV9TVEFUVVMiIHZhbHVlPSJFc3RhZG8gZGUgbW9kdWxvIi8+DQoJCTx1aXRleHQgbmFtZT0iUEFTU0VEX1NUUklORyIgdmFsdWU9IkFwcm9iYWRvIi8+DQoJCTx1aXRleHQgbmFtZT0iRkFJTEVEX1NUUklORyIgdmFsdWU9IlN1c3BlbnNv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QodC70LDQudC0ICVu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SECTOMILLISECCONVERTED" val="1"/>
  <p:tag name="ISPRING_UUID" val="{34B0F585-B9DF-4CD3-A47A-0D99F3A5C257}"/>
  <p:tag name="ISPRING_RESOURCE_FOLDER" val="G:\tài liệu\Private\Quả táo của ai\"/>
  <p:tag name="ISPRING_PRESENTATION_PATH" val="G:\tài liệu\Private\Quả táo của ai.pptx"/>
  <p:tag name="ISPRING_PROJECT_VERSION" val="9.3"/>
  <p:tag name="ISPRING_PROJECT_FOLDER_UPDATED" val="1"/>
  <p:tag name="ISPRING_SCREEN_RECS_UPDATED" val="G:\tài liệu\Private\Quả táo của ai\"/>
  <p:tag name="ISPRING_DEFAULT_PRESENTE_ID" val="None"/>
  <p:tag name="ISPRING_WEBLINKS_TARGET" val="_blank"/>
  <p:tag name="ISPRING_WEBLINKS_TARGETMJT" val="_self"/>
  <p:tag name="ISPRING_PRESENTER_PHOTO_0" val="png|iVBORw0KGgoAAAANSUhEUgAAASgAAAFACAYAAAAPoOEuAAAAAXNSR0IArs4c6QAAAARnQU1BAACx&#10;jwv8YQUAAAAJcEhZcwAAEnQAABJ0Ad5mH3gAAP+lSURBVHhepP0HcBvZtqaJnjfvzcyL6J6JaTM3&#10;el7f7uvPPb68U8l77733viSVpJL33tJ7T4AgSJAEvbegAwiCBgABei9bKu/t+d+/dhISpVLVPaeb&#10;ESsykUi4ZO4v/3/ttXf+Kjw2FhGJeoTH6RERk4jomAQEhUbh2u1gXL0VjGu3QnHxagAuXfVHUFgs&#10;wqISEBKViODoRARFxqsICI9FYESc9jgilo+jEBgWhZsBwTh/8SpOnjqHCxevYcOG7Zg4cToWLV6O&#10;BYuWYMmKldj1zj6s27QZy1atxqJly7Fw6TLMW7QYy1evwer1G7BgyVKs37xFPZZ9JJasWMXH67Bh&#10;y3bMW7gML77yJhYuWcn32crXr8SsOYswftJ0rFq3ARs2bVOfN4mPp02fjXnzF2PLjp18z62Yv3gZ&#10;5i5ciqUr1nK5DNNmzOU+czB33mJs37EXW7buwerVm7F8+XosXboWK1ZswNoNWzBz7gK8+sY4FYuW&#10;rsKadRsRFx+HBH0c3j1yAJev38DaTVv4/bbg9TFvYfL0aVzfjFXr12LNhvX8nUvx9oTxmDh1MtZs&#10;5Htu3ITFy1dgxpy5/E5LsHHrNsxZsBBvjRuvjtGaDRv5W9arYzN7/gK1nxyb9fyMlavWYeXKtVi7&#10;bpNaX8PlqvWbMH/BUsyeswBT+JunzpyjPnft+nX8HcuwZOkKLOAxWbJyFTZt24Ft23ZiKT//j3/6&#10;E/7r3/wN/vSbX2PK+LexZf0q7Ni4CuNe+VfMHPM7pEVdgTn2GoyRV9HaWILezgbc7XfiwYAHj4Y6&#10;8PWnw2i1V2DxnCmYO20c2hx1+PaL+3j4fifOXzqOPQfeQX2bF+XNLahytyK7sgr+4THw57nkF6uH&#10;f6wBgVxeDQyBX3AwvG0ODPa2orenBQN9Tgz3ufDofjdqa6twK4yvi+P+CckISkhCMM/hkEQjQnRG&#10;BOv0CIrneRqfiNAE3VMRJuf6qAiTbc+JUL5WLRP0DAPCdcmINKYgzmxGTHo6oh4HH5uzVMRl5YxE&#10;JuKy5XEW4rOzkZCTg8TcAkbh49DlFT0Vvm1JBSUqkgtLkVJYgtQiLovLYCwuR0pJBYwFhdBnpiMp&#10;M20kMpBkzoCBkWROh86cCkOWCfp0A+KT45GYEovIWLbd0MuIjLmJ2MQAxOgCEKcLfE4EISbBF4EM&#10;7quWvgji64Ofeo283+jH8h5xOtlHIkTtHx0f8Dh8+8frg1QkJAX/JLTt2nO/Co2JJJziER6fhBCe&#10;KBEEVEFRCbq6ezA8fBf37j9AV1cvKqvrERmnQ3BUHCOB8QRQAicFqAh5zPXIGD6Oxu1Awu3yNQWo&#10;i5eus9G/g4mTZihgLFnGRkL47Nz7zmMASSMVSAmglrLxSMOURikAkwa6cu06rFizVkFKALVx6w7u&#10;twYvvPIG5sxfooC1ZMUazJq7CGPGTVbPbWYDXLFqDaZOn4XpbKhz5y8aAdQ2vvcKzF+0HMtWrlOA&#10;mj5zHqYTUPP4Xjt2voNt2/eohr+c77ls+SqsUp+5TUHtldfHqliweAWhsEEBSp+ciP2H9yEgJBTb&#10;du3jZ+xU32PytNnYsHkHNvL7CRjnLliM8ZOnEVyzFJzWbtyofrfAZ+7CRep4yLF44+2xaimPZT85&#10;JnJsBFByvDZt3U7obFZQkuUKfr81hJOAev4iwoyAmjxtJiapz9nMfTYpOC1dtopA5/+A8Nu4ZSv/&#10;L9swc9Z0/NM//h3e3bsDNeVF6G1vwaO73Xh0pxPNtUWoyTegIiMKefoAWIuN6HTXottrRVdbPXo8&#10;VvS3N+Cjux3o89ixYv40THzjBRRmJOP7Lx/yPGpDc0strt68glKbDZWOJtS0tiKXgAoIi0ZgFM+h&#10;aL2K23ycZDIhOz8THe1N6OtuRj8hNcAQQD280wGXqxEBkbHw4wXVPyYefjzfguMSCB8DQhlB8TpG&#10;4gigBDASoyD1F0S4hABMhfa+kclpiEvPRiwjOj0L0eZsBabYTC0ETvHZuVzmIz6r4HEkZBcSUlyO&#10;xPMApc8vfiqSCKcUwslEOKUSTKmllTCVVSKlgPuOAMqQJctRgOJ2faZJASoxPQlxyXGEVPRjQEVE&#10;X0dMoj9inwLK6HgWUBqUNDBJCJAEQE9eI8B5GlL/84BSYRgBVHZ+DsFDZRTHf2isDjH6VNh4An36&#10;+af49vvvGN/jhx9/xDc//IhGVxvVFiEVTUhFC6SehKaeNECp53kCBQRH4PLVW48BtfedQ5g0eSYW&#10;EAarCRtRCaKgpNELgKSRSqORRikhjVIea42YCoGveQKq9QpQq9noXn7tLaUUNlEJrFi9QQHqtbeo&#10;bgjBLTt3qtdMnz1Hxcx587jfdrXvkhWrqcA0BSWgmTFrvlJQPkBt3bYH69ZvwQoqlGXLV2L1GgHe&#10;doJ1BV57cxxeemUMYbNUASqWx9Bg1GH/oX244e+PbTv3EUq7MXbCdEycMptqZyeBsgsr12zEzDkL&#10;Cac5hMcc/i4NPvLbRT3JMfH93rETJykg+QAlYPapKNlXfoeAdh2VlLzPirXreTw2qm0Lly7ncViA&#10;SQTUhCnTCfstDCpV/ubFhNPsufMYswnfJVi+dD4WEypphhh89KAHH93rwj0qo/v9rbjT04i7fS24&#10;39eMAW8Nhjut3N6CQYKjq82Gdmc1PK2VXFYQUlY8oNLJT0vEhuVzcfLdXfj8UT8G+V4DA21odNSi&#10;sLIUVQ4bqluaNECFRyNILnq8OPqHEk6pqegf6kIfYdTV0Yhefo6op36qqMFeJ+4NtWGQii1en4TL&#10;fjzpqZaS0zN53lKBhUcggBfGUDmXHysoXnh58RVIabAZgdWIQhodsm20qvIBStSTvEdkcjrizXka&#10;oDJyCKenIzZT1FMuoUQgZRUTTCUjUfyL6skHKJ96kjCIgiKg0krKYSr1AcpCRVVMlZROCP0coERV&#10;maAbBaiIGD8Eh11BeNQ1QsKPCuoJYJ6O5wAqXoOMAg8vTiqeed2/BSh5n6g4/78OUCPxq6bGOmRm&#10;mxAWG8V/ChVUYjKi9MnQm9KRRlmaQ2lpFqrzJIgyGHllSUIYr1AhoqaeAym15BUxhCddYEgkrl73&#10;w8nT55XF27//CKZMnY2FvLqvZUOaPmcOdu3bpxSNWBaBkagEH6REQcljeU5UlKgngZMPVNJwxaK8&#10;NW4ixoyfpKAjDVFg88aYCWzIC9V7y/vMmjefVmcWps2imqFq2LJjl1JYoqCWLF+jrNrM2bREU2Zi&#10;Oq2eqKdt26ju1u+gddrAhkx7Rrhs3ELLSAXy2pvjCca3+b6LFKBiYmKQbEzCgYMHcPr8BQWM9bSX&#10;8r0mTp2BdVRO8l0FMjMJh6kzZ6rvI79LwgcoAZL83q07dymlJI/l+8pvENUkx0aUp0BKXidw972H&#10;HBN1XAgseb+Z/M0Tpk7DhMlTaU15LJcvx4yZM2hbl+EorejN6+dx69pZXL1wBNaqHHx4x4s+bz26&#10;3NXoaC5HR1MZXA2FaKjNgau5FP2dNvR32dHTwfDaCSirUlIdbRZ0tlVxyde5azDU28T9q6CPDUKH&#10;sxbv32snYJrR1+OErbEa5bYqWJxNyKqqovqhgoqOVeeNnC+19VWEmQud7TZ083N6u2nveqigGEOE&#10;1jChOdTnRnpaCvIL89A/2Iu794bR298Fe5MN6dlmBBFUQXzPEEImmGAJjjdwnWBSwNFgpYAlEa8B&#10;SeD0LLSUDdQlKUAF83yPSmHDzyaIMsTWZY4op9zHEZeVpyI+O09TSwSTqCexd7q8J4ASGPmg9Fgx&#10;jYKTD1CpVE8CqDQqJ1NZFdLKLVRUJUpB+QBlGAUoPdd1BJSeNi+RFi/GGP8EUFRQAqiYBP+fBZSo&#10;o58DlFJKOj8CivGT1/0UUPH6EC7ltUEEk/9zAeVbPg9MEvF6AZStDA3WMpgoxyMT4xScog0mFZG6&#10;FBWh9PpBMXr+k5L5j2OIHRRASb6KkAoSKMlSrWuQChbrFxqF6zf8cebMRaWg3nvvFBvIfGXxNrAR&#10;SQPdQYu3bddu1Sil8QqQJARQsk1gJNsFRqPhJCGqQl47ecYsvPrm29i8fRf3205FtI5gmEIwTOe2&#10;HWo/afxTZjyBwtade5RNnEdYLl5GVcGYTeU1ZeosTKUlE0Bt37EH6wm8VavXKxW1mqptHa3SUlq+&#10;N8ZMxEuvjqEqm69sYHhYBFJSjDh4+F2cvXCJ32MHwTJi8WixRNVs2U6FR8iKShJQCoDkuwiABDzy&#10;HQU+8tvke8u6bJPn5TfIa2U/UVHyHvJYVJQPUOp4cdt6fscFS5dixry5ClCTpkzFggVzsXP3Viq9&#10;UDQ1VmFY1AiVzd2+VqqjFtylUup1VTNq0N1qQXtjGTy2Irhq82Erz0B7cwWGOhsx0OFAv9eBHsKp&#10;i3DqJJA6CDSvW1NRHU4uW8vV9m63Dd7mavR38zV8/z4qona+vrapFlUtduSIgqLiCYpiRMSwAcXC&#10;S1vXy/27OwioLoemoEbgJAqq3V2HloZKOGy1uHenF3cG2rm9Df39bgwMejB4pxuVlkr4hYXBL5bQ&#10;47kbnJCi8lRBVP8hOto1ro+OcAHWzwBKgCYWLyg2EdEphEFOIVUUIaUUE4GUmc8oUBEvVo4Rn5OP&#10;xJwihqgnyS8JoDSl5APUaDAJjJ6N5CJau2JNQWmAsiC9opqPS5WC8lm8ZwGVmEVImU1ISBsBlDFG&#10;WbyQ8KsIj7yqAPWsxVPwUaHlmHyA0iydwEnUEPfV+//VgJL3iYz1UyGgGg2oZ4E0OjSFRUA1Wovg&#10;sJfCZi1BqlCX/5Q4QyrijCbEJpsQY0gjpNL4T6TKSjTxn5aqgBUap6cl1GyhxGNAMSSXFSKQCovG&#10;jVtBOHvuEi5fuYHjx89h9uyFClAbqSimESzbqBR2jeShpGEKnHz5KFEN0vCkQUojlQY4Gk4SooTm&#10;LVqKF15+jRaKNopgWEWlM2bcJLz6+hjV0CVZLe/nA9SaDRsItj18v00KUJJg9+WuJk2ZhfETpxEm&#10;u7F9927atE38PIKRDX81ldLaDfJ4A8ZNmkZAibWcoxRUaFgIUlOTceDd/Th97iIV4lZs3ioWbxrG&#10;TZxOBSW2kt+N+y5YsozKawGV1Hz1G+W3++AjykcgLN9bvrNASn677/f71KUoK1kXQPkApiC2dq36&#10;jgsXL1PJ/AmTp+DVV1/Gtavn2ODZ0NmQe6lOOp1UPQIjQkmiv72eAOL2lgq0N1XA01iBtoYyOOuo&#10;oCoyCK1K3CGghjuaaPUa0ePhvgpQVFB8fbuLUGshnJokquB1VKLNXgEn36OpvhhuAq/Pa0VfVyNa&#10;3VZYGmqRU1oOv5BwBBNSAbyYxel06CZsugVQhJMsBVD9oqIYPe0NaCMom+pL4HXZcXewE4NUU320&#10;f909TeihSuvtdeHOvV5U1FCdyfvG6hEQn4xAgiZQ0hMEVAhdQihVVZgkvwVQPOefAMoXIwpKAUqP&#10;QMIuNi0LhtwSxJkLCCjJLxFGoyIxh4pJQqBEOOlyS9W2xFxNMflitGJ6HpgkJCkuuae0MkY5AVVB&#10;BVVpQVrp8wGlQlk8LQ+VmJaMWGMCARWLKAFU2FWERYrFEwWlqRdfjAbUU+pJrfsAxdcoi0dIjXrt&#10;80ODlLwuOl4A9bSC0uDzPECFMEKRQLglyPMKUDyB7IRUk70YNdU8sEmSh+KPI6RiqKKiDOmI1Gcg&#10;QiClAMWgqgqTf7B4ewWqJ4AS2yeACmUEh8fi5m0C6uwlXLp8A6dOXVSAkh6mzbRKs2bPVct33j2o&#10;rIrPxkgDFVAJiKTxCqBkKSH7rFxLJTOiGqTRL1+1Dn/808vYuGk7tmzdhTVrN2HS5Bl46eU3CJit&#10;6r3l/QROAimBwdadu/leVBq0gwKopVRIs+ctxvhJM2kZJxF8GqDWb978lHKTz1xDAIgqeoUAnETL&#10;uprfJzjEHympSdh3YB9Onj2PNes387ftwMTJ/ExCTCzexu3bFGQEQlpv3Bz1WAAj7y2/Xb6nfJaA&#10;x6eq5Hn57QIgUZM+FSUhv01g5jseq9avxxqxeLSus2hZX3zxBWzbvBZ93S5asyZ4abnaW6sUTDpa&#10;q9GlAFWDAULrDu1bl7sKHkcZ4VIOt52AshXDWpmOzlYqqK4GDFIFDbTb0UdAdbvqGYSUs5rPV6nw&#10;0tq1N1nQRsC5eeGT17fUFaCpOpfrRQQbP5M20ma3oKyqHCERYQik2gkKjSDgUzA42EHgCJREOUnv&#10;He2d5KC6CCACzkNAOeqKCCgb7g51E7he9PN5BSe+pre7letODFFdpefm4DaVmfT0BVAFBRA2wbRr&#10;oYlGAsiIcIIrUgFK4oly8gFKhcCLS+kVjM3IhF4UVFbRU2DSgEQIEV4KSCPrvtDnESp5TyDlg9Oz&#10;gBoNJ+mxE1snifHU8goVaVScAij9c3JQPkBpPXuSg0pGXEoiARWnKaiwK/8GoGT5BE6PYRWvgUap&#10;K52or58qqJ+GBihRUBqg/Ggzb6vPfhZQPwGVnoDi6xSg+B6/cvAq10RINfJEauRJmVdgRjT/IdF6&#10;2rykNEQlZYwAKl3BKUKfyvVUXnmeAMoHqeAYQomhABVDX0+bd8svGGfOXiSgruPcuauYN5/WY+Y8&#10;bCVY5s1fSPu0FvsOHnqsEKQBCkB8UNi4dSsVw3I2zo3cRwC1QYU0VmmQG/i85FxeePFVrFy1/rEt&#10;E6sm26RhSz5H3lNs1aRp0xUEduwR1baNAFiuICWQk4T3+Ekz8ObYiWz0O9U+GwhQgcdKKpNV66hO&#10;+D0kKT199jy89Npban9RV4FBfkjjSfHuoXdx7tIVBb8NVE1Tps+jMlvM37FDwUQAK79RwCN5MfnN&#10;st0HKAn5rnI8fICS532Akufk+8tzAjrZrvVKas+vVIDajEULl2LcuHFYvnwRXLRUfVQkAidvC+1Y&#10;M9UOo5PrXYSLAGrQa8M9qps+2jWPnQqFisfbSEgRKnYqqNa6XAy2W5XNG6JNG/A0oI+A6uV7iiXs&#10;JpxEZXURfJ3N5XxtKSFXjDZbIdz1+XDW5qKlNgfuhnx0tJTyu/CzO5p53lUhIjKYxy8I2dkZtG1d&#10;tGwtGCZshgmn4UEXhgdctIhNhBQtIl/nqKUi42+6O9hFeHkx0Et7p/JUThW9VIp9fR64O5xURXGE&#10;i572zqhAFcyQcoQwqqgwwklyruHcpkFKKz0Ybfc0m6dHMB/Hm7ORRDWk5ZaKH8NpNIwUkPIJH4ZA&#10;SZZJBYTKM7bu5+AkIXDSkuKSd3oCqPQqTUFJIvznAKWnvVOAooLSAKWVGTytoJ62ZaMBNTp8Kkp7&#10;PLIfIfU0jJ4XTwAl7/EEUH7qPZ4HKG0bASVwGhW/ctjKqZ4ow3lSNvGkrKvjQUxOJqBSqZ5MiExK&#10;1yClE0hpgIrUp6h/rADKF6MhFcIII6DCufQLDMNpKqiLl67h0qWbWLyESkbleHbS6i3F0mUrcOjI&#10;0ceA8ikoDQrraMV2cSk1UCu4z2Y2QoGTJM01aySvE5v49tvjlXUUQG3cJN3m8/CnF15RCmrH3r2q&#10;8UrOZ+LUacoi7XpnP1XKTixetkolypevXq+WApxXXntbQWjnXulhlJ7CDQTDGgUogaOUCsxZsBgv&#10;U0GNGTcFq/g9g0ICkJ6RgoOHD+LMhcvclwDduI2qbIkqgRD7KaDxQVjUjwBKgDMaUD4wy+8SEI0G&#10;lFJII/vJewig5PH23fzN3Ed+oygoyZPNmjULCxbMpnUvw90+Fzpo6bw+hdNiQQcB1aEAZSFkajBM&#10;+ySA6qdl8zaUoJ2AaXcwuHRYMmErT0N/Wy1VlgCK+3nt6GmThHoNrSJh56winCoY5So6mgihRoLO&#10;TrXTUAS3NZ+gyoXHmgdXbSYVVSba+P7SO2itLsRtv+vIyEzF/QcE1EALrRshRTDdHXKrGB6giiK4&#10;+jrsaKbFs1UVYph2cLi/XQNUr5Ngc6llXyeVVBdV2JAXxZYS+EdFI4SKKSg+heGD1Ej+icrq8cU2&#10;XkuWh8QlPIaUCoIqMC4ecRkEFNWQ2DcJUVLauk81aSpJg9DTMJLwPX4WSBKimnzKyQcnLURJ8XG5&#10;BebqGmRUlD8FqJ9YPAJKkuQKUKm6J4AKHwWoEdgITDQ4/RKgZLsvtH1/CqQn4XteclACHB+gouKe&#10;AEp7XoPUU6B6HqCcTRVw8orX2kQ5z5O3xVEFc7aZAEpCtJGQSkkfUVIMgxaRSZI8TyawDIiQq4/y&#10;8qMsXxylMb1/hPj/kEicOXdZAeradX8qpo2YNGWGApR03c9fsAiHjx1Xlkazb1JCoAFKGq/YqeWr&#10;RTEs5z5bFZik6FADlCiobdi5Zy+mz5iFOXMX8n13K2slPYUvEFCraL/2HnhXNXBJLI+fPEXVGgmg&#10;xMYto3ISBbVizQZl9SRfJIWfkivasWcPP1ODinwfWfqU29yFS5TFe/PtSVjF7xsSGoR0c4pSUGcv&#10;XsZKAmrNhq2YPXcJYzE2SQ7qOYCSdfntSv3wt8vnSMj3ld/vy0EpCycAGjkuAimtYHWNUlAKUNxH&#10;juFa/pYZU6YgK9OI+/c70UWwdEjiW1m7KoKpUiW9BVKifvpo0wRQdzvtGKKS8tKatRMwAhlRQx57&#10;IRotZoLMoiA2yP2UgnLXMWqU6uohpHr4/j1UUd3OCr4vg5/TTWhJb6C3idBjdDeXoZMqqqkqg5DK&#10;wIC7TJUyxEYFQ58YhbvDHtwZpHIaaOVSA9S9YQ1SkigfolJyE5rVJXwtVdYdQmig302bR5XFZZ/Y&#10;Qdq8fkKqm8939nsQn2rErcg4BMQmq6R5IM/PgLhEBEq91DPqPzg2AUGxcVzGq5D1wJg4+EfHIsZE&#10;izdKQWl5KLF7Rdq2kRonX4zONwmUfKB6FlCj4fQETKMAVU4lVVGjAGWuJKCytGLMXwKUPt2oKaiU&#10;OETFBiiLp/XiSaGmAMgHpp8HlBZPwOSL0UB6XgiYEpPCuNQUVETMLULq1lMKStk5X/BxohRmyusI&#10;JYkngOJVrsVBBdVQilYqqRbK+qLSAgJHTxBRLRlSCCij6tUTRaWpKgJKb1QRoaOa0smSnl55ey0B&#10;GU44SfgTUGfPXVGAunkrEBvYaCdNmkaQ7MJqNmzJQx06ckzle8Q+raYC0Bqq1oMn20Qx+QC1frM8&#10;Xq9i/eZNbJhbFaDELs6YOYcKahe2UK0sW7EGf6TFExCIhZQGPIcwHDdpiqqH2sHXCKBWrt2ARQTT&#10;SiqoZSvWYsJkWsOX36A6WaHUmwBKGr0GDgGUqLjNqn7q1TfGqli0dCmCQwOpoFKx/+B+nL9yFeu3&#10;bCc8d2L6rAWqd3AzAbV5qwZhDS4rlaKT7+crhfDBSVTaOgWo9QpQG7m+fhMhxaU8J3ZzxRqxwpqS&#10;EnhJfZb03gnQ586bh+tXzrOxt6Ors4GAospprSaYCCiCqZMKR0WzAKSSgKohmOpxp0OzeZ0ESruj&#10;BD1OPucWhVUJZ30Oel1VuE+rOCyA4v79bTYCph6DBOBgWx3VF4HF9+pzVaulqDEJgVgv36fHVYne&#10;1nIGz7naDDRWGLlejEdDLchMjUFYwDV0um14eKcNd/ubcKdfQOVUgLo37MI9QupOvwvd/KzKwmT0&#10;emy4f7cTg9J7N0AVJT15ElRUfYRUV3cjegfdqLFZcNU/EDfDY3A7mqo+Jp5LQodLfwHXSPhHxCJQ&#10;ymMk+FxQNCOK2win25HRiDCmQye9dJmFiGPEZEgP3khRZrZEPiHF4ProokyfotLiCaBGg8mnnNII&#10;I+mtexIWpFfWjACqFpmVlUgSMCkFlUFAmZ/AicpKevAUpKjm44yioEZyUNKLF3V9BFA/hY4GIi3X&#10;pKkmH6Ce7KN6ALl8HpSeClFGhlAugxHNzwuPuUmxcvNnAZVIkCUmhWqhZ4wGVBOld0N9MRrqitBU&#10;nw+HrQS5RdlKQUXqqZZo50QtRcmSYIoQMAmgGAKriCTN9qnEuZQkEFKhlNECJ6kx8Q+LxPkLV1WS&#10;3M8/BDt27MWkiVM1kGzbQajMxoFDh7Fn/zuP1ZH0mknBoTTE1evXYetO6dGSRPkmNnoCavM67iuA&#10;0vJSYnFWrlqDadNnEk7bFAhWr9+EF199Q+Wddu/brxLJYokmTp2hbJ7kpTbzO6xatxFLlq7CypVU&#10;bqs2YOKUWfj9n15RFm47FZTsJ2rGp6LWbdIUlNRCSQnBn156jdZwIW7dvoGUFAP2vbsfZ69cxra9&#10;72DnOwcwZcZczJlHBUXbKd9LXiuAEhUk301qouS7CaAk5HPkGKznsRDruHDxQqqvTYSPwJmvFwgJ&#10;xOTY0PrKMZIaJ8nprSeclvI37tixBT0eB4a6Hejx1hI0BJSCE60XwdQt0VqGLsJKFI4AZdBTTxVl&#10;pYoSZVRNa6cBatBTSwjJ4wIMd9TifneTpqLaCad2B0HVoO1Du9fnqlN2UaKbn9fZpNVS+ZbexiJ4&#10;qJ66m4rRbs1Ea5UO7loj+l1FKDZH49al47CUZuPBPa8qS5C8k1g9TUW5cP8OITXsxWBPC2yWDCrC&#10;Cjx6wMcDtHPcd0iqzcXmUU31UWl18fcLpPoIrJz8XFwNCoEf4eNPlSQKSkoHRvc+S0W71tFDdSU9&#10;1FRUoQRVCJWUP1WUKChDnqgnLfeklJOC0NNASsx5VkUVEko+QD2dDB8NKFFMknNKr3gWUgQUIWW2&#10;1CGzqoowEiD5hrn4AKUNfVF1ULJMF0DpkZASr/Xi/QRQPw1fD56v6lsD1V8HqHiqs3iqofjkEMQl&#10;ByNK5084aQoqKva2eg+1n0BsJBJ1khj3xRM4KUA5rAWwW4thr+WyJg82+vtU/sBIKqLopAytHopK&#10;SlNPVFQKTPJY1lMfw0kBSuAkKkoAFaflpmTIy/lL16mgbiAgMBT7DxzGxElTVYPavecd2rL52Lv/&#10;AG2e5KG0HJOoKGmsoqAEQvsPHWRjlcT5GmzctgmrN6yhnRFIaYDaStBsYMOdOm2G6hXcSvu4esNm&#10;/PGlV1U1tgynEdCI2hBAvT1hkoLCtl17+R5bFaBWUD1JecLUGfPwuz++rNTWzr2isnYqi+WDhwBK&#10;gCVgmzxNg9laft+83GwYjQTUgX04fu4ctvIzt+/er3rw5i5YQshsVSpHkvryu+S9Jk+fodScfIZY&#10;PB+k1hJQGzdRrRHUs+dJDZXAeBtVGSG0SVSYNrxFFOjqtVRQ/PzNfP8NBNT8BfORkZakxsZJ0WWv&#10;h8CgjVPlA7RXWo5IckVi30oJqnKCxaIANUBlMuSxKiXVR7XU3VKCPmcperh/D9cHvJXqOQmloDx2&#10;9LZZ0ePW8k+dTZXocNDSOcppE0vgthbCWZenEuzuhgJuK0Q7o7OhEL0NGajJvozCpMOoz70Fb10a&#10;EkOvwJgQjGFavD6CqYdqrY+AGexropISUDnVsqe9Gq7mPPR1VtP22dDbaUGHkxDkd+4lZAf4Wkma&#10;S/V5D21ef4+by3YkJBsQEBWDkERJmksBZ5Jm7xiSlgjhBTVEOn0kVZGgPRdKmElOKoCAkjIDY2G5&#10;yjtpyXFNEUmISvppCJyKCKciAqmE8UQ5jVZNvvAByqeiMgglCQWp5wKKKkqt+3rvNDjpzRqg4lNG&#10;ABUXgNCIayOA0nrxfApJKwfwgckXPkBpYBKgjAbVL0EqXmIEUAnGUETrAhSgIqiiBFKxowCllRIw&#10;noHS6PiVo75QlRk01mmAqiynVDVSMRE+sYYsLtMJoyf5p+jkJ+sSkUlphBRVlPTsJaZSRTEIKQGU&#10;1JjIuDwBlIRfQCiOHD2JyVOmqwa7Z+8+zJkzn4DZiVPnzioLpwFKVAQbIJcCrd37pLFLT9xqgmWL&#10;BifVaKmoCCgZkybAEzUmoFLA2roDr7wxRo1nE4XlKwaV8oC3J0xUlm/7buml245ly6lEVtFWrtmE&#10;aTPn4ze/f5H2a56ygQIyAZQARF4vSy1hvUUNIXmFFm8Tn6+sLIchWU/YvoNjZ85gPb+TDG0Riyfj&#10;4jZvp8VjSCW6AEpAJEpOyh5+AiiuS1nCitWrMXv+DIJVxiYuw/I1MnCYtlfUFfdbSYCtXbcW66k2&#10;NzBWUGUePrxPVWIPsnH3tNehS7r12XA7pXiSgJLcUJeEgKqJgKKq6nNW0aJV045VY8BTh0GqrgFP&#10;BcEmie0UNFenwGNPI2TSaP0KqKwq1L7Si9fZWkNVVgEPLaHKXTWWKjh5G4vRRhBJ/kqUU3tjITq4&#10;lOhsyENLaRRSw7YRUPvgtgTjblsePLZcRAWeU/nQwUEXeqV0oKtBqSnJS90dInS6q9FiN8LdkonB&#10;bgK1y0ZQlvN7meFqzCakKmjxqB77nHyeoCOo+rpkLJ8H9bYahERHEz56BPMCHJzA4HkqERJveByh&#10;UifFczdUcqmEkwDKn5YwNj0HKYWVBFMp1dGToksfpEbbN0OhQEue19STAMpYLMpptGoqJ5i00JLh&#10;Ws2TsnWjAJVRVatCAGWmxZOCTIPASaxe9pOSAwUnBSgpM9AUVLxRA9QTBfU0oHzxNKA0SPkA9bwQ&#10;yDy79IHHB6hEhjwncJKIGgGUQOwxnP4tQDXS2tnri+CozYO9Og/FhXlUTQbEJKcTUDmIMZgRxfVI&#10;wyhQEVLR3BbNbUplMaL03EdqpWgLw6WnT3Xd8opFQF26eksB6lZACE6fvYgpVDFy9T/w7iEsWLhY&#10;JX/PXDhPaEjD1xrpGgGCKifQeuzE6i1btRJbd4mS2DASAigZQrIdO3buxmxCRayeDBDevH23GgLz&#10;0muvKzhJyYCvPECgJRZrO7dJL90K2rtly1dTpW2i2llGBfWSApmWp5IEtGbNBFBiPVXCmiEqSwYM&#10;z1+8mF46AXqDDu8QUKfOnSfEqGhoyaT4U2ZYkPcQ2PnsovzGCVOmqrIHUXfyfgpSEvwMGZh89Ogh&#10;5GXrYOI/3P/qCezbvR4rls3G4sVzuQ+Vk1jBtTw+azZgpZRirF6GmppCWiE3IWNFH9VT90juRyyd&#10;qCWxbSoIlW5avN7WSgJK8lB8rrVUWcBedwWG2ktpx1JQne+P2uJgnhthaKqNJnAy0GbPpQ0s1z7D&#10;LQqqRvUGajaumPtIFBFQBRqkGqQnr4DqqYDqqgBdjXmoy49EbV4A3u/OR2+LGbUF4fwOxbBVZaAw&#10;Nx53+kUFNaOn04ZuUUW9jXhw142+jgpUl4TA05KGOz2VuNddit7mVHisifA2paPdWczXOTDc58ZQ&#10;f5vKSQ2K5SOsevs8SKMdkqR3iD4FwYkpT6AkPXtcCqykBMGnoARQkiz3AcpYWPFUb91oQI1Ofgug&#10;kgqk5kkUVDGhVKqANNrWPQ9OPkA9q54EUFk1ViooC5Ik9+SDUw6VU7aJ2yT/9CQH5VNQiakJI0ly&#10;rRfv5wHFiNfqlnwh0PLZuueFD0qjQwAlOag4QzASDZIk90d49A01k0JMvB/i+DqBUqLknkYS5M9C&#10;SeWhRuJXYu0aaqieqrO5zIM5k0CijYtJMRNSWYgxUkUZzQSU2L10bpPtGSPBdQJMwgcqUVSRAihJ&#10;micY1ODhy9dvK0Dd9A/F2QuXMXX6TCxdthLvHTmGpUtXqFzLuUsXtSQ4LdRaAdNICJhERclSpinZ&#10;tkvqiTZx301UI1wSaqJgBFBz5y1g412qclvbd+3BJCqcP7zwEjZRuWg9ctupjObj5TfexOIVK5WC&#10;2kjbtHLlegJzA7Zs3Y1lK9bxNa/h7YlTFaAk/yWvE7CItZLcllJ369Zj3qIl+B0t3rjJU3Hm0nkF&#10;qP3v7sMZWjz5TmLLpPhzwZKVal2q3gWoPiUmY+QmTJ6E7fyM9VSC6zYTUvz9koNasWIpbl4+gdba&#10;DCoMAzw1JjRVpqLYHIWLp/Zh6fyZWLNyBdYRUGup/JYvW4GIkNv46GEnBjqttGx1GJDhJoRPF8HU&#10;5SxTyqeH6qlHICR5KCqqHulVo6rx2nLQbDHBZc/D3d4a7puN8szrqCsIQE3RLaTr9zMOUUXxu1BJ&#10;dbXk0RJSRdHiKSvZVqtyWlJaIHDyAcptI6RsVFEKUPn8rHy0W3NQnRsLe6keDRVJyEi6idw0f7S3&#10;5uJufwNKC/RUSSW406cBqp2g7WyvwcN7biq2QpRl+1MpZWG4J49AjUB1wQk0VgahozULbc0EXgeV&#10;FRXUQL9LAaqvW3r2WnBnyIPS8mI1/i+ESj+YSj9IhsKMUlHBfBwSL7DSevdCYzQF5RcVi5g0UVAV&#10;0OdJjdOTHrrnqSeBkoSmoIqUekotrfgJoFIEUOUaoCRGWzxf+FRUVjUtniiokZyTgWAyZFMxZRFI&#10;hFOigEl68B4DKgmJVFCRMU/KDGJUmcFoMGlqSUVckIqouCcqShLbPkgpuD0TPjCNhpYaSkPwCKzk&#10;9REElKinpwEliXEC6TmlBQpO8ryeCso+opwaa/NhqcyFXua8IXhiBVAEUywBpUClIlM9jkvJpnTM&#10;Rqw8HhWakqK6SjKp5LrkoIIJqCs3/Qiga7h5OwznL1/DVNqaBQuX4Njxk6rUYOGSpTh9/hzhsxOb&#10;CZz1VE0yd5EoBFmKihJILVy6hPZNgLGFENpMoEi1tsRW7KRKkvcSSEkJw04CSuzj7/74AoEgtUK7&#10;sI0gENXz4suvqhH9u/fsV5Xnq1fTIm3YphL40pMnZQZvT5yirOHWnZo1E0UkA5FXUd0oG8blYkLh&#10;Dy+/jtfHTlSqSUdAHTh0AKcvnlPAEShJDZRYPFFvoqAEdqKW5PnJU6ZhwsSJhOluBa71jGUrVhBO&#10;S7Bt0ypcOL4L1TlRqM0OQUNBJBylCWixJMNZn4XY4KtYt2wBlixeiDVrqaQIvZqKAnx4tw39tHb9&#10;3joqIa3CW5LJnQSUlhgvUUqm3ZYPT30uvNZctNVlwWlJR3NVCjqoQN4fsvIzdIj22whj1DsoMJ9G&#10;bNBaJIRvQVWJH+1aEp83UHkVE1C1Ku8z2F6PfqlKpyITKyklCtITKKBSqopKqoOf2+MohKvajLxk&#10;P6QnXENixHkUZkUrMN0doL3sqaY6KkNJgYFKqJFgsdPq2WhbG/HwgRNtTTnIMV4mmFL5m2JQmbcb&#10;lTnb+Xmh6PVS3TUaCa8cvobQ7G1Bf68bPR20eR0O3KNtdDRZqYgSlb0TEKmxeiOAGg0qDVCJo3JQ&#10;8UpBpRZVIimvjIB6Wj35AKWFBieJJwrqia3TlowyrjN8hZgSGqR+CiizAlQtMiuo4DIyVJ5Jyg18&#10;tk6GvyRmaiUGSRmakopPTYIuOY6A8iOgRnJQCjg+daSF1EYJSBSUCCcNUL5tGqBGhw9GvvXRkJKl&#10;snkMWZfXi3qSiI67rQCl1JMMZ3lOUvwJoESBSSV5XQ7tXT5aGitRVJwDXWoGEgighNQsEjiTITDK&#10;4eNcJJhy+aO5zmUCl88CSlNSVGC0e1J+oKpyY2Jx/bYfldMV3PQLw5UbtyFTfcycNRcnT51RjWv2&#10;vPk4efYM9uzfR/BsVcpo9bq1tH5seJII3yyKSSaYW6RApaBBSAnMJOQ17/C1e6h4Fi1ajC1s6Hvf&#10;eYcNfSV+/4cXsHzlSuzasxs7CSlRbq+88hoWzF+MXbv4eVt3EjZbHs+ltHT5GsykDZw5Zw5huJ2f&#10;RWgSeBqgqKAkQa0AJUWla/HS62/jpTfG4r3jxxGfGIfDtGUXrl1WAFIT6i1aqkIq0n2AEjUmIUn9&#10;CZOm8DP2YiPV0+JF87F7+0aqCdoVezkbdCF6mvLR15KP/uYCdNNatVYlw16ig6vGjPzUSOzftQkr&#10;ly7Arq0b4GmqwQfDVAwEVJ8Aqk2sl+SfCA02+nZHMdzWPLTWZMNZkwNXbTbaCClXXTYjU6k1yTF9&#10;OFyH5poo6MO2IClsHTINO2CMWY00/RakJx+AtfwWKnOvwV1nIJBK0d1mwXCXllwf5Of2ia2kcvOB&#10;SgU/u4Nw6m4uQllWJEzxV5GeeBvJMbegi/JHfWUO7g3YcH+4FvU1KQjwO446qnqxdf29DRgacuAu&#10;AeV1FcKUcAT1peep7vYgJXgMcuNmEIIX0N7ij0LzQZTlX0RXe7GaR0qGvvR2ElRdzWqwsbOtmRDS&#10;qYnxBESjFdTPAUqKNQVQMWnZClCGgnLCSaCkAcqnnARCPgUlOafRoNIsnlSJP4nR9k4iVcGpglCq&#10;emLvGAKnx4CigkocAZQvKa4lyNOho80T9SSAkuVoQIVFXFPzQWngEbiMhtRodeRbJ5gSfx5Oz4YP&#10;Uj5A+dYFiKKeng+on4HTiILS0SL+qpnSu8NVj5jIEFy+dgUmStd0ytgkqe/gPyReoMRITMt7HDpZ&#10;ynbCK04UFeNpUGUqmxeho5+PjcOtwECcOX8FN6igbvgFUSWswvQZs3H6DK0QG/6c+Qtw7NRJHDry&#10;nupS38TGuoaA2iDKiYDaRChtIywWUUFJT56ooS1bt2LrNtomwmkLIbXnnT3Yu3cPAbUQm/n6vXv3&#10;Yh1t2O9+/ycsWLRIAWo7YSMzErz25hhMmTkb2/fsw9ZdhMO2nZAaJ6k7Wr5yHeE5H1OmTqeV3KZ6&#10;8nylBipPRCXkU1BSUPra2xPwx1fewr6Dh6FLSsR7xw5SMV7he25XCmzpytVqYO9oBeWL8RMm4Y23&#10;xvC3bcO6NUsRePM0gVKJe2JRXJUYcJbSihWiv5WNjQ17gNHTmENQZaHbZlbAclRl4eqpA1izcBpq&#10;Ck34RBRUJ9UDIdUtCqpFetXKCLxiuOrzVY+aDDtxctlKSEl1t9gvL+1Xmy2X0EnnuoFqKgh5hn0E&#10;1ELcPPEnXDv8z0iPWYic5C0wx29CZuIe1OXdRqcjG52uCgzyO/sAJfNG9dP+qYS86jWUBH0poVWG&#10;2mI9gXcLWSn+yDaFIjMlDCkJQTDpA5Civ4Lr17Zh377FiIq6hHie3C1NPB53nARUE4a47OlmI6bV&#10;NMWtQWr4JMRf+w3ib/yJNnQXctK2EVB74W4KQ4eHv6mtHl63DFBuRre3kdByoNpaTdgkEEQy4D2J&#10;gHoaTs8HVIIaLBxjyoapxIJkaR+jwOSDk6gi7bEkxOU5gZimoJ5ASQPTs3CSkFkLtBKDJzkon3rK&#10;tNQhmxYvu6pKU1AZ6aMKNEdgJTNpPgZU2gigaPGi/WnvJEl+lZAQ0IyGkwShpCay81MRwwuHFv9z&#10;gJLt8hoBlMQTQNHi/VuAovVTgOqkPA8KuIaXaXt+/Yc/YNqChTh6/iqtnBlp+TyouaX0swXQMxSc&#10;0vN5cORxvoLUaFApO0gVFStKSnr7kqQeKh5+wSFUUFdx41YobgeGUBVtVqUGp6igdhEQCxYvwcGj&#10;Rwix89i0kUCSrnzaso2yPvJ4O23WilUy68ByZQW3biUA2Mi3ElTbCaod27dxfQsWLFigXrebENu4&#10;cRP++MeXMGPWTOzauxtbZbDumg14a8wEjB0/heqL6mndJgJTm8Rt1aoNWLlqE8ZPmo03356CtVRL&#10;UqIgiXIBjOSNBFBSqLmOkFpFFSX27l9+/zL3269m1HzvOAF166oClCTmpQp+Dr+TVHnL0BqBlAIV&#10;f4+opzfefIvfcy3e3b2J0MhHb3Mxumw56KT16rBl04plot1qRnudGd5aMzw1BEhtGp+n2iFMOqxZ&#10;aK/PQfjVI4i+eQqP+pox1NOg8jBdVDaqwruZasZRCo+N9qo+D06qKCeXrQSV5Im6CI9Owq+zqRAt&#10;lYkoST+DCvMplJgOITliLm4d/Wfcfu/vkeg3Fmmxy1CWths5CTtRmnKaSiyZtpAqylWFAdq9fqo2&#10;yU0JoERJqYpyBaoyWEuTqfpCUJQViuLcCBTRvpYVxCLdeAPXrvBCs2USdu9dgFhe5RtbqnlCByM6&#10;JhA9PVRPd1wYHmrDneFGvuYmMuJ3IObGVKSETEHs7XEoyz6Iuz1Z+OheFXoIp4LceFSVm9HRZqWC&#10;aoZHBjZTSRWUFcE/Mh5h8VqOVOaKElj924ASBZWDNALKSBU1GkxP7Jsvx1SqYjSgVL7pOcpJck6+&#10;pQYnqicfoKo0OJmr6lT+Kae2HjkWC+EzUvv0eKmVGegyJf+kWTxRVgkmA/TGBConDVBhkZeUgvLV&#10;Oz0FKIGPAtRtDVJqm09N/XVwGq2gpNdO1NMvAeoJlEbHCKB2bF+LMWNex6uvvYEXXnkV//yH3+Mf&#10;fvsHvD5+GjbvOojwuBTkFJPgRbxyZPNgZxbygBQgiYDSpecy8h5bPslNiYKKM1J5pdIeGtP5esrj&#10;sAicv3od128FISg0UtU/jRs/EcdPnsa7h97DUlqxXbRkN/38lBqSvJJST4SAQEYU0VYqJclHiYra&#10;yga+TRLhXCpAETw7qLB27tyBpUuXUjmtI6ComHbswEuvvYZxEyYShLsJpK2q0HHs2Al46YUXcZCq&#10;6+bli/C/fg2nTh7DgoULqLaWYdK0eXj1rWmEywaCZx82K0DJ2LqNhCutG2Md7aAAbOykafj1717k&#10;d9qN5JQkHDlxkJb2ulJbYg2l2nv2vHnqtVKVvlGCcJXeQ6lqf/3Nt6me1uDkwd1q/iV3jZYPclan&#10;c51RbUJbpRFuhsuSgjZLKjyyrcYET62JcOKyLg1ttGdlaZHw1BfgXr+MWbPSetWgj9HvJCioYjoa&#10;pWeuWKkpN2HltOWp4Sc9znLChIrNW4W2Oj3y9QeRFbcThcY9yDeuxe1jv8bto/+IuFvj4Kg4gZqC&#10;I8hO3IX8pGOoLYhAu0BVqsRpJ6Wmqtdd9bhyXKyewKmu1IhcwqkwIwxlRTFobsxAkz0VcTHHsGvn&#10;ZFr9t3Hm3A6e1CGIT5bes2gERAQjNCoI9fV8/3YblVQ77t5tQX2tHjVlEShMP48S8wkVzoZEdDoL&#10;UV2STBsaBktFDjq8DYSSHT2dVE8dMoVLK5LTaR+jZcydliMVEGlg4pK2T5Yye2aITMpIQIWMWDxt&#10;upVspJVWjwBKYMQYAZOqZZKlbCsWEGmg8kFKwCQgehZOAiQtMS7rlQQT4VRFW2ehpbPUK+UkcMqu&#10;aUBRQzMK6+sJHzMMCk5PA0opqMwnFk8DVDwBRYsXeY1xZSSn5IPS6PCByKeaZJvs9z8GKFUPxZDX&#10;+ZLkTwPqSXL8p3Bi0AYqQI0Z8wYmT5mIyVOnqCv62xMm4LWxY/HC62MwdvJsTJq5EPvfO43IxBRk&#10;Flciq7gKplzKW1pAvVkUFSElli+VaiolR+WvRE3Fp2RBR0hF6QyqWPPclWu46R+k5og6ePgI3h43&#10;jo35pBqHJ41ZbFQAldYOqqNNWwgCqooNhNOGjVuVDRQrt2HTBiz2AYow2rp9K0G1TamrHYTRTlq4&#10;FStWUAmtUoDaRRUlNy14kxDYSYBs5fssWboIs2ZMxOVzh2Crok1iIxrstKqBtHFR/li2eD7eenMs&#10;lc0k7rtaKSMFKEJyA2MTv6tUbK9jSDmATOHyxlvjcO78RSSJgjr2Dm75X8PGLVuURZSap9nzZPZL&#10;yaMJnCQ3tU0lxcdNnoQ/vPBHzJs1DZdPvwsXbZckrFsIp+bqNIKKIOLSSyh5qxhUTh0MAZRLola6&#10;103wWtPRVJEEW1Ei7CVGBYnBDinSrNUAxeilDVNWSyq7lWIqgVcty7g/1Q/3HeqyEmImFBuOMvYh&#10;N2kHavIOQuc/DVcO/hqZcavRUnsNeSkHUJB6FAUpF1BuDlNlBD20kwIlAVUnYdftIag81WpGzvpy&#10;E2rLjaivSoG1OhV2mwnVldG4fX0zli7+I1atHIPbfqd5/HQ8z2QsXDyCYqi8IyIQFhOBpqZavi4P&#10;Hv6P3n/gREtLLqoJ68qyRJTlh6GqOBq1VUaU5MUgL4P7Wwtxd7ANQ320u2oalib09jjR2mrnBTNW&#10;jckL5oVX5jVTSmlU+Aa9S2L8cXB7IG2hTPUrs1omsx34QgAlIT10AiqTrDM0RaWpJp+C8gHKByQf&#10;oBSURiK9istqAqq6hpbOity6BhQ2UDU2eQgsO0J0tG0EUnIWISWgUkNdpBaKkMoSqyeA0sbkPQZU&#10;rB9CI68zZLCwTx09Ac+T0BTV6ByVD0Ly/LMwkvg5QPlqnARIAqjRZQYqB0VIqaEu/xagxlLJTJ42&#10;HdNnzcZUWqGps6dj0ozpmDh9JuYtXsZGNINqYhzenjQd69nIb4ZEEFDFyC6vRmoerw4ZeVRTudCL&#10;/RtRUmL5JMmuS5WEuZQaEFCXruJ2QCgPUhyOnT5L9TCZdugEjp48pRqxjLkLCgvHvgMH2LgFUFov&#10;nowv2yRd9GoIyxYqqMVcblIgkxzUaEDt2iU9cquxbNkytV0gNWHcJNrX17CN+6xZsRgHdm5AbaEe&#10;D7vYgJqzqSbSqByK8ICP73fWoa44AzvWrcKbL76E6ZOn8H22E4a7acl2E1I71OBkgZX00Alo5i5Y&#10;hImTp+P6jVtIMupw6AhVmd8Vle+SAlKpOJ+9cAlWUW1tpOqTAcOS/F+2bCEmjH8D0ya/hgsndyEn&#10;JRi2Ur2ydS2WNDRVmmi3THALnGoIKaWYCKfadCopARS30d55af+89WY0lyehjg20OisSNbnR6HDk&#10;o99bgx7aLpmzSYaz9FDhaDmhEnTTlkntkgwW7nFqM2kOdtr4XDbK0i9RjZ1Goek4yszH+Rl+VGw3&#10;MOzRURUZ4bBEEE6XkGO4xn1CYa80q2R8b7vcSKFaFUu6qcxaaR9TYm/i6N5ViA89i+iQEwi69S7O&#10;HV+Jzatfw/yZ/4LzpzehoCBJqc8IsVQxegRF6RAUkaBm2wyJCofL1QCnvQLleQa+ZyFa7fkEVgYq&#10;ivUoyQ2nVYxAY32usrZD3Xbc6Zc7wLjVLA4yp1RfrxO9fV5k5WTCPzwKQXGmEUBpCso3BbBvGuAQ&#10;qn4Bk282A9knIDpB3TAhjee9saRqVBBSVE8ppVUqUtWSjwVQXBpLSmEoKn4MJJ9yehpOkggXO8cQ&#10;MNHK5dbZUNzYgkqnB/n1DvgnmDB37Q7MWL4SRhm1kJ31U0BJyYHP4plp8VI1QMlYvLCoGwpQGmie&#10;KCMfgP6aGA0kidHbfWDSSgmClcV7tsxAA5TEL9g8H6BWb9xCIM0mgCZjIsE0ec5MTJs7l7Cajemy&#10;nD0HE2Xi/akzMGbiZLwxfhJmL12B4xevQp+Rg6xSC9IKeJWQAZKEVUKaKCrp9cukmsrgFZH+PioW&#10;F6/egF9QGCV7HM5cvooJ06fj4JGjqnteiiZlGMqtgEAcPipDXkRtSDEkbd7mLQTUDgJKYhtVDS3c&#10;hnUjSW+xehqkJARSkrsSmyfWb8+ePZg2bQb+8OILtIcrcOr4bmVH7rWVYNCRiY76FNqjZAy4cwmo&#10;Igxx+bC3Gve661FXlgazIQr7dhIshOVmvr8qBSCc1HxUVE8ya8Lixcvx9hiqwSPH1FCXw+/tw5Ur&#10;F1SP4k6CbSMBO3/hIlXrJcn/datXUsmtxr5da3Hx1DtIibuOrKTrSIk8C0PoCZRlhKC5MgWO8hQ0&#10;V6QoEAmY2ggpN5WVi7bPY81GV3MhegU0MnykPgctFUZYC+JgJaTKTcFUNhForsnk7y1VBZtS+a1m&#10;GmiRAbsyg4HASxRPBXqodvoIs24qn0YqHEteKKrzglGRGwhHVSScVr5vSTDsFbFork9DaXYYMnVX&#10;kWW4iexkPxSZw1FF9VZD9VZXZkJNUbIKa0kqavOTMGvMv+J3f/u/4bf/7f+DX//t/wsTXv0brFvy&#10;MmLCjmCwzwZHUzUbUawadaBmE5BBujLRHAF1OzgYlVW0od5GWCsyUVFggKMuDy32IliozMoKElGU&#10;G4PKEgM6+RukNGGgVxvDd2fAiaFBFwaH2lFaWcALZYgq0gxKoHISIMXHc0kQJdDyjYTMAeUD02NA&#10;yewHIwpKetVSeM5L+CDle/wkBFi0fGVVVFnlMNDy+YA02tpJCJSUjbNYqZhsyCOMyps9qHJ2IK2s&#10;BqduhmDumm14ceJ8/GHsLCxYtwmmAoI/J2cETprF8ymoJxYvDYlUUElSSR4bgHACSgomfYAaDZy/&#10;Nv5nAeV7TgPUM2B6DKiRXrxISsbA6Gi8c/QIZi1ZjDdp896aOJWwmoWpc+dg8uxZXJ+NyQTWFFmn&#10;pXlLcifjJ2PavCXYd+Q0IhJSkFFYgcwS/nNyipSqSjRlIcGYQYuXrAZcSrGmzGwgV8krt/z5XnOw&#10;/9BhguuaUlAykFfKEc5fvkIwbcTG7ZuwnkpKZisQOG3dtosqaDeWr1iFlatXqaS3qKgdtHuSLJd8&#10;lISUGKxcSQiMAGregnn4w+9/jb3bV8PDK2+/Kw89jRnosqXDXZlEhZKM/pY83KGK6nPmYrCNoPKU&#10;4FFfNb790ANdxFUsmDMBa1cvoTpbhKWL5mDhvBlYMHc65s+ZgQlj38Q//N1/waYNK5Gki8aB/dtw&#10;8sRhbFxHIK1bi1XLlmD+rOlYPH8Wls2fgff2bkZTTR4bfgYaCSFrYQJqqQBKjH7IjL2k1E+nncqO&#10;qshTl8Ewq/ySl8suGWjbUky1U66im/DpdpSg01FA1WVShY8S9fkJqCBE6kpi0VAeR+uYRGtnQq8z&#10;m7+tGHepcgYIKKka73BWwEO718r3FihXFCajulCHagKnJCcapVkhKMkMgDnhIoEVjYqiJBRmRqHE&#10;HImi9HCVUyrMjEBpbhxKc+JRlaenQk1GQ0U6lVUGoWjByf2bsHLBRARdP46Th7Zgy5qZWL9iAiKp&#10;qHp5MXA0WQioaPiHRvBcjKG9Y0RFIzA8GjcCgpDBxtfX64LDVggLASizb7ip2GosmagqS1WFnYU5&#10;cagoo9VtrEQXYTY84FGzc3Z0uVBcUUTYhfK9I9XMmDIOL1RmzYyLfwpOPkA9Dh+g4jVAiYKS5LVA&#10;KLVMA1XqaDDJNnEWDG2dgKKSMhBSTyumJyFwyqtvRLHdhWp3F0oa2xBJJ7Lr+GVMmL8aLxBKr0xe&#10;gDGz1+CN6cuxZNMOpBcVITU3lzYvU8XjsXhUUDLsJXmkZ8+noCKooMKpZEOjryMqkcppFFT+2ngW&#10;ThJqO2P0EJZE3U8B5ctBqX0kD/WXAOqtGeMxc+k8HDx1Us3hfDssBgeOn8QcqpBXx47Ha+PG421a&#10;nYkzpxMqM6m2ZmHyDIJrxlxMmDwTb42dhPETZ2DxsnU4c/EmjOYC5JL8JilkS8uixZNxeYTSTT/4&#10;hRJQ9Pi3qKTmLV6KHbv3KChJF/6Cpctw4co13AoMUdXUoqBWrV+NxcuXYOnyZVhF6yYDgdes3aju&#10;qbdj1x7GLqWaJIm+gapGeu/Wr1+HBQvmY82aNYTUdixaOA9v/OlfUWqKwYM2NuiGFHQ3psFZrUdT&#10;WRzaqg0YcgqgytHXWogBZyEGWwsw7C7EHTbmzKSbVFKBqC5NQX1lOhosZpW7slZloq4iA5VFRmSn&#10;R6qG09ZcjsLsOOSmxeD8sf04uGMjTh/chVsXjiA+5Aoy4v1ho8q431lDSFTgfnslHnjK8dBThuGm&#10;fHgsKQRmCr9PIYZcRRhkDLlLCc0KDLplWIqMdStQs1K21mejtS4HLqlj4rrkrBqrjFQ5BtQRMJbc&#10;SJRkXGQcRr5xB9XOOlrI46jIPIlLBxdh4fjfYMX8sXA1lqG5oQyO+gI0WwvVmMx6Wra68jRUFSdT&#10;LQmMQlBqDkXk7ZOEUTy8zWVo4D5WAs1KFVPN31TD42Ph/pKkluEqDrkTjKMYH97vQNDN81i9dA7i&#10;ogPhddvhbK2Gwy6D1LPhcpajxVmDmMRYBahgUTgS0XEIoPL2jyBUCJeq2hK0uWth4Xs3t5TB6apC&#10;o70Ytvo8NNTlwsbPs9YWoLamGEZDPOLjYxGflIRIKqTAKAKP7yd5rWCCJ4SqXlk6KiO5KeezgPLN&#10;rOlTUyEMfyp/AZS5sk7BRyAkkDKVaku1XsHzvrIWqbRsKeUEFqFkpGISSKULkKqk6NJC1VStapry&#10;6m2oaG0jmDqVWjp5KwSz12zHy1MW4sUJhBKBNGHuWkxauB4TF20ipFZi+bY9yCwtJaBykJwtgKKK&#10;8g0eHgGUYSRpnpCqhy4lnnASQN2ie/mfBJROgq8dAdOzgJL1vx5QP5eDGgFUmSsXJ/2OYBxVwhuT&#10;J2DV1i24EkxJmJSI87duY9mGjXh94ji8/PZrtGXTNDhNn4FpM2kBZ4sVpAWcMp2gmqByVdPnLcZ+&#10;qirpwcsto9fOK0B8sgnX/YPVfDsyvap/WLQqeJReMP/gUDXtyYIly3Hi7AWERkRRJa3AiuWLsGfX&#10;Zpw4vh9nTh/k+gZuW4DVa1epsgQZHCy9fatWLcWalUuwecMabNuyFps3rsDmTcuxf+8WdRPKxfMm&#10;471dq3HXXY4eWxp67amEVBotUTxaKmPhtRpwz5tPQBWjozGLqiSb1ikHXbSAXu7naTTDy+1eKwFU&#10;n46h9gp8MNSADwZt+HC4AR/dacQnD1rw0f0WPnbgs3vNeNBdg3Z7LlVQDmFXinudVXjAGHYWEY5S&#10;x5SNHkeuil5HDhVdJjrrTXCW62HNjUBLWQI6qfB6+NyAgIpglRIAgZHTmkObRSAxWrgu0+iKlXNU&#10;pVGxpKKhKhn15UaC0IDStDNICJwOXcgYpES/ycfzkXB7BtbP/DvsWjYGh3ctRltTFTyt9WhrscDb&#10;UgFnY6lKMouNqhcAU51UUEnVFSfB/+IhHNi6HOU5SWinXXRSkTbRdjZUmdDApc2STjDxGLosGOq0&#10;w8P3zjCEY/emZVi9eBaOHd4Dq60ClTK8qqmUoOFnEeqNzQSULpYXxzACihCJSSRMEggFbR6mm9we&#10;FheB8so8FBQY0eqqhIuAammqQGsz16nSPG4ec68VbVRPCUl63OBFUAAnllEAIzf2lFAQStRgJNsf&#10;w4nrT6mnkW0q+DqZBSE2IwsZFfWEE1UUAZRKqPjgpADF7QIoE1VWKq2ghE9lSW4pq6YW2TV1yLc2&#10;oMrlQWVru5qyZc+pyxg7dyX+NH42Xp22GBMIpKkE0rRFmzF1MWPpFkxdthlj5izF4k1bkV1WQgGQ&#10;DWOOWYUal/c4SU4FpRSVJMl1BJQ2H1Rk9C0FCpUkF9D4oDMqnpcIH/1YwBSj55JwUePtRu3ji9EJ&#10;8tGAEjhJxCYQUISXel568tTyp4BSk9fx9b+6g0Y8ghvOBxWIoM3Yvn8rxs6ahBkrF+DY1fOISKG8&#10;TYjCzsP7MIPK5PUJkzB2ymRMpqKSPNXU2fMIq7naDSKnzcDr4ybiDy+/gXFTZ2LvoSO0eSbk0Y+H&#10;SPKTEWPIQEhkvOpmX7hsJQLDItW8SYuXr8Q7+/YhOiIYF04eRnJ0AE9+goI2pqu5CE42SH30TcJo&#10;HmbNnowVKxdhN6EVFnQJ5fkpbKiFVBWiLgrhbSpCm12m+chETZEOrloBUya6balcEjo1BjhKY+G0&#10;JKK3KQ13PVRQtHbt9RkECBtYUxY67OkEVhpcBIWMF3OUJ6KhjAApT+I2M3rdJbjTZVEx3EX49FTj&#10;DqPfU4rGSgPVSiJaK5PVGLp2voe3PhUddemqnqnLloVOa6ZKeLdJbxxVUyuVT1NxgorqjFDUZ0eg&#10;oSAW9QUxaCiOR3NVKkGUpUoDWqy5aLXlElKEU202HNVZasZLuyi7ihTUVuhgI6Qc5TEwRqxB5M2x&#10;0AdORNT1MTi95w84uPE1XD68BFm6W5B5yTtardDmKK8hsCrR0lDCkAHkuVREKbR8Cagn8M4e3owF&#10;k1/F2oVTcO3Cu7SDSXA28Jg3Eu5Sse4UyFmovrIRHXIda5fPxau//wesWzIbOzetxtnTx9DsbkZ9&#10;kw2W+nLUN/BY8fOsDRWISohBQGSUApTkfCRX5MeLlYQ/t/tHhNGiRLCBhaHeVgp3Wz0BR0jSooqy&#10;8rhtBFQjOrvcMKaZeRGMfax+fBB6CkjPhHqO8SykfKDSAJVJBfQ0oBSURocAqqIOadwvnWEqr0Va&#10;RS1yaq0osjdSMblR0exBtCkH6945pnJLv31rJl6btgzj5q0nnDZgypLNmEYoTV+2FbNWbMf05dvw&#10;1qxVtHyrcODUeV74S5BeQEDlZipAJWdrg4f1I4AyqsHEkoOigpIkeUwgAXX7ZwH1bLLcB55nI3YE&#10;Ts8CSj036nU+q/esgpKIjefziU+Pv3seoOS1ClCdP/Jq9pEevX8uwafoxDf4GNWU8HtPbSbVX8fb&#10;s8dhx+F3KYvjEJWchENnzmPK/Pl4eezbGDNxCqbMmI2ZtHszps3GNEJqyvRZmEA4vTluEl58Vca0&#10;TcWeA0d4gsnJYkJcai6lpg479xzA7AVLKd+jsPfAPixcOAfnT7+HeksuG0uFNoDVmgVXTQraaF3a&#10;LISMoxSm+CBMm/gar8bbYa3ORF+bTDNbhj5+54HWCvS3lqPbUYDOBkKggSqoLo1QSEOXwMcqYUZL&#10;eQLsxdHosKZi2JVDOOXinrsIXdZ0qitCpJ5X6aoEdDSkoo2PBTiN5dLok2CrSFaQclSnwksF1EVb&#10;2NmcD7ed8LCb4WnOISgMqFUJ61gqomhU50SiOiscLr6200a1RDi112XAVZWC5rIkNJXQbpboCCcd&#10;7HxdVVoIyo0BqM0M4+tCUZ3N19aYVRV4qxRY2vIJqTwCJBuNhJaE3ZJFJZNFQGWgRmwerZejMg1N&#10;VZE4vP1ljP/t/4qVU/8Lti7+LQ5tmYgLR5ZR3fjzO5ej3V0PV0uVuqmCh6ByNpajWe7GYitCPaFX&#10;X56C8tw43L6wH8ffWYfogAvITI7AptXzsWfrGhzZvwvnTryHsycO4fD+HdiweglWLZ2PdauXYcKb&#10;r2DMy3/A+lVLcNvvBtydnbC2ulDX5EBNgwX25joqqlKERIerWQNU7xmhIKUGfgSTACpABvfKNLyE&#10;loAqVh8Hm50wbWtAM8HYSsXmctVRPdXD0+lAcoZJzaLhU0C/BCa5IYLvzi0CI5+1exZQgTGxClBm&#10;i00BKrXCouDjA5NASEVVHcFUpwb3alOk0MpRMVncXpQ1tiIyNRMb9x3Dn8bOIJim4vUZSzBhAW3c&#10;Itq4heu43KgBavlWTF6yCW/PWYmpK3Zg16nbOB+YgDO3QpFSUAhTfs5jBeUDlExWpykosXqioPRI&#10;TE6gggpEVIw2aFcDFEEyCkh/KaDiRgOKj0fvP3rdBycJ+ZynAJWgAWo0pJ4LKFFQXP5qEEVo+jwe&#10;VQ8D0f5tHu5/16Eg9TEGYO0qxNnA9zBu4Xj8YfzLWLx5DS4E+iMgLhLvnj6J+TJt7dx5mEGbN5VQ&#10;khsVzJg1F9MYAi65v9zrb47Db//wMg4ev4jIpGzozKUIi03BoSNn1Ej/oPBQHKT0Dw04p3qcOluK&#10;aaUy4axMYaMlEAri4WDDbSkzqF4sJxtldOA5pRo6RSnZcuBpINSkItpRwigjoIoJJ24jDNpqU5Qy&#10;6uR7dhFOAruGohi+VxLtl1iwHEJKAFVAeKXAW6NDXXYAylIuo6k8Gu20em6Cy1lDRUK1Y5dktLwH&#10;1ZEsm6iQZAybo5q2kVBsdxZS1aQRULGq29+SSWtiDkdFRjgtnFEBygcnB6HUWJxINUcwFcUTZlGw&#10;F8bBUUj7WZQIF6HoKIlHI/frtBeqqUtUFTjXW6ikmtQ4SiqoEVAJpGySPyIIawnV+op0uKz5yDZc&#10;w4aFr+HdTZPgf3YzdKFnYYi+hDC/M4yLyt65W8q5rEZbczUBRetkpwVTgMoi7NKpjipwv9+uqsKl&#10;R3Cow4pbl49i0tg3MJPWfw7Pgflz5mDR/HlYvmQJNqxdiy2bN2PZksWYN3s6Xnrxt1izbgVaPe1o&#10;6+W55XShwsYGnm1GYooBgVGRhJAASoNJUDwBFR1D9RSNoGgGAREcR/snhb/cFpsQj/JyHg+XFS6P&#10;Da62Oi6r4emyIyUzVYHNBye5w/BoKD2OETj9EqB8kJPPF0BlElCijsTGKUCNqCiBk4BJAOWbeaDA&#10;ZqeNa0ORrQk3oxKxYts+vDltAV6mlRszfQnGET4T5q3G5IVrMWXRWkxbsk5ZuzFUS29Kvmnnezjj&#10;H43TjK2Hz2HbodMI0xlhKimCYUQ9+QAloadykoR5Mu2dMcdEBZVEBZU4oqAEUDLtrj+iR3rxfODx&#10;weXn4vF+jJgkCZkJ4ennfeujLZ6EAOqpSvKEoL8IUL7tv3J+rkP7n5NQePcs6j4KhefTUtz9rg+9&#10;X7rxAC68jzY03S2Fn/4Spi6fhN+N+RMP5Gy8d/E0bkWF4FLgLWzeuwdvTZyMV98aj4nTZhE8izCd&#10;sJqqEunT8aeXXseh45cQnZwPQ3Y1wuMzcPLsNcyZvwgBATeQmR6DHnc5uqT3io3dSZvSVKCHLSse&#10;9Vm0OflxaKK96qS16mjMJhDMcFNNyN1BXASPi1bHxYbrbchTSeQOmRjNLqP1MxSgvHVUO3Va1XVT&#10;aRytl45qLBP9zVkYaBFA5eFeWx4Bloz6HH+UJp9FrfkKwRABr6giqiMXVVgLLVlTTbpST420ZXaL&#10;EY3VKWgkbOxVJjgd/A6uYrgIqsrcSFRmhqIiPUSVDpSlB6O5NEmpJ2clYUfo2Iuo5AimxpJEgipB&#10;KaxeHoNuQszD93VWJqGZdq2VsO6wFUJmrZSJ4dok7EW0eLkKTk21OWisJaCoKCVBba0wKptXS+VT&#10;V55BtZWN2tIIZOrPoyA1AKkxt3Hm4HasXTCVMR2F5kQ1b3m7zFvurIe3tRbupirIZIY1fL3kpO70&#10;NtLG2tDntfA4ZKG+WI+7PVaEB13G5IlvY8G8BQTTMixfuhzLad3XrFmHDevWY8HCediybQNWr1mC&#10;MWNeoT2fhYLSUnTfGUa5tR43QkNwM5zqKT6BoVMhvWbS2yaA8ouKpnKSXFIstycgSNUoESjRcYiI&#10;iYIx3YhqqwWejmZ09Tmp0JqRmJqs8k8+uIyG0Ojwbf8lQGmQ0ixndLqZgLIivaqeIBoBkkzHy8gg&#10;mMxVVmSqUoEmlDd7kVfbhGvhiZi7ajv+MGYG4bQIE2Yvx4Q5yzFx3kpMnLuCyzWYRAU1no/fILTG&#10;zF6N1btP4PDVYBy7EYI9p6/g2MXryCkpxydffwP5yy0vgt6cgpRnLR7hJPOUG7luzEmDzmSggpJK&#10;ckKCFk/yUDIWT+YJ94HFBxff+mjY/GQ7Q3JQo5Psz77mLwWUD04/B6nHgMrqOgzbF/5o/CEAlR9e&#10;QuPHiRj6wU1AtcD7ZSE832egF/n4AA1o/1CmmQjFpnc34O1Zb9P+jcfOowdwIzwMV4NCsfWddzFl&#10;7gK8NWEK7d9UBaiJU2biDy+9gf3HLiLeXI6k3FpE6sw4e/U25i5cgKQYf3Q3l6C7MQ+dVBZeQqfN&#10;YoazzITGPNqf/CS0lhrYWAkZG4HTkIEGAsxenqYSw801VC+ypBVRw0NkvFq91k0vBY5u2h13VZLK&#10;O7VWUpVYDOhplIG2Zi6zCahcBag+wqqtLhnFxgso1B2hirqCpoooNb1Jfake1rJE2Mp0XMocRskK&#10;So0EjUQDP6NRCihp9TytRbRJebAURKMyIxQWRjkBVZoehDraPZ9yauJ7inqy0dLJUrYLvHoaJXme&#10;w9+RChdB2Eq72CrPUc3I3OJyZxZvkzYA2ElwtNTno7nuiZryQUq6+RuofKSKu06AT7DmJQfjxP6N&#10;WL9kFnauXIwrx95B6I0zVFrZ6FQDa+vQ7bGrmqMer50qqhz2OipTmb6lox4DXfXo76qlzcxCLVXe&#10;o/46fP1xO1J4wi2eMxvLFi3AmtWrsXTZKnW/w7WrVhJQs7BpyxoCawmu8KIW5HcZ8+ZMhymNarK3&#10;E0ZzOtVOOG5HRhI+opASlIoKkSQ5bZrM3RQUTdiIukrgcxKJYgMFPgQWwRESFwdTbjYqrXUwZmcq&#10;tSN5rGdB5IOQL0b31j0bvu2aCtNrdVAZuciqaUC6pZ6QshJKVoKqhuuimGwoanCivMmLzMoGnPOP&#10;wmSC529/8wb+8U/j8dbUZZg8dzWmL1iNmUvW8rnVGDt9GbfPJ7gWYtGmQ9h46Dx2nrmJEwGx8EtM&#10;QURKGmztXfieUPqR8dF3n+PhVx8hoyAHuvTUx8pJAYq2TnJQGqAYBJfcekrmgwqneoqKocUSBUVI&#10;PK9AczRkfND5uRj9Ot+QFp9llOefrST/JUCNVlPPBVSyZxWyB/ehFcGo+OQCIXWNYCrBvR860PYl&#10;r7yf+8P+fTjqPwtGw8dReEhQ3aeyahqsQiDl4sL1K3hFmIV1O3fjcmCQOsnOXbuJpTJrwJiJeOMt&#10;xttTcODkFRjyaqDLtSDMYMaFW/44sG8PGxHVUI1W89MhUBkBlLsiDa6SVHjY0NpprcTyNRIQ9rIE&#10;NJYTEBWpcEhBI8EldwdpKE2mdTOgoTgJDkJE6ps66oxwVcq6wElHW2egcspSvWYyI0BfUx4BRTg1&#10;5RBwfH15IgpEZcQfRlXaOdqtYCoc2rScSFTkhKOqIIoNMw71hQmwETINI1EnCogKy91SQJtUSBVS&#10;hNpiWhCqpiqloIKVghJgOQk3qQ6XEDgJtARWYvv6qMAG+Pp2K4+FqEWb5OBSCcpkqssSVe0tyegO&#10;qpsu6X1zlFOtFcFJddVqK1B5KQGV2D25l52dx87G4ySAqudxaqIFTOXV88zRXchPjccdmYKk04Ge&#10;NhnqU61uptnprqeashFUvCA56+Cm5ev01qOvXQBlxSBVU1drGfrbKvCwvxb3+2rxxaN2qspCbN+4&#10;hhZvLpYvl5tQrKGSWoZFi+ZgCwG1aOF0+N88jx+//Qj22hKsWjwbRw7sxvt3h/Dwzh1kEzAB4SEI&#10;otULJXCCCSWxabfCI9VdVbTKbg1QoYmiinwwIUAIrwDu68d9A6i4pHxA3QJNADMSPkiNBtIvwckX&#10;8lhm15SbKCRk5iOvzoHMGhvMBJLAKruWYLK3qqEohrwyHL5wS6mi37wyGf/9t2/i7xn/+uIEvDV5&#10;IcbPWIKpVE3T56/ChBlL8dqEFZizci8OXQjB8ZsJWPHOKRy4HIi69l58RiB9LVAimga//BTOR8Nw&#10;PRqE++EA9AKfDJPKN6mc04iC0u72IhZPFFSGBigqqLCo2wSUKKgb6v50AijJRWnDXp5UlPu2jwaQ&#10;L34OUj5AKUiNbJelD1CSJBdACZz+hxSUqXspMvq2oRlBqP3uCko/PwHbh9F4+EMnnJ+koeT947D/&#10;GISKjy/D8vEteH+kivk8C91f1uNbfIH3v/wA5uJcZfP++PZbmLViOY5dvYoIg1GpqgUr1+E3L76J&#10;bftOI6PUAUN+HUIN2bh4m3SNCCI4eLVng3eUJaGFDam1woSWMl7xCRtHHu1NsYGPkwgfWpaCGNiK&#10;Y2n3aH0IJxlMK0WMrVVs7MWEBV/TKAlnQsxbq4fFTHJf3wNLVgiVUzKViXTv5xAEGqS6qMakm19y&#10;VA3Sg1auQ5HuLLKCd6Awej+Kdadhy49EXX4sLHnhKmrzo/k4BnX8LhL1BbGEViwaCBJRUAKpTlcJ&#10;7JUGlJoCUZkWTPUUjJK0QJSZgpR6EjiJaqrNiVI2T2qfemjt7vB13XbaVdq7XsKzyy7Tn5ioFgko&#10;KiY1v5PLgq5muWOKTEQnkColpIoVpJwKUqKoctEkPXtVVFGVaYSTSQHKRuiX5etQXZaOXk89lR5f&#10;3yL3y6MyE3XG6HDVMqxqCh5l9QiodiqrwW47LR7VVXsN1RiPn6scDwesuNtdqUovPr/nUrdS37dz&#10;E+bMmIZVK1cQSvMJqQW0ektw6/ppDPU78WDYjc8edeP9oTacOrQTy+ZNg7fRxqYIOFodCI2Jpp0S&#10;JZWEW2HRjHClknx2TVM0mm1TABFQyXZRXTKGTobLiAVUQ1f+ckD5gPRsqCmDZDQEoafLzkW+1Ybs&#10;unpk1dajyNGsKr5ljvJdx85jzIzFeHHsLLwxaRGV0iZMnLUa46icJk5fgam0blNmr8JYPn6Tz6/Y&#10;9C4OnArGkctxOHIlAu/dCEVypR393wHv81j0fPM1XB8/QsP9fpR1taKax6v9q/twf9DP72FEIq3t&#10;s4DSC6Tk8Qig5N54oqBCI2U+plsIl7F4I4B6boyCloBFLf9aQI0sRysoTT09UVA/B6XR8RhQpfd2&#10;oWj4IGzf+KHm20so++YEyj+6hO6veaJ+k4OCuwfR+F0UHF/FoO17NqQ/56PzWzPaPy/Dgz8PkPQf&#10;8HD+Gd/8+B0KK8uxfs9OvDppPK8ic/HumTPwj43D/pPnceT8bZhL7TDm1SJMn4Vr/uFIN8SiPi8e&#10;DWzwtVzW5iVSUcSjLofKIisG1uwYNORRsRQkUjGUqbKB6txIBagW6cKXuYvq5fZFRsJFtqWijaBo&#10;r0lCdtxxnHtnBiKv70Q9IWOj8mkQS1UUh3KzP3J1F5Eecwq5+suo5XvKJHAynq0k6RIM1zYiN3wf&#10;Kk1XYC/mdymIhyU/CtV5UaghoEaHAMtamogWqUyn+vG0lhAipXASeiWpAagglARQYvHKUoOUihLV&#10;VJ8Xo+Ak5QWdtK79tIV320oIXaorRr8MZZHap1paXf6ufrm3nG+OcUKlW8DRQtVDu+eRymp7kVJT&#10;EqKkmmuzqJgyYKf9rRcFVWZELQFuKTYSRFVqfJ702ClAPQaTBie5N52oqA5XHZ+vhpvg6e8goHod&#10;aKN6stJey40QhjqqCKcyDHlLMegpxcd3GnGvpxGXTh3C/FmTsXD+DKxcOhcnj+zFw+F2fPTAi+G+&#10;Btztb8QHd134+qM+GGjxZ457GZlJMTyPfoClrgrXgoIhd1qRurnb4RHq5pm+MgB1998RqCh4cPkY&#10;XjLQV6wd18N0GpAeg4n7SkSMgGd0/BKgJARQMsOBITcXxY125Dc0oLTZhZSSSuw5fgFvTl+I374+&#10;Ca9NnI8xUxbjzclLqJgW440JizBm0lLCaR0mTluJMZMJ7fXv4cSNROw/G473LlOVNztx76sv8SF/&#10;/SNG/59/oHP5Etb3H6LizgAyO1pR3ONGemMlUhp44bvTjqScVFq85wBq5LFm8TRAJSTHKQUlgAqL&#10;kPmgpBZJA5AvlD173jaGD17PQuq5gBq17XkKSg11GQWoX4LUY0BZHh6H85sQWD66horPTiPvo4Ow&#10;fHMWDV8aaOvCkX33XTT/ORm2T+LQ/g3t1tc88T+jSvkwg4DqxMd/HsaXP7zPU+srHl7g8+++Rqml&#10;Au+8dwi/feVlVZF+8tIlHsQcZJdV86AV8EQyIiUjE84Wuc12PpUEVUhuImqyCAJzFKoyCANGrZnq&#10;JTsa1YV69Hrr2GAqUMmGbWXDdlqMKs/kpBppolpppUISa9ROW5fkvxf717yBpKD93J4Ae2ksVU8U&#10;LNlhqDAHISfpIgzhh5AWfRTmuNMoMF6nOiMoSw1UOX4w+r+D0uSLtFZURoRPnYwzo0qqyeN3IZB8&#10;YRlZ1pXGo9VOe+oqRrurjICSGQMKaOto71IIpvRQNepf4NRAUEq+qXVk+pQOfmdRcVI5LoCSbdLT&#10;N9BShL5mwob2VmailNkGZHaAnrZqdd+5Hqob7Y4qVFMtlQRVmVJTsmxzEFRSL0VIOQgpW5UJtrJk&#10;WHJpTSsyaNXs6KJ9axfIqcR4LVWSFh1OWjh3g8pB9Xht/D01hBI/12MjpBr4P7DAUZNDSNF+05L2&#10;uYsJqDIui6jssnCvsxIfDTsRHXIFUye8giVzJyPM7xI+eb8bd/odGO63EVI23BtooopqxXefDMBR&#10;lYNlM97C9TPvor/HxRM8Dn6hYbRsEbR44bRXkiD3AYrxM4CS+zCGqsG/TwPKBycFKFmOgGf0+i+H&#10;QUEqtagEVS4vIeXG1agkVQLwu7em4PXJ8wmlRRg3bTnGTluGMdOX4q3pywmpZXh17CK89MZ8rNl0&#10;Apf8UnD4cjzmbT2HgzeS0PXxV5C098d//g73vv8Kvd99geYPH6Hmzj3kd/SgqLcf1Y/eR93799Dw&#10;/h1EleXiii4GcWooi8yqmfpcQBnMso2PMwRQsRqgom/+LKAEKM9uE9j4gCPxLKR82/8SQD0p1BwN&#10;KLF5WinB8+IxoHIH3kUHElH90VWUf3YK+Y+opr69iJovryP9/i5kv38Qjj/rUfNpBNzf8Gr/XQ48&#10;31IpfFqCe1878fDLLnzwWTc++Zyg+vYTailqVP598+MPiDXocezUUbS6eGJ3NsPlboSlugrlFSXw&#10;dDSip68Jg7wq15eaUJ4eiWpzBFVLKCpSZRkJSxqXGeFw1Gejs6MGHk8VGqmi6qiE3DIXUoMUVPK5&#10;phwMuAtplXiynl2DnYt+Cx0h027PpIJIIUD0fE28AkxldjiKTDeQEnkQGTFHkJt4HnlUTRWZQWig&#10;xavICkJy8LvI11+AVdQTX1dP1SV2riYv8rFyEjUlw0ksORGw0OY5+H08TflUNYSUzP3t5MmcHYkS&#10;owaoqizaOdpITz2/N6HkpcLqoOrqpe0caC3APTbyOwSU02JAX0sehrnubciEy5qNPpl4TkKmNGmr&#10;5ZKwIlS6W2j55O7AUjcmifPmckKnTA1FaWvk8SCkZDhMU3U2AZXK70NY0/oNdvPYyy2j+B5dVEkC&#10;K1kXBdXJ7aKeer1y00+5K3E9WhrK1HM9Hlo/QrHFWkKbmAJ7jQkDbcXod9LWErKdDjNaq/VUtLTT&#10;LaUIunoci2e9jejgi/jkYTuG+uwY7G/AQK+N6424S0gJqL75dIDHrQJ7tyzmkr+zswVZVABhMWG4&#10;HnRbjc8TBSPqSXJOEmrmgUQCRsFKtlEF8XkV6rnnA0pCbfuFEHBF6g1q6VuP1CchTeZ2op3bdOAM&#10;/jh2Nl4YN1P1zI2bvoyxHBNmrsSEOSswce5KjJu9Hq9PWYMpC3dhz3vBuByYjlNX47Dp0G1cN9pQ&#10;MQDkuR+gzDuAe9/+iJ4vvkTtwzuovDPE5SeouvcxivvuoaDvDiwPHqH7hx/g/uxj6MqLEZacjKQM&#10;gZTc/txEGEly3AeoVAJKtovK0iPREI0IBShNQYnd8lm4n8DoOdueek7WR8HJ91jCBygfnNRjhnzW&#10;U0ly7iPPS42UWo7UO/1c/Cp7eA+avglE7eeXUfrpMVR+cRaWLy+i4utzSLm3Enkf7kXzD/Hwfp+L&#10;nu+r0flRJVq92ahtNKOKgKi2ZqKhMQ/O1nL09Lbgy68fKTX14wio7t3vUxah11uNe31yt9tmrvNE&#10;l5oVbz16uqTruobgiENhchDKRXFwWZYczPVAWLIi0UVr09FRC3dbJa/o5XBUp8NOmLTQHjXkxXJf&#10;fxgDj+Po6olY/NrfIPn2bjzqkl4vAoPfzVVnhl263gmIckKlOO02UiPfQ3r0MQLqInISLyEz4ZIq&#10;DajODUNa+BGYo0+wQYeinspJAYrLx+ppBE5VhJNEtag6QrC5hjaPn9cuNs9ZimoqQwFsY5le9ch5&#10;6qlAqbS6GrO0XFiT9CAW4g5VyD1vCQZdBVR8BBTtXm9jLiFGmPC4SYJa7pwiN0KQmQnkNk++O/j2&#10;OtmgW6sIKgKqpVzN8eRpYlBFeewFtJq5aKHikcHJ9UXJCl5DPQ50j0BJQWpk2dkmvXhWBSYNUKKi&#10;GtBsK0Wt9PQRZt3uergdFWpcYk2JnuoumxcKqkfCtoNL6XWsMEunQBgaSlKQzhPUUmjABzJtb7cN&#10;gz0MLu/02nGnx64s4f3eJjVV8cf3XHh/sAUPGV6qQhlbl27WIzgiRE3ZI4nvcEJJ5Z3UUhtTJ3BS&#10;gOJ6BMMHmmcBFUHQPAbVyD6+8MHo5yIuxYTrgeF4a9Jc/O6VKXhz4gKMn76YQSDNEiitwOSFGzB+&#10;/ka8OmE5pizYi+1Hg3DKz4AbUTm0hxW4/8kX8Nz9Cmb7Q4QU9CCush1Wwsj91beovf8ByoaGUdo/&#10;CLOnF3k9D1E+/BEK+h8g1d2L3O4htH37HVo/+RAxMlNBWorquRNASYhykhk1kwgmKdQUUMlQl8Tk&#10;GIRH3UJE5A2ER15VoBkNKLFdvvXnxVOQ+pkYDScJgY8PUAKl0RbP97wvNEg9H04Sv0rr34bKD8+j&#10;4P5BFH9yCNVfX0LRZydQ+M07MN5fgYpPzqHrR57s71fC0paFwgqqDHMMyrISUFJsRGVpMqoZUnPT&#10;UJOFbjam+/e8+OBRDz75qBeffdDLxlWrTcjfVMgrMK/4tAkdbtoSD6/WbHiDhJQohLLMGBQk+aOI&#10;UUroFBtuwVqYyJO6Ce1snK62Krj5Og9heOPUdiwc+2ssffOfMePX/wlj/3//O17/L/8LJv7D/xfr&#10;J/0a+5a8hSv7liP+5l7kUSXVZAfCUR6tbFtdfghM0bR4se8hl0opJ/ECYXUW2frrtGJByCCcMmJO&#10;UfUQUJIMJ5zqCCmBU1UOVdMInESNVWSFqTuvOMqT0Uw71lSdBpddxsxl0Vomq8S/W6wnbVsHFVFn&#10;Yza6qfi6BVAE0bCrhAqKMGVDl/F+7dZ09HC/DqmAJ/z7ZKI5KqdOSY6r4SSV2k0QqJjkluLqtuIy&#10;na/koOyFkAniVI9efQ6POe14NS8gFemoL5GeTpO648ud3maCroH/Bx5/UVAjocFJwk4oNnHZiN72&#10;Rl4gGmC15KOukt+b+8i+cpt8+Z/Xl+sJfx3cdVIWYUJrBY9DqU71UNby4lFTkKBu1HCns55AasA9&#10;2rw7/VRP/TJvUyOGBVRUU7K8P9isFNUDLu8QYm5HMZyEbV1NASV/NEIiIxEaE4ew2Hg1Fa/cmlxy&#10;VWLrfEBSIBqJ0WCSiExKfrz+S2DSFNOTkG2JpgwcOXcFf3x9Et6ctJBWbgnGz1qCybOXYeo8WrtZ&#10;y/DGdCqmJQexdvc1nL5lgn8sL+TNXnz8xdeqVOAHxidff4+ipm6k1LXD/en3CjoW2rgK2rrS7m7o&#10;66xIbu1EVvcjWB5+hbK7nyOj+yPENPTB4OxHxfBDJOTzeJgIJTUoWOCkTfWbaE6hiiK4ZF5yLhPT&#10;dNAbafEibyI84jpCwy9roBgFoH8LUBKjASWvVa8feawARcj4AOVTRwpQXJeku/Qe+gAl+z0NqJ9X&#10;ULqkMPzK0L4d9Z/7IbVrC0x3NsNCe1f25Qlkf7QJJR8eg+dzMxo8mcgvjEdeTjSKsuNRkhWDEiqe&#10;8lw9KvN0KEwLRVrcFSRHUnVFX+b6deQYAlBqFkVC5ZETw8YegQo25BZrAeFUB68M7qR96CCkBGpD&#10;PEFlsn87r/Sl6eEo0N9AmdEfZRmR6o4c3V2NcFNpOQkyD4Fnr87FnjVzMOk3/wUv/+f/BeP//v/E&#10;kQ2zEH35Hdw+shb7lo3DcgJs8u/+I8b887/DhN/+Ryzl4xOb5yL47EYkheyBKfYQcpLOIyv+LMxx&#10;Z5CVeAXZuiswRVBZcSmWriwjiA0tihYvFrX5cbDQtlVlhT8VlfxtMm2K9CyquiipMueyuTIVTgJL&#10;EuZSNOqtk6l8U9BMldEsOTMqqQ5HLjwEWF0hrWfqFVjzgmAvDENjcRRfn4g2mxmexgLNuhFGbY0l&#10;KuS24q21Mq94HpVbtpraxEpVU18hSXFGeSpVnRE1RVQ0uTqU8/9VW2BQ73O3vxWDHQ4FKSkxUEHw&#10;9HZQObXT3rUTUB1NSkX1y7KzCd2EVk15NiqLCVCvDS5+FxlqVMff3GChOrTlwlWTiaayFFX5X084&#10;WWhrS3lu5FMRF9GuWwr1aKhKh6e5mECyEkiE1YDc2ryB//8GlYQf7m/m92vB/QFGfxMGOmt5XtRi&#10;uK8JlRU5iE8Ih04fw4iF3pCIWF0cgqW0IF7LE4XrCKFEiVFqScAjsBkFqNEw8q37Hj8vEtMycOr6&#10;bbwyfgbenkpbN3M5Ji9Yg4m0dG9NW4qV207g4LkonLiqR0xKOaqa+vD+V1K9JH/f4sNPP8PHH3/E&#10;9R/x6Q8/ovfLr9D06BPUv/8ITZ9/irL+flR2t6OwoxO5/feRP/wp8gc+QikBldnzGRJa7iOl831k&#10;0BJGZeUSUFRJZsk9+QBFIJmNaimA0nNdDRYmoMIJqLDwa/9DgPLB6S8FlE8hKZs3Aii53ZWyllz/&#10;qxVUwd0TsH4eAMtn55DYswbFX5yE/cfrqPv0NJof0T7V6lCQSVuUGYvSjDgUp8cih7YrLzOK6zEo&#10;MkUgLeYykoJPICnwKPT+R5Bw6zBir72LyEt7EXVlH6Iu70X4xd0oJHDk7rOdUndDSLXTUnTyit3d&#10;QZvHK+Ywr56Sm5D7tzWWUhof3Yh54/+A/OwkWsUOtLVTiRFQLS7aww47lVQlIRgBU/h5XNy/Gpvm&#10;v4XtS8fh4nvrkKm7xgaeBHtJLIwRJ3Bsx1ysnvYnjPmnf4+X/9v/GwFn1yA1+gihdBGZcReQEXta&#10;rafHnoUx9DgqM8PQxNeXUVGVpgWihnCtE9iOAMqSTXun4BSO8oww2kEBSiotmhSNphJAKXDKMBgZ&#10;AlMrQ2XS0VJuVLbUWW2k4pFZKAvV+L3G2kQUpF9AYuAW5CYcQpnpDDITj8EQfpj78bW0hjKUpkem&#10;1JU6KNo5mVNcxuaJfdNKCsywCaDKBU7pXE+jcjKhvjQV1YXJsORT+WYn0JalqmT3vd5WDHc1qTqo&#10;fgJJeun6OxtVAn2gi9s6m7lNokldIPq4b4fbiixTPOqqcnlRscFan0d1Q4VG5eyiausSJVdH5cbP&#10;ld7YUp4bBYYgqtQAXggCedEKRKasi5XPiUdLXTZBWYMH/L/f77PjLhXWHdq9O30tuMu4R0DdI8B6&#10;PWX8juUEl9wAoRY9fE1bSzFaGouoqKuRwUYaEBWHUB0h9TOAEjj5wgcopaBoFZ8HJrnhh0SkXlvq&#10;0s04c+0mrd0sjCegxk5djLemLMbyLcfx3qV4HL/J8zU6HY2ebqWW7n32FXo+/ASfSw/3n7/HF999&#10;h+9++IZ4+gEffPcDbEP3UH3vA1Q/eB/ZbW4UtbfDdncANffuoujOI1R8+A0qHn6JHCqpojtfIm/w&#10;cxi8fG7wfSQUFiE+NeUpBaXLMCpA6QiopAy5gScfjwAqghZPABUWfkUBajSABBp/KaT+UkAJdCSU&#10;xeN7+3JQPkD5VNZfBKjaT6/B9tkNtCIMWQ/fQe77B9EBHTwfG1BUGYEcczTyab1yzVGEEpfpUcg1&#10;RSLHGIosQzDDH8kRZ6ELOg6d3xHE33oPsTcPaXHjXYLqACIIqtibh6lIEiD38RfL4FGAqiGgaC06&#10;eAXvtKl78A8NNCs1Jbcxqs5LxNJpr2L/jlV4eLcd3d0OtPFK7+ZrWwmpNtq9JqqP+mKZmcCAOiod&#10;3a1D2Ld2OuZM+A1WzvgTzh1YjMyEc3DQ2vU2UZ2lXsfpnbP43XYhLfI4ldM5Pn8RGXFn1X6pUSeR&#10;GX9JFY7KxHHOGplhMkpVg1ebw1Etlo7WTgb/WjIJJ3MIik1B/G1xaGPjdMvQEzZQKR51SG+djB+s&#10;Nqt6r1ZCQ2Yw8NSbqVpK2MjL0WRLR21lNHJSjyPg9CzE3ViJzJjdiLy6DIum/ndUFYTDVhYDA1Vd&#10;J9WWzC8u+SMvrY/bngeXlZCSsXgElKiohnKpIs9Q61IHZed6XXEq6mjxaktSUEubJ4OAO5wWKiUr&#10;hrp5zEfFYDeh1d1K5SLRQlgRUrTYcvvw/m4nGm1lyMqIVbNXNvM71FbnwF6Xj2ZaPrGReQSRmVfM&#10;yrQoHqcE5BuDCP5byCOc8pODuQxBPk/MXIIrPyUUVfmJcFMh3qWKuj9ABdXjoOWnciIk+wjLDnc5&#10;Ggn0tgYTz4liQqyKdrEMbXYTmmmJ+3ieeNx22j1aQIJJVFSkQGcUoB6rptEh27mf2ncEUD4oKTAl&#10;aY+j9UZEcyk3KThz9SbemjgPr709G5PmrqZiCiSY4vHe9TjEltAJfPGNgtP3xNDQZ5/D0jmM1qEP&#10;8fHX3+DPf/5BPffBNz+gYegR8vseoOT+R8j0diK6tAQh2ZnIdDSi5uFDVDz4EGUP+PpH39H6fY2U&#10;1iFk93yAwmFCytGFiIwcxKUJlFIJqRQ1SFjKDhIyDApUSdyuFJWabiUG4aoHTyyeliR/FkC/BCjf&#10;c48hNbLdBywJAZFv6YOPLJWCIhAjYzVAxcY9raB8N+58Hpge9+Ll99HG3L8J+3fXUPnVIZQ8OoPB&#10;b8tRWU9Lx8ZYSMWUa2IDIpgyTeEw86TKTgnjVTCEcApERsIN6ENO8up/lHA6jJjrBxF9/V0VUYRT&#10;9NX9Sj0Zgk+qidTEYnRRNQmgOjy16KK9E0CpIKT62BhE5ku+4k5HLapyEhB8/RQtBgHGq6pX7IUA&#10;yllDUNHutZZQFSSiLDOUFiwSzWVxaKZKKafKi7q2DwfWTMbi8f+EReP+HjsXv4Fr7y5DyLlNSA45&#10;hEqzH8rT/ZCju4QsQkqS5Xn6K0gMOIwEfwI1J5LQSVPTtUgeSiBVkRHM17FhyRCWtGA+DlX2ThSS&#10;R6Y/kUntSgywlyUrJeW0ZBBQGXBTabjrMtEmM2XastDtKUFPezHstUlUPGHINryLsPPTYfBfirTQ&#10;tYg8Pxcb5v8DVc8NlKRfwbUTS1CRFYgeVyk6Wy2q18tLq+S1FyhIiYpyVGXSYtKSyzAXhoIUt7fU&#10;5RFmhSpH1cT1xlqqLlpEN22a3CyiQ+4I7JHhLDYM9TTTarUSVk6CooWwauEFw0Vl68bdAQ/uDbbC&#10;6SjgcZeSinI4Gvj5TSUqEkMu4NLBjQg8tYdK+ixVKM+dJH+q0qu8AFwnqPwY/jze/gRXMBU41SgB&#10;VZ6fgPoqwttZhoFuUXBUTVR5/d0NcDbmqAr+toY09LUVEuxFaHfQ0lZQHVtMqnD03p12NeBYxvFF&#10;UEVFjuSWnoWTD1hq+0j4wBRtIIhGRZRBIGVEJJcRBrlRQQaOX7iBl9+ahZUb38XRSyE4eCkUoeZ8&#10;eD75Cp3f/hnWgWF89NXX+IGKSYpuvA8+htUzyG3fqi6jBwSVve8OqgfuI7fvLoxUW7rGVgTkFiA4&#10;Jx8Bmbkwt3Uhq2cYxfdp/z79HnUffIuSwU9o7e6imIAqH/wIYeZsxAigCCUpJRBASeFmfHoSl9LD&#10;J+UHkoPSI9EYgzAFqBsICbusuvx9kHkeeH4pfPs+3l+Wo8IHKF8IoGIIKIGTUlAjgFLPyZxQiT9f&#10;D/UYUNUPamH/3ITaTy+h4avzaPk4hrbOADPleVYqIZRClZQqN1gMRQaleQahlK6T21bfRlr8DaTF&#10;XkFS6Bk26mOIvUU43SCURuAURTiJxQs5twOp4WeUyvA4igkbWry22qfUk4quBvTy5JR5pSVxepdK&#10;SuYQL5Y6KaqP4cEmdHaOJMvb6tFGi+hxy4RrvJKXG1BdJBOrRarhMFJ42VhCS5NNmFIRxVzfi6uH&#10;l2PvqjGY8sLfYNYb/x3Lpv4W146uQ1b8ZcLpiso7FRlv8nccoCWcgxO7FiKQ3z03iQAv09G2UYUU&#10;xKA6N0olx6XXTxLj7fYcdDTIHVkEUGlw0Mo1VUj+SYOT3Kmlw5YHj9VMhWWEuzqZ9kxHFRBP9Xcb&#10;1uKbMEVvQNjZMfA7/CKu7/s9bu/7I2KvzkN90UUUmo7h4uGZiPHfi2YqOjVgWHrqCIWOpmIV7bQ7&#10;cleYJkLJXm6ikpJZF8xqrJ6qMpeZEBhNtGUOsYZcF0B5WipVuGRsX2OpGvLSR7snoBrqaSGsnASU&#10;WwNUv5PPVRNMBfA686nAytHXWcULjszJVI5WgjL6xjHcPr4TMTeO0t4FEkg3kRJ5iTb7ItXpZaTF&#10;XKNqvU7b54eClBACSoc6KYEoTkZ5oR61BGu33GGmjxeqPgfcjkIU00J7bJmEcyF63UWq/MJenoQm&#10;AZSnHB++347MXLMaxyfAidBJslyDlM+y/VwotaSA9GyYCKhUhNPiRSanICE9A5duB+Kdw6dwIzgS&#10;iZl56PvwM1Vg2UX7Zr17D/2ffkYQ/Ygf//wtvv3z1/jsh2/R8+ARPvzmO3z0/fdoGb5D9XQH1jsP&#10;UEyYhddaUXLvfRTT7l1MzcBWKrSoKhsyOoZgcPchs/ce6j7+GhX3v0Dp0KfI7bqP4p77SCwqQ5SJ&#10;Fi5tBFDSqycKKt3wXEBpCkoDlNit50Fn9Lafi6cA5XuNb122PwMoCVFgPkCJmpLXalaQz4/A6RcB&#10;Zf+iHXUfZqPrh0x4PzWisCYY6QpIVEsKSH5ITboFk55ASriJVJ5cSZEXkRh2Hrqwsxqcgk4i9vZ7&#10;iL5J5URAKTiNAEoUVMTFPchNuAJLTjSa67J5dbRRPUn+6WlA9SpAyZJqSXJS0rvTZ0cTG39Rbix6&#10;2DiGBggtXjVlBkWBnLetmuuVcLcUU4noUFoQgrLsIFq5AOQl86pNdZRBG5edeB5V2f60jQGIuLoT&#10;xrDjuHVyPY7vnAO/0xtgijxBUF0kpK4iksrr8nurcOnQKhzfMR/n9y9D0Pkd0AcfV1XgrioTrKU6&#10;OGpMbEC58DRkUz3JuDmqlaoMZfFaaK9ctHYyj5PAq7NR7tybTiVlgKsykVAKIOTYiJN2odT0Lowh&#10;8xF24gXc2P2PuLT5v+L27n9Cst8cFCS/g+TIHbh5Zglun92oxv1JIaZXoCQKqrFYlRO0ySR2/LzG&#10;shTYSpNV3ZMoJ7FezdZ82roCdUcUWRdIyWMnLxZtLbRLLeVwN5eiRRSWtQit9hJ08fgqu0dIDVBB&#10;yW3De7y1qCiK475m2vRCqh2CqTUbDXUEsgwd8lai32PheXAMoZf2E0K3FaCSwy8yLsDAc0YfcobL&#10;s0iLvgxzwi0UpkWqHJm1nFa3zIRymcGz0KBqve4POWmDq1FElSrT3XgbTQSVAe22eF4Igvgb/Qng&#10;eH6fbJgypFgzntDRckzhjH8LULKf5KR+AicqpyhDKiKpxiJ0UlsVjzApFo0OR0EZFWxfF+599BAP&#10;PvsUw9/9gLZPP0cLAfUtYfXDjz+qkb1//vN3hNU3+AJ/xoNvv0XL0DDq+wdRR0DlutqR7HCi+O4j&#10;VH30FUoffo6Sux8iymLD4Ug9bhdYkOTuR0rnXaR23EX5w69g/eg71D34AoXtQ4jOyUN0mgDoaQUl&#10;Fk8ApU8XizeSg1IWT3JQ1xESqikolUN6Bjq+x39J+AD1bC5qNKASZUkIxcSPKCjCSfJR8lptH7F4&#10;fwGgiu7XoPxeDto/q0ZzVwHSjJTh9IeZSQHIoBxPT/BDSjxPMsr0pIgLSAw9iwRGfOhpJIi1Cz6B&#10;OL9jPCkPIYpwiry+D5FXRUUdROyNQ1QuVFNX3kGR4SYBFaV6lfoJIwFTJ094sXijAdUjt+3usqKX&#10;gBoY6dW5M9jCqzZVk9TwcFsPXyv2sN3Nq7nksQis3i5aPsIi23wb5qRLKNBfRbae1k13AdkJ55CX&#10;eA5lpqsoMV0maA6gKOUy16+gJJVLrufpz/PKfpZK6iouvrsKu1dNwIF103B4wwxc3rcCJ7fOw4bZ&#10;L1HhbICBDbAkJZDKKQ8uAZNM/yLTxBAQoqAay2TojQmttHuioNob8tDZRNVBuyK9ct76NCojf2TE&#10;b0Va5AqkhC6CIXAKAg//C65t/1v47f5n3Nr9L7j+7itICd9GG30MtUURtId8L7FXjYVUTUXobilR&#10;N95slRyUKKZSA2xFOsJPrwDVRtC4GE57MdWRBOEjQ2EETlKWwNcKoKRsQ9Zb+XxzQzGaqbhkRs0O&#10;2mgBVH8P7R7tdZ45EhlUmB0uSZKXUD2V0JolwFIWg0abCU1N+Xh4r5X20og4/6Mo5kUi3xCATILI&#10;RCAZws5BF3yKF7QT0PGiZgi7wN92W3W2VBcko7Y4hQBOoaVLQl1pGj+7AXeHbCjLDaXFDkBjhR8t&#10;/ylYC46iInMXMnXrUZh+GPWVUUhOlUHG0QSPkeqJweWzQJJboEWNJL3VthE4RVMhjQaU5J/CE+OR&#10;RlVW31iDqupilJbnodXdhO7udng8kmpogdvThhZatrqeQaqpj4kn4MMPP0FLUy8++vBL9fhTAqvl&#10;zn1UdfWjavAeCruHEFnZgNCqRhTe+RzFD79B0cPvUTD8GVXSx0hq8OJ0cg6u5dcisqEHOvddmLoe&#10;UkV9hlZaPu9nP0BfVIqoVE1BKZsnOSiCyqeg9OkpClzPA5S6swtBMTrv9NcCSkJe88uAClbzkovF&#10;iySgJHyA0nJUT3JQz4PUY0Dl3imH4xt6/Q+qkJEZxsbNhqOj5Yi/jpTYazBGX4Mh6ir0lOg6uQJG&#10;MCLPcXkGOkIqkSdcUsgpnnBi8URB0dZRPcUSUPE3CKmbVFBXdqohJLbiRJ5YcuuiXAwPyN1e69Ah&#10;3dpUVL0EUzfB1NNJOCklJbDSwNUn0OK+Xqck2Ku1wk2XNvVIG6/8bsnLdFvQ3WtBvUXPE1eAwzBc&#10;RV7SZV7JaZOSr6Ay/RbKUq8hOfQQbdt5NqArqDDfRFn6dX6v21RaZ3ilP0FQXSJ0j+LWie04tH4O&#10;Nsx8FfNf/Qe89Df/K8b9/f+Fqb/5GxzdNB9dMq2w9NAxWqmqGsuSVf7JWiR3V0mm1UtBqyWdV/x8&#10;qqgCZcO8VFJdTTmozQskOA8QkAfYiLfCFDIPISdfQfLtWcgMW4b46/OQrz8KR2UcXGqamXyVb1Jq&#10;ievtVFFdLaWqx7OD8LEW037mx7MhJ6COkLJTwbUR6HJTBJe9jPCmUpIyBYasu2jnXFRhopwEUAJ/&#10;UVQCMWdjiUqkyw0UvITUnX6PylOF+b9HdRNBa1fIi4S8NhWV+UGESRyabAQzf1t/fwPVlgVpiTzm&#10;xhsoNvrzQhCM/GR/qqkbyOCFLjXqIpX32RE1RUjFi5IKp/KVUohkQioVNWXpCqQf3HOirjIBOcmH&#10;+do1vLhMhzl6PvKTNsJRcZEXiUjc7ytDA4+xVJ4LmCJ0BA4h9RNAjeSaZPlU3ukngErm++iRyobv&#10;8TTyXCSY2u3wtNnhbrXC42yA19VE5e6GrdkJF+Ej6unPlE5373yIkrJ21Fi7MUgr1//wIWo6B1B7&#10;931kebth5noS7VtkQweiG/uQ2v0hTH2fIXPgE5Te+xJp7Q+ga+lFPJ+/VdSM60UtuF3lgcH7AKV3&#10;PkbT+5/AUFyCmFTaTpMkyqUXz6T14hFOEo9zUwRUgjFaWbzQiCsIDbukJq2LiSdY/gcAJUCKGdlX&#10;XhMn2+WxTlNhPjj5QqycgCliVC/eE0BpEPs3AVX5QQ0av6xBTbcZycm3lXLKTPKDWX+Llk6L9MTb&#10;DC4TbsBMeJkTr/PKd4USXYts3TVkJVxGMm1TvN+7SLi9n4DahttHFyH22lYk3NqDsjQ/NStASWoY&#10;Ai8cUsM2ZIR8u8dG4NDqKSVUp+YeEuvn5fMel4Ung0WpJ69LbJzYEe2KLzeGlLuGONlQW6gmvF4L&#10;+vptbFBFKM2iRY2/RDhd00J/jZ97m4AKQGkKbWrkMRQYLxFQ1wiHSwSYwOqqKjXQhxxVY+gqMiJR&#10;mRWl6rhydX4IOb8f76yahSl//Du8+P/8O7z4t/8OGTHX0O3Ip7USOBlUnVRNXjxfE6cgJYASVeW1&#10;5hFSBJRApoFqtSGTdlPyM0cJ00Ow5J6HreAcLOZjsBdT1aWdRENpKDocWXBaqcpquaQtk6ErAicf&#10;oAROctvyHlq0Btqj6hzCqVBHlZqIhqo0KqAKlQRvk7IEAdMIoDwjj10OLbktkJLjqtYJOwlRWGIF&#10;JaHe02ZDi7UQEX6HqHLCCUYjWq0hqCw4S0BdQ2NNEgGVQUDloq/Piof3m6l6opAee5HH/gaPtR+K&#10;UoMZIarkIFvOJ178UiIvwhhxCWkxUjcXiEJTOKpyZc6tNNiqZCrjPJWU76Fai/FfixvHXkFS8EyC&#10;byut+inCOhqDXfkY7Kzkd6xGWVk+IuP1iEpMQbSe4QPQSMQQRL4YvU0ANToiJDmeJBZPj4zsDDQ0&#10;1MBFMLW5bGhz2nheElZOAVQrnE4vXO4efPeD1Dz9GY8efIra2kHYHUOw251wuFxw9A2hklHUN4z8&#10;gfdR8v7XyBr8BObeR4i2DSK+5S4Mrg+Q2f0xyh58hGhrO+IdA0jpuIPwWi9ulnjgX0eY9X+O0uEP&#10;oMvLRQIVlAIU7ZwuI0UBSqmoNKnZEhVFUImCSo3VFFQkARVOQBEWSj2NAtRfGgpOElyP5/IxoPRa&#10;eYEvAf48QKn6q9GAStJ6+56deuUngPL80IpuOFDdnoIk3XUCibaOMMqkkspODlKRI13FItV1t2ib&#10;biHXwEi6ibzkm8g3yvoNNrZLvDKeQGLAXiT4bUHYlSW4eOBtXDk0BdFXN6E07QZVSiAbYShObFuM&#10;oAv78cGgi/CpJ1Qs6HITRISSl0uBkwYoLbxuAorRJhPkMzyElcfFBkaL09rMq72Aig2sr0dyV3Xq&#10;5pMZVEHZ8dIzJ3mlywTQTVSaAwiqGzCGHUEm7Zw59gxSI44jLeokG9IFZMaepbo6oRpUiSkUOfyt&#10;xalBqCFw6nLl/nWJKE+LQhYPdPjVw1SOZwkhI2FEKOTFETrRhFo0rawUdcog5RSVlxJAKQVlzeF6&#10;NqFlomq4gOSIwzDImMDE4ygxX0R+6jmU5/lRYRoIB6mPonWrM8PBaFWzhuZqSkpZvGIFJ7mleT+P&#10;h42fVZvPxl2URPuYSBWSBC+PTS9h30H4y23DfQnxdrm5gQKXqCkqUClZGAG+b0YEuRmCukFDfTaB&#10;RctHG5sQcogW6wI/5xiy9MupspfAUnSGMNMRUMmw1iZSFRfhzhBVRmsBspJv8KJ2mceR50lyAApT&#10;QnnBCKblE7XKcy1G1NRllUSXfFSeMZTHIZaATYGtwgxrZTb6qV4+eNCKbMNxhF+egUL9FlSky0Xk&#10;HG1hAOFUin5vpRri0+6xI0aXCBkGE2nQVNGz8PlLIoqvjTSkIzI5TZUi6IwGwkYumo0EE+HkdnCd&#10;0daMNk8HGpu8eP9jqXgCvvrmBwLrLpqpglpbnLARbg3cL6vBjrSmNpTd+wxlH36P5PZ7yLn7KQof&#10;/oDb5V0IqulHcsdHKKDNK7n3MYJrWhFp71DWr7DrfaS57iG29S6Mzl5EZ2YhkQoqMc1ExfQEUJKH&#10;UiqKkNJLyYHMSZ4SNwIoKdS8hEheDMRqjbZ4f2koBcUQyMQnEEyixEYApZYMsXkSqjbqlwAlCmoE&#10;UD4ojY7HgKq7V4S2zyvhGs6HkdBJ45ukxIq9u47UOJ5ghFUGwZSuE/XE4BVRiiCzk+SqJ0noazBT&#10;rZhiTvFq+C6t0WYqpEXwv7AAgZeWw//cStw8sYpQu6zyQcXJ13H93ZWY8dLfUlXFqGJBjwxypRpQ&#10;yqiVDYgNSnJMAqn2tlr1uJ1XSAkNXlRWbJhuNlAnbY6NjddWl43ujhoMUkW5m/L4/W4gO45X8ASG&#10;7hLBdJN2zk/ZPX2QjMM7SzCdgSnytApzJIHFSAo+zgZ0mSAmdOOuICfhGsplVgJTCEqpAErkhgaZ&#10;4bRUOoJAh+KMcBRye1VWjIJTuczGIFaFsHBQ1UhdlJdg6aQd7CBcpBShnq81664gOfokj/MJpMaf&#10;hI6wyqSqa7ZJnVIm5PZNol7sdRkEFO0O30emNvYBSuyiWLw+dyUGPZWQsYb1RQm0mHoqqWh+zzDU&#10;l6Sgj+pUFGqnm6GmU9FC5oDyynQrVFNy/KVXUFRTs9yQgSHDZVqt+VRtDJlK2ZGHonSqnqh1tPMT&#10;EOv3AoKvvYiK/ANUazeQazqCLOMhlBfdpuXOQ19vHYFlgoEqykxA5fICJ0WbBclhBFYg0uT8irqi&#10;4JQaJWMhbyKHV9XCdKpW2rz60nTUFpkgU8o8uMsLWVMGFe5hOEr90F4bS0sdh2ZLAjwNGbAUJsJq&#10;MROMHpRVlSI4nqpB6piUSvopgP6SUL14yRnKMkYlJsLhkBlHHQpObW0CKKr/Nlq9djdaXR1wdfTg&#10;i+++UcNZBu9+gCZnO1VXk7qRaH1jBeo8rShr70JWx13kDn+OnHtfIKChC4a+R8i+8z3O5jTickkb&#10;zD1fofT+J6j68HOqq24EWDwo738fqfWtMFjbuHQiwpSuwYkhCkqGuUiBpgYqgivdgCQzIZVGuMp9&#10;8aL9VB1UCC2eACqGFwgFl1Hw+UvCBygJeSwKSoDjg9PPAUryXmqivBFA+eCkQPUzN+58DKiuLx3o&#10;/9aOR982I4fqxsgfIHknYzSXXE+lFJcwxV9DWiKXtHSpbPgmNvz0hEuU6hd4gp2mGjiCxOCduH5y&#10;HiJubuYJFoGu1nw2kHJ151u5oWSWgY2eJ6zfofVYOubX2LV8KjqlnodwcnMfN6/4bj7uGClBaPcI&#10;mLR6qdEhkGoTy8fG6aKSamosgLXGTKuXh95uqi5evYvSqf74Wfn8zmWptHamAFRnhykrqg86Qnt2&#10;DinhJ2EIOaYiNfgk0sLOQB94DOkx5wnTq1RYbDixl2lN/Gg//FHAyKNVLEgLQCUtTGlWBLJoh7N0&#10;t5EnQ3vSaVGyY6mg4lFfKBXjVE/1ueji9+t2FMLLxi7d/9JtnpFI9RB3nor1PJIJd7P+Mhoqk1R1&#10;tSS9W6m8mgkodQ88bmupzYWb7+Xhe3ipbmTe9W6qxv42C4bbq9DI19bkR/I7BCIn7hrSIy4TBqFq&#10;Fs4eT702nGUkZMBvZyuPpUzXoqZbqWJQXTWXoVXUEt9fevycNlFTVKdUVF6xf9ZkhF+bjZBLv0HI&#10;lX+CIWoCynJ2IEO/mWDZxd92CQ3VEfB6qGY62aDbq1FC9ZkWLwoqGPkEUEFyiFJSYutSCSdT9BUe&#10;7ytU4KLM+XxaJKryqAJL0mh9k+BxVGBowKkqyoszQ1GeEwJHhQ6VOZHI4/+juiSB360Iw9123Ot3&#10;ob/Xi+SMVEIq/nH5wPMA5Iso45P1GGOqsnyxI8soYxrVWDKidQlobW3geSm2joByN1E92XkuSm90&#10;EzoJHqfLg4GhAXz7/Q8Yuv8QLW3tVFDNcNgtsDkqUe2woMLlRF7HMFI7HyC5532k3/0KQdZumLof&#10;IHvgS+yKKsZpsx3Fd75D1f1PUffJVwio6sCNoiYkOToRYi5Dcl4JASTKiXBKk+S4DGsRFSUWT+Ak&#10;kBJA0eYJoFITqGD8CahrTwCV+NfnnyQETFGETNTIbaviEgibRMLomVupC5yeBZQsfwqon1q6Zx//&#10;6jt8gIGPGzFwvxp2q5FK6apST0aG9NwlC7AoxVPYUFMZhshzPDFphWLP8blzMEadgiHiPaqnQ4i6&#10;tRMpcadoIwgKb43qqu5ur8VAbwPu9tkx3FGLGjbgHfPHYNK//mesm/2WashygrVIj5gac1aqJvCX&#10;3r2Odg1O7V42Jq7Lst1LBeWxUFrLwGHaFIJKJlFzNRXCXp/GSKUayFSNVW4lXmS8jcqMENRkhSM9&#10;8jxuHt8M/7PbEe9PFRXF7x9yEslUTSmhp5BOQOluH0ZKxFnk0O6aos8TwJeokPwZAQRVIG0YrQpV&#10;VAEtYJbOn8Cj7WXjyiakcvR+KOZ2BaqcODSWp6GR1staSHjkJaKMCqswPYyvDaFl8aetuYHUmMs8&#10;1pdU3kjmbxKlJDfjbCWUnFRMAiVXXY66m40MutXuXiNwKkavswyDBNS9rmpU50XSdl1FptRzEX65&#10;sVeoUMPU7Ad97TJjhJ3RoKJX5h1vs6GL8OqkhZb/U5ebFwVRVwRWezOPa2OZApPK8zVTZUvC3ZoO&#10;XehmBF9+G0GXXuNFbDGMcauQlfoOBjpTMdCdj94uuS15OVVFBVo9FWhuzFMV48Wp4ShICaeCJagM&#10;wVSofgpMGTy3MnmuZfHkzxYFZSKgcvWoLUhBeVY8v08Fz59W3Btyw16dxmN1HiUZwfy/XEH07aMo&#10;kul4ajLR32nFcD/3G/bA1liLAKks1+sRIQWXhFSkIZXAoSoikKKSTSoiCaIIo1ED00hEJ6ciNsX0&#10;eF1mR0hJS+E510xAOdBOm9eh7B3VlIfrBFSHPOdt5dLJ87EFrbJPlxstrXZY7VWoayxHHSFVVFOO&#10;7MYW5A5+gDjvA5j6P0PBva9haBtCwZ3PYfQ+wpLLOpww2WjzvkbNo09he/gFgssbcLPCg4S6HgQb&#10;aN1ULx3/F1wmCpwyZdgLwSRDXQgqQ5pRASohXQAVT0D5qcHCIaEXFaBGQycugXCJfyZGPf9sKPUk&#10;IJK8EwEluSjJNfngJFBKEOv2rIIaAZS8x2gFpWIUmHzxGFBBsYdw4eZGnDy/BKlpp1GQRwuXdhWG&#10;+FNIjD4KQ9wFmJKoonjiG6OkJ4+NOOw09OEShFP4CSqnw4hnFGcG8yQvpiIqGamxKVdWrKPdgu7O&#10;Wtzpa8C9Hivl/VVeiQ+xwYfxChzLEy8DjVRAohS8VAY9hJGUIShAEXCSPNfWJWhNCCiP5FXYsCTc&#10;rYQVT+SWxmxUlcURdlKomMCTXnrpQpBH63rr5DZsWDAW+zcvQMTt47RVtKuJN2npTlNBnVTWTlSU&#10;/vYRVdOVEUdwhJ+hrbgEmU9cFFhR8i0qAD82uEAqJykTuKkAJVd/gZNASnIrkldJjrikxp+VmMIJ&#10;rQiUpEeihPavJDOC6i5cvT6dtiaFgKrIi2bjlxyTlmcaHQpQI4rKSVB5ab26JP/UWow+qscB2t37&#10;3XVUVQRYbTqtZA467FlwVxlpLbMIp2r0EvYDHY0KTjLuTtZ7ZTYDKqluWj81k4Fal9kNuBRQtRD8&#10;Dqomflab/C/tMqNpDr+/P/JNl+CwRPPCkko7qENOxhXUVCRAqr5lfy+h53ZWo1Vyhu4KVBcnq/xS&#10;fqrkoKhseYLmGEOQqSekE28TqlJhHkAFFaJKDioIqPJcg7rP32AXwdrVQvA5eOGqhNlwCyUywoH/&#10;gzh/Xlj4/0mlus9Lj0Az4d3WWk715kBBVTEik3SQyeYidYSRXgNONMEUY0hHbDKDwIohsKSHTxRU&#10;bGoaYhjRDAUp7iuAysrjMe10EkC0dW5RUmLvBFDNKu/VQfh38Nh2tjfS1tWissyMpgY6A5cdjQSU&#10;jTbPzmhqtiKn2oLUZg+qP/sRmYOfIanjAfIffkPb9ymt3ecIrnVj/oUEHEttRsHgN6h7+AGsH36K&#10;BGs7Yqo8yGjuRKw5m/ZOVJPYOyoomWaFkNKUVIoClP4xoBIIJX8FqOCQC4iKufmUaoqJD0BMHB8T&#10;TLJU6yPP/Vwomyc9d1wKoHxw8oUPTj5APe7FixNAUUGpyeoEQL74BUDlFEbAlOWPM5c3YNGKl7Bh&#10;2wScPr0U4QEb2ZDX48ieqTi6fz4i/PfT5p1DrvEaT6qLvPKfpmo6TjgdQnzIEdSWJlA5FfCKW0gl&#10;VKz1EEkJAK+m7Z5KdFFRyV1Bhqmm7vU3YKirlo3HwpOugq8rVj1VUrsjV8NuKiVVJ9VBK9IhPXtc&#10;eiWkh0/yU7QlKidl4ZWMcKKKknv8y5S7rY5MwtFMBZCJUiqnpJAzOLpzCTIS/OC0FvGEb8TdIRfu&#10;DjpVxXJxZjQSAk8gKVSUFC1f4HFEXNsPo8zMEHEe2QnX1JCXEgJKegPzkgRGtwiia7RpkpcjoAgn&#10;GdIhgJJcivRQSfd5cvglVOcmoMwcjVJ+TimXAikZ4pFNeEkNUDkVpVNunWUlYGySY3rSUyclBWLn&#10;2qicBFQS8riLdquXF4Fel1i8SiqoOtzlsezg6/udJRiiuuwk7HppAYe6G6huCCYZkO21EUxadLt5&#10;fJ3adCti9SQf5aVyUtFUAbddEuZaolzdcl3uHCPKjtavyy2lIa0EhxRwtjJscBJMhXlxqK5M4wWE&#10;gCI4m6nwnLThNlrdTF4pM2nz8uSilMn9RFEKrNOCUURFWUYlJJ0LqheymBavIpXfr0wp73uDLWo2&#10;TpcjD5lGP9SW6NBHQNcXxvH1AWqYU0FqEHKpXrNTg9FQn4evvvsQAw8GkF9egQRTJuJNZoKHoEqR&#10;pRkxKQIjKiSDDslZ6YxMQopqypSOKD4ngIqlxYvUJbPBp8HtaUF3VzM6CfZOQqm7vRldPAadXi7b&#10;Cc8OB3oIxr5uBxVWNRpqcrhPAyFmg6OlFs0tdWhpssLuakWhmza0uQOZvR8gvf9zxLa9D1PvJygc&#10;/Bh5PfcRZ+/D6hsp2BNTgLSuD1F5/zN0fv0dCjoH4FdUh7AMAZQkxMXOjUBK5aG4lLIDVRslzydB&#10;n/IEUKGhl9XdXZ4ClA9KTwHqyfPPDb7eZ/NERfl699T7yjYCygcpgZNPQUmiXD4n/vEQl5+CyReP&#10;ARVtpOWoykQTlUlzexWavVIPdRsht9Yi5PISbJz/j3j7j/8b5k7+r9i86iWc2DcTN0+vRKzfbsQH&#10;7kPYzd2wFMei3VmEVl5BWxvzabcIpmaqKAEUr2heXkU7XVW0fbR7lOIycVk3VVAHG1cXP69TIEV7&#10;Z5f7uJWl8B9s4RXTji7u29XJRvQMoDpp8zr5eq+Hr2ujSuP7yMBhlTjniSs3LnDxu4ilklouS5EB&#10;94fYoLrtvMpZ4fVa0S6j9/taVLW6WX8bcYFHYaTNkzGD4dcOQB9My0f7IQWGqdFUQwZCyMgrvu4G&#10;kmkVU6MuwMwrt+SfxK4IoCRESRWmUOL6ncTNEzthLTHSqsSq6UaKGbKUKGBDrWIjlTmbRDm1yVAZ&#10;hodW12MfSYTT+qp7/I2KTqqZrpYSKiiGU5Lk5Rji/+1eB6FAC+S10u44eQwsJiqvLHXc+/h7+/i7&#10;e3j8uiRB3lINTxPB3sjjxZA6qdaGYlXE6ZI7CtcXoFmqzancmi1yW69UyO2rXPIdCHXpbvd6aHe8&#10;LTyeLeiXGQgIkTb+38R6eztlWpxKtPD/7uQ2qyUXMSFXEB54HjcuHcaR3avxzoa5OLR1Hg5umoWD&#10;G2fi0MbZOLR5Lg5z276Ns3D1xGYEXn4HIVcP8HhfhImWLi7oBPzO70L0rSO0irdg4P8r8MJO3Dy1&#10;GbfPbMetc7tx88wOhN2i9aMKs1Rls0EE4dLNS2zIaUgrLEFyXjF02XmIy8hALBu5KT8drTKVTGMN&#10;FVOSUlWxqRmIS6XCSklXiisiIRHV9RYMDHjR292kINQnEy928SJHSPdQXfV0tKBPDa5m8KIgNXvt&#10;vHD28/xq4/Fvaq2nurKhqcWKhu5OWPrvILbWiWTvHeQ9+BYxrfeQ2PYImV2PkOMdhuOTL+FXWI19&#10;0WXQNz9EQe8QWr74AlVcJheX8vv5ygwIJDX/U5oGKj6WQk2xfToCKkkBKkDNaBAug4VFQY0CkA9O&#10;f42Cik70R5R+BEp8/BhQtH0yB9TPKSitJ08A5VNQz4eTxGNA1fTUoZgwuckTYP/pbfCLOIecwmjc&#10;vL4JO9f8EStn/C3mTfwbTB/7nzDlrf+A6W/9Z8x862+wYvo/Yen03yCKDbubKqaFV/sWQkbqkqSu&#10;RmqWXLR4bWwgEl4CRJRPd0ct+nsa+A9u4Hb+E3lCC6Q6CBYHG1VlgY6Kital18F/PkGmije1ynMB&#10;ldRJ+UIpKYKqXRLnMi6P1qKNSsolpQe88svk/u18r8EeqbdioxwJr4eWiGqig5C6O9BKtZAPQ9Q5&#10;dcIbCKaoW4dp847QevCfGXwGty/uRwuVTbdAnLbJGH2B6lHs32UqphtKOQmc8pJp6dLClOVbNvUl&#10;XHlvM5qqMmDhbxJIic0rZQigRE1JzklApKklAVMeH0uNUwGjGJ38HV0SBH43VZNEF49tD5VFL+Ek&#10;kOpkCKTueAnoWrmPno5g0sNbkwSnJQmt9WY1QLu7rZYXCNo36RWVmy0081g1VY4UbcptzrXbqbda&#10;ZbI7GSKTi+ZqXrjkjjBlSbBZstT0vzLBoEfeQy4UVAhd7U3Kfg3KHFO9Lh5//i+kro0Xg1anBS2t&#10;FtjrilGSmwJ7fSkabeVIN0ZhyZyx+O1///d44zd/gzd/83/j9X/+z4z/G6/+43/EC//t32POW7/B&#10;/HG/w8t/93/gjX/+DxjL/cb//v/BG7/+D9zv3+NNFf8H3vzX/5OvZ/yW23/7n/Aqt736L/8XXvgn&#10;vg/jD7/+j/jj7/8rZsyYgj37D+HiLX91F5gEkxFlNWUYftCNB486cP+DPlTWVyE6yUhIEVAmgRSV&#10;lpGKSp+EFAKura2JF0xRSjYCycYLJS94VE5dHdxOFdVDi9evpq9p4DEm/Pl/7eJ53yMzLngIKAcv&#10;Bo5yNNEmtvz/SXsL+DaPres3bRpmZuamzMzcpkmapA0zMzNzbCdxYmZmy7JkSbbMzLbMTOGkTds0&#10;ZUjXXXsUtz3wfvf97j3nt/sosvDRM/9Za2bPnuYm5Hz5NXwLSxBUVgvTV7/BsfwreFffhq7hOopv&#10;fYU7APxSKrDNJxVuhZeRfOO2SgjNq6qBR7hsbU5ARRBOopqiWgFltX5+ClDB8A/xtW7cKYByPa0U&#10;1D8V0v9fQFn/zedJqgHte2vIvwVQMnv3r4CScav/C0AVfl+Eip9qUfNdE8qv1cBAaRpk8sCJi5uw&#10;f/9cHN4zB1989hRefKoPnp3UBU+O7ozHhrfH5CEPYt60Z9gDx1gvcMKpuIgWS/JpiiVHiT8Go6I0&#10;leBglBNCldbB7waxHA3F6t8VpbH8YZPZu9Om5ccgkTZBtvaWAmWNhFgDQ9bmyXNao041jFyGLJeh&#10;qlKAYu/NHksWDpezkcvmlaUFiXxtkeN5fC9reRdJVbA+h8/nBXa5QeodZcHVdidCnGVQ/AQCnA7A&#10;k4AK9z6DqBAnwjEbTc0FqObnqCMwc6lUAl0OI4KgivKR9AlbqigZRHdCYoQjlk59CevnfYBQtxPI&#10;MvircsbxtHgSYukSaPNyEkOoGqmUaIll6YokXqqQ26JUaJkEUCp4TlXw7zJAXsvOoFxm+dIiadWS&#10;2SAIalraXJM9smPOItN0EYVmuW1DaxaqOowanh9l8Sry0UAFJGNN1RaqqMIEtZhYAFWcLVUOtLBk&#10;aSE76MimqDnJQUin5aoqSVaqQcZa6hjVfK1q/gbVPIf1VA3NTRVUUmU8V4XwdrVBgiGUjdVCNU1L&#10;zsdcuVSNy81VaOLjLl+v43OKEOJ1Dr4XjyLI4zQ8ZQCXCsvF7hCObF+JZbPexaz3nsUbTwzHk6N6&#10;4IkRXfHUqC6Ej8CoJ16Z3APvPzcEsz94go99DWvnv4WNC9/D1mVTsG3VDKxeMAULZryDhZ+/iw/e&#10;egpPPToKk8cNx+QJI/HZ9Pewef0CnDq6BaFBF5AmVU8l566mFFHGWARpjVRZetokvbKGPoSVqx+t&#10;Z3YGSkpyeH2L+mcnyfNQw+urliElhKSoXz0hVVueqepylWdHo6HYrGZaa3n9pyWEITMlChY+30Kb&#10;nELbmHb9NkLLWhBU0oD4Wz/Dvegm3CtvIarlFnKu3kbJ7Z+w4lwQlp6PRGTlbWRc/QZhSYlK/fmq&#10;mbwwWlCGKCcCyp9Wz0/N6ElGeRB8wvzg6kUFRZvlREBZl5sQNPeh1BqymUErpLwIkb/+9k+Yqbi/&#10;LRXhowB1P/4boOQxAqh/WjzJYm9N6PyXgfJ/C9/7Y1NtCr6zIPUqffJX1biC27iJr1CHQhTdjUHz&#10;T2m4h3rc+aUQWTkBsDmyGnvWz8WCqa/jkzceh0njxF41Sa2ML2GvbymmzZPZnr/A9HfSpYwXCZAU&#10;HGR5S53UH6KKIaBqGZdqpJxtHBKMPqqxXG2hVCakmqikmmSgtL5ASeuGWjaw2gJ1FEipWT4FJwJR&#10;4FQcq2Z7JMlRytdK715fk8f3FZhZraJSYqqh8XX5OtcvF8PP5TgWTH8VR7cvho/9fnif3Y+Lp3YS&#10;luxlL5WiupbWhp+9VN6Pt1MTghAgkJKEUH/JSLdXNdXXzHkTK2a8TjV2DFuWTCPwbJBlDLCWFtH7&#10;Iic2BGmGADXgXU1AyY4trXCqoWoSGyeAal3SIiFjT5YMKaVCC3w/KTRN54H85GBca85CS00aClK9&#10;ofHcCFPgDiRHn4LOZzPO7f+Et8/SfrMnrzCrbOtGGT+SXVvYo0tNKKWg5Pej4pSUhqJsARQbEeFU&#10;INYuMQDpcYF8DQKKnUpdjbUEcOtYjEQDFURLQ5laVHytqRxxGj9Mee1Z+NmfIUDZwTTRCtWXKktU&#10;SytUSdUl/752qRI+LqexdsE0LJj2Jqa+9Qx/g3exeuFn2LTyC+zeugSHaJNPHVqPdbSBK2a/hM3L&#10;3sG6ha8RRq8yXsfaeW9i1Zy3seSzVzDno2cJtSfx2XtPY9o7T2HGu09i8Yw3sPTzdzBn6qt4+cmx&#10;GD24O9597XHMn/Y6Zr37DD585WEs/vwtbF07ByeO7MZZuzM4Y2sLZ3cPqqZo6MzJCKct9KHtu3b7&#10;a3x95zbKyvKpEguowIvZgVrQWEu7RzALnGQcStpDnMYV1VJWxyIVGJKpSvVIjPFCRkIgCqlUK8oy&#10;kG8pQlRJHTRX7iK06hK0JfWIuXwXF3KvwruUVq/xe0SW1cM5KRuf77uAHe7RCC+qg7fBRIUnComq&#10;SSyesnlSh1zSDqy1oGQ2T5I1JdVAxqA8pCY5Ow5Pr7PwUUtd7gPofvwTUB5eVmX1d8iGnoSLgOkf&#10;UPqXIHTE4ilwqdtWq/dPBfXvs3j+QY5/RSuYWm//Baiq76+gkpF1vRyJl1Nhuswf5aor4m67IO+H&#10;MNT9akbdd7FouZkCP88jCPWx5kfFRruxV6VyYgMqyTdTOfEiJ6BK76unVji1qpa/4KRCFgTn86Km&#10;1avNoKVjD0+4yI68ok6k1lBLQw6fR1tI+DTSzskC4+aGQgW2egUpNg6+VpW8j8wWSaqBRdaPaZGZ&#10;EIIqsYn3Hy8hj7eCSqS52EVRUFZF1txYgC+vliOS5F8w401e7G9j9eyPYXN4O+FVjYa6YlRRplfQ&#10;2pTxuWWElCxqNlMJycr8GAIqIcwB6+e+hzkfPs1/22Pb8lmYM4XA27EC2YRSTlwoEjXe0Po40Pbx&#10;wiXI1XgSe1hRSapsisDp/qC42D9rwTnCliGZ4hmmQELOz7qkxeiPEkLk5uUcXK5LoT32gvPJWYTS&#10;R4gN2wVP25nYsfxRvt9mPs4T2QnObCxGNPE71MusnRwZMkYlxe+kVlRJbgwtnqQ3SC3zSOQmScKk&#10;Py2qnzqfsvFmA5WPWJkGWpp6CdlcQQBVT4tHOF1qsJYT9jp3HKe3bUCGORpXqMxr+ff62hKec1HO&#10;haisotJotCA9VYeda+bhxLYVOH94CwwRnrx2eM1IxYsGvk8TO5GGbMTpnGAKP80OYQc8zi2F94Xl&#10;iPCUuvJ7ERtqR2vtoCZFYoJtEeF7EoFuB/mYHXA8sx4XTq2Hp8NeuF08oIA3a/pr+PyjF7Fk2ht4&#10;+9mxeGIs7eDYPnj+sVF49tGxeIwq67XnnsSH776NVavX4KTNWfiFhKH5yiVeB+XISOf1SSVYK+WQ&#10;+X0FUAIn6fAaqTIL0vWIC3dWhQmby9gxlCWqTStSDV6q4kahzFaXZqGstAhZ9VcRUf0lwqpuIrLm&#10;FjR1NygY7iCk+Et4llyD9vIdRFe3wD+jCEuOncduV2/4mggoqahJQAVGRtLiEVQCJ1FQ9wfNVeIm&#10;FVRAZAAVFC2ZOxWUyxnC6iy87yskgdK/Ryuk/h1QAhdRX/8VTozWMafWaB0ol+fIONT/FlABwbR4&#10;/wRU/q0KVPxwCXX3biKfasrQpEFEpRvMN/yR/l0wyn41oPoOAVSng7PTDng574W34wFksPcuKTQQ&#10;TrywxeIpQIm9S1HZ4AIogVNrcmUrnES9yHiSDFg3UEHViTIppb1jQ62rYkMtNVAOsyHVJqhqk/lZ&#10;4Wp2sLY8iUpKnmcFlLyGALBcxrnUUo04FOYRTmxUmYmh9P7p7NGLlS1ploFNKqlWSEm0WsUGAZhS&#10;ZwW4ebVUFXTbu2kpZn/0Jvzp3W/daFIXYiXBVFWRQ0gRUKrYHtUYbY+kGsTQ4h3cMAcLprysxpic&#10;T+/GvE+ppOZNxdrFM2F3dCfsT+yjOvgAL0weBX2wG66yAcpsnFg6UUuS4yRKSfKditOiFJxy+D0E&#10;THmJVDLmEGQYGQZZjByC4mRZpMxevTEFV+uTkJ/qAle7L3Dx6EcId5kH52Nvw+HQm9B6LENi+C4E&#10;OCxHjtkZLZWpVFK02uw0JP9JNmOoKeE5pIIryzeilIASe1egSsoE8b0D1Ro6S1aMykVqVKChYqB9&#10;U8qB8JZjswCqmX9X1Q+K+VrJVDzT4Gx3DDdv1tMeW6i+LFRckuSYpwaOSyWBlBY7J1lL8JxDGHtb&#10;Pc9fCTurYtp1S1kS1XYazp/ZipXz34Ah6ATCPbfC034hfC4spoVeh1D3rdB4H0BM4EkYQ21gjKDd&#10;Dj4BXQj/HWlHsJ1HSrwbrxMdFVs2vvm6CoVUrZowZxRk8LuyU4iPYSO+cBTHDm7BlnWLMHfGh3jr&#10;1WcxbsxQ9B/QB2PHjcbHH7+PeXNnYj6/U6ifCzuGKn5vKkGGAFqgXccQ61pCy2wMuUAbHoRGSyRq&#10;isN4PgOQl+yJ3GQXqnvae0saSksIqYYmFDZ/g5jSK/Cv+BKaiptIafwSlh9+QURVC3yKr1E0fI3Y&#10;hiu4aErCWrtzcNZEwieiFU7W8JeQEsD3x6ICpQywWjwcAGcCxtn9DC44n4azh3Um7X8C1H/C6e/4&#10;/wMoq73774Dyux//AivCSQFK36KB4ZIJMU2p0FalIPd2GWp+akDhd9nQXfZCzg/RuIVaFNeY4eq0&#10;Cx4Xd0MTYKuUU1E+bUGBCUX8kWXBbkkRVQz9teQkCTys9osKiY1ABrBb/y1/k/V0liI9stJCeJEY&#10;qJBSUFoQhuIsf1443vyRA1BMW5mf4Yfi3DACSE/AJbNBEDCEimSZy1iXXGCyREMNiqdTZVBCZ7JB&#10;S+JhC3voZhkfYUhNbSugZMBdAMXb90NmZqTcsKgimdWTZMX9W1fD2/Usrl9rZG9ejOpqyRymtK/I&#10;RYUMeEqGO2FbSOl+aNtiTHvrSaToA9hIXPARLcTnH77GRjUD65bPxeql8zBvFm3MjKl4fNxw+Dja&#10;4DrVXRXhXikWjnASMFnSaa8YJYzi9Cg1wN4aoqIkChkWWi/JeSpJDyRMPFGe749U80l4ORFQJ97G&#10;yQ0TcWTNGIQ7TEOM12JoXBch8MIchHtsJRBjUEfVJJnjVjglo9qSiEr+flJ6tyLXmo9lydSqHWpk&#10;+YyOEE7W+1gB1UibxvMpaqi+jiEWh1Bq4rmWssAtjSUK+i2ElAtVlKPtUVxlY66j/ZO9Eatp7yp4&#10;HmW5SIXAilapsjQbYWwcIR62CPW1RbZsxppnQLrs9KxzxtqF72JY9zaY+fZEVYki2GUj/BzWUL1u&#10;RKjrLoQ470aEx34+/wAMYXYMW2j8j6rs/JhwW8Rq7WGOcUZeZhivv0RcvlSIAtqwwlwzvrpdj7s/&#10;XGNcx3ffXcPXty+h2MLPEx1BlRIEG+cLWL1lA97/+F088/QjGDd6CJ54eDR2b1utvq+yuFSSYvGq&#10;xfbWsrMjVA1hp6joDvOaOIAUw352MCd4Lg+xc1qDmLA9yE3xQ2VxJizlparigRRnKbh0By6J1fAr&#10;vwktlVTFt78h+9o38C6sg67pDqIqr0BbVgvf2HgCSsAUxdAgKEpjTdxkBGk1CORnD2JI4Tq/cMKX&#10;Fs/R4TgVlA3c3AkMd8lJIlj+DVStt/8dTK3hIcrrv8BJ4n8LKElFaIWTqKVWQPmLcrp/WxI9W/Oj&#10;2sTdMkHXrId/qQYhlXFIuVaAS7iCxCt6+JSdReYdE1p+rUVBZSI8XPfD8+IeJBm91fKSfDauQhm/&#10;IJhKaVms9o5q6P4YlIQkUVr/RhshuUq0Y2X8t4XKIYc9SUqsBxorCZ4KExJ0J2kJ7PhjnkOa/gR7&#10;8PMoyqYkzglBaWE4aspMvBho91TSXqaCU2GWDOzqGNHISr0PqPgQKq4MNWYiF44sOFVjBLR0jffH&#10;r8T2iaqS12oRQFHRNdaJustAQ1U6e2FnBPJHuXG1nhedhdI+H5W8ACtoTyv4GWRWxrptVi6CvS/A&#10;0e4gUkwhWLtgKhtTW0wa2gdvvvQU1qxYjE1rVmHl4kVYtngB7cUnsDu+H1fZ81YXxBNSUiEyjrbO&#10;pDLGVUIm4y9YqcHwKB61BJkOFdlaPpYWIVf2oPOEIYQWJ3wP4jTbEOQxG24nXofNmtE4sXIk8rVr&#10;keC/FIFnpyHSbREivbYQPKFqZrOaKleqHVRTPYmCEkhVWcxUo/wsPK8VtJoySB4fSdvkb4cogqOl&#10;IR/Nlwgbwkmm1utrBFICpxI0s7FeaqlAS3MZgW9RdjAtMQoXzx0mFGjPWyqVzavk7yD2rpJwstZV&#10;KkIdVZgkN4ZRRWn4PpItHux5EL5U7IGuOxATdBzrF7+FET3bYOrrY+DvuAlR3jvhf2Edgp13IozX&#10;paytDPU4CE3gKaTymooJO4towsqsd0J6gg/S4n2RGu9HKOn5O1tngDPTdVRoUmpaQEloEpYVtKDF&#10;ZQUIM+ngq6OyS06CLj0NEXG03XW0d/kZ2L1/E7ZtX46sTKNS0jL0IJ2eXA9yzX19zYIk7Sl4n50O&#10;P/sPaEVnITZkCc/jMugC1hG6R1FWGEmbl4mCkkLkVNXg+o+/4sq3P8JY3ADXpHr4W75GUOkNlPK+&#10;jJt34Z5VBUP9LRiqrsLLZIYX7Z1/pGxvbgWVAMrv/mxekDYcAdFi8yIREBEMB6fTCAtwUEmsYp/1&#10;Wn+4u9koq9cKJwWm+wPgAiIrlP7T7imQ/dvSFi//8/8joOT1/h4gtw7QSy0o/0DCiW2sFU6t0Qoo&#10;BSk+pk1SpRFltyzIuVGG2Mu5yP2+jLQmicvdkXErAQ1/1qLy52LkNsbS4u2Fq/0uJMf6oYCKpYAX&#10;cZHkzyhAUc0UJamjhNg8K6CojAgksX8lFloxNgpJQSinJSzODmUvcxGX2avlJ3nzYlwNg4YKzUd6&#10;xuVI0B6EJccXJXlBVFEeVG1+qCqJU5UepYa21DCSdWMCqOJcnep5U83+SIuzzjq1SM9O6yaqy6re&#10;ZOzIqp4UoOoLrVUjFaAIq0a5L4fKIgXxWm/owtxw43KNUgpVVFCVBFxFpSioXGVTqsrzUC2lN0oy&#10;1RSyk90BTBrSHeP7dMKEQT3w7usvYMO6FdiwcgVWLlqIubNn4YuZUzHlvdeQFhuOen7GSlFRhFQ1&#10;Q9bZtSZkSgiwZDxKHfm3anYKNfkxKjWhrsiAigxf6H23IcJ1FYJcFiJesxnuJz7AobUToXWfjezo&#10;TTi760X4201DlOdKBLtuQrasXeN5q2In0goo+b417DwkMbJOxgL521jSNGrLKKnsoPezxYGNs2HS&#10;+eDmly08H5L7U0ZLQyUl+T8ETzOVlVi8Jh6bed4lgbPCkgqn80dRkBVP9VVLZUX1RTVaqRRUAeEk&#10;twVY+bQ7GdCFutLCnYa34274Oe9CoNsuQofXgy8tXPgZbFz2voLUx68ORaCC1B4EOG1Va0G1PicQ&#10;4XNMjT1lxHoT5hoClh0Wb0uJIF/HQ7A7vAFnDm3k77QPpw5swNbVc7B2yQwsmf0pls6ZjvmzPsXC&#10;2TOwdOFcrNuwBkdOn4ZrAG2SRguN2Yzixmpcu3MD+aUZCAh0RHiIM4rz49nJyZIXmYCRahqF+OqK&#10;hdbYGWd2vUyr/Qo/2xyYojZRobrgSkMMVSbPdQ07WLaDrIIcGLNrEZ3bjLxLX6mt0Ouu/AC/lAb4&#10;l91GQHEzsq7dQfmdHxFHy5fZ8g0C4pLhLXAimJR6ioyieiKw1A4v9wGlk39HwjfED55UUI10HLLN&#10;l0wISZpEeJgrPAgOBRtfB4LHgQARCP37ADkBRGXVelS3fSX+BtS/w+mfIX9vBZQXAagA5S8KyZlA&#10;clGQ+iegWiGlwBXkjDbJ+SbUXqvBjd9+gOXbZkRXmkhqI0GVibwfkpD1dQLiW4xIqtXDPeAYTp9Y&#10;j8RYf0KB6imHMpm9fxF/JEshYcFGKkcB0r+oKN4uZa9dykagEirlWExAZQVCRylekS32xQ0e576g&#10;OtuJ6IBVvOjmUw5vQH76RT7OCWbdbsr0QwQPf+AG8fxZKhHOWhvKrMagitk7picEIdnkj/LCeMiG&#10;n03s3RoIqRpJSaiR3tIKqNYQBSWAamkoUZZQtmKXZNI0UyBiozxx83Klanx1VF61VFEyZS5SXpY4&#10;CKAqCapagutykwWzPnkdAzu1wVPD++KpMUMwZ8Yn2EhArV+5DCsWzcfcL2Zi5rSPcXDnBvaiAbRV&#10;ZlQVyoydFLKzJmJKpnhrCLAkBFKqekGxGQ08b7WSqFkaj2oqy7iwA2yotDzOSxDmsw6p+mOEujMV&#10;WijhshNRXuuRREsR6rwW3vYb1ALnMv7mUs9cwCSD5JKrU1eehPqyJIKPcEoJY49vryo4xAaexea5&#10;7+OFcb2xftkMfPvNNTQ2VRJMPCfVVFB/AYrnTyxeE0HF8yXnQ3ZmCfS+SGVrxPWrNVRWpWrmqxVQ&#10;1dXFClIVsvC2uoDql43N5Rg8HQRO+xDquRdhjEjvA7SAh6ANOo1tyz/G2H5t8N5zA+F9fgN0gUcQ&#10;7kUFJdVQA09SbZ1R1SiCnfZj39pZmPPBs/jg+fF48/FReGXSMDw3diCeGtUPjw7thUkDu2Fcvy4Y&#10;P6AnxvfvgdF9umNkr24Y2bsHRg7oh8njJ2DKp9Nx8vRZaPRGxGens/EHUQE4IYIwDWEj9Xc9h8hA&#10;DyTERiI7w4SMZC0SjUF0AxfgcXYu/B2+QGzYepgNB5CceJ6dehBKSowoKkpGSX4yiksssLR8j+C0&#10;Jvgl1+CrH2R7hXuouvEjvLIaEVL1DfRlV1B95y6af/8T2Ze/hZ8pBb6aaMJJi2CtQEpLMFFJKWsX&#10;iRAdbZ9eZvRC4R3giWSeVxnzvEx30FKbpXZNyss1wUtBQ6Ajto6f14vA4bEVSP8ElFJZ8rh/AZR1&#10;Vu9/AlPrbQGUu9ffCspaYkXg9N8B1Qop+VubVDaSLEsaLn97A7fufY9LP1/HtT+uwPJdLiJqAxDT&#10;Eo7Ey1HIoOXLrNUixuyOmBhP5GUYkE+Jm09rUiBlYgsEUEkqSoslB0oUlIw1ZVBapqGcDaGMDaK8&#10;zDrjVlFsor3jD+2zD0VpPijLdkOI62yEukxHmNNUOBx6HhFe85BqOkDLdpAX6GLK9JNork2ElPyV&#10;3CRZPlNbIQXtUgguGSyPU2v6Eo2U8tkGK6BkjIQ2RAZz5XZDrfQg/wYoCQJKbMmlpiKV/pCXHIp0&#10;qrHrLTIALMoql5ZQxrDyUccQayC7HVdXy6Jm2dOvjDLaBS8/Pg6Pj+yHD15+irZuLtauWoa1y5dg&#10;ybzZmEl7t3vbOn7vSMRpfZFmDobUFlc2T9IMeLuaiurfQ2BVWySJmfzuJWaldOrLqILyNDCGn0Kk&#10;z05am92I0ZxEapwrstKoIuM9kJvkheIUT9qfXfA9vxEh7gdhjnJRax4liVBsXQN/DwFeaU4MHx+G&#10;uHAnhLgcRrTPaWg9T2LVZ6/juZHd8c4TwzB3yuvsjNJw83ozz53kPFkh1VQvVQRo8WjvLhFQVy+V&#10;4yrP5fWWUug0PjDHheHq1QrUswOorieUCKPq6kKGWDwBFtUUo6wwBf4uJ+DlsBtBBFSI+14qqn0E&#10;0D4Eee9FqN8Rdlq22L95JiYOaoO3nhoAr/NbYAw5zTiFIMc92LHsI3z0wmg8OaILHh7YAY8M7oLJ&#10;g7pibK+OGNWtPcb06oRxfbqomDSwB0HVF0+OHITHhw/AI4wJg/pgdL+eGEpIDejRDf179cLkCZMw&#10;7dOp2LhlA2xtj8PN2QaeTqdw5vA2nDq4iyrRhnYvBcVFWcjONCMzzYQkuoyooIMIpa3OjDuLnFR7&#10;gtqNLkPDTjoOebKZRX4O8gppKS/dgrniOpyii6HNrcE3f/yCr//8E+GFV+GcdgUxNXdhqrmC3K+/&#10;R+rVb+Eblwq/KD3tnFZthxUcFY1gHUGli+RRg+BoAZQGPiH+0EQFoyAzFuYwdxQkRkB2oW4oS1cb&#10;l0SGe8DD3VaFD5WTj9d5uLqe+WuM6t8h9a8KSiBEaP0DSv81/qGgWsegfJSCIpyCWiH1n4CyBgFV&#10;zF65SCooVmSj5evLkH0pLv3YwhOmQc33bLgoQ8K1IMRe9cNVWJBZrkFYlBOy6N8FUjlZBuTlEAy5&#10;ZqqpeAWqEvYOpcVWQFWVS3kUWR6RrtbMlUuhOb6nLCzVh55CNOV7poE/nuEIoj0+h+Oex3F283jY&#10;bhmLMOeplPdLKdEXQRu4AjXFfuzpzZTTklMlr51qTTEQy1icoBa1lhXKMhcTXz/OupUS5bdsMllH&#10;Cd7Ao+Q9ib2zztxZ1dNlNhqZ8ZOQpM8aNv4aiwG1JQaqgAwCkdZQ1g7WZVGBFahsYsmiFkhZl84I&#10;pPLw43fX1czfo2MHYOHMj7BqyXysWr4Ya5YtwcI5s7BgzmfQhvsg0RAGY6QnosOcqfhCUU341FDR&#10;qFQDiftqSkJSEazpCIloJITrLby/NAF1jNIsjVp+I6V1M0zOyE70V3vTpfGYZvahWnKhrZOa8Zuo&#10;Kk7CFHYBsZEuSDH4oCAtXA2+y6B7pikASdHsaaOljpQLlddFQu0Eprw0ARP7tMXTI7rhtUn9MeuD&#10;lwgKV3z75TUCqpyAskJKANXSWEHAl+MK4+qlMrU78KWGAv4OCSgpoJptEgtNNSu5VHVFClA1VF9S&#10;21tsnqio+qoCRLPn9LiwC8EEVLDbHoR57GPsQaAn7ZxUPPXYz/N2Bgc2z8KYPm3wwQsjEOx8ALZ7&#10;luGtR4dgfK+2GN39QUzs3xGTBnWiMuqEMb07YnSvLpjQvxfGD+yJcVRMY6mYxg3qiQmDe+OxEQPx&#10;BBXvxOH9MIr3jeBjhgzoheGD+2LcyCF4eMxIjB4yEI+MG41ZU97H0rnTsGL+dCyf/xmWL5iNXTu3&#10;UYn4wOasDY4cO4hITQgs7KTNBtooxx1qEX12oicy+LvkZkXDZAyAQR+E7LxUpBQUIba0EanNt1F5&#10;9zc4xpYipugSqr76BmGFN+CR/x3csm5BV/cDIquvI/XadwhKoMXU6qnmrAoqRKv7V0CJgoqJgnew&#10;LxIT9chO0CLS9SxMQa7IjYtEVW4SmukE4g0hsLfdh9gYP3b0FBNsT5np0fAjRKQ8y7/nQ/07oLwJ&#10;Gmv8K5Rk7Omfx1Y4WQHF+5WConL63wCqlKpDUgQKeMxnb9p0U0qUZqH2Wwua7xbAXOaF9Ku88L8L&#10;g67GDcYiH56Ui0hPjERuqh65GbKrhygpgZRM9VvVlECqolRAch9QhFV5qUBLBsqTUJjLk+Z3FDqG&#10;bF5gClgPP5tXCahx8Dn6NDIjlqI49TBCZGMBn6W0XCdo93zVeJNaJEzYKTCxcas0A9kSnCpEtimq&#10;KJbNAKy1tqsJRqldLkmJMq3eIIOiMotHFSSgkjEDBacGUVc5VHwJKMiO5Otq+XjayRqqFUKxoohW&#10;i3CQrHhZVqMyiGukkUltdUkkJeyaZAFtMVYt+xzvv/UiFs/5HGuWLMbq5UsxZ9Y0HD+0EynmCMRG&#10;+xBQXjBGuEMX4Yz8jGhc4ee6Qtuq8qL+Stq0wkmint9HqmdKmd9a3pYEzvyUCKQTLllxDHMA0mMZ&#10;/HeK2U9NFmQnyv6AzrRJh1UFhQQCyBzpiniNmzoaCYP4CA8Usmet5e/WWCQWL5F2kqoul71uuBt2&#10;r/oCH74wHpvnf4Kjm1Zg24pFuFQtW1DVWSFVV0rolCp7JwqqhXC6fq2cYM8lnKj8Ss1q9+DmOrHX&#10;mWjkOVYqlJCvrynieZRZPWs01JUgMykKnhf3qkFyf1daPWcp5bMLoT4HEeRzFD5u+xHAv0ldrl2r&#10;p2LS4HZ4efIgPDKEimlQFzw6pBcm9OuG8VRIY3q1x9jenZRSmtivO8b17U4bRzXVvzvGE0SThvch&#10;lHrjEVq+ibw9dkhvAqoXBvMxfXt0Qp9uHTCIYBvetydG9u+NcUP7Y/LooXhqEhXaxJF49ZlH8d6b&#10;r+Gzzz7DstVrcfDUGRw/ew4btm1ig74IbYQb/NxO0bKehK/bGfh72iAixB3JSbFUTlRPliIkF5ch&#10;sqgZ4eVfoumXP1H85Q9wS65HWPGXiG/6Adrqb+GZeRW+2U2IrroOU/UthCXm0MrF0MrpEUowhURT&#10;QUUTVroIK6D0OsJKA+8Qb6SkxCBVFwiD10XE+nsgOTIQRYnRaCrNRpIhFJpQF9y6UowbLQW0flKy&#10;RsbT0qHVeKrFxVLD/J+g+k9A/aeK+gtQ9+OfgJLqB7LbiwyU+wVZQaRm8/6HaFPCBlHMBlHIKCiO&#10;RS6VTV5FPD1wLoovx6H6+wTkfxsOz5wD8Cs6hcofUlDanAyjwQ+ZyTJzpkN2uhE5GTzp2QQdlVRx&#10;foKClNi81iqYZZZUlCpoJSubl58VCamyqfXmxeZ/AOHOi+C4/2lc2D0ezvseQdD5D5Ck24MyArE4&#10;14fPjeTrxlAe0yoSdGqtHxuuLLMROKmjApSMR92vsy2D0JLISUAJpFTtI5WPJVnl1mTNRoKlSQbJ&#10;JY+FnyueqiNB64yqgkiqlGhaqRhkmr2Ryd7PkqcjqOLVsgUZbBcoScKp1QIWqteT8Zeqsmxs2bgc&#10;cz+bilULFmL5ooVYuuBz6KieMpMikMBzFxvti7hoXkBxgThzaAP2rp2H+EgPVEr1ynypYCkD4WY0&#10;8Hs2StIp37OFylEgJYPkksiZI8mbfH6mOUjtliO30wmrDP5bdhGWHVLyU6mQaFWTqJrSRCnpvGFm&#10;w5GqlpmGQAWlZv5Ozfx9Ghl1PGc1BH5dcRIuVWTgMqM6LxZaH3ssm/Yupr/xIgJc7PH1zRaeOyoo&#10;wqmJcJJ9865ItEiyZgHCve1oz31RX5GIZirQxupM1FXwusiOovLWwkJlVVORS8gXoZJWT2bPZAC9&#10;nqAO9bWBj5TxcdkNb1o434vbERF4BtEaJ0QEn+dtG5w7ug5zPnoO4wd0wNCubTCOimnCgM4Y24eq&#10;ScaVBFIE0niCSWJsn26EWW9MGkqADemJh0f0wcMj++Jhwmn8iP54ePRgjB06AIMJoz7dO6Mn7WAv&#10;Rj+Cqn93wqpLOwzo2QlD+nbDUL7eqMGE2yg+Z+RQPP30k/hwyqdYtHw19h89iXMOTti6fTOcHM7A&#10;qA2CPjwAQV5Us77OtLyh0OvjUNdyA3d++R1Xvv8eGksdHJKqqZga0fT7z4hr/goXU24g3PITYqpu&#10;w3L1Dm5+/yNKrlxHWu2XiEgqQ2B0AsJjjAjTRxNSVFACKD3tni6awKK60oTDL9gT6RQR5jBPGAmo&#10;hGAfpGh4vVC9FSfFoIxKqoG/y/VLBbhUl33/d2JnUi8rPXKQnBgOd7Wn3hm4e577FwUl9q41/gkn&#10;Bab7M3iSTtAKqFZItS5z8Q8SQP3nDN4/QwFKWTw2hEKGFVAGZBEEBVVx+Oq3CpR9a4Z33jEElJ9E&#10;wk0fFN0x4cqvpdAn+iFaz4uegMpI5XPou7MyTMruFRFQEjJgLrN4KtWgKEXN8skCYqkfXpgTTRDI&#10;nv0nYAw5iZiAXQg4NxNeJ96B27E34Xd+FnQhB1GQE4lCfh5RXZVUTmITS/hZJcVA5UBJ5FtDBsal&#10;KqTAqYzvVV5KtaOKstG2lVqPYvVa4fQXpGjbpBxJBlXIuWNrkUALWyOAKokiDCLY8N2RkxLI9zIQ&#10;dlQwbLQNBFODDMBTKajcLKoyeb2ayhwqKQtM+lAsmPWZAtSC2Z/j0N6tyOPFIuNOqfHBSIkNRYJR&#10;1rmFYtn0tzGiYxs8M6YPtP5nqYK81RITWdqSmxgMyX8SOyZF7CSBMzshRI0XCZhENQmYFJx4WxYm&#10;p8f6U1HRQiSEITclEkVZetqLUGQnh/O1A3m+nWkLXQhCqib+PvWEUQMteQNBVcvbMk5Ry/MokKrl&#10;7UaCXQZZEyJ9sXja+5g/9T1V7+ja1RqeA+vgeOvmnjeuVsFA0Nof24SyHA0aq9LQQKvdUJ6CqiI9&#10;oeqDPH4vgVQpf6MaWr0qAqqyuljlSUmSZyptqo8zLZ6XFEQ8glCvU9CEO8EcFwKTzg+7NszDU+P6&#10;YFi3NhjR4yGM7ksb168zRvXpQHVEKzeoG+/riJFUT+MGEExD++ARQuiRkQTRqP73lRJVEdXSEFq9&#10;Xl07o1unDuj40INo37YN2j/UBt26tkPP7u0VqPoQTH0ZA3t3xQDGIIJvSP+eGDWkH0aPGIShQwZg&#10;QL++GDN6HJ54/FksW74GO3fvxsaNqxEUJJAws4OLQ4wmGHFxJhjjM+ETaUbltdu4dBfIufIdjI3X&#10;4Z5XB/OVuzBX34Zj0iWcybgGTeUN/PinVDv/Fb/e+wlNX/Lv2Q2IMOYgwmAmpPQI18cQUgRTjE6p&#10;qrAoLTRR4dDrQpCRpKNSdkW0+zmY/NyQFO6H9KgAZOpCYUmPQ3NtllrNUV+VzjYiY7nsoNgZ1qph&#10;lAzVnjUaH3h4nFOQEhX1z9QEZdkESv8IAVBrMqb8+5+AkjEoK6D+hlArnFoTNf8ZbQpohwoIqQKL&#10;RBzyaPdyCITcwhgUVpPQ6XzDvFOIqLVD/FV3mBq8UfhlPFKrdXAPPQ1drA9ycw3IJKgy02OQk2X6&#10;ayzKavUSFJhKClOV7WvNicpjYzPrnGGKtEcMI1ZzFhmGs8gynECW8RTyk1xRkEkbmWWgHaRtY+Op&#10;5MmTrZKkLK0sr7FI5AmcREnd321XMsvp/ysIRdnYUy3qrMiGqnlkSSdcrICywoT3/xVZVGhGtRYw&#10;KyUMRdmy8aU/weDFRuWOgrRAVBaZlG2UInl1DUUMC6rF4lVbAdUKPZnGLcxNxIr5cwmoRZj/xSz4&#10;utsTFEalmJIJkpS4MKQnRMIY7o43Hh6BcZ3b4L2nxyLV6E1QeiMrwRexEQ4IdpdSI2cYknzIiyzC&#10;hcooGHmEjYBK2br7kLJaPH9kxsnOKEFqoD8/IwqyAUKeAC7boLZIT48VtRWsACW5WPU8XxK1Agx2&#10;KhJ1/HedqE6ed0nmrCfsb9YX0zIGYefaxbSmPoRJ68xdGW/T5kkmeWMh7cxxRPmdRnOViQ3AjJaq&#10;RDSVxfJcCji9eC5D2EERUARglcyIElKVVLCVkpFdz3NK1RvG50cF2SIm1AExtJrxsWFUUP4qJWDM&#10;gC4Y0qUNRvZ8CMN7tsewHu0UoMYN6IqRfTpiGO8fSzU1eQQV0/BetGa9qI56YviA7hjQqxt6dGqP&#10;zu3bosNDbdG2TRsV7R5sgy4d26E7bV1/WsAhVFtDqZKGDKTlG9CTAOqGfrR7/QkoOfbs2h69u3fA&#10;YIJqcL9eGDqgL0YMGoQhAwZhwpixWLRwPjZuWost29YixsiOIjMZ2RkJCIsMQVxGHhKpmmx9Ndh6&#10;KgSJFV/hKhGUevN36Op+gr7hDsJqbiG87lvY6kuQUnVNVTH4HT/jlz9/h4VWTx9nQURMMiJ0BkTo&#10;DQilrZMI00YhxhCN1CS2yRQ9spOiYQp2hcbVBpGu5xFHYKbxPGZGhyA7VkOXwN+5gq6GnbssGle1&#10;6NnZy4YalZIqVCIOKAdpaQa4eZxVZVtERbXO6klFzv9bQLUmav5TLUmI1Quk7ZNoTeJsYylKhIXA&#10;KCqm8mEUElb5RQRVoQkZeRqEJzsgrOgC4i+7IvdrysMvw1H+YxpyrpsQawmEV8QpuHkdJXD0KMg2&#10;Ij9bMsutM3rW9AOJvwElOVNyX066Bol6F8RpzsMUdRHmaCckEFKu9ivVlHJJXjQfJwuQ4/kcUU0p&#10;Cnjy2sUy8CqvLTlYDLXHG8O65EUUFAFF5aRyU6ho6sqz2XtTxRXIAL1ksEvOFhvkfQUlj6siuCQ7&#10;XSxgNRtjSb4eyXrCM/Aw8hLdUJRBQFFhVpcmoLo8mfYmH/V1Mliez+fI7F4rpGTgPAuVpZnYsHwp&#10;VsxdgGUL5rH3tM4spsQHIdHkh2RTEFVZFC6e2IEJPdpjZLs2WDf7A1hyoghIfyooH2gDZFeU0zCE&#10;OEAn2zJFuioQiYqSyKOyyqLaEHuXSWXWGrKvXC6tZFF6FCpEXeaYkM37KmnVKkV55hqtyzwyYwip&#10;vwFVw3NbLdaLgJISLVIyROBUSyjXUbnW8bxcrStCeV4KtMHuyE6NwWVaOsl9amqkimop4zlNV5u6&#10;pmov4nKljs/xQ2W+O9/Lld/JgQ3Gi+opBPn8nlIVVUreyASDNc9MBs+LqGjz2Xm5IzJAssJdeZ0E&#10;QRPqiU/eeRkDOj+IoTxfo3t3VOppeM8OGNW3C0b374zB3R/EqH6d8PCw3pg8vA/GD+6J0VRKwwmR&#10;Xl06EEoPonOHB9GJx/btHkSHDg+ha5dO6NezGwbS2gmIhlNdDeFzBtASCoj69f47+vbpgj69OitY&#10;9endGb16dCTwumNYXwKqTw8M7tMLwwb0x+DevfHYpEmYOXMGZs2egYuOZ5GbnYG09ATo4vRwC4lE&#10;cEI2chu/xgHXMCzZ5wgbjyR4GauhLfsSmro7iKn/EuV3CKuKa3Aw5CGv9rrakOE3Yqq66VsY4isJ&#10;p1RE6WMRKYCS8ajoKBjjYpCWIukO0VTNGlr+cMSFuCGKYAl3OQe9jzOS2blkx0QiyxRhXaRuoUjh&#10;9ZDD6yk7KZLXpZbiQIpPJluX5Egxw8pcpGUYafds7o9FSeY5rZyfFUL/E6Dk2AooWeYif5f7VRBA&#10;KiGTR1FR/w4oiTZityRk/VMJG5+Fx0KpzVQSh9wifllLJDKao5DQ4ofIKnsk3gxB2S/pSL0chbwv&#10;jfCMPo5lqz6AMcYT2WwQFjYIAUAxe2Zl9XjBW4ElcLoPqKJ4WsIwJBndCCYHQooKKswGgc5bYXdq&#10;ERLivHjhZqq1WIWEp4U0F8jJ0oRiqjMLX1dmh1rjr00pZeZQKkKWptPKUckQPlI3SgbKK3iSywoI&#10;uRx5b736LMqW3Vc9AqgKWsByWsHykjQ1VmbJDUOI106Ywk6iMjcENUWhVCPeqCgMpCWMp73Lss4Q&#10;CugETvfTDyQJT8ZSNq9ZhqVz5mPdssVIpKUrIMTTE/m9qXQkVyuLYFk56x2M7vYAhnRoA+czewlc&#10;PS0QbaDBg4rJhorJkSrCEfowR8r1ELXfXUGaRh2l6qRYPVmzJ2ASUMm4U25iBApTCfiMGNRLDlp2&#10;jLU4Xk6MNfdKOqRMncqvkkHxOp63WgK8piD5PqAIYVGjDEnqrOG5rbOkoqk8E02SFU6YlPE3MMcE&#10;qgkQlaDZVIrLl8pUr+vjsB8pWls05FMFJ+2iYluJZN1a5JhPEVSyjCmEv6GWgOd5I/AqeQ4FUJJV&#10;XlVlzfRPMPgg3O8sEqN9EeR6Dh+98iyG03KN7NmR9q0LRvbqQDi1w/iBPaiaumBQ94cwbkh3PDKq&#10;D9VTFwwluIYRMgN7dEXntlal1L7dA+jW5SH05N/69aVVo70bPrAv1U9vZdv6C4QIoL69OqG//L1f&#10;D/Tna/TvbY2BfJ+BfborxTR6WH8qpSEYM2wgoURA9evJY28MH0QlNaAfhtHyPTphIqZ8PAVLly5H&#10;eDiteW4eTKnJcI3U4JhXGHwSinCZ0InMq8bHi87jidc3Y+dZIzIuAbHVX8JUUY/b+BNf/vwb0vIr&#10;Ud98VW1tVX/1BxhT6mjxMgmoeGgJqQhdFPTGKMLJiPRksfRRSImNUKWTTaGu0HqdR7irHUIcz0Dn&#10;7YgUTRDSdOx0qZik5E9WYjCvST8kGnx5DEQWQVVIxS9upJLuo7IsW01sGE2h8JQyOWLtqJ4EQDJQ&#10;7qPifwcof7VZAqEUaLV2rTD6b9GmvDIVFoKppIyQktIp5QQCo6SUt0sSkWcxItWiQXSxF7zybRFa&#10;44G0W0bEN4cj77YRu88uwAWHzfD1PIZdWxcgWRayirJRSolqh2ApliMvfKWkeH8xe/H05CCY9c4w&#10;ai7SyvDkeeyH5/l1CPDYhzKZparORhkVjaU0DcVsKJIKoV73vmL6l80o5STSilTJLiWEjGyx1CBZ&#10;vbzQZUZC1uzJ3yqL0qhQ4pGepFWzirJmTIGFMKm+r6IqyrJQSkCVqETTJEIllBbjBArTHNjQ9sKg&#10;WYZ4/SZkp9nDYpGtrtjICCgBXQ3fs67GOsAolnTlwnlYPncRdm1aT7mtY68UowbJ0+4PXku9qFcn&#10;D8GwTg/giRH9eDEFqH3w8pKD1cYMUYFnkaT3gi7YAWmxgSiU5S9q6YtWrY6XWbzcpHAVAinr2FQ4&#10;1VUUSrJiUJ4TS6ikqtrmKTrJNYtRW1XJ7GBRciSPsSq/ygqoNMIpxRr5BBUVbyVvV/B2FTuXGqrP&#10;Rsr9eipDqV1+meoxi+cxwRiilgxJkqsoqHKe6wDnAzD47USs91Jo3T5BuPObCHV+X21ZXpxxihZ2&#10;D3vrU/xdQlFdlcqwJrxWEn5SzkUScWUiwRjhCi/7o3jzqYcxltZqUr/umCQqp0cHjCCgxNIJrIZ0&#10;fQiTqHweGdEXw3q1x4AuD6IfQdSrS3t0eIBgakv71rkdevfoROh0J4CofPp2JpQInV5d0YdKqE93&#10;3sf36E/VNFDu79dVPU5gNYD/Vlaubw9CqA/GDB+MEUP6oVc3WkJ5H9rCfj07Y+SQvhg7fIAabB81&#10;sD9GDRqM1156He+9NwX7DpxEaFQczHlF8E9OxakII/Z46RCYU4HUK9/hbFgGzrkb4ROWCT9dCcJT&#10;byA05Rryqm9RNd3Dz/d+Q1VtI7757mfUXb4LY3IlokyZ0BjiCCkdtLpwpCTz+ko1IIPXWnqChgIg&#10;jOozACZaZL2/A6I8ziPI4RRCnGxgDHRHQoQXSnlNVuSbCCVfJMZ489r2QkKML9LYjrOp8GWX6Rq2&#10;CbF5UguslB24bGnudb9siwyKSzZ663hU6xhTq0oSIP0zD8rnr0xyWrhAyYUSEP3PkGpTXUvFQA9a&#10;WiGAEjhRoZRZ182VUtrL+FR2sQHG/CAEF7gi1OKJrJuxyLgWjdwvo7H20MeI0trg0J6F2LVlHjKT&#10;w5EaH06VEq1ypbLS6YPZk+fwRGRlyOLgaCTHB9Pm+CCWti6WgJLtqHwubufFuAVx0e7qgpfV7mWV&#10;WapyQAkbezFBJMqpJE9SCqzSs1ryrNhoymn/RDkJnFTVR0YT1UwLAWTJj4XUy64mdKotGewVYqli&#10;opStE0ApSEkPfj9fSyWWqpQIwqw4g+chGcX5YdBH7EdEwDIk6NfRq9vwvYKpAGQ2rxD1BFOtJGzy&#10;MwuwpNieWReMOVOnYdX8pdi5kYBKll162VOl0J4RMlITavUX72PiAFqMB9tg3sevqs0j0hP8aIX8&#10;Yda6INXoi0yqIrPWi3DSqUqXpTlGtR2V7DQsFk2UUgEvpIL7wCria8iuMGV8nMz2NdGOyo7EyXpf&#10;1Vs28ftImWFZjNxYmqIUVr3M3lnSqZTSqJ54TgvSqaAyGDwfBWlq66canuNaHkVp1ZVkormStowQ&#10;iw71QBbtRCNB39JUosYG/Rx2IfTiCngdfRfntk6Ex9FnYfT5AilR62GKXEvwLoAxcgPPiRM7Bb62&#10;ZJRXFKCS4JOdphv522UmRMLx1B688uhojO3TFeMICYmRBMYwAmpMvy4Y0ZsqiXbvkWH9MGFQL6Wi&#10;+hBWPTs9hG60cR0fIpjat0HPLm0xpH9XWr1uVDbdqJi607JZLVovmaGTmTqqJ4GTRG8Cp3fXDuo+&#10;pbKG9sOI4QMxgmpp5NCBBFsP9CSc+vQh8Ab04GvwsXzeaEJrwsjBmDhsAMYP4WP7E1Yjx+GVV97G&#10;ouVb4ewfA0NBLdKufwuXrDLs9Y/HHt8UBBZeQ3LjdfxEdfQHJVJB8SW4+eXhvHchgmIaUdHwHe3d&#10;n/j1jx9w7frXyC5ogTmJgDJmIDJWLF4U4oxa5KTHITONCiyJ11d8JJKp2mUoIZGdU2yoC+JDCSo/&#10;R4S72SHS4xxiaf2K2R5LafmTjX5IIZiSqVwTqKJSZCeihFA6DhnWyEQ1ASW/j3TioWFucHX7x+4w&#10;hNLfg+ZWQLXGfwDK/x9LXQRQsiaPKiowxPm/A6qikg2+Il5FSSl71pJYFcWltGpUUkVlZuQWxyAp&#10;N4InNxjm6gg0/pyH6ruJ0Jc6wtZnLZKTXLBu6fsI87dDEW1DLhtgThrhxMgWKLFxpbMRpSdrkJYY&#10;jmRzoAJUXDQVVIQ9AlwPwMNeNl/Ygzw+R8p3lPNCLeUJKWVjKMpPtM4KShBQpfmimmjlCCdRS62b&#10;UcrterF2Sj0VKEjlZVItEbJSoK2Rf8sjMDNTopWNsFYysJZhUTbvPqBU8EeRchhFbMAlllja1wDE&#10;aI4hRXazrZB92LLQ1Cjlbi3qfVXtqyreV0dFxueuXzIHn3/8MVYvWEiLN5/KUoNCqjfpkc6f2IYV&#10;n7+HlyYMxiODe2AAG9GR7UuoRjxg1DpQYchMl4wlBVI5BaGA568sPx5ltMayGYWy0VIFkxK8NNNI&#10;IMUoYJVJVYRsPlasXL61dLBsTVVdFMuL1ZdgN/KzUdHyMXW0z020vg0lqagnvGUnFwFPDUEl205J&#10;VNIGVzDKRbHSplfy3FfmUbUyqgkzOYb6OkAf6U2IJxL2hSjhY0O8TiDcfReSw/cj2nMRAuynITZo&#10;LeI1O1GU7crOIpwdTBQqymnNed4rZfkLrV05z2M1f6Nq/q7HdqzHU6MGYjQtnaQJjCMohhEEI3p2&#10;wmiCRuA0lBZPZujGDuxJK9eBoGiHLh0fRDdGr04PYmifzhjL8ztpWE88Pqovnh43EI+MHoSRg3tT&#10;TRFOBJOoKgGU/Ls3VVQfvseAnrSIvamY+vTEiEH9rDZuYB+qpE7oSzD1Ywwf2B0jh/dTM3xd+V69&#10;uranzetBSPXFBMJsHAE1ZtAgjB46Eo9MegIvvPwRNu69APuwNERVfYmI+ju4mFyDE1GFOB9bDmPl&#10;Vdz8+RdiiIS6B9y5+wsyLU1w8s9GUEQt6lvuio7Cb/d+RWkl7Z+5GpoYAspggi5Gh4zkOF7b7ABT&#10;qaKS+W92wqlU6ukMWbYVF+6CxEhRTZ5UU04Ic5Wtvi4gLzGSgDLxug5AGiGVQTBlJYYgh51dZlIY&#10;8ikuygsl51DahSyyzoaOttvJ5dRfgBIo/QUoxj9t3n8CqjWTXAB1P/4x5vTv0aYgL4xKQYuyEl7s&#10;JXEooh+VvKiSEgKLikoAlV9kRFquDuZC9tJXE9D0cz6Kbmpx2GcxdFkXEBF2AvOnvwiTVpbA0MrQ&#10;ShTJQCwbkKzXy2Nvns1GlpEcxaDFEb8b70c56YYQz6NwO7cVXux1gz2Po4pqqba6kMAkoMRusRcv&#10;YsMoyo1XOVatGesWhgx6i5JqBVNrCKAETtKr52eyIRTFoZnKRqa70xMikJ9lQrOs56N6apKjsoLs&#10;HcqluJ6EFMLLporKos1NQSFtkNjdtLRAaMJskRrnr9YTlleIPcnApXoZKGfvz9s3LpezxwrG2889&#10;hg9ffwkr5n2BQ7vXISk2WH12GQ/bvHwGHhnSFU/Tkrw6eQyenzQUF09uQbzRFSlmD8IpCGW5WuSn&#10;8VyZQ1CYwfOYzsg0sIGb1NhAMb9DCeFkBZNU3oyl8jGrdX2SxFldaERNsZGWLF4VTMtLDUZVPi0e&#10;1WQDv1Mz7XMTQdxAOEn5lVpCQVSTqKUKntdyAseSKyCkrWZYcuJQSvVZQhVYlGZCEd+7IMMAf4+z&#10;/C01PGcy2SAKkkqqnlagwEQLGISKwlACzgeJxqPQRe1CfnYQmhtp56rSqNppP3nOKqulWikVc0WO&#10;2qQz0P0cnqAKmdy/Fyb0JZz6dKOt60j11JmWritGMUZSvUwc0pPKiSARxdO5PTq3a4PuHR7A8N6d&#10;8BjP7VOjZRlLT7zx2FBMfflhvP/sBCqb3oRMe0KpM+FCtcToRVXWl4pqAJXaoD7dMYwwHMr3GEfl&#10;NGF4fwynHRxIdTaIQByqZgi7Yizftz8/Uzfa8+60lD27tqU17IJRw/qq/KhHRo/Ao2PG4NGxE6mq&#10;xmPUyMmYt2Qv9pyLgm1UEfTN9xBR+xUMTddgqvsSDjoL0upuEEHk0x+/87+yS/GvqL3yJYK1BQgI&#10;y8Olq3d5P1DXfBeG+FoqqHTEGAxISTAhNzOewoDiIE1PuFAU0H5nUAykycqC2AAkRrmpktTJUd6I&#10;C/FEpNs5hLraIDM25C9AySywzA6Lwi5Ii+RrhCInNUpdAxXFMpuXhbraPBhjAlV9c1FOSj21WjyB&#10;kwya+1nhJLlOcrSuxbMWrJOxKqk3Lju6/K8AlZMVhKKCSBQXU/YXxaAgn1aEcJFxIhkwL6KqyiOg&#10;UvOiYMoLRWYje+nbcTCVOWD7+RkobIjG1k1TaWde5EUYwAZkIJQMalYvLyuGgKC9oypKT45EelIE&#10;5af1pMXHeCHE96QCk4/Dbvg67UGozylUyNQmAVNC9VRGQJQUp6GEjaaYkJJB8kI2lMIcKr0cfrac&#10;RBTnJrIxsFGJxZNMcSqvhkrCqSofTdV5BJsOpcUy3U2ZWpykco9kz7ZWQDXWFbFRFbCBWQfKZSxK&#10;enGRs7IBQJmyeskopPIppiJJNnshKvQMgRuKUguVJ5VIvWRHM0oIdhlcdD13CNPeeQ4n9m5CCH2/&#10;ll480eBPcJvULOPSWe9gQv92eGJ4T2xYOBUfv/4kDBpnZKT48gILJqB8kBrrphIdC3nBWXjxlWQx&#10;MgkG/ruAtq6Q0rwgjRCjZZTxqKI0a4jVK5exJUKpslAK4PGCSw+mzQtFBW9XZMjeeSY18C2zdJWE&#10;US2/n5ybSvaU5QWpvGAJZKq9IgLJCqk4qi4TFZskiBKQ6fyNM0wq61tDi1fJc1dLqyv1yat5zhsb&#10;i3H1SqVaFpSUGEh7H4iy4gj+DqEos8SggmAqrUhDxf0qpdIxVEi1CcJN6novmPoeJhFMjw/si0cG&#10;9cEIqpqh3dtTNXXGSFo0gdRkWroJg3tiiCgnKqYu7R9A707WMjcvTRyKV8YPxEtjemH6C2Ox9OPn&#10;MP2VyZg8lNasM9UOlZbMwol6kkHx3gRaX0JQgNW/V0eMoB18YuxgPDN+KAHYHY8N742XJw/D02P7&#10;4gW+7luPj8ILfA9Rbr34et2ogPtRfQ0ReA7tjXEjqdTGjsQzkybi2YcfxpOMUSMn4JmXp+Kwgw77&#10;vagyy76CtuU76BpuoZnQMdddxzldHspu/YDf+P8/fv8FP/3xM23fH7j9y69IpzU0JZYho7AROWW3&#10;EZ/VBGN8NhISE5CbxeDvkssOLIeKJzvNoJSUCAKZlJGSzSl6b5jDnZEsdfE17oj2skG481Gkx0jl&#10;B9lWTM/OzVpmWpKA81PCkUMFlcvrTGxeBYWAAErGWvXRfsriecvWU0pBXVBg+htQopCsqQStgGpV&#10;UL4BF9QAeeumCAInedx/g5NEm4IcKQ5GFVUQQVBpCJUI5GRFoSCPF6GkHZTQ4hWxYeZGISYrFEVX&#10;U2nxshCUeBTuUhrFcAafvjMS86c+gyCv04QRGw0BlZNJitPqZaWT5LLeiyFwksFPTdAFBMrOsI67&#10;4Gy3ScFJymSE+Z5W+UtlBERRSQYsRalq/Kmk+H6KgeRXUUlJiNUrkdm8QjnK2j4zZKurKinEJqCi&#10;ommqzVZVP4sL9IRWKhuvjjLYpGr2iHKSQnVSorWxrpiwKlIDtBKSOiBjIZKqIGNRpYSfDPIXS+2r&#10;vBgkxnkgJd6Xnl9LaFLFFCdQGaUiMsAe549sQjRlrWzKGRPsoBIvZXNOk8ZVfUaZIXnvhfG0LW0x&#10;852nsWfdF5jy5pPITqG0JpikJGx0kKjKzTyeJ5hiCQMCOYNwYA9ZSHuaS1meSWWVKstaDL5I0nki&#10;QeuGmNALSDV408bF057xsamB7DH5Ofz2ISXaDoVUZ7kmV5RlULqn0HKyA6koSEFVYRIVG1UzoW9h&#10;yDidAKqYnUFxDqEoqSMMUW2F/Az5tMnFmXEw64N4LiJVPacqgkVsWkVVHmoF/DzHl1sqCPV4aCOc&#10;+NtTSVG9FfDakCxy6RAkvUCNa5TlKHsnUNOyd39i5CBMopKZ2KcHRhEgQ7o+qPKdRtCyjejfmWAS&#10;QFHp9GpPKD2AHlRNAp7HRg/E64+OwBsPD8Kbk/pjxvOjsez9pzH7tUeVWu3bgSCheupP2yiJl2pA&#10;vHdXdbtP904YzNtjBnYjkHritUeH4fVHhuK9p0bhM8Lt/SeH4WO+3pKPnseyj1/Ekk9exKevPIYn&#10;xgzAQKqnPp0eQr+utId8zcED+LmH9KNaG4QJQ4fg8fFjMXHMRAwZ+jAWrD2Gi1H5cEiogOH67/Ar&#10;vglj3S00ElKyecL52AI0//grRENVNl5CRfMlqqo/8PO9e/jm7s8wJhTh+Nlw2NrrYYxlp1jCtiJt&#10;lddHYSbFBDuP3PQYhh65VD8F6ZH8rYORk+CHVJ0ztD7HVA0tL5uVCL24EfFhp1GSFmLdnl9WLZSy&#10;08ozsa3QaVBU5PN6k9+8jB2ZJDvLzHhUpBfc3G3+Q0HJfncCp7/h878BlDUh87/BSaJNoQAqN5yN&#10;L5IXjwxuS4/HCziPH6yIX9piRg4/fHJONMz50Wj6vgQ3UYLz/hsRYTqNDWvfxGfvDMWU14djy5rP&#10;1BhTPJVUenyEmgXIZo8u2dNxWi8FplAfW4YNwvzOwMdlD+xPrVH1f4I8jiCEgFMD4VQuBWw4kp5g&#10;3YRBAJF439pJaoEsc7mfkGmhHSEgBE6yNk8WD6tlLhY2AtrUcsKpymJEHW+XsSdoIYikaoEqZieV&#10;DuplNb78u+T+vwVWsjlAIaoIyopyST1IhySbFtE+FefHIj9XwMvvlxbFc0ePXmxWVRUKM7WIIJh0&#10;AWehoRoMlixo2laxsdHB9rRNcfy+2/Hk2B546eF+8Hc4hDVzP8C8KU8j1WiLjLhz0AUegsfZ1Wp5&#10;R1yEM0FgIhBMyGOvmEfpnkvpnh0frpItBU4J0e5qK3VjyEVo+b55KSFoqUml6pGSwZ5IijyOUMdV&#10;CHNeA73nFgRdXI1UvT0S9Z4KUDIjV8UOoITnxkKVVpQVp96vgAqpkHbOGmLpeOT9YjUL+FmK+Hdt&#10;iAevmQSCRmo7WQFVSbgLoOpl+VBjqVKkaVSV1eVpkM1Wc3ixF+VJRYoitY6xnKpVooZq69a1Omxf&#10;sxhjenfBhF60cYTGoG7tqJIewsi+HVW+k6QSTBzaDaN6d0Cfzg+gG21dzw4P8r7eeJ7q5v0nh2PK&#10;00Mx7dkRmPPqJMx8aRJeGjsIAzo+gIG0goN7dqba6UAoWWfu+tGmiVUbKmv3qJweH9YT7z4xCh88&#10;MwofPzcac996FJ8+Mxzz3pqEPUvexdFV03B89XQcWfkpdsz/AIs/egFvPj4CownPvp3aoWfHDuhB&#10;UMlA+4AeXTG8Xx9MGk67N24CRg4bj8lPvQO7gGQ4xNbA13IL2qbf4Jnbgrhrt5H3yy84RQD5513B&#10;zT8IqKu3UHX5Jn7+8zf8+psMof+u0gxSMuuxfNVZzF+wA95eHsphVBTy+qOSEodRTMCU0eJbsiNp&#10;71wRFXgEPo6b4XpmBTxsVyLadyf8zy+B56l50PnsQUlKAGpyZNdqA0EVp7Y3E0Ulky+5SRqCLpoi&#10;IJGq3Do7Hhbi+i+A8rkPKKt1s4JHxf2ZvP8AlKQXqMdY4fR/glSbPAIqLzeC1i4KOdkRSE4mXNID&#10;eR8tAy1NPm2LZJenF0QjrVSHqttpuPprBnadmIodez/G55+Ox4y3h+OzD8dRpptw88sSBHidQgQ/&#10;jKzfkt1zg91PMk4hzOsMG7ANNP620ATawN9tPxxsN8Dj4g54XtwN74sHCLhI9grpBKTkPbEXp+oQ&#10;QEluUjmPMjAu406VFsltotoiqFQ+FJWULKupq8xCjdhEKp3CVFqbrBA0lOnRUmFGk+wnV51JCMni&#10;Xqu9ExhJITUBlQBKQCUh94ttkVrkoqTKSpLV0oxiAlPG6URh5rOBF8hOKAR4mZRCoY1MivUlbI8i&#10;2PUIAh2PwI8Q8nU8gEDXk4iL9MS8qS9jVL82WLfwfeQlBmP6W49j8bTxCHSaRWDNxrHtrxFOyxHi&#10;uhOxYRdQxN5QZslyUmiXU/l78CgXTWac5EoRUFROsQRUXJgDjHx8YWYEWuozCM5IZCd7Ill/Ek4n&#10;Z8LxyAcId5qPwxufg/vZJaiinW+ozEC92Fqe29I8/s7y2ql6AsrA5+p4NCpgSdKeApWAK83Iz2FA&#10;mikcrvYn1NiTpAdUyKxeldi8AgWb2rpC1Mu5JPALcmNpn9PQUC+LsdN4fempkPlbEmS1tIPNlytw&#10;42oN7E8exONUT2OomkYSGoMJpwE9CCgqpREE1JgBXTFxGC0fYdK3U3t0eehBdH7wQYzs0xXPjumH&#10;jwiVz14YRUANwVQCavqLk/Dy+MFqEqJ/145KLckCYBkQ78HX7iHpCLR0gwmX4X3a45lxfTGVaunj&#10;58fjkxcnYO47T2I6VdOKj57G0ZWf4NyWGbi4bS4ct82By655cN65AGfWz8TW2W/jkxcmEVJd0Kud&#10;dZC+M1WdJIX26tIZQ3v3xYRRVFETHsbQUY/g0yV7cE5bBsfEZkTW/gbf0jvwq7yJ2C+/hu7yHZww&#10;VCCosJlu5Rtc//EXfH/vF/z+J+Pe97hHNXXzW0AXX4PFKw/jiSffxLrV62DQBbKtxKvx3tS0UIQE&#10;n8S5Mytx6uAcXDi9BIHu2xHgtAVpMedo8YOQHnUaMV67kRB6CpbkIFTT7dRkE1JZOpSmR6vF4hVS&#10;6y3bwE7IhFI6CSkrVMo2GEAYebF9K/Ukg97/AJTV3lkBJNARQAmc/h4kFwXVCqi/FdT/BKk2+Tn+&#10;tGRByM8OZe9G25Dki/QUf+SSvgX0pPlsjHnFJmQWRSOzUgfLjVhk1vpg/sonMGf+w5g1bQQtygA4&#10;Oa6jc65F8zfpCAg6iSDammDXU2yYxxDkRhXhdoJq4iTCqSzULI/vSQTQ1jmd2wLXC9vgbr8dHud2&#10;w6j1pNzPQCEVlCVfMtCtCqq1tpTkM1VTalYJsAgMKeWhBuRpHWQhcUMNG10p7Ue4LX32bhQlOSPL&#10;zIae5k0FFc7X1BF0YjFkrVEWG1SudbkKe3RVAJ9gElDJUept19TKFkNZfG2+n9g9Ws4yKjU1kVCU&#10;SHix9ypLUtaysTaLP6gePrKFuuNB+J0/AM9ze+Bpv4vf/RTsDq7Hc5P64uHh7XleDiIuyglvPjUc&#10;c97rh2NbxuHA6kk4sulpBDovRYj7ZuiDThEKWjXgmZUkkl2WrFgBJZsopBv9kEgFlRjlitRoN7WV&#10;eH5qCC7VUu1lBSE3xRXxUQfYc06H84lP4HduBk5sfwF+jmtwTaoLUD3VlFFBlVKh8vxlsXOQSQSJ&#10;zEQtirNpndlRKLvH28ViI5SKMsHJ9ghsj+1WJVYqBFKVUuNJMsELrYCigpLz10IVVcbOpIi/lWzm&#10;KcuCMgn22PhQlPD3lPMuVUntjuyjtRuCkd06qjEnyRjv3eUBWqZ2GNq3A61dJ1qmHrRg3Wml2qNH&#10;+3bo2JZ/pwqazPvf53mc+fJYfPj4AHz41FDMeP0RvEg4DerUlhaMSok2rpuMP3Vpp2bcZFC7b9d2&#10;6Ne5LUb2bo/XHxuGz998HB89PQpTX5iIBe8+hU+fHo71nz4Pu3XT4bTtCzjvmgvPvcvhd2gl/A8t&#10;Q8ChFfA7vAKOuxZi75IphNpkDOnSltBsg07tHkCH9g+iQ7u26NGJqq1XP4wePgpjRk/Ay+/OxTHX&#10;FJyPqoNX9tfwqfgZ7mV3EFz/LSzf/4Hg8qs4pCtBbOVVfEfN9POf9win3/Dnn7/yX3+g+dpdZBTc&#10;QAEV2NEjdnhk4nh88NYLOH5wM86c3ILNm6Zj/Zp32fmvRKKO1j7dm52PF6+386jI16CMQiRL74JC&#10;oxuyjS4oTg5EdboGNXQANdkxKKE1LKZqqqTtr2THb5Hhk/J0NZmUkqiBt+wM05pecB9Q/7R2ViVF&#10;AN1XUP9fANWadtAmI9kGmcl2yEq9gMx0JyTFn0NK/AWkpXoiK5vqqpDWgnIxk7amoDYet+6VISrL&#10;BtPnjMPihZMxa/oI7NzxIa58a0Lzb+yVfzIhNpVv7ClryGwQ5H6MIDqijiG0O8G8P1AtAD3K+w/A&#10;hYDyuECpar+TsQuBVF8CHSl6VypwKkpRUBBASfkWyVSWBY0yi1bCz1WUKzODQcjL0FARZRMSmcil&#10;tXE9NR+eNkuQojvDsKEFOgx94GF6a39UUhFKuRZZalFOCyL750ulTAmxdgKqWtoWsSC1MjYls3wy&#10;S1dxf/diKblCYGWxp4nT+Vi9fgZ7Hjby1BhfBDsdRZirFcpBAmZ+p0CX45j38UuYOLADPnhlIpJi&#10;3OB+fidee3wgjm99F6d2PoNz+1+B28kpuHiEvfWRKfC5sBY5CexAaO1yksTiUbHRXhVKmRtCSqoW&#10;pBl9kC6VCmK8GO6EljMtoBPMkUeRoj/K910K2wPvw2b/FAJyGs4e+Ry5yT6o53eolpkZqlHZvFMW&#10;FMtmE6mxwWoJi4U2rJLnXrLvS3i7VGZSM8X+yeydCQHu5xEV7I7LYuN43gROtdWEei3tMZVng1hl&#10;scwNsieeBRYq31KZNSS4KirTkc2e3hAdhIPbN2Due2/jhVEj8MRQUU9dMFSm8ju2IYgexMBeD2FY&#10;3/YYPaCTUlBDaO1kvKnrQw+owfGx/TuqYnqzXp1AuAymxaN6ogp6cnR/DCCchhBg/Wm5uhMcsvi3&#10;T7dOBEY7dCdA+nV8SJVi+YRAmv32k5hCBTaflm4BY+4r47F3zltw2PwF3LbPgc/ehfA5sBQBh9cg&#10;5PgGhJ/chPATmxByagMCjq+B095F2L9sKqa++LBaftOF1vOhdg+hbfsO6Ejb17VLD/Tq2Q9DBo/E&#10;2EkvY8thf1yIqsHegCJ4l/0Cd8t3CKz4AcnN36Lix58RXnYFQTn1qP7qjioD/Ps92jsqKcmHarz2&#10;PZLSGpGTU4vamipaLi9Mff9NPDVpKL747CW4OuxASpwzSrL9UZ4diPxkD6SYHGDWXSBwZFuxSOTH&#10;e6OUYqQo3gPFCb6oSgsnoERFxaA8na6AnZWFyr0qX4ZLkmnPM5UwCA92oa08B2/vv3Og1EC5rxVQ&#10;Ht6yoJhWzt86gychYFKAkqJ4AiiVSS7w+lc4tQJKjgI2ObYJ8JyJUN850ISvREj4Wnh68UfwWQtN&#10;6H6k8IvlF+mQU6BHeq4OtdcLcRdNcAzbjOlfjMb8ORPx2fRRyC3nhfoHbeI3Lmj504TGW7EICz4N&#10;jZ8Nwr1PKzUV5k1FRTgFEU4RvK0LPIMA130qxcCH9s73wm41m+dyfpeqlyQLg0sLJe8niSEVOAml&#10;YkKFFqu1YkFxntQhD4A+8hwVhj+uXaJHrk6gldyBi4emI+DiGhhDDyHIeRNcTi/GheML2IBd6Ncp&#10;WYtoCSXvqUrK9/4roCSkrG8V/6bUgIyrUN5KzWnZZr26SgrY5SGZKmb3xoXwdjyOcPYiofTakfyx&#10;QunP9fTZkb72hNBhnNy/AeuXfobnJgzExEGdsGnFZ4iPccWONdPx2dsPI1l7hoppFVxtptMWLkaY&#10;22qek6VwtV3O82SLQgIqn4DK5wVTILdpv/KSacllliUxSC2ZSTf6IsPoQVhdRFzEQSq3pYj230Ng&#10;nkdhGs9nXiSqCrWoKNCpTRKqimUMj5CnjC/ONhJaGkLTD7IjrhTzl7yXKgJKcmAk76wkN0GBKZfw&#10;kvEwmcWT+2qpwiRZtU7ywaRaqbLMkh8mIZAisHhbZvcKaMXLCMbGFilcV4BYXRDefPZRPDmgN54b&#10;0B8TenTB6J6dMYgw6Uf7NbA71RPVzSjCaezALhjWqwP68v7uhFfP9g9gcNeH8NL4/pj+0lg17vTm&#10;w31Ukb1HhvXEAL7GYIKiPyHVV1RTjw7o0YMqqmN7dBblRWi9+tgYLPr4Vcx/92lMf2E8lrz3ND5/&#10;cSyWv/cYLmwmlA5QLR1cgaDDqxBydDWCjxJOx9YignDSnNmGaNud0NrtgMZmM0JOrIXHvuU4unwG&#10;YfkkhhGM7do8gIceas9oh86duqAnAdWrx2AMHvwk3p+2E3Fl3+GsqRr7NRXwKPgO7nl3EFZ2G5Zv&#10;76rFw/ryawjLKsfXv/2OP+7dw73ff1ajUE3Xf0JCag1SUvKRnyfqvgCFWUlYMf8zTB7bn8p2HZoq&#10;CJo8P6peT14rHux4LiJed956DeREEUD+sCT5oTTRF/kGL1jY2dXS3onFK0vToogquig+EhVUzqoS&#10;CJ2LSeMLHw87+MpmCwIogkhyoKyAsuY7hUW4w8hOTuo+yb/lqAAlJX+9JQfKCi2JVgi1gqkVTv+M&#10;Np5ObyPQcyp8fb9AtHkHCqpcYIo/icSECygpYYMoMiAtmyrFEovL39XgG9q4w+fmYPb88Zg6ZRj2&#10;n/gY1xCOrG+OIvXWaZTdCUbzHQKgMkKVaI2UVen+dgTVSQS7HUKE1zE2HCnRehZ+BJKn/Q6C6iB8&#10;nGS/vb1wv7gfkUFOVEYmpZTKZEBcJCZhpdbbMSrVkdKTgEowOCHM9yCSDBdwtcnERhcA5zNfwP3Y&#10;Z/A5PRfR3hug998Bf6c18HHeQHXgx8fEQnaWkRkkBSbJ4fkHoKQQnQIUG1UVoST74Yl6UlElxeqk&#10;smYu8jJN2LB0DrauWkTL6oLwADe42J+AQSMlQZZjyRdTsXTudKxdNhuzPnkDk4Z1xeQR3eB0dhcM&#10;kecxf9pzWPb5q0g1OjDOIDpoO9zP8rW8CWmNHYwR53l0QUZsCFUUoSTLZRiSPV6coUeRzCKmhBNe&#10;4ciJD+LjfAgkF6TH2CM3wRO1RUYqJcmgF5Vk5jmT2T1ZXye7ulAFUkVKpn1hZgzSTcFIjvZVC4sF&#10;UJX3AVUhKio/WcFIxqEETgKp7CR2XISl7LwsK95lGUS9wIgKSW3uyWiSHV/uj+3J5IMMmGdmRKOM&#10;9vrypRLcuFwG20NbMalnezxOMD3SuztGdGmvBrT7E0RDCSQZexo9sCuG9+2E/t2ogjo9iJ4dCTCq&#10;p4cHdMP7j43A1GdG4L3JAzDl+XF4ZnRfAo5wk1wneR1axn49ulLBdER7qq4ubdpg7IBe+PCFR7Hy&#10;szexkFCa98ZjWPHBc5j3ygTsmPkqvPYtQcCRlQg8ugqhx9cptRRxahMiT29FlM12RNtth+7sDujP&#10;7YLebjf0tjsQdWYzAbYezjuWYN/CaXhj8ih0o9Vr/+CDeKhtW753W3Tv2oNWbyhGj3gR4ybNhrex&#10;CFlfA9uDc3E+/TbjG7gVfANjzVVc+f13JFRdQlRRLTKq6/DzvT/xG22epHKW1X+F2MQKmBOyeD5T&#10;kJ+fyg49ixDJ4XW3DI+N7g6bAwvRWBqOyvwA5Kd5Is3sBE3wcXZEfmgoNqI0JRilCQEoTwxAidkf&#10;eXovFJp8UZEWgUpavZIUDYqS2Knxt7fwt9eGuMPX1Q7+3rIGj6BhqPV4VETe9/8tm4Pm0hY2NhYh&#10;l9dRdJQPPGkH3WVnYU9rGWGZ8WsF1L/D6J+AagVWm9DgpTAZtkFr2InsKndc/yUdLd+moLAqihdS&#10;LCyWeKRm65BsMaH+TgW+vleFPcemYebnozCDKiqh7DhKcQaG26uRdOsAyu944tLPWnz1Ywby8oJU&#10;zlAkgRTufRxhnkcR6XOcgDoFY7AdvM7vgK+DNcXA1/UAvJz3I8zHVhWdl5lAyaeqkgHy+4pJFalj&#10;iPoRQMkUqj6E7x16AvGaU7BkOSIn9Tgcjr0H3xNTYLPhGRxe8zi8bGbxvddBG7oPxfkh/DENtIgE&#10;lGSfVxWoagQyCyVRQzhJyBZTlYST5PhUlkum+P2lMPTiVbQoTVQAGYl6rJ4/FwunU615uCEiLAir&#10;Vi5BUWEO3n37dbz20gtYOO8LbFyzGO+8+jhGD+qA916fjBhCJ9jnKD54eRT2rPsM+rAziAjcp+qK&#10;+zmvQ4T/YVXTOl5yV2ghk3guJL8qP00PWfJSTDspYZHbaVGEVCRkc8/0WKoohqzXq5YFv0p1Uonm&#10;x/Nc8reU5FbeFljJbi5S072M57GIsMvgOU/TsUflhVVhkYmIDGs2uexzSJtXSpsn41CtKio7SavG&#10;qeTfkjArs69S3qa2VhZNy+aqkqFvVVEy6dDSZEFzUwEqKlJQUBhHQBXh1rVSfH2tHDuXzlTVHIa1&#10;b4MeBEj/Dm0wqNtDGNG7Iy2cTP13xYAebdGH4OnV+SH0EetG9fT86H54d9JgwmkQ3nt8hNoUoX8n&#10;GRCnYuJjZBatf48e6NaBcOLrdiOgnh1LG/TO89jw+TtY+sHTWPzu41j4xqNY/MZk2Kymgj1CpcQI&#10;O7mOKkmU0mYCaQd0AqNzuxFzfjeMF/bAdHEvYx8M7FBj+O/oczsQenIjfGkB7bcvxpIPX8ToPh3R&#10;sW0bPMh4iO/duUtn9Oo1AKNHv4hBwz7BnI12yL37J4Ib7uJs1pewz78Lm4xrSLz0DZrufoeKr79B&#10;zrWvkFLXhMobN1US57f3/kBycTOi40upVDKQmJiAnNxUWArZ4fC3bihNwuk9S/HY8IdwcOMM1BVG&#10;orIgFFKr3t/jIGIi7NFcbkZtrgZlyQEoo4KSKIrzQZbWBQlB55Aa5YrC+GCUUEllUEn5+56Du8sp&#10;+NPa+fmcp4JiUDXJujrZBEHt1ELwyPo8WYRfU8HOTTpGtpfUpCh4EU6tJYRbAdU6PvVPQP0TTH8B&#10;Shu9B5qo3dAYD6LsSiS+/jMf175OQk6W1EUKQHpGGJKKopFUF4vaH0t5opKwfONL+GjKQBw89RFq&#10;fnVG4q/rYPppBfK+P4bq75xQcNkBd/8o5em8iW+/Locx6iJCvAgn/5PQBJyCxp8WL8gGTqc3KXsX&#10;6H4Yfi4HEUD7F6+lHI0LU1scGXhbaiaVycVvkaxxgqmEPbZAKjeWlsSTcCLQIiVOwhDCHi5oETzO&#10;vIMLW5/C6VWjsW12fzgfeR+6gA1IjDnKBkoFJbu9lsURVDyJBJHk41jHUWSg1xoKWLR+VVRZ5WJ5&#10;StOVB6/giZfCeVculcLf05FwmoEls+bB18MX4REabNi8BdW1tZg+cwbefv89bNi4HiuWzMazjwzF&#10;hGFdMOezNwhfXzjS2r44uTecTm7hZ7aB6/nNcLZbC1+nrVSdp/i9JWfMH8m0b3EGwsoQwIslnCpG&#10;1BMluAJTFApozXJkSUMsIUYVVZQZRQibUCTWjVGaF4simW3MMKgZOekNRfXIbi5NtTnqvAqg8vja&#10;GTH+KOZjZRutKkadfGceK4pSqWKTFaBaUw9yU6KRmRBFcEbzNc0M3q9ywmgfBeiiPHle61onHhqK&#10;CKh8NDXKjF8Kz3kaLjXn4uY1C67V5ODC4c04vmM1PnvnFfSk8hAAje0rxed6UEm1Q9+uspykHXrT&#10;rvUmwCYN6o4XRvfBG+MH4I2HB+PNJ8cSTg8qOyfr8STXqXfPTujU4SF0IiBEcb3+6Ggsn/IaNsx4&#10;C8sJpyXvPoHPnh2JlR88Ade9ixBMmxZ2YgM0p7dAZ7eNMNqpYGSwFzDt4u3dCkyxDvsR53gIZufD&#10;iHM+gFjHfepxYveCT2yEx/4V2L/4Y7z35GgM5GfpIErqgQfRqaPMHvbE8KGPYdSoT/DEq+sRnN+E&#10;xDt/wN3yFZwKb8M29xpMl+6i6ddfUP3DXaS3XEXtT7/BXFSKmz/8QED9ibTSK4iKLYUuJh1mczyS&#10;U/i75KdQ5RpRkhmBK7y2Qxz24vlxXbBi1kuqDlduaiA8nelUXI/wGonA9eokNEoKTnooypICUJzg&#10;R0vnR7vnidQIR5iD7ZEZ44vEaG8Yoz2hC3dFRMAFBNGu+dK6+fpIdQJGAK1eIG0e7Z4/rV9VGTs3&#10;glKGZaRzE0hJjbhIjRfcPVpTDf47nP4roGLNpxGfYgdzxlnUXI3CNz9nUtFswJmNUxBKeISGnYW5&#10;Uoe0m8n0xbUINdvho+nD8c7HfeClW4US2CP21xWI/XYVKn+yRUbVYVRdC8WPaMFvuIE739QiVudE&#10;iUgLQ5iE+1FJUT2E+xzDueOr4cX38HM5BC8HURDnkGEOoVf2I9Q8oQ9353NcYQj3oIoIRLYkjtHW&#10;5KZJfkcgYeZKSLkgRe+AhMgz0PhuQpDbF/A++yYc9zyGU6uH4syWidC4zUGk93KqrS1IiD7ExuVE&#10;yevORmXiCaRCEhCJnau+v/edTJvL6no2sgoBFNWEKsHCk18uM4X1ebSKBmxcvhir5i7C4tkL4OPp&#10;i7DQSKxfv4mNsR5Lly7FW+++CycXB+zbvQkP03o899hwfDb1dej53Q7vXvyaSV4AAP/0SURBVIbn&#10;Hu6rZjZFYfpSPUqqRRBhHeRxDHHRXkhLCEMK4ZMQFwhTjDcSjH60VZGwZOpQlqmHhZDKJVjSqbBk&#10;UXFROhVWlkwLx6gs/py0aJUJLImVcn9xthVQYtkkveAyVWCt1L6ixZMKCVk8p8W8XS1TymUZqOfF&#10;VUs4VykVZbV5lux4QowNQooTSk5WMuGWEXN/GzKCUBoJe9FKyW+ipRM1Wk9AybZdNdWSUyZpGkaq&#10;13gqrBQVzVWpuN6Yg5uXLbh9rQ6Hd67DiO4P4eGB3VW2eF+Z0etGaydjSQTO4C5t8cSwnnh+ZC+8&#10;OLYvXnp4CIYSSD0lEVPymnp1VgPiHQksUU79qKY+fGEC1s98HUvffwozXxiDz18ai6lPDMWW6a/A&#10;Twa+T22ExmYrLdtOGGjBjfZWlRTL6zLOcb86mp0OIN75EBJcjiDR9SjjGJLc5XiEfzsI/fk9iKAN&#10;DDqyHg5bF2PNJ69hYr9u6CilXh5siy4dO6B7564Y0n88HpnwMcZOWoBd52OQdQcIqLkBn5rbcKu+&#10;C8c8KqSmL5Fw8wd4ZZai4Oa3aP7ue3z5w/e488c95JRfR5SpGFH6VMSY4hEbH4u0ZAPtN61ZZjjq&#10;8yPwVU0cMnWO+OjFEfjs7QnQBZ9DVDjB4H0GUWEXUV8Sjy/rs3CpPAE1eVraOrF2EajK1KAhR4/K&#10;1EikRrrD4OeApChvZMWFqNSWeJ0v26QLQggrXyonL/9z8A66QAtngyiNJ+qrsiHLoiSpV4SFrOUs&#10;I7BkBjwhPhye98elWjPN/18BpTGeQkKGI4rL/dhQ/alSfODvsAauR5YgLuIi8isTYKzkxfhNLlru&#10;VeC810a8/8kgvPVhdwSnbUA+bKG/uxSZX+9D+XUHXP/WgJ9Qjq9+L8FPf9SzQWigC7GhjTmrFJQk&#10;L0b4yOzWYTif3UY4HYYvf3Avp8NUUPwsetl4UyDlC3O0n/p3coystJbFjLQhssqaaiHNFIBUqV+j&#10;d0eCVhIVbRHhtxPRQesQ7DYN7qdfxJlt4+F34T34O06Hn9MChHmtR3TANkQH7kFkwDE22mjUCZwU&#10;oHLZmERF5RNKktksSZqSt2MtPqdmEcszUCv7izWWYP/W9fj8o4+wdsESqqKZ7D18EBwUhGVLFhNm&#10;hZjz+Wd47JFJmDnjE7zy4uMY0rcTXnvhUcyc/h52b1uOpV+8j/demoSYMEc1ThfA8+HLhhDsdhSh&#10;3qfg6XQUBo03CrLk4ougVA5BAr9vAs9FTlKEAorYO7loMmODeZt2j4/NSZELVU8w6ZCZpEGWDKZL&#10;xQOCRwbES3nRVFIRyTKga02FqLXwAso0oIKAySMQswm86pJktcuHbDIhgFLVSAmpClk0SrtXnpuk&#10;1uXlp1rHoWR3HylWWJRrIKSMyJelEQRcRWWOmmRokJ1cagj+0mQkJfgjKyOcdjAB9TVUwoXRast6&#10;S76e5y0JN65Vo5k28Y0nRuLJYX1UJnnvzm3Ru3tb9KLF693+AYzs3g5PDu6Bl8cNwOTBXTG4RzuV&#10;Td6vRwelmroSSB3aPYCHCIZhXTtj2itPYeWUVzDnpfH4aHJ/fPToQMx+ZTyOL5+KkOObCBVeEwST&#10;zm4X4bQHsfZWKAmQJBLYgUoIiJLcjiHZ/ThSPE6oSPY4qSLe5SiMtHtRttsRTlXssWc19s77FC+N&#10;GYKODzxAm/cgOnduj260eX17DcPYkS9h2KiP8cmCU4ht+IE27zbsiy7jYsktOPFok1oFn8pv4F3Q&#10;jITaSyDD2K7+xPf3gLyqW4gylyLSkIFoYwJM5likJOqRkxyGkoxg1OWHorEoApdp5cqyNZg75Vk8&#10;+3A/nCA4tZHO0IRcQDSjICUMNaWxqLEYUSX19rOl04tEtoltMMoLWk8qJJt90HrYIYbWTDbZiA1x&#10;hinMjc93RoRAJEBgY091dBop7Dzrq7J4TfA35XWXLzPb+XQqAiheZ1Xl6YhjZ+rhfhr+/hfh/79Q&#10;UW0idDzhyReoUM7AyXYR7I5/jrCwg0jL9kfNdSqIO+XQlupQ8l0ZLv9WhUOn5+GTqYPx6axBMJTs&#10;QebPlLlfbUL1XXd8dTeVPrkG5beDYbnpjZYbibQpUg3yNCK8j1MtUDl5E07sdQIkP8rzDIK8bRDA&#10;ox8/tJcT1RW9rQBKcnKk5EYWPbAUYMvhUTKos6kopN52hsqk9oMpwgkaNnBD6DkYtbZISzzLxniG&#10;dm4rYbUMIX4LGSvovfciyn8/tH4HCagjiA4+Q9sjgCKEZJxJ1pNJagEtnxSuK2OjlLGYimI2zlJZ&#10;PJylZquaay1wv2iH919+EfM+nYo18xdhweezEBrkz/MWhH37drK3KIDzRVu4ONjCx8MBB/dsxLSP&#10;Xscn777M4xuY8sEraonEpkUzCN9ARFIiS3a9nBMp7xtBz79j0zKsWzkfAT5OMJtCeAESUjwHsVof&#10;OJ3ZC7tDm/i9L8Cs9Vaqp0Q2rMgwqvEhSbbMS7Mec1J0hBUVEqEh409SS0vSB5qoDq83FaEy34yS&#10;dB1q8vl3KrNUUyBka3RZXF1fQZtH0NS2BiFdY0lTg+fVsqCY1k6gKIuXZWG4QKqASi2bik2y7+vr&#10;ClBXJ2vzCmnt8lBcEIMwXgs5WeFUp+y5a8SaELKpbFhSW744lY8vxJfXKzD/09fwCBXUwA4yo0eL&#10;R0D17vyAGvge3asjnh87WG2+KWNV3amcJHO7u9R/6iDVMtuga/u2mDCgLz576TEsfu9pfPTIELw7&#10;pg++eH4sNlM1ue5einBaucgzW6G13UELJ1ZuLwzn9yLuooDpoAKSRLK7QIlqiXBqBVMqlW+q1ymk&#10;eJ7m8cx9SB2C3n4Xomx2wP/QBtismY2Pn56Arg8+gAcYHTpZK3h2794Hw4ZPxpjxH2Li04vgpK9A&#10;EGFkm92Cs4WXEHXlO0Q2fAWbpDKE1NxCwY1v8NWPP+LnP//AN7/fQ1blNWgT2S5NOYRTMi0ebZ6Z&#10;isfgg2KpnZ8tC7S17DiosLNjYCYUFs/9AE8+NhjzP38Tng4HKBrOUyQcQ1TIRUSzDenCnelYXGCK&#10;kkKJ5+laXNimXOB4fDscj22F7zl2ng5HEeZ8EuFuZxDKCHI/gxBavWC/c1RmNrDIQvSaTLWkLZVt&#10;OJ0dXl66ZKHHQvYIkM18BVRmUzD8/S7+r1RUm73b3sbRfZ/i1NG59Ik2SC0MQ06zCenNvOBv5yP9&#10;Zg50FQa0/NaCK3crsHnbB5g1YxR2H3wH5V95IfXmMVT95IPGr6Lx42/VaLhLv1m5DhU/eyC/OhTh&#10;YTYI9TujUgxCfE4iyOsEgXEKIb5y/0XGBd4+h2CGv5cNfF1P8TF2iGNDzIonmBI1tGQaElmjypFK&#10;rk5anLXudm5iIG3bWYJ1I/3xCbVGLs7ogOqKCNRVhxMy9NT5LsjLdiW8bBDmfYQn/zS0QbSbfF5+&#10;pha1lVlsTJkoFRtHEMltFWyQMhajykzw/nrCS3bIPbxrMxZMnYIPX3qJx6lYPX8Bf/QZ8PF2ofqy&#10;oL6+FFcuVeOrmw345lYTvqJluX29Xu32kp9pRqC3Iz6nipI8nw3zZyLZEIq4GH9ow6RHukhr6wXb&#10;47uxYPYMLJw3Ww2yr1u1CBvXLkKgjyMvIh++5zSsXzoTAezZxL6JKrLkti5TISTSZXkMLVemjD9J&#10;GoFUJEhAeWGS6s2kYoSsVbzRXIQy2twSXkQNRfGElEmt8ZPqBpfqcq2AImhEScntegUp2j8LQUKY&#10;1BTygssjZAgntfaLyk3K5WRQuUkem6x3rFObS+Thcks+Ow9/BPkepsIKo5qiaivV0BIGI5eKqoTv&#10;Lcmv9Q05+PnHRuxa9TlGEz4DCZwBBE+frlRPAij+WzZAmDysH/oSVj060jrxvk5UVu3aWmuLd+/4&#10;IB4dPQRTX3oSU58djdfHdcV7tNMbPnkRjtsXIYBKIvzUFqV2RDm1wslEBRTHxhvvZLVxrWpJYKTA&#10;dB9KEmnep5Huc4ZHGxXytwTXwzA67oX+3F6EndgCl+0LsfDtZ6n6HiKgaPNoT7sQUF27dkffAUMx&#10;ftw7GD1+JlbuCYCu5kcE1N3GicwqhNTJYAoQWFILt7wKXPnzT3z7y3f45d5P+O6P35FbexXRSSWI&#10;ic1AWkoK7X8EQn3tkaDxoLoOR25mNNLY6RhiIxBt4t/CvREZ5o5ztrvxxssT8fLTw3FiPztvgjU6&#10;0g0hwQ6IDHFBZKiz2iMvh8rHEO1NG2dPcLkgin8P8pCk6xME0ymEuZxEGNtpCI8BzmzPXrYI87cn&#10;hMz8zXPV2tskg7+a3Enl9ZSjloTR8hUlQsppS+UPLd2BDKz7B/8noFohJcmabTaveQcnTyxF/Y0s&#10;fIvrqPqlAuYrcdDVs+f9KgfJl+gdGxJxCzcQrHfAnC8mY/nCx2BrPw81X4ah6ttA1H0VhxtfZ+N7&#10;Wru4hkPQ1e2kHUzDla/LcIsN9VJzCWGRyt6ShOWF/+PdFiRTCYUHOCM80Amh9LPBgSQ6/WyQNz0q&#10;v7jr+YPwvnic1ownxPusqk2dYgigogoltIKRqPWA+7ldtIxUZb68OKRUSYInNARiYoIbLl1OxuVr&#10;qWhpTlKLoU20gVHBtJmBZ6EJOIsIf1uCwYtEl/LESaS/7D4jSZhZKlRqAVVGuYxBVWSjub6Elos9&#10;0YwpWPbZNEx/43XM/vBDLJ89G8sWzkFyUgyuXK1iA7MmKooSqK2VzGkpCczGTosj++Zdv1qJ4vwk&#10;7Nu8Cl989Ca2rV4IbaAzrWsIVV8QHGyPYPEcwmnuF1i6ZAlWrFiJtSuWY+XiBThz7ADSY7U4tnM9&#10;tvB5eYSQpAuUEhQWNR0cT/9PVXN/MPufcCrje1YVp99XQ+loIHButhSpci1FhP8l2q/6QimlokVz&#10;VSYtIBVjZSYayq0hcKojnKoJt2opDcz3q5D3onrLY2NQcLq/VEZqYZfyYmxuoIKqz+M5sQIqxezD&#10;DukoH+ON0gI/pCezQ0ywoeL1YI8fQlgFoLbegD//qMSJ7XMxvH0bDKXqkHIqkv/Um+AZ3LMLJo4c&#10;oBbn9urYDl2olNROLG0fQPsHJD+qLZ7g3995YgzeGN8frw3vinmvTYDtBnYikgF+dDVCj2+A5pTk&#10;Me1GzLl9MF04wDiI2IsHCaejSHT5Wy21winVywqnVjBlsIPN9LNl2PE2lTvvT+Rz4gg3g/0BRJ6i&#10;6ti7BFtmvIXhvbvjAdrNjh06oHNHKqhuPdG7T39MHP8MHn30U7zy/lbElHyPiNrvcDrrBlzy6tBw&#10;73eU/vgzPDMsaPzpF/x072f8+scv+IEWL7fmOgFVCr0pHdHaaLi7ObKDp+KJ9EN8bBSM8TpExekR&#10;aTQgyqSHX6AHvDztqfBdERRwESsWf4IFs17H7s3zERbiCG20L0KDXRES5MK/O1JUuCEokArH9ywC&#10;GeG8nURlnciONJrP1/raQUMoh1M9hrhTULicQDhVVFZqJH/zXFp22d3bCihxQ6KiZH2grJetZudW&#10;X5mNhNgw68D6f4FTaygFtWnL58gs0ePqn3Ww/JCPhJvxCK+LgKEpBgXf5iLpchLyvy5Axe1irNs2&#10;HbM+G4vtm1+Do9sqXL+Tiru/l+DWt7WUnzfR8IsBYaVrUHjbE1d/z8PXP0jF5db/yZ7zP+Hnn2+h&#10;mL2rhkTXBLsgjDIvJEDgZIcAX8pGH1uqqJNwP38I7nYH4HR6Ny4e24ELR7ero6vNXvg7H4OjzW48&#10;MqonNi6eRhXlQAvnCGPkRejD7KjQjhCGoagsi+Z7nIKf6wEk6N2h52MigmUvfVsqLlKfJzXFzN6b&#10;akBKmVZUSNJbtnXsqcKaB1XJkPIvMhNVnJOIlfNmYO7H7+L955/C+y88g7mffISTh3Yr1SQbWMqg&#10;sLKKKiTBU0oKy0xhFmokh6oqB011RbhxqRJFhIfNoe2Y9+HrVFNTsXbeNLz29GQsoiJbunAelixZ&#10;TECtwGqJ5UuwdeM69pRu8HM5iws2h6iC8qnyROHRkhbxO6iMb4YkVqqj5JAlUjlZk1xrJF+Jikiq&#10;PTTys1yjgpJt17NiA1DP3q+SdkCK6F+pz+HfMxSoWqgw63huJJdKyrGoWlEEYRnhJJUWCqiYRDXJ&#10;Kvp8lSOlV+Nesj6yhYCqr83jucvHZdo8SawN42+TYrRDuukIdIHLoAtejqIMW6o+Gxj1e5CVfR4l&#10;hW5Y8/lTmNynLYbR3g3u1hF9OrclkNpieP8+6NejM8Eka97aqZ1Z2j30IB6iQunduSNenjwer44f&#10;gqcGdcT7E/ti27RX4LRjAcG0EsHH1yD41FpEnNmklJP+/D4Fk1jCKc7hsIp4J8KJSkGglCZAYqSr&#10;OEMw2agQIAmYJLJ43UoItBKptuKcj8DocBAam50IOLQaBxZ9gokD+94HVEd06dgFPbv1QF8CauzY&#10;MYTUsxg19n1cCMyHqf4POBX+AMfsa2xD31MSANqiJhRd/lrt6vLdL7+g6au7Ks1Ak1CIcEMSovRG&#10;hEVFIiwiDDpDNPRmI+FEFxMXh8jYOGhjDbRS7Mw9zsPTi+0sxB0x+gCcPLIBE8b0wvu0vzqdN+/z&#10;R2iQK4WCMwIJqQAZI6LCCaAy86ejSTQFIZtOJkEvW7pfYCd/HlFUTbLbUDBVlQxLxGo9USUFEXMM&#10;hBMBJTWmZEiGiiovIxoWQkpK/DRWZyM9RQtvn/P/CaVAa0jd8kAB1O6dcxGd7o3877JhuKSH8ZIO&#10;+iYtUm4kIPN2KgyNBtTdq0dadRw+nfU4LccjcHdZRflogx9+rsYf927jD9zFnXvNSL9Ci1K/h5Yv&#10;EAXX/XHn10u4d+9P/H7Puh/FL798TaWSjKgIV0SQ3OH8EKH+VE9+JDV/YD/2Vv7ep+BLInucOwgf&#10;QsrDdh/cbfbD7fReuJzeo4DlfeEIT8h5vP7UWIzr1wGfvPYYFkx/DSu/eAtrZ7+BNXNfwYYlb2DX&#10;yvewe+VH2LNmKmnPnpAe3RDpRDt1juA6r7YzktItVSR6mcw6tUa5zOJZB8yra/LVALrs4CJF7Lyc&#10;zsDfxY6vdxGxYT5I0YWwURpxpYXqqa6cgCohkGTZh2RPF6kERslUlwTPKslCl4HjyjxaS6ldLhsm&#10;FiLC6yJWffGhqlf0yKgBWLloLhbPn4MlVE3Lly3BqpXLsJqxatVyHD+yB5oQT2Sl6Akavq4kmcq0&#10;vlrwm2i1clISWWXdJxNIqSrhVZSPbHwg94vMbiR4GgVApYmwpFMJFxpQmqFFcXokFRMvIsmWl/3/&#10;+FixcpKwV5nHo4p4Vf1AZmqk2oIU1JMFxTIGJtZSkjmTTGFUd4RcoyRrWnClWSobJCtAySRFhPtS&#10;eJ56C+EeM5FqpJIJ3wp99B5acjfaAnvas+F4YXgPjKK9G9ypPXrTxvXv2gnD+vdFJ8kpoqUTW9f+&#10;wQfwENVT967t8eT4EXhyWF88O7Q7Frz1GPYv+ABOW+fBY/8SBB5fTVWzCVE2W2nttkGnZuoIJ4dD&#10;VE6HYHY8otRTAju//wCUN+HkbUsIiVISQAmczhJMElZAiaJKosqKo80zOR9A1Nm9CDmxCUeWT1M1&#10;rdpS3XXs1AldOndDj+7dMKB/fwwfPhRjRk3CqFEvY/6as0hu+A0+pd/hfNp1mGpu4zZbTWrddZgt&#10;jfj2T6D6+k3E5VdAl16KMHMmIkxJ0BhjoY2PhS7ejOiEOEQlxCLKbIbWHA9NbCyiY2MIKHcFKJnm&#10;9/F3RnCIFwxU6+5udnjy8dF4640nEUInYyK4QoKclYoK9HeAv+8FqigCig5GZpMzUqTYZJiaYY8I&#10;vIBosYY8F5FUWZpAB/6259nRRKPKkoiUuCAky4QWHy+VObOlblmWXiVc18lSp0w9fNiGBUr/klF+&#10;H1ASQbL1+eGds7D7xEIkXTfDcNmIZB6TqKISv0xA3GUTDA1GXMJV5NQl4dOZj2HdypdhNtkgryAY&#10;v/95A3/8+T1+B9XT19GIrzlOWeqF3G+dkXXVD7d+lFJcf+LPP3/D3R9uq7VZSXFh0IbS79J7KvXk&#10;f55wsiWcCCZeFH6eZ+BNQLna7YcXAeV9TuIAPO32ElZ7lYLyczwGE0/kJ688hg2LpiFMslR5sbnb&#10;bMMFemubHXNwdu8COOxfjAu7l/C4Em4nt8AYZI9kvadSW1GhDijMNkK2Qq+QNXn/AFRrmoHs2SbL&#10;XQRUMk3eSJi01FMNMK5SFTRRiaiESKoLKf1bX1eCmloLZLdc2dJbAKVeg6+nStkyxDpWUqFJEXpZ&#10;/Cx5IpdpC+v5Wrs3LcXYob0xb+anVFBzCaiFWLZUALUca1etxMoVS7Fx7Qp4ONupPCUJtYhaMsUJ&#10;JVFMBZkCiRhaPAND0gv0amv1glTCJ0VyqAyEVgrqGeW5/HdyAPITfGjtQlCeFcXHBKvlM5WFUiaZ&#10;tq4sDbXsVGTHlyoqs8qceFRkx6KE564kx8QQG0lIZRlRREiVUBXmpuoQ4nMRiYYQNflw/Uo1rraU&#10;0uLmwhRN63BxLZwOfUxAfUhYLUey6SCtti8tsR4tl1Jx81I2Zr/1DEa3a4ORVE0DaNtkaUu/Hl3Q&#10;rUM7q6Xj39o91EYpp07tqKz6EWa9O6s9BrfN/QBnNs6B084l8Nm/Ar6ink6uReTpLdCe2QkdrZ1B&#10;rN0/1JPV2h3/K5Jk7ImdpdXSiXKyAkqiFVDZVBHZAbQ2BJXYvWQ+Pt79KOJcDkF3fj9CCahjK6bj&#10;CUJTcqEkD6pbl27o2aMrBg8agDFUUKMJqIcnvopnXp2H0JRGRNb+BLf8r6ApvUUX8idKb9+BuaYZ&#10;uZe+RFb9Tdj4x8BTl4zQ+HSEmxKgMVElJRBIjOh43pYwy9FMQJmgizPCVykoyfS2o2qRdXBuCAwU&#10;JRVG1eSBV198HI89PBxnbagoCSkpp6IAJWNEhE4IbV16UjgteThBFUzwBMGgcUNMmBN0bFNanocw&#10;wkwAFafz4nUYpzYGyUgIQ06q5i9IyXUof6sqSUFBXiw/x99Jm/8joBbMnIylK15Fdo0eZXfykfVt&#10;OkzXjYi/YUbs5VjEtSTiCsVm1fVCLFr2BvZs/QThwYeRnR1O+PxAQN2l9CxH+U0PlHzrgoLv3GC8&#10;chyWu3p8d+9b/EnPLHVsrlyrR3a6CXHRlIgyIMcPEy5jTz5UT1428PM4DV+3k2o2z4c9mLPdHnic&#10;3Q8/+0O8oPfDkz2eu+0uKqu9lJQnYdZ64JO3n8KZw5vUiTBEuiPM4xSCLx5AsMN+BDH87XbD9dgG&#10;OB9bTwW2CS42vEAD7dQWTsnmYNRS1VQQEJVsiBVUUTIt3gqoykqqJ1mhX8WQHB6ZLiegZFPOumo2&#10;3Mo0yNKRgnQNVUssvXdr9QMLwVR4PwgoqZHE11NgUnDi61OJqQF5qh6p2FkuY0K1+bjSVIqLdkcw&#10;5f3XsZQqatnSRVi+dClWLKeCWrEMawmq1csWY++OTWzQ/Nwy00h7KjWypGZTNmVzhtSKkkoHUo6F&#10;PViKyR/xOg/EaVwRF+ZKW2ZAS60si4hHfhIVZcBRxIefps1zQbbJDUmR55AnmcWSD8PvKNthS6nk&#10;2nLaQ15YUnmzXGb+pAQHv7d892IJgZYsTypOYAfgxt7VCWmx/AzmSKTFybhWPr66UYHczHCEe++H&#10;+6kFCHNdwd9tJ3IyHFFfo0N9YxKqVG5UGjzO7MehVUswtmcX9CWkenRtiw48ynR9WwLpAYm2Yu8e&#10;QldGX6qoxwf3wYwXHsGyD17Arvkfwo6Q8tyzFD5HViDcZiO0ttuhPbsb0byG9Pb7aMUOweRIa+d0&#10;BGZnqidXwsntBBJ5FEAJnFrHmgRK/4ws/3MKUDmB9uq22L1Un9NI9DyOBLfDMFw4gNDjG3Fi1TQ8&#10;O7o/OssGDh06oEeXruhF0A4eRIs3bizGj52Ih8c/iYmPvIEDZ0MQU/4NAoq+hK7ia+Rf/Q6Nf/yJ&#10;gju/w81cAM/YQpwJNMNNm0hApSA8lmCKo1JKiEdUK5j+EVG0eDEEVUCQD9zczzPs4OUl+UtOBIAL&#10;ghg6rR/0UX6YPfN9DBvcBRvWzVcD2JHhHgi4D6iIUGcFKLXZSWwAEgyBiKfVi6OSMgqkeA7C+f0N&#10;kRcJJh8UZGmopq37LhakSTJvuNqAIY+3SwgmqSor49FBvEb+T4CS/fHazHt3KOZ/8QTy6kxo+bMW&#10;5itUTZeiYb5qhKHZiMTr6biGr1DSnIcNm6bi3MllcDi/AUnJIQTPL/j53hVc+iYejd/Lhp5e0DXv&#10;ROxXh5B9OwQ3frwuAorW7i4baAHSzFEw8otHykAcP1Qov3wgPawAKuB+qoGCFJWUq70AajcC6Of9&#10;HfbC3W47ASVLYw5AIwOT5iBMefcpnDy4gY0yDBGSfs9eMfDcHvid2w1Pwsz16Bac27cCLifWw8tu&#10;M5xOrObrbII26DyVC62PbG0lFQoIpUoFKCukVOJmVSHtWTGtWjFq6qiIZMqcEJHxlDpCqoYWSHYZ&#10;LpD1cFQqzfy7LOmopZKScai/ASXLZqywE1AJACulgiQBVVaSrgAlIXV2ZEmNlC/xcj2HOZ9Pw/Ll&#10;S7BsyVLavOVYs2Il1q9ahXWrV2LjhlXIy5Y1cFZAlVPhSFneApU8yQvi/h55qUY/JMd4qYRWc5Qz&#10;7ag3Wvi5L1PJVFoMVEoeCHHagnC3LUiNZidxbj0ObPwQqTEXafmiqYaicanaOqBeV55GlZfKo1RB&#10;oJLKj7cCihecZJGXqNIccj70OLxzNfTBbmpRc7I2EBvmTEckbazU00pNi4Qh2hkJel7MtHK52e5I&#10;SXZBaoonahr4PSqSUFaWhHRjKA6sWYJR3Tujj8zUdWyDtmzkbWWPO8JIgYq2qUObNujJmNinM959&#10;ZAQ+eGQIYwA+eWIoPn9+NFa/+xj2zH0NjttnI/gYVRQ7qehzVFG8RgQiJkJKACUR73JMASrJXXKb&#10;ZGD8FGEkA+Iy5iQqyRqtcMoNusC4yNv26v5UnzNUUSf5fALKfj9CjhFQKz/FC+P6o3t7AqrdQ+jV&#10;VbazEovXh4Aag0kTxmLy+PEYO/YxLFi5D+6ROTjsEwf/jCpE5NQgorgO3tlVOK/PgLs5C2lNNxFA&#10;axdCOEWa4qGNJaDiBVBi6+7DiZYv2kyrR3Wlp93zD/aFKwHl4nqGgLJHgL8LAgNcEExASWjCvWDm&#10;+d67cxXGje6DD99/AV6S+6T3RwidTniII1ITQpDENpfMSDCy04vxQZzWBTGh59keTyHQbR/8XLYR&#10;XFSU7OBk8qVKVjOkRSMznh0mI5dqqjjHCNn4Q7aRE4Uk21YJoFqjFU7KZvLYZvH7IzB76niEJjqi&#10;/PcKxF0xUDnpYL4ei5hLBqR+lUtAfY3Eghhs3jwNdseXwvHsJqSlhuAPKqsb37N3vRGNlt8MMF0+&#10;itDL62H4Zjeyv/bBN7/fEvmE219dJVUT2JuHQRfsinDKRwGUTE2KgpKZu2BKZ8mJCqTfD/Y9DX/+&#10;yD4Oe+Bjv4OqaRPcbNfx9nZE+pxCQrTUPQrH1Leegs2BzTAEu8CBSsrx0Gq4HV4DT/Zc7pTXbkc3&#10;wvnwWnie2awA5X2OcXYzG4Y/YSJZ42yoDIFSBdVNuSgcWjKpbSSbSIpNq6shpAiduvpiNRYlReNl&#10;MaQkbNZQ+Uj6gyg4GU9qailDfQMtXj3tXS2Dz22FlAqCSt5DDcIzymjRBFKyD18pbVqpJZ0gk7Ep&#10;C44c3IX582YrOK1asQLraPHWr16FDWtXYeXyxYjRhqpFutYKo0lqnV2R5EKx15LtzdW+ecmU1nEB&#10;SNK5U015EeoBuNRACLZImdhIZCe6EP7r4HthBeJC9sPl2GzsX/c6UvS2vLjCEeV7HIW0fM2VqWgs&#10;oy0sSVZboquNPWXxsZTFoWSXKCewmvid3M6dxOJZU6hy7VGSbkZCkBfemzwGdrs3ISctBnHsSbXR&#10;nuy1JfXDEfEGF2SlBSAvR4O0zCiY+HepTa4NcseEPl0xtMMDGNS1PW2c2DkZbxIwPYB2hFLfjg/i&#10;hbEDMf2lSZj92mS1bOWzZ4Zh2lNDMeXJoSpTfPrjg/jvAVj+ziQcWfA2LqybDu89ixBxcgMM5/fA&#10;dGE/IXUQsUpFHUOCWDz3E0j2tM7ayfiTGnfysSqndFFQyt6dQ26gVUG1AiqNgErl9ZnseRQxF/aq&#10;sixHl3+CVyYOQk9+j0787H26yyag3TGgXy+MI6AenTSegBpDJTUBL732EU5eDMSWk05w1CUiKL0E&#10;F4wZ2OoWjOjyOtT9/AsafvgRuvQMhBI+GsJJABVlFkDxthp7imWYCCiTUlDRcbHwDfKGi9tZODmf&#10;gafnBSojgilAZvTuR6ArQUTnExMEF6dTeOWlRwjOQdixdTm0Ue5I5m9SkK2nA4pAfjZFRpQTAn2O&#10;sv0eo1p3YednCy/7Vdi/+S2c3DcVidrzqMqJQUWmAeWSF8f2kcoOU5RUATtzKZ0tFi+EVtK69MWq&#10;ov4JqNZos2rO45g9ZTRsLq5FExoJpFQ1WJ50OxkJtxKRfacIzX9cQUScJzZs+BgnDy3AhTPrEB/n&#10;hm9+ZWP9xoDGr4wouO2FgLp1CL6+Frqbe5F/Kxw/3rPuQvHlrcuUd3FIiAmELsQDUYRUFGWjRugc&#10;IKC6QDV1FiF+Ngjxt0NEkKQBnECwxy74OW+A14VlOL3/E5w/NpcKzAb56f4oy4vA1Ncehe2+zTCz&#10;B7A/sBbuJzfBnyoryG4XfG0IthOb4UZY+Z7fCd+LvN9lDwKd91BxmCBbRsl6OwGCLG9RtyUIlGpR&#10;TTVi1wgihli3pibCh+Cpkul3qijZdEGm60W9ySyFlBBuuVSJ5qYSVY+7vr4EdTImJa9zH1QKVmpc&#10;S97XOjYloJK0BlFUcpSlNy2NJUiM12HZ4vm0d0uxatUyrFm9HBvWrMGWDWuwmvc5nLdBDe2ipBUU&#10;Ef5SWE7VEJe0AbX2TsadNJCNPAVSmfEBSE8MINQMuNJCGBaFISNRxg22wd9pJXzPzoPttjdw4eCH&#10;SNOfRJbBHj62axETeAINpdbtqxqo8mqkEkJxPGqK4lAhVo8XWllhHJpk6lgXgsWff4bZn34M5zNH&#10;UJefCo9j+zG+Q1ssn/KuymBPzYiBVu+LaI2XWsokg6u6MGdCSktwZym1eu1SNTYs+hwDqZjG9+io&#10;itdJJQKpCvAQ4SRLR8b36Y6F7zyHk2tnwGn3QrjtWwKHbXNwaOF72DDlBSx593HMf20iZr8wGtOe&#10;HoRZzw7Bxg8ew/7PX8HJJe/BdcccRFFNGQkSg8N+xDhSSd0HlFmWsHhYLZ7ASY07ySA5I5VqKl3G&#10;nARQagzqPLIYAi0FKEItweMY9BdlkHw9jiydgjcmj0SPdg+iIwHbr2dPAqonBvTtgQnjRuPRiePx&#10;6IQJeHjiw5gw8RFsO3gUO0/awj4kEoEZufDNyoemvAK1v/+G5l9/wTVGfFExQoyx0NDeac0JDCug&#10;rIPjVE8J1oginKJlFi/YC86udnByOk1AXUSAQMnfGYFUUv48+vnTXlGx+Ac4ISrKF2Eh7lTwH2HY&#10;oC6YMe017N+9EkcOrMbeHfOwf9c87N02G4f3LkCs7jzbYRAKqIDNkQcR4rYGkZ5bUJjojQqxeMla&#10;lPP3rqD1zxerJ4vapfOUa5TXThSvASnDIhURWiElUPpnhnmbs4e/wBcfD8feA7PQ9Gstsr/Jh7El&#10;Fok3E5H5XTaKf6lE7U91cA86g00bp+DogbmwPbkcAcGHcPXbJNz4KQVNPxigrz+E4Oa10FzdgvjL&#10;F3Dllwr8/Mf3xNMfVFDXkJ+ZQPkXCC3hJOkFAqioEKe/xqLCKJvDAyXsERZoQ0W1F76ua2n15sPl&#10;3Oc4ceBd7N7yBvZs/xhnzyxGiPtOvPPUYBzfvkJlNftfPAZPmz1saHvhR2soNs/77HZoKbmjpXqn&#10;0y6Eex1AqOd+1NFGtDSXEBgF1lk2sWQ1AiMp80u1RLBYQ2octQKqFM1USFJwTWpDScngS3V5SrbK&#10;SZfXa2mpwJXmMrRIiREpG8ywvoYVUlZYCagKCCgrHAVSVTIgT2UlC5Nl6ybJnZKxqp3b1mPl0kVY&#10;s0pU1DIqqNXYtG41rd5KbF6/CjnphENBsiokZ8kyozTr/tZQMoDNi6CEoComqGR7dNl1OCdZNmN0&#10;Q2mOJ4oyLlBRnYYxbAecjn2MPYvHYf+i0XA79hFStUdg8N+HIIcNCPPYTZlOFSW711hSIEtjqkoS&#10;CKp4WjqZMTTTAqbT2hmxYdViTJ/yCebOnAF3extUZiVh2vNPE1CyNKUfNFRFokTjk6MQTfsQrfWF&#10;NkJ2yaHtD/NEUpIOZeVU7M1V2LJkLoYTbKO6dkTv9gRU24fUgttuhNNTQ/th7ScvwW7NNDhvlXGm&#10;xfA6sAS+h5fD59ByuFIhndv8OfYueIuwehqL35qIz58diuWvTcCWj5/CvlkvwX7dNITS8mlttyLG&#10;fg9iREU5yJq6owTUUTUGpVSUpzXFIJMKKt2PQTil8ZhJ9ZQdfIFHe2Tw2k0nsOT+FEIq3v0YdPZ7&#10;EXRsPQ4t+gRvPjqCFu9BdCCgBvTuhX69emBQ/94YP2aEUlCP0OJNnjQZY8aMx6wFC7Hf1g6HnJzg&#10;YjRAYylCztc3kHGjBfmM4qst0GemI5zqKIpwio5P/BdAyUC5PonHRFFSVFAElG+g531AiYK6SCi5&#10;wt/PSUWAvxypVngMDBBoOSOSHb4+OgDbt67A2JE98cpz43D25DYEE74h3ifYVk/DrHdh5xROKxfI&#10;68MLWbFnkRR5BBnRdihOCEBlhgEVVMwW/tYVWbR1AikZDuE1KZnlJbx2DDH+8PCUtXkElP/fY1Gt&#10;RwWojAQnzP5kFNavfROlN3NR8H0Zkm5mwHwtCRl38lD6azWyWzJwzHYjdm6fhYN75+AkbZ6H7y7a&#10;u0zc+CUTJXdCEVq7C6Et22kNz6HmxzRc/qEUX/8ge1X8gbt3vkc+L1bZy19DzxsRyJMQ5KAUVAQ/&#10;jAAqgj94OENyk0L9TtLu7YSn0wrYn5mJ86dm4oLdXIQE7IOv135s3/Ippr03FiN7tcGW5TNQX5qB&#10;ZB1lsN9FhHvYIODiYTWwHu51Aql6d8QE2SLE4wAifI8gxPMgakqTcImwseYsSYkVwkNm3+6HQMUK&#10;KCm2VqxA03KpHJcuV6idSpoIqUqxPFVSKlcLS6ERTZdK0HSZj7lUpl67iaBqaLTwuX8D7281JeNb&#10;Un+KIKqQ3VoJKbF9ZRk8ZvIzZauNRPfv3ohVyxdg47qVWEcFtX7NSmxcuxLbNqzH8kXzEOjnrD6/&#10;2o6LF4HM3FmyTShjVNL/yz55FbwYiu9vI5Sd7MtO4gziNLsQr9mMZO126HyWwevEezi8bCQcdzyB&#10;wHMzCfVNjB0Idd2EAJetSNI6oVFtmU5rJ/WkpGSyJR61tHyNhJNk+J/YvxVLFszGF59/gQXz5sPm&#10;2EGsmj0dYwiY5wYNwMiO7fDOS0+hopTfjecvJdOI+KRoxJm1VOPRiI2LgiFei/ScZKrQKnhdtMXI&#10;7lK8riO6STLmQ23R5cE2eHpYHyx//1kcW/wuIfMxXLfOhCd7dd/9CxFAQAUclWTMVWrmzmU3VeGa&#10;T7F/4dvYPPU5rH33MWz48Ans/+IVnF87FYGEWcTJ9Yg+u5OA2k81dRBmx8MKUAluR1TipWSIpzGS&#10;ZVyKsBIrlx10AXlhTiiIdEV+hCvywp2RG+aITN6fRgeQ6MVO8cIBBB7dqPKgXp88jICi8qPF69+r&#10;l1JQg2jxxo8ejkcmjsOkcWMxiZAaPWoU3vnwAxy0scHGo0dgG+yP0JxU5H1zGVHssPJuNiK9rhwR&#10;SQmIFCgJoMwCqIR/AZQu0RpqPIqA8vZ3h7ObHZydbRSg/Pxc4evrxKMVUAECKN4WOEkEBbggNNgd&#10;Om0A7M7sxSvPj8eiOe8i1eQP2RA2yeiF5FhPqvZIXmuhKM8MRFGiI9K1PD8ElJRuqUrXoSpNj1IC&#10;qixNx+sxFuV5Rj7HOm4pCdKxpkB4etmqjHLZTt1aZfPvUIC6dTMTK+Y9iXlfPIaM2jhU3mtG1vcW&#10;ZP9QTAVViMo/6uGld8K23bMJqBk4sGcODhxYiMDIk/jhz2rc/L0AhXdDEXH5BCKbT6Py10Q0/pqL&#10;wksGfPe7pCEAv//+OyxFmYijgtLQ74axYQmYIgIJFEo7iQj2RKHsncL8bAmo40pBebtsgPvFVXC/&#10;sBaO59fQFlxAfp4BJoM3gnxOY+bHL+CFx0eq3JuiVBPS4kJVcTe1gNYcSH8ciGQ+Vh9ynnDi5+Pr&#10;BnkcUrkYAhpJplTbTNWWMEr/ApQoKSucrLeVeiKgmlsIoGZGUxFqKmRdEXuJEj2qK+LQ0ERVdVlU&#10;Fq1eC9UT4VQvSz2oGESB1dVJEqcElZukIShASdqBbLvEoL1RgCrLVOsDJbdp/ap5mD3zI6xYMgdr&#10;VyyialqJHZvXYPum9Vi3cjEO7duEXCqnOtorWWunNvRkwy/PjlW5SjVFiWpWrbwgTqUbZKcGw6w7&#10;i+jgXTBrdiA+YjPCnefRCn+Iw6snQe81H1qvFfC2Xwqtz27K9V0IdtuF2Ah72jsz6ouT1ThUo6gp&#10;htg9GQyVvLXNqxdh5ZIF+GLWLCxZtATL58/BY8MGYwIVw5jOnTFCZrAImGkfvIW8LNpFWuZC2trs&#10;glRk57ER5qUjSyI/g+e8HOlxOkwe1B/9HnoQ3dtZ63yP69EeC16bhN0EzImF78B2ybu4sOZjuG39&#10;DN675sKXKir4GG2GDQF7dgvCT66DD62f/bYvcGrtpzi84B3snvkqjvK5FzZMh+++xQhXKmobdGL1&#10;zlvTDkyOB9SSlTgnyZM6qJbCBB5eC49dS/kcqa65CeGndyDq3AHoqboSPGntZOA8xAE5jFRfO1rG&#10;w4TlZqq4j/Ha5KHoRrva8cEHrQpKdi2mgpowlgrq4fGYMGa0iom0fM+++CLW7tqDtYcO4aS/D5yN&#10;GmTfrIOB14q+NBPehLmnVoPI+ARoZBZPWTwroLQMXYL5b0DJzJ4AKsADrm5nFaA8PAQGblQtTgSD&#10;gMkRgb6OCGKbFNtntX7OtIEuKrRRfgihmPh8+qt45ZmRuHByK7ISgmDJjaKC1qE8JwJV2WGwJLgj&#10;I9IOWRraPimElxTBkJpTGpTTYZRlyqxeNAFlUvXIpMabJsINvlSmKp1BAcqqonz/Aak2QBO2rH8b&#10;Uz4ajYg0X5Tdu4SUb4uR/HUOEm9nouyXahy9uANbCadtW6fh0IEFOHp0BfRmd/yGa6j7KRupd4Kg&#10;vWRPa+ePunu5lKMRyGqJwTe/3iagJM/gDzQ3VsIYzceFeiLM96IaIP87ziPY1wYhfqcZJwmqYwTQ&#10;fng7b+XFv5XHLbhwbgP8fNn7x4WoNTpmswYxUf54/vExcDizH5W5SQRUGBJjApBiJJziQ5GZHIZU&#10;Qio+2g1a2kYNIRXsfkiN0Vy+REDVCpxkdq4VUHK0QklKhKgyIXVFaGykZVNB+DQVo7GOqrFQSx8d&#10;RlAZ0FAdT1uWRLWUifpaRn0u4VSoBtMFUFYFVa7ew6qgxOJJAqfkRgmcrMXwVEh5Vd4nW72vW70A&#10;ixd8hoXzpmL+nE+xcO40rFryOTatXYy929dgw/I5ePeVJ5FoDEETL+DSnHiVh1SeTfuVL1uey/KW&#10;BFTwglA7A+eZ2fN5w6g5i5iwY0g1HIUheCtcz3yBUPfVyEuyRZj3BuhC2CiDjyPSax80PocQHXgG&#10;hakRqOVFVSOvx15UJikS9T5I0vsyAnFwx0YsnT8Ts2dNw3KxpUsXYuKgfhjXtxeGdGjPaIe+BI2M&#10;Hz0+bhR/z5PIyKESayxFPWFVXlEIS4lMIhTj61tX2DOnY2yfHuglg+G0RsM7PoBPJg3Alvcfwf6Z&#10;L+LEnDdxZt7bODrzBeyf9jR2ffosdkx7AQfmvYkTS9+H3epP4bFjLkKPr4LfkeVw3DUfdutm4MSS&#10;D3F8yXuwJ6A8ds5D0OGViDwtQPt/SHsL8DiupVvbSQyJKTFDzMzMbFlgEDMzMzMzsyxmsGRZDBaT&#10;bZlkkpmZmdnrr73HyvHJl3O+e+8fP5We6Znp0fRMv71Wde3abEyeG2qi3QSWL5ruRzqiJNgWma76&#10;CDeSgZ8GqRtlETjLbIa91GbYSW+GjcwmuKhuQ5iZGpJdjVEQ5IDKeC9UJ/ghz98KzmoiWDdnLAb+&#10;wuq1egsA9ccgjB87EnNmTiGLNx2Tx4/DtIkTSElNxdz5i2Bo6wRTHz94pCYjrCgH9aT0a+i3klRX&#10;jKTqEhIMZdj9vVK8tK6eKykGqHIOKBYEKAoGKGbxMnJTkJgUhkQOqGgCVOJfgOL2jqknAhRb5rIl&#10;BxTZQHpeNiksVnbQVJcHF1stbFgxhU5GMqSea3HzbAPOHynDuQN7cLIxE0erk9BZGo/jNVk4S6r6&#10;TCPBqakYpyjOEKDOkXI6f7KJ93XraCmm94ym92dB0OSDhwWA+jF6Xb9YDScLUewQmYydBWE4+/kh&#10;9j+5jPbHJ9H2tAsH7x2Dqb0GHBzV4URfqLHhdpiYSKG5vZQA9RqtNxtQ/6QUHffLceXtKRx/dgCt&#10;d6pw6f15Ulgv8PXrB16o+eHDGxzqbEX57gyUkHQrzo3+rqLi+BW8HDZ/XDYBhFTOrhxSOnRgZKU6&#10;IzfNGZlJDkhKcER4sDViYryRV5yF3ZWlaG6rh5ujGaTF1uBQcwU6G0r4AOO2mnzUl6WjfW8+2mjH&#10;JkY4ISvBjXfy3JPmRxDLw+1bZ3GRFM6Fy0dwmaBxiewXt3cUV1iwmicK1hmSTZ10nYBz/cphdJ/Y&#10;i8a9KTi4P5Nu78bVC3W4drEBJ44U4ujBPFJ4RTh0pJLPynzpQqegkvraGQIVs5Qsf8XyXkcEOSce&#10;/wIUU1BsUoZLFzv5cAQjAw2YmejB1EQLpqYaMDVUh5muCiyM1QhQRlCXFsbQvr3g52KK8wSfi0fZ&#10;UBfWYYDNAlxPvp+pJ/rb2Kw3+1hhJcsDZqGqJAHlRTHYWxqKlppoUpoJOHdsD25eaMC+1lzERzgg&#10;c6c3aouiUJkXgLLcENQUxRGI6IdanYlaNkno7jgCXTLdZ90+yxHq6whNFXEoyInCUF8VehoKmDzy&#10;d0wfNQSjfv0Fw/v+jGF9fqYlWTWCDuvTNHfWZBjoqyEi3Bd7a+gHffIw9jftRWZcFNlDBYz6rQ+G&#10;0oE9od9P2Djxd+ivnQzHbbPgKrkIDuJLobZkPGSmD4PonwOwZdzv2DpzDORXTIPZ9pUIMpBGqKE4&#10;Qo22IceL5acMkeCgjghSUmHG4oi1kkMys4aeOtgdZI6KcHtUMzCRWqqk30t5uC3ByQqZLroI1N4G&#10;d4WNsJVcAeMtC6G1ZjY0Vs6C1uo50Fg7F5rr59N7roGTshi8tCQQYCiHRCcj5AdYw1FViM8uM+AX&#10;NsvLL6SeBmMUAWrcqOEcSCwHNXnCWEydOJ5U1DTMmDUPepZ2cIyIRmx5OSL3FKH02GFUk/pObKpB&#10;Zksz8glCu8nOlRCkWCK85LvNY9XklU205JAiy0ePl9XVcECxqvGkBLJ4DFAMTqSa/i0IVILYSUFg&#10;IhvYYwVZRXl9bS6OkArfRRZXUWolLHW34SDZvFunaglQBKHmbIJUFk435uAQWd+DxSk4WV2Ac017&#10;cLplD1rL6HdTnIpmOibLdydzOLE6q1wCE7N4PTYvhxWIsi4H36PXvdMVCLSVgvjGSYhOCsRz0jsP&#10;KO7iKx7jG/bTQSqtIIqC/CQ0Ne7G2lWTICa2CIeP76dn0fO+PMKVr3foNS/o30fc//oU9789pe18&#10;4LPLf+UzebHpBoEPn96gs4N8MhuHxyHF8lFE8LRgZKf6IjfdF3npPsjP8CFI+RGsfCh8kU/rM5Jd&#10;4emijpAgZ7Tsb0NOSTkq9taivLwIIpuWISc1DA0lWajbncp7azeXpqGNtcutyIablTo8bdVRsysG&#10;sX42sCM7cu7UYW7bLjJAXSSl893SXSYVJZh2ig32Ze1CjhCwDuLmlYPoPlqF5BgHlBQE4/L5WgJX&#10;HSmoCrA8XlNlGPY1JeDgvkwcOrgLhw/uQdeRagJPB0HqJKmq43xs3iUGKHblkGwdDzZM5TuceFU4&#10;KShWtBkd4QNDPVIixoYwZvkncyPYWJrCjsLZ0ZJsngGWzRyHuaP7I9hMGTkeRtxinN5fxrtddjaV&#10;k8qpJmu3F8c6WX6qlv6+MpTuov2eH4HKPTs5qGorkuk7oR9QYyH8vGxgb2cOA10N2FsYoHxXIkEp&#10;jexgPBpLEynoN8CmuapIJdCl86rh+qoM7Cc1FRluBzMzeejpScDCShUmdJCumD8Ok4f154Aa1b8P&#10;hvCK8F8wqF9v/EqW52eCFAvWt2ncoP7YOG82lk6eiDF9+/DaphF0UE/s/ws2TBsK1VUTYLplJiyF&#10;pkN35VhsnzoISwb1wvzffsHGcaOwjGA4+bfemDywN6b/0Q+i86YgxFSJVJMsh1S2jy4yPLWRYKOA&#10;GEtZxNMylVRVjqc+ioMtUUlqqTKS4MTDiSfPd/mZkQrTRLihBEL0dsBbXRjuypvhqrgJboqb4aKw&#10;AU7ym2BPYSm5BjayG2BP663JDpluX4sg2gfOamJYNG44fiOLyqagGk5wGjF4AFm8YdzSzZ05DVMm&#10;/slV1Kxp0zFvzkJo6JvBMSwO8dWNiKquQ/bhY6i4ch35x09h99FuFLTsQ3FTE8oJQizP9C9ANfwN&#10;UHs5oDLzCFApEUjeGYa0lB5A/bfYiczMntvxyMiIxu7CRDp5lfCeXx0NBVAWXwktiZU4WJ2G63RC&#10;PtW2i/c5P9tahPOkjrroGNxfmIzDdPx1ETcK0iOQkRKO3cSRwtwEZPL2waSeCH49gPoLUj8CqrU4&#10;EsYKKyAhNAuGllpo7j6MA5fPo+3cWXReOY+wjAhsldmI9Ewmw2Kwcf1UCIvOR2J6LK7evYUL96/h&#10;PEnymy9f4cH797j39hUuP3qCa0+e4+VHNmXzN7wjSL368gmPnz/FiROHSYEUo7okE7tz48neRZJS&#10;8kZ2mgd9AGdkJJFiSibPTwpqV663AFCZ/khOsIO/lxYiIzxRWrMX2UW1yC2sQCN9KRpKkvBxNkVL&#10;JVlIOgsUJAYjP56U2M4A5NPtkqwoOrhSeYtcNwsd7Fi/FruzM/Hk0Q0CFLN4pJRYMpxHz+zCzP4d&#10;oWCdCFgHgHpkJ7nDjX7cx/ezuqcW3LnRhsaKUHo/U9TucsOB+jiwkfpHD+zCscPFZAMr0X2cdY48&#10;jGtXCH6sVzcD1JlDOH9akHf6y9pRnCE4scc79+2FpZkegUKbAGVC6skUpmZk6czNeTg52kBFdhsd&#10;vL1guHE+duptR5m9CrJs1dCQF03qkc04nI+WWjbHXRnamKqs3037PBslhTtRXryTzz9YV5uNluYi&#10;PtuKh6cttm0Thpm5FWxsHGBuYgIXB1NUlqTQNgrQwqZYJ1ix2Yzbq7PRTjK+vT4Xna27aXuxsDCV&#10;gJ7hNphaycLWQRn+PobIoROLsvhG/P4T2TQC1B+/9sZAUlKsLcovdMCy0oH+ZN8G0+ODCUhMWbGe&#10;5CNYQSM9Z0yfXtg8bTT0tsyGrcQ82OyYC7NNs6A0byzWDv0Jq0b0htis0bBVEMPGWaRARgzC7D+H&#10;QHz9Miz4czhW/Pk7/HQlEWUuTUCSRYa7OnbaKZB6kkGivTIyXLWRR8qqOIgBStDZoJpsHhunVxIi&#10;AFQ+64DgoYd0Z00CmgbSXbSQ4aaNbE9d7PI3RkmoHSpZH6l4D5REOyMvxBrJ7rqwkFwFzQ0zYCO/&#10;HrNGDCBA/YS+BKhhQ37HsIEDMXoEA9RUzCFITZ88HpPG/UkKiizejLmQkVOHg38MwgurkdXRhaKT&#10;F9B07xFqr95E7dmrKDt4lAOKDWcp61FQDU2oJChVNTf9BaiS74DKyk9FElk8Dqi/FBRB6DuI/jni&#10;eWRkxCKdzcZCMGmo28WbJ7Y3FYJNnW+sLAoLtW24fqwBZw9V4Syf+LMK5/dX4fLBGlzoKMNhcjBV&#10;hbS9tBAkJ4UgNzMWVeU5KClOQyabnipLMPlCD5z+Hr1cTGShJb0SQuunY/P2VZDQEIe4KoW6POQM&#10;lCGuJgRJhfWQI+8tunUZNm2YiS0kc8XlRaFMlkPNWBO6loYwcrCDubsLzN0coW1jAV07a9h4uMEj&#10;KAjuwYFw8PKEhb09VNTV4ORsjT2FdGauyOLJ7oxkd4KUG5LibZEQY8Pn9Urd6SJYn+xF6sgPiXFO&#10;iAl3QlwCWcO6NuSXtyMhoxglZTUw0FGHMymKpupCVNB2KwqSUU6ULk6LQF5CIEqzItFcnkoHVh6M&#10;VGUgLSQEe1MTXDzbxa+4XfwOJ9bgn80wfJ1gco0AxcBymTVuO9uGI/uK4Ggug2g/fVw+XYOrV9pw&#10;68petJQ6Y2+eMep3OxIgg9DZkkqAKsDxQ7txigB1lqzeVdrOdVJlV1ldFUuOk4I6f/b7LDFnmHrq&#10;IECx3BMD10FSSgbQ09Uka2dMFo/gRGFCgDKztISlpQVcXWyxbuE0bJw0FBmmcjgSZYHdFttQ4meM&#10;pqJk1BXnYC9FQ8UuPmi3nj53fVUuqktzSDGRyqzKRGNtHlqbitB1tB4FtL9ERDZBSVkZVgQna2sH&#10;eh8baGqqwtxMm1cbN+5lOb1iQVkF78+1m8BXSGfDnXC0N4S2jixklUShRD9YS2s12FgoQU5iFeZP&#10;Hc0rwYeyZm1k8X6j+IUOVl4JzrsQMEjRelJLbBDwIFrPepIPJYW1eupwmG5dCnf5VQhSXwNvleWw&#10;2TYfBmtmQGPpOGiuHA+NdZNhT79P0XnjMH1IH8wa058PIF8zcyK0RddDcelUJFgqIM5CBnEEz1gr&#10;Bit5pDprkHoyIAiZ8mmjKqMIMtHuvLsBU1FsWqmiAEsOqExXLa62UhzV6XXqyHTXRL6PASkvC24F&#10;a+Nd0Jjmg7b8EOwrCse+ghDkB1pCZ/NsqG+aTSp3MP+MfQm8Q//4HUM5oAQWb/b0yfxq3qRxYzFj&#10;MimqGbOwebMYfMMSkVLcgP2X7+PwnSc49/o9zlNcevUebafPYTedmNlVO6aS9nAFRWCi+z8qKDYW&#10;jxVsCgAViiQOKAYDAgZZuQxSSP8Kdv/HdXEEMIrMuO+QikFJSQbq6vPR0JSP21ePoix/JxbSd1RC&#10;Kujs0QYcIKXE2k6fPbIXJ0jJHyNlzUYy5GUGIS8nnH5H9N7pYcjJjEQt/SbZ5Aus/e9/BZSdoTRU&#10;pFZh1fLJWLd5EbaIr4LQthXYuHUNxGQ2E4jWQ1x2DSRk6UewfTk2rpuNDRvmQ4TOjJulhCEkKYxt&#10;0tuwVVYSwrISEJHbDhH5HRBVkICYnDhEZcQhLC0OIYltEJWQwDZJCWzZugUS0iII9LWjPz6UVJMH&#10;0pPcCE6OiI20R2KMC1Li3JEa74n0RD+CVDASon0QFuwDb/9wHDz/EIWNxxCbWYKcwlKoqCrB2lwf&#10;1eUFKMpNxh6StOW7UgVV6wSpPemhqMyPImuSBV1FSYitXgUtOTlkJMbi0YPLuEJQunKRwekEwYkB&#10;iuLyMVp3CFcJUJfOtKFmTwL0VDYjh1Te5QvV9Jo6nOlKRVrgFiR4rsCeNHWCgiPZqAh0dabh2MEc&#10;dHeV4OzxelwjQN0g6DFAXTnHVBRZvbMHeTKcAYrBidU/3b5+Gj7uNmSjF8KI5Z7MWOW4CSxZmJuS&#10;dTIjdWJD0NLB7FH9ob9+NtqDjFHtLIdCJ1mUxbti394i7K8vox9LBfaTempv3ENRjJaGPWiuJytH&#10;UGHDFvazYQdH6lFdUQAdbWVs2rQB2tr6sLaxh62tI6koR7Jr+tDR1YKNrSVc3ewREOBC1tMbifEB&#10;SE+JRFiID5yd7Ok11tA3NIC0nCQUVWTgQMrLSE8Rk8cM5H3C2Qy+/Qk+bFAva4/yM0GJjadjgGLD&#10;VvoQlNisJ73pfr+feuMPUlTzRw6EttB8OMmuQJiOMGINtyLSQBgBGuvhIbMMnrJL4bB1LvTWToD2&#10;2ilQWjUDi0b+itlD+2DV5BHwJhsfbWcM7XVz4bBjBQoJNHGkfiPNdhCg5JDuqknqyQi7CSRsRpaa&#10;WE/sjffmQ1+qY9y+t+61Qi69LsNFk5cypDir8dexcoY8UojMGu4lODWQsm5K90ZrbgDaCoNpGUTA&#10;CkSsjSqUVs/gRaX9f+mNPvTZh/4+GH8QoEYOH8YLNWdMmYipE8dhyoTxdHsaxWQsWrgYYuLykFYz&#10;hoVrEIyd/WHlGwb74BhY+YQhg07KlW3t3wFFFq+hkV/BKydF1QMndnvPd0Dl7MrggEqMJzFACooB&#10;iuWaMpl9+xFQmT8Cij3GABX7XUkxy7WTBEE6WjqKceZMO/1+D8DNgfaxyg5eQpSdGo58cislRaTQ&#10;K1LpxJiKtuZcNDdmoaoiCTUEq9bmQq7CysjRZLDJFwhu/xVQFtoiUJZfiw2b5mH1ujkQ2rEcwlKr&#10;CVRk+5Q2YpvsRmyXXksQWkNgWYJNGwlQ6+dAbMdGsn4iECNIbRffTiGOHQSj7QSoHTJS2CEtBXEC&#10;lIS8BCTkpLFdnt2XJNhJ0uvEsUF0E5115VHALF6KNykmN8RFOSKO/H9ChBsS6Wy2M86XPgTtoIx4&#10;BPp7wdTIGLIKOmjuuo3G47dQWNmGtPQ8CG3aCF1SUclJMfB2tYeDlTEBSxtezibISwlDSUY4ASqa&#10;7Fg2LHSVIbRsIXTkFWGirYmjnawP9kWCRheppuO8yPIGq3u6copU1RFaR4A63YaMeB/IkYJMS3TC&#10;qeMFZN9ScKjRFRH2sxBqPQn5MaKoztMh6+NAgPBCW603DrZG4cShQly7cICgJ5grjlm4yxfIOp5j&#10;LYZZYzyC07lDuHX9DO2LRMyZOgYrl8wm5aIPU3MDApQhrE3Z5zGFlZUpbOwsyd5th9zqWQjT3IID&#10;QQbIMdpG9sSeg/hIK+vJVMNnB24nKB1oreBDTNqaStFBwTodHCUZ3k7Wjvl/e1K7MvRdbd6yCbr6&#10;erC1t+NhbWsDbV0dGBobwc7JkeBoRX+PKQxNCFr6WnB1dSVb6AkPDw84OjjC2NAYUlISpJAV4epu&#10;D11tJUwZQ3am/8/4nfUIZx0I+vbm6umX7xaPtUlhwe73JcXU+2d2la8fxtE6hUUT4SixDP4EpFiT&#10;bUg0k8FOEykkmuxAjJ4oIrW2UAghRG0DHMQXw2QrfafC86C/ZTHsFUURYKoKD3VxmIouI6U1lQBl&#10;hCyyadHm4kiyk0emmyaf866ULBq7ascGC7OxeGymFjadVHmEA3b7WyHbRRdp9qpId1RBsoMSIkzk&#10;4a8tjgA9+juslZHpYUiW0BFNiV5oyfRDM0GqMcMXdUlefBumO1Zj8u/98etPfdCX4Dtk0EAMGjQA&#10;w4cNw4xpUzBt0gRMGDsG40aPwZRJU7jVmzV9OpYuXYn1m7dDWsmATv7a2KGki62Kutgso4GUwnLs&#10;7dhPConln8jmkWoqY1Ci+HcFxdqwCACVmMhaULMTSziySRUxODF19KOt+xecfoRULF/22L78/CR0&#10;nWjBmXP7cepkCzr3VUNafBOCApy50s4hy5bJGgDkRqNoVzT27I4jtZSO9lZS60dqcPHCfnQeqCT1&#10;FPk9DxX7b5D6e/Qy09oKGYmlWLtxBjaKzMe6rQuweutibBBfhm0K6yAiuQYiW1dgk9gSenwRNpNk&#10;3bRhDkS2raV167CJZPQW0c0QFtsCIVpu2S4E4R0iEN4mRopJBCI7RCGyfSstxWhJt7eJQGirMO38&#10;dTAxVifFE4MM+lHE0hkrNtyBAOWI8EAnRIf7ISklCdkFu1FUWgFP3wAYG5uTipMnSXsUhXsPQ83A&#10;lrYngxXLV0FcfBsiIkPg7e5EikMP2hrScLM3QH4K6/wXgrKcCH5lz9lCF0LLF0FXSQlGmuqwtzLk&#10;c4rdvHaKN5Jjcf0ygYogdfXyUbp9lDfZ8nE2hBxZYA8HBVQUO6O+0hy1RYqIcp6KZO852JMkhpJ0&#10;eVTv0kVVvhHK8gxRu8ceTVURONZZSkrsEK5d6eLdJS8R9C5e7MT1G124c7ubK7aMlGhokf2cO20s&#10;Zk4eQzDWhZmFMcwJTlZmpJ4szWFJkLA00YUJWakEKwW0h1mg0FwK+S4aqMoMQGFGGA40lKGztQYH&#10;WqrRQSrq8P56HD/cQpCqRHtTGWpJZSYm0H7ysoWdjTlsrGwgJysPYZHNMDDShw3BycaBVJG9LdS1&#10;tWBE7+3g4gxLUknWtrYwNjEhdWcCHz8/+Pj6wMvLixSXLXR0dCAhLkGqSxeenm7QVFfG2GF/YNgA&#10;Uk+8NQoDEQWBiS97goDFIMVa9fb5STCx5kqyRDZii+CntA7RRluRZCmBFEs5pFkSWGwUkGGtgFSy&#10;24nG4kg2l0aqrQKSHBQRYSGJUGMJhJpII5Ssb6QprTOWg7+mGHI89LlV22nDygvYRQVtPh6vMsoZ&#10;daTUeeV4aiDvpMnuV4U7ocjbAmm2mkiyUkacuRycFTZBY/U8bJsxFsJThmL77LFQXzmLALkWieYq&#10;qKbfb0OyB+roZMvqqMoi7OCgKIzpQwfit5/7ou/PvTF4wAAMohg5fASmT5tMymkcxo8ZjdHDh/NC&#10;zUnjxmHyn+OwaO5CCJHVU1LSgpyiNuRUdSGhoAExaVXkFJWjjgGqTlCsWdZIFo/iX2UGPwCKFFRu&#10;ASkosndM+abRCTuTLBtTRAJA/QtS/xNQFPxxAhSHFLviFofTrE7v8hEcIVt34fwhsmwx0NGS5h05&#10;cwhoLPmdTesyMiL4nHipqaH02gjs2pWAQlJX+QXxgtld6HmZBKcfJwL9H4Ay1SCVQ8poFXl5KcV1&#10;0DVXgAp9qWpmchCVWw1hsnzaBnLQt1CDktYOAtQsnoeSURCBjrEmtAwpjDShY6INbSNtaOirQdNQ&#10;g9Zr88d0jXWhaaADNR01qOmqQ11fgy8V1eXh7GKBXXnxiAl1Qqi/NWLI+8fHeCA5OQbF5RUoKKtD&#10;ZBIBqqIdfiEJMLew50AKS8yDY1AilIzs4R+dgsjEdKjrGNDZ3hh+Pp6wtmRdKJUJeu7YRaqiYKcf&#10;SjLDOKACXMyxbvFsaMrLwlxXG9uEVvNCtSvnD5MFOyIY9HuZ1BQpnqtXjuImQaXrQC0M1Mm+SArB&#10;VHcbooKUyHZKIT1uLRICFiEzaiPK89RQX26FphpnNNd6on1vCNqro9BaGYu2mjQc2U92j5UenOsg&#10;adwONq17G3n2+poCeJGtUyJVZKKnhkWzJmI2AcrMSA9m5iTxCRDM3plbmMDWwhQBtnrIoAOt1F2F&#10;lJMIMumAbMkJQjGrIUsPRg1rc1KzC52kltiEBmxyzbLCFOzO20n71w92tmZk2czh5GIPFxdXONi7&#10;QkJSGmJ04jAyMYCtowMHlJWdLVQ01GFsbgZ7Z1IClhYEL3tSVcx6WsLX3x/eBCg3d3dYW1tDXV0D&#10;khLiMCHF5+nlBnVVBYz8YwDYPHb9+xCAvgPqZwIRC8FtwToGqJ8JTr/0+gnDyOYpLZsBX1Lv0frb&#10;kGIlhUxbWQIT7XNbFeSR1cp30sQuFy3kOqghx1EN2c7qyHbX4oWauZ56FAQjdz1kudJtDwPBtOVk&#10;ydKd1JFGIMt2VUe+lx5Kgqz4JAkNiT68ewEbe8da/DJAsW4Hu3zNkeligARrddhIkYuYNx7zBvfF&#10;qgnDsGn2n9gwYxzW/TkUG0YMgNzUUXCTXIsCTwOuZisi7VAYYAo7BSHMYIBiQ3VIIQ76rT8BaiBG&#10;jWRAGk/qaTQH1Khh7P4U/DluLKaRzZs3Zx5ERMQgQ0pfWkkFchqa2K6oTO6GAF1UjNqOfQSnZgGg&#10;GhicWB7q320es3iVDXuRV5CJJKagegCVTa6E7BvLLbHoARWzdOm0TCcQCYLWpZOKIhfD2rRkpEXx&#10;coWuY624fO0ETp05gGPHWlBXu4vsvis9Hok8NnSGjqcstm32ego2YSeLdAJSWjpBi13RyxRMnf7X&#10;DMXfIfX36KUltR4yOxZj3cYJZMuWQNtEFvo2mtAwlYeI7GpsIv+uaiADJX05snubsX79dGykkFcR&#10;hbmzMbTM1aFsIgdlOmOpmShBk6S1FsHK1N4MhtYGMLI1hImdKUwczWDqbA4jBxPoWenTemOY2RnB&#10;y9cOnu6mCAqyR0CgHdLog+07ehgtR0+RUjqEwJhdKCjpQGB4GszM7MlKKsDKNRAnrz1HWetJhKYW&#10;IyKlEBE7s2FgbAF7Oxs6CE1gaqyGvLQI5KcFIy/Bm/dQritJRXKEJ1YvnA5FsqVqMtIw1lFGe2MZ&#10;GqoLyPrU8HwQU07XrnbhymXWnvcQb7wmLy4E6a2boasujchgc7Q2+KGh1oq8tjHqqizRVOeBxvog&#10;VFb4oq0lAYf35eNAYw6ayneiuTwR+8mLH+rYw6toL5/p4G1xDUjlSZAKlZMSg5aKHEz1NLBs3lTM&#10;m/onzAjsAkCx/BPLRekgyNYA5aHW6EqyR4u/OuI11qAowAwHm/OxuzAeBelhKCS1WJ6fwOcWZPOS&#10;VezJQGykN7LpzBYQ4EkW0QaOzi5wcWXhBls7J4LTNohLbicLZ84BZU0qyoIUk7K6GsysLGHrZA8T&#10;gqMl2T5VTU2upPz8/eDt5wMXN1f6O82hoKAASSlJWFlbkPVzIQWrjBGD+uL3X9kQD1JHv/xMQPoZ&#10;P/3EZtolKLFkOS17gj32C6mnOSMGw0l6HcK1RcnSSXA45ToqcigVOGtjlysFqwB318UeglExG65C&#10;8NlN+4Hti5IACxTTcjepoyKycAW+RijwM0Kelw5y3AhkLqrI99BCkZ8hqkJtUUcnRDZlFJvnbl9m&#10;MO+gyYa7VEW703ZskOtuAif63dvKCkFpwyLMGzEQi8YPwcoZZMVnjoeR1FYYC6/H2gG9ITdlBFwl&#10;1qCA1BqvYqe/0VZuI+aNGkIW72dSiL0x8FemoAZiJAFq/LjRZO1GcIs3dsRITCVAjRzFlNVULJy/&#10;ANu3i0NaQQnSKiqQ1lCFmKICROSUkUqAqu7o4LmnUpZ/IjCxTgYMTj8Gy09VEaBy89JJQYUiiQCV&#10;mhqGrBxW78QAxVSOAFIMQIKI/uE2W0/AYs8jOGWkxSAhPhgd+2tw7dYZXKHoPNyIVIIWq0jPIcAx&#10;OLHgNpJfCWSvZxN70usJUAxM/yl6oPTj7V5J4VbYJjKBdsZEqGmtQn1LPr35BewqS8J2mWWwJ4/d&#10;dLga5W0lyN6zk862C0nKL8Du0hScITuUV78T3hkWiC5zR2wheXjylzUttTh08gjaDjahubMOLXSg&#10;NByuQwXZjOLGPWTPilHaUoKSxiLsqclFaVU29lRmIJPO/vXtdTjUfQY17UdQ2XIUIdH5tL4RUXF5&#10;sLf3hKy8OjQMbXHk7AOUt3QjOGkPguN3IZwe9w2OgLmlJewdCFQ29COhM8WutCAU0A+wlOxP9S4C&#10;Rd0uqEiLYMfmjVAQ38FnWTnV1YSW+kI07d2FQ/ur0M1a5BJEzp1p5X2jclKjoCy9DTJbRaGuJAtD&#10;gnXp7hDy04U4doJgdCQaRw8no+toDk4cK8KJo3vIVpWg62AxqaoEVO+OxqH2IlpXjXPdgjnnzp3s&#10;gIWhGqS2CUFdWYHsnSLM9DWxZslszJ40mls5c0sjUk6GBGY92JtqYneQJfZHmaLJXQ67LLYiUH0D&#10;yjNCcOhQDfbu3Y3yonSw7hAlu1JQX1uEzLRYmJvrksqxgX+gO2ztrWHv5AIHZ1c4u1K4kR22siZ7&#10;JwIZOWl6L4LRd0AxMCmpqXIo2Tjaw9TKDJZ21lDVIltMisrH3xeePt4EOycYk8qTlJKCtKwc7Bwc&#10;uILS1VDB8AF98Ue/nzmgBFfuBA3negDFpgQXAEpwZY9VmYsvnoZwXTHEGWxFCtm3LAJUgbMyCglM&#10;xXTg7/EywG4C0x5SSXtYiQDBaY+/Cakhc5SEWKKMoiTIggNqdwCbvcWcwGVMikmHwKGFfJZ78tRB&#10;Cb2mNsIBjfFeaNjpy2dv2ZfJWvwG8+6abMhLTYQb2UcdOMsIwUVxK4y2r8fqScMxY8jPmDyoF5aT&#10;aopytUW2jwskp/yJdf1/gv7S6YjQ3UF2UhuJdqqwll6PZRNG/QtQ/QSAGjbkD4wdMwJjRw3HxD/H&#10;YNTwYZgxfTrGjB6FaWT15s2aQ8ekBDkNLeiQitVlV8bpu9C0tEF6cQmq2tsIUAQhCj7mrm4vQanu&#10;3wFF63sAxarIE+MDkZIaToCKI0AxFUXg4VbsO6Q4SBggetZ/D4JWD6CSEsJQV1+MW/cv4trdCzh6&#10;ooNUFSmiNGbr4uhESEHqK5u2l8VUGm0nlZQVs3TpzPL9L6D6H4C6dLEYWhrzISP5J4ICVfAV98CG&#10;pty8s4/OqJtx8Ggxnn67gke4joefzsHAdD2sbcTw/PUFet4L3MEhHHiVhdPf9uAJzuLD1xd48ZZN&#10;M/iv/z7hPV7Rv494S/fe0/9ZQ/jzuP6BlMrrLtz9cB4vaUtv8ZiWz3DkfDdaDx9DHUEqLDYbSVkV&#10;SEkrhatLAFRUdLBdUpUkbjdqDlxAUOIeBMYWICgqC4HRO+Hq508Hlyn8vO1RmheHIpLthal+KMuK&#10;REUewaSlGK42Olg4fQL0CAqnj7GZXJpxoqsOx1l/oxMtOE2A6j7eiO4TTQSsWrg4mkNdURqyW8nW&#10;qsrCSE+eYCKH9ERvXDhbjtOnC3Hy1G6cPFbC+yx1H6/Eya4KnDpWRffL0XWoAieP1BC49tK2m3Du&#10;VBtuXD4OW3M9iAtv4vPqaakowNxAC0KrFmHqmKEwIYtsbmVOlskAZrqK8COFui/OAkfCtFFjL44I&#10;rS1wUN2OCF8bHDtYh4P79pJlLEdHE0VLJY4eaiU1aYFNm9cSQPRJBdnyXJK9sxscSTk5u7sQoBwJ&#10;ghbYQoBSVFaCBb0fAxQLEwtzDihm9Vgwi8dUlaqmBt+OJ9k7DwIUs4O6Rob0ndDBpKJMisoFPj4e&#10;9HnkMaJ/Hwz9tQ8BSmDtfiIQ/cSAxPJOZOUEgGKK6hf8RPZuND3XWmIdogxFkWi6A2mWssiyl0eB&#10;ixopJh2Uehuh3NcE5T5GKPMzQSlLchOESgLNUUwgKibVsjvAhNc1sTqmslAblARbopCen++hh3xS&#10;NLvIBjLVVUEqqy7SCU2krtkUU6wH+b5MsuUEqNYUpqJ8UBvjRdt0QJqTAeKtNOCvpwA3DXHob10B&#10;6RXT4KS2A3FOZvDRkIXOstkQGtIPslOGwkVyOS9tiCY3YiezAaumjuWTd/b7uTcpyv68q+Yw1nZl&#10;OBuX9ztZvBEYMWwIAWoGJk2cgJmkoGZOn4mt4hIwJlttw/YznRAsSLFa0H7Pq6mmk30r9rDhLASh&#10;cgYotvwBThxQBC3WsC4vP4MAFYKEOAIUwYJ1DhAAgFmr7zCi+J+Aoud8h1N6KsElNRIpSeFgQ2Uu&#10;XjuN24+ukc07TM8jENFzuCojpZ5Jr80hSDFVlUn3U8nJsK4F3N6RrWPxdzD9GD8+3quxKRjNzcFQ&#10;UZ4CHz9ZvP94mSDyhGRcMvyDFXH/5SEcvVODKx+P4erLIzCzESIJL4VXH07j/ufjaLmXjobHsWi4&#10;l4Drb7pw78ENPHn+CM8+vcGrL2/x+dtHPH3zDC++viOcPcbdT+dx4m4TWi9lo/lyBk4+rSJQ7cfN&#10;z4dw52sXB9fJ28dx4OwJNB06jti0IsQk70ZaZgXc3IKho22MzcJSSM6tIht4HaHJZfCPzUdATDZ8&#10;I1LgGRRBB5IFXJyMeLlCYYYf9mQHYg/9+Eqy2fRV9CXsdIMqyfYAdzvcY4OGz3ZQ7MMl3kWA1SZ1&#10;cEhdOHsAqUkRMCTrZaStBjlSOxqyO2CgLseHnJjqqSCZfuDHj5ZQFKOjNRf72woITNU4faKelFk9&#10;zpxoxFmC0vlTLThzqgndp9iMup20/f3QVleAtOgW6MrTD1yZLJ6uOrZvXoPRwwZAR08LVmYWsNNS&#10;RQ4dUAfjLXAgWBflTlLItZeDt44UDOR2YPWiaXxi0COHW3DsSBtPind27KW/Zx/i4iKxhQBoamkK&#10;R1JLjqSaHF3d4eTmDhdPdw4pU0tzbBbZ8h1GpLCcHTmgDE1NOIzYbaaimKJiCXM1LU24eLjD3duL&#10;B3tcx0CfA0pTW4vUkwf8fD2hLCOBMf1/xbDf+qJfb6aeGJyYzfuumhigvt/+iewda0C3ZsooBGmK&#10;Ik5fCKnm25Fpw+ydEtk6dW7pGKAq/ExRQwqpJtgaVSFWqGZ1SJEOPKqj7HlU0W0WFRG2KKXn7iLV&#10;le+uhwLaRqEXqS9vA1TQ+rooZzTtJECRvWOA6uA5qCAOKNaXnPUqZxMrFAfaI9fTHKlOxkiw00WC&#10;gx7i7HQQaKAAD/UdcFcShZe8EBy3r4DO8omwEZ2DcL2tiDAQh4PcJqyZMY53/vz15z4YTIAa+Otv&#10;GP4HwYmgNPyPgWTvhmDY74Mwfeo0TJ40EVMnjMesGTMhp6yCiPQ01Hd1ofk0nbQvnEPL+dOo7Owg&#10;B9JADoTA9AOQenJPPwKKqSp+FS+JABUbwHNITD1lEEB6LN5fyXIGIwq2zKLHMsnmCQAlgFRPsLYt&#10;ZZX5uH77HE50H0AaOYxMeg6DEQMbBxRTUmzbBDkGJxZMvbHl/waoH6NXfr4tHj6ohYHBIji5i+HN&#10;p9P4hmsoLHRG3i4n0j0XcPhuNS58OIjLrw7BylGMzqCiuP+alMebGtTei0bb62S03k/HtZcncefO&#10;Tbz7+BLdd87izutH+PTtE958eYKH3y7i6tsuXHx5FPc+nMXzb5dILZ3H3XdHcP5hPW68acatj3QA&#10;P6zF8Rv7cPhcFzq6TiI1twKhsbkEqCq4u4eSvbKE8BZpePonYN/xmwhPLYVPdDb8Y7LgG5kOd/9w&#10;OtAskJcbgfxsL9SWhqF9707kJLogh8BUku2DY53ZKCuKQFKMD57wEgMCE2tEd/EQAUowNo41tKup&#10;LCA4qcHc1BAmepqQ3LIa9nQWjfG2haOxJkFKA6YGqnB3MURNRTq6+SjtBly72EkK6RCunN9PIehf&#10;zpa3rhzGzctHyO7VwN/dAdJiwlDYsQOaimxuPU3eb1xCeAOG9P0JGmQpXbQlUBlojLNJdjjsr4kq&#10;JwUEqa2DjZIQhJfPg8SWTZgxaQxZbhG40vZKS3fheNc+Un6sEPQECovyeAmImbU1QcmVg8nJzYOH&#10;m5c3XD29eBJcSFSEX7FjV+5YSQFTTHqkihiM2H0GKHNrK75OU1eHKycvP18OKKag2LodUpIwNjGF&#10;t7c3/Py8Ib1NjADVH8N/+5UDikGIqScGJaaeemqgWKK8F7t6R0vV9QsRQQd2gtE2JFtKIsNGBnlO&#10;ZO/IljF7V+ptQoAyw94QG9RH2GNvuD3qop3QEOtK4ULhjL2xbLYWRw6qijBL7CFFxQHlqoNdbroo&#10;IntY6mvE4VYf50og+t5WhbX4TWOtVYLQRoBqTf0XqNiceaUhTqTO7JDjYY5cL3PsCXLEnmBHWmdN&#10;72FN4DNBKlm6aGNJhOmKIM5MGkk2ivDS3IZN8yZ/B1Rv/NF/IE+UD/udFNSwPzD894F0Qvqd94ia&#10;NGEST5CzUoPZBChpeQV4x0QhpbQEKRXlSKqqxM7yPShoqkVZK8s//Us18UkT/gYopqpYd4NMBqiU&#10;MCTFB9MJN4zDR3B1juWhGKjYbVI7HEiCYEnuH+8LICUIpqQSk0IJdIKyA1YTl8EgxbcrCHY7iyuw&#10;SJ73EkAqTKCiMklFsSBQpTFY0XN+jEyygT3RKzPNAe9I+ZiYriP7thwPXrbj7ccjiI5WR3NbHD7j&#10;LimjI+h+2YqbZMncfGRhbLkG3ffL0PEoGwUXSB4/T8HBJ7tx980VPH3xHC8/PcHBix24/fI2m2wK&#10;5+53ouVKGrpuVODh6yt4//UerX9E276P159v4N7rbtx+e4TUVSduviUF8+AYjl44gc4Tp5FTtBf+&#10;YWlIIUB5eUXB3MQeO7YqQM/EFe1d15BYUE8KKpcUFAEqIhFOnj7wJHtXvzcZLfUxONAcj4NtCSjO&#10;decdOjtqwnHxZD68XVUQ7m+LDy/p8106wssAmLK5eP4g74rZ1lYFfR1laGuowcTIBMa6mtCQEUZh&#10;hBOOliYiwEYflrTOmuyTotx2+vLDyMo1wspEHd4k+/PSo/hsu3wOuvOHaXmAD6rN3hkJawMd6Ckp&#10;QUZElGzjdqgrKJF1pPeS3Q5zOSFY7liFTCdt7Iu1xNkUGzS4KqLISkYwQHbzYoisXoQ1yxZAXEwI&#10;EyeMhbwC2U42FIYsWmhoIP0gkhAXGwUHR1tISkvCwtqGw4lZO0dXD1JOXgQnX4KULwwIKkJiItDW&#10;14G1nR0HEoOOtr4eNHS0SVE5cTgxe6elp8shxeDk7e9Hr/fkMGPJdHFpKVjS+3j6+PD8lOSOrRg9&#10;gA5EAhTrHc7tHbN2BKi+fZiiYuqJJc0JUHTwMivImtBF6Ytgp4kkAUoGadbSyHFQJgWlSQqKwOJt&#10;jEp/c+wNtkFdmB1ZNEfUxzijkeDEogdUtTFOBChbVISYYY+fIYdSgas2j0KyimUEqNowWzTGuwtm&#10;EE7yQ3tqIDoYoAhMLFir34M5UQSsED4NFZvUk03wWRXuiiKy1fmkqPYE2aE60hW10W6oCHfgDfDY&#10;FcPdfsa0NEE2AdFXeweE50/l+bW+9FkHs5ldaJ8M+30w2bxBGDKoP0YP/533iJo4bjymEKDGjxuL&#10;OTNmQYh+Hz4x0YgtyENS6R4EZmXANS4a2TVVqGhlV/D+Ze1+BFRPMHXFhr9kFTAFFYrEuCBu0djl&#10;fQ4Rpng4oAQq6kco/XibQenfIEWAYkBKTyHYEJwy6XYWAxT95tMIKumkfFiuiQEmg9m75FBST6EE&#10;KNaPihQUreNBMGJL9pz/FL1ys3zx8cMFGBpvhJTiZJy+tAt3HlTDy2crus8Vkpq6jyefu3H2RTPu&#10;fzkOvyBVaBosQee1XLQ8yEB2txcKTgdg/73duP+O7N2r53jw9ibaz1Tj4Zs7PP90/GYrDt4qxNMP&#10;Z8g+vsbXb/fx+O1JnLnfiNvvu/GUzxtzDTe+nMEdnMOl5+dx9NJpdJ4+h7zSRviGpCApvRKBgYmw&#10;tnKFnJQ6JOT0UL//HHIrDyA0sQgB0RnwCo2Ed4AXyctIlBYFY28FnQ3rQ9HWQD+yvcForQ3BoZYI&#10;HDuQDGvTrVCQWMPHqr18fA0vHl3BDVJNZ0938IHRCgo7ICUuBgNSByaGxjDR14KB6g6k0Y+uPZVU&#10;gqkyjDUUYW9rCRUVeSQlxuLgvkasXTIL44b8iuXzpsLRygiKUluho6IAdzsbOJibwN7MGGY6ujDS&#10;0IaksCikhIWgJLYROttWkyXYgaNxNuhOsEB3ohW6kxxRaKeECG1RGIouwoJxg6C0YwuWzJ1Nf5c6&#10;tgitwaTJ46GgokjqxwEOzi6ws2d5JSuYWphB10AXMnIysCHwOLt7cHvHAOXi4U3hQwrIj6Cjz2vW&#10;9IwNeHK8R0Exe6draMDzTSz/xNYxRcVyUyz/xADl6unB78spKUJWQR72js7w8PWj78AfigTNMXQQ&#10;Dh3wG8859aJggOpDqqlPH4ITGyzMr+r9zAE1etCvsJffgBhDIV7flGIuhTQrSWTT5y9w1kQR7fc9&#10;nszimaOW7F19mD0aopw4oBpICQngRMCJdUNdDCmoSGuUB5ug2FcfhSw5zirHXdh2dGgbJthLCqx5&#10;pxeve2pO9CXVFMAh1ZbCIBXM81EHcyMFnTTTQzmkamI9BHPoxfpwULHZg9mVPjaVVVW4CyrDnQhU&#10;jrwbQmW4MwHLAoG60tgyZ9JfgBrUrx9ZvH4EpgEYSjGYLPAYUlJjhg/FuDFjMZkANXbsKLJ7U7FF&#10;TAypxbuxi6xcVF4OHCLD4BYbjV2s73izQEHxBDlb8j5QrEjzX8HAVUXrsvLTkZgYgp3xQUgmBdVj&#10;nwQJaYHiySJY/R1QPff/AtP3xzK+QymbbvOgx7LSCFoEFKaImDrKoGUWgxRBiAEqNSUEKRSszKEn&#10;/g6jf4peZaXRBIyrsLAVwVbpsThxNhf7O2Lh7CSCKzfrSeXcw9tv53H5aRPZsYMICdeGht5idFxO&#10;x5kvNTjwdhca7qZj380S3Hh2AU9fPsadl5fQep71g3qKb1+/4dXHWzhzuxK3H3bi87fnePbpBq68&#10;68CBe2VovFKBqrNVaL29D6ffdtO7XcfTL/dx5vpFHDxzGUU1HfALS8fOVLJ64Rmws/WChqoRtgjL&#10;IntPE3Y3HUNEWgkCotLhHxGBosJUlO2KRFGuL+rKw1BfEYiaMm801vhjX3MYjuxnEza4Q15yPuS2&#10;L4W40FLoKUsiOsCDLFo7b9hvTPZtzfLlkJeWg76WFp+wwNTIAFqKEvAxkERzjAM/SzubKsDF2Qqq&#10;GkqIjgvH/tY6bFo2B+OH9cfSudNgZaSL2ZMm0XuIwVzbCK4WtnC1toOlgRm9pxZEV6+AJoGpkA6Y&#10;/ZGmuJpCUArRQaODFHLMRBFjIgU/IzmYKG3FnMmjMHPqaIgKr8Xy5Qvofe2xYsViTJs+CWoaqrAl&#10;QNk5uRGkPGnpyoFlYGIEKTk5UkROHEoMTg4u7vy2KylNDx9fgo42RLZtp+ca83wSU0ws36Sgoszz&#10;UD2AYjaP5akYxBicmIpydnfjz5GWl4eaugacaPtutE1PPx/ah4aYOHIUBvfvx60cgxBTS33YEJe+&#10;P6M3gxSHUx/+2KQhv8FFeROi9YWx04gUqZkU0q2lvgNKi8DCruIZoMLXAtWBVqgNsUVdhAPqCVIM&#10;TvUEp7p4F9TFOZPtI2UTas7htMuN1UopIpesYq6LGnZ5aqMqyBxNMa7YlywAEgNUC6mo1mSyecnM&#10;4gVz5cTAJIgwuh+KFnqsPt6XB7vdnBSIhp0+vCyhIdobdVFeXGXtpagNd0dRoB0iTdUhPG86t3gs&#10;z9a/bx8CVB8MH9wfIwcPJEXVB2MJTn+OHIHxY0djyoQJmDh2LKkosu6yMignpZRVUw3fxES4Rccg&#10;sbgI1Qc6eIKcWzzWUoUtmwQDhSsJXBV0u6KBddukZVM9B1RKYhgSSEElE6iyvueA/h1Q/66gfoy/&#10;AEUhWCfIUzHFxACU1WPNCFLs/t8jJYngRMFBRdEDKDZzDINQ5n+JXkXF4QSNqzC12QJRqdEorvRA&#10;bJwO3D0kCCj7yaDdwftvl/D4YxdOXStHQKAK1HQXoul8MjpfFqPpUS4OvSzF6RdtOHfrOF68fIbr&#10;Ty5h/+UmvPrCmrd8xJV7+7CvOwsv35/FrWfH0P28A5e/nSLddANXv93EoUfdqLnUjvJzDaTEDuHW&#10;14fofnQLhy/fJIl6FMHReYhLLEVUDJ1F7L2hq22GjZskERqXh8r2bsSklyIwIgUJyfGoq87BrswA&#10;FGR6o6Y0BFXFgSgv9KHbfqSWInGoPQEBHioQWT8RhirCEF42E6P79sKKmVNwZF8D7tw+j+ysZKxd&#10;uZqspDh0NXRgbmQGCzMrqNHBbiQlhFxXPZwtCudDGsLcLKCjJk2WKhgtjRVYt3Qmxgzpi6X0o9RW&#10;VsTy+QvpdcowUteDg7El7Gg7ZkZW0JBVhgTBrCnCEnfy3dAZrIVaDyXkWcsiTHcbbFSF4W2tDWcL&#10;TWgqbMeYEQOxdtUCLFo4Ayqq8nB2tsPCBXMwa/Z0aJCyYYCyd2YKyYuDytbRieyYASRkpDmsmK1z&#10;cvPkgGKgYoDy8vMne6YB0e07yCIKruAxe8dUEQMUAxUDlqmlJVk8GyiqqtDrXeBDCsnT15fDi6ks&#10;CRlZ6Ojqw8XdG86e3vAgeHl4uPPJAFiTNlaIyab+ZvkmNqL/l76/oDcpqF9IQfXq1Zs/NmPEALiq&#10;bESknhBi9cV4DRQHlL0AUIXuWtjjZYhKP0tUBliihmzeXlJRzOY1RAvsXR2dNPayJHmwOYo8dJFl&#10;p4h0S2lk2cghj6xigbM6ir31URtqjbYED+wn1dTGIJVIcCJINScQeHb6021/AhCtJ6vXRqBicGKQ&#10;2pcRTutC0JQYwOHEIMVaAbOcVXsigS7eDw0MYGQH6yLcURzkgBhzbWyaNZX3v2JtZX7t3RuDSEEN&#10;GzwAI4cM5tO3jx42BONGjcT40aMx9c+xmD6eDR6eAAVVDexuaEZkTj48E5IQlpOHc08eo/3saeTX&#10;VpHFY5XiAvXEAFXRTCqKTpLlzbW8J3k576zJZnVJRypZu53xwQSKUA6oTAIU6yTAEtos/s8A1bNO&#10;AChWmMkgwgD1T2BiCooBKDkxmEcPnBiYeuDEg27/HUw90SsjzxdvP5+HpvFqbJUdC03DxdA1Wkg/&#10;QBk8eHEEb75dxJuvZwgz53H4VB68PKShY7gU9eeS0P58NwouxqDhUT5Ov9+HM/eOkVp6jXN3zqLz&#10;civefXuNz19e4dSlOtx7fZSAdQXXXh/G/kdNqLpeh7prDTjy9ASppmd4TFbwxNObKLrcjuLzHWi4&#10;fhaHb9xBfUc3YlNKEBFbiNj4fDg5+cJAzwpCQjKwsg9E/b6zSMwsIYClo7Q0h894mpvqg6wUD5Tu&#10;CkBFEQFqlx8qd/uivSES7Y1RMKaztNiWWdBXF8WiqcPw58CfCFYyeHTrAh+XV1a+C1tFt0BMWIQr&#10;KHNjE8HoflU1yGxcCy8tGdRH2uNiaSxqd3rDSl0COyMD0FBbhmXzp2LSqN+xbO5MiJN9E1q3Abpq&#10;WtBV0YSdsQVsLGxgbGQBWSFhJNtp41V1BA4FaCDNTBIeWhKw0pSDpb4a7K1NYGtjAkNdJaxaMpPO&#10;qkOwfg3ZvAUz4eLqCAsLU8wmOM0lu6dNltHO3onUkwec3by5grJxcOR5JEk6C9uS9eoBFIseBeXt&#10;H0QgUoPYDnGCkBWHGlNI+sZGHFDM1jHLZ25tQ9CyJECp0Ws96XUB3ObZOTnwPJWkLKk8U3N6b9q2&#10;py/cyeb5BwZh9bKV6N+nLyklQWkBU0992Hi87zVQP5OCYhaPHbjzRg+Ai9JahOtsRLSeGBJYK1+L&#10;Hci0kUeeowbPQ+3xNOCAqiJAVQdZc0jVhNmhliXMSU3V0u1yfzPk2Ksh0VQaadbypKA0UOylyxUY&#10;r6Xy1EdlkAWaCGjtSfSbIDi17SRAsZmFY71JWXnTbVrHpj9n8CG7xxUURQ+k2JKBqpWUFkukc0AR&#10;sFp3BqKJANfI5tqLcCNA2SHeQgcbpk8RAIopyJ9ZsWY/snf9MYqsHctBDf9jMCmokZhAgJrBygwm&#10;sS6bM6GkYYqcymaE5xTDKykDVcdOgBXwNJ88jryacuypryZI1aC4qRa7CUp7CEalzQ0oIdXEoFXK&#10;clF0O+c7oBLjGChCkP3dfgksGKtfYsNTWLAref8Op38OBid6baoATv8psikYZFIITj2RRpBi6xiU&#10;/k+iVyrZnRcfT0HLdB3EZP+Eiu48aBOk/ELU8fzDeTx+dwKvv5zEJwLUzfuN8HAVh7bBEjSeS8H+&#10;F6XIPB2BvAtxaLpbhq47h/Hq62ucuduNMw+OkzL7jM+fP+D95wdciXXfa8KZV4dwE7dw+s1FtN1u&#10;R+nJMuy/dRh3v77EA8Lg7Y/PceHRTZy6exPHbt1D8/ELSM2rQWhkLnYm7aYzcwhMjR2xTUwRisqm&#10;2Nt8DClZBcgvzEN1TTYq98QToAKQkx6APQXBdD8M1WVhKNvNKr8jUL7HH1paW6BLKkVNeTOmju+P&#10;MX/8BHc7U1y5cBx19aVwdrWFooIctmzeDD1NNZiTVbKysoEuHYzbNm2EiZocQq00yDbo4HCGPwrp&#10;h5gV4YvqPXmYP2MCpoz6AwunTcKKhfOgoiAPfW0daKmowsrUgqBDCoXNdSe1HftiXHAtxwvxettg&#10;JScKA7Jq+nraMDbU5oN4dXTVsHn9IkwZPwhzZ/+JBXMnQ1RUCD4+3jAw0MfMmdMwZ84crl4YoOwc&#10;XclmeZHqceOqiV1dk5SVJZAIANUTDE4sfANDIK+shm0SUqSQGIyc+eu09Q04jBxcXMnasapyW1JK&#10;RlDR0ORX/5jycvP2oBMEqzZX51ebrK3tBQrKiwDlH4jg8CiIiWwlQP3Kh7BwQPX7mds7VqjJSwx+&#10;ZvVPP3P7s3T8YDjKL0eo9npE6Iog2kCMICOGVEtZsnmqyCf1w/JQpd5mPFFeRTaviiBVQbCqYiUH&#10;QVY8iZ5lrYIora2IM5DgSfESPwMee7z0UeTKQKWHEl8TAps9WuI9CVC+6GCAiiM4RXuhMcoTLTE+&#10;pLD8CVICdcRAxAGVEYb9mRE4kBX5F6iYFWQ5qw5mDZmKomiM8yF15/odUNpYNXEchzADFPvMA379&#10;lbf9Hc2u4rFE+UD6DY4Yjoms5cq0GXym4amTlkNZywFJhU3wSabfd+sB3PjwEfc/fkDz0cPIrSjB&#10;ropSFFWUIb+6HLv2VqKkgfWGIjA1ULAlWTw2eDg7L41bvKT4ELDBwjnfAZVNwcoDsgg6fNDu97zT&#10;j7knlmvKZB0Q2PPYfR4EN/46Wn4H0Y9g6gm2fbbsgVMqs3kUPwIonSmqv8WPj/dKyHbE4w9dUDNe&#10;BVGZcVDTWwQN3SVIzHAlTcMm5jyON1+6CVAXcYsA5efNLMNmdFzJxpnPrWh+WIKKazkoP19Atq4D&#10;T788wZn7x/Dw0118/gp8+cz6ab7Boxdn0f2kEceeH8Sld9fxEE9JNb3A1XfXsPdsA2qv7MepT/dw&#10;/v1D0lMf8OgTKapbd9B57hryShoQFpWLVGbl/ONgYeoKWRkt7BBXR0VtOwqKdqG4JIuUTzKKCgiY&#10;GaHYsyuOFFQEb+OSk0FntKpYHpEhZhDdMg862tv5csq4fpg85jeoKUrDztYSOgQINqZPX88ImzcI&#10;QUtVld6PdRKwgSEdpFs2beIDYR1NtOCrJcmrmpsTXNFaEIfygmQsmjUWM8cOxuwJI7Bw1hTYWphA&#10;S12Vti8PG2tr2NnZw1RbDUGGqmjxN0aNqwq81bbCUEEaBtpaMNNXh42pFhxsTaGrp0SKaQymTx+M&#10;OfPGYOrkMfR3kf1294AOwZJN/Dh79lxSUHqwsXOEPVk7RxdPbvVsHATqRkZBgSuoHuXUo55cPXzI&#10;qgWTUlKHuDTLUzlyIDEVxQDFYOTi4cHVEwMUu88S6u7e7HWBBCh3Wm/BlZackirsHFwIfqTQaNvu&#10;pMxiE1OhpqZJFu839OlFyomg1LcfHaD8Ch7FT+wqHrN+P2EA3d4wYwScFJYhSHMtwrSFEKm7BXGG&#10;wgQpSaRbKZIqUuFWr9jd6Hu5gTkq/C1QTssyAtZuUldpForYaSCJYDrxxOtLIMdWFbkOqgQmsoj0&#10;2iwrZWRYkWV00UGJjykpLgcCkyf2kXpqJ6i0MEBFeKI5yotg5U2WjeWmmJJi9VECq8fAxCAlgFMo&#10;V1L70ilIbbWSemomFbWX5aJCXVEa4oBoUzXMH/47BxRTkj/T5+1PCoqVFTBAMZv3BwFqONm8CePH&#10;0UlnPhYt2IKZs0SgZRyA7KoupFa24NzLN7j18SOuPn+M/ccPo46UUSOppL21NajcW40yZvn2VmFP&#10;bQWKKer2taGuvRVV9JysXALUTkGZQQ+gcjKjeTDQsEQ3K6z8z4D6n8Ffl8ES5bQtVvz5A5h6QgBA&#10;1skziEcPoP4OoZ74R0Dl14Ti6bcT0LJcA2GpsQSoxVDTXYTdlTEElld48eUcqSIGqCu4cKUcIUEK&#10;cPYQw76rGWTr6rD/STWOvWnGyTftOHb/AG59uozms9W4/ug6vn77io+fn5GFvIEL9w/iyP1DOPvx&#10;Evbe6EDbg5OkqZ7j0UfC1NdnOPHoHPZcaEXDk24cf3EDNz+9wcnb93Diyl0UVbchJDobiSmlCApI&#10;hK2VBzTUjbFpiwSy8wtRVV2M8pI07CmMQ35OJO9HU16USNYuDhFBlnC2VcHu/EDeQthEdysWzh0F&#10;dXVxrFg+GZPH9caUSb9DW0uZdwwwMjaDuYU1zEzNSEEJQUlBkRQbGw9nQUtTspaboKqkAHsTA/gY&#10;qSHJVh1tcY44XZuBioIELJ01CnMm/IEJLFE+bwrsbU0IIOpQVVaAFSsg9XCFub4Wdtpq4mCADo6G&#10;GsJPRxIaCrL0N2iS/dQkIOqRjVWHJZ19Fy4Yh7nzRmLqtCGYv3A6WVxnODq6QFNTA9OmMQU1j0Bm&#10;ABtbAhSrEnfx4KCyIdCoamoRPJRIGTF4ePGyAh5kw1zcSUH5BUGV7KeMghK91gVOBCT2XA2yjKz4&#10;ktU7sRIDK4KqkhobOGzBE+sMUC6ebmT7zHgSXlVThys3B1dPCg/4hkYgPiMLxmYWGD9uPE+Cs0Z1&#10;v1L0ZWPw+BU8OmD79KLHfsIfvX+C6JxhcJJfAj/11QjT2oAIrU2I4pDahmQzaQILg5Q6drnootjD&#10;kEOKRbmvGXbT/TSCT4KBFGJ1xeGvsBEh6sJIMJZAhOZWOImthOuO1YjW2YYYne0cZAXOrDLdDLXB&#10;9mgiO9Yc5YF9OwMIVH5oJlDtDXcl6+jGizVbWT6KqaiUEOxPJ0BR7EsjRZUaig6WTKfYlx763eb5&#10;o45sYnWYGyqCHOgkJo0JA/pyQPEB0QTjQaSgWOO6EcOHYOSIP/DH7/3x+++DaF9Nwtw5y7FquSoW&#10;LlGHf2wFDpx7gJM37uHhN+Dc86fkLu6i6+QhdB1qxdnjnTh3ghX9duJEVycOHW5HR2cL6tvqUd/R&#10;TIBqI0A1IDMvE0nM4rHBwmSxeKvd78FVDgVbx3JRPUlzXrCZKrBof49/gtF/CvZ8BqekhMC/VFQP&#10;iP4e7G9j8eO6Xg1dWXiJ0zAgVSTCFdQSqOgsRnHlTgLUO7z8epHiNAHqJk6cLkJosCIH1MHruTj5&#10;oRp7Lici/3Qcaq9n4+jjRlJHx1Bzsgi3nlzD5y/v8OrtbTx8exannxxB680D2Pf4GNqedCHrRCU6&#10;Hp7E9S+PcOfjE1JN73Hh+W00XDiAI3fO49a39+i6/wDHbjxAecMRhMbkIiGxGBFhqaQuvKCtbonN&#10;G8URFRWL5iby4sWpBKdoUlDxaKghRccARcAI9beCqwOdeQtCEeJvANFNs+gMNRbGpqpYsnQSyere&#10;mD51GPQJGlZWlnykvhmFuZkAUDJS0hxQVhaWHFIibNyalBTsjQWAirdURH2oBa405PMp2JcxQI37&#10;A6N/74tVS2fD2cWaW0YjA00Y6anByY4AqC4DF+nV2G2yFY0e6vDVkYKmggz0tNRhpK9GKkkNSnI7&#10;oK8rjzlzx2Dm7JEYOvwXSElvJYvrRZByJcCqY8qUqaSwFsHA0FiQg3JhhZgEClJQzKoxm6agokLw&#10;YUWangQXsmbMgnnR0tMPfv7BUCaVw/JQTD2x/BIDlLo2qUhTEw4olodi22JWjllAL9ZmJSCAgOfG&#10;izzFpWWhZ2QqsJYERweK4Og4JGRnw4pU3Pr16zBwwK8cUH2/V47z/BNZvl/6CgA1vF9vSCwe8x1Q&#10;KxGsvhahGgQpbXZVTxQJRuIEKdbRQAX5TmzAsB5ZNX0OqkK6nU5w2mnM2q/III6UU4iaMLzl1iFY&#10;QwyWWxZhWb9emEuAMFg1k7YrxsfKpdmoIs+d7B6psL3BzvQdOqODFFNnUhA6EgIIUC4oD7JHTaQb&#10;mhL80JJMSooeY2ASwIlglRGOA6SmOrPI9pH9Y4BqI8g1xfsRoFw5oGxlhDGMPm9v+pws38aUIy8z&#10;+GMwwWkYRo8ahqFDBmLY0CH4c+xEOuGsw6qV2rRfA7Cv+ykdm8DdN+/wiAB15ulTdN++hhMEpq6O&#10;Opw51ETRgG42m8/BRpw41IxjR1px4GAraptZiUEzqhubCFCCflBssDA76H+EUw+g2BU5Xln+A6Cy&#10;mJX7B+j8t/gngDEwMUj1WL0eEP23+AtQ+88W4zXOwdx1K8RkJxKglkJVZxnKa9M5oB59OItnX87g&#10;M+mdA4dyEBqoAB9/aRy7tQfdpKCqb2aQ8klB0+1CHLhdQUqoBS3nyvHq0yO8e087+P0tnL27H6ef&#10;n8Dpt1fQeH0/jr7qRuvjQ8g7W4b2Z6dImz3BzXePSK29wesvr3H39UPc/PAKJ588xvHbj9F44Dxi&#10;EvcgbmcR4uNy4OLoC10tS4hs3g4rOkiamypQVJjMuwamk+xu3JuFiqJ4VBKkwgLt4WirAxd7TWxa&#10;OxmzpgzC6pXTYWahhfETBmHi+H501hoHYwKOBUFIACgLWFlaQUpCEjvYJXiyNhbsKhfZHWkZeWyn&#10;dXYGOgg110C2oxpqfA1wvaEA9UWpWDp9JMYN+hljfv8VMhLCcHOxhL6mNEzUJRDnaoiiICuyF0Yo&#10;t5NHg400KhxV4aWvCC0ClK6mMvS0Fch+KsHaQg8y0pswY9ZwTJ81AlNnjCYFZgZXUijOpJQUSdlN&#10;mTQVCxcuJutpDAeWf+JJcJaDYoByJPCo8qt0TFkxBcXqnlw9fOHhHcCDJcmVCFAqGtr0OlbA6cGt&#10;HrNzDEwMUCxpzlQUa73C6p58AwP4VTxWma5PVlhSVp4et+fb77lCGJeWiciUVBhYWkCLbOufY0dx&#10;5dCHNaXjgGLxC34mQDGLx2ZvkV0+Di4KS+GrtgpBamtJAa1HmCaDlBAfOMyS3szqZdupI4/sWr6L&#10;NnKdNJFhrYIUc3mkWigQxOSQZCpLsJLmkPKT3wg/uU2w27IKWgtmQpW+ZzdxUmga20iZySDLQQPp&#10;Nmpwl9hAqmsLSjzNyOK5EqD80BjlTtbRGuWBdqiPIcvH8lSkpHrUEpttuOd2Z2Y4DhKsOhigEgPQ&#10;kuCPKrJ4xX62UF67EP15/klQlMpiQL++GMom7xw9CuP+HP09xtN+moIZ04WwdLkurBzLcOExyGN8&#10;Ikh9w9XXb9F26SpOXL2Cs8c6cflwE+5278PDs/twr7sdN0608Fl9TtP6wweb0dTehJpmZvEIULls&#10;LN7/BihWu8Tqo6IFQcDK/p5j+k/xo6r6MX58DrNpTD312Dx2++8w+m/R68ilSg4oazfWDXMq1PVW&#10;QEN/Feqa82i3vMXDD6fx9PNplr5GW2sKwgMUEBWpgfP36nDty0GcfNuMoy+acf7jQVz7eJRk6EGc&#10;uLUfH769wocPL/Dy812cuNNO9u4oLn9+gBPPLqD2XB1OfTqD8ht1KLiwF51vLuHs5/s4TdbuKQHq&#10;I30pz768xxkC1JGbD7DvxE2k5OxFVNwu7EwsgKd7EPR0SOFs2AI7awuyeHuQlZeK2AQ6c9MX0dCQ&#10;i6ryJFTuSYavhw3cnCywbtVsDP+9F0YN7YVt21YhPMoXw0b0JUD9hqXLZsDIyIgARdbOnABFYUMw&#10;UlZUgpiIKAcU6w3OAKWhpYOtpKLsdFSR6qSPEncN1AcY4lx1NhqK07F4Cp0V+/fC1FF/wJRA42Ku&#10;BWPZ9WQVHHFlVxDOpbricporjgUZotJKntSBHKw15aChJA99LRVoqsrCwEALDvZG2LR5AWbNGYHx&#10;E3+HiNg6goo77O3J4jk4Q5aU3dTJ0zBv/kLo6RvCiSDEAOXs7s0BZUWqR5b+fmbzWIEmL8z8rpwE&#10;gAqEp28QqSxNgpgWr2Fypdf3KC929Y4BiZUeMKXEEu6s9skvKJAA5ccVl5aeIVlIVnrAxvUxBeUG&#10;B1qmFhTCPzoG2kaGsLS2xITxY7nNY4DieSceBCiyeKzEYCxZIPlVE+CqtJxbvGC1DQSodQjRWIdw&#10;snoxXEVJEIjkkGmrikwHdYKLOjJslAVwMlcgMDE4ydF9BYKVInYaSiNCQxQhKkIIVhZDsNI2eEmt&#10;h/uOVQhRZeP9pMkWqsBWeDEW09+w6rdeCFAUQoWvFZoiPVAf5ozKAFuU0v0aUlcNBKnmRH8OKZ4U&#10;JzixBHoHWb/O9DAcYPkoBidST42xZPHC3ZDtZooNU0fzK3g/9/qFD/dhpRUsST5kyO9k6cZhAlng&#10;SRMmU8zCn6NmY+okESxbYU72bj86b77B3S9fcOf9O+ztPo3Gi1dw/MpVXDl5GHeOteLp2f14SY7j&#10;+dl2POpuxe2TLbh0vBXHj7TwSVBrWpsJUI10bGQKFBSDAwEqN4vlnP4JUIL6KB4/QOaf4u9QYiD6&#10;8X7Pc/4OKBY9uah/AtKPwZ7T6/CFCjz/dhrG9qLYITcNqtrLoGu0Du2dewhQb3Dv7Qk8/tKND7hO&#10;B30IgjzphxJviIevjuLKu07se1CO0jM5qLyQj5brpSRDD+Hyg3P4Spj58u0dbj4/j+MPD+Dw4+O4&#10;/PURzr+7hX13D6Dmah0OvDiBwvONqLh5BJ0fb+LAu6s48/4e7n96Ru/7HFffvMKhm/dx5Px9ZO1q&#10;QmRMAZJTdsPPN5JskCUUZJSxK7cANXvrkMDO2nGZBLFY1NYWoLF+F/KyYuFBFsve2oi++KGYOnEg&#10;/hzZG6pqO+DgZI4hw3rTj6Q/Vq1ewAFlbm4FS0trHjbWttDV1v0LUOamZrC2soKhkTG2bhGCnaY8&#10;8slmtIUao4li/65YNJbnYOHUERg9oBeWzppEKksV3iaKaE10x9VcH9S6KiPfVg5ZZhJIMtgBdwVR&#10;GEmKQFtRElrqKtBjU4fLS0CfzSJsq49FSydg9txR+HPcYIKQBtw93Xm/cHs7B0jskCBrOhNz582n&#10;5xOgmL1zZYASKCgLWzsOKJZPYslrppx6AOXpQ3DyCYaHbyAHlLq2HtlQD4KcO79qJ7iCRyB0deGg&#10;YmUHLJh68g8O4jVQto4uPPfEgikz9r42rI0L3c4o3A3XwGBo099lReprypSJHFBsFhdm73oxQP3c&#10;Gz8RsBig/hzQD0prJsFdZQUBag0pKAao9X8BKkpXGPGseNNUhqyZMtLt1ZBqo4QUUk1MMSUaUxiR&#10;xTORpXWs9okeM5Un1SWLBFJTcYayiNWXIyUmgzDtbQjT2Y5Eek6Gkw5SrDXhLLYWJmtmw0d2HfIc&#10;dFDiZc7hxKLMx5KUlA1ZNhfUx5KSIhvYSiBi9VPtyWT5CFD7ye6xq3gt9BgrU2gkmDFrGGOujtl/&#10;/MrzTz/16o2fe/9CgGZX8X7DoEGDMHnSZALUBEwcNwXTpyzChLFLMXOKOJYvt0Z27RWUnbyL1isP&#10;6Th4jROPH+HY42c4dpUAdfwg7h5txvMz+/D6fAdenCVYdbeQmmrHtdMdONnVis6u/TxRLqgkz+Kz&#10;CvNe8sn/TUH9nwHqRxD9U/wIK6bYfgTUj1fz/glKLHoeZ3VTvbouluPxp+PQstgICflZUNNdAXO7&#10;7Th8vApfSGBeeX4UD76cwMtP3chLs0OEmwTyU2zw6v05XH93EAfuFaPqXC6abpbi4MN6HL17CPde&#10;PCTn/BlvPtzDuQddtGO7cPTpKZx4fQVXvj7A+U+3sPdGOzqeHkX9vcOov30CzQ9PE6Au4sDLS7jw&#10;8SFt5zwpqHvofvACRy8/QUFpByKj8pCSXISAgGiYGBBIjOwQEhiFpNQc5JZUIyQ+A2ExO5Gfn4O9&#10;VXvIjnrBx8cNasqSGEswmj19KNmiwXB0NoGSiiT9SH7GxElDsGH9cgKeLgHKnNs8axs7ftWOQWmr&#10;qBi0SYUwi8dUlQVZP4lt22CusB3Fbto4kWqPWgJUTVowakuyMXfyKIwd3Afrl86Gh6kK/aCd8bg6&#10;FiX03EA6UAKstWBFZ/MS+hLVZbdBattWaKooQ0ddlZYKBEFjmJhqQ0tXFrPmjsD0mcMIUhMJHg68&#10;A6Y9WS5HBwduPWfMmEEKaj4MSKmwTgXM3rE6KJaDsiSIySgoc5Xj7OH9l3JikGLKydMvCB6sDooA&#10;xZ7jwqwjKSAzK1Y6QDD0ZiUJpIgIVGz8HRuLx+AUEBLKE+WsaZ2SsgoMjM1IWQXxpLs12UzfoFBk&#10;7iqGtas3KShTrr5YczYGKMHgYDYmj+ViCFA/CyrMxzJArZ4Id7WV8NFYBX+CkwBSZPU01wmu6DFA&#10;mROgbMnK2cghgU0lZSJF6kqcQoIUlhRBSY4smzKpLGVk2alykKXTMtuJDXUxRKGHKXLd9ZDmqIE0&#10;sodsOvPycBfsjfDAHgJRtgNZRrKQ+e4GqAxyQHWwM4q9LbDH1wwVQazWig2n8SQLx+qkBCUIDEws&#10;WHK8Mc6bK61GUmC1kU5wUBLjc/uxCvKf2NjD3mxyiF/Qv/9ADBgwCJPGTcTkcZMwecJ0zJ2zkk6g&#10;azF3pjy2Sfug/swLFB+7h7z9F3HvK7N6X3Hx6VPcf/0et8504wFB6DnZu9eX9uPNxX14c2EfXlzq&#10;xM3T7Th9vA2Hju5HfUcHz0NlFzBAhSApNhBZyRHIzWRlBQI4/QtSBJ4MUj4Z0RSs1kkArf9bOLFg&#10;gOoJBigGxh8h9Z/g9BeYfohexy9W4Omnk9Aw2wAppQXQNNyE4GgLnL90gBDzmnzwITwkQD0lxZQb&#10;bUreWhMH8z3w6cUpvP14ElduluPhm8N49Pksjt/txOErR/D601t8+/aBXnMTJ2924uyrC2i6cRgt&#10;d07g8pcnuPDhAQ4+OYO9d1px4uNFdL28gurr9PizM+j+dB9dz67j8ocnOHjnKg7efoBjN1+ipP4Y&#10;KahdSEoqQnBIAuwsXKClbACh9dtJPQSgpuUIfKPSEJmUg7DonQgOi4AXnel9fT2xbNEMjB/ZD9MI&#10;TitWTENgsAtEyTINIKUzYeIQCG9Zy6+Ksc6Q5uYWsLGx5YBilk58+47vV/JMYU3KysrGBrLSkrBU&#10;EkeZtxG6kh1R7KOPytRQlBWkYs744Zg27DeILp6OGGsNnMzyw/n8AHjSmdvGSAMu9tawNTOClYkO&#10;dmxnCXc2pbkyVBVkYW1uDHfWo8lCH0IiyzCTADVh8mCydxvoc3jD2cmZAGUPJ0cnDs5ZM2di3oL5&#10;fGIDp78A5SNIkts5cUDpG5mRVROoJw8vQe6Jw4nUkwctlTW0oWNgTK8jm0aAMiQoM1vIEuHM4jFA&#10;sSt6bOkfHEwRQuu9eOGmtJwCKS4HePsH0zo/ApQ7QqNikZq7C0bWTtA3s4SmjjYG/NaPT9D5C+tq&#10;8JOge8FP3PIIkuQjf+0DhZUEKNUeQK1FIIMUS5ZrbSBAsVldtiHJTAap1gqINd2BKKNtCNcTQ4i2&#10;MCL0tpFSkiKrJ08AIwvoqIlcFx3keOjyyGXTS/mYoyTADmUUeR7GyGL5QFJGlQSTulh/Uke+BCB3&#10;+n0TsGgdA1FtmBvByRIlBLIKpqJCHOk5pKSiPbiN46AiMDE4sSLPOlpfz14b5krvZQPJFbN4jRcb&#10;0vMLgal3794E6d4cTv0pJhCcZk6bT+p+HubN3oBZU7dhzWIDOv4q0Xr5FXYdv42CE9dw/PFzPCE/&#10;c/vjRzx69wFXT54gBdWCl+f24f3Vg3h3uRMvSUkxm3enuw2XT+3HUQJUQ3s7qhubkVuQzfvQ74wJ&#10;QFoSU1AxBKl/V1GC4k0CEEuOc0BF/w9AMfj8b5D6EU7/CVA9yfIeCP0TnNITaT1Fr+6L1Xj87jiU&#10;dFdBWnExTK1lcOhYLR48vEEK6iNuPCEQfTmLx3fr0Z5pjjPx2jiXYIpLJWE4VhaMfUXuONEUi9uX&#10;qvDiyXG8ICh9/PaR4PYBV+6fxbnnZ3H92wN0PrqIupvHcfT5DVz/8hqn39zB3tttOPjiGC5+uYWG&#10;W8dQTGeD0x8foPvtA5x8dY8s4Xt0PX2Nw7dfo+bAJYTHFCJ+ZyHCwlPgZOcJHTUjiAlJQ0fXBk37&#10;ziA0Nhsh0WkIj0+Hf1gMfAJDYGNrgT9HD8KMyUMxbuyvkFMQgX+QM1atmo/Bg37CtGkjICa2HkpK&#10;CjAzMyMFxQBlA2uCk4ODE2RlFSAlIUOAMoOVhTWpKxuoKMvBQmkHv8TdleJGB4EeKnNi6UuPw+SR&#10;AzBjxK9QF1mODFc9ApgrzuQQFAyUYWxkQOCwh5mpOebPm401a1ZAWmoHNFQVoKWmyGeuMTbWg6m5&#10;LuYvmog5C8by/JOeniY8PDzh6MgA5QgnJxcIC4lg1qzZWLBoIYxNjQkgrJTAm1s5BxdPeh9nyMgz&#10;hWMhUE8EJ3dPf7j7CADFlh4UGjoGZN/M4ELQYeDRIVvG6p18AoJoe6yeyp7u68LNy4vDyS8omEDo&#10;TqrKBFLySlydeQeEwM3bnyyeB2KTUsluZ0HHzIrnwaSkpQQDhH/qxbtoChLFTEH9CKh+kF9BFk9p&#10;JfwIUIFk84I1NyBYYwNZsk2I1COLZ7wDqVYKSCCbF6EvhlCdLQhQ34Agrc0EKgYoaW7tskgt5brq&#10;Y5c7AcjbBIUEpt1+ltgTaIfiQFsUB1kh39cUOT7G2B1qj4pod9TG+aApiY2tI5uWFMyLLdl4u2oC&#10;VhmBpoS2U+ZjwSFVya7shTpxNVUfRTCKcicouaGO7vMgRVYX4oxYCy3MGD4Qvelz//RLH1KODFB9&#10;yeL2wYCBv/MYPmI0Fi5cibmzV2D+HCHMn6UA0Y0EyLYLdFL/iqwj51Bz6yH2XrqFK5+B5svX8PDD&#10;B9y5fgO3ju3Do+NNeHWOWbw2PDndjDsnWwhe7eg+sQ8HjuzD3g5WZtBEjiKbABGCBAJUClm87Kzo&#10;fwDUdxXFAdUz5OVfSfIeAP0ToH5c1wOmntsMPgxOPZBi8XdA/VMwQLHodeJMBW48aIO43BwoKC6D&#10;q6s2Hjy+hI8f35FN+4IPH6/hwZUanCrzxekMExyL1UHnTiscr4zCkZpYXO7MxaGKMNRkO6G9OARP&#10;rh+l133Ai3ePcfreKXQR4E6+vIyTL26h7tYJdD67iutf3+LcmyfY//AUCk+X4cz7S7j57RmprOOk&#10;pLpw5vMzHH/zkFTWAxx58hYHCFAt3fcRn16NuJ27ERWTBQ+3QBjpmEFaXAmSUhqoaTxKXrsKXgGx&#10;iEzIQnBkHELCI/m4tSGDf8F0AtSUyUNgZatHB54lpk4bgxFD+2LRgskQEVlHB5I4TEiJWFiYk3qy&#10;IkBZw9mZ1RtpY6vYNpgYmvBhKkxZaWupw1KZDhg6INpj7FHgx2YWTkROBgFqRH8snjAEPmZqqIpx&#10;xv4IC5xKcYeXHsFCm80xZwddHUPY2VoTGLeQihKFCqknb3dnBAf6QFtbDWqacpg2YximzRyB+Qun&#10;EpAceO0TAyYDFFtuXL8Jc2bPxcLFbA49ApQzqxb3Jqvly4s1rWxJQRGgDE0sBYDyYcWV/nClYOrJ&#10;jeDkRqpKS8+IVBNBjPeH8iZg6RGwTAhQgRxEzPIxaLHqcd/AIFJL/jzprqqlB3kVDQ47TwKUi48f&#10;bMnWJaaTgo3bCU1jc1iTFRUREcbAvn3Rj1/FEwCKDXFhV7V4PoqU1LA+fSC+YAxc5JYhQGM1n6Qz&#10;WHMjQnQ2I0xXCJEGothpIYNkK0VE6u9AqK4oPY9Upco6gpQQovQlkWKigBQjBew0IvtnQM81kEOa&#10;sQoyLDSR72SEygAHlBJsWN/yAn8T7AowRUm4A31H7tgb54X6nWzKKbJpSQFoTPSjdd6oIkCVE9RK&#10;fExQ4mWKMl8GKVa17sAhVRvqjL3hzgQmUlUUe8OcyRaysYAOsJAUxUBWTkFw7vUzU06/oA99zt59&#10;+mHAoKEYNGQkBv0+ilTwEixfuglLFm7DonnqEBH2RVnLOVz+/B6dj1+Qu3iL4pOXUXvjBfIJWPc/&#10;f8OtB09x/vhx3Dp5CM8vncSrayfw8NwBXDnZgVPH9+Hg0Q60HO5ARXsLqluaCVBZBIgQ3m6F9Q/P&#10;yRYkyf8OKA4pXrgZS8uYfysz6AHQf4seOP0dUAxOid8VVEpCENJ2BvPogdDfI43g1fOcXp2Hd+HQ&#10;8UIIb5sCZYXlsLdUxN1bx/Hy+U18/fiYdsQeHGIDbTPtkWC/A6VJzjhzrA4vnl8lV/yCJ9I/fbiB&#10;Rzfa0FIWh30VGfj07BZevbqDa88uo+PGIXTe7cbZ13fQ+uAMOp5ewPnPz3H+7QucfnkXDXcPouzC&#10;Xtz8fB93vj5H44PTaCeIdTy+gf33H6D91nO03XyFtnNPkVbQipidxUhIKoCPVxiMdc2hLKdBX6os&#10;EtOKUd10BK5+MQiISkVEQipCo6OwbPkCDBvSDxPGDsCmTYvpAHMk26OCYcN/xZhR/bFh3SJIy26D&#10;qKgwDAz0CEyWBCFSSgQoB1Is7BK+sLAoDHQNYGvJlJUtKSF92GhIo8BNH+1xDmQXdNFcmIzMhHDM&#10;GzsMK8YNh72qBA5kBKMzlKAeZwcXLVJ6rOuAjR3MzWyhoaEDIaEt2LZtG1QUFRAeQsA10CZ7Z4DN&#10;wiswZfoQjBnXH7Ly2+BJVsuRlRGQcmKAsqFtrF29DnPnzCNALYKJmSkBSqCgXNz9OKAsbRw5oIzN&#10;rOHOck++FAQlwW0CFAVTW1q6hjAl6Lp5+8CRFBNLepuQUmTj7RigmOUzNDHjyolBy93bF9b2zpCW&#10;V4aWvjF8g8PhEUCqyssHzrT9xIxceAWFQZvAyAYYL5g/DwOYrWG5l99IQbAcFNkeDiiuoHpjMK0T&#10;Jhg7yywl9bQKwexKHlm7EJ1NBKgt3M4lWskjiQAVprsVIXpbSTkJwU91IzzlNsB5+xrYrFsAK7JU&#10;VitnwXHDfHjQd+0jvBohUsIIo30Yoy6FTEtN7PY0xR5vsnt+VrwQsznODy10ADXEB6IugZZMPSX4&#10;oDbaC1Vk8cqD7Oi5pij2MsYeglQJvbbM1woVAbYEKlJTwXaoC3PkwW5X+FuiwNsC66dP4bZWMKyn&#10;N7d3ffpQ9P2N4DQKQ0dOxODBEzBp/CKsWbEd61YpY+kSA0gpxGP/+Ve49Okpjj16gvvfgLbbz5B0&#10;6A7iWrpx/jmdsM9ew97WIzh4oAvHDx3B6aMH0d11AMfJ1h0+cgCtB9pQv78VlS1NqG5uQkFhLp80&#10;ITE2EKmJ/7qK9z8AxWuf/hlQ/w1SP4Lp79GjoHosXg+Y/iug6LFUAhmLXkcO5aKsKgrrt0yCgvQS&#10;BFjK4XpHFo5UR6KzKg4dlYl4+bAbty40w4FkdltTIR4/vYFnLx4QoJiR+4R3357j1fuL+PzhPCoz&#10;A9GeF4XnpKQ+E7xOP76GA3fP4hqpprOkimquduHA69u4/Ok1up89woUPD1F8uRYtDw7yoS+3vzzF&#10;4bd3UHfnCtofPkPj3Vdov/cB+668Rl75UUSQzUtMKkRgQAwsje2gqagNkc0ScHUPQ8eRs/AN3UkH&#10;SjjiUrPIfrhj2IiBBKKBGDdmELS05OAb4EpA2kLQ+hl/jhmI7ds2QltXHZuFNkNXV5eDiQWzeXb2&#10;dtz2iYmIQVtDC9aWVvyyuZW5EYzktyPZQRtH08gGBBqjPDkQ9rSdtRPGE6BGwEhWBF25YTgYoo/O&#10;aFu46ilAV1OVFJQNbKxssYEU0JrVa7Fjx3ZSaeoERXNoaavCwopdvZuMidMGY+7CybB3tCE4OcHR&#10;wQUuLm7c5lmYW9FZl2zB3AVYsnQJvcaSoOTOE+QuHn4EKw9YWDtAWk4ZZpZ2grICBiVSTyzYbQYr&#10;ZzcvaBJ4LW3teeKb2URWA8VqoZhiYg3u9AjQZvS5mXpits/VyxdGBLAdUnIcgkEhrAdXCJwIXD4R&#10;EYgje+fg6gs9spZG5pbcgv7Wry8G/dYPo4cP4XPf8QOXlBM7cFmfKJanWT55OKwkF5EiWknWbg0B&#10;aCMCCVAh+iKIMpFEoo0SjzD9rQglyxeqKwJvhc3YPnEYNg8ZAI2Z42AwbwL0Zo2GNtl2vVl/wnjB&#10;FNivWgCXdcsJWKvgt3UDdmrLIYfsV7GTCYrdLFAb7IJOOmO3JwejgRQUs3Z17CocmwKdrFqZvy1P&#10;khd6GgpsoxepKbKNTE1VBVqjmhRWDT2vOsQBZX5m9Fuwhqe2DEbSZxZ8xp9IPfUl5dQHfcni9e03&#10;EL+PGI8Ro6dh6NBpmDBhCaknUQht0MGqlVZQ1clDx4W3uPzhLQ5euoRXn77gwrs3iGm+icITD3Hl&#10;/Xscvv4MBfUnkF/eiqKyehSXVaO8pgZVDY0EpGY0de7HvmNHUdvexu8XFDFAhSCZFFQ6ASMnWwCn&#10;vyKD2TtBUvxfOaj/mST/Jzix+CcwsdxTTzDVxGCTFi9Y9kCILTNY7eIPcMqgvzOdHmPPZdHrxs1W&#10;5O4KwPoNf0JbZj5KgnXRGGOG2lR3koxN+PrpCVm297hxbT8CXDVx7GgtHj+5jhcvH9P6b3xA8CcC&#10;0cPnp3DvfhtunK1FRSxZm9wQvLxxEu8+PsGF+xdpxz7H7W9v0XC9G1V3T+Pi19e48PoVzr1+jJbH&#10;R1F0rho3CFYvvn3CoUcEqJs30frwJXafvYH6K09w4Po7lLacR0TcbiQlFyI4OBY25nbQUdWB2JYd&#10;0Ne3Qvuhs0hIL4aVkx9ikjKgrKaKQYN+waiR/TFj2mg6uE3h5mGHlStnY/SIfhg/djAUFSRgbGqI&#10;jZs2kqrR+MveMUDZ2tnySSklJSSgrqIGK9Z2hCssc+grysBbRwZHM7xxvigEdTt9sGXGBCwdOghr&#10;J42CtfJ2VAZa4nCoMdojbOGmqwxdDTVY29D2SbGIbBElm7YRUpKSUFNTofdWJaumS7BUxHQ6yMaT&#10;JZVXkoY7G35i5wwnRzcOKGdnVxgbm2Lp4mVYMG8hlixbymdjceB1UIJGdExBMUBJyijyIkpm8RiQ&#10;egDFFBSzfGxYDAMU6xfFr8zZ2/OKcQYmAbBcub1jeTOBggqCo5sndMjuMkA5u3ohKDSKA4qVFwTH&#10;xSM8Pone0wm6RubQ0DPAkuXLsWLFckwYNxp/jhpOBykbIMwAxQ5cAaDYdFMzRw6E7pY58FVdSfZt&#10;DfxJQQXqbkaIgQgijCWQaKuEFAdVRJqII9xQFJFG2xGitR1qBCE25ZP8pJEwp+/VRXQprDfOh53w&#10;YugvngS16aOgPX0sTOZMgtOyuYjYsRnRUiKIV9iBBFUppOsro4JA1Rbjw9ussN5OrMVvVSTrkumM&#10;PX7W2E2A2uVliHw3AxQQpHZ7E6R8zVHuZ0EW0AplpLJK/dnVPlPkE7zEFk/nn+mnn3pzxdi7t8Da&#10;9e3zK3799XcMGTUJo/+cjbFjFmDKlNWYM3MzhDeSct7kDCP7KlSdeonOh09w6yOd+MnSPf76DcVH&#10;7yHn4DXc/ErAevwBRS1nkFHejLyKBuyuqcfuvXUorm1Eyd5mVDS2oPHAQVS3dqCmuQ27dueRegkl&#10;OBAACBj/G6AErVXY7f83QPWAiamntCQGxgCkUPQA6j+pJ74+4V/BAVVZGgpXF0Xs2DYLtgZbUJ3o&#10;gJZsb4JTHQfQB9ohn7+9x4WzjfB1VcOJE/W4/+gaXr5i4PqKr1+/4hOB5+2nG3jw/CCtu4Xzzdn0&#10;5RmiNT0Yl4424ualY+i+eho3CEZdj26hgPzyKZKw179+xoknD3D8zXWUXWxF14ubOP38KZpu3CJA&#10;PUD15TtIJym77+ZTHLr9HnuP3EZkUimS00oQFZkKR1t3snkmkBCThpycJuqau7CrtBXWLoEIiYzH&#10;qlXL8ccfvTFkSG+sWbsQgUHu0NVTwfhxf2D8n4Mxcfww6GgTeGws+dRLSkpKvNSAw4nAZGdnR7bK&#10;ic/5Ji8nz0sN2Oy+NvSYgZY6VDYuQbGnAR5UxuBKUTRM1s+H9MxRUFo6BcH6cii0V8HBQH00BpM1&#10;VJWDtjoDFIOfHQfUhnUbICcjC32ylrp6mtzebRffiIlThmPewmkEDqaMnHjOydmJWTxXDihdXX0s&#10;XrgECxcsxuIlS3lhKVdQzOJ5+hBYWO7IFhIyCmSz7Dm0flRPPWrKjqDXAyg2CJg1pmM1ULxuypP1&#10;G2cDh9kVPFeeIGcWj/WaYjaQWTwvX1Z2EMFzUG5+QYhKTiUFG0lwsuAKSpa2tVFUFCp0oti8eQMm&#10;T5rAFQUvOWCAYrd/YrDqhVG/9YbsiilwV14Bf8018NNaD3/tjQglGIUbb0OCtSzSndURYy5NkNrB&#10;QRVtLAVvOVK+i6dB8s/fITdhCBxFlpM93IEkBzW4K66HpchCWG9eAN1542BGitRxxRy4rV8CZ7L2&#10;Dqvmw1toJUIlNiNFTx6VvtZoY1OgJ3ihOtoV5eEO2B1ggQIfI+R66SPHVQd5ZOd3eRig2MeEA4nN&#10;LFNCACv2MkIpASvYQAljB/bjn/EnAvDPP/fBL337cGvXn+DUf8AIjBg7E39OWIgJ41dg5swtmDtT&#10;DFs2GGOrmC/cI5vphPwOZWce4TZ5kGdfPuM5qahLrz4hhY6Fy58+4uTdlyhs7EZOVQfyKwhKtU0o&#10;aWjBnroWlH2fzLO8sQkVzS2obWWD6fOQSAd8Ch8sLADUjzbvfwIq6v8YUH+H098BlU4KKYVNdxUb&#10;gFQGKLrNFBKHElNLPwLqu8pi8RegQn1UoUOeX1dXmM7QWoiLckRLYya6L+2n3QO8+Ug27tMrHO4s&#10;gZujEk6easbt+5fx6u0zpp8IUF/w5etHvP/yEG+/XSXLdxO3ztajJtIBp+sK0FSWiTL6Y08daiC5&#10;+gr3PrzB7jOdOPDiOq7jC04+f4bTrx7gKN1veULe+j4pp0fPUHfrMfI6j+MM3e5+TGeUmy/Rev45&#10;EnIbkJxejqTEQri7BMDUwBLykkqQ2K6Agt312NtyEt5BCWRbHDFpwmgsWjAJK+jMqkxnSz9/Nyxb&#10;OgdD/uhDlu93TPxzOAz1tXkyXFpaBpKkZoyNjTmY2OV8BwcHeswZGpoafFpvVk1uQwexPWtBYmwA&#10;hfWLEKS0Hp3B+rib649XtSm4XRqJWn8DJOqLosGdAOWvgQpfE5gqyUBLQ53gRoAjQLG81qaNm6Ck&#10;qAhHJwfeWsXQSIMU0UxMnDwCW0TXk51ygZ0z/R2OdnAmm2dv78TzUMrKqqSeFtBnW0wWbzksLK0F&#10;gGLdCjigWD2TDQFKjgBlR4DyJgD9+xU8lotiuSQGKEG/KA/oGRmBtV9hyXKWf7Ki/cBKDFw9PXn9&#10;k7dfAFlOF8grqtD+1ODtWvxCwglQofAPjUFsSgbvZsAS6MYWpBIlpbGVAGxE+0xeUZ4gtYkni3sA&#10;xa5w9XQ06E+3104bCTuZpQSndfDVXIcA7Q2koLYgwkQM8dbSSHNSRZyFDGLNpRBjKY1oMylE6G6H&#10;g8hiGC2ZCu1Z46A4ZQScxNci3kYFQSYSiLCSQwxZQyeZtTDbNB9ecpvgqyIMo7WzYb5mHmxWz4P9&#10;innw2rIKwTJCyLXTQV2kM+pi3VAeasN7jHM4uekiy1kLuXxmGCMOpz0EqVKWQPc2phOVEXb7WENx&#10;zVJBYebPLP/UmyD8G3r3+w19+w/CoAEjMWjwnxg1bh7GkrWbOG4V5s8Tx9IFchDZYAl11VQUVF7A&#10;+bffkNp6hU7MBKmP73DvxSuw1o+V3efRdf8Jjtx+gfy6bhRWHUJxVSvKainq2glMbQSmZpQ3MTgJ&#10;AFXT2sYtHisz4IBKDkPu3wDVk4NikGI5KEHHgn+H0/8GqB4o/RhMrTHwpMQFIjnGn0OKLXsAxIJb&#10;uh5AfVdQPZDigHK1lYaa0gqYWcrA2FyWftBKaGgrQMeJRrz++gEfvnzC288vUFmZTIpFEafPtuP8&#10;lRN48YZVZnwiDfUFX798xcevr/Dm613ceHEGDx8eR1VSIJ7eZD3IyUuXpKKjIB7vXz2iZwOtt8+j&#10;5uZxnCfldekTqaiHrNHve7Q+vYOGh3fQdvcxKi/cRMnxU7j9/i1OP36Mw/deof3qG2SWHkRqZg1S&#10;yOb5+YTBnM7UOmpakBKnH+7OXOw7ehnxqYWQkVfAyOG/YdrkIQSoOWSBLAkOphg29DcMGvgL/hjU&#10;B3NmTYYtqSemSlTV1LB161YYGJCiIAXFAOXo4MgBZWhkyB8z1DeAvYUZnBhkzAxhJLEBWXSQFOiu&#10;Q42ZGO5luuB5mR/u5buizVsZXSHq6ArVQIGbFnTlxQl06rC2FVSps2mt16xZy/Ne9va2HFDKalKY&#10;OXscpk3/E1o6mgQNd1I5gtICR1IzbOlMakaGwDN75hwsmL8Iy5av5FcWmcUTtFIRWDN29Y11umSV&#10;4S4eXn9ZvB4Fxe4ziLMiTQYo1s2AVZ0rEnjYdtg2emZyYQlzpqDcCT5WZBmlyN7p6hkhMCwC3sGh&#10;pJ6CERaTiKiEFJja2kORvg8bUlqbtu6AhLIyAiLD+bRUKqoqGD16jEBdULADuQ9Zvl6sTohuzxkz&#10;GEbb5sFbbTX8VMnmaawjJSpECkoEsZbiSHZQRAIBJ54AFWcli2gLUlPGO+AjtwYWK6bBetkcmC6Y&#10;AZNls2EjshRO8uuwk1RXhq8R4u01EGengSx/c6T5mSLUQhH57qZIN1WH55bVsFo0E1aLZ8JVaBkC&#10;FbYg0UyBKyZeS8Xg5KjFSxjY1OaF3gJAMRW128cYRRRsRuNYO11MHTqY29de3wHV55dB+HXA7/ht&#10;4FD8QXD6/Y+JGDtpCVn4FZgxbROWLJLF2uWa2L7FGXrau9DQ9BgPvn1Ex+2nyGnvwrEHz3Dm+l12&#10;KQrnHj7FqRtP0Hn5MXKqT2NP/SmU1x9ERUMHyhr38aho7EBFUxsqydpVtezjCiq/MIcnyVP/AlTM&#10;f0mUx/AJEP5poPD/NaC+55eYvUuOJkCxMgeCVA+g/gIVBxTdZ/mpvwNKT3szSfD1sLZToQNRArb0&#10;RTbt242DpJRefHiNj9++kH17iV35EXQWV8axM03o6KrHw2cPCDXf8PUb6awvX/D+60s8/HCT1M5x&#10;3H91BrWZETi2r5q3W6nNT0CSky7a8lPw9NY1nH9+i5TSSRx+9wDXCFlnXr/CiZekmu5cQwctay5c&#10;QknXMXTcuIorZCXPP3mE488/0hnlHQprjyM5tRJp6WUICU4gUNjBVMcA8hJSZDlC6O++gcxdVdgo&#10;tAETJw7GoiXjsYLOkn6BbmTRtDFu2EAM+KUXppC909ZUgaubGykYRxjRgSgsLAwtLTq4WIKcTTTA&#10;Gr0RoFht1FaxrdCjA9jW2hy2VpawM9RCjJkcal1UUGGyBXvNN6M7RAMXo/XxJMsJN5Mssc9dmifJ&#10;U521oSZDgNLQgi1tl+W2xETFyOKth4+vL50YjGFsooutpJqmTx2DhQtnwM7BjpSTG4ULHOjvY38j&#10;s3pMQYnvkOT5J2bxli77l4Lq6fXk6OICNiGnFKlCKzuyh6zM4DuU2NLTL5Anu5n909Y34h0MGKBY&#10;gSZLkjO7xzoXsBlf2FU8BqfA0DDavie/v11ChhdoBoZFwScoHB7+oYhOTIN/RBTUaXsqtA89fQMg&#10;Ji6NtUIidAbfAzVNbSjTtpeuWMkBxa7g9SGL15cUFassZ+vGDuoLxbUz4Ka4Er6qq+GrvgYBuusR&#10;YrgJkaaiSLSTw05bWYKVJOLphBpnJYMocwkEaQvDbvN8mC2eCqcVC+CyYiEsaB+arJgF162rEKou&#10;jnBdabJqFiiNcUNBsB3y2Bi7CHckGqkQoFZCd8oYqIz+AxqkXjXmjoat6AKEG+xAmosmMpwp6LjI&#10;c9PjMComwJWQnWPV57vJ/hWRyioJtYfWtnV8cgSmCFndU59f+uG3XwejP8FpwO8j8ccf4zFk6FRM&#10;mLES4yavwdy527B8mSI2rNKHjJg/DLSKUdVwB0/Jxr2h4+L4tXuoO3kZd96+wzvmUj5/pGPyM5qP&#10;3UFe9UWUNZwnQB0hKBGYmvaRciJINXXQsp0A1U6AakdNWzvyCvMIUOFIZhaKbFcewenfLN6PKupv&#10;UOqJf4ITi/8GKIHFE+SgkmL8OJxYcCj9CKh/UE490UtXcyOsrRXoINAi67CJztg66DhShTNXj+LO&#10;U9bj8itevH2KneTLvTz1cOHWEdQfqsLNhzfokW/4QgBjNu8Nm+Xu2TkCyWnceHsJtaXp6DhQh6vP&#10;buLusxu4cLodewsTUZoWj7b9dQSfEzj24j7u0FbuUnQ9uIOTz+7i1IMbKGqowYFLp9H18BpOPL6O&#10;Uw/v4gQB6sj9T6hsu4CdSZVIz6hEVHgq7CydYKhlAEU6q5tb2OHA8YuIT8/G9FnjMWfeSKzZPBMm&#10;lroIDfWHzNZNWDZlJJ+RxddKA1YGGnB1ZirJgdSVNUQJGizfxJLkTEExOLEcFLN6LJnNhrzYWprD&#10;0dIKnsba2OWoioM+Guh0kUW53iocJCCdClLDUS8FtNmLo9ZyG2o9dRFmSQc+qRlWWsC2y/JbTJHJ&#10;SEsjIjKSlJMKAVKXzqYzMHnicGzbtglOLkwxEZxI3QgARUsCFFuKiW3jgGIKaumyFfS5rf5SUG5e&#10;PnByJUBZmP8FKBevH6rHvwOKWUFTSxveKoUBijW4Y90PWLM6BijWuI4lyFkr4J78E0ueM5W1XVKG&#10;1B0r3AyHd2A4fEOiEJeSBVeCkpyKGm3DEF7+gXzoy9L1m+EXFkPKygXqRuYwsXPGkOEjwRRUn+/1&#10;UGxKqgEDfuPzAQrPH8uv5rnIL4WnyiqyeyxZvonnolj+iVs8SynEknqKI0hFU4QbkoqS3QCL5TNh&#10;PncKPFYuQuDm1fBetwwuyxfAme47r10KfwlhBCrugK+MKLx2CMF762Y4byAYCpOV3CaMoO3CCFeS&#10;QJqlBgo99JFLv/dMsnRpjurIppMMS5TvJrvOyg7KA6xR6mdDFs8cVaEOiLXVx9Q/BvB8GitE/eWX&#10;Pvi17wAMHDgMv/YfisFDx2LIkMkYPmoOZszbgMnTN2IRqac1q7UgtM4cypLRMDWsRVHVNTx5zy48&#10;0Un/G9B95wEOXryIhy9ekyAgP0KOo/3YXRTXXSc4XSFrdxzlDZ0EqE6UN7MgQBGcBIBq44Aq2F0A&#10;NmV5Urygk0A+A1R27F+Q+t/gxOI/wemfwNQTPTkoDqhoAaBSye79E4h6oPV3UPUyMxCDO0lZQyNZ&#10;iAgvpB+rLpo7q3D5znlcvXeTdtInPH/zCFFRrggLt8fDNzfRdLQe1+5fwWeCEzGK6Sjce3sfJx+f&#10;wdl313Hs8Vmi/zHcfPMUBx5cxakXD3lfm9NPL+DE9WO4++Q2jpw9jppDTThw6hDOX+rGudOHcPpo&#10;Myppx+XQjjx7rhP339/G2YfncebpXZx9/hannn5G65mHiE2uRUZWNaKjMmBv7coT5cpyKtDXN0F9&#10;2z6Y21lg5JjedLYeAxGJJYhJDEdoUBC2rloE6aWTcDg3ADEO6jDTUSIAkb1xFCgUloOSkCAVSQBx&#10;pHUMTixcSJEoErhUlJRhZWoCR1JUIdZGqPDQxPEAdVyN0MeFIE3cijfFjTgTHPVWwEE3aezzUMVu&#10;V314mBL8lRSgRSqC5a/sbEhBiQlgyCwbm5FXRVUOUyaPxOzZEwmQxnAicNrTwcwAxZvUOQhqoFjJ&#10;gZCQMAfUvLkLsGr1WliSxXN0IUB5koIiQDm6OMPUzBSSUtIcUE5k+/5JQTFAGZiYk3pypefZQ0ZB&#10;kU+eIEiQO3IYsfUs/8QAxaDFBiBLyymS7QuEd0AwbSsEQZEJpKAyYOfsDik5BVKEFvQ+AQiIiIW8&#10;li40DE1hYGkPcxdvFFU3Y+1GUVJMP6EfKYzevUg9/dQLM2dMw5QxI7Bo3ACYSSyGnfQiOMot5klz&#10;H3ZVT3sDQUoMUaYSHFQJ1mT1KGIsZRFpIokQTTF4bFsNs/lTYD1/KrxWkwISWoPILRsRtnEjQjZu&#10;RtDmLfDasAGuq1YhWEwUkRI7kKKigFQ2K4+iJDLNWYtgO5QEUgSYo8jfFHneBshy00YBAYtZuhI/&#10;NteeOUoDrFBGkKqiqAh1gfy6JXzMHVNOv/AhLX3Q79dBGDh4JNm7kRg8bAJ+H0LqafJyzF0sjJlz&#10;hLFssRJWr9TBVmFHqCvFw8a+AcX1N/HgzRd8ZgkUOr6effyI5qPH8fjNezrKSAxQXL3zGjXNN0lt&#10;XUVZfRdZuwOknA4QmFgwBcXs3Y+A2oVkUlA9gOpRUP8EqP8Eqv9bQLH34RXhPwCK5Z96clA/xo9w&#10;+h+AMjfcBkfy5l6e5pDYsRrWttpo7qjB01ePcfvRXbz/8h6fvrxGcqIvyUQfvPr8GB0n2nDv6T18&#10;+0Z0+kJBu/Pas6s4dv8ULn64i4NPzqHr2RU8oJ3Z+ewO6u9eBSvrbLzVjcOPr5Jq+oybH1/jwt0L&#10;aD1Yh+b6YhSSzMsMcEScizGCbbSQw6YBat2No2Q1m4+04tz1m7jzETh2+xUppDqkZ+5FQkIBWS5X&#10;GOkaE6CUoUkWIjU7HSLb12LilL5Ys34S5FVFkJmbBh93F4gsmgrttdPQleMPd93tMCObxhqs2RKM&#10;XOigVlFRwZYtW7ilY2BiCorBiYUaqQsZKRmYsOmZzM0QZW+CpkBDXCUoHXGWRr3+Rpz108D9ZCvc&#10;STHH6WBVdPrrkD0wJMVlBGU6ELQ01eFAgLKxIrUmIsKT72akdIxNDAiOIhg/figWL5lDcGL5L1Ju&#10;dqx6nEGJ7J29M4HTnv4uF/obRbCQ1NPcOfOxiQ46NriZAYolyQUWzxnGBFIGKGt7+hxe/yozEKio&#10;AK6gWEGmoSmbucWVKyVxUlysvS9LmLPcFbN7zOoxBcXKDpjK2i4pReu1aV0YQSqUIEXwj01EWOxO&#10;GJtZQlpWHrYEUlYY6h0ahYCoeKjpGGGHrArsvAJx5voDeg93AlRv/NZ7APr91IerjrGjRmDh9Cmk&#10;Qn6BttA8gtMyOMsvhpvSEnipL4ev5mqeMI8yFefqKcFaHgk2CoilZTSpqlC97QhSFoGn6ErYLJ0O&#10;q4WT4bB0JnxJRYVs3ogoUp2JUvJIllVAMkG0yFAfJZZmyNBRR5yqDNItNAk09qiKckJZqB2FDXYH&#10;mHFAFVAU+RjyXuZlAWQTCU6lgaSgAtnU604Ipdf+OfhX3ozu5z5sSEsf/NKnH/r1/x39BgxH/0Fj&#10;MGTUFIwaMw8zZm/A/KXbMHf+NixdqIA1Kw0gvt0HiooRCEvuRM2R+zhz6wkdOd/w+et7fqGq++oN&#10;3HjwiG4RoL69I0fzBW0H7qKm4TIppy6UNu9DaQuBqYUsHgGq4ru9Y4CqbmtDPlNQBKhEAhSDRh5B&#10;6UdA/b9avP9m7X4cspJMyulHQP1dRf0ToNhzWPQy0hOBna06zp87CCM9OWiobUdlVRHtnM948PgB&#10;3r5n2uctUnf6ojAvmrzwc1I/h/Hq3UtCDuPTF3z49hYXnl3E4Yen0P3qOg49v4CW+6d5V8wTb55g&#10;741zuEtKrP52N5ruXMD1Lx9w78snPKMtXH39GPvPd6GquRz7Dzbyee0OHahFFeuKWZmDQ517sTPS&#10;FzkJ8Thy7AQuPXyN7II2pGTQ+sTdcHb0gTEpJ2U6q2uqsaZqjpg1bxTmzf8DazdMpQOUfmCFOTAn&#10;O7d51ig4ia/AkUwf2KkJw8JEH/Z0wDs60kHp5AADQ0Ns3ryZt175EVCurq7Q09UlgIvD0MAAtiam&#10;SHC0QK2LGi5FGKLdQhTF8gtRRNHpJIHrCQa4EquPrghrxNmbcSipqbKrpQQoggkDlIS4OJzJiukZ&#10;6kHfQBPrNyzBuHFDyGZuhru7OyktUnYEKAYnR0cHbu9sbR1I6blg00YhfgWPVZKLiG6FPUugsxIE&#10;Vk5ACsrB2YmPz5MgQLG2KK4+pJ6+27seQDGYGRFQjM3JHhLcDExMOKBYLopZOdaLnHU1YLBiRZpM&#10;VbF1QvR+7HV+AWHwIvXkExSBqMQUBEZG815ZCvKKfNCxq7cffMKikbGrArYuAdggJgdTZ38cv3wf&#10;eXsaMGo0qxX6Fb/3HcjzNlPHj4PwmpWYOKAXJBf+CXupJXBVWMYVlLf6KkHJAal9pqCYtUuwVuS1&#10;UfEMUlZyiDSWQpDGVoQoi5KVWwtnVgu1YhYcl82B6/JF8F6zGsGbhRApvBVx28WRICONaFkJRMiJ&#10;I8NMlxdlVkYLoirSGeXkFviwGB8j7CI4FfkaoPQ7oNj4vLJAG5SH2SE/wAHrZk/mkO3NZrChYENa&#10;+vzaH30HDCFAkXoaMgFDR0/F1OmrsGDxVixaLonZc7Zj3UptiG52gaxUPFntLNR13UfHtcc4dPku&#10;WTyW331H8Q2PXr7HoeNn8P7DW1r7Ec9efUZz223U1F0le3cMexr3E6T2E6AOoLSpnQD1LwVV3UqA&#10;KsrnFu//FVD/BCcW/wQoBqee+P8LKGYJe2lorERIqDU+fXgMOzMtKIivBRss+JWgc6yrCTevHMHV&#10;853wdTdAY30ub0R36uJxfPz4Ct8IYqya/P4bsmIvLuDc51s48voKDjy/guYHl3H83TOc+vgGzXdu&#10;4vq3r2h/fANVN07gwucXuE9ng2tvn+P44zvYe/4EWi+fxf4rF9B+oRs33z/A8QencO3jTdz9dB9X&#10;7pxBfWUR4iNCcevuE1TTl5Ka3YAUsnm+vjEwN7GGsoIyqSkHuLpYYezYn7Bk6UhsEJqL4KgAZGSm&#10;wlBFFjvmT0S49nY0J7rAQnUr3J1ZnROzckyZ2MPGxooAIUpKTAOO9g4/QMoV5uaWEBeXhCGBysbC&#10;FFFOFqhy0cS1nRZ4mGqNFxlOeJBki9uJFrifZo3byZZoDjKHr4UxXAgsOnSwa5MisWeDhc3MoKOj&#10;g6CgQF6kqawsgxkzRmHihGFQV1OGGxuka+NAz2UWU/D+rILczs6B7J8t1qxZhyWLlmD2rLn8aiAb&#10;BsP6kDOL5+LpSbedYGBkDClpOQIOrSdYMAXVY/HYknU+MCTQMBXFxtaxAcJsdhY2Jo+pJmbTGKA8&#10;ff3gF0iW0N0N+kaG2Mjez9ULPoHh8GCACo1ATEo6vAODIUcWUZPUlTvree4diIDYZGQVV8PC3gti&#10;EmowtvPD4SuPcerWc9g4h5B6GobRA0bgDzqgRwwagPlTxmPSwN4QmjocZsJz4SK/BC5KK+Gpug7+&#10;mkKkksQQbbJDAChbBSTaKWOnrSJXUjGW8gg3IKunsQ3BKqIIUtiCAIkN8BZdBa/NK+C5aTnZu5Xw&#10;2bAG3pvWwFeUrJ8iwclKD+UEp9oYVvvkzgs0q9lU5hEOKA60RKGPMQq9DfnVumI/Yz6tVaU/G+pi&#10;jZpIJ2iJruOV8Dwp3rcf+vSm6PsbfiX19NvA4Rjwx58YMnIaho+ZjxlzNmDpyu2Yu2g7Zs2WxsYN&#10;ZlBSSISzWyc8glpx9sE7XHnzFgev3MCzLx/x9vM7fPn6CZ++fsO1O/fx/NUrkgQErCdvUFd3B7X1&#10;t1FedxQl9QfJ2jH1xKweu4pHcPquoqpbW0lB5ROcBIBi8+LlZv4r/8Th9EPrlf8bQPUA6Z8AxRXU&#10;9zF1PYBKif5/UFCK0itRWZ5JH/wDrEmqykuv4ZWkX768waFDNcjNCIS/izacrRRw4dw+wsoHnL7U&#10;jXdk0UDq6RPdv/r8Mo496cax15ew//l5HHp1G/ue3cNBUkcnP73DgSdPcPHLVxx9+RiV148TtJ7g&#10;3Ovn6H5yB+03WIfNU2i6dB4VXUdw4MZFnH95EwfuHsOJF+dx5FE3jjw+jTuvb6HzEO3w2gYcO3EN&#10;mTmNSMttQGh4OmzMHaGhooG01HSoKm3HuLG9sGrNBMgobUZMejSCQ/0gST9OyQXjkeusirIIKxgo&#10;iMLH0w3+/qwlizc8PNxIoVgThMShICcPe7I6rO8SS5AzULHaJUlJaehp65AFNIOfrTEyzeVxI80O&#10;V3eaY7fmWhx2UcLdndZ4mOmIG6kOyHfSgStZQleCjYGmNrQ0tHiS3NLSkkMnIIABShWiYusxedIf&#10;mDN7EsHLhCyeC4dRz1U7VwIIW7L7rB3x4sVLsWThUswjiydMwGDtflmLFTdvX7JznnCk17Mum9Jk&#10;ZxxZEzs2UQLZOxY9dVAMUEw9GZtbc4vH7BxLkrOxdizXxAYMsxwUH+LCpjknFalK4BaVkKJ14fAN&#10;joRbQAhZuBjEpaTxYTNSUrIwI8vo6U0W0icYkanZpKDKoKtvTX+LFuxcg3H56QdcefkNrV03sXq1&#10;NH77aQCGsoksf+2L4X1+whQC1Jpxg6GxaiKc5BbDRXEFXBVXw1ttA4K0tyDCcBuvf4pngLJXRhJB&#10;ioEqzpogZSGLaGNpROlKIEpbHOHq2xCkJIxA+c0IlhdGKH3nUSo7EKspjRRjVfp+TFAe5ES2zo1X&#10;j9dGe6I6yp0DqjLSEXuCrAhQprysoJglx33ZgGF6jb8FqiNc4a0lg1F9fubqqR9TTKxavPdvBKj+&#10;ZOuGEKBG4PfhkzBszEz8OWkJgUkIy1aJY/Y8cTqB6mCTkBvZ3TJ4+55B9u4zeE7HCJv37jIdLzee&#10;PcHjV8+ZqRPUGpKSYsH+u333GaprBICqqD+KUgYosndMQTFQ9STJa9r2CQBFCioxIZxsXjBSWZlB&#10;ZhyBiQCVEUNQYuPvCEy8rCCKwMOCQel7pEaSUmLBFJMgGJyYevq7guqB098BxcoMOKCYgqLlj4D6&#10;O5x6ANVzxa+X1Ibp6D5SSR/7EcwMJSAvuZz+0AS+I958foLLV/cjLdYeDiYSuHBmH60lmt+9jjcE&#10;ns+0+x6/f4KzZO+OvTyHzufnsO/pBZz+8hL7XzzGgVdPcZaec/D5c5z98AFnSE1V3+jG/qe3cPLZ&#10;Yxx/cg/7aVtN1y6g/vxZHLlzC92Pb+PC69s4+uQsTr24iPabR1F79xC6Hp3F1Yc3kJ6WjoaKJhQV&#10;tyK1oAERCQWwsGRKxwmpKXGYO2sE5s0egLXrpsDKXh+xGXGwsTaD6MI5kJg1kuS5HtI8dKElIwo/&#10;H2+ChD/8/XxoSSrD3ZXUjDIf2sImSWCA+ley3BlycgqkcDQJEnQQ2logzlSBbJwJHhX5IIOsyE6R&#10;aWTxpHGFgNUVbUN2RBPOpuYEKEcYaRtwQLHyBdYULyQkDFZWtlBTV8GqVfNIPf2B9WtXwImUkq2d&#10;IwdUT+cCNsSlB1Da2rqYO3f+X4BiCqoHUO4+fgQjLwKUK7ToebJyShxEPYBi6snLP5jfdqT1JpY2&#10;PFHOJvpkM7sISgwYoJy5omIlBWyIiyftJ7YfJKSloUSgDY2Mh19oNLyCIxAWz+qfkmBlI6iPYlce&#10;WW8oj8AwpBQUIzYlm+CkASUVAzh6h+E8nf3PPPuM7vvfkFbQgkGDx6JPr58xvF8/3txtQr+fsWb8&#10;EEgvHAXLHXPhLE+AUlgFD+W18FHbiGBdUT70Jc5SjsCkhFRHNaRQJDoQrOxVkGKrgmQrJSTzHuXy&#10;SDCWRYwBAc1YDkkWtN5aFVmOOtjlaYayIAdUhbtyKLGxdxxOFHyYS4QjSoKsydqZc0ix1i2s0yab&#10;rorlqEIsdf4/yt4CvIqrX99OW9wdgrs7SSDu7u7u7u7u7kYSCC7B3d2tQgt1gVKl7n2+Z83Obnl7&#10;+p7v/Nvrd81sDdnZc8/9rFmC2aOGS/F0+tRZGDFiHAa+MpSQGo5BQ0Zg6MhxrEmYMHUhxk9dhLmL&#10;lRjtDLFG2YYxzwXrVSMRENGH0pqHKC55DZeuPeGRIhpT/sTXv/6Cz7/7Bl/98B1+JZQEoP78QzZq&#10;Qxx/73/4OU/UAlCfEFB30HfiOvafvYSD56/g4LkrOHDuEutiP6DkEa+SgCI05IBiShIl9XuSBgbL&#10;Bgr/c3mpjW2E0z+rH07/r4AScBLb/w1Q4j7xuICTsC0FO9URONaThFePVSHbWxW+BouwhbQV/330&#10;/D1889v7OHOkCZGe2ji+u433/o7PPv8E3xE2P4oxerSd689ew43v38HVb97FtW8+wkN61Q1+uGe/&#10;+BSv0rJufPctbn37DR5SWw+++xoOv/0aLn/8Ea5++jH2vXYHp955iLM0qIdffoZXv/gAd794G+c/&#10;voNXv3sPlz+8i4MfXMS1z17DB99+iktnz6CBZ+h9fSfQs+cUAbRHWu4oO4eWE+mJ+bMHQVN1KvQN&#10;VqCWubuirhwetmYwXjQDua6GONeSgaIQRwS72UtwyhfzbNOgBKAKaAqiP5TooyR6jcvaf2SASktL&#10;h4eHF1yc3QivOGQlJSJHTOkRaIInW3LwZFMGbuS44mFNAN6jVZ1gPMgJ9ENSeKxkUOEBoQSUjzRU&#10;Roz3K+DPs7a2goOjNRYtnkaDmghPxr0URjUBLmFssqt2IuLJACU6lLq6umPxoqWMeOu4XcJIakLj&#10;EstNZRBABBQjnjAo0aVBAEoa/sKIJweUMCjRPiQBKiIW4dHxiE1MkdbGExPXifXyxGR37t5+PLvH&#10;S4ASs2uKrhdGpqYIj0tAFaNbcWWDNOdWVVMrY3QtfPwC4eDgilTGv5TMPBQRYpt27UdGQRmMzBzg&#10;6ReF9NJGvPb1z/z7/oqbH/+GN78A0oqaMGDgaAwipMYNeBmTXlbAynHDYb5sCrw1ZiHeag2S7ZSR&#10;TovKctNGgY8hyoLNaVGiodyJgPJAZ5o3NmZ4o4cnnp50P2xK9UNvmj/LF73SfgC2ZARhe3Yotosx&#10;cyVx6KtIwQFakBxOkkFJlSkDVDkNqigG2wikrTkhLL42h6ZcGIcMbxvMGD1cWj5q5dJlmDlrHgYI&#10;cxKAGjQKQ4aPwfBREzFq/AwozlqGiTOWYeFKNaxRMcdaFVesUg6EW1A7dp36CaX1H6Cl4z6efPoz&#10;o9wf+El0jv7zN/z8B+t3McyMYPqdKvAbLYpbMbzs869+wPFTz3D4+BMcOv0AfSdvYf95AurCVRw6&#10;f5WguswSwLrQ30i+TQKUGI/X0SZm1PxPQMkg9T8B9a9wEvW/AEoCk7ykDpiynuQCTC3VeWhmCfjI&#10;AfVPSP0PQHmpj8b55lCcyLHBkSRj7Iq3xLnOcuA3sXzmp/jy+zdQXxKISOf1qMsMxetXT+Phq9f5&#10;4X2H53zOo2/ewd3v38P5Lx/Tnj7Ere9pVHSr+/xwLz7/Cnd++4kx72dcprLeIbTO04KufPYxLn3I&#10;/PzafdQfO4B9927gKi3q9afv442v+B6fP8a5pw/w+o+f4PanD3H8o0s4+9FtfEBb+/rrz9BRUoxD&#10;O/qwZ/9pdG07gNzcXCTF+sLceBXmzVTAulVjEBrqhF17dyAxIQIWGxahOtQaZ+tT+GVMRqKbBSL8&#10;vAiJAuTkZiMnOxO5OVkSpESbk4W5hdQpU9iOAJS4TwBKLO/kTNOICY9DJiNaDKOC+/IJOBhjiy+2&#10;5eOnw5V43leMdzvSsCnOD6lB4gpeAtJpFzGh4fDlQS9m7YyLi0ZCYjRMzfRhbmGAGTPHY9WK+Ygl&#10;uIQlxTBeCkBJMa8fUAJOooTFLV2yHEprlLF44RLJoMRc4gJQIuKlEibiip67uw+cXTylqXjlBiWi&#10;3X8YFOEpBhWLTpfG5lZS5BPPj4hOgLOHN5+TgfySEkIrS5p2xtjMAul5hSivbkIZAVVW3UhAtSGn&#10;qBR2Tq4EuC/S+Xqx/HltWxc27exDQHAUrCycERAYj7zKTjz8+g/c/exnXPuY34tnwMU3PkNUcikN&#10;ZILUs3zSoAGYNeAlGM6bAOe1UxHKE2aizTqk2Ksgw0kd2e66KPSnRQVboibMlhbliq4MX2zKCURv&#10;ThB6s0OwLZuxLC+SMBJdBQik4ljaUBz2lQljSpW1MxFEh1lHCSWx9p2oo3XZEqTE432lidhVEIMt&#10;BNOmrEBsZszbXBCObD97zBoyEGMIp/kL5mLCRDGdsehaMBSDBw7DkCFjMXKM6FYwBZOmL8C0uSuh&#10;OGc1ljDerVKywfI1HjB3LkfpxgfoPvkUxS1v4PTlj2hKkDpi/vT7D9IFqt8FmFi/c/+3337FLwSU&#10;6NYjhpd9KzprnvuSgHqKQ2deY6S70w8oGpSAlNhKt2lR589j667ttCex/BNBQvCIecukxTr/MigZ&#10;nP4boP4HrP4FUP9hTv0lBgrLe5LLAPU/DUq+Lw156QeUPN6J5yr46k7Cm9vT8V5XDMqMZ6DRdjVO&#10;5/rhrZO9+PWnj3Ht8iZEOikhwnY9trUU4dUbZ7Fzcyt++vk5PvvpM9ym2Tz45VNcfv4Rrjx/gjs/&#10;f41X//iFMe937v+Amz9/jwek/rnPn+L2d89xk9t7hMypt99Ex5mT2HmLH+SD87Sn9/HOlx/jvR8/&#10;xQW+5/H3r+O1bz/E5U9fx7lnN3D90/u48+wRvvzlOU7s3oZDmzZh78596Os7gsaqcvg6GUB55Xis&#10;XD4ca9dOQG9PLa6cP45SMZwhxw/nGuN5NvVCe3oggp0tEBcZjpycHGRlpCIzPZUGloX8gjzpPgdC&#10;QDS6i4G9MYSJBKj0dEbJKOkqVURIDNIJD19rHWhOGQifRWOwzU8bD2uD8HxvMd7ZmIN8NzMkBPgj&#10;jcaRKqZYCQuDv7cPxPJWSckJCAz2hampLnS01mLa1FHQ0VFDvOjESZgJy4rpj3jJtJtURrAkWlxq&#10;WjJsGaOWL1mFdQJQixZDV8+AdkV4pWdJgBLj6MR0K26EhZsnIUkjSv0XQAnrDBMT8DFORsbEw9jE&#10;gr9rkmRAETREVwIum8/LLyzhfVnS2Dsxg2ZhRTVKaEdFlbW00yZU1TdDLAQq2rtCQiIlA0ul4bZ0&#10;b0Xrxs2wtXGCs5M3gsLTUNSwldZEQD37GTef/IB7n/2Bo7c/xv6LD5FT0YwF8xdh/EsKWDpqANaw&#10;jOeMhb/2fCTZ0KJslZBqvwGpTmrI9dBFqa8JqgIt0BDpQIvyRE8GjYkg2Ubb2Z0fTbjEYldRAuGU&#10;hL7yVEY2gqk6lVBKw9F6gqk+i0DKwvGGXGkGg2NiufK6HBypy8SBqmTJnrbkCTiJcXgBEviqGQ8N&#10;1s7E0nlj+fkvxLARw6Qe8GIBiAEi2tGeRo6YhDETFDFm4hTMmLcIsxetxvylqli1zhLL1zlDzTgB&#10;NVtfQ8uR97H56tfYfu59vPnhl9LVOmFQEpiIob9LQOoP/MbjSeoUzf+//elXnDn3OY4ce4ojp97E&#10;wdO3GekY7WhPBy5cI6CuEkxXcOTCZRw9fxHbdu1Ac2MVWppFgzYNimASMPonnOT1IqTkJcDU2S4r&#10;OajEKsVyQIkFDv4HoPoN6v/vKp6oFw1Kbk8SoGzXDse+DDt8uysbV/PckadDSFkuwcnKFHz/9cfo&#10;7SpBkJUSCqI98dVn7zMCf4ft3U149NZdfPnrZ1T2x3jr96/xxm/f4564KkdwPaCmvkodffAbz5SE&#10;0l2eBS5/8yUufvoRXv3mC1x/8i62XT2DzVfOYP+rl9B39yhuPbuPN796D09/+wYnPrqLU5/ck1Z4&#10;OfT+DVz+7D7ufv4GLn30Gt7/nj/z1mX0tdTiHA3p0sG9OLCpEaFeJpg/9RWorJoIc92luHSoG2+e&#10;241LvZX8MiYj3VkL1krzUJgUBC9Hc8TFRErmlZmWgvTUFKmhvIC3s2kNAd6+cOEBlxAjJqiLRlxC&#10;vNRQncQD2MnBBb4+/ogLDYCF8gKoThgAx+mjcCjaARcyRJtUIJ4frkZnvCei3JyRSQtLJ6SSIqMR&#10;xPcNIKRyc8TKyE7QUV+H+bSn6VNHM+7x30RACXOKYcRLiE1BUrxYRZiVkkwrYsSjGcmGuazmAaKE&#10;JYuX0sIsZIZFQImFOUU/KDFLgSsB5eEdIHU9EEYjv4InIt5fgIqKlbohhBNUpqZWhCCjJG0sJDQK&#10;XnxtQWGptPqwuN/cyhZe/kEorqojpFgEVFVDCyprGxHHf6eNjQP/7QQcI2VGPg+E3l0orapnBDVn&#10;/AtDcFQmytp2480v/8TdT3/BLQLqwZe/48CN99F74g5O33qE8tIqKM+eCosV02G+aCLUJr0CF2VF&#10;JPKkKSwq2W49UhxEe5QmCjz0UOFniqogS0LKER3JnrLZBgiTHTnh2JMfi90F8dIVugMV6bQiRjlh&#10;TITSMQJJBqa/SwDqCA3qYHUKoRaFrbkhtDLCSfQozwhGW7I/MoOsEUR7M7dfC2WtRRgyejDGTxgn&#10;zTH+0kuDJQucOHE6xk+aisnTZmHuwuVYvHQ9Vq4xhLKKM5Q0/FHUfh77H3yL7qsfMEE8x5G77+IH&#10;qX3pV1k7kxTiXgTUn/hTQOsP0QdKGBTw/LtfcOo04SQAdfJRP6BoThevs27gMLdHLl7D0YtXCahL&#10;BNROGlQ1mgQwCJje/oj3b4D6NziJkgNqI/c7WyulEg3mEpwEkF4AlDAnOZzE7JitdTLYyCH1/wQo&#10;b91ZqHZTwplYE7xTH4on29Jxs8Ifbx7q5EcBvPX4PpKotQe2tku3n3/zDNs2NuDTp4/x+U/P8PY3&#10;H+P9P3+WBv2+xU/vHnX0HoF0n0r6Krfnv/wMF795jisE1O3nhAtff+jeZfSc2Y8d147jzJuXcecp&#10;P9QH+3Hlvet49usPuPjRGzjz9HVc//59HPr4Nq58/iZj39u4+OwxHn77Md54cBE7ChNxpaMUNzaW&#10;4FB9BuIDzDBnOuPd8tHwslHFgbYi7K9OQkmAOazXTMfaGWOxeNoUZKfEwlhHFdFRERKg0kQXg6RE&#10;ZGVmIotwEhUfFQ03mlIiD7gYwiU6PoYHaSLyUtLh5+KCADcHZER4QG/BOKwbrIB0vbX45mAL7jWl&#10;oDfaFjcbYvH6lgoUhvogOTSUES8RqVHx8Pf0lVaKKSrMg7uLHZbNn4aJowZiyqRR8Pb2QCxhJgAl&#10;Zt1MptkkitWCCShxlS0+iZaUnEGQmGHlypVQWbceyxavhKOT6JaQJa1rJ8a/CUDFJabBztEN3n7B&#10;EpxEyeH0l0GlZkqT2SXwPYNoPpaWdpIpxSekwpevCwgMQ1FxubT6sBggbGxmKTWml1TXoaC8BgUV&#10;NahubEVpZR2CgiPg4OhK4yNM+b75ZdXo2b6X/+5c6OubISQsHiEx2aju3s+TEA2KgLr97CcC6g/0&#10;XXkHm4/dwbGrb9J6tyHQUg9RPCEm2Ckj3HglIk2XIdF+NeKt1xJSSkhm1EtzUEWOs1hUQV8yqXL+&#10;7RujHNCZ6IGuJG+aciB25kRgV16UNFfTARHrKkUDeBaOVNOWagmlOpaIdoSSWKr8SE0mn5OKnYyE&#10;YpGFTVn+2JQtM6futGBk+1ihg2Z18mwXkgs94R9jA31LTaxTWovx4yfSoIZi3LgpjHxTMWHyNMyd&#10;t4RGSNNdawRNDTfoGQQjKr0Dp998jl333sPlr37EuXc+x2ufiKYU0Qj+M4tbmpQoEe9Eo7jstgxg&#10;Ytwrb+Grb3/GydOf4ugJYVAE1JnbjHTXcPjSDRy5dJNwuo6jl1iXCakLBNTOHRKgmlt44iBkhEH9&#10;v8LpL0B1/Dug5BFPHuvkJetm8DegRP0TUC/CSTz2H4BKdFfDphgLHI7QQ6/rKtwqcMM73Ql497zo&#10;evAc+PU5quICcKS3RQLUJ2/eQ0dZFj5/8ghnr57Eqx+8gTsff4izj97HqQ+e4MSnn+Lqjz/i9i+/&#10;4z4t6sr33+Li868JnA9w/fMPsf/2OfSc7sPh+xdw44MbePT0Hr7/8wPc+uAUAXURn/7yDR5+/Qmu&#10;ffYYV756jNNPXyPYPsH1Z+/iFmH44PNHOLmvA/v4JXq1NQMXCoNR7W8MzRWjsXTJK1BVHQt3R1Vs&#10;J7mv7O3GyulDMHm4AlRXL4LKylXISkyAgZaa1LYkoJQuLedECIiZC2gp4j6xmouzoyO3MYiPJciS&#10;I9BWmoa61DBsL02lldWgNtod64YqwGTSUFxrSMaXpzp51o7GlpxYnKvOwOvdxdKBkOrvi0zGtjRC&#10;J8DXH+mZGcjITKGFuWCGophhUoGgmYfIyDDCMI7GliC1QcUliimH4wiqeKTwdkJoOEEXCwsTE6xe&#10;vRYblNWxYukquLp68P2yJYMSgBLj8QR0xGyafoRMWnb+/wCUuE8sUy7amhJTsmg4wbDj8zMy8yQb&#10;cqd9iZhXUlopGZS3TwBMaG5iJWIBKAGggsoa1DS1oZDWI2zL08tPmlRPAErMSd6zfR/8g+MIPkdE&#10;xaQiJDYXDVsO82/7G249/Qm3PyWgvvoduy89wuaj93H86mMeDJsQ7WiMDHd1pLmuR4abBksNaS7K&#10;SHZcjyRCK9F2LZJtlJFhp4o8F21pTvIiLwNU8kTUKBbxjBOLevpgi1g4IVPMOhCJvUVx6CtNlmzq&#10;YFk6Dldk4EgVbYoltoeq0qT2qe154dicGcQKlnqQb8kL4TYUtVHu/HcZ4AaN/NlXd3H38T688+Qi&#10;ImK8MGz4YAwdOgSjRo3D2HGTaVSKmD5zLuP3KqxcpgpdHWcYGgXDPbAQJ+/y+HjzI1z48BN8wmPp&#10;4+9/wfe/Ab8JMDHCkUV/A0qyKhmgxPb333+V+kQJx/r2x59x5uwzHDtBSJ1+jINn7zDWCSjdZN1i&#10;3SCcWFeu49ilKxKgpIjXUi41km/6f4h2ov7/APUXnFgvwkkCFEveniQvcftFQMkhJbYvwkkClOHa&#10;EehMMMMH3fE4EqmPHttlOBWqg+sVPvjgRCs+OrEJW5M8UBPhiEeXDuF4YyGqQ13w8OoRfPzRq3jO&#10;WPbNL9/jMxrTva++xpZXH+DYsy9w8+ffcevnn3CPWnqPoLr1/BmuPnmM3nMHsPfmWRx9/SLuPb2O&#10;9z69y4/8Izz+4houv3cOj5+/hw++e4p3fvwcj376Ave/+hAXP3iMu88+wvuE5b2H19CY5IOjub54&#10;f2shzhQE8gxqiLULBmL96nEw0J0GPf05qKvOlDp3Tpk4BDOnD4O5sTq0xWX8+Ch4uDghk9aRSVvK&#10;FPEpKVmKVam0FRHxkmlN3m7uCPd1R216OB7ubcRnh+twvy0OH2wvxJs9uQhTngWziSNxsjACb+8u&#10;w+MjndhcmoH2vHT0lSTjYhnv31mPshiCJToayYyKwUGBjJJ5SIyLgr+XC5SWL8TIwQPgZG8jASqK&#10;z4mJjqexJCM2IU2CU050KDpzErGvOh+VKTEw19aB8poNWK+iiZUr1sDVXQAqB2msDEY80eYkXmtu&#10;5YCA4EjaEq1KLDnV38VAzH4pgCXGzYkGcjH7pmivcnXzlgAVG5cMF1cvyaQEoLIIM3E10M7RBSWE&#10;UiHNSXQxKK6ulyJeFt9XPD84JAIpKWL59BzUt29EW8922Dn7w95BTDHD2BiXi9adJ/Dw+W+4+eRH&#10;3CKg7n35K3ZdeAu9x1+lQT3il74Tcc5GyHbXQKYoNy1uNyDdTQXproSWkyohtQ5JtKlUayUJUrmM&#10;7rmuWij2NGDkM0ddsB3ao1zRHe+FniQ/aRbMHTlh2JUfg10FcdjD6iuKx/6SJBwoSeE2GbsKxYkl&#10;GD3p/oRTKLZmR2IbYbUlNxQtCZ7I8TZHgKUG7l0/Sqw8w9d/3EPv7mJpUYthw1/BxEnjMWLkGIwb&#10;rwhFxTm0p8VYTLtVVzWGlXUQLOzj0L73Km4+/QHXnj7DMwLpJ0JHNIaLzs5//v4LISTs6G9AvVh/&#10;/PEnASXmXRMde37Dj0wrFy9+geMnnuHombclQB1mtDt2+RbrNusmSwao4wTU9t27+gFFiPQD6r+1&#10;P4n6Nzj9XwAlZi74DzjRnkSJSerEFbwXASVM6d+inrjvPwClozYaqe6rcbPaH+80BhNSGmg2n40j&#10;Ob64srkcF6qi8LgzCafzAtARYov6MDtEma1HdWo4tvEX3tFUhreun8eP3z2XOpndZpw7/dWXuPar&#10;aCT/Fa/zg331t+9x6WPR14kQ+vghzr37Bk49vIS3Pr+FT798gx/6J3jriyu4/vF5vPfTY7zz7UN8&#10;9ssX+JJnjQc0rzOv3iO0vsa3f/yIDv5yAXrLsTvDAx9tL8K1mni4q83BkpkvMeePg5beVCirTkJ0&#10;tDNSEwKhOEEs2DkJdtZGjBtaSEiKlxq+0zPTpSElKf3dCMSEcNkpoj1KrN4bj1BXezTGuOPxlhw8&#10;35khfTYnU62xOdQY5bbrkaA8A3dqYvDZ3grsyfHG/UNd6K2tQHNOJjam8EseZYu3t1egh1E0Icwf&#10;MeGhiI2IQmlhAZKiQqG1ZhmWTpuKNYsXISw8hAd4MLfh0jCYWMY7AZmU0BD08Yz/ZE81Pt1fjab0&#10;EGisU8IGFW2oqWgQUKtoOx7IzMpCelY20rPzpF7eUbHJMGNkCw6L6V9NWNZBUwzuFZBKJYhEO5Uc&#10;UE4unvDzD5GuwMUw1oqrf2K/tKyKVpkJPUNj+AWFoLRKZk/55XWoqGtBVV0zY186X+9OsCVJbVVi&#10;Yrz2TdtpVxthYuYEH99QRMamIjg2Cxv3nZUM6vqT73H7s59x7/NfsfPcQ2w//hoB9RbaGxuR6KSP&#10;XHddZHlqSyaVRcPP8hBbTWQ4qyOV8S7Ffr1kUSlWjHv8W2SKyOekiQJXHZS4G6DGzwItYQ5oi3LD&#10;xjhP9KTIQLUtK1TqarBTACsnXOo20JslIpxYPy9A6k4gLGpbXoR01a49xRtVwQ5IJzTDHbTx+MEp&#10;fsOf4um3VxAWZYqFC0dh2rTRBNRYaQmpGTPmMdYtw4IFy6G0Vh3mJs6EfwzqOg/g7uc/4O4X3+JT&#10;UuhHfuOlPk2SIYl92cSPItb9DaUXDIrPEZb1OyOeGCz8029/4Oq1TyVAHTvzHg6euy3Fu2NX7tBE&#10;GZevEFRXCKkrAlpXsHPvLkY8WTcD0elyU//iCP+t/hugRIn7/gKUdJ9sYQQxKPhFOP1VNKO2OgKq&#10;Nh/NLDmgxJW9jkYCqqkInWKeqgYCrZ4wqy/mc/82LgUdzfHwMZiOfKOZhJMO3qrxRHeACj64cZh/&#10;DOC1kz3ojjLA8TxX7M/xxDsnOnC4swLvPbyLJx+9gxtnjqIul+ZQU4H79+7iMwLpNs3p+i+ECy3q&#10;kbCnr57iwnuv4+zbd3Djs0e49OEdbDzcitfeP4eff/0Ev+AJY+JJvP71Nbz705u4/fQyHn3+ED8w&#10;nR+5fApvf/oU3/3xE65dPY0gewNEWihhS4orHnam4tHWUjipzcOi2S9DQ2sSdPWnM+ZNhp3lWhhq&#10;LMakUQrQVF4EN3trWFtYEEDpyBQxKz2N8S4VaawsRqTUxERkiGElaZlIjAxGd7IX3utKxrOOULxT&#10;7ojjMQZIUJkE8ykKcJw5AHerI/HryVrsS3RGua8F7h3Zjk1VJWjJSkZbrD8qXTRwty0dp5uyUBrn&#10;i5xIfyQHe6CIYA90MMOsEQOhOFABTqZ6CA30RHCgH8LDCCjRcM2oFx8dgraMSDzaXIoPOxLwekME&#10;o4YH1JWU+PvpEFDqWL1iNTy8PJGZnUUQ0aBoO4mpood4LIzNrKVFDcSCCWJqXgGmvyKeMCgCSixN&#10;Ja742Tm4IpyvEVfwRAO5AFR+QalkUFE0Om19/u4p6TSoWuSXVtOiGlDd0I7y6gaERsby3+CLtPRs&#10;abhNbkm51L0gt6gaOtrmCA0V6+OlISIpB5uPXMTDr/6gQX1HI/4B9xn1dp1+DTtPvIqTVx6joaIS&#10;Kc66jGy6yPPUQranAJM6sj00WFrIctVEuhNNypGxz14V6TSoNFvGPUIqx0EDuY4ayLHXQIGTNso8&#10;DFHFv0tdkC0awh3RHOmMlmhXtMW4oTPWQwJXZ5I3ukR/qSzRLSEKOxjRt+VGopcQa0vxYox3QKmv&#10;Na1NF7EuOvjorRP49PML6N6RBgenNVDbMBvz507E5MljMW36DCxYuAQLFywhoJbAUN8EYSGxOHb6&#10;Mr4hlF79+hvcYbL47Jdf+H0naH4nfGhGL1qSHEr/rN8Y7YRtia1s6Atw6zYBdfwJAfU+Dp2/S0AR&#10;SFfv4vg1UXdw4uptwoqR7+IV7NizE63NBFQjISIMSvQa/xcwifo3KP2z5ICSlexKnpic7p8LIIjq&#10;ENGNViQHVCvhI0pAq7OxGBubS9DVVIqNUjtUGQElrvoRUjX9bVBaGmPhazYHBdZL0OOjjLfqA3CC&#10;pvDu+c0k9kf44dlZHK/2Q1uAJqOeHU7VJOLJpYP45csPJYCJ/54++Rj3b95Cb3ML3nrrEd7hmeD6&#10;Tz/SnH7HW7/+hLPvvcUv5Xt449tPcPPZQ7z62WtIL43Amcs7+epv8NVvH+Dc44N47ZtLuP/lOZx+&#10;vB+Pnr+KNz64h76jffiFf6TXX72OxBA3eBsrozzCHmcqonAozQmHCoKgsWA4li0ewmg3HUYmc6Cl&#10;PQ2qKlOwfOFITB5LoFjrwc3BBm7OLrJL9glJyEhLR1ZGJpITk5DO/cx0xhMerMmJySiOdMHtci88&#10;qXHGJ6U2eD3bHI38fFxnDYDjLAXsijHB9wcKcCbbGXHq81AT7Ib7+zbjeFux1M/qaksGLpSG4EZl&#10;OB71FOLVrRU41ZyF/XXxuL67Gl7aq6CooACtuZOxtT4PWUlBCPBzl3qYi7F26YyAbVn8fEojca8s&#10;GI/qI3CvNgaVwe5Qp0Epq2rw4NAgoNbCy9sb2bkCTjkQC3Gm0HwCgiMY8ewlOxJwyiVscgvLkMOt&#10;BCiCLI4wEY3por3K2tZJantK5u8vGsg9PP1QVs44V1TG20EwNDGXpvcVE9SJBnIxvUpVQyuKaFg+&#10;/sEIDo0gJAk92mdhVS169+xHUnoeD1IrxMYkSUCMzSjCtuPXaFB/8gT0Ix58ToN6+jMB9QZ2nXkD&#10;x6+8gxoCMY1RrchbW1qQM99HG7nemsjxZNGgctw0ZZByVEeGgxoyHFW5pUHZbyCY1JBHQOU5adGm&#10;GPtY+S66KHTXZ/wzQqmPCaoCLNFAs+qIdZfaqTanBWJzVjC2EEi9tCthU6L9qTPZD03xrqiKsEW+&#10;lxmiLVThoj0fV0434vPnp1DZ7Au/AG2Ymyph1vSxmDJxHGbOmIWZM2djzpy5WLNmDdzd3LH/4EH8&#10;xGPhB37L3/vuW7z25Ck+/f57/PznrxJ45HCSAerf4STqNyaJX3mil4GKeCPw7t7/jAb1MY6fFYC6&#10;R0AJID3AiWv3JEidZJ24xrh36SoNavffgCJU/hug/l/h1NFCOP0vgJIingAPo1sLY1szq7VWRDjG&#10;OxpTd0ultBR7Z0s5ny+KUbHfuP5qJFfTHAMXk5k4URuGZ4eK8f7mGJxKN8WjfUn45tMOfP1JO944&#10;ko9QtWkoZd7fzOh0pSEHr/W14vuPX8fvv/7IPC066QO7urdgc3MHPvnhezwgmF6jkt55/jlOPLqP&#10;N79/iuufPMT1jx7i0v0rPBgCcfjwRr7qB3z0wzs4+8FhvPbjWdx4upNZ/SC+x9vo2FiGS5fO8I/0&#10;K6p5houw3YAkV10caErHzmQX9IQYoC7AEKunvYRVK4ZBnxZoZDEXqtpToKYxDcuWjsSEcQoIDfGA&#10;jZUF/P0DpKXLRb8myaIY82JjY5AYF4u01DRk0KYK4wJxsswfT1t8CCdTvJmhi3NROkheNwF2igq0&#10;S018tjMND5ujELRsFLIt1uFWTzHubyvHg005OFvqj/MlvjidLRZM8MctQmlfHt+zIQUnGpLQle4N&#10;ozljoTxxBIIttLCvqwLlxUkICPRGdEwUzSkUJbF8fVkMzub44WyGJ47nBuBIRTKy+JwNShugoqoO&#10;1fVqWLNaGf6BAQSUiHfZUnuQiG9+QeGwtHGEWPcuJ79EAlR+UTny+iEl2qDEZHLCokSUtLV3gWz2&#10;znQJTiLuVVTWSd0MHJ3cYG3nhDLaU3GFgFMtyuqaUNPYLkHP00d8prTPzFyp4b28sQWb9vTBlyZm&#10;bmHP6JwuRcy49CL0nbuDx98Cdz79hfHud9z8+BdsF4A6x8h/7U00VpYh088UBT76KPA1QL6vDksL&#10;eV4EjoeAFLduNCtnTWS70K6c1ZDppIpMASpbbvn9yHJQRx5tp9jTkGZrSihZoDbICk1hYqiLE9rj&#10;3AgnL2xK9kF3qi8Nylea72ljqhc6aU0dyR5ojnNBfZQjKkKtGDeNEG2+Hu4683BsbwGefH4Qfcdz&#10;YGG1ACuXT8Ki+dMwY+oUTJ40GdNmTIeKmgojrz0OHOrDZ19/huc/fYfvfvtJinXPvvsOX7B+kUxI&#10;AEq0Ocnanf4NTPKS2ZOIeXwd4SaOtvsPeFyd/AQnzn3Yb1DCml7Fiev3WfdwiiVZ1KXr/YCqQosc&#10;UJ3/3aD+DUovgutFQEmQ+r8YFAElAUdczROQEvZEYDbXV6CqohBVlTSqZhEd+f60qb86dgpAqWuM&#10;gSsNqifTEfc2RuFBoxdO5Gjgg8PBuNbnhTevFyAjQgsOOrNQGGWBFNf1KObZbFOcEw4WR+PNU7vx&#10;7defSA18X332FbY3dOD2xet4xtuP+IFeZAy89ew93H72Ns4+voX7jHi9u9sRF+mAnvZs/qG+wPs/&#10;voGzn/Th8he7cP3JTiLrTTx+dABxEZb4/Nkb+PLTV7GtIgQXWqJxviNFWnVmX74v9mW7wEt1ClbO&#10;eQXr1o+Flg4jnuFUaOhMhobmNCwnQKZNGYSSggyYm5ggJjoGnh7uSElMQFpyImEQiejgIKRGRiKV&#10;cIhytUJfliu+2x6J77v88VG1A26k6KHTfjkcJymgwHQZvu7LxdtdcQhTmQN1xrQk87XYW+iNY6VB&#10;6PDTx0ae+Vs91LEl2BhXKqIhZl/MDLRFY3YsSiK9EGqljvUzR0Fj8RQEuZoiPd4fYcGeCAkJRnRo&#10;IHIi3LGnKAwXyyNwNDcIW9ODUZkYhOKMGAT5eBFOjHdq2tLCncoqGoxm4ZJBiYUNsiVA5cM3MIxQ&#10;cZaWmxJwymMVECZiihQBKNGzPCoxBfG0p4joRDi7eknxLoFGJeJdZFQ8yitqpQZyUzMr2kIoSnlb&#10;GFRRZQ3K6hslQIlVjD19A5FMMGUSeqJvVU1LO1o2b4GRjR2sxdCXlCykpjN6Zpbi8JXX8LYAlDCo&#10;z37F3Y9+wM7jd3Hw4qs4de4sanMjkO9viFJ/Y5T466PIXxuFvqIIKlpVHmNeLg0qT4BKGJUro5+L&#10;qgSrTNpTJuGUaaeGLFs1ZDPy5Thro8BND2Xexqj2M0eNP2EVbIX6EBs0hIrFF8T0wfYSjJpjXdES&#10;70Y4uaIhykmazrki1JJQNECMhQoC+be/cqIO5y9XIyXPkPHYCMWFEVi/YREmTxmBhYtnQsdQFQFR&#10;nnj97Rv48oeP8BPTwWfPaU2ff4Jf//yJYPoNP/0mbOgXCVAi1v3fDErAqX/2WmkErBxQTyRAHblw&#10;D0ckgyKcrt3HSULq9A3uC0BdviEDVBMB1VBO66lCz7+ASV4vgumf9U84/V8AJabz7ZDalWSAaq3N&#10;5X1laKrndzE3g9/RDH7PslFaWsR/G38+rayj4YVuBuqaY2FnMotno3VocluFTu8FeLDdAZ/eC8e1&#10;Y8H44slxftFWwMppFoJC1iDAYyV8TOejPMoF2wvisK84Cm+d3YEv3n/Ijw24tPcQthVX4fmvv+Ld&#10;n3/Bw6++YLR7gqOvX8aDrz8Ezx/Ysr0OwQG6SIixxaN3L+HjP/iBPunGqY/a8dEvt/Dzr2+gvsgF&#10;af7KeO9qDx6dqcL5Gj9sjtTDmdZobCxwR3O6BTpyXWCwbjyWzH8Z2hrjYG85E9prh0Nj9SgoEU7z&#10;pg7EsvmT+AE2Qk9HH0miP4+uhtTGlM6qSY/DlqpsHOgoQza13375aFxKt8KjIgu8V+GIzzq88Ha1&#10;Byr15yFq+Ui805OEJztSkWGyCAsZ0fRmToeT8iKEmK3CmZYc1HgTcBnBOMV4dyrXB5frU1GXGoKE&#10;UF/EBPsgJykM5horMH/CQOitX4KwQFcE+rkiJNBXgk9WmB9OVCfgVmMUDhcGozk1DAVJMbSQeCTR&#10;+jw8vKGuoQc1QkpdTQcq6zUgFu3MycuRGslzRAM4oeEXFCqtKpwuGVQpq0yyJ2FR8qt40QkEVIpY&#10;OTha6tCZxmgYHZsER0c3pDAallfU8WdmwtDUAmIZq+KKahSL2Cf6PzW3SVfwYkSfqcBQZOXk00hz&#10;kZGbh6aublpUM9QNTeEmlngnBFPTC5CeV4lTt9+SAerTH/H6F7/ijac/4PiFuzhy5Aw6K7NRHm2D&#10;ErHMVLAhKoL0UB6oh9IgA5SJCjBAgVjunDFPAKrAg9ByE0VwufaXiyje58ziNk9c4SO4ch01kUtg&#10;ZdsLaOmg0I3v52OKikBL1IQQVGFOqGesb4gScHLlvrM0x5SYHaHI1wSpfH0qf9bJXTX8hj8maB7g&#10;y6+uoao6hifG6dAzXQ9HdwskZITg8dO7+OyHR/iKqeDHPz/Dd79/wVj4BN/9+LWsq4B0NU7W6P0i&#10;nMT9f0rtUv8CKMmgZL3M+WpGvD9x997nOH7yY5y48B6OXHyAo5dpUBKcHkh1ioASUe/ElZvYsWcP&#10;Wppq0NpQhvbmCoLov3czeBFG/w1K8tooVQXrBUCJISuiTemFEgYlYCNBpzYP7TS5ivJCZGRnQox+&#10;EBd30tIzUVSSjza+Z3tjkWRR4vkKaroTYGE8AwlWS1FlNR+NrtPx08MMfPhaKI728Wzw2ib4BK+H&#10;ocN4GNhNgpHZDBjrzEBWgh9+++FrnN+zCZ1xfjhUnIqPr53Eg91b0BIUiIf3buHrP4DnrIvv38eZ&#10;D64z5j3B179/i9a2fMYIVRqNMU6d78KT327h0pPNuPzxZp4fPsbtG5sQZDcDWwos8cbeDPTlmSPf&#10;ch6K3Nfj5NZMmscy+NhNh6PpLKxeOgyrGe/MdCeirzUUzQmWiDJegExPDWjMHAEz5SWMndXQU1qN&#10;svgIyWJO95Tj8pZKXNlcgh3loYj3UIb+6hHwWzUMR/2UccJ3Ba5Gq+Fpgwce5NoiX2k0TvF9n+3M&#10;QbbRUqwf9hKWDBkII541rdbNpP4vw5und6Eq1gubc4NxsyMN1+rj0Fceh7QIHyRGhxMykUhLCMaa&#10;OROwcOJwOFoYINDHE0H+fgjxdUNWiAv2FscTaik4UhiE1tQgFKYmIi1FDHNJk+KXPa1IW1NfgpOA&#10;lIqKGiJjogkoMVFdNrLzi5GcliOt1GLrSMATRFL7U0G5BKfCkgrkFpVJvctjxBTCNB/foDD40pBE&#10;NBQdN4VN5TEWlhJGYdFxMKcJ5fB9i0ureV8do14j6pu7UVZd/9eEd9liCuHMHOSUlaN12w4k5RZB&#10;VceYjzM682dlZxegoLQGNx9/TFsG3n7+Oz77CXj/yefYu3M3arJS0ZDog+oIK5QGi3XwDFEZrI9K&#10;bstDjFBOYFWHmaOUhlrgpS01ohd7irYlARpjRjkTab/ES9w2kaJdpT+NKYC2FEx7DbXvLwepDaox&#10;3BGNEU5oIoiaCKbmaJ7wYj3QEueJ1ngvmpQnWhJd0ZrohppwWxoc3z/QCsW8f9+Ocnz5xU389tsj&#10;fPzkCg4f60RtSyE29jbi2VeP8OXP7+GDL+/gu1/exve/f4Tv8QV++OMb/PDzN4QQzUkAiiCSYMOS&#10;w+n/AihRv/IIEZPZ3bn3BY6fJqAuvYOjl17D8Sv3JHOSAEU4iTrOmHfyyi3s2NtHQNVKgBLj8br+&#10;l35QcijJ2pf+HUwvVhcB1dUPKNHNQIKS1OAti3byrgNyQIlOm20EVHl5gfS9zcoXM70WIYXf2+SM&#10;TJRV8LU8XqWlqvhchQ16E2FsPA3hNgtRbD8Pu9LUgC8bsbnLGKGhs+HsrQgju7EwsJ8EbevpqGtL&#10;hSvPTg52unjjvXfx3fc/oCsvRZpovi8jCJfKErEj3Bu3Du6kjgIffvklzr19Gxc/uYUbn97FW0/u&#10;8ywvLmsrIzZaC3v3F+PD59fx6OtLBNrr+OW3x2ivDUC8+xxcZMy6uzWKWj8fTioj0F4SgNw0a1iZ&#10;TYSzwyyY6E/FimVDobphLBwsZ6A2Xg9vbEnDDyeq8fvFNlypjMKh3DCca81FR7I37m+twI2OHBwr&#10;C0FPqj0SHJfDRmM0jFQJuLVD0OCyAu+XOOI9AvFGlBqO+6qizWgGdngswQedUej2NYDeKAWoTxiF&#10;hQNfgvbMsTBZPB72a2bg0cle7K2MwbnmFNzrycWhinjkhbvR1gKQnZGCnKwkmOuvx6wxg6G8ZB4i&#10;QgKlRvsgb2+kBjpjX0EgzpSEY2tGGEEajLyUOGRl0YwYvVIFpBi/LC1soadrTEDpygxKRV3qOyVv&#10;JBcgEQ3jrp7ecKFtCWC92AZVWFL5F6Bik/ie6dnw9AtCYEgkxLLpYuvh5Y+i4goUE2au7t5SF4Li&#10;8hIUlRWhuKwUFbW1qGtpQ6G0QGc4QZcmLdyZmluIQlpV2/bd8OB7Gugb0VjjUZyZhXxx4YGwfP2N&#10;R9JCAB988DGunT6JzTUlqE4KRmMso1WULaqCTQgmxrEQY+4bozKUt8N4O1zMAWXO+02lZc/FvFAC&#10;RnJAVQf2R7dQG9SFWBNCdmgMs0dThDNao93QTvi005A7xJU7QqYzwQsd3IpOnW3xHuhM9kFXqj96&#10;0gPQJSojAN0Zftz3RVuCB23KCXWxLqhJ9kROLGNhcRBevbUXz57cwLnz2/Hqm1f4Tf8RP//xKS7e&#10;OoR3nl7B1z++ge/++Ijf6ad4/tvn/F5/Rwj9zGJEk7oM/A0pOaD+CSZ5CUCJRvJfxZYGJSawu01A&#10;nTjLiHf5XRmgRLwjnI7fEEU4sY4JQDHm7ewT60gSUARDm9TVQNaF4N8AJerfQPTf6j8A9UKbkxxM&#10;LwJKlDCjTsKvln97Yf7i5JaRU4y0tDyeXLN5QstCfQ0BSZC2CUCpGShCW38SfGznoSvbDAdanbC5&#10;2xb2buNg4TIRll4szym0p6lIyvHkH+JnREX6w9BADfUtTRKEfuMf5+Gds2hI8MGRnBCcy4vEnb4e&#10;frC/4LWP38Nb39OKvniAt757DWev70ZklCl8fdchPFQVHR0x+PL7N/nBi15Uz/HGa3uQnaCO2pQN&#10;BFQgdhAW7nojkRShhR1bMmBuOAV2VoqwJUzXq4zB4qWDoK03BVamk+GgNwpp1rNxo8ILdyr90Wiv&#10;hG43dexOdMSuXD9kuWxAnqcampNtEOmwHGaMtxZ8PxNaZIjBBDwoc8STclu8W2iJQz5rkLV8OBoN&#10;Z+Hb7Qm4kGsHu8kvYy2j3ZpBCrCYMxGNgebYm+2JI8UheGtXBR72FuFGg5hLKB41acHwd7BESlwE&#10;clKTEMf4Nk9xJGZOGAZLYx2kJsfAzcYMqX78vLODcaw0FL0pfsgO9UO6aCPj2UT0YcogRDIYsRIZ&#10;p0yMLfi5m0JbywCaGvrYsEEDEVFigrgs/pHFH7tY6jYgVgf28guQgJXL2Ce1QzHiyQGVnJEjXcUT&#10;gHL18pPMSYBNmFRgYBhKxGotBI65hQ2CCaHiskrklxJw5VXS8JYqVmpWAeNduPRvzGOMLOJ7t3Vs&#10;RFtLC38vK0R5OKMhIxnNaQkoC/FDWXgQukrycGRzJ1pyUlAV5YXGKGeCwgVdcbZoCjVCTRDNKYAV&#10;RECFmUmAEnASVRthwSgmIGVGkzKUAFXiJRrCTfg6cXXOlhDieyV6srwIInepQbw1xoUlfo4bNvKx&#10;jYlifTtfqW/U5rQAbMoIRG9WsDRrwfb8cOwojMSu4miptuWFSY9vTPNFR5oPyw8NqV6oTnRHXYov&#10;KlN9sb2nBN88f4ff3W/x8I1LqKnNQd/+dnz44W38+OtTfPvHZ/j2t2f46ZfnMkARMrLJ5wScZKCS&#10;+jj9L5CSA0o0kgtA/fzbn7hx6zOcOPeUEe49HLvyOuMdzenmqzguqh9QR/sBtXvf/r8MqlUYjgAR&#10;TemfkHrRoP4vJSxLtBn9J6AIp/q/h6zIt/I2JTFpnbha19xYjtzcbGTlFiArr4CWLQa65yIpMx3Z&#10;OZlobqigaZVCITBCH2o64+FkOxtlmYZITlWiLY2AqftE2ATPhGXATLhGLoCl+3xs3SfmgwKSk5Jg&#10;ZKiNqKhAPHn2MX6R7gXuXzyOigBz7E/xwXF+EA/ffIB3vniCx99+hIdfPcSDJ5fRu6sUQQFacHRY&#10;grAwdZ6pXfDeh9f4aqLu9y+xd3c60mKXo7PQAJd6oqjbhjBXGoHeriQkM2apKo+ApdVc2NougtK6&#10;0Vi8Yii0DCbD1HwSrAmuaOu5eL09FtdLg2E/XgHei8bBVXkOeisz4GejgghPZQQ4ryCUJsLcdCqs&#10;jafAlqDaGaeJrxs98CTXENdj1VGgMgqF6yfj3cpw3MpyRKG2IkKXT0W2yQbs4Bn4cU8+vqX9fbM3&#10;B283RuFyVTjaUj2wqyID3VU5yEwIR3RYIPJyM5CTlgh3e2NMHz8QC6eNRVSQBzLi/JHqYYq9mf44&#10;ks+DJScM+bGRSIrn75magsysTOTk5CI3PR05hFVcbDI/czMJUDrahtBi1NPRMUQ8YZbJLJ+VmycB&#10;SnQbcHARy0cFSVf1RLvUiwYl2qDkgBIRz9HNCzHxKYhPypDaokLDo6UxeIl83MBAzHeegtKSKhQW&#10;VaK8sh4NTW2ormvk3z4aYcHBqCoqQgUBWZmRhtqMVB68UaiODkBvjhhekordRQnYkxuLzlhf1EeI&#10;KOXDGEVIEEw9sTZoj7ZCc4QZDcgAlYF6/P4YMuIJczIhpPpLACrcgq+3RF24JZ9ngjJfI5R6G0sD&#10;hqsJqPoIW7TGOstW/033Q6+Y3YBG35tOAIlOmtmhUo/ynbkR2J0vW/hgZ4EYFCz6QIVjZ1E0dpfE&#10;YE9prDQf+b6KJOwticeuwihsEQOHcwmq7EA0pnqjhd/vVhFJo11RmeCJ6mw+hwdTaXIE2kvzsLut&#10;Fad27MCDKxfw3tsP8NUX7+KHH74gjMSoO9GGJKyJYU2Cjqw9SpSA0T8bzQW0fv1NBijRUVN01RSA&#10;un7zM5w8/xTHhUFdfYNAevV/AOqIaIO6egt7Dxz8G1D8d4oZc+W29GLJ25/kJYeQPO79W+wTBiXg&#10;JAYFy7oV/G1PcjiJkke8du5Lvcv52uLiAmTmsHLzCah8iLaoFCaBpNQ0PpYndY1Q6N1VAlPr+fAO&#10;XAln33kwdp0A64CpcI2aB+eo+bAJmg1Tjykwd12M3j3tJDiwY9c+1Lc2QM9EGwePHJHg9O57j9Fa&#10;noYYa2VUuGpjW0YIHt26wBz+I9744n189P1HOHC2hweCJTzc18DCYj4PBjXEperjwtXd0nt8+uQW&#10;SisskR67DD1l/NIlmMBy+Wh4GCzhmSobWlpTsY7WpGs4E4Ymc7F8+QisIaQ0aT/6FpNgZDsFLkYT&#10;cTDXBT8fa0XE6lkwnj0eaovn4NzJ/fBx04KZzkRYGNAOLafDjGWrOxYplrPwfo0zPs41ws2Q1ehz&#10;mo8D3qr4sCkc32/Pxtu1/F2aY/F0Wwm+3M86WIK7NcHYH6qLKsOFiJw3DPvSfdCQHYItzPfNdVWI&#10;ojGkpcQjNTURcZHBUF4+F9NGvwydVfNQlxmJWp7ld2T7SXDqTnZDeqg3EsX8UykpSE1PZbzLRHZW&#10;FnIyCSpGssjwWMYmU5ib2cgsioAyNjZHBp8jSixLLsbKia4DYm5xMWWvmE9cLA8lAFVA6Ih17DKo&#10;1InpWdIsBmFRcbBzcpMasqPjUuDs5o3I+GRpipUAxjRtdS0JjmX5uSjLy0RlQSaqCrnNT0URD8ay&#10;pAg0ZcWjLSMGm/MSsacsEwcqsnGkMguHylKxNy+Ov2MkdmZFoDvBj5HLnWbjRyi5oSvGARujrNFK&#10;4DSFETwi3gWIecf1UU6TqggzQmU44xvhVSMARoNqiLRCg4BUqAWqCKlyP5pWgJkMUOF2aIlxQneS&#10;JzbRbnrTRM/xcGwXPz+XRpQXQzDFYnehGPJCOOWLjplR0jCX3SWRLJk1CUDtr0zA/qpE7Cek9pXz&#10;9+J9W/ND0ZHjh8Z0AirdH82pfqhP8pJWK87ztUWYhQ6iHc2xubwQB1vbcLJrM05u2oILe3bhzgnG&#10;vvs38PTDt/Ht11/gt19+lnqHE0XS1W8mNtlVPYJL3JYBSgBLWBWt6VdZPygxwba4jvcTjeDGrc9x&#10;6sKnMkBde5NAeg0nJEDJIt4JASlhUNfvYM/hg2gSPckZ8Voa+gH1D0gJq/onoER1yEHEfdFfaaMo&#10;YUzyxnGWdLVORDuWGNYih5MoCUrcyiOedJvPEV0K6mrKeHKVdZERF3QysguRmpEvm2QxPQ3V1cVQ&#10;+Oy71xERZwpHr0Uw8ZgJq4D58IlbDufQeQTTNGhYj4Kx8zQ4+Klg4/Ya6SLnkRPn8MU338KPsSU8&#10;JhgV1QXwD7KFi6US4py1UeasgXYfffSVJOL1K6cYCn/Cd798i87uUsRGGsHFfilsLRchKFAZ/qEb&#10;sP+ImDnhT9y80Yv0FFWkhq5BpN0i6MwfiMVjFNBcJmahtMIy5VFYpzEBhmZzoaU3A0uXDmfMGQdd&#10;o0nQt5oCLYtxMNAahlz3Vfj5TDu2RthDdexLBNRbslrfAAD/9ElEQVRsHD+6lZa4HFZ64+FgrggL&#10;q+lSuWmNwrEUE3xSZoc7sSq4T2B+UOmBD6v98XqxA64mGuNeni2uFnhhOyNGhbMakvSXIEN3Du6U&#10;+eNylit6PLVxOj8Ee/gl399Zik21+UgI4Rc3PRYpsSGwNFTHXMURWDhhADI8TKSVabfTtvZmefPs&#10;7oNUHxvEBAdJS01Jw25SU5GRkSW1QWVm5iCLf7yQ4Ajo65nAwtwOpqYW0NXRg5mpNcRA4Uw+L0dk&#10;eepylJh615YHTH/3g1yCK5fWVFTMmEaLysgpRAJjoOj17c34ZufmiaS0TGlRCCc7B6QRkuU52Ujm&#10;vyc9OBBbaiuxpaoYvWV52F6Rj77aIhyoK8ZRfilP8Mx5mnWWZ8SzDYU4Xp2LA6Vp6CtMwq6ceIIp&#10;FtsJry1pkehKCkFbDOEU44+2SDe0RxJQ0Q5oC7dGS5hozDYjbMSgX1aQASpCDVAVwYgXSThFmUtw&#10;ao6xQ3OUDRojrFDD51f4E1AEVU0wocWI1xTlgI44/j2SfAipAKkj5taMUAlUO2g5O3MIJTHLgZgv&#10;iqDaXRSH3cUEVkk4ARWFvWXiwoawp3gcrE7CoZpUHGT1lcdjGwHVme2L1kzaU1YAQeWP2mRvVEa5&#10;Id/TCv56KohytsCe1loc7GjDie5NOL6xB6d6NuNsby/O79yOW6eO86R9E5+89RY+++RjmtUzfPvN&#10;1/j5JwJLdDkQZ2npPwJKuNafolPmT4SXuPpHd6KBiQnrfv75T9y+8wxnLn6E05ffpiW9JmsgF3Bi&#10;yRvJRX+okzfvYfeRQ2hsKpcapwWgxKR1YkydBKf+ePdixHuxBJzE1bouqWS2JBX//qLEFbt/WtOL&#10;JTcoMZOmKLEvnitg19FWgxIaZ3p2OuHEiJdZwBIrDuUimckhjydFhb4jjQgM14WD1xLY+C+Blf9C&#10;aNlOxAbzsVAyHQNVi/Ewc5sLY6d5CErgmaulAFt2b8E33z1HLL90RmarYW2zhqWE+qosHNhYhTZ+&#10;cRpslqNazCrAs+e79y5JH3t3VzX8vbRhajgLDnZL4ee7Gp5e67BLunz7FdqbghHqOAsuhNB6RQUs&#10;I5xsNRaipzUNqhqTsVpjPDaI9iaHpVDaMBazZitAXX08tHVoVfpjoa07GnobhsFx7RC82ZOOd7py&#10;YTFrBJRmjEFkoDksjRUJp0lwsJoJe9tZsDUai1L+3u9UuuK9fCt8Uu6Ep7UeuJ1ugoP+a3E9yQjv&#10;5jviYY41ykyWQnOkAgznjIH21KHIMluJZ73Z+KQ1Dh+z3qyLwFXGvJsbs3ClqwCVcZ6oyaIp5cRg&#10;NV8zZ+IAbJg7GtsLwtFXEIieRCdsZFTI4Nk3yscNcYxMYoK6lBSxDp8YjpNN7c1Flmj8zsmTVksR&#10;DeSWFvYwM7OEvr4BI629BCfx3FyakliMMzwqBpaWVlKPdDG/uBjeIhbXFKuw5BSVIY1KnSDatNKy&#10;4ODuTWvyQGJ0FNLCQ1GawMhTlov9tSU43liBS92NON9Zh/P8Ip1vrsa55nJc4BfyXH0xTtaX4ERd&#10;EY5X5eNIaQYOFqTQmBKxKzceu3MTsCs7jtEugZCKJ6CiJUB1xgegNcoLHdEeaAiyJqhsWSLiWUgG&#10;VR1oRBuiOQmDYuQTy50Le6qPskQjbas52gat0fYEnSMaCDYBpyq+pjbEnAZlKxlUOwEl2qC6E72x&#10;KckbW9MCsIM2vys7DHtzI/lvipJmndgjwSmO0Y4WVRJBS5IBSqzmIkrA6Wh9BiudFhWH7YXh6Mrz&#10;R0e2P9oJKGFQlTTBQn9bJNnow0FpKVL93HC4qw0HWttxbKMA1GYc6ySkujbhfO82nN22Axd378Xd&#10;Yyfw5tWreHz3Lt5+8Breef0RPnj7I3zy4TM8e/oVvvjsOZ5//QN+/kVmVBKwpA6aYvHOX/DTr3/i&#10;7oOnOEt7OnXlTZy88gCnr96V+j6dvMWod0NA6h4BdQenuN177CgaGmWAambEEwOG5ebUzdpEOG0W&#10;A4gFpAil/1EvAkqASbRjsV68Uvd/AZTUBiUARaC1izjYVoEWvm9evjjJigbyPCQTTok8KSfxBJ2a&#10;lgYF92A1uAeuga33AqhaT8Aao2FYazoKylaKWGM8Fvr2ijB3mg5j64kwc5wBbYu5CIi2RkyyO0Gh&#10;wloNS5uVPJOH8YP8HW9cPIiDWc7YFaqFEtMlKHPQQndhPP74+Svs29fNA2wVTM3nwcVzNZwZG22s&#10;5qM02wNvXOvG5ko3nGgOwLWeNKQ7qcFwwURUxdkjzksNKmsGQ11vAoysZsHKfhE09bm1XsW4M4PA&#10;mYMAl2WIcF+NIIuFsJo9ALsijIBzrSi2U4H61AGw0p4GR/PJcLaaDCfrmXA0mYA426m4Xu6Ap/We&#10;+KbBD7djdLHFbBoOe63E67nWuJ9lg7NhariZbYUcyw1YNWkEVOZPwpJRL/Gsb4PPd+Tho/ZoPO1K&#10;wIetMTgeZ4XeMFNC2Ve6bF5CU3DSXIolE17B3LGvSH2gahk36jNDkMfH3K314elkjZAgX0RGRRBQ&#10;MQRUojQ5njCn7BwCigDKZUYXc5HraOvToGxhamIuAcrG2p4Ay+03KNlinGLxTCuakDAk0YM7I6cI&#10;WblFhFMR8ooKpd7zqfwZmalJiA8KQn5MNI0gDbvLCnCsthRHaxhRyrKwrzAFhxnZhBUdqynmthjH&#10;qmhJlQU4Wp7LCJdNW2KkK05HX34K9uQwCmUnYDdrZ2Y8dmQSALxvZ1YCtqbHYGOCDFAtkV4sD8Y6&#10;R1T7mqA1wppGZI7aUEa5YFPCxhTVoqtBoDApQ2lfXNVroDW10qDaYmlJ8aLh24GQsuTzCTBGxMYo&#10;Phbnwp/jITWG9xBSmwmoLYx7OzIC+e8Ll5YpF4DanUcYEVB7SvhvLImlIcVItbcsRrInsaKLWNnl&#10;cG06jtSlSoDaVhCG7rwAWpQf2tJ8GO08UBpsjwwXE4Tor4fN6sWoTU3Ase5uHKE5HSWYjnVuwklC&#10;6mRnN8529eJMzxac7qZREVhXdjL6HT6FB6eu4PULt5k0XsODS6/j7sU3cPPsG7hx9k3cvfoOHr/+&#10;DF99/q3UDiUinlhF6Yfffsed15/i9LV3cFzEu2uvsx7gFCPeKcmgaE7X7+IU68ytBzh05jQaGsql&#10;iNcsBuWKK2/9gOp5AVBi200g/bPkgOoWjeL/BU7/DVCiRKz726CKCKhStDeLq4kV0qoybc01yM9j&#10;zGOsS83MQjLhJE6gyTyRKph7LIW2rSKW6w3GUv0RUOUBrGY7GatMxmC9ySj4Bi5ETbEp2mqdERO7&#10;HsY2ijBxnAMbtyVw9FzJiLASNq7qePXNV/HlZ0/QVRCCk9nWOJ1ti8MZXujiH7E6zAE3j2xHW3UW&#10;7AkoD6eVcHBYBGOTaXCzmI0Swmxzsjn2Zlhjc7wxjpV44dXeDNzbnI53D5TiQE0A8uJ0YGIxCQbW&#10;UxjnpiOIZ9SSyhh4uqtga1MklToF5zan4HJHKs4XBuFWqTf+PFuDV2k3TiuHw0F7PNwtJ8HFaipc&#10;TCci020BHtR54Z0yZ5wNFdGOP9drFfYRdG8VOuFMuBo2M2aejNTFiXQbWC6ahqnDB0Bx7MtYOHEI&#10;0py0UOehiu4QLZzJccW90iC8UR2LkwURPLN6ojQxELGellgxbRgWTmHNmIDIUH8kJ8UgMTGW9ugN&#10;QyN92NnbwcvHV+oRnhBPk0lNkQbeZmbkSVc2RNTLzc2VVj3W1TaQ2qDMTM2ho6MDJyc35BBeAmIy&#10;QOUhICQM9k72fI8M5BByeVlZKM7OQnVeFlqL87GptBC7K0uxv7ocx+sraUU1jGeVOMMv8Km6Uhwp&#10;y8f+/Ez05aRib04a9hdlY39xDg6WiMrGweIsHCzKxKEiWlMhH89Lwb7cZOzNJqAIpt0ZtBJG2+2E&#10;0nYJUgnoTWXESwxlhWBjXBCaw73RHu2NhmAbVPkZS5GtiX9Psa0LNSeojKWoV0VIVQcKSBkTQhZo&#10;irShIYmJ6ZzRmeDMfSc008JEF4UWAa4EdwlQ3UmEU6qPtGDClvQAnjBCaHURNDzaUx7tibW3MBb7&#10;SxKwvzSBYIrF3nLR/hSNPgJqX0UyDlWLOcvTGfHElMGx2FEUjk15wejgyacp0Z3x0wlF/jZItjOA&#10;u/IyhJrqY3dDHY4QTEc2dtOgenBc2BNN6tTGLpzm7dOMfWdEtW/EsZYOnOnaiivb+3Cz7xhuHzpL&#10;s7qCO8eu49bRW7hz8nXcOUNInX8L9688xLtvfIjvn4sr3b/g11//wGtvPsGFm49x4tqrkMbgSf2f&#10;5PGONsV4d5qgOnv7VRw7fx5NTVVSI3lTHcEigEPwCDjJ60VA/W1ML5S4WkeDlgPqv8FJbkz/LAEn&#10;sapLa20x2mjfApai0b2HUXNTZz2jZwWKC3P4fSekaE4CTikCULPWD8BC9YFYzyinbDMZSpaTsYZ2&#10;sUx7MLSNhiI2fDnq8g2QGLkOesbjoG48CnrW42HjMQcOvothbr8CgWFuePrZM3zz9RdopQLvj+VZ&#10;kHZT6ayNQ8z8bREuaIr2QV2sHxLd9eFrsQQx7mtpR8aMCP44X+aNriB1xOpMgtPaYXBZOxSRRtNR&#10;F66NsuANKIrRQKT/chibj4GBzUQY2s5GcX0yGjYWwMNDHaEeKsgI10NrgQtKArVRaEnQRJnh/Z5Y&#10;/HSyCltjjOG4chDcDCfDw2IqQlmn82zxXrkbbifooc9hAbbbz8XdHEu8X+uNU2Gq2O+1AjczbHGt&#10;0B15DmuxeOwgTB03BEsWT8C61ROgs44An/syDBaPQrzpCuyNtca+WBvkOOkgO84fuRnR8Hcxw9yJ&#10;AzFj/CAY62uhoKAQUTHxELNj+gUEETbmcHJ0gifjW1BwCGLEvFHJqUjPIKCEQdGIBKBE1HN0coZ2&#10;v0GZmVpAU1MLgUHBfE9hSPnS1TmxWrCvvz+cbK1QmpGO1sI8dBZkYUtRDg5UFjGSVRBGVbjIutTI&#10;bVMFLvCMepbmdLK6BEcqCnGAX5IDVO59uVmET6YEqwOsw4VZrEwczKdZFIhKwwGCaV9O0l9w2pVB&#10;c0qLxbaUaFmlxdBe4hjxorApOZIVwdgVga74UELKi7DyRZU/LSjYUrIjUU2R1v2Q6o98BFQtAdUY&#10;ZkZjsuBzbGlILoyMbix3wsoNHYmu6BS3kz2xOc0XWzL8WQHYlhXMyMloVxCFfWLRhFLGt7JEbhOw&#10;j3ASJZY730cA7S0jtFhiyXPRMH6gMkWKeQeqCDDa1c6iCGzOEx1oPVDLKFkebIc8TzNEGq+Hi9Jy&#10;1ETzJNlFe+pg0ZgEoE4IKHWJ6pa2p1gnCa8z3B4loA43tOBEWyeu7diNq7v2svbj2t6juLr3JG7s&#10;v4Dbh68SWNdw99Q13Dt7HY9u3sMX77+Pp++8j1dvvobr1+7jwtU7OC9MiY8dZx1jnbgp4t49nGGd&#10;vnUfRy+cR3MzAUVzaa6VjYMT0HkRUPKSA6pbxECalthKDeOi/1S/OYl60ZD+NzCJElOoSFuCTECu&#10;q0W0bfHnSFO/1Eqw7GyplKqRpl7M75u4uJSUEAeFhdpDoOcyC5q0ptVmY7COgJqnNgzrDEYgKGIJ&#10;wkIWw9t9JtS0BmGd/kgYOk2FnfcM2HhOhTafm5kficjIYGzq3YgPPv4IJ7fWo8PPBLk6q5GkvRJ1&#10;vjao9bZCFW2iysMcdUFW2J7njdNVwbiQ54Y9UYao91JGpPlMOBlMgoUeLWndUIQ6rUBPfSAsDMdA&#10;R38odI1HQtdiNPTtJsOCllPXWYj6jSXw8TNEaIA2ivletWWeiPFUgcWiEbCdORAxqhNxPMUKz7em&#10;Yn+yBdy1xsPTeAIi9MZik+sywskAr6ab4oL/ehz2U8J7dT64lqiPLdazcDZWB8cyzFAZqAwbjSmY&#10;OWUA1q6bg7XKc6GhNQs6epOxQW0s1i4fgVVTX4K/6jQ0+ekj3cMUpUVpyMqMhabSIsyZMACzJgxB&#10;UIA30qmvwTQcMbWvj68PjAz14WBnBzfakT/BEhUVK81BLot42RKcxO102pCNjS3UNbQIJysYG1lA&#10;XV0DIcHBKCosRm4e45sYh5eUiKggf6SHB6K3tAA7y3JpAzk4VVuIczx7nq0v47b8P+pMHau2HCer&#10;GO/KGO+KcrGfUNsnwFSQgQN5BBH3D/K+gwXZOERQHSKoDuQz+hBQfQTUHsa43RKgGO/S47E1OVqq&#10;bckxjFjR6GVtSoqkJRNU3PYkhqM10o/lg844H0LIEk0RtKBoWwlSsoZwaynuCZuqC6JBhZgQXKY0&#10;JmvJnLoShSmJuZ680JPqhU2MXaJ7gaitBJOA0868UMIpkgYYhwNlNCEBJ27F7JliWan9NKUDFYm8&#10;n3AqIZxKCSpGvr2lcYSViHqiPSpeMqvtjHg9PPk2J7uhPNwWBb5mSHPQhtf6RQjU06SVVkttTSLa&#10;He0Q8Y4GRVgJIJ3qLxH1TnR2yW5ze7ihGfuq6ySrurx9By70bsX5LTtxacc+3Nx3DDf6juL6nkO4&#10;umc/ru8/RGAdw52jJ3H3+CncPHwClw6dwKkDR3Hq0ElcvHAVl27dw/k793GW21M3b9Oi7kjgOnHx&#10;AgFVidaWEjQImDQREv1mJI9xckCJ+0TfJglK/Q3isjF1f8Pp/xVQIta11RWjlaAq4QkuMTYa4eEh&#10;iIoIpuWnEZzV/DmEFE+WXQRhO0FaW12AYn6/FIz95kLXeSrW0oyUrKZgqe5YzFzzMmz95qNzpx9s&#10;XCZBndFPy3QcdB0mw9RzBizdp0HDdDR8wo1x/uJp5OYzTuQn4ecfv8Xblw+iJ8IRxebqqHDlWc/P&#10;AQ2+PDMGOqLO3QLb491wsTIU++ItUO+8ArEGinASvbk3jICGynBoqI+GuspI1FT6IjXDAmtod5oW&#10;Y6FlMx46dhNg7DoLzkFqqG7JR01rIWLinNHSGIvOjkQUl3jCxWY1FoxTwIoJL2HNBAXErBuPI4Hr&#10;8f3uFPQm6MNLeTCKrGbggN86nPNbi/MBytgnoly4Bl7PtcdBx8XY5bwIB9J0EWY9EY4mY2GoMxnT&#10;ZxE0C0dDceZwRtOl0CJIlflvVVIejeWLhkNl1lAE6a9AaUIAP9wieLnZYvqYVzB30hAsnTsFScli&#10;/blEBNCUYuPi4e3tDX19Pdja2tGgvBFCcEVFxkmLFmRkiNVm8qRe5LKFO1NgZmYKXV19mBibE1Dm&#10;0FDT4MkjFEXFpSjMy0NJVgYaCZHukixsLU7HnmJaT1UeTvKsdZKAOkVLOl0nIFXOqsA51lkalYDT&#10;6ZoyCVDHK4pxrLwQh4oJqUIBoxxa1N+AOsT7jhSL+2lWvH9/XioBlUw4Jf4FJzmgtqUQTklR2CyK&#10;YOpOCEcP7aknMZL7YeiMDUJjqCe6+Hm1xbhLg3dbIu3QHmMvVWuUPRrDrdEUbsUoaIZqfyPalhHq&#10;Qsz4PFuCzUUCVG+a6PfkTSgFYEduCCsUu/LEfOThEFdL99Ce+opipCgnwLSPxtRXyhjH7YEKQqqc&#10;hkQoiUU6d4u+UKIbAp+/qyhSAtNelrjCt5XxbiMh2BDrhEJ/U2S56iLOTAmu6+Yh28MVhxpbGeF6&#10;caydgBJFSB1p20hIbcSJ/hL7EqhYIvKdIrAOEVKHmlpwtmezZFhnNm/G2S2MfrsJqb5DhNQBxsBd&#10;Ul2nZV3btQc3du+V9q/u3Y/LfPzirj6c37UPFw4cwbULl3Hl1m1Gu9s4deM2zty6i1NXLqGlRTYn&#10;eYOwGcYrEdlknSz/tim5Pf0roF6AkzzSybf/DiVZ50xRYl9YVDO/h76+YnSCF1y9AqRRC+6uPggP&#10;CmX8rEd3az2fWyINLO5o4ntX50BB1X4clMxHQ81GEcsMxmHq6lewRncUvKJWwi9+BVTNhmED4WTk&#10;PA0WPorQcxwFNcNB0DWbjtffvixdY6jhlzyBuv7e7fPM6tHo4ZerM8geFZ4W2JIczFjAsyzPtD2R&#10;/tiR4If2QBOkaioikFHOSW0UdFVHQHUDAbluOJSVRsDEaBZa22NhSJNZoTkY6pYToG8/FTbec+Ec&#10;uAr+USZo7alGYVUaYhP4Re1OR1NLLNKyHKCvuwiTxyhg/oyhmDFhIGwWj8V2j7V4Pcscz7riUKI/&#10;Hdu9VuJemgmuhahil9UcnPBbj8fVXrgQr8totxzdPktRELwYro5TYGY+Htq6kzBDAGreKMxdNAGm&#10;FsuhpsvPTWs0Vm0YiZkLByI8wBJJvpYoSg9EVWU2NJSXYeroVzBt/BDoaqkgOy8bEbEJ8A8Kl6bV&#10;9fUNIGhMYG9nj8DAQGkNvsTkZGnQpOg6kM5tamoWI59s2XMTE2MYG5twa87PxxSa6po0qEAUFRWg&#10;kmbTWZqDLaWZ2MrPel9hOo6X5uJ4eT5O1pQQQKU4VU1AEUSnBZCENRFQZ2oreJ/Mnk5UFhNQRRKk&#10;ZCaVIwFpfx4t6gVAHS4S2wwJUPtyUxnvkiU4yQG1Iy0O21NjJUhtTojg3z8aW1JjsJlg2pQYgY2x&#10;oRKcOmICGfN4wIe4EzKhaIlwRnuUEzpF/6hYB26d0MbvUXu0HVpoVNVBJijz1pNAJfpNtUXxeXGu&#10;jI0efL0XtmWKhRJCsJtwEpFubwGNiN9FAad9xbE4SEAdFNGNQHqx+mhLYs28nYVR/bNphnMbxm0I&#10;dtKadhXxdn4IejJ8pWlYKkKskO9tiExHbZr4CvhrrkZrUhION3YQUFsIos0ySLXRkBjjjrV3cl+2&#10;PcatAJSIeCdpUGdpTuL24eZW6TEBqTM9vTjfux1Xd+7Hzb0E1J6DuLJzNy5u20672opL23bg6o5d&#10;uLR1K84SZue4vblnL0FGSO3YgePbt+PkkUO4fP0aLglIEVanb11H+8YmNDeUoI0nzy7+/eUgElu5&#10;RclhJQeUBCZ5/QNOL9a/QUmUvN+TbJtPMBYjNDwYrt6B8AiMgGdAKLx8giVIhYVEoLpSzM5ZJw0m&#10;7qwrQGM+I95ai5HQdJiGtSaTMF15IOYoD4Klx0ICaTKUjIdBxXQMtOwmwdxjGkxdxyMuZy0a2qzh&#10;6b0A569ukwB1794NRAU48g+ahAPZgdgW74pdif48E/qiJcZfUvpqPzdUujugLcITRS46CFCeiMoI&#10;fUR7rMO6FQOgvHo4VJVGYuWqQYiONqGRuWK5yiCoMOJpWUyGgd00wmkp3EKVEJpsj43bGpDJM19S&#10;hgftxBY+/uo8eGdj0bwRmD1tABbM4e8ybQhUZw7BoShjnPVdgye1friZaY2L0ep4LcMYl0PW41K4&#10;Fh5WeOOtah8ci9PF5jAVRJqNh5PVeBjS3PRoUBpaEzF71hDMnz8RC5dOgpklDUp/PJS0R2MFATVr&#10;yVD0dlXRYBKRm+qHooIEzJs+FnMUR2D65JGMcA7IzMlGeHQcfAJCEE2D8g/wg4WFGVzd7ODr7wTf&#10;ABd4+znysSAkMAalZ6YiMytXmno3KTmT1mYmA5SxKYz0jaClqUVFDkMNQbKpMh+9+YnYzljZl5eM&#10;fQWpOELLOcLHhBGdqiqRICTqFIEkAHVasqcqnKmpkOAl4CSeK7OoIhwuycOhomwJTIf7YSW2h3mf&#10;iH5yQO3JSvrLnASchDnJ7amXUHrx9qb4cHQTUBsJp/boAEY8f9QEuKIj1p+mxfuinAkdZ3TFO7Jc&#10;pP3OOLEQggO/R3aMeeao9NFDlY8BmgiKdkKqhycosd6hHFC7csWSUzSffIKJcNpLMxIQ2l8SR0gx&#10;tv2jRNvU7kIaX04oevnd3Zzpjy3cbs1lTCSkBJw2ZfGkmuSOehpeeZA5ctz1kGKljmCNpUiyNcLB&#10;2nraUC/NiMXtic5NUh3tNygBKFHCok62b8QZ0TZFexLtUgJKxwkveUlxb9sumtI+WtJ+bvtwmUC6&#10;ICLg1u0SwM5t2oLLWwis3i04tpHvubEL1/toVfv2SiA7takXZ/f04cq5c7hKQAmj6u5sRWMtLaaG&#10;5sOo/yKY/g1QYjiKHE5SD3GCSV7/FzjJwPQ3qJrFNCvNJchITYKbhz8BFQl3/xB4+gTBwzcILp4+&#10;ZIof4hPimJ5KsJERryotDArqThOwwXYy5qmPwuSVA6BkOgE2vvOgackD0GgUNojOj85TJGCZMu71&#10;7HHFr+jE4aOu2LwlBH/++TXw23eoTQvGvuxQHM8KRaOvOWrdWfzypTPqpDlYIFhzHcq9bdEVG8Cz&#10;K79MPOv15rjD3nAWVq0ejDXrhkKZ0U5ZeQRqa0Ph4rUGK9QHQ40Go2k1mT9/Buz9F8HSeynC05xQ&#10;01aAxKxA+IYYQN90NlavH4W1SmMwe8YgwmkoFs8bgCVzB2O1ogIa7dfhVrQWrckYH9R7436yLm7F&#10;aOCAyyJ8XOOPR/XBOJ1sji3ROoi2nQ1LvTHQMxoPVT3GTf3RWK8xHnPnjcacuZOxbNVUmFovho7R&#10;ZKgIQK0fgeXrJqKrvRzlGZGID3VACqE8cfjLmK04HAvmTUNYWDgSU0TP7ViCKFhascXD1wGGphug&#10;Z7wCWobzoGE0D8Z2q+ETZgxLpw3wC3HkHysKGem5jHkZMDAwJJxMpHXm9PSMoK2pgbzUeGzhF25z&#10;biLjUyh2ZDCaZCViB6uP8etAAWMeTepoWb4EnRP8w58krASkTkn2VMkSgCr7K97J63BJPg4z6glI&#10;ich3gIA6QFjtz0/HvnwR+7gloP7NnEQJKAmDkkOqJy6MYArh3z+U9iQzqNbIABqUF+qD3bE9jREw&#10;3keyou4EJ57U3Pg7uaNLXLEjsER1xTtJRtUQIqbyFQskWKAhzEpqvxJj8LZniVVchEEJQEVK7U97&#10;aVF7pZWFCW/RUE5gSVUiK2FZO2hMW/hd6kn3RY9oyxKQygnCNkKqV1q401caRlPFn1ngaYB0e3Uk&#10;W6xHmOZyFPu543SHsKJthNNmyaBOiK4FXYx7tKgTotG8pV2KcSc7unCagDrXJTMnUQJQwqYksyKc&#10;TnZuxMUt23B95x4WI92OPVK8u8D7LhFKp/ncMwTSlc1bcZGgOtbGY5HvLSB2c5+A2m5coYFd2baT&#10;0W8Prp04hQc3bmFTWxPqqgpQx5jVIoa79MNIApO8/gJUvz2JK3bctot+S/1g+n8BlGx6XwEo0cUg&#10;m8/J57+hiMdAAJzEuo1+IfDyD+WWFuUTCHdvfzi5usOHMbCA1l2eGAyF9Q7jsNhgFBRXD8OCDWNg&#10;5skDxXkSNC0mQMVkPIzdZ8HIbRrUrMYx7o1BaOISPHgUhS++TMUbd5Nx8VAFzm5tQWucG3qTXPll&#10;DEaRkxGyzNSQYM4D3s4E4aY6MF84BRX+Vtgc74uN4c5oprL76MzE2hVDsFxpCNaoDMXqNUPg5amE&#10;urpQrFEfgdV6w6FpPRHa9lNg6jkbVr5zYewyBzFZLsjgWS8qwZ0H9ywsJdyWKI/B6g1TMGUaATV/&#10;JBbSoJYuGIDVM15Ghs583E0ywK04bbxb5owHCdq45LsSd2K08XqBC64XeaLMZTncRYdPzRHYoDUS&#10;a7lV0mScJaxUdSZhNuOd4vSRUFGfBROrhdAymoINfP5adUJKaQJSkvxQmBoAE41FUFsxD5OGvwTF&#10;iYzCuuqIjU+RVvCNToxHcGQILB0NsFp1Og1xHAE3Cms0R0OJ8doldD3s/ZSgbDARmqazYGC8Vpqt&#10;ICEpFXq62jA1kQFKVUUVBmrK6CjJxMbMOOmg35wQjs0phEO66HeUQEglY7foJiAatgmYI4xtxwmp&#10;UwTRiUoaU6Ws3UkW70oIqBKCTBbvjpYV4EhpPg7Rog4W05rElvYkmROhJGuXkgFKtD/J26DkkJIb&#10;kxxQAljCnDqig2jVwWjjti0qUCphUXVBHnzMj3CNohHxxJXK71KKBzYne/N38uLWC5uSxCBgd6nd&#10;qTtZVptSxMBfT2mQcHOkPaOgszTneFcS34Og2ZHpx8+AJ87CSBZBxRi3t0hAS4zFI8hEcX8Xo9x2&#10;Pk9Aaquo7CAJTAJWnQluaIm2R1WgKfLdtZHNaJfrrIMM2w2IM1Qi1FJxoXcH4bINpwmmE8KiukR/&#10;py3YU92AvSwBHyneEVBnCayzG2XdDQScRElX+Pgc0Ugu7j+/eQuhtINA2oHLW3ezdknQutS7jXDr&#10;xomWFpzp6MA5vuYEY+S+GhocoXV5+06pbeoKYXWNsfDm7j6a1T7cPH4cuzrb0cDI30AzaaovlgAl&#10;ptztaaU9iStq/XASJdmTiHSEkTzWCQD9NzDJ638ASszp1H9/c1UOmiuzCboS1NQw6oURTO6+jHgh&#10;PFkHS+Up4h4h5ejqhnB/L1QkBEFhns5oTFs7AopLFKBtPRIOflNhJWYvcJwIfadZ0GH8W2fM6EVY&#10;KJmMg7rpMCRlzsfF88744EEimhN0kGerjpZAG3SkBeKbd+9JHfhy7HThY6yEcELKd8My1IfaopNn&#10;oUofI/gpT0GghiLsNadhyZIBWLRmEFYqDcVyxruKCn8EBGpgidJArNYfBQ3rydBzmg4zr3mw9p8P&#10;C68F8Ik2QjKV3NHLAEvXjMICxsPpi2hNaydhzMRXaDsjMW/2AMyf8wqWTn8Z8eoz8SDDBFcjVPBq&#10;uhGuhirjvPcyvJpiiAdVPihyWwtjpWHQJJDWqg/HOq1RUNYeiQ16jHeG46Chr4hps4dhouJQaOrN&#10;h4H5XOiYTKVh0TI1x2PhylGIjXFFeU44VJZPwZhBClAcOwiKk4fCw8sVMYkpyCoqRGJ2HLTN12HO&#10;ipGYu3oIFioPwSLloVimNhxr+bPWEIZrCD1lwkrNmBGTUTIxPQYBNDBx1c5ARxt63PrZ26KBQOjK&#10;TUArD/auyCD0xITROBirUmJ5gDNqpSdKtTs7lZEvi7DJxxHWsXJhSjIYyWKdrN3pBIEl7he3/4ZU&#10;ngQnCVA0qIP5smgnj3fyNiix7ctJkeKeKHnUE2ASoJLHva44YU/BtCCCiiXbD0RTmDfjmxu2pIdL&#10;M4huFXBJ96NV+XMbgO2srdzfnCZmIPAjmHwIID9szQjAjuxg9BE8+2lIewsiJIsS4OpgPGwVje7R&#10;tDFCbHsmn8vHxPN35YbStMKwJ0/EQdGYHi5d8dvBiLhNwCndn8bmjsZwW55UjVDkqYVCDw0U++ii&#10;MkAMyTFjxFNGuq0ujjfWEwr7JECdYqw73U3IbNyCI00d6C0sw+6qOqn/kwQh0WGznZCiQQkwCRAJ&#10;MInHzjGWCQhd3raDcNopbS/ShC5sltUlCVBbcVnEuqYmHK6r43tt5LZJAtQxWtp5vocAk6jr/Y3p&#10;d/YewN0+cSVwL/a0NaOxjDZTW0QzqkB3EwHVX939XQ9kgGKs6x++8mKsk2//f8Ekr/7HWqrz0VSZ&#10;hdaqbFYO2hpK0dpQjbSkZLi7ecHNyw9eYi5831CaVAjjnj9CfbxQzLSlMJkH17h5CjC2H4/yZiVU&#10;tqoisWA9jWU6lM3GSVf31luMgY7TFOi7TaXRjIO103gU56pgT7MNzy7a2M0z3d70UBzrqMJvzz/G&#10;9uJUpDjowcd0LXzVFqM+yArHKiKRZLkGiTar4bBmJDy0p8JQbQrmLBqABTSnBYyXhubzUVsfDqX1&#10;o7FEZQjBOA6atvy5LlNhF7wUrpGrYO61EM7BGsgqiSIgFmLW4kGYtWQIZi8bh3mrpmD4+JcwdeZQ&#10;zJxFQM0bjEXTXkbUhhl4LceK0U4f91hnA1cTVCZ4XOuNhiBVaCx7CVqa46CsNRYr1RkzCShVnZFQ&#10;0x8DDYJCw3A6Jk4dyBoKPdNF0DWbAW0TRf78CVirxp+7YhTSM4IZ7Twxe8ogjB/2MiYTUMuWzUBg&#10;qC/hlIeEnAQsV5+LyYuGYNaq4ZjN33keoTyfgFq0YRhWEI5reLJYp0tQ6Y6Gst5IaBhMg3eQAwJ5&#10;tlFZpwR3K1M05mbieEcjrm9pRW92NDriQ9Ea6k8rCUE7IdDJ2pRIMKTESduthJXocHlQxDUBKYJJ&#10;1OGSQglYR0sLGOUEvIRhCZPi47xPlACTMCkR9URjuWROonL/BpQcTvJ9ASxhVPK4J98KYG2iUW3s&#10;h1RnbIhUAlCtEb5oCPXg70CLyonBNsJot4hrmcEEXhAtKAg7swMJH7EYZ6C0hNTWDEYwPi6WkNrD&#10;OCcAdbg8HseqEnGiOglHq8Vg33j0McbtZtTbxefsyA2T2qnEewi4ybcCdqJ6CD4BpuZIR9QGWaPc&#10;T8yaYCg10NeF8bOPskFTpC1qgsyYDtbxPk/GqV4ayz5CaBtjXq8EqkN1bejNK0NfdaPU9eCUsCXC&#10;47xoAKc9nWzb+Ff7k9gKc5KD6dJWxjM5oBjpztLERC90qc2pezN/3hYcb27B7tJSAqoTBwjA/dX1&#10;OFjfJLVr3aRB3RDxcMdu3OD+3V19eG3PAdzfsx83+/qwq7kBLRWFjG+inYlxjtVJQHUSWP8NUC+a&#10;0z8B9SKQRFuTvOS3pQ6aBJSwp5byTDSWp6GhKhMtdYRkSy0KaeaeXu5wd3eHh6cP3L384UJo+bm6&#10;IC/KDwrDpilAnVHu+Hk/3H8rAk2b9GDlPR7KpjxQzRjzLMcRTFNg7jsDem4TYOAyBW5+y+FsOQ25&#10;geqoi7CSxj9V+pihKzkQe2hPr53cg9Pb2+CnpYR4/dU4UhSAQjd1GMwaDB+D+Qh3WI3cGCsorx2H&#10;GQTMvLXDMXORAnyC9RAYoo+Fy17hwUxA2E4lGKfCwm82TL1mwTZwMbR4n5LBVDj66WKd5nTa10go&#10;zn0FivMZwRaOw+BxL2O84kBMmf4SZs0ehLnjFJCsswTvlnvgUb69NK7u3SI7fNIYhEvF3jBfNhDq&#10;awfDyGAylNVGYB2jpQoj3gaD0VAzGgtNUYYzMH7yK5gxZxSMrZZJVzC1jCdBVXcCliqNwkrVGTh4&#10;eAtiQt0xabQCJo16BeNHD4CB0QaERAcgPjuBv6MixsxVwNSVQzFt1RDMXDMUs9YMw1ylEZivMhyL&#10;NwzHSo2RWKM1hkY1AqvUhxGQjLdGi+EX4Ard9WvQU5KF4y1VOFJZgAut5TjMXN+RGIZGAqo5KgSt&#10;tKiO6DB0x0cyKkVxPxSbuL87M5mAEpGtEIfKirgtYmQrJGhycCif4CpgfMvLwtHiPJzoB9QhPl9q&#10;hyKkRNvTgX57EnCSAEUoycEktvISgJI3nAsoCUDJY58cUHI4iX0BqLYo/vsjfAgpL8ayGGnNum0E&#10;0J7ccL5nKPpoO3tpOHtEIzhrJ++T125akKyvUzR/tzhCKg5HKhJxuDIR+yrisF+MrysT7U/RkmkJ&#10;c9pO6G2hJYke5x1izihGQwGlpnB7mpwttw78PJ1op4yMtP422lhznCNaWK3RDijz1ke8mRK28Xe/&#10;SqBc3LoXpzfJIt6pzi3YUVKDXaU1NKlewkfWmC0gdGEzQdSzlYDqlNqdhDXJgSSHkrgttqIubJa9&#10;5zlCSop3G3twle9zvLEZW3Jycba1E4dqGnCQMfJIfTO/Gx24um2nBKlrolsCTUrA6u7ufXi17yAe&#10;7NuP63t2o6+9Ge2MWW31pVKfqPb+TpJSb3GxL62uQjj9A0wvwulFMMnrRUA1VeX+VS1VeYRiNppK&#10;09FYSkBVpBFYGWghtDpaylBVlo2U+AiEBPggwM8bgdxmxEejMi0SCsuUB+PY+Qh88DQPbT2msHKf&#10;AFXzEdhgOQaqNhOg4zoFxt5TYeA2GbqOE6TuBmZ2BIb+dES7aaKE0a1CaqT0QHe0CzbG++PnL97H&#10;F+8+RK6DGZp8DNERYQzndROxkrDQWzEGkR6qSImyxrxFtJ/ltJ0VNB1CytVXHctWjcT8JYOwdAMB&#10;aTEBhl4zYRu2EJoO42DsMZP/NkXMWD4I0wm2FRvGY5XqBEyYqYCJjGDjCJBXxryEUZMG0HZeguK0&#10;lzB7lAJyeLb7qNYfbxFO9zIs8XahPd6p90e56zpo0B7NjCbDyGQilDWGMuINJaBGQNVwDDTNxkPH&#10;dCLj3EyMGvcS5i4aDyPLxdA1nQlN44lQIaDmrRgKCydNPH73PgK9HCRAjR6ugClTRiEw3ANBsb5Y&#10;qbUYo+fy37NyMBRXDcVUlrS/Ygj3aVTrBmMB494y/s4rNcZg0frhkkGqMO6p6SpCV2chEgLssKWQ&#10;sS0nDod4EhDj5U438YvEg7w+2BctEcFoCQ/CxqhQdMWGozsuAq3hPPjDaAlJPGhLaUwVjHDVlTha&#10;QbgVFxM4NKPcbMIpmyBgdMvP/CvyCUgdFa8RkOq/mrcvJxX7GRn/zaAEmF4sYVEvXt0TkOpl1OtK&#10;CJfAJC9hU21RAWiL9OO/3xedMYHYV0i4CXvKiyScwvnvIoDyGOPE7XzRCB4hRTNRfUW8n5Z0kBA6&#10;RDgdpjUJQIk6WBaDA8VR6CsgxPIJOEJOxDsR8wSgRFQUkBJtVtIYPtqTKDGOr5upoEsUnyNmY21n&#10;TGyNd0F9qBUybFSQ5WiAg4zF52g3JwmQk2JICyOeuJp3tGUjjjR2ECxbGdNkJiTFN24vE1LCpF6M&#10;dKLbgKzrAKNcP7DEVhiWGCpzftPWvwAlGsdPtbRhU6b4+7dKBnWUcDrD6HiSwDrf3Uto7sC1bQQU&#10;ISVgdZNR754A1P6DuL23D9f27sGhTR3oriWc6sr6DUpAqhwdAk5iKIt05e7f4SQHlNyUXgSUfMyd&#10;AFMjAdRcSTixWgmoxpI0NBanoKksFS1laWhlNdOo2kQDejWfX56DhvJcvr4AHbU0NxqXwsVrMXjr&#10;vTTEJ6+Amg4PTNNRtJRJ0HYYD33PSTD2nQp9QkrPeSL0HCbB1GEuzK3nw9RkIfzcdBDrbUSTsuKZ&#10;3Af1/rbU0TqI0dfPHj1CdYA9esLNEG+6BFpzGWUmvAydNZORFGoGLxcNTJyuIBnUJJqFjulCGFss&#10;xpQZCox9Q3mwjoaW4zQ4xK2Gsf8sqDuNg6HHLKyhVSxWGY/F60SNwEpCavwMGsvMIRgzfTheGamA&#10;4WNfxoRJr2Dq1AGYw9u5ZivwerYd7ica4JD3SnxQ6YKrxS5wURoO4w0jYGk9gzFuDO1lCNZqDJMa&#10;ydX0R0HTdCz0radB13wWhhN0y1ZPZcSbDX3e1jKZhDUa42h+w+Af6YZ3P3gdrvamGDtMAQMHKmD5&#10;ukVILojBOoOlGDaLAKWpTVo+mFtRjIvL+HsvHYQpKwZiOg1uLiPfctUxWKo2FrPXDcF8pWE0sxFQ&#10;1hyL9evGoSYjEOWhTuhKDcXe4jRWFq4y6m1Ji+cZP0CCUzNh1BYZgi7RHkVAtYQGoNqbB11UGI7S&#10;nI7XVOJkfT1O1tYQQuW0qgKaUTbBk4FdGaKvWppkTMKcBKBOi6t7fJ0MUOkyQLH2iXatfjC9CKh/&#10;WpS88VzegL6VFtWTKIa6hElwkm/bo4PRTki1hvkwrnrTosRVuCipzWg/4XKwMAKHCmO5lQFH2JKo&#10;A6W8j4Z0kGASUywfrkygXbIqWIx7h0sJLgJsXz/QdvcDSsQ8YVFSXGTE25Tpj80ZftiU5itBq4dA&#10;2pTKLWNfV6qfNCVwa6InGmPsUUp7SjBex2gdhpNNTTjR1oUj7QQS7eUEwSQimWgzOk+jOktbEoC6&#10;sEWU7CqcBCkJWITOP+xJAEvYloCXaCw/1t6B4yzJqviaMx3duNC1GRc2dmN7Hg24ohqHa+txgBFP&#10;3H+iuV3aihh5jeZ2fetO3GHEu7tnH+7s3S/VbdrUrb37cGPfPpzc1ovNjTUEkZiMTgBKdsXu3/o8&#10;vQgnOaD+DU4vmlNTdQ6aaU+tVQRZBeFTnIz6okSCipAqSUdzWTpjXxqLwBJbcbssE20EVWt5Ftr5&#10;GoU/0YONm82wTkUBG7RHQd1sHLTtaUruU2DmNx1GXorQZ6zTdZwEE+c5cPbRgI2dEsyMlyDY34RZ&#10;UQdhztqoi/VEjbc1Lm5qkvpGffr4MXbxTNgT7wD39YpYxYg0m3ajvHQCAj31YKC7BFNnDcTq9VOg&#10;rj8Hrn5a0DFeAMXZr2DS7JexRm8CfNLV4ZS4BmZB86FmNxY6DtOxgHZh6aEGA+uVmEuTWrBqBOE0&#10;EKOnDca4iYMxaPjLGDTiFYwbNwiTxw/A0jGvoNVhFa5HamGnw2KcCVmLJ80+qHbVwHr+LDPjCQTU&#10;dGjoj4WKHq1NansaLYt4NCg9RkpN49kYRtCtVZkBbePphOlUAm0yliqPwrT5wxCXEYN3PnoDVqYa&#10;GPqSAsaMHgivYFv4xThhzPxBGL2AAF0qoMR/45IBGM+awNuipkiRbzimE16L14/DLNrVNP5e89cN&#10;wzJGvxUqI6CnMwM1POOnOhvwjB/CuEKDKc3BBWb4I2JNsZhQWkgoARVEa6JFMdp106JaQgJQ5MTI&#10;EuzPg7UER6uqcLqxEWca63CymhZVyqhXmIsdqYnYmswYREAdFW1O/ZA6U1chXeUTfaDEVbu92QSS&#10;gJIEI5kpvQgleb0IJlF7MpOwIyMeW9NipV7lAkzyEoASca+DUbgt3I+Q8sXGmADJorYz5u0vCMOh&#10;okhCMp5bwqiY0KExyeIcIcQSUDpcRWuqSsBRRjsBqMPi8RICrCiagBJdDv42LxHz5KASNiWu3Mlm&#10;4BRj+LglmKTpgEWl+mMjAdUS64qqYHOk2axHjqMhDpQV4iSBcJyAOkQ4Heb+saYOCUxXtu4iUHZK&#10;+xKgCCzR4C3qkrwID7kpSWDavEWCkmhIP0kQiTra0s6IR9jQhIQVnaIhnevskRrH91dUYWtuvhT3&#10;jjW24lLPFglQF2lQAlJXGA9F3drBiEdI3RIm1d8+dZegurfvoNS580hvF22FJtVYTpMSw0wIJhHv&#10;xKwDrP9mT3IoyetFc5LZUw4aqxjr+gHVUp5NOCWjrjCB2yQZpEpTCakXivFPgKupJEPaClgpAC3I&#10;K1iPlWtfgrrhOOjYTISx+1SYE07G3pNh7KlIc+LWaRbcAjXhFWAGe0YaM/OVsLJaDU83dQR7aqIg&#10;0gZtVOC91Rn4/Zdv8eu3X2JPTSYqwi1hoTwJDkZL4Gy5AZ4OagjhWSjE3wz+jH/BQUaIjrOEF9/b&#10;zl0F63XnY6XmFLjGqMI8dCEsI5bAPGQhNtiMg7qVImatZjRazIN4wWAsVRqLucuGY4ziAIxWHIrh&#10;I1/By8NewYCRgzF+3BBMGqoA13UzcTnJBKe9VmCX2yq8VeqAywXOMJw9BnMVB0Jdm1GWxqQirtzp&#10;jsY6neHYoDcK6w0Yr8wnST3YRR+lYaNehrLaTGgYTGFNgor2eAJyKH/+OBTXl+C9Tx7C3EgJQ15W&#10;gMr6hbSnUCzXmkt7ehljFg/B2CUs/rvHLhmKcbw9gVtRU1YMZ9wbjmmsuWtHY8qSgQTUEBrVMCxc&#10;NxTLaXl6morIDrGWLjz0JNOgimg6VTxARIfL5iqpYbw1KlhmUP0xryeW94UGIc/OClXeHthfVMx4&#10;V8NY0IhzLY04VV+FY5WlPIDzJEBtjpO1VR0tzsVR0XjOA/BUVZnUZ0o0pO/Ly6QVycAkm71AZkli&#10;+6JFyW1JlIh3EqD4mp3ZSQSODFLCorpFp02WDFCsmBBaFAEb5of2CF9Gu3gWTSo3BEdoS0dLCB7W&#10;0bJ4qY6IIoiOijgnoMQScPoPQBUL66JpFdKihEmx5KASkJKDSkBKGNV2bsVwGXElb0tGMOEUIGs4&#10;T3BHQ7gdCt30EG+ijLa4EAKiHEca2qRYd0LMYNDcQcPpkboEXN2+RwLURQlMO2hONCQxxk7cJyKf&#10;uK+Xtwmqs92bZWBifDvW2oGT7d04Ld6zjZDi/iU+97roC0WDOtHUJl0FFFDaX16FLTl5OFhdK8FJ&#10;QEm0Q4n9q3zfa7Q2sRWAkpe88fy2sCqWiICXd+3Cge4OtNeUopXfY7GoQktTMVobCKP6v6H0IqRe&#10;NCZ5SUB6oRoY6Roqs7ifK0W8RkKnOjcOtQUJhFSiZFNySMmrkSfehqJUqRqLeR9fQ0BVoqzcEIsY&#10;NXStFWHhPRVWAVNh5kOD8p1CWE2BoYMirFyXwtFbA+b2a2HlvAoWTkth67YSvmEacPdfAx+fFUgK&#10;2SDNKnDr6g589vQOajJdkeinilCf9YgNN0B8uC2fY4kwVy14WanB3UIZ+UmuaKyOhK3TGsxdIdqj&#10;aEj+62ARshgaHpNgFrYYJoELocrYuVafkWrFYExfMQozl43E8vUTMHXeIIyaOAAjaEwDBingpeED&#10;MHAUTYVwWsRq9tXA/RxLXAhYi9vpVnhYH4wU07WY+grjpeIQzFs0GPOXK2CV+nAo0aLWM+ptoEGp&#10;Go2DluVUGDFmquotwMgJg7FBdw4j13ipcXyFykip7cvV1xQ17WV449EtaCjPx1zaXFSiM+z8DTGU&#10;j49eOBijFrMWDsTwuS9j+Dz+W+cPxCjWGGlLuC54GYqE3eQlBOv8VzCFz59Ku5q1ciAhPIzvOxYJ&#10;HrpIc9BHQ6g7dhcQJMzoR6uKcaqpEu0JEWiKCESLABQtqjOSBhUTgfbwYOTYWKLYxZkHYDYPXBpU&#10;QyMutDbjXDOjXk2F1M60Kz0JXYRab3wUDhBER4vzcaKihI+X4Uy96MxZLvWn2kUTEiASU6wIUL0I&#10;KKn7AbfyBvLtqTEyUBFKe8WYvfxU7MxKlCC1OUVAKho9SdHoTogipETjeYTUqN8S7o+OyAC+lpZU&#10;lILd2aEETTSOlSbhWHkijjHKHStPkOp4Je+rSvoLTHI4CYAJezpE2xL1IqBE9RVGytqwBKzENpew&#10;6u96sIMxUAaoEJpUoNQW1R7jigpfE6SYqSDX2RQHK4txWgxNEX2eCKVThMOp9h5c2cRYtUN0rtz7&#10;l0XJwfTivgDUecY/cXXueOtGqY61dOIoISfgJAOU6I7QK4Hs+vbdkg2dadsos7b6Jkb8Usa8AsKq&#10;BTf5uACTAJQAlYCTiHeibu+kOfFx+e0rUvvUTtzYtgs3+++7Skid3LoJndWlaOP3qpUW1dpYQED9&#10;ZxvT/2ZNf0GJVc94JkoAqoExrbkil9aUhsqcWAlQouqLWMU0qeKUfiilyQAlbkv3idsSoOqwdZsH&#10;ViorwIxRzsZ3GiwJJnNRPoowdJsEK+85cAlQhrXbWpg4LICV5zzYBYjhMDOhaTMZalZjoW01GmZ2&#10;YjmoSUhLVEZOpi6CPWYhgGVjPQWqPKA1lSbDz1oNWvPGYf5wBQTYaiI3wRURQSZQUZ2OibNegpHL&#10;cthHroOq2wSoe0yEgf9s6HjNwnrriViuMRozlg3FjBUjGIVGYdG60Zg88xWa00sYNOQlvDzwJbwy&#10;ZAAGDVTAOsUxSNVdiFPxGricqIdzoRvwVrkb9qc4Yu142tVgBUxVHIxZC4bRhAZL/ZFEX6QNJuMZ&#10;7wgqRjxtAsrYaRpUdGZj4vRRUNGdLY29U9GahJmLBmDV+snYdbAJF27sw+Gj2zBr2hCsXz8WSblu&#10;mKM0EUNmK2DkwlcwevHLmLRyEGbxtfM0x2CBzngs0Z+IFUaKWGM2HSuNpmCB+mipwXz8wpcxdt7L&#10;mLyIgFoxCEsZ9dSURiPcbgNS7XVR4mGNLemMOeX5OFiWxy9sJbYRAC3RIWgVDeWhATSQUFpUOA0q&#10;EBkWZih1d8GWzHTGoQqcqqsnoBgJOlpxpqkOooNmX3YGuqPDaFER2JWWwNtpOF5eLE3Ncq6pBuca&#10;annAE2Q0rL0EkICTqN0ElhxSsv5R6ejLTcMeRkEBp20EkRiLJwzqQFEWbYX38/lb0xj9k2MkQInq&#10;Sohk3IuUANUaEYDOqEBsigujOaXRoqIkCzpWloATBNBxxrnj0jYJJ6qT/wNQUtuTMKvSuL/gJCKe&#10;qAOizYr1IqT2iiKk+gioPQSUFPtoUFLkSxfxLgBids6WcHsUu+ohwUAJG2l/Z1pbcKGnlwDZjOME&#10;i2h3Ot+9lWAQDdPiChqBwgNfAOmKABNhdYWPCaM6T4iJ5x9v7cJRRsJDDa1/QeokoXSua4t01U40&#10;vl8gxC7xNQIilzfxPpraaULqBEHUV1SGvSUVvK8b9/sOSBD6q/2JgBK3BYSEOYn9awJENCoBugub&#10;tjIyyuB0Q8BMPK9vH45s7ER3NWOemLNJrF9XJwORmMdJ9GWSoFQjmxnzn4CSw+k/AFUhB1QOagtT&#10;UJ4ZLbOo/Pi/op7cmP6u5P5KlwHqy29y8PBxNqwcJsDccSrsfafD2mcyzLymSO1Qpl5TaVWzaARL&#10;uV0IUwJHzGig6zgF6y1GQ91mjDQUxsR1ChwJEyePqYgIW4jgAO7bKkJfbxyj4BzEhOvDy14JBTG+&#10;WDF+DGxVlyE10g5G+rNhZDYfM2lCC5ePhnuUOowC5kCDBqcuDCp4PtRdpvIgHon5SiMxbckIWhSh&#10;smYElqqMIaAGYMjQlzBwwCtQGDAQrzBizRw6EMWO2riQaILbqWq4kmSAB4X2eFDti1C1eZhK05o8&#10;6iXMmDkEsxm3ZrJmEVIrGffW6I3Gau1RWKc7AtrWU6FnPx1rdRShOH8cobUA67TGY+X6iZg06xXY&#10;uSqhtikMl29sQTa/3IrTFKBrys/LdQVGzVXAuGUDMWP9SMJoPFabTYKSzSSss52ANdYTsNpyHFZZ&#10;jMM6RmoVgn297WSoMMKuMpyMmeuGY9wCBaldasnaoRKgIh1UkWKnhUJXc2xK4UFHOB0ozeNZswJH&#10;aDobE2N5IIWiITiQUS+YFhWOZu6nW5jyNU58TRL2lxYx2tXiQlsLAcW40NzIg7yCYMkmoEJpUcHY&#10;RmBsSxHtN3n9gKpl8XmV5YRTGm0r8S8oibYmsS9gJPb35WVInUJFnynRnrU9JR7dBM2O1FjsL8zC&#10;HkJqb34GdhJsm/kzuhOj/i4CqjMmDG2Mee2RgYRUMPbmCNgQiHkRkhUdr0jC8aoURtVkHK9JwQnW&#10;cTmkRAmz6geUHFJyQMn3ReO6AJToRS4MSpjUXglQf7dLbZfapHwJUT/+m1xR62uGLAt15NoZ41BV&#10;OWHBg1xcuesgZGg9FwkdEcWubNuNqyzRZiRMRdbeJLY7CIUdONPZi9PtAmpiqpV2HKxrwZGmdpyi&#10;hYk4d6ZT3qWA7yXAxp9zmTARDd4CLqIxXES8c4TZ9uxCHKqsk64K3iWghBUJ+MhtSZiTHE4SoAgi&#10;8V7iOZe4lTfWi+gouibc2M34t3s3jnZ2YQv/5g2MZc39IBL9mFprCiQ4NUnDVv4G0z/tSVRjObdl&#10;jHfcimoqy6A1JRFQMajMjEItIfUinOoJrwbasqj6AhZv1xXwscI0KJy/bofvf61DXYsJjG1Hwc5v&#10;Fqx9Z8LEYwbtaRq0HcdD22681FBu5DUZxiwt3qdiNUHqo2QdMAuWftNh6j4BgfHL4UigObhMhn/g&#10;IhibTsH8JQOgZzwf0RGmMNWfD/318zFl6MsI8zJGUqw1PDxVYGw1H5pGM2FktxjGngtgHjof2n7T&#10;GPH4/hHLeACLsYJDMHX5EExfNgpzaE/LVcdjASE1bsorBNQAgmkAFF7m/ssvwXvNfOzyWosz0eo4&#10;H6fJaGeK92r9UO+2Xop9UwmnqRNewaw5jHhLh2IWY95UGtHC9cOwUmsUVmiOwDpxFc9SEeoWk6Bm&#10;OhsGNmqISPOCruUizF42BNPmD4Kh+TLEJVuipCoAmvpzsGD5ICkartIdhSXao2lHBJLVZCgxnirZ&#10;T2BNxFoCaq2NgBShJSBlPhYrTEZhpTEjq8EIrDUbT/jPps2N4+87APNWD4EOgZjsoo1kay3kO5uj&#10;I4GRRMxqWVGMgxWMX2Wl2JHNL0NoKBpDQtAUyoOcsGoNCUKmlQXynOzRGR/LAzAbR6srca6lqR9Q&#10;TTzAK3GoMA9bE2PQIeaRIii2cH9fbgZOVInFEKpxns87U1vNAzkT22k/IsKJ9ijRaC6saWd6ArYQ&#10;bDsJLzHzgWhUFz3Pt9PG2gibboJnT1Yq9kmzcuYSPOnYlpqITcmx6E6KIVwZ9VgbY8PRIfpz8TXt&#10;tKjNSWH8N2QyHkbjSH+kO16VLIHpZG2qVGJfDqqjNCgR/aQ2KgJKHvPkW8mk+ksMf5HiHWOdrMIl&#10;QIn2qG0ElLiKtzHWA41BNih00kGBgxGhlo3THe0ygGzeJXXMFHFMQElewppEO48wKBHjzmzcLNVJ&#10;RkABJlHHmjfiUH0bDta3SmCStzuJ54sS7399O4Eh2rP6rUdA50gd/w40qOsE1678Uhyva5Yeu7f3&#10;gPS4gJC8vUnclsPpRUCJKChK7Au4yfdv8t98f/9+HGxoxv7ONvS216KR8GmulUHqr/oHmP6jzUnA&#10;iftNNCY5nBrKMtFYmk4gpaCaJ5waxrw6yaASCaFklgBSav9WgEl2u55waihMh8KmrWvxwcfxePw4&#10;DY6uo2DlMQVWvnMIJXE2H4r1ViMlUBm6TqNRKbImQct+FExpVYaEmI7DeJjycV3r0fCJXA43/4Ww&#10;sJ0IJ/e5UNOegAm0ipXrJ8HWeSVj3FgYE1Ympovg5KYEFbUJWLJqKCwcl8E9VAPKxhOg6TQZhv4z&#10;oOE5BSqOE6HnxVjFg3am8jCMXzCAEY+AWinGyk3CvBXDMWYSI92QQXjpJRqUwsuYN3YUGpyUsdNm&#10;Fq5nmuBqtgU+rPfF1VwXmM8ZgYliGArhNE3xFcyePxgLVhBQCwdh0vxXMHP1ICxRG4HFqsMIqDFY&#10;bzoBagSUhuUc2qEJEvJCoWY2j9FrIJasm4whIxUwb8k4aJvNlfotKRuOg4r5OEJmDJQsCSRCfB1B&#10;tNaG99mNgzItVYURWJQSrWmtjYDUWP5+Ywio0VisOwyLtAdDw4Y2GrgO85RHYM6KwTBWm4pUHiSJ&#10;5urIsjdCY1QAY106jtZU4ggBsyk9hV9YnrHCg1Ef7E+LCmDUC0ZTUABybK0lQLVHRWJXdhYOEWZn&#10;mhoIqHZcZp2sq+GBm4ftqQnoDA9CD02qNy4KuzOSpT5QZ+uqcJ4GdbahDn0FOYxsotNlrASlfbnp&#10;ki0J+GwhaETtzU6VACWGyuzKSuHPDSEsg7CVj/XRro4ReocLc7EnMxXb0ggp3t/F2iSMilGvgzBr&#10;jQxCC6OeGA5zuDQDh8tSaD0xtCYZnE7Vpf1VAlJiK0GKFiVvn3oRUvISkPoLVKJdSvSpEu1P/Q3m&#10;kj1JQ11oTrGuaAi0ZTw2RpaNNrZnJNA8enCWUeviZmErO2VX51jXCBNRUqQjVETEE/cLMzrxV5Rr&#10;k6xJbA/WtUolrvqdJZgEoOTmdKH/KqCA3Q3xXgSLHFKikfx0SwcuE3j7K2pwWlzV6+iWopzUpsSf&#10;K+AkuhYIQMnBJh4TWwlKLHGlTw4qed2g9b22bz9tvAHbqypwZt92CTjCmgSkhDEJOIlOl/+0pv8G&#10;KNk2SzKohpI0GZDy4tFQIOtq8HejeLpU9QSSBCZpX7ZVSEyZhjPnnAG0oaLGADq2Y6BuOw4r9YZB&#10;yYLxzWMa9F0VoWE9jpCaSsOZRjjNgJ7LNKw0GML7ZkKDUUXdZCQ8Q1bA1m0e9M1FXJwGFYMJ0qVz&#10;I6dVMHJYBCWd0dAymQZN86lQMRqPZeuHE2jqiEq1ZpSaI81Lpc/3Nw+bC02CUtlhIgx85mCJ7kgo&#10;rhqOqQTSIpWxWKzEA3rDOMxeOgxjJg7BS6+8THsagJcUFKA3eywarGdhl+siXEk3w60SN7xW4YYW&#10;Lw0sHfEKxg8joKa8jGnTX8Ec0UBOAMxcMgSTFg7GtBWDsGjDSAJqBFbqjCIwxxFQjJoWs+AeZor4&#10;3AhCaAFmEFBLlafj5eEvYdTUAViizlhoOIqf11is42ehZCWi21iaE02T5rSB0FWjVaq5Toaq8yTe&#10;FjUZynxsjdV4LDceg2UE4iLa22KtkVhISM5gvJu9YggBPgTmmjOQ5qyPBJP1SLHURnW4L7YV5OF4&#10;bT2tpATN0VHYkpmGluhw1AT50qICJUDV+fkgy9oC2XY2aKZd7czKxMHSYpwibC62t+JyewcP7loe&#10;rHnYlhyPjjBGK9YWAmoX4XGYQDpbW4VLLS1SzNtfnIdegmQLI9k2gkoAShiTiHYCTsKUtiaJK2fZ&#10;jGOix3quNOSmQ1xZjAjGjswUWk6R1Fv9AN97J29vYQwUcW9Lavxf7VECaqJfl9iK2RmOV2XTcKKk&#10;KCfZE4F0uiEdp+vT/wKVZFIi+lUk8v1pWtwek9qkRNwjoFiHRIfOfjgdEAOIXwCUZE85si4HPane&#10;aI1wQLWPJfIcDFEV6IkLjD6XCYozBMn5nm2Ehmhb+jvWCbhI9kOgiH3RA/xwY7s0T9SB2hbGsxYc&#10;qiWcaggn1uG6dpygSZ1t39Q/lIVAEQZGKN3Y2YebrBvivQmZK1u3S+1Px+qbcbKhFZcINdGD/Dzv&#10;u9i1GZcIHAEneYO42AooCfAIMAnAvWhQckDJgSX2r/F3eXjgED+LUuwqL8fNY/vR01iKpkpalIh2&#10;taxq7v//AEq6/ReceLvfoBqKaUUEVH1eggxSUgO57GqdAFFTSaa0Fe1O/wEoa8cRqK5Xx979TohJ&#10;WQ09x6lYqjsAq4yGQd99JksRyhYjoGw5Aqb+M6HjNhkqPPMv0R2B1TywTGg4G0xHwMp9FlwDl8CU&#10;8USJ8UTLagaUTfheOhMwVzQOqwzDEpqJqoki1hqMleY8F9OoeIarQtNiKtYZj4AabUzPWw4oRR7M&#10;07DWeiJmbxiGceIS/YKBmLN2GBYqjcQCxrzJMwdh6Cia00sKtCeCZ+gQ5NquxLEYLVxI0mUZ4FyK&#10;KXYGqSB4wwxMHsDnjCGcFF/GnPlDMF9czhe90pcMxpRFQzF58QDMVx6O5ZoEIGG62mAU1ptPgqbN&#10;XLiEGiKxIJwRcC4UxfMXj8CoWYMJlElYTdNaS3NaRxtStp4AZX4+SnZjCNix2OA8Aer8zDRY6m4T&#10;oeoyUQLUekcalu1YyaCWGIzGfPXhmLNhBBaojYPictri3AH8HYdjxcpBsNebhzQn0UFQWbKoihAv&#10;7CwqxuHKOuzMK0RdaBja4xiXkhNR5e9DQAVI7U+1Pt7IsrJEprUlav39GKsYyYoKcYJx7XxrMy62&#10;tUn7B4ppO+nJEkQ6Qv1pUQQNY96BvCycrirHhWZx1a8Jh8qLsZNmJfpMCUDtoSHJpgLOkuLdRtFJ&#10;lK8VnT7FGD4BI9H5c1NsBNpDA9HFrZgVQUyUd4yQ2pvHyMifuyUlAVsJxF5anIBVV5ysF7xo9Bfj&#10;Cc/UFfLfncB4GIdTNKbTAlB16ThTn9G/LzMpAagTovFcgEyMyRMN6uXxOCZBStiTiHdR2F8gg5Po&#10;pS5vexIluhlIA4UT3NEUYoNKT3MUuFjgQFUZDWMvzneJCCbacAgmQkgASlyxE1fuBJzkMU00cAtr&#10;OlDbjEM0pf01Tdhf3SxB6Uh9B441bMSxxo043dYjtWWJhnDRNUEqYU6E061d+xnBCETa1RVhanxP&#10;YTenGttwntZ0qLYBVwiX6wI8BIywJgEmASMBJVFyQAk4vQgo0ZAutgJs0n20QtHl4B7fozWSUOeJ&#10;7+7xg9jT1SgBpknEutoCNBJQL8a7/wEoASQaU01RGiryk1FTnI5qxrXqgiRU5sajPCsGldlRKM+I&#10;QGVODGoIq1o+rzZfxDoBpAxpW52biMqseD43AQqmjmPhFTId/hEzYOupSGOYgBWGw6HL2KbP0qDF&#10;rLMcAy3CSo+RTslyFJabjMV8zRFYYzoaZn6zYOY5A2Zu02FMKzBwmIqZK17GFNERcfFAjFv0MiYu&#10;UWB8egXLtcZCy2YOFqgOxhrD0TBwmgo9B4KIB6k6Y6G6E23FZQoPZkKBgFpnOxlztEZg8urBGMM4&#10;NmHhEMxZM1w2yJagGj2J5kQ4DRoyGLOmjIer8mxsi9LBwypX3M6xxeGgdTjkuwqbfVShO2MUxg5+&#10;CTMmDJAmtJu3mHBaNlgC1LQlA6HI2wJQM/mzFtGgltFkVhmMwToTGpD5DDgH6SO5KBALVcbzdxuE&#10;uSqjscKIcLKchFXmY7DGkuZkQzjZTsB6mpEAkICRBCd3eU2S7lvvKOxpPC1rPF83AUsJqDkbhmIO&#10;jXLG2jGYwN9Vkf+meWt5EuDvGWC1Spr/OsZoLRItNVEfEYR9pRXoKyunOWWhzMuT9iQOsFRU+rqj&#10;LtgH9YH+qPL0RrqFBdItzVDu5co4FYd9NK9j1VVSO9TFTkaGetkVOtEALqJdR3gAOvn+PTHh6Mum&#10;pVSW054acJp1tLIC+3OzCDphUTHYQfvZJ3qfEzoi2m0WIKKB9SaI+JRJQBXiCK1rO+2oIzIYbYTO&#10;dsJIdFsQ3RcOlhCM2RmEE6HH2i5iX3oSepPjpN7vYviOGFso5kE/WZNLoEXhNCF0ppZQqkln/Mxk&#10;CVD1xz1hV1XJOFmdJCtxtU8OKNqT6K5wUCyuKqYBzhOAEm1P/cNfGO/EwGHRk7wtxpnxzhpl7mbo&#10;TokijDYxbu2W4pc8xsmjmIh2Is4JOIl2plM0olOMdYcIp4ME02Ha00HCSbQ5HW3ulNqgpOewRNuU&#10;6HIg3kf+XgJQAngCUuJnnOBrznVswlVC8XBtk9QpU4DpWEOLdNVObkjyticR64QhvbiVRz25OUmA&#10;Evss6b7erbgpYmHPDtSHxuBsazvuHNqPE7s2ob6MVkODaqgplIGKMBJAkqrflkSDeB3BVMc4LvaL&#10;M2NRmpuAGu7XiqJBVRclE1rxKMuNQTnhVJkTjyqCqDo3mUWrKkjhNgW58SEoSAqV4FScFg0FfYcJ&#10;sPefDqeQGdC0G4015qOg7TZDApQWDUbVbipWmIzHIr0xWKg9FOutp2CZ8UTMpNWoWE2CVdAiaDvM&#10;xAqdkbSvaXAKW4FV+qOxUGMU5quNpT3REDQnYJ2hMKdJNJMxWKzB2OK9mLUA6jQkdRsaBQ9w9f+P&#10;sP+Mynrr1rxBTKjkIDmDRAmi5JwRQQVBgpKT5CgZASUpIlkMmHPOObujO4dnP+Gc55yqerv6HeP9&#10;1KPfD1Vd1V09rr7mur33s8+pekc7xhz/Oydcv/91zTXXXFRvgQSk5G0i8qi+UoxhF7IWBi7LscpS&#10;hyqHCiPYFLYEiZuoiwhbxCSHIC0hAnVZoVgo3IiXnXH4eTwLX3Sl4kNjJJ5UhaAv2g0eq1dinf4a&#10;2FtThTmvgiPVmPMGXchaOlkPKKrI0nMlHGip1lPt+UQTUFSCgYlmVFRmyCyJwr7hcl63gTfVlSTA&#10;A7aaIiCDjyPAN/EzBxFOwTsJtF0WytJp4EToErgSEQUaa7c500opp43ptLmEoGsEwUv15BxsCEsv&#10;XZi5roAd4elBQIUFywwerV1mDFpSg9C6NVwB6uHkUdweH8eFrm4M5+7C8aa9uDXUh0OF+ThaUUhQ&#10;FWOiaA96CacexqE9uVQmTbg7fEAlyj+cOo4vz57GO4JH2qzcG+rHtY5Wqihaq7pKqiFawh5apYlD&#10;eHdsHm+PL1ChTKmFxZL8vtJOm0dIKSs4LvDow3WC5Uw9ocLXkMc8PkwbShUlVlAq25d4uxSRPh47&#10;iM9PzKk6rEdjI7g9RCXVL3VSvbR0vZrc1L4WHKutxCIVnVjKt/OjVHqaWbo3M1RRDAGVgtWcJmEu&#10;6ur1FCH17wAl8YwWT+IJQaXJP8nsXa2mvGCojnCsxpXecpxp343F+p2YKdtBW1yIx9PjVDYyLa+B&#10;iIBDQCKXBSaimCSH9PzEWaqmMyoB/mR+CfeOLuDBFME0u4QXi+epqqiszou6kjICjRKT2T9JhmsB&#10;9f3tB78DSnvbF3zMK0LqDcH2anEJz+YX8YMkwamIBFBf86jNQYlKEgCJHZSjwEceI0cBlIBKbpee&#10;VNrbBVbS+O7HW/epkOdxqrWb4LqkaSF87waOTQxinnZtnnBamPoEpU+AEhu3SEAdI4SkrGDuUD/t&#10;3H4M7KvBkYO0cNPDKub5nDkqsZlDfThKdTVNZTXHx4l9PC09o6Sgk/eN9zahuSwPB/fVYWqoi5Dq&#10;hE5WqRPh5IS0YgtE02LFS+Kbdi1ohxWhZEBArILVplWwC6Xqod2JyHZQqsYpYi2CMuxgv3kNzKk+&#10;bAMIsEhzWh5zuEeZwyfRmkBbx8tG8ONA94o0woZoI3hHrkVIGt8n10mpqEBCaEOiHm2kzAxawDtB&#10;D5t5OXSHHRyC9KHntAyrrZbB3teE9pCfM98dxbSFbf1UBsO7kJoSAKc1K9AS54uTORvwvJkKaq4Y&#10;Xw9lqBm8d51bUB5oB0sqLQsTXTg6roC7tDzxouoiBFwYClBURRYeBIPfGjhvWgvPCANC1wj+/A38&#10;46kUCb+dlWHYkGDK72aMgDSCawu/21ZDbNxBeydwonIKIfDFwilAUTUJpJSty5MwV4nyTdvXYWOG&#10;MbxTDOAVbwRPWkrXEFOlzExc+Dk9CEr/tfAI0EPYRn20ZIeia3sUmpI3oS5pE6Zqy3lWnsKNkWGq&#10;ok6M5+djproUd0aHCKXdmJQolGMBBjMzaPPSMZqfjVNNMlM1iKdTk5qZvLNLClQvaONkPd61zlal&#10;oE7sLccpWrIrBNYjKq7XczPq8S9nNICSinOxgJdaGvgcTUmC5JvuDvTg6r5mnCLgZMHyHYLp6YSm&#10;bcs1qqgzoqJoPyXv9GFxBl+cIPTkvUcEcAO0g/sJjQEFqasE3BLV00JVmcptPeVAeD07RJtGm0cV&#10;JYB6R9WkAMX4HVDTGkDJY16L1ZvU2DwtoJ5KklzyT7KAmOrpzoEa3B6oUb2nLuwr4nvmqv36jpbt&#10;xI3BLkJnHp9fowK5fltBShSU1oaJcnpFtfSCYHpCK/eEKklj6U7i/vRJqibauePn8eH8DT5HY+Hk&#10;+fI8gc+3vO2HG/eo0DSvKYCS20U5yWMEfj/ffYyvL93Ay2NiDfkes9Jq5wZ+lvYpBJV2lu5/BSiB&#10;kFwWCInK0uactBZPAPWeyk/A9cOV21SsHbh58LCqmfp46y6+vHcbp46OED4CKMZRjVoSK3dMCyeC&#10;RmJegoBaYPS0VODwwQ6cWjiEge4GZG9PRH7OFqSnRCEzLR75WWko2LkFe3LSUFO6S/WKWqDKGmqv&#10;RkNxNsa7mmj1+gmqBugUN3lgR4U1UoqskVrqhZAd9vCgQrAJ4pncfxlsqSZcoo3hGmsMf4LFb4sJ&#10;HAin9fEmhM86qptVWOuiC12nFdB3Xwn99cth5qcL21A9WG5argbzplRzbBQlQtvkE6WH6Ex7pbJC&#10;tlrTTpoweJlqzC/ZEO4xutiUbozIbGtaLHNEbl+PHeX+KG0PRV3/ZjQNbkb7gWiU7w1HWIATrHR0&#10;UBPriWMFwejwM8bRBAfcrg7C295EvO1IwvXqGKR7roOprg7srHXh4rICzu4EEdWSPYHgSMVi761L&#10;QNGSElBWvC4qSoDqTRvrHbsG/ikmCEixIHD1FbTF4kp5gJQJbNxGmyZJcUmI52gS4JIIFyiJYlKq&#10;iXAKpaoK2SW2js/LMIVfGl8/SR9eVJ6uoYYEoyFMqRTNXZfBmtbYxV8Pnj5rkBi2Du27ItGZEYW6&#10;hI0E1GYcoYV7SBV0lWpoqbWZ9m0PjhJQNwio6coKjBXkYbwwD0dKCjC0c5uqJh/Ny8bxeunZTUDR&#10;qglwPjt9SgOo6SO4JyUEXYRIQxWOVZaokGp06Xbwanaajz+uEupPx4ZVMabYuwvN9bRzzWrWTvqe&#10;PyWIbvZ3YIkgOl5TrpbP3B/ZryAlyfRL7Y0KUGdk8TKV1TenT+LDwiyhM8LXHMTdoQEqG9pFQur6&#10;/m5cEkWmik6lyrsbH46Pq+UukgB/SxhpQgD1KVnO6wKuVzOEkwQBpVVRzyYIqEME1BgBJdvPH9yr&#10;+kxJx82bsmiY1u5cWyE/ex5mKrfjXGcdXvGzfX75Gr6+SbjI4CcovqbVEwUloFEV4ITTMyqmRzO0&#10;dLRyD6dOqBzTuyXC4bRYLFE4ssREk6vSWsTvqFh+vPkA3xIMX1BNSVJcbpPXlqS52D8B1J/uP8VP&#10;tx+q15C1ePcmZxR4BFAKUoSTgEl7FBBpYSQdDgRQopi0cJL4TKwlFd1nVHPy3t9cvoX7Y1OYLq3D&#10;u+Pn1HeUZP3Hu/dwYe6IUjuinuaOEEJaQH1STgIngdIclZFUi89THfUTNAf7mzA3dQC9/B2TE0KR&#10;lhIDL3cnxIQGIsDLFe6OVkiMDMKW2FDMjvM1+Fr9LeWoK6S17mnGCZ7w2iqLoJNT74D0cjvE5jvB&#10;ZjPtlAfP4Bs5YIP1YB9hCOdYEzhF68M90QQbCCiH8FWEjy4HmC2sNq6FIa2SBc/01sH6cIoyIbjM&#10;4EbF4Ri9Bt6Ez8Y0G1o9qi0qjjBRYNtssTFJpuNt4JdoDt9kU0LRlspEH76J+ogvcEJGpRs/kz1K&#10;OjairHszSrv8UNbpg9r+QFTt24TEbTZwIxhtV6xCuOkazBYGoTvEHO0BpljK9MHV/PV4SpX1sCYW&#10;h7ZtQKDFGpjo6dDarYW721o4uC6HgzctHu2d1DQ5EFCWtI1mBJcFrZ7dRkKZFtadgNqQZEooESK8&#10;7JlEtUdA+6YR1mLrCCUptNSoJ4GQFlCilqik8hlyWSXFLZT9CyTQArauI+hN1Xd3jzKAQ6AezN1W&#10;wcSZgPTgb8/PIst+vAnQggxvdO6OQzsVVG1iIBpS+AclRB4QUBcGefZqaMBESTHmGmv4n3eMoKrA&#10;8B7CqYoWr7oI+/N3YH/edhzck4X5+gpco6p5v7SIby9fwJcXlvD56RMc0EfxYHgQN2mtzjZVY7G6&#10;BPNlHKx1e/GQ4BCLJ3VTkot6qmDSpxLhF9saVEipwRvZeGFqDHdo9S518D8YAXVqbwWu93Uoq/eU&#10;NlDs4NJe2jaqotuDvfi4dAJfM15OTfA1qKIGBwiOQQWpO5Lr6u3i6zep/JWs4Xu/eIjqqI+w2Uco&#10;EU60du8X+vFufj/e8Ph2XvJSfeo+rYISQImK+j0PNSaV6fW4f5DKiYC6MVCNq33lVKKFONtaQEuZ&#10;g2P1uwmdCXx2/ixkA4OvCJavr4h6ukGAyKzdLbzhwH9CRfNMSgdmT9DOHaO6OYWXtHNfXuTjOMi/&#10;YfxwkyAieL4V20aVJCEg+l7iOlXY2St4Tfv24x1CSJLjVFECMQGUlB785fFL/EIV9eMtDZAENqJ+&#10;tIDS1jyJghIwCaS0lk8WD8vjtYpKa/EEUB/O0t4RUKLOfrp2j4q3j3/vDnxx5rKCkyyx+Zaf5Tb/&#10;r8yO9yubJrZOVYkTJnOH/qGYFuR+gklm3RZ4HOqqw2BPPWb5nMG+ZmSkxWJHehLiokORHBeOBIIp&#10;PnwzUmPCsT0ljpZPFNQAuhuKsXd3Bo70NeHE4UG0VRFQO2pcCAVnWHFArLZfDiN3DtZNHLSEk1us&#10;KZwi9QgdIwRkWBJAtHIhtEAcVP5bbeASZcqBa87HGcIj0VAByTfNgmrLBG5UBj5URq6RvC9GD4Ec&#10;2DHZ9ticYgmfGJlS1+fgN6Kds4BvEu9PM0RauQuyG92xvdoROxh72jxRTDCVdQeipjcU+XWB2Bxn&#10;gsDgtfBz1YPbCh1UbXbCdKYfCtbpYG67D97sy8CXnfF4tjcMZ/L90C4FlPorYGa4HC6uq+CxXg+O&#10;66Wf1CrNuj7f1bDl5XXrCSjevo521dKf1o/f0TuFcEqiUhQbxu/iRUvnI7YuzQT+VEFScCkh1k6S&#10;4lr1FCobUYhq4lGBifcH7aTSohWUZHpAujn8qSo9aJVdw6R8Yi3MCE1zN11Ye66mmluJ9bSZYSEm&#10;qNkVgracaLRuj0R1gj8qYzdihqC5d3QC5wYGsNjcjImKUhzvolo5NoqJxiLsy9uClpxE1GZFo2xb&#10;MEq2BaFsRzDKt/OYGYbuvdm4OTeKb29dwHdXLuD9PMEzOorbfV0417IXJ/eW4Hh5MU7XVBEqVCVU&#10;El+eWcKXVFvPjozhHtWQtBK+IsWV9VQgtGMvpsbxcvYwHvLMd6Ofr0OVdLK6HGeaa9XjXx4ZxVPa&#10;Q7GFC3zts1Rfb+em8e2Fs3hLAD4UZUabJ4B6QMv3cOwgrWSfZtEzLeOlfY14wYHxxYlRPD6yj6qu&#10;G28XCNvFAQJ0Py8TVApWtH0E1xver81D/QNQVHtjDRqLJ6UFg5/g1FWitro62ZCJY3V5uMMB8/bM&#10;GXx2QToJEEjXCahron40Fu/dmUt4sXAaT2ZOKGsngHrO6+9OX8KXl2iPqIK0ie5vb2mg8z2tnFJJ&#10;vPwDYSTgklqqZ7SBb06cx0+3HuEdYfVHqyfxp0fP8dOdR3z8PSopvtYnWydwkkZ0clkApUmWyxo8&#10;DZzkunZtnli5f6OgeNtnF6+oPlOS/P/m9FXMlNRRSY7h4wUpk6ANlZlKfpbH55cwPUplRKW0KGBS&#10;do5A4WW5beFQH+GkUU4Cq2O870BXPYa6CSjCbKCXgNoShx1bE7E9NRbxkZsIplBsS4xCamwYMlKj&#10;Mc3XmRnuRVdtGap3b8dEbwNOUq21VuyGTlC6A8x4xl5luwx6zmuoiHSpiPThHG4B2836WB/DM/0W&#10;KziFr4XtJqoLqiw3Qmd9lBHsqLLsQtcQRmvhlWKk1pi5RBNICSa0LzJ9zucm2cE7bh3tmiW8qEKc&#10;Nq+CW7geNm4xRzAHbEimMRL2WCO9isqJUNpaaYuMKjsUd/gSTP4o6/BDZXsQsgt91LIPL/81CA02&#10;gZfVGvjQth2viMSBWA/sMVuDR3vj8aYjES/3xeF2zSYcynBHtrcF7HWXwcJ4BQG1Em4ehK+qHKcN&#10;pUKxpmKy8FhF9bQKhrRXpvwtXKIII6o8d0JXwORNmPikmTKooGjN/GnvpH5JlJMUXGqVU0S+NY9W&#10;tHpi5wgmHjUFmbK0xZTqywi+qiCTVpYAdA5ZS7W2Ri0StqBysiAgrXl0osX05m+bHGOD1rwoNKeH&#10;oSktDFVxfiiN2oCJ2iI8mj+C6xMHMddRje7CdNTlxqIiNxwZcS6ICF2H8FAzBG02REioCULDzRAe&#10;bs7beHsEIRpuhdQ4N7SX7MBdSvivL57nIJ7Cvf79uNxKxUIVtlhajMXKMlxob8XzqUkFqK/PnqZ1&#10;OoqHtJJSPiCK6ByVm+SIJM/0Zn6SoDqkWVjc24mzDTU4VVupZv1eTAzjFSElKm2xqhSzhNR9Auun&#10;KxfxzYVzeDp5mK9Ji0c4yUzjwzHpoHCAEGxTCupscx2B1Y4vj48RTvtV5bgASsAk5QbvP8U73vZa&#10;ZvUUoGjvjn5KkkuLlrHGT4CixZOZO7F2PbSysq1V/XbVTfPqUBtVxhkO6otUmJJcltwOYUGYfDhz&#10;nWrnMl4u8PeaP4fnM6fx/JgGTB9p1SS+oSrSwkmUklJLAqhPxx8Jm+8JJ7FYTwm3V7SI31yWDgMP&#10;VCJdZgN/vPtI9REXkP10/4m6TwAnkNLmm6SsQKueRDVpVJRGtWkr0EVBaWfxJARO2tzU5/xuUsbw&#10;/dU7uLhvEDPFtfy9TijLKTkw+SyfSYKef5/Z0T6qqF6qHColsXMSMmMnFeLj3bR3mhBQieUTQO3v&#10;qMEcFVR/VwNSCaMdaYnYmhiJTT6uCNrgjm0p8dgit6cnYJqvN7F/HzprS1GzO4uAasHMUCfGe1qh&#10;s8Z+JdY6rMZaJ32sddaFoedK2rXVyqatTzDA5p1WCMqWamhzROQ6ITzXEVG7HTgQbWhZLJVl8Yw3&#10;hyUH2jq/FfCIM8KmrbRxqXZw4SAxcKLiClkHHz7GJVxXFV3Kco7wbEskFTsjtdyRYYu0CltCyh7J&#10;JdbY2eCG0k5/5NZ5ILPMBSnb7ODuuQpeG/QRFGyKID/CUXcF8je64nprFBp9jNAX6oLXPen47OBW&#10;fHVwJ86XBKA20Brea5bBwYhgtdKFCwFgt57XpSjTfTWsaKssCWQzqicj2jsrKWGIMYdrnDHcEoyw&#10;npbOQwBF9bdhK2HL8NtK26pyTgInTVJcVJImLBHC7xWczd+MYJLlLH6E2YZUATaVWKwB4U4Fx9/X&#10;MYhwp1Kz9uHn8JIEPT+LJMc3rMb6oLXwJ7x2pXliH8FTFReAijh/lCb4YnesNwaqd+L4gRbU5ydh&#10;O0ETv5kqLtAQvgGr4ePP34knEq/Nq+ERqKvCXSrkeVsAbXhgpAmCYs0QFWuBmDAbZMR74VBrKa3J&#10;JAfvIK53tOA0bdhCUSGmigqoKmrwcHxULTD+5vx5fFich+z2otbdDfWpZLmUFojlk23UBVLSqkUa&#10;4Un1uABK6qNkbZ6oKLGDZ5tqeMbeg7Mt9fj6zEn8fOMKQTOHu2LzDvK1R4Y1MTyMu7SYVyQ31kg7&#10;2VqP5xwYX5wYJzS7lXKSeM/4QJv3fkGUFC2eQGqumzCV5TFteH6kBc8ONyk4aQF1V7aV6pM9G3fj&#10;VOM2LOzdjvNde/GWluaLa1dVQ7nPpUWvJLU5UN8SQq+OnyOczuAFVY/Eq2NnFWhEDQlMBEZyFBBp&#10;j9rLWlv3w437+ILPuT8xh1tjR/HVhWvq+aK6BEzyfvJYAZQC1f3HCmhi8SS0iklr4wROH/kcCQ2c&#10;NCHr+F4snvodTAIs7WUBlBw/SnEp1dtoXhmudR3A5yel0d0tvL8gs4zX1QziZzdu4BRPLtPD0mWg&#10;T8Fp9lAvZj9BaXa0U8XcWBePXTz2KIvXv28vZib2o3tfLQEViXRaucggP2z2cYernRX8PNcjNCgA&#10;2ZlbMEWLeLi/HT315ajKz8RQS63KQZ2fOQKd1Q5rsMZRF3puK2FByHjTgkUU2COuxB4JZY5IqnBE&#10;Yrkd4optebs1IgssEVNsgfhSaySV2mNLmTMtoitCtztSLZnCPnAtjBwNqEj0YE41YOtngPURRnAI&#10;1oUPLZ0kl4O20+7xdRKL7ZBQZImUMisqJzukyM7FhRYoaPdCdq0TkvPXITHLFtaOq2BruxYBG02p&#10;AEzh4bAcHnorcKEtFzf3RqE3wASvOjPwciAdlys24g7t3fhWH0SZroXVMh04WqzBejc9OBNE1u4r&#10;YeNJ1UJYmbvS+q2XTgNr4BhhRjCtgxPtqnO8AVwIKDdaVg+BC5WTbzptHa2ZLPAVqyZJcbFtIYR3&#10;iBRdSl0TgRVEaG/OskAArZxXsqhJqqVYI7hE6sMhRA/2VIGimuz8ZeZQ7Jym/srGeyUtpy7hpIcN&#10;tNfB/M325oWheWc0CuN8kUeQZMd7ICPWDXGhdgjduA4b+D18qAL9/Hjka3oFMnj04Pdxp331pBLz&#10;5Pt4MTw3rlKA2hRJaxptirAoE0TEWCA6zhaJ0Q5oLojH7YkuqpgO2rZqzBfvxtGCXByrLMXNfqqU&#10;hUV8dfYsvlg6jieHhxVoBDo3evapVi2y2Fh2gXl/bFrT5G6MsOH9oq5kVlCKOx+PDKiE+rWuNqWi&#10;pkp2q1qoX25fw/eXL1CFHaId1ABKjvcIqIdjtJ4D/bjctg/nmxpUG5b3i2MEEG0YgfTZiSEOsiG8&#10;P661epoK8zcE1KtZ2rupdjyfbOVna+brN+DJeD0ejlCNDVYq9XS6NRdzNek411lBVTSJb65Ik7nr&#10;eMcB/IEDWprOSUsV6TTwWjoOHKeKPHGGakq6BtzEz7cf4ed7T35XPAIkjWr6d4DiUfJSXxFOjybm&#10;cfPgBJ7PnlQW6yeC6Fs+R15HoKR9nlZJCaB+uiXr7Wg3CRBRSN8RaJI4F3UnR1FPmqNYwLtUgFc1&#10;NVNKPV3lc/5RZiCAkuO3tHJXeodxuKAST8dm8PHcdZWXerlE239eHnsd39JWXlucwRQVzewIgUSV&#10;NEMgTQ/vI4wETh2adXXjHby9Q0Fq/74a9DFmjwwSUHVITYhGXGQw3B2tsc6I/9/NTeBkbwMHG0vC&#10;KxozhwcxfbAbnTUlClAzg7T2s0dwfnqSgHJahnUb9DiATFS+Rc744bk8uxasQ/weC6SU2GBLqaOy&#10;YXGyaUKxFZJLrZBEpRNfYKVm/9LKLLGzzgU5tRsQkmYPfbsVqqjSK8oKLiHGVAyinEyxcSttT6YV&#10;X9sO8dKpoNoeu1qplvp9UNzjy9c3Q1ajI6oPBKBwnzuK27xQ2OSNgr1+yC7wQ0qGI0KCqBRsdLE/&#10;NwK3W9NwJNIe17KD8LY1Cd+M5OBNWwqWdnljp4sJLHR0YLZ6GeytVsDNVReOhLAVFZOp9GByXQ5T&#10;KhbrTXqEkikcJd9G1eicSDjR2slltxT+JmkE1FYtoKQDAe2dAhQtlKyvy6ZNzaWCoXranE0w0fp5&#10;08p5JFEtxeqrXJZzhD7sg9fAhvCWPuRWG8Rayswhb5PYsEotn3EJXAXfKCrMWBMkpdihpTwRVTtC&#10;kZ3oheRIB4QEmiLA3wAeBJvHBkLIdzVcfVZhPSHlRuXlrsAkBagEHe/zlES7P4EXsBYbaM0DQoyw&#10;MZx/h3BjbAo1RABjY7gJYcWTTqgVqnaG4nRvNS527KXFK8BUXg7mCnfjQksrnh2ZJJx4Rj57SlWB&#10;36N6ujvQrUoLrkhpQQ2tXO8+AuIoPixMq8eI1ZMiTSnQlDbE8vhHw/txp79LrfubLMzDScLt64un&#10;8Zd7t6jOFvBgdOQTnA6qy4+o3h4SVLd69+Nicwsutjfg2dEBKjpCikD6fOkA3p8koBgfTgwSXqKq&#10;pMK8By//CKiJFjyZoIoab8CD4Vrc2l+By1171NZUZzpKCYtD+PrCBXzHgS6zdVKv9O7sJbw+dZ5A&#10;0ixJeS+JZckTERQ/3n2MXx88xZ8ePMMvPCrFQxD9Qzn9wd4x5HaByZvFs7g7NoXHkwsEBOFEkP10&#10;75G6X56vTZbLc7Ww+pa2UVTW11KOwBBQaWH0jQBJLOUnMGmBJYB6sXiaSkmjnLR2UAHqvAZQX525&#10;jCMlNVSnXXgzTYV88QZV0zX1vqrUgTD9np/nBW3e9GAnZg4ImDoY7SpmPvV2mh1ljO3D9Ei7UlN9&#10;rVXobd+L6YkB9HY0YGtKLIICvOBitw42FiawXmcOJwdHONrZIDpsM2bGB3F0qAvddeWY6O9QYDp3&#10;dAIXpo5CZ320GfzTNMWY/lQKQRx4iYTSjlpHFLQ4o6TDEVV9Hijr8UBp93oe3bB3wBvV/V6o6PVA&#10;SZc7Cts8UdDoidxaNxQ0bMDOaj9Ebqcto2oIz3TChkRTrI/Sh38KB/MOK0Tl0t5JYzyqpKwme1Qd&#10;9EZmHa3jLjPUjwehaWIzKvd7Ib/ZGaUdVA9VG7BZBpefIeJ8jTCUHYLng9lYzPJHj58pntXE40Fp&#10;IO6VhuBZdQiGUjzgtHo5DJYvg4XhMlU57kJA2bquhqnTKhgRTus4yG2DDWAXYQAb2i67OConWjrX&#10;ZKodKj3nBAEULR7tnfdWM/goi2eiqsY3EUJi76RDweYcc8LJgurJAv6imvgcSaq7xPD1JOcmcKJl&#10;swkgkKhorAkOK0JFOmeKgpI8mAOVk+smqqBwAwQR5MHxJohNsEJqijOiw/k+mw3hR5Bu2GxAlbT2&#10;k0JaQyjRvvH1PHz1CClep2py4/t4Sh1XoBG8Agw1Ckqs30Y9Kik9BS0vfg6/IH1sltxUnDXDiu9n&#10;i5QU/s23emO8OpOqpxgzu3MxvSef8KnGvQND+PzEcdq8M3g1N0WADODu/h48ONCvwCQLgk81VKuS&#10;gi+Oz0OWszw5PKKpMJcdZmQmjipKlNf9wV5caWvEDC3kdOke3Kec//UuB9E1qqgjh2ntCChaPemZ&#10;rnaiGTtEOzlMEHYSlk24vX8fPhwfxbsTBwgqqraTw3h7ikfC6p1SUv1UWFK82YXn0+14NkmLd0Sz&#10;Hk8tdRmuoSoswbm2HNVORXbJ+fr8FdobgRPV07mLfL3ztHvSf0n2srugBrrYMFE6AqTfnjzHbw8F&#10;TITKXVFNUkYgM3R3CRXJQ9FqEQpaYEk9kxYyXxAe0txO8lE/Ek4CBAGShMBJW5KgQq5/gpH6DATQ&#10;71aOt8lnkvoqUWcCKLldShukhOA1YSjvo3pK8fOoNjBUh58TUB+pEB8cnMTYrlIq3UP47BTVsRR0&#10;0jL+ws8kmzS85G1iOb++exeLVL9TBwRC0hVT041gRiD1KaZH2zA13KqUVV9rJfoJqCnawd72GmxL&#10;icJm3/WwtzSGnZUZrExNYWdrR1dkg+CNfhjv78QRnrxOHhnDpflpXJg+ggtHJ3FRAOWXZgHfNKqC&#10;bSaIyqNiKndAVp09chvtUUoVU9PvgfpBDwWlyv2eqNrvgWpG/ZAnGg54KVDV9AWivi8KjftjUdcb&#10;g/KOMJTtC8XW0vUIoi3y4ECVgk1vDjyfRH0E7zBBMi3ktr12KOlzQ+1oMEJ3GmFbjStaJqJQ1ueK&#10;/BZb7Cj3xOYER1i6LoOLy2oErV+NU/sy8dNCMx40paFnoy0u5CXgfed2vG+NwIu6GNwq2YzCDetg&#10;SPVkvIqD33yt2g7dVpSiKChfUTPGcKLVceBnsqels6cNc6R6dKalcxI4MZxo8VwJLHeqKO9UU/ik&#10;GqtQJQZUmZt2aOxcULYVVZMZH0M7p1STIVxjqJoipciVFpPWysqXQPKlaiJARD3ZUO3Y8mjLox3V&#10;kyuh4xNOANN6baZ6Cowxgn+YPnypegQkvqEG2EC1I4Dy2aRPG6dP+0bYMDwIHA8/fQKIv+8mqquN&#10;UuCpj/W8zdV7jdp30NVrOdw3rMRGfu/IeDskp7thW7YPsnL9ePRGeiat43Z3pG9xRkY0FWzaZhyr&#10;KcZRAmoifxeOVZSpdXxv5mbxkYD6cGKBEBnEnd4uwqYPtwghtUlDTbnqivD5sRl8fnwOL6YPQ7ZM&#10;lx5SUkkuIev3NL2i2nC8qgxHC/MJiXp8fuY4/vzgFhXRCaWcHhwcxqNR2VVG6qsmaA3HcLOH70NA&#10;Xe6gGjrSTziN0toRTKdGPgGKcUKsn9g8Kd7sxvOpNsKpRSmox4dkLZ5sX1VO9VSI04TTbQ6ury+e&#10;o3K6y4F8U8Hp3Znz+IzqQnJFX8usHAe9gObn+0/w68NnmhCw3LyrWpbILJnUSUnjNxWfQKXKBkQV&#10;iVXjc8XmyRo7mc1Ttk1soKilT8pHgCPlDFoIaW/TXpaaJaWaeF2soawPFIjJzJ/cL/dJCKCkjECK&#10;O7+kTfuSUBRFJy1/ZVHwZ7I7zLnLmK9swomqVryaPs6/62UqxdNKbclj1CYNZy+qRPn3Dx/j1ol5&#10;TA604eiBVgUkAZS2O+b0sAZOUwcl2mnxqKCkWHOwHYMddWiq3IPS3G3wdraC6drlMFsrOWErWFtZ&#10;IDEqHJP8P7R09DAuzs/g4uwULs5M4dyRCVyanoKO2JVNmSYIzzNFWpU9tlTYYGuVNTJrnLGTimgn&#10;lVRuozP2tDugcmA9Krr9kF/ng5xyH2zZ5YrdNZuRXxWElGw3pOV5ImOPD7aX+GB3YyAquyOwvXID&#10;fGmZfJMl9BG03Vipp8wGV8LJE81HA5Cx1wGbdxgiu8UVhR0+2Fnjjqjt9rBy04POGh2YW62Cu4M+&#10;ol318OVMG1507kGliyVKbfVwrTwZL9sy8FXXdnzZnYErZSFIcTaBLgFlqr8a1marYGEty2RooahG&#10;nKPN4RBpBFuqJluCxIEQsk8y1BwTjeGQaKQJAsqF190JLU+GlyTLpepd1UHJLJ6FCoGWO23h+ngN&#10;nFxo0RzC+NpURFb+urCkOhJbZ0OlY63gRDARVtLS146XnaUoNMQA3qEEUZgBg3YslAqH1zeGUTnx&#10;vg0SoQRYGO1ZmDkhZahyTO6+axScRCl5UCmJqpIF0C5eq+GwfgVjObz89BAWTStOKO3IobrN88OO&#10;Xfwb5XghLWs9Une4IjHNCbExNsjb7ouRRtqufdU4R8Uzu6cAEzk5mCrcgzPNtEeHD6lOnF+ePqES&#10;4XekzUtfJ+4cIHCkUrxOuhbUqJbBXy/J5gy0ejwrPjw4gCudrargUrbAukOgSTuX8831mC7ejbnS&#10;QtXK5ZdbV/Cn2zfU1lgyg/dwWKOenh46rEB1b3A/LrQ245L0thrYRztHQC2OUEGNUOUcxDtC6t3x&#10;QQUopaBmqKDE3h1p/rRYWNbfleNqbyHOtu3BtYEWgmiRALmnSgk+F7VwTSBwEz/dfKDil095IYGS&#10;KCcBlVSUa6buNa1KJOGsTVzLUSqxvye8fiCQfiSEBEgCEmn3q13KotQYQ6t4NFZM+kxpQsAoausj&#10;Q13nUR4jj9fGvwEUr0tVusz2yWNFAT6fP4UvJZcks3ViFaXLwXWqRCqol7PHcTCzELe6R3gyOUf1&#10;ehPPjp1U30ua2MkEgTTcEwX1/f1HeHfjKqaHOjApi3wJKAGTHLWhAVSbsn4CqPa6Qgx21uFAdwOG&#10;+1vQ31WLPXlbERnmCydbc1iaG2Pt2lWoKtmDqyeOKThdmptWcDpP9XRldga3qdh1gnPMEFNoiW31&#10;LkgqtyKkHJBc5oywHAtE5JkgvcYCRbR2RW0BSCaAPIL54i760DXSgZGlLiKTfXiGt4aFmw6cZFbK&#10;Sweum1cigKokJMMMsXm22FLmgrg9tBG7JSFO+1jvhPwO2sUhb+xsdkRgxmqk73VFdrMb4vOs1c4m&#10;RrZrsMpwFVbqLYOZuS4sTHWwJXAdvjjViY4tPggmuBoCrXCzOhovWrfielE01VMoTheHIdDSAMt0&#10;VkJfnmu1jEqFgzaKiinaBPZUc3bR+nCINYB9PNUTYWTHsOXntSOUVNCiCaScaPNcE03gxsvuBJgX&#10;lZTv1nXwz7CE31YLWjlRS1QrcVRb0bR0EXw9qiZLqiZrqabn72FLO2bls5KWbqWyc6KaRD3ZU1U5&#10;0Xq5b6YSCqK9C9GDP5+/MdIQ/qF6mvyQ5ImCCapQYwSGmcEvmAqUcJLQqCd9QkrUlAE8aeHcfdfC&#10;zXs1ldNqbAg0RkgU7TQVUyrhlJ7lSUB5ISvPm4DywrYcT8LJGUkZLgiLtEJGohcuHOnBncNDuEmV&#10;c7mlAYslhTiUnYXD+blYqK7Cbdo8qVn6eG6JaooQGexXgLpLQN3m8WJjLZZqqnCjW6Oivji1oLau&#10;EmDJwmOpTJe42Sctg2Vpjaiockzt2U14NeD9sTn89SFVybnTas2gRkWN48n4GAE1zstjuNbdS0i1&#10;EXTSYZOW7tgIrcxBDkjaPFo+DaA+WbzpTgWoZxPNfI0mVZx5o68YF/btxsWuajzmWVssza+PnlHp&#10;PGIQSnfv49c7j/Ezr0v8+oD3cXALmEQRSadLye+oJDMHtcyq/fuZNZkx0ySypasln0PASFX42zOy&#10;7u2aZskMYSMhquiPoQXVH4/yflpISfwOKVFcYvEUoG79Dii5T9bvvVhYUoCSfJJ8B1Fzoti+IYCu&#10;9R/E2M4SvD60wBPOJbw4fhKvTpyhIpRF0Py8lwhfPu4rASGt5zcP7mFxrF/1FRcgTQuM/hCirARQ&#10;EqP9DWiqymXko6VmN1rrC1Ffk4/K8p3YW52LoAAPrKSASIqNwsXj87h6fIHKaRqX52ZwfvIILs9M&#10;4+7Jk7h76hR0YgotkFHPs2iZJZIrbHl0QPBOM4TkmCOx1BE7ajaohb7raLFWExImdoSF82r4hVsj&#10;Os0TDj4GsFwvaoBnbQ5GLw6wsAwrhG+3RihtUHS+OYFnhS2VDoSTAxKLbZBcakPw2SK93hHBWQSk&#10;bG3e6MPH00pJZbWvHoxtVmP52hVYyTAhoOxddVG82wdjPbHYW+SO6mx3+md/PGxIxp3qKNxiXC8O&#10;x9HsCNitWQUdnRUwNFsB1yAzuMaawSZKH7aEiAPh5BhnAEeCyEGgJIDi0ZbW00b6TsXxskS8Puzi&#10;9NTjHHm/zOi5p1JN0fKtF3XF13GjFVsfYww3WkWncAPYbhbVtAq2tFn2DDuqHKWWPoWoJ1lSY8/L&#10;zoSTFGPKzi1eQbRy4QInSWITSlRSGyNMeFlUE+2eTAxsooULpNKSVse8rKDkb0D1RHjS0rlTQfkE&#10;GmJT6DoFpgiCKSreBpGxlohLpCresZ5Q8sD2Xe4ElDuv82+eYouIcAvsTPXHSWmvOzuJmzKt39Op&#10;OhssVpbwN87EaM5OTJeW4FIXBzzVjSTKvzh9DA9HNNXnajuq/d24yuecrduL8031qind16eO4bP5&#10;abw4PIonI5rtrWRDB1FR9wYEalRRfOxMcRFmS4rVUhcpOfjTvVtqOc59AuqJsnkaQD07PMH3GqbN&#10;a8elthY+XkoNxvBsbgBvTg7jjQBq8ROgZgmoKekJJTN4jWrm7oYUZbYX4FJnOe6M9OLFsWO0VLdV&#10;tfZfHr/Cnx+/4PEZIflSKSfJCQmYJAktUPmOtkyWpwgAvuKg/44w0iaflXL6VI+kbBIvC0wELO/P&#10;XMLb0xfxZumCyg3JbXKULgVyn3bJiYBIQgunPwJKe9sf7Z/YQSnmFEBJ+xexjQIoue8Z1dPbE+do&#10;567gc9o8AdSPdx+qmqqf+H2krcr07mp8NnMaPxB0P93TFH1+eZnwvSLbYMnmolfwGZ8rEPzl6RNc&#10;mB7DkYHmT1au9Xc4TRFOAihtSMeC4e4aHOzYiyGq8QO8PNC9Fx3NxehsKUHkRk9sobW7RoV0+/gi&#10;ri/M48r8rFJOAqdbi4u8/QTunCSgslrckFHniPRaJ2ytcUVQlhECM/WpnmwQus0VFusNsNZipdp3&#10;zsZdF95BxjzbGyE02ZGKyQSrzHVgaL8MnmEmCEozR8wuSyQWWiG52JZAsmPwWG5D8HHA5NtjY5oZ&#10;/FP5+rvMEV9ih/BdsnuwC/xps3yoaoLTrOBFG2Nqx/e0oYoy1oEnlVNanjvS8i2RsXsd8itkMwZ7&#10;HNzpiUsFwbhSFITH+1Jxsy4VOV4OqnGd3jpduATLzJwJ1ZIR7GMM4UiYOEUTOASQIxWRQxIVFW2c&#10;jQCKQLIluGzjjXkktBSkJD8lgDKGM2+XJT8OEWtUdb0r4eQeawKXCAIvmJYukDCiXbMTMDFsCSCV&#10;GBcVRdtlRxUngHIgtFx4v3vgWngSTt6Ek0/IGgSIeiKQAsON1cYMAQIqlXfSJ5Ro//i7e28kmBSU&#10;GBv1PyXLdZW989loQDiZIkQ6R0RSPUWYISKSv1uaKwoKA5FBOKXneDPcsSXdEbGEWEKUPZqKtuDG&#10;1AjenDqBJ5ME1BAB1d2By/tacGpvJQ7tysbBrEwcod1bIkweHRrF53zstxdOU6FMqM6YAprb/Z2q&#10;G8K5+lqcoc2TtioCpy9PHsOroxMEzTDuE0Dn25twvlU2Z+hUz7vC91msLMUkVdS55hbajUX80+P7&#10;+OLMadwfGSFYRvB09DCejx/BsyMTSlFd3deFSy2tuNrVTqVEcM0MEjaDeHP8IN7IcX4/Xk/34pU0&#10;rZtowqOxalpCwmlfIaMCtwZ78YB29dHMDJ4fO6WUjiwnkZC1b7+KrbtFK3dZ1JAGMl8QEKpMgAP2&#10;q7NX8f6UZhcXDaAEJtLETrsOTgMTgY7kgqT9ysuTZ1XrFEm4y+zYB2l8RzCpJScMgZSASI5/BJT2&#10;deQ27e0KUISSVj0pQBGWataQgJLc2Yv5k/ybyj56mtlHlUO7R2V4m6rw5kNMldZgek8F3iycUQuT&#10;354+h7fnzlPpXcLnl6/g3YWLeEsr+I6fR17/t2cvcOfUPMb7mmjzmnGEEJoWNTVIWCkwtWOStx09&#10;2MJjKw7vb8ZYXyOGexqoqBox0lePrqZitFBVNZbmYunIKG5ROV2fn8eNYwsq33RtfoG27qQCkxwl&#10;dFJLXAgUeyTssUf8bnsk7nFCrJQB5HnAyH41Vhgsh5ktlYYXlcJmU6wPIogSXXnZFsvNxM5RJWW5&#10;ImmPI1JLCSPZcKHKHhl7nXl0QlKpgMkCgVtN4U4AOIStoqUzQ1yRg1rxH5ZtBb9kU8JEX+2ouymF&#10;iof2xMhWBwHRVojLckJqgStidlogJtsMW/ZYo6TBBxW5tpivDsFSQQCOZrjiQKo7cjfYw5Jwslhv&#10;Cs94W7gRQA6JBirx7aQsGxWUqKc4wonQsiMQRS1prZ0NwWQTS2AxbHm/VaQ+rAkjB8LNgdbQhVAS&#10;MKmgGnMKkxk6AZFswKkBlNrSXKwuQWSjQmydrso3icJ0CdSD2yaxdXqEkx7hJOrJgIAyVoCSnJMv&#10;b/cLNoA/TwT+0ncqmCcFqiaVa1K2jmDiawmYvAk7v81G2BRiiqAQEwTLiYIRTFjFxdujsCQcmdkb&#10;sGWbM1K3uiI+xhqJ4VbIT/HHeEMJbtF+PTwyjeczi3g6MYM7QwdoozoVOCSfNFGwSy02PpS/i793&#10;BW7s78Xb+Rl8d+kivj59RuWJ7vYN4G5/P252SWV5LU7XU0W1NuL5oRF8ffI4PvAM+YwqSCB1vbcL&#10;S6KiCLObVFTSyXOprhpHi/ZgvqxClRT8dJ0q6s5tPJ+awv3hET7vEJ6NEVATR/D8yBFCcQiXWtsJ&#10;UWmfQiAdo0KbpWqi1Xs9P0Bo9ePldA9kBxhRT3eGKnG5k9auvZyg6sFDwu7+oSncZlwfPUoFdgrv&#10;Tl2k2qCCkTh3jQP7sqoSf06bJNP1zzjgH08v4t6hGTydWsTz+SVVhqC6XkpPJwUoUU03CJoragZQ&#10;4h1VkgBKShXEcr09fg5f8D1U8prg0aonCYGhVi2JCtImvuV2lawXxURAaW9XCfRP8R3BpJbSELaf&#10;SVHpMenYye91+rxqK/zDXVrW+0/wi9jW249xtLgKc0XVPNloFiV/JmUHVGOSr5L8mKYGTPJQN/DD&#10;7Yf49clzvLxyQVV5HxlowgQhNT3YghlpQkdQCaC0CmqS1w/3N2OkuwEHO+tUjPU1o6exDAf21WPp&#10;6CguL0zhKv8fXZufU3C6xRPTvSVa+1NLKrSg0pG+TnbBHDwEhwDEI94IcQVOSCnwxHKqF53ljBXL&#10;sYxWa43FWhjQ4tluMIR/nD2Sd3sjp9ELWfVO2FZrg+11DthR54a0SifEFdoghEAJ3Gakem57EARu&#10;MQZwjzdAeJ49onbbYtN2U2ymDbQPWg7HIMLAdzWcqBicNxsgKNUWWVV+SMijVUzXp5ozQizVVl7j&#10;enRPxGDoYDyOHUzBbGsIDtUGIT/SAtb6OrAiVB3DTLEufDUso6hm+J20IWrIjhASpWQTS0vHsE0g&#10;pBgCJetoY1hFGcKSULIMp+qJJkyosDxTTNW6PEmUyzKe9VROzhEaS2f9qXxACyYbgkOS4tYq1yQh&#10;+aaVytK50dKt5/f0YHiHaELg5E+15K+FE7+7Ly3dBkJHG2LrPPz1sJ4qTOqbJBkut/kTXIGE0mZ+&#10;3+AwM4QxwiPMqaJMER5nQUvng6R0VwWtsCD+fkGW2BbhghJpfLdrK2ZrOHC7e2l3qEyOzuHJEQKB&#10;tup6d5fqUiBKZ6p0DwZ3pGM4ewemy4ppj/apDT+/Onsa31++RKUyjbsDBFRfnwKOJL4FUGLlJD8l&#10;cPp4WrNE5gmtniwEvtTRhvO0g1epsq7TTp5vb8Z8ZQWmC4txtrERL2am8NtdDjye0e8RgA8PikU8&#10;RDUkOx1P0+5NEGw9uNzeqlq/vJkfx5Pp/XgxN4RX84N4RUC9mOmmTWynCqvDtd4KKqdKXN/fjscT&#10;E4w53B2XflpHcf3gJG6NzODe+AIeThzH/cMCoQU8mFzA3cOzfMwU7hyaxrUDh3C5bxhX+kdwd3QK&#10;dydm8YTqS6uwtCFwEUUkYPrdvol1I4DenL6g6qvUTB3BJpARoEj5gSgfqRTXAknlmBhqoTEfI4+X&#10;+FJgyOcLkBSkZHkNHyezkGLx5LZ3J2UpzimqSk3S+/3Zi0pdSaJf6rb+9uglFvc241hpLb48fZn2&#10;7gl+ui+lBZqe6KKYpEBVKsqldbEorJ8fPFF5qPkDPZikOhIICaAkNFBqwxGqqSO8PkFoiYIa7a3D&#10;cBetXmcNhgmp6QOdODM1jvMzE7g0e1TZOck5CZweUDELmARSAiYJua5jtZkKgYPEjQPXM9lMqQS/&#10;VEOkFq+HR4QVjB3WQtd0BW3eMpg6r0Bgsuw67Ib8Zg/ktjgjs9EWO+rtsHUvgUU7F1Ugyz1kGt4Y&#10;m6Qvt0zFZ0lS2Qwbthir1f9RexwgHSWDskwQX+yAWKo3gWLCbjdsrfREfoc/Cvt8kbbXFgmFlkgr&#10;d8YW2rqsBndUDwWicTQIjcPhqOsMRF27D6pavFFY4YWM3PVIKXJHTL4dNhNs3lst4BSnD6uIVbAI&#10;p8qhIrKNMYENFZE1FZFVFKFIIFlFMsKMYbZpDcyCVtIKEiJUct60oz5SB5VCUKQawSdFAEslRltn&#10;HairZumsCSRrAkqroGwJEgGtzNrZbpACzNWqjMCdqslDEuK0g94hVE5SOhBmQEBJSQGBJHCiatqw&#10;WZLgVEtSNsDw8NcnmAg2wkmKMgVOkiT3JXD8GJtDqZYiCCiGbEoREmmGIAIqJsUWyVudEUSIhVKR&#10;bo92RWVaGGpSIlCTGIrmLfEYzs/Badqq64O0X1QnsjX6o7FDuNHLwd/RwkHdhIW9ZThIOA1lZtDm&#10;5eEcldGT8RF8fnIRP/CM+tXScUgDujv9tHrSGZPKSAAlcYkQej5xGN9KBfqJE7RoUmHOAU4beZlq&#10;62JHO672EIa0lKca6xWg5kvLcJXv/zWh9k937xFsc7h/YBSPDxJCY4epiqaojmYIRYKupY2QaiH4&#10;aPFmDxJItHYCqTnCaqZHbS91rbcSV7r24kpPG25TnT2enMGTo8dwZ2wSN0YncHPkKG4eJKiGjuDa&#10;4BHcPKC5fGt4EnfHpnnkbYzLBNMVAupS70GqrxmlpqS6XGDyRwsml7V2Tat0BD4CCFl8+5Eq59vb&#10;91V9k8BH2vTKol+5LMefJCEvM4C8X44/8zbtOj5J0gs8ROFIucI3cllAJqDje8ht8n7vqQafUhFL&#10;33JZTyilEB9pRf/0+AX+9PAl/unpW5xt7sJ8cTW+XLrM172vkuzy2tKxQUK7Xfs7Ak7gKu//y7Nn&#10;OHNoGBM9tHmDbZj6BChl+Xg8vF8Th/qbaAXrMdJTjYH2MvQ3l2P2YDcuz0/iwswRxlGcn+JxiicH&#10;wun+aVFNAiQNlP4YOt6JZvDfsk51hwzeYYmwnc7YnG4L/1Qrhi18CST/BGuEbSeEKj2Q3eKL9Bra&#10;hUoOgHJrJBRb0cJZIjTHAmG7zGnbzBHH25LKHT5tuumIsDxCi+onYrcNovfYKmu3cbsB4qVYs2E9&#10;dlAVZdQ683UdsZUqLJXHxGo+v9oeaXWO2EKFllrvwKM9UmsdkF7nhMwGF+zic/Naae3a3FC4zwul&#10;nZ7Y0+WBih4Cq88HezoDsLPFH/EEakCmNa2aPkwDV8B042qsIzTMaZFMfPRg6LEGBh4rYUFAeaVY&#10;ICjTFgEZ6+Cv2qJIYzpGKlUUbaKUEtjS1ln4rVRQciAsbAKkEJOKK0BPqScLgkSqw6WEYH2QAe2c&#10;PjypDL1oYzVw0ldw2kDl5Es4qTonAkoVYqrckkCJ6s1HSgZ01dZYMkMntk7u1wDKEBtp/0KonoLC&#10;jREUSSUl6+wIKNktJ4QWL9jfECmh9qjZGY3uPRlo35aC+vhI1MWFoiExCv3Z29RWVRd7+nGLKuXp&#10;4SN4NH6YNmg/LlFBSYGlFF+O52VjYPtWjO7KUjsX3xsawJvZGXxPm/f9RVqIuVncGxzA7b5ulQi/&#10;0NKgACUdDW739+HLkycIslN4Nik5JJmZG8Ftqq7LnZ241tOj4vy+dhyrqsLk7j04XluDB1ROP13i&#10;2f3yVTwcOUwVRUANj+MxP9+LmVm8oJq63tGNC82NqsTh9dwYHh3upVUdIKz2Uw114EpvNd+jmhBs&#10;xY0DBwjhaTyiMno4cYxgmsRNKqGbI7MEFK2eghKtxohAiQqJcLp/aBY3Dk7wuYdxdWBMQer6oHRt&#10;OIm3J6TticaWaUOrogROcl07oybK6FfJcd17rKmhuv+U4Hn4CUwCKulUoAHUL3cfqtC2U1GPufOp&#10;lkqq1XlUM3KfgKUp1JS6K01CX9TYl5KDkgZ6c4t4f1r6O10jEO8SUC/xp0ev8M/P3+Nq1xBmC2nx&#10;TlBd8Tk/yvvwhPDxOr8HH//1DdrNK7ImTwpYCVq+128vXuL24hzGOxtwZH+rAtTUAOE01ERANX8C&#10;VCsB1Yyx3gYc6KjBUHsNFkb24wrt3GX+n5E4PXEI56icpIzgDv9vaEJj6bTKSULUlE5wNgEkldKJ&#10;BgjJsIfjZlPoOa6EvssqrHFehdVOK+DCs3RalS/iSu0QmW9CIJmr5TCRBRaIKbJUQEqutFezgTnt&#10;nshu80RatZtq2yuqyStFj0rKlHCSvJMd4WRMaJkTYLZ8Pi1czqc1bbSEsug2stAasWU2iCUEE6pt&#10;kUIllbTXBlsa7Agse2zh5eRKa2yttlP2MrfFBfltLihg7Gl3QzXVV8t4MNomQ1E+tJlQDcKulmhk&#10;NUUhMtcPllQUqxx0sNpeByutdaDvtBLrI0wQnumA0O3W2LzNDJvSTfm7mKjWKn78DprFvsZwCteD&#10;lfTL2qgH+0A92G6kpROLRwsnRZhSJW5L1eRGtSQWTpSSF1WTB+2gZ9BaXl7L29YSUHpqVxsfgslb&#10;LB/B406l5EooOXutghOBKeHuq/epzok2L1BTpCnV414EYQBtXiAVl8z0aZavmPI2KjBayyBfQ6SH&#10;uaA+gyDK24bBgix0Z21FTXwYqmODUJ8cjk5ZqFklG1R2qa3R742OKwV1j4NZao2k1Yl0x5zYnats&#10;3sGdOzBbVoIrVD5Padc+nj2DHwiQb8+eU03nbvf14FYPz5TtbbR49ZDdjeWybLzwzZlTtF+0kFRb&#10;j8do20ZG1Bo/LaCudMoMX6MC1NE9hTjTJMtSxvHrtWv4cIz/gYdG8PjAGB4QpI8mJ2nrjinbd5kq&#10;SvWtGh8kVLrw4FAHnk704TLtxUUOkKv9nQTMIO7Q2j04Oo+HRxdwa4xAoiq6Mz6H22NzBNWsgtLD&#10;8XncJqDuHZbHUWVRKV0lnK4InKiebgxP4MmkbB1/AV+e0SSztbkiAZKmm4DA6rqaEZPrahaNwJBB&#10;LmULf7r/GL8xpNDzjxCSo4BJbtdCSh4rR1WtzpCjxA93BEaakGp1qRD/4a5Uq/N+wu4rKbpcXFIW&#10;T3Yi/vZT4ahUv//56Uv8y8v3/DvP4EheOb48fh5/efgCv/C9frzN516VzUavagpWz13AF5doSQld&#10;sZLy3NeXL2JsXyOOEEKTg6KkmgmqVhxVgGrCIVFQfS0Y6WzEME9wS0fGcW1hDld5Ers2N6dm6rS2&#10;TkIDKQ2YtHDS5KI+WTwvqfHhwPOJt4RzqJFa1b+Og8IumLaHA9CSqsDEaxlsN69EdL49oeCC9Cpn&#10;DnZv5HX4oKjXlxGA/H1+2F7ngfBd1vBKkAWyPOPHcCDFr0VIlgXhZKP6IkmL3MAdAit7tfpfltaE&#10;UnlFEXaiqJIq7ZBKu5gmjfSanLC91RU7CCCJ7H20llRIxX1eKOnzwN4D/rR7wYRRBCMSrYcTUTcU&#10;g9zGDbSodshu8EZq2UbYB5tB13E5TL2paGKcqBT9EZjmCyNX2jE/Q4TssEHMLgcCylptSBqUYaa2&#10;j5KlP9LW1zvJEF5SDxVtBBtaQLsg2mKCwY4qTNk6X1o8teBXtitfAw+qJm+Cx4uPEygJnNw3rVb1&#10;ThoFpbF4PlRBHoSMK39vJ2n/4roc9m7L4cC/wXqqJrF4EmLxXKQq3JtHPs7FYxVcPfh6VFnSfsaL&#10;Cs4ngO/puRb+HoYo2BqCguRgVG2JQX1qPLp3ZGB/biZ6szNQkxCB8qhN2BtPm5cWj5HCPLUjzI3B&#10;A3hAdfKUVu8hFY7M5F2gRVuqr8LRonzCaTtt3nbCKh+nG2pV18sPi4v47sIl/CzT0sfmabv6cZOA&#10;ut7diXNUNgKpi63NqumdNKd7f3IBjyaodEYJmdExWr0h3Nq/X8W1bqqh1lbMl5VjfFcupktLcb6t&#10;De/m5/ArB80Dqqj7AyN4QDv64MAIXh2dwWezx/ieg5jbW0V71otb430421aJO511uNK6F1f7OnB3&#10;ZBwPJqZwb3IWj6ZP4OGUBjx3CaEHRxYJo0UFqgeHF/DkCAfL6DTt23GVBBeIXdo/iov7RwiqQ3h9&#10;7AzeLZ7FBwJKGruJgtImrgVQmnYommJNmd2T+yX5LpZL8lJKSRFAAh4FKKogLaR+B9QnOKnHfXrs&#10;bw+eaEDFx2gBpn28HKUoVPu6AihZtvPmuAZQ0oVTPsv3vP1nea0nL/Gvr97jS36msZwSfHbsLP7+&#10;7A1+4Xtol+zIMpf35y8RVjc0cBObev2eesz3Dx5gdn8XDtPmTQwQVAOiotpUXupwHwH1CU5jnU04&#10;c/QQri4Q8lRPMlN3mdZclrAImG4uHlO3yeX/NaA+1UHZbaId4SCz8tOHifcKmG1YAWtaIKfw1XAJ&#10;XwVPDkrPKJllky2R1iK5yAk7GzZQkWxARt16QsUZ/hzMjhFrqEx0YSaLXqNN4ZkoS0MMEEEIxRTY&#10;IpiQkja30s0gPEdatchSESkStVb1V9saHLGz3QU5nW7I6XAljARIVGS8ntvlil2dvI+35Xe6o7jf&#10;F2WDgSgfCEHFYBSKuiKRVbcJiYXeCEillQteo9a/WQXowlogS6uzlqpwtf0KLLfSwQprWSBNS5Vo&#10;gdh8Z7XEJyzTFGE7qOK2mys4iYIS2yttjn1TzQk2I1q7VXAMpcIhyG2poCQpbknFJG1S7KhqXGjR&#10;3Pk7eRJCMkvnIXknhpQU/F5WQFXlRfh7biZ4aOVk23Ur55VYR0Vn6aQDZ08BjhF8Ak3g4Wfwh6rw&#10;FZqNHggoV97mxpA1eKK67Bz5PHueQPwd0LpnBxa7W1CVFIPGtCTUJ8Wja3sG+ndlKkg1pcahLGIT&#10;KqKCUJcYg8H8bBxvalAK6sH4IQ7SCULqMO4QKpe79uGMVHuXFGIkO4sqahtGc7KxWF2F673deHH0&#10;KFXUOfx89Sq+l55Oh8eoinpwk0pKFJgUX15oaVSFmx/4n1Tqp17NTOER1dMTqiMBlag1AZWoqatU&#10;cqcbGjBZWIjD+fl8n2q+Tx++oU355vQF3Oofwt39B2gbpevmGF4SUncOjeKXJ/fx//jf/iP+93/6&#10;BY9OzmK2qoSP6aGamuT3WcSjI8dwn/HwKP/TE0yikB4dJawmT9D2LRJUx/BMeojz+ODIvJptezK5&#10;iDMdA8raPZycx+OZ4/iCakjUk7Qo+eK07IqiAdTXhJMcv78hi3Y1xZoSnxFKr4+fw/sl2UXl2u+A&#10;+pWg+OU+LRuBINZKwCOXfz+KGqJS+tPDJ/gTofBXqc969Ax/fvj096NAS3tdQPaXT5cFWt9SwX1+&#10;5oLa2FPa/srW6bK+TgAkeai/E1A/XrmDwwUVeD1zEn97/Ap/e/5aqTNZDiNV5LLc5TuC73sCS5b0&#10;COR+5Of787OXOMfffLSjnoASSFFJ9bdhop/KqacRI/vqcairBUsTwwTTNK7MTVNBzauE+MWpaUKJ&#10;9voTnOQoCko7Yydwun/6jALUvaVTDCoom41rYey5knDSpdIwgoXvKvjFWaOwKQ576iMRkWqP6DQn&#10;JOzwxM6KMGTXbkLETlsqI11CiaqBlsUicA3WBejDzNcAFrQgshZN1qvFFjkgttAOm2iZZO8372RD&#10;KiZauHwrJEixZq0jLaE78rs9CSF37CSAtjU5IKPRAdupnjJbnJDV4oAcRkGHBwq7NiKz0Qfh+Tbw&#10;SjODU6w+7Ple1mFrYR64CiaEq/GGlTD2Xk21pA/D9Wux2nEFVtstg569HtbaGmOlhS70HXXhl7wO&#10;8bSm8YVWiCREw6jqwjLNEZppgaBt5p8AZYaN6ZbwTjQnnHRhF7IGbpHGcA4xIZz4vb2Xw9KLisdf&#10;D65UTe5URe6E03pRTISRFk5y9JQE+WbJRRFMGw0VmGxcVxBKy2DjRuVFxeS5yQRejP8JTOtp9wgm&#10;2aJdAOVMBeXiyefw+Q62yxEb7IaanDTUZqTgQPEeHKN6KY8KR8vWJDSmxKJ9WzL6cnYQUFloz0gl&#10;oIJRFh5MqxeBrsxtmKYCudTTi/tUNY8mDuHpUclFjeF6fy8u7GvFbGUZhnOzMUiLd5CAmimXgsd2&#10;pbS+WDqJH65cotWjShAVRWUlkLpKG3ihuUnloSRx/ozw+ub8WZ6xj6l1dfLcx2M8ElYPpO/TJ0hd&#10;oGqSXNREfgGmC4twvqUFTw5N4OdL1/lYnpF7+nCtbz/Od3RRLXXQrg3jP379Afgf/w3y73/89/+K&#10;O7QS1w4ME0wE0cQJKiiBE0FFID0gnJ7w8pOjxwmlE5qYO4XXC2cIKKqo6UV8oLq4fXASZzsHVEmB&#10;FDyqrZ+kNIDWTiD1hRwJoK8JJklMC6CkBYooKFUbdeWGaucru7G84+O/vyYqh8AR9fSAgHrIUEdZ&#10;36cJuf7zp5Drf5YFyYy/PH5OiLzAP1H9/O3Ji38T/0TbpT1KCLR+kGT3ucv8TP8oHBWICQB/efAM&#10;//TyLX7jZ5kuqePJaJ6we4a/v35PC/eKn+ep2mlG7KtKvhNOkqz/nkpKrOhf+Zh7BMtoO0HU36Ty&#10;Tkf3t1M9tWCUcJrZ34mL04cJJykjmMZ12ruLPJFdnpkjlDRFmQInrXrSAkrgpAWUJuSyzOIRLCa0&#10;Jq5R6+DKwWfkpoPAOHtUtqShrXcX8vZEoKA4GJn5AahoS8GWPV5YH8lBGKkPd6qr9VG0PhEccFQt&#10;EhvizbC9zA8VPbHIb96MwC2yC4ohAaWPsF1W2FJN6LQ6o6DbneGJXbRt6fX2SKm2RXKVrTomVtgg&#10;sdyKALPD7k7ayHZ/7Kj0QnCGNexpj8wDV8OCALAI1oNVGCN8LdYFE1BUcEYBq2BIyBpxIK9xWIFV&#10;tquw2nYFdK1XYcU6KhXPtQjf7qCp/SqxQRytp3RXiNhpTkCtI6AsESw2j5CSbaEk9+RIANrSnkm1&#10;uBPVk7WfHkylwZ3PSjgLhEQRqfIBma2TbgJrGLx9k0Y5yVEg5Uq77ExbZkWwmFMxCaDE3vkEyW7J&#10;xljP+x29VimbJ+FEEAmYxNY5E2gOnnqwX09wufJ2l1XY4GWMgoxIzPS1YX5fG+oTkzCQvQuLzS0o&#10;DgtDY2oSmtIS0Lw1Ed1ZGejLzsS+jK2oiAxHaVgIKiPD0JKWgrHiQpzdtw93DtI+Sb3S5IRSUtKX&#10;6XpfL47X7cX47jwcyNmJA9k5OFpSQvvWhBt90tFyTsHpR0LqIxXSs4lxBamrnfvUwl4B1OX2Jtwe&#10;6OPgPoWv+Z/wGZWaQEkApSBFJSXX7wwOqnzUmeZmZfUm8vJxoroGF/fJhpxz+Iaq4MK+TlyT1ivt&#10;nVisrMV1Pv7h1CH89Yu3+O//9f/Ef/s//594TYtz4+C4snOPpk4xjuMJFdBzBaLTeLt4Bq9o4T47&#10;dUEVXL6kdXtPiDyhUpIeTd9cuonbB/j9x6b4GKofKQ3gIJfbP56/jq/OXKWN0tQxSXsSSYZLvkkU&#10;lJqBI6Ck0lwA9Tmt4OdLtME3H+Cfn7xWMPnrUwaVyF+fv8I/veBtDDnKbb89foa/8H4JuS7Hv/0O&#10;oRf452d8zicY/Z3Pl+sSf6cC+pcXbwixF/iVIPn6whVV6a7AxOsam0h7SDAJiMTWHa+RMoyjhOZT&#10;QusdfuPtsqj5I8Ekyf3vr1M9UfX9KAufr9/g6zwgLF/g7aWLGO+gWuptUJZuorcNY7R8cwd4Ypqb&#10;xLW5KVyZlcLLGaomWVc3S7V0XBViagH1DzhJDurkJ1unsXcCKCk7eHDmDAHlvwx2m3l25kCXokM7&#10;qqGQVDsU7Y1GS3sm8vPCUVIaj8LyKMSnOyFyiw0it9khMsueA9oOvokmtH6rERBngphttGLl4Wjs&#10;3kb1FYHwbbbYkGQI3zR9RO+xQlbzegJpPbJo5dIbZJbPFtFF6xBdyCiyUBFbQjDVOSG7cQO2FPsi&#10;KMUFjv5GsPKgnXJfTitK1RahB9twfSonPaWeLKlaTAkFI9pLfSoPAypCg/XLoWu3CqtsGFbLscJM&#10;B3b+BpD+60nFtJWEU2qp7JRsjWhJ+OesQ0SOFcJ3WmLzNmMqKFq7FHPYh+jChurMiRByEoXps1q1&#10;a7H0odXibetDRDURQFSSWuUk6+u04UZAOfvxd5WNGVwJSCd+BwLGeQOBRhvnTjXl4kubRhhZu9Fe&#10;u9Eurl9F5bQKdrR0dh7SBZQ2XJ5rx/ttV8LdwwBBAdbYERuInpJ8wqkVJ9ra0ZK6BR3bMjDTWI+i&#10;iDA0Ez4taaloSklCp9g8AqaLNq06JgolocEKUrXxsRjKz8VSWwtt3n4FpYeHOLiPHMbDw+NqF5gz&#10;rY2YKi3BSG4uAbULE4XFWKIVu9wpLXUn8S2V0feE1PeXzuPdsVmllq73dOGiUlAN6ijAks0Xvj1L&#10;2zE9rYAkFu+xrLGjWnvMEDUlSupqd5d6/Yk9ezBdxPeqqaf966XNO49HY4dxor6RamuQtzfgeLWU&#10;EHTh+sED+HiHyoEK5v7EDF4unMRr2dGEIdssfXmelky2X7pwlVbzsmoc9+1VqTm6gc9oHyVv82hy&#10;Fq+PLeGHq7fwep7PXzhFKFFJMOR5H8/R0hFMAqePhJWsfZMCR1EZ38pSmOsc1J8AJbZKwPT50mVl&#10;8UTFyGyd5IzE5mktmoDmnwmWv796i7+9fI2/UDH9jSD6J4HPKwLnBY8vJQgldVluE6AJ3LT3vdaE&#10;3CZgo+ISKImCEnsm7ynvJ+8rt/+JVvBfn7/D6cYu3B46rBTU315QVX0ClFo+Q+X1Az/vj1LuIDks&#10;KiiBldRRfXf/Aab6OjDSRUD1tmKclu7E2ACuHxM7N0sQzRNU86pdihRi3jp+nFA6RjhprJ0WUNoZ&#10;vH+rnAROZz/FOehEpNsjbqcrQtJssCGGNizSABFpVthZuAG5hZtQUBiGippUZO8JRm5ZCHIrQ5C4&#10;yx2b+ZjAlHXwjeXjt9pgW4Ef8ssjUN2yFbm0gpsSTOAbZ6hKF1Ir1mN7rQfS9rqoGb+QHBNsyjSi&#10;VTNXs3iJ5Q5UT07IqPdASok7glNdYe1qDjNrI5hYroSZzTIOWD1sjrBD8i5/OETowy7SkJAygA1t&#10;1TpaJ2O/NTD0XAF9Dn492jo9++VYa7OacFqL5RY6cNpkjLg8FyQQhskllthSboekIlvE5lkiRhr0&#10;iYrK1iTJQ/mZ/ZMsYC2LfqnI7AL1YUulaU7wmbrqqLWC7lQ87rR1HlRW7ioEUIQTlZQUY67nc9YH&#10;GKhdY2xp08wdl8FCtrwijDwCqTzVfQImApcwtaZisiKErGn3bNxot1V74tWwduH3t9bBOisdeHqY&#10;IinWFynxG5AY7o7smCB0FORhorYei22d6M7MQcuWNByt2YtCwqdl6xbso4VrydiCToKpNycLvdlZ&#10;aEhOQGl4qIqauBgqK9nxpRYXujtxa2gQd4YP4N74qLJ7t3n5XHurSlqP5edjOGcXj7uVDTtH+/WI&#10;Cuir0xzIhNSPVy8qFfWOZ07ZRupiawvOE04XGhtVOYCUGXxz7iy+WFxUykn6Pj0aG8WTw7SVh6VG&#10;SpNAlxKEC7SQs7SSko9arKwm6FqptMZVQv54UzNO8fqtrn4c2V2EYSqts719+O7uPSz1DtCuHsDn&#10;p86rwfkb7dKfaav+RmXy5/uapPKPHHA/0cb8evsh7RDhQgAJlD6cOkegnFeXZfdegYrYNelIKYP9&#10;24sSN/HtZbn/urJ2789dpLqQRLlm/Z1YKsk/CaA+UJ0JpFTu6uwlxkXIFuayVbnE13zdH2/SOlGh&#10;qLgjAJPg5370mArqOVXWc4JIAyeBmMS/vHqPv1Px/Aut2j9TOUn8C8H1d4JOq6gEUgJMCS0YJT+l&#10;Lt9/hH9++ppKtZcnoAmCku/x8j1+lQ0a7j2GbBQh7VYkSS5WVfudRCn+Ii1nCMGlsYMYbq/DoZ5W&#10;LI4M0sJN0todoa0TQNHWTU39DqJbx08oBaUBlCYHJcpJk2c69T+B6eHZc/8AVHCsIfZUbUJFczi2&#10;5DgiJmMdUrPtkLDNEpFJZtiR54OBQ0XYUxOFpGx3gscC7rRZrrRzEtE7nJFfG4ltewJQUp+AnNIw&#10;BCVbqm4Gm1PNVAHmljJXqhIjBKStpW0yRBABEJVnr2qltlS7IKmMaoqXUyqdVK/y0K1OVBqrkVe8&#10;BYUlW5C+LQQ7toeju6sEFQ0ZVHoGcIwwgW2IISw3GcDER7bL0rQtXiPJcDvaO7F2NrR2NsvhGiZw&#10;kq6gtI5UbGll1kivsEeylDPsWofEfGvEqES5mbJ5YTussT6ccHRfRqUk3Qj0YELVZOFJ5cP3c+P7&#10;u4mlC6HN3bxawUmBiYppPe932agHJ19aXi9d2FL1CaAcvdbS4vF5G9fCSarLCTtb2kRRSbbuVGmi&#10;kgglOVoTstYuurB2puqiPfVYb4L4KE/syYpBWVYidsRtRHKQB3Iig7Avj8CoqsZCazsO7CmiWkrF&#10;kYoKFAYHo3FLKjoJn3ZCqmMHLd6unSpEWUmOqowqqzI6Utm+IxVlOEUVdW1/n1owfEc2LqCCujc2&#10;ojYHlbzTISoaUVGj+XmYLCrCybo6Zcs+43+4LyUXdfECfmR8zf90ryYncblDaqJacJGAOlcvG2UO&#10;KZv35Smqk5lpBSi11o5wej5BWzk+riAliXOxeqf4nDm+7zy/z4naOpxtbqOlXMA7WoLpimqcqW9D&#10;X0Y2TnX14cm58/g//vJnvOegOt7SzYF3GDcPHsKL2UWqn8v47d4DQuqpAtXfqCD+QqvzGy3Ln6gK&#10;BEgS31+5qfokfaRaEsX0PW/7lgrra8LqBw5agdp3HKzfCcA+AUm2dJKyAm3bFQGbwEdgJHvMvT9x&#10;XtlECbmuvU1mAt+dOIPPZRspxoeTZ/DZ0ll8fe4SFdsVKrFb+ObGTXxxWdNrSiykAFHqnGTNoKie&#10;v8oi50eSixIoCZwIK4ZSZYTUr4SNthBUe1R1V4SVJMaXmntUIaq0GpbdY2SG75eHz1TpgszkSdsV&#10;LXRlhlKVSfB9f6P1vEUQHWyuxfHRIVVweZ5/b1myIslwteD3+DFl3SS/dHNRAyjJQUnIbWLlxML9&#10;z6rp3wEqJMIQ27NozXZ7Y0euC3ZX+mJvSziKazYiu3g9EndaI7tiA9KLPBCWbgHvKA60YF2sJ6Rk&#10;hxbvWFMk5HphU7IVEnN8EJ/tDf8EYwQkGcA/kVZkqzGyarywrdodycWODCeqGOmeaYuNW02xIdkA&#10;XglrVR2WLImRHVGSS90Qs9MJmSVhyC6KQltPAYrLklC7dztyi2Jh4bta9U9f50cwcUCvdaJiclqF&#10;NQ6roGuvi1W2a2DsaghT2iafeBO+nz0SaetSSuywlTDcVmnPoy0Sd1sgPt8SCflWalfl6BxLhGSY&#10;MizhRAUkULL0WgMzsV60aOupmlyDqXyCaN2CGQSTm2xOIFZvswFc+RxHgslG4EM1Zy9lB1RQLn4E&#10;ur8eHAgmdTtVk62ASYBEtSRgshW1xMsWzisI52WwonJyXK+PkGBnpCcEIiclGCUZUajMSER+Ik8m&#10;Qd7Iiw5FO23bQcLlKAfzYQ7kxuRkjNKCFQWHoIGwatuxHR07M9GVtUPBqT83G+3btqIqNlpBqjIm&#10;Ek2pyRjeU4DjVDmXertxfbBftVaRfNQDQupKby/mqcqOlBRhbHcBhmkJxwsKMFcpa9w68Zpnyw8E&#10;xzdnTuOnS5cUpL6grL9Jy3ieKuqyWD3C7BIt4duFeQUzae8ryun+wYN4Qii9PHKE1lDT90kgpVRU&#10;WxtO8XnH9u7F8dpaLNLOSZL811u3CbsxtCdnYLalE18ROJdOnsL/8X/7T/jff/0TzvYfxPnOAZxu&#10;7cbZfd1UgeN4c+wkAXMLf6F6+NvDJ/gXydtwcP+d6uE3WUgr+SOC5xupBj99EV+cPI+vZPaNSuyr&#10;M5fw7QWqKQJMlJECEQElR1lKInD6XPp887KA6TOqMLGYrxZO833P4A2P7wkmyX+9nJV6sCV1WRLw&#10;Ek8mF/Ds6DHayiW8WzyDDwTWx2s3aR8v48XCCTyaPob7R+fV3nuyPlC7Ieh316WsQYo8pcSA4H0i&#10;cNLGS6Wifr4jUPqfASWFo4sNHbh3aFolxX9+8FTlpqSQVIo/BVCyNZUWxAJIWZYj7Vp+fvgY765c&#10;wcJAP85OHFZ1TaKYpITgEm3dTf5tpUxAZuYETBo4aeMfgBIQaeH0iCcYbfwDVOehExBgjJhoO2Rn&#10;+6GpNRWlNREoKPNHTVsEsgmKtD12SCywYFghLpdKI9sGm6iMPML14LxZF24E1UaqKnt/WhRPHQQm&#10;2SC+wB1ROXZIK+FZvsYXu1sCUNS1CSXdm1HcvQl7Ov2R3+6LnOYN2NnghZwmH3XcXuOOxFJnhOdY&#10;IXS7GTalGNF68r1zXanqPFBWFYu8imi4Ra+Dqa8uVtrrwMpXCktXY8W6ZVhtydvWrYCO8TLau+UI&#10;SrPG1nI31T9dOipsrSScZCFzhS2S9tDqFVryKN/LgmGH0HRLbEw2QdR2Z1h76cHAYRnWicqROiQq&#10;I9fNVI0MtaYuUBSR2DV9XteHk/8atSOLHaFk77Oa13mbnwFsqZwsCaB1tHAWYuNk7ztXXdo5Asl1&#10;DSydeB9VnxktqRytqJzsZWt2byottzXwcDVCpL8jsuMCUZoWieqtiShLo1KNC0FRUizadmZjf1Ep&#10;xqvrMFPXhJbUdPRk7cKeoBDUJyWjOT0dXTt30t5lE1A5BNQuqqnt2Bsf9zugahPjMJCbg7m6Gpzv&#10;6sC1fkp/AuI+7ZcA6tbQAZxsbMJEcREOFe7GaAFVVF4upmj7zsosG5XPm+lpfEHZ/sOF84QUbc/Z&#10;M6rBnazdu0JIna2V3teNeHJonJZwiQP/BN7wTKtyUVRRzwmnF4SUKCkBlSirGwSjPGexpkapqVN1&#10;tThHFfVyah4/ERQd23fh7JEZ/I//8t/xn//1P+Lj5x/w5cOHON7WgzNtvTjb3oMTTW242j/E7zKB&#10;F9PztKKXaOukId1dguoZ/oWq4Z94/PPdR/hRVArtnigogcybxSW8OXFaAeMDr39+RhYUUwnxuoBJ&#10;tm76goNYKSheV8qJiurz0xfw+hhBRNjI4mABlJQmCKxezp1SIctt7h2axYOJBVwdOIQbQxN4Ormo&#10;APaW1vCz89fwUpL5c0t4PnMSN0YmsdQ5iNOdVJdDk3jAx74VZXZWltYQIpfv0C5K/RSVoagcAuev&#10;VIt/esDv9QlQvweVo4BtuqoJT2aoMEUp8jFqKQxDNhlVgOL30cBJSikEzNcVzH6kVf71yTNcpmpa&#10;4snkAo9n+LcW5SSWTZUMMDTqSQMmjYo6oezeH5Ph/0iK/1tIPTx3Do/PX4ROWNB6bAq0gq+/ORKS&#10;/LGzIBhZRV7Iq/ZG0i4rpBTYYgvVx7ZKa2RWO2JrCa3YbmdaO1v4xRjDL9YMjoFUUpFmCE5xgH+8&#10;JdJK/RFNhZRV64M9zZuxk5BKq3AlLFywpdRe04KlwgbpVQTGXhfsqFuP3BYvFHb7YXe3Dwo6/bCL&#10;UMuq98PWKjdEF4jtoxLKtMeWQi9srd7I1/BH4FYHKqEwKjkrrDDTxQpjXejoL8cyIx3aUFOk7HFA&#10;Kj97GuGUXm2LjGo77Ki2R2qJFVKLrJBWZMnX43fk40JSbQmXFYjcao/QRE8Y2q2EkYOOajInHQhc&#10;CCWXTdKNYDWcA3ibvwDKkFZOH3bS44nhuEGPCsqAoNKDtacuzJz5GvarYUhFZ0irZmS/ikfeTqCK&#10;hTWV26yXw9RuuYLWen9jeG6iSvNfzdfn+wiknPjeFrrIigpAeVoMKtPisTcjBdXpqajakoLWzCx0&#10;5+/GcHkl5hpb0JOZg7r4ZBQEBqEhOZXqaCu6MsXa5WA/4dRHS7gvi4BKikNpTATKoyOwNy6GUMvE&#10;ZGU5Tre34pKsj+vrwW2xeRNUOQSV3C6AGt+zW0FqmIA6wuunGqRL5UFC4yjeUvZ/PHtaKSiB1Pv5&#10;Odzs68Xl9nacFovW0IibhM6XhNPXZ5cgOxVLkvwhn/+MykkLKAmpIr9L+3iJzz1B9SSgOtfcjNME&#10;5e2BA/j58i0sUiU9oxr4L//t/4X//J//E/7Dn3/F57RFB3aX4BTV0xUqqRPN7bjY3Ye7I7SOo2Oq&#10;n9WXHAwfz0vHhAf4+xOqKCqHf+LA/PODJypvJbNfX3GAviWI3i2dU+pIAPXFaV6WdsA8s39xkYrp&#10;IhUTVZSsifuKryfJ9K8+2bv3p2jlTp5Vs4TSPE5aCH84fQmvj59Vs4n3D8+pxcmPj5zApb4xXO4d&#10;xb2RaTw6soAXBNO781fxZOEUnhJOL2fPUGWdxLWBSZxsGcBCfTdONvcTvIf4+EW+HlXaCX7GM1R2&#10;l6WJnmad369Ui3968FipJgHTdzfvqDonaf8rjeyOVjUqgMoCZNlgVOAkeShZRvPVtRsqByWAUhss&#10;UElJEz6ZyZOCz788f4X7i4s4SZt+hn/Di5NTuHuC3+sUrdsSbRuPt4/T4i1SSfF4/xQhRAv74DTj&#10;0/G+ijNKKT06d0GFQOnJhUs8XsIjQl/H2dYEmdvDsW17DMwtjWBitRpRqW7YWb4BOyocsL2CtqjU&#10;lmCyQ36jBwqaPJFR5ojoTAtEbrfFhhgT+ESZIW6nF9IJjYgdDlQidojMtkXIDtqlbWbYnG6qmtfF&#10;5dsRDo7YwtfdQlBs2WuHjHoXtR4vs9kTu9q8kd/mi7xWXxS0B6JqMBoth7eg6VAKqvbHYFfjRkLO&#10;nZBzxo5aTxS0bcLuthDsqAqGnZ8ZdHR1sMpsOTZE2yJ1jwfhRBDusUBGuR3hyu9CayffJ63YEuml&#10;drzPGlt2OyIyzRZmBJK1sz5SMwNg7WKsFkdbe1DJ+BsSSLRoVEouGz9FgKgjWlxaTDvpkuklyolK&#10;yW0tTGgxDaxXYK3lCqxetxK6ZivUZ1ppugwrTXR41IGelQ4MbZbBnIrJ3lMKOA3gG2akwitIEujG&#10;cPIyhrUD4eRojPVWesiMDERlOn8Hgqlu2zY07shEXXoGWnfsRHfebhwsLcd0fRMG8vYoOBVsCqLd&#10;SyOktqA9Y4dSTvsJlT7aM7F8damJqIiPQhkhVRUbhX3b0nG4rIQDmiCg6hEldX1oQAFKrN552rNJ&#10;3i8W71DhHowU5GOMIepGyg2kV9Pr6Sl8dfIkVdQ5/HKVyoKWT9bd3ejuUXA6R7hIXdOb2SmVTP9w&#10;clEVez4eHVUKSpSTQEpCrJ4oq1t8bQHTEhWUHM/SLl7p6aH6Oo6XVCUPqHbw//n/4v/9X/4r/u9/&#10;/gsu0vpVRMbhaGUdbgyOYnZvPU63dVIVDuDOgYO4NzZMVTKPz6WAkc/9hQNZpuZliv4/vHyrrJEk&#10;lNXMFUElYPqSiujzk4QTgfUl4SMLcCVxLurpM76GtO6VWcIfePz++m0OaM2MoVJjtGIKGjepYm49&#10;oNK5parLn82cwPsTV2j1LuL6wFFc3T9JKzqHO+OzeDR7guC7gWcE1VPC7PnsaYL1NFUXFcnBKSy1&#10;D2Cxrguzla04VtfJv81B3B2bxbNZUXyypf2njp43buHnuxpbJ7OLmo0TblJB3ceL+VNYbOpU9VxS&#10;UiBbvAucxOZJG2Ep1nzH7yCV6KIYBVAyYSC/jRSS/vr4KV6cOYfFwSHaOiqnk0sKUAIjuSyQkuOd&#10;4wItQohwf0S4y/HBp+t/BNOj84QTwfSUv+kzvtfTT6ETstkdrq7mcPe0g6W9CQfNWpi7rIJHsBki&#10;MxwQl+2MtML1yKper1qd5De70bJ5El5uSMijVSpwgmeE5GXWwjl0NRw2L4dbyBrE7XJBWKYlVY4x&#10;ArYYwT/FBF7xeghMN0FSqZNqYBdPUCSW2iCt2hU5LX5UTkHY0xWCkt5w7OZliYKOTcjd54+8nkDk&#10;ypKaLl/kt3piW50bshp9sKs1ALmtwbSVG+C8aR3cOcjTit2wpYRQLbMivBwUoMTWZe51RHq5NeFE&#10;MJXYK1sXEG9Gm7USegYrELDJFeFxPlhDkFjQejlRDQmIpFWK60Z+PynI/AQoV0LEcYMRbNbrUQGt&#10;gZ75KizX14HOaobuck1Qza0wXg5d8+WE1SoqqDUEmiHsfaWY0xB+keuwkXbVP8oQvhFr4R1sADd/&#10;U6yzNcAqPt/MiLc5Ud06rENG2EYqqCQCagsas3YoQDVtz0JHVi56cndjsLAUR2oaMFZWhW0e3igK&#10;CVfqqS4pFc1bpZI8FwMESn9BHrpydqI+jbBLiEU54SQqSsoRRqiMjjXU4cy+NgUpUVH3xkfUbJ7k&#10;pmYqK5SCOlxUSJuXj5G8PCxUV+Pivn2qVODl5FF8vrCgkuRSFyWlB7Ko+CHBcKmtDReaW3CuqYnQ&#10;GsY3Z07i69OE1OIxjWo6TGv3ST1JTksg9VrgRUhd7ezEGSo1sXnnW5tVycL9wWF8f/46zg2MYWno&#10;EF5fuYvnSxfRs6MABV6bMF5QhgejkxjMLsAc7e+59k7cEEhRrcmSnhcz83hLGyb5Jkl8y5S/QOo/&#10;vfsM//r6Pf4uM2GPnik19S1VxOccrG8/7XwiiXCxPDJoP6PSUQt0edsPBMCvHMDyHCmUlKT6Lzcf&#10;qDqj3wjB36hQpA5Jlo3ITKDs6ivlCrIBqMDl6QzVx+QxPJxeJCBu4g0/m/Sjej5/Gg9p6VQF/ORx&#10;/k3mqLjGaLv7MEdIzVQ0E1T7cJb2787YjKqEV4Wll68qSGlm8/g9GN+IvaUKujc+rVrHSPJeGulJ&#10;Az1JlP/l2RtI5wNJkEv7X5kEkO8pkJMclpQbfH/zBlXUQ3zB17s6RageFzjRtp08rY4SAiiBkMBJ&#10;CyilnBgKVp/g9JQq9AnjMaH+hL+hQOk5Fd0zQl1CJzzWC14B9lhnb4B1zrQmXtL9UQ+W7mth6rQG&#10;Fm76cA5ci8BEU0RlOlCJ+KC4YyMK93kip8ERRfs2EATucArWVT2dXKReaNNKBKSYq9YnsflSCGmB&#10;qF022LzDAh6JVAyJuogvopqp8VAWbtteDyqiDQROALLbN6GgJxS7e0OR1xWE3K5A7OqmmuvwQEab&#10;C3a2E5T7vBSoSgaC+Tg/bG+mTWz2Rm5zKLZVeaFE8l2d/lR0Ntgu5Qvl9lR9fL9KB6QTVMm7LRHL&#10;zxKeZI7wWDvkFiTDyZk2NisCAWEuMKTCsfNerRLe0mfdOWAllZNAyohwMqZiIpQcVkOfUFqptwI6&#10;KwmlVTpYobcca2gzDc0FWkYw5W+61nIVAaUDc9fV8Ao3R0CCGTYmmGJzkhkC4001NjnCCN5UTk7u&#10;+jC3WANdvp7RmtVIDtuEcE9nJPh50uKFYE9iDMq3JKGZgNpHy9aVm6fg1EfVNLinBIeqanGYg3G7&#10;5wYUBYejITUNexNT0JiWju6cHAzs5mOpoLp3ZaMxPY2AikMF7V1pVASVVjIG8/MxVV1FG9GsFNSF&#10;7i5VZvDw8CE1sze/t1oBSmv1ZEZvtqJCrZmTXYFF9UiN04djC6p48+frV9WMndi3Wz29uNjSqiAl&#10;tu+L45JUX1IdNAVEAihpRicbJCg4EVIST2n1RKHJjOBJARRV1B0qqLuEzevJWXyzdBnT5Y04XFqH&#10;kT1VOLCzGO2x6di/LZeKbhFD2bvRvTWTA7kWlzq6CalB3BrSQOrp0Vnap+NqNk1m636imlKgev0O&#10;//HD5yr+6dUblRSWraRkbZ22U4FUjotKkbyMpmvBTXxDaAmUpIxBZgO/ZnxPEP3p3lP8hcpEQiAg&#10;nS2VVbpzl/C6R5WjsWBfXyGUaAmfH1uiOtO0+pVmd+9pDWVfvvu0f7dGCXyB1OEFnkDGsdTYw5NE&#10;K6bKGzBd1Uxr209rfpTAO0nlI/VXBA0/t9R7qWLS63dV0ajA6d7YFJ5MLapqd/k+0jXhL89eq92M&#10;xQ5qZ/BENUmoBdC0fd/fuIFfHjzET/ytHhPadxdP/Q4oZel4+XdL9wcoyW3yGLn++A92TsCkgdN1&#10;POfneHntDl5Q1UnoZNMebS8J50Bcp6DkJGvAwszgH2eOwCQLDigL+MWZ0soZYn2oPhw36sE70pwW&#10;ygt7WgKxs2490iudaeXM4RpqAA/e5xJGhRCxhmqFtq/cEZm1jthWqykliCmyQ0gObV+mEdJp04r6&#10;wrCnh8qpJ5gRqq6XDkQyIlA6GEkIhaKAymlnszt2NXmhgO+5m4qpZF8sGod3oHNqJxoPJauE+5Zy&#10;AqzeFzUDCcit90dCLtUZLVxTfwKK6jYhY7eTyqtFphkjM8sFTRVRONCZhwN9tfD1dcbepkzYexjT&#10;qonSoRrcwN+DNk5AZUdwmzutpfVbhRVGy2FgqQ9dA13orNCBKS+7+1nBezN/q9B1CAg3w4ZQU9jS&#10;vknuycabFi7WHJtSCaYtJghMNqRyo4KKNoY31adPqDHsXPn663RhYbIGJmuXY2t0kEqEx7g7YFcE&#10;YR0Tg5zIKJQmp6BlZw76CaSB3SXYv7sY/fmFvwPqaH0zcvw2IX9TCOpT01EVn4y6lDQFqANFRRgg&#10;WHoJqaaMrahKjKeCilaAkqR5T/ZO2rwyzNWJiqLN69R0ORCLd398FCca65W9E0BJDNM2ThZLp8p2&#10;3BqkHfxUMiDFmx/PnSGgruC78+cUtB4fHMbV9g4FqSv72gmlCXx79rQC1Lu5Oaqvyd+tnagouS6A&#10;ElUlM3oCKUnIn25sJOD6cGN/v0re/3jxGh4cPILTrV1UfQM409pHcJaiNWkbX2cedwbH0RiThMHM&#10;XMzT9i01tuI8P8fl3j7cHBomqI7i6ZE5qqkl2rdLqu5HYPFnKWZ89ZaKiqB6+wH/wstSLyRbRYli&#10;kgH9jyUush+dZobvG36e7wQK0mp38bQqKfj2ym38dv8ZX1MqxF/iT7RH39N6fX/rDl/vnlqb99vj&#10;55o6JELiI0El8BOofJCGcRc0nRNkwbFUxd8encWdQ/xutHUXqZpOUD3N7W3GVGUDZhSkelUPq6dz&#10;S3hN4L07Ixt1XuN3I4Rk6/Uzl/mYHtrG45rE/fwS3sqsJcErpQZi877+VAOlzV+pBccMzVIeQouf&#10;/7enL/Di3EXcWTihwKONfw8nCbF3ctTe95jPU3D6BCiB01Pa4f8JUE6bV8AnZh2sfQywYp2OWhJi&#10;KDU4sio/0hibks0RkmaG0AwTRGZaITTdVk21W3isgaO/Oa1fIPZ0emP7Xle4hevBjWrAi8rAKUQX&#10;MbvsqGKckVpiTSvmSqvmjrQaOyRSxcSXOSIw0xhb9rqj/EAUqkYjUTsejYbxBNQOR6N8fyitmy9S&#10;K5yQWuaE5D1uVBwOsHIxhL7ZKqwxXQkLWp/wVF9UdiVh38RO1A4mYGfNBmSUeiCvfpPaQHR3XQi6&#10;B/JRXh2PjB0uyNpqg7ayzbhyqAjHO3ZgsmcP6qoysTnUHVm742Fksxw2Hvqw8ZTc0iqGLuy99RkG&#10;sPeR5StW2BRD1bnRDStX87datwZ+YZbYGGUK/0gT+EYawVOW/fgth4PvSmyIMoMUw4ZnWCBkKwFF&#10;qxuQYKQ2h/AO06et04eD+3JabBN4uljAhOopyM0Rjfk7kbbRFxmbA1GckIzCuCTkREShOD6R6ikP&#10;A8WljDIMlZQrOA0QVGMVezHb1Ibi0Ahk+waiaet2VMQmKBW1b2c2hopLMEhI9dHmtWVuR21qMsrj&#10;JFkejTKCqnXbNozw/inatsWmRpxua8XFnm4FJ7F5Z3ldACUxKZXlebk4XFioACUQUVXoYyN4TKB9&#10;OH5MrdETqycQekHQ3CIULrXSPkorFT72uzNn8JE27z1t3psZWpMjhNvkBF5NTeIlAfaKoHtF2yil&#10;CFJvdbW7WwHqalcPbvD9rg8ewAcOiI8ccFd7D+DuyAQH7H7Mltehe0smLnbsJwSvoD+TtpbXR3YV&#10;Um3txcLeetqjZiy1thPC3bi+/wDujYrtO4a3hMqHpQscnLQ1VBGiqP7+ktbv/ef43z58hf/w9gtV&#10;KPmnh88gW5Z/J5t0UlkIoGQ5zEcCShLwop6+OE01NH9CLdoVBSKV3LKg96+0e7JY+EeqKFFfAjzp&#10;EaVqjB48VY9VSW2+rlhHVcagrOV1fHHuGu4RvDelLczYHCE9ibOtAzhe26GU1CzV5HRlE5ba+lQ3&#10;0KfHTuLV0nm8l89EAP10/T5PODM43d6nAPXw8CxjmqBawkdCTGqn/kp7K2UOavEz42telpk82XVZ&#10;WUUCSr63LMv5ghC7c0xm5qQTJpXTcSokhtbWPZJYOocntIr3PwFKbn98VnJOnxLi/H5P+N20gJIQ&#10;eydHHQOHVbDx06MlsyJcjKHvrAtdtX5tJQydNav0faONEJS6jmf+dQjasg4RO6w42KzhFmyMjUnr&#10;UNwVoCAliXErPx34xHGgJpjDL8kQcXk2CMowQDIhldPqgV20Z0mVNkggpOJou7xTVyOWdi+Xlmxr&#10;nSNS9joQXtaq/Yrs9hKX6wavMCt4hTrC2s0SOjrSgpixcrlqRyyJ7NCt5sis9EP7oUx0TmSjbF80&#10;0os9sLspBKXNsaisTEZrUzbqyuLQnr8ZT4bz8Xa4gMdC/rjtyNoWBCcqJw/Cx9Jdl9+Z1m7jGrhK&#10;u5QIQ35/QwQlWiJu+3pEJLrDxtFcfQ6ZVNgUYUu1pGmvIptvrg9aoyyhd7gBQlL5PbbbIYq/Vyjh&#10;tCnFUNWG+cYRUJFUpBt14ea1An4bjBEX4QF701VwMtJD+fataCvIReqGDSiIT0Bp6laUJW9BblQ0&#10;ShIS0UFrN1RSioNlFRgurVSAEps3XFKBueZ21BJIO3z8FaDKouNQGZeAtu2ZGCoqxgE+r393Adqz&#10;MlG3NQ3lBJ4AqjQ2Eg28Psj7jlTydWpraPWaOID3qaJNlYei5ZP8kwBqqrxM5aFGaQtl7Zy0TLl/&#10;4CAeHqAlpLJ5c3QK3587h1+u0eYt0W5QJT0aHsbN7h5cbG3FDdq0LxcX8f3Zs4TZCbzl/W9npgml&#10;o7/bO7F+cpRSBIGUQFCq1y+27VMzedf3D+EJbd5P8h96ch4POSAfjnLANnZgLKcIMxV1Kk8l9VBd&#10;aVkYJqAmisoVpOaqarBQV4/jn0B1jvZPOovKYH08OYdXHHSfnzlHQNCmSXL4Hu3P89f4D+++UPGv&#10;b2n/Xr5T6+oEKGrFP4EipQrfUflIcafktt6fPo+XtEAywCUkj6M6EnxaG6dZ6/ZAKbNf7kj/J02f&#10;KHmcAEqb65KQzTq/u3oHr46fxbWhCdwgnO4cnMKlrhEcq+mgQmzGXHkTpsoaMFfDk0sf/27TC3hO&#10;YLyhohMVJst0ltp6VeM9AdWjiVk8PsKTw/QxVR4h30HW/8liZWnRIjVRH2/Q2vF2AZRstSWA+vH+&#10;A9rVp2r27y4heFsS5JIc53s9ZNzliUOBSODE30BCa/EUpKioJAelUVECqH9YPG3+6QWVp46O8Uro&#10;2a+C/aY12JRuA+8kKxh7rIKuzTIIvExdVqo93DYn2cA9hIOK6sAvbq1SAhHbrBC+zRI7qmjVuj2o&#10;eDwRsdMKAamGVE9OiMqRmigbvi4HeYo+NmYYqdxTfIk9Ygms+HIbRBc5wCNZT9k+6QUVU2qFuBJb&#10;BG83R0DiOiTt3AwPPzeERIfBwtYGy1atwLLVy1Xux9nXAgnZLkgptGU4IntvAFqGM1DTl4TK7ljs&#10;qvVDXjktYX4wOhtyUJQehK6sIDztSsfjtlRc3peOgYYkBG42gb3nathLUSXV4XraLu9YI2xINIF/&#10;sgFVoymi0p3gtsESq2i/BE5mFiYIjrGncjJWm2puCCHgpMVKyBps5ueO3kYwbbfmb2TB55vRLksf&#10;d334xRhpVFbAGvj6rEVyhDMyE/wQ6EoVq6uDWF8v7K+pQs32bUj3D0BpyhZUZ+xA5ZZ05EZTWSal&#10;oLegEKPllRitqCKgqmjdytCXu5sAKsM0Ld6+zJ3YTkA1p+9AeZS0V4kmrDKwv4AQKyvHAAHTLkte&#10;MrajKmkL4RSrAFWdlKDqpcapjqQafV7qjjpo3w4O4tHhcWWrBEwCqbnqKnUczs1VRZTSieAB4fRA&#10;Gt/17cfTkVF8PHlSAeob2r3PCaPXtG0PBodwndbxAq2eAOjHC9I2mKplgeqFKur1FM/m0zO8PKuu&#10;v5vlABr7R9eDK5Iw/1RqcItAuTNySBVSfn/hOp4dleLPGVymcjpaWIUjhdJOhBaS6mA/VdSRogoO&#10;3mrMV9cTUHUcxHWEVIOC1MnmVpxp78Slnn7c4Ove5es+m57DOw669zzzi337SMDITNjPHLySm/oP&#10;H6iqPvtS5axkUEvTN23TOLFH8pwfqMLUUhkqD5m2l5C2J6I+fqMK+/XuEwJJejxJj6h/7Menva5p&#10;ASz73YnNukdI8PX4XR9OLuDKwDhBcwhX+8ewSJs3W9GEGSqoydI6qqhGnGrpodWbUBs+yAYO0vLl&#10;9sgk/66tKv90f3yaQJ7hcVKjohaXlAr8jQD92/NXqjeUzOhJaDo1aAD18dp1/HiPgOLvIPmqR4TO&#10;nUUNpB4ImKgYBVDKyhFST6meHhNQAiytDRRAPTx3XuWhNApKkyB/RriLkpJQSXIdA6oRQx0YOunB&#10;OYQDidDxTTHTtBPx1IPdBkM4S96J1s3eV/Ipy1UFtXe4GW2KERWUMa2fNWoGaclaXAip9Ugo1Cwb&#10;iSuwRnKxDRILHQgpC3jGG8A9fi0i8+0QXWiD2FJrgsoRYVRK6xNWqfYsieWOiMhZh4KGCCTt8EdK&#10;RjjiUyPgH+hLS6WL5atWqqS0Na1eWIqj2u0ltcgS6TJTRzu5vdwDW2gHs8q9UdUdhbKGUGTuWI+4&#10;cEd4WK5A7+4oXBvM4WANwFYC128jbRgV0IYIKZcgbOKp/hKN4Z9kgqCtlojOcsFGgsjYYg1/rBWM&#10;ZVhruBo+QRbwj9GHD1WnT6gJrZoe/Ph7hKbyOdttEbWNcMqg2hRApZljU5IZAqLN4E61au+6HIEb&#10;zLAzxgcFsRuR6OsMDyNdeBoboCQtBYdbW7AnNg45IWGoSCNwt+9Edfp27I6NR2lCEi1akUqGH95b&#10;h/HKGowUV6B/lyZZLjN5/QW7NYBK244aWsOS0EjUEWx9eQUEWhkGS4qwLzcHLZlZqEnbhrJ4vm5c&#10;NCoT4tGxYweGafPGSooVpE6J2hkawAPaPMkzLaiK8mIco8ISWEk9lFSUi4KSHVnuUeXc6u3FvaEh&#10;vF+Yx3cXz6v46tRJfKBKejo6ivv7B6ii2gi0YSqo8/j2DFUUAfWGQHg9JVCaJ5zm8H5unjGnclKS&#10;mxJA3eb7nCVQrnT24NH4hKoSfzQxg1+oLCSPdJcD8kb/MBYrZbFxKa71DeJXDqzjDS0KTIu1zThe&#10;14wT9S2qiPNEYwsWG5pUiO073UIL2t6Ba/sHFageH6Gqm5eWK7RAkmMieL7gYJJZLuly+deXVFXv&#10;P8O/Mv7+9j3+9kq6ErxSa9a+ukK1oToC3FcV2D/w+DNt3s9USX9ShZTSHuW5muXTbnulBZQWUhI/&#10;8bLYQK0dlOOXF27g8dQJXCacLnQdxNn2Qf5t2lWyfLKsjsd6zFNFne8cVEWh0kJG1gYu1Lfj7L5+&#10;3Bmm+pK+6wSWWOO7I0fwjBZXik2lL5R0UhAL+o1MAIjV4/dQs4GE9Mer11QO7TfaX5mZlDyUqCix&#10;eQIfgZRWQT0ipJ7QYgqgBFjq/lNn8YD3SZnB4/NSYqCxeRpA8UTD0Fo+HQMLAxhaGWCNhS6MXFbB&#10;MWQtAtOpXlItYC+zVhvX0bpYYFOiNVWULRWCCVw3r6UFWqt2LXEMkFX9q5FS4I29+6U8wAW7aOWi&#10;ciwQm2elclA59RsQTpAEbbdAQAYhKJsp5JgjrMCKkLJFNCG2KWsdvFKMEL3HEb5UYNvKN2P/RDPy&#10;SjIRGLoBq1YLHAhTsVZWethI4FS0JSOzwlvt/CKA2lbhiG1lbthW4o3sykCk7fZA0d4Q7MrbAA8P&#10;fbg6GGFruANS423g47OKymw1PAmnwDgzqh4TbEw2omIyxOYt5ohIt0NIshPsvdZRtRGKCk7Lobd2&#10;JbbSEpbXJSAo1gqeVFw+4VSAieYa1UQwRWZY8Pn8vlSZm/iaIYSWf+w6OG4woCV0Q1ySP9JiA5AT&#10;HoC80ABEuVCdrtVFtKsz+stLcZiWKYdQKYlNQs22TDRk56KOkCpOSEF5YioBVISJvfWYrG0kkOpx&#10;qGIv+nIKaON2YqSMioo2bqf/JjRt2Yb6RCokvtbe2ER0Z+9SNm+wtBid+bvQQpvXyNevSEompGJR&#10;QbvXkp6Og3sKMV5WivGSEpUwv9Lfy//ABxWglpqbMF1RrgAlKkpsnrRfkbVzUnB5nwrqdk8fbvf1&#10;KXv22Ynj+O7SebUM5j3V0AuCRtTVze5eKtgufE2F8h3/o35xnACb10Dq/dwxFe9m5bJAS2P5HlBF&#10;iU28TIt3uqEZ90fG8WxqDrcOjCsV9QPPuA/GjqrE+NmGfZjYXYLFmkaqq6tUCJOYqazFKdq/8+3d&#10;ONvWSYWxT4VYvCVpHdzcgrM8nhE1xeNZKqqL3f2fIDitZvyk64EUZErx5mfSdZLAkrqgP1MR/avM&#10;/r39oOzfP7/6oJaNSNGjbH/+I8EiWz5JlbdA6c88yjo6gdRvD55TLQmkNGpKG2L7JNQGCQIJqie1&#10;3ITQ+Paq7H93E4+PnsCF7mEcq+8iYHv5HZt5AuHJo7SWiqqR36uXn31O9bCSzR4mK+ppjcdwk8pL&#10;4oaosP0juEdAPTlKm01LJipRelH9iQD69sZ9lYfS7iLzPZXUDzdpZQkoKQKVzU7f8ze4u0BA8W95&#10;j/bt/glpnaIBlKipRwSS5KG0Fk9A9Q9AXSSgREVpkuXP+VoCKKWgLlFBrTVbAxM7I1i6mcLCXR9O&#10;mwxpb8wRRLsne9WtsdSBk68ZNsXZwsVfFseaw3WjIe3QWli5E1LeuvCLNoe15wok5a1HzcEgFPf5&#10;YUejBzxj1yI4zRIpu92QVuKCyCxLxBJA8WUOiNjNQZtlTEhZIKbYFhEFdvDbqtkFJjLXHj7xhmpd&#10;X+tgMcam+lDfVI3AQD840QrFJW9AZcN2zJ3uRGlDJGKzrJFa6Iy0YidsLXDF7tpwVHWmIizVCj60&#10;pDtzNyIvLwp19TlwcF6hlqdIY7iNEdbYEMZjnBE2baEapA0N3mKG0GQHuPiYQVdfY+d0dHShu2oV&#10;TExXICs7HFPzLTh4uAKhcdbwI5zCqZCitlshaoe1yjeFC5ySqZoEelSNvhHSQdMcmfmpGBjpx8TR&#10;UdSW5CFtow+2b/LDZjtzeJnoIy8mGpO0PgerarEjKBTVVDf1WbvQtCtfHStStirF07+nWM3YTdHO&#10;aWOosBRt23aqGT2BVEFwOGqT0lCfnIbSsEiURsWgOWMbBggfAVhPfj5as7LRvCMbVbSRpXEJhFQC&#10;6lNTqS4LCKdSjBYW4WhFJQdAN24coDUb3K82NxAwScmBQEpm88TqXezsUArqPi3c7d4+XOvqwvPx&#10;Q3hLKH177iy+P39ObUH1auqoSpg/OHAQFwiCN0dn8MPFy/h45hy+Or5ElbWIz4+dwBe0DO/nFhjz&#10;hNasOr44chRPxsZxixbydFMrrvT2UzUdp7qbxAtauV85mJ5xMN4fGseVfX2YKa7GdEkVP8Mivj57&#10;ETNUnCcbWnGps4/PHVTwOd/Vi9MEngDq3L5OQokA29eBs628je8hkLraT+gOj+Hu6ARBN4UvqQa+&#10;kc988YpKiquWLBdvqLqmP0tvpaevVddKaQL312evFahkCl+S6r9ITdQjDn7GbwSVQEoAJWvptErq&#10;j5CS/JSoJlEwansppWQkeU1gXKf1uyZbxV9X7YmPNXWpBLlYvCNFVLrFNVSInbTBk2r930lavmO1&#10;bbg1cAjXBkZwk7/T7YOHcbXvINXiGO4T7q+OnVL1T9I0T2bpvicgZcME2ZRBQCW9oiQ39SOt7C9U&#10;gTLr91HyUFKgSSj9Mc+kQERAPRFA8fiA4Pr99tOatXbK4p2XGqh/2DyJJwIpho7OGg5AxnKj5VRR&#10;srxDF3Z+Bgjd5shB5wIHX0PCZw0iUtcTZCtgZLeMYJKtzqVGiorLdy18o8zhHmQC50262NXog9L9&#10;fqgeDUdSsRvsNi5TJQoxmXbwitCHQ4gu1hMIQdupmjLXwTedtmgXbdEee4RTCfmkGSIq3wGBaSbY&#10;QMD5x5kgryoRx84exqWrp9DTV4fO3nL0DVWhrjULxXsjsL3IC9tK/VDTm46W/hw0dGUjKMmRtssY&#10;Xv4GcHFfjb17t6GkIhlO3qvgG2qo9pcrqUpGe38BfGU33ziquxgbOHobw8BMFJNGrS1btgorVqyE&#10;mfla7NgZgcNHGzB8uApZuzcikN8rKsMKCVn2iNlO25phRygScCnmCEkipBh+tMJhiR5oaK/A+MQI&#10;DoyOYHhsBFUF2dhKQCV6uMJvnTHifdzRuCsHcx096CwoRFZoBPZS3TRSPTXnFqB5VwH20rLVbt2O&#10;/sISpZ4kIS4x09iKA8XlaMnIROfOXIyUVqEoIgYlkbGq1KAsKhZFkVGoJXx68vJVgr2HNrCD4GvN&#10;ykEtbWQlLWBpXDxqUlLQm8vXoNIaFiVVXIJTbe24sr+f0YuLXZ2YI5wEUsfr65SaEkCdbmnGvYMH&#10;VCeCOzLDRqg9OjisSgekcFMA9cXJ43gzN4t3AqrJSVzr7MbDAyP4gUrku7MX8DX/835YOK7U01e0&#10;VJ/zstg9AZRYPgnZE082TrjS1UPF04oXU7yP9uLxkVn8ePk23szwTD40htu0eSeqm3G0qAJ3hkbx&#10;I8/MS4TNmRbCh+rpxtAIldcoB+ZBXKWdu0BFd4GvKXGZCvASwbXUTAvY1KIuXyOkrnMQ3+MgfjZ1&#10;DJ8vycYJlzSKSiB1/gZBcU3lh2SDAdmjTjuAJQRSsnGmtDOR46+SKJfCSAUomb3ThKyl+yOkREEJ&#10;pEQ1qRyUVkGJqhHbKIuFbxJitx6qtsTTe1twiHAaza/AWH45/1Yt/G5DuDN6FBNltTjf1k9AEeD9&#10;AqVRpZ4udO4nsIeUPX45d0LNGH576w7+REDJ51Vw4nuJipOk+XeiCgW2/H6yPOZ7Xn5A9aSthdKG&#10;gEjU05NT5/D4JIFESP0OL4HWGS2gJFFOSGlDCjcvXcUThs4Kg5VYpr8Cyw1XYKUxw2QFzF31Ye29&#10;hgrACcHJbrD00IF/jBW8gmn7vGW92RrVUkRW8HuFGdDurVAJdO8oI4QTOqWDftjV4Y7Koc1I2u2M&#10;zalGCEu3gkeonmo4Z+GrCyvfFdi01RIbt5pjQ6oBInfTGjF8M0wRlm2DDQl6iM22Q8xOe9UQbiPf&#10;f2i8HgvHh7F/sAkt7cXI2R2LvNJw7CoPRklDEkanW1DfmAMfXws4Uw36BljAydkANrarUVy6FdGJ&#10;6+HquxL+/Bwe/rooIrAmZjrhGbAOGzbboL61BCt0V0BXdzVMTU2hb2CE5StWYNWaZUhND8b4VB26&#10;9uchNsUBwdIlIcsOCbvsEbuT1o5wCk2xoPoyQeQWS2ymCt0QYo5tu5Kwf+QARicmMTQ8iv0HhnGQ&#10;SqN4Rxq2+Loj0sEGQdYW2B0fg36xTlQFjYRGUVwi6qlumnPy0JK3G215hajLyELNViqoT4CSkoJ5&#10;WhQBlMzmicVr3Zalqsor4pKQTxUlgKogeIoio1GVkITWzJ0YIHT69hShk+BrJwAbMnagOiVN5aKq&#10;EpPRwcccpHoSq3dw9x7avHpc7O3BxZ4uXOru/N3enWxsUDmpo7SDAitZYCyAknyUdLqUpPmzsTF8&#10;cewYvjl9Wm0/9WZhTgFK1uk9oiq5PzSsYPQ9/5N+Tdn/Jf8Dv5+niqKC+vLEKU0+Slm9BbwmqF4e&#10;nYJs4HmXzzvV0ILr/QfwFRXNG6qur07Tcp26hPscaPcOHsKZpk5MUUGda+kkvK4rqyb27hxDFhBL&#10;IvwOb7s+cBDX9h/ggD3A2wc4eAdwk38ngdVJAuoMQXVF1BaV1+U+AphK6unkPN4t8jud1UBKGtkJ&#10;oGTbcbVrsMyY0XKK6hEFJC1NfiWAZFBLyGVRUGL3/ggo7dbrAintUUJeQ5t/+l1FUc2omT0ef7zx&#10;gKB6hJcLZ1TRau/2AozsKqPVq+P3GKRC7OHfiZfb+bfpG1FwEuV0voPfq70XV3sO0EIfxfPpRbUz&#10;sSwgls8pMBVAaSGlVVMCLoGuAOpnHp8RNrc/lRtoc1ECot8BxaMASqmoT6BSs3znBFCa+L0uStk9&#10;UVRXoLPccBnhpEM46UDXlCpqna4qRjR3NoSxoy5iMwOwMdGBqkqHSslY9TxyD9Kj2lgHRz/phWRC&#10;WBmr2T4rT8LAXw+ZDT4oOxCAoj4PFLT4YVMKYbOTNo5A2hBnCOdQXWxMMkVoBlVGhiV8JfeTbojQ&#10;3HUIlFa7ycbYVuiH3IpgBFLZbEqy0limWDPUNGdh/HAPJib7MTDchMbOXBTXJqGsdiu2pgchKMAO&#10;wQH2yNsVh7amAtTW5PP2KBQUbkVwhCu8A/kdCEfPAD0qqK1ISAnEytU6iIr1QVNzKVKS49DX14XJ&#10;oyPYmbMDOst0EBnni4HxCjR2pVMNWSIo3hRJ2Q6Ekx0haoOoLH6+LSaq+4IkxP2jjRGe5IK9TXtw&#10;6OgERg/P0NodJpxG0Tc4giHaoLzUeCS60/ba2SLF20vN2h2Slfu0RwKhStq5lp2EU3Ye4bQb+2jd&#10;GjNzlMXr3V2EyRoNoCTE4kmyXNSTAKmPj20hqHZtCkEtwVNB61YYLqUEtHDp2wmnYtUBoYdKrYuv&#10;3ZKZjZotW1GRkEhAEWJSkkA4DRNiB6i0pC7qPMF0VvqM08oJmMTinWpqVGASSMnxGiEmgJIZPSms&#10;lMtPRkfxZmpKNan77NiCWtoii4qlPcubGZmhO8z7xQZSQZ0loJbO4D1t2+fHT+ErmUGTvBQhJUfZ&#10;xPM5bd5b2r2XtIYXqTZP1rfi5cw8vqICe3fsNF/nOh4dmuFgO4JLHHyz5bQ5tc34koPk7cJJjcXr&#10;6sfl3gGloKTLgYBKAHWHwJStt24OHaSdG1eXJVl+pbsPN/cP8Tm9ONdBSPNvdEf1bz+qZr5kel4a&#10;08l+dApQ56mkaPlkGYu0Cf7mkqaoU9SQAEgLITn+EU7/HlLaEEDJc/8IKHk9gZ8Uin6kYpPuoD9c&#10;u49fbz6hnTuLvqw96NySjQmqqXNtfZgorMZiTZsGUP2juEk1eI2AOtfWQzvbheu9B/FwZAqPJ3hC&#10;WDyrCjslfyZWVPbb+yOk/j2gJN7Slt2i4pVSg/9/gJLjfd4veShVDyUhhZs8ST3VBlWUhI6uySq1&#10;c7Cu6TKsMiGsDHSwwkgHhtZrYeywGvYBBkgsCIAbFZLbZoIk2gobImnZqBg2xhljA1XTpgR7bIi2&#10;hoO/Cdba68Ix2AjlQ6HI2+eJPW2BCEw0w0bCJXKrLRJyXRCRaa1m23bWeCAg2QB+ScZqI4a4AgeV&#10;CwpLXoeGtgxaud3w3riOVlKHgDJF1LZ1yCkNxczCII5OHcD4kR50DRAc+3KRV5SEsGgPAmYjensq&#10;MXSgEX291aiq3omEpM0I2OiG8Eg/pGWEIjrBDckZ/kjNCEZsgj+Sk0PQ3VmD4qIsbNuWDF9RNtGb&#10;sN7THpvDPNA5UIii2giqJmMEJ5kjPtsR8Tl2iMshdLdZE0pmCE41QQgV1CYqpx35YYRSL6bnjmJs&#10;4ggOchAMcqDup+UZODCOISqNrJgIxLs4IdnDA0UJ8WjLz8dMRycWOAAqk1MViNpyqHByd9PyFaEj&#10;v4iwykc9bVx3wR6VJBflJBbvaF2TmtXrzslHTdIWpaQ6CKtdm0IJnWSUEzwCqJIYWrgt6Uo5iQrr&#10;zt+jICUqSmxeVXIKqpKS0CS5KilJ4GNEQR0qLaU9alUdDU63tigwLdbVqoS5XD7RIIWPDSoPdXto&#10;UNUrCaQEUNIhU3o9STW5lA18mJ9X6/U+Y4gqUoro6LQC00f+J/149jw+o6L6gvbgoygqXn43K4Wc&#10;81RQGkCJkvpKBsAwVVJzBwfcEG3WJT7nPH66fIc2cgkPaGmu9QxhoZKqu6oeD8cnVbL8VGMbznBA&#10;nu/qU8pJ4PR4YkopKYHU08kZ3CeYbvHyi8lpWsgZ3jdK9TWiuiGIyrrUsx93eMIRu3dn7AhezsvC&#10;3/OqW4Fscy6AElB9pJL6jnCSkCpuySMJZLRw+iOg5Lb/FaC0lwVSWqv3bwB17bZSO19fvImvz93A&#10;txcIwmsPcXdsBo0JGTi0pwozZfUYyyvDUkMnLncdwO0D/OwHDxO8gzhe26q2QV9q7ODvNax6sT+f&#10;5ffhd5HXVktzqKK06ul3QInC+wOgvrpxBzd5ErlF1XtXFgp/ykdpASUhYPo3wb+v2Dxl9T6B6gn/&#10;DwigFKwEUHpWK7HGkrGO6sl8BVYYrlQ5qdUmK1WbkLW2OnAPN0dCgR/M3VfB1IEA8l+NcKqh0DSq&#10;hlRDbEwxgUeMHnxljVmaM2w3GSO+0Am7Oz2QVesFe/81sHRfqYoq7f0M4LhxLQL42K2l7qpGaGMS&#10;gZdti/RSFyo2c2Ts9MD+/iJCYzcyswPhF2kEvwR9ws0e2SVBmJjlmeziAkE1jP7BBvQN1ODAaDPK&#10;qrYjJz8B6ZmR8A1ygkeADdZvpGoLtUNkii+258VS1eTh8HQ7mloK4eBE+FkRLKE+hFodkhKjVd7J&#10;wFQXq/R04OxhjqbubGSVBCAgWh+JtHIJtJ1xPMbx88bzGLZlHcFEcCXyu0cToLtD0bavGEMHO3Bo&#10;YphxiGrvKEbGD6GftmRo9DC62zuQunkjAeWCnOBQNGVnY6iiCgu0FFO0ExUEVOOOndi3aze68ovR&#10;S8vWRWC07cpHE9VOHxWUJMlnZOq8eZ+ye3J9gECpTdmC2uQt2JeVjfyQMOwJj1TWrigyBiXR8agm&#10;wCTvJCpM1JNWRclsXs2WNN6fhMat6dhPiI0USh5qD8aLi3GsoUGt0TvRxCNhJIpJALXUpAkp1jzf&#10;3q7AJBbvBo93Dgzh4ZjsWPyP9XUCKYHT57R9oqjezM7iOUHwYfGUSmR/c/4yPud/6o+y7IT/Wb8h&#10;sD4s0hoKzAimZ5MEGiHy1dIFfMYz/a39wzjb0kHFdYbPvYqfqSS+PnOZQJrGzYERnKR6mivbi6tU&#10;TN/zLH+NlvAkfzfZEeYybdutA2NKST0YP6KAJYrqDS3mbVq8x4cnqbxO4/GRSdw+KIA6rBLyN4fG&#10;CIBJPKMduk27d+8QoblwGu9OEKhnaPcu3MBX0qOJIS2Cv5OQvNRVAkpyRlRDfwTQn2XjzLv/AJQW&#10;WNoQOEk+SqugVC5ITfeLgpL2vDep2G7is5NXqCIv4MvT1/DdhVuY29uKoV3FOJhdjKniWlpiwrx3&#10;WKnLe7TBl/b1Y7GqCbMy41dWi5N17YTWEB5R8b8+TvtKWyxdC3559FQzi/hJQclW6T/y88gOMX+S&#10;HNrjl/j27gPcIKBuHj9JQGlsniTIFaA+FWuKepKQ2wRQMrMndVJ/BJQWUlpQ6ehaEkbSGsRyOQxt&#10;CCB7IyxbuwzL1izDag5UfTtdWPjoISzbBUFb7aFvRbW1TocD0w7R2yzhH2dEFWQKX9l5N2YNvOIN&#10;4RSuj+Ad1ijbH4i0MjfoO+vA2EWHgNOFicsKddnSezmto6aA0TtyFUK2mCJyG1USLdL2TF/0tBWi&#10;v4tn+Z481HemIa1QunU6YsfuADR17cHFa/M4OrcflbU5qKrJxu7iLUjdupnKiDYvxh2mziv4Xstg&#10;uWEt7DcbwCXUCG7BhFGSG+o68nBwpBO2Nla/J8ONjY1gYqYPM5vVsHM1g4HxKqRlhSCTVjMwVg9x&#10;2+2QLG2DCcmEHHvEZUlS3BqRaZa0c+v4WG8cPFSDqflOqqR6dHbXor6pBEVlO1FWmY99XQ0YHh+i&#10;ohpDbUUZkvw3IH2DL6pTM9BXVIKJ+iac6O3HZGML1VMGWnfuQmeeKJwS9BFQPQRKe04umqmOuncR&#10;HqWVmKO9O9bepfJQR/Y2YKi4DA2ETA1VU9uOTBRHRyM/OATVBFRJVByKI2NVbqpJVBihJGDqoorq&#10;JqRad+aggcqpLi2Nr7EV/YShAGqkUBLlxZip3otFQkq6HZykalJBUJ0mpGQX4POtraqrgZQbKIu3&#10;XwOoB6MjqtOBdM/UQkrKBwRSoqY+EFRvqZDeHzupckkCKdUK5dwlfHv+IhXBJQLnHO87q3YTfnZk&#10;isCbITgu4rvzN6hy5nCmcR8ejU0pMP3AwfoTB67URt0cGOXn4u9TUUsr00XwncOzqXkcq23g9X2M&#10;Tlzto6I4OEboaAAksHrFz/OMqu7BocNUc6doDRfxhMpN7pNk/IPDvG9iGs/nFlXtkFSev5DFucfP&#10;qe4AAqavP8U3hJUoqO8v38aPBNSPBJSA5mdCR6uOZAZPACVHLbT+AShNLkpqp34HFBXUV9dvagB1&#10;+dY/ALV0Hc/nOfAnj6vGdy+mT6JnWx66UnbiWGUz/16dVJvDuDNEhUiLd7m9H8crmzBHQM0QUHMV&#10;9Tjd1EH7N4pns4v4QED8+OAhZOurH/j+ast1qjhl925rbJ5KlFNJiQ28N0+Lt3AC96l6tSrp31SS&#10;H1/CPZ6ItPcJuKQ+6v8KUBI6K62WqS6UetarYUh1ZO1uBGMbA9VbSRLoa6xWw8BlNRxC9ZBa7ErV&#10;ZAMTx5UIS3LC5lgTeIYZqsXEAqmQHVYI2r4OHvEEQrgu0is9kbhnPbxjLOCfaKWqs/2TzeERZQyP&#10;CGMEpaxTNUvxWS6ITLdHaIolYre6oKExB0fHujE+2IKejhIcOzGAI4s9aBssRG5pDNJzqAxK01BQ&#10;sgU7CxKQW5yCYNq7+C2bEBrnAztvYxhLB0vfVXCOMIUb7aUb39tZNlsI1IVHsBVM1ulh+TKCeIWU&#10;EtDarlwFC4e1sHZei5W6y2HvZIWUHRsQnGCE+B02SM51QsIuB8TvksS9NeFsRZhaIjrVGrtLI7Gw&#10;uB+Xr87g5OlRLBwfweihHjS1FqG0agsStnhhY4gV4lP8UFdfhLK8TCT6eKI4JpYQ2o2DFdWYbm3H&#10;2cGDGN9bp/JEMsPWSXvXu7uEdqxUVY935uQp+9aZnYfB4nLMEkyLnT1YIKRETY1X7EUbn1tFGEkH&#10;g0pau9ygYCqoRJRRPQmkymMTUb8lQ1nAHsKpl/ZRXltsXrO0cCGkGvjcnpxdhFPRpyjE0coqzNfV&#10;YaG+FouNGksnsURQiXoSOEn73yvd3RwEtE8MsXt3pe84VZQ0ppOCS1nKIpXiAqd3c7NUQRwIMnMn&#10;rU94ZpUpfFFQSk1JEFTa+MD/+M+OzBBGk3i3cAY/XLyFr05dwNWuAYLxAN4vLKnWvH/iAHo1d0IB&#10;6mr3AI5V83M2thM6c/hIhXa8oVklvk/z95PEtxRkCnzE7slR7N6TI9OMKULxOF7PHSO0pC3vLC8f&#10;J+QWaIMW8Uq19T2Jt1QbMo2v7TcuKurfA0riB5UnkiUx0n5Xk48SZaRRSJIMF7UkUPojoB6p9ry/&#10;8v4/zuh9vKHJa31z6bZa5PvVhZt4f+oqXi6ex53RGZxo7MK13lH0ZfD/TEw6Tu5tw6kWWc4zoiB1&#10;ve+gBlBUUPNldZgrZxBUJ/a24GJHPx4SwG8IkG9kNo+Akl7l0olT3l+bjxIoKZvHkLWEz3kCuMff&#10;48HiEh6d0EBI1JIWUlpAafNQWmX17wH1jyCgTNzWYIXFMqyyXIU1sv7OaQXWuRpiucEyBahVpquw&#10;luAycF+udjzZUmJJW0e4JFirQkUnX10ExtNGxcpyFiOEZFoiLEu2mzLCxjRTbNq6jurKGKkl7tha&#10;sR5RuywQnWuL2FxHlWCWXlN5NREoakpEdkU40vOCcJnq6Luv3+DmpZMYHWzHk8e38eDFQzx9/xDn&#10;ry1g3/5a7Cnfjp17UpC2Mxrb8uKRsC0ESTsiaensoWezHHqOy2DlvxYukWbwSJQ2LyZwitSDe7Qp&#10;7LzM1Do+pZ5W6MCIysnRnXaPgFqhu0zd7uJjitjt1kjKcVBwit9lQ/UkgLJF9A4LBafEDGe0d+/E&#10;+XOjOHNqAiePj2N+YQDT0/0YHe/C4FATBodr0TdUhtqmHcjbE4vcnERkxkdhV2goOnJzMVBajtHq&#10;GszRcpzuG8CoQIYWrJtwEoDsp4oZpDKSrgU9OfkKUG20eXLbNAeZPG+2pR2zjW2ahnV8TlVMPMpj&#10;4lCdmIT8oBBU8HJlDCFFQFUQUHWSgN+WhS6+niTU+/JppwnEtswstBJSzdu2qTbBMosnifJhAupI&#10;RSVm/3+s/QV0XFmWrQu7qpKZOZ0MzrTTzMwogyyWBRYzMzMzMzMzs2zLzJROOzmLq7sa7+0LY765&#10;dihsVVZVd//vfx5jjRMKh4J09nfmXHvttR0dCClNaPNOkoMSQFX7+qLW3x+1gQGoDw5S/cibIiQR&#10;Ha4WEYuKetClQJOPkmUsoqAEUJOzgBI4TfHknSmtpM2rUkcJAZTAa4BqpSs2VQFKdse9RIsjP0u+&#10;aSA5m+qlFld4dT9BiyiAEgtYQjhJMr01Mh5XGltRFRDE909r6umDMp8gNaMnkBKLJ2pKAKXUUlKa&#10;ahM8QqU0lJGjlNVoNqFE+EneScAkrX1HZYFxYaUKUVACqFNldWpmT0LZPAEU36+spRNAiRrSWrcH&#10;oQGVtmhT/l9FCyHGuMzQ1EV14ox0xxRAUZmdrG7ASSlzKGnAWF4lIZ5PReQC17W74L5hL7w27kOR&#10;ky/KfEPREp2g4CT5JwFUIYGUY+2iiePOPFJFuUvtFP9WhIm0/r3Ywdfu6lNAkqZ7WkBJ3C836JWC&#10;zQa0SYO6YikjIJxmAaWFlIBJACWgUoDi31NCYCRqSQsmpZ6kNqqiFvM+WvMynnj7V3jo1UfwS4JK&#10;tmx6d9mrePrNx/CLJ+cRUA/hqfm0elQkH214DtuPvYMtpq+oossPlz6KNz76hYLV5iPvYxFV1Kfb&#10;n8by/S9j7dHXCKpXqKpewcebH8bnOx/DBoJpi8l8rNF9EZuNX8e6I8/j860PY9nOV+AQqAsLz33Y&#10;duQLuFE19fY0IjYiEKmJ4ZicGsPI9EkCahTdg+1o6qxBdlEKkrNiYGqjhyXrPsPqHYuxQ3cNdumt&#10;xxuEy5PSrnfRk3h/NdXd7rfxydYX8Q7V3vzlz+DRFx5WEHro0V/ilfek8dwLeO7VxwgrTbX6i28+&#10;io0HX8eeY29ih9F87DB8G9sNX6KCek2VFqzf/Qp09L9AYoon6mqzUVGagpLCRBXFBTEoKohGUWEC&#10;iopSUVyciZLSTBSXpSC/KAZZKeEw33eA6mYP1dExhFtZK9WUQ7tRHhyhZuMCDUwRYmyOEBNThMsC&#10;X7PjiDCzQhAtn/dhPRWy7k6S5DmevvdLDdKpDBLs7OC4azdM165T5QUmy1epSnK7zTtgLYDatA2O&#10;O/dSYekQdkcVpOR5BVDeR3ThSfh5HToEPwIqgq8vgIo1M1PLXjIc7Bl2yGTkawHlqgGUbHBQ7U8F&#10;RUDVBQWiIZQqSgAVEYG2KOlyEK96PUlTO1nOMjoLqQlJllOlCKAETJM8ibWAmuHJKkexfid5gs+U&#10;V6q1db0J6bReVbjaSPvR3IWRzHw0UEF1x6XysbR+sqCVtqc1KpEqLpbqLlDlouqDImizmtCVkESr&#10;6ooiAqrEKwDVgVRgoZGoDdYsbxGrp02eS4iaEvUkgBpIz1UV5YOElhQ1agBVrJSTdvcWNaM3q6Lm&#10;AkpsnrReEQUkdVLSyuQyB73ASdSRbH6gVVQqWmntWgirZh6b+X8M6TsugDpL0EqSXAAlGyiIgjpV&#10;2khI1mA4owRFLgHY9sJ8bHj8Fbis3sHPPwuoSKrE0FhU+8mSIT9l8XJtXJFj44J8a9p2W3eUefij&#10;MYK2PD0HU7wwnG/txOUe2jxtTRTft+SiVF6KR1FWsiPxyaY2Td5J8koMgY+sw+vnhUaOWkBpbZ7c&#10;pwXU3BBA9RFOClCfbXkNz30oHQweolKipXvrl3hzyXOE1Mtqjd6vnqcaeesxPPXBo5BdiLcc+1RT&#10;s6T/CpbufEG1FVnJ51i97U18spYqausL+GLX86rQcs2RlwmiNwmm19RW4p9tfwLLD7yoFNQW0zdw&#10;0Okj7Lf9EKupSNYfeQf7LRfT8i3FfoP1yOXgListRFcn5eylsxifOYPesTG093Wisa0Z1Y01qGmu&#10;QUVTBTyC3bFm52p8seFTWHuawtHfAp+vexcfr3oTRm5HcMxLD59v+wCvL3wWT731kGou99hzD+Gj&#10;Ja/jo2Wv4/EXqZp+qbF6L7z5JC3nB9hnTjCZvIGthm9hm9Eb2MXPIUnyjbvegJn1ZhQUhqO2KhPl&#10;xXyfJUkMAqooDsWEUBGPRYRVYWEyCovSUFRMyV2YipKSDKTHhuE4LZTnYX2qIwvEEUhpBEuBbyAq&#10;eQVPsnNGmKnF/dYoUZbHVURaHFdLXHyO6BMgRxWgMgmlPAIqh4CSfFSGqwfSqKIkQW64fCWOrVoL&#10;c8axZasVoGw3blPhJBXme/bD9QCtJK1doKEx7aOBasnio6vH+wguSdybGCv1FCP9nwgoKTeQXFSW&#10;veSjnJSKEgUlyfIyT09U+vtwkAcwAtXyGKk8lw6W7dExVFGy510i+pOklUoag1aPgBpT1eJi8QoV&#10;nCakuyPtgYBmpoRwovwXOE3wpJ4qLME4gdCfksv7qZQaOgmpTkKsBo3BMWiLTMJkHu1hVQMVR5fq&#10;cCBJ8bqAUBQ4uKHCO5AAKeNrFKk1eMVUnoWMCtpkqX8SJaXdYKErIeUvQkA1JLmptCyVx5LK9SG+&#10;7+GcAgYhJbsT025OyT54JTX3VdRMhbRgaVSQUoBiSEdNWToiLVWka4HsVyeLgmXNnqaRnQCrF5cE&#10;TATU1fuQ4n1NPbjY2K2e40xNs4rTfO7TVFAnSusxUVJHaFbxApGEA/MX4It5j8Jh+RZVYiBdHRpD&#10;Y9RaxTKvQKoqL+QRTrk2zsiz5cXGwR3Fjh4odfOlCtZ0ipgkQASG16QVcnc/lRvhRDAJZAVO5wWw&#10;hKkq6CTIVDmBKCb+3QRMg1RCA4Sc3FYWj3/n+4Di31dZvDJNZ4P7NVF8fE95jYp57699Bq9/8RTh&#10;9Cs8JU3+338Uz3zwEN5d/jJe/PA5PPraI1RXVFJv/QLPffYQlh2iWjJ7CxsMX8cG3dewfPvz2Lbv&#10;A2zf+6naQfedZQ/j4w1PqcW2S/c9j9VHCCRDKg8qr438naX7n8aSfU9jo9Fr2H78DZj4LYGJ71Js&#10;NaEy0XsZh2w/g6HjJth66mNwohu3736FqTMzGJ46iZ7hUXT096G5qxuN7W2ob21GTWsjWvu7UFxX&#10;ASd/V+w8sgPHXY4hMM4HbqHOCEoJQUhaOA6a6eCh52hbn5mnJgLeX/qKqpJ/8mWqKQWneXj17aew&#10;5dDHtJ2ym81b2Gn6JrZR6W0nnLYeIqAOvAc3ryO0dPGooSKqIITKCwml/BjaO4loFORFIz8vlscE&#10;FOQnIDc/DvmirAin2soi+Npaw4U2KozAibV1UDNwsulmSWCoApSUC4TL9D6tn0ApRlqqHOdt6f9E&#10;cAmgxJ5JixUBVK4oKHdvFal8LolIM0tVPW7wxTJYrNkA46UrafG2wW7jdgJqOxx27IbTHqqo/QcI&#10;I7GThvDX11e3/Y7qM/QUoKT1SrQZAWVhhkQrK6Ta2CDdlpBi5Do7Id9VCyiqKE8PVBBQVUFSJySQ&#10;CkI9bV5LZBQVFCEVFUsrloieeGntm6x6kQ+nZ6rygfFZQE3wBBZASQHkKQ70GYGUtAmRfkZUKeOS&#10;78kuopIp4oCsx+V6DnLaprOVjXyNFLVL7nBGIU4SDBfr22gZK1UxYgMHm9i8Encf9KRkqJnCCl4Q&#10;ZIlLkay585E1d8FKQUlIwlxm9bRw6k5MVSElCAO0fAIoUVISw7R8skuL2lK9gCAt1igorYqScgOp&#10;LlcbfjIEKKq4kjZPgCShba/yQFFJvkkDJ6WgWvoJKIEUf27qxcWGHpznZ1dwqiac+PlPlzdgurSO&#10;r1+P0YJatMVmw2zJeiwmoGwW84JPZVTo6ouawHBUB4Txu/AntD2Qq+ydE/+ff0tHN0JLClN5oSHU&#10;uxJ4EZGLRU2jykFJRbzM5MnOLrLERtm8WUCpok5GHy8mshZPlrIIfARMEpJvEjCp7psMeYwkyKVP&#10;lLYvuSrQVCUGGvXUV1mHee+ufRTvrnkOz33yGJ6hknqKcHqSoBJb9/KnVEhUGO+uegWvfPE0Xlj4&#10;EOavfxgbqCw2U0VtIHy2HXwLW3d/hEP667H5wEIC6im8tughvLfqcXy6laDaLctanqfiehk7LeZj&#10;O+G2+shzWK7zFG+/id1W83HE5ROY+a/AIcePsc38bRx1WQ4Dx3VwD7XCuWvncPbieQyNTaGrbxDt&#10;vd0EVAfae7rQ0NaCyMQEFFfXoX1gCG39PShvqIZPmB/Ck6OQUpKJhMIMJBdl4pijOeEk+809j49X&#10;vIV3vngWT78ubXoJ38cexQefv4k9Roux2+w97DB7nepJttt6HbuOvY2NOq9j/9FFiIp1QEVZIsqK&#10;ElBGAJURQCUEU1EuwZQdjcIcQopwKsyNQwEjLzcGuTyKkqquzEdieCBsCIUwAiTOzhFJLm7IIFhE&#10;PVXQYigFZe+sKsFl6YpUh0db2KilK2oRMO8TSyYKShrUSWsVrXoSUGkBJclyj/2HoPv5EhxbsRaG&#10;i1bAcg2hLwpq0yygdu+By779tIu6s4AyoIoinKik5LZ04NQCKs7CAkkElNi8NFtbBakcAiqXCqpA&#10;EuWioLw8Ue7rowo6qwMDGZLbCUVjWAQHfCSVVCw64xLQRUB1J0oldqqqMRokpEYy8wiefKWOVMO4&#10;grL7+9LNlHCg0zZN5JZglCAYzijAdGEVLlCJXGno0OR1OPAHUvP4Gsm0YnlKwcjauMv1raokoC4w&#10;AhW0LcWuXoRmFM5X1aGZ70dyUGqhMEMVYPIiIQWcYvckByVw0oJKFJRASqyeKIsB2aOOIXCSGTxJ&#10;ko/lEVDK4kmzuhp1PEmLd0oAQgumlA6tntgyzc4rs72gqJi0t7X5qEuE1GVC6kqrKKh+BSaJS41U&#10;UA3duMDPflaKNAmoGQJQKagyKqiiWoKyBn2pRfDerUtAPQ7rL9Yjy8oFBc6+qPIPp2IMVXmmQgde&#10;4AiobCtHWjwnAsodJS4EtoevWq8oSnJIlC2BLrN4twZGcZFKSWYPpTBUlR2I8qNaVWsMCbBhAkZa&#10;r6huBsUaJSW2TXJSUmkumyjIkhjpYy7JcZV7mltJPgdO/VX1mLdU5yW8s+ZJvLzoCVo4QuhzUVAP&#10;48l3HlGq6bF3fok3lj2HT7e8gUV75mPR3lexhMARi7adymifwUewtN+HvUc24NCxrVh34DN8sv5l&#10;vL3sMcxf9TA+2vg4vtjzLJYdeJaW7yUO/rcJpXcIrJewUud5bKVS2WH+FnTsP4FlyAaYBKzHAYfF&#10;0HdZh8NWmxGRGoxLN89jeHwCbV09aOvuRDujrqkBienpKKQ8bO0huPpH0dLbh5aeXrTyWN7YgIK6&#10;auRQWSWVZOOwxVFawIWE6Fqs2LIIyzd9ikWr3ldg2rx7BSzcDsHEYwvf2/vYbkE4EVQ7Td7F5oNv&#10;4qDBUiSn8mQuTEBeNhVRTjwKcqiSBEB5kcjJjkBBFuGUQ2uXJ/8fhbycSBQVxCEzLRK5aRwMWcmw&#10;1T0E76OGCiAJ9k5IobXL8fZDEU8GAVQ57YVUhUtnTAGSHCUnpT3GWtmppLaoKAFUGmGkVU9Z7l5I&#10;c3JDioMLH2+HQH1j6H+xHEZLV8Fo8UqYrVgHmw1bYbN5O+y3E1C79sCVNs+DNk+pJsJJFJT0ORdg&#10;BfDnCFMTDaDMze8DKpWAyrDXNHvLdXah1XNFoXQB8JTV/5o2wQKn6kBRJKEc7JLXkQEvuZ0ENeC7&#10;E1PUDJkoEm1uZ0RmyxjSMmVKdlChGrm/eSaPk7LHHNXTKGFwhgPxigxwwklsk+R3JvPL0ZOQhe6E&#10;TNo4WkOqqOsc6D1Jmaj0CUG1dwgHn9i5IJVs70/LRJ4bLY0ClKgof/5fsIKUAEpbxPlzJdWTxEhM&#10;x0BKjmoVLF0ph/ieRrJLqKLKMJ4vuShRUGLz6mbX50mOSJrYESZKRfE918lsHhWgLFFplh5ShA5v&#10;X2ycbVwnKor3XWnh7VnlpI0HgJIcFCHF5z5TIbsi19OSEVCFtYRmOaIMbbDkF0/DbMEqZFhIHRQv&#10;Hv6RVLqioDSAkhxUtpWTP8yP3QAA7C1JREFUKsUosKcadvakxaMS9g0i8OPRl04LTgUk1k5t7Nk9&#10;gBmCUSlB3ie2TgArs3kCqKn6ZrQSagIoKdbUFmNK0WYzAdVCJdxKlSzRU0YgldHK3V/mokmMawGl&#10;FNQuqw/w4aYn8eLChwmox/H6coLqiyfwvGwl/v5DeJSAevjteXjqQ6oP2dp7y/NYuPc5KqjXccTh&#10;Qxy0+AS65htgaLUXh8w2YI/JCizc+iYV1FP4ZNNz+HDDE4TbU/hs2zNYtOtZqqeXlIraa/0uthi9&#10;ilWHniIU3sV+u0+wy/ojWITShkTuh4E7n9N5Cw6Zb0RhdQaGJ0dQU1eH2roa5Ofnwc6JgzYlGR29&#10;/QTUABo7+9E2MKxA1dY7jKauPlS3taOkqRnxeTnYvG8ntu3fhqPHDsP4uCEMzY9C30QPeqa6sHIz&#10;hmvwMRxz20UofYqtBu9iO2Pjgbehb7YWsfHuyM6IRmYqwZNBhZRJOGXwdlYEsrNDkZMTTnBFISsj&#10;AhnpoUhPC0R2VgiSE/yQmRyOwpQ4+NtYwvnIYQWZdAdXBaIMKh+xd8UBIUo9ldFeSFW4FF3K4wRK&#10;GkA5qPtUMSatnR9VVKixGZKptnIox3OporL5XOn8XblPaqSkgZ0p1dPRz5fCZOlqGBNS1gSUzOJp&#10;AeW+ez/c9h5Qs3cCKJ9ZuxdkaETA6SsFJfknWTAsvcoFUCm0eRkODqoNSw4Ble/qhgICqshDqsxl&#10;oPuqNWxq0W2Q7N0WxsEuKioKrdGyx14SVRQtU0L6/QS0ZnYsD8NZVFJUUApQhJIWUCclt8MTeox2&#10;aoQK6jQHvkY9aeAk1klyUiO0fh1x6XyuErWdkkBgLLcUNQHhaAiIRKmLj1osLDNzkofKIVxLCFWB&#10;VCltnsCr0j/4vorS1kYJpLTHroRkBSjJb0kIoAZpK4czZbdgvkeqqPGCSkwTUidLNIBSKqqimUqn&#10;RcXpKqqPmnacr+vEhfouBRxRRnJbjirn1ML7mqiomqmk5qgn7eMEUDIjqCAl0JNZPEJ5kspNASqr&#10;AqnWHlj56Isw/GQ5UkzsqJB8UO0bjkrfUNo9H+TZuiKXykoUVLaNBlAymVBMFSUKqo1/L2nBMlFS&#10;qRYJywLnO0PjCkjqdSUfpQXU7Eze2fZulWsSIKnZPFkwPAdQzQRUi+q4SXVVrgGSVIxrZu00UNKG&#10;UlC7bN7HF/texPNUTs8teByv0aK9seJJxtN4bfnTvP8xPPHeQ1RS8/Dsp7/Ei4sewZsrH8Wi3c9h&#10;h8Xb2HHsTaw98A70bbbD0GErdI6vxEfrX6Ai+xXh9Bwh9QwWbH2O8SI+JgilBcuKAy9gq8lb2GP9&#10;DnZYvoH1hs/C0GsRdhx/B9st34Op/zbYhB6Aiecm6Dush7nzIXQMNmNicgyjI8Ooqq5ARnY2Gtva&#10;0Nk3gKaObtTRw+dSSmYVlqJ3eBJtVFVVjS0oqWtEKG3FYSMT2NKSuPt6w8XdFc5uLnDzdIezuzM8&#10;A9zgH+kMR18TmDntg/7xTThguAQGxzYgKMQGifE+SEsMRlZyGPIJqehAd8SH0ValRiA3PYKgikRa&#10;SiBiYjwRFuEMU/OdjO0IDLBGflo0IjycYaejo+qdkginDF6lZA2dLFPJ5ZW7mAO5mgqjioNYwCV5&#10;qAQbeyTRBibaOahIpuIS+yc2T2qYQo3MkEh45bp5I4+QyqF9yXCkgrLTPCaIgDJbvR6HPvlcJcn1&#10;Fy7G8fUbYbVxC+y37lDbUcmuL25799MyHuFzSv5JAGWAICMjhBgaIsLYWLVciTe3vA8oqYfKsLdH&#10;JiGV7eiEAqoQUVACKFEipd6+yi5JyHS+AhRVlABK07IkkRBJ5mDXKpI0WqUs1Q9cpu8l/6RJlJdh&#10;iipKHamOJPk9mEaIUa2c5WC8RPhInKeKOlNFSBEAE4SDKKi+5FycoIIRFSX5qdaIBDQHR6tZqyJX&#10;b6WMTnDQ5Ht4oUjqoaTcgBeKyllAVfOCUU812zBr9QROWkBJ9CZlMGj1REHR5g3KHn2EowBqNJcq&#10;SqyeQKq4VkFDAympVZINPiWpLfVLbQRMB87XdxA6BFNTN4FF6DZ0UjFRNd0HlMze0epRRd23dwIo&#10;/p7KAxFSstZPvgMB4STBPEFADWdXIM85CKuffBV6Hy1BopE1Cgioco8gVHgG8ranRjkd14QsCcqz&#10;dUKxkwftsCyJkSp7TWGqVJVPy9o8wujOyCSu9w3Ntl7hBULyaASUWDxRURc7etFPoEmivKu4fFZB&#10;ST/ycsKpSMGptUA6bpYpOAmEBqob0Ec4PVBO9ep+BagtxwgIg7fx/KeP4LG3CKkPH8UrXzxGOD2J&#10;N1c/jbfWPIO3Vj6LN1c8i5cWPY4XP39c/f9LXzyMpQdexD7b97BwG8GzjtAx/AL7rVZgs8ECqrFH&#10;8ewn8/DB2qfxGVXXop0vY+GO59X+eAt3SG7qKaw+9Cwtn2zm+Sp0bN+BruPnvP85bDv2MQ47L4VF&#10;4BYc99sFE6etiEz2xL1vb+HmjZs4deo0hkbHcPHKNdz88g6u3riNM+cvYmB4DK2EVVfvAHqppvr5&#10;cxOJXsAvqYhfUkl5JcGWi/CIWEQwgjl4AoOC4Ofni+AwX4RH+yEwxA2Orqawsj8KNw8zBPhTycT4&#10;IDUhEOmMtPhAxEcQLqlhyE4LR3Gu5KFiERfjgcBgK3j4GmLLro/x7kcPw8RwEwKcLWB9SAfehsYE&#10;jAuyKJ9zeRUXqIjyKfANoHIKQ21UNKojIpHp4qGKLpPtHQkoex4FTo5IdpAOms5q1k96PoUYmCKJ&#10;ykrAlM/n+wtAWVirYk7ztRuw/4OPae9WE1SfwmzValUjZbd5m9rQUyrGZVmLp84h+B45Cj9Cyl9f&#10;D8GEUxghJQuFpVAzjgrqfg5Kmyjne8vkexNASWgARSUyCyjZjEAAJSpKFFQjP5sASnI/0lVAQCWQ&#10;6k2mzUvJVIlnmb4XOM0NNaWfLjmqEgym5itAneeAFDhdrKMKqW+nKqE6KW9SuSlZjd8Vn0mLKPVI&#10;NbhU24Ye/twYFIUqryA1MBuCI9UOwSV+HKjOHigm5EVZqU4HMptKSEmSuCFU0+VABqpATUFKFFQS&#10;1V9ihlKB/amahLnkoYayigmGEo2KmrV6ouQkNzRdToXD93mS71MLqLM1barQUkGqqUt9FgGUUk0M&#10;gZYCVNMDmycJcq2C0gLqrECatlEANUWLN10kG4JW0HJHYfML7+DwuwsRe9Qc+Y7eKCGkKwTUtHeq&#10;QNOS6olHyUXlEVL5tlTFjHJPfzSGxahWwDIRMF1epyrYb/SP4PbIBC5wXClAUUVJLZSs15N1e5JM&#10;HyVkugVAHHOa0oEqdJVWoZX3CZzai8oJrIr7KqlfumfOUU1zY94aPYLl2HuEzsN4Yv7DePyth/DE&#10;u7+kWnoULy9+DK+veBzz10jBoyxheRbzVz+DNwivFz5/iND6FbZRCcls3huLf4E3lz+GjzY9i7WH&#10;38dRQmXnsVW0ivPwxpJHlI38bPszWLb/Bdq6l7BO92WsP/wS43nsMH0Zu81fx2Hbz7Fkx+v4lNZw&#10;n9UCGHisgkPkXjiFbYeJ/VpUN2bihx+/wflzVzA6Oo7u3l6UV1RiYGAIY2MT6O3qQWxMLIIInbz8&#10;fPT292PqxAyuXb+NO3e+xoULl3Hx4hVMTc+guLgSlZSVw0MjaGpoREpSIny8PQiaSKSkJiAkNABu&#10;7nZwc7NBQIArQoM9EKKOLkhK5Imdn4DS0jSqJEcc1CEI9q+AiflmGFuux7KNL2HBosewe/NH8DTX&#10;RYjNcUTb2tOiOaiZt3xvf5TQ4xdzQBTIwlWZ3o6IRk1YJHIlpyQ1TY4uSCOUUgmnNAdnpDBEWYnl&#10;i6JCCjE8hkTZoYRgEthJZDq58/Euyh7Kfnk2BJEAymTpCux7/wMYLV0Guy3bFaCcqaBcqaDcafF8&#10;DtLiHT6KAF191XUzxMCI6skUkSbHEGVqjnjL4wSUtYoUxgNAOSr1pA2BlACqKiBQAUpCVv7XUkHV&#10;87M18aLQGBmDpqh4QkqUlMyOadSISjjPAkryUFolJdP5PUlUWGlUKYzR7GKVFJdlIxckGjs11dRl&#10;DbRUtRjNKVG5KCnkFNt3kYAS9VUXEIFanxAU2Xui0juIA5n3UbXm0NYU0dJIlwOZ5RNIPbB6mlk9&#10;2UxBep8LVFtjZLMBUX4ZtHtp6COg+lJzMEDrKYASFSW5qBEqqQkCakoARXCcmAXUibJGBahztbRo&#10;DKWkeBRlJJZPjloYiWLS2ru592kBJbOBYrUUoBgzkiinapskoEZzq/idp2LPWwuw/42PEa5jjBw7&#10;XkhcCGNnH1WgKXDKtKBd5zHHinCyoV23dUOhA1UUvyMpdJXPKApRSijUHoAtnfhqlCqqd0jVQUlI&#10;AacASuWh6Fwma5tUuUGfzN7NFl2KneugshLlJCHAmgukv3d73uLDz2GL5ft4f8tTeOrjX+Gpj57A&#10;I2//Co+8+UtVbvDS5w9TQRE8m5/Dx1uexQebniKsnsDHW5+nhXsWS/a8iF0WH2DJ7hdp6x7GK4vl&#10;8Y9g+b73UNyeipjCICqot/HMR/Pw6qJf4MO1j2PRtmewVudVbDeaj+3Gb9EmvoodBNSSvU9iw6G3&#10;8daiJ/HF5rehY71EreUzcl0MQ/slsHXbjZt3zuAf/vFP+O6H73H367u4efMmrl+/jmtUU+fOnMXp&#10;mdM4c/YMZs6cxuj4GGYuXsDlW7cwODYOv6BQlFfzSnDuAvoHBlDfUI/mpiaUFBciITEOlTWV6B8a&#10;wPnLlzB16pQCXEdHGxqb6lFdXY68vAxEx4QiLiESWbnpSMtKhbWjLZ57+Wk89ew8KqfPaCN3Ycn6&#10;Z7Fm88uwNN4Ie71d8DTRR4Y3BwEHbrYP1Q4VRqF/EMrk/QRFoDIkCtWhEajiz3mSlyKkMggoiUwn&#10;V2QxMl00nTMlDyUlBqKi4ixtFZS0CiqLaiCdKkpm/6T40n7rThz48FPofb5YAcpg8RLYE1ASClC7&#10;9sJTAKVzGP6HCKgjVE96hgjVN0Y4nz+CcIo4pgFU4nGrvwJUBq1nrrM05+dnc/dUzd2KvXxo66QB&#10;XDDKqA4rA2lfg6THUiTqONDrFaTiFKCkWlmii0pkIC0HI3KlLqpQcNKGLCuR9in9tG1S/yRlBFL8&#10;eIlqQ1OVLQO9jQqKEODgnKBykZk8mdWbob06X8PBW9mARqme9g5BsYMXytz9MS7T3KkZyJTciyNV&#10;IEMgJUqqkhcPaeImITNeddJ9MjKeEatgpemsKWv1BFBZ6J3NRWkV1HBuOaMCY4U1tFy0dwImWjw5&#10;ThTXKZsnMNKG5KMEPFpQyayd1tJpIfVAQWks3nmqR22SXNSThBZQ06UNGMuv4fvLg8kXG7D9+fkI&#10;2auPLCnEdCKIqSJliYsWUFqbl2/jihIqqxInb1RQbUrNVGccVW4K/za5tN2l1ThT36q6hN4ZnlA1&#10;UAIogZZqvyJ5KALqJO+TyvE+Bae/BJSop/ZCWj8CSguhn0NJe1uO8xbseRobzeZj+ZFX8dznv6Ay&#10;epJgegIPv/JLPPoaIfXeI3j6o4fw4sJHCKZnaOtewzKdl/HZzmeoip7FAqqiXTLrdWw+PqLKeuWL&#10;h/DWqsfw8mdUWF88C78kNwxe6EFcfiRW7Figuhq88uE8vEvFJr28pc/TuoMvElZvY9WBl/GpzPpt&#10;fBPPzf8lVu54D/r2m7DuwIdYtpWKa/vbcPYwxnc/3sWvf/sTvvnua3z97dc8fsvjN/j6++/wDcGl&#10;jR9/91v8+o+/x+1vvsb1O3cwMjmN4fEpfHnvG3z1zTeYOHESI2NjuHDxEi5cuYhbX9Eu3ryNC5du&#10;4Ny5azh5+gImqcDGJ09gbGISw7SVff1UbVXlSM2kJeH/9U2fgatfMB5+8nF8vPA1uProYqW0TF7z&#10;LOyObcG+FR9i8wdvQ3fxIiofM9RFR6OClqcoIASlAWGokUWb0qKWV/PayEgUeHkTON4EDmFD1SSA&#10;yiGccgmBTIIrnfZPFFQoARJ97LhSTJKHkhBAycxe9HFbAuqYyjUd/HgBDn/8GXQ++gi6Cxcq9aQF&#10;lGyN7rlPRwMoUVAElCwSlgg3MlXqKZIRx9dLtNQAKum42DwBFNUgFZTsjCKAksjjey6gCmkkhGqD&#10;IwgoKin/EMIqDNX8uUYsEz9vAwd7c4wGUA3hBFZEHDo42GVd26kyqR+SBv+0SQpQ2bRXKbRtGehL&#10;ylbwkaptqXNSFkeUBI8ykyWzZhN5lbziF0C2UzpRXI2ztINSiiBN7Gq8glHMwVfo7I0+Pu9YXrHa&#10;cTiPKkpBirDXTLHzPQuc/ENR6hOkjrKGTbpwSpmCLBdp58DtiE/l4M1SC5Ols4ECVJYAqgLDfB9j&#10;hdW0RrJtFO0X4SQ2bzS/SgFEKaifAUrAI8e5aunnoVVaMgGggdNsqxWG5LumpMSBMJR1ef3JRYjU&#10;PY4dz72DwF26SCeEpEd7sQPPJ1o6gdMDQDki18oRRXZuKCXEKjxlTWWU6vEuCnGUylCW8khN12XC&#10;SAAluxDLomGZzRObpwBFm3eWt/ukxon2TvV2qqxVgOrk37WTtk8g1UlYaXNOfw9QEvMW7efV/uhL&#10;qpDyzRWP4EWCZfX+hTB11MO8J+bhsTcexrMfPq62onrm03l4bfkjSj0tP/g2lh96Awv3PIP1hi9h&#10;r9Xb2KT/Bj7Y8CTeXklbuPwJvL7oUVq8X2CXyRpMXxvEv/7ff0DfeCd8Q1ywfttCvPvJk3jxTT4n&#10;1dVn6x7Dsl0vUGE9QpC9js/Xv4Kn35iHvbobMHN5DJOnB1BQmgIvP3sUl+VRQX2Hbwmmr+59hTv3&#10;7hI6jK+/xu2v7/Eo8bWC0Hc//aj+7/qXXyow3bn3La7e+BJXGNdufaXiyo3bjFu4fO0mLl2+SWAJ&#10;oK5jeuY8xqdOEU4nMDQ2je7BUXT1dKGxuZGAykHb4Bi++cd/R8vwFAwszfHqW0/CyfMQduq8j0VL&#10;n4KN6TYYb1qKQ59/jJ1vvYHlTz4Js5WrUCY9vmPjUM4TQABVzxO+JioWzYlJtHuhyHYTVSTAcVOA&#10;yuYxjz+rcgIqLLF50oNcdnNJI6CyeeXXKqhUmcUjoMTi2W7ejsOffo4D739MJfUxDn1ChSc9oQgu&#10;yUG579mvFhdrASURpE8FZWhCiycAtKDNk8XCUmagsXhJVFKSKE+XinIHR6WkRDkJoHKp8PLcPNEa&#10;m0AbF6tUlCiQqkBRh+EKUDVUI7Uc7E38zNKZsjY0EiW0VXWh0aozwAxPztPVVB0E1QStwADva4uS&#10;/kXJ6E2WRbqF6OEVXfZ3u0x7J1P1siZtRgAldUAEw4is6CfMxvMq1P3nqbBG0gpQ7hFIi0M7TAvT&#10;QjieLKlCri0Hqlhl2udsW2dVbS45KnnfAqYy32CUUlFVU+nWh/EiQiXYHKUBlGYPPU2yvI/glDzU&#10;YHYRhmgpR/IrqThoO6tbcaq2HaeqWjBFGyrwEgt2RmwewSRwEssn4NFCSY5ataSFkjYEYpJcP0fo&#10;qhqoKqomScITftOSf2KcpEI7UdZE61yAWv94GH68Am7rdyHdnIrX1lVVjYt6SjvGv6OZ3Syk+H8E&#10;lOSfSpy9VBcIqSbviJWykHRl8yapTuV7P9fUoeD01diUWqMn9VBzG9idp92T6nGxeP1UT/0VGuCI&#10;ahIwSf5Jq6D+HqAkJHk+b4X+K1hJm7fL/H2C51k8/9k8rNH5HDUdRXj1nZc0W1JRRb302WN4nnbv&#10;Bdq4FxY+jDdWPYkFO5/F4v0vYo3+m7Rib2E3ldSiXU9j4faX8Nm2F/H+micYAqtH8MWWN1Helol/&#10;+d+/h/z753/7B1y4fAppmVHQM92Otbs+wfIdb+Oz9U9i0drn8OHS5/DS/Ifx/Mu/gpPLcfz5z/+k&#10;fu/3f/o1zpyfwbkL56icvqPNu0dI3VUhIJLKc218xf/79e9/h3sEmSioa18ybhNINwVQt3H5+i1c&#10;vHqDQShduY4LvH3h8g2cv3QdZy9cxckz5zF5UhTUSQzPAqq9uxsNjQ20eIWo4JXj+3/+N4xduILk&#10;7Ays3/w5jhLGh4wW47NFT8D0qGxVvoaQ+BD7330Hyx57BJ/Mm4ejBFaJvw/aktNRRyVRF00FxROh&#10;TgZsVAzVEiX4rIoSSOXymO/pg1wvP1WYKQWaUkogSirNTqOgxOpl0t4lEV7yf5Kjstm4Fbqff4G9&#10;736Ife8RUh98Crs5gPKQti4/V1C0eGE/A5T0JpdZPAFUIiPZxkYVbGY5ONDu2d/f/DLHyY33O6p8&#10;WmtcImpo9aoDwwkoxqyCqqICuQ+ouGRl+fIJ3lJCSvIdJ3lCy2aVJ3iUzSpFVUnvojYpwqSNGs4r&#10;pfpK5oApVKUGlwgpqcqWtiOnqFYmCKWx3Er0JEtdVZmyPQKoKYKrzCMIJa6+yLV3Qz2BKDsA51FN&#10;pMi6Rtpl2dBTci+tkQkKqOVUUhICKwGVQFRApdr+EnBi8boFUFQY/TLDmFuCgZxiwqkMowVUSuVU&#10;N1Q7M3VdmCGoJks4CDNLlIqSpP7ZakmS055Wtij4zLV1c8EkiknApAXUWX4e+bwCJwlJjsti4Wkp&#10;ayCkz1S383PTZhFQvYkF8NmhC9vlm5BhRhBLYeasetICKsPCTvXMyiWkCh2ooFy9VZK8PjCM30Uc&#10;1WuastoTBK9Ux4vNk3ooyUVJ8aZYPSnkVO1XCCkB1DD/dn20hP3lBE1lPQaqGtDNi44ASkJua0E0&#10;F0paSEkoQK03pbU6/CJ2mr+LFUdeIXwEUAsxeLKLg+2IWrcmifOXFjxBm/eoSo6/sljKERjLHyKo&#10;HsWC3c9gn83bOOL4HhbvfQZf7HoZS/e+rgEVoffJxqfxPoH2zrKHsPngh3ALMEZpTTpmzg3in/7t&#10;J2Ln3/C//u+/4/y1aaza9AZMzLdh7EQ7Ovrr0dZRg4ZmysGBHty6c4vW7keC6RsFpnu0bnK8Qxjd&#10;V1FzQHWH//f9r3/E3W+/xQ2BE1XU1Vt37sPpEhWTgEkgpQAlt6/cvA+oU2cvYurUGYxNnsLI+An0&#10;D4+jvVMA1YTcgmLkFpfhKlXaT4RndHwMvH1sEBBqiQP6y7Dg86egt28ZHPZvxJFP3sWeN6mgHv4V&#10;Nj/3OHa9+Tz0Fn5A0NigMy0N9YRTTTQHKwdeDQdvsY8/CggkLaDkqFVQEpJoFwjJTsJSapDlSvXE&#10;SCOgkqkEJEkudVICqMMLFmL3/PcJqI8UqGw3bvm7CkoAJY3qtIASi6fC2ByxZlJqoLF5yda2SJU8&#10;lD1PcgIqx8UVZX7+VFBuiDExJ3C80JmchmYBLlVHGS1wZbBGQVVTgVRzoIvNk2ZvAqlirwBk02JV&#10;B4SrNiZn65owXVmjln2cKqtFR1wa2mNSackk8VyFxkjCLzha5ZhutNEOtXSrfNSMtBwhGEZzymkF&#10;qWYySjDFQSuQOksgVPmGq66SufbuhE6YWi5T5OqDBH0TpJlZI4MDtNwnGB2JaXyNeGXvSqioqvzD&#10;UOZNQIVQ/QVFodxXijll04VEqqhMBc4+AmqU1lPU02gBVdysgpqhlRNIna5pw3hhDXrTCjFCWIrK&#10;EeWkDS2gtJDSwklua+GkBdQ5yT/VyO9RQfGzCZilSFOKQ+X2Gb7WhbpuqsgCDKaUoMDeF3YrNiPV&#10;xFoBKoPqSWCl4GRuj0xLCTtkW2kAJXVQ0se9gReWTl5AFaBSstUEherWMJssFzjJFluqFYsAimCS&#10;2xdp9cZqqeCoUPsIKK2CUjZvFlDaJPnfA5TASQFqi+W7ClA7ZMdf87fw4hfzsPnoSgyd7EVeSQ4e&#10;e+Fx/Or5X+DZ9x6linocL3z2Kzz36cN4c/mzqpXJ22ufxQdbH8cBu/kwcv+YCuoptbfeh+uexkcb&#10;n8HCHS/ic9nue8cT+GLrc7RuvG/tY1iw4pdYuu4ZHDRYogb15FQb/uf//A08PThIgu0Irf+Lf/73&#10;f8Q//csf8Q///Ef8+ne/JXDu4t73mvzRPULnKwJKYCS5o5/DSXtbHnP77l0NoG5rAHV1VkEJoDQK&#10;6gGg5iqo0+cu44TKQ52l1ZvB0OgEenr60djQhKLiUqRn5WB4+iT+g+82OzsLsbEhOHNxFDoG2/As&#10;ld/ape/DTW8PdBe8jzVPPYVlv5qHPa89A5Mv3oHR4vk4umg+4q1M0J2RSRWVhJqIBA7kSKWeJPI4&#10;0LMl/0TbVOClWXNX5BekZgHjCCFRUAIqqSDXgitRijxp8cIJCttN23CEgNr51rsKUHve+QDH126A&#10;47adKv+khZPvwSMqAnX1/wpQoqJiTC0Qd+w4Ei0JREIqRSyevaMKuZ1Bq1cVFKyKHhPMLJBAcHYk&#10;pmIwrwjtyRnqPZfxalxDMIn6qAmJRn14Apr5mVvi+Ll5XwatRbajB+oINFFRp+saIc3aLjd0qtom&#10;yUGdKK1ReRbJSeU6+6A9NhVXqKBudg6oaXpZRjKaV46hzFIOpnIMpBcRWNVqGcglDur6kDhVTV1g&#10;L7VPQSqxXk7wBO85hGQjC2RZO6GW76UrNRvtVEeFVBGlVFSyPKSUj28IjUdNYBTyXXzV79eHSCfO&#10;dCqoXEKnDGOFlRjMKVEAGqFKkgT5KVE7hMoMldIY7+tNLdAAqpIKiKpK4DTDEPCIrdMua/k5mLTQ&#10;Ok81JuUIZ6tbVHGmfAZVsc6Q2i9ZUiMAE9ANZpSiP6kQrSHJ8Ni0F3FHj6napwxLKl+qpxQCK+2Y&#10;RkFlWNgSXo4KULLcRWqhaqke26igRMFKWYWUeMj+elLXJevxZO3dXdq824NjuNjB9zeroC7w/in+&#10;vygoqRTvLdfkmuYqqLmAmht/BahdDu9jrd4r2H7sdexzfJeq6BfQsdyFkVMDGBobwAGDg2rjgCfe&#10;fAgvfvoYXl30OJ56/1d46oNf4a1Vz2D++ufw3ubHsNvydRi7fUIQPYNXlzyG15c8ijeXPob5Kx/D&#10;2ysewXurHsPHtHyLNz2HFdufx6ptz2E1gbVsPS0hH7d69UvQPfQF9tHqebua4Nq1swTKNdo0WjVC&#10;5qtvf8BdWjoB1Nfff69UkQZQ9xSI7nz9Ne7wZ1FNWjhJKIXFEEBdJ6CuEVASfwtSEpeu0vZdnlVR&#10;56/g1JmLmD51DpPTMxgdmURv7wCam5tQVlaKjMxMtHR04x/+5d9RXV2LqIgIzJw/Ax0jfRget8Qn&#10;H38Ay/07cGTRx1j4q19g9VOP4egnb8Ji5QewXvcRjjOMl3+ACNOj6ErPIKQSUBEagWI/KT/wQSGh&#10;JJASBaUsnicHRkCIApTUSsmyFlk2I+vvBE6a+ilnBShJottt3k6ltlgBavf8D7DjzXdUdwMBlOe+&#10;A/AjlEQ1aQGlTZILpARQGns3CyjaoETCUCJJFg7bOiDDzpmAslPQKvX1I2j43lzcEMvHlweEYpwn&#10;4TRPsgqqwiLfENRyQCsVwmiQ4kmqxhaqxwbavGxnwpU2o5ADQ3otna5twCUqqJsdgxgmaPqSs6kW&#10;OOBpZ7qpWgQSslPJOO2UqChp6CYDd1Rm8ahSpPVtf5p0GaggoJpxtbkHHYRcvoMXihy8UUhQyW67&#10;DWFxcN24HUmG5mqqvTE0Dn0Z+ehIykIe7WCJVzAqfMJQ6h6o+nXXBkWrrZxk194qf9mqKQWdfOyI&#10;NKsrrqYFpYLKr8Eo1dKUDGS+p5n6TpwihEao7LoSCTO+pymBC5WOJLQlP3VOANXSh2ttgwpSc+Gk&#10;BZTcJ3GOzymFmQLeU7R0mqhTZRVSVS7fw7XWfkzmV6MnIQ8D8bmIPkzLftiEIKLqNbdDirEVkhmp&#10;pjZUUra8z4aA1gCqjICqEovnH0qLJ4u8UzSAoq2elIZ8VLUztc3K2t0cGMHXdBc3eBRgiYoSBXWy&#10;qV0pKAGU2DxJiP88ByVAelCc+XcAtcP6PWwweh2bTV7CEbePVMtePfsDtHgD6BzoQlVLDV588yXV&#10;G+r5Dx7FG4ufwGtfPInH3/4FHmV8tO11tVvwruOvwtDtc8LoYby46DG8zHhF4otHGI/j1YVP4tVP&#10;foXXpC6K8fbHv8L8D3+J+QTdR58+iZXL34DekbUwNdkBa0tdXL5yhpbsOm589SVu36EiunsPt+7e&#10;IaC+VrN1d6iiJBGuwDSbEL/7rSYESFp1JXkoib8HKK3VexAEFG2eKKlzF69h5uwlnJg5j+mTtHq8&#10;WvT3D6C9vQ01VVXIpoKqqmnka/2A5pY2xEuV8fAkfDkg5V9lcycO7tyJPZ9+gAXz5mHX/JdgtvJj&#10;2GxYQJu1EI4M202fwWTlRwgxOoz2lGRVTV7oH6jyUAXevko5CaTE4omNk/Yque4+CkbazRIEVAIp&#10;zVo8WepijSA9I6WgDL5Yip1vv4vtb84noObDdPlqyHboPjpH7ifERTlJLVSgngGCDYwQQkDNncWL&#10;ohqLoZKKtxCLZ8uwQTKPAijZDDOO9i/NzkEBqoZKKt3OEfG0DC2J6Wo5xGBhGcEahkrao5qgGD5O&#10;A6jGqCQ0xSQRVAko8Q1G/HHCjldymdmb4kl8QQoDCR8peJTkuNothYOyPyVPwSnb3hOtUSm4QOV0&#10;nY+70tKrVvQPZhSrwTmYVaqm/E/R3l3j4Jf1ctm2bmrJhyyclVm3boLPed022jwzKit3NPN9yWt1&#10;09IUuFNBEVCVvmHI5+NrCKfa4CikEmSJtEbFbgEKcJ1UeAImWWYySnU0yteeKOF75fs6LYCiohFA&#10;yW4r3Um5fGwFJqRui5CZKtPURwl0ZGHwtdYBwrRPQUkLJG1oyxKksPMs1dcMn0MWJQugpPTiDNXT&#10;Bb6WrOeT5znF5+6Oz8FISiEBbIXIQ0bK1olqSjG2RpLRcQKK1paAyjC3Vevx8u1p12WpC213PRVU&#10;MxVlJxWU9NqSi8RgZj4miytVhwPZH+9K94BSUXfHp3Gxuw8XREkRUqfbuiBbnksVuRZCAiWBk8zi&#10;yW25/78E1PJDL2Pzsbew6diLOGD/LtYdfQPmnofRN92L+q4mjJ+egKObg2pH8tQbD+G1zx7F28uf&#10;wkufPIFfvDwPL3wuG22+h6Oen0HXbTE+3/kqFu97D0v3v4/Fe97B5zvexkebXsbnW9/ETr012Hd0&#10;M0yOH4RXIL+k9EhU1hSgt5+S9dwM/vCn3xMGk7CyMcdv//Ajvv7xWwWoW1/dpk1j3PuSKkrU1D3c&#10;pt27fU+S4bR3ytJpbN3cJLlYvxtf3iaYbik4aQElcBIwaRXU3JCEuQBKVNS5S2LzLmF65hymTp1V&#10;pQZDw8PoaO9AXU0tcnPyUVXdSHB+g+a2dqSl56CBV/wRQu3fCajG0Quwd/TGurffwqJf/oKwmA+b&#10;TQvhsG0JXPeshOvulXDZtYyKZjGOrfwUQUcPoTkmXhVuZhFQOZ5es2pKY/mk3kmVFNDOyWyeqCap&#10;jdICSpLnqY4uBJSVyilZS8uVRcuont7D9rfeJqTeguEXfL0tO+Gx/zBCpWOm9JqiUpJCTf+j+ggi&#10;oIINNYCS+yNNLO5bvTgBFBVbso09lZPknxyRyddOIlgkT5Xj7IrGyChV/xRP0GS5+qA/vwTnebJ2&#10;peeihFapioO8hkqqPiIRdVEJaGBI4WZVCG2e1HCJ1eJVvDc5kwOwllaliyqkBWMcFCdEMRA2Q5kl&#10;qA+ORZ69N4pdA6iwCnFd1AcHpcyMTRXVKkANU7EMMiaL63CpgTaLAznbzh15dh6qP1JXYraq+HZd&#10;vwNxuqZq5qpNEvAEmdi2Ys9ABaFSz2BIu9xygqoqIBwpVHoxfJ8Cu3KfULWluNg7AZTYt7EiWlGx&#10;cFRIYvFO1rQqpdRHZSdblQ8TuBNSr0R7Nk11J4+VmcjLrb3qM0iIzRMoaUH1wOLNQorPfbq8kYCq&#10;U2A6R2BdrJM6Kj6Oj5UWLedrOjCYWoRhvmYy7VyEjj5STaiYTPj3M+JFxogXFtPjBBTVE21eno2T&#10;Wo9X5uqtANXAi0pToOzSo1FRmsXRuZjkBWemsl51NJBOBrf6hvHt1Axujoyrv7Xkp862dWJALJ10&#10;NKjQ9Hfqonpq58+y7OW/Dah31z+EbebvY4u59Gd6jUrofRyx2Yz2kVa09HegZ6wf7QMdeHfBu5j3&#10;+Dy89CEt25KnGM/gmfcfwTxC6rXFT+GI81rstVuE/fbLsfP4UuyzWYkDdmux02IZVh16H/pO2/Dl&#10;by7jm1/fw3e//gE//PYn/PTb3/D4W3z702953x/xp3/+H5g5dwaWVmb45ru7+P7X31Ml3cVN2rxb&#10;swAShaRVR7cJoFt3RGFpQoB0k0cJAdPcuHZLE3OV09xE+dwkuVZBic07Q5t38vR5Auo0JqamMTo6&#10;hu6ubjTU1qGwoAgVlbX47qffo4PeOzwqkWC/gD8QTmUDk/BOroazZyw+e/4lbHjhCdhv/ALOO5fB&#10;bc8qKpb18D20gdZqLXz2r4LbzlWwWLUYgYcOUlnEoNDHFylSqU0VJVYvl0DS1jtlU0kJlCRESWm7&#10;GCjbR1DFWNjwuXVhtX6TUlC73n4Hm15+BZtffhUHP/oUVgSX0669alFwAi1aioMTgo2MVcO6AFFR&#10;BFSYkQnhRAWlAGWpaq5izXnVtXb4i0ilipLFz/KYUH0TFBCiUjOUy5M8Vabtw6LVtLQsiWiMS0FZ&#10;QIQCVENEEiGVoKIpMkEl0+V3Y4wtEUW7VcGrtyZh3qK6S8qmACcl6UxAjRfU0OblKHikH3dBbQBf&#10;gzbpBu3RBQ5imR0bz69Slkqm9UXRyNo1yWeVUHlJO9xcey808T2I+vDYsg+xR4+hhja0nQNxMLsY&#10;/RkFqKCFU4CS2T/PIJR5hVBRBSKZFjpC3xSpx2Wpjx9aYlIwUViFcVpGqX+S2ToNoAim6hYV0kiu&#10;J6UAfbSroyW1qmBzirZsmp9HlJQWUDfah6gGB+8DSQspuf9mx/B9SAmIT1e20G5RydR2UDl14iKt&#10;5EWCWLpuXqMak5+HCMUBqrZYff4tDxqoRLnAKVH/OFWVBX+2IKSskEkFJYBSFm8WUPUEVEtoNNoi&#10;4lUdmdg8KagdyynCieIqVXsmPdbl73NnZALfnTytKsnVtljNHRghcNRavPIqlX8SQHWUEFCMzpIK&#10;Quu/Aah31vwSm4zewS7rd6miXoKO0yfYavAZSpry0D7UjdaBbozMjCMqNRa/fPyXePyVX+J12V14&#10;+dN4k2B6/M2H8IuX5uHjTW9hr+1K6HluwXbzpdhhsQIHbDeo2Gy4FJuOrMT0JX6I3/yI619Svdy6&#10;hiu3r+PKlzdxlSrpxjff4oc//gNOnTsPQ2Mj3Lh1Hb/5w+/w1fff4iaBdItxmzZOrJ1YOkl83/qK&#10;4LqjgZSKWcWkBZT2KApKC6i5cPrvAOrsRZnNu0BldxpTJ06pJTX9fQNorG9AcVExcvMKlOo6x8cZ&#10;8Q9d2zOOpqkLOB6aCseEMjgHZ+DTV1/HoU9egefuFfDcv5pqZQMt2FZaqe0INdqOEMOtCDi6hf+3&#10;EdYblxNeu1Hm70Ol5EpV4YQcV3eqKM36PVFRhV7+KimuOhfITB6VjKgnUVOqGwLB4XdITyko46XL&#10;sPe997HxpZew6aVXsPed92Gxer3a6cXr4GHEWdsi39cP8XZ2quWvv55GRWlqocxVaCEVR/AliA2z&#10;EhXlqI4SUuKQYuuEUAMzKjcD9f4qAkKpQPyQ4+Ktpt6lgG+6qoGqKRFVVD+SJG+kimoUq8eo5UCQ&#10;Kf1UK0cOfjOk2TgTXnGYLK1Ru51cbOqmUmhVCkp6Hg1QRYldzLByVbAZSCtQm1aKepABPF5QrQAl&#10;PbrHCKiztD6yrq0+NA7JZg7IsfWkXYtVbUpCD5sgWu8Yav3C0R6Xhv7ZeqaGsHiUUT2VulFJUakV&#10;u/F7t+MFwNgMoUcNkWBug3wCqikyUSkxUVGink4QOBNUR3IU5SQxzvcsCfL+zGKMEVDjUvXO4wkq&#10;KEmW/y1ACZzmAkpCe7/UT0l5glSly30qCKfLhNNFqs5rbfzOCOXB1EJ0xaQjaN9RRNHiibVLNuQ5&#10;Y6ABVIqxBlCiohSgHN1R4U476x2IOv9QNNHiiYJq40VEbJ4ASjqJjlFFyfo8aTcsNl5aAt+ZOkFI&#10;ncG13iGca+/GeG2j6mKg7ZDZRRXcQQXVLl0OSsuprP52B4O/AJRsFbVC5yUcdFyADSYvYJ/Dh9ik&#10;/wFisgPRTfXUNtCH3olhTJw9ga37t0E2G3jxvUcwf8kTeG/Vs3hlwdN4+PVf4ZG3foGl+z6Eoedu&#10;6Dhuwi7LtThotxX6bvux49g6bDq4AuVNZfjh97/F1ds3cPnLq7hISF1St2nBCJzvfvcHjE5MY/ee&#10;vbRW5/Dbf/hHfPn99wpON76mrfvuW97+Bjfu3cNNCQJK4gYhpWJWLQmQtIDSwIkQvHlLxX8FKAHT&#10;A0jdxPnL16nqCKjTpzF9cgYTfH8D/UNobtQkynPy8tBGRSXKztMvCOZuQQjJqYF9TD6c0ioRmF6L&#10;nes2wGjlu/Det4rKZh3htJkKZSciTfcgymwvohkx5gweQwy2wX3vangf2EK1ZI9iby9VqKlZFCxr&#10;7kRFeSGHlq/Qx18pKkmKS2lBCuGUSkgl2boQFPqw2bAFpstXYP8HH2Dd888rQO2Z/y7MV6xR1eRu&#10;e/YjwtQM+X7+ahlOsLEJfAipQH0jhBkeUxFupLV5lnx/VkpFCaQEUKKg5LYUi6qFyjxKFwX3fQeR&#10;QatQ5RuqFEZlSDRO1TerIr7RokrURyYTSLR3YVRPhJOAoFb6ZAdGoYiKJY42JIr2I9uRNiw5R6MI&#10;OGgv1nfjdAXVSGEN+jKKqcKSke/sh3RrV1T6Ryo1oVQHQ2yd1EEJoCYIqNNUM9IQroe2LsGY9tPK&#10;jdYtlIBqRq4Tv0Natlr/MHQlZBIiRejLKkRLdArqAmNQ7hmCEkJKEuzJ/PwRevx+GAlm1gpQLVHJ&#10;qih0rIDqqaxB2ToB1DRVlBRnSowUVCl7J2AdLa5RdVITtIQnCZkztZpi00stPRoQtT0A0c8BpS3g&#10;FNUkkJKjJNVVSJlCUx8u8SiQu8D/G04nyP0i4bV1H6IPGxNOxxWgkgxo16lUk43MFaCyLe2RT8Ur&#10;3QzKpR8U7W6NbzAagiLQFBqjtqrqprrsp80bysjDaG6xWp8nG5WKBZfOmtcGR/A9AfXDybPq9nht&#10;Ey1eKbrKNAqqQ5a58OcHgNI0qPtPAfXx5kewZO9z2GH+Hraav4EdVm8RUG/DMeAYesaH0T44gO7x&#10;AYyfPYmKxmo89eLjeOrVX+LthY/i/VVPqU0Jnv/4UTzyxjw8/f6vsMtiHUz9dGj5tuOQ3RaYeB2C&#10;rv0O7DFZg5SCBALqNwTUbcKJALhJEBAal2i7rt6+i59+/ydcuHQF27fvQXfvIP74z/9G1fQDLd63&#10;uE4gXWPc+v47/PTnf8R3f/iDuu/63W9o/75RNU7XBEYq33TrvtW7zte6dkvgpIGUqhj/TwAlqkkL&#10;qItXbj0AFBXUCUrYyckTGBwcRGtzMyorylFUWITi0hJcunIROfmF+GL9DlgHxMMjpRiOqaXwSqmG&#10;u5snLLctppVbg8Cjm6hOtiHq2B7EWu5HgpUOB/shpNkeRobdEWQ5HEGKtQ6C9bbBY+8GJFmZKkjl&#10;UkXlunkoJSUzekVUPZJALxJI8ecUR1o+J1ckE2aJPNECeYW337ID5qvW4MDHH2HVs8/QZr6I7a+/&#10;CePFy2C7YSvt5h54HzqCdDc31MTEIM3VDZ46hxEoxZoGprOAMlchkNLavHhL2/vqSUAl6klUVAbh&#10;KH3RZfcZ950HkG7lTHCEo5RX4p6sAlzrGsBVxkBuKZpk8IfEoZ5wqmPUhMSgKjAS5d6hSOPvRRpY&#10;INLQkqoqXNX3qJ7ckpep61IdAYaojlpiM1DkEYI0awLcUdr55qsBfYmPE2UhcBrPo/VinCAkzjd2&#10;KKUTb2SNVDNHgslHVV43UM0lmNqoBcVScCmlAn2EVFt0GpoJUhng5R7ByCYI4/hdhBL+YaKgqDpy&#10;XXzQHJWEsVyZvaukSmxWOafJikZMEVKiqARQQ3wv3UpBlWCYjxMrOEpbqABFdXdGFj5TJQqItSBS&#10;n4WgEiBJXkru19ZJ3YcXb8uM3fW2gdm2LJoSBclBneFzjxBQ2bYecN+0G9FUUAm0egn6lrR4lmpi&#10;IMmQanUWUIVUhyUCKFcfpaLqqGgbqaCaZm2e7J7Tk5BOVSYbrhaqyvITRdVqBlF2qhGVfHd0Cj/N&#10;nMPd6ZMKUB0FhNFsWUFHUYVmW3SBlhZQlf8FoD7Z8qjqHb7q0MvYavo2th17DRsNXoOFuy66RkZo&#10;8/rQPdmL/hMTmLlyGTYuNmrn4Vc/eATvLH0MH60npNY8jWc++BUee4tWb+MbsA4xhGWgLozd98HC&#10;5ygsfXVxxHobYjIilMW7Spicv3kN528QBoTGBYHGl1/hn/7n/8D/+t//C9bWzoiLz8Cf/+0/qJho&#10;Ce99h6t37+GrX/8af/if/xP/AuBP//EfuPub3+Ha19/ht//8r/iR9vDmV4QYn1ubEBc4aRLjt+co&#10;qJuzYNLA6X6JwX0oaUKUlIorN3D6vCTKz+DEKaqo6RMYHia4OzpQU1WNUn7hhQUFGBwYRnVNPRav&#10;Xgd9Dhi3+HRavEL4pNQgKCwMdnvXIEBnHeG0lcppF2Is9yHB5gBVxyEO7qPIdjWgOjJCoacJirxM&#10;edsUida6BNVOxJodJaCcCSdP2qcAPkZKEHwILn8FqnxvX2S5y64uHoSUhwKUdCaw37JT9SQ/+Nmn&#10;WPXcs1j99DPY9tobMFi4BFbrNsF5x1647NpNBWaJ+thoNCQmUD0ZwmO/joJUiL4WUmbK6s1VUVpI&#10;CZwEUrImUBL1kgcTVRfK3/XYqYMcvh9Ziyc2Tqqebw+M4QxBMZhXSsCkqXxUDW1XdbBYvDAVokqS&#10;jjsilLYrwdxOqZ5z9RwA7QNqgJ6t68A01ZIAqdwvimD3RIa1OxVYrLJTlzlgpUJbVJTsciL5qGnZ&#10;bZe/J2vXUi2cEE8FkWHrppRST2o+Es3sqaAi1Vq/obxy9KYXoSUiRSXjqwioYio1maKP4ecKP0KA&#10;M5It7PhefdAak0I7SWVEWylwEkhNlRNQBJMASvJPfVkcmEm5SvkJXAdlQTFBJe9XFJTUSZ0ncK4R&#10;NHMBJUcBjigkgZQGUGJlZ+umeN/1dgKKcZEKTFq0XJR8FH/nVFkTBlMKEKFrBtcNO5XFk1qoeD0z&#10;BSeBldg8AVSO5NNkmYuTp8pBCaBqRUEFhqM5JBLtkVRQMpOXlIEBAmooowDjhLK0uJEuEmeq5Xvv&#10;Vl0Ovp44gZ/OXsD14XF0UzV1FJZTSWnKC9pp+e4rKNq+vwWnuZCap/au2/88Vh58EWsOv4Qthm9i&#10;o+5bcAs7js7hfrT29aJjuA99kxMYP30GYzPTWLFpKX75zDy8+dmj+GjtE/hkwzN4a+mTeO6jh/AM&#10;Y7/1VqWcLPwJJz8DOIQeg5EjJWZ6BL756QdcITjO37iK81epWq4TBozrX32NP//7/5DZeSSn5sKR&#10;V6Z/+Lf/iS9/+In/JwrqG/zh3/9dwekf/s//xT/z+OM//TOufv0N/uE//jf+mfd9/eNvcf3LewSR&#10;lBJ8RThpSgrE1mljrnL67wLqzAUp2DxLBTWDKV4ZRkbG0NXVhYaGBpSXFatcVGtLBzq7+rBu82bs&#10;1NGFFwFrH18M97gyeLt7wGnPGoTobkK48Q5auj1UToSTHeHkSPi4GBA6pijxNUdZwHFUBFmhOsQO&#10;5YH2VB/WyHI2oQXUR6qDDUr9AlAeEKQApWmz4q2Wv2S4eFJFSZLcA3FWjvDX1YPj1l04vn4TDi/6&#10;DCufeRqrnnoaW199XS0elq2onDfvhPO2HfDYtxclQQHoz8vlMRhu+w5QWeki6KgsHDb5K0iJkhJA&#10;ib0TmyeQElhJJwVJmsvaQHlvfgePUkntJzycUE11MkhVcr1jgFfaIcwQOFJ13Uwl1RCeqGqkSqXT&#10;o0cAvwdZj+iLaBNrhBw0QrF7IKQR2yXpz80Beb5BijLbVD1RQ1gSIeirbF6Bsz86k3NxoZGDtL6T&#10;lq9JrXuTYk05Sq5H2uiWUA1FHD5GpeaiIDlRWI1MW3dVad6bksv3VYFeAqU1Ol3ZT1Fx0qokxdQa&#10;kbrGiNIzRqSeiUqSS91Wa0yy6mIgi4GlpECS4qKepkobFJwk39SbWUxASVuWYgxkld4HlEBM3pfE&#10;Ob7nq4SrAEqAJMpJ4KRANAdQmh1eZFGxKKchBacbhPdVUVF8rAZQ3bRhlWgJT4HHtgNwIaAidAyU&#10;zYvVNVUhsJIC1fsWz8ZZo6AIXUmS1/gEqUR5c0gULV6cZiYvMQN9KbJ4WNrhlKvCzROSS5Oar7oW&#10;tWhYKsy/nZ7Bd6fO4kJ3P3qpntQMXpEm/yTRoZLkDwA1F0pylPsUoFbovIJ1uq9j+b7n8OnGx3DY&#10;ahU2HfwUkWm+mi2eOroUpLpHBzE4PU4VdQ5NvQ14+9PX8Pgr8/ARbd7CTc/yd1/A64sfwxPvzsPi&#10;nR9jl/lamPsfgbHnIZh6Hoau9XaEJYXg6x9+pKW7hXPXqKDEVklxJIFx/fY9/Pi7PypAlVY0wCco&#10;Ev/0v/4Pbn77Pa4RXre//QF/+h//gd/+67/i2z/+Ed/+6R/wlVJQ3+DXf/5n/ObP/4Jvfvw9vvr2&#10;17h2k3C6dVcTt78isDQzd38bUFRxPwPUfTjNAZQoqJOnZqigTmJoaASdnV1oaWlGVWUZSkuL0NTU&#10;iL6BXmzZuRELly6Eob0TvDIr4BqTCwdLMzjvX62S4ZFmuxFnsZcD+wAyHHV5BaZq8jBBqY85gWSF&#10;ymAbVIfZoj7CEbXhrgwn1EU4oSzQAWmO5kg8boE8N1dUBPijxEdKEPxU47s0R3ckUaILoGKtHFTJ&#10;gAMVlNWGLdBdvFABatljTyiLt+/dD2G0eDkc122B29adsN24gcrpKNpTeALm5lKFOcOR9s//iAEV&#10;nLGCVCgt38/zUdqkuUBJAJUmM3pUUpKTkpxZJi2f9/4j8N57CFl8Xw20QhPldbjaPYgrtHqnaluU&#10;gmknzCVhXuYfRqXoR/gGIp+RZuuK0EMcUEZWaKG1EAukciscnGeknIAKqYuqpJzKJ5M2JodKqjIw&#10;WqklSZjLbN4Ub4uSmi6RnkxN6nfbYtIVoFLNHVWiXWYHizyCUOodQlVGi0d4dGcUoZ0WsjkqGWV+&#10;BCbVRaKRJSKOGFFBGRBQxnxNV5T7hqgk+RAHrKoMpxqaqmzCRGkdAcXXZoiK6korQEdijio16Cek&#10;BnPKMFxQqQAmM35SrCnKUACsBdTP4SQht7WQ+gtAEfz3AVUra/e6+b3motovGs4b9ygFJYCKOmh4&#10;H1KipOKpUtOPWauFwqKgSp09FaBEQVV6+qNOq6LCYlRFubTG6ZF6KCooaacs7W0mpWd8CVVqRa3q&#10;tHmloxfXegZwa2gUX01M42RzxyygyjUKilZP1NTPAaWF0gNYNWLewu1PYZXOS9h09E3C5kkk54fB&#10;LYgnXUEcWrta0djWiebudnQMdqN/YhTDpyZx9voFVDaU4Y33X8KL7/4Sn298DotkcfDap/D0B4TW&#10;2jewzXgp9tusg5nfYRy234HdxmsRmhiMb2nTRDGduXpV1RlpIEUF9eXXqtxA/iWk5yOvvBb/m7dv&#10;3P0GV2jvrn/9Lb6njfvxT/+Ie3yO29//iDuE3e1vvqMq+61ST1//IOUKfyCYaPUEUrc1gJoLpr8G&#10;1A31838HUKckCKmRYQKKCqqlmYCqqEBxYR4BxS+YSlPfXA/vfvQ2Pl64AGb8I4ck58BWT4eKZB3C&#10;TLYj2nw3B/U+pNocRJ6LPuFkjGIfM6WcBE41VE714fYczE5ojPZguDFcUc9jbaQbin2lkd1x2ioL&#10;ZDu7oMjbj78foHqSJ4jVkopse1eEGJnAYftuHN+4BUe++BzLn36KgHocu96aj4Mffqq6HFisXAOn&#10;LduotLbCeuNGJNjaoCMjE22paQSpBVx37b+vorSQ0s7qCaxESWnzUMm2mlk9gZMAS0IS5wnmtvDe&#10;fRCeuw/x/9zRkpSp1NOVzgFebXsxVcGTkcqqlZa4MjRaqSep4C50D+D344sEU1sE6hgiw8kLY7QT&#10;19oHcZkDUQbzCYKln1asMVKS5b7IPO6KfBc/dBEElzhIL9EiSWsTAZTsuisr/s8RcqM5FYjRO46U&#10;Yw6qdEAAVR8aj2LPYNo9Wjz+f29akQKZVLtLt4UsqqUoXarJQ/r3AZVt70bARaKDg3aUg/R0bZuy&#10;awKoMaomLaBEKXUk5/Fx2RzceQpSg9ll/J1qpa7E5mkBpQXRA7Wk2dVl7v1XCSYpSpXbArPr7X0a&#10;BcXvRsAl9U/n63pQH5aCYrdgOKzbCZf1OxB+QP++itJavbijJsg0s1HqSVqtaC2eJMlFRTUpBRVJ&#10;JRaLdipFqeLvI8SHMgqp0KQFi1SWV/Mz1PAz1BHS9fwemnC1Q1qyjOJG/xDGahrQTRXVPlukKaEB&#10;lMBpLpA0eSfN7XoM1hBQC7Y+gyW7NA3kDpqtQ2VTKZKykpBfwUHX2Yq6lhY0dLagtb8TXcNDVFHT&#10;GJ05hQu0aOV15Zj/6Yt47ZNfYOHm57Bgy3N48bNf0O49SyhtwvqjC6DntgtHXXZg3YFFSMiJV4A6&#10;x0F/9so1nCWgzl66hnOXr+MaYfLVdz/id3/+NwTwhBuYOo3/RUDdJKAu3SFsCKLvfv9HlWv6lsrp&#10;qx9+jXs/Mr7/Cd/88BvGb3GXv3/3u59o6+7OWjxN/FeA0laP/xWc/gJQZ6mgJFF+EuPjY+jp6UFL&#10;UzMqyypQQNXR1NyCrsEhZBUX4riTC7ZSgazZvAMurm5wPLwVgUc3IsJ0J2Is9yDRmrbH/ggK3AxR&#10;5GWCEj8LVAZZKzjVhTlwwDmhKcYVzbGec4KwinUnuLxRE+6FfE8HKhhaP7NjtIDOVBzeSHNyJWRk&#10;sbA9Io5ZqC3OBVA6Cz7F8ieexPJHn8CON9+C/qLFOPDBxzBeshw262Vt3jbYbNpEoG1XM3pdWdmo&#10;i43nezaC2x4dBM8CKoS2RiAVKjN8s8nzOHMbVe8kcT8fRTgpaMltDuwYA3NlM7z36KKA4BnKK8UF&#10;6WNNJXW2qZNqo4aWqhANvEJLLqrAzR8FBE0hj3lO3ojgQAozsEBNcLyq/bnWOYjzjYQPbZRUZ7fH&#10;Z6LMJxQZBFSWnYea0ZvIr8IVqglZ5yYqRUAlXS3PNHWpUoXkY05IMLBGkXOAWiPXl5qvANVJGzaU&#10;Xa5qltoJKKkUL3aX/JMdQvfrIVRHH2GHqUT0TVU3zprACAInV025n5kF1AkqIgGP2DcBlCgysXei&#10;oLoIqG6GVLlLv6i5gBKLJzmoay1/CSgFJUJKCypJgMvGCqImb3QMzyqoQVzrkCR6L85Vd/B7akNV&#10;YBy/x0C4bN5HQO1EyF5dBSlRUXMVlCoxoA0vocqVBLkWUFJq0BgQjpaQaDWLJzVi0gG1TxoHZhVh&#10;vFCKYCsIYsmlCaSq1RKly60duEeXcXtgECfrmzEkBZlUS6Kc/h6gtOpJGwKnwZomzPtg/dNYvOc5&#10;vL/mVzBx1EH7YDvi0xNQXFOKxq421LS3oLqtGY09nfy/fvRNjGHoxDSV1ElcvXsbpXWFeHH+43h9&#10;wUP4bPMLeGPJw5i/7CnoO23HzmMrsdFwMQ46bMKS7R+isLaYaocKilAQKJ25qAGUxOUbX+LO1z/g&#10;zre/RVZRLRXSb/BvoqC+/g6XvvwKN0Qp/fZ3+J6Q+va3v8fdn6igfvweX34r6/N+UupLAHWbj78q&#10;fZ60Nm/W4v0tQN0Hlay/+ytAaWb05LYmSX5WJcmnpk9gZHQMvd09qlVwZXkZ8vNy0NLejtaePti4&#10;esLBNxqBSYXwDU2Am40lHA6tpoXaRMWxB/FW+5Bit5/q5whthTEHlhntGgdfiA3tnAPqIh3ROAun&#10;ljhPKgsvHr3mQMoT9VEetIHutISutFFWCDM8gnhav3wvH7UFumyVLttTOe/eB4sNm7Dngw+x4jEC&#10;6pEnsPnVV2C8YimOfPw59D9bBNv1G+G0dTtcduxUR/cDOqiJ4dUyIwtloZFw3nUALrsPaKzeUWMq&#10;KmN+Fh4NTRDEYxjBlSitSgglSY6nO7oqJSUhwEqjbVBWjVdsx4274MNBUknVMV1RpxrtX2LM1Ldi&#10;tKRarX9rjkii3Q2jJfRCgdg9Nz+kWjkh6JARFYsPupPyVDL2MlXDKZ7A0v+7KyELtSFxyLL3RKql&#10;k1JTbXEZKhclg15yQ7KkRK1/k17edZ2Eiw+iDvM7s/NVievRvAq+bqiyjENZfE5CpCUmlQAiMJ29&#10;kEpAyeAO5+AOO2RA22lGeIqCioC0+z3JgSZdBE7TeoqVlJDXFTgKoNoIpzYqqHYeO/ncQwSUJNXV&#10;LJ/kriQH1dB1H0h/C1DXWwdVjkpt5ikgo2K63kkFRTBd7ySopBRDShBobcdyqwnqWOS6BMBn1xF4&#10;bNwLvx2HEEbIRvBzRB8xUZBKJPhlmYuqgZqdxSuVxcJSC+UTiPrAEJWDagqPoaJMQGeipkmf2uCi&#10;gAqK1m6ipIKftxJna+txo7MTt3u6cba+BqNlRZgiaGQ2r7+yGu0lGjBp4+8pKA2gCLbaFsyTzgOf&#10;bXsW7yx/GF7hTsrKJWQkoaS2HE3dnahpE0i1op6Wpq1/AF0jw1RRkxg9fQJT58/Ten2D9KJ0vPDO&#10;Y3hr4eN4+4vHsGjjGzBx3YvDtpux7sgCbDFcgs1HVmHo5CgB9L2ydAIlAZQ2LlLF3Lr7Lb78+nv0&#10;jEwptfSbP/8jrt/9mgrqrgKUgEnBicrp5rf3cOMeIXTnDp/zW3z3m9/gq2++V8tOBFASkjDXJM0F&#10;UBoVpdQUQ/JeEvK6GkBpQmqfVP3TJU2hpgZQGgUlFm9q+hQBNYG+nl40NzaiorwEuTkcIA2UsYPD&#10;mDhzHgm5lbANSEZwXA68HezhcmgDlcc2xJiKetqHDAfaO1c9lHiZopLWrjrYCjWhtgpQDVHOBJEb&#10;waSBU1uChLeCldzfREg10PrVRrgRUoxQd6opeyopI7XRQaoj1Yujph5JqsUt121QhZorqKAWPvQo&#10;1r74oto84diyNdAjoCx522HTFjhv3wHXnTtht3mLWqPXlJCEzoxsFPgHwWbLDjhu34MA2psgXdkz&#10;z4hhiCAJXQOE87WSre1pNQOpCAORRZuQcFwg5cDP6o5s2jOZlfM7oAf7DbySc3C0xqZSbbTgckc/&#10;LrT34kRtM/oyC9FJNdQQSQXvFqDsWoGrP3IIq3A9KjZe8UUpSa/vG12DuED1JWUDPcm5aAhPRpFr&#10;EBKPOSLdWnY5lq4IzWpmTHI8ClICAtmgoLEHxR6hCNxniBxbL76XDNVLqYIw6iRAhrLKFKgkeV9O&#10;WIqVSzSxQsi+owijRYrQNUYylWOhmw9tVAxGqAhPSvM4WdpCxSbKSQsnAdAAVV4Hn08UlFJRKflq&#10;Jk8Apak8py0ioCT5r0BE0Gih9BeA4v2inmRL9CsElQBKQYqAukFASf5KZv7OVrVTERbTtibz+wuG&#10;51YdeG8+AJ8dBxHCv4HM5kUfMUbMYSMk6ZvNzuDR4tGelzoTULzIlbt5ocrLDzV+AWgMlr5Qsq+h&#10;9GNP4ff9IAc1JZurUv2cr60jHGWmVNrM5KIvKxHDRdkEVD0m6powWF2rEuMym6ftaNAr9r6qkUDS&#10;qKW5IXAarmvFvDeWPI5PN72A5bs+oMIpIJQ6kJSZgrL6ajTTxtS2d6K2QxPNvX1UUWLzJjF2hlbn&#10;zBlMX7iCr3/7EzJL0/Dcm7/EGx8/jM0Hl8AhwAjGLnuxy2Ql1h78DDbex3CbUBFgnCegzswCSqug&#10;BFo37tzDHYLo2pd3FXDu/foHXL/3NS4TUDepjKSQU6zdDULrmmpA9yWu3BKw3cW3P/6Eu9/+gBv8&#10;XdUpk5bxGl9LjgKrSwTUgxAwEUQSfF2B1MVrt3n7Ns5L7RPjnFqLpwGUZhbv3F8Aqr+3nxavaRZQ&#10;maiqrcHkqRn803/8b3SMnYa5VzzCE3Lham4Mn8PbEGW8CwkW+5Bmp8MBexhF7gYcbKaU4YRTiDVq&#10;w+xQP2vtWuM9eKX1ZHgzfBk+s0rKXamophgPqih3QsoVlSFOKA9ypk2U3M9x+B85hCAjQ0SZH1c1&#10;TWar12I3AfXJo09Cf8MWbHj7HZguWwm79VthsWoNby+H1Zp1KhclM3qOW7bCmqpKlsrURMaiOycf&#10;ed7+sNq4VW2b7quji0CBFE/wQIJGIuiIKSINjxNGPLH9w5VNkxm5ZGtnJFH9pPCY6eiJaA5yzz2H&#10;4UAlFaFvrroAnJetlSQfRUjJWraetDx0pGSrws0CXv0L3YL4XQUimcrIn1f+GD5HfVgCzta0qMSw&#10;zB71phegJTINVX7RVFCuSDJ3Ro6zv6rclnYmYp8EUpIbkjIAqRdqJNC8th9BuoUr6kMSVMeDlrhM&#10;vifZoaVEgUrqtGQdXibtT/RRUwTtPoxwSTTrmSLDxlm1YmmWZS6y+7E0zJN1d3wdlSAnpBSgZotK&#10;Jf+kIj5LFWwKoMYIKMlFSY5MyiIELnMBJXCSpLfcVnZOkuezCkoS4nMBJSHwulDfQ0B1oCuRCjAy&#10;EyUe4bBasgmOK7chaJ8eAg8cVYn+aCrhBH6ONCOqSGtHFDu4oshBZvGoopzdqaLcqaK8lIpSFeWh&#10;0aq7ZleipnndSE4BJguKcaKE779QukZk8jOlMhIJ7ATCl8fCdExWUyXS9vVXS0/yvwbUAMGuVUty&#10;1MZ9QL34yaP4dMNrsPI0pI2TnFMTUrPTUMoB19jZg/rObtR1dqnQAqpnbEzlocbPnMb0+Qu4cOtL&#10;/Pk//h2eHCjzP34Ou3XXwYoD0MHfFAb2e7DLcC1cAu3w9a9/UslwgcIZWqjThJtASuzeOYLgxp2v&#10;qYa+w20qqa9/+AH3fiRw7n2HKwTXja+/xb2ffoMvqZJufkVAETpiC6/ytW/Qxn1FsN0joG6JapLk&#10;OH/nKkMLKHmshBZSGihRMSlAaeA0Nx4ASnpDPQDU9AkBlMbiiYKqqqxALv84hWUlaOvtxW/+9I9o&#10;6J+igkpEdHwKXAz20RrtRKzpPg5YwsnxMPKVejJGua8ZqoOOoy7MBnURDoSORj21JQicvHjV9Wb4&#10;MAgpqqi2OG/+vycB5Uml5cnfocUIc0ZFEE8wX3sUeNghzcECXgf3wnHHDvgeMYAlLd7aV1/HZ6+/&#10;j7S4NKx85yNVB+WyZTscaeks16ylmloB67XrFaCctm+HPVWUDX/PY58OCv2D0ZWRg2Ie7TbtwPHV&#10;m+C5lxA8TDAdMoX/IWMqK94+bIoIqf529kZVUJRqqSI1Tbluvog1s1WwSrVxQbCuCdx36sB+0y5+&#10;J7Y8oUtwobkLN3qGlSWTZm89WVRSSTlKvRR6BPK7CkWOkw/tpBlVmD4y7DxUi91bnYO0ez2qqFJK&#10;Amol5+IcgASqqBQrN6rTaJVfUktCqFAmCaip6mb+Tp+yWL679JBi4oBKnwjMlNGGZJYq+zWQXoi2&#10;WF50qKhkLV6qhT3CD1Et7poFlP4xZNm5q+4Gnak5OEEVcKp2dt2dLGspo2qYLdKUtYDSpK4zjvYu&#10;JhPtBJTUWMn9srBY4CWA0vYlFxhpY66CEjhJqHYsWntHKGmPV9ulULMfFxv7CI0mtMfloiUqW209&#10;ZbZoPay+2IB4IysEHzRAyEE9WtWjiCek0o3MkSs5KFryfFsHFNoTUs5uVFCeqPTwRo23H+oCgtEc&#10;FsnPkEiLTQWVksxIZCSo6EuLp6KKwWhOPKGVQGDFY6ooAWPFqfy+CeK6OvRWSpJcY/EeAEpm7zSA&#10;+nncB9TT839JS/Y+UgrjUNfehJrmBmQX56O0rhZ1bR28r5sqqluBqqWvD50yg8UYmJrCxNnTtHnn&#10;MMNBfItwmDx9ElGJYbBwMIKO4Q4FKUv3o9Cz3oMjZjqYmDmp8kUKUNIpgICSEAV1/soNpXgkh3ST&#10;oPrmhx+pon6Lm/e+x1XeL7N5N+99o1SWQOfKza8Y0plAU/N0i9C6980P+JJwk5IFgd21vwEoTdwh&#10;pARWX87C6cu/gJM2xOZdIKTO8j1K+99TtHnTJ09hlIDupcWTJHlVRSVy87KRkZ2F5LQM3CVYK3nS&#10;eIalINDXG26HtyLKaA/iLQ5SPR1GrvNRDjqNeqr0l8SvNerDbdEouacoF6WSBE6dyd60Ar48Svgp&#10;FdUe50tAeaE52ouP90Q9AVVHFVUV7IQSH1vku1vRXlnSRprCdd9OmBE+llRNy1+bD319G1TUdWP5&#10;ewtw+JPP4LJtGy3dLkJqm1JSlitXw3bdRjgJpAguJwLMlqpJdoaRHug9mTl8vVi479GB8bLVhNle&#10;+PJq7MuTXdbf+R8yQMBhQwWpHFdf2iXpnBmreq4XeAUhjoM8zc4N8eb2BJoh3HYdVJDKsPdQO4bI&#10;Mo/rXSM4U9eBocIqNaibwpNUPyYBVJFHMJKtnBEgOaCjx1RCW7pI3huaxInKBto0Aio4HlW+kcri&#10;xZnK9ux+tCTZKkEu1muyshGTHBAXWnpVojzs4DHEHrZACa2hLIcZyavmhSBbzVI1R6agmoCTtixJ&#10;JtYI3qeLYL5nmQWLM7RUS3iaopIwmFumlNMJKrqpqmZMyhIXWYtHSEknBSkpkILS9pgMAiNNvR9Z&#10;7jKcW6kg1cPPKYCSvJhWLalE+SygJO4Dqu0/ARTvEwV1mYAazq5Ea0wOv78MnmNxsFu1A0YfLUOU&#10;rjkCaFO9d+yD7469iKFlTzE8hlwLKxTxb1xMBVXuKspJ4CQWzxM1vh60eVRS/j6oCfRFY0QQ4R3K&#10;zxHOzxWJAYJpjIppsoBQIpimCaYTJYmYLk7ARHEKVWupAlSf5KBmywsETl3SzI6A0iooLZS0IXBS&#10;gHrspXnQs9ChhatGeUM1KhoaUMaobG4imNpR30EV1dGHhq7eWQU1jK4RDtDxCQLqHC3eBZy4eImQ&#10;uozz16mEblxDUW05DCx0sUd3I445HVKxW3cr4lNj8eNvf4eLUmYwB1CioARQF2m9rtKiiQK69+1P&#10;+OG3f1QFnFekhxPv04QGTKqvuACK8NHmmySHdZuKSyCmzT9d5/NJF825gLp0XQCliYvX/g6cxOpd&#10;klzUzfv9yRWglIIaV43rWptbUVFWhuzsTMRExSEkOAJXvryFzOJaBHFweVkeowXahmjzPUi0OUxr&#10;d5QQMUAx1VOFnzmqA6meQm3QEGnPk90JLTGSe/JQykng1J3qzwhQgBIV1ZbgQ4BRRVFBNUd5oEEL&#10;KNq8Mj97FHraItvFGgm2ZrR5OjBbsRjb5n+Izcs3Iia/CXk1/Vj76XLso+VzIpg89uxh7CVstlMZ&#10;EWYElT2h5EwoOW3ZAWeGw6ZtsNm4BdFmx9GekoHezFyEmZrDYMkqPv8GPm4vvGjbfA4QVBy8AYdk&#10;RxjaPSqp0oBIVITGoJJR4huCdHt3paKijI/DT0cfLtv301LuQbqtm1qce5VW7zqV1Om6dlXE2ZOS&#10;q+qUSr1DCfQw5Ln4Efa0sVRRscZi9eI4eHvx1eAY+nKKqCbjebWPRTGBE0tllGThjKqAGAznlKnl&#10;MSepoETlSKmBqJUUCxcE7tSjtfHHUEaJ2rOuOSYdnVRP0n2zyicceXZeiNOzQMAuHYTs1kHEQQ5q&#10;wrbCLxxtiZlqXd1JAkpVj0v9EwGl1FpJPfqzSqgu8mkXs1TCvSlStn3PUsWaAihZ/tJDNSUAFXsn&#10;70lAo2IWTloFJZ0MNApK8/9/raCk0V0frjT0YDC9jBezPMIkA7VBPA+3HsL6R1/C0Q+WIEBm8g7p&#10;IYY2Pc3YHOlm0qjvOAptbFBoZ0dI2aPYkUdne5S62aPSyxHVvjzPgnzQGsFzMS4Yvcmh6E8Np2qK&#10;oAKOoo2NI4wIKcYU4XSiLFnFdEkapsuLMFFTC+lLrpLjRZodXbpKpQbqQTJc4ufqSQHqkeceRmw6&#10;r3Rt9QRULcrrG1DR2Myf21X+SZRTQ1ePiqaePrQNDKFbNs2kzRml5Zk8d4lxEaevXMdVwqRndIK/&#10;04mpcydx3OkYdh/eADMHXRw22YON29fi1NkzyqadlVIDUScMsXfnrxAGsyEK6xIhIUpHEwIjDYiu&#10;3tKoJznODfU4UVOz6kmspDa0vyOhUU//fUBduHTrrwA1OjaBPgKqraUN1VRQmempCA0Mgo+XH67e&#10;voOsgmoE+QTD/eg+RBtJ3dN+pDlRPbnpESJGKPU9hgp/c17xrdEQZoemaEeewC6U/xpr15nsQzD5&#10;8eoawAi8DylNLsobLaKi5gCqWvJQAY4o8rKlejmOBBtjhOofoCXbgMWvvws7l0Ak1w4gtaoX21Zv&#10;xYZXXoXN+o1UQ3sJloMqRDXZUEHZrN8Mx82ioAinOUfbjdvgfeAIyoLCKN3LaSvDCa/d0F+wFJYE&#10;oPPG3fDYeYgWzEDZP6kCF7sndU0l/rLtVLTKT2U6eFAJOal1dn779eC6dR+c+Dw5fKw0pLshs1Jd&#10;w5jhSTpAaLVJfVRAFEEThUq/CKTbuCHkiCmCDxvTxjnRIhXg7sAYrrT1ojEmhVf6GF7xo5Fm5YEY&#10;I9nYgVAndKQfuGw9Lh0GzjRopvPFErqt20d744lOgkOsYLOsv4ugevKPpLIKRKaVK22dIfy206rv&#10;PahyN1kErbSJ6ZVEcUndg+UtYiElz1XZrBLgfRlF6CZkpZOnTAo0RCSiiwpKarcGs8pUtbpUmEv5&#10;g7ZqXKkgAQ3BpA3JPwmgbrYPawBFGP0cUFJiII+TGbzuZFpUAqolNpcQT6ViOozNT75KJbUdkbqm&#10;iCacYo7oI1HPAPEGYnMNkWlmjFwrc1q847R41qj0dOD36IyGIBfaOy+0RfkTToHoSQginMII9EiM&#10;5NBCF2jgJGCaLk1S8ZeAKsBUDa1uVb0Ckyx76SqRxcOy7XnjfRjNhdRfAOqYnS0Vk8CpURONTahq&#10;bkdNaxfqOrpmAaWB1ANAjakYpt2ZOHsW42fO4dTlK7j45Zcorafy4slyj/bs7LVLCI0Owp7D23GE&#10;Nue9T95GWHQkfvPHf8K5K5o8z1lC4NxlyQXNQmH29kUFEAGKNgRE91Rcufng9tyQ+wU6crx2mxZv&#10;NuRnbchz/VdwkrgPKHmPVHmSg5I6KFnqIi1XpKOBAhS9dX5mJiIC/BDo54+vaEnLSmvhbW6FAN19&#10;SDA/hBQbXWS66NPqGNGKmXKgUj0FHUd9qC2aIhx4IjnxiudO2fwATr3p/jzBA3kMUpDqSvFXKkol&#10;y6UEYRZQUm1eHUJpHkAF5UUouJjT4ukjnHA8tn49DPTMEV/WjpCyTiTXDWH/rsNY8bx09lyjuhmo&#10;DRMO6cJn/2Favr2wpSW0XrcJdmLvqJ4knAgox807CS+xfLtUe5eu9BzVRTLFzhWGi1fj0IeLYLli&#10;Mx9L6PEqLQCJNLSgzfKiYgwiZGj5QqiGCKss3ieJc5mV86PlcFq/i7+3G+V+oZipaFIzUle6hjBd&#10;3Yzu9EJCWPqWx9FyxaCYVi/+mD2CDhHCHGyyWPc0T/RvRk/QVvECS4sngCpyC6HKskOSpVTdR6tF&#10;umo7JskTUfHIer2BtCI4rt6JVEN7NAYnqBoryT0JuKSDQb6DNxKMrBDI78x32z6E6hxFvLElLTr/&#10;FlRFw3nlKt8kzymLgxWkaCGlCd2Q2LfUAnQlZdNupaoQQImaUoWamaXqs0kJgvSDkhk8tfauufcv&#10;ACUqSpsgl5CZurkKSm7LUeIGY6KojheyPJ4rhWhndDKybD1x8M1PqKR4Mdp+AEG79yHiwAHEHzmM&#10;RCM9ZFgYI9+attnxOMrdbFDjY4+GQGc0hriiLcITHdHehJMfuhMC0JccTIUWjpEsKqf8WI1ymoWT&#10;Fkz3o5QWrywH0zVV94s1FZxo73po7/6eevoLQJXUCZSaVVQ0tdDatRJQbQRU5xxA9aoQQLX2D6Jz&#10;eFQBaujESaqn8wTUWZUoP3fzNmHXgrFTF3BOIEBrdevrb1BZXw1948NYtmIRNm7domqdLt74Bmc4&#10;+CXOEQgS5wmti4wLAg7+vsDkKsE0FzDa+FuAkpD/U7/3s/u092vh9N8B1LmLVHYX+R7PawA1PbsW&#10;TwuoZn5nxUVFyE5JQWSgD+JiIvDTj79BaXYeXA/yJDDmSWBFODkYocBNKsZNFJyk7knUU2O4PUHj&#10;RJXgyhPXE12JGmvXk6aBU19GsAqBlKgoLaBkJq85yl0BqibUReWgBFBF3lbIdjVD0vGjBMQemOza&#10;hWhal4iyHvgXdyCxfhjHjG2w4oVXoffFCthv3wWfg4dVy9/AowbwI6g8d+9XcBJQiXISQDnwZ8eN&#10;Yvd28v+2w5qg8uJgzfcOUkWXnSnZtLLG2P32x9j22rswXboW3nuOIEASyobHkePojQKPQFq+CFSE&#10;xaKIIMpw8kQ8rVLYUVN47jgIhw3baRUPqcT26SpZGT+K672jyjI1x2XSriTTZsSrmbp8KsIoA1o9&#10;KrBwfTNa5ATc5mPvDEwQBOkoJpwqfKKQYeOpVFS2o69SRtKTSXJF0xwAYvOkJa7H5oOI3GNMKxOh&#10;fpYq9FLPMBQ6+6udeCNoWb1pY/35HqMNTJFqJa2NozCQVayS4JJzOklATYt6klIGAVU5B1t2BdVT&#10;nmrfIkth2mYtXht/FnD1pxcT8oUYLZJWMG2qXktCSgj+M0BJDkoLJ6WcZm8L1K/ztljHjqR8nkME&#10;YFoJ7W0NLWsODr/zOQw+XAz3DdsQvp8XTt0jSDfWJ5yMkGNjgiJ7M5S7WqGaKrze3xFNIS5oCXdH&#10;e6QXumJ90JsUiP6UYAykhmIoMxyjYu0KBFDxmCpN4HeXgpk5cao0GTPlKZguy6JqLcNEXYNqrdJd&#10;Uq0AJTN4AqS/p560t+eVNTQpMAmgBE7auG/vOvvQ2NVPOPWjuVf6Qw3dB9TgFK9atD7jZy7gxre/&#10;xoXb36CXV7LTtG1nCJqTskPv9Vv49te/QVpGOvYd2Is1tBZdg+O4cffXtHm0T3Pi/CwclHqahcr/&#10;r4D6W6H9nf9XgKKK0gJKFNS05KBU07pBtDS2oLiwCMkxUXC1MUOQvzd+/7vfIy0sGG4HNhNOB5Hk&#10;oEvbRVtH9VTuZ8IBaEn1ZEX1ZIeWSMIp1hUdCR4cGF6U5ho49aYH8IofxEEQwmOIgpSoKLF592ui&#10;otwIKFcCylkBqszfjgrqODKdTZFgcRTeOttxTPcwogtqEVLUjYDCdsTVDMDZLRjLXnoTup8vgzkt&#10;nc9hWRQsa+4MCSl9BFD6exBSAidN7KDN2wl7Wjy79VRUBInAyo4nutPWPSopXhcWh6mCSg7caFis&#10;3og1z76K7a+/D8dNe9QylUgDS1WCkOXqi9JAQiqUkPEJ4nv1RuJxR1pCY3jskpm9naravDY0US0b&#10;udYzgqvdwyrP00oLJtZL1E2FbxSybb0QcshE5aMSLO0xkFuCezz3pLFdCQFT6k7IuAYpQMWY2lG5&#10;hqOPKmqcQJGZvDONmin9KD0ruK/egwI7X4znVaqkdo6DL7JsPNSsl98OHXjxc4TRuiaYWRG0vlSw&#10;qRjJr8B4sWa9nabGStP3SW5PljTw71XEi042VbGs5yOYZlWUAKo7NR99qbR/VFKiwKT6XOAkKkoA&#10;peqcpJRgNgclgJobAiVt3IeUqE4+vo+WsSO5gOdQGc+dCgwRUMOZVTBbtAGH539Kq7oTMYcPIEn/&#10;CDJMDZBtZYR8e1OUOvHC6U715G1PQDkoQLVFeKAzmoqe6qknMYBwCsEQ1dNwVgTGcqMxTkBNFsdR&#10;PVF9lqf+dVSk4GR5JgFVgukGAVQdegROapeXhvsw0gJqbkjyXI7zSusblK2rbBb11IIq2paqlnba&#10;tG7Ud9DXE07N3YOEEwdk/4AGUEMj6Bkew8DkJC3eGYxy8F648y3OEQaTHMwzV2/hFCF16vI1nLl2&#10;Hbe//R4ZOQVwdPfCyIkZ1BN+V+98fV85aQGl/VnU01yw/K34OYR+Hv+VvZM4T0BpX1MbWkheoNWU&#10;TRPO8zOcO39Z5Z9mZqTdyklNoWbfMFqb2lFRWIaYIH84GNFW+fjhx+++QZCDOQL0ttMK8SRwMkKh&#10;O08An2OoFGsXyAEdYqOsXWu0K60dTwIqJ6210ygnXq0IqMHsUEIqTEFKVJTYPE0eSkoNaPGiXFEX&#10;7kzr5EIFZUcLeRzpjuaINdeD+z7aNDMzxBa3ILioE8GFrYio7IRXVAaWvrOACmoZDi1aAve9OgjW&#10;NUSwviGCjIwQYmJGa2pINXMQbtv3EUK74bJtF1y371ZwsieknAkSJ4LLnmrKftMOtc4u0dKB7y0D&#10;44UVKKFCMly8BsufeAkmS9bBd7++KilIs3GjmvFGqbRVCYpUO73kegTQkjojiHbNg1bKfp1A6ojq&#10;EXWKakdU1NWeYYyU1Kg6ogbCS/JMFd6RSKF9CyA4Ag4aEXY+tIT1uDd5EoM5pQSMF0o9QpFJFRVl&#10;YE1ACtgzMVxYjQme/CcbOjiox1DtHwfTD1Yg09iJ1qUAY8VVfJ+uSDazR8g+fbis2g6fzfsRR8hm&#10;0s7WSn/utLzZdXSahciynEWVFgisShtUHyoNnLIIpjQ0RyYTTikKUh1xGegloHpTCBGZwSPYBFDn&#10;azsI1x5cbO5RgBI4aUOS5FoVpSDVypgDKImbXSMKcrIouS+rlOdNuQLUQHYlJgqb+Tc7gv28aPhs&#10;3YroQ/uRTEBlmRkiz9qE1s4cZS7HUSmAor2rD3QioNyUveuKoXqK91eAEgU1nKFRT+N5MWrW7kRx&#10;olJLZypScbYijcd0KuB0zFQKpJJwqjyN6rIAE7WEkix5USFLWyT/RBtX+8DWaUNBq14T8wROFTJd&#10;3tKK6tZ2Rgejiwqqjwqqn4AinHiCtPSPEE6jaB8YRsfQMLqHR6igJjF19hxGOHjHz13G5IUrGDtz&#10;kZC6jCkZ1JeuElA3cIuAyuFAdvMNxI9//DMu3CAYrlEx/S1A8L6Lf8eizY25//+3QvuYuUctoEQ5&#10;Sfz89bWQ1AJKKsnPX9IAaoafURYKnyCgRgmo3p5BNNHOluQVINzLHU4GtHJRUbh39RL8jx1B5LG9&#10;SHE4SvVkimIvymc/c9QEWdLaWaFREuOinmIooRM8FZw0s3a8UmXQ52eJeqLXJ6AGs8N4OxS9f6Wi&#10;vAgpd9RHiopyVRavwNMSaQ5miDY7Cuc9m+Hp4oGY0g7457UikIAKKm5HFK+o6xatgS4BdWDBF9Bf&#10;ulKpJtnJJcLMXG0GKouAw/RN4U8b57pDILVLtU0RYDlv2U1ltFOFgyipWUjJjFyQnqmCjvT0PlFW&#10;h2RbN+wmDHU+WERVdgQJ5g6Ikx1FaJ2KvWnDAiNVAj3PKwDJHPyhtGseuw7Bdq3YvcOoj0rGqfoO&#10;3OgfVzmpkULZtDMVlX4xqAmIRYlHCOJNHRB00AQRBhaoCIlS+7PdHZqmyoqkyiIMaffiJRdlTqUZ&#10;GMPvsRij5VQ+hN+VtiEOrmYYf7gCobsM0BaVCul9nmnH703XHG5rd8F+yUaE7jNAqoWjyqUJhPv4&#10;+WQNnSgo6T8utk5CQDVFaEknzw4qJck3CaCk97moqPbYdBXSMUFKDySJLtbwLMGieooTThdbNApK&#10;a/MUoGaV031AScyBkxZQUpAqSXfZk280v5Z2rwb9WVR6BY0I17WFzlsfwXf7NiooHaWgBFD51vyb&#10;8ZwpdbFEpYcVan3t0RjojOZQARSV/Syg+hLmAioCE/nRBFQsTpaIekrGWQLpHMF0rioDZyoJKS2g&#10;CK7pyjyMV1VigAqqt1Jm76RAU2vvHtg6Od7PQxFOww1tmKdVTQKmmjaCicqptl12dBlAA5VTY88Q&#10;mvtG0DowRkCNo31wRKOgRkcwPD2NqTPnlIKauXoT3/3hH3H7+58wfvYipi9exUlRULz/5tc/ILOg&#10;DO68sn71/e9w4eZXBNTfhpOoJ7F317/8RikggYoWSnNjLoy0APqv4ueAmvva91UcQ2vxNHVQcwFF&#10;BTWlyUHJBp5N9Y3ITUuDv6MNLA7tRl5SLGYGuuBtsAfxxw9Qzeghz+MYSrw5ePwtUBtiRQVgSzg5&#10;oDnamVdTT57ImsS4yj0RTr2ZVFAEVH82/X4OFVQOFRRB1Zv5NwAly15o9WrDNIDK8zBHmv0xRB3T&#10;hcP+XQgMjUN4SacClH9+szrGlXVi+1Yd7P18KYxXbcDu9z+FHdWQ7IcXY34ccZY2qteTtFKJNrWk&#10;sjGCu6zH274XboSV67a9hNRewkkDKAmlpPgczlRbApY4M1vVvlc6LkrRo1SbH/x4MVxol2KO2SJE&#10;9xiijayRQ9VTTstXGhiOXG8NpMIMzJSCsl6zFZ77dNGSmImzjZ24NTiJS+0DGMqtpKVNQBUBVRec&#10;iEKXIMQa2ajlM9LcriMtB18NT6tNBdKpngqdA5FlRbtmaKuWwrTFZRF01apo8zxB8GX3uJqGt1+8&#10;GdW+0aqPVC5VntfGfTD5YCnc1uxCsrGt6r5ZExqLHtlFOLtE5Z9ERQmUVHK8oklVhqvNGrJLFaA6&#10;4jPREpUCbd91WcbTEp2KriRN2xXZdUZyYuepnERBSSsYSd5fJpgEUMrqCaRmk+ISc28LmCT3JCGA&#10;khybtHGRRPlkcSMmChrQn15KO1mGDJsAHOWFwmcHFRQtXqLBLKCsqKB4zpQ58xx15wXU1w4NgY5o&#10;VhbPHd0x3uhNoLJP9MdgShBGMsIwlhOJybxoTNPinSxOwJmyZJwjiM5XpeFctQZSZwmpMxVJBFUK&#10;TlRmYaKqDEOEUz8VVD/t3X1A1f0loLTWTgA10tiOefdn7No19U4qOh/AqalX1NOoBlCDo+gYHEP3&#10;CGN4FEMT05iYOadyUL/7l3/H/wHw/Z/+EWP3AXUdM1du4Ma9H5CaUwT/sBjc/u7XOCcK6vpfAkLg&#10;pAXUZcJEADUXLH8PVP9ZzP0d7XNo4fRzBfVzQCkFdfE6LtDmnT13SQOok6eVghoZGSeg+tBYU4O0&#10;2Bg4m+jj8LY1yEuJQmliJHxp71LtjiDbxZC2y0x1K5DEeF2IJMbtCCcntMbS3hEw9wGVplFPfw9Q&#10;fbR5c2fzpCbqAaDcVA4q38OCgDJFuMkhOPIqGZFUQHvXjcD8FkYTAnLaEFnWDzN7H2z7fDksqXz2&#10;fboI+z76jDA4iDgCShb5ql7jNgxrWeNnhRA9Y3jvO0wVRNtHyLhtJ7AIKefNe+6rKYGUk4odcN2y&#10;BwH79JBBpdQazRO0uFoNUKmVkvonKbb0m62ZSrFxUfvlSW4qx81P/SwV4+47D+L46i3qMR0c0DKI&#10;bw9M4VrXGL+TKgI/DhVUUtW+sciyk44H5qp3VIajJyZoIb4Zm6EtLkIilVMu/z/mKO2vWtaSqDoJ&#10;qH3pCIWvhk4SXCEwfGcpSggzadMiuasj8z+H3jtfIFLHFPmOvijyCqFiTeXfogT90t6XgJLtzcdL&#10;6xSgRAlJ4aXsajyQoelx1R6Xrj631GtJolwS5mL31Hq/TEKOQDslrX6pmtRWUk3duNBK5TS7zk4g&#10;JSFQ0oJJjtr/nwsouU/W9ckGESfLCEwCaiC9gq+bztfMJHTDoP/JUnhv3YyYIzqI1z+MDDODOYAy&#10;R7mbBWq8rVHPi11zCBV+uCu6oj3RG+dDQPlhKDWQgArFWHbEfUDNEFCnS5M0gKpMwwUBFEMAdY4/&#10;nyO0ThFYk1UFGKWKGpSuBbR3A/zOBkUxzQJKlJPkpe7nphrbNICqmZNrEjunonvoPpzuqyeCqX1o&#10;jOppFlAcpIPjU5gkoMZOncO5m3cInx9x6c49TFy4rOB05vptnCaIrt37Ximo4qoG3KCaOnuNQJgF&#10;w1xAyfH+7N0cVfT/Bk4/D3kOpZ5mFZTMFEq+aS6ctIC6X2KgAHUVZ8/OAurEDCanTmBoZBRdXT2o&#10;Li1DfFAgzPbswM5ln6I4ORzRDlQwJnuQTkDluBmj0JvymeqpOuQ4T1QbNEVJWQGvTnGU0HEeGouX&#10;4sMrM32+2LvMoL8LKO1snqYmSqrKZcmLzOS58jV4lXc3Q5qdMUIND8DZkIooq4bWrhtB+bR4eQ0I&#10;zGlFSEkvvKKzsWXxapht3Abjleuxff6HMFyyCsFHDJAou7bYOCLJ3lntGpNk7YgEC1uEGxxD4GEj&#10;eO09Ag/Cw2ObDty3HaCiogXcvItKajtBtQOOs8rKnkfXHQf4e+ZUkMEckIVqcWllQAQiTSzhulMH&#10;XlRI3vuOItHSCZVUXOUBkch3D0AqrWHwUTM+9wEcX7EJgYdM+JnzqTD68OXANK51jqE3rRQF7mEo&#10;JlxKPcKQbOmMEB0jtZSmmK9xsa0fd4dPIM89iDbQHgm0edF6Vih04veXkKNU1ERFM66KNeJg1pu/&#10;BLFHLKkGmlDpH401j78Kh1U7kSO5LC/pqx5FUObx71GGgTxJkNcqKyWAUvVP5Y0KULKrsbYwsy0u&#10;VS35kckD2S2mQwFLSg2y1YJk2UjhVF07lVwPzhFQ5xplTzlaPL53AZAoKMlLaYEkRwktrLT2TgAl&#10;CXYBlDTxO1XewotCI+GUiXKBeGAS8pzCYLhgBdw3bdAASu8w0hWgjDWAcjRDhYs5qjyPo9bPhjbP&#10;Hq1hLuiIFBXlRZvng4HkAIykh2A0KxwTuVEaQJUkElCJOFuRrAEUbd55Bag0nFWWLw0z1WmYqsrF&#10;WFUphqpqCacmDFA5DklX1XqNehJFpV08LIASOClA1XX2Ui0RTj0axdTYM6yiuU8DJ616ah+aQOfI&#10;JLqGaW9GJ9FHOA1NnFAbWoqKmuIgnj5/DSeoOE5dvorTV6/j/A0CgIC6RKtWxBeW2bsrvC0gkPKC&#10;+1DQAoq3ZfnJbSouUVAPqr//vwGUwEkAqA0tFLXv4/77keD7kxzUOVq80+cuYka1/D2B8akpDI8M&#10;o629HYV5eQhxdcSRDSuxd+VCFMf6wf/YLlokHaTbHyWgDFEsyXGlnmzQEEF/H+tEe6apGNesufNE&#10;V6o31ZG2tEAS5IRTliTIH+Sg5s7mdaUE8Pf81LKXhih31PBEKiGgslxNkWZ7lIpnNxyphKIKmhBU&#10;0I7Agk4EEFL++Y2MDoRnNkJnx0GYrNkEpx27qaAWYO97C2C3dhtiqZiS7ZyQ7OCCdCdP1WRONaGT&#10;tr6WdrRnpqrOyXvXIXjvPgxPHt0IG8lBifWToktJpiv7x6PL1r1KNWXweRqpIqQ1bn9mAdWlDzxp&#10;5Tx28jn26iH2mB2KPINR4hOKAs8gJNnJzjRGVGr7YblsI8KPmNMWFanZra8GJnGZA7QztRCZdr7I&#10;YeQ7+SHG4DiCDhLMprR6BNrdkWnVmymCdjKOgJL2KqmmTqgNiqdVLMew7Mpb24aveyfhufUI7Jfu&#10;wHRuNZ83Hztf/QgRuhYo8QylWouirYzjBaSIFwsOMtkZmCCQRnTjpVRBVAOSLJdtrvrTChScJOck&#10;u73IRhCyNlFm89piNfko6ZSg1E5JnSoalTbBp+tl70AqqFlAXaadldvy/2L7pMZJ4KRVVFpAye37&#10;gNK2EK5oxShVZlVAHIo8wlHuE0dVGA6Tz1fDZT0BRYuXIIAy4TlqaYBCW2OUOh5DubMZKj0IKB9r&#10;NFCRt4Q4oj3CDZ1RHuiO80Z/kj9VFG1eZhjGZ23eyaJ4Bakz5Q8ApSBFMJ2tIaBqMnCmKhUnqzIx&#10;UVmE4apq9JEFfWLjGggisXIE1bCoKEJKACVqSuA02tQhgKJVETj1zqqmnlE0947ch1MboaKB0xS6&#10;xqbRq2KKgJrEyNQpTM2cx8Tp8zhFtXGGyuiUKKdrN3D2+k1aOQ5+3nfx1l1VvDkwflIlwAVOpy/d&#10;uF8HpYWVwEJg8v1v/oRbd7+n0pGFvVJF/rehI/Gf5aAESnPj7wFKG/Ie5L1oVZRUuMt+dwIotVCY&#10;gFIKapiqsqUVORkZCLC3gs7axTCgxSuK9EKAyQ4k2R5GppNmE4RSXzOepJaoC6Z6inRU6qk9XrPe&#10;rj1JuhVoFgWLzetVkKJ6Ioy0gJLb2nhQbhBAuPkSdN4KUNWhzijmVU8AlWqjC59DO+BNuxRT0o6A&#10;gjZGBy1eG6MZvnntiODP1rbeOLRiIzwP6sJ0zXpsfv0dHPnoc/juPYyk45r2vdKBQPoyZTl7qI04&#10;pdo7wcIeIUdNVRW4gMqLkPGmEpIuBaKYnLfuu2/7lPWTmT/Cyn3XQbXERdSU9H2SnVOkH7l0QbAj&#10;1Jy27VdN6XJcfFX1eSFBFWfhoKyg08Y9sFi6CQlmTmqR7xUOYLF7V9qH+X1mIcXSDdk2nsiwdEGk&#10;rhkCqKTS7D05WGvx0/gZtUYveL8J4o4cp3qwRK6DL7pT8jFaWqtyUff6JlHmGQGD95bTzuTiTHUr&#10;nNbvQaqFC21kFNVdLKrDpHJ8DqAIFwGCzPpJ47yRvCrVBaE/LV/ZOull3hAqNlR2U9YASsoMmsOT&#10;VIJcFJxs4CkAEkjKUZTURdlwU3qvdw4pUAm4NIDS2DiVPOdRADVXRUk3TsmJCaCkjkzarVT4RaPE&#10;KxIVvgSUWzgslqynKlyDqIP7Ea97EGnGusgy10OBtSFKHEw1gKLNq/Y6jjpfnq9B9mjhuaVUFC+G&#10;vVTt/Tz3BtOCMUpITRBS0/kxClJam/cAUBpIXZB8VEUKTlWkYbKc37kkyyVJTgU1UteCcVrc0XrC&#10;qKFdk4OSVitUVPcBVd85SCgRSL0CpjG09I0TTDwOPFBOHcNUTqPT6B4/gT6qpn7GwOQ0RqdPY/L0&#10;RSqoC5gRQF0heK5wUN/g4Gacvc4Bf5VHgmBo+iymz17G2Vk4aQAlQBDVInCgirpKe3ddepP/GXe+&#10;+UlZMgHLz8EzN34OqLmPnwsniblw+nuA0iooAZS2Z9Wp2W2npk5MY3xiGsODI6ivrkF6YjxcTI9i&#10;19KPYbV/CzJ97RBqugMZjrwySf5JGtJJx4JATdV4MwHVHktfTyh1ySLgFF8FJy2kZO2dAEisnLZI&#10;U+LngPq5gqoOdUKRrzWy3EyRREC5HtqLMF6pI4raqZgIqHyCKrcVQdnN8OMxIK8VkWlVOLh1P6x2&#10;7YePrj70lqzA+hdfxtFPFsF//1EkWdghw86NgPJUS1YKPAJQTLjkuvoiwdJB7bjif9BAqSMJ3wN6&#10;GkjtPACX+7ZPk0RXsOLPcn8Afyfdzh21HMDSJkXyNTI75r77EOw376b6MyMYvVFOm5XnHoiE444I&#10;pCqyW7cbVqu2I4twGS+qwaXWAXw5eIJ2j+dtbCYyrNwJKS8k084FEVABh4xRHhKNqx39uMNzOtaE&#10;YCWkwvYaK7snmy2MFdfwqt6oBvjJ4gYcfXcpChz8VavgaH0rZFl7oso3ihY6AfVRqSqnJbOAAiat&#10;ghqRLc9p8ySvJRMCYuXE0tUyGoJj1NbolQHhyt61Ecgyq6d2F+ZnGOPvnaWtEwUlgJLboqIkrnTQ&#10;0jEEUJcIJVFJWjhpFZTcNxdQYjunJbdW3oyO+FyU+0YTTrF8D/EEVBhsV23F8cVLEamzDwlHDyLV&#10;6Agyjukiz8oARXY8V52OaWyeh+SirFDvT0gFO2pyUVGeSkVJLmowJRCjGSEYp9WbFhVVoLF6Z8pT&#10;FJwu1WYqm3eO1u58TaZGQVFdTVbQ5tVUUCERUGLtGkU9EUSNhCthNEhgSWgT5ApQjd2jhNIEWvsf&#10;hABKck6ingROop66xwinyRkMUDUNTc9gePoUxmjvBFBTZy7hLEF07hrVkOwtd5OwYYiCEkDNCJQI&#10;IC2YtHH2Ih9ziY+9/OX9uHTtLn763b8QUL9W6mkucP5WaAH1t1TUXDgJ7P4WoOZC6i8AJeAUe3fh&#10;Ck6ePY/pmRkNoGhtB3r6UZKbj1BvL5ju24pdyz6Ei95eJPMKFHd8H7Kd9JAvleNelM1+/GMTUE2h&#10;dmiLdEIHAdVLtdRHtdSTHoBuHmUGT9u1QJLgAiEtqH4Oq950AVSgApQoKOlbrgAlCsrFBLHHD8PF&#10;iJYprRjBhVJiQEARSL45zQjOaoFfVgN8choQV9wJFydfHFxLFXVEDwH6RjiycAlWP/MS9BYsQQCB&#10;k2huj3RbVwLDC4W0XZXBUSgLjODr+KjuBMFUUv6HDFVI7ifwkJGybQIbKRdw3rJHA6hZSLkQQG5b&#10;9tEaHkGMiTUKCLzWxEzarTLCOlfVMnlSlTnIVuRmDijzi+D36K/KE/z2GcJ2zU4FqgJ3XsFlO/Om&#10;PtwZOolrXVS0cYSUAIoqK+qoOfxkUSwVW1tqDr6d4oW0rB5eO3XhRysXss9Y9ZoSqJysalGJ6a96&#10;JuG+QQceG3U4yNpoHb3UYuIaDvLGsGT1/EPZZfy7FGoARRAMFgigqjDC9yL2sycpBy3RyagOikAt&#10;v6f6oEiUegag0j8M7VRPrbR80v1TZu+0XQ8ESlo4aUOpJlq8i2196v+0gBI4/RxQWhUltVTaNsNT&#10;JQ3oTipQgKryT0ClXxJKqaTcqW71P/gIoXt3UU0eQLLBIQWo3OP6KLAxROmsiqpyM0e1J1W/j5XK&#10;RT1QUQQUlfsgz9ERnpcT2WGYyqWKyovCDFXU2bIUpZwuzgLqfE0aztVm8b1l4ATV1FRlDiZqS2nn&#10;6jBAezfY1IrBBoFTpwKSgEkb9wHV1EPFpAA1iTZ6e01obJ3W2kn00J4NUDENCpxOnMbIyRmVHJ88&#10;fUkpIzXYqZjOir27IfbuFi7c/FJZvAeA0ti507ROGkARBnMAJbev3Pgav/nDv+LO17+5r6D+M0hJ&#10;KcLfgpTMBP5/A6jLOHHmHK3sDCZp8cbGJ9DW3IqsxCT4OjrgyMbV2L3sY9gf2oYYq6O0RkeQ52qI&#10;Qg9TlEg7X1kUHGSF5jB7tEc5ozPWjYCiVE4LIHAIIYYsChYwaQElIclwLaB+DqkeSmyxea3xPmiK&#10;5lVeAcqaA9wYEeYH4WFzHPG5NbPKiZHTAp/cFgQRUMG5jQjOb0BkbhN8AyOxf8NGWGzdjmBjc4Qf&#10;O44DCxZh0SNPElKLEUropBx3UopHlqpUh8WhPjoJZSFRyOHAi7G0V43rJEKOHkO4voWClKgpH6ow&#10;qQpXxZ5bdqt8lJrh27yXsQfuO3QQwOdPkJ1EQmLQmpANad4mM1zpDp5UYgcJPVNkOXkT+LSWZo60&#10;nwawWrmNwNuHYs8wQqqGA7oXt3jOygLjtvgctf4u1uA4Qg4YwHe3LhWlC6YrG/Dr6XOoDUmA1bLN&#10;8Nisg+RjjuiMz1b9m840d+Nu/zQq3CNgtmAdznCAS0fOCL3jqPaJRBMB1cHHSpM5FbkVBEyjagsj&#10;iW5ZXtKTXEAo5FAhJaMqIAwVhG+NXyhKPfxRTUC1RCQSUlRPKXkY4+/I+j1ZZHyusVtBSAspOYqi&#10;ErsncZo/X2jqURASOF1q6f3LHBRBJkfp5qm1eBOFdTy/SjSznAGJVPAphFQcEkyscOjtd+G6ZhVi&#10;Du5Dkj5tnslhZFmIitJHsZ2RUlGVroSUuzlqvCxVLqo5+C9n9PqTfDHMC+gYVb1AajInAqcK4wgo&#10;TR5KwYlxqToDF6uzCKoMVbh5sjwL0xUFGCkXFdWIkaY2DPPzjVBBCZCk7kngJEf5WYIKakTZOq16&#10;0kKqfXCK6mlKWTtNTKF/6iSGTp4hnM6qGDt1Xtk7AZQa5FRQClDXeWScv3mHP98hkG7h9EWxdjwy&#10;zlwmrAinuYC6cIXA4FGS47/707/iK6WgNAt/58bPlZK2Ylzuv8yQGioJyXXNjZ/D6eeA0sJJG2ck&#10;Ll3HzPnLmD5NEJ+awfgJWtuhYVSVliMlKhJux49h/9qlOLx2CWx2r6N6Okh7R/Xkbkj1xD+27zGe&#10;nOaU+tZoFUBFU0HFEVApPrQDgRjM0BRkStW4QEhUk4BJ4q8VlBwZ6aHoSQ2h4pCiQb9ZQLmg2JeW&#10;xNkIgcYH4O3miriiJtq5NgQqS9esABWc34rY0jZEZFfCNywRRiYG0NmxCTqrV8Dt0GEC1g5JDo7Y&#10;v+AzfDDvF9j/4QKqJCPVfUDWzpVRETQmpKMmNhllYVFIc/FEiJG5ApQktIOOmCBYbtPG+R7QVz9L&#10;DsmLoHKmvZPaKVFSUp4gbVokZyW1TmGyqJhKqZy2qCU+g99JKRVLFpKo3vyPEn6G5kixdkG8mT2h&#10;dxSWhIwzIVVBhTCeX8tB3oMbgxNqaYxUi0cRLMH7DeGz4xD8dx8lzEJUUv3eyIxqsmf4yUranGNo&#10;CIrHCG3eSQ4Q6QZwsqgeVku3ojc2F90ETuABE1R4hKk1gE0xmRjIkxYpVYSU2LpGTEjVeGEtf65Q&#10;tU1SJS42rpJgKqclrvENUcdaWrxmWtrupCz0ZxUp1SWdFU7Tlv1cQZ2mvTxdr0mWnyc4pfWMsnyi&#10;qKj0tEl0NdNHKIsNlHyVQG2EtvEE7d1YAd9TZjkawlMIywQ0hGagzCsKRVSorus2wezjjxG2Zydi&#10;dA8gyfAgMs2OIOf4UeTZanNRtHruBJUnL66+NmgMcuD5y3M3kpCK8UBfvDcGeTEdSQ3EOK3eZFYY&#10;bV40ZkoTHpQbSC6K9u5ibTbOi4rizzMV6ZguzcNwaQmGqxs01q6B75tAErU0V0X9BaAkMa5Jjo/d&#10;h5QAqn1oEh0jk8re9Uj+afIUBk+exqiUFsycx7gkyAkoiRPnLuPURYkrqoJ85uI1zMgAv3iDx5s8&#10;PgCUCv78VwqK4Lrx1Xf49R/+SYFKygAEUgIfbeHmXEjJUQso+VnApIXU/z+AOkN1Jzm10yr/dIlw&#10;Oo3xaaqnCUK8rR2ZySlIDAuBu7UpDm9ajsPrFsPl4GYk2+oi00lfAarM2xiVvmZUT5ZoDLVBa4Q9&#10;OmKc0BXvjr5UH8IpkCdRMG2DVF5LQlzKCDQLgzVW7oF60oQAS9RWMBUWFZQAKskfTbFeqAxzRaGP&#10;JeFoCF9DHYQFhSO2kKopm3AimAILWhBR0krVVAWv6ATYe3pCT/8otm9bhz1bVmPvmmU4tGYF3PWO&#10;ItnJmerIC+brNxJSv8Lal19XpQWyZi7XzQ8VVDvNiRloikskUEKR7iR1SyYI0NFDECElCXQBlI/U&#10;O80qq+AjpgpYLlRTdlRSsnmCKwHlQjUlpQq+BFionhmSCaFcd39UBMWqvFJ3WgHqo1KQcNyZoBMb&#10;eQwR+pbw30MltWIrn0OHFiZWTffLbi23+sdxq2eMcMlHCEHktWU/PDfth99uPdSFJ+OHsbO8snfD&#10;cOEGWC3ehnyHQH7v5UrNSH7ndscwggmuTBtvTBc3IuSwGQETSkAlKEANFlQTLhz8hNRYUR0mqLQE&#10;BpKbkk0aZNauKTwBFT7BKBPl5KMBVCV/botMoKrJVctwRovraC3bcLZBA6UHgBI1pQkBkXYWT5SU&#10;Fkpyn9g/gZIASo4SYgtHZBty2kaprxohRFv4nutDUwnNHJR7haOQVr3IwRWOK1fBe9M6RB7ci3h9&#10;HaQaHyakdJFDFVVoa0SrZ4JyV4KKkJJcVEOALZpDHKiixOq5opuQ6k/wwVCyP0bTaPUyQ2nzInGq&#10;KFYly8/O5qIuUjldrMvGhfocnCWsTlem40RZLkbLijFSU48xLaBmYSQh6kmroGZzUA8ApRLks2pK&#10;QWpugnxsmgqKgKK9G6a1G2WIxZuYVVFSZnDiAuP8RZzk8eT5q4xrOHVeBjsBdUFs3S3NbYHVLKC0&#10;kJI4w/sEGAIZAYWAQ+qVtBZNa9cERjLLJ5t03rjzrQZYs2CaC6j/DEo/B5Om9QvVH+OMwOkCAXte&#10;OmlewOSJGUxMTGFgYAAVFRVIoHpKiw6Hh60AahkMtixHkNkBpNofVcWZhR5GqPIxpcQX9WRFi2CL&#10;tihHdMW6oDfRAwNpvhjKCMAQ1dMIJfJIXjhtgqy5EzCJWtIkxOcCSpuXEnUlOSgBVBsBVU9AlVNB&#10;FRBQKQSUp/ERxMZmIKqgDX45bQiheooknJLLWuDMgaJroAtDo0PYv3sTNqxbgnUrP8f2NV9g+4qF&#10;2L96GTyO6iLRwQHFAUG0cDbYTEuw9MnncHztFsQes1GtUiqpdBrjUlAXm4TK8FikU0kF0a6JrZNu&#10;mZKT8uZtT2lid5iQIlg0akrTpE46aTpt3acUlMu2/XDeSlDR0oXycTGmNki1c0M2FVVpQAwVUTZk&#10;zVptaILKe0mOy3nzPiqovbBavgXOBJA0pRslpM5yMF+nirrVN6F2aQnTMYHTml1wYATsM8Rwegn+&#10;dPIKGiJSsPXF9+C7Uw+tUelqz7zLVGG3ukZRRksXKvVQle2INXVAvhO/45AkNM8qqNEiAoqgl+No&#10;QY0CnMwItsWmo5Fwqg2KRhntb5GLNyq9ghSoBFitUQlUzjmEaQUtZwtO1XQTSAIgqiSlmrpwqraD&#10;sGxTt88QXgKmuXZPq6C0s3xaBSVHAdlwYaVaqiPfxbB0U0gqpOXMQjetbwVVZK6NK1pDopFtbQun&#10;lcsRvn8n4nT3qlxUmokusi30UGBrQIgZU0VRPbodQ5Xkonyt0RCogVR7hAutnjt6Yj0VpIZTAjDK&#10;83MqNxynCmJU4eYZQkpr9S5IPqo+C2d5FECdLM3AeFk+Rmv4/RFO/yWgtMrp/gzefUgJoLQJ8pMK&#10;UD3jhNT0DEZOzVo8xsRJsT/nMX3mIk6cFSXFI9XUiXNXGdcIrOs4JXAiqFTw9pkLN++HFk4SZ0VZ&#10;ydQ+waGFyN+CzFWqqW9/8yd889MfcJ2KS6AkIVASOP09QP09OKnSgtnQAmqGcD0ptV20d1ME1NjY&#10;ONpaWpGRnoaY0GDkJEXD2VIP+jtWw2LveoRa6GiWtrga01JQPfmYoMbfjDbiOJpDrdER5YCeOFf0&#10;J3thkIAazgzkVS4EY4TTRH4ExvMiCCyqKYJpiFekAUKqn1cnbfRSTmvtn8zidSYHElABhIQ3KsJc&#10;kE9Axdjrw83CELHpxQgimALz2hBT1Ir4kkbYcaDs3bMHu7avw+4d67Bp/QqsWv45li/7BOtWf4at&#10;axdj85LPcHDtKnjq6yGOJ3GJXzCqaeW8Dupi46tvYu/7CxR4pCtmiW84aqluGhIzURufhiw+f4iB&#10;OZWTHnwP6sNTCjqlBGE/IXVICihN1dZT0tDOdYcOHLdRQRFQbrsPwmWnDhw274b7rkNKbYXqmSPK&#10;xBopNm4o5MASOLXFpVMZ5aiqc7GElis3w3jhWuh/ulIpqcaQRLUVugzUSxy0t3gOT1DtBB40wbEv&#10;1uP4FxsRfcQC56pa8Lvp8/DZp4ctz7+NXAcfjGWVaXZU4aAfyCiltTPFTHmrmjHMtPVCbXACFV0W&#10;BnMraQnrMESFIgpKcmDdqQWqz7jsQFwXIstvolDs6otiZ29UewVTuQRS5UmSXPp459AW1mKGIDpd&#10;38P32qNgdJZwFFDN1HViuqoVJ2vaGVRYjZoSBIGTtkZKG6KirlNc/FxBnST8tDVZ0jpGikLbaTvz&#10;bN2QZUGrFpFAi5YKl9Xr4L9tE6IP7kSC/gGk8MKmVJS1AfLtjFDiZIwKqqgKd9o8H1FRMqNnh5ZQ&#10;R43VI6SU1UvSWL2JrFCcmE2WC6CU1VOAyqCCysL5OkKKKupUWRrGS3MwXldHBdWuVNTfApTA6b6C&#10;0gJqLqjmAkoS5L0TEmLzTmLoxBkVo4zxE2cZkkQmpE5rQCWzehIKUOdu4CRj5hwHPUMLqp8DSmvz&#10;tMppLkzmQkbAIzC6QQUlRZ8/V01zY+7vSWjB9HM4qZgFk1Y9nTp3RX2eqVNnVO3TQP8AKsvKEBsV&#10;joTwEGTEhsLO5CCO6WzEsV2rEWXDP7Cz/iygTFDpRwUVaM6BY0X/boNOBSgXDKR4YoiAGskKwnhu&#10;KCYKwjFZKIsvIzHGq9BoTiiG+cdWkKKa0kYfrV33fQXlj47kALQk+KM2xhtloc7I87ZAiLUuvFxs&#10;EMWBKmvvost7kVLaAjuvEOzevwe7t67Fjs3LsGXzCqxduxxLl36GhQvfw6pVC7CZamrnWt7/+ccq&#10;J+V9hJAyt0aOkwcaYhJQGhQG590HcPCTxTBdvp6WzkBtKVUZRsuXlIa2lHTk+QQi1NgC3oSU5Jyc&#10;tzBkWQzVkQ8tnigpf1o19+06hIqs69sPj92HlPISG+m28wC890ovK1OVcI80skSsmY2qxyryDkYV&#10;7WVDdDKa49NR6huGsKMW0FuwClteeBceWw7SYqVqqrNrWtXM3M2BKZzggA08SKX79iKYfboWOQ4B&#10;+Kp3GlebB7Hr9QUwX7oFvQm5HNjNuNgxgDNV7Qjab0plW4nqwFhk2HnRJiWhJZoWL0eS480YVuqp&#10;ltZcej7l8//S+Jg4VVogCfE8e34vHoGo9wtXyfIGfkddCRnoImClHcupOgGUWLme+3ASUAmYREFJ&#10;aGuj5Cj2T5SUQEpAJID6eQ7qLC3uWHE9TlW20kY18byq5EUtl1DMppIPV3DKsXJCF0E/nVsOz/Vb&#10;4bluLcL3bUPs0T1INjqIdEmY86Kbq1SU0ayKMiNoRUXJjJ4tISUV5hqr1xvnhYFEXmx5TqpcVE64&#10;Kjk4U5KI83MAdVEAJSqKlu90meyCk4WJulqMi0oihOcCam5IjmpeAz/kXBWlBZTG4mkVlEDqhAZQ&#10;jKHp04wzGJ4+S0hpQlTUiZmLHNSXMHn6MgF1ZRZQVCKMU2dpmf6bgNJCSguqn4NGC6C5cPo5oH7+&#10;OxJaQP0cTjKjeIpQElt6isrvNOF08jRt60mpfTqFcZm5a2lBfnYWIkODkJ0UhbgAd9gYHICdwW5Y&#10;HViHOHs9ZBFO+R4mKPUyRTXtXV2QJZpCrfjHtKdvd0ZvvCsGqaBG0undBVB5YZgqiMCJ4ihMF0bx&#10;djQmCapxgmokWwOpQf7hJfooo/uopP6fwt76Pa5ry9p12LETO7ZjdsDMzMxs2ZJtWbYsZmZmZmZm&#10;BouZJTND4iTn5EB3f3BvP/d/GHfMVSpb8Ul3/zCfXZJKpSrtvd49xlxzzdWdHMBB4U9A+aMuzhvl&#10;tHjFvLNle5rBy/wGfPx9EZZbq4oyUxoGEJyYiSt6ujh1+giOHt2HE4wjB7bj4J4t2LF1LbZs+IE2&#10;by2O7NuMY7R4pwiufWtWQmf7TjidvYAQ/ZtqY848Lz80xCWhMiwGsRb2cD1LFXTstOrEGWNhhcIA&#10;2piENNRGxCPLxRshVFOy3EVgZrTnCOxp41Tf8ssGqgRB1vO5UEHJ4mLP81fhrQo/r8H1FFXXWX0N&#10;pPgagdekfbGx2r5KtkIvlLxOQBSqQhJRF56CfM9g2B49j4OzlsLuwDk0hSXzf1uq6oGeNHfgLwMT&#10;eNnch9CrVjgxZzVubjpKu5WD/xz/CTWhydj6xVy1IegY1dbzRg76pgGEXbVEPaEjFd/J1m60SVJk&#10;mYauzBICr1klxgezK3njKFbPkQ0WqgOjeL4jVb4pmxa1nMqpmrCq8AlGI/9nsj16W1IO7V0zFZRs&#10;bElVRDg9adTYPK29GydQR2XjTwUpreXTgErgpGb+CCqxeT93D6uJgZdtfUplScHoAypE6a0+Llte&#10;5ZWiLyMP5e4ByKe9K3Rw53vOxqOyWngfOwXn7Tvgd/YkQvTOIv7GRSQQUKkmoqL0qaIMUGh/CyWE&#10;VKWbKao9zVEnxZt+tmgKclQV5jKrp1QUb5hDVP4jvLGOSy6qMF5TtEkgicVTNq+GUZ2Kx2XxGClK&#10;wWhtJUYaBUT/CihtwlxiWi3pq81DTYWUAKr1D4CaUICS6B1/gL5xAdQTwukJrd5TWj0Z0FRPjNEH&#10;VFAPqUAev1Zxj6EFlBZSWkD9IQ/18r260cJJe5waU0H0Z3CSmAqlqaF9/Q/hJDEhYHr8ku+V6o/A&#10;HSGchsfG0dXVhaK8PMRHRiAyJACF6XHwczCDHU+oi4kuXG+eQaLDTWQ6G3LA3EaplxEvThPUBpqh&#10;Uakne3TGOqInwYV3G08M096NZAUSRoRTQQTuF0UxZGV4NEH1HlJDmaFUU9L/OYjWgypKIJVEQCUG&#10;oJWQakjwRWUUARVkixQ3M7hbGSMkJh5B6eUIzqtHWm0XbFw8oHPhNE6ePIwTxw8SUHtxaB/t3L5t&#10;2LtjHXZuWYEjezfi5IGtOLF/B3RPH8WVIwdweOUqXFi3ASb7D9B6XVQ7C0ebWvEzeqCCSkF2NJHO&#10;kpkOHogytlazeXFWUjAahAoqhsrQaBT5hSDstgUsDp7Ere37VadN871HYbX/OCwILcs9x2Cz/6Tq&#10;Zy5qyuUk7R7tmpQROBy9AO8L15QtlB7kwYyYW9ZItnBGlpMvCj1DUeoXRVUVi/LAaIReN8OZJWvh&#10;wN8VSPWmFVDplONe7R28bO3H25ZhxBm5YPf0JTDbdQZj2TX4z5Fn/JtXoL9hn5qWfyp5qI5RAsuH&#10;rx+CicJq1UeqJVo6E2SiK6NYzZKJtetNL1HV2m3x2WgIT0Q1oVnhHawsnQCq1MMPVX6hyt5J/qk9&#10;MQOdafkETRse1/W8B1RDl1JPWhiNEC6i0LSQElUlgFKtiidDO+P3pmMArwkoUX4qX1XZqLpz3i9r&#10;xD0qtbtFfJ9pOajwCECZWE6vAAxnFeEnqq3gC1dgsXYD3I8eRsCl01RR5xFnoIMUIz1kmFNFWd1A&#10;nkDKzgClTnQDkouS4k0vwpuQuhOsWacnuSilonhtCqRGs0JwryBGs/SFCupdUEk9qSKgSuNpjxMw&#10;UlmK0UbJNWkApbV0Hz6eVkOJqFVRWkhpFZQASpMkHyOgOFAnASXJclFQ/eOPMaggxcFMXz96VxLK&#10;jPuyVbjsJUcV9ei1Ot7jUeLPQDUVUtL2V0K2gnr+hpCRLaE+UEEfwujP4kNACZimwknAJDN1EgKn&#10;u2LpCKd7PN6nPZ24/wSDY3fRNziMasrR5LhYRAb4IzU2AnlJEXDkiXQxpSLgifQzoYd3vEnlYMg7&#10;vDEvSvp2vymAirRDV7wD7zRuGEzx4p1GAyhRT/cKZXo2mtI3lsfYP0BqNEcsn/R/DkW/NK5LpZJK&#10;ptVLCkRLgh/qYzkIaPEKg+0R5WQGNydnBCXnwie1EkFUUOkE1G0rW5w/dwLnzx7F2dOHcOrYHhw9&#10;uA3Haen2E1B7tq0irDbjPL9/+eRBGF4+Q1Woiwu7tuPw8h9xbs1a6G/eDutDx2nDrsBf9wYiCKME&#10;MztVnyRr52pDY6lm4lHNY1VIDOEUoxLoXTmFGCquRDePtTGJyHbzRYSRJTwuXYXN0ZMw3XeUcUxV&#10;kEteyun4JVjsPQ6DTXtwZdUWXF65hYpnH8x2HoP13lNwOnIRfucNEHndHInGjsi08USOoy8KXINo&#10;qSNVvshq32n4XjBQ3TdlQ4WenGL05pcTCO34vXMcGQ5+2DF9EdXbNbxtJLho9fRW70KShRseER6/&#10;dIygJigBiQThM0Kj3D9K7TwszfKkTmtUkuQ8yqagsmSlXQAVlshzrinKLHL14ftyVkpK7F4tbWkb&#10;LalsSCqFlE+p0p7ybz6u68bTBkl69/wh/ySAUrOFRdLr/D2gpBxC6q4EUFrrJ8pJAapFXrOTcJLd&#10;idvUJqCPJBFfXIMeWrwanyCChddMuGwLVYG/cMzHG5ri1so1cDt4CH5nTiDs8mnEXL+IxFuioqTs&#10;4DpyqaQKCKkiKqlyZxNUupoRVJplMI0BkxXmk7mo/iQ/Xtu8rqmilM2bnM1TLVgYAimpLJdFxaMF&#10;8RgqycV4Q5Oyce+A1PAnCqqKXlarorRKSpuDutOnncX7o4KSPJRGQWkAJaEAxRBAjRNQEu8g9QGg&#10;ptq9P1VSk5ZPaqNUfdQkZCSmwurPwKSNPwPUn8FJq6AETpLcFwV1T5bviI0lmNs6upGdlYW4yHBk&#10;JcejJDsViSHesDG4CB87QwTaGiDYQhcpTjeR52aEElq7CsKpxt8UdUHmaA4joKJs0R3vRPXkgeE0&#10;H4xm8k6TTTk8BVCPSuMIqXgFqftFMbyQIvlz6VwYqnJTg1lh6EsPQW9KMAdGoEqQ18X4oIJ3sdxA&#10;e/jZmMAnIAw+aeVwT6tBYF4zEstaYOXsDt0rF3Dj6jlcuXgMZ0/uw8kjO3Di4FYc3LUBR/ZsxNkj&#10;u3D51AFcP38MVgZXqAyvwurqRRxbuxrHVqzCeV7IOqvXwWDLTljsP6q6bLqe0VGzckH6RogidGRr&#10;8wx7N+S4eqPIlyoqLIpQSkBjYirupFI9ZOdhuLicFqYaIzwOFpSgNzsfPVn56M7MR392MUbyyvg5&#10;iwniPLTEpaGClkm2QE+0cELYDXPaQAM4H78M+4PnGYSaqKzT1xB13QLp5i7Id/RDuqUbXKnCZFvz&#10;Jiob2dihIz0PDTGpanbrbesQSvwisX/OMtpXC/zn6As0BCbh9ubDtNBF+LV9BENUR3EmDnhOaNyJ&#10;SVf9zGXLcmmlMpBZSlWi2etO7F0HASW5r0rfMAWnQicvZNk6o4pwqvQLI7yonuLSCct83COAnjX1&#10;4/mdQaonWQzcixd3+pSK0tq8caqf3pwK/n+qcVd2Ra7SfK8/n9BSyorKiN+X7z2/04vXHUN4QYUo&#10;ryEN6wRQ0rrlifxuUTW6absbqGRbqWp7kzPwoKwOf+8aQZ6TO/R+WAHnPQfgffwoQi5SRRFQCbeu&#10;IPX2FWSaSoX5NeTxBlxgc1MtJi5zMkWFQEqUlI+1gpQ2FyXJ8oFkWQLDG292BB6qPlFJhFTyu7Yr&#10;qqEdldW9Iiqo4gxM1NdhWOBENSgxyPeuCQGUBlrTqlt6oYWUKCmB1DsVRUC1DGi6GMgsnsBJQCV5&#10;qL5xDuBJBSUxzNACShSUFlIfAmoqqARSWkB9GFpQCaC06ufPQPVnUJoKJon/CU6injTxGuOSR6O9&#10;G+Dn7ejsQ3l5FeJjY5GVxouwtACFGYkIdLGE9Y3zCHWzQIC1PiJtryGd9q7Q01QtbakknEQ9NYRY&#10;oiXCGh3RdhpApQigfDEm6imHFiI/XAHqYUm08uaPyxIIKmlfIZCKov2LUpAaywnDUHYYB0eYAlRH&#10;YiCa4vxQQ/VUFuSIdB8beNmYIyAqFa4pFXCnggrIrEHT0COkZefA9PY1ONsa4bb+BVy5cATXdI5B&#10;/8pxXDq9HxcJrKvnjuAW76BGVE/WN68waLWMrsPk3BkcX7MO59euxzmC6sx3K3BxxVpc27gdt3dS&#10;2ew/DJtjp+B69iLhoQfpGxV84zbCbpkgytQS8dZ2SHd0Q66bN62fP99rGGojqbai4t5FY2wiYZuG&#10;5oR0tfD2YXUjJsqqMZBXikECa5g2bYTfHy/mgC2pVS1N2qle6gifTEdvBOgZK2XlROXkeOAMPE5c&#10;RojOLTgRYNLdoCc1X/2ubLMuBZt1wQl4QxiI4jm2YCUKXUPwf7sfIeKqFaIN7fG6vhsvqaQSzZ14&#10;DuqUUqqlQmoljGQXmN7UQtrBfJ6DHAJKNkXI4mvGodQzCCVuVFDOXsixc6G9C6Hti1C1Ue3xGVRd&#10;Raow80XLIGNYqaiXLQP4qUMed6tkuYTkuIbyZU1dA+6VNUM2YOjNIrjzqlTdlRSI3i1rmgQUX6Od&#10;CupOv1Jj0pPqKQf6U6pF2X7qXkElOmNT0BwUjv64FNzNL8ULAuAfFB8dvAHoLV8Fu2274XnoMAIv&#10;nEQUb0pSuJlieBlpRleQZSYV5tcVpApttWv16BC0a/UIKel4ICqqR1RUoq+C1DBvpHdzo/CAIHpY&#10;nIQnZZr+UBJSfqAS5QXJGK+txGjTHwE1UNuqCSlBmAoosXpaSGkANTylzYpmLZ7M5mlm9O6jd+zh&#10;OxU1QFANj1NFMRSk7j1XoVVRU5WUFlZaJaVNmk9VU1Mh9ewVYUTAPHvD4HFqwzllAQVIP/NnjKlQ&#10;mgqmqXDShoBJkuLK1ql4hTG+t1G+1xF+nq7uftTU1SM9Ix3J8bEoyElHbmYKMmKD4WJyHdbXLiLK&#10;zRpBltcRZ38D2a5GqrVvCe1dVYCoJzM0hVrT3tmiK5b2LsEJg8nuGEknoDIDMJHNk5gfwbuJ2LsY&#10;wilOAUoLqUclCWoB5t3CWIzlR/PuH87BGcoBF4r2pAA0EFCV4Z4oDXREgqs1vFxc4ZuQC5fEUrgx&#10;fJOL8ejXf+BOZxvcXK3gZHMbBldOwczgEixvX4aVsS5u6p3GdZ0TMNQ7B1P9SzC5dh4WBjqwFEjx&#10;QnUzuQn9I4dxdv1G6G/aAd01G3GeF7XOqnW4wsfXN27D7R37YLLrAMz3HYHd0dNwO6cDb1o4H51r&#10;8KMdDLlhBGkhLH2mkm0cke0ie+UF0Br6U215Ic/DF6V+wSgPjsBoWSXedPbgQW0DujJyaBWjUOwT&#10;yP+rH+/4Xijx9Fd5rzuxaWpzg7FCzYYDY7Q/shg33zUQQVdN4U5IWe85BsNNuxGia4g+qpeH5fVK&#10;6UQZWKttmMazK5Dt4AOdlVvREZWFicwqhOuZoyUyHRN51ajw5/vJKeNNopoWNgG14Uloic9UW7LL&#10;7sPyuJ2Qao5Kp1KKRokHASUWj58vl4CSfFSNVMYTUJ2J2RinvXtINfSiWWbehvGqeRBv2kbwU/uo&#10;+t4zAusRbd89PmeM8BkXlVTawM9Whw6CUUocBFzSB/2uNKSbBNTrdiooARUhJYB6JLN99R2qv9Rd&#10;/l86+b9qi0zkNVeA51WNeNPcjV+pup7TDtrsPgzjtZvgsncf/E+fUL3KY3hdx9+8iGQjQspEF1mm&#10;ekpJ5VsLpAyppG6j3MVI5aQkcd7ga0V15oDuSBdCyoOQ8sFwqszoheF+oVzbcj1TSSlA0epV8HEZ&#10;4VSUhLHqIkw0tVFFdRBQHQRUB+EkoJIjVRSBpSyehIBKC6l3Vq9niBZvstXKkNRBTQJq5D2g+lU8&#10;xpAWUgSUhBZQ2viv7N6H+aip8T55LmvjJDclto9geq1pOve+fQq/L5D6QDkJlKaCSaua5Chw0iqn&#10;+wSUlBQM3dPMSPYN8TO3t6G4tBjxCbHITE1CflYq0hKjERvkTnunA/ubeogmoPxNdZHgeBO57tKY&#10;jYCieqohnBqpnpoVoOzQFef4DlBi8QRQd6mg7tHGPSiWhGIsT5pGQUk8KZe7TrJqpXqvOJ4XaQxG&#10;8iMxmBNOmxfGCzaIgPJFeag7igMcEeFgBS/fQLjH5cA5vhQu8cWwDUmEb0wc3HzdcP7CYRzZvxk3&#10;CChnq5uwN7+uwop3SstbDALJhrbO+pYurG7owJYy30ZUlLE+nAxv4OzWrdDbugOmVEz6O2gHN2xS&#10;y2AuC6Q2bcfN7XtgSEVluG0vjAkrq4PHVXtg2alFOnF6EVi+V/QRfN0QMcaWSLam6nNwVZHGwZzl&#10;6I58dx8OvlL8nf/7vw4M421vPwdsE9qSMtRi2xx7DyQYWSNa3wQRVwwRR3uWYuxAxeJHtRqNjoRM&#10;tVmBqgHKLlV70CWbOsB270mEG1hgIKMYQxklVFHBSLFyQ0Noovq6nvDpS8zFQyqUwWSqraxS/MTB&#10;8mtLD97KTFljF21nCW88EarcoC0uGy3RGVRFOehKzENjeDIqpCWLd6had1fs5oNce1cCStRaDF8/&#10;Xiku2UzhQcUdPKfFe9UyhNe0eT8RVBJv+PVLQuppXQ/h0qXyUWNSz0RAjRbUooXvr52QknbH75QU&#10;f/asuRcvWwcUoF61DeI+VZNsPvqYVlFyUBN5Fejk/6U7KYvXWSVe1bfgzZ1uvKUI+bWlH35ndXHj&#10;xzVw2r0PfieOI0LnPGKvXkD8jQtI4rWRQhWVbix2T++dkiqwvalm9spdjFHtYYZ6Hys0B9iiPdQB&#10;XVEuvM69CShJlkv6goAqpdUrk57lGov3rFJzbd8tScZwWTYmGpoJqE5auk5CShODde/V1LRKngQJ&#10;LaQk3quoqTZPA6mOQekHdQ89ow/eQapv7BEGJwGlhZRKmP8XSmoqoLShhdRUNaUFlCY/pclLSTx/&#10;RTunlNV7qzcVTNr4UD0JmLTKScFpUj1NSM7p7lP1GXqpFFs6+P+orkJOThZSUhKRm5WGnPREJMeE&#10;wNfRHKZ6Z+FjY4wIZzP4m+gg1eU28gRQsjhYAcoCTSHWBJQt2qJ44uKc0JfkgsFUTwWocVq8e7k8&#10;gQURk4B6r54ETk/LNeuZHkkfHd6Bxouooniyh3Ii0JcRgU4CqinBD2Vhbsj3s0egox28QmMJpjw4&#10;J5TAIToP50xssPHgXqza/CPWbliK7VtXwNTwClztbsPZ+ibszK5RLV0glC7B1kgXdkZXYW90DS5m&#10;BlRPOvy+DlytDOFhawprvcs4v2EDTA8dgSUtndGeg7hK9XR53Wbort+iHl/fvAMGW3fjJi2D4XYN&#10;qMz2HYbdsTOafuanL6okux9BFWpghHBDUyRa2hMWjoi5bYFYI0va42A8rKilqujGL30DDNl2qhcP&#10;qhpUwrvUOwQp5vaIuWGstvB2P0FreUYXwVRJ8SZ2yHbyQRX/D93ZhRgqqqSCqKWNribYpcK6GY+r&#10;Wjh4m/GE6mGcg3cwvQhjhNloTgnPQzVe1NzBLxzAv7b2cgD34uemTrwRNVLZrJLhZV6RqPaPQ3N4&#10;GjrjctV+c7WBcSjzDkOpKCg3f5S4+iLXwR3lXkGoD4lVAJT+49LpUvo0PauXnk7SaO49oH6i5ZOv&#10;XzZqrNqD2jbcozK8S4snS2k0+9wVqjWAUn+ldpMhoMQaPiekXhBSr9uHaRE7aBEb8IDvd6JY+pJX&#10;EtYlGCuowOPKBrxpaldbxf/C8f03WssQHQMY/LAe9lTBrvsPUkUdR7TuBSTcuIgkXgPJvHGlUm2L&#10;3XuXk7IUJXUTxQ6GakFxtYeoKN6IQ3kjjtYAakgBSlIYkbivrm/efOWalrooAkqu7/tUVUNFaZio&#10;rcVIQxct3Xv19AdAVTR1TQJKrJ6oqH6qqPe1UQIpZfMGBE53GffQPfIAPSMP0TvK0Fo9Dm4Z4EOT&#10;kBJAaSH131m9P1NSUyH1ByU1GVpQPf0gga4Nbc7qz/JOWkCp2TqGAEqq4YfGnlI5PUY7P299YytK&#10;SsqQmZGG3Ox0FORmICUuHNFBXrA11IWl/kWEe9kj2M4QIeZXkEZ7l+9pihIfY5QHmhFQlmgKtkFL&#10;mB0VlAN64l3Qn+xKOHlhNMOP9i4I9/NEAtOnF8dqTqCC0+RqcMphSSrKSX3Au8/dUkKKzxuirx/I&#10;ikZPRijuJPkTUK7I8HWAr6s7PKMz4RhfALekEthGpOOcsSl+2LoSi1bMxYaty3H+/EHYWhrA08kU&#10;XgyxeScPbcTaH2ep47kTVEZnD8HCSA8XT+3F5TN71fNcbI0Q7GSD63v3QHfzVticOAunUxdhd/wM&#10;bu/aj2tUUAIn/S07lZIyIKBubN2lQra2urltD0z2HILlgWNqBxixgc6ElSutoJfkra7KDsG3EHDF&#10;ACHXDJFi6YBCWrnWxDT05xXR8tTTyrRz4FIVEFSyPfpYSSWjHHcrOOirRTFw4MvWTTLDVdFAKyV5&#10;LGk7Uqs245woqUV/bqmqRJfyCNnSqjkyGQO0ieO5hFdJDR5VNuJpTTNeNLRxEHfgJ8bPHMw/MQRS&#10;T6lI+gmJcu8ItbFntX8sGmUxLpVVkVsgil0DCKcAtfZOrF6FT4ha+iIbjkoju/sEyqPKVv6NLv4N&#10;6S0ugPpjvGomoAgdVXZAFSUWTy2lScxHV1IBumQjzpxKpaDE4slSGXn+S9nQs3MEzzh+1dbr/CwC&#10;9fuMx7R8z+tlx5h2/NTWg5/be/F71wgeF9bDbtdxWG7YA9vt++FIdRx44RwCLpxEzHWqKH3pdkBQ&#10;3dRBiqHOOyWlTZxLTqpMyg/czNDkZ4OOMPtJQHmp9XmqJipbbsJRtHlxmmu7gpBiyDq9h3QHo0XJ&#10;mKiuwGgj4UQgadQTo1YDKQWockrYiiZRUWL1BFJ9hJQmWT51Rk8WD7f1T6B94C66hu6je+gBuod5&#10;HJusiSKcpC5Kq6Q+VFEfAkoeawE1VU1pQTUVVlpI/QFYqpeUqKT3eaapIVD6UDm9C4JJrbPTqieZ&#10;jRx9hK7+MTTz7l1bX4+C/FykJycij+opMy0eidHBCHC3gzlPnofVbcQHe8CdJy3C6ioy3IwJKBMU&#10;+xgpQNUGWSlAtfKu0k5AdRNQfcluGErzngKocDwo0pw8LZxUcZuSwWmaaVlCSnbFuMefTRBiI/kx&#10;vCPGoC8rHC3J/igloJJ8HOHnE0R7lw97hhsvZg9alQtmxth2bBsWrpiDZSvm48ixHbC3vkXomCnw&#10;WBhewv49y/Hdss/x4w8z8OOPs1VF+ap1S7B5yw84cWQzTG6dgydVYrCnA+yuXcHhH5bD+MgxOJ69&#10;DB8qIe/L1xSojKmobm7freAkVk9ANRVWchSYme0/AvODx5QFtJY4dEKFzAqKHfTi6/qe06UquozA&#10;y/qIuWmKHAc3lPkGUxlFojkuCa3JGWhLo6LIpO1Jy0FbMi1XokQmWmInm8IRPg1qk88oVHqFItfR&#10;mwrLBknGtijzDEYnn3ufiklmue7lV6p4QMXxnKCT3Mxzgu5FXTNeEVYCqV94A39OVSLPuVdQhb7U&#10;fFQFRCHf1Q9F7oHId/JFkYsfihmlbgH8GwFqBk/snVSZd/F8iPWSRnKPy9vwsr4Xb0Q5tQ3hZxWD&#10;6viGoHkuZQccqPcJqXE+vyu1CJ0CJ57XjqR8nntNRwVZavOQVu6JqCjJRXXSKvI1JqjUJvgen0m9&#10;lPocnWpDz5ctBG1nH37q6sM/esdR4RaKs3N+xO1V22C1bT/SLGz5mfwRcPkcQq6cRrTeGcRdO0dQ&#10;XaSiuoBkKu00o8vINNFFDiElrVlKHQgoVw2g2gmo7hhX2mUvDKT4qlYsAqi7eVRRRZJjjec1nqAA&#10;9YLX+FO6g4niJIyW5hNQLQpGA6KcagVQtNVKUbWJgupWgJKYqqLq2qXsgIAibWXxcEvvmAKUKCiJ&#10;TkKqk4DqGtPkoyQXpSClQEVIEVAaSL0goF6qGL8v8T+rqf9JUYmKeiTxUuAkuSbNY23OSQMmTdcE&#10;eb68zv3JanYpGr37iIDk35p48Eq9x0FCtp+fp6N7CA13WlFeUYacrBSkJ8XR2iUhLSkaMeG+cLK8&#10;BRtaoQA3W0T6ucLx5kVE2+oj252A8jIloKR7phnqAizRKAoqnAoqiicuXiyeKwGlUVB3c4JxPz8c&#10;D6mgRD0pOIm1kxNXmY5nVRnqKGuXHhFWDwiq+zyh44WEVHYc+jKj0ZISjKJwN0R7OcOZdsI5Ngeu&#10;yQUw9Y/BVVtPnLmhjy0Ht2Dllh8xY+50bNm+EtYW1+DhaAJvR1Po6xzGnp1LsHX7EizfMAfffPcZ&#10;vv1hJqZ/+wlmzv8UR07uwKnTO3Hq1HZYmFyhBbyG42vX4tKmrbA4ehKuF6+oGbsQfemsqQ/H05dg&#10;su+IApVAymj3AQUllZuahJbhrn0wpe2zOHAUlvuPKlBJ2YJASvbWk75Rsu+e7ArjfPwcXE+ch8eZ&#10;S/CiNZQ9+sL1byPa0BxRty0Rb2qLJAtHJFs6I8ncCUmm9kg2s0MSrV6KqQPSLVyRcNsGgTo3EXrN&#10;BAUu/hzoWRiScgbGMG3dWH457snSGA7oxyV1CkzPKhrxgseXtHuvaqnK+PVDgkkGvFi+32j//trW&#10;T2j1qOZzKRZOSOXfK7D3QqGjD8pp9cTaVfhFqAJOqUKXYs6RvEreYKo4KBto87rwlpZMaq7kqIGU&#10;AEqTT1LFmxygYyW0tqnFqohUFFR7fC6/JrDSi6kIK9WylsdUGy8Itp+7RvErVZSUSDSHJGKQ18IY&#10;Qfa4kp+DY/sN1dNbAurXrkG85WdINnHAyZlLcG3ZejgePI08Fy8M5uUh2doC7qcOI0znJCKunETk&#10;1TNUVGeRbHAR6QRUBgGVa3EdRdY3UGZvSAVlikYCqi2UCirGGb1xnhiguh9OC6B9DsFEDlUUrd7j&#10;4jg8ExVVmcj/Ma/1Ml7TxYkELZVUnazLa0cfYdo/mY8a4LGfylUpKK2K0gKqukWS5QMKUmLzmiUX&#10;RUi1UkWJgtICqksANSVh/j8BauyePNaoqT+Dk/bxfwUprXpS0JGuCC/eg0gTGhsnjfHu8+f3nv5E&#10;IL3h68prv/8bmnhNWL6m4nuCvhHa1j6qp1aqyJo65OVlUzUlID0lTs3cJcdFwM/dFla0d642Rgj1&#10;dUWQuz2cCKg4h5vIFgVFQJX6mvDOaYpaAqpJ+j8JoCIFUM60B6Kg/ggoTf2TtEoVSGkAJT10ngqg&#10;qmWBZaamIyEhJRsgKkDlxhNQMWhODkZhuAe87S2ha2wFm/BUuCTnwSQgBvsuXsf8VcuxbP0yLN/0&#10;Az6eMQ2Hj23HrZvn4cKLyp13voundmLrpgXYuvMHzF8+E7MIqNnLpmP2d19hxkI+XvIFvl87F2s2&#10;L8TOPatx9tguXNqzE8eWr1JN7UwPHoWv3g2EGWjWzIXeMoOv7g3YHzujACTgkRyU2DsJ490HcYuQ&#10;ur1zP0x2H4LZ3sMqZPZP7J9WTak4cBw2hJfdkTOMc2pNn9Nx2sKTOipcpOpc7ShzEbK9uqzr8zpN&#10;5XVWDz7nrsLrjB5s95+CI3+WZe+h6pAGMgrRk56vclmyw8xAZiFG88oUoGQ6XiD0lPZIAPVKOgjw&#10;cW9yDgaoluTrv3JQ/9TQgdd1rfhrez/+g+PgP/rvYjizGHGG1oi9YYECB2+loKT+StTTHaqnO9I2&#10;JlHAUqhKJEbya/CEUBEg/dY1pkILKWXzREVxDIp1EwUlVes9acVUffm0pfJa+biTmIPOjGKMSykC&#10;ISWdRX/h6/y1d4JKKxf5tj4odvBHpW8UxgjGNxzbb9sFTgP4a88w1Vw9Kr3D4Hn4Amx3HUOQ7k2U&#10;+QXjCa/9And32B3YA/+zRxFy6ThCCakYKqmUm5eQYayrbJ4WUBUOhqh2NyegbNEWIhbPSQGqP0E6&#10;HPhjLEtsnqZX1KOiWDwrE5snwWu9nO6gNAkjBXEYqeJnaaKl4/+3n1Z0UMoOCGkB1bQykuqPFu8D&#10;QFE6NkvJwZ9ASgAlNk9yUZIo758MsXoCqOFxgZQkoLWQej+j92eQ0h6nQupDUAmctMB6yMfytTZk&#10;ke9DQkkpJv6ees1HAihN3Hv0kzpO3H/F9/GK7+u5Amr30D20dfLzNjSjoKAQmRkpSEuORRbVU1Za&#10;IqJC/GBnagBHcwP40uaFB3vD38UaroaXkSCAEgXlLYAyfQcoSZC3hPPEEVA9Cc6Uve4KUGME1L3c&#10;EDwoiOCgmAIoKiSxdc8FTgwBkwBK4jEf36eKmuAdZyQvDv1ZsQRUKHJC3OHp6Ag773B4ppTAhRev&#10;TVgiTly/gS8WzMbHs6ZhwfK5+GLOZ7iifwaGxpdhb3cTDrY3cPnifqxZMx+zF0ynevoK3y7/Gl8t&#10;+gKffvMxvlzwGRatnoOvl36OBStnY8XGRVizdhGO7t6EYxvW4ejylTizah1MDhxRjepCBVK3LRB+&#10;yxxBVw1VR03ZJEE6FFgeOEGldBI2h04RRscIp8Mw3kVgTYZ8bSrLXvYfU6BSYCO4THcdhBnBZsHv&#10;Wx/ka/Colsjs5dcHTsL20GnYHxbFJZs0nIPD0fPq+7c274HZrsOIkna/UUkYzCxQs1gdiRnoSM4i&#10;oHLRR0hJ9GcUYJjgGs8pxf1CqqjSOgWm4cwi1aJ3JKsYP3PQ/MQBIz97Qfv3W0sP/sHx8M/eUfyT&#10;juL/HX1CcHUi09YdMQaWyKeSagiKQUuE9GHSAioPrXFZKhc1kF1BRdyC13eowqig/gxQr2n53rQO&#10;KJCJSpKWwu18DQFUJ21eY2wmmhKy1YyeJMwfVrZQPY3i7/330JtaQAvmjnxzD2RauqM1JoM2tRd/&#10;oTv4W/8ofiaoBrJLaMVyMEHwjaQXoj8zn9dVMdVhF4rcPGC5cxu8Tx1CwPkjCL4si4m1CkqTh3oP&#10;qNuomQRUa4gdOqOcVKmBJlHuh9FMsXkaQD0sjMHTUrF40iuKUZ6MR4TUWFEcBov5XupbMEzQDlIs&#10;CZxGCOhhKs13OaipkBJAaW1eg7J5wyoEUFOtnuSiegRQIw/QJ5CiipIQSL3PRWkApQlJmGsU1FRQ&#10;TYWVFlBTYyqktKDShoLTU42Ne6C1ce9+VwMlLZjuCZwevMEIreYgATogQOVnaOMFV9fUirKyCpUY&#10;T02MVSUF2ekJSI4Pg4+bHYz1dWiPLBHk74nQIF8EuNrC00gPiQ63lIIqeAcoEwJKZvE0CqqdFk8A&#10;1Z/sRl/ujbFMfw2gpEBTO8OhclCaWY5/AZQ0++Ljh1RRd0uTMZpPi5cVg6bkcOSE+sLNxQOuIQlw&#10;i8+Be3wGrAJCYWBnia2HtuMzwmbOsq/wzdLZOHruEGyczOAX4AIPDyucOLkdG7YsxZzFXxNKn1A5&#10;zcQXPH7y9ceY+8MszF8xCwvXzMXnCz7F9xsXYtXmpfjh+znYtvI7HF6zRlWYC6RMCQ5vHX2EUEFF&#10;GVkh0tBCLfLVbqogPZ+k/5M1ASWgEmAJqARKAictoMyopLSWT1SVJg7z+YyD/BlhaMXHNmIHD5+h&#10;HaSyOn4Brqcu8/EFGO04RKgdQYDuLdrscAIoG20JqbgTm6SiNT4ZbUkc4CnZHMS56GHIcSA1TwFp&#10;Io92Twob+T8UOD0oqlZAkuPd/Apl8X5p6sJfqKT+3jWEf/SM4O+8af+zZxz/d/gx/p3qpSksQdnL&#10;Cs8Q3qAS1A4uYvFaYjIVqLqpcKWdy2hhHV41S0/xIQUWrdUTQL2kxROrJ/GUlucJY6KsCZ3JhWiS&#10;3k68CTXwter5ut18rQHaOEmm/0KL948Rjj/av6Rr1si+5YxCWz+08W//xDH9e+8I/tY3yuuqGd0p&#10;uRii8ntUVKts6y8dvfj5Tid+rm+jYroG6x3b4X7sAPzOHUHI5VOIvnoWSTcuKEBJ8eYfAOWhAVRL&#10;kD06Ip2ootzQG0+7mOqDkYxAqigp2pQ2LNF4UqJJZzynW3jO612u+XuE1nBROsap3u629GLsTg/G&#10;+X7vUaVO8GuloKZCaiqgREVJHqpRZvQYH6qobg7uPqqPHgHVH2qjJmf0xgRSfwSUdlZPe/xQUU0F&#10;kza0SkobH8Jq6s/k+RrYfaCaHoilE9X0Av0Tz9RMZIcs4+HF1sDPXVZZg6ysLMIpHilx0UhNiER6&#10;UjgiAz1ga2IAK2MDhAZ4IzjYDyHBvgjycIA37ybJjhpAFfqYKUDJMhfV4lcpKI3FeweotPeAekhA&#10;PSqR+qcEPJ5MHsrq7xeE0bNqjbV7IhZvUkE9ovW7R98u65h6s8XiEVDh/rCys4ERIWXo7gljNycc&#10;07uA3acOYuPe9Zi7dCamzxFIfYNjF08ityQH5ta34exmCU9fW2ze9QNWbPoO0+d/qdTWzG+n8/lf&#10;YObC6Zj341eYv3IWVdSXVFgzsWr7d1hMcF3TOYkTWzfj+Oq1OLV6Hc6uXI9bOw+o5nTSwSCCdk9y&#10;RNLcTqxfgJ7sSnxVgcqeULE5fFqFFlZaYFkKnA6KitLkpiRk1s/2iDz/lJr9kz32ZGcYeS1RaNLS&#10;xWLfCQLuKPwJpjLfcHQlZaM9IQ1N0fFoikngMQHNMYloEVDFp1CJZKInOZuDNEcDqJQ8jOeWYSy3&#10;VCXYO2gHH5XUUtHWY5RKQ1TUy+o7eFPXpgbzX9r68HvHAP7G8fA3jo1/EDD/7JnA/xp8gP+PN70n&#10;hIUk4vMdvVHjF4XWyDReD9KPnEBJykMXQSOAetkkvcQHFZzeQYrAekVlJerqdVMfb06axcTSfbOb&#10;4GmNy1GAqudrNkSk0brmqJk9WQLzpmMY/8breiCrHDGXzBB3zgTZJu78rAUE4QB+p3r6taNflVf0&#10;pVM50t7eL67Fy8YOvO3opnrqRrGrL4w3bIXNzp1wObQX3mcOI5jnO0rvDBL1NQpKAJVnqY8SGwNU&#10;OhrR4pmhwddmElCOBJQrAeWJwRRvBajRzOB3gHo8BVAv1GxeEh4QUGP8/kh5Hh62t+JRDxVUYzMa&#10;8otQlZ2LaaX1He8AJQpKqShKwhqSvJZys55ys6GdgBIlRaUhgJJop//uGriH7sG7BBQhNamk+kce&#10;YmBUZsUEUJrpe1FRI/znSU5qWMoPqGBExchx7IHM6EnCWpO0/lBJaR9PhZAWRJrHP/OxViVpf1/7&#10;epoQMI3QXg7yPfTxfcl77aQKbOkcRF0jAV3ZiLyCYqSkpiAxPgpJcRFISQjnMRgeDqYwvn6RKsoB&#10;EWHBCAgJRFCgLxxMrsPPVFctEs52M1KAKmFU+GqS5E0E1B2loBx4wjSzeMMZmiJNKTGQBLn2hD0R&#10;X16ZQjCl4ZmopsmQVqkST2qy8KiSgCpNoaSPR192LFpSopAY4IGb5kYwdLLE/ovHsHbPWnzz/SzM&#10;Ipi+XjQdM+Z/ivnfz8ai5fNwWu8cOkeHYWRlhiU/fovrt89hw+7vsGLzMsz7fi4+mjkNs5bw95Z8&#10;gc/nfYpFa+fgmxWE1bLPsWTdIixcNQcrty5DRmYMLK5exgFZSLxxC44vX4uzqzbA8uhJlZMKuEbL&#10;d9OYSsocEbdMqaaMEXTNEF461+B85iKcTl+AyxkduJ3TVQ3rpMOmg/SO4lGa2NmJMuJRumwKgARG&#10;sjGohHTddBHryO+b0+7ZUEmF6Gt2Lm6Vfeeik9XmoLIvXX1EPBpjqJqkiwBVU1dqtjpK9BBOoqD6&#10;0/IxyMHalUCFQzj1UVmIkhIoDfBncpTEuQBK8lCv6prxpqEVb5sJqtY+Bai/Ubn8k9bq3wko2YPv&#10;P3mN/RtdxiCtY6nMINp7I83ciY8JT9o0SXTLLJwUZL6mjXtLMAmcfmmXGMWbO7J7Sx/B0YNndV2q&#10;VYys05MmeZIgbyegqkITUR2ciIawVH7mTFVlLrVQ/+B46+Vzwk/fQuSJm0i96Yhh/q23XYNKQT2r&#10;pY3KKlGQultcg8cVjfi5pQt/pYJqi0mC75kr0P9+Lcw2b4Xjod3wOnkAweePI5rXTuKNi0i7LYCS&#10;Wih9FNneRLnjbVS7EVA+VrgTaIP2cA2g+hO8MJDsQ8egsXl3cyMJKLoF1bNcY/Oe83p/TsfwiLC6&#10;z3FwtzwNiW5WsDXQge3t67A0vI64sKB/BZQ6NvWgmpCqnQqpSasnKkrZvN5xdHCQdw5OqByOqKj+&#10;4QcYGH5IOD1RMTz+bDI0CXOB0zAt3vC9lzwSUgTSuEpga9SOAOp/snsSopy0jwVQ2pCvpwJKwDR2&#10;T6OaBgnKXl5AXWJN+8bQIoujKdkrqhpRXFKFzKwcpKYmIzEhCgkxIbR4EYgIcsPt62dheVsP0eFB&#10;CIsMg6O7O1xdHGF29RwCzfSQ4mSIHA+tgrKggjLnHdNKAaqZgJI+UL3xPGkpWos3BVAqOa5JGqrG&#10;XjVUT3VZeF6XrULg9JRwUoCi7btLzz5UEIdeWrw7aVEIc7fGpasncfjiHmw6sBo/rJ9PuzYNn3/7&#10;MSH1pcopzVv6FWbN/wIXbl1BTl0NUgrysWrDj/iCiun7jQuga3QR8wmwaV9No1r6Al/wdz+aPQ0L&#10;Vs/F6j3fYcbiz7F07WLaxY9o/b6CCeW9kc55HF29Gpe27sC59Vtw4sfV0NmwGY6nz8Pr8lX40CaE&#10;6N9WgIowNEP4LROEGBjB/6oBQXUVHhf1lC30uWKgOdIKSptgf9lwQY66sq+dpnWw/FxCmtpJTsuC&#10;iktmDCXfVewdTBAloI4wqg2LQY3sOhMai8bIxMmtx1PQFp9ORZWhANaZnIWutFyVhxrILqKSyEeJ&#10;tEjxCkY/rZ4ASYAlIepJVJQkzQVSqvSgppGQoppqaFeV5gIoWXgryfL/h9fW/+W1/290F//g+Pj3&#10;/vuE2AjtYR06qXSqAuJQ7htNq0cFl0ZIFNer3NErjrG3hJzUMb0hqN6IzaO6kpk+sXgCK0mYy/IX&#10;KS2Qgs3yoHiUBcahklEflqIa5wnEfh96qFrA+B/WQ+hRqfz2IYTu4G+E02/tA7gr21LllNO21lCt&#10;E7ZUT//WO8rrsAYBOjdQ5RkBtwPncPWHtbDYsQMeRw4i6OwxROueRaKBlBnovquDKrKTjpsaBVXv&#10;Y0lA2aI9TCyeq6qFegeorCC1LdX9/Gg8LNI4BgWoKln2It0NkvGwNJHXfTb8bl/E8jkfQffiQdwy&#10;OAvDmxcIKErX8oYOVFBJqJDCTUZVczdVFJWUVJa39RNQkjDXQErZPJ6E9j4BFAf8INUT7yD9PEH9&#10;w48wMCIKSqOehsaeEQ6aBcXSlmX4nkDqJYZo7URFjU1ROpr4r0sQ3kNJo6A0j7VwEgUlv69RZBo4&#10;EYITL5TNlPfVzTtdJ8HaSuXU0NSByuomwqkSmZm5SE5OQUpyIhLjIpEYG4LUuBC4WhvCQOcEAryd&#10;ERUTjiACytXLC/Y2VjDXO49Qi2tIlSZ1ngIoc5T4mqPC30LVQTWE2Kg+5J0ys6EA5a4ANZEViAf5&#10;4fT/9OQ8Wc8qKXUZzwmoFwTU8ymAkvyTxuJlElCZtHhpGM6PR3dmFBrTI+ForkvYfIOdx1bh4Lkt&#10;2LDnByxa8y2WblqMT+d9RKv2GeH0OabP/gQXTa8hMj8XERmZ+HHdcnw0fRpmLPhcWcFFqxcQap9i&#10;8bo5WLr+WyzbuBDTF36CVTu+p3Kai+nffoavFn6B5ZsXw+D2JQQ42eH4mjW4tGUHLm/dhTOrN+D0&#10;ijW0envhfv4KPC/qqopxgVQY1VTEbTO1Hi/S2AIRJhYIJbCC9A2V2gqUXVv4OIjPlWS7KKJgRijt&#10;YZC+MQKpwDxpH0VtScO7WBMbKiZ/VASGoTwgDKWBoagIDkddeAxtD1UT4dQclaS2Hq+jkmriY9mr&#10;TqI1NpUhrVPS1M9TrV2Q5+yDIaodgZLM2mlBJbZPEufamT1VgsCb2bMqAdUdvOa4kVIDWQojpQgD&#10;/H15zTtUcaOFFYRMJ37vHsX/HXmK/2f0OcF1DxNFtWgIT+Z7SqWCK6CCK8JobiWeN3TjDV2KQErN&#10;4vHrxzXtKgRWkpeSsgNZSNyTUYJygkkAVewThRoqKbGNw4U1+LX3LvrTK+C66zyCCaim4GT81NKH&#10;vxOaz/h+ZT2g9LiSSvrXDZ3Kpv7MMV/tF45Ma3f0JxUg3cQJAVS3BrTvsj2V/6nDqi1wogEV1CSg&#10;8q0NUGw/dbmLAMoObaHvLd5Asve/AOrBJKDU9U5AiYKSYuSHkoetom1N8sPOVbOwdesCbNwyH7v3&#10;rcC0ktpWlNW3qxBQaWH1DlIEVC3lbD0JLJDSqqjWnklAcdDLwO8Z0EBKAyoqKbF6vKuI1Rsc0xRx&#10;CqCG7j9TcBq8R9s3afEEJho4yfF/Tp6/B5QcpwLqzTswjd6lShsnnMae8z08Ve+vQ8Aqn4Gfq5pw&#10;KimpQEZ6FuJi4hAbE017F43YyBCkxIYi0NMWxtfOwcHSEKkpcYiMjUSAWLzQQOzevgkml44hyuYG&#10;Up1uKkAVeNPiTQKqOpiAkhxUhAMB5TwJKE96cl9VpPmwIAJPSmJ54fPOISeK8aImHS9rM/8FUJJ7&#10;ekh796AiHXdLNYDqyIhEZUooLp7dRWjMx+rdi7Fm91LMWz4TyzYvwSGdPbRo32Dmok8x/ZtPMO2L&#10;aThjeAVBOdlwi47DMZ2zmPfdHDW7p5LitIEzqLZmLfsSmw+txKpdCwipb6iYZqpk+UzCad73X2PL&#10;wTWwcSBIPJwUoC5s3Aq9HXtxectOnFu7HpfXb4b14ZPwkPV3VEm+l68r1ST1UgKlMCMzBagYM2vE&#10;mFoxLBW4ZNlLuCgtidv82ogQI9R8CTAPvobf9VtIsXdBZQg/d3AkyvxD+L8O4lEWGYepIk4BlER1&#10;UATVCp/HQSfbjkunS2nFK9+Tjpe1fhHItfNA0OWbah3fGC3PUGaR2hJKCjhldm+E6mkiv0IpjSdl&#10;DQpAT8ob8YiK6lFpnfre3YIq9KbkqXIC6ZIgdU+yKcLdwkra9Cb8dKcdb9t78NeeIfylZ4THUfy9&#10;dwJvacWkNulucR3/bimhmI+x/CoCpBM/TybKZfZOygfU4mLCSrZ411aYS2nBnfhsqvUo5LkFo9gr&#10;gqoxGS1JuXjVNsLXaoTtllOIumCCYVq/txyrvzKkFcvd0gbVzO4V4fQLndJd2sYKb9lgNFpVyw8S&#10;mpkWzmgOiYLFth2w2rIJPscPIPzSSVVZLktePgRUjaf5JKDsCSgndEa5oDfO/T2gaPE0gIrh/1MK&#10;Nidn8gRSkwXJAqgHRXG4V5EMM53dWLPyc6zdNAvnLu3EtGJ6a1FRElpIadWUQKr6Ts+/qChl8yQP&#10;RTXS1Xf3HaD6BggoOWrt3sgDDI0+UguJtQrqQ0CpPBSBImDRxB8T51MhNRVU77/W5J+0CkyKQbXK&#10;SdTbwPAzQvMROnsm0CY2taUbtaIay2qRlZmN6KhohIeEIZzwiY0KQ3xkKIK8nXD76hkY8aTEx4Yh&#10;LTMFUQnRsLQ25z/tFJYu+hq213gRWF9VgMpxv40CKdQkoMoDCKgQDaBaI3hHkeraeJ4wAmpUJciD&#10;8agwEk9L41SSUMGpOlUB6hXh9KJeA6fn9TnvAPWAJ/IePfpESTqGCKj2jAjkR3tjC2G0cOXXmL96&#10;JpXODGwjXBZvmINlm+Ziy+GVmM+fffz1NEz78iOcMdKDZ2oa9uvdwCWjm1i+ZSW++vZLAuwzfDrz&#10;E6zZuhpLVi3Bd1RPmw59h+/5GgtWzsOntHuzF03HrEWf0Qp+hdtUbdaGV3Fq/Trau83Q3b4XeoyL&#10;Gzfj0tqNuMXH9sfPwv3cZXhfvAo/XX3VjTPophFCJwElnTnjzGyQaGWvIt7CFrGm1ur74SbmCLx5&#10;G5661xFkaIIMN09UhEagPCQCxQEckISSRIkfrRmjzC+EVi9AdUgo8PRDvqs38l18kO/si1wnb+Q4&#10;Mhy8kG7jiiQzewTpGMD+wCkUusjgKVaKqVuS5gwFpxzar/xyjMnuwTmSPC/HfYLqYUkdoVRDKOUT&#10;eDEo9gxGkUcQwRejum32pRViKLsUE1JTJUWfVXfwqr4Nr+904ac22rj2QQJoUMHidyqa33lz/wuP&#10;P3M8yQYPb0XNUEUJoMTeqXYrhJSUJLyU9XZUUQ8IqEcMSYRX+MUgx4mf2S0E5bLsJp5qu6kfD0rb&#10;YbftDDJvu+A5n/uX/nG8bOiiUmkmWJvxsrKVN8cG1PMzZFq5404YVRb/3q98/Rx7L9T704oRslHX&#10;b+DWqpW0eXsQeuE4Yq+fU+vyss2vI1/6Q/FGVS5r8QRQvpKDcngPKF7v/UmeGErzxUhmIGT3YbU9&#10;euEHgKJqEkA94vceFfOGXZ2O7CAbbFv/NY6dWo8z53dhWlH1HYiKmgqpqaD6r1SUxuaNo71/Al0E&#10;VC89d59SUFMBJfkoqihRUJOQGrxLUNHmCaw0S2G0gGI8eP4uNHASRaVRV2Lf3odGKb1XXlo4vcKo&#10;Uk9UThPPMaDW1z3h+7uLVr7nRsK2qrYZZaW1yMkuoHKKJZyCERzgD39fb4QE+CIqyBcO5rdw48pJ&#10;eLpYIy8/E3GpcQpOmzeuxdJl3+LHpd/A/voZRFldQarjDWS7EVAeJiihzRMFVUOL1xhmh1bVh9xN&#10;9SEfSvXGeJbkn0LxuChKA6jyBLwQBaUAlYGXhNMLgkkLKPHlknt6UJmhADVemoKhPCqorBjE+tnh&#10;x+WzMHvp51i1fTGV1LdYvmk+wTKfVu0b7Di+Dmt3LyNYvsS0T6bhrNE1XLG3xbJdB3DZwgI/bF+J&#10;6Qu+wExCatq0adi5Zx9CaGPX7V5J9TQH6/Yuw/KtyzCNVvCbxV9hwY8zsW7nMhw7vRvG1y/h6FoC&#10;at1mBadru/YTVLugu2kbrtH2mew9REt2QS0O9qECEiun+kQROJHG5gSRJaJFRZnbIM7SDrEWNog2&#10;tkQAQeZ6WQ9Bt02Q5+mLGiqiqvBoZeOK/IJQ6BuIQh6L/INUf6k8wijb0R25zp7IcvRQGzzk8pht&#10;74YsO1dkWDsjzdIRiUY2iLhqDIeDp2G0bT/KqaxGc0vRnZqLDrWxgMzq5WKASmqIgOrLoP2iZRvL&#10;I5yKa9BHZVEbksi/4Y8UKw+kW3vRGgaqnXurQ2glQxPQFJGkmtf10bYNUhmN5FTgLsH2gKpFOgs8&#10;qmhWrWGecUy9au/Hm64hvO0Zxm99o2o/v595ff5Eiycq6m2Hpi7qdXMfLX6HsnyvqLykUZ3qEVVU&#10;j4awFGTZ+6r3UeIdqToePOXzH9d0wfnwZZS5h+O3Dpm5G1Z9rR7m12IiowwdURnItfdBgRPhQbso&#10;s5Cv67pUV1JZsnM/vxJPS2rQQqVqypuO/a4tCD5Lt8AbdtJtHWSZ66PA9hYBZUQFZYIqL3O144tY&#10;vHYFKCkz8FBLXlQtVDoBlRWmmcmbrIVSZQYKULJyIhmPKhPwsDxOzWZ354ZB59hqnDuzCeeopqYV&#10;0o+KipLQgmoqoLQqSgD1oYq60zuqaqIEAD302L2ioFQ+6t4UmyezegwCShuqwR1BJb2jtCUIqohT&#10;9teTnYrf2TwtnN4XW2pjKpi0obF2L6ieNHDqocXs5ntq7yacpEqcn6+4rAr5+cVISkpBRFgYoRSA&#10;QF8/eLm7wc3RDq62FjDSuwCr27pIS4pBQWk+QqiiTC2NsWfPNvy4cjGWLvyKgDqHSEsdJNtfQ5YL&#10;AeVpglICqtLfErXB1gpQbTFO6I4XQNHepfngbk6QJv9EBSUW7wVPyEsFpzS8+NDe8bEASvJP98vT&#10;MVGWivEyqbxNREdOHDxtb2DJ99OxbP1sKpvpWETv/vXiL/DZ7I/x1ZIv8O3Kr7Bi+wIsXP4NPv/6&#10;C+w4cxBLdmzGioNHEZqXi82ndmHOypmYPpcWkIBas2ETDCwMsV8qzA+vwQ9b5mHzwdWYs2wO5iyZ&#10;jfXbl2HpytmYu+BL6J4/SUCtwfn1G2jxdqiFxDf278O1bbtwnWFIYMkaPekNJa1W/MTmSY5J8lG0&#10;cWLromjjZNeYaIb0jbI7dhoel/SUYqqKkGR3FEpp5QoIJdmwIcvNC5munsiQcPZAppM7Um2dkGbj&#10;rCClgmDKtnNDJuGUauWIFHM7JBoTTtdNYL/vJIw271WWbzS3TJUZtCdloo3RLi1JCCgVhNaIqCfa&#10;o2panyA9I5huPwYHDvowfWuqskCUe0cpOIm9KqeSka3RpWmd9Jtqjc1GW2IOulLzIa2Bh6QFjHTH&#10;pKq6J9usE1JPOK6eNndp2qS0DOJ1K1VU1wTV1T2qqXFC6y5+583+H8OP1PEv/PqX7jG8ptV7TrXz&#10;kCroTkwmEs1dkWDqrJRUa3yuKkkQxRWoY4zOhDz8tXuCA78ZTaFJKHTwI2DsUeAcgB7awV9p8f6N&#10;ruJRaSOK3UNpf2NU3k3ybY+KKjGenoeoK9dhuno1go4eQpTOSVULlWNyFflWYvFuqxbA1QIoX8vJ&#10;litO6JDmdbR4/UmaYs0RAVRmKJ2DplhTaqFkyYsoqJe87jXJ8gSqO96wpass4eV04wgO7f0Oq+kG&#10;phVUNkFUlMSfQepDm/cvuSjK1E6xeb0aqyfRO3hXqSiJqZASNSW1Uao+inCSmT3Ncpg/dj6YGhpQ&#10;/TmkJD4ElMBJZg41M3b30dozjsa2XlTVt6Csoh75BcVITU2ltYtCcGAQ/Lx94M/wcHGGBa2PyY2r&#10;uHnlHIK8HFBZVYzsklzYeTriDH340TMHsG3fegUoGz1aPMsrSLG/jizXKYAKEEBZoSnMHh0xLgSU&#10;nCwvnih/BaiHhRF4XBzNO4kAKlEBShLksjWPFlACJpnNk9m7hwTU3TLaOwJqpCQRg/kJaMmNxXWd&#10;g1jw/RfYeHAp1uxahE0HVmLR6m/xFe3nR19R9Xw/A4vXz8K8H77CF7OnY/GqxVi4fiW+XrkaF81M&#10;sXzPGixYOxsz5n2Kjz/5BJ5BwbhmcZuW7mNs2r+ScFuIdXt+xEnd45gx93Os3Ug7+d0sfDbjYxw/&#10;sg+7li3BoaXLcGnjJujt3Ilbe/fjxs69MGAY7t4Py0PHVUmBJ6HjwwtdclFi9QL1DVXyXDoYeF/Q&#10;g/mew7i9bS/CDIxRFRKpFJPAKJnwSbVzRpINQSOP7V2Q4eimIsfFSzW7yyKosuUxFVQm1VOWAyHF&#10;SCe0kgmnJFMqs5tmkF2Mb23agxKPYEzk16h6JGmf0haXpVr5CqC6knIwnFUGqcSWxncR+lbwvXAL&#10;dgcu4vS8tTg7bz0sdp6F9d7zCNazQLKlOxUc7aZ7GMq9ItXmnrI1VUtM1iSgCtBLQA0QdsME1ASV&#10;lOxZJ21fntB6PSdMXjT2qtYrP7VKLdQEfiOkZMHv86ZeTb6prAn9+VXozavEmOTA1O91q9xUF5Va&#10;sW8Ugq5bIN7MBW0E48OqNozkVav33pdeQqD1qj374m7aKDi1RaTida0kx0fwqq4DPcn5aApPxnB6&#10;KcF0hzdK6QjRiMdUUGMEVKWrD6w3boX7rp2IunACydfPI8dID/kWN1AigHIzQ62nhcpBCaBaQxzR&#10;HsFrXrkGLwymUKVNAkrtmVeoWTmhaqEmUxuiotTaPKkFLInj99KR4n4bh3YuxZZtSzAtn8QUFSUx&#10;1e5NBdRUm6dVUVNLDjp6J6YAimpq4K5SUVqrN9XuvQPUuGYpjLQKfg8qKeSctHt/ANV7u/f+sQZK&#10;Wkhp4SQzhzKLKHCSUogG+v6KumaUVtSioLCccEpHVGQ4QoKCaOv84O3pBV8CysHGEga6l3BN5zxs&#10;LI2Qm5tCqFXCNzIAh84dxo4DW3D0wiEcPr8Pa1cvhNXlo4ix1EWK3Y13CqrE24wKyoJ2wJonXgDl&#10;il6qJ0kYjmYE0IdLBTkBVUJAlfFOUpmk7iKioKYCSuWfeHxE2/dAygtK0zBWkozBwjj05MWiJMEf&#10;mzYswKzFn2LJui+xfs9izKdiktm22YsJkdmfqXKB5VRQ3674mjbtI3wy43MCZxeWbt2BGcuWYc6P&#10;32Lh2nmYOX86Zs6di5L6JiSXFuC7jd8Tal9j66FVmKMU2iJ8tYAK7fvZ+HTmNEz7dBpOnz0Mb1tL&#10;HFixElu/XYiD36/AjW37oL9tD65u3UlQ7YExbZ4UX4qSsj9xVoXN0VOq88HVDdtwaslynFm2Ei6n&#10;LqLQ3ReNkfGqe2aKgwsSrO2RZO2gAJXhQKs2CSbpxpnP5+ZLUzg3bwUp+V4m1ZMAKt3OBak2TrRh&#10;DkgwsUbkDWO4nLwA4x2HCJ0ATBAUXRyU0qpXlp60xjLiREERUjymWXvAbPdJ6CzfDo8zBihyJzB9&#10;k2C//wpurT6EbKtA2B+gbT1vTLCehQ8BFnndCvFGTsi096eqikZdiMwgpqEjqUAVV0q73gFZKFxY&#10;h4mSJqqoO3hY0Yqn1Z28CWlKCQRWoqzGS+sxIl0z8wgI2rjH1W1qFu9Nm+yWPIbfOM5+5fEtAfMb&#10;b7z/oDsYo32TbdkHaN8eU1kNZ1dSvSfjSVWLavFS6BaExqB4vCK8/tY2jGeEW39GsWplLL2yXlW3&#10;4xf+DVmu87KuFc9q7tBq1eM+7W1HZCJCL+rCkko55MwxxBNQGQRULm2eApSrKWq9LFRXzWZ/G9VZ&#10;UwDVFUOblyDXvQ8BFTAJqHDaxyg8mqz908xcy805FU8YDysTaYXjVT1ga1oAdI9vxqmTW/8VUB8m&#10;zf87myeQEkBJslwBijZP2T0CShsfAuo9pGjzCJMRBajHDKqoCbF7kpN6nzBXqorxr5Xn71WVPPcd&#10;nCiLZSZR4FTfNoAKfobC8hrkFZYiNSUb0ZHRCA0ORICfwMlbAcrdzQVmhjdw4dQx6F/VQUxcOH+v&#10;AlnF2dhzch9tzmycOHcQp/VO4rzBGezcsQrWl48hRjZL+ABQVYFWClDN4Q7oinVHn5K6vu8A9bCI&#10;9q6UUpcn43kVAVWrAdTLOrF4Eh8CKp0KKl0BaqAgFl15MYj3s8HqtXPxw6Z5+H7DbKzaPh+rti3C&#10;DxsXYcb8L9Ts3GfzPsKidbMImPkKKqt374VTVDQMPH2x99JlrNm9EXN//BpfzP0UC75biuDEeJj6&#10;OOKi8WXau2VYsmYO5n73Beb/OIsQ+xIrqKC+X7sIX879Emd1jyKTVtPfzwUuVia4fOgg9i36Dse/&#10;W4EzK9fi3Or1uMDQWb0ROms24vT3K3GUP98/dyG2TZ+FffMWwvTgMWXV6qPiVY5JtrOSlsDxlnZK&#10;MaVNKiYBUJ67D/I9fFUiXCAmyXD5nvxMnpNu74pkQine3BYJFrR1jHhjUUB6sDl0EkWeQaphnPQy&#10;b0vMRgcVjoBJNkRojctAc1SK2qDTfPcp6K7YBbMdpxBr6o7WpFLcK+lE9C03GKw+glrvFITq2iDN&#10;Qlr7hsPnzE0UOgdTrXki4IoFPM/dQtRNO+S7hKAmKAntiQW0kYXoy6rAYHYVoxrDebUYzKnGAL/u&#10;y6xET3o5jxX8fo3qdPCQFk1m9KQe6mfJRXWNqjopCYHULwTTrwTV7xxr/+i/j3/yev+P0af4X8NP&#10;8Pe++/hdFiDTCsrMoJQxPCpp4PXVhkdUYyO58j4EZC14S+X2a3MfrR4BSDi9amhX7WXk+Fya+hGW&#10;A0lZKHd2h8OWbfDcvxvRl88i9eYVZJteQ5HtLVS6EFCTbX+bCKiWYFFpzqrUoCfeQ9m84VR/TEzm&#10;oNSavGJNeyFVC0UwvaxNVzfnxzWpfF/SbTMBDwgpB/1T2Ll5KabllTdAbJ7Ehypqah7qv0qWy2xe&#10;W88YuvhP6yKkuvqopvo1IYDSWr2pOan3oJJiTlFTBBTV1KhAajJxLtCRvNToPUJM9qi7JxXoz1XI&#10;nntSPzVKJSWzgJJ3Ug3naOtUOQF9fJPAiZ+jQBLiBWVITc9CVHQcQoJDEOjvBz8fXwUod1c3WFtb&#10;4Pq1y9i/byfs7C1RVleG4qYKmDhYYfq8mVi8chGWr1uMrxd+jmVrv8WuXSthJ7N45gKoa8h0uclB&#10;Y/oOUPVSAyWAohfvo70TQI1lBvIOEopHxVE8+bEqQf6sincRAupZTTpeCJhqNfZOC6jHNZkKUBPl&#10;aRgpTkIfrV1bXhwczS9jz+FV2Hp0JeYt/wKzln6Kb5fT0q2dRZs3C18vmY4vv/0Ec76bgZXbfsAX&#10;C2biso0VfDIycdPDH0dotVbu3oJPpShzxjTsOLgbB8+dwA/bl2PvuV2E2fdYsW0pFqz4BrOWfI7P&#10;532MOUu/Jqy+wZqd3+PS7VM4orcPhnb6yMmTPu3huLx7t7J4t2jvDHbtUwnzKxu2QGf9Fj7egWub&#10;d8Jo70H4699CvpcfyoNCkefpg3QnwsXOUcFJFFAGYZPl5MFwV1ZOlFKhl7+CkjzOo3qSnWMkB6Va&#10;BhNkKfzdZBt7qifaQUuqJzNbhF41hOuJi2pbLNnNV+qHOpJzqWry0ZaSi1Y+7kovUP2kakLjkWzh&#10;CtfjtJw7T8LpKM+rjQ+fU4JnDcMocKOlXnEANb7JyHYMRpCuOZVHN2IMRa15YTSnjsqljuc+GV7n&#10;b8P5qB5C9SwRaSCwCkWFXxwqAhJQG0YgJhbS/pWhJ6UMncm0lOlVGMmpx0RhM+1fm2r3K50xpfZJ&#10;Ks1fU/XIMpafJ1XT3wim3znOfiesfpek+p1+KpBWDKkFxfxcMVSEjJ6kfNwvqMX9wlpCth4vaA/f&#10;tvTjr/I6VGRvm3sJqV783Nij6Rza2I7X9W2qCFVazTwjF8ak/CI0BglX9GG/eTMieI0kXb+IbBM9&#10;FNoYoMLZBDUelrR4BJSftVruIsWamlIDDwJObs7+fJ0QTFBBSYdNbYPGJ1MA9aIuA89kHEg+iurq&#10;TX0WEt2NcXL/OkzLLauHqCgtoAqn5KI+tHkfqqh3s3mySwQB1SmQ+m8AJaGF03slNRkCKqWmpBun&#10;LI0RNUUo3eP3BFAE09QYlqUrfN4AwSaFoGLruqmc2nkSm1r6UM1/dnFZHXIJp7TMPETHJiA0NAxB&#10;Yu38NHDydPeEo70DjI1u4fy5Uzh6eD8yMpNR11KL2KwkuAR4Y9/JQ1i5ZQUWLKdS2bKYsJqDlSvn&#10;w4FyN8r8OgGljyxXDjoPY5T5WqCagGqQhcJSYhCvAdRwmh/Gs4JwTxLkBJTkn55XEFDVKerEiHJ6&#10;UZ/LI0OOAijC6lG1ACpDAWq4KBH9uXGoSgnFWUrfPSfWYdPhH7Fw9dcEFIG04FPMXPQxZn/3Geb+&#10;8CW+WTwdn339MWZR/R3QOYYzxtfw497t2HzsBE7duIFF67/Hsg2L8NmcTwmzWVi+eQ3W7V2NIxf3&#10;YMuBFardyrzvvsLyTQuxdM1cVY7w8YyP8NXCz7CFcDx0aSeseAe1tTbBub07cWnrVlzeuJVA2gy9&#10;zdtxmzCyPXkWzmd14HL2iqomzyNgyv1DCRhPJFvbIc5caqEsEGtmSeVjgySqoBRrR6TZirVzo3XT&#10;WDuxehKirARkchQLqAl7JNva83sO/D1HJBJOEQYm8NW5rpbA3OP1PZBHtZJFy8IBXBWcgHoO4P78&#10;WvTlVaMzvQh14UlIs3KH//lbcDpymZC5hSwHf4KsBK9ax1EXmo2rP+5DkWskGqMy4XD8Mu7mE3pp&#10;5XA+fg1NETxPJS34qXmECmSQVpEKzzmMystJWcUyz2iCQ3aiyUR5YBIaIrNps2jl8hsxVtCEiaI7&#10;tHUNtIAteFjTgUe0YY/KW6koCCwqqnEqq+FcaZRXggHGcBptI49tkZmo809AjX886kNT0JtSqEoi&#10;Hpc30ULdwas6QokgEiBJ/CpLa6SLAsfHzxzTb5u6VQigZDNPWW8oIct6ZKH0k1KClzBv8A6C1/5D&#10;8Dm4Dwm655F1+woKrPVR7iQtfycBJQpK1uOFOr8DlCZR7k/3EKJ2HJZdigRQoqAEUDKDp2yejAG6&#10;CAGU2D+Z2R6kHfSy0MO0HL4JLaCmqiit1dOqKC2gpqqo9zVRGpvX0TPBoJrqG3sHKclFaePPlNRU&#10;SGl7mmtD5aZU9flUQGnW1AmYZF2dJMP7hh9qlJMkxPnPr+AdoLisBvnF5cjMLUBcQjJCQsMRGBgI&#10;P7F23p6EkwecHJxgZmKKa1ev4NCBfTA2voXm1kYUVRVD1+garpoaQN/iJrYe3oz5K2dj4/4VOKd/&#10;HEupJmz0TiPa4hrv/gIoQxQoQJkTUJYKUK2ycDLeDf3JAijKXOmimR9GyS0J8ji8qOCJoKx9xjvI&#10;y4ZsRo4qMXjRkEcVlaMS5I9rsgmoLIyXpWGwIJ4WLwHx3tZYzfeyePVX+HbNTHzz/edUTJ/gi/kf&#10;EVazsHT9XE1i/JuPMI3q6MuFX0HXXB9bj23H9IUz+bxZWLl9AxXXXCxRSfUZOHLhBG5Y38IhnX04&#10;fHEv1u5cShAReITehp3fYd2OpZg+63NM+/gjzCfwDp3djCs3T8LQ6Cp2rV+L7YsW4OiSpTi8aJlK&#10;kjucuaDCZP8R2J04h0SCpNDbXymgdKV4BCx2SLC0QbyFtTomC2D4MwGRQEhCaqQSaPm09VICJM33&#10;NF8nWtlRSUmOyoW/64QEc2tE3zZXCXepk5L2wLLbriwrqQiMQ5yJK3Jdw9GTWYVxqpXhkmb0E1Ky&#10;710KFVSwzm14n9FH4GVjKiV/tKeV4KcuXrtp1dAjoJItOOBoxVzOEn4eEfhb733C0AaxN+0xlF6B&#10;p9Vd+LXnHn5qH6d9DUNdWCbyncLhfuImSt1jcK+gGeMEUnVoOrL5Poq941ATnEbAEVipFRilCuvP&#10;rKYSKsad6BxaUFpR2tKu1GLCpxj1wUkocQtDpqUnwwvVPjHois3BXdrGN/U9+K19CL91DjAG8RfG&#10;rx0D+IVj9ReO2Z85fjVBxcRQcGrUQOrnRk1LGYHTawoTWXuoXd4j/bL64tKQZWwJ5+27EHPhLNIM&#10;LqHA8hrKHI1Q5SZboptrABVIBaVm8pzRHcNrf7LUYCRd+kJpumvKRgraRLkAShUqC6QY8vgxvy82&#10;T1SVj8klKqgSAqqMNq+ckGIUVmggNVVFTbV5WhX1h5qobo2KUpCi9NRASgAliXPJRb0H1H8HKQGS&#10;zO4NUUVJb3M5DhNGqn5qYrKOil/3UzFpFv0+hLQeFji18+828kQInIrKqpFbWIr07FzEJaUgNDwC&#10;AZNw8pKck7srnJ2dYcXBYaCvD50L53Dg0D7EJMaivqMZHmG+2HPmIPaeOoh1u9di/d6V+GHLIixY&#10;PRs7j22ixVsOm6tHEWVxGcn2ugSUAQo9jVFOQKkaKCnSjHJEd4KmonZENakjoArCVP7peXk8XtJv&#10;C6Be1GdqAEVZ+1yKNKmgNIDKZuTgYWUmxkpTCKd4dDPMrx7HosXSr2kWvt/yLZas/4rv7RssXPMl&#10;LR4Vz9aFmLV4hlr8+8nXn2DGwi9x4PwBLF23EGt2rMD6XeuhapuWfY2FK79R6/WOXDqGvaf3Ytfp&#10;Ldh6ZD02UkFtO7oO366YhQWrxOLOxKxvZ6pyhE3bVkLf+BQMTC9AR+c0dm9Yh7Vff4UD8xfiJuFk&#10;cvAoLq7diLMr18Ll/GXkevqiICAYaa4eSHYigJyohggTUTwSAiqlfggnLaBEIWnVkoRWLQmsJDQq&#10;yoEWz5lqzIPq1VtBKpEqTJLlNaFRtEu1eFJ7By2x6XA+eRV2R64g2coHnVQe96lQ7nEQjvPGPFRQ&#10;jaboNCooN4TpmiDw4i2E6Jkg294PnRmleNt7D/dK22G08RQibjjhbvEdhNywgv8VY/zaNoIewsPh&#10;0EU0BCRiPL8OTxt78deBx/zbfUi09KXSakF3fBn8LpojQp8KI66QgBjBT3eGcbewCW3RuSgnqHLt&#10;g1FJiPUml/N6GMI/e5/g3wae4p9Dz/C/x17hP3j8j8En+Pe+B/i1ZYgD/A4VVjN+atX0evqtawC/&#10;Ek4CpbftVEmMt1Igyp//wjH7VnZz4VELKgGTbBDxS3MnQUUFNQVQalkP/zcvRUkxpGdUW0g0/I6c&#10;QODRI0i+fgF55lc1LX9lJs/LDI20eGq5S4ijApRakxfviaFkX4ykBdFBhKo8lCTKtXko7ZKXF9LF&#10;gyEzetKCRXaBeUlAZRJ603KLaxWgpkJKlNRUFfUhpD7MRUnXzRaBlCwiporppJLSVphro0fUFC3f&#10;H5WUWL5JSClQ0aoRUKpeaoI2kI/7CareUUJIxSNNSH3T0EN0EnxtfeNo7RpFA6VsRXULikolIV6m&#10;4BSblIDwyAgEhdDWBQTA18dXKScXFyfY2NjitqER9K7o4syJY9A3uIba5gZkFOZh++HdWL1jLZXF&#10;YXxHG7Ri22JsO7yWCmWuWpO2n97Y0eCUBlB2194Dyk82TJAaKFteeE4EFH04FdSoNKmTGqjCCDwt&#10;09g7BShJkBNMLxtzFKTksaZAM0/B6VF1NgdaBsZKUjFAi1eTGoRzhzdiOcGycMXXBOZXWLN7EX7c&#10;+g2WbiCoNs3DV0s+UzmjGQu+xBdzP8N0Pv6aQJOq8r2ntuCSwWm1tGXp+gVYvXMJ5i6fiXkr5/Hx&#10;Kny3cT6fsw27T27EPsLq8Lmd2Lj3O3xHVfblnM8xc/Z06Fw7Ab1bx2Fio4vT5w7DmqpT/9hRXN21&#10;F6dXrMW+bxcpexdDWOR6+CLTxRPpLh5Ic3FHqosr0gmpdEdnBRdRPVpQpdppoCQxFVIptHsaIMn3&#10;tYlzDxR6+aLEVyrI/VQUePqgxMdftVZ5WF1H5VmPKCNr7P16PvbPWIzom45USrkYKW7Go/pu3OdA&#10;vMdBOFJQQ8uVhhRzFwWokCuGCL9uhlxavK7MUrzh9fyifhD2+67C56wpFQAdBlWMxe5TGKHt+idv&#10;kN4XDBB91RKdVDx3S5vw5s4g/r3/CR6WtlHRueJZeQ9e1Q4ReiGIuG6PKl+ZIOnE/xl/gf8z8RJ/&#10;73vIn/ejNTwH6Ra+iLzugGKXSA7oJrysHcDvXQ/wz37CiuD7e/99lYeS5nS/yYxel9RQUS0RSL8S&#10;SOrI+I2g+pXjUxYJ/zapomS3ml9aehSwZB3hL3e68EtTBwHV8c7aae2dAOoVb/Y/NbTRNlZhMCUT&#10;abeM4LF3N2Ivn0aW0WUUq0S5CWo9TTQzeVJqECwzeZpFw2rJS5Lsk6cpNZA81P28KNVdUyXKZQxU&#10;p+BVFV1EVQb/bjqkq+zj8iS8rklHVbQXpmUVUm1QReWV1r+HFN/chwlzbT5Ka/cUpPgPqSegGvhP&#10;aOqkkuoaQRthIUlqyUdJdBBUHWrN3tQ6KVFSDxiyvfgDwuohehmS5FaWjRBSDfBEJVFldQ5Ji+HJ&#10;PugMaZYn6wBbeYLudAyj4U4fKmtbUEg4Sc4pPYvKKTERYYRTcEiwxtr5+sLbyxturm5wcLSHmZkZ&#10;rl/Tx+VLOjh35iQi+Nym1jZc1L2CGbNnYuPO9diyfwNWb/9Brfqft3yGqtKW9Wnz5n0OB/1ziLWm&#10;xZM6KJdbKOJJkiryOjWDR6kb44SeRHeeWC+oHlB5IXhUHMGLVWPvXlUn41Wd2LscvJoCKFFP7wBF&#10;eyczeKNF9OSFSUj2t8Omtd9i5Vq+j2Uz8OWCT6iYFhBSi3HwwhZs2LsCn8z+CF98+xlmLPpSwfRr&#10;2rR533+JzQdXYfPh5YTa12rN3RLCaOWuZXze51RZM7CeSvH05ePYf2I3lm9cjCW0kYfPbsWBs5uw&#10;7aAsi/kcuw5swsmLu7CNCuvstSM4feEQzp/nXdXLDSc3bMKpFWsQfMsYGVQ1iTa0ZLRymY60YLRh&#10;Wa7uyHJ2Q5aThOs7a6aNVDvZK08ey355LurnAiLJV+W6eRFIfij106y/K/MPQnlACMoDqToY1SFi&#10;pyLQRis/mFeIlqQ02B4/g82fzMTmaTNgRZjUBCZjKLcBD2p68KRB6ozacJfX+ggVlOy8kmzqiHA9&#10;Y9q8m4i4Zop8Wryu9GI85/X91+778DtlCof9uhjLqUNHfB6MthxGqU80/vf9l7RoKbDdcQJVHpHo&#10;TS/leWtXhZf/MfZSrY1LNPbggO/F/xp+jeGCRn6eMAIoDMPZ1fgLbeI/R57hf/G5/5vxexevcaos&#10;z5O3+PeuIMWEVs4viTe7Ygxl1uBReTtvYj1UYEP4uXVEtWf5uUWsHIHUJpDSxG+M32nzJP4i0CKc&#10;pJ+6dGHQ7vn3VprVKfXUpmydgElr7Z5VyCLpeoLzDq0XrWluKRp8AuG5fx/CzxxBqv552jzJQ0lX&#10;TVOVh5Le5KqiPMwB3VEEVAwBlajZJ28sIwQTtHn3pf2vFGyWUkGVaxYMv6gUBcWxIL3QBFBlSXhZ&#10;kYKejDD8/wwE/wqCvck6AAAAAElFTkSuQmCC"/>
  <p:tag name="ISPRING_PRESENTER_PHOTO_1" val="png|iVBORw0KGgoAAAANSUhEUgAAAUAAAAFACAYAAADNkKWqAAAAAXNSR0IArs4c6QAAAARnQU1BAACx&#10;jwv8YQUAAAAJcEhZcwAAEnQAABJ0Ad5mH3gAALdWSURBVHhe7V0HfBzF9YbQO4TQ//QaOqH3EkpI&#10;qCF0CCEECIFQQseAMd3Y2IArNsa4YFywMe5d7r1Ksi1ZsmzZ6laxZVW37/++md27vdVcP/V9/D5O&#10;vtudnd2d+ea9mTfv7QbsggcPHjy0RngE6MGDh1YLjwA9ePDQauERoAcPHlotPAL04MFDq4VHgB48&#10;eGi18AjQgwcPrRYeAXrw4KHVwiNADx48tFp4BOjBg4dWC48APTQA4hFTeR48JAYeAXqIEdHJLvlv&#10;+46dqNq2AxU127Glehs2C8qq9Ge5oKJ2O6rl9+07d6ozohd3HT14CA2PAD2EQHCp3b4D+VtrkFKw&#10;FVPXleLHlAJ8s2Aj3knKwnPj1uDBEStx2+BkXNtvGf7w3WKc0XMhTum2AMd3mY9jv56HozrPxZGC&#10;IzrNUZ9HfTVXfX+C/H5q9wU489tFuKTPElzffxluH5yCR35ZhRcmrMH709eh26IcDF1ZiOnry7C6&#10;qAKFFbUWaYYS0/15aO3wCNCDhbqyTTS27M3VmClE8/2yPLw9bS0eGL4SV/RdihO7zseBHWZjt4+n&#10;Y7cPpmG396dit3enaLwn4L+JtvIbf29HJGG3Dy18ZID9G4/j8TyP57Oc9xzlE/xOjtn9kxk4pONs&#10;RZrXCNk+JkT5/vQsDEjOx/yNm5FXXoNdu8z3Z34OHloTPAJslagrNEOX5JWj//J8vDopE38atAKn&#10;isa2b/uZmoxIajbxkJgUiQn5fULMwG6fNgJ4XV6f9SBpkixtouSn1PHAL2bh96J93j0kBW2mZWFw&#10;aiGSC7eiUsxts5iel4eWCo8AWwXcsguZJZUYImRAsqOZSTNUaWE20bXVBKI0vMYiuHjBerP+JHAS&#10;t02M8t3/fTMPf/pxBdqIyT4qfRNyRNOtK6Zn6aElwSPAFotAySiuRP8V+fjX6DSc++0i7P2ZkINN&#10;CiQ7kl9zJbpoQa2R5O64/wPaz8Il3y3BixPW4OdVRdjgEWKrgEeALQp+Ka3ahrHpxXh5YgYu7L0Y&#10;e7HjU7sjqBFRM3ITQ2uGPZdJQhRi3F8I8aq+S/GumM1J60oNJrPp+XtobvAIsNnDL+vKqtBnaR7+&#10;OjQFR3aaozU7dmh2bI/wogOfF+cUred3gpjMj49cpaYNCrfWWk/cFtN78dAc4BFgs4RfOJdH95Ob&#10;BizHvp/P1BoeTTuatKaOXd+geUny4MKEvaJLAiZIyKybDc7H2bC/4zGEfY69cszyWG5jmOm8Juug&#10;NOipOLTjbNwzJAU/LMtDfnmN9SZsMb0vD00VHgE2G/iF/nffLcnDrQNXYB/O5dnzePWt5dmLCiQD&#10;khMJi9cmSGL8Tohqr89mKteUY76ehzO6L8T53y1WrjN/FJK+/adk3CUa6r0/p+K+4SvxtxEr1Sf/&#10;faeQyp8GJSsyv1SOP09M99O6L1A+ggdLeXvwXknsAau9AtaD12a96vsZECRjReBTcGiHWfjbsFTl&#10;l7i52jOTmxs8Amzy0EKfvNHpxXhYCONQ+t+x87MT1leHZ7nUvmySs+YO9xYt8zgxBy/7fgnulY7P&#10;Ocb2czdgYHIBJq0twZL8cqwVrbSoshZba7djZ1gH5dDC3SPlNdvF7KzBmuJKLMrdgnEZxei3PB+f&#10;zs7Gf8atwV1CnBcJyR4tRLkH604yZH1Zbw4M9UmMJENLiz2m81z8e0y68psMFNN79dAU4BFgk4Rf&#10;2Ok/mL4OZ3Zb4NM6VKczdcZYocjOodEJgdCcPkO0rz+Lxvba5Ex8tzQP09eXIqu0CpXbgvnQhRLT&#10;fYZDdEKi5POaLETcfVEOXpyQgVt+XIGTu87HntQeSYb2wEFSpLlueh6xgmWyfHmWFwshfzV/o3LE&#10;9ovpHj00JjwCbFLwy7g1xbhPTMV92LGsTmXsdLGAhEctySKDPeW7M3ssxP0/r0T7OdlKk8suq8aO&#10;ZrW9LLhw2x7nSunv98GMdcrUJimq58ABxdJuE6YlcqrAer40kZ8atRpzN2y2amOL6R48NDQ8AmwS&#10;0LJFNJiei3NxSe/FWluhaZWITklNhx2cHV0Ibz/R7ujz9t/xa/BTSoHSmnbu9NcjUNx1bY6oKyTF&#10;5IKtaosffSPP+XaRNp9tQlQaous5xgJq62oAS8JN/Zdh2MpCbAsYWEz19dBQ8AiwUaElZ0sN2omZ&#10;+39fzdWdhdqDqTNFAxKnbfJJJ/y9aHjPjklXbhzZZVXWld1iqmNLhVt2IW1ThSJE7ic+uYtoiBw0&#10;7PcR70BEMlVTGFNxdveFauW+LGDRxFRHD/UNjwAbBVrWllThlYkZOPSLWditjaV1mDpPpGAnVZ1s&#10;itLybhSN4wsxaZfmlQfR8Nz1as0IFIblmpVdhveTsnB5nyXYgwRGMkzEartlHnPA+2TmemyqcPoV&#10;murmob7gEWCDQktGSSWeH5uOAz6baWlocRCfTXpSDrdzcdGi15Jc5RRdV0x18mBGoKwW7bDTvI1q&#10;3zTnTH2aYTwLKRzwZOA76svZaCtEW+QRYYPDI8AGgZb1m6vx0vg1QnzS+NmBYtUkHJPs3OJ2y8Dl&#10;au6w7v5VU108RI9ASS+uRMe52bji+yV68OK7pMuQ+z1FCkWEkxURfjRjHUqrt1lXopjq4yFR8Aiw&#10;XqFlU+U2vDN1LQ4WDS0u4lM+Z1rzOP/bRfh01nqkb6q0rmKLqR4eEgu/LMktxxuTM3EK5wypiROx&#10;vl9LIzyu81x0nrcB1du9xZL6hkeA9QagdsdOdJ6/AcdwXy7n+GI1da3J+IO/mIW//7IKU7NKXUE+&#10;3df20DDwS/X2HRixqgh3D07RgSc40MU6p8vz3p2M33dfgB+TC6wrUEx18BAPPAJMOLQMl85wXo+F&#10;sXcEe9VQcLaU02FONnK2eCZu04VfOF9Ijf/4r+Nc1ed5703FDf2WYUbA7hLT9T3EAo8AEwYtKwq2&#10;4o6fkjV5xdLwaT7RzG2XpPbOkkgD812Yrt3c4BTT780dWrgzpfcSh18n20QsvoU8T9rDP0etxsYt&#10;3s6SRMIjwIRAGnvtdrwto/7eXBUkgZkaciiQ+ERb2EM+Hxq+ErOzm9POAbeEPoZOyJtrtjm21JmO&#10;dyKYmI5tSvDL2DXFuHXgcj2dQQf3aFePeby0j8M7zFJb7Pylu6/pIRp4BBgXtPyStglncGtVm8nR&#10;T4BbxLev/P30qDS1O8Evpms2JWjZImS2rrQKq4q2qnlPLYHHVgnpcRvald8tUU7Gh3eeg+O+nK1C&#10;8u9QPoomaFlVVIEfk/Px+dxsdJy3AcNXFmJ9gJuP6dymBL/QlP3rkBQ9LcKBMloiVPODU3BlnyWY&#10;s9E5SJqu6yEcPAKMCVpyymvwyIiVsZm7FvFxr++/x6QhLWA113TNpgZgTEYxru+7VAVf3YexCD9K&#10;wjndFzg6pv/Y0Ws2YbdXxokpKM+JndjeIibnlPncPgLLT1pfipv7L8Nv+KxIFjyeEA1q/89m4OGf&#10;VyJTiFeL81wnTGI6rqGgZf7GLfjbUJsIYzCNpc3tLue+OikDW2t3WKWaruchFDwCjBpa+q3Ix5Ed&#10;rbBU0TReHiudeXfp+I//skppN34xXa8+YRLTcW7oFe79uYPlzYmazEhS1GakY+4jnwMCVi+BXBks&#10;rvthqX+gkOP3l89eS/OsIwLL/2xOtiZLW0ti+c5VdP67jZiEUock3wKBswwNBnRgdJgxoqXTAT1Q&#10;6h7fcNAyZ8Nm/HnQCn2vnCe07y8SqGcwGWd1W4CJco9+MV3PgwkeAUYF3ZHvH5aqO2a0zq9s4NLQ&#10;7x6crOLa+cV0rfqGluX55fhuSS4GCKHTlcN8bF3QDYckdQDvy+3eQ61GiPDdpCw5NlCusUlQnt+j&#10;v662vnWWDXRbnIvd3rGmE+g0LuXtJRrm75i5zqlp8zf594HyG1detQSW9e70LE3SUh/u4Ljo20Wq&#10;3oHHNSa0TMwswdV0rKY2yHlC+x4jAclTnsOL49egYpunDUYDjwAjgpZhq4pwzJdztNZnaojBQEKQ&#10;cy77bjHGi9noF/N1tLh/SySAsVKPK6U+dt12e20CPpq1Xv1mPscEqBiBe1ADdM9lWdrJgz+notLX&#10;KaGuoa4neGPKWutbf3nU0vailsx6Wc/uuK/mqtV1Bg94YcIaPeVgX8faVXPdgOXqfHf9uizKsbRI&#10;OY51IoG+MREfKxKkOI/X5/jF/Vt9Qgsz951Gp2rOJ7sHllDg85dzzu2xALMCQm+ZruXBhkeAYQFU&#10;1O7AM6PTdMeLZnS2zLTjOs9RW9X8UvcaFDo4vyBaUUphfS6EAAtF+9RamNyPTVyinfZZbjJHQ0EL&#10;Q94HaGZOSKe8tPdiZFmLFgOS8zUhCWkxEIQWf3lPjZHnzM5vny/HdVqwUf1mC6M/17mevJvJWbYZ&#10;GFjHB0asCiRNIZb9hDj9Cyn+Y1cXV2CeEEhpVWMkPtLCOb0PZ6xTmq0aLKKZYpH3+BsZNNrJ+X4x&#10;XcsD4RFgUGhZIGShHJrZKd1aTihIh+M83wtilmyqDL3JnaugLwoZKEISc+0iIYxuC3OsaMJ1jw8N&#10;t9T9ve3MddrEtOsqGtyBHWejrMq0GBEOwN+FtBWpOe/fCbmvozvNwczsMnSV+1JkJMc/McppArPj&#10;b9dmrq39EUJ0UwKIDfheiLrO9YQoHg9iUn8629I6XcffP2Kl+t0+jvUjefCavxNN/86fktVOjJ1q&#10;101DQsuakio8IBq0mjoJNsCYYGnfN4tWvK7Mdp43XceDR4BGaPlGOuvebEzRTE7TbBGt79q+SzA3&#10;IjcFutEUYbf/jddzihztSRD/HYM/D05Wv5vPc0MLY9r1ELOv09wNqN1hmg8C/jUmPZAQ5B45P8Zz&#10;tTiPDwegHQnVTTBO0Ezlvcl19uV+aOse7xyaos63y1GaKQnIqfFIx5+QaU8b6OM2bqnWq858N/Zx&#10;Uv7p3Rc4nMb99XuS2rubMHmNttPEhPfvsGD+X0U0LJfvke/hrUkuom5IaPk1bZNa6FCDsPOew0Hu&#10;+QgZ2Eas3mSVRDFdp/XCI8A6oFPzDjxKs4mdOpp5GGlwB0vH5P5fv5iu4QSUK8e9Q1JUDo6jRANi&#10;Dto7B61wzOWYznNCa6p3i8ayJzsI6/3mJBUlpsq3od5/LIlHdW5X3X9Yka9+Dyw7HIA+y1wamU0i&#10;zvIJezWXfwv5XNNvmTrfLueX1TIQGOrVd7mzXvqTEZwDpiOk3AM7zEbBVnunhH0scHGfJWYNSgY2&#10;mtPOfdVaE7fuhXV9fQKuCqhnYwBqcYNBF5SGGs2AzIFHjn/TN99KMV2jdcIjwAAAKwq34nxl8ro0&#10;hlBgoxTS+cugZGW2+MV0DRMou9B13gZ8MWu9ygeinYNtcR/vBPBTaiF2Zwdnx3USj2gMJMHAqCLA&#10;pVxtdBOCnPvoyFXWEabrBAMwMn2Tn7iE5P4ghLMfXWR4DWp/zuvYkN/O6bXIVwaF0arrEKA811en&#10;ZFpH+K95B52JncfKfe/TfiayfSHB9HFctVdap/O5OCHl91zin5/9QjRnNYDI8fvLeV/Mzo5xKiLR&#10;0EKrgnOqqn0Guyc3eJy0hdukLeT5krqbrtH64BGggpahK4twEIOUujthKAhxUOvrEXKRIxyAe4en&#10;6nk5IdPfSLkMicTIL/69n6bzCODpsWLS0smYROwmHBcJ1mzfgRO5a4XHOo+TfzP/bmXUTrVQaSCV&#10;Niba8kGihVXWbsfS/HKcwBD/tjblhlzvhC7zLdcbLVzEqEPMoinW1cAMZq1c+/BOc7A5wKka+HmV&#10;aJWcW3WW6YTUg/N9tjM2cxar9y8k2Ga6043HvnY42GL6LRGAmPm7VKTq39A6iUYblHs6Ud7J7DqO&#10;6q0XHgFa0nbGOt2Y3MQQDNaoyolmBsj0i+kaoQBM5dwTOx3LZKcmSIYvj1PmpRbTuRolVdtUGshT&#10;SGwm30SpJ/eh0imYc2Q0FZXzsvs4qQMzp2kxX6suoHIBq/JIJkLc3BpHIXlfQfNTrl/nWtJ5DxHi&#10;cS4Q5ZRXq7zDAZqN/M0UnZz306KvqVaLnQQo7+6KH5aq35x1+xePo0bHgYHkaiIM+Z2mL+M2Hval&#10;PBt5hgxpZa9c+8sLj7k5W7Agp77dULTQifq8npa1EskCnfUMOK/tb1cU0zVaB1o5ATKO2069nY2d&#10;1NnxQkG0kj2kAzMgqV9M5UcCS+tgJ5Uy/zc5E4NWFqooMFPWllg+dKbznNAyT0Z2RYAmtwkpn3N/&#10;yi+O98lj3J1GCOXBEdGawcCKogpdltR/HzEbnZGp+XwfGG49X+f1pA50bl5bag8euqwbhajraGxS&#10;d+4Ddsr1PI4OwPYxMmB0mGfPveqymEz+xG6Wtisd/x65f1UXNwmqZzEDx3wzTz8bKddPphTn/QaD&#10;jgSk6iTg6u3Ket/lA9U+nh9n+UZG6qJFzVHe9VtTvXnBVkyAei/vVZwPM2kowSCd8UzRtBLjbMo5&#10;KkvreWsSXhXyM4vpXBOAK8VcDGoWKQ3I0UlISE7SpzvMF7NQVBHO7HYCWCUasCIRliWd0L/LRf9O&#10;YWdTGhs7n+PaywrKrSP0seMyivVxThKXeh0mWus80a4oo9Zs0os9NqHKfR0tpp0/lLwua9YGMc15&#10;z3Ls3lKevUDyf18L0bnJgmXZ2r+8Y1oEWuz7DAegsKJWtPAFumy5B+7zfm5sepwWQjhooZP+EdTs&#10;+eyc9xUMvF9p9/cLUTNQhRZT+S0brZQAIR1vK05mR4i0wdDEk47xiGgQZTWRhnEKByhnXHa8C3sv&#10;VuYpdzu8N20t7hdthc6sgcmNTGU4AXxDDU/q6au3k0icEE3xx5QC3EBNiiRhfy/nfuVzPDZdww1g&#10;mu0+wmuJJvLEr6vVPJUW+xP4dmmeXsW0yUf+5uq1Fn95XIzZ7e1J/jrRdJNj95SB4jx5TrvzO74P&#10;63sSPne2aPGX8zx3jfBZSN2cGl0/OmM7n5ETvAep3+yIV+CdAP7LVWS7bJK0/L2v1JORflLqNdIP&#10;sLasGjdwq6Fb2w4FOfZKUQJa6+JIKyRAYFJWKQ6l1kVNiZ3I1DBsWPMmNHn9xEAxlR0LhIzzy9U8&#10;Hld+r/pBNLg3pfOTmKVxcoHlEzG19ZEU9/lOQM1bqZDs7Hz8JEEQzvuU3/b4bKaKy9eXTsVOMpB7&#10;PavnQlWWFtN1bOjox6dz6xavYZch5d32UzJ2+NxL/Mfz2TOAgbqmkHBqkU0K/mNqxGy+Y3Cyb1HI&#10;Vy7vSRGtfJKo5BntKb/3qeO+o+t1aAe5DjVOudYbPnNPH3MxNX+TpizlHSumsH9xxi4zHLg4sRNn&#10;ck7OrV3yXb49WbTWGWphK90XlMFUTjyActpmhBhlEjufXShI/U7rMg+pMfmBNm+0MgLULiMkszqN&#10;NBik8xwv5tWM7PoMSa5lNk02tT3NcX3WVYjwehnZM8KGfiKgtB3VAYQoei3NxQXcOsZ/2yQo2tMh&#10;HWergKQ0wffi9zZhEkIM1D79e3hN1yGAbtQ4Xx6niYnPlKTyxkTl4uJ35Qk8Z5V0tIuEKK4ZsBw1&#10;xviBWj6bnY2juShBsiRIJIRFnjeJuW+bxfa5/O/96etwMFfzbQKQ4/2r9Lp8OkCruro1ZHn+DwlJ&#10;aXHWKRyg/ChV/ZzlSR1u+nEFjuSKOOsjdTlQvu8n2rcWU1nxQMsgaecH8r1GOshL+zhcTOi6ocxa&#10;NloJAWrpulg6KxtEJCMjO0abKbip/zI1V6jFVHaiwK1PlTrnrJOMbEjHouY0YnWROlaLuRwVcIAr&#10;g9KZuapLX7jDbL88liX3f6yY/1UWwdXxC7S0qzN7LAwSq88Pup28LGbfH4TwmKmOz+udKZmuVVs3&#10;+P9doiGayM9/DIWa8U9CFv+Ta9A05qpup7nZWOIznSn+c6iFHUrSpPZod3wh5svkHt1zhH/9eaUm&#10;U/u+Cbnv6B3CtdZ6MndrOAfWttNwrvJ1BAYmF+hBiN9zoUqed/2SjZ7mUTtI3PdoAp+V1IkhykZn&#10;mPZUt0y0AgLU8jnjy1G74tyR++W7QQKSRvPsmHSDGVefgNI+6mgRNthxqJ3NDLXRHWoRQpG8lGNv&#10;p2PMPDX/Ro1SPk/pvsB3bzepFVWrcxK8/7cnKT+9LWEIMFBM/w4GW0y/ORFO6h7/swwSRzNWoxoE&#10;BCSe1ydgUmbgnuJMGXC4OOIbcORzL9Ec6wZJCAcr6gyvZz9DQq49PE0PWMNWFer2Z/8mx8amaUYD&#10;oFQGEBVvMNJ5QSFwtpMhKwvV+eZyWw5aOAFqaSsmkRoFTZqVGyQJGQkZet0vprLrA5ZPoENTq2Oq&#10;8x6kMdN1x7/DI7AMun+cxJFfSI0+f7avnTLRSAYCLrpQuAqryI+rw+yg8pwObj8TT0jn3BDWCdsJ&#10;W0y/NTSYi7kWfZfl4R+/rsatopVyDrCuSxHw6pS1mhz4bOW5X9rX7UsYDhAteDuONARx8IfoAm5R&#10;QU8dBCjvgK48WkzlJgpa/msvCEXRBxj0V4up3JaBFkyAWpT7BUfmcKOfwwSgBuEXU9nRwimm322w&#10;M23DocwjLHXh5v7fc1KdWox7rko6LfNCmHeKQEVGUedJo+8q2oktn4n5yNh/3K5GWb+5GleIeXi2&#10;EObfhqWi15JcV/pNZ7nNCcEk8Bia+EfwebPTyzP9dHawOIHBALxutzHn+xGC+6eY66VV29Xe8ADy&#10;I8REf9O1MFN/0NJp/kZdDydRBwMtBTm2tzFid8tBCyVALbphRqD6W5PADHZKT34tpnKjhZZ5OZvx&#10;v7HpGJxKs8J0nA0tdPVQQTtnr0etaHn/GZeuCLHOfQjBcYHGvRBAUSGjOOJzwUO0QM6h6T2telDw&#10;r4pa4puPs8VZr5YMqLD8u706HnuL+RvdfK9ebd6LWpVbsyLJyHe/tcnV+e7kvR0uJnrDzC3b0DJ0&#10;VRH25WDK9mTPkQYDp4ukX/Tw7ZU2ldu80QIJUIvW/CKc95AGeaZoQJGtskYKLaoeNGOF0A7oMEvl&#10;itViOoewzCU5nhP+ttAFp44WwQYspuu+co/06XOKClFFk5bH8PovjsVQ37yOLf5ranHWo3Xh41nr&#10;MWqN25cwFLRwhVdp2s73IsRxNH1MSXyK/By/tUvCeT0WYGGe0wG8IQHl0aAWxdieIiTB7yLYktkc&#10;0cIIUMsHM7K0SRIJ+clxV/RZrLz4tZjKjR4MsfRPBimgQy+1A+kIx3WZp/bjajGfR3mYjsBCgCRC&#10;CtNu0g3Gt4vCDauj3S0mLJ2QufJru89QC2TeDu4yiSbnR+uCU0y/u6Hlaw5K1LKd70JIhcEbtshA&#10;pxI7UdOyfxMi6TA3Gz7vIGPZbrjFdEy0AFIKK1RgBN8g6bwHNyxzmNG8tZjKbJ5ocQTIPaOqUUZI&#10;fjcOWF4PaQW5DWuzblx2PUQL2FMaEqMOazGdR1gx6YS8DvlytnbYZSciOBpT23BuZ7NBLUM62G6v&#10;jEePxTkqB+8jQojfSCeNbjeJh9AAxmeW4C5q6W7T1zItp60vVccVV9aq/c6+Y4REGJ5fi6lsN6Bc&#10;ld6akomHhqQkeFECKlr0GVwsY5sKR4IcZOXehvnmx01lNj+0IAIEui3J1aTjbJTBIARz5+BkVAdJ&#10;5B0fgAlrS7SJ4bymENeF3y0O4iBsw5E4iPdB4mPjk38z/+5z49fgfm7od2uD/Pc7k3GrdEzmMKkr&#10;pmt5iB5WThKGH3MPsvJ+/Su7wJQsxxZB/s7PdtOwOC+SeWYtt/+UrLPasT28NSnKbYrhAORurcWF&#10;DC7r1mRNkHbITQTjfSk4TWU2L7QQAgQGryzUhEMtyfTynBDy+9uwlDBEFA90kAMVFNRNxnLtt6aF&#10;Wv2DCtDpG5WlAx0pmiAjz2yyzPQFOVv0vB47FMlRNNnfyrW4c8If3dhdrofEQGfUO42RY/iOSHCO&#10;d+vcLvlHt38lIUTTJ+zKqo75x7zRAcQk12IsR7o5aTGdGy1EU63apoOsRkKC7ZLUlErdPdzNEy2A&#10;AGWkXcfUjEIEJAP3C3NDGilDFSWOKCim74DL+zoSgduwtLoxdTbv+8+lG44yZ+W4a39YqpxZnUIt&#10;b7fXxqsGS3J8a3ImcnzuMBR3mR4SCx3mi7mUL6E2SKuD0xLSBrmPusvCHO2G5H73hBw7OmjMRS3M&#10;jcIABXUISQb3gzrMQlFA2P9EAGqXzOW8l3AkaA3Kv+s4W+1c0mIqs3mgmROgDmF/COdZ3A7DJijN&#10;L1HkZ4v7b//vL3NTuqlBSV25CsdcIFoCz/M5Q4uG8ejI1cqk1XXWvzOJ9j/EDO65KCdsxjkP9QW/&#10;cNfExdSgqBFy4OKnW/MjhCSPE82R2e+0BJZVIOboS+PX4DccJO1AEM65OSHYIxhwNuzunFigd41c&#10;YmuCoeYE+Zvc5+mijfrbn6nMpo9mTIBAnoyEJ349V4++oV4YIeTHOb+dCTF7tTDF47nSCP46NAWz&#10;AoIlaKHPldIO3HWxGtA5oi3UdYsB5rsCmx4qeHZsuvrNeX2/2Od6aBjY4v+bUViYjU+lAZC2FmCN&#10;8D1aGv2YAFcbLbVi0naatwFHMek+iU9wavcFOvGTc0pHzqePKPdRa7Hrkyhw4WYbzv/Wcr4PR4JC&#10;lNeIhcL6azGV2bTRTAlQbz6/jOHWw70oQl4UV3vNkUeiBdTc4UNciGBjtTQ1anW3/7hCaWe2MMQ7&#10;w7n75gHtyXBHvW6Tc3TeWYr+pOOp6jA8hqa9mLsvTFijfqtbHw8NCy3bd3K3TN3vaUq2nZ6liVC1&#10;DU18fxAy435stwwT7fHcHlbAAmlD+0tbfnlChtL6v2e2PX5vtxcpiwtgWpzXTiT0wshpTK/ANhiu&#10;bwnZ+/c0U0xlNl00QwLU8qAdxt70UmxYo9RlfRYnzNWFZPUwJ6ffcQTsJByj/A39lqmRntva6Pvn&#10;0wao1bnNmjYMQ283ap3F7ID2jFUonUfqTteZ1yZnWhPf5jp5aChoWbS+H7bWBAtnpaVCzNxZQnhM&#10;9blANHpOYfAdzlhXinWlVcrp+ob+y3xtRrUF+fuDmf40C8odykmA8jeDemhxXzeR0HEl/6+zaKQ0&#10;5SMgwfejjqDdNNAsCbAtdzlEQn7SoE7vtgBFotZrMZUXDYD+DCjAgKXu1V0bNhEK2TGwJgOP0l1i&#10;d6nPoJQCnNdLzBqSm/McOZ45cl8evwaDUwtwdOe5KjbbM6PSVJ4Jv5jq5KFhoGXCqk/xw/yH5S/7&#10;O/dxNurKQ3Rwf2uSToFA0rMWTpQFwU9pU0d2nO3b1XO1Sm/gaCtyDpO3azFdM5HQ8+sHM6WoTdDB&#10;wL4g2iljEGoxldc00cwI0LFCGoyAbMhL45zK2gRvb2Oaxb1Fi9uDBBuqYZAIbc2PfwshZpRUIrOk&#10;Su/FZIN3Hs+yXhmHf4xajZLq7cqJ1i+muniof/ilrHIDhi57CW+PPgFJazpa35rOCQaoCEOMDO1r&#10;Fx9Nx4kyQD8vJq8KmMp2zXYhvzNRFrdO+nwN5XsGyQgXnzGx0IFj9+I8pF3nYJDf2a6ZDlWLqbym&#10;h2ZEgMDKTRU4gMQTwcvYT17G/HrxVQLWba5WCdBfkIYbYKKEghzXzjJvenNuh43d+TvvSUiQ+TX8&#10;Yrq+h/qBWbZU52JGRjd0SroBH044D59NughrCsdbv5rKCQVu0+Qebc73yfuWz9espO9M6H4dtzuy&#10;PZH0aHo6Ha2lvdhbI81l1xeAn2wf23BKhxxzcpd5KoitFlN5TQvNhAA5p7IDZzM0lJs43OBLEiIZ&#10;kRZtftto4JcnRWNT+46ddbBHcud30jiu6W8n+IbaL+rTIOW3veR4f0AD0zU9xI5IZReqt5WhsDwd&#10;K3JH4pcVb6Jz0o1oN+FcfD75cnw+5Up0mX4jNlfZCdNN1woFLQPlPR/FgK2vTVCrvfYiGJ2fH+H8&#10;MsnG2XYIIUbuLdbiLtdGMDEdGw2A9r4tpq56OUHlRI75ixWEV4upvKaDZkOAKlIyiYYP2fTwCb4c&#10;eQFfzk/kdqFQ0I2W4dbVqC512OPzmWLGpuEomjRsMPaoKZ/7tp/pC0n1lyEp2hyiy8M387xs/QmD&#10;WXbu2oba7ZtRUZOD0oo05JTORUbBWCzJ7ouk9Pb4Nfk19F/wd3SdeTvaC9F9OOF8fDThAvn7CnSY&#10;eo3Cp5MuxZDF/8AuKUuL+9qRQqfQ7Llgo7Vv2P89ReVGdpIg27VojPN9CdedZfnPo+ZFd6xhqYUY&#10;LlrbwpwtvrQHWtznRQPgWYZlCzf3Tsgx7WbZizmmspoOmgEBAl2Yy8OtZZkgD/6ZAH+5hoBeMTuE&#10;k8XtpmF30eoYvYVRgp8dk6ZNW1trVRPFWsuj6XO8nPOSmNElDTqv0xIRKNXbSlBWkYaizXOxsXgM&#10;0nL7YlHWF5iy8jWMWPIP9Jt3N7rNuBFfTr1cTNo/4OOJFwguxCeTLlaa3hdTrvKRno0vpl6tjp2V&#10;Yc//Udz1iAQm0b+NXlOMYSuL8AcOqE7HfmlDdKCuMWaq07k/Hh+xSu3OUFYF2xsh55309Ty8MSkT&#10;+XGnvdS+jnQnUwN7KEXEssImZTX9PcNNnAChJlVVEuxQe3wt1fs6MSsDfeoaCjoxtd3o6MtFUqTM&#10;27gFt7DR8LfXJwb4TCVudG6N8Mu2HRUo2LwMaXnDsGzdN1i09mPMW9MGSatewoilf8f3c+8U0/Um&#10;IbKrheCuwGc0Z+WzvRAdic1NdiZ8Lsd+lXQV1m2aal3VVKfwYEgyxh58etRq9F+er5I4URiFW5EX&#10;B3q2dSfBiHXxgM9Vyi5LS4d5G9T0iSIlfjpNVP7NAVisjGO+nK2CM2gJrFPk0I7SJ3EftMlMd0Lu&#10;5ahOcxIeZi7RaMIEqAnirB4LI3rYx3aeo7YSaTGVV98QE2G8lXdByI4Z0vy5ZaGyuV0i9+JM0K3F&#10;VJaH4LBlJ/KE9Bau64nJqa9h/Ip/C57BL0ufRP/5f0PXGbcqTe7TSZfhU2v+LlKyM4Fm8YD596Ey&#10;qP9fJLASp78+QbcTISbupKDpSsd+FTyBzvXu9i3H1g1Nb7mD8Xj3fDNBMuW0jO1GI//eRxQJ7jPW&#10;4qxXNACWiFLCsozXtWEpJbf75gNNZTU+mjQB/osBRcPNOchL2ENGucafQ+MGeYuw2fjk5d8xJAWr&#10;iirUlj0tu2RE5N+m8z2EhpYdO2uwOn8sxiS/gsEL78ewRQ9j2OLHRMu7VzS0G5VmlwjCc4Ka4pdT&#10;r8SUVe9ataCY6hgOwF3DUlWwW5+mJlbBEMt/bkv1dvyR1gJJzf5diIah+ulCpUWXw4g0iuBIRM7+&#10;wH/LAHyJmNH0UlDziWyP/E2+Z77m7Tt0GXXrFymAH5KtHMhOjdME6b+dEhrCK7FoogSooyCrbUTh&#10;HrAQzdcL7aQ/prIiBcX0fTSAyvVKQlb15pygNEhmZmsZiYYaC1rSCiZi8OIn8d2sW/Dj/HtFI/sb&#10;us28Tc/PWSaticDiBcvtMfNGpOWPtGpiqmMk0PPFf+QOEM7xCdHRnNyw2d82tolJzEx2SkOkhiX4&#10;3VdzHQEUdNa/M+gR4baMSH5Cdl/MtVeLtTw1Ok1PwfAYIa2JCYnnB/yHFk+4uXmpP3OmJBfaDv2m&#10;shoPTZAAgYKKWhzB5NbOiWATpJE8GFWE3WBwi+mYSAE8xxSEHB1ZR2kgzK/LRREtpnM8BAc1ozyM&#10;XPEqvp52Fb6bfRv6zr0bXab/URETTVMTaSUK7adcjU7TrsMQ0TS3ViciOZAWJnYfuaoQRXXmyLR8&#10;I4P6flb7ocbY2efZQO3PUg6cfYGQ776ok86VK841ONCOTSlEeN/Pqep7/zVjgU5CfzH345NcQy2K&#10;yO8MBGzPd5rLaxw0SQK8V16QGgFDPVQZ/U7tOh/ldUILRQvgxUkZ+MO3C/GgmCfMp+EX0/HhALw1&#10;jTlJxIyRxntspzlqlU6L6XgPwQGsL1mA7jNvR6epl6PX7D+j64ybhZiurjdtzw2a0r1m3YoZ6R+r&#10;+mgx1TUauMX8+8qiCjw5chWu7bMYczbYUzyWOwr7h7M/CMnc/KPtKE0JLOsChrlymMIvTMywfnFe&#10;N1pAmeYHcmsfrR5nfdyQ/vBOUqz+k/WHJkaA2km0zst1Q0YyZq+fH3cKS2AuQ09xlKU5Qa1N/mbk&#10;FR1yKBYAdw0VAhfz5i+DVqi8u1pMx3oIDpq8U4ToLhPyuwrdZtyKL0UTayjiI3itr6bfiJ8W3Id1&#10;m5JUncx1rS+4RX9Hh/oA89eabjHnm9Ga2snM/cHdJzy+7TSc2G2+7/fA46MFMIB9Ntx8oPTZ3aXP&#10;xr8Ik1g0IQLUpu9v6ctkv6hgkNHk07ijYtCUKMHx7oz+3H4k5DXeF7HZLaayAsFVvWTfnkiK+TgP&#10;wQCsK5mPzyZdIkR0Bb4WEiIhJWpRI1JQ++s3716MT35JudpoMdW3oaBFmZ22NkdI+z1JCM5sYuq8&#10;1Go+0SYoad+cv9PiPDZWWIn4wy1YiuZ5PhdhmpAp3KQI8MFfVobX/mSkuWGAP/GMuaxwgMpzqkZR&#10;NiRrbkSBI9lbkxyBK5k4OxePDU1RDUmLqUwnnGL63UNwAJurc9E56SZ8KgTYadr1RnKKBh2TNEy/&#10;BQPJj640wxc/gpScQape5vo2NKy80Wyrdp8Qje563zbLuse/PmWtXlnmlJK094Paz1J7j7XoY7S4&#10;z40UUIF9T+oyP5CYTRCSbEq7RJoIAULlyFAvNZQaLSPdAZ/P9DkZm8sKBx3hQr0ojorSeA77cg7+&#10;9FMyHhi+EvcPSXFkwodKTq4az6sT1PY1LaZyPcQPLUOXvYgPJ5yLjlOvNZJTpOg4/Vp8OetafDbq&#10;Knwu6DDNfJwbXwho/g5b/HeMW/EcKmuaUpgn4L3p1hyz3S/EYjq950L1m5bA479euFGHcHt7sgoS&#10;MtYXtFcfs7xwqwrwocV5bjQAktZbqRyoUDj7rRMfTcfeYmWt3tQUNOomQYBA5bYdOIkRaMONHqId&#10;fivamBZTWeEAFRXa50LwwVQVkTk3IKGQX7g4ohKbk5Tl2m2badDH5gMgvXCKIj8TMUUKEl/n+dfh&#10;05FX4e2OF6Ptd5fhi0nyW4QEyJ0ifefei7HL/4Xl2X1Vvcz1bQwAqUVbLZPWIhq2T+k7DLKqJfAc&#10;BmP9YXk+PhBNMKXISTxAcoGURcVCyuiyKF53MuAl9plwprBYWfRP1GIqp+HQJAiQaSIjeWi3ipam&#10;xVROJAB+SrUWWWQkOpQZtoxbdXSiG3Wc3cikkZzWdYEjTp/zeA/xg//fiR8W/B0fT7zISEzhQDP3&#10;KyG+9uOuxittLsCLL5+HjwZdobTASMmPpi8XPial/BcTkp9HRU24FJaNAeAxzrnRMrH7h7TPo76c&#10;rQIgBIo+PlD85Szg/CCVAc67t5mC9j43GvuYaABUbd+B07svUJaVr24mSN8akNz40Y8amQChVGE6&#10;SoZWm7Xpuz4u05cA7mcofc7zyYh5SV/ntjT/MZzPOObreXU1Umlw/5us47cFlushfgAbShdb5Bfl&#10;YoeQW+d516m/X/3gQvzj7jPUp20C1zk+CLjIQgIcvfxZTEp+Diub1NyfEzryC6OdKw8Gtk3O77Wb&#10;hn3k7/9NysQkMXMZet98PqEj0tzKnSK2v601Fx6YuClaOKaYnPEM3ZBrMvJ5Y/vHNjoB3sbM9yQk&#10;00OyIdoh5zG0mMqJBFrokKlejpAqUwxWGlIUfrfUSkZjL444tEASI012Lc7yWxJsMf1WXwAmpX2h&#10;Yu+ZyCkYOs25Dp2E5N75+mI8dtvpeOKuM/ChaH1fLRBCjFDrs8F9wz8tegSz095C0qo3ULO9KYco&#10;g3KxuoqRY2g92W4xbLN0kn5rotqWaR/rPI8yeW2JzqjodqiWvnHMV3PjjDwNPB1J6Cz5/ZVGViga&#10;kQChnI6NHu1OCAExwbh9Tt1yIgU/dum9uvaIJ9d+d7o9r0fRx73PSeaXx2Gf9jNxz9BU7Gnl9bCR&#10;GjCP0tIgGnB1vgoMqsV0TKLB/+/E9/MeFRK62EhObnw581ql9bXrfzmeevgs/PWCk/Df/52HL0Xr&#10;6zQn+sUTkt93c+7Ggoy2mJL6PDYWz1D1qlvXpgQdoqr3kjxcQyLkwM6BW4iFYdm+qTOnp+V9afOq&#10;D/B4d38j5HwGQNXivF6k4Eq+WFGMiWn3NROErBnpiQ7fWkxl1S8aiQD1fsYzuRgR7CUQ8nDoPLk4&#10;L1F5BoDLhEx98xMkNLl+t8V2Q9FCf8T/jk7z7Qr5bHa2XxP8aDqWFjSvvAfRASitXIfBS56Tz8A9&#10;pebjEwFNup2m3YCwW9to7s6/Dp+PuRr/feU83HfxSXjwmlPwbvdL1PwfzV7jeSHA4AndZt6K+Rkf&#10;YHb6G1i67htfverWtanBL6OlvT7+cyrenpLp2n2kJUNM4psHLBOCs6wbV19TygitsVfHO8K2ua8X&#10;KaCSJClCdl7HDbnen4c0XsSYRiNA7nWMREV+PqH5cKHKC3gpfPFCbv8ctVqlpDQJCVI1DiE/BjYw&#10;L5y0FGj5ft4D+ELIaM7a3gYiDCam8iIBkLt5BT6bfKlcM/j8H+fzOs2+Fm9/SXP3NNxzzgn45wNn&#10;4dMRVypSNJ0TDlzx5aLH/Iz3sWTtR5iT/g4qa/JVncx1baoILT0W5+JQBu11TzdZvoF7fjIDr09d&#10;i66iNT43Ks2xg4liul4kAG76cUXdazrBFWzpf5MbKXhqIxAgUFa1Db/rNEfNqRkfCtEuCUd2jjcL&#10;FiXw39xTqTRAPnj7WvxbSJG7UF4YvwbjMoqRVlyJZflbVfBKLsDYRPlH335LZ7ktDcDMjK/QdtxZ&#10;KhEQt6D1W/AERqe8K993QXLOz1gvJmLJ1lWo2VaIXbucncUpprJNEO2kaLqKymxcALG0vk9/vQr/&#10;fups/O3Sk/DXi07C8y+ci47yG+cBO0xxnRMBGEGmU9L1mJX2DlKzOwr5vYGCzfNUfcz1bA7QbmXt&#10;Zq7DT6KBTVpbopyk1aBv6m/y3fliifm3qGnptSwPl3SdbzCjo4F22VEBjd0apxNtp+IPfZbIKaYy&#10;6heNQoBvJ7kcOU2QF8bsaVpM5YQDgoYQv2VQsm4Q7mAL9K3iaCUj4u78t20W2C9Pfotvhay5AMgu&#10;mYXPJ1+sNDKapQwX/9GE8xUhMoT8F1MuVQmCGHx0XMpLWJT1JdbkDUF+2TxU+DQoW0zXcIL+f1Mt&#10;AgwkKeXTN+86vPPNJXj01tNw3yUn4YErT1arvJ2F+L6cEZuztNL8km5E0qrXkbz+CyzMaIOswhGq&#10;LuY6NhdYqWMZdJUDPaeY7AUSJ2wFQPqBP4KMPp9yPoMnvDVJeT4E/h4tgJcnZUbU3xkHQIupnPpB&#10;AxMgVFKg/amKk2xMD4KQF8bVWj0iUNzlhAPw5YKNOFE0N4YM1+L/LbPUyuHBhhEs4gxJj3N+9r+l&#10;IdCFRovzWi0RUAmE+sy5W4jiMiOBMNqyCj466TIhx0vk35cLId6AH+beiV+W/hMz0z9B1qYklYzI&#10;L6ZrEUK4pQulnD9I2ZYGKBrdl2LuclHjxVfPw/1XnIz7Lz8ZD113Ct7ufLFa5Y12e5sNkl/XGbdg&#10;6spXVfj8+RnvYE1uX2luLSFkGbBItDm1+KDasKNNE/w32z1/p0b40XQc+eUcbHTEq5yXswUH2VYP&#10;IcfHnt8DKI3E4hOiZoa82h0Nu0+4wQlQhQS3fZdMsF7QlJgz4Ftbcrho8fYkXEAi9Yn/mFliCh/O&#10;GGnUBN2NxAk2gLcn44Z+y1RqTi3O67VEaJmW9pEQ3EVqa5iJSJxQPnSTr1Tk8sXUq/BN0nXoNeuP&#10;+HnpM1i7aaZVIsV8PebfZTlqEUTIr9Pc6/D52Kvx9KO/x98uOxkPXHUKHrnxVLzf+zIhv9j2B1Ob&#10;pdnbe/YdivzmrHlPzN/XkbKhK3Y0iWAHiYJYOXQvY9t2tmUhO/aLf4xOw1TpX+f2WiR9TYhQvrt+&#10;wHJlOnMDQJ3wVkJO//fNPGypiXWAgNplEokW+K1vG6qpnMSjAQmQyZ+rsC9dSkgqpgdAiJkZ+55b&#10;HfqHYb/VKCfXoabHKM1+8R+bXlKJW+2ERWwsHBWpmRI0HdR3SXh2TDqqtze9YI71C2BjyWwhMr07&#10;wkQowWA7FPPvTtOuQqepV2BGBldWbTFfb/jy19B27JnoLOTHhY0n7j5DaX0PXC3k98fT0K6fmK0x&#10;LnawPh3lc8D8BzAl9RVMX/WGkOBLWLquk9J2tZjq1RyhYwmqDQa2pSV/cw9uH9+0ErCmuFL6h/RH&#10;EqMQ3gncjmr9XccyEgvoQyuxv/maoRCh14f0vxOlDv5cOqayEosGJcDnwoXQlhe0u7ywFTEHEAX6&#10;rcgPHPnkZe4rn53EFK6bMU4Lveaf/HU1zum5CEeIqn6k4AIh0f+OS3dNDtvntQYw/0Y1Ri3/j2hl&#10;VyhSMxFLOPA8Es9HE87FpNXtVbnBrldeU4iByU/iw2GX4PHbT1dzfXRxUeQ34PKYVnr1HOZVyuQd&#10;uvhxjE9+ARNTXsSE5GexZF1nbNvetOLTJQ5ATzr0U+siqUmfeG3qWvW98xjlqkIFwOorAdM+BEmU&#10;pCWKCffQ+8V5rUgA/MzMiaFWhAnhh25x70mOHA1EgKJNbK7GfuG0P3lJjwoRaTGVEw7AfUw68/pE&#10;vXjBh620Ot0ALhNzmKtiftHn+GUXNldvE3OM81bO35zXaE0QLSF/JL6ddYsyHU0EY0PNx4XYeUEi&#10;/GD82UjJG6XKDXa90rIN+MddZ+JvV5yg5vseuv5UfND3sqjJj9cj+XVOugHfz7kLPwv5/brsXxi1&#10;7GnBk0je8J1KsKTFVJeWAOCzOdnaGnpjIkatsaOd698obbgPn33E1B+FGPcVC4p5iveTPvT3UfH0&#10;TQJq+6mqj+l6hKUFmhcwE48GI0C9EhSC/ZWKPgOZAdmvooXOlnW5jFRcaf5qwUalySkiJPFaq2IP&#10;/JyK1Zvs61D85weKs+zWCKBmWxkmpb6Mr4VIQpnCn4/WkZrppxeMCBnfr8vM26VxmxzJtbR//Unc&#10;dfGReOiGU/DAVSfj3a6X6G1thvJCgXEEu8+8Ff3m3YOfFj6IoYsewxD5HL38aawtmmBdjeKsQ0uE&#10;jno+QrQv/rvWmsqZlV2Ga38QMqKi4O6LNJtFYWA+65RCPTfKxE3agooHwIRMK+yd+5pOyLUZr1OL&#10;qZzEoQEIUO+sUElZqImZbpiQm356bLo63lxOpAgUhgLixKpa1aJ6zwUPuRYTzrwtJkGZbzM2xVRe&#10;aweQVTQWI5Y8pjQqog7hiPb32cir8E6ni/F+r0vVNrVg29HajT8HK3J/UeW6rzNj3BD8+cJD8PCN&#10;p+GeS47BS++dja+jXPBgDMGvhKx7CPl9N+cv+GHu3eg3904MmHc3pqd9iLJKOy8FxXn9lgwtTK5+&#10;ytfzcDmJTykEBiISQjxALLWvHEmYAsVUfjQArqVfYigSFCWF5vaOBogc3SAESKfMsNqffGap6BUU&#10;UznRIFA4ep3MaLXOlS2ScZvJOOGruY6k0xRTea0ZXFiqwpKsLzBs8aPWKm9dEqQ/3heTrsbrH16E&#10;554+B22/vwxfzbtOkaHzOPoSjljxhirXeY3amiq8cP+V+OuVx+KuS47A56/+A8NTX8JHk86X8yL3&#10;9SMBfp10I7rNuBndpl+Pb2fehFHLX0DWpmnqOlqc99cawL2521R+YUU8nNMzzfWJYnBTv2WOvbkU&#10;U3nxAJiytiS0GUyI1TZsVf0Hoq1nAoRyHTmKUSec5OOGPPgnR6ep483lRAK/VMo1Z6wvw7tiBl/+&#10;/RLsQa0vmPbJ+Q+5/m0Dl2ODLzCqqfzWDKC0YhUWZLRBv/n3Kd8/I/mIJsi5uve/uwx//8vpeO7Z&#10;c9SeXTV/Z5nFNIP7zHvEV679OXPCMPzlosNw/7Un4NGbTkNZQSHKd+SoXSjUGul36L6eE9ov8TJ8&#10;MvEifD7pIiHAP2LUileRWTQ1Ql/Elg7gr5wfl7Ye0P6trXBMMsZdT34xlZEoAFf1Ey00lBYoBHmZ&#10;aKpaTGUkBvVOgL3s0FKmmyRk5NlDEHuIbC2MfdZ/RT4e/WUVTvhmno/YjKOdCdQGRUtkjDQtpmu1&#10;ZogmXTwBM1e/hh8XPKRIMNjKMN1Y2o+/Gk89eBYeuvYUvPPVxeq7jqIlfjbpUvScfY9olYHb5z56&#10;+SHcdemRQoKHYnjfTta3wKatmRi69EW1Es1I0YTekUJY/554gfzOgAZ/wbClL2Fx9kCUVNgrnraY&#10;7qk1weAaQ/ITojlJzOIZvoxyFNP5iQTUgkxIAqTSIn2Xc5VaTOXEj3okQP5/F85z5iM1QVTd2HdY&#10;iOawYTNu6LtU+xdysYNQy/mGa7nBY3gsX4QQIE0E5jnVYrpea4aW9UUjMSftdUWCXBQxpqnkLo5Z&#10;Ohjp88+fi3vPPREvvHSeaIhCgEkXo/fcB6REe35HtMtNefj7rWfhnsuPxrP3XoLqyrqRTEiEyzYO&#10;x5T0L/Fr8jsYt/JDTFvzFRas74e0wskoLF+N2u32eU5x30drBtBpwUYdSdpq+7/vvgB5Wxva8uH/&#10;d6lNCr7ITCZIX75veP3uvqpXAmTQRUUuwciI34umFluuUKBgay0O6TBbkZeawzBdww0eR0K2tEPG&#10;LPvr0FT0WJiDdWXxJoZp6ZD/izm5KrcvJqf8B0MWPYZOSQxhdZVogy4SFFDjo+b30hvn456zT8DT&#10;j5+FTydcgoU5/VVZdpkLZ4zFXZf8Dn++8FD8OrCr+s593ejEea6HQEBNN6l9vq9PwL/HJTLaUjQA&#10;BiS7fHbdkL66l3zGlwQtNOqVAO/hnAM1MveN2RByvD7m5CiWYzVHM1PZTlDLU9rhVOz3+Uxc+f1S&#10;vDMtC0nrSlX4+0AxXcuDH/z/DqzO/Qmjlv0DPy18AD1m3aYWH4wkyGAGJMHXzsefzzwCbzx3k5Tg&#10;XN0DBvduj9vOOxD/+NPZ2FJGdw2K+7oeEgMtb01diwu7zMNIK+al+dj6hA5WonafhMoD3mYK3kmy&#10;V+7dZcSPeiJAiDZVpdg7pGYmhDQyLZYGz2111diHri2hXGsI+f1EedHc6fFjcgGyfaOJU0zXaO2w&#10;JfhvG0vnYsyK59Fn9i3oOv1GdJpm9tdjQIOOs67Cc8+cjVtPPxijf+xulaDL6vzes7jh9D3Q9eMX&#10;1b+1uK/pIXFwi+mYaGCL6bdQAD6dvV6RnLHvEkKOx30zD9X1lIai3gjwg3CuL2L6nt4jVl8fqNA5&#10;So2nOWtpd77JXRttp7mSqDvFVG5zhltMx4RDOKl77LbtW5G8cTAGLXoCHaZcjnYTzsFHEy5QkV0Y&#10;4JQh7rkDpPOs65G+cRr+fdfleOzmM1BRbge7AN597h7ces5+WDp3kvWN8zrxIpSYjo8ETjH93lxA&#10;MX0fDbSyY/9d9/dQ4DRWDQ4I5yMs/XtoPbnE1AMB6o3PpzA1HldiTTdECDl2jDnOGJBSuBXHd56r&#10;nCoZxfaZcWtw+Jez9ZyCYwP4ER1nY3Cq/fDcYiq7OULL9owC7FhvmzQU07HBoKV2ZgbKPxyH0n8M&#10;QOkjfVH2/FBU9p6DHRvcWwgDz9u5sxYbShdh9tpe+GXFm+i/8J/oNedv+H7eIxid8j7yN6eq42ZP&#10;Go7rT90NM8cPVf/etXM7/vvQtXjitt+juiKR+3K1LC2uwgdLinDXpA24fsw6/GViNt5ZVIj5haad&#10;QJGAsguppdVYs9kZQdx0bEsCpe53NKH3kT7HNJ1a3MeEgzUnGWou8P2puHVQ/QQirhcCHB9uu4uw&#10;PVk/PpcTHfnWKVwUaTdjHX7LhRE+ULq/cGSRuvxZHiB9A6lKMzrM9HpeXm84CPGtykPxnT1RcPIH&#10;KDi1HUqfGICdhdGQiQxaKbko+Wtv5B/VBnm/fVt95h/9LvKOeEf+/RYKzvwIW9uLhrYjmClSV0iK&#10;dX7btRP//uul6PjOU+qf22oq8eTt5+CT/z2q/q3FXXa0AIqqt+PRpBzs1nslduuWjN16pGC3b1Ox&#10;W0/57C7/7pWKe4QU11dEE3EcWLipChePWIvdvluJPfqsxO0TspFf2RLiCIaCUwL//TjzE789WfWx&#10;WBczF+RY8QuDLZaKIsOQ/YzjqcVUTmyoFwJ88Bcr967pZgiOGCMjHTHcYvot8N855TX4z9h0/Iaa&#10;oE3E/JR/09dPkaKYzsvym3tyIyGZskoUXfkl8g4Tkjr1QxSc0g65B72O0of7+o6pe54TQM3k1Yo4&#10;SXYFp32EgtPrIv+kD5B3yBsoffQH7KoM5zbhlsDffun/Df7zt8vV39tqqvC4mMTDf/hK/Tvw2FgA&#10;ZJTX4rQhazTxCUnt9v2quugjkN+P+TEdS0siWf0HSmt34MhB6ZpAeT7L7rICV49dh+07Tee0BOj8&#10;wZf1Xoz/TdG+lVWiRPyyugh3/JSM3e05funTL03KUL+bywkF4NK+S0K7xIjFyB1lWkxlxIYEEyCw&#10;qbIWB1EDC2bTk+WFfKiNaTGVYwNYXrAVt4iZe3O/ZRi6MtJ5AC0cWdSGb2qDfFG8NleE+XfbqfXu&#10;ZFn/kMY4dAnyDn0zkLCExEhmNGe1mM4lhIBSc4U0P0D+ce+j4AxHGUGQd8ibKPv3T+pcLaZyQwHI&#10;y87AC/dfgZrqCuzcsQ1P33kBls6drH4znxMpgC3SOc/8OVNISjQ9E/G5IRrhMUJqhVXhtDjg0+RN&#10;mlTdZYhmOddnUpvObS6wxf3dLuVutv9nM5XnxUlUIqhQELbWJv3q2JgXK4CeS3JDm8GiITKeYN2Q&#10;dvEh4QTIgIshb0TI7+xei1SQAi3uMpwAbhbTlaF81MN+ZzI+nePOV2qL87zA3zrM3aCCQfpWpKUO&#10;DL/dkIEX6wdARbcZWvtzE9WRbVD6d9vfjlL3XLFRUXJPL635RUB+CiTXw95E9Yhluow65YaD/F/M&#10;4M9eewzFhYz+uwtvPXU7ctYlJhDGy/PzsVtXA0mFgpDaIzNCxaCTgWb7Thw3WLRKMZ3rnC/m9a/Z&#10;zT9VamFFDab7IrFr4f78rgtz/Dl+adlRiXD3a0J+G5QaS14PoFgUp4M7hlecmNRMi6mc6JFwAvwj&#10;Ccs2O00QcmSMMi2mMpwAXp0sozkJkKRKFVk+F7gyWJnFXwZFETM3YJMIhUgHJDd8ApbEA6idtxb5&#10;x7xb13QVczj//97DtuXBFprE9J2yGnm/ezvwvAiQf8x7KL6tW4j5wHAAhvRuj/yN2qT6uu2/E+D/&#10;J5pl5Tbs+8NqNT9Xh6RCQUzZ3eWc1b5Fjbplf5tWatYq5bx95JrZW5vzFkr5vygk14qVxTQS/5uS&#10;iY7zN+LmgSv0Div2PVt5MIFTTSQu6Z9XxLx/15pPDKU8yW8vTIjVzDYjgQSoQ96riBPBHpZ8v6d8&#10;ro1iMpNJUjrMzcZ/RfVmHo+//JSMq/suxbdL8vDg8JW4Uv6+qPdiXCdm8nNj0vFrWpE1H0Oxy4HK&#10;+atGsNcn4JG4gq42JfBjl168OFpI0EVUeb97B5v/q1dbTedufvnnmAiw4DSS6/vYtiz2VfxF88aj&#10;qECf/0v/r1Fd5d7GZjovFIBe6UFIKhJ0S8Eny81OwTS7fj9CBmIuorjPk+s9NqNh81gkHvJ/ucez&#10;GLKeSgIVGGp6/DtYX6ZGRoVEjvtd57k4+Ms5PhKMbYERKlixuqbpeoRonsd3nY/aBFpuCSXALkx2&#10;HorB5cHe9GO0Oz8C5QmOEtz6Rr8/QtRiBUs75As5r8dCjMusm8Vq8MpC9FThtu1y/b81XwDVY1PE&#10;jDUQ2SntFHasdWtXImL+Ft/aTc/9uc+LAHmHv43K/vN1WQH1CQUtO0srULgsBTU79EC4Yt4k+blG&#10;HZFVXovNvuRTFHcZwQD8c1Zu7AQoZuwdk02EDgxfv0WvIrvP6bNKaY4ppS1hCyVUAOGQ/dcGyU/I&#10;jopIryW5KKnahmliOqtFxzZT8NAvq1R55usEg1gzouwwGnRQE5sQgpySFWvCtLpIKAHeMHB5aAaX&#10;h9trabjR0ixMSkRfIDUymcp2whrFvhFC1mIq23nN5gwRMUU33doV+ce+V5eofvsWtrw3Rh/nOGfX&#10;1moUXdYR+Sd+UOecSEAC3PrFFFWWv9xQkP/XbMOWt35F4XmfofD3n6Dk/j7YvqYQu7aVY4xoDef9&#10;nIm9hFiOHpiG95fYpE0xlecGcNukDdrNxU1UkUC0u8tHmVYZgctHr5NyzXN/fzaSZnMEsLV2O44Q&#10;ba4OAXHayOpT3JlBK258hp0fW8t2Ia+jvp6nFBHO5ZVUxTIlwMjxGaFJWH5L5P7lBBEgVF7Rve1c&#10;oqaKy4ix3xezkB8m8sQ26cz5Yq4yKstTI1b5slj9c0yamp8wlm0CRyMhy1/SGmuvY0MCqPxxofbX&#10;c5PVSUJwZ3+CnQXOyWP5Pwnw8i/jI8AOkRKg/L+8GiUP9EHewW/oa57yoVq9rrrxa6RsKMce/dO1&#10;lkXXEvrudU3G4z7TkmIq1wngT3ES4BVCdFr8ZU7Lq9DkR7cXwzkz8ltWOk26sgQQEBUO6bs39l+G&#10;H1MK8chIue/XJ7iSmOsppv3t/i9EOTog/0ikgPLRVRadvbrshhAw9w8nKn9wwggw7OqvPJTbByer&#10;Y81lEMDb09biMDn+QLrSvDJOTYymbZJG6H4oyslZSI6jFT9NxCvnHPXVXBUNV4vpmi0B8v/KGuUP&#10;mH9820CyOkNrgVu/dJIVP3ah+Pbu8ZnAAxfosurUxwkxeYu3ovgvPdU57nJ2HNsGr3wgmsVA6Xhu&#10;gumWjPumbEBNnTldE4BnZksbjMMEvmeKHQbeX6YiVZP5K0R75ZjE+6U1Luh2Vq77FOfrpY89K4rH&#10;0jx7hRtILtyqFhGf8qWv0KKIkRoi+53wQOQLnU7otLan9lio5+vd/ZkgB8hviVoNThgBqsgv9gMw&#10;QR5K6EQnTIu4HYd3nqPVbb4EKY9+gC8ymTrJlQEcSXQcleRB/LbTHBwravdh8rknF1/seUCnCt9m&#10;spjC7obdEgFUdJ1u1ALzT2iLoks6iBbmXHwCNr/+i5GUwoIrzCe8j22p4dIXinWeU4pNN32jF1vc&#10;rjbybxLgs6+Ow26DMuuSDCEkeNO49agIm5cZ+CGjLK5FkA7Jtlmny1teUo3dqY2atD8hxZEtwPUl&#10;EFou/n6J6jdnCBH5xX9MSlGFTwMrqqjFQ8PlGXE+3tHX35+epX4PLD8SAP+j5wf7sV2eG/IbFSUt&#10;pjIiRwIIECpjPMlIaWKmCgtp7dt+JnLETNZiLsc3+pD9xdxtM12PsCd3475iPSoxa/2ns7ORWliB&#10;UtHsKmq3q0lYmszjM0rwxpRMHEufJWqMJEwh0T/GHHKrOUE0rZKtKLzgc6NZS2Ks/H6uOs4+no7S&#10;eUcG3/0RDFxx5tY7LqRocddFl789o1DvUlF+hh8HliPkx5Xk6vM+xbj5G4VU0oK7rwipXTUqC8U1&#10;oVb/9Pa3gwZIOSQtUznBINfdQz7XljvnrUSrmZFjJlQxfc8esVatnGpx1qO5A+gwT7Re0fKYT3uJ&#10;b7dUoJRKn+sgWt6xVFjc8/JCUN8vz7eONF0jFICZ2TKQsf86y3RCfruoz2J1rLmMyJEQAhyXUay1&#10;NlNlCfntel9UFlMZBFRkWmaPO0xIrvMCrbXlljvmFoXMvvdpkcGFe4IvYjpMEqkQKleWGKBBi+na&#10;LQWiRX88XsiurlZHstl0/dfYVRuYH4Nb5pQW6CaoYBDtL+/wt1AzIVSkXr23uPCi9sg7qo2Z/MRU&#10;p59izdgUdXzbpUWabEKQ4HnDM7Eh5L5boM2SwugdoeX4Z+Y4rRO9Gr03fzPVR+rSO72l7CV3Q+69&#10;rEotdNCiYnqJoauKsLakSqWt4G4semL4Ao84rS3io+nYSxQPJiLTYrpGKMjAvH0H/s+dxMwJ4YI9&#10;5DO+FLoaCSHAOhOnbshvX8yNZLUMSpPzh+jW//6N7VsoBDjGt/pkOt8GVKa33d6drB4i5wHLW/w8&#10;ICEm5/pNyk9PucA4SUdAoqsK2MEhWlpmEQp//7Fybo6EBHMPfgObXxuhzq17fV0mnbO5yqsctOuQ&#10;n1yL846nfICaSU53CeAzbjXjfFswEpTfThuSgfQtwVYYgSoZ6C7+NUuZtMYy3JAyTx2agTKf640u&#10;57/cUWIqo9dKHPPTGlSGNcmbM4Bbf5JBhJodSUiIcC9RQnZnX+Y0l1oYCUJOYrlxJVeLqexIAPxj&#10;lGjybs3SCeEU5hvSYiojMsRJgJRdOD9U3g/lM5SkzFv7+NCwRf8dsEVGXsZpos35gxgEl3uGSuO1&#10;5hJPajUaIAGU/XuwNjudxCOgm8ymW7rSZ0EdZx9fOz8Lhed+qjVHBlRwnafOFY2NwRDKnhvsOt9/&#10;XUr1mBRFvnpvsYH8SLRnfYzauaY5HKDb6lLtcBzMjO2ZgqMGpmF2YTBnerEaxDy7iBFbqAkGI1N+&#10;3y0Zpwn5rQkgVGBjxTYcEGxHiZDiO4vrP11j4wIqsouyoNjv2I+pgBDu/u2EmM3X9FumXNa0mMqO&#10;BFDx/wLmFd0Qcrzv5/jzhcRNgNzVodTlYA9HHiKTHO+MaCXPBOAyFSlCHgbn9KQ8Rpq+bdAKtJ2+&#10;Dj+syMevaZswJn0TfkwtxGezs3FV36V+QpYR6+Yf6yeWWNMEUDM9XZuehrk9zgVysUSL/5wd64pR&#10;+uRAIbr31TEkUO4nptZI0Jyt6DlbHasl8JqUip6zlNbHRZe6Cx5Cfke/i8LzPwuzgwQYmLlZaVoK&#10;bgIihCD3k8+f1torgZTAMrZKJ/zv3Hx1nDKtqVnSRYaf3ZOxV59V+OeMXGyqM68I3Dt1oz7OeU1C&#10;CHFP+cwMmCtsqQDaW3OBQbU9G+xrbabg3iEp2BKgSccKHSh1fwZKDcYrotjEHnzBj7gJsD8Tm4RR&#10;VZ8ZF89Gd6hVXPUi7DL5UEiINLs5SvBvrgBTPed3Tm20zWR0Ubs/KKbyWxpEREPjyivn/QJIiDhZ&#10;tLMT2xr2CGvZtmIjtnaZrrbJUdvb0mY0qocvU7s3/BJ4vV1Vtdj8ynA9lyjlm8iPZFp0eUdsT49k&#10;DzYwPLsc+3D11RR8gKCG2DMVbXzaGCWwDAoXNrqkluBJIbt7Jm/A4zNy0Cm5GGnGYKZA7zVlZvIj&#10;5PtbJ8bi3tFcAXwlfW8/qx+pfkWTmODf7GvS587uvgB9lzvn5k1lRQvgugEhNlbQspR6MOKTFlMZ&#10;4RE3AT5FB2U+CFMlCSGo+MJZ68CnpzHCNAnOdI1gkJd0ZOe5KGsV839OiAbUfpJxMUQtQIgpzNXZ&#10;nUXuaYlwEngNCrU5bqlT7jem1WSSn2iTm677Cjuy625PDA5gal4FDuorxEOT2ERIJEjR5m4Ztz6E&#10;VhZKAo+bW1SJvVlmMPNbCHCAaKdanOe2ZABpxZV4a3Imrvx+CY7vMl/h0j5LlI/gaLG8/NNLFFMZ&#10;sQAq/l9IbpHfOs6PbydOHAQo/9+1C+d8a622mioomto+7WeqXSJaTOVEAmBJXjkOYJnBRgQ3qLaL&#10;Zto6doK4oTU5mrPGOT1LI2NEl52F0fqyadklg8rWjlNUFGoViMGt9anr6IWX4j91jzJCtQ1gXlEV&#10;fttfBlnTVjQbQkyH9l+NrquChe0PB2CBfZ1gGqeYv3Sx2VTd0qM/m+AXZnIj6orpvHCwxf23/jdj&#10;hgZYc26IQnT3UO1F4D8vOsRFgIwVtleo6C9S+T/ISOEXUzk2TBL4++yNm3EiffxoDlMNN12TqjE1&#10;RSHKr1qV6euECPcH/7GL2QxW5GSZpdd0Ru1Ce0eDLYbybJHRnivJyrmZWp/J5LXA3xmpZtfmeNwV&#10;gBWl1TiekZiDmaYEtbbuKbh6VBbGbYgksoxfOOd4YChNk5Br/2lSazJ/nQgmpmMjhQ6eXF6rB5QN&#10;oiRx3k+L/l35F9PPMNgcpHDA/3WZ5yBk9zXCIy4CDLtSIyrqfydGtiReUFGLf/y6Gjf+sBSfzlyP&#10;CuPkJlBctQ1vTMrEUQy/Y8/5cQ6S4N9Cupd/twSTExgxonlCGtDbo0KHu+LChJjDnBPc0mYUtqfZ&#10;83N1hYsklb1mK62RJm3+cXUDLzjBIK2lj/dX84NaTHWMFHou74yhGXpBw0RQNqgpCpFdPXodeqeV&#10;IseX8yNQdsl/M/MrVV4QdU4452m57lcrozHhWw4YAv+beRuwNMD7wnxsZAB+Xl2Eg4TYGAKLRHd4&#10;x9k4/ut5QorO6Srglh9DxBelsiPKV3KBPeC5rxMecRFg2C0rQo5DIgpjL2XRl/DV8drEfXMSzu2x&#10;UG2z0RJ4LIW7Pxj7772kLDw9Og3PjU1H+9nZjjD3FOd5rQ1QUZtN7jABoPZ2SjtNlKd9iJL7vsOW&#10;d0ej4uskbO00FVveHImSe3or1xUeE474dMTot3TY/DhG5roANlZux/l0bwlHggRJTbS2A8WsvXrM&#10;Ojw9O09FmHl3caGK38edHIr0QmmVNqx5wUWbEp+Up+kDGJxagN1eGY9jOs/FktxQLmim890AktaV&#10;Kt448Zt52LZjF96aJu+CVt3bk1x7iIEPZoSfBwy9xTY04iLA6wYsCz4nJ8xMb+2M0kjMH6idH7u9&#10;OVGtNu37xSwc3WE2bgzI6Vv3nNDiPr61QfgnLV87RAfx7asD+u8d854Q3Tva/UUIT2l7DLNlcKyu&#10;A+4SOexNbH7tF3V9Laa6xQqdmOhahqcy5eYwgb58NG1JdCROgn9zro/EZjrHDSG/w8UEL4/T5aJ5&#10;AhjEHNzUwtol4TfSp6/ouxT/FoWDofKniAa3rrTKtRASXJiGgnuMd3ttAj6avV59pxY4udVVyIwh&#10;9bToa0/IDBMkVc552heYwV338IiRAIGtorYyEmxQ+5z+f3KjOyL0/9uxaxe6L87B82IGDxf1+B1L&#10;u/xheR62+CaeTWIuz4P8v7wqrph/UYHhrX77FsrbjlXX1mKqV7yACoxw8/j1kZNgvBACvWRUlrq2&#10;uU4tGcDiPGuPvmVyKkKiVkZ8ME1tVT2l63wVQv/f49KVFtdzcS6+ELP5iVGrcYMQJjU5ynw73JWc&#10;+7307Z1yjQM6zFIEuLfgmQAyA/LKa1QYvVDrDJd8b68zuOseHjETIFdlFfnxoZgq9t4UPDAiGk9t&#10;vzw7bo2O/ceyP5qOo4Rob+i/HP+dkIFvl+SqzdJ8MO7z6pbZmsGPXSi+rXvwhZBEgZqfaI3+kFsU&#10;U50SBaBWBtb76bAciTkcL0RjvGdKSwl8Gi20G9qRXHwkCZKI2O+di5D0AnlL+itz99j5e+w5edtP&#10;V77/Wqy8xdxhYs3dvyJKDkVlkZTf1XSZuqT/2vy88LsQO82EHxiOP7YArHEQYL8V4R2gv5gb7aqZ&#10;loAb5gPnw7ZHHV5TRgomVr+g1yI8NSoNw1cxD0hr2eoWKbRwTk9tPzMRV4JAzW9rBzutJcVUn0RD&#10;y51cxKhvEhQCfGhmc8/7EQ+AJ0enqXnA47vMw4Lcctz3c6ruk9IXL+yzBG1nrlfHcNFC7eBgvE4n&#10;H7Sdpo6jT+5B3NoqJHi0KDY0nd+alqXifvol8Noh9wVTSRJ+mCeapRbnueERMwGGXQCRG+YKjxZT&#10;GSZAHsgO5Wip5gRIgnyQ/LRHFDUXIf8mKfJ7fie46NtFKk6ZFlPZrQ1aVMIkQ6j8hICuNL99G2XP&#10;xJMnOB4A5dt26jzAsUaCjgRCgA83+8RH8UC7qVwlCseHs/S8nQpZRQKUfnmnzxdPy8mmSC5y3I3W&#10;/J7KPfL2ZKU1Pj7SDohBMV9b7QQLxTVSdu+wqTbMiJkAVX4OPgBThURrowN09CFxoDNwMTvVaxPw&#10;wcx1SC6sUETKOYVXJmWoPcCndlugQ2SRDO06yANiHEDzynFrhMhO+gJ21Q7RJgKLB9xRcsy7yo9w&#10;15bGXB0FkkursS+JKpwrS6wQcv1Lq/UBtBEoJXaQElFCftd5jvqOMQIZOt9nvTn4gCQ11pFHhCR4&#10;FM+Xfn5536XKFUZL3etOtx2ig023Sd9n0GQt7vNDIwYCFC1NzM1T7CClpgqJhna6WgCJxSwF5uds&#10;Dhn3j2oznbCHrSrETfZ+QQZKkFGFmqkWU9kNgWBiOrY+AezIK1P5QJSzsonE4oG9pzjm1JiJBFNi&#10;SiepL1O410qcPCxDLdRpcV+/vmES03ENAb9cysjR3IMvxPTG1LU6rSYtNScXkPzaTMbH1oqvsxy6&#10;sg1NLZTfslGxLTgB5pVXh14Ikf4fa8CTmAiQmt3eouEFrZBoZn8eEs8WFVtMvxGBQq1QkaAQcqLz&#10;hkYHLbXzslD53RxU9JqNmhlrsNO3E8IppvMTCaBq2FIY02UmAJz3q+gxU13HfP2GBvC3afW0KGL5&#10;AXK7nBbT9ROJQKEz98/rtqD98k0qsIPfH5FiOr++oE1hO7HZw7/Ic7E3QqipKVGIqIjw3/ykGSzf&#10;fx50LcAp7t9saKvwTJJrsC23cl0qZLGsA8REgMr+D1YZQlTS16bEGrPfKabf3QDGZ1oRqYWQd5fR&#10;KK24MeYCoULAl9zLJOX+MFI0Ewsv6aDmySoHyEvKdEYvscVUXjyg7ELxn3skfv6P+3uPfEeltHRe&#10;q/EBFIsZdRS3zAXbzxsPuBI8tT5zy/iFif0XCtl+JoTHfCgH9Vut5zhJ7oTc372TNoApALSYyks0&#10;oHZrHfrlHEU23GN/1rdCSu65PhtCfAcKCfo3QlBM5UYC4A5RqBTJmq4l/T7WmAMxESA9r+uouk7I&#10;b3Y6S3MZwQAsKyjHM8NXKt8jLabjnLB8izj6UCONY0Uodoi5uaFEh4BnSChnVBT5m354Kraetdui&#10;+M5vUf7ZRNTOylTpKeuK6RqRQstWKT/kNrgYkc80m6e2U2SvxVSHxgIwTDQl5ehsIrF4QC1QSOg7&#10;Xyh8iqkOkSJQCqq2Y4TU/dnZeThDzG01n0my444Wd2BW1qVrMi78ZW0DOmdDbYVT/YzKDxUOBku1&#10;NT4bnKdrMwXn9Vgox8e+RS0QwKtTQiy68ppSr1gyxcVEgG+KvR+uMjN8W9JMZZgg/xdV98LvlmC3&#10;F8fi6h/s0O1uqXue2kVCQlapMqdjSV58McKiB1D2n8Eqzy1XRk3E4cMpHyqtTGmHx76Loiu+lHOH&#10;oOqnxdiRZUeuCSamaxN+4d7b8g/GIp8BUSPdARIFlOnbxR1QtSkBuLu+/ANJRL1WoqMve5wtpno4&#10;UVdo1i0rrsaXUtat47NxCJM52VpepLtUuiSrHChaTNdNJLRTcrggpeSFJ0auQnlCAqPagAp/H1rp&#10;mqpc87SYyjAjJgJ8wJ0Gzwl5OMwfsK4s2vkSYDlHGD5EkuhHSbi231K8N30dfl5VpBKy+Of2/JJS&#10;WIGjmZGO58m1920/SyVS0mK6TqIhjblgMwpjWWygdnhCW7XdTGlrZ36E4rt6qSCkVYMXqwWGnZtE&#10;E/bNbQSTXTpYwfdz/SkoRdM0XjMOkLg33dQFu6wIHnWfRVMAsG5rLfbrGySkfbxgmaJhXv5rFr5f&#10;U6bC54cTLhryuKS8CnyVWoJHpufgLLrusCyl5QliqasQ5amiLW6LOdp6NNCkrRY6TNNflsnLXDx+&#10;MZUTC4CpWaV1V5edEOJ939ptYi7DjCgJUAuXrYNWRojouG/mqQgSWkzlmEB/n5xAzZIrTPy3PFzu&#10;QTy563zcMTgZb0/LQsd5G/Cvsekqi5x6IVTFpU7n9lrUwOkKpYEvzlYZzuImHe7FpXbIvbjcgyvk&#10;WHhhe2y6pZuKrLL55eHY0nYsyttPQvnnE7HlvTEq/wfn+nzBCupr1weDHBz5Dmqm2A6rpmfRVAC8&#10;v6yofrfKWfuLD+i3GheNzMJ9onU+PTcf/1tQgJcET8/Jw9/ku6vGrMPJQzOwH+fxqNmR8GiiR6rl&#10;hYKQ5n790pBf1VABf4EHR1D5cfRRWl1tJuOKPkvq0Q8XWFNSqWILBNU+pU5+Z2pTGWZETYBMiMw0&#10;k0rjMlVESOgy3948iqkcE4B/0ts8mJrLB81rciKUpEjwWDtpCyEvgsvxWkzXqA8A21fmKpeQhJuc&#10;Uh7n3EhqDDpqa4oBOLKNlWWtHlxdHOB1Sh/vp+5Xi+lZNBXo/cL/N3iNJhoTeSQK1NzcwRZs8Dv+&#10;xjrEouGFQ++VOHRgOsoaTCMHuthKChUObolrO1VFcuLCjRb3OYkAYwNuwxGhYg9IPWxHa3MZZkRN&#10;gFwCP4B795zE44QQ1F9/TlXHmssIBuDmH0PkAAgHqc+eYjozSZMW0zXqA/L/6m3YdO1XmogM5NHs&#10;QSIWDbdp+PxFCqBnmphNJCITebQECMHeNN7tX1ef0Glq7cXGQ9rPxIjVRep7LaZzEgF+7FLWXXBX&#10;mGnKPI/W+ouaAJMLt+oH4N7rZ0NGh5di8soGLhI1Wt0gyZVzjNT27NVd07VssC5vT/KF1zGXX58A&#10;Kn+Yh9yDXq+XhYfGBjXPsmcGqfvUYnoGTQ0MmLATJ3FFlVqYiUCaM6hRCgFOzEnUSmukAO4eJs/z&#10;+dG4Sz61mI4LBltMv4WCtfuMnGDiANEMGZ1qc5T5f6ImwCkRTEZGHwSBoAYoN/i/8SrQwWMjV+Pu&#10;oalqR8neDLtPzZCqNx8Ar09z2DaJ20zBc+PXqDLMZdc3tGx5a6RaCVY5MurZJG0wNEvtz0YL1AIt&#10;4iM+WtEY+W6AospafD49CymiDGkxHWcCsCh3C7I3x2KlWQEZgk2RiZK05+czkRXl4mvUBOgLjmiq&#10;BCGa20A5RoupjGCgD+BWvDhqdUDic26n47Y3Zp9qN2Md/iqjzoW9F6tosicJbum/DINTE+FsGS+0&#10;VA1dolZylcOwmqPTixkBvoHNCGru74kB1t1RTPfeVAFU7+BcoGiB9T0XWF/gQgnzI1ukx0WXm8eu&#10;x2hf3hPTfdc3gAV5WzBmTTi3rUCZtaFMKTFcJI0+UyPQJilLK0Em3lEucEmKYLWYyqiLqAlQRXII&#10;WgmBaGfRR4Gx4RTTd36p2bYDtb6VZoqznMaCX+jTR1cW+vgVXf6l8vnTvn+MrtxMzGS66RzVRiVa&#10;12K656YO4JPlm7Bbt2akBdoLK9RchfxOGpKBv8/IxaDMzS63G9P91jesAKm0yNpMVnyQW16L8prt&#10;qN62HVWCytrtiuAKK2qxprhS+QR3mr8Rx309V09xCX+M8pGn6RomWAswwTRAou00TMi0fTRNZdRF&#10;1AT4TlgWno4lPg3OVEYiEExMxzYGAmVXeTVqZ2Wg/NOJKL6jp5ALA4haK7iM1txEtUOSNVNa+v0Q&#10;Tffa1AHlJrI/3VDqYyU2EaCWx50flpa37w+rVVKnD5YUYW5BpdJiA8V0nw0F4NM52Yr8VH8XhYeL&#10;okd9NRcniGZ3vOD/vp6n5uMY928PTl9xHp/ExSkrrh7L3z0WR5uxERi8sjCs9TkgSuszagJkyOtQ&#10;djidoGmyajGVkUhoGZBcIOp1U05YHSjcRsZ9wdwfXHRpB7VfWGmHTDjUhBZRuOujsrcOdWS+r+YC&#10;KOfjJjUX2Mep5aXi+MFr8GhSDvqtKcM6X5J3p5juqzEAvM0kRk4liIuWJDcSnT03T3cVfq8WTB0c&#10;Qci5sQRLZv4RNf/vLs9R7tcLo9uvHTUBKkfIoCsxDE89W02SajGVEQncEvy30WuKVRis38iDTtsU&#10;T/7ZhkKgMFJMTVI6ytuNQ/HtPdTiCckwT0zPRtUOT26HwnM+wc6Cht5WWB8ApuZVNP5qsEPL26vv&#10;KrWbpM2iQkzPr1B+i4Fiuo+mAKjQVooAqc3RpKVCxE0L/JuftqZn4gji7UkqoZIW0zVMABblbdHE&#10;GoIA7dwj5jLqImoCvPWn5OAEKDd+rKi/FTE7ZmrJLKlEUlYplsoNc/uNFv1Jj/D3p2XhTz+uwNnf&#10;LhQVW67LUeadyWg/t3muVPpll8rkVvn9PJT9cyAK//CFjiwj5rLa4dGA2qFyfXlusK9ezRtQsfxO&#10;5/azhlwMcWp58nnsoDV4YOpGfJdWiowtdhJwp5jq3tQAFdhUpbFsMwXn916Eb5fkYVxmiQpcOl4+&#10;b6G7islThH217VQVuDhH5fShmK5hApBeXKF2hAV1ixMCfCnKeKBRE+C1/ZgK03BzhKjAZ3RfgJ0x&#10;zRnp5CuP/rIKe/MG1YiShAt7LvRFeZgtnwfzIfLhk4Q54tgPQ0ahl2OMCtt0ECg7SypQM3m1ytNb&#10;fEtXtStEmcr1neRIQAKsHhtPTMemBuCtxYUNYwZbpLeH/H3xyLV4bUEBJududURuscVUz6YP7ga7&#10;d1gqzu22ALk+IvPL7VSSTBsahBQP/nymI8G6uXwzgJwt1aGDMQgHPDU6TR1rLqMuoiBALX8IlaFJ&#10;vj9PfveLqZxggMoip7JL2TdIVVdu6pCOs7EwtxwX9ZFrBwvCIOz/+pTGjgadSLhEBpVtK3Kw9YvJ&#10;2HTD19q95ph3jeQVL2h6U/vcuaU5TClECmDhpipthsa7B9cElknzVsjvol/Wov2KTVhd1ly1vHCw&#10;xf7b/92/lK+eoY+KdUjFZqpoiVqc5UUCoLiqFocy8Emw7XCiFD04PJpMlFES4C757wwGQaTmZaqA&#10;EOAVPyxVx9Y9PxSgtDw1arjte2p8H03H7vw7GPMTohVylUiL6RrNHX7ZVbsN1aOSUXJ3Lx00gRrh&#10;GWYyiwUkV7rvWFdrIdDRTM4YXg9mMDU+we0TsjFho+2fZ4upLi0Btvj/fmmSPFu1OuzqmyQs4YYR&#10;afa2OXdZkQDYWrsdR389T88xOsu3IQR4e5SR6KMiwO2i+p5iZ3E3VUAI7I8Dot+QTFExBvnwTOUS&#10;JvLjd9RGRWu8RkxzZp3XYrpGS4JfqkYsR9HVnZVpnKgQWJxzpEO3FtP1myuAF+blJ84M5hyflHWx&#10;aHyBxGe6dkuFlrYz1qk5wTpbZNlHhZh6xxQg2QmocHiMCBWUAIV/bh4UXW6QqAiwepuVsjIUA4v9&#10;r8VURjAA9zHGIOf1rHIUqBFyhcl+qEoblGtzBUp+31O+O7/nQnwoD5/zh1pM5bdUaGFWti2v/yLa&#10;oJAgIzbHow1yC9+ZH6sI11bpLQjAmA3lOsqyidCiAbVIwftLChsxWVJTANBx/gbdJ91KCjVB+f6L&#10;gMVJp7jLCgXOAu3EGT1ogQYjwGm4rr8dSNlURl1ERYAVNdvVKm8oArzLlyPUVEYwQEWQUaQnBPfo&#10;yFUYvroIv6ZtwlvT1mJfOlNaW12O6DQHr0/OxEj5nZEpAsVUdmuAFvoWMgWm2noXIwnS+ZmmtV9M&#10;12uuADZJGz6I0ZfjcYoWc/eQH1ZjlJCpX0zXa+kAei7N1f3WZKGJdfbmtCx1nC3MJfLmhAyUqq1w&#10;pjKDgbILZ38bIiKMXO+qvvYUHMVUTiCiIsAtUumjQsXkkgdxb4yhsB4btVqZslRx3cKcn5zj21tI&#10;kG4wTuG8zsdJWWqFWIup/NYALVy5VfEDqQkaCC4caErTJ1GL6TrNHcB149bHrgWK1ndov9VqQUWL&#10;6RqtAVB78JWVRodnNxeIknSMKEt2FHcGSJ6WVYq9qMi8PE6ZzFpMZZtA2YXzeodehI02FmlUBMhQ&#10;M0eGIsD3pipTVoupjGAAXhi/Rs0BMsLzOzJq9FqSh6GrCjExswQPqSi0U7Hv5zPx/fJ8TF9XhhmC&#10;X9OLdbaoV8bj9B5Mi6fLMl+jtYABGRarhYxY/AZ5XvWYluT+4kYc7jCiNe4pmJ7fklbHYwEwOqMY&#10;e9ASDGYNCuije1r3BTiv1yI9dUYtkdwhihJDamkxlW+ClvPDeKFc2qceCbCsilFZQyxDC0n9TchK&#10;i6mMYABe5QqSPd/HT4KqNW+W1+P8H+cUOOJQBeY8AP/m7/Jg92s/SyVt0WK6RmuBli3vjVZb2aIy&#10;ha0QXv7kTKbymzvEDMvmPGAMBCik+c2qljg3Gg3okGwFRXUSEfumD/IbYR9j91l+x2OlX98+KNq1&#10;Ai0XhCHAS+qTAOtTA3yeGiBJz1SuG/aDtv8tD3rPz2aqHSRaTNdoTZD/V9ag6JrOUTlN5/9fW+Vj&#10;iKBZ+lsCgMzyWuzJpElcxTURnQlCmNeObayAu00JmgCPIw8ocrPAv6mUUCMk8Vlkx1iee3EOn9+R&#10;CK3PP0W5WmtLo2qA5fU4B3jfcGsRxFRuOMhD5UNe6xGgA2IK/7xUubSYyM4E7j8ue+pHda65zJYA&#10;Jh7fiZOGRhEj0IrJ58372RAuqN2O+Rs2Y5yYwmMEU7NKMCu7DAtytqh4nilFW7GyuAJZpZVYK1hR&#10;WIEei3M1Qf5vPP4xKrodG7acG2YO8PL6nAOMZBX4zigdETWA6/tbW+yo2fGT3uQESZHg6KEgv/EB&#10;sA62Si0EyCjS+Z4J7ICIaHLU6CLVAtUCyOeT9LnGMlsKgFsnZkduBstxf5wQS5TzlozYhDH97ui3&#10;DKs2RZtBjrILvw+3ChzlRoyoCJB+gCeE8gNUqm1sfoD031GOlFI2/2ZI/Md+Xa22ttwzNAV//ikZ&#10;1w5YjivlBhkRWtWDBMiHIecwU902X9w00zVaI4CtX07RTtIGwnODu0qoNWoxlddSALw4PwqH6B4p&#10;GLS2tXsZRAqnxPJ7MOjo8KeH2YhxfZQbMaIiQFYg3E6Qm2LcCdJ1UQ72eHsS3valtQwt3PWxNK8c&#10;Z7E+L43F8xMaMydIU4Uogcs3RJay8zTm/ngftQujTy7d/CDtbVVJZAT43UocPCANRdUteV40XgSK&#10;PzObU9znRAsdBf6kMBsx6nUnCD/PCqOCXhalI6IfOtyN/Xfd353wS0ZpJTrNWq9CcpuPbc0AdhZv&#10;ReEF7cP7BZ7SDoW//6SF7gBxAxi3cavew2siPSd6peK8Xzgom8pp7dCSt7UGXRZsxH1DU/EHsc6Y&#10;npIOyf8atVptWIg2VaUZUH2ckadDrUH8JcqNGFESINQyc6hJSE5S+sVUTigEE9OxNpxi+r01Qwiw&#10;tELHFQxDgNw9UnRVJ7V6rMVUXksBsKKkWi9uhIsMIyR5wciGTrbfHKDl8znZ+C1DVHH6inP25AYq&#10;SPzk9rj3puDiXoswLeYoMDaATZW1OORLuuFZc/9uyPUfGbFKHWsuoy6iIEDCmqvjQoSpAmIan9Zt&#10;AXbEPBfHkDfb0FPM4X+OXIX3pmdZe3xNx3oIDyHALZUouqyjji5tID4bDMfPfCX2eXXLakkQraVy&#10;G/bvH8GWOBLgqCx1jrms1gj5v2h1DwrZMBp7UJPUBhcxhRC7LclV59YtLxIAGzdXK39f5Upjuo6Q&#10;7dNjokvgFTUB/ok7L3hDpgrIg2C4Gi6RazGVEQzATysLcSwZnlFhOHq8NgHtZYTRYjqHcIrp99YM&#10;+X9FtWh2X+r9wQbis8FcxqV/76/O0WIqr6UAqNq+A/83eI2OD2giPhtCgFeMaQ3zotEAeGVypgpt&#10;b+QBE2i2Cm/8mh6rkz3UynHIsHjCGa9EGRM0agJ85BdpFFR1TRUQ1ZSZoAq3RmtGAcNWFSkGV6qz&#10;2vUhN/nmRHy9IHSSE4boem5cOj6e7bkp1IX8v8pyiA5DgFwB3vzyz+qcuuW0TJzzy9rw84A9U3GD&#10;5wDtADA/Z4vup24iomnK7213NS6W2q5qhPx2zFdzsUXN11NM5QcDsCA3fE6Qj2ZG966iJsD/TJBR&#10;k9qZqQLyQLgjwx+lxVSGCcDfGQyBoe5ZjuUL+IJci06rzuPcMji1ALu9PkGp4rHnI26pkP/XbsOm&#10;679G/vFhCPB376jtc1pMZbU0AFeNXhcRAd4y3htc/bAitzs5gHN+ot0dKsrPxX2W4JYfV6jUGSd3&#10;W6BJ0mkxinXXPeqUmAQwIdPKCmeX5YYoUPQm0WIqoy6iJsD3GfgwGAGS7YWho83OTqFqrG6O5Cef&#10;/Zbnq++dQm2PyZZXFGzF2DXF+FDY/nd2iGypE0lUi+karREiYuptuqlLWGdoaoBb3v5Vn2Msq6UB&#10;uHRUVgQEmII/T/QIUEOvxP7OjgdAS03I7eweCzBgRYFYfoHpPOmXuySvHI+PlOdorxvI8bdGvQ2O&#10;AH5MEWXHSaZuyG8/pUYXFT5qAuwiDBuUAAm50fEZ0WVnp5RWbcMhX87WD1bwyqQMfLs4F22SslR8&#10;QC6+MLIE84OoUYVqNuthvwghTYbKYdh+Le5rtEbwYyeKb+0WEQFufm2EPsdYVksDcPbICAiwRwru&#10;ntwcsw3WByDKR7nuf1R2pM9dLhqf36S1xX+8Lf8ZJ5YjyYsLpdKP6VOsxVl+KACd528MzT1Sn8lR&#10;WoFRE+DQCLKz/7DC1t5MZZhAYbBDR74REhznBHnDnHPkvzmnwHkG57yCDSHCw0UbLFOBFnV5HrQU&#10;/7mHTrpuID4bigD/O8w6w1RWy8NZI9aG3w8sBHjftOiSbbdcALPWl+l+SBKUvsp5OUrB1hq8MWGN&#10;Cl+nJfC8dWVV2JPWnZxzwjfzlFOzFudxoWClzQhGgOQEqVO0GeeiJsDp60s1SYWYiPw0pgUJ4OYf&#10;V2iiM5UbDnLzKiJMqRcQwQ8txXd/qyI9m4jPRt6RbbD5uZaWCCkY+P9dODOSBEkkwKRY5qxaIqAC&#10;HSglhAT4YZIvZe0nTJb+4lgc2GE2SsSa0+I/jyktVVQY6d/czxu9czTw+K+rtVIUpP/v3X4msjdX&#10;q2PNZdRF1ASolqJJfnwApooIAf5nfCzb0oB/jmFKvRAqrhOsA1nf1gatEYDzg1pM12ht0FLyt++Q&#10;f0wYAmQkmH8Nss4wldWSoCPCnDosgogwQoCPzIjHf60lQUeB+R0jQtH3T6wu7sx4cnQa/q+LFSRF&#10;lKO5G537prV8PjdbW47Sv5lTWIu7/FAAbhq4PLiCRBc8qcvWKFeYoybAoopaHMx5uGDe2HKTsUaE&#10;+WiWjCJOFZcky4URPjh+TyhzWL7jw7ZJUGmkmgBTi6KNMtGSoaXkwe/D5hDOFwIsfXKgdQbFVF5L&#10;AVCzYydOHCIEGM4PUAjw6VnxZjRrSbA8NuirS42Oc/BUWvjJPiv9dXyWbQZr6bMsD3uxLxNybP8Y&#10;psioMXKLnerrNj84Id+f22uR7/jA84MjagJUI2eogAjyAC6KKTk60D+5QBMcyxFCO6DDLFzy/RLc&#10;//NKvDQxA1/M24B+8vDGZRZjvowyK4Xskgsr8K+x6cppmlnjvTlAJ7SUPtpPOTqbiM+GcoR+vJ91&#10;BsVUXksB1A6j4yJxhBYCfH6OR4B+QOXl2Zd91E1GVEhEMbE1wMySKtxGrY0KDBUm+Y3cEX36Wi6S&#10;1uKwUEnRRTO8JYbV5SgJkACuCbUdTm6SajGTGGsxlWECMENNsEq5MlLwAScXOLNuBRc25rvl5nvE&#10;tdWmJUJL6RMDwhOgaIglD/e1zqCYymspALbU7sBRg2TgDEeA3VPw8vxoNZaWDu22tg81Olpl9nqA&#10;/Hvvz2cit7xaaWx/YPRm524RUY7OoZYWw/wfp95+Y1t8dnlOiGb51Jhog6zGSIB0Swm6G0Qewh7y&#10;6c/eZirDhEBP791lxPiTjB7+VSWK6TzCKabfWzOgojxzjs9EfDY4R1hyfx91vBZTWS0FOj3moT9G&#10;RoCvLyxQ55jLaq0AFueV43bpo+yrigSF4Ji2kkI3F2aFU5sb2KdpMb41CWf2WIja7dG7wIwXqy+o&#10;0kUIEX88K/odOzER4HvTQzhDE/IgJmeVqmPNZZgAlTZPZ5e3yrHm/v49Lt3K+OYheggBPjtYrfKa&#10;iM8GV4mLW2w+YDeAgurtODCS/MBCgG0WR+dc23qghdtVlab3xkSV0dEWWnTX9FmCY8R0PbXLfPzz&#10;19UxKEaEjhcaknNEIYvWCZqIiQAD5upMkIp2XxytOaqdoa/uJ+Y1I0xwtYcjxwfyKf9OizqEtgcN&#10;IcAXhuo0mQbis6GiwfyZ0WBsMZXVUhBFNBgS4NIidY65rNYOoLiyFheKaXv1D0tVyCot+jdKRc02&#10;R7R2iruMcAD+y9zgwQiQCpNwxcKod6DFSIDzNm72r8KaKiQVZYW1mMoIBr19poew/U1ChMd2nouj&#10;O87G02PTrYlT0zkeQgNqh0e45EhKA7zzW3W8FlNZLQUAIzwfECEBfpbcktOEJgJuCfab8/toALV9&#10;LqgLzMd6wZTO2FpMZZgREwHmy4W44qqWtU0VkorSqVmLqYxQ8AuTMDETnV9Mx3sIDaCy33zkHfZm&#10;8BzB8j1zCG95c6Q63lxOywL/u/jXrPCJkXqmIinPsz7CwxbTb/FAe56owArBPE/ke84t7ox6cSVG&#10;AuSFzgzlkyPaoU5SFO1ytxu2mH7zEBmsqNAXf6F9AQ0kyGCpNIG3pbSmHQ9A/4wy7NY1OXhUaNH+&#10;Lh6VhR2qY3loHADrN1ep1eWgCtf7U/HnwbH4HsdEgASUs7NapDBVSCq652czvETlTQZAzYw1yD+p&#10;rQp7xfwfTILEREl0j8k7/C1U9pmjjjOf31IBPDErT5Mgd4TYIfJpFndLxhED07CyzEu12rgAJq4t&#10;CbsC/HqUgVBtxEyAb08T8yHUqoyQ4+g13txJ0wGwbdkGlDzUV2mBKjqMEGHxn7qjelwsW5NaArR8&#10;mVKMU2ynaCHCA35YjfunbERmuXNC30PjAPiC2+hCcc17UzAgOTZfzZgJcDCjwoRZCW430wsl3rSg&#10;ZUd2MbYtysb2NbbbgC2mc1oDgOodO7GsuArzCyqxscKbd246AB5SUehDrQBPx5Ioo8DYiJkAU4u2&#10;Ynd6ZQfzzBYN8M4oU9R5aAiYxHRca4NbTMd4aFjo9YaznGHy3PgoCYd3nmulxaWYygmOmAmwetsO&#10;HPuNFQHCVDH5/oSu81Hr8/9xlxEKnnjiScsUU38PBmB9WZUOoxXC4+SafsvUseYyQiNGAiQs35xg&#10;CyGiGe4ulaamqMVUhhtAdkUt7pq8QWOKBw8eWgQmbcCjM3JUNj4tpv7vBvBL2qbgHEO8OwUvxuRz&#10;rBEXATJcfbjJyb6+3B6mMtxgusKdOGxgGnbrkqwicXjw4KEF4OsVuGhkltXL3f0+GIA3QkWBJoRj&#10;BqXEvlc7LgLkKm9Ido4pQgPwr9l5ygfL6JvlwYOH5gfpz5+uiNYrBMq8DeoCI1YmI8SkF8fubhcX&#10;AeaV12C/UDtC2k2LIfy1qL3ry/WoYXqQHjx4aF6gb2XvlVi0qUr1b3O/dwNqX/GBoYIvt4s1wZIf&#10;cREghXlAGf3FWEEhRobGii5PMFBasx0H0wwOt0/TgwcPTR+9UnHysExsUxGdKO4+b4IdAiu0hfnw&#10;L6vUseYywiMOAiTCRGkgop4HJIB7pmz0tEAPHloCxPx9Nuqo2hHM/8lvPaKOOhWIuAlw+OoiIbnQ&#10;LM0AqlpMZZhg7dP05gE9eGj+6JmKMRuidVSGSocR1Lqk/7GYxsmF8SVBi5sAGf563/Yh5gE/TMLx&#10;XeajJqoosDpc0YGRhCvy4MFD00XvlfjdoHRsjSoPcAT+f+2ScEr3Bdgek5+xH3ESIAFc8cPSECs1&#10;gnbuVHmRAMoX0DODPXhoxpD++8j0aKMMAd8vzws7tcbsdFpMZUSGhBBgWH9A+Y1h9LWYyjAB+HHt&#10;Zs8M9uChOUMI8Jf10UZqBv42XCy/kFNrU+Py/7OREAKckV2mbfVgEaI/mIqLxZ7XYirDBKCsdod2&#10;ig6XuMaDBw9NDzGav8woqZKvMyWGiU/ELN63vc4+p8VUTmRICAEyXH3IfcGfTMceQo6xZIp7YmZu&#10;09ECGT3421Tzbx6aFoIFOW2u6CntjtNBzem+pN/+c1b0uYHGZRSH3mAR5/5fJxJAgATw2K+rlV1u&#10;rDAhZnCnBRvVseYyTACm5VU0PulQA5XG94S8zNsmZqtgmS2ig3GBiZ2qpS00sb3wnfGzud9bL6m/&#10;EMnD03Pw0fJN/vsyHdvUIPVk/9Vi6t8mQOUACjel9unsbHWsuYzIkTACHBouPiBZu3/0rM1w5GcM&#10;z2y8ly6N77f90/D9mjKpj9RIqvX83DxNHL2bSUM0Qeq/T7/VeGp2np5m4P2YjmtOINnJ4HSOtJfJ&#10;uRX4ZIVFGNSeTMc3ZXCAlbZ3xIA0fJem2x5lfM5WHMd8xk3FKgqGXqk47edMbI8qnQBjAezAMSGt&#10;SYGYxssLYov/50bCCJCp8UJuWxG7fU/5zCyN3gz+hCMftS7Tg64vkHCFFO6ZtAFZW+0Ambo+lB8y&#10;NuPgH0TrbW7EQULonoyrR2VhSbGeQ1m1uQbXjF6nn3Fz1ZjkPewhdX9zYQEqfS5XwIz8SlzAAbRb&#10;M9J0ramWx5JyHMFZ/f0ht2o77py4QZMg36epjMaGtKX3o04nCkxQ4e9DKFIf6O21sSRAMiFBBEhA&#10;BUANF7qm47wN6lhzGSYAGypqsU9fIZuGaMBsUPLyTh2yBj9l2q47lLr1St9Siz+OXa8Ipck2RBt9&#10;pH5Km12NzinFqv5a9L3w/xxo9uOxzYnUrYHqlnHrHXtNKf73VL1zF9ouKcJ+feV4kkZTnb5gXhKp&#10;32Uj12L8RtvBl2Lfi/+eKN1WleAQDsJNTRuUtranfGZsiTafCvDkaLFGwpi/3CGixVRGdEgoAfZb&#10;kR+68m2nKe9uv5jKMQG4X0bDeu2YSjNKwWFi7rKzlG+LxMFSy1ep0hDFnGySnYv14XOT+/vnjFxk&#10;Bw33riW1rAa3T8hu+gs+FlmcLWbW4LWhBir/vVHTZa4PdS6fSVN5V9a9nD4kA73SSq3aUkz34gSQ&#10;UV6Le8VKaVLvS57t7VInLaZ6m6BXf48ItfqrfIqTsCAn+gTowZBQAlTRGzrMCm4Gq+0rSVhREO32&#10;FZoy9bQYohpfMg4fkIY3FxQgJ+p8EFqyyrfh8elC0py0bgqdyyY+ub+7JmZjXqFJOzJBy8/rtuA8&#10;mo4k9aZEhKyLRRbdV5agNsoN9hTm+f3TeNHcfUTYCNo734+1snvm0Ax0lXtxmu7m+pughRGU9PsS&#10;a4T3ZbpmQ4D31TUZo2LY+jZsVZh1hHbTVHj8RJm/RAIJkADu/VkefpjV4DdjUmGBi1Qi6zhfLl+Q&#10;Ij3dsalBtF+xCflVdk4Biun64aBlVkElbqMGxY7aGJ3L0mQ5XXC3jMIzfKtwFFO9gwEqekev1aU4&#10;a1iGvhc++8Ygdk59qOun4Hzp5N9KnRg41y+m+oeClunybO6bvEGZa+qZsV3U9/3ZbU/eE+ddB2Zs&#10;Ro0vnBPFVN9IoN8Xn80ZQqh2+26w92W/I8FfpN1FF/mFsKbQQhGgcMc7SVnqWHMZ0SPhBPjzqjDB&#10;EUSFZa6QmqhCYxNceChTkWV9L5ednQ/e9JL5HcmHx9hkZDW8U6WBPDc7D5NztlpJr21xXzMWaKGW&#10;8Tcxt/ZiXeq7c/EZ0ASS6zCX7b/l3hYb58OihRZ2UHbUa7lQYhMs78dUl0SB747vTa61T99Visx/&#10;FS3HP/pT3PWNFlpWidn/7uJCnCWDoXNwVM/VVLdowDKs++DnqaK5vjwvH/ML7cVAW0z1ixZamOGu&#10;j5jSl4wUhcG+Nt+bqX7xgO3ZKn/fvjqV6JTcWAZcYMPmauwTau+vZT0mR209hkbCCdBnxwdbxibe&#10;n4pf06PPGaxGuPRS/HNmLq6Uznjc4DXYl5PAbGRsuHwZNuSF7yEd5/Af03HhL2vxcNJGlf91gTS8&#10;Gt8GalvM14sPWlZL53rP3bmoScXTuUgOLMsacfeTZ3CLmHR95Nlsqo5XkzXBL/OLqvDS3HycLB3Z&#10;17n4GS9ZOO9JyqRWduWoLHRYUYzMLXZ+XltMdYwHWjgYzsyvwBsLCnCxkIdqW3xXvEfWi/fJOpJM&#10;eL9O8Du7DdqDrZzLd0MielXKnCbkENj2THVJBPzCgZj95ehB6f57ifV9kfB4n/b9yTvjvX2+fJMj&#10;hzLFVKdQAD6bI1ZTm1DrB1NjXD8IjQQTIAE8Oy6MI6NoiH8ZEmvKTL9Uiha5YWstlhRXqTnCiRu3&#10;YvzGckzN3Yq5RZXI2Fyjgqu6z9PiLjccbDH9Fgpa6A81W8xjkuE1Y9bh0AFpfkJ0djC7k9ngv6nd&#10;OTrVHtIYzxCzlHOO/daUYb08g0Ax1cMEW0y/BYMWahnsXG8tLMRVMhgdEux+7PuwCSLIPf1G7oma&#10;+UPTNqKnmHHp8u4CxVSXRCNQ1slz/TW7HB8tK8JDSTm4YtQ6VcfDZFA9oH8a9u23WoF/c6A9fVgm&#10;rpZn8ai8F66oj5Zzs+u8G4rp2vUFLZtrd6iQVC/K4EVyP4CLdu73RfC9kCid78d6RyTA40XpuHvy&#10;BnydWozkEnsrmi2m64eDDDyi2JzZM0TqS0L45OuF0W6kCI96IUBGflE3E2xvsKi5e8lva6P2CXQj&#10;UjGdGym00KRkiC6/mI4NhUAprNquCISuDC/Pz8c9UzbgWiHGc0Rb/f3wTJwlOFv+vlw6FOdUnhGz&#10;lnOVo6RTkRwCTXeK+3rhINq6DCCxTygHSkHVNt/9vCT3c7fcD7X0349Yi1OFrE8SjfEUIQ/e1x9+&#10;zcLtE7Px1KxcfC73NFJM2zS5p20Bc2EU03XDwS2mYyJFXdkudSyRQTWvcpsafIl8ufdSsXx27HLX&#10;3xZT2dHAKabfI0GgcLFvqrwvDjZvLSrE32fk4k4htlsnZOPm8dn4s7yf+2QweknM9S+Si1VAg5Wl&#10;1a65V4rpWtEAmETfv1Duc8IX+7efhfyt0brVhEe9ECA/L/hucfBghoSou4me0Ew8tHxKR2wZLY8T&#10;M4Id3L/ySHGfEymCSaTHUdzHRgIt0/MrcYqM5pcIyXLXhF9M50SCYLJLkQZNP01woY6luMuNBhBy&#10;2oFnZbD4z5w89bdfTMfHgnBiOidWaOkube4KGUiGr7PdPyim46NBPGIqL1YAdw8T7TLUwqn89sCI&#10;lepYcxmxox4IkIBSV0Pa9B8m4Ziv56EyqkgRDQUtyaU1uHHsOm0CcM7EMhnOFlPn+/Qyx0oXxV1G&#10;PLDF9Fs8ALaJxscJf2WSKlNUIJ/M2zq3KBELJya4xXRMPNDSL6MMJ/y0Ru9oERwvf3+XHo1fXVOB&#10;Fk6ZXC9WgdM85RRBVlzzbU0JQGZJJfbkAkewxQ+i7VRMzipRx5vLiR31RoBFFWF8Agmx6xn4UIup&#10;nIaGFs6XkCT25cQvG549CWyDxCFEeO7PmcqE2BqXS0ZDQAtNnj+Ixldnyxsnt3mfQop/FdOVHS9Q&#10;TGU2BWjhyiOnD9Q9cJCy78sasC4bmeWISWeLqbzGhpaVZTV4gj6lHKQ4F+d8T3I/dLr/cCmd9etD&#10;w21IAK9Ozgy9XiBWJOcHOU+oxV1GfKgnAiQi2NbSdpoyle3j65bRUNCyRRrU16klOJFahK312Y3P&#10;BHYwIZP/k+M/XlaEDVE7Udc3tGRsqcXflZO21JcaX7B74T0T0vFuG5+tFgAS7yYUL/zCSCNq14q9&#10;qOK8H35nk6E1qc8FiqZJhFpIfE+L+b4368z3QMLjPfBenPdGYuyejJMHr1EO1FUNsrKcaABl1dvw&#10;2y/nhPYYESsy+u2zkaNeCXBR7hbl9xd0MYR4fyomZtaPehscgZJSWo23FxUqk0k1PLvjhIM0TLra&#10;qAb5zQoc1D8NT8zIUe4OgddxX7++oYXE9+K8fOzPfdR2h3LfA78TEr9x/Hq8MD9fk4WteQjOHb5W&#10;Lb4Eml0U03XrE1o4CT9k7WbcyD3YfE/U+pz3xUFL7vUKIbsz1c4I+d3+zSLCi0QL5rxaoMsQxXTd&#10;+oJfuHj0sJi2Pp9Re+AVkrtidBZuGMf95ob3Zw1apw3NQKeU4npygaovAJ0XhJkm+ygJB4kVSWtS&#10;i6mc+FCPBEgA1w5YHnqFR3678ccV6lhzGeEQvTBCLR1RubhBb/zfsGGxgbHjOxtYMNBnTUjj98My&#10;1AZ8aiLcSsctQLYZdt6ItfhAzJS6rgIU033EC79wNwqJmD5oAR3KDYtAuGhgL+x0lI6kiIJb+niM&#10;Ze6zrDsnbcAPa8rUCmhdcdcnXgQKV+HfWFiAU+h/yGdMgnYTgny/p7wb7uWmcBFEaYhuk9+6pyMG&#10;puOZWbnq/W0PmM+luOsTLwJlnQwoDEpxqZjnPiJnHe0BVepHN6daS7t7Ya4MTlbbCrhnwiLCI+V+&#10;np+ThwUBc7m2mOoUL2wx/RYKUItiJ3VdENb1hbEBtZjKiR/1ToA6bWYIllcbnKdhXtRJkzToq/Vt&#10;WqnyAZwlpLaouEqRzgoBJ/W53WlI1hYVsOA/0ohuEk3nGGp6ViNTnZ2E5m5UwaDIIVU1yHLH3B8d&#10;QdWCCTsby7Ya5e50Fv01C20WF6q6BM7bOMV8f2a4ZZe6ZzqkKu9/69pBic/S+o79MR0/1QkkAAxb&#10;t6VuqC+WxX8LDhZN909CLHQsXyjPuKKOa4RT3HV3wyychyUxUTP/w8i1+vq8p2AEIPW6SbTCpVaI&#10;L6d8tGyTCpWlSNN5nt0G5Pwzh2Xiv/JOx27YikB3J7eY7sGNusKpBL6jb6Qd3jo+2z84kYydRC7f&#10;HdpvNXo7YgDaMiBzs4pNqc5z3ocN+37kk23uY7lv+sjWdZmiuOscDnVl7ZYayzIwHR8KULnCQ06P&#10;fTIdu4sGmBJn2stwqHcCpAvEaT2E6UO5xAhBch+gFlM5wQBsklH+MBn5lPbFBsCGzgZF2ETEhs+G&#10;Qdgmnlt7CAcrMu/FYj5NkY7pF39dKPRr298ZdomwNA7W5Wgh3z9P3KAmsW2fPjp0RyNbhBxotv8o&#10;HeK5Ofk4X7RNdR1ew92hnOD3SotYiX+J5lPg2//sfKb6XhgVhveqCN09QNhkwuvJs+SOHPr1keQZ&#10;mYXaGrVEvevB/2xMQg2HfnTsqDyXPmn0QzuSQT/57kLdE9+j1O8keabUTP0SeC8UDoYMM+UboJzl&#10;sGz7WtI+GCD2eiHT1xcUqDotE1KleRm4DS+40Eynhjc1twKdUouVY/SZ3AlkvyM+Oz5DZx14j/Ju&#10;GH/Sv6vCeR/62mvlN87P2s8+oAwbvI7d5uQ63IX0j5m56JNeJvdSpXLtRCucZ1wjhMegC+/IO7pu&#10;1Dr8VqwetkMt7roGA7BTtO3f0/E5JCdMxZ8GJ6vjzeUkBvVMgATQdVFOaFufWuCHSViaF0uUV62x&#10;qJfNF++GqYFEA6uTUVuiFukfTd31sL+Hcup9YKoh7BI/WZ5NHtLZftN3tSKQS2XEvmOydnh+STre&#10;+0sK1Q4EmnMvi+nH7/n7xXLcUYNEg2VZLJvl8Dqh7tU+VjoFtY/AVV7TfRDc7bEL/+O8IMt3a0/O&#10;sp33xOtIp+PuiBPEXL1ASIdzWLcIQd4xZQPuFNwinfxG+e4i0VZPHJqBAzl9QEKw78cepEzXI/hb&#10;92Rf6DJqi1pM92FDa2Edk4v1dAWJ0E1CNvg96+C4Hw6yZwiRcLX5L/IeaJ7+a1aeei/cavbAtI3q&#10;Hunk/X/yPvemhmeTKssI9o6sY86Rsn8WS8UvpnsgtPRYXaqiRavoL6EsGF6T12AdrHs5QtryH+TZ&#10;3yXvglbRu/IMqc13XVWi/Fy/EtJm23tpfoHaAXO13PPx8i7VfLf9XL5ajv9JO9ViqmcwAINTC8Jb&#10;hW2nYto624XJVE5i0CAEyP3BR30VZn+wPJB7hqWq483lhAJwPSeK+YJNjSAWWCPo0dLw20kDKVZb&#10;6mwx1cEJLbPyK3E3I/eqDit1M3VqNl5+z+uRRHgPPNYNfs/feRyPD0V4NuzrSqO/QzrnpJxQQTZN&#10;0EJTVGmDkYZaYt1IIr77ctybfR/8jr9Rs+axkdwPjxXiIvHFE7osV7TT/83Lx0EkKUaKNr0XJ+z7&#10;4b0735MbzvfD401lESzPIpIzhFi4IBNdWC8CyKncjmeFhNW1+J4jeYY8xn4vrLPdvoKBx9j3ZBOt&#10;PIejBqVHOPA4IdqfDELnfLsotPYn5HfZD0vV8eZyEocGIEAC+GS2EFSbyeYbJtRcYJJaOdZiKicY&#10;gGUlVfhNuIYXDjyfL10aJ0fkDqIthF9Zo5i+J7QsFJOQCw1H0ayzOwuvZapDPGDjtjQKdkY6BXMr&#10;kx36XoupnoRT6v5G7anLyhLl8qO0p0iIMBFgp7MI5wTRrD6QwSgnYBHGXddIoIVmKkPoU7tX74TX&#10;iaf9hIM1jcJnd4VoinSmp2npF1NdQ0EL25cK9Gq33/q8B5bdNRl9fFMOpnoFAzAgOczcHyHK0Mi0&#10;aMPpx4YGI8Cyqgh8fuTGb/kp1hVh4Hnp7HRHUS8p3Ghoa162Si+j3HHSuZ8Sc2bCxkjDZOkgB35x&#10;/25DC/eQct6O5vExjM5hkxU7H/+OpN4Ej3Fqjjzfavini0n5jGgF3IgfuDhhqhehhSbQ82IOBddE&#10;tHD+iAMDr6OuSyS6w7E8673sIfd6s2j3AzI2O/LLUtz1c8ItpmMILbynH4SMbh2/XqdesO+L78TW&#10;eqIF35HjPvieThqcoRbPInc0d4rpdxtaOPf6L2m/h9gLJYkidHUfUhbLlGdyr7RfLaa6BIOe7z21&#10;e5j1ANH+zu+9GLt8/cpdTmLRQARIAG1nrAuvBcZs++uGzDmaQ/tLI7Ybn92YbfBFykvcs+8qNVdz&#10;szR67vpgbMDADkYxXYfQsqK0GhcMX6vMSyaq0WI63oZf6HTNVWEumtwvDYpuMyo7GzsOO56l9dSt&#10;v/wmxLeXdFSuZl85ap3Kvco5oaXFVVEEFNBC523GLVSNW0b2S0euVRqFX8znMRrM0KwtagvdQXze&#10;rJvVQdSzj4TICZsoSOQ8X8rZR0xTOi1/tnwTVpZGExVGC0Pf320tyvg1LNPxNvzCVc3eaaV4aFqO&#10;Ct6wO+tok5hVP/Vv1tcJ+33Zx8g7OnxgumqPXDRIyq1Qz8wvpnrY0DJ2Yzmemp6jFh/8YjrehpZc&#10;MY25Q4mEfmA/aVM2eVltX78f6x05we/dg6r8zchFf5RBiG2V3hV+MdUhGIBui3NDrwUQoh0yw6QW&#10;UzmJRYMSYKnSAmeH1gJp//eN1f7XQjcGkgHD/3B/KKPkcp6F8fIGS6dlzDcmbDGvvprKdUILJ9NV&#10;AiGrcR0tZlTfoCuRJrhlF4ql3lxVIzGyniyvx2o9Mc174L1wd8acwkpkSv3rErYtpus5oYXl/k5N&#10;pMs92IQk90NfurcXFjryolDMZVA4pzZINFsuCnBFen871JLdiYKBz0463WFSBy4CcUGBgVejd7rW&#10;UioDIAczX/IjAaNZ95cyA8VUhg2/1MpgwniOjFbDzv/cnDy1cHDD2PUqOvnZMlicOzJLhQNj9JTH&#10;Z+Sq63NFep68I2r8dcV0TRtauIjGjHCKiGRQoksS29tO3zHu89zwC+dJR6zbola0b5mQrSLzHCzP&#10;Wy1o2ISnCHEV9pP3dvSgNcrt6MFpG9UANEEUA0YuChTTNUNBBnx5FkdzHYAbI9x93ob0/QsaUPsj&#10;GpAACeDjWWHmAgkZBQalxrLCZCMaMZ1vghZGTrlSGr/qYGw8NnFYHZ5Z4piK0S+msoIhFjGVY4Jf&#10;ODBwDqrOPdhgh5DfGL34OzENw08HOGWX6nR0xqa5T3P5bSGFV+YXqPnI1xcW4L2lRWpAGrF+i3J/&#10;qbsjg2K6jhtaOBlPgjieq+O8J9bfvhdLm+F+4B/Xbo5wysJGIsRUrhtauHOHvogB2ev4N9+R/JuR&#10;e8aFzBZnQqDQLa1QnvcaIdmF8uyp7RPJMvBu3FqbID9VN4A2SdLewvX796ZixOqGmfuz0eAEyJHg&#10;yHARo9tNw4ld5qPa9zJMZTUE/DKTK7pi7mlzR2B3MGox/M7+N7UeIUMGjWTIqUAxXaO+4RdqjyqN&#10;p/sebLjnuyxSZ15dmoWRJ+2JRUzlmOAXLmLQDUYtzJAwuMhgE4bznRAWETJpOreN1d3NYrpWfcIv&#10;c2SweFK0x/3sLYskcKeGZt+DZXpzyoVWgF9M5QdDJGI6L1YA6zdXYT+Guw8VGEW0v0u+ty0/iqms&#10;xKOBCZCwQ2WFGQ3k9w9FW9RiKqe+4BdqFtRiFGnYJp1zVJZ/vyBaDX3b1Mqo3VB5jEWE3LPKCfy6&#10;zqemaycKfqE2xgAP3P+qyJqw6+msr5DHb3hfvE/37xZ5nDxkjTLxUuvMy1FM9UgU/FKxfYdyIGdY&#10;qAPoxkLCCCCJFJwomutVjA5ja1HOe+H9yfec13pseo4qi47ldcVUj3gQKDTzuSuE5rOt4bk1V/oe&#10;HsHFMrYl+3u7bck5HGQDc3BQTNduTAAP/iJ1DrnrQ/D+VBUYVYupnPpBoxBgrWgSYVeDZLTY//OZ&#10;avTQYiorEjjF/e+6Qs2ADqn/kBFZrdSysZE0nB1JvqMPGZM0UZg0SG1Yd5Kg3Vh5rhzPnAxPzsxV&#10;80nmuSGKu+6RoK5sFNJjqPx7p2xU29ZU53JrRDbY6aTe/xPTdHFxtdpYr443HWuRB1dmGafuSzE7&#10;ub1rl7Ee7npGirqSL++EwUDpcMyQ7EoT4ntxEgbRXe/P5m4JCufsNFkY7p3nWu/2GDGd6fBLtxTO&#10;v4Xe8eGurxtmofbMecHPVmxSc4gq34j9XtwkLd/TNYfzwVykupzTFWxbzuP4N+sv53M6g/O5DbNH&#10;OxoASetLRbuTfs6Yf6Z+Trw3Bbf+VP+7PkxoBAIkgCErmQM0/IrQX3+O1Tlag2RTrRY79L85wcot&#10;Wpvkey6ETM+vUMmo6Z7AlUdGdLFJK0CzsBudNESulHKrmBaWC1Tt2IV7ZUSu01Bt2KO8dN7fSePm&#10;1jEGY5iYs1Xl9ODcTCzCbVfcTscwT8zPwXwjKt8D60+4ScIJdj4BJ/htyavajqtHWXuaTfdB0FQm&#10;CfF+5BialU/NylPPcUFRJfReWv1cohVq3ez4Q7I247UFBbh2zHpN4sHeCWGR+F/kmQZGgdaZBLm3&#10;VtXVfZ4Nlmk9L+ZbYUoCEiKfCzPRLReSZ8j/8Fv7dqmFKZIWk0fReuBe5j9Jvehx4GwDxvditS/O&#10;V2ZJm7ClZucuFdXHNoHrnMPvpFw+J2qFnK4gkfsXE2KX7bu49KL7TnTQW97O671ImbfG/k18PB27&#10;f5iEZfmx7AKLH41EgARwVb9loSPFWKrxuIxidby5nFDQCb6PFnOHezGZj4KfNJEOFfOCrjA+05YN&#10;kw0pGGGo41LVJDUbpBb70y/M/qXKM5mSNtgR2KGta9Lt49RhmSpQwxOieb4pnYaT+mzI30sHtkHX&#10;hk+lU3IL0oPSQdUWJelYTCjkI6RQ9+CEaEvHyDMYEzCproW+gIxLp8ozEY4T7ID2MyTkeD7bc0as&#10;xW3S8an1vi73Q82HsesYuIKgxtI+eRPeFJOaq7/Me3KhdPwjqXWzTPudBCMLG/xdrm9HgAkU/X4y&#10;RCNUUWFYXqj3QpDc7fuxry/14XY9thvmbOEgwxVVEhvxR3lvzN1y1ohM5ZrEREk+UlVlCPhv3pfp&#10;moR1Te7s4BZEk3AOV8WqVIOT4ZnwOfGaAhL52dLeuQ+ZRM49vIuLq5R1wF1NVaIU0C+PpE7S5sII&#10;zfJ5MoANEwuI59w/KVveUbGlEUcLoOP8MOGuCFFynhyTpo43l1O/aFQCnJezWZvBodRj+f3UbgvU&#10;C9NiKisUoJK9qHzCbGQEGyMbCxtRqEZJ8HdpxEcPTFN+b27hZvnAbXJQEVb0Pk1pjOHKJ1gX1oud&#10;ze40hNWYA+D8jWSnOpbAVK4JVkejtrrRYTIxdFe3Vc7w8VArwHWiwoQD79d3P1Y97To778n9HY/1&#10;3Y+rTBN4DSECurm458GyK2oNWeWgBhS164MEwvNN5Zpg3xPrxjoSfFess4L1XUDbcpURDHx3Up+6&#10;kXm0j2agT6Y/54nv+ZrKJExELvUiOTOrHTVSJqoiqZO0SfD0LVX157HSX2hJkDC1mPpWMMg72FyN&#10;Az/nwkeIxU757eAvZiGv3GlNNSwakQAJ4IlwUaOJNpPx+tS16nhzOaGgHaS5jUo1UlNjCQaLkB6c&#10;ulHtu9Siy6yUkZPzhNx5wgUGv8mif8+WhsPzdEeJ8rr1ATZs6WgnyXMYKKaZLdSObhMNRpGC3Cvd&#10;VJySviUK7akhQGKRejK8FU3kwHQEMiDJIMXBhz6adMFhDhSn0Dx/dX4BDnCuuLqv0RCw7oPvhVpf&#10;gcsViCY0tzLuIb9TY3YLp26u4wIKy4i0XTuJ3A1F2oR1jLxrXkOL3ZciBXDHEKlXuCku6dcd6jHa&#10;cyRodAJkqrtDZBQI6Rbz8XT8Rn5fnBfLPmECKlbg7vaLNjUOgi+fx6gRU/tdcdHCL7os+kz5cmvw&#10;PGmE1BDHG8zJ0RvKcbmYdqqhkgh5Dfd16xMkLTF3GQGFZqLTz+sbMUmZX0LVjceybnJPt4xbL4Qe&#10;OKFOp2yGYFf3zGfkvk59g3WzOjvdQOg/6JT1Ut9HknLUe/MFWJD7vlBMcZp/blkjxP4f0aRUQIRI&#10;gzwkAqwX70Oud8fEDZhXWDd4KaOx7M37JbFZx3MwpUboFs4z8h51+xIkon3JO267LFZ/PLGAUiOY&#10;3287FWf1XIhtal6VYiqr/tHIBEhIRwwXLot4X3uJx54cBfgipVjHDWRjZ+NigyHZEWxA0tioKdIL&#10;n3tp/aLPp3A0PpDag9v8YJkCbq73z+H4z2NQ1ms5YvM4Xq8+ScTuZAJqfO3EvHV68zMqjNGZ24ac&#10;d3j/NBU/zincvscgm9z1os6NVqOOBYrI5Fry3P4kmurknEBzl9vLvlhRjMO4HY/HuQlAvedU3Dx2&#10;vSsajhYuQPH5qL3NdntI9LuhZsV6CNHuL4T7yLQc5fvnlpTSGq2Nsw68b2cZ8h137TAkW2A2Qqgd&#10;ImxfKk2APYCzncVChnLuzaLx+4XXihRAYUUtfsc9/6F2fHDKS/pzfWV6iwZNggA5yXpxnyWhF0QI&#10;UZnfm7FOnWMuKxyAx8RsPVVIgSu+jOvG+RQmNOL8C4NF+ucaA4VBKv9Gf79QHcSazzl/eKbLY98v&#10;M6Xh/1uuqfKPqE4h5fGTDT7W0Zvn2sQq5HWQaHXco8t7cu4/pVn1V86HKlKQY01l2eA9Slk0f91R&#10;lhmEli4w58p9+u6BWlcitA/CJnAp91AhYmZIcwcQ4I6O70UrPWuYlfcjHGnxfqWujBrNhbHAHSF6&#10;29sYGfSenJGj3439PHke/470/fAYHsvnYt3DnvL9VaOy0GGFKbeKkIaYvxw4g2YhtGGRG9sX3Zxq&#10;DIsljNBNE//MYULoNhmyzFD3wO/YduW4Y2RwCx4oNxyAvw2XcsJNacnvD49cpY43l9NwaAIESACL&#10;xLzdnaNGqPyg1pL5gphCZtnQoZ0iFZoddP4lqajG5G48JrDxC+4RsplvMHEoXHljGH821sulc6gI&#10;HmykVqdRn1anDYA1L6mOIeQ7Bt8kGdFPjiaR2x+M0W3unpTtI7WoiEqO31OOf3pWLla7FhY4cDGI&#10;xNOz8nDyEOlwDhKOiDT4G4/hsbb2JffHvcE0D78TbZs+gE6hm0zPVaXK9UZdh8/EVLYJvB6vIzj7&#10;50zlhpQpprBbuEd8Rl4FPhFtl3lQGBSBK/UB9XSDdeG7kfuhk/WFv6zF32Ww5T2YFmQoXGDgtIQK&#10;k8Yy+CxM9XaD9yzXO0PIn3XkFjq3kOCZ94bzoEx1Su+HA9nGeA27HRH8W+6Lq8bHDkzHDN9A4+43&#10;4SDmeIoV6JTeG6b+S0j/PazDbBQEzJk3HpoIARLAK8wRGm6HSNupKpx2TcyrwgTF/gwU+jxxixW1&#10;p4fFFPY5EkfaOG2ws7FTCOlwCx01wlDESz+zGfkVysR+c1GBcl+gryCjiVwqBMlgAdw1cKtoZPdP&#10;24iX5+erHR4s16RVMFcKt3ypuUqrw0RFfE5QO5BnsE/fVWrhZ27ANiwtdKdgAFi6T9w3ZaPypeOm&#10;e3VNRRxWHWyiYJ3kmXID/slCMLfJfTFqCvcpF9XZfA8Vlv6NBQU47qcEmd+sk5Szb9/VKpABV4j5&#10;zEzCCDv8jfubB2dtRg8hYGbKayeWw4cC22WJ88UMSWWqvy1MvsSsgRysDrHN9nDaazBY98D3whwt&#10;XMVP8/mnumWXamOcO52au1XqukU5l4+V5z2zoEKRtH9BydlXIoEoCluqcWi4uXxCtL/vljWdXOBN&#10;igArRSs6tdt87Tlueng2hCSfG79GnWMuKzKQODhKcpP8+zIS3zdVd1w12tudNVric8MmQumw1Dqo&#10;TTJrV90sZPFLamm1Wti4VTpDwE4DU71iAZ+F1WGvEFJmDEG3VuiXXWrekU7EjG7DwAf95TkTTGHA&#10;TsjOyEgy5oFhlwq9RKJR28Uc1zbWLVawXGp18o6YqIgDznvSFjhfyLolQlgOt9zR2Z7Jl2ziirtt&#10;2bDvQcqkJneBDHqMCUlS5u6TutFcQklgHwkPLTcNXB7RxoabB8WTATLxaEIESADTItk6YzlIj0iz&#10;dzCYygoHHQR0ty4rNEGxQfKTjTNRDdMNu+FLJ6b5QqdnanzUqJgYKFLTnBoJ9/gyQAPjANLZ+Jzh&#10;a7E7yZblszPU1z0QvA6J1epwNOGZspK7Jjio1I1JGF64H5chzDivx87L+1HX4f3wWvzbXY9EQxGJ&#10;9Y7kmsxrQufsh0Ub/0A0vQEZZcrnkMTMXUS58g6oVdFM52IKdwdxrnKoEDwdiPleqLkr09Mul22g&#10;Pu/FXnBhWyakrVETp1M0LQo6nX8kpj+3/Y3aWI5ZMjhxV5S5j0QC4NM52eEtN9EMD/h8JrLK4t3a&#10;mlg0MQIkgBcmZoR/oO2m4bAOs7Bhc7RZqZwA/i6N1OfO0lBgB2BHcDTSg6SRMunONWPXK030ManX&#10;f+bkqZ0nz8jnwzNycNfkDWrHAU3G/Rno0g6xbhN3Q5CEG74VTqmDdHLOR7J+3BvN+HjM8vaxaHHd&#10;RDPtJWTNuIYdU4sVoTACNfcrM5EQE/UoAuK9NARRRALWxyaTgOe8EnuI6UyC5Hvj9kmlcfMcaqj2&#10;PCGP5/n1ORiFA58hr896O+cvWbdvVqgFnw0+TdfUR0IBmLVhc/i5e0K0v+5LctU55rIaB02SAKvE&#10;FD6TwRJC7SEkROW+pt+yOAIo6ol8bmVSvmCmBtQQCGikVoezYTdWgg2YHYrH8fjGJggT3Pfh7HA2&#10;7O/s73lPJI6meD8m2O/LDX7fXO5Bnjl9QKNPa2lDBzg+4et5oYOaEEJ+f2qkYAfh0AQJkADm52xR&#10;K75hRxbRFP83JVOdYy4rHLT5de4Ia1XR1Fg8eGhJkMGGO2mS4tjpQbljiCgNQm67fWbolzZEO+Sq&#10;b24jbncLhSZKgARUPMCwprDlVDk4rjwC2t1FbTSnlmVqNB48tARQUxXt7yffvnZTfwgHoF1EfVPw&#10;3lQMXdWwUZ6jQZMmQH7eMMBaXQo1yoimuL98phTazsem8sIBahKbOWeVSWZqPB48NGeQ/MTK6bo6&#10;noTjwKg1m/T0VATW2TPj0tU55rIaH02YAAntX8TFjpBba0iO8kJO7zYfm32byk3lhYPeLXEQt7px&#10;HsvUiDx4aI6wfDkZTk2Lqf2HA5BWXImD288M3R8JscrO+XYhqmP2LWwYNHECJIBf02XE4Ta5UK4x&#10;BCdblZ+RPq9uWZEAyiFZZXzzSNBDSwAXZronO2Immtp9OACba7bjLC5Osi+Gscj2FfM3PousYdAM&#10;CJAA3py2NvycAyHH/HdChjrHXFYkACblVmAfNhyPBD00Z7ANd0vGW4viz7LIldywix6c95Nj+q7I&#10;t84yldd00GwIkJ/K25wvwPTgbVBLlGM6LYgle70TwMTcrdjXI0EPzRWW2csI434xtfVwAP49Lj1i&#10;BeTf4+LfpdVQaCYESOhQO8cxuXI4/0BOzsoxw+LOMQrl+X8AG5O3MOKhOcEiP2699IupjYcD8Nlc&#10;a6dHqCAH1Arfm4Ir+i51bPN0l9X00IwIkND+gXuR4EKF2iY+TMI+chw91bWYyosEUJvgVWIdOvea&#10;GpsHD00J1mrvx8v9ya7MbTscgH7J+XrOL9yK7wfTcFSnOcjZ0jT9/YKhmREgATW/oMPuhH8pjFCR&#10;WhSrw6cNqCz6Rw0UM8DzE/TQlKG24qXiy9R4g40CYzOK9WpvOGVDft9DFI6ZcSsbDY9mSIBEhIsi&#10;lnvMCWI2r4trzzDB/Bg1OnIwt3CZGp8HD42JXqkq7UP/DDuSt6kdRwJg9sbN2J8mbzh3Fyohoox8&#10;v7x5LHq40WwJkHLfz2KSRkKCosKf3m0B8iviDcII5FZtV4mod+vmkaCHJgSxTOi/OtYXidzUfiMB&#10;sKRgKw5pP0vv8Q214ktI/3t7WpY6z1xe00YzJUACysny8u+XhN8pYk3QXvDtIpRUxRr5wobO8s9o&#10;zyqKTHPZ/O6h5aJHitrGuciXusDUbiMBsKqoAkd9OVsvNEZAfg//Yoe2p5jKbNpoxgRIAAWi1Z3y&#10;zbzwzpn87d0puLT3YpRVx0+ClJfm52tzmJPOpobpwUN9QwZhWiT+HM+m9hoJ9C6P4zrNCU9+qi9N&#10;xvX9ljkSNLnLax5o5gRIyKi1qQKHc7tcJCq7kODl3y1WoXy0mMqMBFq6rCrR6TY9NxkPDQkOujL4&#10;PpqUg6qALISxQJPf8Z3nRqZIiDV1ds+FCehDjY8WQIAEMG/jFuzHFxRu0pawNMHiuEdNApicK2bD&#10;QCt3iKmxevCQSNAxXwbcT+J2cyGAlWL2Ks0vEvKTY47/am6cgYibDloIARLAmMwStRwfNjELISR4&#10;gYxiOVsT4bcElUj8mlHrvHlBD/WLHjo/8KgNdt5qU3uMFMDi/HIczTm/SMhPLCxaWilxu5U1HbQg&#10;AiSgYo8pUzic75Klyp/WdT7WJiRPgU5FyMQ3KrAqw9WbGrAHD7HA2tN79agsrPVlATS1w0ihw9mr&#10;1d5IFjykTx382UwszE0E8TYdtDACJIB+dJTmS42IBEWl7zwXywoSEblCy8DMzXrnCInQ1Jg9eIgG&#10;NHl7pqoc0v6E7u62Fw3EWsooxgHsA5HMm7ebpnwCZ2bH61/Y9NACCZAAei/L02r9R2F2i/DlC1ly&#10;JJy2Lp5AkU4AaVtqcS3TOdIk9laJPcSK7ik4ZmA6Rqy3NS+Kqc1FAi0/iIKgEhlFMl8u5LfPJ9Mx&#10;JWF9o2mhhRIgAfRcmhs5CcpIuPfH0zEoNd7N4zYAhoJkvmF7e5KxgXvwYALbjJDfPZM2IKcyniC/&#10;NrR8Njvb6hMRWEdCfvsK+U1YG++2uqaLFkyAhKUJRmIOE1w8kWM/n5OtztViKjdSaJlZUInzfs60&#10;Fkg8bdBDGAjxHfzDavT0ha6nmNpXpNDyHENavTslfGADSyGg2dtSNT8bLZwACaA/5wQ51xHJ6jAb&#10;hzSSf49NVykztbjLjBZA1Y6deH1BgaUNenODHgzgXJ+Q3x0Ts7FmSyIWOgigtHob/jxoRfiQVoRF&#10;flzwmLG+5c35udEKCJAAhq0qwh7UAkWtN754J9hIpLHcPGA5CisT1xAp1AYv+WWt1gZJhqaO4KF1&#10;gSu83ZNx5MA09Em3SYdiakfRACoS0tkMY0/Nz9TWnbDmww/vMBsLcuPJGtd80EoIkADGZZbgQL7o&#10;SFa+CGk0p3WZl+DGoN1lPlu+CQeJmaOcpz2/wdYLzg1/m4onZ+QiNyFzfYSWX9I24VC6uYTz8SP4&#10;+3tTcOJXc7GisOX4+YVDKyJAApiXswVHdozA8ZNQI6KeCPaH+6GYyo4GWmjm3D91o+4E3iJJ64Jl&#10;7l46ci2m5tqEQzG1l2igpd2MdXrumxZPhIP9uT0XIruF7PCIFK2MAAm97/HMrvMjMwsIzh3K6Pj8&#10;uHTU7khkmj8tDGF0Mc1iaoPsGKYO46FlgC5R3ZJx7I/p6LaqBDt97cDdNmIBUFS5DXcPTsZubSJY&#10;7LDRZjJu7LcMxS1gb2+0aIUESACF0lCu+2Gpnhg2NQo3GPhRGtUV3y3Gqk2Vqgxz2bEAasGlh3SI&#10;E35a480PtkRYwQv277sKby4swKYa29ylmNpENNCStL5MR0aKdGBXbXoyHh2xSgZ2uxx32S0brZQA&#10;CaBGtLlHR0jDJAlGOlqK6Xzw5zPVbhO/mMqPFlpKa3eg3dIitd+TE+MeETZzWMmJ9uizCv+ametY&#10;3aWY2kG00PLprPXYnZZKpPPbXBB8byrenrrWKoFiKr9loxUTIKGl7fQs1RgicpMhLJP4HyNXoaw6&#10;URPXNrTkV27H2wsLcWh/jwibJSyNb3chQIasWlZiz61RTO89FgBZZdW4leliIx3ESY5CkvSI6LMs&#10;T5WhxVR+y0crJ0BCy8CUAuxH95e2EbjJEMpVZgpO7zofE32e8hTTNWKBlpyKbYoIfRqhN0fYtGER&#10;3z7y9+PTc7DEF6WZYnrPsUAL/VvpssLB2NhGTZBjj+00B9NbgY9fJPAI0AdgYV45Tu8SxeIIQZND&#10;8PLEDFRu26HKMZcfK7QUVG3Hx8s24aTBa1QH8wKwNjGoVd1kpbG/ODcfq8vsMGsU03uNBVpyy2vw&#10;0M9CtCS+SK0Wy7f1mr5Lkb2lda30hoJHgAEANlVuw11qFS2KeUEeJ8fT4XTy2kRtX3JDy1Yh2V5p&#10;pbhkpJjtJEFGnPGCLTQO6L/JXT3yDk4bkiEDVBFyfUF2Kab3GCu0DEwuwDEMXhrNIG1N2fxnXHqz&#10;D2GfaHgEWAdaPqAflaXdRTSpTNB8luP/PSbd4VJAMV0nVvhlUs5WPDh1I/ZTDtVC2iREz6m6/mH5&#10;8HHguWX8egxeuxnVPvcoium9xQotGSVVuGeIXJNaXyRRXGy8PxX7y6c332eGR4BGaOHOkeM6Rzna&#10;Wu4yzEXMORq/mK4TL7RkldfiUzGPzxue6e+c3qJJYkEtm9p2z1ScPHiN2te9rNgOpGuL6R3FA2CH&#10;aGwd5mYrz4Oo5vqsOeoLv12IpfmJiHXZMuERYEgAuVtrcNdPNIml8YULq+UER2lpsLcNXCENMBGx&#10;3EJByy75LymvAs/OzsOxg9J95plHhjHCJj3BYQPS8NC0jfh1fTmqtteXtmdDCxfXLum9SA/AkUQz&#10;sqHa3lQV0KOqXualWw48AgwLLR3nbsA+nOvjFjpTowsGaYh7ynmvTMxAkS+wAsV0rXjhly21O/DL&#10;ui14PCkHRysytDRDaoiemRwcHCws0jtUSI/5n/utKVOLUIFiev7xQsuakko8Rv9UTr9wO5upXQWD&#10;kOURHWfjp9QCqzSK6VoeCI8AI4KWJXnluKz34ugWSAgeKw2Tk9dfz9+IbfU2X+SEXzYLGY7KLse/&#10;RTM8fZiYyezkJENqiK19AYX37xgcThDzlu4rg9ZubiDSI7Qwaf+709biAJq71Po4nWJqTyZwoUPO&#10;uVOslda2nzceeAQYFYDtO3fhHWmkyus+2tHZaqTn9ViIn1KcIzTFdL1EwS9cBZxfWIVPl29SE/i/&#10;HSjaIRdPbEIkObZUDZH35SQ8+Tyo/2pcO2Yd3ltciOl5FagMMG8ppueZKGjhjqQuCzaqdJNRT7UQ&#10;701Rc4RdF+ZYJVJM1/PghkeAUUPL7A2bcXEvSxuMtsHStBHT+Krvl2BMujO3K8V0zUQiUDZVb1er&#10;yW2XFOLm8dnaXLY1RILk2BxJ0SY721XI0vAOF8K/Yex6vLmwEKNFKw50W7HF9NwSCS3c//3Dsjz8&#10;3o7XF6lPnw1rQL39xxUqwIdfTNf0YIJHgDFDa4Ptpq/DPlxxi2aFzgY1SMFN/ZZhfEaxKtMvpmvW&#10;BwKFc4fziyrRY3UpnhGT+arR63Dkj0KKSnOyiISEYhMjv28scrRJjvVwEh0/5Xtqt5f+moUnZ+bi&#10;m5UlmJlfgWLf1kWnmJ5LfUALV3YHrsjHRd8u0u2GA6KpfQQD25sQH+f6vl2Sa5VKMV3TQyh4BBgX&#10;tKwo2Kr3Y7IxR+OjZYMLK0KEN/ywFL+sLrJKtcV03fpEXeEc4vKSagzN2oKPlhXh7zNycY2YjScN&#10;ycABTP/p1rRsEiJh8nuCiy8kKhs8xw3n7zzePtdezQ4oW76Xc/aT6x8/eA2uFKJ+eHoO3l9ahB8z&#10;N2PRpqogZEcx3Xd9QkvV9h34bmmeSsgfE/ER9DUVPP7LKmzcUh+7TVoXPAJMCLT8sDzPP48TzSKJ&#10;DWqEQoaXfrdYmUb+rXUU03UbCmbh3FVuxTYsLa7CmA3lKpz7x8s34cV5+XhEyOgvkzbgciHKC39Z&#10;izN+zsSxQphH/rQGh4tGeZhoZ4cMSPPhUPk3vz9STPBjhNC4WHOBnHe5ENvtE7PxcFIOXpByPxQC&#10;5k6YUXK9xUJyG7bWutxS3GK6n4aCluLKWnSat0El4VembizERzcYaVckz7EB1oLpuh4ihUeACYMW&#10;7gB5dVIG9iIBcpSnuWJq0KGg5gin4JQu8/HJrPUy0js31FNM128MRC47d+1EpRBmuZB6Wc0OpZ0V&#10;ybMqtMC5yNKa7er3CiG0HTtJatFcw123xoJfVhVVqLZw1JeWM30k+WjcsDwIDvtiFtrPyU5wQF4P&#10;HgEmHFqW52/VkXmteT5j4w4HmtPS+A+Wxv/UqNWYs2GzVbotpus3VcQipnKaKrTs3LkLY9cU476h&#10;qdjLmquLenGDUPPK0m7k3H+NSoPftYViur6HWOARYL1BCzvDFX2WxD7nQ3CVWWkQSbjy+yXovigH&#10;+Vud8z8UUx081C/8kllShc9EW2deDTXgkbximQYhrEHzL4NWYEGOnZCLYqqDh3jgEWC9Q0u/5fl+&#10;d4dYTCGCWgEnwWkSdZiNv/+ySq0e12x3zhVSTPXwkBj4ZXP1NgxJLcTdQ1Kw72eW83Ks75bgu7Xd&#10;o2Tg9IupHh4SAY8AGwRauGjQfWGOP+ZgPJ2FWiG1StEUTu06X8UjZCLr7WruzCmm+niIDn6pqN2B&#10;cTLoPCVm6TGd5+oVfCJWbY9QxDcFl/ZejKErC60rUUx18ZBIeATYoNDC1V16/jOatCLCWE1jG9Zc&#10;IQn1TNEyX5mUiWnrSlEdsIpMMdXJQ10ECjU9Oqw/MyYdJzDpkDJx5XnHMrdnQ2nzLGeqIj69M8h5&#10;bXedPNQHPAJsFGhhpI5vF+fqeSPOGbFDxLJqbIPnUqu0SPUk0TSf/HU1hoqZllNnJZliqltrRaBk&#10;llSiz9I8PPBzKo6mppcI0iO4v9d611f3XYqfVza232frhkeAjQot3BkwOKVQhSu3XWDiMqkIkiE7&#10;K8sSE+3AL2bhhv7LVMLs6aIdllaZtoBRTPVsaagrBVtrMG5NMd6YshaX9VmCvTmnx2dHsoomFFUw&#10;WAtZu0tZd/yUjImZzjwyFFM9PdQ3PAJsEvDLtKxSPCRaxz7sNNTk4tU4bJBQqcVY2uGRnebgth9X&#10;oO30dWohxawh2mKqc3NBXdm1axeySqswYnURXhfCu67fMhzC5EKO5xP3AGSDZUmZh0r5jBS+NM8Z&#10;G5JiqrOHhoJHgE0KfkkvrkSbqWtxEuecqIXEO9HuBLVDajV2h287DQeIhnhh78X4h5jMXRZuRNK6&#10;MkWKdGAOLab7aGgEF4YeW19WpTSuL+Zk48HhK/H7nguxDzU8PlPr/qMOaBEKfE/UHuX5cnqjg1yX&#10;iYz8YroHD40BjwCbLLRw1ZHm8e2DVvgda6lVxDNXaAI7rW1+W9cgKZ7ZYyHuGJyCVydnoteSXEwR&#10;DZXkvKWaJrS/no0p1OgYS487L8YL0TEs1H8nrFEa7qndFmAfxtez3IfUYMJ50kQNJjY4t2dd46D2&#10;s/CQEC01a0Z88Yvz/XpoCvAIsMnDL6s3Vag5PLVoYplWCTOR3SDBkiRIFramRHKU6/5Gfj+i81yc&#10;22sRbhNi/sfoNLRJylKa4+CVhZi8tgSLxdRLk/pSiyyuqkV5zXbUbt+BnUG3uMl3QhbcAke/xi1y&#10;/KbKWmzcXI1VUs7CnC1CbsUYlFKATvM34i3Rjh8TbfWmgctxljyPw5gpjXW2iY6ghssV8kSTnQ1e&#10;z150Eg3yiu+X4CupG+scKM736aEpwSPAZgUt1Hhmri/DC+PX4GT6FNqdnp090ZqhCSQUmtDs/CQZ&#10;W2vkJ8mS5CyEQKLcX7TIQ4Wcjv56Hk7uOh9niEZ59reLcJ6Y2+d/txgXCPhJMv29fH969wVq9frI&#10;r+bikC/nYD/RptQ9keh5n9TgbIKzVlNVPVifaCIoxwpewyY9ed7nCfm2mbbWm9trpvAIsFnCL/T1&#10;4/zWc2PTcQr9Cu3OSRKqL80nEpAoeH2bLElgBEmadWT93OD3/N0+lvNyPJ9lNQSxBwPrYM+Xyr2c&#10;J0T95pS1mLthsxqMAsX9rjw0ZXgE2Ozhl5rtOzFLNMN3xDxkSK092XltTYmE0pgk0pygtDx5XtRo&#10;Bft9PlOtFH86a72l6QU+97rvxENzgUeALQqBkr6pQkUMvv/nVL2DgSRIQqSZqghROrqJAFobfIRn&#10;aXmi8dEU54r4oOQCZJd5TuQtFR4BtlgESiVD3W/crNJ73jM0BSeSEGliWlqOMkH575auJfL+lAuQ&#10;3K+lHf9GvuMWwodHrEKPRTlYnl+O7b64e7aYnrGH5g6PAFsNAoVzh8uko3O71zNj0nBpnyU4rONs&#10;rRmSEEkOnPfiv9U8nItImjpYX9ab84q+VWz5FPLjCva1YtK+NGENfkwpUO4zOgCrW0zP0UNLgkeA&#10;rRZ1hW4n1BKZt+KlCRm45ccVOKXbAr0S6zQRSZDO1dfGIEh7kYUEzXo4V6MtE/+gDrOVi8wdg5PV&#10;osVAMWeZ27lM+TCaxPScPLRkeATowYJZuJOCfm2MRt1/RT64de7vI1fjBsv/jtrUXnQ0ts1KmyRt&#10;kJRISARJise4V3+d4DH28SzLJjUb/J7Hibm+jxDzMV9pf8RbBq3AU6PTVAqBwakFWJi7Re3vrbtK&#10;a4v7/j20RngE6CEMggvJhaGi1pVVKcKhO05/0bLoEN12xjq8NCkD/xJS4vaz24ek4GbRKK/rvwxX&#10;/bAUl3+/RJndlwj4yX9fLd9f33+5IrO/DE3BwyNWqhBUr0zOxEcz16PbohwMSinElKwStRrLMPFb&#10;a5j5LXQ9A+/Hgwc/PAL0EAeakpjq58FDaHgE6KEREExMx3rwUH/wCNCDBw+tFh4BevDgodXCI0AP&#10;Hjy0WngE6MGDh1YLjwA9ePDQauERoAcPHlotPAL04MFDq4VHgB48eGi18AjQgwcPrRS78P+USZPS&#10;CefYJgAAAABJRU5ErkJggg=="/>
  <p:tag name="ISPRING_PRESENTERDATA_0" val="Tmd1eeG7hW4gQsOtY2ggTGnDqm4=|VHJ1eeG7h24gIlF14bqjIHTDoW8gY+G7p2EgYWki|bmd1eWVuYmljaGxpZW42ODE5NzdAZ21haWwuY29t||e0UyRTMyM0VBLUQ4QUYtNDMxNS1CMjEyLTZDNDMxNUY5NjQ5MH0=|R2nDoW8gdmnDqm4gdHLGsOG7nW5nIE1OIELhuqFjaCDEkOG6sW5n|SVNQUklOR19QUkVTRU5URVJfUEhPVE9fMA==|MQ==||SVNQUklOR19QUkVTRU5URVJfUEhPVE9fMQ==|MDkwNDYwNjA3MA=="/>
</p:tagLst>
</file>

<file path=ppt/tags/tag10.xml><?xml version="1.0" encoding="utf-8"?>
<p:tagLst xmlns:a="http://schemas.openxmlformats.org/drawingml/2006/main" xmlns:r="http://schemas.openxmlformats.org/officeDocument/2006/relationships" xmlns:p="http://schemas.openxmlformats.org/presentationml/2006/main">
  <p:tag name="PPSNARRATION" val="7,1220218200,C:\Users\Administrator\Desktop\qua tao cua ai\Nguyen Thi Khanh Duyen_pptx\Media.ppcx"/>
  <p:tag name="HTML_SHAPEINFO" val="&lt;SlideThumbPath val=&quot;Slide8.PNG&quot;/&gt;"/>
  <p:tag name="ISPRING_SLIDE_INDENT_LEVEL" val="0"/>
  <p:tag name="ISPRING_PRESENTER_ID" val="{E2E323EA-D8AF-4315-B212-6C4315F96490}"/>
  <p:tag name="ISPRING_CUSTOM_TIMING_USED" val="0"/>
</p:tagLst>
</file>

<file path=ppt/tags/tag11.xml><?xml version="1.0" encoding="utf-8"?>
<p:tagLst xmlns:a="http://schemas.openxmlformats.org/drawingml/2006/main" xmlns:r="http://schemas.openxmlformats.org/officeDocument/2006/relationships" xmlns:p="http://schemas.openxmlformats.org/presentationml/2006/main">
  <p:tag name="PPSNARRATION" val="8,1220218200,C:\Users\Administrator\Desktop\qua tao cua ai\Nguyen Thi Khanh Duyen_pptx\Media.ppcx"/>
  <p:tag name="HTML_SHAPEINFO" val="&lt;SlideThumbPath val=&quot;Slide9.PNG&quot;/&gt;"/>
  <p:tag name="ISPRING_SLIDE_INDENT_LEVEL" val="0"/>
  <p:tag name="ISPRING_PRESENTER_ID" val="{E2E323EA-D8AF-4315-B212-6C4315F96490}"/>
  <p:tag name="ISPRING_CUSTOM_TIMING_USED" val="0"/>
</p:tagLst>
</file>

<file path=ppt/tags/tag12.xml><?xml version="1.0" encoding="utf-8"?>
<p:tagLst xmlns:a="http://schemas.openxmlformats.org/drawingml/2006/main" xmlns:r="http://schemas.openxmlformats.org/officeDocument/2006/relationships" xmlns:p="http://schemas.openxmlformats.org/presentationml/2006/main">
  <p:tag name="PPSNARRATION" val="9,1220218200,C:\Users\Administrator\Desktop\qua tao cua ai\Nguyen Thi Khanh Duyen_pptx\Media.ppcx"/>
  <p:tag name="HTML_SHAPEINFO" val="&lt;SlideThumbPath val=&quot;Slide10.PNG&quot;/&gt;"/>
  <p:tag name="ISPRING_SLIDE_INDENT_LEVEL" val="0"/>
  <p:tag name="ISPRING_PRESENTER_ID" val="{E2E323EA-D8AF-4315-B212-6C4315F96490}"/>
  <p:tag name="ISPRING_CUSTOM_TIMING_USED" val="0"/>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PSNARRATION" val="10,1220218200,C:\Users\Administrator\Desktop\qua tao cua ai\Nguyen Thi Khanh Duyen_pptx\Media.ppcx"/>
  <p:tag name="HTML_SHAPEINFO" val="&lt;SlideThumbPath val=&quot;Slide11.PNG&quot;/&gt;"/>
  <p:tag name="ISPRING_SLIDE_INDENT_LEVEL" val="0"/>
  <p:tag name="ISPRING_PRESENTER_ID" val="{E2E323EA-D8AF-4315-B212-6C4315F96490}"/>
  <p:tag name="ISPRING_CUSTOM_TIMING_USED" val="0"/>
</p:tagLst>
</file>

<file path=ppt/tags/tag15.xml><?xml version="1.0" encoding="utf-8"?>
<p:tagLst xmlns:a="http://schemas.openxmlformats.org/drawingml/2006/main" xmlns:r="http://schemas.openxmlformats.org/officeDocument/2006/relationships" xmlns:p="http://schemas.openxmlformats.org/presentationml/2006/main">
  <p:tag name="PPSNARRATION" val="11,1220218200,C:\Users\Administrator\Desktop\qua tao cua ai\Nguyen Thi Khanh Duyen_pptx\Media.ppcx"/>
  <p:tag name="HTML_SHAPEINFO" val="&lt;SlideThumbPath val=&quot;Slide12.PNG&quot;/&gt;"/>
  <p:tag name="ISPRING_SLIDE_INDENT_LEVEL" val="0"/>
  <p:tag name="ISPRING_PRESENTER_ID" val="{E2E323EA-D8AF-4315-B212-6C4315F96490}"/>
  <p:tag name="ISPRING_CUSTOM_TIMING_USED" val="0"/>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PRESENTER_SHAPEINFO" val="&lt;ThreeDShapeInfo&gt;&lt;uuid val=&quot;{6CFF6D6D-684B-4228-88DB-FD14409F716B}&quot;/&gt;&lt;isInvalidForFieldText val=&quot;0&quot;/&gt;&lt;Image&gt;&lt;filename val=&quot;C:\Users\Administrator\Desktop\qua tao cua ai\data\asimages\{6CFF6D6D-684B-4228-88DB-FD14409F716B}_12.png&quot;/&gt;&lt;left val=&quot;156&quot;/&gt;&lt;top val=&quot;314&quot;/&gt;&lt;width val=&quot;719&quot;/&gt;&lt;height val=&quot;114&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MMPROD_LASTVALUES" val="&lt;ChangeData&gt;&lt;SlideID&gt;&lt;![CDATA[264]]&gt;&lt;/SlideID&gt;&lt;/ChangeData&gt;"/>
  <p:tag name="PPSNARRATION" val="12,1220218200,C:\Users\Administrator\Desktop\qua tao cua ai\Nguyen Thi Khanh Duyen_pptx\Media.ppcx"/>
  <p:tag name="MMPROD_PASSDATA" val="&lt;object type=&quot;10050&quot; unique_id=&quot;10021&quot;&gt;&lt;property id=&quot;10020&quot; value=&quot;2&quot;/&gt;&lt;property id=&quot;10102&quot; value=&quot;1&quot;/&gt;&lt;property id=&quot;10191&quot; value=&quot;-1&quot;/&gt;&lt;/object&gt;"/>
  <p:tag name="MMPROD_FAILDATA" val="&lt;object type=&quot;10051&quot; unique_id=&quot;10022&quot;&gt;&lt;property id=&quot;10020&quot; value=&quot;2&quot;/&gt;&lt;property id=&quot;10102&quot; value=&quot;1&quot;/&gt;&lt;property id=&quot;10191&quot; value=&quot;-1&quot;/&gt;&lt;/object&gt;"/>
  <p:tag name="MMPROD_ID" val="10019"/>
  <p:tag name="MMPROD_TYPE" val="10008"/>
  <p:tag name="MMPROD_DATA" val="&lt;property id=&quot;10026&quot; value=&quot;10&quot;/&gt;&lt;property id=&quot;10027&quot; value=&quot;Interaction10019&quot;/&gt;&lt;property id=&quot;10028&quot; value=&quot;0&quot;/&gt;&lt;property id=&quot;10063&quot; value=&quot;2&quot;/&gt;&lt;property id=&quot;10070&quot; value=&quot;Câu 1&quot;/&gt;&lt;property id=&quot;10098&quot; value=&quot;Multiple choice&quot;/&gt;&lt;property id=&quot;10100&quot; value=&quot;0&quot;/&gt;&lt;property id=&quot;10108&quot; value=&quot;1&quot;/&gt;&lt;property id=&quot;10109&quot; value=&quot;1&quot;/&gt;&lt;property id=&quot;10110&quot; value=&quot;0&quot;/&gt;&lt;property id=&quot;10111&quot; value=&quot;1&quot;/&gt;&lt;property id=&quot;10112&quot; value=&quot;1&quot;/&gt;&lt;property id=&quot;10115&quot; value=&quot;1&quot;/&gt;&lt;property id=&quot;10120&quot; value=&quot;3&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COLLECTIONCONTAINERID" val="20000"/>
  <p:tag name="MMPROD_PARENTID" val="10004"/>
  <p:tag name="MMPROD_PARENTQUESTIONGROUPID" val="-1"/>
  <p:tag name="QUIZCLIPSSOURCE" val="1220218200,C:\Users\Administrator\Desktop\qua tao cua ai\Nguyen Thi Khanh Duyen_pptx\Media.ppcx"/>
  <p:tag name="HTML_SHAPEINFO" val="&lt;SlideThumbPath val=&quot;Slide13.PNG&quot;/&gt;"/>
  <p:tag name="MMPROD_ANSWERCOUNT" val="3"/>
  <p:tag name="ISPRING_SLIDE_INDENT_LEVEL" val="0"/>
  <p:tag name="ISPRING_PRESENTER_ID" val="{E2E323EA-D8AF-4315-B212-6C4315F96490}"/>
  <p:tag name="ISPRING_CUSTOM_TIMING_USED" val="0"/>
</p:tagLst>
</file>

<file path=ppt/tags/tag18.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39,91953]]&gt;&lt;/Left&gt;&lt;Top&gt;&lt;![CDATA[129,6887]]&gt;&lt;/Top&gt;&lt;/ChangeData&gt;"/>
  <p:tag name="MMPROD_ID" val="10023"/>
  <p:tag name="MMPROD_TYPE" val="10018"/>
  <p:tag name="MMPROD_DATA" val="&lt;property id=&quot;10074&quot; value=&quot;0&quot;/&gt;&lt;property id=&quot;10193&quot; value=&quot;1&quot;/&gt;&lt;property id=&quot;10199&quot; value=&quot;0&quot;/&gt;&lt;object type=&quot;10049&quot; unique_id=&quot;10024&quot;&gt;&lt;property id=&quot;10020&quot; value=&quot;9&quot;/&gt;&lt;property id=&quot;10102&quot; value=&quot;0&quot;/&gt;&lt;property id=&quot;10191&quot; value=&quot;-1&quot;/&gt;&lt;/object&gt;"/>
  <p:tag name="MMPROD_COLLECTIONCONTAINERID" val="10020"/>
  <p:tag name="MMPROD_PARENTID" val="10019"/>
  <p:tag name="MMPROD_ANSWERLETTER" val="1) "/>
  <p:tag name="HTML_AUTOSHAPE_INFO" val="&lt;ThreeDShapeInfo&gt;&lt;uuid val=&quot;1001&quot;/&gt;&lt;isInvalidForFieldText val=&quot;0&quot;/&gt;&lt;hasMultipleQuizShape val=&quot;1&quot;/&gt;&lt;Image&gt;&lt;filename val=&quot;C:\Users\Administrator\Desktop\qua tao cua ai\data\asimages\{00AD2906-DF45-42B5-866E-5E69911831CF}_13.png&quot;/&gt;&lt;left val=&quot;54&quot;/&gt;&lt;top val=&quot;122&quot;/&gt;&lt;width val=&quot;55&quot;/&gt;&lt;height val=&quot;51&quot;/&gt;&lt;hasText val=&quot;1&quot;/&gt;&lt;/Image&gt;&lt;Image&gt;&lt;filename val=&quot;C:\Users\Administrator\Desktop\qua tao cua ai\data\asimages\{4B3C2190-F79F-450A-A998-46DF4F4534AD}_13.png&quot;/&gt;&lt;left val=&quot;86&quot;/&gt;&lt;top val=&quot;122&quot;/&gt;&lt;width val=&quot;521&quot;/&gt;&lt;height val=&quot;51&quot;/&gt;&lt;hasText val=&quot;1&quot;/&gt;&lt;/Image&gt;&lt;Image&gt;&lt;filename val=&quot;C:\Users\Administrator\Desktop\qua tao cua ai\data\asimages\{8CD8C72D-5018-4ABF-9539-A62B0FB62924}_13.png&quot;/&gt;&lt;left val=&quot;39&quot;/&gt;&lt;top val=&quot;135&quot;/&gt;&lt;width val=&quot;17&quot;/&gt;&lt;height val=&quot;17&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299,6269]]&gt;&lt;/Left&gt;&lt;Top&gt;&lt;![CDATA[252,3877]]&gt;&lt;/Top&gt;&lt;/ChangeData&gt;"/>
  <p:tag name="MMPROD_ID" val="10025"/>
  <p:tag name="MMPROD_TYPE" val="10018"/>
  <p:tag name="MMPROD_DATA" val="&lt;property id=&quot;10074&quot; value=&quot;0&quot;/&gt;&lt;property id=&quot;10193&quot; value=&quot;2&quot;/&gt;&lt;property id=&quot;10199&quot; value=&quot;0&quot;/&gt;&lt;object type=&quot;10049&quot; unique_id=&quot;10026&quot;&gt;&lt;property id=&quot;10020&quot; value=&quot;9&quot;/&gt;&lt;property id=&quot;10102&quot; value=&quot;0&quot;/&gt;&lt;property id=&quot;10191&quot; value=&quot;-1&quot;/&gt;&lt;/object&gt;"/>
  <p:tag name="MMPROD_COLLECTIONCONTAINERID" val="10020"/>
  <p:tag name="MMPROD_PARENTID" val="10019"/>
  <p:tag name="MMPROD_ANSWERLETTER" val="2) "/>
  <p:tag name="HTML_AUTOSHAPE_INFO" val="&lt;ThreeDShapeInfo&gt;&lt;uuid val=&quot;1002&quot;/&gt;&lt;isInvalidForFieldText val=&quot;0&quot;/&gt;&lt;hasMultipleQuizShape val=&quot;1&quot;/&gt;&lt;Image&gt;&lt;filename val=&quot;C:\Users\Administrator\Desktop\qua tao cua ai\data\asimages\{5DB5F447-7DF2-4F45-AC9E-F836B93BE8D0}_13.png&quot;/&gt;&lt;left val=&quot;314&quot;/&gt;&lt;top val=&quot;244&quot;/&gt;&lt;width val=&quot;55&quot;/&gt;&lt;height val=&quot;51&quot;/&gt;&lt;hasText val=&quot;1&quot;/&gt;&lt;/Image&gt;&lt;Image&gt;&lt;filename val=&quot;C:\Users\Administrator\Desktop\qua tao cua ai\data\asimages\{45132C0B-8C54-4BF5-A338-19EEB1CB20AD}_13.png&quot;/&gt;&lt;left val=&quot;346&quot;/&gt;&lt;top val=&quot;244&quot;/&gt;&lt;width val=&quot;521&quot;/&gt;&lt;height val=&quot;51&quot;/&gt;&lt;hasText val=&quot;1&quot;/&gt;&lt;/Image&gt;&lt;Image&gt;&lt;filename val=&quot;C:\Users\Administrator\Desktop\qua tao cua ai\data\asimages\{790D54F8-6C9B-4C08-983C-F9F3BD66DEE6}_13.png&quot;/&gt;&lt;left val=&quot;299&quot;/&gt;&lt;top val=&quot;258&quot;/&gt;&lt;width val=&quot;17&quot;/&gt;&lt;height val=&quot;17&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37,9769]]&gt;&lt;/Left&gt;&lt;Top&gt;&lt;![CDATA[121,123]]&gt;&lt;/Top&gt;&lt;/ChangeData&gt;"/>
  <p:tag name="MMPROD_ID" val="10027"/>
  <p:tag name="MMPROD_TYPE" val="10018"/>
  <p:tag name="MMPROD_DATA" val="&lt;property id=&quot;10074&quot; value=&quot;1&quot;/&gt;&lt;property id=&quot;10193&quot; value=&quot;3&quot;/&gt;&lt;property id=&quot;10199&quot; value=&quot;0&quot;/&gt;&lt;object type=&quot;10049&quot; unique_id=&quot;10028&quot;&gt;&lt;property id=&quot;10020&quot; value=&quot;9&quot;/&gt;&lt;property id=&quot;10102&quot; value=&quot;0&quot;/&gt;&lt;property id=&quot;10191&quot; value=&quot;-1&quot;/&gt;&lt;/object&gt;"/>
  <p:tag name="MMPROD_COLLECTIONCONTAINERID" val="10020"/>
  <p:tag name="MMPROD_PARENTID" val="10019"/>
  <p:tag name="MMPROD_ANSWERLETTER" val="3) "/>
  <p:tag name="HTML_AUTOSHAPE_INFO" val="&lt;ThreeDShapeInfo&gt;&lt;uuid val=&quot;1003&quot;/&gt;&lt;isInvalidForFieldText val=&quot;0&quot;/&gt;&lt;hasMultipleQuizShape val=&quot;1&quot;/&gt;&lt;Image&gt;&lt;filename val=&quot;C:\Users\Administrator\Desktop\qua tao cua ai\data\asimages\{7903189B-6146-42C2-8548-5A89B248FE12}_13.png&quot;/&gt;&lt;left val=&quot;552&quot;/&gt;&lt;top val=&quot;113&quot;/&gt;&lt;width val=&quot;55&quot;/&gt;&lt;height val=&quot;51&quot;/&gt;&lt;hasText val=&quot;1&quot;/&gt;&lt;/Image&gt;&lt;Image&gt;&lt;filename val=&quot;C:\Users\Administrator\Desktop\qua tao cua ai\data\asimages\{4CEA1977-602F-4991-8089-54FAFC1394CD}_13.png&quot;/&gt;&lt;left val=&quot;584&quot;/&gt;&lt;top val=&quot;113&quot;/&gt;&lt;width val=&quot;521&quot;/&gt;&lt;height val=&quot;51&quot;/&gt;&lt;hasText val=&quot;1&quot;/&gt;&lt;/Image&gt;&lt;Image&gt;&lt;filename val=&quot;C:\Users\Administrator\Desktop\qua tao cua ai\data\asimages\{698CF8BC-2F53-48EF-98E5-80F97A7ACC97}_13.png&quot;/&gt;&lt;left val=&quot;537&quot;/&gt;&lt;top val=&quot;126&quot;/&gt;&lt;width val=&quot;17&quot;/&gt;&lt;height val=&quot;17&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MMPROD_LASTVALUES" val="&lt;ChangeData&gt;&lt;Text&gt;&lt;![CDATA[3) ]]&gt;&lt;/Text&gt;&lt;FontSize&gt;&lt;![CDATA[24]]&gt;&lt;/FontSize&gt;&lt;Left&gt;&lt;![CDATA[110]]&gt;&lt;/Left&gt;&lt;Top&gt;&lt;![CDATA[232,15]]&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MMPROD_LASTVALUES" val="&lt;ChangeData&gt;&lt;Text&gt;&lt;![CDATA[Thỏ, Quạ, Nhim Và Bác Gấu]]&gt;&lt;/Text&gt;&lt;FontSize&gt;&lt;![CDATA[24]]&gt;&lt;/FontSize&gt;&lt;Left&gt;&lt;![CDATA[142]]&gt;&lt;/Left&gt;&lt;Top&gt;&lt;![CDATA[232,15]]&gt;&lt;/Top&gt;&lt;/ChangeData&gt;"/>
  <p:tag name="MMPROD_ABSOLUTEPOSITIONID" val="1023"/>
  <p:tag name="PRESENTER_SHAPETEXTINFO" val="&lt;ShapeTextInfo&gt;&lt;TableIndex row=&quot;-1&quot; col=&quot;-1&quot;&gt;&lt;linesCount val=&quot;1&quot;/&gt;&lt;lineCharCount val=&quot;25&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MMPROD_LASTVALUES" val="&lt;ChangeData&gt;&lt;Text&gt;&lt;![CDATA[2) ]]&gt;&lt;/Text&gt;&lt;FontSize&gt;&lt;![CDATA[24]]&gt;&lt;/FontSize&gt;&lt;Left&gt;&lt;![CDATA[110]]&gt;&lt;/Left&gt;&lt;Top&gt;&lt;![CDATA[189,75]]&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MMPROD_LASTVALUES" val="&lt;ChangeData&gt;&lt;Text&gt;&lt;![CDATA[Thỏ, Nhím và Bác Gấu]]&gt;&lt;/Text&gt;&lt;FontSize&gt;&lt;![CDATA[24]]&gt;&lt;/FontSize&gt;&lt;Left&gt;&lt;![CDATA[142]]&gt;&lt;/Left&gt;&lt;Top&gt;&lt;![CDATA[189,75]]&gt;&lt;/Top&gt;&lt;/ChangeData&gt;"/>
  <p:tag name="MMPROD_ABSOLUTEPOSITIONID" val="1022"/>
  <p:tag name="PRESENTER_SHAPETEXTINFO" val="&lt;ShapeTextInfo&gt;&lt;TableIndex row=&quot;-1&quot; col=&quot;-1&quot;&gt;&lt;linesCount val=&quot;1&quot;/&gt;&lt;lineCharCount val=&quot;2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26.xml><?xml version="1.0" encoding="utf-8"?>
<p:tagLst xmlns:a="http://schemas.openxmlformats.org/drawingml/2006/main" xmlns:r="http://schemas.openxmlformats.org/officeDocument/2006/relationships" xmlns:p="http://schemas.openxmlformats.org/presentationml/2006/main">
  <p:tag name="MMPROD_LASTVALUES" val="&lt;ChangeData&gt;&lt;Text&gt;&lt;![CDATA[1) ]]&gt;&lt;/Text&gt;&lt;FontSize&gt;&lt;![CDATA[24]]&gt;&lt;/FontSize&gt;&lt;Left&gt;&lt;![CDATA[110]]&gt;&lt;/Left&gt;&lt;Top&gt;&lt;![CDATA[147,35]]&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MMPROD_LASTVALUES" val="&lt;ChangeData&gt;&lt;Text&gt;&lt;![CDATA[Thỏ, Quạ và Bác Gấu]]&gt;&lt;/Text&gt;&lt;FontSize&gt;&lt;![CDATA[24]]&gt;&lt;/FontSize&gt;&lt;Left&gt;&lt;![CDATA[142]]&gt;&lt;/Left&gt;&lt;Top&gt;&lt;![CDATA[147,35]]&gt;&lt;/Top&gt;&lt;/ChangeData&gt;"/>
  <p:tag name="MMPROD_ABSOLUTEPOSITIONID" val="1021"/>
  <p:tag name="PRESENTER_SHAPETEXTINFO" val="&lt;ShapeTextInfo&gt;&lt;TableIndex row=&quot;-1&quot; col=&quot;-1&quot;&gt;&lt;linesCount val=&quot;1&quot;/&gt;&lt;lineCharCount val=&quot;19&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29.xml><?xml version="1.0" encoding="utf-8"?>
<p:tagLst xmlns:a="http://schemas.openxmlformats.org/drawingml/2006/main" xmlns:r="http://schemas.openxmlformats.org/officeDocument/2006/relationships" xmlns:p="http://schemas.openxmlformats.org/presentationml/2006/main">
  <p:tag name="MMPROD_LASTVALUES" val="&lt;ChangeData&gt;&lt;SlideID&gt;&lt;![CDATA[265]]&gt;&lt;/SlideID&gt;&lt;/ChangeData&gt;"/>
  <p:tag name="PPSNARRATION" val="13,1220218200,C:\Users\Administrator\Desktop\qua tao cua ai\Nguyen Thi Khanh Duyen_pptx\Media.ppcx"/>
  <p:tag name="MMPROD_PASSDATA" val="&lt;object type=&quot;10050&quot; unique_id=&quot;10031&quot;&gt;&lt;property id=&quot;10020&quot; value=&quot;2&quot;/&gt;&lt;property id=&quot;10102&quot; value=&quot;1&quot;/&gt;&lt;property id=&quot;10191&quot; value=&quot;-1&quot;/&gt;&lt;/object&gt;"/>
  <p:tag name="MMPROD_FAILDATA" val="&lt;object type=&quot;10051&quot; unique_id=&quot;10032&quot;&gt;&lt;property id=&quot;10020&quot; value=&quot;2&quot;/&gt;&lt;property id=&quot;10102&quot; value=&quot;1&quot;/&gt;&lt;property id=&quot;10191&quot; value=&quot;-1&quot;/&gt;&lt;/object&gt;"/>
  <p:tag name="MMPROD_ID" val="10029"/>
  <p:tag name="MMPROD_TYPE" val="10066"/>
  <p:tag name="MMPROD_DATA" val="&lt;property id=&quot;10025&quot; value=&quot;300&quot;/&gt;&lt;property id=&quot;10026&quot; value=&quot;10&quot;/&gt;&lt;property id=&quot;10027&quot; value=&quot;Interaction10029&quot;/&gt;&lt;property id=&quot;10070&quot; value=&quot;Câu 2&quot;/&gt;&lt;property id=&quot;10098&quot; value=&quot;Hot Spot&quot;/&gt;&lt;property id=&quot;10100&quot; value=&quot;0&quot;/&gt;&lt;property id=&quot;10108&quot; value=&quot;1&quot;/&gt;&lt;property id=&quot;10109&quot; value=&quot;1&quot;/&gt;&lt;property id=&quot;10110&quot; value=&quot;0&quot;/&gt;&lt;property id=&quot;10111&quot; value=&quot;1&quot;/&gt;&lt;property id=&quot;10112&quot; value=&quot;1&quot;/&gt;&lt;property id=&quot;10115&quot; value=&quot;1&quot;/&gt;&lt;property id=&quot;10120&quot; value=&quot;0&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lt;property id=&quot;10233&quot; value=&quot;0&quot;/&gt;"/>
  <p:tag name="MMPROD_COLLECTIONCONTAINERID" val="20000"/>
  <p:tag name="MMPROD_PARENTID" val="10004"/>
  <p:tag name="MMPROD_PARENTQUESTIONGROUPID" val="-1"/>
  <p:tag name="QUIZCLIPSSOURCE" val="1220218200,C:\Users\Administrator\Desktop\qua tao cua ai\Nguyen Thi Khanh Duyen_pptx\Media.ppcx"/>
  <p:tag name="HTML_SHAPEINFO" val="&lt;SlideThumbPath val=&quot;Slide14.PNG&quot;/&gt;"/>
  <p:tag name="MMPROD_ANSWERCOUNT" val="3"/>
  <p:tag name="ISPRING_SLIDE_INDENT_LEVEL" val="0"/>
  <p:tag name="ISPRING_PRESENTER_ID" val="{E2E323EA-D8AF-4315-B212-6C4315F96490}"/>
  <p:tag name="ISPRING_CUSTOM_TIMING_USED" val="0"/>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MMPROD_ABSOLUTEPOSITIONID" val="11011"/>
  <p:tag name="MMPROD_LASTVALUES" val="&lt;ChangeData&gt;&lt;Left&gt;&lt;![CDATA[159,1584]]&gt;&lt;/Left&gt;&lt;Top&gt;&lt;![CDATA[266,791]]&gt;&lt;/Top&gt;&lt;/ChangeData&gt;"/>
  <p:tag name="MMPROD_ID" val="10033"/>
  <p:tag name="MMPROD_TYPE" val="10067"/>
  <p:tag name="MMPROD_DATA" val="&lt;property id=&quot;10193&quot; value=&quot;1&quot;/&gt;&lt;property id=&quot;10199&quot; value=&quot;0&quot;/&gt;&lt;property id=&quot;10231&quot; value=&quot;1&quot;/&gt;"/>
  <p:tag name="MMPROD_COLLECTIONCONTAINERID" val="10030"/>
  <p:tag name="MMPROD_PARENTID" val="10029"/>
  <p:tag name="HTML_AUTOSHAPE_INFO" val="&lt;ThreeDShapeInfo&gt;&lt;uuid val=&quot;11041&quot;/&gt;&lt;isInvalidForFieldText val=&quot;0&quot;/&gt;&lt;Image&gt;&lt;filename val=&quot;C:\Users\Administrator\Desktop\qua tao cua ai\data\asimages\{C616A387-F30E-461C-B87C-271D11769497}_14.png&quot;/&gt;&lt;left val=&quot;158&quot;/&gt;&lt;top val=&quot;266&quot;/&gt;&lt;width val=&quot;101&quot;/&gt;&lt;height val=&quot;100&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MMPROD_ABSOLUTEPOSITIONID" val="11012"/>
  <p:tag name="MMPROD_LASTVALUES" val="&lt;ChangeData&gt;&lt;Left&gt;&lt;![CDATA[393,0179]]&gt;&lt;/Left&gt;&lt;Top&gt;&lt;![CDATA[279,9621]]&gt;&lt;/Top&gt;&lt;/ChangeData&gt;"/>
  <p:tag name="MMPROD_ID" val="10034"/>
  <p:tag name="MMPROD_TYPE" val="10067"/>
  <p:tag name="MMPROD_DATA" val="&lt;property id=&quot;10193&quot; value=&quot;2&quot;/&gt;&lt;property id=&quot;10199&quot; value=&quot;0&quot;/&gt;&lt;property id=&quot;10231&quot; value=&quot;0&quot;/&gt;"/>
  <p:tag name="MMPROD_COLLECTIONCONTAINERID" val="10030"/>
  <p:tag name="MMPROD_PARENTID" val="10029"/>
  <p:tag name="HTML_AUTOSHAPE_INFO" val="&lt;ThreeDShapeInfo&gt;&lt;uuid val=&quot;11042&quot;/&gt;&lt;isInvalidForFieldText val=&quot;0&quot;/&gt;&lt;Image&gt;&lt;filename val=&quot;C:\Users\Administrator\Desktop\qua tao cua ai\data\asimages\{95B9E6B5-3726-4A99-9D55-A0122E40B877}_14.png&quot;/&gt;&lt;left val=&quot;392&quot;/&gt;&lt;top val=&quot;279&quot;/&gt;&lt;width val=&quot;101&quot;/&gt;&lt;height val=&quot;101&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MMPROD_ABSOLUTEPOSITIONID" val="11013"/>
  <p:tag name="MMPROD_LASTVALUES" val="&lt;ChangeData&gt;&lt;Left&gt;&lt;![CDATA[637]]&gt;&lt;/Left&gt;&lt;Top&gt;&lt;![CDATA[266,4563]]&gt;&lt;/Top&gt;&lt;/ChangeData&gt;"/>
  <p:tag name="MMPROD_ID" val="10035"/>
  <p:tag name="MMPROD_TYPE" val="10067"/>
  <p:tag name="MMPROD_DATA" val="&lt;property id=&quot;10193&quot; value=&quot;3&quot;/&gt;&lt;property id=&quot;10199&quot; value=&quot;0&quot;/&gt;&lt;property id=&quot;10231&quot; value=&quot;0&quot;/&gt;"/>
  <p:tag name="MMPROD_COLLECTIONCONTAINERID" val="10030"/>
  <p:tag name="MMPROD_PARENTID" val="10029"/>
  <p:tag name="HTML_AUTOSHAPE_INFO" val="&lt;ThreeDShapeInfo&gt;&lt;uuid val=&quot;11043&quot;/&gt;&lt;isInvalidForFieldText val=&quot;0&quot;/&gt;&lt;Image&gt;&lt;filename val=&quot;C:\Users\Administrator\Desktop\qua tao cua ai\data\asimages\{580B5FE7-BAA4-453D-81BC-90E3BFC0F7A2}_14.png&quot;/&gt;&lt;left val=&quot;636&quot;/&gt;&lt;top val=&quot;266&quot;/&gt;&lt;width val=&quot;101&quot;/&gt;&lt;height val=&quot;100&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X" val="637"/>
  <p:tag name="Y" val="266,4563"/>
  <p:tag name="WIDTH" val="100"/>
  <p:tag name="HEIGHT" val="100"/>
  <p:tag name="MMPROD_ABSOLUTEPOSITIONID" val="11023"/>
  <p:tag name="MMPROD_FORCEPUBLISH_SHAPE" val="1"/>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MMPROD_LASTVALUES" val="&lt;ChangeData&gt;&lt;Text&gt;&lt;![CDATA[Nhím]]&gt;&lt;/Text&gt;&lt;FontSize&gt;&lt;![CDATA[16]]&gt;&lt;/FontSize&gt;&lt;Left&gt;&lt;![CDATA[0]]&gt;&lt;/Left&gt;&lt;Top&gt;&lt;![CDATA[0]]&gt;&lt;/Top&gt;&lt;/ChangeData&gt;"/>
  <p:tag name="MMPROD_ABSOLUTEPOSITIONID" val="11033"/>
  <p:tag name="PRESENTER_SHAPETEXTINFO" val="&lt;ShapeTextInfo&gt;&lt;TableIndex row=&quot;-1&quot; col=&quot;-1&quot;&gt;&lt;linesCount val=&quot;1&quot;/&gt;&lt;lineCharCount val=&quot;4&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MMPROD_ABSOLUTEPOSITIONID" val="11043"/>
</p:tagLst>
</file>

<file path=ppt/tags/tag36.xml><?xml version="1.0" encoding="utf-8"?>
<p:tagLst xmlns:a="http://schemas.openxmlformats.org/drawingml/2006/main" xmlns:r="http://schemas.openxmlformats.org/officeDocument/2006/relationships" xmlns:p="http://schemas.openxmlformats.org/presentationml/2006/main">
  <p:tag name="X" val="393,0179"/>
  <p:tag name="Y" val="279,9621"/>
  <p:tag name="WIDTH" val="100"/>
  <p:tag name="HEIGHT" val="100"/>
  <p:tag name="MMPROD_ABSOLUTEPOSITIONID" val="11022"/>
  <p:tag name="MMPROD_FORCEPUBLISH_SHAPE" val="1"/>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MMPROD_LASTVALUES" val="&lt;ChangeData&gt;&lt;Text&gt;&lt;![CDATA[Bác Gấu]]&gt;&lt;/Text&gt;&lt;FontSize&gt;&lt;![CDATA[16]]&gt;&lt;/FontSize&gt;&lt;Left&gt;&lt;![CDATA[0]]&gt;&lt;/Left&gt;&lt;Top&gt;&lt;![CDATA[0]]&gt;&lt;/Top&gt;&lt;/ChangeData&gt;"/>
  <p:tag name="MMPROD_ABSOLUTEPOSITIONID" val="11032"/>
  <p:tag name="PRESENTER_SHAPETEXTINFO" val="&lt;ShapeTextInfo&gt;&lt;TableIndex row=&quot;-1&quot; col=&quot;-1&quot;&gt;&lt;linesCount val=&quot;1&quot;/&gt;&lt;lineCharCount val=&quot;7&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MMPROD_ABSOLUTEPOSITIONID" val="11042"/>
</p:tagLst>
</file>

<file path=ppt/tags/tag39.xml><?xml version="1.0" encoding="utf-8"?>
<p:tagLst xmlns:a="http://schemas.openxmlformats.org/drawingml/2006/main" xmlns:r="http://schemas.openxmlformats.org/officeDocument/2006/relationships" xmlns:p="http://schemas.openxmlformats.org/presentationml/2006/main">
  <p:tag name="X" val="159,1584"/>
  <p:tag name="Y" val="266,791"/>
  <p:tag name="WIDTH" val="100"/>
  <p:tag name="HEIGHT" val="100"/>
  <p:tag name="MMPROD_ABSOLUTEPOSITIONID" val="11021"/>
  <p:tag name="MMPROD_FORCEPUBLISH_SHAPE" val="1"/>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MMPROD_LASTVALUES" val="&lt;ChangeData&gt;&lt;Text&gt;&lt;![CDATA[Quạ]]&gt;&lt;/Text&gt;&lt;FontSize&gt;&lt;![CDATA[16]]&gt;&lt;/FontSize&gt;&lt;Left&gt;&lt;![CDATA[0]]&gt;&lt;/Left&gt;&lt;Top&gt;&lt;![CDATA[0]]&gt;&lt;/Top&gt;&lt;/ChangeData&gt;"/>
  <p:tag name="MMPROD_ABSOLUTEPOSITIONID" val="11031"/>
  <p:tag name="PRESENTER_SHAPETEXTINFO" val="&lt;ShapeTextInfo&gt;&lt;TableIndex row=&quot;-1&quot; col=&quot;-1&quot;&gt;&lt;linesCount val=&quot;1&quot;/&gt;&lt;lineCharCount val=&quot;3&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MMPROD_ABSOLUTEPOSITIONID" val="11041"/>
</p:tagLst>
</file>

<file path=ppt/tags/tag42.xml><?xml version="1.0" encoding="utf-8"?>
<p:tagLst xmlns:a="http://schemas.openxmlformats.org/drawingml/2006/main" xmlns:r="http://schemas.openxmlformats.org/officeDocument/2006/relationships" xmlns:p="http://schemas.openxmlformats.org/presentationml/2006/main">
  <p:tag name="MMPROD_LASTVALUES" val="&lt;ChangeData&gt;&lt;SlideID&gt;&lt;![CDATA[266]]&gt;&lt;/SlideID&gt;&lt;/ChangeData&gt;"/>
  <p:tag name="PPSNARRATION" val="14,1220218200,C:\Users\Administrator\Desktop\qua tao cua ai\Nguyen Thi Khanh Duyen_pptx\Media.ppcx"/>
  <p:tag name="MMPROD_PASSDATA" val="&lt;object type=&quot;10050&quot; unique_id=&quot;10039&quot;&gt;&lt;property id=&quot;10020&quot; value=&quot;2&quot;/&gt;&lt;property id=&quot;10102&quot; value=&quot;1&quot;/&gt;&lt;property id=&quot;10191&quot; value=&quot;-1&quot;/&gt;&lt;/object&gt;"/>
  <p:tag name="MMPROD_FAILDATA" val="&lt;object type=&quot;10051&quot; unique_id=&quot;10040&quot;&gt;&lt;property id=&quot;10020&quot; value=&quot;2&quot;/&gt;&lt;property id=&quot;10102&quot; value=&quot;1&quot;/&gt;&lt;property id=&quot;10191&quot; value=&quot;-1&quot;/&gt;&lt;/object&gt;"/>
  <p:tag name="MMPROD_ID" val="10037"/>
  <p:tag name="MMPROD_TYPE" val="10055"/>
  <p:tag name="MMPROD_DATA" val="&lt;property id=&quot;10026&quot; value=&quot;10&quot;/&gt;&lt;property id=&quot;10027&quot; value=&quot;Interaction10037&quot;/&gt;&lt;property id=&quot;10028&quot; value=&quot;0&quot;/&gt;&lt;property id=&quot;10063&quot; value=&quot;1&quot;/&gt;&lt;property id=&quot;10070&quot; value=&quot;Câu 3&quot;/&gt;&lt;property id=&quot;10098&quot; value=&quot;True/False&quot;/&gt;&lt;property id=&quot;10100&quot; value=&quot;0&quot;/&gt;&lt;property id=&quot;10108&quot; value=&quot;1&quot;/&gt;&lt;property id=&quot;10109&quot; value=&quot;1&quot;/&gt;&lt;property id=&quot;10110&quot; value=&quot;0&quot;/&gt;&lt;property id=&quot;10111&quot; value=&quot;1&quot;/&gt;&lt;property id=&quot;10112&quot; value=&quot;1&quot;/&gt;&lt;property id=&quot;10115&quot; value=&quot;1&quot;/&gt;&lt;property id=&quot;10120&quot; value=&quot;3&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COLLECTIONCONTAINERID" val="20000"/>
  <p:tag name="MMPROD_PARENTID" val="10004"/>
  <p:tag name="MMPROD_PARENTQUESTIONGROUPID" val="-1"/>
  <p:tag name="QUIZCLIPSSOURCE" val="1220218200,C:\Users\Administrator\Desktop\qua tao cua ai\Nguyen Thi Khanh Duyen_pptx\Media.ppcx"/>
  <p:tag name="HTML_SHAPEINFO" val="&lt;SlideThumbPath val=&quot;Slide15.PNG&quot;/&gt;"/>
  <p:tag name="MMPROD_ANSWERCOUNT" val="2"/>
  <p:tag name="ISPRING_SLIDE_INDENT_LEVEL" val="0"/>
  <p:tag name="ISPRING_PRESENTER_ID" val="{E2E323EA-D8AF-4315-B212-6C4315F96490}"/>
  <p:tag name="ISPRING_CUSTOM_TIMING_USED" val="0"/>
</p:tagLst>
</file>

<file path=ppt/tags/tag43.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155,2431]]&gt;&lt;/Left&gt;&lt;Top&gt;&lt;![CDATA[167,298]]&gt;&lt;/Top&gt;&lt;/ChangeData&gt;"/>
  <p:tag name="MMPROD_ID" val="10041"/>
  <p:tag name="MMPROD_TYPE" val="10018"/>
  <p:tag name="MMPROD_DATA" val="&lt;property id=&quot;10073&quot; value=&quot;T&quot;/&gt;&lt;property id=&quot;10074&quot; value=&quot;1&quot;/&gt;&lt;property id=&quot;10193&quot; value=&quot;1&quot;/&gt;&lt;property id=&quot;10199&quot; value=&quot;0&quot;/&gt;&lt;object type=&quot;10049&quot; unique_id=&quot;10042&quot;&gt;&lt;property id=&quot;10020&quot; value=&quot;9&quot;/&gt;&lt;property id=&quot;10102&quot; value=&quot;0&quot;/&gt;&lt;property id=&quot;10191&quot; value=&quot;-1&quot;/&gt;&lt;/object&gt;"/>
  <p:tag name="MMPROD_COLLECTIONCONTAINERID" val="10038"/>
  <p:tag name="MMPROD_PARENTID" val="10037"/>
  <p:tag name="MMPROD_ANSWERLETTER" val="1) "/>
  <p:tag name="HTML_AUTOSHAPE_INFO" val="&lt;ThreeDShapeInfo&gt;&lt;uuid val=&quot;1001&quot;/&gt;&lt;isInvalidForFieldText val=&quot;0&quot;/&gt;&lt;hasMultipleQuizShape val=&quot;1&quot;/&gt;&lt;Image&gt;&lt;filename val=&quot;C:\Users\Administrator\Desktop\qua tao cua ai\data\asimages\{D4ADB9BC-B5C4-401E-A210-A4FFC4D35105}_15.png&quot;/&gt;&lt;left val=&quot;159&quot;/&gt;&lt;top val=&quot;159&quot;/&gt;&lt;width val=&quot;55&quot;/&gt;&lt;height val=&quot;51&quot;/&gt;&lt;hasText val=&quot;1&quot;/&gt;&lt;/Image&gt;&lt;Image&gt;&lt;filename val=&quot;C:\Users\Administrator\Desktop\qua tao cua ai\data\asimages\{071B210F-0030-4289-B6A5-2E484B5254CD}_15.png&quot;/&gt;&lt;left val=&quot;191&quot;/&gt;&lt;top val=&quot;159&quot;/&gt;&lt;width val=&quot;216&quot;/&gt;&lt;height val=&quot;51&quot;/&gt;&lt;hasText val=&quot;1&quot;/&gt;&lt;/Image&gt;&lt;Image&gt;&lt;filename val=&quot;C:\Users\Administrator\Desktop\qua tao cua ai\data\asimages\{23CED848-BC91-4D98-872F-EF569F30EEE4}_15.png&quot;/&gt;&lt;left val=&quot;154&quot;/&gt;&lt;top val=&quot;173&quot;/&gt;&lt;width val=&quot;17&quot;/&gt;&lt;height val=&quot;17&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155,2431]]&gt;&lt;/Left&gt;&lt;Top&gt;&lt;![CDATA[228,6111]]&gt;&lt;/Top&gt;&lt;/ChangeData&gt;"/>
  <p:tag name="MMPROD_ID" val="10043"/>
  <p:tag name="MMPROD_TYPE" val="10018"/>
  <p:tag name="MMPROD_DATA" val="&lt;property id=&quot;10074&quot; value=&quot;0&quot;/&gt;&lt;property id=&quot;10193&quot; value=&quot;2&quot;/&gt;&lt;property id=&quot;10199&quot; value=&quot;0&quot;/&gt;&lt;object type=&quot;10049&quot; unique_id=&quot;10044&quot;&gt;&lt;property id=&quot;10020&quot; value=&quot;9&quot;/&gt;&lt;property id=&quot;10102&quot; value=&quot;0&quot;/&gt;&lt;property id=&quot;10191&quot; value=&quot;-1&quot;/&gt;&lt;/object&gt;"/>
  <p:tag name="MMPROD_COLLECTIONCONTAINERID" val="10038"/>
  <p:tag name="MMPROD_PARENTID" val="10037"/>
  <p:tag name="MMPROD_ANSWERLETTER" val="2) "/>
  <p:tag name="HTML_AUTOSHAPE_INFO" val="&lt;ThreeDShapeInfo&gt;&lt;uuid val=&quot;1002&quot;/&gt;&lt;isInvalidForFieldText val=&quot;0&quot;/&gt;&lt;hasMultipleQuizShape val=&quot;1&quot;/&gt;&lt;Image&gt;&lt;filename val=&quot;C:\Users\Administrator\Desktop\qua tao cua ai\data\asimages\{CA7210B2-665C-4159-8972-8BABBBC28FFC}_15.png&quot;/&gt;&lt;left val=&quot;160&quot;/&gt;&lt;top val=&quot;220&quot;/&gt;&lt;width val=&quot;55&quot;/&gt;&lt;height val=&quot;51&quot;/&gt;&lt;hasText val=&quot;1&quot;/&gt;&lt;/Image&gt;&lt;Image&gt;&lt;filename val=&quot;C:\Users\Administrator\Desktop\qua tao cua ai\data\asimages\{DF7AD401-2CE5-47D9-8374-DD7C2B175DDC}_15.png&quot;/&gt;&lt;left val=&quot;189&quot;/&gt;&lt;top val=&quot;220&quot;/&gt;&lt;width val=&quot;228&quot;/&gt;&lt;height val=&quot;51&quot;/&gt;&lt;hasText val=&quot;1&quot;/&gt;&lt;/Image&gt;&lt;Image&gt;&lt;filename val=&quot;C:\Users\Administrator\Desktop\qua tao cua ai\data\asimages\{2D4DCE69-5E51-4488-8647-7B6455DAB425}_15.png&quot;/&gt;&lt;left val=&quot;154&quot;/&gt;&lt;top val=&quot;228&quot;/&gt;&lt;width val=&quot;17&quot;/&gt;&lt;height val=&quot;17&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MMPROD_LASTVALUES" val="&lt;ChangeData&gt;&lt;Text&gt;&lt;![CDATA[2) ]]&gt;&lt;/Text&gt;&lt;FontSize&gt;&lt;![CDATA[24]]&gt;&lt;/FontSize&gt;&lt;Left&gt;&lt;![CDATA[110]]&gt;&lt;/Left&gt;&lt;Top&gt;&lt;![CDATA[189,75]]&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MMPROD_LASTVALUES" val="&lt;ChangeData&gt;&lt;Text&gt;&lt;![CDATA[Sai]]&gt;&lt;/Text&gt;&lt;FontSize&gt;&lt;![CDATA[24]]&gt;&lt;/FontSize&gt;&lt;Left&gt;&lt;![CDATA[142]]&gt;&lt;/Left&gt;&lt;Top&gt;&lt;![CDATA[189,75]]&gt;&lt;/Top&gt;&lt;/ChangeData&gt;"/>
  <p:tag name="MMPROD_ABSOLUTEPOSITIONID" val="1022"/>
  <p:tag name="PRESENTER_SHAPETEXTINFO" val="&lt;ShapeTextInfo&gt;&lt;TableIndex row=&quot;-1&quot; col=&quot;-1&quot;&gt;&lt;linesCount val=&quot;1&quot;/&gt;&lt;lineCharCount val=&quot;3&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48.xml><?xml version="1.0" encoding="utf-8"?>
<p:tagLst xmlns:a="http://schemas.openxmlformats.org/drawingml/2006/main" xmlns:r="http://schemas.openxmlformats.org/officeDocument/2006/relationships" xmlns:p="http://schemas.openxmlformats.org/presentationml/2006/main">
  <p:tag name="MMPROD_LASTVALUES" val="&lt;ChangeData&gt;&lt;Text&gt;&lt;![CDATA[1) ]]&gt;&lt;/Text&gt;&lt;FontSize&gt;&lt;![CDATA[24]]&gt;&lt;/FontSize&gt;&lt;Left&gt;&lt;![CDATA[110]]&gt;&lt;/Left&gt;&lt;Top&gt;&lt;![CDATA[147,35]]&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MMPROD_LASTVALUES" val="&lt;ChangeData&gt;&lt;Text&gt;&lt;![CDATA[Đúng]]&gt;&lt;/Text&gt;&lt;FontSize&gt;&lt;![CDATA[24]]&gt;&lt;/FontSize&gt;&lt;Left&gt;&lt;![CDATA[142]]&gt;&lt;/Left&gt;&lt;Top&gt;&lt;![CDATA[147,35]]&gt;&lt;/Top&gt;&lt;/ChangeData&gt;"/>
  <p:tag name="MMPROD_ABSOLUTEPOSITIONID" val="1021"/>
  <p:tag name="PRESENTER_SHAPETEXTINFO" val="&lt;ShapeTextInfo&gt;&lt;TableIndex row=&quot;-1&quot; col=&quot;-1&quot;&gt;&lt;linesCount val=&quot;1&quot;/&gt;&lt;lineCharCount val=&quot;4&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51.xml><?xml version="1.0" encoding="utf-8"?>
<p:tagLst xmlns:a="http://schemas.openxmlformats.org/drawingml/2006/main" xmlns:r="http://schemas.openxmlformats.org/officeDocument/2006/relationships" xmlns:p="http://schemas.openxmlformats.org/presentationml/2006/main">
  <p:tag name="MMPROD_LASTVALUES" val="&lt;ChangeData&gt;&lt;SlideID&gt;&lt;![CDATA[267]]&gt;&lt;/SlideID&gt;&lt;/ChangeData&gt;"/>
  <p:tag name="PPSNARRATION" val="15,1220218200,C:\Users\Administrator\Desktop\qua tao cua ai\Nguyen Thi Khanh Duyen_pptx\Media.ppcx"/>
  <p:tag name="MMPROD_PASSDATA" val="&lt;object type=&quot;10050&quot; unique_id=&quot;10047&quot;&gt;&lt;property id=&quot;10020&quot; value=&quot;2&quot;/&gt;&lt;property id=&quot;10102&quot; value=&quot;1&quot;/&gt;&lt;property id=&quot;10191&quot; value=&quot;-1&quot;/&gt;&lt;/object&gt;"/>
  <p:tag name="MMPROD_FAILDATA" val="&lt;object type=&quot;10051&quot; unique_id=&quot;10048&quot;&gt;&lt;property id=&quot;10020&quot; value=&quot;2&quot;/&gt;&lt;property id=&quot;10102&quot; value=&quot;1&quot;/&gt;&lt;property id=&quot;10191&quot; value=&quot;-1&quot;/&gt;&lt;/object&gt;"/>
  <p:tag name="MMPROD_ID" val="10045"/>
  <p:tag name="MMPROD_TYPE" val="10008"/>
  <p:tag name="MMPROD_DATA" val="&lt;property id=&quot;10026&quot; value=&quot;10&quot;/&gt;&lt;property id=&quot;10027&quot; value=&quot;Interaction10045&quot;/&gt;&lt;property id=&quot;10028&quot; value=&quot;0&quot;/&gt;&lt;property id=&quot;10063&quot; value=&quot;2&quot;/&gt;&lt;property id=&quot;10070&quot; value=&quot;Câu 4&quot;/&gt;&lt;property id=&quot;10098&quot; value=&quot;Multiple choice&quot;/&gt;&lt;property id=&quot;10100&quot; value=&quot;0&quot;/&gt;&lt;property id=&quot;10108&quot; value=&quot;1&quot;/&gt;&lt;property id=&quot;10109&quot; value=&quot;1&quot;/&gt;&lt;property id=&quot;10110&quot; value=&quot;0&quot;/&gt;&lt;property id=&quot;10111&quot; value=&quot;1&quot;/&gt;&lt;property id=&quot;10112&quot; value=&quot;1&quot;/&gt;&lt;property id=&quot;10115&quot; value=&quot;1&quot;/&gt;&lt;property id=&quot;10120&quot; value=&quot;3&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COLLECTIONCONTAINERID" val="20000"/>
  <p:tag name="MMPROD_PARENTID" val="10004"/>
  <p:tag name="MMPROD_PARENTQUESTIONGROUPID" val="-1"/>
  <p:tag name="QUIZCLIPSSOURCE" val="1220218200,C:\Users\Administrator\Desktop\qua tao cua ai\Nguyen Thi Khanh Duyen_pptx\Media.ppcx"/>
  <p:tag name="HTML_SHAPEINFO" val="&lt;SlideThumbPath val=&quot;Slide17.PNG&quot;/&gt;"/>
  <p:tag name="MMPROD_ANSWERCOUNT" val="3"/>
  <p:tag name="ISPRING_SLIDE_INDENT_LEVEL" val="0"/>
  <p:tag name="ISPRING_PRESENTER_ID" val="{E2E323EA-D8AF-4315-B212-6C4315F96490}"/>
  <p:tag name="ISPRING_CUSTOM_TIMING_USED" val="0"/>
</p:tagLst>
</file>

<file path=ppt/tags/tag52.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80,5]]&gt;&lt;/Left&gt;&lt;Top&gt;&lt;![CDATA[147,35]]&gt;&lt;/Top&gt;&lt;/ChangeData&gt;"/>
  <p:tag name="MMPROD_ID" val="10049"/>
  <p:tag name="MMPROD_TYPE" val="10018"/>
  <p:tag name="MMPROD_DATA" val="&lt;property id=&quot;10074&quot; value=&quot;0&quot;/&gt;&lt;property id=&quot;10193&quot; value=&quot;1&quot;/&gt;&lt;property id=&quot;10199&quot; value=&quot;0&quot;/&gt;&lt;object type=&quot;10049&quot; unique_id=&quot;10050&quot;&gt;&lt;property id=&quot;10020&quot; value=&quot;9&quot;/&gt;&lt;property id=&quot;10102&quot; value=&quot;0&quot;/&gt;&lt;property id=&quot;10191&quot; value=&quot;-1&quot;/&gt;&lt;/object&gt;"/>
  <p:tag name="MMPROD_COLLECTIONCONTAINERID" val="10046"/>
  <p:tag name="MMPROD_PARENTID" val="10045"/>
  <p:tag name="MMPROD_ANSWERLETTER" val="1) "/>
  <p:tag name="HTML_AUTOSHAPE_INFO" val="&lt;ThreeDShapeInfo&gt;&lt;uuid val=&quot;1001&quot;/&gt;&lt;isInvalidForFieldText val=&quot;0&quot;/&gt;&lt;hasMultipleQuizShape val=&quot;1&quot;/&gt;&lt;Image&gt;&lt;filename val=&quot;C:\Users\Administrator\Desktop\qua tao cua ai\data\asimages\{97C181F0-4B47-415E-BD7B-23AAE11D9A1E}_17.png&quot;/&gt;&lt;left val=&quot;95&quot;/&gt;&lt;top val=&quot;139&quot;/&gt;&lt;width val=&quot;55&quot;/&gt;&lt;height val=&quot;51&quot;/&gt;&lt;hasText val=&quot;1&quot;/&gt;&lt;/Image&gt;&lt;Image&gt;&lt;filename val=&quot;C:\Users\Administrator\Desktop\qua tao cua ai\data\asimages\{7E8E695B-1533-4E9C-BBDF-C1D5F60B982E}_17.png&quot;/&gt;&lt;left val=&quot;127&quot;/&gt;&lt;top val=&quot;139&quot;/&gt;&lt;width val=&quot;521&quot;/&gt;&lt;height val=&quot;51&quot;/&gt;&lt;hasText val=&quot;1&quot;/&gt;&lt;/Image&gt;&lt;Image&gt;&lt;filename val=&quot;C:\Users\Administrator\Desktop\qua tao cua ai\data\asimages\{BCF944DD-4800-40C4-B24D-869E95BFCE63}_17.png&quot;/&gt;&lt;left val=&quot;80&quot;/&gt;&lt;top val=&quot;153&quot;/&gt;&lt;width val=&quot;17&quot;/&gt;&lt;height val=&quot;17&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66]]&gt;&lt;/Left&gt;&lt;Top&gt;&lt;![CDATA[246,545]]&gt;&lt;/Top&gt;&lt;/ChangeData&gt;"/>
  <p:tag name="MMPROD_ID" val="10051"/>
  <p:tag name="MMPROD_TYPE" val="10018"/>
  <p:tag name="MMPROD_DATA" val="&lt;property id=&quot;10074&quot; value=&quot;1&quot;/&gt;&lt;property id=&quot;10193&quot; value=&quot;2&quot;/&gt;&lt;property id=&quot;10199&quot; value=&quot;0&quot;/&gt;&lt;object type=&quot;10049&quot; unique_id=&quot;10052&quot;&gt;&lt;property id=&quot;10020&quot; value=&quot;9&quot;/&gt;&lt;property id=&quot;10102&quot; value=&quot;0&quot;/&gt;&lt;property id=&quot;10191&quot; value=&quot;-1&quot;/&gt;&lt;/object&gt;"/>
  <p:tag name="MMPROD_COLLECTIONCONTAINERID" val="10046"/>
  <p:tag name="MMPROD_PARENTID" val="10045"/>
  <p:tag name="MMPROD_ANSWERLETTER" val="2) "/>
  <p:tag name="HTML_AUTOSHAPE_INFO" val="&lt;ThreeDShapeInfo&gt;&lt;uuid val=&quot;1002&quot;/&gt;&lt;isInvalidForFieldText val=&quot;0&quot;/&gt;&lt;hasMultipleQuizShape val=&quot;1&quot;/&gt;&lt;Image&gt;&lt;filename val=&quot;C:\Users\Administrator\Desktop\qua tao cua ai\data\asimages\{1AF247D3-AD8F-4250-8852-5596C07C7026}_17.png&quot;/&gt;&lt;left val=&quot;80&quot;/&gt;&lt;top val=&quot;238&quot;/&gt;&lt;width val=&quot;55&quot;/&gt;&lt;height val=&quot;51&quot;/&gt;&lt;hasText val=&quot;1&quot;/&gt;&lt;/Image&gt;&lt;Image&gt;&lt;filename val=&quot;C:\Users\Administrator\Desktop\qua tao cua ai\data\asimages\{29B48C63-7F18-44D1-8AA6-AB1EA97B4071}_17.png&quot;/&gt;&lt;left val=&quot;112&quot;/&gt;&lt;top val=&quot;238&quot;/&gt;&lt;width val=&quot;521&quot;/&gt;&lt;height val=&quot;51&quot;/&gt;&lt;hasText val=&quot;1&quot;/&gt;&lt;/Image&gt;&lt;Image&gt;&lt;filename val=&quot;C:\Users\Administrator\Desktop\qua tao cua ai\data\asimages\{75750AD8-BEB5-494B-BF98-B5E7E88C620E}_17.png&quot;/&gt;&lt;left val=&quot;65&quot;/&gt;&lt;top val=&quot;252&quot;/&gt;&lt;width val=&quot;17&quot;/&gt;&lt;height val=&quot;17&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80,5]]&gt;&lt;/Left&gt;&lt;Top&gt;&lt;![CDATA[371,7991]]&gt;&lt;/Top&gt;&lt;/ChangeData&gt;"/>
  <p:tag name="MMPROD_ID" val="10053"/>
  <p:tag name="MMPROD_TYPE" val="10018"/>
  <p:tag name="MMPROD_DATA" val="&lt;property id=&quot;10074&quot; value=&quot;0&quot;/&gt;&lt;property id=&quot;10193&quot; value=&quot;3&quot;/&gt;&lt;property id=&quot;10199&quot; value=&quot;0&quot;/&gt;&lt;object type=&quot;10049&quot; unique_id=&quot;10054&quot;&gt;&lt;property id=&quot;10020&quot; value=&quot;9&quot;/&gt;&lt;property id=&quot;10102&quot; value=&quot;0&quot;/&gt;&lt;property id=&quot;10191&quot; value=&quot;-1&quot;/&gt;&lt;/object&gt;"/>
  <p:tag name="MMPROD_COLLECTIONCONTAINERID" val="10046"/>
  <p:tag name="MMPROD_PARENTID" val="10045"/>
  <p:tag name="MMPROD_ANSWERLETTER" val="3) "/>
  <p:tag name="HTML_AUTOSHAPE_INFO" val="&lt;ThreeDShapeInfo&gt;&lt;uuid val=&quot;1003&quot;/&gt;&lt;isInvalidForFieldText val=&quot;0&quot;/&gt;&lt;hasMultipleQuizShape val=&quot;1&quot;/&gt;&lt;Image&gt;&lt;filename val=&quot;C:\Users\Administrator\Desktop\qua tao cua ai\data\asimages\{1C153DAE-9388-4813-88B0-7EBCF04F4DA9}_17.png&quot;/&gt;&lt;left val=&quot;95&quot;/&gt;&lt;top val=&quot;363&quot;/&gt;&lt;width val=&quot;55&quot;/&gt;&lt;height val=&quot;51&quot;/&gt;&lt;hasText val=&quot;1&quot;/&gt;&lt;/Image&gt;&lt;Image&gt;&lt;filename val=&quot;C:\Users\Administrator\Desktop\qua tao cua ai\data\asimages\{3A253F07-424C-4FF7-91B0-9F261D7ABC06}_17.png&quot;/&gt;&lt;left val=&quot;127&quot;/&gt;&lt;top val=&quot;363&quot;/&gt;&lt;width val=&quot;521&quot;/&gt;&lt;height val=&quot;51&quot;/&gt;&lt;hasText val=&quot;1&quot;/&gt;&lt;/Image&gt;&lt;Image&gt;&lt;filename val=&quot;C:\Users\Administrator\Desktop\qua tao cua ai\data\asimages\{77702A26-AD9A-420D-8E14-565CFDEA790A}_17.png&quot;/&gt;&lt;left val=&quot;80&quot;/&gt;&lt;top val=&quot;377&quot;/&gt;&lt;width val=&quot;17&quot;/&gt;&lt;height val=&quot;17&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MMPROD_LASTVALUES" val="&lt;ChangeData&gt;&lt;Text&gt;&lt;![CDATA[3) ]]&gt;&lt;/Text&gt;&lt;FontSize&gt;&lt;![CDATA[24]]&gt;&lt;/FontSize&gt;&lt;Left&gt;&lt;![CDATA[110]]&gt;&lt;/Left&gt;&lt;Top&gt;&lt;![CDATA[232,15]]&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MMPROD_LASTVALUES" val="&lt;ChangeData&gt;&lt;Text&gt;&lt;![CDATA[Nhím]]&gt;&lt;/Text&gt;&lt;FontSize&gt;&lt;![CDATA[24]]&gt;&lt;/FontSize&gt;&lt;Left&gt;&lt;![CDATA[142]]&gt;&lt;/Left&gt;&lt;Top&gt;&lt;![CDATA[232,15]]&gt;&lt;/Top&gt;&lt;/ChangeData&gt;"/>
  <p:tag name="MMPROD_ABSOLUTEPOSITIONID" val="1023"/>
  <p:tag name="PRESENTER_SHAPETEXTINFO" val="&lt;ShapeTextInfo&gt;&lt;TableIndex row=&quot;-1&quot; col=&quot;-1&quot;&gt;&lt;linesCount val=&quot;1&quot;/&gt;&lt;lineCharCount val=&quot;4&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58.xml><?xml version="1.0" encoding="utf-8"?>
<p:tagLst xmlns:a="http://schemas.openxmlformats.org/drawingml/2006/main" xmlns:r="http://schemas.openxmlformats.org/officeDocument/2006/relationships" xmlns:p="http://schemas.openxmlformats.org/presentationml/2006/main">
  <p:tag name="MMPROD_LASTVALUES" val="&lt;ChangeData&gt;&lt;Text&gt;&lt;![CDATA[2) ]]&gt;&lt;/Text&gt;&lt;FontSize&gt;&lt;![CDATA[24]]&gt;&lt;/FontSize&gt;&lt;Left&gt;&lt;![CDATA[110]]&gt;&lt;/Left&gt;&lt;Top&gt;&lt;![CDATA[189,75]]&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MMPROD_LASTVALUES" val="&lt;ChangeData&gt;&lt;Text&gt;&lt;![CDATA[Bác Gấu]]&gt;&lt;/Text&gt;&lt;FontSize&gt;&lt;![CDATA[24]]&gt;&lt;/FontSize&gt;&lt;Left&gt;&lt;![CDATA[142]]&gt;&lt;/Left&gt;&lt;Top&gt;&lt;![CDATA[189,75]]&gt;&lt;/Top&gt;&lt;/ChangeData&gt;"/>
  <p:tag name="MMPROD_ABSOLUTEPOSITIONID" val="1022"/>
  <p:tag name="PRESENTER_SHAPETEXTINFO" val="&lt;ShapeTextInfo&gt;&lt;TableIndex row=&quot;-1&quot; col=&quot;-1&quot;&gt;&lt;linesCount val=&quot;1&quot;/&gt;&lt;lineCharCount val=&quot;7&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61.xml><?xml version="1.0" encoding="utf-8"?>
<p:tagLst xmlns:a="http://schemas.openxmlformats.org/drawingml/2006/main" xmlns:r="http://schemas.openxmlformats.org/officeDocument/2006/relationships" xmlns:p="http://schemas.openxmlformats.org/presentationml/2006/main">
  <p:tag name="MMPROD_LASTVALUES" val="&lt;ChangeData&gt;&lt;Text&gt;&lt;![CDATA[1) ]]&gt;&lt;/Text&gt;&lt;FontSize&gt;&lt;![CDATA[24]]&gt;&lt;/FontSize&gt;&lt;Left&gt;&lt;![CDATA[110]]&gt;&lt;/Left&gt;&lt;Top&gt;&lt;![CDATA[147,35]]&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MMPROD_LASTVALUES" val="&lt;ChangeData&gt;&lt;Text&gt;&lt;![CDATA[Thỏ]]&gt;&lt;/Text&gt;&lt;FontSize&gt;&lt;![CDATA[24]]&gt;&lt;/FontSize&gt;&lt;Left&gt;&lt;![CDATA[142]]&gt;&lt;/Left&gt;&lt;Top&gt;&lt;![CDATA[147,35]]&gt;&lt;/Top&gt;&lt;/ChangeData&gt;"/>
  <p:tag name="MMPROD_ABSOLUTEPOSITIONID" val="1021"/>
  <p:tag name="PRESENTER_SHAPETEXTINFO" val="&lt;ShapeTextInfo&gt;&lt;TableIndex row=&quot;-1&quot; col=&quot;-1&quot;&gt;&lt;linesCount val=&quot;1&quot;/&gt;&lt;lineCharCount val=&quot;3&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64.xml><?xml version="1.0" encoding="utf-8"?>
<p:tagLst xmlns:a="http://schemas.openxmlformats.org/drawingml/2006/main" xmlns:r="http://schemas.openxmlformats.org/officeDocument/2006/relationships" xmlns:p="http://schemas.openxmlformats.org/presentationml/2006/main">
  <p:tag name="MMPROD_LASTVALUES" val="&lt;ChangeData&gt;&lt;SlideID&gt;&lt;![CDATA[275]]&gt;&lt;/SlideID&gt;&lt;/ChangeData&gt;"/>
  <p:tag name="MMPROD_PASSDATA" val="&lt;object type=&quot;10050&quot; unique_id=&quot;10101&quot;&gt;&lt;property id=&quot;10020&quot; value=&quot;2&quot;/&gt;&lt;property id=&quot;10102&quot; value=&quot;1&quot;/&gt;&lt;property id=&quot;10191&quot; value=&quot;-1&quot;/&gt;&lt;/object&gt;"/>
  <p:tag name="MMPROD_FAILDATA" val="&lt;object type=&quot;10051&quot; unique_id=&quot;10102&quot;&gt;&lt;property id=&quot;10020&quot; value=&quot;2&quot;/&gt;&lt;property id=&quot;10102&quot; value=&quot;1&quot;/&gt;&lt;property id=&quot;10191&quot; value=&quot;-1&quot;/&gt;&lt;/object&gt;"/>
  <p:tag name="MMPROD_ID" val="10099"/>
  <p:tag name="MMPROD_TYPE" val="10008"/>
  <p:tag name="MMPROD_DATA" val="&lt;property id=&quot;10026&quot; value=&quot;10&quot;/&gt;&lt;property id=&quot;10027&quot; value=&quot;Interaction10099&quot;/&gt;&lt;property id=&quot;10028&quot; value=&quot;0&quot;/&gt;&lt;property id=&quot;10063&quot; value=&quot;2&quot;/&gt;&lt;property id=&quot;10070&quot; value=&quot;CÂu 5&quot;/&gt;&lt;property id=&quot;10098&quot; value=&quot;Multiple choice&quot;/&gt;&lt;property id=&quot;10100&quot; value=&quot;0&quot;/&gt;&lt;property id=&quot;10108&quot; value=&quot;1&quot;/&gt;&lt;property id=&quot;10109&quot; value=&quot;1&quot;/&gt;&lt;property id=&quot;10110&quot; value=&quot;0&quot;/&gt;&lt;property id=&quot;10111&quot; value=&quot;1&quot;/&gt;&lt;property id=&quot;10112&quot; value=&quot;1&quot;/&gt;&lt;property id=&quot;10115&quot; value=&quot;1&quot;/&gt;&lt;property id=&quot;10120&quot; value=&quot;3&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COLLECTIONCONTAINERID" val="20000"/>
  <p:tag name="MMPROD_PARENTID" val="10004"/>
  <p:tag name="MMPROD_PARENTQUESTIONGROUPID" val="-1"/>
  <p:tag name="QUIZCLIPSSOURCE" val="1220218200,C:\Users\Administrator\Desktop\qua tao cua ai\Nguyen Thi Khanh Duyen_pptx\Media.ppcx"/>
  <p:tag name="HTML_SHAPEINFO" val="&lt;SlideThumbPath val=&quot;Slide18.PNG&quot;/&gt;"/>
  <p:tag name="MMPROD_ANSWERCOUNT" val="3"/>
  <p:tag name="ISPRING_SLIDE_INDENT_LEVEL" val="0"/>
  <p:tag name="ISPRING_PRESENTER_ID" val="{E2E323EA-D8AF-4315-B212-6C4315F96490}"/>
  <p:tag name="ISPRING_CUSTOM_TIMING_USED" val="0"/>
</p:tagLst>
</file>

<file path=ppt/tags/tag65.xml><?xml version="1.0" encoding="utf-8"?>
<p:tagLst xmlns:a="http://schemas.openxmlformats.org/drawingml/2006/main" xmlns:r="http://schemas.openxmlformats.org/officeDocument/2006/relationships" xmlns:p="http://schemas.openxmlformats.org/presentationml/2006/main">
  <p:tag name="MMPROD_LASTVALUES" val="&lt;ChangeData&gt;&lt;Text&gt;&lt;![CDATA[Nhím đã chia quả táo thành mấy phần?]]&gt;&lt;/Text&gt;&lt;FontSize&gt;&lt;![CDATA[44]]&gt;&lt;/FontSize&gt;&lt;Left&gt;&lt;![CDATA[0]]&gt;&lt;/Left&gt;&lt;Top&gt;&lt;![CDATA[0]]&gt;&lt;/Top&gt;&lt;/ChangeData&gt;"/>
  <p:tag name="MMPROD_ID" val="10099"/>
  <p:tag name="MMPROD_ABSOLUTEPOSITIONID" val="100"/>
  <p:tag name="PRESENTER_SHAPETEXTINFO" val="&lt;ShapeTextInfo&gt;&lt;TableIndex row=&quot;-1&quot; col=&quot;-1&quot;&gt;&lt;linesCount val=&quot;1&quot;/&gt;&lt;lineCharCount val=&quot;36&quot;/&gt;&lt;/TableIndex&gt;&lt;/ShapeTextInfo&gt;"/>
  <p:tag name="HTML_SHAPEINFO" val="&lt;ThreeDShapeInfo&gt;&lt;uuid val=&quot;100&quot;/&gt;&lt;isInvalidForFieldText val=&quot;0&quot;/&gt;&lt;Image&gt;&lt;filename val=&quot;C:\Users\Administrator\Desktop\qua tao cua ai\data\asimages\{6FBEEFB7-4001-4CD7-BB11-95E4FDD2A98F}_18.png&quot;/&gt;&lt;left val=&quot;39&quot;/&gt;&lt;top val=&quot;28&quot;/&gt;&lt;width val=&quot;855&quot;/&gt;&lt;height val=&quot;105&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80,5]]&gt;&lt;/Left&gt;&lt;Top&gt;&lt;![CDATA[147,35]]&gt;&lt;/Top&gt;&lt;/ChangeData&gt;"/>
  <p:tag name="MMPROD_ID" val="10103"/>
  <p:tag name="MMPROD_TYPE" val="10018"/>
  <p:tag name="MMPROD_DATA" val="&lt;property id=&quot;10074&quot; value=&quot;1&quot;/&gt;&lt;property id=&quot;10193&quot; value=&quot;1&quot;/&gt;&lt;property id=&quot;10199&quot; value=&quot;0&quot;/&gt;&lt;object type=&quot;10049&quot; unique_id=&quot;10104&quot;&gt;&lt;property id=&quot;10020&quot; value=&quot;9&quot;/&gt;&lt;property id=&quot;10102&quot; value=&quot;0&quot;/&gt;&lt;property id=&quot;10191&quot; value=&quot;-1&quot;/&gt;&lt;/object&gt;"/>
  <p:tag name="MMPROD_COLLECTIONCONTAINERID" val="10100"/>
  <p:tag name="MMPROD_PARENTID" val="10099"/>
  <p:tag name="MMPROD_ANSWERLETTER" val="1) "/>
  <p:tag name="HTML_AUTOSHAPE_INFO" val="&lt;ThreeDShapeInfo&gt;&lt;uuid val=&quot;1001&quot;/&gt;&lt;isInvalidForFieldText val=&quot;0&quot;/&gt;&lt;hasMultipleQuizShape val=&quot;1&quot;/&gt;&lt;Image&gt;&lt;filename val=&quot;C:\Users\Administrator\Desktop\qua tao cua ai\data\asimages\{2DF3758C-3BE9-49EF-A322-D3E877DDCBD2}_18.png&quot;/&gt;&lt;left val=&quot;95&quot;/&gt;&lt;top val=&quot;139&quot;/&gt;&lt;width val=&quot;55&quot;/&gt;&lt;height val=&quot;51&quot;/&gt;&lt;hasText val=&quot;1&quot;/&gt;&lt;/Image&gt;&lt;Image&gt;&lt;filename val=&quot;C:\Users\Administrator\Desktop\qua tao cua ai\data\asimages\{EC883D9A-6627-487E-AFF8-22141D9490AE}_18.png&quot;/&gt;&lt;left val=&quot;127&quot;/&gt;&lt;top val=&quot;139&quot;/&gt;&lt;width val=&quot;521&quot;/&gt;&lt;height val=&quot;51&quot;/&gt;&lt;hasText val=&quot;1&quot;/&gt;&lt;/Image&gt;&lt;Image&gt;&lt;filename val=&quot;C:\Users\Administrator\Desktop\qua tao cua ai\data\asimages\{F06B963D-ECE9-4D82-B192-4324C0CABB94}_18.png&quot;/&gt;&lt;left val=&quot;80&quot;/&gt;&lt;top val=&quot;153&quot;/&gt;&lt;width val=&quot;17&quot;/&gt;&lt;height val=&quot;17&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80,5]]&gt;&lt;/Left&gt;&lt;Top&gt;&lt;![CDATA[189,75]]&gt;&lt;/Top&gt;&lt;/ChangeData&gt;"/>
  <p:tag name="MMPROD_ID" val="10105"/>
  <p:tag name="MMPROD_TYPE" val="10018"/>
  <p:tag name="MMPROD_DATA" val="&lt;property id=&quot;10074&quot; value=&quot;0&quot;/&gt;&lt;property id=&quot;10193&quot; value=&quot;2&quot;/&gt;&lt;property id=&quot;10199&quot; value=&quot;0&quot;/&gt;&lt;object type=&quot;10049&quot; unique_id=&quot;10106&quot;&gt;&lt;property id=&quot;10020&quot; value=&quot;9&quot;/&gt;&lt;property id=&quot;10102&quot; value=&quot;0&quot;/&gt;&lt;property id=&quot;10191&quot; value=&quot;-1&quot;/&gt;&lt;/object&gt;"/>
  <p:tag name="MMPROD_COLLECTIONCONTAINERID" val="10100"/>
  <p:tag name="MMPROD_PARENTID" val="10099"/>
  <p:tag name="MMPROD_ANSWERLETTER" val="2) "/>
  <p:tag name="HTML_AUTOSHAPE_INFO" val="&lt;ThreeDShapeInfo&gt;&lt;uuid val=&quot;1002&quot;/&gt;&lt;isInvalidForFieldText val=&quot;0&quot;/&gt;&lt;hasMultipleQuizShape val=&quot;1&quot;/&gt;&lt;Image&gt;&lt;filename val=&quot;C:\Users\Administrator\Desktop\qua tao cua ai\data\asimages\{374CE3EE-81F7-4E91-B55F-CE4847A9EAE9}_18.png&quot;/&gt;&lt;left val=&quot;95&quot;/&gt;&lt;top val=&quot;182&quot;/&gt;&lt;width val=&quot;55&quot;/&gt;&lt;height val=&quot;51&quot;/&gt;&lt;hasText val=&quot;1&quot;/&gt;&lt;/Image&gt;&lt;Image&gt;&lt;filename val=&quot;C:\Users\Administrator\Desktop\qua tao cua ai\data\asimages\{79977513-AAC1-4956-8BD4-F3CA58BA4CE5}_18.png&quot;/&gt;&lt;left val=&quot;127&quot;/&gt;&lt;top val=&quot;182&quot;/&gt;&lt;width val=&quot;521&quot;/&gt;&lt;height val=&quot;51&quot;/&gt;&lt;hasText val=&quot;1&quot;/&gt;&lt;/Image&gt;&lt;Image&gt;&lt;filename val=&quot;C:\Users\Administrator\Desktop\qua tao cua ai\data\asimages\{0B170FBE-5BBB-4748-88A6-093EAF475AEB}_18.png&quot;/&gt;&lt;left val=&quot;80&quot;/&gt;&lt;top val=&quot;195&quot;/&gt;&lt;width val=&quot;17&quot;/&gt;&lt;height val=&quot;17&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80,5]]&gt;&lt;/Left&gt;&lt;Top&gt;&lt;![CDATA[232,15]]&gt;&lt;/Top&gt;&lt;/ChangeData&gt;"/>
  <p:tag name="MMPROD_ID" val="10107"/>
  <p:tag name="MMPROD_TYPE" val="10018"/>
  <p:tag name="MMPROD_DATA" val="&lt;property id=&quot;10074&quot; value=&quot;0&quot;/&gt;&lt;property id=&quot;10193&quot; value=&quot;3&quot;/&gt;&lt;property id=&quot;10199&quot; value=&quot;0&quot;/&gt;&lt;object type=&quot;10049&quot; unique_id=&quot;10108&quot;&gt;&lt;property id=&quot;10020&quot; value=&quot;9&quot;/&gt;&lt;property id=&quot;10102&quot; value=&quot;0&quot;/&gt;&lt;property id=&quot;10191&quot; value=&quot;-1&quot;/&gt;&lt;/object&gt;"/>
  <p:tag name="MMPROD_COLLECTIONCONTAINERID" val="10100"/>
  <p:tag name="MMPROD_PARENTID" val="10099"/>
  <p:tag name="MMPROD_ANSWERLETTER" val="3) "/>
  <p:tag name="HTML_AUTOSHAPE_INFO" val="&lt;ThreeDShapeInfo&gt;&lt;uuid val=&quot;1003&quot;/&gt;&lt;isInvalidForFieldText val=&quot;0&quot;/&gt;&lt;hasMultipleQuizShape val=&quot;1&quot;/&gt;&lt;Image&gt;&lt;filename val=&quot;C:\Users\Administrator\Desktop\qua tao cua ai\data\asimages\{110172F9-0F40-4EB5-A9A7-C45D3D45A4FA}_18.png&quot;/&gt;&lt;left val=&quot;95&quot;/&gt;&lt;top val=&quot;224&quot;/&gt;&lt;width val=&quot;55&quot;/&gt;&lt;height val=&quot;51&quot;/&gt;&lt;hasText val=&quot;1&quot;/&gt;&lt;/Image&gt;&lt;Image&gt;&lt;filename val=&quot;C:\Users\Administrator\Desktop\qua tao cua ai\data\asimages\{22744CC9-93DF-48AF-89D9-611FF28C088A}_18.png&quot;/&gt;&lt;left val=&quot;127&quot;/&gt;&lt;top val=&quot;224&quot;/&gt;&lt;width val=&quot;521&quot;/&gt;&lt;height val=&quot;51&quot;/&gt;&lt;hasText val=&quot;1&quot;/&gt;&lt;/Image&gt;&lt;Image&gt;&lt;filename val=&quot;C:\Users\Administrator\Desktop\qua tao cua ai\data\asimages\{2A20B5F8-FF96-45F4-B38A-084ECE44E4C9}_18.png&quot;/&gt;&lt;left val=&quot;80&quot;/&gt;&lt;top val=&quot;237&quot;/&gt;&lt;width val=&quot;17&quot;/&gt;&lt;height val=&quot;17&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MMPROD_ABSOLUTEPOSITIONID" val="1043"/>
  <p:tag name="MMPROD_LASTVALUES" val="&lt;ChangeData&gt;&lt;Text&gt;&lt;![CDATA[3) ]]&gt;&lt;/Text&gt;&lt;FontSize&gt;&lt;![CDATA[24]]&gt;&lt;/FontSize&gt;&lt;Left&gt;&lt;![CDATA[110]]&gt;&lt;/Left&gt;&lt;Top&gt;&lt;![CDATA[232,15]]&gt;&lt;/Top&gt;&lt;/ChangeData&gt;"/>
  <p:tag name="PRESENTER_SHAPETEXTINFO" val="&lt;ShapeTextInfo&gt;&lt;TableIndex row=&quot;-1&quot; col=&quot;-1&quot;&gt;&lt;linesCount val=&quot;1&quot;/&gt;&lt;lineCharCount val=&quot;3&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PSNARRATION" val="10,1220218200,C:\Users\Administrator\Desktop\qua tao cua ai\Nguyen Thi Khanh Duyen_pptx\Media.ppcx"/>
  <p:tag name="HTML_SHAPEINFO" val="&lt;SlideThumbPath val=&quot;Slide11.PNG&quot;/&gt;"/>
  <p:tag name="ISPRING_SLIDE_INDENT_LEVEL" val="0"/>
  <p:tag name="ISPRING_PRESENTER_ID" val="{E2E323EA-D8AF-4315-B212-6C4315F96490}"/>
  <p:tag name="ISPRING_CUSTOM_TIMING_USED" val="0"/>
</p:tagLst>
</file>

<file path=ppt/tags/tag70.xml><?xml version="1.0" encoding="utf-8"?>
<p:tagLst xmlns:a="http://schemas.openxmlformats.org/drawingml/2006/main" xmlns:r="http://schemas.openxmlformats.org/officeDocument/2006/relationships" xmlns:p="http://schemas.openxmlformats.org/presentationml/2006/main">
  <p:tag name="MMPROD_ABSOLUTEPOSITIONID" val="1023"/>
  <p:tag name="MMPROD_LASTVALUES" val="&lt;ChangeData&gt;&lt;Text&gt;&lt;![CDATA[Chia thành 4 phần]]&gt;&lt;/Text&gt;&lt;FontSize&gt;&lt;![CDATA[24]]&gt;&lt;/FontSize&gt;&lt;Left&gt;&lt;![CDATA[142]]&gt;&lt;/Left&gt;&lt;Top&gt;&lt;![CDATA[232,15]]&gt;&lt;/Top&gt;&lt;/ChangeData&gt;"/>
  <p:tag name="PRESENTER_SHAPETEXTINFO" val="&lt;ShapeTextInfo&gt;&lt;TableIndex row=&quot;-1&quot; col=&quot;-1&quot;&gt;&lt;linesCount val=&quot;1&quot;/&gt;&lt;lineCharCount val=&quot;17&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 name="MMPROD_TEXTSHAPE" val="1023"/>
</p:tagLst>
</file>

<file path=ppt/tags/tag72.xml><?xml version="1.0" encoding="utf-8"?>
<p:tagLst xmlns:a="http://schemas.openxmlformats.org/drawingml/2006/main" xmlns:r="http://schemas.openxmlformats.org/officeDocument/2006/relationships" xmlns:p="http://schemas.openxmlformats.org/presentationml/2006/main">
  <p:tag name="MMPROD_ABSOLUTEPOSITIONID" val="1042"/>
  <p:tag name="MMPROD_LASTVALUES" val="&lt;ChangeData&gt;&lt;Text&gt;&lt;![CDATA[2) ]]&gt;&lt;/Text&gt;&lt;FontSize&gt;&lt;![CDATA[24]]&gt;&lt;/FontSize&gt;&lt;Left&gt;&lt;![CDATA[110]]&gt;&lt;/Left&gt;&lt;Top&gt;&lt;![CDATA[189,75]]&gt;&lt;/Top&gt;&lt;/ChangeData&gt;"/>
  <p:tag name="PRESENTER_SHAPETEXTINFO" val="&lt;ShapeTextInfo&gt;&lt;TableIndex row=&quot;-1&quot; col=&quot;-1&quot;&gt;&lt;linesCount val=&quot;1&quot;/&gt;&lt;lineCharCount val=&quot;3&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MMPROD_ABSOLUTEPOSITIONID" val="1022"/>
  <p:tag name="MMPROD_LASTVALUES" val="&lt;ChangeData&gt;&lt;Text&gt;&lt;![CDATA[Chia thành 3 phần]]&gt;&lt;/Text&gt;&lt;FontSize&gt;&lt;![CDATA[24]]&gt;&lt;/FontSize&gt;&lt;Left&gt;&lt;![CDATA[142]]&gt;&lt;/Left&gt;&lt;Top&gt;&lt;![CDATA[189,75]]&gt;&lt;/Top&gt;&lt;/ChangeData&gt;"/>
  <p:tag name="PRESENTER_SHAPETEXTINFO" val="&lt;ShapeTextInfo&gt;&lt;TableIndex row=&quot;-1&quot; col=&quot;-1&quot;&gt;&lt;linesCount val=&quot;1&quot;/&gt;&lt;lineCharCount val=&quot;17&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 name="MMPROD_TEXTSHAPE" val="1022"/>
</p:tagLst>
</file>

<file path=ppt/tags/tag75.xml><?xml version="1.0" encoding="utf-8"?>
<p:tagLst xmlns:a="http://schemas.openxmlformats.org/drawingml/2006/main" xmlns:r="http://schemas.openxmlformats.org/officeDocument/2006/relationships" xmlns:p="http://schemas.openxmlformats.org/presentationml/2006/main">
  <p:tag name="MMPROD_ABSOLUTEPOSITIONID" val="1041"/>
  <p:tag name="MMPROD_LASTVALUES" val="&lt;ChangeData&gt;&lt;Text&gt;&lt;![CDATA[1) ]]&gt;&lt;/Text&gt;&lt;FontSize&gt;&lt;![CDATA[24]]&gt;&lt;/FontSize&gt;&lt;Left&gt;&lt;![CDATA[110]]&gt;&lt;/Left&gt;&lt;Top&gt;&lt;![CDATA[147,35]]&gt;&lt;/Top&gt;&lt;/ChangeData&gt;"/>
  <p:tag name="PRESENTER_SHAPETEXTINFO" val="&lt;ShapeTextInfo&gt;&lt;TableIndex row=&quot;-1&quot; col=&quot;-1&quot;&gt;&lt;linesCount val=&quot;1&quot;/&gt;&lt;lineCharCount val=&quot;3&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MMPROD_ABSOLUTEPOSITIONID" val="1021"/>
  <p:tag name="MMPROD_LASTVALUES" val="&lt;ChangeData&gt;&lt;Text&gt;&lt;![CDATA[Chia thành 2 phần]]&gt;&lt;/Text&gt;&lt;FontSize&gt;&lt;![CDATA[24]]&gt;&lt;/FontSize&gt;&lt;Left&gt;&lt;![CDATA[142]]&gt;&lt;/Left&gt;&lt;Top&gt;&lt;![CDATA[147,35]]&gt;&lt;/Top&gt;&lt;/ChangeData&gt;"/>
  <p:tag name="PRESENTER_SHAPETEXTINFO" val="&lt;ShapeTextInfo&gt;&lt;TableIndex row=&quot;-1&quot; col=&quot;-1&quot;&gt;&lt;linesCount val=&quot;1&quot;/&gt;&lt;lineCharCount val=&quot;17&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 name="MMPROD_TEXTSHAPE" val="1021"/>
</p:tagLst>
</file>

<file path=ppt/tags/tag8.xml><?xml version="1.0" encoding="utf-8"?>
<p:tagLst xmlns:a="http://schemas.openxmlformats.org/drawingml/2006/main" xmlns:r="http://schemas.openxmlformats.org/officeDocument/2006/relationships" xmlns:p="http://schemas.openxmlformats.org/presentationml/2006/main">
  <p:tag name="PPSNARRATION" val="5,1220218200,C:\Users\Administrator\Desktop\qua tao cua ai\Nguyen Thi Khanh Duyen_pptx\Media.ppcx"/>
  <p:tag name="HTML_SHAPEINFO" val="&lt;SlideThumbPath val=&quot;Slide6.PNG&quot;/&gt;"/>
  <p:tag name="ISPRING_SLIDE_INDENT_LEVEL" val="0"/>
  <p:tag name="ISPRING_PRESENTER_ID" val="{E2E323EA-D8AF-4315-B212-6C4315F96490}"/>
  <p:tag name="ISPRING_CUSTOM_TIMING_USED" val="0"/>
</p:tagLst>
</file>

<file path=ppt/tags/tag9.xml><?xml version="1.0" encoding="utf-8"?>
<p:tagLst xmlns:a="http://schemas.openxmlformats.org/drawingml/2006/main" xmlns:r="http://schemas.openxmlformats.org/officeDocument/2006/relationships" xmlns:p="http://schemas.openxmlformats.org/presentationml/2006/main">
  <p:tag name="TIMING" val="|0.5|2.4"/>
  <p:tag name="PPSNARRATION" val="6,1220218200,C:\Users\Administrator\Desktop\qua tao cua ai\Nguyen Thi Khanh Duyen_pptx\Media.ppcx"/>
  <p:tag name="HTML_SHAPEINFO" val="&lt;SlideThumbPath val=&quot;Slide7.PNG&quot;/&gt;"/>
  <p:tag name="ISPRING_SLIDE_INDENT_LEVEL" val="0"/>
  <p:tag name="ISPRING_PRESENTER_ID" val="{E2E323EA-D8AF-4315-B212-6C4315F96490}"/>
  <p:tag name="ISPRING_CUSTOM_TIMING_USED" val="0"/>
</p:tagLst>
</file>

<file path=ppt/theme/theme1.xml><?xml version="1.0" encoding="utf-8"?>
<a:theme xmlns:a="http://schemas.openxmlformats.org/drawingml/2006/main" name="Office 主题">
  <a:themeElements>
    <a:clrScheme name="自定义 576">
      <a:dk1>
        <a:sysClr val="windowText" lastClr="000000"/>
      </a:dk1>
      <a:lt1>
        <a:sysClr val="window" lastClr="FFFFFF"/>
      </a:lt1>
      <a:dk2>
        <a:srgbClr val="FE8278"/>
      </a:dk2>
      <a:lt2>
        <a:srgbClr val="E7E6E6"/>
      </a:lt2>
      <a:accent1>
        <a:srgbClr val="5BB814"/>
      </a:accent1>
      <a:accent2>
        <a:srgbClr val="FEB508"/>
      </a:accent2>
      <a:accent3>
        <a:srgbClr val="FE8278"/>
      </a:accent3>
      <a:accent4>
        <a:srgbClr val="5BB814"/>
      </a:accent4>
      <a:accent5>
        <a:srgbClr val="FEB508"/>
      </a:accent5>
      <a:accent6>
        <a:srgbClr val="FE8278"/>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32</Template>
  <TotalTime>761</TotalTime>
  <Words>169</Words>
  <Application>Microsoft Office PowerPoint</Application>
  <PresentationFormat>Widescreen</PresentationFormat>
  <Paragraphs>38</Paragraphs>
  <Slides>14</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Arial Black</vt:lpstr>
      <vt:lpstr>Calibri</vt:lpstr>
      <vt:lpstr>Times New Roman</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Nhím đã chia quả táo thành mấy phần?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Computer</dc:creator>
  <cp:lastModifiedBy>Administrator</cp:lastModifiedBy>
  <cp:revision>89</cp:revision>
  <dcterms:created xsi:type="dcterms:W3CDTF">2018-02-02T01:12:59Z</dcterms:created>
  <dcterms:modified xsi:type="dcterms:W3CDTF">2025-03-24T02:37:25Z</dcterms:modified>
</cp:coreProperties>
</file>