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77" r:id="rId4"/>
    <p:sldId id="260" r:id="rId5"/>
    <p:sldId id="276" r:id="rId6"/>
    <p:sldId id="267" r:id="rId7"/>
    <p:sldId id="269" r:id="rId8"/>
    <p:sldId id="270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25121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DÂN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QUẬN LONG BIÊN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MẦM </a:t>
                      </a:r>
                      <a:r>
                        <a:rPr lang="vi-VN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BIÊN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30780"/>
              </p:ext>
            </p:extLst>
          </p:nvPr>
        </p:nvGraphicFramePr>
        <p:xfrm>
          <a:off x="1641634" y="1415002"/>
          <a:ext cx="9190893" cy="1757964"/>
        </p:xfrm>
        <a:graphic>
          <a:graphicData uri="http://schemas.openxmlformats.org/drawingml/2006/table">
            <a:tbl>
              <a:tblPr/>
              <a:tblGrid>
                <a:gridCol w="91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VỰC PHÁT TRIỂN NHẬN THỨC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t-BR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pt-BR" sz="28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động Nhận biết tập nói</a:t>
                      </a:r>
                      <a:endParaRPr lang="vi-VN" sz="28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1B1DF5-25A1-3728-5AC8-BC001C93B03B}"/>
              </a:ext>
            </a:extLst>
          </p:cNvPr>
          <p:cNvSpPr txBox="1"/>
          <p:nvPr/>
        </p:nvSpPr>
        <p:spPr>
          <a:xfrm>
            <a:off x="2370475" y="4051536"/>
            <a:ext cx="397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“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087" y="2231985"/>
            <a:ext cx="8241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en-US" sz="4000" dirty="0">
                <a:latin typeface="+mj-lt"/>
              </a:rPr>
              <a:t>              - </a:t>
            </a:r>
            <a:r>
              <a:rPr lang="vi-VN" sz="3600" i="1" dirty="0">
                <a:latin typeface="+mj-lt"/>
              </a:rPr>
              <a:t>Là cái gì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i="1" dirty="0">
                <a:latin typeface="+mj-lt"/>
              </a:rPr>
              <a:t/>
            </a:r>
            <a:br>
              <a:rPr lang="vi-VN" sz="3600" i="1" dirty="0">
                <a:latin typeface="+mj-lt"/>
              </a:rPr>
            </a:b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048" y="2037692"/>
            <a:ext cx="851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quan sát và nói cho cô biết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máy bay gồm những bộ phận nào ?</a:t>
            </a: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7488619" y="1965433"/>
            <a:ext cx="1340071" cy="1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8152732" y="1140372"/>
            <a:ext cx="2347102" cy="10643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4699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16924" y="2790497"/>
            <a:ext cx="1366345" cy="96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775136" y="1965433"/>
            <a:ext cx="2347652" cy="1050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8281" y="429609"/>
            <a:ext cx="5958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Máy bay bay ở đâu?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6" y="2421176"/>
            <a:ext cx="4149506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5" y="2421176"/>
            <a:ext cx="3998255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xmlns="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xmlns="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xmlns="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364" y="2098169"/>
            <a:ext cx="694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Nhìn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021" y="3074276"/>
            <a:ext cx="947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Bé hãy quan sát và đọc tên các bộ phận của máy bay nhé</a:t>
            </a:r>
          </a:p>
        </p:txBody>
      </p:sp>
    </p:spTree>
    <p:extLst>
      <p:ext uri="{BB962C8B-B14F-4D97-AF65-F5344CB8AC3E}">
        <p14:creationId xmlns:p14="http://schemas.microsoft.com/office/powerpoint/2010/main" val="4247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140</Words>
  <Application>Microsoft Office PowerPoint</Application>
  <PresentationFormat>Custom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2024-03-07T16:11:02Z</dcterms:created>
  <dcterms:modified xsi:type="dcterms:W3CDTF">2025-05-13T09:15:56Z</dcterms:modified>
</cp:coreProperties>
</file>