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sldIdLst>
    <p:sldId id="271" r:id="rId4"/>
    <p:sldId id="294" r:id="rId5"/>
    <p:sldId id="272" r:id="rId6"/>
    <p:sldId id="273" r:id="rId7"/>
    <p:sldId id="274" r:id="rId8"/>
    <p:sldId id="275" r:id="rId9"/>
    <p:sldId id="276" r:id="rId10"/>
    <p:sldId id="293" r:id="rId11"/>
    <p:sldId id="278" r:id="rId12"/>
    <p:sldId id="279" r:id="rId13"/>
    <p:sldId id="280" r:id="rId14"/>
    <p:sldId id="281" r:id="rId15"/>
    <p:sldId id="282" r:id="rId16"/>
    <p:sldId id="283" r:id="rId17"/>
    <p:sldId id="295" r:id="rId18"/>
    <p:sldId id="285" r:id="rId19"/>
    <p:sldId id="28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00CC"/>
    <a:srgbClr val="990099"/>
    <a:srgbClr val="0000FF"/>
    <a:srgbClr val="6600CC"/>
    <a:srgbClr val="000000"/>
    <a:srgbClr val="FF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5" autoAdjust="0"/>
    <p:restoredTop sz="94660"/>
  </p:normalViewPr>
  <p:slideViewPr>
    <p:cSldViewPr>
      <p:cViewPr varScale="1">
        <p:scale>
          <a:sx n="65" d="100"/>
          <a:sy n="65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8482-0B9D-4F17-A3CB-4AD780502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3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9A18-7E7A-464B-9862-D1C9093B0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8175-4CEA-43C0-B29B-B3E8F11E5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A6F1-F4EC-4BB3-87C7-4A335460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5334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8D7C6-9E82-49F9-9371-C921F6509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277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0E4A-9C4D-46A5-8E55-53311A00C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782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D8B-98E9-4CF9-8873-391D0065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169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0D0B-2127-402E-B30A-09E248FDD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0616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040-C7BA-4355-880D-5A0012D4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8754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7D8A-5DF1-47AA-8C0D-7E91BBD37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1428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58F50-B157-4F88-8AFD-1F664EBFF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906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EF1F-C2E5-4F7E-9DB9-16834964D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2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6722-503A-4959-AE05-0E2311B81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375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CD47C-B9FF-46D2-A215-40287760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5667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1D83-5FF3-474B-A998-AE863F5B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4112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3A212-867A-4AAB-8049-6C171C553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7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A13-8FD1-4A05-9250-3250D51E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DE51-2A5F-4CEF-A20B-719CCB302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6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D8F5B-9BCF-48C1-9C0C-EA247F7BC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13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FA7C0-E999-4686-B972-6C5DBB93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E4DA-277A-442D-8026-FD93017B3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1D04-065C-4019-8FA3-8D38BB5AA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5B72-63C2-4293-A432-B4E287E3A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8D16-51B1-4320-B44F-89BFD5DEE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6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29189-0890-4943-AEA8-136673277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D51A-C54A-4903-9F0E-77380C747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71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6A9EF-5F11-471D-8C4C-9E27D84B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0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E8624-B135-4771-9628-87349C187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024F-B083-43C8-8470-8EE1804A8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5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6A6A-93EB-464E-818C-5464B57BD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6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4687-68C1-4A68-91EF-9311BCAEA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D9110-8DE2-41C3-ACFB-9B19E357B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BB23-7B4C-4E2A-A4E0-F6905ED1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5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6012EC9-B51F-4121-AEE0-09C03D551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latin typeface="Arial" charset="0"/>
              </a:endParaRPr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BC350C3-4B07-4677-8108-D3FAED268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57704AB-327A-4D3D-8CD3-A6FB10D5A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40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40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40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40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40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40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40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40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doc%20tho.av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295400" y="1853852"/>
            <a:ext cx="5562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                       </a:t>
            </a:r>
          </a:p>
        </p:txBody>
      </p:sp>
      <p:pic>
        <p:nvPicPr>
          <p:cNvPr id="4" name="Picture 3" descr="A cartoon character on grass with a banner&#10;&#10;Description automatically generated with medium confidence">
            <a:extLst>
              <a:ext uri="{FF2B5EF4-FFF2-40B4-BE49-F238E27FC236}">
                <a16:creationId xmlns:a16="http://schemas.microsoft.com/office/drawing/2014/main" id="{D888C4B2-3AEF-BF81-7FA5-DE4A10B7C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5401" y="1066862"/>
            <a:ext cx="4913194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58" y="3830332"/>
            <a:ext cx="4760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LĨNH VỰC : PHÁT TRIỂN NGÔN NGỮ</a:t>
            </a:r>
          </a:p>
          <a:p>
            <a:pPr algn="ctr"/>
            <a:r>
              <a:rPr lang="en-US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quen</a:t>
            </a:r>
            <a:r>
              <a:rPr 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văn</a:t>
            </a:r>
            <a:r>
              <a:rPr 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endParaRPr lang="en-US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B0F0"/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en-US" sz="14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Đề</a:t>
            </a:r>
            <a:r>
              <a:rPr lang="en-US" sz="14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tài</a:t>
            </a:r>
            <a:r>
              <a:rPr lang="en-US" sz="1400" b="1" dirty="0">
                <a:solidFill>
                  <a:srgbClr val="00B0F0"/>
                </a:solidFill>
                <a:cs typeface="Times New Roman" panose="02020603050405020304" pitchFamily="18" charset="0"/>
              </a:rPr>
              <a:t>       : </a:t>
            </a:r>
            <a:r>
              <a:rPr lang="en-US" sz="14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Thơ</a:t>
            </a:r>
            <a:r>
              <a:rPr lang="en-US" sz="1400" b="1" dirty="0">
                <a:solidFill>
                  <a:srgbClr val="00B0F0"/>
                </a:solidFill>
                <a:cs typeface="Times New Roman" panose="02020603050405020304" pitchFamily="18" charset="0"/>
              </a:rPr>
              <a:t> “ </a:t>
            </a:r>
            <a:r>
              <a:rPr lang="en-US" sz="14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Gió</a:t>
            </a:r>
            <a:r>
              <a:rPr lang="en-US" sz="1400" b="1" dirty="0">
                <a:solidFill>
                  <a:srgbClr val="00B0F0"/>
                </a:solidFill>
                <a:cs typeface="Times New Roman" panose="02020603050405020304" pitchFamily="18" charset="0"/>
              </a:rPr>
              <a:t> “</a:t>
            </a:r>
          </a:p>
          <a:p>
            <a:r>
              <a:rPr lang="en-US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en-US" sz="1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Lứa</a:t>
            </a:r>
            <a:r>
              <a:rPr lang="en-US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tuổi</a:t>
            </a:r>
            <a:r>
              <a:rPr lang="en-US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  : 4 – 5 </a:t>
            </a:r>
            <a:r>
              <a:rPr lang="en-US" sz="1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tuổi</a:t>
            </a:r>
            <a:endParaRPr lang="en-US" sz="14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en-US" sz="1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Giáo</a:t>
            </a:r>
            <a:r>
              <a:rPr lang="en-US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viên</a:t>
            </a:r>
            <a:r>
              <a:rPr lang="en-US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: </a:t>
            </a:r>
            <a:r>
              <a:rPr lang="en-US" sz="1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Phạm</a:t>
            </a:r>
            <a:r>
              <a:rPr lang="en-US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Hằng</a:t>
            </a:r>
            <a:endParaRPr lang="en-US" sz="14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6096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: 2024 –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 descr="1276854196_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loud"/>
          <p:cNvSpPr>
            <a:spLocks noChangeAspect="1" noEditPoints="1" noChangeArrowheads="1"/>
          </p:cNvSpPr>
          <p:nvPr/>
        </p:nvSpPr>
        <p:spPr bwMode="auto">
          <a:xfrm>
            <a:off x="64008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Cloud"/>
          <p:cNvSpPr>
            <a:spLocks noChangeAspect="1" noEditPoints="1" noChangeArrowheads="1"/>
          </p:cNvSpPr>
          <p:nvPr/>
        </p:nvSpPr>
        <p:spPr bwMode="auto">
          <a:xfrm>
            <a:off x="22860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47244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60960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13716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15240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50292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685800" y="563880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066800" y="56388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réng h¬n biÓn c¶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27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29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1" dur="5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3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5" dur="5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7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9" dur="5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1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3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5" dur="5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7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9" dur="5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1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3" dur="5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5" grpId="1" animBg="1"/>
      <p:bldP spid="25605" grpId="2" animBg="1"/>
      <p:bldP spid="25606" grpId="0" animBg="1"/>
      <p:bldP spid="25606" grpId="1" animBg="1"/>
      <p:bldP spid="25606" grpId="2" animBg="1"/>
      <p:bldP spid="25607" grpId="0" animBg="1"/>
      <p:bldP spid="25607" grpId="1" animBg="1"/>
      <p:bldP spid="25607" grpId="2" animBg="1"/>
      <p:bldP spid="25608" grpId="0" animBg="1"/>
      <p:bldP spid="25608" grpId="1" animBg="1"/>
      <p:bldP spid="25608" grpId="2" animBg="1"/>
      <p:bldP spid="25609" grpId="0" animBg="1"/>
      <p:bldP spid="25609" grpId="1" animBg="1"/>
      <p:bldP spid="25609" grpId="2" animBg="1"/>
      <p:bldP spid="25610" grpId="0" animBg="1"/>
      <p:bldP spid="25610" grpId="1" animBg="1"/>
      <p:bldP spid="25610" grpId="2" animBg="1"/>
      <p:bldP spid="25611" grpId="0" animBg="1"/>
      <p:bldP spid="25611" grpId="1" animBg="1"/>
      <p:bldP spid="25611" grpId="2" animBg="1"/>
      <p:bldP spid="256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9700" name="Picture 4" descr="17320152055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Cloud"/>
          <p:cNvSpPr>
            <a:spLocks noChangeAspect="1" noEditPoints="1" noChangeArrowheads="1"/>
          </p:cNvSpPr>
          <p:nvPr/>
        </p:nvSpPr>
        <p:spPr bwMode="auto">
          <a:xfrm>
            <a:off x="64008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Cloud"/>
          <p:cNvSpPr>
            <a:spLocks noChangeAspect="1" noEditPoints="1" noChangeArrowheads="1"/>
          </p:cNvSpPr>
          <p:nvPr/>
        </p:nvSpPr>
        <p:spPr bwMode="auto">
          <a:xfrm>
            <a:off x="22860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47244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60960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13716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15240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50292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85800" y="559435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752600" y="5562600"/>
            <a:ext cx="518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tªn t«I lµ giã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2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4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6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8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0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2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4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6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8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0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2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4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6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8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29" grpId="1" animBg="1"/>
      <p:bldP spid="26629" grpId="2" animBg="1"/>
      <p:bldP spid="26630" grpId="0" animBg="1"/>
      <p:bldP spid="26630" grpId="1" animBg="1"/>
      <p:bldP spid="26630" grpId="2" animBg="1"/>
      <p:bldP spid="26631" grpId="0" animBg="1"/>
      <p:bldP spid="26631" grpId="1" animBg="1"/>
      <p:bldP spid="26631" grpId="2" animBg="1"/>
      <p:bldP spid="26632" grpId="0" animBg="1"/>
      <p:bldP spid="26632" grpId="1" animBg="1"/>
      <p:bldP spid="26632" grpId="2" animBg="1"/>
      <p:bldP spid="26633" grpId="0" animBg="1"/>
      <p:bldP spid="26633" grpId="1" animBg="1"/>
      <p:bldP spid="26633" grpId="2" animBg="1"/>
      <p:bldP spid="26634" grpId="0" animBg="1"/>
      <p:bldP spid="26634" grpId="1" animBg="1"/>
      <p:bldP spid="26634" grpId="2" animBg="1"/>
      <p:bldP spid="26635" grpId="0" animBg="1"/>
      <p:bldP spid="26635" grpId="1" animBg="1"/>
      <p:bldP spid="26635" grpId="2" animBg="1"/>
      <p:bldP spid="266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24" name="Picture 4" descr="173201520515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Cloud"/>
          <p:cNvSpPr>
            <a:spLocks noChangeAspect="1" noEditPoints="1" noChangeArrowheads="1"/>
          </p:cNvSpPr>
          <p:nvPr/>
        </p:nvSpPr>
        <p:spPr bwMode="auto">
          <a:xfrm>
            <a:off x="64008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Cloud"/>
          <p:cNvSpPr>
            <a:spLocks noChangeAspect="1" noEditPoints="1" noChangeArrowheads="1"/>
          </p:cNvSpPr>
          <p:nvPr/>
        </p:nvSpPr>
        <p:spPr bwMode="auto">
          <a:xfrm>
            <a:off x="22860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47244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60960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13716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15240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50292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85800" y="563880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09600" y="5486400"/>
            <a:ext cx="838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c¸c b¹n nhí kh«ng?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27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29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1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3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5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7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9" dur="5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1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3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5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7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9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1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3" dur="5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3" grpId="1" animBg="1"/>
      <p:bldP spid="27653" grpId="2" animBg="1"/>
      <p:bldP spid="27654" grpId="0" animBg="1"/>
      <p:bldP spid="27654" grpId="1" animBg="1"/>
      <p:bldP spid="27654" grpId="2" animBg="1"/>
      <p:bldP spid="27655" grpId="0" animBg="1"/>
      <p:bldP spid="27655" grpId="1" animBg="1"/>
      <p:bldP spid="27655" grpId="2" animBg="1"/>
      <p:bldP spid="27656" grpId="0" animBg="1"/>
      <p:bldP spid="27656" grpId="1" animBg="1"/>
      <p:bldP spid="27656" grpId="2" animBg="1"/>
      <p:bldP spid="27657" grpId="0" animBg="1"/>
      <p:bldP spid="27657" grpId="1" animBg="1"/>
      <p:bldP spid="27657" grpId="2" animBg="1"/>
      <p:bldP spid="27658" grpId="0" animBg="1"/>
      <p:bldP spid="27658" grpId="1" animBg="1"/>
      <p:bldP spid="27658" grpId="2" animBg="1"/>
      <p:bldP spid="27659" grpId="0" animBg="1"/>
      <p:bldP spid="27659" grpId="1" animBg="1"/>
      <p:bldP spid="27659" grpId="2" animBg="1"/>
      <p:bldP spid="276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8" name="Picture 4" descr="17320152052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Cloud"/>
          <p:cNvSpPr>
            <a:spLocks noChangeAspect="1" noEditPoints="1" noChangeArrowheads="1"/>
          </p:cNvSpPr>
          <p:nvPr/>
        </p:nvSpPr>
        <p:spPr bwMode="auto">
          <a:xfrm>
            <a:off x="64008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Cloud"/>
          <p:cNvSpPr>
            <a:spLocks noChangeAspect="1" noEditPoints="1" noChangeArrowheads="1"/>
          </p:cNvSpPr>
          <p:nvPr/>
        </p:nvSpPr>
        <p:spPr bwMode="auto">
          <a:xfrm>
            <a:off x="22860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47244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60960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13716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15240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>
            <a:off x="50292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609600" y="559435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81000" y="556260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 t«i kh«ng d¸ng hinh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6934200" y="5638800"/>
            <a:ext cx="2286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9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1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3" dur="5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5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7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9" dur="5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51" dur="5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3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5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7" dur="5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9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61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63" dur="5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65" dur="5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28677" grpId="2" animBg="1"/>
      <p:bldP spid="28678" grpId="0" animBg="1"/>
      <p:bldP spid="28678" grpId="1" animBg="1"/>
      <p:bldP spid="28678" grpId="2" animBg="1"/>
      <p:bldP spid="28679" grpId="0" animBg="1"/>
      <p:bldP spid="28679" grpId="1" animBg="1"/>
      <p:bldP spid="28679" grpId="2" animBg="1"/>
      <p:bldP spid="28680" grpId="0" animBg="1"/>
      <p:bldP spid="28680" grpId="1" animBg="1"/>
      <p:bldP spid="28680" grpId="2" animBg="1"/>
      <p:bldP spid="28681" grpId="0" animBg="1"/>
      <p:bldP spid="28681" grpId="1" animBg="1"/>
      <p:bldP spid="28681" grpId="2" animBg="1"/>
      <p:bldP spid="28682" grpId="0" animBg="1"/>
      <p:bldP spid="28682" grpId="1" animBg="1"/>
      <p:bldP spid="28682" grpId="2" animBg="1"/>
      <p:bldP spid="28683" grpId="0" animBg="1"/>
      <p:bldP spid="28683" grpId="1" animBg="1"/>
      <p:bldP spid="28683" grpId="2" animBg="1"/>
      <p:bldP spid="28685" grpId="0"/>
      <p:bldP spid="286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2772" name="Picture 4" descr="17320152052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loud"/>
          <p:cNvSpPr>
            <a:spLocks noChangeAspect="1" noEditPoints="1" noChangeArrowheads="1"/>
          </p:cNvSpPr>
          <p:nvPr/>
        </p:nvSpPr>
        <p:spPr bwMode="auto">
          <a:xfrm>
            <a:off x="64008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Cloud"/>
          <p:cNvSpPr>
            <a:spLocks noChangeAspect="1" noEditPoints="1" noChangeArrowheads="1"/>
          </p:cNvSpPr>
          <p:nvPr/>
        </p:nvSpPr>
        <p:spPr bwMode="auto">
          <a:xfrm>
            <a:off x="22860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47244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60960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13716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15240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50292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685800" y="567055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676400" y="5562600"/>
            <a:ext cx="7848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rgbClr val="0000FF"/>
                </a:solidFill>
                <a:latin typeface=".VnAvant" pitchFamily="34" charset="0"/>
              </a:rPr>
              <a:t>tªn t«i lµ giã…</a:t>
            </a:r>
          </a:p>
        </p:txBody>
      </p:sp>
      <p:sp>
        <p:nvSpPr>
          <p:cNvPr id="32782" name="Oval 16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0" y="5791200"/>
            <a:ext cx="4572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2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4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6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8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0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2" dur="5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4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6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8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0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2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4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6" dur="5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8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1" grpId="1" animBg="1"/>
      <p:bldP spid="29701" grpId="2" animBg="1"/>
      <p:bldP spid="29702" grpId="0" animBg="1"/>
      <p:bldP spid="29702" grpId="1" animBg="1"/>
      <p:bldP spid="29702" grpId="2" animBg="1"/>
      <p:bldP spid="29703" grpId="0" animBg="1"/>
      <p:bldP spid="29703" grpId="1" animBg="1"/>
      <p:bldP spid="29703" grpId="2" animBg="1"/>
      <p:bldP spid="29704" grpId="0" animBg="1"/>
      <p:bldP spid="29704" grpId="1" animBg="1"/>
      <p:bldP spid="29704" grpId="2" animBg="1"/>
      <p:bldP spid="29705" grpId="0" animBg="1"/>
      <p:bldP spid="29705" grpId="1" animBg="1"/>
      <p:bldP spid="29705" grpId="2" animBg="1"/>
      <p:bldP spid="29706" grpId="0" animBg="1"/>
      <p:bldP spid="29706" grpId="1" animBg="1"/>
      <p:bldP spid="29706" grpId="2" animBg="1"/>
      <p:bldP spid="29707" grpId="0" animBg="1"/>
      <p:bldP spid="29707" grpId="1" animBg="1"/>
      <p:bldP spid="29707" grpId="2" animBg="1"/>
      <p:bldP spid="297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505200" y="381000"/>
            <a:ext cx="2486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CC0099"/>
                </a:solidFill>
              </a:rPr>
              <a:t>ĐÀM THOẠI</a:t>
            </a:r>
            <a:endParaRPr lang="en-US" sz="3200" b="1">
              <a:solidFill>
                <a:srgbClr val="CC0099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6800" y="1450975"/>
            <a:ext cx="6704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</a:rPr>
              <a:t>Cô vừa đọc cho các con nghe bài thơ gì ?</a:t>
            </a:r>
            <a:r>
              <a:rPr lang="en-US" sz="2400" dirty="0">
                <a:solidFill>
                  <a:srgbClr val="0000FF"/>
                </a:solidFill>
              </a:rPr>
              <a:t> A</a:t>
            </a:r>
            <a:r>
              <a:rPr lang="vi-VN" sz="2400" dirty="0">
                <a:solidFill>
                  <a:srgbClr val="0000FF"/>
                </a:solidFill>
              </a:rPr>
              <a:t>i sáng tác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66800" y="2209800"/>
            <a:ext cx="4833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FF"/>
                </a:solidFill>
              </a:rPr>
              <a:t>Trong bài thơ nói về điều gì ?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43000" y="3048000"/>
            <a:ext cx="5748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FF"/>
                </a:solidFill>
              </a:rPr>
              <a:t>Sự chăm chỉ của gió như thế nào ?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14400" y="4038600"/>
            <a:ext cx="7353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</a:rPr>
              <a:t>Gió đã giới thiệu tên và dáng hình của m</a:t>
            </a:r>
            <a:r>
              <a:rPr lang="en-US" sz="2400" dirty="0">
                <a:solidFill>
                  <a:srgbClr val="0000FF"/>
                </a:solidFill>
              </a:rPr>
              <a:t>ì</a:t>
            </a:r>
            <a:r>
              <a:rPr lang="vi-VN" sz="2400" dirty="0">
                <a:solidFill>
                  <a:srgbClr val="0000FF"/>
                </a:solidFill>
              </a:rPr>
              <a:t>nh như thế nào ?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 tmFilter="0,0; .5, 0; 1, 1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3" grpId="1"/>
      <p:bldP spid="17414" grpId="0"/>
      <p:bldP spid="17414" grpId="1"/>
      <p:bldP spid="17415" grpId="0"/>
      <p:bldP spid="17415" grpId="1"/>
      <p:bldP spid="17416" grpId="0"/>
      <p:bldP spid="174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743200" y="2590800"/>
            <a:ext cx="6019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Trò chơi</a:t>
            </a:r>
          </a:p>
        </p:txBody>
      </p:sp>
      <p:pic>
        <p:nvPicPr>
          <p:cNvPr id="33795" name="Picture 4" descr="avatar_other_00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7086600" y="4724400"/>
            <a:ext cx="18383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0" name="Picture 4" descr="felicitsh71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050"/>
            <a:ext cx="9144000" cy="71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E:\image\anhdong moi\hd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0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E:\image\anhdong moi\hd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 descr="E:\image\anhdong moi\hd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8067675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5" descr="E:\image\anhdong moi\hd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8067675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icon_butterfl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1" descr="icon_butterfl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2" descr="icon_butterfl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3" descr="icon_butterfl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4" descr="icon_butterfl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5" descr="icon_butterfl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6" descr="icon_butterfl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2" name="WordArt 17"/>
          <p:cNvSpPr>
            <a:spLocks noChangeArrowheads="1" noChangeShapeType="1" noTextEdit="1"/>
          </p:cNvSpPr>
          <p:nvPr/>
        </p:nvSpPr>
        <p:spPr bwMode="auto">
          <a:xfrm>
            <a:off x="900113" y="3078163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</a:t>
            </a:r>
          </a:p>
        </p:txBody>
      </p:sp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ages 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-5715000" y="914400"/>
            <a:ext cx="144018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gió   </a:t>
            </a:r>
          </a:p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                       tác giả: xuân quỳnh</a:t>
            </a:r>
          </a:p>
        </p:txBody>
      </p:sp>
    </p:spTree>
    <p:extLst>
      <p:ext uri="{BB962C8B-B14F-4D97-AF65-F5344CB8AC3E}">
        <p14:creationId xmlns:p14="http://schemas.microsoft.com/office/powerpoint/2010/main" val="40068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73201520429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loud"/>
          <p:cNvSpPr>
            <a:spLocks noChangeAspect="1" noEditPoints="1" noChangeArrowheads="1"/>
          </p:cNvSpPr>
          <p:nvPr/>
        </p:nvSpPr>
        <p:spPr bwMode="auto">
          <a:xfrm>
            <a:off x="64770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Cloud"/>
          <p:cNvSpPr>
            <a:spLocks noChangeAspect="1" noEditPoints="1" noChangeArrowheads="1"/>
          </p:cNvSpPr>
          <p:nvPr/>
        </p:nvSpPr>
        <p:spPr bwMode="auto">
          <a:xfrm>
            <a:off x="23622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48006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61722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14478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16002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51054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85800" y="563880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676400" y="5530850"/>
            <a:ext cx="7848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rgbClr val="0000FF"/>
                </a:solidFill>
                <a:latin typeface=".VnAvant" pitchFamily="34" charset="0"/>
              </a:rPr>
              <a:t>tªn t«i lµ giã</a:t>
            </a: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685800" y="563880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676400" y="5530850"/>
            <a:ext cx="7848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rgbClr val="0000FF"/>
                </a:solidFill>
                <a:latin typeface=".VnAvant" pitchFamily="34" charset="0"/>
              </a:rPr>
              <a:t>tªn t«i lµ giã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9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1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3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5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7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9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1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3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5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7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9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61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63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5" grpId="1" animBg="1"/>
      <p:bldP spid="18435" grpId="2" animBg="1"/>
      <p:bldP spid="18436" grpId="0" animBg="1"/>
      <p:bldP spid="18436" grpId="1" animBg="1"/>
      <p:bldP spid="18436" grpId="2" animBg="1"/>
      <p:bldP spid="18437" grpId="0" animBg="1"/>
      <p:bldP spid="18437" grpId="1" animBg="1"/>
      <p:bldP spid="18437" grpId="2" animBg="1"/>
      <p:bldP spid="18438" grpId="0" animBg="1"/>
      <p:bldP spid="18438" grpId="1" animBg="1"/>
      <p:bldP spid="18438" grpId="2" animBg="1"/>
      <p:bldP spid="18439" grpId="0" animBg="1"/>
      <p:bldP spid="18439" grpId="1" animBg="1"/>
      <p:bldP spid="18439" grpId="2" animBg="1"/>
      <p:bldP spid="18440" grpId="0" animBg="1"/>
      <p:bldP spid="18440" grpId="1" animBg="1"/>
      <p:bldP spid="18440" grpId="2" animBg="1"/>
      <p:bldP spid="18441" grpId="0" animBg="1"/>
      <p:bldP spid="18441" grpId="1" animBg="1"/>
      <p:bldP spid="18441" grpId="2" animBg="1"/>
      <p:bldP spid="18444" grpId="0"/>
      <p:bldP spid="184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mienque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loud"/>
          <p:cNvSpPr>
            <a:spLocks noChangeAspect="1" noEditPoints="1" noChangeArrowheads="1"/>
          </p:cNvSpPr>
          <p:nvPr/>
        </p:nvSpPr>
        <p:spPr bwMode="auto">
          <a:xfrm>
            <a:off x="64008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Cloud"/>
          <p:cNvSpPr>
            <a:spLocks noChangeAspect="1" noEditPoints="1" noChangeArrowheads="1"/>
          </p:cNvSpPr>
          <p:nvPr/>
        </p:nvSpPr>
        <p:spPr bwMode="auto">
          <a:xfrm>
            <a:off x="22860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47244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60960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13716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15240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50292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685800" y="563880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676400" y="553085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®i kh¾p mäi n¬i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2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4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6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8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0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2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4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0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2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4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6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8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59" grpId="1" animBg="1"/>
      <p:bldP spid="19459" grpId="2" animBg="1"/>
      <p:bldP spid="19460" grpId="0" animBg="1"/>
      <p:bldP spid="19460" grpId="1" animBg="1"/>
      <p:bldP spid="19460" grpId="2" animBg="1"/>
      <p:bldP spid="19461" grpId="0" animBg="1"/>
      <p:bldP spid="19461" grpId="1" animBg="1"/>
      <p:bldP spid="19461" grpId="2" animBg="1"/>
      <p:bldP spid="19462" grpId="0" animBg="1"/>
      <p:bldP spid="19462" grpId="1" animBg="1"/>
      <p:bldP spid="19462" grpId="2" animBg="1"/>
      <p:bldP spid="19463" grpId="0" animBg="1"/>
      <p:bldP spid="19463" grpId="1" animBg="1"/>
      <p:bldP spid="19463" grpId="2" animBg="1"/>
      <p:bldP spid="19464" grpId="0" animBg="1"/>
      <p:bldP spid="19464" grpId="1" animBg="1"/>
      <p:bldP spid="19464" grpId="2" animBg="1"/>
      <p:bldP spid="19465" grpId="0" animBg="1"/>
      <p:bldP spid="19465" grpId="1" animBg="1"/>
      <p:bldP spid="19465" grpId="2" animBg="1"/>
      <p:bldP spid="194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7320152044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loud"/>
          <p:cNvSpPr>
            <a:spLocks noChangeAspect="1" noEditPoints="1" noChangeArrowheads="1"/>
          </p:cNvSpPr>
          <p:nvPr/>
        </p:nvSpPr>
        <p:spPr bwMode="auto">
          <a:xfrm>
            <a:off x="64008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Cloud"/>
          <p:cNvSpPr>
            <a:spLocks noChangeAspect="1" noEditPoints="1" noChangeArrowheads="1"/>
          </p:cNvSpPr>
          <p:nvPr/>
        </p:nvSpPr>
        <p:spPr bwMode="auto">
          <a:xfrm>
            <a:off x="22860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47244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60960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13716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15240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50292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85800" y="563880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990600" y="54864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c«ng viÖc cña t«i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2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4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6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8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0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2" dur="5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4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6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0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2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4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6" dur="5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8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3" grpId="1" animBg="1"/>
      <p:bldP spid="20483" grpId="2" animBg="1"/>
      <p:bldP spid="20484" grpId="0" animBg="1"/>
      <p:bldP spid="20484" grpId="1" animBg="1"/>
      <p:bldP spid="20484" grpId="2" animBg="1"/>
      <p:bldP spid="20485" grpId="0" animBg="1"/>
      <p:bldP spid="20485" grpId="1" animBg="1"/>
      <p:bldP spid="20485" grpId="2" animBg="1"/>
      <p:bldP spid="20486" grpId="0" animBg="1"/>
      <p:bldP spid="20486" grpId="1" animBg="1"/>
      <p:bldP spid="20486" grpId="2" animBg="1"/>
      <p:bldP spid="20487" grpId="0" animBg="1"/>
      <p:bldP spid="20487" grpId="1" animBg="1"/>
      <p:bldP spid="20487" grpId="2" animBg="1"/>
      <p:bldP spid="20488" grpId="0" animBg="1"/>
      <p:bldP spid="20488" grpId="1" animBg="1"/>
      <p:bldP spid="20488" grpId="2" animBg="1"/>
      <p:bldP spid="20489" grpId="0" animBg="1"/>
      <p:bldP spid="20489" grpId="1" animBg="1"/>
      <p:bldP spid="20489" grpId="2" animBg="1"/>
      <p:bldP spid="204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80" name="Picture 4" descr="1732015204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Cloud"/>
          <p:cNvSpPr>
            <a:spLocks noChangeAspect="1" noEditPoints="1" noChangeArrowheads="1"/>
          </p:cNvSpPr>
          <p:nvPr/>
        </p:nvSpPr>
        <p:spPr bwMode="auto">
          <a:xfrm>
            <a:off x="64008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Cloud"/>
          <p:cNvSpPr>
            <a:spLocks noChangeAspect="1" noEditPoints="1" noChangeArrowheads="1"/>
          </p:cNvSpPr>
          <p:nvPr/>
        </p:nvSpPr>
        <p:spPr bwMode="auto">
          <a:xfrm>
            <a:off x="22860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47244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60960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13716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15240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50292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85800" y="563880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85800" y="55626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Kh«ng bao giê nghØ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2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4" dur="5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6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8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0" dur="5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2" dur="5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4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6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8" dur="5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0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2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4" dur="5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6" dur="5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8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09" grpId="1" animBg="1"/>
      <p:bldP spid="21509" grpId="2" animBg="1"/>
      <p:bldP spid="21510" grpId="0" animBg="1"/>
      <p:bldP spid="21510" grpId="1" animBg="1"/>
      <p:bldP spid="21510" grpId="2" animBg="1"/>
      <p:bldP spid="21511" grpId="0" animBg="1"/>
      <p:bldP spid="21511" grpId="1" animBg="1"/>
      <p:bldP spid="21511" grpId="2" animBg="1"/>
      <p:bldP spid="21512" grpId="0" animBg="1"/>
      <p:bldP spid="21512" grpId="1" animBg="1"/>
      <p:bldP spid="21512" grpId="2" animBg="1"/>
      <p:bldP spid="21513" grpId="0" animBg="1"/>
      <p:bldP spid="21513" grpId="1" animBg="1"/>
      <p:bldP spid="21513" grpId="2" animBg="1"/>
      <p:bldP spid="21514" grpId="0" animBg="1"/>
      <p:bldP spid="21514" grpId="1" animBg="1"/>
      <p:bldP spid="21514" grpId="2" animBg="1"/>
      <p:bldP spid="21515" grpId="0" animBg="1"/>
      <p:bldP spid="21515" grpId="1" animBg="1"/>
      <p:bldP spid="21515" grpId="2" animBg="1"/>
      <p:bldP spid="215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17320152046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loud"/>
          <p:cNvSpPr>
            <a:spLocks noChangeAspect="1" noEditPoints="1" noChangeArrowheads="1"/>
          </p:cNvSpPr>
          <p:nvPr/>
        </p:nvSpPr>
        <p:spPr bwMode="auto">
          <a:xfrm>
            <a:off x="64008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Cloud"/>
          <p:cNvSpPr>
            <a:spLocks noChangeAspect="1" noEditPoints="1" noChangeArrowheads="1"/>
          </p:cNvSpPr>
          <p:nvPr/>
        </p:nvSpPr>
        <p:spPr bwMode="auto">
          <a:xfrm>
            <a:off x="22860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47244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60960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13716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5240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50292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457200" y="5638800"/>
            <a:ext cx="83820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33400" y="5638800"/>
            <a:ext cx="838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th¸ng ngµy chÆm chØ  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6248400" y="6477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2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4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6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8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0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2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4" dur="5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8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2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4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6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8" dur="5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3" grpId="2" animBg="1"/>
      <p:bldP spid="22534" grpId="0" animBg="1"/>
      <p:bldP spid="22534" grpId="1" animBg="1"/>
      <p:bldP spid="22534" grpId="2" animBg="1"/>
      <p:bldP spid="22535" grpId="0" animBg="1"/>
      <p:bldP spid="22535" grpId="1" animBg="1"/>
      <p:bldP spid="22535" grpId="2" animBg="1"/>
      <p:bldP spid="22536" grpId="0" animBg="1"/>
      <p:bldP spid="22536" grpId="1" animBg="1"/>
      <p:bldP spid="22536" grpId="2" animBg="1"/>
      <p:bldP spid="22537" grpId="0" animBg="1"/>
      <p:bldP spid="22537" grpId="1" animBg="1"/>
      <p:bldP spid="22537" grpId="2" animBg="1"/>
      <p:bldP spid="22538" grpId="0" animBg="1"/>
      <p:bldP spid="22538" grpId="1" animBg="1"/>
      <p:bldP spid="22538" grpId="2" animBg="1"/>
      <p:bldP spid="22539" grpId="0" animBg="1"/>
      <p:bldP spid="22539" grpId="1" animBg="1"/>
      <p:bldP spid="22539" grpId="2" animBg="1"/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s (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Freeform 9"/>
          <p:cNvSpPr>
            <a:spLocks/>
          </p:cNvSpPr>
          <p:nvPr/>
        </p:nvSpPr>
        <p:spPr bwMode="auto">
          <a:xfrm>
            <a:off x="6096000" y="4953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5029200" y="25146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1" name="Freeform 5"/>
          <p:cNvSpPr>
            <a:spLocks/>
          </p:cNvSpPr>
          <p:nvPr/>
        </p:nvSpPr>
        <p:spPr bwMode="auto">
          <a:xfrm>
            <a:off x="762000" y="3657600"/>
            <a:ext cx="1447800" cy="342900"/>
          </a:xfrm>
          <a:custGeom>
            <a:avLst/>
            <a:gdLst>
              <a:gd name="T0" fmla="*/ 0 w 912"/>
              <a:gd name="T1" fmla="*/ 304800 h 216"/>
              <a:gd name="T2" fmla="*/ 457200 w 912"/>
              <a:gd name="T3" fmla="*/ 0 h 216"/>
              <a:gd name="T4" fmla="*/ 914400 w 912"/>
              <a:gd name="T5" fmla="*/ 304800 h 216"/>
              <a:gd name="T6" fmla="*/ 1447800 w 912"/>
              <a:gd name="T7" fmla="*/ 22860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16"/>
              <a:gd name="T14" fmla="*/ 912 w 912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16">
                <a:moveTo>
                  <a:pt x="0" y="192"/>
                </a:moveTo>
                <a:cubicBezTo>
                  <a:pt x="96" y="96"/>
                  <a:pt x="192" y="0"/>
                  <a:pt x="288" y="0"/>
                </a:cubicBezTo>
                <a:cubicBezTo>
                  <a:pt x="384" y="0"/>
                  <a:pt x="472" y="168"/>
                  <a:pt x="576" y="192"/>
                </a:cubicBezTo>
                <a:cubicBezTo>
                  <a:pt x="680" y="216"/>
                  <a:pt x="796" y="180"/>
                  <a:pt x="912" y="144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2" name="Freeform 6"/>
          <p:cNvSpPr>
            <a:spLocks/>
          </p:cNvSpPr>
          <p:nvPr/>
        </p:nvSpPr>
        <p:spPr bwMode="auto">
          <a:xfrm>
            <a:off x="1219200" y="3733800"/>
            <a:ext cx="1447800" cy="342900"/>
          </a:xfrm>
          <a:custGeom>
            <a:avLst/>
            <a:gdLst>
              <a:gd name="T0" fmla="*/ 0 w 912"/>
              <a:gd name="T1" fmla="*/ 304800 h 216"/>
              <a:gd name="T2" fmla="*/ 457200 w 912"/>
              <a:gd name="T3" fmla="*/ 0 h 216"/>
              <a:gd name="T4" fmla="*/ 914400 w 912"/>
              <a:gd name="T5" fmla="*/ 304800 h 216"/>
              <a:gd name="T6" fmla="*/ 1447800 w 912"/>
              <a:gd name="T7" fmla="*/ 22860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16"/>
              <a:gd name="T14" fmla="*/ 912 w 912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16">
                <a:moveTo>
                  <a:pt x="0" y="192"/>
                </a:moveTo>
                <a:cubicBezTo>
                  <a:pt x="96" y="96"/>
                  <a:pt x="192" y="0"/>
                  <a:pt x="288" y="0"/>
                </a:cubicBezTo>
                <a:cubicBezTo>
                  <a:pt x="384" y="0"/>
                  <a:pt x="472" y="168"/>
                  <a:pt x="576" y="192"/>
                </a:cubicBezTo>
                <a:cubicBezTo>
                  <a:pt x="680" y="216"/>
                  <a:pt x="796" y="180"/>
                  <a:pt x="91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Freeform 7"/>
          <p:cNvSpPr>
            <a:spLocks/>
          </p:cNvSpPr>
          <p:nvPr/>
        </p:nvSpPr>
        <p:spPr bwMode="auto">
          <a:xfrm>
            <a:off x="3810000" y="4838700"/>
            <a:ext cx="1447800" cy="342900"/>
          </a:xfrm>
          <a:custGeom>
            <a:avLst/>
            <a:gdLst>
              <a:gd name="T0" fmla="*/ 0 w 912"/>
              <a:gd name="T1" fmla="*/ 304800 h 216"/>
              <a:gd name="T2" fmla="*/ 457200 w 912"/>
              <a:gd name="T3" fmla="*/ 0 h 216"/>
              <a:gd name="T4" fmla="*/ 914400 w 912"/>
              <a:gd name="T5" fmla="*/ 304800 h 216"/>
              <a:gd name="T6" fmla="*/ 1447800 w 912"/>
              <a:gd name="T7" fmla="*/ 22860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16"/>
              <a:gd name="T14" fmla="*/ 912 w 912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16">
                <a:moveTo>
                  <a:pt x="0" y="192"/>
                </a:moveTo>
                <a:cubicBezTo>
                  <a:pt x="96" y="96"/>
                  <a:pt x="192" y="0"/>
                  <a:pt x="288" y="0"/>
                </a:cubicBezTo>
                <a:cubicBezTo>
                  <a:pt x="384" y="0"/>
                  <a:pt x="472" y="168"/>
                  <a:pt x="576" y="192"/>
                </a:cubicBezTo>
                <a:cubicBezTo>
                  <a:pt x="680" y="216"/>
                  <a:pt x="796" y="180"/>
                  <a:pt x="912" y="144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Freeform 8"/>
          <p:cNvSpPr>
            <a:spLocks/>
          </p:cNvSpPr>
          <p:nvPr/>
        </p:nvSpPr>
        <p:spPr bwMode="auto">
          <a:xfrm>
            <a:off x="6477000" y="4267200"/>
            <a:ext cx="1447800" cy="342900"/>
          </a:xfrm>
          <a:custGeom>
            <a:avLst/>
            <a:gdLst>
              <a:gd name="T0" fmla="*/ 0 w 912"/>
              <a:gd name="T1" fmla="*/ 304800 h 216"/>
              <a:gd name="T2" fmla="*/ 457200 w 912"/>
              <a:gd name="T3" fmla="*/ 0 h 216"/>
              <a:gd name="T4" fmla="*/ 914400 w 912"/>
              <a:gd name="T5" fmla="*/ 304800 h 216"/>
              <a:gd name="T6" fmla="*/ 1447800 w 912"/>
              <a:gd name="T7" fmla="*/ 22860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16"/>
              <a:gd name="T14" fmla="*/ 912 w 912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16">
                <a:moveTo>
                  <a:pt x="0" y="192"/>
                </a:moveTo>
                <a:cubicBezTo>
                  <a:pt x="96" y="96"/>
                  <a:pt x="192" y="0"/>
                  <a:pt x="288" y="0"/>
                </a:cubicBezTo>
                <a:cubicBezTo>
                  <a:pt x="384" y="0"/>
                  <a:pt x="472" y="168"/>
                  <a:pt x="576" y="192"/>
                </a:cubicBezTo>
                <a:cubicBezTo>
                  <a:pt x="680" y="216"/>
                  <a:pt x="796" y="180"/>
                  <a:pt x="91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Freeform 9"/>
          <p:cNvSpPr>
            <a:spLocks/>
          </p:cNvSpPr>
          <p:nvPr/>
        </p:nvSpPr>
        <p:spPr bwMode="auto">
          <a:xfrm>
            <a:off x="3505200" y="4762500"/>
            <a:ext cx="1447800" cy="342900"/>
          </a:xfrm>
          <a:custGeom>
            <a:avLst/>
            <a:gdLst>
              <a:gd name="T0" fmla="*/ 0 w 912"/>
              <a:gd name="T1" fmla="*/ 304800 h 216"/>
              <a:gd name="T2" fmla="*/ 457200 w 912"/>
              <a:gd name="T3" fmla="*/ 0 h 216"/>
              <a:gd name="T4" fmla="*/ 914400 w 912"/>
              <a:gd name="T5" fmla="*/ 304800 h 216"/>
              <a:gd name="T6" fmla="*/ 1447800 w 912"/>
              <a:gd name="T7" fmla="*/ 22860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16"/>
              <a:gd name="T14" fmla="*/ 912 w 912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16">
                <a:moveTo>
                  <a:pt x="0" y="192"/>
                </a:moveTo>
                <a:cubicBezTo>
                  <a:pt x="96" y="96"/>
                  <a:pt x="192" y="0"/>
                  <a:pt x="288" y="0"/>
                </a:cubicBezTo>
                <a:cubicBezTo>
                  <a:pt x="384" y="0"/>
                  <a:pt x="472" y="168"/>
                  <a:pt x="576" y="192"/>
                </a:cubicBezTo>
                <a:cubicBezTo>
                  <a:pt x="680" y="216"/>
                  <a:pt x="796" y="180"/>
                  <a:pt x="91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Freeform 10"/>
          <p:cNvSpPr>
            <a:spLocks/>
          </p:cNvSpPr>
          <p:nvPr/>
        </p:nvSpPr>
        <p:spPr bwMode="auto">
          <a:xfrm>
            <a:off x="6858000" y="4267200"/>
            <a:ext cx="1447800" cy="342900"/>
          </a:xfrm>
          <a:custGeom>
            <a:avLst/>
            <a:gdLst>
              <a:gd name="T0" fmla="*/ 0 w 912"/>
              <a:gd name="T1" fmla="*/ 304800 h 216"/>
              <a:gd name="T2" fmla="*/ 457200 w 912"/>
              <a:gd name="T3" fmla="*/ 0 h 216"/>
              <a:gd name="T4" fmla="*/ 914400 w 912"/>
              <a:gd name="T5" fmla="*/ 304800 h 216"/>
              <a:gd name="T6" fmla="*/ 1447800 w 912"/>
              <a:gd name="T7" fmla="*/ 22860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16"/>
              <a:gd name="T14" fmla="*/ 912 w 912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16">
                <a:moveTo>
                  <a:pt x="0" y="192"/>
                </a:moveTo>
                <a:cubicBezTo>
                  <a:pt x="96" y="96"/>
                  <a:pt x="192" y="0"/>
                  <a:pt x="288" y="0"/>
                </a:cubicBezTo>
                <a:cubicBezTo>
                  <a:pt x="384" y="0"/>
                  <a:pt x="472" y="168"/>
                  <a:pt x="576" y="192"/>
                </a:cubicBezTo>
                <a:cubicBezTo>
                  <a:pt x="680" y="216"/>
                  <a:pt x="796" y="180"/>
                  <a:pt x="912" y="144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Cloud"/>
          <p:cNvSpPr>
            <a:spLocks noChangeAspect="1" noEditPoints="1" noChangeArrowheads="1"/>
          </p:cNvSpPr>
          <p:nvPr/>
        </p:nvSpPr>
        <p:spPr bwMode="auto">
          <a:xfrm>
            <a:off x="2286000" y="457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1676400" y="51816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1371600" y="4953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4724400" y="2438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Cloud"/>
          <p:cNvSpPr>
            <a:spLocks noChangeAspect="1" noEditPoints="1" noChangeArrowheads="1"/>
          </p:cNvSpPr>
          <p:nvPr/>
        </p:nvSpPr>
        <p:spPr bwMode="auto">
          <a:xfrm>
            <a:off x="6400800" y="3048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Rectangle 13"/>
          <p:cNvSpPr>
            <a:spLocks noChangeArrowheads="1"/>
          </p:cNvSpPr>
          <p:nvPr/>
        </p:nvSpPr>
        <p:spPr bwMode="auto">
          <a:xfrm>
            <a:off x="685800" y="586740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676400" y="575945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t«i dµi h¬n s«ng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2" dur="5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4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6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8" dur="5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0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2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4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6" dur="5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8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496 -0.00926 -0.0243 -0.00625 -0.09844 -0.00416 C -0.12917 -0.00115 -0.15972 -0.00023 -0.19045 0.00209 C -0.20607 0.00324 -0.23732 0.00625 -0.23732 0.00625 C -0.2901 0.0051 -0.31302 0.0044 -0.35607 0 C -0.36875 -0.00555 -0.35347 0.0007 -0.38107 -0.00416 C -0.38993 -0.00578 -0.39878 -0.00879 -0.40764 -0.01041 C -0.42066 -0.02199 -0.43802 -0.02615 -0.45295 -0.03125 C -0.46146 -0.03865 -0.47066 -0.04189 -0.47951 -0.04791 C -0.49149 -0.05578 -0.50382 -0.06296 -0.51562 -0.07083 C -0.52101 -0.07453 -0.52535 -0.08194 -0.52969 -0.0875 C -0.53073 -0.08912 -0.53298 -0.08842 -0.5342 -0.08958 C -0.5375 -0.09213 -0.5401 -0.09629 -0.54375 -0.09791 C -0.54531 -0.09861 -0.54687 -0.09907 -0.54826 -0.1 C -0.56042 -0.1081 -0.57326 -0.11574 -0.58576 -0.12291 C -0.59097 -0.12592 -0.60486 -0.12662 -0.60781 -0.12708 C -0.62535 -0.13495 -0.65104 -0.12708 -0.67014 -0.125 C -0.72066 -0.11944 -0.77031 -0.10416 -0.82014 -0.09583 C -0.84097 -0.08657 -0.8658 -0.08449 -0.88732 -0.08125 C -0.89844 -0.07963 -0.92031 -0.07708 -0.92031 -0.07708 C -0.94184 -0.06736 -0.96476 -0.06504 -0.98733 -0.06041 C -0.99566 -0.05879 -1.00382 -0.05625 -1.01233 -0.05625 " pathEditMode="relative" ptsTypes="fffffffffffffffffffffA">
                                      <p:cBhvr>
                                        <p:cTn id="50" dur="5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496 -0.00926 -0.0243 -0.00625 -0.09844 -0.00416 C -0.12917 -0.00115 -0.15972 -0.00023 -0.19045 0.00209 C -0.20607 0.00324 -0.23732 0.00625 -0.23732 0.00625 C -0.2901 0.0051 -0.31302 0.0044 -0.35607 0 C -0.36875 -0.00555 -0.35347 0.0007 -0.38107 -0.00416 C -0.38993 -0.00578 -0.39878 -0.00879 -0.40764 -0.01041 C -0.42066 -0.02199 -0.43802 -0.02615 -0.45295 -0.03125 C -0.46146 -0.03865 -0.47066 -0.04189 -0.47951 -0.04791 C -0.49149 -0.05578 -0.50382 -0.06296 -0.51562 -0.07083 C -0.52101 -0.07453 -0.52535 -0.08194 -0.52969 -0.0875 C -0.53073 -0.08912 -0.53298 -0.08842 -0.5342 -0.08958 C -0.5375 -0.09213 -0.5401 -0.09629 -0.54375 -0.09791 C -0.54531 -0.09861 -0.54687 -0.09907 -0.54826 -0.1 C -0.56042 -0.1081 -0.57326 -0.11574 -0.58576 -0.12291 C -0.59097 -0.12592 -0.60486 -0.12662 -0.60781 -0.12708 C -0.62535 -0.13495 -0.65104 -0.12708 -0.67014 -0.125 C -0.72066 -0.11944 -0.77031 -0.10416 -0.82014 -0.09583 C -0.84097 -0.08657 -0.8658 -0.08449 -0.88732 -0.08125 C -0.89844 -0.07963 -0.92031 -0.07708 -0.92031 -0.07708 C -0.94184 -0.06736 -0.96476 -0.06504 -0.98733 -0.06041 C -0.99566 -0.05879 -1.00382 -0.05625 -1.01233 -0.05625 " pathEditMode="relative" ptsTypes="fffffffffffffffffffffA">
                                      <p:cBhvr>
                                        <p:cTn id="52" dur="5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496 -0.00926 -0.0243 -0.00625 -0.09844 -0.00416 C -0.12917 -0.00115 -0.15972 -0.00023 -0.19045 0.00209 C -0.20607 0.00324 -0.23732 0.00625 -0.23732 0.00625 C -0.2901 0.0051 -0.31302 0.0044 -0.35607 0 C -0.36875 -0.00555 -0.35347 0.0007 -0.38107 -0.00416 C -0.38993 -0.00578 -0.39878 -0.00879 -0.40764 -0.01041 C -0.42066 -0.02199 -0.43802 -0.02615 -0.45295 -0.03125 C -0.46146 -0.03865 -0.47066 -0.04189 -0.47951 -0.04791 C -0.49149 -0.05578 -0.50382 -0.06296 -0.51562 -0.07083 C -0.52101 -0.07453 -0.52535 -0.08194 -0.52969 -0.0875 C -0.53073 -0.08912 -0.53298 -0.08842 -0.5342 -0.08958 C -0.5375 -0.09213 -0.5401 -0.09629 -0.54375 -0.09791 C -0.54531 -0.09861 -0.54687 -0.09907 -0.54826 -0.1 C -0.56042 -0.1081 -0.57326 -0.11574 -0.58576 -0.12291 C -0.59097 -0.12592 -0.60486 -0.12662 -0.60781 -0.12708 C -0.62535 -0.13495 -0.65104 -0.12708 -0.67014 -0.125 C -0.72066 -0.11944 -0.77031 -0.10416 -0.82014 -0.09583 C -0.84097 -0.08657 -0.8658 -0.08449 -0.88732 -0.08125 C -0.89844 -0.07963 -0.92031 -0.07708 -0.92031 -0.07708 C -0.94184 -0.06736 -0.96476 -0.06504 -0.98733 -0.06041 C -0.99566 -0.05879 -1.00382 -0.05625 -1.01233 -0.05625 " pathEditMode="relative" ptsTypes="fffffffffffffffffffffA">
                                      <p:cBhvr>
                                        <p:cTn id="54" dur="5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496 -0.00926 -0.0243 -0.00625 -0.09844 -0.00416 C -0.12917 -0.00115 -0.15972 -0.00023 -0.19045 0.00209 C -0.20607 0.00324 -0.23732 0.00625 -0.23732 0.00625 C -0.2901 0.0051 -0.31302 0.0044 -0.35607 0 C -0.36875 -0.00555 -0.35347 0.0007 -0.38107 -0.00416 C -0.38993 -0.00578 -0.39878 -0.00879 -0.40764 -0.01041 C -0.42066 -0.02199 -0.43802 -0.02615 -0.45295 -0.03125 C -0.46146 -0.03865 -0.47066 -0.04189 -0.47951 -0.04791 C -0.49149 -0.05578 -0.50382 -0.06296 -0.51562 -0.07083 C -0.52101 -0.07453 -0.52535 -0.08194 -0.52969 -0.0875 C -0.53073 -0.08912 -0.53298 -0.08842 -0.5342 -0.08958 C -0.5375 -0.09213 -0.5401 -0.09629 -0.54375 -0.09791 C -0.54531 -0.09861 -0.54687 -0.09907 -0.54826 -0.1 C -0.56042 -0.1081 -0.57326 -0.11574 -0.58576 -0.12291 C -0.59097 -0.12592 -0.60486 -0.12662 -0.60781 -0.12708 C -0.62535 -0.13495 -0.65104 -0.12708 -0.67014 -0.125 C -0.72066 -0.11944 -0.77031 -0.10416 -0.82014 -0.09583 C -0.84097 -0.08657 -0.8658 -0.08449 -0.88732 -0.08125 C -0.89844 -0.07963 -0.92031 -0.07708 -0.92031 -0.07708 C -0.94184 -0.06736 -0.96476 -0.06504 -0.98733 -0.06041 C -0.99566 -0.05879 -1.00382 -0.05625 -1.01233 -0.05625 " pathEditMode="relative" ptsTypes="fffffffffffffffffffffA">
                                      <p:cBhvr>
                                        <p:cTn id="56" dur="5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496 -0.00926 -0.0243 -0.00625 -0.09844 -0.00416 C -0.12917 -0.00115 -0.15972 -0.00023 -0.19045 0.00209 C -0.20607 0.00324 -0.23732 0.00625 -0.23732 0.00625 C -0.2901 0.0051 -0.31302 0.0044 -0.35607 0 C -0.36875 -0.00555 -0.35347 0.0007 -0.38107 -0.00416 C -0.38993 -0.00578 -0.39878 -0.00879 -0.40764 -0.01041 C -0.42066 -0.02199 -0.43802 -0.02615 -0.45295 -0.03125 C -0.46146 -0.03865 -0.47066 -0.04189 -0.47951 -0.04791 C -0.49149 -0.05578 -0.50382 -0.06296 -0.51562 -0.07083 C -0.52101 -0.07453 -0.52535 -0.08194 -0.52969 -0.0875 C -0.53073 -0.08912 -0.53298 -0.08842 -0.5342 -0.08958 C -0.5375 -0.09213 -0.5401 -0.09629 -0.54375 -0.09791 C -0.54531 -0.09861 -0.54687 -0.09907 -0.54826 -0.1 C -0.56042 -0.1081 -0.57326 -0.11574 -0.58576 -0.12291 C -0.59097 -0.12592 -0.60486 -0.12662 -0.60781 -0.12708 C -0.62535 -0.13495 -0.65104 -0.12708 -0.67014 -0.125 C -0.72066 -0.11944 -0.77031 -0.10416 -0.82014 -0.09583 C -0.84097 -0.08657 -0.8658 -0.08449 -0.88732 -0.08125 C -0.89844 -0.07963 -0.92031 -0.07708 -0.92031 -0.07708 C -0.94184 -0.06736 -0.96476 -0.06504 -0.98733 -0.06041 C -0.99566 -0.05879 -1.00382 -0.05625 -1.01233 -0.05625 " pathEditMode="relative" ptsTypes="fffffffffffffffffffffA">
                                      <p:cBhvr>
                                        <p:cTn id="58" dur="5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496 -0.00926 -0.0243 -0.00625 -0.09844 -0.00416 C -0.12917 -0.00115 -0.15972 -0.00023 -0.19045 0.00209 C -0.20607 0.00324 -0.23732 0.00625 -0.23732 0.00625 C -0.2901 0.0051 -0.31302 0.0044 -0.35607 0 C -0.36875 -0.00555 -0.35347 0.0007 -0.38107 -0.00416 C -0.38993 -0.00578 -0.39878 -0.00879 -0.40764 -0.01041 C -0.42066 -0.02199 -0.43802 -0.02615 -0.45295 -0.03125 C -0.46146 -0.03865 -0.47066 -0.04189 -0.47951 -0.04791 C -0.49149 -0.05578 -0.50382 -0.06296 -0.51562 -0.07083 C -0.52101 -0.07453 -0.52535 -0.08194 -0.52969 -0.0875 C -0.53073 -0.08912 -0.53298 -0.08842 -0.5342 -0.08958 C -0.5375 -0.09213 -0.5401 -0.09629 -0.54375 -0.09791 C -0.54531 -0.09861 -0.54687 -0.09907 -0.54826 -0.1 C -0.56042 -0.1081 -0.57326 -0.11574 -0.58576 -0.12291 C -0.59097 -0.12592 -0.60486 -0.12662 -0.60781 -0.12708 C -0.62535 -0.13495 -0.65104 -0.12708 -0.67014 -0.125 C -0.72066 -0.11944 -0.77031 -0.10416 -0.82014 -0.09583 C -0.84097 -0.08657 -0.8658 -0.08449 -0.88732 -0.08125 C -0.89844 -0.07963 -0.92031 -0.07708 -0.92031 -0.07708 C -0.94184 -0.06736 -0.96476 -0.06504 -0.98733 -0.06041 C -0.99566 -0.05879 -1.00382 -0.05625 -1.01233 -0.05625 " pathEditMode="relative" ptsTypes="fffffffffffffffffffffA">
                                      <p:cBhvr>
                                        <p:cTn id="60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62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64" dur="5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66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68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70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1" grpId="1" animBg="1"/>
      <p:bldP spid="23561" grpId="2" animBg="1"/>
      <p:bldP spid="23564" grpId="0" animBg="1"/>
      <p:bldP spid="23564" grpId="1" animBg="1"/>
      <p:bldP spid="23564" grpId="2" animBg="1"/>
      <p:bldP spid="80901" grpId="0" animBg="1"/>
      <p:bldP spid="80902" grpId="0" animBg="1"/>
      <p:bldP spid="80903" grpId="0" animBg="1"/>
      <p:bldP spid="80904" grpId="0" animBg="1"/>
      <p:bldP spid="80905" grpId="0" animBg="1"/>
      <p:bldP spid="80906" grpId="0" animBg="1"/>
      <p:bldP spid="23559" grpId="0" animBg="1"/>
      <p:bldP spid="23559" grpId="1" animBg="1"/>
      <p:bldP spid="23559" grpId="2" animBg="1"/>
      <p:bldP spid="23563" grpId="0" animBg="1"/>
      <p:bldP spid="23563" grpId="1" animBg="1"/>
      <p:bldP spid="23563" grpId="2" animBg="1"/>
      <p:bldP spid="23562" grpId="0" animBg="1"/>
      <p:bldP spid="23562" grpId="1" animBg="1"/>
      <p:bldP spid="23562" grpId="2" animBg="1"/>
      <p:bldP spid="23560" grpId="0" animBg="1"/>
      <p:bldP spid="23560" grpId="1" animBg="1"/>
      <p:bldP spid="23560" grpId="2" animBg="1"/>
      <p:bldP spid="23558" grpId="0" animBg="1"/>
      <p:bldP spid="23558" grpId="1" animBg="1"/>
      <p:bldP spid="23558" grpId="2" animBg="1"/>
      <p:bldP spid="235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1" name="Picture 3" descr="17320152049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loud"/>
          <p:cNvSpPr>
            <a:spLocks noChangeAspect="1" noEditPoints="1" noChangeArrowheads="1"/>
          </p:cNvSpPr>
          <p:nvPr/>
        </p:nvSpPr>
        <p:spPr bwMode="auto">
          <a:xfrm>
            <a:off x="6400800" y="2286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Cloud"/>
          <p:cNvSpPr>
            <a:spLocks noChangeAspect="1" noEditPoints="1" noChangeArrowheads="1"/>
          </p:cNvSpPr>
          <p:nvPr/>
        </p:nvSpPr>
        <p:spPr bwMode="auto">
          <a:xfrm>
            <a:off x="2286000" y="838200"/>
            <a:ext cx="2057400" cy="1379538"/>
          </a:xfrm>
          <a:custGeom>
            <a:avLst/>
            <a:gdLst>
              <a:gd name="T0" fmla="*/ 5790104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3217396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4724400" y="1447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60960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1371600" y="39624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1524000" y="41148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5029200" y="1524000"/>
            <a:ext cx="2667000" cy="762000"/>
          </a:xfrm>
          <a:custGeom>
            <a:avLst/>
            <a:gdLst>
              <a:gd name="T0" fmla="*/ 0 w 2592"/>
              <a:gd name="T1" fmla="*/ 476309498 h 640"/>
              <a:gd name="T2" fmla="*/ 660634018 w 2592"/>
              <a:gd name="T3" fmla="*/ 68044211 h 640"/>
              <a:gd name="T4" fmla="*/ 1270448946 w 2592"/>
              <a:gd name="T5" fmla="*/ 884574804 h 640"/>
              <a:gd name="T6" fmla="*/ 2147483647 w 2592"/>
              <a:gd name="T7" fmla="*/ 204132653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640"/>
              <a:gd name="T14" fmla="*/ 2592 w 259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640">
                <a:moveTo>
                  <a:pt x="0" y="336"/>
                </a:moveTo>
                <a:cubicBezTo>
                  <a:pt x="212" y="168"/>
                  <a:pt x="424" y="0"/>
                  <a:pt x="624" y="48"/>
                </a:cubicBezTo>
                <a:cubicBezTo>
                  <a:pt x="824" y="96"/>
                  <a:pt x="872" y="608"/>
                  <a:pt x="1200" y="624"/>
                </a:cubicBezTo>
                <a:cubicBezTo>
                  <a:pt x="1528" y="640"/>
                  <a:pt x="2360" y="224"/>
                  <a:pt x="2592" y="14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85800" y="563880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72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85800" y="55626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suèt ®êi mªnh m«ng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2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4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6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8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0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2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44" dur="5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6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48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0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2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4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6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1181 -0.02084 0.01829 -0.03143 0.02662 C -0.05122 0.04213 -0.07188 0.04954 -0.09271 0.06088 C -0.09636 0.06273 -0.09913 0.0669 -0.10278 0.06852 C -0.11615 0.07477 -0.14132 0.07361 -0.15278 0.07431 C -0.16493 0.07662 -0.175 0.08264 -0.18698 0.08565 C -0.20243 0.0963 -0.21979 0.09954 -0.23698 0.10278 C -0.24549 0.10671 -0.254 0.11389 -0.26285 0.11621 C -0.28594 0.12222 -0.28733 0.12037 -0.31702 0.12199 C -0.35104 0.11991 -0.35556 0.11806 -0.38993 0.12199 C -0.41545 0.13148 -0.43802 0.13125 -0.46563 0.13334 C -0.4691 0.13565 -0.47483 0.13959 -0.47847 0.14097 C -0.48229 0.14259 -0.48993 0.14468 -0.48993 0.14468 C -0.51806 0.13681 -0.5441 0.11968 -0.57275 0.11435 C -0.58785 0.10602 -0.58663 0.1088 -0.60851 0.11042 C -0.63073 0.11898 -0.65347 0.12153 -0.6757 0.12963 C -0.7184 0.12685 -0.7592 0.12593 -0.80139 0.13704 C -0.81389 0.1544 -0.80261 0.14144 -0.84132 0.14468 C -0.84514 0.14491 -0.85677 0.14769 -0.86129 0.14861 C -0.8717 0.16158 -0.8566 0.15926 -0.87986 0.15625 C -0.89844 0.14954 -0.90174 0.15278 -0.92847 0.15417 C -0.94045 0.17014 -0.92778 0.15509 -0.96858 0.16181 C -0.97396 0.16273 -0.97882 0.16621 -0.9842 0.16759 C -0.9875 0.17084 -0.99184 0.17269 -0.99427 0.17709 C -0.99584 0.17986 -0.99462 0.18611 -0.99705 0.18658 C -1.01302 0.19028 -1.02952 0.18796 -1.04566 0.18866 C -1.08438 0.19584 -1.12379 0.19722 -1.16285 0.20185 C -1.19601 0.20093 -1.22709 0.19815 -1.2599 0.19815 " pathEditMode="relative" ptsTypes="fffffffffffffffffffffffffffA">
                                      <p:cBhvr>
                                        <p:cTn id="58" dur="5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0" grpId="1" animBg="1"/>
      <p:bldP spid="24580" grpId="2" animBg="1"/>
      <p:bldP spid="24581" grpId="0" animBg="1"/>
      <p:bldP spid="24581" grpId="1" animBg="1"/>
      <p:bldP spid="24581" grpId="2" animBg="1"/>
      <p:bldP spid="24582" grpId="0" animBg="1"/>
      <p:bldP spid="24582" grpId="1" animBg="1"/>
      <p:bldP spid="24582" grpId="2" animBg="1"/>
      <p:bldP spid="24583" grpId="0" animBg="1"/>
      <p:bldP spid="24583" grpId="1" animBg="1"/>
      <p:bldP spid="24583" grpId="2" animBg="1"/>
      <p:bldP spid="24584" grpId="0" animBg="1"/>
      <p:bldP spid="24584" grpId="1" animBg="1"/>
      <p:bldP spid="24584" grpId="2" animBg="1"/>
      <p:bldP spid="24585" grpId="0" animBg="1"/>
      <p:bldP spid="24585" grpId="1" animBg="1"/>
      <p:bldP spid="24585" grpId="2" animBg="1"/>
      <p:bldP spid="24586" grpId="0" animBg="1"/>
      <p:bldP spid="24586" grpId="1" animBg="1"/>
      <p:bldP spid="24586" grpId="2" animBg="1"/>
      <p:bldP spid="2458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213</Words>
  <Application>Microsoft Office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Comic Sans MS</vt:lpstr>
      <vt:lpstr>Times New Roman</vt:lpstr>
      <vt:lpstr>Wingdings</vt:lpstr>
      <vt:lpstr>Default Design</vt:lpstr>
      <vt:lpstr>Proposal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34</cp:revision>
  <dcterms:created xsi:type="dcterms:W3CDTF">2015-03-18T09:43:34Z</dcterms:created>
  <dcterms:modified xsi:type="dcterms:W3CDTF">2025-04-14T00:39:18Z</dcterms:modified>
</cp:coreProperties>
</file>