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4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Administrator\Downloads\MÁY BAY HIỆN ĐẠI NHẤT CỦA VIETNAM AIRLINES TẠI CÁC BIỂU TƯỢNG NỔI TIẾNG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5400"/>
  <ax:ocxPr ax:name="_cy" ax:value="14288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774-13EC-4A40-9F5A-0830898311C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774-13EC-4A40-9F5A-0830898311C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1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774-13EC-4A40-9F5A-0830898311C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5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774-13EC-4A40-9F5A-0830898311C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8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774-13EC-4A40-9F5A-0830898311C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2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774-13EC-4A40-9F5A-0830898311C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774-13EC-4A40-9F5A-0830898311C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5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774-13EC-4A40-9F5A-0830898311C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5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774-13EC-4A40-9F5A-0830898311C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0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774-13EC-4A40-9F5A-0830898311C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3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774-13EC-4A40-9F5A-0830898311C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3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90774-13EC-4A40-9F5A-0830898311C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2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28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32" name="WindowsMediaPlayer1" r:id="rId2" imgW="9142857" imgH="5144218"/>
        </mc:Choice>
        <mc:Fallback>
          <p:control name="WindowsMediaPlayer1" r:id="rId2" imgW="9142857" imgH="5144218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5143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2724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77" y="-47128"/>
            <a:ext cx="662940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78910" y="4676590"/>
            <a:ext cx="1683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 BAY</a:t>
            </a:r>
            <a:endParaRPr lang="en-US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324600" y="1735038"/>
            <a:ext cx="1143000" cy="83671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15200" y="1747457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 máy bay</a:t>
            </a:r>
            <a:endParaRPr lang="en-US" sz="14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495800" y="2952750"/>
            <a:ext cx="762000" cy="76051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396117" y="1686908"/>
            <a:ext cx="1143000" cy="111344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20063864">
            <a:off x="1657132" y="3456747"/>
            <a:ext cx="2522775" cy="83671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15833" y="4579052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Cánh máy bay</a:t>
            </a:r>
            <a:endParaRPr lang="en-US" sz="14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5800" y="3700177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Cánh quạt</a:t>
            </a:r>
            <a:endParaRPr lang="en-US" sz="14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686908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Đuôi máy bay</a:t>
            </a:r>
            <a:endParaRPr lang="en-US" sz="14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 rot="2886207">
            <a:off x="3563941" y="1966285"/>
            <a:ext cx="449910" cy="153888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888311" y="1509904"/>
            <a:ext cx="1493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 máy bay</a:t>
            </a:r>
            <a:endParaRPr lang="en-US" sz="14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 rot="5762882">
            <a:off x="4576618" y="864738"/>
            <a:ext cx="1732241" cy="57471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4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/>
      <p:bldP spid="15" grpId="0"/>
      <p:bldP spid="16" grpId="0"/>
      <p:bldP spid="4" grpId="0" animBg="1"/>
      <p:bldP spid="4" grpId="1" animBg="1"/>
      <p:bldP spid="20" grpId="0"/>
      <p:bldP spid="22" grpId="0" animBg="1"/>
      <p:bldP spid="2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41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13335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 hãy tìm hình với bóng tương ứng </a:t>
            </a:r>
            <a:endParaRPr lang="en-US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42" b="28197"/>
          <a:stretch/>
        </p:blipFill>
        <p:spPr bwMode="auto">
          <a:xfrm>
            <a:off x="70568" y="2973435"/>
            <a:ext cx="4343400" cy="162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" t="23537" r="-246" b="18450"/>
          <a:stretch/>
        </p:blipFill>
        <p:spPr bwMode="auto">
          <a:xfrm>
            <a:off x="4953000" y="3181350"/>
            <a:ext cx="3259371" cy="121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t="23537" r="-246" b="18450"/>
          <a:stretch/>
        </p:blipFill>
        <p:spPr bwMode="auto">
          <a:xfrm>
            <a:off x="70568" y="805930"/>
            <a:ext cx="3524609" cy="130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2" b="28197"/>
          <a:stretch/>
        </p:blipFill>
        <p:spPr bwMode="auto">
          <a:xfrm>
            <a:off x="4413968" y="731980"/>
            <a:ext cx="4425232" cy="165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9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2.77778E-6 -3.00525E-6 L 0.52465 0.452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33" y="226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2.77778E-6 -1.45017E-6 L -0.48298 0.4335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49" y="216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71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1884</TotalTime>
  <Words>24</Words>
  <Application>Microsoft Office PowerPoint</Application>
  <PresentationFormat>On-screen Show (16:9)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19</cp:revision>
  <dcterms:created xsi:type="dcterms:W3CDTF">2024-03-13T02:56:58Z</dcterms:created>
  <dcterms:modified xsi:type="dcterms:W3CDTF">2025-03-25T03:06:48Z</dcterms:modified>
</cp:coreProperties>
</file>