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2" r:id="rId4"/>
    <p:sldId id="283" r:id="rId5"/>
    <p:sldId id="280" r:id="rId6"/>
    <p:sldId id="272" r:id="rId7"/>
    <p:sldId id="257" r:id="rId8"/>
    <p:sldId id="274" r:id="rId9"/>
    <p:sldId id="258" r:id="rId10"/>
    <p:sldId id="275" r:id="rId11"/>
    <p:sldId id="276" r:id="rId12"/>
    <p:sldId id="259" r:id="rId13"/>
    <p:sldId id="269" r:id="rId14"/>
    <p:sldId id="278" r:id="rId15"/>
    <p:sldId id="277" r:id="rId16"/>
    <p:sldId id="27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6BA2-BBB7-4A0F-984C-66BE3F176C4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9CCC-45E2-40E1-B5F1-6A3C9496B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4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6BA2-BBB7-4A0F-984C-66BE3F176C4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9CCC-45E2-40E1-B5F1-6A3C9496B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77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6BA2-BBB7-4A0F-984C-66BE3F176C4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9CCC-45E2-40E1-B5F1-6A3C9496B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92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B952B9-B390-4221-85CF-BAE953FE7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2371B9-5A67-416B-AC80-3DBBE10833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22053D-875A-4CC6-B8DF-1B48065D9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E86A4F-033E-4DE6-9B5B-055AE261F61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088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B952B9-B390-4221-85CF-BAE953FE7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2371B9-5A67-416B-AC80-3DBBE10833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22053D-875A-4CC6-B8DF-1B48065D9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641F15-F699-4528-B5F4-85E35985A17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567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B952B9-B390-4221-85CF-BAE953FE7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2371B9-5A67-416B-AC80-3DBBE10833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22053D-875A-4CC6-B8DF-1B48065D9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7BEBF6-4E24-4B55-AE19-CD3B42ED87A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689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B952B9-B390-4221-85CF-BAE953FE7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2371B9-5A67-416B-AC80-3DBBE10833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22053D-875A-4CC6-B8DF-1B48065D9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0A85A7-95A9-48E9-871D-59C7EBC663A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910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B952B9-B390-4221-85CF-BAE953FE7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2371B9-5A67-416B-AC80-3DBBE10833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22053D-875A-4CC6-B8DF-1B48065D9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3C6733-71AF-4A53-B443-2F0D4FCC725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02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0B952B9-B390-4221-85CF-BAE953FE7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2371B9-5A67-416B-AC80-3DBBE10833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22053D-875A-4CC6-B8DF-1B48065D9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DD04C0-6C91-4889-8D50-024445552AC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035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0B952B9-B390-4221-85CF-BAE953FE7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62371B9-5A67-416B-AC80-3DBBE10833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22053D-875A-4CC6-B8DF-1B48065D9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1197F6-56B7-4CE8-AF55-3FE322755C4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111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B952B9-B390-4221-85CF-BAE953FE7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2371B9-5A67-416B-AC80-3DBBE10833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22053D-875A-4CC6-B8DF-1B48065D9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B65E2C-8690-4B67-A788-D69D6BB3B3E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16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6BA2-BBB7-4A0F-984C-66BE3F176C4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9CCC-45E2-40E1-B5F1-6A3C9496B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79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B952B9-B390-4221-85CF-BAE953FE7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2371B9-5A67-416B-AC80-3DBBE10833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22053D-875A-4CC6-B8DF-1B48065D9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B6BE0A-B08E-4DE9-9D51-EFA97A95343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32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B952B9-B390-4221-85CF-BAE953FE7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2371B9-5A67-416B-AC80-3DBBE10833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22053D-875A-4CC6-B8DF-1B48065D9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E6F5AF-E4E3-43C4-8EFE-27F7C9E173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249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B952B9-B390-4221-85CF-BAE953FE7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2371B9-5A67-416B-AC80-3DBBE10833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22053D-875A-4CC6-B8DF-1B48065D9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6F5BF0-18CF-410D-A1A3-FD9E3BD6695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944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A75752-E5F2-4895-A545-42B554D6C6A7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BB5C723-4A8B-4ADD-A875-5E82447C13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40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>
                <a:solidFill>
                  <a:srgbClr val="B13F9A"/>
                </a:solidFill>
              </a:rPr>
              <a:pPr/>
              <a:t>3/24/2025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43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A75752-E5F2-4895-A545-42B554D6C6A7}" type="datetimeFigureOut">
              <a:rPr lang="en-US" smtClean="0">
                <a:solidFill>
                  <a:srgbClr val="B13F9A"/>
                </a:solidFill>
              </a:rPr>
              <a:pPr/>
              <a:t>3/24/2025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1BB5C723-4A8B-4ADD-A875-5E82447C13A3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45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>
                <a:solidFill>
                  <a:srgbClr val="B13F9A"/>
                </a:solidFill>
              </a:rPr>
              <a:pPr/>
              <a:t>3/24/2025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26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>
                <a:solidFill>
                  <a:srgbClr val="B13F9A"/>
                </a:solidFill>
              </a:rPr>
              <a:pPr/>
              <a:t>3/24/2025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44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>
                <a:solidFill>
                  <a:srgbClr val="B13F9A"/>
                </a:solidFill>
              </a:rPr>
              <a:pPr/>
              <a:t>3/24/2025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2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A75752-E5F2-4895-A545-42B554D6C6A7}" type="datetimeFigureOut">
              <a:rPr lang="en-US" smtClean="0">
                <a:solidFill>
                  <a:srgbClr val="B13F9A"/>
                </a:solidFill>
              </a:rPr>
              <a:pPr/>
              <a:t>3/24/2025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65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6BA2-BBB7-4A0F-984C-66BE3F176C4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9CCC-45E2-40E1-B5F1-6A3C9496B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24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>
                <a:solidFill>
                  <a:srgbClr val="B13F9A"/>
                </a:solidFill>
              </a:rPr>
              <a:pPr/>
              <a:t>3/24/2025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88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>
                <a:solidFill>
                  <a:srgbClr val="F4E7ED"/>
                </a:solidFill>
              </a:rPr>
              <a:pPr/>
              <a:t>3/24/2025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58273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>
                <a:solidFill>
                  <a:srgbClr val="B13F9A"/>
                </a:solidFill>
              </a:rPr>
              <a:pPr/>
              <a:t>3/24/2025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426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B6A75752-E5F2-4895-A545-42B554D6C6A7}" type="datetimeFigureOut">
              <a:rPr lang="en-US" smtClean="0">
                <a:solidFill>
                  <a:srgbClr val="B13F9A"/>
                </a:solidFill>
              </a:rPr>
              <a:pPr/>
              <a:t>3/24/2025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B5C723-4A8B-4ADD-A875-5E82447C13A3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6BA2-BBB7-4A0F-984C-66BE3F176C4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9CCC-45E2-40E1-B5F1-6A3C9496B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8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6BA2-BBB7-4A0F-984C-66BE3F176C4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9CCC-45E2-40E1-B5F1-6A3C9496B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4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6BA2-BBB7-4A0F-984C-66BE3F176C4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9CCC-45E2-40E1-B5F1-6A3C9496B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7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6BA2-BBB7-4A0F-984C-66BE3F176C4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9CCC-45E2-40E1-B5F1-6A3C9496B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80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6BA2-BBB7-4A0F-984C-66BE3F176C4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9CCC-45E2-40E1-B5F1-6A3C9496B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6BA2-BBB7-4A0F-984C-66BE3F176C4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9CCC-45E2-40E1-B5F1-6A3C9496B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1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C6BA2-BBB7-4A0F-984C-66BE3F176C4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D9CCC-45E2-40E1-B5F1-6A3C9496B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7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80B952B9-B390-4221-85CF-BAE953FE7C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id="{C62371B9-5A67-416B-AC80-3DBBE10833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6806" name="Rectangle 6">
            <a:extLst>
              <a:ext uri="{FF2B5EF4-FFF2-40B4-BE49-F238E27FC236}">
                <a16:creationId xmlns:a16="http://schemas.microsoft.com/office/drawing/2014/main" id="{3B22053D-875A-4CC6-B8DF-1B48065D93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EABC71-0DB7-4205-8F6D-9306CDD3CEF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14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6A75752-E5F2-4895-A545-42B554D6C6A7}" type="datetimeFigureOut">
              <a:rPr lang="en-US" smtClean="0">
                <a:solidFill>
                  <a:srgbClr val="B13F9A"/>
                </a:solidFill>
              </a:rPr>
              <a:pPr/>
              <a:t>3/24/2025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BB5C723-4A8B-4ADD-A875-5E82447C13A3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3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Dat\Downloads\nh&#7841;c%20ban%201\nh&#7841;c%20ban%201.m4a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hyperlink" Target="../Local%20Settings/Luan/PW%20HAI%20PHONG/5%20-%20The%20gioi%20quanh%20be%20-CHUAN/CACFILE/chua%20dung.wav" TargetMode="External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Top 75+ hình nền Powerpoint học tập chất lượng Full HD cực đẹp - Điện Máy  VVC | Sản Phẩm Điện Tử | Điện Lạnh | Phụ Kiện Máy Móc Gia Đ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12192001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725" y="4900613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1" descr="D:\AAA\anh dep\gif_icon38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1920">
            <a:off x="5613400" y="5329238"/>
            <a:ext cx="9715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daisi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daisi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561498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daisi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0" y="5851525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9" descr="D:\AAA\anh dep\gif_icon38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8562">
            <a:off x="10167938" y="4167188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12"/>
          <p:cNvSpPr txBox="1">
            <a:spLocks noChangeArrowheads="1"/>
          </p:cNvSpPr>
          <p:nvPr/>
        </p:nvSpPr>
        <p:spPr bwMode="auto">
          <a:xfrm>
            <a:off x="2292350" y="2224088"/>
            <a:ext cx="77724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83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vực: Phát triển nhận thức</a:t>
            </a:r>
          </a:p>
          <a:p>
            <a:pPr marL="0" marR="0" lvl="0" indent="0" algn="l" defTabSz="914400" rtl="0" eaLnBrk="1" fontAlgn="base" latinLnBrk="0" hangingPunct="1">
              <a:lnSpc>
                <a:spcPts val="383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 tài: Đếm trong phạm vi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383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tuổi: 3 – 4 tuổi</a:t>
            </a:r>
          </a:p>
          <a:p>
            <a:pPr marL="0" marR="0" lvl="0" indent="0" algn="l" defTabSz="914400" rtl="0" eaLnBrk="1" fontAlgn="base" latinLnBrk="0" hangingPunct="1">
              <a:lnSpc>
                <a:spcPts val="383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 thực hiện: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Trần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8" name="Picture 13" descr="daisi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560228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4" descr="daisi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5857875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5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4995863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1" descr="D:\AAA\anh dep\gif_icon38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97865">
            <a:off x="1211263" y="4095750"/>
            <a:ext cx="9715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TextBox 1"/>
          <p:cNvSpPr txBox="1">
            <a:spLocks noChangeArrowheads="1"/>
          </p:cNvSpPr>
          <p:nvPr/>
        </p:nvSpPr>
        <p:spPr bwMode="auto">
          <a:xfrm>
            <a:off x="2770188" y="477838"/>
            <a:ext cx="6816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12A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12A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12A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Biên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3312A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nhạc ban 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963" y="1487488"/>
            <a:ext cx="8413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D9DD22-8214-4F71-AA55-8BD92A74C0B2}"/>
              </a:ext>
            </a:extLst>
          </p:cNvPr>
          <p:cNvSpPr/>
          <p:nvPr/>
        </p:nvSpPr>
        <p:spPr>
          <a:xfrm>
            <a:off x="2432050" y="1373188"/>
            <a:ext cx="8763000" cy="40259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940538"/>
              </a:avLst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22225">
                <a:solidFill>
                  <a:srgbClr val="333399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F85411-3825-4A68-A36A-1B1942BA9343}"/>
              </a:ext>
            </a:extLst>
          </p:cNvPr>
          <p:cNvSpPr txBox="1"/>
          <p:nvPr/>
        </p:nvSpPr>
        <p:spPr>
          <a:xfrm>
            <a:off x="3921125" y="1801813"/>
            <a:ext cx="49942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BE0E3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66" name="Rectangle 5"/>
          <p:cNvSpPr>
            <a:spLocks noChangeArrowheads="1"/>
          </p:cNvSpPr>
          <p:nvPr/>
        </p:nvSpPr>
        <p:spPr bwMode="auto">
          <a:xfrm>
            <a:off x="3862388" y="4633913"/>
            <a:ext cx="3895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HỌC: 202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- 202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06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241300"/>
            <a:ext cx="1176337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068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cw">
                                      <p:cBhvr override="childStyle"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6126"/>
          </a:xfrm>
        </p:spPr>
      </p:pic>
      <p:pic>
        <p:nvPicPr>
          <p:cNvPr id="7" name="Picture 26" descr="Tweety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3072" y="1550432"/>
            <a:ext cx="5971117" cy="441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224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562"/>
          </a:xfrm>
        </p:spPr>
      </p:pic>
      <p:pic>
        <p:nvPicPr>
          <p:cNvPr id="4" name="Picture 3" descr="Rose-06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06" y="0"/>
            <a:ext cx="3433012" cy="330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Rose-06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82" y="0"/>
            <a:ext cx="3433012" cy="330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Rose-06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82" y="3557027"/>
            <a:ext cx="3433012" cy="330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Rose-06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06" y="3543589"/>
            <a:ext cx="3433012" cy="330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04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8068" name="Picture 4" descr="hinhne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b7baddi012gz9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b7baddi012gz9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33221" y="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 descr="b7baddi012gz9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00" y="3875798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b7baddi012gz9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1319711" y="3875798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03158" y="0"/>
            <a:ext cx="927835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9163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62" descr="rose1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758" y="508572"/>
            <a:ext cx="4620126" cy="525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2" descr="rose1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27" y="1164955"/>
            <a:ext cx="4620126" cy="525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2" descr="rose1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874" y="1690688"/>
            <a:ext cx="4620126" cy="525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327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8068" name="Picture 4" descr="hinhne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b7baddi012gz9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b7baddi012gz9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33221" y="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 descr="b7baddi012gz9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00" y="3875798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b7baddi012gz9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1319711" y="3875798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03158" y="0"/>
            <a:ext cx="927835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99347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432633" cy="7676147"/>
          </a:xfrm>
        </p:spPr>
      </p:pic>
      <p:pic>
        <p:nvPicPr>
          <p:cNvPr id="6" name="Picture 5" descr="11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10956"/>
            <a:ext cx="3260436" cy="326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11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097" y="2592864"/>
            <a:ext cx="3260436" cy="326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436" y="0"/>
            <a:ext cx="3260436" cy="326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11"/>
          <p:cNvPicPr>
            <a:picLocks noChangeAspect="1" noChangeArrowheads="1" noCrop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125" y="1156344"/>
            <a:ext cx="3260436" cy="326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11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12914"/>
            <a:ext cx="3260436" cy="326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11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5969"/>
          </a:xfrm>
        </p:spPr>
      </p:pic>
      <p:pic>
        <p:nvPicPr>
          <p:cNvPr id="7" name="Picture 6" descr="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298" y="365125"/>
            <a:ext cx="5446418" cy="544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921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04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5776"/>
            <a:ext cx="5165559" cy="5165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74" y="2504845"/>
            <a:ext cx="7030451" cy="42182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16" y="-675776"/>
            <a:ext cx="8502316" cy="566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5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0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263" y="724171"/>
            <a:ext cx="8150943" cy="489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98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91"/>
            <a:ext cx="3384884" cy="5968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0548">
            <a:off x="642082" y="2055814"/>
            <a:ext cx="5485603" cy="5485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714" y="0"/>
            <a:ext cx="4918832" cy="3795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2072">
            <a:off x="5427559" y="2028521"/>
            <a:ext cx="8516318" cy="492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9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b="0" kern="10" cap="none" dirty="0" err="1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Ổn</a:t>
            </a:r>
            <a:r>
              <a:rPr lang="en-US" sz="3000" b="0" kern="10" cap="none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3000" b="0" kern="10" cap="none" dirty="0" err="1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định</a:t>
            </a:r>
            <a:r>
              <a:rPr lang="en-US" sz="3000" b="0" kern="10" cap="none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3000" b="0" kern="10" cap="none" dirty="0" err="1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tổ</a:t>
            </a:r>
            <a:r>
              <a:rPr lang="en-US" sz="3000" b="0" kern="10" cap="none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3000" b="0" kern="10" cap="none" dirty="0" err="1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chức</a:t>
            </a:r>
            <a:r>
              <a:rPr lang="en-US" sz="3000" b="0" kern="10" cap="none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: </a:t>
            </a:r>
            <a:b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219200"/>
            <a:ext cx="9652000" cy="52365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7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7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7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7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7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7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7380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52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2072">
            <a:off x="1010566" y="432355"/>
            <a:ext cx="10385513" cy="600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56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1"/>
            <a:ext cx="12192000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8" y="169612"/>
            <a:ext cx="3318847" cy="3792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8" y="3763043"/>
            <a:ext cx="3606215" cy="36062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81" y="169612"/>
            <a:ext cx="3464301" cy="3085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463" y="3025231"/>
            <a:ext cx="4235116" cy="41232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169" y="-80212"/>
            <a:ext cx="4265165" cy="537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16589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76976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757" y="-312581"/>
            <a:ext cx="5690938" cy="717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8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In_Gods_Count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66"/>
          <a:stretch/>
        </p:blipFill>
        <p:spPr bwMode="auto">
          <a:xfrm>
            <a:off x="0" y="0"/>
            <a:ext cx="12191999" cy="708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d13721_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7" y="1909011"/>
            <a:ext cx="5871410" cy="48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bd13721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011" y="1909011"/>
            <a:ext cx="5871410" cy="478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550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8068" name="Picture 4" descr="hinhne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b7baddi012gz9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b7baddi012gz9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33221" y="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 descr="b7baddi012gz9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00" y="3875798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b7baddi012gz9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1319711" y="3875798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03158" y="0"/>
            <a:ext cx="927835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7899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ROTSTAR2"/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48463" cy="474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ROTSTAR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205" y="2509167"/>
            <a:ext cx="4748463" cy="474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ROTSTAR2"/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510" y="-1"/>
            <a:ext cx="4748463" cy="474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88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8068" name="Picture 4" descr="hinhne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b7baddi012gz9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b7baddi012gz9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33221" y="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 descr="b7baddi012gz9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00" y="3875798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b7baddi012gz9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1319711" y="3875798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03158" y="0"/>
            <a:ext cx="927835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65227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ongh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309" y="-409073"/>
            <a:ext cx="7170469" cy="726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323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8068" name="Picture 4" descr="hinhne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b7baddi012gz9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b7baddi012gz9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33221" y="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 descr="b7baddi012gz9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00" y="3875798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b7baddi012gz9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1319711" y="3875798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03158" y="0"/>
            <a:ext cx="927835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367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26" descr="Tweety[1]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95436" y="2980242"/>
            <a:ext cx="4312185" cy="319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Tweety[1]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0715" y="315190"/>
            <a:ext cx="4312185" cy="319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Tweety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8894" y="288301"/>
            <a:ext cx="4312185" cy="319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52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73</Words>
  <Application>Microsoft Office PowerPoint</Application>
  <PresentationFormat>Widescreen</PresentationFormat>
  <Paragraphs>14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Trebuchet MS</vt:lpstr>
      <vt:lpstr>Wingdings</vt:lpstr>
      <vt:lpstr>Wingdings 2</vt:lpstr>
      <vt:lpstr>Office Theme</vt:lpstr>
      <vt:lpstr>Default Design</vt:lpstr>
      <vt:lpstr>Opulent</vt:lpstr>
      <vt:lpstr>PowerPoint Presentation</vt:lpstr>
      <vt:lpstr>1. Ổn định tổ chức: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13</cp:revision>
  <dcterms:created xsi:type="dcterms:W3CDTF">2023-07-18T14:21:15Z</dcterms:created>
  <dcterms:modified xsi:type="dcterms:W3CDTF">2025-03-24T02:39:01Z</dcterms:modified>
</cp:coreProperties>
</file>