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78" r:id="rId5"/>
    <p:sldId id="283" r:id="rId6"/>
    <p:sldId id="281" r:id="rId7"/>
    <p:sldId id="261" r:id="rId8"/>
    <p:sldId id="262" r:id="rId9"/>
    <p:sldId id="263" r:id="rId10"/>
    <p:sldId id="264" r:id="rId11"/>
    <p:sldId id="284" r:id="rId12"/>
    <p:sldId id="266" r:id="rId13"/>
    <p:sldId id="267" r:id="rId14"/>
    <p:sldId id="285" r:id="rId15"/>
    <p:sldId id="286" r:id="rId16"/>
    <p:sldId id="279" r:id="rId17"/>
    <p:sldId id="271" r:id="rId18"/>
    <p:sldId id="272" r:id="rId19"/>
    <p:sldId id="275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99FF"/>
    <a:srgbClr val="FF33CC"/>
    <a:srgbClr val="16F020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65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E17F-0D8D-43AA-9694-D0F150E7115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D9561-2F19-4E0E-BA01-EDEFAC367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21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E17F-0D8D-43AA-9694-D0F150E7115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D9561-2F19-4E0E-BA01-EDEFAC367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487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E17F-0D8D-43AA-9694-D0F150E7115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D9561-2F19-4E0E-BA01-EDEFAC367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613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46A31FB-7F4A-47D4-B347-6659BE744A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A6FFB6D-9F37-4977-8C25-35AEE11E41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9C12705-A515-471B-A797-0480429675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C82D21-085E-4D72-8245-56D1FCDEFE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3057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03AE76C-0988-4C00-AF0E-DE795A495C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CB08B87-0D1D-47CD-8F49-F21979604C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9E70BD6-9BE5-4570-9A6E-B6AA744158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BD9583-FBB7-4F2D-9434-92BA02C681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22752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886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611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FC9C88C-24CD-4FD4-B71F-7AF8C417E0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9ACD0E2-8D86-4441-A247-5AF3A804AD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CF204EB-2D38-458F-94E0-E2037506AA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67C2C2-48FD-459A-BB68-B47449A997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7909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CA87E8-3EF5-43CB-84EC-BB2D0CDCCF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E9F58F-7630-435D-9C3D-4EB21FA1E9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89E6EA-C9D8-485F-A49C-FA2191B7D2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502A74-E743-4ABD-B534-29C82F548E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129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7FA797C-C0C9-4F10-88C7-3E81CEBCC0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1D839E8-DF72-4454-9B26-8B004DFF74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B1263ED-C5BF-4D19-A68B-F7F7C5A90A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387040-485F-4861-906B-D01F65BFFB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3955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A9F11DA-3D44-47CD-B806-F79A6D1375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E902DF5-2F5A-4448-93E3-D71B815E2B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0EB4751-5E87-402A-BEDA-FC38C6F11E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77BE01-2B3B-4AD6-875A-1C4A936824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57561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E7FD9CF-1512-4108-93AA-F73C89F346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CB32A7A-B855-4E1D-BA1C-3C23DBBCD6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366A230-54AB-43AC-92ED-1840E3A752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0A43A3-01F8-4869-8610-54A87F8730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81113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312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573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312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6EEC39-3708-45CB-80E1-288213C05C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31B60A-9689-41A3-85EB-6649C3C5E7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F454FB-CEBC-44B0-81D8-D43B87CA69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7F1F4E-7E42-4067-B70B-A6DE0B74DD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8064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E17F-0D8D-43AA-9694-D0F150E7115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D9561-2F19-4E0E-BA01-EDEFAC367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238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312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573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312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DD8DA5-B611-4DCF-8B69-8CC2E5C9FF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F2C748-FEDA-4059-8C86-B839D0A9A8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C33870-FA63-4F2E-BAB8-9F1220538F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91B9A8-AAAC-46B7-9C44-4E959EA618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51031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1B33ECB-A6DE-44B6-860E-531D8A2E19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F685934-470F-49E8-82EB-274B142275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96B5785-0A90-41A8-89D1-6B974B3D00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E7B01-40A0-49C6-8D47-36E73C029C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07781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86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86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454F2CC-DAB5-41C5-9CDB-A819DE64B5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E2CD3B-CAB7-421C-A020-29E3C7EE79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1AC0C8B-631F-4320-BDE1-079FC6BF28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22D89C-C33D-4034-BA15-2DBDEC646D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48924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BF2774-2BC2-434E-AC23-D34DDA18D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0EB3D-7FE1-46ED-93B7-F3CBA7482401}" type="datetimeFigureOut">
              <a:rPr lang="en-US"/>
              <a:pPr>
                <a:defRPr/>
              </a:pPr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E7F83-4B22-4F8F-93E1-8339AA08C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C4A15-694E-4DEC-84B0-6D672E674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0D22F-DF3A-432F-B2B3-7E23C4A60E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82849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B3DF13-81B5-46F7-B65E-66626B469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378C2-A180-4134-818F-7C5293B67700}" type="datetimeFigureOut">
              <a:rPr lang="en-US"/>
              <a:pPr>
                <a:defRPr/>
              </a:pPr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FCBF6D-F37E-46B6-99A5-117B02D73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55F990-404C-41F3-AA29-7BE4F3208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2EE1D1-456E-452F-B05C-C376BA8AD1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28469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40E06-CB19-4C7C-A15E-D485C2F41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96479-08CA-42C5-984C-265B505AAFD0}" type="datetimeFigureOut">
              <a:rPr lang="en-US"/>
              <a:pPr>
                <a:defRPr/>
              </a:pPr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285DE4-BFF4-4E1D-8B6D-E19576F37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E25A5-1E70-407D-B7C0-D63720F2C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1FE909-7E26-43FA-90F1-999409AFC3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91123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ABBE334-8701-40E5-AD13-5DE0E61ED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8A33F-16A0-4D00-8DFF-A7B377A26386}" type="datetimeFigureOut">
              <a:rPr lang="en-US"/>
              <a:pPr>
                <a:defRPr/>
              </a:pPr>
              <a:t>3/24/2025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84E1613-06A6-4729-855C-216BC6947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CDE6BAE-2B37-4023-9837-B60205249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B5B4B-08EF-4A01-B0E9-CE8B80ADA4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90933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90DEA88-8776-4C92-B7B8-6A8B0063B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187CE-4E26-4536-8AF9-A9D0D384C09F}" type="datetimeFigureOut">
              <a:rPr lang="en-US"/>
              <a:pPr>
                <a:defRPr/>
              </a:pPr>
              <a:t>3/24/2025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7FF1958-D6CE-4FAB-BBF2-0D5E76818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3A9348E-7E3E-4361-B14E-DC45FA13F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21F168-29E3-4569-A696-71D86EE4C4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85986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46CB65C-0AA3-469D-A756-FDF9E6C53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081E3-CF5C-4900-A882-37F70995D36A}" type="datetimeFigureOut">
              <a:rPr lang="en-US"/>
              <a:pPr>
                <a:defRPr/>
              </a:pPr>
              <a:t>3/24/2025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756EC4E-CE0E-46B7-8EAC-9689D9485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59CDA0E-82F7-4513-A7B5-B035CC5BF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EF559B-B2CE-436D-8191-DCD271EE26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54675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89FC111-97EE-4BD4-9782-315EDC429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7032B-75DA-4CD3-B6AA-F30269EA7ECF}" type="datetimeFigureOut">
              <a:rPr lang="en-US"/>
              <a:pPr>
                <a:defRPr/>
              </a:pPr>
              <a:t>3/24/2025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E379236-40CE-4B23-8CC0-E8ABFD642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719FAD1-B2E5-43C9-ABBC-CE7888E08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9ED3D8-52FE-483A-875B-04C9C13073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2348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E17F-0D8D-43AA-9694-D0F150E7115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D9561-2F19-4E0E-BA01-EDEFAC367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551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9BDF3B0-9326-475A-8EAA-66BFB9D69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3585C-634E-48C0-8129-95C96F3632B5}" type="datetimeFigureOut">
              <a:rPr lang="en-US"/>
              <a:pPr>
                <a:defRPr/>
              </a:pPr>
              <a:t>3/24/2025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F8569CC-3786-4BD0-A25A-44C9D00C6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98E31AE-0825-4178-9A4A-A8328C5BD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7680F0-D75E-45F8-8A19-6E84007FD7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67677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F0F09E1-E9F8-4253-9E6D-74C26E5DE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1CC2C-AFFC-4F7F-9C84-0C6A8ED0DBED}" type="datetimeFigureOut">
              <a:rPr lang="en-US"/>
              <a:pPr>
                <a:defRPr/>
              </a:pPr>
              <a:t>3/24/2025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22B5C3A-ACE1-4666-A070-3E16DD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ABCFD2A-E68A-49E9-BCD2-EB171CB8B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52CAAC-8FC1-46D7-BCF8-D31FB36335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76194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6A0593-C360-40F9-8382-016D93023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ADBF6-89EA-48B9-BC1D-4E5F760AFF24}" type="datetimeFigureOut">
              <a:rPr lang="en-US"/>
              <a:pPr>
                <a:defRPr/>
              </a:pPr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989E3C-F3CD-4FB5-BF7A-10125D4A9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43942-2409-41B1-A4DF-952BAFC62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922C98-276F-49DE-88AE-E88C0F9444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3258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B722E6-2255-4F2F-B2CA-297CC0216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91A8C-EED0-46FE-BAC6-814900ADC449}" type="datetimeFigureOut">
              <a:rPr lang="en-US"/>
              <a:pPr>
                <a:defRPr/>
              </a:pPr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B68FD0-49CA-49F1-BA2F-75045968A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20951-2B57-4B58-A420-154EA4B9E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89537B-176A-4EB5-AB2E-D803D307B4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02652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4C96F1-CDAA-46DB-B172-FC7A4965B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53267-7167-46AB-8FF9-169E08DA0E56}" type="datetimeFigureOut">
              <a:rPr lang="en-US"/>
              <a:pPr>
                <a:defRPr/>
              </a:pPr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9D15F9-D967-439B-8E50-DAC8AE846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75FA0-47A3-4988-B341-CF331EB9D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987798-C009-4486-933E-E247F34E21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27542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6004A-7B45-4C3A-83CB-1A80EBB52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AFBF1-DD27-4844-A9C7-A75B410DAC3B}" type="datetimeFigureOut">
              <a:rPr lang="en-US"/>
              <a:pPr>
                <a:defRPr/>
              </a:pPr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D3D3E9-DAA7-4149-AD0C-3B19F02A8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DA75C-F274-47A6-9A14-13B68B7B2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F7F780-613B-4266-AB8D-9431214613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41563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E0B204-C99B-47FE-81BB-084257D24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76CB2-F5B6-4A06-A416-23E1BE060F43}" type="datetimeFigureOut">
              <a:rPr lang="en-US"/>
              <a:pPr>
                <a:defRPr/>
              </a:pPr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1126E9-8A17-469E-A71A-81627801E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DD4656-C394-498D-8128-DFA7E534F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0884FC-D1AA-4BAE-B54C-3E8B55D036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82843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5237D43-AC2B-42AA-8547-F86364AC8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57589-534E-439B-90B6-AABED6ABA067}" type="datetimeFigureOut">
              <a:rPr lang="en-US"/>
              <a:pPr>
                <a:defRPr/>
              </a:pPr>
              <a:t>3/24/2025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5D098A8-8C43-48C9-AB3D-97F6BF284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A8EE79C-6224-4050-986D-65B0D03C8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8C0F4F-BB02-49FD-B752-60C69929D7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36666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BE26127-5679-40B4-AE46-2A8DC7BF1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866B1-4118-4784-A6D7-E20DD3C9F6B0}" type="datetimeFigureOut">
              <a:rPr lang="en-US"/>
              <a:pPr>
                <a:defRPr/>
              </a:pPr>
              <a:t>3/24/2025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9B31FF7-C421-4B0F-9B6C-D829B52B7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48D0945-076C-491B-A941-EA3B4C290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3EA42A-CCAA-4AC0-9AA7-1C2D7EB028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80779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C535086-B3F6-4D98-AC27-D231730F1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69DCD-1666-4F65-9EF0-11426CC42541}" type="datetimeFigureOut">
              <a:rPr lang="en-US"/>
              <a:pPr>
                <a:defRPr/>
              </a:pPr>
              <a:t>3/24/2025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E017DA1-F23A-4A20-AA78-BC4DAD5BE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471E602-2CC1-43A8-9CA3-D0007A9BC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53967C-8AC0-48A1-965C-1413B78F2A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6479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E17F-0D8D-43AA-9694-D0F150E7115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D9561-2F19-4E0E-BA01-EDEFAC367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676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B21E714-4654-43A8-BB6E-7975992BD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C7CF8-322B-45B4-9690-4871839B4D38}" type="datetimeFigureOut">
              <a:rPr lang="en-US"/>
              <a:pPr>
                <a:defRPr/>
              </a:pPr>
              <a:t>3/24/2025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01CF123-9D0F-4419-8C46-D8FEA4B4C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D908480-CAAE-4632-8A44-2A50128C5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252D8D-6B17-425F-84F4-1DB2D86B7A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47113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18DD990-F9A9-4CB5-924A-6514B8F60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CFCC1-992B-4CA0-A9A5-917A602F5301}" type="datetimeFigureOut">
              <a:rPr lang="en-US"/>
              <a:pPr>
                <a:defRPr/>
              </a:pPr>
              <a:t>3/24/2025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B5BE730-F2C1-47BB-A3C5-4C1FA4A7C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14685D3-C69F-4E36-915C-49923A0C4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C3B5CD-6ADC-4DA2-A9AB-15A7DD08A9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39715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A0364BB-E661-403A-9494-B3D6B9803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6B0AD-1DDE-4278-87A6-7A453A1E7F6E}" type="datetimeFigureOut">
              <a:rPr lang="en-US"/>
              <a:pPr>
                <a:defRPr/>
              </a:pPr>
              <a:t>3/24/2025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C4F3E1A-CFCD-4CA7-89A1-F0F6E94F4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98503C7-9F66-4A28-9272-A220E057D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FF68F6-F581-4DA7-B29E-260C63CCE6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16533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935A7-1EB6-40E3-9EAD-AE559C1D3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455E7-AC2B-446D-8C98-68AAA6E0763A}" type="datetimeFigureOut">
              <a:rPr lang="en-US"/>
              <a:pPr>
                <a:defRPr/>
              </a:pPr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FD037B-8DAE-4CA9-BFF4-72EDE6506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6715-EA17-4324-9E64-401A89E3F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AD5432-FBF8-4B93-8EF1-E1F725F9CF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82596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3191A6-00BD-4578-91DC-28CCC9D1E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A7CAB-EB5D-419C-9B06-FDF25CA24ECD}" type="datetimeFigureOut">
              <a:rPr lang="en-US"/>
              <a:pPr>
                <a:defRPr/>
              </a:pPr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4D69A5-C64F-4925-89A4-1B530C2B2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8AA98-8B50-4DCC-80D0-578EFA495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6D7377-E501-49A6-BBC0-0FFB729FB8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1632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E17F-0D8D-43AA-9694-D0F150E7115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D9561-2F19-4E0E-BA01-EDEFAC367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37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E17F-0D8D-43AA-9694-D0F150E7115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D9561-2F19-4E0E-BA01-EDEFAC367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879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E17F-0D8D-43AA-9694-D0F150E7115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D9561-2F19-4E0E-BA01-EDEFAC367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80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E17F-0D8D-43AA-9694-D0F150E7115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D9561-2F19-4E0E-BA01-EDEFAC367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526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E17F-0D8D-43AA-9694-D0F150E7115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D9561-2F19-4E0E-BA01-EDEFAC367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432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9E17F-0D8D-43AA-9694-D0F150E7115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D9561-2F19-4E0E-BA01-EDEFAC367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02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F52EC6C-0A3E-448B-8E68-1065586BD5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D98BBA6-EF1A-4B2A-92B5-7DC58FA0C4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1620" name="Rectangle 4">
            <a:extLst>
              <a:ext uri="{FF2B5EF4-FFF2-40B4-BE49-F238E27FC236}">
                <a16:creationId xmlns:a16="http://schemas.microsoft.com/office/drawing/2014/main" id="{442D743E-5EFE-4354-9A1D-CC9F477FE88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1621" name="Rectangle 5">
            <a:extLst>
              <a:ext uri="{FF2B5EF4-FFF2-40B4-BE49-F238E27FC236}">
                <a16:creationId xmlns:a16="http://schemas.microsoft.com/office/drawing/2014/main" id="{7DB6B590-5D77-4C38-840D-C45CAC47CD2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1622" name="Rectangle 6">
            <a:extLst>
              <a:ext uri="{FF2B5EF4-FFF2-40B4-BE49-F238E27FC236}">
                <a16:creationId xmlns:a16="http://schemas.microsoft.com/office/drawing/2014/main" id="{ABC1AFA0-4253-4F02-9B47-5EC8317A73E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fld id="{8A53A7C2-315C-425E-8549-1389632664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22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DB36B0FC-63AB-49CC-A374-20D6623FF92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A1121986-437A-4C29-B3E8-DB5E962575A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7CE75F-2762-453B-B433-EBEE491692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F73172-5E09-45C6-BB46-E7209FC2FAD8}" type="datetimeFigureOut">
              <a:rPr lang="en-US"/>
              <a:pPr>
                <a:defRPr/>
              </a:pPr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356E8F-1B5C-4BC4-8685-E04DD37F1D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C213E0-AA9F-4180-9DDA-2F730DA3DF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E9FD0B1-8AA8-4E7F-875D-5D0CA56855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22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E22A3EDF-6733-40AD-86C1-E7A483ECD98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78421764-A338-45C2-8546-6DFC3577123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F28B9A-22C8-49E6-9E27-350A63227A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878081-638B-45B7-9BE4-A2312BDA725F}" type="datetimeFigureOut">
              <a:rPr lang="en-US"/>
              <a:pPr>
                <a:defRPr/>
              </a:pPr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F0FB28-4E66-40E0-927B-4EE0F388E0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303B22-278A-4B45-A777-5FBBDBCA16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82704A9C-7861-4A2E-909E-70AC4FC691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767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audio" Target="../media/audio3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audio" Target="../media/audio3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5">
            <a:extLst>
              <a:ext uri="{FF2B5EF4-FFF2-40B4-BE49-F238E27FC236}">
                <a16:creationId xmlns:a16="http://schemas.microsoft.com/office/drawing/2014/main" id="{D2819655-66FE-4951-ADB9-39ACBC3E8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00025"/>
            <a:ext cx="8001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ỦY BAN NHÂN DÂN QUẬN LONG BIÊN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MẦM NON LONG BIÊN</a:t>
            </a:r>
          </a:p>
        </p:txBody>
      </p:sp>
      <p:sp>
        <p:nvSpPr>
          <p:cNvPr id="15363" name="TextBox 6">
            <a:extLst>
              <a:ext uri="{FF2B5EF4-FFF2-40B4-BE49-F238E27FC236}">
                <a16:creationId xmlns:a16="http://schemas.microsoft.com/office/drawing/2014/main" id="{E3C69292-DC16-4493-947A-3583ACD86E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8" y="2178050"/>
            <a:ext cx="8356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 LÀM QUEN VỚI TOÁN</a:t>
            </a:r>
          </a:p>
        </p:txBody>
      </p:sp>
      <p:sp>
        <p:nvSpPr>
          <p:cNvPr id="15364" name="TextBox 7">
            <a:extLst>
              <a:ext uri="{FF2B5EF4-FFF2-40B4-BE49-F238E27FC236}">
                <a16:creationId xmlns:a16="http://schemas.microsoft.com/office/drawing/2014/main" id="{F362D662-382F-425A-89BE-79EBBCC7C5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5700" y="2879725"/>
            <a:ext cx="60198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416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416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416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tài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416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416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416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416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416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416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phạm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416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vi 5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416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Lứa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416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416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416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: 3 – 4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416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94165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416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416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416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Mẫu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416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416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416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416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416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416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416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416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viên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416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416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Lương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416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Thu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416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Thủy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94165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6327AF64-FF47-41D9-AF17-B2D40306169F}"/>
              </a:ext>
            </a:extLst>
          </p:cNvPr>
          <p:cNvGrpSpPr>
            <a:grpSpLocks/>
          </p:cNvGrpSpPr>
          <p:nvPr/>
        </p:nvGrpSpPr>
        <p:grpSpPr bwMode="auto">
          <a:xfrm>
            <a:off x="7620000" y="1412875"/>
            <a:ext cx="1317625" cy="1004888"/>
            <a:chOff x="4818071" y="1329652"/>
            <a:chExt cx="1904376" cy="174264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C978A5A-1827-47DE-AB15-E34331B35586}"/>
                </a:ext>
              </a:extLst>
            </p:cNvPr>
            <p:cNvSpPr/>
            <p:nvPr/>
          </p:nvSpPr>
          <p:spPr>
            <a:xfrm>
              <a:off x="4818071" y="1329652"/>
              <a:ext cx="1904376" cy="1742643"/>
            </a:xfrm>
            <a:prstGeom prst="rect">
              <a:avLst/>
            </a:prstGeom>
            <a:solidFill>
              <a:srgbClr val="E7E6E6"/>
            </a:solidFill>
            <a:ln w="3810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4605" name="Group 15">
              <a:extLst>
                <a:ext uri="{FF2B5EF4-FFF2-40B4-BE49-F238E27FC236}">
                  <a16:creationId xmlns:a16="http://schemas.microsoft.com/office/drawing/2014/main" id="{678C731F-CCB8-45F7-993A-6F02E62066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24071" y="1393122"/>
              <a:ext cx="1492376" cy="1461580"/>
              <a:chOff x="4382613" y="3873677"/>
              <a:chExt cx="2254194" cy="2247723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0460E155-C259-4D1C-90FF-54FA4F977D22}"/>
                  </a:ext>
                </a:extLst>
              </p:cNvPr>
              <p:cNvSpPr/>
              <p:nvPr/>
            </p:nvSpPr>
            <p:spPr>
              <a:xfrm>
                <a:off x="5197800" y="4720194"/>
                <a:ext cx="713929" cy="749372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C83BA05F-AC0E-4FD7-8085-694AE99DA83F}"/>
                  </a:ext>
                </a:extLst>
              </p:cNvPr>
              <p:cNvSpPr/>
              <p:nvPr/>
            </p:nvSpPr>
            <p:spPr>
              <a:xfrm>
                <a:off x="4383366" y="3873445"/>
                <a:ext cx="713929" cy="745139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44A2F8B4-296A-4183-AACE-C83F773190AB}"/>
                  </a:ext>
                </a:extLst>
              </p:cNvPr>
              <p:cNvSpPr/>
              <p:nvPr/>
            </p:nvSpPr>
            <p:spPr>
              <a:xfrm>
                <a:off x="5922125" y="5376423"/>
                <a:ext cx="713929" cy="745139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697FF8E1-C16E-4B75-A4B0-3C9370663AB3}"/>
                  </a:ext>
                </a:extLst>
              </p:cNvPr>
              <p:cNvSpPr/>
              <p:nvPr/>
            </p:nvSpPr>
            <p:spPr>
              <a:xfrm>
                <a:off x="4383366" y="5372191"/>
                <a:ext cx="713929" cy="745139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3B580692-365C-410E-A2AC-A1C72D12D76B}"/>
                  </a:ext>
                </a:extLst>
              </p:cNvPr>
              <p:cNvSpPr/>
              <p:nvPr/>
            </p:nvSpPr>
            <p:spPr>
              <a:xfrm>
                <a:off x="5852812" y="3873445"/>
                <a:ext cx="713929" cy="745139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4584" name="AutoShape 2" descr="9k=">
            <a:extLst>
              <a:ext uri="{FF2B5EF4-FFF2-40B4-BE49-F238E27FC236}">
                <a16:creationId xmlns:a16="http://schemas.microsoft.com/office/drawing/2014/main" id="{27C5C71E-E698-4282-94E2-061F03CAA2E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64063" y="4779963"/>
            <a:ext cx="2127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585" name="AutoShape 3" descr="9k=">
            <a:extLst>
              <a:ext uri="{FF2B5EF4-FFF2-40B4-BE49-F238E27FC236}">
                <a16:creationId xmlns:a16="http://schemas.microsoft.com/office/drawing/2014/main" id="{3C13358C-C14C-4BD6-8381-07319539534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64063" y="4779963"/>
            <a:ext cx="2127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586" name="AutoShape 4" descr="2Q==">
            <a:extLst>
              <a:ext uri="{FF2B5EF4-FFF2-40B4-BE49-F238E27FC236}">
                <a16:creationId xmlns:a16="http://schemas.microsoft.com/office/drawing/2014/main" id="{065A4463-50E0-4987-81DB-43B92B818F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64063" y="4779963"/>
            <a:ext cx="2127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587" name="AutoShape 5" descr="2Q==">
            <a:extLst>
              <a:ext uri="{FF2B5EF4-FFF2-40B4-BE49-F238E27FC236}">
                <a16:creationId xmlns:a16="http://schemas.microsoft.com/office/drawing/2014/main" id="{31E9439D-53C7-4708-9491-491E6E40465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64063" y="4779963"/>
            <a:ext cx="2127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588" name="AutoShape 6" descr="9k=">
            <a:extLst>
              <a:ext uri="{FF2B5EF4-FFF2-40B4-BE49-F238E27FC236}">
                <a16:creationId xmlns:a16="http://schemas.microsoft.com/office/drawing/2014/main" id="{CDF10D38-171B-4E42-ABEE-51109D9EC1E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64063" y="4779963"/>
            <a:ext cx="2127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1BEA947-EF98-4D6E-8535-6B0536076F5B}"/>
              </a:ext>
            </a:extLst>
          </p:cNvPr>
          <p:cNvSpPr/>
          <p:nvPr/>
        </p:nvSpPr>
        <p:spPr>
          <a:xfrm>
            <a:off x="76200" y="576263"/>
            <a:ext cx="7327900" cy="2590800"/>
          </a:xfrm>
          <a:prstGeom prst="ellips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EFA88B2-0EB4-4B42-8023-CF3721206B53}"/>
              </a:ext>
            </a:extLst>
          </p:cNvPr>
          <p:cNvSpPr/>
          <p:nvPr/>
        </p:nvSpPr>
        <p:spPr>
          <a:xfrm>
            <a:off x="0" y="3484563"/>
            <a:ext cx="7327900" cy="2590800"/>
          </a:xfrm>
          <a:prstGeom prst="ellips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5CA819A-B549-4825-823E-7964D770DD92}"/>
              </a:ext>
            </a:extLst>
          </p:cNvPr>
          <p:cNvGrpSpPr>
            <a:grpSpLocks/>
          </p:cNvGrpSpPr>
          <p:nvPr/>
        </p:nvGrpSpPr>
        <p:grpSpPr bwMode="auto">
          <a:xfrm>
            <a:off x="7464425" y="4200525"/>
            <a:ext cx="1316038" cy="1004888"/>
            <a:chOff x="4818071" y="1329652"/>
            <a:chExt cx="1904376" cy="1742643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56718BA-440A-4814-ACC1-5F4FC409D9A2}"/>
                </a:ext>
              </a:extLst>
            </p:cNvPr>
            <p:cNvSpPr/>
            <p:nvPr/>
          </p:nvSpPr>
          <p:spPr>
            <a:xfrm>
              <a:off x="4818071" y="1329652"/>
              <a:ext cx="1904376" cy="1742643"/>
            </a:xfrm>
            <a:prstGeom prst="rect">
              <a:avLst/>
            </a:prstGeom>
            <a:solidFill>
              <a:srgbClr val="E7E6E6"/>
            </a:solidFill>
            <a:ln w="3810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4598" name="Group 35">
              <a:extLst>
                <a:ext uri="{FF2B5EF4-FFF2-40B4-BE49-F238E27FC236}">
                  <a16:creationId xmlns:a16="http://schemas.microsoft.com/office/drawing/2014/main" id="{CF08ED25-151D-486A-98EF-4E3C822DA0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24071" y="1393122"/>
              <a:ext cx="1492376" cy="1461580"/>
              <a:chOff x="4382613" y="3873677"/>
              <a:chExt cx="2254194" cy="2247723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4A6C9132-CF9E-4944-AEDA-D6FEF5257CF6}"/>
                  </a:ext>
                </a:extLst>
              </p:cNvPr>
              <p:cNvSpPr/>
              <p:nvPr/>
            </p:nvSpPr>
            <p:spPr>
              <a:xfrm>
                <a:off x="5199160" y="4720194"/>
                <a:ext cx="711319" cy="749372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BBCA7483-C826-418F-B6EB-860F7E328D59}"/>
                  </a:ext>
                </a:extLst>
              </p:cNvPr>
              <p:cNvSpPr/>
              <p:nvPr/>
            </p:nvSpPr>
            <p:spPr>
              <a:xfrm>
                <a:off x="4383743" y="3873445"/>
                <a:ext cx="714790" cy="745139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7C86C7B7-22FD-482E-8EAF-7092D1BC4BD8}"/>
                  </a:ext>
                </a:extLst>
              </p:cNvPr>
              <p:cNvSpPr/>
              <p:nvPr/>
            </p:nvSpPr>
            <p:spPr>
              <a:xfrm>
                <a:off x="5920889" y="5376423"/>
                <a:ext cx="714790" cy="745139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3182B516-A341-4A98-9210-AB2EEA76A2B7}"/>
                  </a:ext>
                </a:extLst>
              </p:cNvPr>
              <p:cNvSpPr/>
              <p:nvPr/>
            </p:nvSpPr>
            <p:spPr>
              <a:xfrm>
                <a:off x="4383743" y="5372191"/>
                <a:ext cx="714790" cy="745139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BCC905D2-8ED0-4E18-A9E5-DF30F727CC8F}"/>
                  </a:ext>
                </a:extLst>
              </p:cNvPr>
              <p:cNvSpPr/>
              <p:nvPr/>
            </p:nvSpPr>
            <p:spPr>
              <a:xfrm>
                <a:off x="5854961" y="3873445"/>
                <a:ext cx="711321" cy="745139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048A9579-A426-41B8-A0FD-B475920DFB9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9250" y="1320898"/>
            <a:ext cx="1143000" cy="89198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97478174-3F18-4117-A0AC-337BBC4E518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79465" y="1382454"/>
            <a:ext cx="1143000" cy="89198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5C00FCCE-E9EE-440E-986A-E0C4DB07EFB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3968" y="1382454"/>
            <a:ext cx="1143000" cy="89198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530456C6-22DF-4C4C-9B99-24563A1FF42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98925" y="1320898"/>
            <a:ext cx="1143000" cy="89198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D1608FAD-19C7-4B89-969F-0E7E2252C48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69193" y="1382454"/>
            <a:ext cx="1143000" cy="89198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3C4D0471-1259-461A-8175-2B9375A807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15" t="22572" r="6572" b="23714"/>
          <a:stretch/>
        </p:blipFill>
        <p:spPr>
          <a:xfrm>
            <a:off x="76200" y="4301309"/>
            <a:ext cx="1430338" cy="90410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A59B2381-EA4A-4A56-BB91-1A6EF80981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15" t="22572" r="6572" b="23714"/>
          <a:stretch/>
        </p:blipFill>
        <p:spPr>
          <a:xfrm>
            <a:off x="1506538" y="4486661"/>
            <a:ext cx="1430338" cy="90410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78D1A13A-5E82-4A36-B467-5892FA0A54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15" t="22572" r="6572" b="23714"/>
          <a:stretch/>
        </p:blipFill>
        <p:spPr>
          <a:xfrm>
            <a:off x="2861809" y="4453709"/>
            <a:ext cx="1430338" cy="90410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05D4EBE7-9413-4034-8B23-4A4DBA62BA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15" t="22572" r="6572" b="23714"/>
          <a:stretch/>
        </p:blipFill>
        <p:spPr>
          <a:xfrm>
            <a:off x="4255067" y="4456269"/>
            <a:ext cx="1430338" cy="90410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2256AD13-7500-4611-8388-08A954BA10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15" t="22572" r="6572" b="23714"/>
          <a:stretch/>
        </p:blipFill>
        <p:spPr>
          <a:xfrm>
            <a:off x="5687786" y="4453709"/>
            <a:ext cx="1430338" cy="904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E3FD728-706D-42FC-8F1C-8BA2A4102061}"/>
              </a:ext>
            </a:extLst>
          </p:cNvPr>
          <p:cNvGrpSpPr>
            <a:grpSpLocks/>
          </p:cNvGrpSpPr>
          <p:nvPr/>
        </p:nvGrpSpPr>
        <p:grpSpPr bwMode="auto">
          <a:xfrm>
            <a:off x="7696200" y="3046412"/>
            <a:ext cx="1317625" cy="1004888"/>
            <a:chOff x="4818071" y="1329652"/>
            <a:chExt cx="1904376" cy="174264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FC7AF24-1D2F-4CA0-96A0-0CCDF25D8C60}"/>
                </a:ext>
              </a:extLst>
            </p:cNvPr>
            <p:cNvSpPr/>
            <p:nvPr/>
          </p:nvSpPr>
          <p:spPr>
            <a:xfrm>
              <a:off x="4818071" y="1329652"/>
              <a:ext cx="1904376" cy="1742643"/>
            </a:xfrm>
            <a:prstGeom prst="rect">
              <a:avLst/>
            </a:prstGeom>
            <a:solidFill>
              <a:srgbClr val="E7E6E6"/>
            </a:solidFill>
            <a:ln w="3810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6" name="Group 15">
              <a:extLst>
                <a:ext uri="{FF2B5EF4-FFF2-40B4-BE49-F238E27FC236}">
                  <a16:creationId xmlns:a16="http://schemas.microsoft.com/office/drawing/2014/main" id="{0241ABE9-C7CE-41F1-9600-07F9A06135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24071" y="1393122"/>
              <a:ext cx="1492376" cy="1461580"/>
              <a:chOff x="4382613" y="3873677"/>
              <a:chExt cx="2254194" cy="2247723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1CEA75E4-2148-4F9C-B1FC-986CC0BD0A3F}"/>
                  </a:ext>
                </a:extLst>
              </p:cNvPr>
              <p:cNvSpPr/>
              <p:nvPr/>
            </p:nvSpPr>
            <p:spPr>
              <a:xfrm>
                <a:off x="5197800" y="4720194"/>
                <a:ext cx="713929" cy="749372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4E76A72B-6FF0-4AB2-BF57-68CA6FAF33EE}"/>
                  </a:ext>
                </a:extLst>
              </p:cNvPr>
              <p:cNvSpPr/>
              <p:nvPr/>
            </p:nvSpPr>
            <p:spPr>
              <a:xfrm>
                <a:off x="4383366" y="3873445"/>
                <a:ext cx="713929" cy="745139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0E24A97C-177E-4A47-9DDD-2B85A0B5ABC9}"/>
                  </a:ext>
                </a:extLst>
              </p:cNvPr>
              <p:cNvSpPr/>
              <p:nvPr/>
            </p:nvSpPr>
            <p:spPr>
              <a:xfrm>
                <a:off x="5922125" y="5376423"/>
                <a:ext cx="713929" cy="745139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A3DD907E-6FB6-47DE-AF09-DF577B753AD0}"/>
                  </a:ext>
                </a:extLst>
              </p:cNvPr>
              <p:cNvSpPr/>
              <p:nvPr/>
            </p:nvSpPr>
            <p:spPr>
              <a:xfrm>
                <a:off x="4383366" y="5372191"/>
                <a:ext cx="713929" cy="745139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966EEB3E-A3F1-4022-A25F-ABB20C2A4FAE}"/>
                  </a:ext>
                </a:extLst>
              </p:cNvPr>
              <p:cNvSpPr/>
              <p:nvPr/>
            </p:nvSpPr>
            <p:spPr>
              <a:xfrm>
                <a:off x="5852812" y="3873445"/>
                <a:ext cx="713929" cy="745139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8AE8DAA8-8B27-4B28-8447-8014E507699B}"/>
              </a:ext>
            </a:extLst>
          </p:cNvPr>
          <p:cNvSpPr/>
          <p:nvPr/>
        </p:nvSpPr>
        <p:spPr>
          <a:xfrm>
            <a:off x="152400" y="2209800"/>
            <a:ext cx="7327900" cy="2590800"/>
          </a:xfrm>
          <a:prstGeom prst="ellips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164838C-E2B4-4CEC-9854-D44FA1EC789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5450" y="2954435"/>
            <a:ext cx="1143000" cy="8919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864FAC7-B1A7-4B2E-9093-1DA9FACD777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5665" y="3015991"/>
            <a:ext cx="1143000" cy="8919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88E4314-DAB7-4B27-8B7F-472AC84734E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30168" y="3015991"/>
            <a:ext cx="1143000" cy="8919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1D78CEA-29EF-4511-84A9-ED411C548E6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75125" y="2954435"/>
            <a:ext cx="1143000" cy="89198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E03D4AD-C39E-497E-AB67-EE86541A305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45393" y="3015991"/>
            <a:ext cx="1143000" cy="89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08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76B0E65C-5CA8-40D3-9536-DA31A3CB186A}"/>
              </a:ext>
            </a:extLst>
          </p:cNvPr>
          <p:cNvSpPr/>
          <p:nvPr/>
        </p:nvSpPr>
        <p:spPr>
          <a:xfrm>
            <a:off x="304800" y="2133600"/>
            <a:ext cx="7327900" cy="2590800"/>
          </a:xfrm>
          <a:prstGeom prst="ellips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3AD723C-E682-411D-9BA4-16247CBEA197}"/>
              </a:ext>
            </a:extLst>
          </p:cNvPr>
          <p:cNvGrpSpPr>
            <a:grpSpLocks/>
          </p:cNvGrpSpPr>
          <p:nvPr/>
        </p:nvGrpSpPr>
        <p:grpSpPr bwMode="auto">
          <a:xfrm>
            <a:off x="7769225" y="2849562"/>
            <a:ext cx="1316038" cy="1004888"/>
            <a:chOff x="4818071" y="1329652"/>
            <a:chExt cx="1904376" cy="174264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FB62E30-077E-4DE7-8035-C51FE47FDE8B}"/>
                </a:ext>
              </a:extLst>
            </p:cNvPr>
            <p:cNvSpPr/>
            <p:nvPr/>
          </p:nvSpPr>
          <p:spPr>
            <a:xfrm>
              <a:off x="4818071" y="1329652"/>
              <a:ext cx="1904376" cy="1742643"/>
            </a:xfrm>
            <a:prstGeom prst="rect">
              <a:avLst/>
            </a:prstGeom>
            <a:solidFill>
              <a:srgbClr val="E7E6E6"/>
            </a:solidFill>
            <a:ln w="3810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5" name="Group 35">
              <a:extLst>
                <a:ext uri="{FF2B5EF4-FFF2-40B4-BE49-F238E27FC236}">
                  <a16:creationId xmlns:a16="http://schemas.microsoft.com/office/drawing/2014/main" id="{3004E5F9-90D9-4A8B-A8AC-99CB5D67D0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24071" y="1393122"/>
              <a:ext cx="1492376" cy="1461580"/>
              <a:chOff x="4382613" y="3873677"/>
              <a:chExt cx="2254194" cy="2247723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2BEF28F1-2F56-4BEA-996A-C09E17EDF93B}"/>
                  </a:ext>
                </a:extLst>
              </p:cNvPr>
              <p:cNvSpPr/>
              <p:nvPr/>
            </p:nvSpPr>
            <p:spPr>
              <a:xfrm>
                <a:off x="5199160" y="4720194"/>
                <a:ext cx="711319" cy="749372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46FADD21-FB13-4326-AF6A-98B462D46D23}"/>
                  </a:ext>
                </a:extLst>
              </p:cNvPr>
              <p:cNvSpPr/>
              <p:nvPr/>
            </p:nvSpPr>
            <p:spPr>
              <a:xfrm>
                <a:off x="4383743" y="3873445"/>
                <a:ext cx="714790" cy="745139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BEA7F310-DCC3-4F82-860F-943E011291C1}"/>
                  </a:ext>
                </a:extLst>
              </p:cNvPr>
              <p:cNvSpPr/>
              <p:nvPr/>
            </p:nvSpPr>
            <p:spPr>
              <a:xfrm>
                <a:off x="5920889" y="5376423"/>
                <a:ext cx="714790" cy="745139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2198ABD3-9D48-422D-AD12-2D9BC62F98B2}"/>
                  </a:ext>
                </a:extLst>
              </p:cNvPr>
              <p:cNvSpPr/>
              <p:nvPr/>
            </p:nvSpPr>
            <p:spPr>
              <a:xfrm>
                <a:off x="4383743" y="5372191"/>
                <a:ext cx="714790" cy="745139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899846D8-ECEE-4A8C-B3BB-307389225685}"/>
                  </a:ext>
                </a:extLst>
              </p:cNvPr>
              <p:cNvSpPr/>
              <p:nvPr/>
            </p:nvSpPr>
            <p:spPr>
              <a:xfrm>
                <a:off x="5854961" y="3873445"/>
                <a:ext cx="711321" cy="745139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9B1A885-BC71-4A4D-9055-E4D39A50EF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15" t="22572" r="6572" b="23714"/>
          <a:stretch/>
        </p:blipFill>
        <p:spPr>
          <a:xfrm>
            <a:off x="381000" y="2950346"/>
            <a:ext cx="1430338" cy="9041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0FA9E4C-04F1-4553-AD03-07CB1246C9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15" t="22572" r="6572" b="23714"/>
          <a:stretch/>
        </p:blipFill>
        <p:spPr>
          <a:xfrm>
            <a:off x="1811338" y="3135698"/>
            <a:ext cx="1430338" cy="9041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F7643BE-BFA0-4B1A-A1FD-75C862AF51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15" t="22572" r="6572" b="23714"/>
          <a:stretch/>
        </p:blipFill>
        <p:spPr>
          <a:xfrm>
            <a:off x="3166609" y="3102746"/>
            <a:ext cx="1430338" cy="9041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806C544-84E0-4E85-8EC6-19DA6D793B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15" t="22572" r="6572" b="23714"/>
          <a:stretch/>
        </p:blipFill>
        <p:spPr>
          <a:xfrm>
            <a:off x="4559867" y="3105306"/>
            <a:ext cx="1430338" cy="9041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F56F353-6736-48B2-812C-BA69E0D9B8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15" t="22572" r="6572" b="23714"/>
          <a:stretch/>
        </p:blipFill>
        <p:spPr>
          <a:xfrm>
            <a:off x="5992586" y="3102746"/>
            <a:ext cx="1430338" cy="90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37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Mẫu rèm in tranh đẹp cho cửa sổ phòng ngủ bé trai và bé gái. - Xưởng sx rèm  3A">
            <a:extLst>
              <a:ext uri="{FF2B5EF4-FFF2-40B4-BE49-F238E27FC236}">
                <a16:creationId xmlns:a16="http://schemas.microsoft.com/office/drawing/2014/main" id="{C57FF3AA-202E-494E-8F79-DAC6CA11D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-4921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6">
            <a:extLst>
              <a:ext uri="{FF2B5EF4-FFF2-40B4-BE49-F238E27FC236}">
                <a16:creationId xmlns:a16="http://schemas.microsoft.com/office/drawing/2014/main" id="{40D8FF33-E7D5-499A-9005-A8FE3A7D0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09600"/>
            <a:ext cx="85725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 chơi : Bé  thông minh </a:t>
            </a:r>
          </a:p>
        </p:txBody>
      </p:sp>
      <p:sp>
        <p:nvSpPr>
          <p:cNvPr id="27652" name="TextBox 6">
            <a:extLst>
              <a:ext uri="{FF2B5EF4-FFF2-40B4-BE49-F238E27FC236}">
                <a16:creationId xmlns:a16="http://schemas.microsoft.com/office/drawing/2014/main" id="{EED39FE7-FEB9-46CD-B9AC-3A9ED42029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828800"/>
            <a:ext cx="8572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Cách chơi: Trẻ đếm số lượng các nhóm đối tượng trên màn hình, tích chọn vào thẻ chấm tròn tương ứng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BEF45B2B-9590-484E-BC27-4410DEF8FB42}"/>
              </a:ext>
            </a:extLst>
          </p:cNvPr>
          <p:cNvSpPr/>
          <p:nvPr/>
        </p:nvSpPr>
        <p:spPr>
          <a:xfrm>
            <a:off x="150813" y="88900"/>
            <a:ext cx="3886200" cy="4648200"/>
          </a:xfrm>
          <a:prstGeom prst="ellips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E95DCA46-0D00-48B6-8B33-EEA2301DB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563" y="5360194"/>
            <a:ext cx="1282700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8785E9C8-C211-434C-BE19-9A2BE1A3E629}"/>
              </a:ext>
            </a:extLst>
          </p:cNvPr>
          <p:cNvSpPr/>
          <p:nvPr/>
        </p:nvSpPr>
        <p:spPr>
          <a:xfrm>
            <a:off x="4592638" y="12700"/>
            <a:ext cx="4246562" cy="5016500"/>
          </a:xfrm>
          <a:prstGeom prst="ellips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3F8F51B-5816-4D72-8A55-D80B51C2AE72}"/>
              </a:ext>
            </a:extLst>
          </p:cNvPr>
          <p:cNvGrpSpPr>
            <a:grpSpLocks/>
          </p:cNvGrpSpPr>
          <p:nvPr/>
        </p:nvGrpSpPr>
        <p:grpSpPr bwMode="auto">
          <a:xfrm>
            <a:off x="5899150" y="5426075"/>
            <a:ext cx="1130300" cy="1112838"/>
            <a:chOff x="4818071" y="1329652"/>
            <a:chExt cx="1904376" cy="1742643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6DF7610-6D10-4EDE-AB85-F72925AA1617}"/>
                </a:ext>
              </a:extLst>
            </p:cNvPr>
            <p:cNvSpPr/>
            <p:nvPr/>
          </p:nvSpPr>
          <p:spPr>
            <a:xfrm>
              <a:off x="4818071" y="1329652"/>
              <a:ext cx="1904376" cy="1742643"/>
            </a:xfrm>
            <a:prstGeom prst="rect">
              <a:avLst/>
            </a:prstGeom>
            <a:solidFill>
              <a:srgbClr val="E7E6E6"/>
            </a:solidFill>
            <a:ln w="3810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8690" name="Group 16">
              <a:extLst>
                <a:ext uri="{FF2B5EF4-FFF2-40B4-BE49-F238E27FC236}">
                  <a16:creationId xmlns:a16="http://schemas.microsoft.com/office/drawing/2014/main" id="{8C45C5C0-8462-42B8-AB20-555834C9DA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24071" y="1393122"/>
              <a:ext cx="1492376" cy="1461580"/>
              <a:chOff x="4382613" y="3873677"/>
              <a:chExt cx="2254194" cy="2247723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D9E32860-E4BB-4F67-940E-673E18D50B8C}"/>
                  </a:ext>
                </a:extLst>
              </p:cNvPr>
              <p:cNvSpPr/>
              <p:nvPr/>
            </p:nvSpPr>
            <p:spPr>
              <a:xfrm>
                <a:off x="5198627" y="4724187"/>
                <a:ext cx="715086" cy="745497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8A270CDE-71AA-4743-A478-458277F09F96}"/>
                  </a:ext>
                </a:extLst>
              </p:cNvPr>
              <p:cNvSpPr/>
              <p:nvPr/>
            </p:nvSpPr>
            <p:spPr>
              <a:xfrm>
                <a:off x="4382539" y="3875469"/>
                <a:ext cx="715086" cy="749319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EC43F5D3-C41E-4B85-B0A2-80432C707BD2}"/>
                  </a:ext>
                </a:extLst>
              </p:cNvPr>
              <p:cNvSpPr/>
              <p:nvPr/>
            </p:nvSpPr>
            <p:spPr>
              <a:xfrm>
                <a:off x="5921793" y="5374106"/>
                <a:ext cx="715088" cy="745497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50FC639C-45FC-468C-B531-B0B73A6F1AE4}"/>
                  </a:ext>
                </a:extLst>
              </p:cNvPr>
              <p:cNvSpPr/>
              <p:nvPr/>
            </p:nvSpPr>
            <p:spPr>
              <a:xfrm>
                <a:off x="4382539" y="5370285"/>
                <a:ext cx="715086" cy="745495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0700BEF0-F91C-47E4-B460-CF3C3FD7AF12}"/>
                  </a:ext>
                </a:extLst>
              </p:cNvPr>
              <p:cNvSpPr/>
              <p:nvPr/>
            </p:nvSpPr>
            <p:spPr>
              <a:xfrm>
                <a:off x="5853113" y="3875469"/>
                <a:ext cx="715086" cy="749319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3D89EBF-396B-4630-9647-C62CC3E7DDAD}"/>
              </a:ext>
            </a:extLst>
          </p:cNvPr>
          <p:cNvCxnSpPr/>
          <p:nvPr/>
        </p:nvCxnSpPr>
        <p:spPr>
          <a:xfrm>
            <a:off x="0" y="5181600"/>
            <a:ext cx="91440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31A1A67D-464E-4E73-8B59-CFFF20AC78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831" y="5467350"/>
            <a:ext cx="128746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6805CB-93DD-4AB0-89CC-8A4DAF47E4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388" y="835599"/>
            <a:ext cx="1197242" cy="90228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EBBC7C2-5EFE-44B6-8363-F9570E04BF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095" y="2023634"/>
            <a:ext cx="1134498" cy="855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4D96117-85EA-42A1-BF28-24BD1C8731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75205" y="839050"/>
            <a:ext cx="1197242" cy="90228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2E2321E-5E88-46E2-BE73-CA3B03D413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75205" y="2057622"/>
            <a:ext cx="1197242" cy="90228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2BA2542-0237-4EFC-80DE-63CC3D82CFB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CFCF9"/>
              </a:clrFrom>
              <a:clrTo>
                <a:srgbClr val="FCFCF9">
                  <a:alpha val="0"/>
                </a:srgbClr>
              </a:clrTo>
            </a:clrChange>
          </a:blip>
          <a:srcRect l="13875" r="14837"/>
          <a:stretch/>
        </p:blipFill>
        <p:spPr>
          <a:xfrm>
            <a:off x="5333442" y="813554"/>
            <a:ext cx="827963" cy="98857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5616FC1-F0DE-4F4A-BA01-559BB7BAD3C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CFCF9"/>
              </a:clrFrom>
              <a:clrTo>
                <a:srgbClr val="FCFCF9">
                  <a:alpha val="0"/>
                </a:srgbClr>
              </a:clrTo>
            </a:clrChange>
          </a:blip>
          <a:srcRect l="13875" r="14837"/>
          <a:stretch/>
        </p:blipFill>
        <p:spPr>
          <a:xfrm>
            <a:off x="7072325" y="744985"/>
            <a:ext cx="827963" cy="98857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F3A7B9B-0CC1-48A6-9E12-3324DEA41DA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CFCF9"/>
              </a:clrFrom>
              <a:clrTo>
                <a:srgbClr val="FCFCF9">
                  <a:alpha val="0"/>
                </a:srgbClr>
              </a:clrTo>
            </a:clrChange>
          </a:blip>
          <a:srcRect l="13875" r="14837"/>
          <a:stretch/>
        </p:blipFill>
        <p:spPr>
          <a:xfrm>
            <a:off x="6161405" y="1430335"/>
            <a:ext cx="935019" cy="111639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C875758-C02F-4FC4-A676-57288ED89F2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CFCF9"/>
              </a:clrFrom>
              <a:clrTo>
                <a:srgbClr val="FCFCF9">
                  <a:alpha val="0"/>
                </a:srgbClr>
              </a:clrTo>
            </a:clrChange>
          </a:blip>
          <a:srcRect l="13875" r="14837"/>
          <a:stretch/>
        </p:blipFill>
        <p:spPr>
          <a:xfrm>
            <a:off x="5175218" y="2508765"/>
            <a:ext cx="843242" cy="100681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E003C04-B139-4741-9090-00CCB69E77F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CFCF9"/>
              </a:clrFrom>
              <a:clrTo>
                <a:srgbClr val="FCFCF9">
                  <a:alpha val="0"/>
                </a:srgbClr>
              </a:clrTo>
            </a:clrChange>
          </a:blip>
          <a:srcRect l="13875" r="14837"/>
          <a:stretch/>
        </p:blipFill>
        <p:spPr>
          <a:xfrm>
            <a:off x="7119717" y="2491659"/>
            <a:ext cx="935019" cy="11163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 nodeType="clickPar">
                      <p:stCondLst>
                        <p:cond delay="0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-0.16319 -0.31481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0" y="-157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ot lam + nh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 nodeType="clickPar">
                      <p:stCondLst>
                        <p:cond delay="0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393 L 0.02171 -0.26111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3" y="-1287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 tay, nh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6DBD58C7-097A-4B2B-92AF-4F3BE3549E67}"/>
              </a:ext>
            </a:extLst>
          </p:cNvPr>
          <p:cNvSpPr/>
          <p:nvPr/>
        </p:nvSpPr>
        <p:spPr>
          <a:xfrm>
            <a:off x="76200" y="152400"/>
            <a:ext cx="4191000" cy="5029200"/>
          </a:xfrm>
          <a:prstGeom prst="ellips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28AB913-7335-49F3-8F72-51B30DD67178}"/>
              </a:ext>
            </a:extLst>
          </p:cNvPr>
          <p:cNvGrpSpPr>
            <a:grpSpLocks/>
          </p:cNvGrpSpPr>
          <p:nvPr/>
        </p:nvGrpSpPr>
        <p:grpSpPr bwMode="auto">
          <a:xfrm>
            <a:off x="3941763" y="5630863"/>
            <a:ext cx="1104900" cy="1090612"/>
            <a:chOff x="4818071" y="1329652"/>
            <a:chExt cx="1904376" cy="174264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9B9147C-C00A-4652-956E-1EF2DB410FB4}"/>
                </a:ext>
              </a:extLst>
            </p:cNvPr>
            <p:cNvSpPr/>
            <p:nvPr/>
          </p:nvSpPr>
          <p:spPr>
            <a:xfrm>
              <a:off x="4818071" y="1329652"/>
              <a:ext cx="1904376" cy="1742643"/>
            </a:xfrm>
            <a:prstGeom prst="rect">
              <a:avLst/>
            </a:prstGeom>
            <a:solidFill>
              <a:srgbClr val="E7E6E6"/>
            </a:solidFill>
            <a:ln w="3810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9714" name="Group 9">
              <a:extLst>
                <a:ext uri="{FF2B5EF4-FFF2-40B4-BE49-F238E27FC236}">
                  <a16:creationId xmlns:a16="http://schemas.microsoft.com/office/drawing/2014/main" id="{8E9E7F2A-C0FD-47A0-BA84-CDA063FB73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24071" y="1393122"/>
              <a:ext cx="1492376" cy="1461580"/>
              <a:chOff x="4382613" y="3873677"/>
              <a:chExt cx="2254194" cy="2247723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CFF0D0C7-A27C-49E6-B61E-0FD43C464779}"/>
                  </a:ext>
                </a:extLst>
              </p:cNvPr>
              <p:cNvSpPr/>
              <p:nvPr/>
            </p:nvSpPr>
            <p:spPr>
              <a:xfrm>
                <a:off x="5195609" y="4720102"/>
                <a:ext cx="719127" cy="748985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14E88904-EB49-4FD4-AA7E-D6682FEFB3BD}"/>
                  </a:ext>
                </a:extLst>
              </p:cNvPr>
              <p:cNvSpPr/>
              <p:nvPr/>
            </p:nvSpPr>
            <p:spPr>
              <a:xfrm>
                <a:off x="4381423" y="3873591"/>
                <a:ext cx="714995" cy="748985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41597D7A-1171-471E-A73B-5004726B2B63}"/>
                  </a:ext>
                </a:extLst>
              </p:cNvPr>
              <p:cNvSpPr/>
              <p:nvPr/>
            </p:nvSpPr>
            <p:spPr>
              <a:xfrm>
                <a:off x="5923001" y="5371562"/>
                <a:ext cx="714993" cy="748985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E8F70369-0063-4E5A-A36E-580E0A1A2741}"/>
                  </a:ext>
                </a:extLst>
              </p:cNvPr>
              <p:cNvSpPr/>
              <p:nvPr/>
            </p:nvSpPr>
            <p:spPr>
              <a:xfrm>
                <a:off x="4381423" y="5367662"/>
                <a:ext cx="714995" cy="748985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3C4E232A-0C8F-4D0C-92E4-C3454FFB29F4}"/>
                  </a:ext>
                </a:extLst>
              </p:cNvPr>
              <p:cNvSpPr/>
              <p:nvPr/>
            </p:nvSpPr>
            <p:spPr>
              <a:xfrm>
                <a:off x="5852741" y="3873591"/>
                <a:ext cx="719127" cy="748985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82A2B806-C921-4C48-B241-12AAA46FB86A}"/>
              </a:ext>
            </a:extLst>
          </p:cNvPr>
          <p:cNvSpPr/>
          <p:nvPr/>
        </p:nvSpPr>
        <p:spPr>
          <a:xfrm>
            <a:off x="4800600" y="103188"/>
            <a:ext cx="4044950" cy="5078412"/>
          </a:xfrm>
          <a:prstGeom prst="ellips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AB6D0BC4-76C5-4E45-A4AF-6E06C30D8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5557838"/>
            <a:ext cx="1200150" cy="1163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164C470-24C8-4C21-8503-CB1C42AAD8A9}"/>
              </a:ext>
            </a:extLst>
          </p:cNvPr>
          <p:cNvCxnSpPr/>
          <p:nvPr/>
        </p:nvCxnSpPr>
        <p:spPr>
          <a:xfrm>
            <a:off x="0" y="5181600"/>
            <a:ext cx="91440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88353115-8FB8-4252-A071-759A2FC8BA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313" y="5557838"/>
            <a:ext cx="1287462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A013894-9722-4F34-956E-31766A5BAF1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" y="1010962"/>
            <a:ext cx="1143000" cy="89198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4E7C465-AED7-487F-86D3-CED30464D30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6650" y="1008694"/>
            <a:ext cx="1143000" cy="89198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AE1F8D1-1602-4A23-AC77-4CA750C0BC9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" y="2088735"/>
            <a:ext cx="1143000" cy="89198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34054B3-CF81-4040-A4F7-E2C16AB196D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5410" y="3245205"/>
            <a:ext cx="1143000" cy="89198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842060F-7580-4CCD-9308-9BE99D709F6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46296" y="2145248"/>
            <a:ext cx="1143000" cy="89198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54A172B-9848-4AA2-861C-06740CAC287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7342" t="15307" r="17342" b="36666"/>
          <a:stretch/>
        </p:blipFill>
        <p:spPr>
          <a:xfrm>
            <a:off x="5310147" y="881267"/>
            <a:ext cx="1139906" cy="83817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A4A67C5-1399-4419-B9C9-A7241D6F001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7342" t="15307" r="17342" b="36666"/>
          <a:stretch/>
        </p:blipFill>
        <p:spPr>
          <a:xfrm>
            <a:off x="7154190" y="870661"/>
            <a:ext cx="1139825" cy="83811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BBE03EC-C348-47AF-8242-7C364D62E80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7342" t="15307" r="17342" b="36666"/>
          <a:stretch/>
        </p:blipFill>
        <p:spPr>
          <a:xfrm>
            <a:off x="5295480" y="2057192"/>
            <a:ext cx="1139906" cy="83817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CB60D2C-318A-4264-B1EE-2478E2A6AA6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7342" t="15307" r="17342" b="36666"/>
          <a:stretch/>
        </p:blipFill>
        <p:spPr>
          <a:xfrm>
            <a:off x="7222918" y="2057192"/>
            <a:ext cx="1139825" cy="8381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50417 -0.2919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08" y="-146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ot lam + nh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 nodeType="clickPar">
                      <p:stCondLst>
                        <p:cond delay="0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92459E-6 L -0.19982 -0.30026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-1501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 tay, nh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7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9E116F42-E794-4CBD-AFC3-3588D03833AF}"/>
              </a:ext>
            </a:extLst>
          </p:cNvPr>
          <p:cNvSpPr/>
          <p:nvPr/>
        </p:nvSpPr>
        <p:spPr>
          <a:xfrm>
            <a:off x="76200" y="139700"/>
            <a:ext cx="3886200" cy="4876800"/>
          </a:xfrm>
          <a:prstGeom prst="ellips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5D60399-9EBB-4299-AD74-9BB4BF201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175" y="5503863"/>
            <a:ext cx="1292225" cy="125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71355C6D-7855-43A2-88AD-1948F1524546}"/>
              </a:ext>
            </a:extLst>
          </p:cNvPr>
          <p:cNvSpPr/>
          <p:nvPr/>
        </p:nvSpPr>
        <p:spPr>
          <a:xfrm>
            <a:off x="4495800" y="120650"/>
            <a:ext cx="4495800" cy="4895850"/>
          </a:xfrm>
          <a:prstGeom prst="ellips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6C3D3E2-53FD-4265-8ED9-114260C5D6B1}"/>
              </a:ext>
            </a:extLst>
          </p:cNvPr>
          <p:cNvGrpSpPr>
            <a:grpSpLocks/>
          </p:cNvGrpSpPr>
          <p:nvPr/>
        </p:nvGrpSpPr>
        <p:grpSpPr bwMode="auto">
          <a:xfrm>
            <a:off x="3810000" y="5637213"/>
            <a:ext cx="1135063" cy="1030287"/>
            <a:chOff x="4818071" y="1329652"/>
            <a:chExt cx="1904376" cy="174264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0BB185F-5561-4227-9693-7438CA3E44DC}"/>
                </a:ext>
              </a:extLst>
            </p:cNvPr>
            <p:cNvSpPr/>
            <p:nvPr/>
          </p:nvSpPr>
          <p:spPr>
            <a:xfrm>
              <a:off x="4818071" y="1329652"/>
              <a:ext cx="1904376" cy="1742643"/>
            </a:xfrm>
            <a:prstGeom prst="rect">
              <a:avLst/>
            </a:prstGeom>
            <a:solidFill>
              <a:srgbClr val="E7E6E6"/>
            </a:solidFill>
            <a:ln w="3810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30736" name="Group 13">
              <a:extLst>
                <a:ext uri="{FF2B5EF4-FFF2-40B4-BE49-F238E27FC236}">
                  <a16:creationId xmlns:a16="http://schemas.microsoft.com/office/drawing/2014/main" id="{5087AA73-9870-4026-AB42-4144BD0C86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24071" y="1393122"/>
              <a:ext cx="1492376" cy="1461580"/>
              <a:chOff x="4382613" y="3873677"/>
              <a:chExt cx="2254194" cy="2247723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0D20D3E9-4878-4AFA-B909-FA3A63C56AA4}"/>
                  </a:ext>
                </a:extLst>
              </p:cNvPr>
              <p:cNvSpPr/>
              <p:nvPr/>
            </p:nvSpPr>
            <p:spPr>
              <a:xfrm>
                <a:off x="5197920" y="4725823"/>
                <a:ext cx="716110" cy="747415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2DA89F4A-1512-4D90-BED6-0E242B105989}"/>
                  </a:ext>
                </a:extLst>
              </p:cNvPr>
              <p:cNvSpPr/>
              <p:nvPr/>
            </p:nvSpPr>
            <p:spPr>
              <a:xfrm>
                <a:off x="4381234" y="3875173"/>
                <a:ext cx="712085" cy="747415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1C39E3F7-CE57-45FF-AE4A-EE9E83185F28}"/>
                  </a:ext>
                </a:extLst>
              </p:cNvPr>
              <p:cNvSpPr/>
              <p:nvPr/>
            </p:nvSpPr>
            <p:spPr>
              <a:xfrm>
                <a:off x="5926100" y="5374133"/>
                <a:ext cx="712085" cy="747418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A9076016-8561-4BE6-9A6D-A8AAA2BBF736}"/>
                  </a:ext>
                </a:extLst>
              </p:cNvPr>
              <p:cNvSpPr/>
              <p:nvPr/>
            </p:nvSpPr>
            <p:spPr>
              <a:xfrm>
                <a:off x="4381234" y="5374133"/>
                <a:ext cx="712085" cy="743287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64ECBE6E-12D8-4579-B8F6-8B6EB54D4FF7}"/>
                  </a:ext>
                </a:extLst>
              </p:cNvPr>
              <p:cNvSpPr/>
              <p:nvPr/>
            </p:nvSpPr>
            <p:spPr>
              <a:xfrm>
                <a:off x="5853685" y="3875173"/>
                <a:ext cx="716110" cy="747415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B946508-246A-4A7C-A21F-4ECFF743AA44}"/>
              </a:ext>
            </a:extLst>
          </p:cNvPr>
          <p:cNvCxnSpPr/>
          <p:nvPr/>
        </p:nvCxnSpPr>
        <p:spPr>
          <a:xfrm>
            <a:off x="0" y="5181600"/>
            <a:ext cx="91440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A9970FDA-EB3B-426C-A540-8C416170BE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548313"/>
            <a:ext cx="1287463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9F7FA28-7BE1-4177-876A-ABBD1D5E297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0571" t="18821" r="14147" b="24530"/>
          <a:stretch/>
        </p:blipFill>
        <p:spPr>
          <a:xfrm>
            <a:off x="1363203" y="362986"/>
            <a:ext cx="1312194" cy="98742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7B47DA0-ABD4-413D-B5BF-A5351D86525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0571" t="18821" r="14147" b="24530"/>
          <a:stretch/>
        </p:blipFill>
        <p:spPr>
          <a:xfrm>
            <a:off x="272514" y="1384624"/>
            <a:ext cx="1312194" cy="98742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6012565-02D0-400A-85E3-B3FFEBCC1D0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0571" t="18821" r="14147" b="24530"/>
          <a:stretch/>
        </p:blipFill>
        <p:spPr>
          <a:xfrm>
            <a:off x="2165274" y="1468437"/>
            <a:ext cx="1312194" cy="98742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BE10751-0E93-4883-A862-2747BC89E83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0571" t="18821" r="14147" b="24530"/>
          <a:stretch/>
        </p:blipFill>
        <p:spPr>
          <a:xfrm>
            <a:off x="1166327" y="2476500"/>
            <a:ext cx="1312194" cy="9874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CA6748-E69B-4E6C-89CD-F6A2A34E19B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15" t="5693" r="6624" b="4569"/>
          <a:stretch/>
        </p:blipFill>
        <p:spPr>
          <a:xfrm>
            <a:off x="5056657" y="819149"/>
            <a:ext cx="1323035" cy="1143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ABDE85D-7740-4F26-AADD-C34A293D878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15" t="5693" r="6624" b="4569"/>
          <a:stretch/>
        </p:blipFill>
        <p:spPr>
          <a:xfrm>
            <a:off x="7010400" y="844256"/>
            <a:ext cx="1323035" cy="1143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E9E7254-F7C7-47E8-A166-5DAB6F09E77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15" t="5693" r="6624" b="4569"/>
          <a:stretch/>
        </p:blipFill>
        <p:spPr>
          <a:xfrm>
            <a:off x="5181779" y="2061019"/>
            <a:ext cx="1323035" cy="1143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8BB3EC8-0AF9-41DC-BEBA-ECC4D65B7C1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15" t="5693" r="6624" b="4569"/>
          <a:stretch/>
        </p:blipFill>
        <p:spPr>
          <a:xfrm>
            <a:off x="7162800" y="2061019"/>
            <a:ext cx="1323035" cy="1143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457D194-7896-43B9-85AF-D0183F8599B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15" t="5693" r="6624" b="4569"/>
          <a:stretch/>
        </p:blipFill>
        <p:spPr>
          <a:xfrm>
            <a:off x="7011598" y="3305969"/>
            <a:ext cx="1323035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 nodeType="clickPar">
                      <p:stCondLst>
                        <p:cond delay="0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0.20034 -0.31435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17" y="-157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 tay, nh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48148E-6 L -0.47934 -0.28565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76" y="-142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ot lam + nh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2517891"/>
            <a:ext cx="7717177" cy="198417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4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THANKYOU !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15" y="4517991"/>
            <a:ext cx="2340009" cy="23400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4111271"/>
            <a:ext cx="1930822" cy="19308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6596">
            <a:off x="6293494" y="3073306"/>
            <a:ext cx="2589049" cy="188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36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257 0.00347 L -0.88802 -0.0076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538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Mẫu rèm in tranh đẹp cho cửa sổ phòng ngủ bé trai và bé gái. - Xưởng sx rèm  3A">
            <a:extLst>
              <a:ext uri="{FF2B5EF4-FFF2-40B4-BE49-F238E27FC236}">
                <a16:creationId xmlns:a16="http://schemas.microsoft.com/office/drawing/2014/main" id="{BE121E1D-1C0E-4196-88A9-DC79D367E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2063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6">
            <a:extLst>
              <a:ext uri="{FF2B5EF4-FFF2-40B4-BE49-F238E27FC236}">
                <a16:creationId xmlns:a16="http://schemas.microsoft.com/office/drawing/2014/main" id="{53E5CB8F-AD6B-4EF4-87C8-D00048C4F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050" y="617538"/>
            <a:ext cx="85725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Ổn định tổ chức:</a:t>
            </a:r>
          </a:p>
        </p:txBody>
      </p:sp>
      <p:sp>
        <p:nvSpPr>
          <p:cNvPr id="16388" name="TextBox 6">
            <a:extLst>
              <a:ext uri="{FF2B5EF4-FFF2-40B4-BE49-F238E27FC236}">
                <a16:creationId xmlns:a16="http://schemas.microsoft.com/office/drawing/2014/main" id="{18ED9620-5E92-4B37-B89F-6C2D302059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752600"/>
            <a:ext cx="533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Cô cùng trẻ hát bài “ Em qua ngã t</a:t>
            </a:r>
            <a:r>
              <a:rPr kumimoji="0" lang="vi-V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</a:t>
            </a:r>
            <a:r>
              <a:rPr kumimoji="0" lang="vi-V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lang="en-US" altLang="en-US" sz="200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 phố</a:t>
            </a: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dministrator\Desktop\linh thi\anh nền\Lecture_29.jpg">
            <a:extLst>
              <a:ext uri="{FF2B5EF4-FFF2-40B4-BE49-F238E27FC236}">
                <a16:creationId xmlns:a16="http://schemas.microsoft.com/office/drawing/2014/main" id="{64B1F317-2152-4945-B033-AB1339EEC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38"/>
            <a:ext cx="9067800" cy="683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6">
            <a:extLst>
              <a:ext uri="{FF2B5EF4-FFF2-40B4-BE49-F238E27FC236}">
                <a16:creationId xmlns:a16="http://schemas.microsoft.com/office/drawing/2014/main" id="{18C5911C-1534-4052-8278-04A413E5F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398588"/>
            <a:ext cx="68707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Phương pháp, hình thức tổ chức:</a:t>
            </a:r>
          </a:p>
        </p:txBody>
      </p:sp>
      <p:sp>
        <p:nvSpPr>
          <p:cNvPr id="17412" name="TextBox 6">
            <a:extLst>
              <a:ext uri="{FF2B5EF4-FFF2-40B4-BE49-F238E27FC236}">
                <a16:creationId xmlns:a16="http://schemas.microsoft.com/office/drawing/2014/main" id="{5F27E97B-1C4C-4FDD-96E2-926058F28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208338"/>
            <a:ext cx="60848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 tập, nhận biết số l</a:t>
            </a:r>
            <a:r>
              <a:rPr kumimoji="0" lang="vi-V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ợng 4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>
            <a:extLst>
              <a:ext uri="{FF2B5EF4-FFF2-40B4-BE49-F238E27FC236}">
                <a16:creationId xmlns:a16="http://schemas.microsoft.com/office/drawing/2014/main" id="{FAF65512-881A-40A3-93DF-9E67E26250FC}"/>
              </a:ext>
            </a:extLst>
          </p:cNvPr>
          <p:cNvSpPr/>
          <p:nvPr/>
        </p:nvSpPr>
        <p:spPr>
          <a:xfrm>
            <a:off x="152400" y="1470025"/>
            <a:ext cx="3733800" cy="3541713"/>
          </a:xfrm>
          <a:prstGeom prst="ellips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A8CE0EA-E3B8-4F2F-B573-236384C94D3E}"/>
              </a:ext>
            </a:extLst>
          </p:cNvPr>
          <p:cNvSpPr/>
          <p:nvPr/>
        </p:nvSpPr>
        <p:spPr>
          <a:xfrm>
            <a:off x="4495800" y="533400"/>
            <a:ext cx="4267200" cy="4648200"/>
          </a:xfrm>
          <a:prstGeom prst="ellips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1757442-953A-4F04-8D85-63063AD188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969" y="3505200"/>
            <a:ext cx="1016689" cy="997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94BDA571-4E99-47BA-887B-10572930A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769" y="3824288"/>
            <a:ext cx="1297444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CD2EB19-A61F-4977-A4CC-B8A4691571E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00" y="2091920"/>
            <a:ext cx="1531948" cy="11489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FFFF34A-962A-4CC1-AAB8-AEFF67CF65E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815" y="3209294"/>
            <a:ext cx="1531948" cy="114896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7C142B0-C076-484D-935F-300B328CACC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99340" y="2094253"/>
            <a:ext cx="1531948" cy="11489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E8E123-09D2-4D20-B178-F038207437E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571" t="18821" r="14147" b="24530"/>
          <a:stretch/>
        </p:blipFill>
        <p:spPr>
          <a:xfrm>
            <a:off x="5040358" y="1213753"/>
            <a:ext cx="1398688" cy="105251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15D72AB-C293-42A9-BB8A-BC0EF70461B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571" t="18821" r="14147" b="24530"/>
          <a:stretch/>
        </p:blipFill>
        <p:spPr>
          <a:xfrm>
            <a:off x="5040358" y="2601914"/>
            <a:ext cx="1398688" cy="105251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10670FD-390C-418A-A95A-D1871587AB7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571" t="18821" r="14147" b="24530"/>
          <a:stretch/>
        </p:blipFill>
        <p:spPr>
          <a:xfrm>
            <a:off x="6750793" y="2632321"/>
            <a:ext cx="1398688" cy="105251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D7C7A70-C421-4A92-984D-93C96CEB45D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571" t="18821" r="14147" b="24530"/>
          <a:stretch/>
        </p:blipFill>
        <p:spPr>
          <a:xfrm>
            <a:off x="6743846" y="1219737"/>
            <a:ext cx="1398688" cy="1052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108569EC-D2C7-4C67-B221-5898CD298870}"/>
              </a:ext>
            </a:extLst>
          </p:cNvPr>
          <p:cNvSpPr/>
          <p:nvPr/>
        </p:nvSpPr>
        <p:spPr>
          <a:xfrm>
            <a:off x="152400" y="1049736"/>
            <a:ext cx="3979862" cy="4953000"/>
          </a:xfrm>
          <a:prstGeom prst="ellips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EDC73F23-BC52-4716-9C60-A45B97056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691636"/>
            <a:ext cx="111125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73234991-2BF7-4C61-B830-EF256CF71D4C}"/>
              </a:ext>
            </a:extLst>
          </p:cNvPr>
          <p:cNvSpPr/>
          <p:nvPr/>
        </p:nvSpPr>
        <p:spPr>
          <a:xfrm>
            <a:off x="4617574" y="963613"/>
            <a:ext cx="4162889" cy="4953000"/>
          </a:xfrm>
          <a:prstGeom prst="ellips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B20BD1F-AEF6-4CD3-AC90-9058EA8D42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574" y="4514716"/>
            <a:ext cx="1004888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9E92BD-94C0-4389-A6CC-1179C0A8B6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342" t="15307" r="17342" b="36666"/>
          <a:stretch/>
        </p:blipFill>
        <p:spPr>
          <a:xfrm>
            <a:off x="428443" y="2038484"/>
            <a:ext cx="1476557" cy="108571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EA54B06-F53C-4A3A-8F88-07C57F1855E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342" t="15307" r="17342" b="36666"/>
          <a:stretch/>
        </p:blipFill>
        <p:spPr>
          <a:xfrm>
            <a:off x="2363663" y="2038484"/>
            <a:ext cx="1476557" cy="108571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CFA492E-19FF-4D22-A0A6-C29662BBCD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342" t="15307" r="17342" b="36666"/>
          <a:stretch/>
        </p:blipFill>
        <p:spPr>
          <a:xfrm>
            <a:off x="428442" y="3433581"/>
            <a:ext cx="1476557" cy="108571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85A992A-56C2-4EF1-BBB8-DCC040061F1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342" t="15307" r="17342" b="36666"/>
          <a:stretch/>
        </p:blipFill>
        <p:spPr>
          <a:xfrm>
            <a:off x="2390311" y="3429000"/>
            <a:ext cx="1476557" cy="10857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85DA80-9EFF-413C-A16F-CD7E2192F13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715" t="22572" r="6572" b="23714"/>
          <a:stretch/>
        </p:blipFill>
        <p:spPr>
          <a:xfrm>
            <a:off x="5715000" y="1187316"/>
            <a:ext cx="1828800" cy="115596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8D5DEC8-F6E6-43AF-86D7-C5CAFE9C359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715" t="22572" r="6572" b="23714"/>
          <a:stretch/>
        </p:blipFill>
        <p:spPr>
          <a:xfrm>
            <a:off x="4710344" y="2977766"/>
            <a:ext cx="1828800" cy="115596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8A9AA3C-603F-474E-9A66-36C1D7BEEA8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715" t="22572" r="6572" b="23714"/>
          <a:stretch/>
        </p:blipFill>
        <p:spPr>
          <a:xfrm>
            <a:off x="6781800" y="2950510"/>
            <a:ext cx="1828800" cy="1155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>
            <a:extLst>
              <a:ext uri="{FF2B5EF4-FFF2-40B4-BE49-F238E27FC236}">
                <a16:creationId xmlns:a16="http://schemas.microsoft.com/office/drawing/2014/main" id="{86BF6CAC-D000-4ECA-8751-0CDDD84451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-250825"/>
            <a:ext cx="9124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Box 6">
            <a:extLst>
              <a:ext uri="{FF2B5EF4-FFF2-40B4-BE49-F238E27FC236}">
                <a16:creationId xmlns:a16="http://schemas.microsoft.com/office/drawing/2014/main" id="{0259C45A-BE14-48CF-A843-3E3A004F1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4888" y="2794000"/>
            <a:ext cx="68929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Đếm trong phạm vi 5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989B1C3-67BB-4291-A704-40E929C26E5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8323" y="2889638"/>
            <a:ext cx="1531948" cy="11489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DD7AE8-0903-4FBB-A16F-CE437477795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87333" y="2873180"/>
            <a:ext cx="1531948" cy="11489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31B7A93-2C75-4CB7-A7D8-AAAB0633D66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98114" y="2854519"/>
            <a:ext cx="1531948" cy="11489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FA33D24-E634-4CB2-8977-8A6CA03461D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08895" y="2889638"/>
            <a:ext cx="1531948" cy="114896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3D6F54D-974C-49F0-873F-3971543865C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51730" y="2889639"/>
            <a:ext cx="1531948" cy="11489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32F26A5-7F1F-49F8-BE82-C0058B3696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71" t="18821" r="14147" b="24530"/>
          <a:stretch/>
        </p:blipFill>
        <p:spPr>
          <a:xfrm>
            <a:off x="200808" y="2984241"/>
            <a:ext cx="1398688" cy="10525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9F52A5D-B511-4F82-B590-56A601C7C1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71" t="18821" r="14147" b="24530"/>
          <a:stretch/>
        </p:blipFill>
        <p:spPr>
          <a:xfrm>
            <a:off x="1988072" y="2986428"/>
            <a:ext cx="1398688" cy="10525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E4627B0-10D8-4362-A5A7-018730F93D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71" t="18821" r="14147" b="24530"/>
          <a:stretch/>
        </p:blipFill>
        <p:spPr>
          <a:xfrm>
            <a:off x="3775336" y="2984241"/>
            <a:ext cx="1398688" cy="10525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26D054C-6923-42FD-B376-5F57AB1369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71" t="18821" r="14147" b="24530"/>
          <a:stretch/>
        </p:blipFill>
        <p:spPr>
          <a:xfrm>
            <a:off x="5562600" y="2984241"/>
            <a:ext cx="1398688" cy="105251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B5631A9-9DD9-4EA0-AAAF-3B9DE281CC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71" t="18821" r="14147" b="24530"/>
          <a:stretch/>
        </p:blipFill>
        <p:spPr>
          <a:xfrm>
            <a:off x="7349864" y="2984241"/>
            <a:ext cx="1398688" cy="105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92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>
            <a:extLst>
              <a:ext uri="{FF2B5EF4-FFF2-40B4-BE49-F238E27FC236}">
                <a16:creationId xmlns:a16="http://schemas.microsoft.com/office/drawing/2014/main" id="{B3C36E3A-2C37-4EB9-A4FE-BAB295A25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95400"/>
            <a:ext cx="4348163" cy="397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6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6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</TotalTime>
  <Words>127</Words>
  <Application>Microsoft Office PowerPoint</Application>
  <PresentationFormat>On-screen Show (4:3)</PresentationFormat>
  <Paragraphs>15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Times New Roman</vt:lpstr>
      <vt:lpstr>Office Theme</vt:lpstr>
      <vt:lpstr>7_Default Design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FPTSHOP</dc:creator>
  <cp:lastModifiedBy>Administrator</cp:lastModifiedBy>
  <cp:revision>61</cp:revision>
  <dcterms:created xsi:type="dcterms:W3CDTF">2020-07-02T04:03:45Z</dcterms:created>
  <dcterms:modified xsi:type="dcterms:W3CDTF">2025-03-24T02:37:54Z</dcterms:modified>
</cp:coreProperties>
</file>