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7" r:id="rId5"/>
    <p:sldId id="267" r:id="rId6"/>
    <p:sldId id="256" r:id="rId7"/>
    <p:sldId id="258" r:id="rId8"/>
    <p:sldId id="260" r:id="rId9"/>
    <p:sldId id="259" r:id="rId10"/>
    <p:sldId id="261" r:id="rId11"/>
    <p:sldId id="262" r:id="rId12"/>
    <p:sldId id="263" r:id="rId13"/>
    <p:sldId id="271" r:id="rId14"/>
    <p:sldId id="264" r:id="rId15"/>
    <p:sldId id="270" r:id="rId16"/>
    <p:sldId id="265" r:id="rId17"/>
    <p:sldId id="266" r:id="rId18"/>
    <p:sldId id="268" r:id="rId19"/>
    <p:sldId id="272" r:id="rId20"/>
    <p:sldId id="26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CCEBDCA-BBC3-43DB-8631-53429DA9890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31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46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91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11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17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60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86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12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29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0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13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27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41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55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82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167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97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14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99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0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47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34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23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61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68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05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39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13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58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63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0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34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091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2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586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722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45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6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9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2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9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78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CCEBDCA-BBC3-43DB-8631-53429DA9890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36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7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0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6D276A5-0A42-F7D1-62AF-520B5419D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76264D-AFD3-151E-27A3-93507BD2D841}"/>
              </a:ext>
            </a:extLst>
          </p:cNvPr>
          <p:cNvSpPr txBox="1"/>
          <p:nvPr/>
        </p:nvSpPr>
        <p:spPr>
          <a:xfrm>
            <a:off x="3450084" y="473274"/>
            <a:ext cx="59158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94004C0-4237-6E05-6CF6-82F097400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561" y="1150382"/>
            <a:ext cx="844517" cy="8327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EFC793-E3EE-4F39-D95C-6AC21697C60C}"/>
              </a:ext>
            </a:extLst>
          </p:cNvPr>
          <p:cNvSpPr txBox="1"/>
          <p:nvPr/>
        </p:nvSpPr>
        <p:spPr>
          <a:xfrm>
            <a:off x="2118797" y="2347843"/>
            <a:ext cx="8810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KHÁM PHÁ            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NGÀY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QUỐC TẾ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PHỤ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8/3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2AB59-6D2C-27B2-49F5-30801FE369B5}"/>
              </a:ext>
            </a:extLst>
          </p:cNvPr>
          <p:cNvSpPr txBox="1"/>
          <p:nvPr/>
        </p:nvSpPr>
        <p:spPr>
          <a:xfrm>
            <a:off x="4188637" y="3926391"/>
            <a:ext cx="55148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Lớp: MG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3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- 4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99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799"/>
            <a:ext cx="3851564" cy="3352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782" y="3048001"/>
            <a:ext cx="3955472" cy="33250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7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EC601F-CDD8-EC1E-D0E4-7A2688A6A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0658" cy="68580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4EE8405-BB33-B0A2-A75E-1B368396E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7" y="206640"/>
            <a:ext cx="5715000" cy="4048125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CC7AF570-21E0-0EBB-AB8B-E938FCAC0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16" y="206640"/>
            <a:ext cx="5547084" cy="3851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91C71D-D45B-1CAE-8307-3FD8DAD6F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296" y="4419377"/>
            <a:ext cx="4675239" cy="23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5614"/>
            <a:ext cx="4602050" cy="3203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61" y="3657600"/>
            <a:ext cx="4498975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1EBDBD4-D931-6B1F-68E9-2A42CA6A9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0D445AF7-82D4-0A38-6206-28E580A740F1}"/>
              </a:ext>
            </a:extLst>
          </p:cNvPr>
          <p:cNvSpPr/>
          <p:nvPr/>
        </p:nvSpPr>
        <p:spPr>
          <a:xfrm>
            <a:off x="1376516" y="1162772"/>
            <a:ext cx="9438967" cy="33331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C001BC-5494-4B29-36CD-BA1DDCD4C65E}"/>
              </a:ext>
            </a:extLst>
          </p:cNvPr>
          <p:cNvSpPr txBox="1"/>
          <p:nvPr/>
        </p:nvSpPr>
        <p:spPr>
          <a:xfrm>
            <a:off x="2130950" y="2091193"/>
            <a:ext cx="8142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 </a:t>
            </a:r>
            <a:r>
              <a:rPr lang="vi-V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vi-V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275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t next to a white wall&#10;&#10;Description automatically generated with low confidence">
            <a:extLst>
              <a:ext uri="{FF2B5EF4-FFF2-40B4-BE49-F238E27FC236}">
                <a16:creationId xmlns:a16="http://schemas.microsoft.com/office/drawing/2014/main" id="{554A3BF2-988A-D70D-2DEE-3041ABF24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5" y="-222637"/>
            <a:ext cx="12109837" cy="6921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15E855-6014-DF1D-568B-16F47520EEF3}"/>
              </a:ext>
            </a:extLst>
          </p:cNvPr>
          <p:cNvSpPr txBox="1"/>
          <p:nvPr/>
        </p:nvSpPr>
        <p:spPr>
          <a:xfrm>
            <a:off x="4659465" y="1168841"/>
            <a:ext cx="3225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Câu 1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D65C8A-ED3A-62D9-0A8C-3DC87E00C19A}"/>
              </a:ext>
            </a:extLst>
          </p:cNvPr>
          <p:cNvSpPr txBox="1"/>
          <p:nvPr/>
        </p:nvSpPr>
        <p:spPr>
          <a:xfrm>
            <a:off x="4039263" y="2138901"/>
            <a:ext cx="331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ngày gì?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E521B-6846-4502-2E6E-1FE16171F61F}"/>
              </a:ext>
            </a:extLst>
          </p:cNvPr>
          <p:cNvSpPr txBox="1"/>
          <p:nvPr/>
        </p:nvSpPr>
        <p:spPr>
          <a:xfrm>
            <a:off x="2687541" y="3116911"/>
            <a:ext cx="6233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Thu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633F0C-C1D4-FDED-074C-7DA2785732AC}"/>
              </a:ext>
            </a:extLst>
          </p:cNvPr>
          <p:cNvSpPr txBox="1"/>
          <p:nvPr/>
        </p:nvSpPr>
        <p:spPr>
          <a:xfrm>
            <a:off x="2759103" y="3983603"/>
            <a:ext cx="388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2D86B1-490B-5606-4579-2F5D3C2A56A7}"/>
              </a:ext>
            </a:extLst>
          </p:cNvPr>
          <p:cNvSpPr txBox="1"/>
          <p:nvPr/>
        </p:nvSpPr>
        <p:spPr>
          <a:xfrm>
            <a:off x="2687541" y="4700494"/>
            <a:ext cx="4532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Ngày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phụ nữ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7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DCC0671-5C99-0A16-1B5D-16EF2010C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58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0D70C-D91F-D295-0F1C-61A22D17A55A}"/>
              </a:ext>
            </a:extLst>
          </p:cNvPr>
          <p:cNvSpPr txBox="1"/>
          <p:nvPr/>
        </p:nvSpPr>
        <p:spPr>
          <a:xfrm>
            <a:off x="4595855" y="890546"/>
            <a:ext cx="4508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AC20E8-A9BC-4CE3-CA0B-9D24D105040A}"/>
              </a:ext>
            </a:extLst>
          </p:cNvPr>
          <p:cNvSpPr txBox="1"/>
          <p:nvPr/>
        </p:nvSpPr>
        <p:spPr>
          <a:xfrm>
            <a:off x="1746636" y="1622065"/>
            <a:ext cx="869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4088A7-CE78-2625-1E8D-20BEBEC9A1C3}"/>
              </a:ext>
            </a:extLst>
          </p:cNvPr>
          <p:cNvSpPr txBox="1"/>
          <p:nvPr/>
        </p:nvSpPr>
        <p:spPr>
          <a:xfrm>
            <a:off x="2091193" y="2608028"/>
            <a:ext cx="656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1CDA80-12CD-825E-6FFD-6330FCBA4557}"/>
              </a:ext>
            </a:extLst>
          </p:cNvPr>
          <p:cNvSpPr txBox="1"/>
          <p:nvPr/>
        </p:nvSpPr>
        <p:spPr>
          <a:xfrm>
            <a:off x="2162754" y="3185339"/>
            <a:ext cx="504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8741C-831F-D5E8-5808-DBBB08AAC0FB}"/>
              </a:ext>
            </a:extLst>
          </p:cNvPr>
          <p:cNvSpPr txBox="1"/>
          <p:nvPr/>
        </p:nvSpPr>
        <p:spPr>
          <a:xfrm>
            <a:off x="2091193" y="3762650"/>
            <a:ext cx="4905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0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52629" y="-1152073"/>
            <a:ext cx="6839854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1354080"/>
            <a:ext cx="594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8/3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6768" y="3058603"/>
            <a:ext cx="1981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A.Bánh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6768" y="4038600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7450" y="5018597"/>
            <a:ext cx="183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7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E427FCB-9645-8324-A840-5650A7E43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3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445D65-E5BC-BA23-E22E-E6DE47D2C9D2}"/>
              </a:ext>
            </a:extLst>
          </p:cNvPr>
          <p:cNvSpPr txBox="1"/>
          <p:nvPr/>
        </p:nvSpPr>
        <p:spPr>
          <a:xfrm>
            <a:off x="2337684" y="2274073"/>
            <a:ext cx="8873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836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42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tes flying in the sky&#10;&#10;Description automatically generated with low confidence">
            <a:extLst>
              <a:ext uri="{FF2B5EF4-FFF2-40B4-BE49-F238E27FC236}">
                <a16:creationId xmlns:a16="http://schemas.microsoft.com/office/drawing/2014/main" id="{094557AF-2CCB-6EF2-4D3F-10D8E19D1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51" y="108155"/>
            <a:ext cx="1232965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0F0BC9-92C9-56E1-7D2A-2908A0088B28}"/>
              </a:ext>
            </a:extLst>
          </p:cNvPr>
          <p:cNvSpPr txBox="1"/>
          <p:nvPr/>
        </p:nvSpPr>
        <p:spPr>
          <a:xfrm>
            <a:off x="4738978" y="925313"/>
            <a:ext cx="2576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Bà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chăm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sóc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cháu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C07DEB-91A1-DDB9-2032-6EADDEB75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46" y="1386978"/>
            <a:ext cx="4813861" cy="4969147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DE799F-A32B-29FA-1BC9-37243BC39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31" y="1386978"/>
            <a:ext cx="5372033" cy="496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8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75112FF-998A-428B-D84E-29CFF4D1B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erson washing a baby in a sink&#10;&#10;Description automatically generated with medium confidence">
            <a:extLst>
              <a:ext uri="{FF2B5EF4-FFF2-40B4-BE49-F238E27FC236}">
                <a16:creationId xmlns:a16="http://schemas.microsoft.com/office/drawing/2014/main" id="{255241B5-B54D-4D14-562A-E9752CF52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" y="695571"/>
            <a:ext cx="3901856" cy="2598636"/>
          </a:xfrm>
          <a:prstGeom prst="rect">
            <a:avLst/>
          </a:prstGeom>
        </p:spPr>
      </p:pic>
      <p:pic>
        <p:nvPicPr>
          <p:cNvPr id="9" name="Picture 8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D17D18BA-92F5-F800-AE3B-C596D18C8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89" y="2417974"/>
            <a:ext cx="2156436" cy="2151748"/>
          </a:xfrm>
          <a:prstGeom prst="rect">
            <a:avLst/>
          </a:prstGeom>
        </p:spPr>
      </p:pic>
      <p:pic>
        <p:nvPicPr>
          <p:cNvPr id="11" name="Picture 10" descr="A person feeding a baby&#10;&#10;Description automatically generated">
            <a:extLst>
              <a:ext uri="{FF2B5EF4-FFF2-40B4-BE49-F238E27FC236}">
                <a16:creationId xmlns:a16="http://schemas.microsoft.com/office/drawing/2014/main" id="{BF933A96-2E68-F720-8F6A-F329CF5B7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" y="3989777"/>
            <a:ext cx="3901856" cy="2601237"/>
          </a:xfrm>
          <a:prstGeom prst="rect">
            <a:avLst/>
          </a:prstGeom>
        </p:spPr>
      </p:pic>
      <p:pic>
        <p:nvPicPr>
          <p:cNvPr id="13" name="Picture 12" descr="A person reading a book to children&#10;&#10;Description automatically generated with low confidence">
            <a:extLst>
              <a:ext uri="{FF2B5EF4-FFF2-40B4-BE49-F238E27FC236}">
                <a16:creationId xmlns:a16="http://schemas.microsoft.com/office/drawing/2014/main" id="{7C20EBE6-599B-ECDB-9134-0004F609D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619" y="655061"/>
            <a:ext cx="3799916" cy="2773939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37EAD9B1-4A87-7A95-F2CD-36E33C8EC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648" y="3847956"/>
            <a:ext cx="3901857" cy="27430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31FB37-75F9-E706-DCEB-FDDCE754628B}"/>
              </a:ext>
            </a:extLst>
          </p:cNvPr>
          <p:cNvSpPr txBox="1"/>
          <p:nvPr/>
        </p:nvSpPr>
        <p:spPr>
          <a:xfrm>
            <a:off x="4996815" y="206734"/>
            <a:ext cx="2493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Mẹ</a:t>
            </a:r>
            <a:r>
              <a:rPr lang="vi-VN" sz="2000" b="1" dirty="0"/>
              <a:t> </a:t>
            </a:r>
            <a:r>
              <a:rPr lang="vi-VN" sz="2000" b="1" dirty="0" err="1"/>
              <a:t>là</a:t>
            </a:r>
            <a:r>
              <a:rPr lang="vi-VN" sz="2000" b="1" dirty="0"/>
              <a:t> </a:t>
            </a:r>
            <a:r>
              <a:rPr lang="vi-VN" sz="2000" b="1" dirty="0" err="1"/>
              <a:t>người</a:t>
            </a:r>
            <a:r>
              <a:rPr lang="vi-VN" sz="2000" b="1" dirty="0"/>
              <a:t> luôn thương yêu chăm </a:t>
            </a:r>
            <a:r>
              <a:rPr lang="vi-VN" sz="2000" b="1" dirty="0" err="1"/>
              <a:t>sóc</a:t>
            </a:r>
            <a:r>
              <a:rPr lang="vi-VN" sz="2000" b="1" dirty="0"/>
              <a:t> con.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54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BE3072E-AAAB-F66D-4E3E-9D2CE4772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erson feeding a baby&#10;&#10;Description automatically generated with medium confidence">
            <a:extLst>
              <a:ext uri="{FF2B5EF4-FFF2-40B4-BE49-F238E27FC236}">
                <a16:creationId xmlns:a16="http://schemas.microsoft.com/office/drawing/2014/main" id="{83DC1615-0243-6CA7-B93D-EA97CC20D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1" y="120009"/>
            <a:ext cx="3093474" cy="4124632"/>
          </a:xfrm>
          <a:prstGeom prst="rect">
            <a:avLst/>
          </a:prstGeom>
        </p:spPr>
      </p:pic>
      <p:pic>
        <p:nvPicPr>
          <p:cNvPr id="9" name="Picture 8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1EF38A56-9E8C-70A8-6B3E-F3828E3F1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17" y="120009"/>
            <a:ext cx="5020596" cy="3514417"/>
          </a:xfrm>
          <a:prstGeom prst="rect">
            <a:avLst/>
          </a:prstGeom>
        </p:spPr>
      </p:pic>
      <p:pic>
        <p:nvPicPr>
          <p:cNvPr id="11" name="Picture 10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A7FDDA47-BB61-6869-F6EA-64B06C10C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35" y="3791103"/>
            <a:ext cx="4520381" cy="301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7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4E51627-DEBD-A207-E278-B50F7A151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659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F4DB0B-45BA-60A4-0F64-FBBA9D3D2A0B}"/>
              </a:ext>
            </a:extLst>
          </p:cNvPr>
          <p:cNvSpPr txBox="1"/>
          <p:nvPr/>
        </p:nvSpPr>
        <p:spPr>
          <a:xfrm>
            <a:off x="5923101" y="2924582"/>
            <a:ext cx="5968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luôn yêu thương </a:t>
            </a:r>
            <a:r>
              <a:rPr 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318" y="1517486"/>
            <a:ext cx="4280452" cy="3214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886" y="3574072"/>
            <a:ext cx="3988595" cy="3228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0754" t="32656"/>
          <a:stretch/>
        </p:blipFill>
        <p:spPr>
          <a:xfrm>
            <a:off x="5923101" y="0"/>
            <a:ext cx="3865229" cy="28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7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ưu thiếp 8/3 tự làm đẹp, ý nghĩa, đơn giản - HoaTie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65784" y="4861283"/>
            <a:ext cx="7526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diễn ra trong ngày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8/3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1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330" y="3926993"/>
            <a:ext cx="5155096" cy="2931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0" y="0"/>
            <a:ext cx="5817704" cy="3500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066" t="7134" r="15925"/>
          <a:stretch/>
        </p:blipFill>
        <p:spPr>
          <a:xfrm>
            <a:off x="119270" y="3926992"/>
            <a:ext cx="5817704" cy="2931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330" y="1"/>
            <a:ext cx="5155096" cy="350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able, picture frame&#10;&#10;Description automatically generated">
            <a:extLst>
              <a:ext uri="{FF2B5EF4-FFF2-40B4-BE49-F238E27FC236}">
                <a16:creationId xmlns:a16="http://schemas.microsoft.com/office/drawing/2014/main" id="{3B1098C4-8522-67CD-03F8-92C0E428D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60CC21-A36E-297B-A318-216C67DEA593}"/>
              </a:ext>
            </a:extLst>
          </p:cNvPr>
          <p:cNvSpPr txBox="1"/>
          <p:nvPr/>
        </p:nvSpPr>
        <p:spPr>
          <a:xfrm>
            <a:off x="1563329" y="589935"/>
            <a:ext cx="4444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tham gia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76" y="1157391"/>
            <a:ext cx="4881901" cy="2622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76" y="4006501"/>
            <a:ext cx="4868844" cy="2624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510" y="453372"/>
            <a:ext cx="5373833" cy="596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6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346</TotalTime>
  <Words>171</Words>
  <Application>Microsoft Office PowerPoint</Application>
  <PresentationFormat>Widescreen</PresentationFormat>
  <Paragraphs>28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Times New Roman</vt:lpstr>
      <vt:lpstr>Tw Cen MT</vt:lpstr>
      <vt:lpstr>Tw Cen MT Condensed</vt:lpstr>
      <vt:lpstr>Wingdings 3</vt:lpstr>
      <vt:lpstr>Integral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Hoa</dc:creator>
  <cp:lastModifiedBy>Administrator</cp:lastModifiedBy>
  <cp:revision>17</cp:revision>
  <dcterms:created xsi:type="dcterms:W3CDTF">2022-10-21T13:39:08Z</dcterms:created>
  <dcterms:modified xsi:type="dcterms:W3CDTF">2025-03-24T02:35:59Z</dcterms:modified>
</cp:coreProperties>
</file>