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4CCA-0625-4FF2-A142-331F21837FC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53E9-C69B-4F72-8648-365BC986A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16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4CCA-0625-4FF2-A142-331F21837FC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53E9-C69B-4F72-8648-365BC986A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36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4CCA-0625-4FF2-A142-331F21837FC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53E9-C69B-4F72-8648-365BC986A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49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4CCA-0625-4FF2-A142-331F21837FC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53E9-C69B-4F72-8648-365BC986A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9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4CCA-0625-4FF2-A142-331F21837FC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53E9-C69B-4F72-8648-365BC986A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5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4CCA-0625-4FF2-A142-331F21837FC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53E9-C69B-4F72-8648-365BC986A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4CCA-0625-4FF2-A142-331F21837FC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53E9-C69B-4F72-8648-365BC986A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42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4CCA-0625-4FF2-A142-331F21837FC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53E9-C69B-4F72-8648-365BC986A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04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4CCA-0625-4FF2-A142-331F21837FC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53E9-C69B-4F72-8648-365BC986A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0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4CCA-0625-4FF2-A142-331F21837FC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53E9-C69B-4F72-8648-365BC986A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07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4CCA-0625-4FF2-A142-331F21837FC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53E9-C69B-4F72-8648-365BC986A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39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A4CCA-0625-4FF2-A142-331F21837FC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453E9-C69B-4F72-8648-365BC986A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8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91313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6FA3FB3-312D-4BEF-95D6-D5F5F456F327}"/>
              </a:ext>
            </a:extLst>
          </p:cNvPr>
          <p:cNvSpPr/>
          <p:nvPr/>
        </p:nvSpPr>
        <p:spPr>
          <a:xfrm>
            <a:off x="2373320" y="101024"/>
            <a:ext cx="4397359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UBND QUẬN</a:t>
            </a:r>
            <a:r>
              <a:rPr lang="vi-VN" sz="2400" b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LONG BIÊN</a:t>
            </a:r>
          </a:p>
          <a:p>
            <a:pPr algn="ctr"/>
            <a:r>
              <a:rPr lang="vi-VN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 MẦM NON LONG BIÊN</a:t>
            </a:r>
            <a:endParaRPr lang="en-US" sz="20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FA21BAD-DDAA-49BB-8E62-9E0E3F108953}"/>
              </a:ext>
            </a:extLst>
          </p:cNvPr>
          <p:cNvSpPr txBox="1"/>
          <p:nvPr/>
        </p:nvSpPr>
        <p:spPr>
          <a:xfrm>
            <a:off x="609605" y="2667000"/>
            <a:ext cx="8114507" cy="3605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vi-VN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 NHẠC</a:t>
            </a:r>
            <a:r>
              <a:rPr lang="vi-V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 HÁT: LÝ CÂY XANH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 CHƠI: ĐÓNG BĂNG</a:t>
            </a:r>
            <a:endParaRPr lang="vi-VN" sz="24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Giáo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Đào Hằng Thủy</a:t>
            </a: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05515"/>
            <a:ext cx="1495341" cy="149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85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5981"/>
            <a:ext cx="8229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749670" y="5952226"/>
            <a:ext cx="37338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4250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7" b="4415"/>
          <a:stretch/>
        </p:blipFill>
        <p:spPr bwMode="auto">
          <a:xfrm>
            <a:off x="457200" y="304800"/>
            <a:ext cx="8153400" cy="546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360582" y="5952226"/>
            <a:ext cx="4346635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7834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133600" y="2286000"/>
            <a:ext cx="4646762" cy="1447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3600" b="1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 ca Nam Bộ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Lí-cây-xanh-_Bài-hát-mẫu_-Chủ-đề-2-SGK-Âm-nhạc-1-Cánh-diề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90204" y="403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0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43"/>
            <a:ext cx="9144000" cy="682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1422975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Các con vừa nghe bài hát có tên là gì?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2590800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              Bài hát Lý cây xanh </a:t>
            </a:r>
          </a:p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Dân ca Nam bộ</a:t>
            </a:r>
          </a:p>
        </p:txBody>
      </p:sp>
    </p:spTree>
    <p:extLst>
      <p:ext uri="{BB962C8B-B14F-4D97-AF65-F5344CB8AC3E}">
        <p14:creationId xmlns:p14="http://schemas.microsoft.com/office/powerpoint/2010/main" val="54653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43"/>
            <a:ext cx="9144000" cy="682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2954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Bài hát Lý cây xanh nói về điều gì?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286000"/>
            <a:ext cx="5791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ội dung bài hát nói về cây xanh cho chúng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 bóng mát, cho chim đậu trên cành hót líu lo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làm cho cuộc sống của chúng ta trong lành và vui vẻ hơn</a:t>
            </a:r>
          </a:p>
        </p:txBody>
      </p:sp>
    </p:spTree>
    <p:extLst>
      <p:ext uri="{BB962C8B-B14F-4D97-AF65-F5344CB8AC3E}">
        <p14:creationId xmlns:p14="http://schemas.microsoft.com/office/powerpoint/2010/main" val="216045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43"/>
            <a:ext cx="9144000" cy="682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1123891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Trò chơi: Đóng băng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263170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>
                <a:latin typeface="+mj-lt"/>
              </a:rPr>
              <a:t>Trẻ nhún nhảy theo nhạc, khi nhạc dừng trẻ dừng lại, đứng im “đóng băng”</a:t>
            </a:r>
            <a:endParaRPr lang="en-US" sz="3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045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43"/>
            <a:ext cx="9144000" cy="682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248922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Xin chào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16045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129</Words>
  <Application>Microsoft Office PowerPoint</Application>
  <PresentationFormat>On-screen Show (4:3)</PresentationFormat>
  <Paragraphs>21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11</cp:revision>
  <dcterms:created xsi:type="dcterms:W3CDTF">2023-02-16T02:23:47Z</dcterms:created>
  <dcterms:modified xsi:type="dcterms:W3CDTF">2025-02-19T08:15:14Z</dcterms:modified>
</cp:coreProperties>
</file>