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C5DED-058C-4270-B536-6A8A0084C15A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153400" cy="6477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25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2670" y="1219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1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altLang="en-US" sz="1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2028825"/>
            <a:ext cx="134778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12670" y="3657600"/>
            <a:ext cx="47739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Vè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(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: 4 - 5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B2             </a:t>
            </a:r>
          </a:p>
          <a:p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 descr="thanhl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55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24000" y="15240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Ăn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vào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mát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mẻ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Là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trái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thanh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4" name="Picture 3" descr="d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066800" y="3048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  <a:sym typeface="Wingdings"/>
              </a:rPr>
              <a:t>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Xanh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vỏ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đỏ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lòng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  <a:sym typeface="Wingdings"/>
              </a:rPr>
              <a:t>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Là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trái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dưa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hấu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437"/>
            <a:ext cx="9144000" cy="6126163"/>
          </a:xfrm>
        </p:spPr>
        <p:txBody>
          <a:bodyPr>
            <a:normAutofit/>
          </a:bodyPr>
          <a:lstStyle/>
          <a:p>
            <a:pPr algn="ctr"/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 descr="sau rie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381000"/>
            <a:ext cx="800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Hình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thù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rất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xấu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Là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trái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sầu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riêng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Picture 2" descr="23124958-dua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752600" y="762000"/>
            <a:ext cx="89154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 2"/>
              </a:rPr>
              <a:t>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Vàng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vỏ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xanh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viền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 2"/>
              </a:rPr>
              <a:t>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Dưa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gang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thơm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mát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MS Gothic" pitchFamily="49" charset="-128"/>
            </a:endParaRPr>
          </a:p>
          <a:p>
            <a:pPr algn="ctr"/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MS Gothic" pitchFamily="49" charset="-128"/>
            </a:endParaRPr>
          </a:p>
        </p:txBody>
      </p:sp>
      <p:pic>
        <p:nvPicPr>
          <p:cNvPr id="5" name="Picture 2" descr="GHHY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447800" y="452203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  <a:sym typeface="Wingdings"/>
              </a:rPr>
              <a:t>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Da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sần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đen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hạt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MS Gothic" pitchFamily="49" charset="-128"/>
            </a:endParaRP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  <a:sym typeface="Wingdings"/>
              </a:rPr>
              <a:t>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Là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trái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mãng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cầu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 descr="chu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915400" cy="670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"/>
            <a:ext cx="91440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Cong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giống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móc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câu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Chuối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già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chuối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sứ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Câu</a:t>
            </a:r>
            <a:r>
              <a:rPr lang="en-US" u="sng" dirty="0"/>
              <a:t> 1 </a:t>
            </a:r>
            <a:r>
              <a:rPr lang="en-US" dirty="0"/>
              <a:t>: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pic>
        <p:nvPicPr>
          <p:cNvPr id="5" name="Picture 2" descr="C:\Users\SON CA\Desktop\anh-dep-trai-cay11__36007_zoom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6106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8229600" y="61722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2895600"/>
            <a:ext cx="6476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VÈ TRÁI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3600" u="sng" dirty="0" err="1">
                <a:solidFill>
                  <a:srgbClr val="FF0000"/>
                </a:solidFill>
              </a:rPr>
              <a:t>Câu</a:t>
            </a:r>
            <a:r>
              <a:rPr lang="en-US" sz="3600" u="sng" dirty="0">
                <a:solidFill>
                  <a:srgbClr val="FF0000"/>
                </a:solidFill>
              </a:rPr>
              <a:t> 2 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thơ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loại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quả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nào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SON CA\Desktop\cong-dung-tuyet-voi-cua-trai-dua-g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600200"/>
            <a:ext cx="2357640" cy="2514600"/>
          </a:xfrm>
          <a:prstGeom prst="rect">
            <a:avLst/>
          </a:prstGeom>
          <a:noFill/>
        </p:spPr>
      </p:pic>
      <p:pic>
        <p:nvPicPr>
          <p:cNvPr id="1027" name="Picture 3" descr="C:\Users\SON CA\Desktop\ba-bau-an-thanh-long-duoc-khong-phunutoday_v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038600"/>
            <a:ext cx="2286000" cy="2424113"/>
          </a:xfrm>
          <a:prstGeom prst="rect">
            <a:avLst/>
          </a:prstGeom>
          <a:noFill/>
        </p:spPr>
      </p:pic>
      <p:pic>
        <p:nvPicPr>
          <p:cNvPr id="1028" name="Picture 4" descr="C:\Users\SON CA\Desktop\an-chuoi-phunutoday_v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429000"/>
            <a:ext cx="2400299" cy="2743200"/>
          </a:xfrm>
          <a:prstGeom prst="rect">
            <a:avLst/>
          </a:prstGeom>
          <a:noFill/>
        </p:spPr>
      </p:pic>
      <p:pic>
        <p:nvPicPr>
          <p:cNvPr id="1029" name="Picture 5" descr="C:\Users\SON CA\Desktop\ba-bau-co-nen-an-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038600"/>
            <a:ext cx="2305050" cy="2286000"/>
          </a:xfrm>
          <a:prstGeom prst="rect">
            <a:avLst/>
          </a:prstGeom>
          <a:noFill/>
        </p:spPr>
      </p:pic>
      <p:pic>
        <p:nvPicPr>
          <p:cNvPr id="1030" name="Picture 6" descr="C:\Users\SON CA\Desktop\s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295400"/>
            <a:ext cx="2667000" cy="2895600"/>
          </a:xfrm>
          <a:prstGeom prst="rect">
            <a:avLst/>
          </a:prstGeom>
          <a:noFill/>
        </p:spPr>
      </p:pic>
      <p:pic>
        <p:nvPicPr>
          <p:cNvPr id="1031" name="Picture 7" descr="C:\Users\SON CA\Desktop\duahaung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600200"/>
            <a:ext cx="2874241" cy="2362200"/>
          </a:xfrm>
          <a:prstGeom prst="rect">
            <a:avLst/>
          </a:prstGeom>
          <a:noFill/>
        </p:spPr>
      </p:pic>
      <p:sp>
        <p:nvSpPr>
          <p:cNvPr id="4" name="Action Button: Home 3">
            <a:hlinkClick r:id="rId8" action="ppaction://hlinksldjump" highlightClick="1"/>
          </p:cNvPr>
          <p:cNvSpPr/>
          <p:nvPr/>
        </p:nvSpPr>
        <p:spPr>
          <a:xfrm>
            <a:off x="8553450" y="6324600"/>
            <a:ext cx="36195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3 :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ba-bau-an-thanh-long-duoc-khong-phunutoday_v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7772400" cy="4724399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458200" y="62484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/>
          </a:p>
        </p:txBody>
      </p:sp>
      <p:pic>
        <p:nvPicPr>
          <p:cNvPr id="4" name="Content Placeholder 3" descr="du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762000"/>
            <a:ext cx="662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Gothic" pitchFamily="34" charset="0"/>
              </a:rPr>
              <a:t>QUẢ DƯA HẤU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uahaung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772399" cy="5105400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05800" y="61722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95400"/>
            <a:ext cx="7696199" cy="4830763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5334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:Quả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vàng,viền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8458200" y="6248400"/>
            <a:ext cx="4572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23124958-dua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sần,hạt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ba-bau-co-nen-an-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8305800" cy="4800600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458200" y="6172200"/>
            <a:ext cx="3810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:Quả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cong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an-chuoi-phunutoday_v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8077200" cy="5029199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458200" y="61722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QUẢ CHUỐI</a:t>
            </a:r>
          </a:p>
        </p:txBody>
      </p:sp>
      <p:pic>
        <p:nvPicPr>
          <p:cNvPr id="4" name="Content Placeholder 3" descr="chuo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MÃNG CẦU(NA)</a:t>
            </a:r>
          </a:p>
        </p:txBody>
      </p:sp>
      <p:pic>
        <p:nvPicPr>
          <p:cNvPr id="5" name="Picture 2" descr="GHHY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QUẢ THANH LONG</a:t>
            </a:r>
          </a:p>
        </p:txBody>
      </p:sp>
      <p:pic>
        <p:nvPicPr>
          <p:cNvPr id="4" name="Content Placeholder 3" descr="thanhl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QUẢ SẦU RIÊNG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686800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086600" cy="2011362"/>
          </a:xfrm>
        </p:spPr>
        <p:txBody>
          <a:bodyPr>
            <a:noAutofit/>
          </a:bodyPr>
          <a:lstStyle/>
          <a:p>
            <a:r>
              <a:rPr lang="en-US" sz="10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5201"/>
            <a:ext cx="9144000" cy="198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VÈ TRÁI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458200" cy="6705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                                     </a:t>
            </a:r>
            <a:r>
              <a:rPr lang="en-US" sz="5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VÈ TRÁI CÂY</a:t>
            </a:r>
          </a:p>
          <a:p>
            <a:pPr>
              <a:buNone/>
            </a:pPr>
            <a:r>
              <a:rPr lang="en-US" dirty="0"/>
              <a:t>                                     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            </a:t>
            </a:r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vi-VN" dirty="0">
                <a:solidFill>
                  <a:srgbClr val="002060"/>
                </a:solidFill>
              </a:rPr>
              <a:t>ẳng lặng mà nghe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</a:t>
            </a:r>
            <a:r>
              <a:rPr lang="vi-VN" dirty="0">
                <a:solidFill>
                  <a:srgbClr val="002060"/>
                </a:solidFill>
              </a:rPr>
              <a:t>Tôi đọc bài vè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</a:t>
            </a:r>
            <a:r>
              <a:rPr lang="vi-VN" dirty="0">
                <a:solidFill>
                  <a:srgbClr val="002060"/>
                </a:solidFill>
              </a:rPr>
              <a:t>Trái cây bạn nhé!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Ăn vào mát mẻ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Là trái thanh long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Xanh vỏ đỏ lòng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Là trái dưa hấu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Hình thù rất xấu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Là trái sầu riêng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Vàng </a:t>
            </a:r>
            <a:r>
              <a:rPr lang="en-US" dirty="0">
                <a:solidFill>
                  <a:srgbClr val="002060"/>
                </a:solidFill>
              </a:rPr>
              <a:t>v</a:t>
            </a:r>
            <a:r>
              <a:rPr lang="vi-VN" dirty="0">
                <a:solidFill>
                  <a:srgbClr val="002060"/>
                </a:solidFill>
              </a:rPr>
              <a:t>ỏ xanh viền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Dưa gang thơm mát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Da sần đen hạt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</a:t>
            </a:r>
            <a:r>
              <a:rPr lang="vi-VN" dirty="0">
                <a:solidFill>
                  <a:srgbClr val="002060"/>
                </a:solidFill>
              </a:rPr>
              <a:t>Là trái mãng cầu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</a:t>
            </a:r>
            <a:r>
              <a:rPr lang="vi-VN" dirty="0">
                <a:solidFill>
                  <a:srgbClr val="002060"/>
                </a:solidFill>
              </a:rPr>
              <a:t>Cong giống móc câu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</a:t>
            </a:r>
            <a:r>
              <a:rPr lang="vi-VN" dirty="0">
                <a:solidFill>
                  <a:srgbClr val="002060"/>
                </a:solidFill>
              </a:rPr>
              <a:t>Chuối già, chuối sứ.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Content Placeholder 3" descr="sau rie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657600"/>
            <a:ext cx="1472185" cy="990600"/>
          </a:xfrm>
          <a:prstGeom prst="rect">
            <a:avLst/>
          </a:prstGeom>
        </p:spPr>
      </p:pic>
      <p:pic>
        <p:nvPicPr>
          <p:cNvPr id="6" name="Content Placeholder 3" descr="thanhl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066800"/>
            <a:ext cx="18288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du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295400"/>
            <a:ext cx="1483771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HHY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2043113" cy="1295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huo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1216" y="4953000"/>
            <a:ext cx="2151784" cy="16184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 descr="2f2a9a1cc1f36d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914400" y="5029200"/>
            <a:ext cx="24384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 descr="trai c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674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114300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Lẳng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lặng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mà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nghe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Tôi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đọc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bài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vè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Trái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cây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bạn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nhé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342</Words>
  <Application>Microsoft Office PowerPoint</Application>
  <PresentationFormat>On-screen Show (4:3)</PresentationFormat>
  <Paragraphs>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QUẢ CHUỐI</vt:lpstr>
      <vt:lpstr>MÃNG CẦU(NA)</vt:lpstr>
      <vt:lpstr>QUẢ THANH LONG</vt:lpstr>
      <vt:lpstr>QUẢ SẦU RIÊNG</vt:lpstr>
      <vt:lpstr>BÀI THƠ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Câu 1 : Bài thơ có tên gọi là gì?</vt:lpstr>
      <vt:lpstr>Câu 2 :Trong bài thơ có những loại quả nào?</vt:lpstr>
      <vt:lpstr>Câu 3 :Ăn vào mát mẻ là quả gì?</vt:lpstr>
      <vt:lpstr>Câu 4 :Xanh vỏ đỏ lòng là quả gì?</vt:lpstr>
      <vt:lpstr>Câu 5 :Quả sầu riêng thì như thế nào?</vt:lpstr>
      <vt:lpstr>Câu 6:Quả gì có vỏ màu vàng,viền xanh?</vt:lpstr>
      <vt:lpstr>Câu 7 :Qủa gì có da sần,hạt màu đen?</vt:lpstr>
      <vt:lpstr>Câu 8:Quả gì cong giống móc câu?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 DƯA HẤU</dc:title>
  <dc:creator>LENOVO</dc:creator>
  <cp:lastModifiedBy>Administrator</cp:lastModifiedBy>
  <cp:revision>73</cp:revision>
  <dcterms:created xsi:type="dcterms:W3CDTF">2016-12-08T05:59:36Z</dcterms:created>
  <dcterms:modified xsi:type="dcterms:W3CDTF">2025-02-19T04:24:43Z</dcterms:modified>
</cp:coreProperties>
</file>