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"/>
  </p:notesMasterIdLst>
  <p:sldIdLst>
    <p:sldId id="276" r:id="rId3"/>
    <p:sldId id="259" r:id="rId4"/>
    <p:sldId id="264" r:id="rId5"/>
    <p:sldId id="265" r:id="rId6"/>
    <p:sldId id="266" r:id="rId7"/>
    <p:sldId id="267" r:id="rId8"/>
    <p:sldId id="268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FBE7A-6018-4DEC-8CAF-EDA0F8AF43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467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KIEN%20TAP%20TOAN\NHAC\Bai%20hat%20tia%20nang%20hat%20mua%20-%20beat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ải miễn phí 40+ hình nền PowerPoint màu xanh dương nh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Bai hat tia nang hat mua - be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708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19500" y="204788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070475" y="959069"/>
            <a:ext cx="22098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8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7" y="1160395"/>
            <a:ext cx="76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65838" y="3098006"/>
            <a:ext cx="706032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4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4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</a:t>
            </a:r>
          </a:p>
          <a:p>
            <a:pPr algn="ctr">
              <a:lnSpc>
                <a:spcPct val="140000"/>
              </a:lnSpc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Di màu làm ổ rơm</a:t>
            </a:r>
          </a:p>
          <a:p>
            <a:pPr algn="ctr">
              <a:lnSpc>
                <a:spcPct val="140000"/>
              </a:lnSpc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trẻ (24 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36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tháng)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40000"/>
              </a:lnSpc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Đinh Thị Thu Hà</a:t>
            </a:r>
          </a:p>
          <a:p>
            <a:pPr algn="ctr">
              <a:lnSpc>
                <a:spcPct val="140000"/>
              </a:lnSpc>
              <a:defRPr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08375" y="4583906"/>
            <a:ext cx="5334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60" fill="hold"/>
                                        <p:tgtEl>
                                          <p:spTgt spid="6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sách hình nền PowerPoint màu trắng tuyệt v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2" y="0"/>
            <a:ext cx="12088678" cy="680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2846" r="7077" b="30250"/>
          <a:stretch/>
        </p:blipFill>
        <p:spPr>
          <a:xfrm>
            <a:off x="1367410" y="953589"/>
            <a:ext cx="9579264" cy="4928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302202" y="0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66.3333"/>
                </p14:media>
              </p:ext>
            </p:extLst>
          </p:nvPr>
        </p:nvPicPr>
        <p:blipFill rotWithShape="1">
          <a:blip r:embed="rId4"/>
          <a:srcRect t="2643" b="3404"/>
          <a:stretch/>
        </p:blipFill>
        <p:spPr>
          <a:xfrm>
            <a:off x="0" y="-3800"/>
            <a:ext cx="12192000" cy="686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97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4"/>
          <a:srcRect t="6608" b="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-44885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89</TotalTime>
  <Words>65</Words>
  <Application>Microsoft Office PowerPoint</Application>
  <PresentationFormat>Widescreen</PresentationFormat>
  <Paragraphs>10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Admin</cp:lastModifiedBy>
  <cp:revision>10</cp:revision>
  <dcterms:created xsi:type="dcterms:W3CDTF">2021-12-02T19:20:01Z</dcterms:created>
  <dcterms:modified xsi:type="dcterms:W3CDTF">2025-04-08T08:22:28Z</dcterms:modified>
</cp:coreProperties>
</file>