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  <p:sldMasterId id="2147483699" r:id="rId4"/>
    <p:sldMasterId id="2147483707" r:id="rId5"/>
  </p:sldMasterIdLst>
  <p:notesMasterIdLst>
    <p:notesMasterId r:id="rId26"/>
  </p:notesMasterIdLst>
  <p:sldIdLst>
    <p:sldId id="256" r:id="rId6"/>
    <p:sldId id="257" r:id="rId7"/>
    <p:sldId id="258" r:id="rId8"/>
    <p:sldId id="263" r:id="rId9"/>
    <p:sldId id="260" r:id="rId10"/>
    <p:sldId id="259" r:id="rId11"/>
    <p:sldId id="265" r:id="rId12"/>
    <p:sldId id="266" r:id="rId13"/>
    <p:sldId id="269" r:id="rId14"/>
    <p:sldId id="270" r:id="rId15"/>
    <p:sldId id="272" r:id="rId16"/>
    <p:sldId id="273" r:id="rId17"/>
    <p:sldId id="271" r:id="rId18"/>
    <p:sldId id="274" r:id="rId19"/>
    <p:sldId id="275" r:id="rId20"/>
    <p:sldId id="276" r:id="rId21"/>
    <p:sldId id="277" r:id="rId22"/>
    <p:sldId id="278" r:id="rId23"/>
    <p:sldId id="281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518E"/>
    <a:srgbClr val="9E22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902B75-83CB-4CD4-890E-D18CEE2B5FB2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7A3500-A6E3-4C93-AF5B-EBE1138BA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116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9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15835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20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49927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F4911-07F2-40B7-8DC1-8D8E145A71AA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32780-F232-4443-B861-5B1B2F3D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425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F4911-07F2-40B7-8DC1-8D8E145A71AA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32780-F232-4443-B861-5B1B2F3D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94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F4911-07F2-40B7-8DC1-8D8E145A71AA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32780-F232-4443-B861-5B1B2F3D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737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6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2025/4/8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27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6"/>
            <a:ext cx="10515600" cy="1325563"/>
          </a:xfrm>
        </p:spPr>
        <p:txBody>
          <a:bodyPr anchor="b" anchorCtr="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6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2025/4/8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89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1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2025/4/8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1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2025/4/8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19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1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23" indent="0">
              <a:buNone/>
              <a:defRPr sz="2400"/>
            </a:lvl2pPr>
            <a:lvl3pPr marL="914446" indent="0">
              <a:buNone/>
              <a:defRPr sz="2000"/>
            </a:lvl3pPr>
            <a:lvl4pPr marL="1371669" indent="0">
              <a:buNone/>
              <a:defRPr sz="1800"/>
            </a:lvl4pPr>
            <a:lvl5pPr marL="1828891" indent="0">
              <a:buNone/>
              <a:defRPr sz="1800"/>
            </a:lvl5pPr>
            <a:lvl6pPr marL="2286114" indent="0">
              <a:buNone/>
              <a:defRPr sz="1800"/>
            </a:lvl6pPr>
            <a:lvl7pPr marL="2743337" indent="0">
              <a:buNone/>
              <a:defRPr sz="1800"/>
            </a:lvl7pPr>
            <a:lvl8pPr marL="3200560" indent="0">
              <a:buNone/>
              <a:defRPr sz="1800"/>
            </a:lvl8pPr>
            <a:lvl9pPr marL="3657783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1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6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23" indent="0">
              <a:buNone/>
              <a:defRPr sz="2400"/>
            </a:lvl2pPr>
            <a:lvl3pPr marL="914446" indent="0">
              <a:buNone/>
              <a:defRPr sz="2000"/>
            </a:lvl3pPr>
            <a:lvl4pPr marL="1371669" indent="0">
              <a:buNone/>
              <a:defRPr sz="1800"/>
            </a:lvl4pPr>
            <a:lvl5pPr marL="1828891" indent="0">
              <a:buNone/>
              <a:defRPr sz="1800"/>
            </a:lvl5pPr>
            <a:lvl6pPr marL="2286114" indent="0">
              <a:buNone/>
              <a:defRPr sz="1800"/>
            </a:lvl6pPr>
            <a:lvl7pPr marL="2743337" indent="0">
              <a:buNone/>
              <a:defRPr sz="1800"/>
            </a:lvl7pPr>
            <a:lvl8pPr marL="3200560" indent="0">
              <a:buNone/>
              <a:defRPr sz="1800"/>
            </a:lvl8pPr>
            <a:lvl9pPr marL="3657783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6" y="2368551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2025/4/8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52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6"/>
            <a:ext cx="10515600" cy="1325563"/>
          </a:xfrm>
        </p:spPr>
        <p:txBody>
          <a:bodyPr anchor="b" anchorCtr="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2025/4/8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30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6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1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9" indent="0">
              <a:buNone/>
              <a:defRPr sz="1400"/>
            </a:lvl4pPr>
            <a:lvl5pPr marL="1828891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2025/4/8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57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6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6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9" indent="0">
              <a:buNone/>
              <a:defRPr sz="1400"/>
            </a:lvl4pPr>
            <a:lvl5pPr marL="1828891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2025/4/8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90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F4911-07F2-40B7-8DC1-8D8E145A71AA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32780-F232-4443-B861-5B1B2F3D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159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2025/4/8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6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6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2025/4/8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4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2025/4/8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08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>
                <a:solidFill>
                  <a:prstClr val="black"/>
                </a:solidFill>
              </a:rPr>
              <a:pPr/>
              <a:t>2025/4/8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88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rgbClr val="FFECC6"/>
        </a:solidFill>
        <a:effectLst/>
      </p:bgPr>
    </p:bg>
    <p:spTree>
      <p:nvGrpSpPr>
        <p:cNvPr id="1" name="Shape 2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2" name="Google Shape;2902;p25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2903" name="Google Shape;2903;p2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04" name="Google Shape;2904;p2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05" name="Google Shape;2905;p2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06" name="Google Shape;2906;p2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pic>
          <p:nvPicPr>
            <p:cNvPr id="2907" name="Google Shape;2907;p2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8" name="Google Shape;2908;p2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09" name="Google Shape;2909;p2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0" name="Google Shape;2910;p2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1" name="Google Shape;2911;p2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2" name="Google Shape;2912;p2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3" name="Google Shape;2913;p2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4" name="Google Shape;2914;p2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5" name="Google Shape;2915;p2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6" name="Google Shape;2916;p2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7" name="Google Shape;2917;p2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8" name="Google Shape;2918;p2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9" name="Google Shape;2919;p2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0" name="Google Shape;2920;p2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1" name="Google Shape;2921;p2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2" name="Google Shape;2922;p2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3" name="Google Shape;2923;p2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4" name="Google Shape;2924;p2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5" name="Google Shape;2925;p2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6" name="Google Shape;2926;p2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7" name="Google Shape;2927;p2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8" name="Google Shape;2928;p2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9" name="Google Shape;2929;p2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0" name="Google Shape;2930;p2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1" name="Google Shape;2931;p2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2" name="Google Shape;2932;p2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3" name="Google Shape;2933;p2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4" name="Google Shape;2934;p2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5" name="Google Shape;2935;p2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6" name="Google Shape;2936;p2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7" name="Google Shape;2937;p2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8" name="Google Shape;2938;p2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9" name="Google Shape;2939;p2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0" name="Google Shape;2940;p2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1" name="Google Shape;2941;p2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2" name="Google Shape;2942;p2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3" name="Google Shape;2943;p2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4" name="Google Shape;2944;p2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5" name="Google Shape;2945;p2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6" name="Google Shape;2946;p2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7" name="Google Shape;2947;p2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8" name="Google Shape;2948;p2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9" name="Google Shape;2949;p2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0" name="Google Shape;2950;p2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1" name="Google Shape;2951;p2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2" name="Google Shape;2952;p2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3" name="Google Shape;2953;p2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4" name="Google Shape;2954;p2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5" name="Google Shape;2955;p2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2956" name="Google Shape;2956;p25"/>
          <p:cNvSpPr/>
          <p:nvPr/>
        </p:nvSpPr>
        <p:spPr>
          <a:xfrm>
            <a:off x="2059187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57" name="Google Shape;2957;p25"/>
          <p:cNvSpPr/>
          <p:nvPr/>
        </p:nvSpPr>
        <p:spPr>
          <a:xfrm>
            <a:off x="1565437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58" name="Google Shape;2958;p25"/>
          <p:cNvSpPr/>
          <p:nvPr/>
        </p:nvSpPr>
        <p:spPr>
          <a:xfrm>
            <a:off x="3730623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59" name="Google Shape;2959;p25"/>
          <p:cNvSpPr/>
          <p:nvPr/>
        </p:nvSpPr>
        <p:spPr>
          <a:xfrm>
            <a:off x="3236829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0" name="Google Shape;2960;p25"/>
          <p:cNvSpPr/>
          <p:nvPr/>
        </p:nvSpPr>
        <p:spPr>
          <a:xfrm>
            <a:off x="541268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1" name="Google Shape;2961;p25"/>
          <p:cNvSpPr/>
          <p:nvPr/>
        </p:nvSpPr>
        <p:spPr>
          <a:xfrm>
            <a:off x="4918363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2" name="Google Shape;2962;p25"/>
          <p:cNvSpPr/>
          <p:nvPr/>
        </p:nvSpPr>
        <p:spPr>
          <a:xfrm>
            <a:off x="708354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3" name="Google Shape;2963;p25"/>
          <p:cNvSpPr/>
          <p:nvPr/>
        </p:nvSpPr>
        <p:spPr>
          <a:xfrm>
            <a:off x="6589233" y="-226149"/>
            <a:ext cx="190619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4" name="Google Shape;2964;p25"/>
          <p:cNvSpPr/>
          <p:nvPr/>
        </p:nvSpPr>
        <p:spPr>
          <a:xfrm>
            <a:off x="875494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5" name="Google Shape;2965;p25"/>
          <p:cNvSpPr/>
          <p:nvPr/>
        </p:nvSpPr>
        <p:spPr>
          <a:xfrm>
            <a:off x="8260667" y="-226149"/>
            <a:ext cx="190576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6" name="Google Shape;2966;p25"/>
          <p:cNvSpPr/>
          <p:nvPr/>
        </p:nvSpPr>
        <p:spPr>
          <a:xfrm>
            <a:off x="10425854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7" name="Google Shape;2967;p25"/>
          <p:cNvSpPr/>
          <p:nvPr/>
        </p:nvSpPr>
        <p:spPr>
          <a:xfrm>
            <a:off x="993205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8" name="Google Shape;2968;p25"/>
          <p:cNvSpPr/>
          <p:nvPr/>
        </p:nvSpPr>
        <p:spPr>
          <a:xfrm rot="3684608">
            <a:off x="10570029" y="877880"/>
            <a:ext cx="115169" cy="9649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9" name="Google Shape;2969;p25"/>
          <p:cNvSpPr/>
          <p:nvPr/>
        </p:nvSpPr>
        <p:spPr>
          <a:xfrm rot="3684608">
            <a:off x="10572924" y="872038"/>
            <a:ext cx="105509" cy="9928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0" name="Google Shape;2970;p25"/>
          <p:cNvSpPr/>
          <p:nvPr/>
        </p:nvSpPr>
        <p:spPr>
          <a:xfrm rot="3684608">
            <a:off x="10594989" y="922456"/>
            <a:ext cx="44221" cy="3627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1" name="Google Shape;2971;p25"/>
          <p:cNvSpPr/>
          <p:nvPr/>
        </p:nvSpPr>
        <p:spPr>
          <a:xfrm rot="3684608">
            <a:off x="10665158" y="1039765"/>
            <a:ext cx="102612" cy="1026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2" name="Google Shape;2972;p25"/>
          <p:cNvSpPr/>
          <p:nvPr/>
        </p:nvSpPr>
        <p:spPr>
          <a:xfrm rot="3684608">
            <a:off x="10656732" y="1038681"/>
            <a:ext cx="119248" cy="105509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3" name="Google Shape;2973;p25"/>
          <p:cNvSpPr/>
          <p:nvPr/>
        </p:nvSpPr>
        <p:spPr>
          <a:xfrm rot="3684608">
            <a:off x="10682825" y="1093958"/>
            <a:ext cx="40680" cy="34025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4" name="Google Shape;2974;p25"/>
          <p:cNvSpPr/>
          <p:nvPr/>
        </p:nvSpPr>
        <p:spPr>
          <a:xfrm rot="3684608">
            <a:off x="10722354" y="794785"/>
            <a:ext cx="302897" cy="339176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5" name="Google Shape;2975;p25"/>
          <p:cNvSpPr/>
          <p:nvPr/>
        </p:nvSpPr>
        <p:spPr>
          <a:xfrm rot="3684608">
            <a:off x="10756740" y="870553"/>
            <a:ext cx="85331" cy="210912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6" name="Google Shape;2976;p25"/>
          <p:cNvSpPr/>
          <p:nvPr/>
        </p:nvSpPr>
        <p:spPr>
          <a:xfrm rot="3684608">
            <a:off x="10972792" y="1439167"/>
            <a:ext cx="491483" cy="35141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7" name="Google Shape;2977;p25"/>
          <p:cNvSpPr/>
          <p:nvPr/>
        </p:nvSpPr>
        <p:spPr>
          <a:xfrm rot="3684608">
            <a:off x="10954963" y="1454467"/>
            <a:ext cx="497493" cy="25116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8" name="Google Shape;2978;p25"/>
          <p:cNvSpPr/>
          <p:nvPr/>
        </p:nvSpPr>
        <p:spPr>
          <a:xfrm rot="3684608">
            <a:off x="10976352" y="1532355"/>
            <a:ext cx="401429" cy="293237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9" name="Google Shape;2979;p25"/>
          <p:cNvSpPr/>
          <p:nvPr/>
        </p:nvSpPr>
        <p:spPr>
          <a:xfrm rot="3684608">
            <a:off x="10994149" y="1453074"/>
            <a:ext cx="464649" cy="35431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0" name="Google Shape;2980;p25"/>
          <p:cNvSpPr/>
          <p:nvPr/>
        </p:nvSpPr>
        <p:spPr>
          <a:xfrm rot="3684608">
            <a:off x="10690929" y="1391848"/>
            <a:ext cx="181288" cy="298175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1" name="Google Shape;2981;p25"/>
          <p:cNvSpPr/>
          <p:nvPr/>
        </p:nvSpPr>
        <p:spPr>
          <a:xfrm rot="3684608">
            <a:off x="10787385" y="1593945"/>
            <a:ext cx="319104" cy="132772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2" name="Google Shape;2982;p25"/>
          <p:cNvSpPr/>
          <p:nvPr/>
        </p:nvSpPr>
        <p:spPr>
          <a:xfrm rot="3684608">
            <a:off x="10693772" y="1585043"/>
            <a:ext cx="205975" cy="28175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3" name="Google Shape;2983;p25"/>
          <p:cNvSpPr/>
          <p:nvPr/>
        </p:nvSpPr>
        <p:spPr>
          <a:xfrm rot="3684608">
            <a:off x="10767049" y="1259516"/>
            <a:ext cx="181609" cy="298175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4" name="Google Shape;2984;p25"/>
          <p:cNvSpPr/>
          <p:nvPr/>
        </p:nvSpPr>
        <p:spPr>
          <a:xfrm rot="3684608">
            <a:off x="10863530" y="1460663"/>
            <a:ext cx="319427" cy="133416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5" name="Google Shape;2985;p25"/>
          <p:cNvSpPr/>
          <p:nvPr/>
        </p:nvSpPr>
        <p:spPr>
          <a:xfrm rot="3684608">
            <a:off x="10848101" y="1133271"/>
            <a:ext cx="179248" cy="300536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6" name="Google Shape;2986;p25"/>
          <p:cNvSpPr/>
          <p:nvPr/>
        </p:nvSpPr>
        <p:spPr>
          <a:xfrm rot="3684608">
            <a:off x="10942289" y="1307044"/>
            <a:ext cx="317172" cy="1111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7" name="Google Shape;2987;p25"/>
          <p:cNvSpPr/>
          <p:nvPr/>
        </p:nvSpPr>
        <p:spPr>
          <a:xfrm rot="3684608">
            <a:off x="10916477" y="1006559"/>
            <a:ext cx="174419" cy="297852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8" name="Google Shape;2988;p25"/>
          <p:cNvSpPr/>
          <p:nvPr/>
        </p:nvSpPr>
        <p:spPr>
          <a:xfrm rot="3684608">
            <a:off x="11009241" y="1146303"/>
            <a:ext cx="312235" cy="9713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9" name="Google Shape;2989;p25"/>
          <p:cNvSpPr/>
          <p:nvPr/>
        </p:nvSpPr>
        <p:spPr>
          <a:xfrm rot="3684608">
            <a:off x="10825331" y="1216880"/>
            <a:ext cx="106368" cy="186976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0" name="Google Shape;2990;p25"/>
          <p:cNvSpPr/>
          <p:nvPr/>
        </p:nvSpPr>
        <p:spPr>
          <a:xfrm rot="3684608">
            <a:off x="10621705" y="1310796"/>
            <a:ext cx="435992" cy="519283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1" name="Google Shape;2991;p25"/>
          <p:cNvSpPr/>
          <p:nvPr/>
        </p:nvSpPr>
        <p:spPr>
          <a:xfrm rot="3684608">
            <a:off x="10863295" y="1207708"/>
            <a:ext cx="46047" cy="2983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2" name="Google Shape;2992;p25"/>
          <p:cNvSpPr/>
          <p:nvPr/>
        </p:nvSpPr>
        <p:spPr>
          <a:xfrm rot="3684608">
            <a:off x="10714086" y="1558789"/>
            <a:ext cx="141788" cy="284757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3" name="Google Shape;2993;p25"/>
          <p:cNvSpPr/>
          <p:nvPr/>
        </p:nvSpPr>
        <p:spPr>
          <a:xfrm rot="3684608">
            <a:off x="10736666" y="1394070"/>
            <a:ext cx="94884" cy="29989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4" name="Google Shape;2994;p25"/>
          <p:cNvSpPr/>
          <p:nvPr/>
        </p:nvSpPr>
        <p:spPr>
          <a:xfrm rot="3684608">
            <a:off x="10795302" y="1578258"/>
            <a:ext cx="286583" cy="13620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5" name="Google Shape;2995;p25"/>
          <p:cNvSpPr/>
          <p:nvPr/>
        </p:nvSpPr>
        <p:spPr>
          <a:xfrm rot="3684608">
            <a:off x="10808695" y="1261492"/>
            <a:ext cx="98748" cy="30107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6" name="Google Shape;2996;p25"/>
          <p:cNvSpPr/>
          <p:nvPr/>
        </p:nvSpPr>
        <p:spPr>
          <a:xfrm rot="3684608">
            <a:off x="10871509" y="1445189"/>
            <a:ext cx="286475" cy="136100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7" name="Google Shape;2997;p25"/>
          <p:cNvSpPr/>
          <p:nvPr/>
        </p:nvSpPr>
        <p:spPr>
          <a:xfrm rot="3684608">
            <a:off x="10885317" y="1126369"/>
            <a:ext cx="95957" cy="302789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8" name="Google Shape;2998;p25"/>
          <p:cNvSpPr/>
          <p:nvPr/>
        </p:nvSpPr>
        <p:spPr>
          <a:xfrm rot="3684608">
            <a:off x="10947602" y="1295199"/>
            <a:ext cx="295169" cy="116028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9" name="Google Shape;2999;p25"/>
          <p:cNvSpPr/>
          <p:nvPr/>
        </p:nvSpPr>
        <p:spPr>
          <a:xfrm rot="3684608">
            <a:off x="10943845" y="990942"/>
            <a:ext cx="100680" cy="301180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0" name="Google Shape;3000;p25"/>
          <p:cNvSpPr/>
          <p:nvPr/>
        </p:nvSpPr>
        <p:spPr>
          <a:xfrm rot="3684608">
            <a:off x="11011463" y="1137466"/>
            <a:ext cx="301824" cy="99607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1" name="Google Shape;3001;p25"/>
          <p:cNvSpPr/>
          <p:nvPr/>
        </p:nvSpPr>
        <p:spPr>
          <a:xfrm rot="3684608">
            <a:off x="10722600" y="1015266"/>
            <a:ext cx="526367" cy="63305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2" name="Google Shape;3002;p25"/>
          <p:cNvSpPr/>
          <p:nvPr/>
        </p:nvSpPr>
        <p:spPr>
          <a:xfrm>
            <a:off x="9373359" y="927373"/>
            <a:ext cx="308172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3" name="Google Shape;3003;p25"/>
          <p:cNvSpPr/>
          <p:nvPr/>
        </p:nvSpPr>
        <p:spPr>
          <a:xfrm>
            <a:off x="9390389" y="904914"/>
            <a:ext cx="284516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4" name="Google Shape;3004;p25"/>
          <p:cNvSpPr/>
          <p:nvPr/>
        </p:nvSpPr>
        <p:spPr>
          <a:xfrm>
            <a:off x="9389008" y="961523"/>
            <a:ext cx="270341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5" name="Google Shape;3005;p25"/>
          <p:cNvSpPr/>
          <p:nvPr/>
        </p:nvSpPr>
        <p:spPr>
          <a:xfrm>
            <a:off x="9370967" y="927558"/>
            <a:ext cx="285897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6" name="Google Shape;3006;p25"/>
          <p:cNvSpPr/>
          <p:nvPr/>
        </p:nvSpPr>
        <p:spPr>
          <a:xfrm>
            <a:off x="9762802" y="821887"/>
            <a:ext cx="39764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7" name="Google Shape;3007;p25"/>
          <p:cNvSpPr/>
          <p:nvPr/>
        </p:nvSpPr>
        <p:spPr>
          <a:xfrm>
            <a:off x="9766852" y="856312"/>
            <a:ext cx="352539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8" name="Google Shape;3008;p25"/>
          <p:cNvSpPr/>
          <p:nvPr/>
        </p:nvSpPr>
        <p:spPr>
          <a:xfrm>
            <a:off x="9759489" y="820782"/>
            <a:ext cx="396905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9" name="Google Shape;3009;p25"/>
          <p:cNvSpPr/>
          <p:nvPr/>
        </p:nvSpPr>
        <p:spPr>
          <a:xfrm>
            <a:off x="9789955" y="891567"/>
            <a:ext cx="445689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0" name="Google Shape;3010;p25"/>
          <p:cNvSpPr/>
          <p:nvPr/>
        </p:nvSpPr>
        <p:spPr>
          <a:xfrm>
            <a:off x="9858988" y="942286"/>
            <a:ext cx="467597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1" name="Google Shape;3011;p25"/>
          <p:cNvSpPr/>
          <p:nvPr/>
        </p:nvSpPr>
        <p:spPr>
          <a:xfrm>
            <a:off x="10215384" y="1335145"/>
            <a:ext cx="141384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2" name="Google Shape;3012;p25"/>
          <p:cNvSpPr/>
          <p:nvPr/>
        </p:nvSpPr>
        <p:spPr>
          <a:xfrm>
            <a:off x="10020711" y="1326493"/>
            <a:ext cx="139727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3" name="Google Shape;3013;p25"/>
          <p:cNvSpPr/>
          <p:nvPr/>
        </p:nvSpPr>
        <p:spPr>
          <a:xfrm>
            <a:off x="9768507" y="1096742"/>
            <a:ext cx="14884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4" name="Google Shape;3014;p25"/>
          <p:cNvSpPr/>
          <p:nvPr/>
        </p:nvSpPr>
        <p:spPr>
          <a:xfrm>
            <a:off x="9885956" y="1254419"/>
            <a:ext cx="14304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5" name="Google Shape;3015;p25"/>
          <p:cNvSpPr/>
          <p:nvPr/>
        </p:nvSpPr>
        <p:spPr>
          <a:xfrm>
            <a:off x="9909797" y="1282863"/>
            <a:ext cx="54308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6" name="Google Shape;3016;p25"/>
          <p:cNvSpPr/>
          <p:nvPr/>
        </p:nvSpPr>
        <p:spPr>
          <a:xfrm>
            <a:off x="9801369" y="1115151"/>
            <a:ext cx="64985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7" name="Google Shape;3017;p25"/>
          <p:cNvSpPr/>
          <p:nvPr/>
        </p:nvSpPr>
        <p:spPr>
          <a:xfrm>
            <a:off x="10051915" y="1353556"/>
            <a:ext cx="57621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8" name="Google Shape;3018;p25"/>
          <p:cNvSpPr/>
          <p:nvPr/>
        </p:nvSpPr>
        <p:spPr>
          <a:xfrm>
            <a:off x="10277055" y="1367638"/>
            <a:ext cx="54308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9" name="Google Shape;3019;p25"/>
          <p:cNvSpPr/>
          <p:nvPr/>
        </p:nvSpPr>
        <p:spPr>
          <a:xfrm>
            <a:off x="10222013" y="1333489"/>
            <a:ext cx="130707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0" name="Google Shape;3020;p25"/>
          <p:cNvSpPr/>
          <p:nvPr/>
        </p:nvSpPr>
        <p:spPr>
          <a:xfrm>
            <a:off x="10026511" y="1325573"/>
            <a:ext cx="129877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1" name="Google Shape;3021;p25"/>
          <p:cNvSpPr/>
          <p:nvPr/>
        </p:nvSpPr>
        <p:spPr>
          <a:xfrm>
            <a:off x="9768507" y="1094164"/>
            <a:ext cx="14884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2" name="Google Shape;3022;p25"/>
          <p:cNvSpPr/>
          <p:nvPr/>
        </p:nvSpPr>
        <p:spPr>
          <a:xfrm>
            <a:off x="9890100" y="1252763"/>
            <a:ext cx="132363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3" name="Google Shape;3023;p25"/>
          <p:cNvSpPr/>
          <p:nvPr/>
        </p:nvSpPr>
        <p:spPr>
          <a:xfrm>
            <a:off x="10302460" y="1450113"/>
            <a:ext cx="28903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4" name="Google Shape;3024;p25"/>
          <p:cNvSpPr/>
          <p:nvPr/>
        </p:nvSpPr>
        <p:spPr>
          <a:xfrm>
            <a:off x="10045377" y="1440449"/>
            <a:ext cx="31296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5" name="Google Shape;3025;p25"/>
          <p:cNvSpPr/>
          <p:nvPr/>
        </p:nvSpPr>
        <p:spPr>
          <a:xfrm>
            <a:off x="9753782" y="1154549"/>
            <a:ext cx="428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6" name="Google Shape;3026;p25"/>
          <p:cNvSpPr/>
          <p:nvPr/>
        </p:nvSpPr>
        <p:spPr>
          <a:xfrm>
            <a:off x="9895070" y="1351531"/>
            <a:ext cx="44459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7" name="Google Shape;3027;p25"/>
          <p:cNvSpPr/>
          <p:nvPr/>
        </p:nvSpPr>
        <p:spPr>
          <a:xfrm rot="-10221533">
            <a:off x="1022717" y="1151000"/>
            <a:ext cx="364844" cy="591381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8" name="Google Shape;3028;p25"/>
          <p:cNvSpPr/>
          <p:nvPr/>
        </p:nvSpPr>
        <p:spPr>
          <a:xfrm rot="-10221533">
            <a:off x="1055565" y="957520"/>
            <a:ext cx="343553" cy="787231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9" name="Google Shape;3029;p25"/>
          <p:cNvSpPr/>
          <p:nvPr/>
        </p:nvSpPr>
        <p:spPr>
          <a:xfrm rot="-10221533">
            <a:off x="1081010" y="1312785"/>
            <a:ext cx="291716" cy="434412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0" name="Google Shape;3030;p25"/>
          <p:cNvSpPr/>
          <p:nvPr/>
        </p:nvSpPr>
        <p:spPr>
          <a:xfrm rot="-10221533">
            <a:off x="1034013" y="1151852"/>
            <a:ext cx="351884" cy="596143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1" name="Google Shape;3031;p25"/>
          <p:cNvSpPr/>
          <p:nvPr/>
        </p:nvSpPr>
        <p:spPr>
          <a:xfrm rot="-10221533">
            <a:off x="1226620" y="912664"/>
            <a:ext cx="681024" cy="45649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2" name="Google Shape;3032;p25"/>
          <p:cNvSpPr/>
          <p:nvPr/>
        </p:nvSpPr>
        <p:spPr>
          <a:xfrm rot="-10221533">
            <a:off x="1041641" y="907709"/>
            <a:ext cx="863909" cy="434544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3" name="Google Shape;3033;p25"/>
          <p:cNvSpPr/>
          <p:nvPr/>
        </p:nvSpPr>
        <p:spPr>
          <a:xfrm rot="-10221533">
            <a:off x="1496959" y="996427"/>
            <a:ext cx="403721" cy="394343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4" name="Google Shape;3034;p25"/>
          <p:cNvSpPr/>
          <p:nvPr/>
        </p:nvSpPr>
        <p:spPr>
          <a:xfrm rot="-10221533">
            <a:off x="1226657" y="910261"/>
            <a:ext cx="677587" cy="460596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5" name="Google Shape;3035;p25"/>
          <p:cNvSpPr/>
          <p:nvPr/>
        </p:nvSpPr>
        <p:spPr>
          <a:xfrm rot="6479528" flipH="1">
            <a:off x="852942" y="5449071"/>
            <a:ext cx="564291" cy="505592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6" name="Google Shape;3036;p25"/>
          <p:cNvSpPr/>
          <p:nvPr/>
        </p:nvSpPr>
        <p:spPr>
          <a:xfrm rot="6479528" flipH="1">
            <a:off x="766341" y="5323681"/>
            <a:ext cx="716929" cy="565213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7" name="Google Shape;3037;p25"/>
          <p:cNvSpPr/>
          <p:nvPr/>
        </p:nvSpPr>
        <p:spPr>
          <a:xfrm rot="6479528" flipH="1">
            <a:off x="985665" y="5616302"/>
            <a:ext cx="366197" cy="399276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8" name="Google Shape;3038;p25"/>
          <p:cNvSpPr/>
          <p:nvPr/>
        </p:nvSpPr>
        <p:spPr>
          <a:xfrm rot="6479528" flipH="1">
            <a:off x="856375" y="5443416"/>
            <a:ext cx="558373" cy="51100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217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ECC6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3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210" name="Google Shape;210;p3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pic>
          <p:nvPicPr>
            <p:cNvPr id="214" name="Google Shape;214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" name="Google Shape;215;p3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263" name="Google Shape;263;p3"/>
          <p:cNvSpPr txBox="1">
            <a:spLocks noGrp="1"/>
          </p:cNvSpPr>
          <p:nvPr>
            <p:ph type="title" hasCustomPrompt="1"/>
          </p:nvPr>
        </p:nvSpPr>
        <p:spPr>
          <a:xfrm flipH="1">
            <a:off x="2572000" y="1147267"/>
            <a:ext cx="2708400" cy="161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70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4" name="Google Shape;264;p3"/>
          <p:cNvSpPr txBox="1">
            <a:spLocks noGrp="1"/>
          </p:cNvSpPr>
          <p:nvPr>
            <p:ph type="title" idx="2"/>
          </p:nvPr>
        </p:nvSpPr>
        <p:spPr>
          <a:xfrm>
            <a:off x="908800" y="2899300"/>
            <a:ext cx="6034800" cy="112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5" name="Google Shape;265;p3"/>
          <p:cNvSpPr txBox="1">
            <a:spLocks noGrp="1"/>
          </p:cNvSpPr>
          <p:nvPr>
            <p:ph type="subTitle" idx="1"/>
          </p:nvPr>
        </p:nvSpPr>
        <p:spPr>
          <a:xfrm>
            <a:off x="1988000" y="4156133"/>
            <a:ext cx="3938400" cy="115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0290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rgbClr val="FFECC6"/>
        </a:solidFill>
        <a:effectLst/>
      </p:bgPr>
    </p:bg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5" name="Google Shape;765;p9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766" name="Google Shape;766;p9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67" name="Google Shape;767;p9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68" name="Google Shape;768;p9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69" name="Google Shape;769;p9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pic>
          <p:nvPicPr>
            <p:cNvPr id="770" name="Google Shape;770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1" name="Google Shape;771;p9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2" name="Google Shape;772;p9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3" name="Google Shape;773;p9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4" name="Google Shape;774;p9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5" name="Google Shape;775;p9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6" name="Google Shape;776;p9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7" name="Google Shape;777;p9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8" name="Google Shape;778;p9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9" name="Google Shape;779;p9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0" name="Google Shape;780;p9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1" name="Google Shape;781;p9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2" name="Google Shape;782;p9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3" name="Google Shape;783;p9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4" name="Google Shape;784;p9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5" name="Google Shape;785;p9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6" name="Google Shape;786;p9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7" name="Google Shape;787;p9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8" name="Google Shape;788;p9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9" name="Google Shape;789;p9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0" name="Google Shape;790;p9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1" name="Google Shape;791;p9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2" name="Google Shape;792;p9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3" name="Google Shape;793;p9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4" name="Google Shape;794;p9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5" name="Google Shape;795;p9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6" name="Google Shape;796;p9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7" name="Google Shape;797;p9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8" name="Google Shape;798;p9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9" name="Google Shape;799;p9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0" name="Google Shape;800;p9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1" name="Google Shape;801;p9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2" name="Google Shape;802;p9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3" name="Google Shape;803;p9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4" name="Google Shape;804;p9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5" name="Google Shape;805;p9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6" name="Google Shape;806;p9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7" name="Google Shape;807;p9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8" name="Google Shape;808;p9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9" name="Google Shape;809;p9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0" name="Google Shape;810;p9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1" name="Google Shape;811;p9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2" name="Google Shape;812;p9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3" name="Google Shape;813;p9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4" name="Google Shape;814;p9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5" name="Google Shape;815;p9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6" name="Google Shape;816;p9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7" name="Google Shape;817;p9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8" name="Google Shape;818;p9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819" name="Google Shape;819;p9"/>
          <p:cNvSpPr txBox="1">
            <a:spLocks noGrp="1"/>
          </p:cNvSpPr>
          <p:nvPr>
            <p:ph type="title"/>
          </p:nvPr>
        </p:nvSpPr>
        <p:spPr>
          <a:xfrm>
            <a:off x="1415884" y="1625667"/>
            <a:ext cx="4548000" cy="108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20" name="Google Shape;820;p9"/>
          <p:cNvSpPr txBox="1">
            <a:spLocks noGrp="1"/>
          </p:cNvSpPr>
          <p:nvPr>
            <p:ph type="subTitle" idx="1"/>
          </p:nvPr>
        </p:nvSpPr>
        <p:spPr>
          <a:xfrm>
            <a:off x="1394100" y="2711267"/>
            <a:ext cx="4717600" cy="2224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21" name="Google Shape;821;p9"/>
          <p:cNvSpPr/>
          <p:nvPr/>
        </p:nvSpPr>
        <p:spPr>
          <a:xfrm rot="-7115392">
            <a:off x="1443807" y="5920975"/>
            <a:ext cx="115169" cy="9649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2" name="Google Shape;822;p9"/>
          <p:cNvSpPr/>
          <p:nvPr/>
        </p:nvSpPr>
        <p:spPr>
          <a:xfrm rot="-7115392">
            <a:off x="1450571" y="5924025"/>
            <a:ext cx="105509" cy="9928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3" name="Google Shape;823;p9"/>
          <p:cNvSpPr/>
          <p:nvPr/>
        </p:nvSpPr>
        <p:spPr>
          <a:xfrm rot="-7115392">
            <a:off x="1489792" y="5936614"/>
            <a:ext cx="44221" cy="3627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4" name="Google Shape;824;p9"/>
          <p:cNvSpPr/>
          <p:nvPr/>
        </p:nvSpPr>
        <p:spPr>
          <a:xfrm rot="-7115392">
            <a:off x="1361233" y="5752970"/>
            <a:ext cx="102612" cy="1026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5" name="Google Shape;825;p9"/>
          <p:cNvSpPr/>
          <p:nvPr/>
        </p:nvSpPr>
        <p:spPr>
          <a:xfrm rot="-7115392">
            <a:off x="1353021" y="5751159"/>
            <a:ext cx="119248" cy="105509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6" name="Google Shape;826;p9"/>
          <p:cNvSpPr/>
          <p:nvPr/>
        </p:nvSpPr>
        <p:spPr>
          <a:xfrm rot="-7115392">
            <a:off x="1405496" y="5767366"/>
            <a:ext cx="40680" cy="34025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7" name="Google Shape;827;p9"/>
          <p:cNvSpPr/>
          <p:nvPr/>
        </p:nvSpPr>
        <p:spPr>
          <a:xfrm rot="-7115392">
            <a:off x="1103753" y="5761384"/>
            <a:ext cx="302897" cy="339176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8" name="Google Shape;828;p9"/>
          <p:cNvSpPr/>
          <p:nvPr/>
        </p:nvSpPr>
        <p:spPr>
          <a:xfrm rot="-7115392">
            <a:off x="1286933" y="5813881"/>
            <a:ext cx="85331" cy="210912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9" name="Google Shape;829;p9"/>
          <p:cNvSpPr/>
          <p:nvPr/>
        </p:nvSpPr>
        <p:spPr>
          <a:xfrm rot="-7115392">
            <a:off x="664728" y="5104767"/>
            <a:ext cx="491483" cy="35141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0" name="Google Shape;830;p9"/>
          <p:cNvSpPr/>
          <p:nvPr/>
        </p:nvSpPr>
        <p:spPr>
          <a:xfrm rot="-7115392">
            <a:off x="676547" y="5189720"/>
            <a:ext cx="497493" cy="25116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1" name="Google Shape;831;p9"/>
          <p:cNvSpPr/>
          <p:nvPr/>
        </p:nvSpPr>
        <p:spPr>
          <a:xfrm rot="-7115392">
            <a:off x="751223" y="5069756"/>
            <a:ext cx="401429" cy="293237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2" name="Google Shape;832;p9"/>
          <p:cNvSpPr/>
          <p:nvPr/>
        </p:nvSpPr>
        <p:spPr>
          <a:xfrm rot="-7115392">
            <a:off x="670206" y="5087966"/>
            <a:ext cx="464649" cy="35431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3" name="Google Shape;833;p9"/>
          <p:cNvSpPr/>
          <p:nvPr/>
        </p:nvSpPr>
        <p:spPr>
          <a:xfrm rot="-7115392">
            <a:off x="1256785" y="5205326"/>
            <a:ext cx="181288" cy="298175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4" name="Google Shape;834;p9"/>
          <p:cNvSpPr/>
          <p:nvPr/>
        </p:nvSpPr>
        <p:spPr>
          <a:xfrm rot="-7115392">
            <a:off x="1022511" y="5168631"/>
            <a:ext cx="319104" cy="132772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5" name="Google Shape;835;p9"/>
          <p:cNvSpPr/>
          <p:nvPr/>
        </p:nvSpPr>
        <p:spPr>
          <a:xfrm rot="-7115392">
            <a:off x="1229259" y="5028552"/>
            <a:ext cx="205975" cy="28175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6" name="Google Shape;836;p9"/>
          <p:cNvSpPr/>
          <p:nvPr/>
        </p:nvSpPr>
        <p:spPr>
          <a:xfrm rot="-7115392">
            <a:off x="1180347" y="5337659"/>
            <a:ext cx="181609" cy="298175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7" name="Google Shape;837;p9"/>
          <p:cNvSpPr/>
          <p:nvPr/>
        </p:nvSpPr>
        <p:spPr>
          <a:xfrm rot="-7115392">
            <a:off x="946046" y="5301267"/>
            <a:ext cx="319427" cy="133416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8" name="Google Shape;838;p9"/>
          <p:cNvSpPr/>
          <p:nvPr/>
        </p:nvSpPr>
        <p:spPr>
          <a:xfrm rot="-7115392">
            <a:off x="1101652" y="5461540"/>
            <a:ext cx="179248" cy="300536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9" name="Google Shape;839;p9"/>
          <p:cNvSpPr/>
          <p:nvPr/>
        </p:nvSpPr>
        <p:spPr>
          <a:xfrm rot="-7115392">
            <a:off x="869542" y="5477107"/>
            <a:ext cx="317172" cy="1111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0" name="Google Shape;840;p9"/>
          <p:cNvSpPr/>
          <p:nvPr/>
        </p:nvSpPr>
        <p:spPr>
          <a:xfrm rot="-7115392">
            <a:off x="1038109" y="5590935"/>
            <a:ext cx="174419" cy="297852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1" name="Google Shape;841;p9"/>
          <p:cNvSpPr/>
          <p:nvPr/>
        </p:nvSpPr>
        <p:spPr>
          <a:xfrm rot="-7115392">
            <a:off x="807528" y="5651909"/>
            <a:ext cx="312235" cy="9713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2" name="Google Shape;842;p9"/>
          <p:cNvSpPr/>
          <p:nvPr/>
        </p:nvSpPr>
        <p:spPr>
          <a:xfrm rot="-7115392">
            <a:off x="1197303" y="5491491"/>
            <a:ext cx="106368" cy="186976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3" name="Google Shape;843;p9"/>
          <p:cNvSpPr/>
          <p:nvPr/>
        </p:nvSpPr>
        <p:spPr>
          <a:xfrm rot="-7115392">
            <a:off x="1071304" y="5065269"/>
            <a:ext cx="435992" cy="519283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4" name="Google Shape;844;p9"/>
          <p:cNvSpPr/>
          <p:nvPr/>
        </p:nvSpPr>
        <p:spPr>
          <a:xfrm rot="-7115392">
            <a:off x="1219664" y="5657802"/>
            <a:ext cx="46047" cy="2983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5" name="Google Shape;845;p9"/>
          <p:cNvSpPr/>
          <p:nvPr/>
        </p:nvSpPr>
        <p:spPr>
          <a:xfrm rot="-7115392">
            <a:off x="1273129" y="5051803"/>
            <a:ext cx="141788" cy="284757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6" name="Google Shape;846;p9"/>
          <p:cNvSpPr/>
          <p:nvPr/>
        </p:nvSpPr>
        <p:spPr>
          <a:xfrm rot="-7115392">
            <a:off x="1297453" y="5201386"/>
            <a:ext cx="94884" cy="29989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7" name="Google Shape;847;p9"/>
          <p:cNvSpPr/>
          <p:nvPr/>
        </p:nvSpPr>
        <p:spPr>
          <a:xfrm rot="-7115392">
            <a:off x="1047120" y="5180884"/>
            <a:ext cx="286583" cy="13620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8" name="Google Shape;848;p9"/>
          <p:cNvSpPr/>
          <p:nvPr/>
        </p:nvSpPr>
        <p:spPr>
          <a:xfrm rot="-7115392">
            <a:off x="1221559" y="5332781"/>
            <a:ext cx="98748" cy="30107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9" name="Google Shape;849;p9"/>
          <p:cNvSpPr/>
          <p:nvPr/>
        </p:nvSpPr>
        <p:spPr>
          <a:xfrm rot="-7115392">
            <a:off x="971018" y="5314058"/>
            <a:ext cx="286475" cy="136100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0" name="Google Shape;850;p9"/>
          <p:cNvSpPr/>
          <p:nvPr/>
        </p:nvSpPr>
        <p:spPr>
          <a:xfrm rot="-7115392">
            <a:off x="1147731" y="5466189"/>
            <a:ext cx="95957" cy="302789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1" name="Google Shape;851;p9"/>
          <p:cNvSpPr/>
          <p:nvPr/>
        </p:nvSpPr>
        <p:spPr>
          <a:xfrm rot="-7115392">
            <a:off x="886234" y="5484119"/>
            <a:ext cx="295169" cy="116028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2" name="Google Shape;852;p9"/>
          <p:cNvSpPr/>
          <p:nvPr/>
        </p:nvSpPr>
        <p:spPr>
          <a:xfrm rot="-7115392">
            <a:off x="1084476" y="5603225"/>
            <a:ext cx="100680" cy="301180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3" name="Google Shape;853;p9"/>
          <p:cNvSpPr/>
          <p:nvPr/>
        </p:nvSpPr>
        <p:spPr>
          <a:xfrm rot="-7115392">
            <a:off x="815715" y="5658278"/>
            <a:ext cx="301824" cy="99607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4" name="Google Shape;854;p9"/>
          <p:cNvSpPr/>
          <p:nvPr/>
        </p:nvSpPr>
        <p:spPr>
          <a:xfrm rot="-7115392">
            <a:off x="880038" y="5247027"/>
            <a:ext cx="526367" cy="63305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5" name="Google Shape;855;p9"/>
          <p:cNvSpPr/>
          <p:nvPr/>
        </p:nvSpPr>
        <p:spPr>
          <a:xfrm rot="10800000">
            <a:off x="2447471" y="5635594"/>
            <a:ext cx="308172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6" name="Google Shape;856;p9"/>
          <p:cNvSpPr/>
          <p:nvPr/>
        </p:nvSpPr>
        <p:spPr>
          <a:xfrm rot="10800000">
            <a:off x="2454098" y="5661460"/>
            <a:ext cx="284516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7" name="Google Shape;857;p9"/>
          <p:cNvSpPr/>
          <p:nvPr/>
        </p:nvSpPr>
        <p:spPr>
          <a:xfrm rot="10800000">
            <a:off x="2469655" y="5637987"/>
            <a:ext cx="270341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8" name="Google Shape;858;p9"/>
          <p:cNvSpPr/>
          <p:nvPr/>
        </p:nvSpPr>
        <p:spPr>
          <a:xfrm rot="10800000">
            <a:off x="2472141" y="5633110"/>
            <a:ext cx="285897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9" name="Google Shape;859;p9"/>
          <p:cNvSpPr/>
          <p:nvPr/>
        </p:nvSpPr>
        <p:spPr>
          <a:xfrm rot="10800000">
            <a:off x="1968561" y="5794469"/>
            <a:ext cx="39764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0" name="Google Shape;860;p9"/>
          <p:cNvSpPr/>
          <p:nvPr/>
        </p:nvSpPr>
        <p:spPr>
          <a:xfrm rot="10800000">
            <a:off x="2009613" y="5780937"/>
            <a:ext cx="352539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1" name="Google Shape;861;p9"/>
          <p:cNvSpPr/>
          <p:nvPr/>
        </p:nvSpPr>
        <p:spPr>
          <a:xfrm rot="10800000">
            <a:off x="1972611" y="5794008"/>
            <a:ext cx="396905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2" name="Google Shape;862;p9"/>
          <p:cNvSpPr/>
          <p:nvPr/>
        </p:nvSpPr>
        <p:spPr>
          <a:xfrm rot="10800000">
            <a:off x="1893359" y="5850616"/>
            <a:ext cx="445689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3" name="Google Shape;863;p9"/>
          <p:cNvSpPr/>
          <p:nvPr/>
        </p:nvSpPr>
        <p:spPr>
          <a:xfrm rot="10800000">
            <a:off x="1802417" y="5506730"/>
            <a:ext cx="467597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4" name="Google Shape;864;p9"/>
          <p:cNvSpPr/>
          <p:nvPr/>
        </p:nvSpPr>
        <p:spPr>
          <a:xfrm rot="10800000">
            <a:off x="1772233" y="5421488"/>
            <a:ext cx="141384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5" name="Google Shape;865;p9"/>
          <p:cNvSpPr/>
          <p:nvPr/>
        </p:nvSpPr>
        <p:spPr>
          <a:xfrm rot="10800000">
            <a:off x="1968566" y="5428484"/>
            <a:ext cx="139727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6" name="Google Shape;866;p9"/>
          <p:cNvSpPr/>
          <p:nvPr/>
        </p:nvSpPr>
        <p:spPr>
          <a:xfrm rot="10800000">
            <a:off x="2211655" y="5677198"/>
            <a:ext cx="14884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7" name="Google Shape;867;p9"/>
          <p:cNvSpPr/>
          <p:nvPr/>
        </p:nvSpPr>
        <p:spPr>
          <a:xfrm rot="10800000">
            <a:off x="2100004" y="5505987"/>
            <a:ext cx="14304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8" name="Google Shape;868;p9"/>
          <p:cNvSpPr/>
          <p:nvPr/>
        </p:nvSpPr>
        <p:spPr>
          <a:xfrm rot="10800000">
            <a:off x="2164898" y="5553852"/>
            <a:ext cx="54308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9" name="Google Shape;869;p9"/>
          <p:cNvSpPr/>
          <p:nvPr/>
        </p:nvSpPr>
        <p:spPr>
          <a:xfrm rot="10800000">
            <a:off x="2262651" y="5721840"/>
            <a:ext cx="64985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0" name="Google Shape;870;p9"/>
          <p:cNvSpPr/>
          <p:nvPr/>
        </p:nvSpPr>
        <p:spPr>
          <a:xfrm rot="10800000">
            <a:off x="2019468" y="5474230"/>
            <a:ext cx="57621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1" name="Google Shape;871;p9"/>
          <p:cNvSpPr/>
          <p:nvPr/>
        </p:nvSpPr>
        <p:spPr>
          <a:xfrm rot="10800000">
            <a:off x="1797639" y="5466498"/>
            <a:ext cx="54308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2" name="Google Shape;872;p9"/>
          <p:cNvSpPr/>
          <p:nvPr/>
        </p:nvSpPr>
        <p:spPr>
          <a:xfrm rot="10800000">
            <a:off x="1776283" y="5421119"/>
            <a:ext cx="130707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3" name="Google Shape;873;p9"/>
          <p:cNvSpPr/>
          <p:nvPr/>
        </p:nvSpPr>
        <p:spPr>
          <a:xfrm rot="10800000">
            <a:off x="1972615" y="5427378"/>
            <a:ext cx="129877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4" name="Google Shape;874;p9"/>
          <p:cNvSpPr/>
          <p:nvPr/>
        </p:nvSpPr>
        <p:spPr>
          <a:xfrm rot="10800000">
            <a:off x="2211655" y="5677106"/>
            <a:ext cx="14884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5" name="Google Shape;875;p9"/>
          <p:cNvSpPr/>
          <p:nvPr/>
        </p:nvSpPr>
        <p:spPr>
          <a:xfrm rot="10800000">
            <a:off x="2106541" y="5504793"/>
            <a:ext cx="132363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6" name="Google Shape;876;p9"/>
          <p:cNvSpPr/>
          <p:nvPr/>
        </p:nvSpPr>
        <p:spPr>
          <a:xfrm rot="10800000">
            <a:off x="1797642" y="5412926"/>
            <a:ext cx="28903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7" name="Google Shape;877;p9"/>
          <p:cNvSpPr/>
          <p:nvPr/>
        </p:nvSpPr>
        <p:spPr>
          <a:xfrm rot="10800000">
            <a:off x="2052328" y="5421119"/>
            <a:ext cx="31296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8" name="Google Shape;878;p9"/>
          <p:cNvSpPr/>
          <p:nvPr/>
        </p:nvSpPr>
        <p:spPr>
          <a:xfrm rot="10800000">
            <a:off x="2332422" y="5715489"/>
            <a:ext cx="428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9" name="Google Shape;879;p9"/>
          <p:cNvSpPr/>
          <p:nvPr/>
        </p:nvSpPr>
        <p:spPr>
          <a:xfrm rot="10800000">
            <a:off x="2189476" y="5498347"/>
            <a:ext cx="44459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0" name="Google Shape;880;p9"/>
          <p:cNvSpPr/>
          <p:nvPr/>
        </p:nvSpPr>
        <p:spPr>
          <a:xfrm rot="9470733">
            <a:off x="1049927" y="1077171"/>
            <a:ext cx="217293" cy="352205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1" name="Google Shape;881;p9"/>
          <p:cNvSpPr/>
          <p:nvPr/>
        </p:nvSpPr>
        <p:spPr>
          <a:xfrm rot="9470733">
            <a:off x="1037520" y="963515"/>
            <a:ext cx="204613" cy="468847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2" name="Google Shape;882;p9"/>
          <p:cNvSpPr/>
          <p:nvPr/>
        </p:nvSpPr>
        <p:spPr>
          <a:xfrm rot="9470733">
            <a:off x="1108842" y="1159260"/>
            <a:ext cx="173740" cy="258720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3" name="Google Shape;883;p9"/>
          <p:cNvSpPr/>
          <p:nvPr/>
        </p:nvSpPr>
        <p:spPr>
          <a:xfrm rot="9470733">
            <a:off x="1057239" y="1075879"/>
            <a:ext cx="209575" cy="355041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4" name="Google Shape;884;p9"/>
          <p:cNvSpPr/>
          <p:nvPr/>
        </p:nvSpPr>
        <p:spPr>
          <a:xfrm rot="9470733">
            <a:off x="1043073" y="848961"/>
            <a:ext cx="405604" cy="271872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5" name="Google Shape;885;p9"/>
          <p:cNvSpPr/>
          <p:nvPr/>
        </p:nvSpPr>
        <p:spPr>
          <a:xfrm rot="9470733">
            <a:off x="936265" y="876788"/>
            <a:ext cx="514525" cy="258799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6" name="Google Shape;886;p9"/>
          <p:cNvSpPr/>
          <p:nvPr/>
        </p:nvSpPr>
        <p:spPr>
          <a:xfrm rot="9470733">
            <a:off x="1208844" y="852815"/>
            <a:ext cx="240448" cy="234856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7" name="Google Shape;887;p9"/>
          <p:cNvSpPr/>
          <p:nvPr/>
        </p:nvSpPr>
        <p:spPr>
          <a:xfrm rot="9470733">
            <a:off x="1043134" y="848092"/>
            <a:ext cx="403556" cy="274315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8" name="Google Shape;888;p9"/>
          <p:cNvSpPr/>
          <p:nvPr/>
        </p:nvSpPr>
        <p:spPr>
          <a:xfrm>
            <a:off x="11079771" y="1291172"/>
            <a:ext cx="305825" cy="249591"/>
          </a:xfrm>
          <a:custGeom>
            <a:avLst/>
            <a:gdLst/>
            <a:ahLst/>
            <a:cxnLst/>
            <a:rect l="l" t="t" r="r" b="b"/>
            <a:pathLst>
              <a:path w="3883" h="3169" extrusionOk="0">
                <a:moveTo>
                  <a:pt x="527" y="1"/>
                </a:moveTo>
                <a:cubicBezTo>
                  <a:pt x="351" y="1"/>
                  <a:pt x="175" y="11"/>
                  <a:pt x="0" y="31"/>
                </a:cubicBezTo>
                <a:cubicBezTo>
                  <a:pt x="116" y="192"/>
                  <a:pt x="402" y="1531"/>
                  <a:pt x="562" y="1870"/>
                </a:cubicBezTo>
                <a:cubicBezTo>
                  <a:pt x="714" y="2209"/>
                  <a:pt x="1223" y="2709"/>
                  <a:pt x="1964" y="3021"/>
                </a:cubicBezTo>
                <a:cubicBezTo>
                  <a:pt x="2237" y="3133"/>
                  <a:pt x="2566" y="3169"/>
                  <a:pt x="2872" y="3169"/>
                </a:cubicBezTo>
                <a:cubicBezTo>
                  <a:pt x="3393" y="3169"/>
                  <a:pt x="3847" y="3066"/>
                  <a:pt x="3847" y="3066"/>
                </a:cubicBezTo>
                <a:cubicBezTo>
                  <a:pt x="3847" y="3066"/>
                  <a:pt x="3883" y="3021"/>
                  <a:pt x="3775" y="2557"/>
                </a:cubicBezTo>
                <a:cubicBezTo>
                  <a:pt x="3677" y="2093"/>
                  <a:pt x="3338" y="1111"/>
                  <a:pt x="2874" y="718"/>
                </a:cubicBezTo>
                <a:cubicBezTo>
                  <a:pt x="2401" y="335"/>
                  <a:pt x="2106" y="201"/>
                  <a:pt x="1366" y="76"/>
                </a:cubicBezTo>
                <a:cubicBezTo>
                  <a:pt x="1091" y="26"/>
                  <a:pt x="809" y="1"/>
                  <a:pt x="5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9" name="Google Shape;889;p9"/>
          <p:cNvSpPr/>
          <p:nvPr/>
        </p:nvSpPr>
        <p:spPr>
          <a:xfrm>
            <a:off x="11079770" y="1291486"/>
            <a:ext cx="384507" cy="334179"/>
          </a:xfrm>
          <a:custGeom>
            <a:avLst/>
            <a:gdLst/>
            <a:ahLst/>
            <a:cxnLst/>
            <a:rect l="l" t="t" r="r" b="b"/>
            <a:pathLst>
              <a:path w="4882" h="4243" extrusionOk="0">
                <a:moveTo>
                  <a:pt x="661" y="0"/>
                </a:moveTo>
                <a:cubicBezTo>
                  <a:pt x="687" y="99"/>
                  <a:pt x="705" y="197"/>
                  <a:pt x="723" y="295"/>
                </a:cubicBezTo>
                <a:cubicBezTo>
                  <a:pt x="741" y="384"/>
                  <a:pt x="759" y="465"/>
                  <a:pt x="795" y="554"/>
                </a:cubicBezTo>
                <a:cubicBezTo>
                  <a:pt x="661" y="447"/>
                  <a:pt x="536" y="357"/>
                  <a:pt x="402" y="259"/>
                </a:cubicBezTo>
                <a:cubicBezTo>
                  <a:pt x="268" y="170"/>
                  <a:pt x="152" y="99"/>
                  <a:pt x="27" y="27"/>
                </a:cubicBezTo>
                <a:lnTo>
                  <a:pt x="0" y="27"/>
                </a:lnTo>
                <a:cubicBezTo>
                  <a:pt x="0" y="36"/>
                  <a:pt x="9" y="45"/>
                  <a:pt x="18" y="54"/>
                </a:cubicBezTo>
                <a:cubicBezTo>
                  <a:pt x="286" y="224"/>
                  <a:pt x="545" y="411"/>
                  <a:pt x="795" y="616"/>
                </a:cubicBezTo>
                <a:cubicBezTo>
                  <a:pt x="598" y="625"/>
                  <a:pt x="393" y="625"/>
                  <a:pt x="197" y="634"/>
                </a:cubicBezTo>
                <a:lnTo>
                  <a:pt x="205" y="661"/>
                </a:lnTo>
                <a:cubicBezTo>
                  <a:pt x="348" y="661"/>
                  <a:pt x="491" y="657"/>
                  <a:pt x="634" y="657"/>
                </a:cubicBezTo>
                <a:cubicBezTo>
                  <a:pt x="705" y="657"/>
                  <a:pt x="777" y="658"/>
                  <a:pt x="848" y="661"/>
                </a:cubicBezTo>
                <a:cubicBezTo>
                  <a:pt x="1053" y="830"/>
                  <a:pt x="1259" y="1018"/>
                  <a:pt x="1464" y="1196"/>
                </a:cubicBezTo>
                <a:cubicBezTo>
                  <a:pt x="1189" y="1281"/>
                  <a:pt x="904" y="1321"/>
                  <a:pt x="616" y="1321"/>
                </a:cubicBezTo>
                <a:cubicBezTo>
                  <a:pt x="538" y="1321"/>
                  <a:pt x="461" y="1318"/>
                  <a:pt x="384" y="1312"/>
                </a:cubicBezTo>
                <a:lnTo>
                  <a:pt x="384" y="1330"/>
                </a:lnTo>
                <a:cubicBezTo>
                  <a:pt x="468" y="1341"/>
                  <a:pt x="551" y="1345"/>
                  <a:pt x="635" y="1345"/>
                </a:cubicBezTo>
                <a:cubicBezTo>
                  <a:pt x="694" y="1345"/>
                  <a:pt x="753" y="1343"/>
                  <a:pt x="812" y="1339"/>
                </a:cubicBezTo>
                <a:cubicBezTo>
                  <a:pt x="1053" y="1330"/>
                  <a:pt x="1294" y="1304"/>
                  <a:pt x="1526" y="1259"/>
                </a:cubicBezTo>
                <a:cubicBezTo>
                  <a:pt x="1625" y="1339"/>
                  <a:pt x="1723" y="1420"/>
                  <a:pt x="1830" y="1500"/>
                </a:cubicBezTo>
                <a:cubicBezTo>
                  <a:pt x="1928" y="1571"/>
                  <a:pt x="2053" y="1661"/>
                  <a:pt x="2160" y="1741"/>
                </a:cubicBezTo>
                <a:cubicBezTo>
                  <a:pt x="1840" y="1816"/>
                  <a:pt x="1513" y="1852"/>
                  <a:pt x="1186" y="1852"/>
                </a:cubicBezTo>
                <a:cubicBezTo>
                  <a:pt x="966" y="1852"/>
                  <a:pt x="745" y="1836"/>
                  <a:pt x="527" y="1803"/>
                </a:cubicBezTo>
                <a:lnTo>
                  <a:pt x="527" y="1803"/>
                </a:lnTo>
                <a:lnTo>
                  <a:pt x="536" y="1839"/>
                </a:lnTo>
                <a:cubicBezTo>
                  <a:pt x="643" y="1857"/>
                  <a:pt x="741" y="1866"/>
                  <a:pt x="848" y="1875"/>
                </a:cubicBezTo>
                <a:cubicBezTo>
                  <a:pt x="971" y="1885"/>
                  <a:pt x="1094" y="1890"/>
                  <a:pt x="1218" y="1890"/>
                </a:cubicBezTo>
                <a:cubicBezTo>
                  <a:pt x="1543" y="1890"/>
                  <a:pt x="1870" y="1854"/>
                  <a:pt x="2187" y="1777"/>
                </a:cubicBezTo>
                <a:lnTo>
                  <a:pt x="2196" y="1777"/>
                </a:lnTo>
                <a:cubicBezTo>
                  <a:pt x="2365" y="1893"/>
                  <a:pt x="2535" y="2018"/>
                  <a:pt x="2704" y="2134"/>
                </a:cubicBezTo>
                <a:lnTo>
                  <a:pt x="2687" y="2151"/>
                </a:lnTo>
                <a:cubicBezTo>
                  <a:pt x="2267" y="2508"/>
                  <a:pt x="1714" y="2580"/>
                  <a:pt x="1187" y="2589"/>
                </a:cubicBezTo>
                <a:lnTo>
                  <a:pt x="1259" y="2642"/>
                </a:lnTo>
                <a:cubicBezTo>
                  <a:pt x="1776" y="2633"/>
                  <a:pt x="2347" y="2508"/>
                  <a:pt x="2749" y="2169"/>
                </a:cubicBezTo>
                <a:cubicBezTo>
                  <a:pt x="2794" y="2205"/>
                  <a:pt x="2847" y="2241"/>
                  <a:pt x="2892" y="2276"/>
                </a:cubicBezTo>
                <a:cubicBezTo>
                  <a:pt x="3061" y="2401"/>
                  <a:pt x="3222" y="2544"/>
                  <a:pt x="3392" y="2687"/>
                </a:cubicBezTo>
                <a:cubicBezTo>
                  <a:pt x="3079" y="2883"/>
                  <a:pt x="2749" y="3035"/>
                  <a:pt x="2401" y="3133"/>
                </a:cubicBezTo>
                <a:cubicBezTo>
                  <a:pt x="2437" y="3142"/>
                  <a:pt x="2490" y="3151"/>
                  <a:pt x="2535" y="3151"/>
                </a:cubicBezTo>
                <a:cubicBezTo>
                  <a:pt x="2696" y="3097"/>
                  <a:pt x="2856" y="3035"/>
                  <a:pt x="3008" y="2955"/>
                </a:cubicBezTo>
                <a:cubicBezTo>
                  <a:pt x="3151" y="2883"/>
                  <a:pt x="3285" y="2803"/>
                  <a:pt x="3418" y="2714"/>
                </a:cubicBezTo>
                <a:lnTo>
                  <a:pt x="3499" y="2785"/>
                </a:lnTo>
                <a:cubicBezTo>
                  <a:pt x="3552" y="2830"/>
                  <a:pt x="3597" y="2883"/>
                  <a:pt x="3651" y="2928"/>
                </a:cubicBezTo>
                <a:cubicBezTo>
                  <a:pt x="3668" y="2946"/>
                  <a:pt x="3677" y="2955"/>
                  <a:pt x="3686" y="2964"/>
                </a:cubicBezTo>
                <a:cubicBezTo>
                  <a:pt x="3740" y="3017"/>
                  <a:pt x="3784" y="3062"/>
                  <a:pt x="3838" y="3115"/>
                </a:cubicBezTo>
                <a:cubicBezTo>
                  <a:pt x="4177" y="3463"/>
                  <a:pt x="4481" y="3829"/>
                  <a:pt x="4766" y="4222"/>
                </a:cubicBezTo>
                <a:cubicBezTo>
                  <a:pt x="4776" y="4236"/>
                  <a:pt x="4789" y="4242"/>
                  <a:pt x="4803" y="4242"/>
                </a:cubicBezTo>
                <a:cubicBezTo>
                  <a:pt x="4841" y="4242"/>
                  <a:pt x="4881" y="4199"/>
                  <a:pt x="4855" y="4160"/>
                </a:cubicBezTo>
                <a:cubicBezTo>
                  <a:pt x="4597" y="3811"/>
                  <a:pt x="4320" y="3481"/>
                  <a:pt x="4025" y="3169"/>
                </a:cubicBezTo>
                <a:cubicBezTo>
                  <a:pt x="3963" y="3115"/>
                  <a:pt x="3900" y="3053"/>
                  <a:pt x="3838" y="2990"/>
                </a:cubicBezTo>
                <a:lnTo>
                  <a:pt x="3820" y="2981"/>
                </a:lnTo>
                <a:lnTo>
                  <a:pt x="3749" y="2910"/>
                </a:lnTo>
                <a:lnTo>
                  <a:pt x="3686" y="2856"/>
                </a:lnTo>
                <a:lnTo>
                  <a:pt x="3642" y="2812"/>
                </a:lnTo>
                <a:lnTo>
                  <a:pt x="3552" y="2732"/>
                </a:lnTo>
                <a:cubicBezTo>
                  <a:pt x="3490" y="2669"/>
                  <a:pt x="3418" y="2615"/>
                  <a:pt x="3347" y="2553"/>
                </a:cubicBezTo>
                <a:cubicBezTo>
                  <a:pt x="3472" y="2392"/>
                  <a:pt x="3552" y="2196"/>
                  <a:pt x="3606" y="2000"/>
                </a:cubicBezTo>
                <a:cubicBezTo>
                  <a:pt x="3588" y="1964"/>
                  <a:pt x="3579" y="1928"/>
                  <a:pt x="3561" y="1893"/>
                </a:cubicBezTo>
                <a:cubicBezTo>
                  <a:pt x="3526" y="2125"/>
                  <a:pt x="3436" y="2339"/>
                  <a:pt x="3302" y="2526"/>
                </a:cubicBezTo>
                <a:cubicBezTo>
                  <a:pt x="3222" y="2455"/>
                  <a:pt x="3142" y="2392"/>
                  <a:pt x="3061" y="2330"/>
                </a:cubicBezTo>
                <a:lnTo>
                  <a:pt x="2937" y="2232"/>
                </a:lnTo>
                <a:cubicBezTo>
                  <a:pt x="3088" y="1866"/>
                  <a:pt x="3169" y="1473"/>
                  <a:pt x="3160" y="1080"/>
                </a:cubicBezTo>
                <a:cubicBezTo>
                  <a:pt x="3142" y="1054"/>
                  <a:pt x="3124" y="1027"/>
                  <a:pt x="3097" y="1000"/>
                </a:cubicBezTo>
                <a:lnTo>
                  <a:pt x="3097" y="1143"/>
                </a:lnTo>
                <a:cubicBezTo>
                  <a:pt x="3097" y="1375"/>
                  <a:pt x="3079" y="1598"/>
                  <a:pt x="3026" y="1821"/>
                </a:cubicBezTo>
                <a:cubicBezTo>
                  <a:pt x="2999" y="1946"/>
                  <a:pt x="2963" y="2071"/>
                  <a:pt x="2919" y="2196"/>
                </a:cubicBezTo>
                <a:cubicBezTo>
                  <a:pt x="2758" y="2080"/>
                  <a:pt x="2588" y="1964"/>
                  <a:pt x="2428" y="1848"/>
                </a:cubicBezTo>
                <a:cubicBezTo>
                  <a:pt x="2553" y="1420"/>
                  <a:pt x="2615" y="973"/>
                  <a:pt x="2615" y="518"/>
                </a:cubicBezTo>
                <a:lnTo>
                  <a:pt x="2562" y="491"/>
                </a:lnTo>
                <a:lnTo>
                  <a:pt x="2562" y="714"/>
                </a:lnTo>
                <a:cubicBezTo>
                  <a:pt x="2562" y="955"/>
                  <a:pt x="2535" y="1196"/>
                  <a:pt x="2481" y="1437"/>
                </a:cubicBezTo>
                <a:cubicBezTo>
                  <a:pt x="2455" y="1562"/>
                  <a:pt x="2419" y="1696"/>
                  <a:pt x="2383" y="1821"/>
                </a:cubicBezTo>
                <a:cubicBezTo>
                  <a:pt x="2249" y="1732"/>
                  <a:pt x="2124" y="1643"/>
                  <a:pt x="1990" y="1553"/>
                </a:cubicBezTo>
                <a:cubicBezTo>
                  <a:pt x="1982" y="1544"/>
                  <a:pt x="2106" y="804"/>
                  <a:pt x="2044" y="233"/>
                </a:cubicBezTo>
                <a:lnTo>
                  <a:pt x="1990" y="215"/>
                </a:lnTo>
                <a:lnTo>
                  <a:pt x="1990" y="215"/>
                </a:lnTo>
                <a:cubicBezTo>
                  <a:pt x="2026" y="643"/>
                  <a:pt x="1999" y="1071"/>
                  <a:pt x="1928" y="1500"/>
                </a:cubicBezTo>
                <a:cubicBezTo>
                  <a:pt x="1928" y="1500"/>
                  <a:pt x="1928" y="1500"/>
                  <a:pt x="1928" y="1509"/>
                </a:cubicBezTo>
                <a:cubicBezTo>
                  <a:pt x="1803" y="1411"/>
                  <a:pt x="1482" y="1161"/>
                  <a:pt x="1473" y="1152"/>
                </a:cubicBezTo>
                <a:lnTo>
                  <a:pt x="1384" y="1071"/>
                </a:lnTo>
                <a:cubicBezTo>
                  <a:pt x="1375" y="822"/>
                  <a:pt x="1339" y="581"/>
                  <a:pt x="1303" y="340"/>
                </a:cubicBezTo>
                <a:cubicBezTo>
                  <a:pt x="1285" y="241"/>
                  <a:pt x="1268" y="152"/>
                  <a:pt x="1241" y="54"/>
                </a:cubicBezTo>
                <a:lnTo>
                  <a:pt x="1178" y="45"/>
                </a:lnTo>
                <a:lnTo>
                  <a:pt x="1178" y="45"/>
                </a:lnTo>
                <a:cubicBezTo>
                  <a:pt x="1196" y="143"/>
                  <a:pt x="1223" y="250"/>
                  <a:pt x="1241" y="357"/>
                </a:cubicBezTo>
                <a:cubicBezTo>
                  <a:pt x="1285" y="581"/>
                  <a:pt x="1321" y="813"/>
                  <a:pt x="1357" y="1036"/>
                </a:cubicBezTo>
                <a:cubicBezTo>
                  <a:pt x="1232" y="929"/>
                  <a:pt x="1107" y="813"/>
                  <a:pt x="991" y="714"/>
                </a:cubicBezTo>
                <a:cubicBezTo>
                  <a:pt x="946" y="679"/>
                  <a:pt x="911" y="643"/>
                  <a:pt x="866" y="607"/>
                </a:cubicBezTo>
                <a:cubicBezTo>
                  <a:pt x="830" y="491"/>
                  <a:pt x="803" y="375"/>
                  <a:pt x="777" y="250"/>
                </a:cubicBezTo>
                <a:cubicBezTo>
                  <a:pt x="759" y="170"/>
                  <a:pt x="741" y="81"/>
                  <a:pt x="7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0" name="Google Shape;890;p9"/>
          <p:cNvSpPr/>
          <p:nvPr/>
        </p:nvSpPr>
        <p:spPr>
          <a:xfrm>
            <a:off x="11079771" y="1289360"/>
            <a:ext cx="206745" cy="230688"/>
          </a:xfrm>
          <a:custGeom>
            <a:avLst/>
            <a:gdLst/>
            <a:ahLst/>
            <a:cxnLst/>
            <a:rect l="l" t="t" r="r" b="b"/>
            <a:pathLst>
              <a:path w="2625" h="2929" extrusionOk="0">
                <a:moveTo>
                  <a:pt x="1785" y="179"/>
                </a:moveTo>
                <a:cubicBezTo>
                  <a:pt x="1660" y="152"/>
                  <a:pt x="1526" y="126"/>
                  <a:pt x="1366" y="99"/>
                </a:cubicBezTo>
                <a:cubicBezTo>
                  <a:pt x="911" y="19"/>
                  <a:pt x="455" y="1"/>
                  <a:pt x="0" y="54"/>
                </a:cubicBezTo>
                <a:cubicBezTo>
                  <a:pt x="116" y="224"/>
                  <a:pt x="402" y="1554"/>
                  <a:pt x="554" y="1893"/>
                </a:cubicBezTo>
                <a:cubicBezTo>
                  <a:pt x="696" y="2196"/>
                  <a:pt x="1107" y="2625"/>
                  <a:pt x="1714" y="2928"/>
                </a:cubicBezTo>
                <a:cubicBezTo>
                  <a:pt x="2597" y="2232"/>
                  <a:pt x="2624" y="911"/>
                  <a:pt x="1776" y="1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1" name="Google Shape;891;p9"/>
          <p:cNvSpPr/>
          <p:nvPr/>
        </p:nvSpPr>
        <p:spPr>
          <a:xfrm>
            <a:off x="11076227" y="1291014"/>
            <a:ext cx="306849" cy="250299"/>
          </a:xfrm>
          <a:custGeom>
            <a:avLst/>
            <a:gdLst/>
            <a:ahLst/>
            <a:cxnLst/>
            <a:rect l="l" t="t" r="r" b="b"/>
            <a:pathLst>
              <a:path w="3896" h="3178" extrusionOk="0">
                <a:moveTo>
                  <a:pt x="3844" y="2670"/>
                </a:moveTo>
                <a:lnTo>
                  <a:pt x="3844" y="2670"/>
                </a:lnTo>
                <a:cubicBezTo>
                  <a:pt x="3848" y="2695"/>
                  <a:pt x="3852" y="2720"/>
                  <a:pt x="3856" y="2746"/>
                </a:cubicBezTo>
                <a:cubicBezTo>
                  <a:pt x="3860" y="2770"/>
                  <a:pt x="3866" y="2795"/>
                  <a:pt x="3871" y="2819"/>
                </a:cubicBezTo>
                <a:lnTo>
                  <a:pt x="3871" y="2819"/>
                </a:lnTo>
                <a:cubicBezTo>
                  <a:pt x="3866" y="2787"/>
                  <a:pt x="3861" y="2755"/>
                  <a:pt x="3856" y="2720"/>
                </a:cubicBezTo>
                <a:cubicBezTo>
                  <a:pt x="3852" y="2703"/>
                  <a:pt x="3848" y="2687"/>
                  <a:pt x="3844" y="2670"/>
                </a:cubicBezTo>
                <a:close/>
                <a:moveTo>
                  <a:pt x="3871" y="2819"/>
                </a:moveTo>
                <a:cubicBezTo>
                  <a:pt x="3875" y="2843"/>
                  <a:pt x="3878" y="2867"/>
                  <a:pt x="3882" y="2892"/>
                </a:cubicBezTo>
                <a:lnTo>
                  <a:pt x="3882" y="2892"/>
                </a:lnTo>
                <a:cubicBezTo>
                  <a:pt x="3880" y="2867"/>
                  <a:pt x="3876" y="2843"/>
                  <a:pt x="3871" y="2819"/>
                </a:cubicBezTo>
                <a:close/>
                <a:moveTo>
                  <a:pt x="3882" y="2892"/>
                </a:moveTo>
                <a:cubicBezTo>
                  <a:pt x="3883" y="2900"/>
                  <a:pt x="3883" y="2908"/>
                  <a:pt x="3883" y="2916"/>
                </a:cubicBezTo>
                <a:cubicBezTo>
                  <a:pt x="3889" y="2953"/>
                  <a:pt x="3895" y="2989"/>
                  <a:pt x="3896" y="3023"/>
                </a:cubicBezTo>
                <a:lnTo>
                  <a:pt x="3896" y="3023"/>
                </a:lnTo>
                <a:cubicBezTo>
                  <a:pt x="3896" y="2981"/>
                  <a:pt x="3889" y="2937"/>
                  <a:pt x="3883" y="2898"/>
                </a:cubicBezTo>
                <a:cubicBezTo>
                  <a:pt x="3883" y="2896"/>
                  <a:pt x="3882" y="2894"/>
                  <a:pt x="3882" y="2892"/>
                </a:cubicBezTo>
                <a:close/>
                <a:moveTo>
                  <a:pt x="3896" y="3023"/>
                </a:moveTo>
                <a:cubicBezTo>
                  <a:pt x="3895" y="3038"/>
                  <a:pt x="3894" y="3053"/>
                  <a:pt x="3892" y="3068"/>
                </a:cubicBezTo>
                <a:cubicBezTo>
                  <a:pt x="3895" y="3054"/>
                  <a:pt x="3896" y="3039"/>
                  <a:pt x="3896" y="3023"/>
                </a:cubicBezTo>
                <a:close/>
                <a:moveTo>
                  <a:pt x="543" y="0"/>
                </a:moveTo>
                <a:cubicBezTo>
                  <a:pt x="384" y="0"/>
                  <a:pt x="225" y="7"/>
                  <a:pt x="66" y="22"/>
                </a:cubicBezTo>
                <a:lnTo>
                  <a:pt x="66" y="22"/>
                </a:lnTo>
                <a:cubicBezTo>
                  <a:pt x="65" y="20"/>
                  <a:pt x="64" y="17"/>
                  <a:pt x="63" y="15"/>
                </a:cubicBezTo>
                <a:lnTo>
                  <a:pt x="60" y="22"/>
                </a:lnTo>
                <a:lnTo>
                  <a:pt x="60" y="22"/>
                </a:lnTo>
                <a:cubicBezTo>
                  <a:pt x="52" y="23"/>
                  <a:pt x="44" y="24"/>
                  <a:pt x="36" y="24"/>
                </a:cubicBezTo>
                <a:lnTo>
                  <a:pt x="1" y="24"/>
                </a:lnTo>
                <a:lnTo>
                  <a:pt x="18" y="60"/>
                </a:lnTo>
                <a:cubicBezTo>
                  <a:pt x="72" y="167"/>
                  <a:pt x="108" y="274"/>
                  <a:pt x="143" y="390"/>
                </a:cubicBezTo>
                <a:cubicBezTo>
                  <a:pt x="170" y="497"/>
                  <a:pt x="206" y="613"/>
                  <a:pt x="242" y="720"/>
                </a:cubicBezTo>
                <a:lnTo>
                  <a:pt x="429" y="1408"/>
                </a:lnTo>
                <a:cubicBezTo>
                  <a:pt x="465" y="1524"/>
                  <a:pt x="500" y="1631"/>
                  <a:pt x="536" y="1747"/>
                </a:cubicBezTo>
                <a:cubicBezTo>
                  <a:pt x="572" y="1854"/>
                  <a:pt x="625" y="1961"/>
                  <a:pt x="688" y="2059"/>
                </a:cubicBezTo>
                <a:cubicBezTo>
                  <a:pt x="831" y="2256"/>
                  <a:pt x="1000" y="2425"/>
                  <a:pt x="1188" y="2568"/>
                </a:cubicBezTo>
                <a:cubicBezTo>
                  <a:pt x="1375" y="2711"/>
                  <a:pt x="1580" y="2836"/>
                  <a:pt x="1794" y="2943"/>
                </a:cubicBezTo>
                <a:cubicBezTo>
                  <a:pt x="2009" y="3050"/>
                  <a:pt x="2241" y="3121"/>
                  <a:pt x="2473" y="3157"/>
                </a:cubicBezTo>
                <a:cubicBezTo>
                  <a:pt x="2618" y="3171"/>
                  <a:pt x="2764" y="3178"/>
                  <a:pt x="2910" y="3178"/>
                </a:cubicBezTo>
                <a:cubicBezTo>
                  <a:pt x="3240" y="3178"/>
                  <a:pt x="3570" y="3142"/>
                  <a:pt x="3892" y="3068"/>
                </a:cubicBezTo>
                <a:lnTo>
                  <a:pt x="3892" y="3068"/>
                </a:lnTo>
                <a:cubicBezTo>
                  <a:pt x="3602" y="3124"/>
                  <a:pt x="3305" y="3151"/>
                  <a:pt x="3009" y="3151"/>
                </a:cubicBezTo>
                <a:cubicBezTo>
                  <a:pt x="2832" y="3151"/>
                  <a:pt x="2656" y="3141"/>
                  <a:pt x="2482" y="3121"/>
                </a:cubicBezTo>
                <a:cubicBezTo>
                  <a:pt x="2250" y="3086"/>
                  <a:pt x="2018" y="3014"/>
                  <a:pt x="1812" y="2907"/>
                </a:cubicBezTo>
                <a:cubicBezTo>
                  <a:pt x="1598" y="2800"/>
                  <a:pt x="1402" y="2675"/>
                  <a:pt x="1214" y="2532"/>
                </a:cubicBezTo>
                <a:cubicBezTo>
                  <a:pt x="1027" y="2389"/>
                  <a:pt x="857" y="2220"/>
                  <a:pt x="723" y="2032"/>
                </a:cubicBezTo>
                <a:cubicBezTo>
                  <a:pt x="652" y="1934"/>
                  <a:pt x="607" y="1827"/>
                  <a:pt x="572" y="1720"/>
                </a:cubicBezTo>
                <a:cubicBezTo>
                  <a:pt x="536" y="1604"/>
                  <a:pt x="500" y="1497"/>
                  <a:pt x="465" y="1381"/>
                </a:cubicBezTo>
                <a:lnTo>
                  <a:pt x="286" y="694"/>
                </a:lnTo>
                <a:cubicBezTo>
                  <a:pt x="250" y="578"/>
                  <a:pt x="224" y="462"/>
                  <a:pt x="188" y="355"/>
                </a:cubicBezTo>
                <a:cubicBezTo>
                  <a:pt x="165" y="253"/>
                  <a:pt x="127" y="151"/>
                  <a:pt x="83" y="56"/>
                </a:cubicBezTo>
                <a:lnTo>
                  <a:pt x="83" y="56"/>
                </a:lnTo>
                <a:cubicBezTo>
                  <a:pt x="249" y="38"/>
                  <a:pt x="416" y="29"/>
                  <a:pt x="583" y="29"/>
                </a:cubicBezTo>
                <a:cubicBezTo>
                  <a:pt x="870" y="29"/>
                  <a:pt x="1157" y="55"/>
                  <a:pt x="1437" y="105"/>
                </a:cubicBezTo>
                <a:cubicBezTo>
                  <a:pt x="1670" y="140"/>
                  <a:pt x="1902" y="194"/>
                  <a:pt x="2116" y="265"/>
                </a:cubicBezTo>
                <a:cubicBezTo>
                  <a:pt x="2339" y="346"/>
                  <a:pt x="2544" y="462"/>
                  <a:pt x="2732" y="604"/>
                </a:cubicBezTo>
                <a:cubicBezTo>
                  <a:pt x="3124" y="863"/>
                  <a:pt x="3347" y="1292"/>
                  <a:pt x="3535" y="1720"/>
                </a:cubicBezTo>
                <a:cubicBezTo>
                  <a:pt x="3624" y="1934"/>
                  <a:pt x="3704" y="2157"/>
                  <a:pt x="3767" y="2381"/>
                </a:cubicBezTo>
                <a:cubicBezTo>
                  <a:pt x="3797" y="2479"/>
                  <a:pt x="3821" y="2577"/>
                  <a:pt x="3844" y="2670"/>
                </a:cubicBezTo>
                <a:lnTo>
                  <a:pt x="3844" y="2670"/>
                </a:lnTo>
                <a:cubicBezTo>
                  <a:pt x="3827" y="2576"/>
                  <a:pt x="3806" y="2490"/>
                  <a:pt x="3785" y="2398"/>
                </a:cubicBezTo>
                <a:cubicBezTo>
                  <a:pt x="3722" y="2175"/>
                  <a:pt x="3642" y="1952"/>
                  <a:pt x="3562" y="1729"/>
                </a:cubicBezTo>
                <a:cubicBezTo>
                  <a:pt x="3472" y="1515"/>
                  <a:pt x="3365" y="1301"/>
                  <a:pt x="3240" y="1104"/>
                </a:cubicBezTo>
                <a:cubicBezTo>
                  <a:pt x="3169" y="997"/>
                  <a:pt x="3098" y="908"/>
                  <a:pt x="3017" y="819"/>
                </a:cubicBezTo>
                <a:cubicBezTo>
                  <a:pt x="2937" y="738"/>
                  <a:pt x="2848" y="667"/>
                  <a:pt x="2749" y="596"/>
                </a:cubicBezTo>
                <a:cubicBezTo>
                  <a:pt x="2562" y="444"/>
                  <a:pt x="2357" y="328"/>
                  <a:pt x="2134" y="247"/>
                </a:cubicBezTo>
                <a:cubicBezTo>
                  <a:pt x="1911" y="176"/>
                  <a:pt x="1678" y="122"/>
                  <a:pt x="1446" y="78"/>
                </a:cubicBezTo>
                <a:cubicBezTo>
                  <a:pt x="1148" y="26"/>
                  <a:pt x="846" y="0"/>
                  <a:pt x="5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2" name="Google Shape;892;p9"/>
          <p:cNvSpPr/>
          <p:nvPr/>
        </p:nvSpPr>
        <p:spPr>
          <a:xfrm>
            <a:off x="10427089" y="747336"/>
            <a:ext cx="200051" cy="233287"/>
          </a:xfrm>
          <a:custGeom>
            <a:avLst/>
            <a:gdLst/>
            <a:ahLst/>
            <a:cxnLst/>
            <a:rect l="l" t="t" r="r" b="b"/>
            <a:pathLst>
              <a:path w="2540" h="2962" extrusionOk="0">
                <a:moveTo>
                  <a:pt x="1670" y="0"/>
                </a:moveTo>
                <a:cubicBezTo>
                  <a:pt x="1491" y="0"/>
                  <a:pt x="1266" y="39"/>
                  <a:pt x="1094" y="198"/>
                </a:cubicBezTo>
                <a:cubicBezTo>
                  <a:pt x="746" y="519"/>
                  <a:pt x="85" y="1385"/>
                  <a:pt x="41" y="2054"/>
                </a:cubicBezTo>
                <a:cubicBezTo>
                  <a:pt x="1" y="2649"/>
                  <a:pt x="271" y="2962"/>
                  <a:pt x="751" y="2962"/>
                </a:cubicBezTo>
                <a:cubicBezTo>
                  <a:pt x="811" y="2962"/>
                  <a:pt x="875" y="2957"/>
                  <a:pt x="942" y="2947"/>
                </a:cubicBezTo>
                <a:cubicBezTo>
                  <a:pt x="1540" y="2866"/>
                  <a:pt x="2316" y="1688"/>
                  <a:pt x="2423" y="1081"/>
                </a:cubicBezTo>
                <a:cubicBezTo>
                  <a:pt x="2540" y="475"/>
                  <a:pt x="1977" y="37"/>
                  <a:pt x="1977" y="37"/>
                </a:cubicBezTo>
                <a:cubicBezTo>
                  <a:pt x="1977" y="37"/>
                  <a:pt x="1845" y="0"/>
                  <a:pt x="167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3" name="Google Shape;893;p9"/>
          <p:cNvSpPr/>
          <p:nvPr/>
        </p:nvSpPr>
        <p:spPr>
          <a:xfrm>
            <a:off x="10433075" y="704098"/>
            <a:ext cx="187449" cy="273927"/>
          </a:xfrm>
          <a:custGeom>
            <a:avLst/>
            <a:gdLst/>
            <a:ahLst/>
            <a:cxnLst/>
            <a:rect l="l" t="t" r="r" b="b"/>
            <a:pathLst>
              <a:path w="2380" h="3478" extrusionOk="0">
                <a:moveTo>
                  <a:pt x="1223" y="1050"/>
                </a:moveTo>
                <a:cubicBezTo>
                  <a:pt x="1216" y="1052"/>
                  <a:pt x="1208" y="1054"/>
                  <a:pt x="1201" y="1056"/>
                </a:cubicBezTo>
                <a:lnTo>
                  <a:pt x="1201" y="1056"/>
                </a:lnTo>
                <a:cubicBezTo>
                  <a:pt x="1211" y="1054"/>
                  <a:pt x="1221" y="1052"/>
                  <a:pt x="1232" y="1050"/>
                </a:cubicBezTo>
                <a:close/>
                <a:moveTo>
                  <a:pt x="1201" y="1056"/>
                </a:moveTo>
                <a:cubicBezTo>
                  <a:pt x="1006" y="1092"/>
                  <a:pt x="811" y="1153"/>
                  <a:pt x="625" y="1238"/>
                </a:cubicBezTo>
                <a:lnTo>
                  <a:pt x="598" y="1273"/>
                </a:lnTo>
                <a:cubicBezTo>
                  <a:pt x="788" y="1179"/>
                  <a:pt x="994" y="1109"/>
                  <a:pt x="1201" y="1056"/>
                </a:cubicBezTo>
                <a:close/>
                <a:moveTo>
                  <a:pt x="2351" y="0"/>
                </a:moveTo>
                <a:cubicBezTo>
                  <a:pt x="2347" y="0"/>
                  <a:pt x="2343" y="2"/>
                  <a:pt x="2339" y="6"/>
                </a:cubicBezTo>
                <a:cubicBezTo>
                  <a:pt x="2053" y="301"/>
                  <a:pt x="1821" y="640"/>
                  <a:pt x="1642" y="1015"/>
                </a:cubicBezTo>
                <a:lnTo>
                  <a:pt x="1482" y="1015"/>
                </a:lnTo>
                <a:cubicBezTo>
                  <a:pt x="1455" y="1015"/>
                  <a:pt x="1428" y="1015"/>
                  <a:pt x="1410" y="1024"/>
                </a:cubicBezTo>
                <a:lnTo>
                  <a:pt x="1357" y="1024"/>
                </a:lnTo>
                <a:lnTo>
                  <a:pt x="1294" y="1032"/>
                </a:lnTo>
                <a:lnTo>
                  <a:pt x="1232" y="1050"/>
                </a:lnTo>
                <a:lnTo>
                  <a:pt x="1250" y="1050"/>
                </a:lnTo>
                <a:lnTo>
                  <a:pt x="1330" y="1041"/>
                </a:lnTo>
                <a:lnTo>
                  <a:pt x="1384" y="1041"/>
                </a:lnTo>
                <a:lnTo>
                  <a:pt x="1455" y="1032"/>
                </a:lnTo>
                <a:lnTo>
                  <a:pt x="1625" y="1032"/>
                </a:lnTo>
                <a:cubicBezTo>
                  <a:pt x="1571" y="1131"/>
                  <a:pt x="1517" y="1229"/>
                  <a:pt x="1473" y="1327"/>
                </a:cubicBezTo>
                <a:cubicBezTo>
                  <a:pt x="1464" y="1345"/>
                  <a:pt x="1455" y="1372"/>
                  <a:pt x="1446" y="1389"/>
                </a:cubicBezTo>
                <a:cubicBezTo>
                  <a:pt x="1348" y="1604"/>
                  <a:pt x="1250" y="1818"/>
                  <a:pt x="1152" y="2023"/>
                </a:cubicBezTo>
                <a:lnTo>
                  <a:pt x="1134" y="2023"/>
                </a:lnTo>
                <a:cubicBezTo>
                  <a:pt x="911" y="2023"/>
                  <a:pt x="679" y="2041"/>
                  <a:pt x="446" y="2086"/>
                </a:cubicBezTo>
                <a:cubicBezTo>
                  <a:pt x="339" y="2103"/>
                  <a:pt x="223" y="2139"/>
                  <a:pt x="116" y="2175"/>
                </a:cubicBezTo>
                <a:lnTo>
                  <a:pt x="72" y="2184"/>
                </a:lnTo>
                <a:lnTo>
                  <a:pt x="63" y="2228"/>
                </a:lnTo>
                <a:lnTo>
                  <a:pt x="125" y="2202"/>
                </a:lnTo>
                <a:cubicBezTo>
                  <a:pt x="232" y="2166"/>
                  <a:pt x="339" y="2139"/>
                  <a:pt x="455" y="2121"/>
                </a:cubicBezTo>
                <a:cubicBezTo>
                  <a:pt x="641" y="2084"/>
                  <a:pt x="827" y="2066"/>
                  <a:pt x="1018" y="2066"/>
                </a:cubicBezTo>
                <a:cubicBezTo>
                  <a:pt x="1057" y="2066"/>
                  <a:pt x="1095" y="2066"/>
                  <a:pt x="1134" y="2068"/>
                </a:cubicBezTo>
                <a:cubicBezTo>
                  <a:pt x="1018" y="2309"/>
                  <a:pt x="893" y="2550"/>
                  <a:pt x="750" y="2782"/>
                </a:cubicBezTo>
                <a:lnTo>
                  <a:pt x="741" y="2782"/>
                </a:lnTo>
                <a:cubicBezTo>
                  <a:pt x="491" y="2853"/>
                  <a:pt x="241" y="2933"/>
                  <a:pt x="0" y="3032"/>
                </a:cubicBezTo>
                <a:cubicBezTo>
                  <a:pt x="0" y="3041"/>
                  <a:pt x="9" y="3058"/>
                  <a:pt x="9" y="3067"/>
                </a:cubicBezTo>
                <a:cubicBezTo>
                  <a:pt x="63" y="3050"/>
                  <a:pt x="125" y="3023"/>
                  <a:pt x="170" y="3005"/>
                </a:cubicBezTo>
                <a:cubicBezTo>
                  <a:pt x="348" y="2942"/>
                  <a:pt x="536" y="2889"/>
                  <a:pt x="723" y="2835"/>
                </a:cubicBezTo>
                <a:lnTo>
                  <a:pt x="723" y="2835"/>
                </a:lnTo>
                <a:cubicBezTo>
                  <a:pt x="589" y="3050"/>
                  <a:pt x="455" y="3255"/>
                  <a:pt x="322" y="3460"/>
                </a:cubicBezTo>
                <a:lnTo>
                  <a:pt x="366" y="3478"/>
                </a:lnTo>
                <a:cubicBezTo>
                  <a:pt x="589" y="3157"/>
                  <a:pt x="812" y="2835"/>
                  <a:pt x="1000" y="2496"/>
                </a:cubicBezTo>
                <a:cubicBezTo>
                  <a:pt x="1098" y="2791"/>
                  <a:pt x="1160" y="3085"/>
                  <a:pt x="1178" y="3389"/>
                </a:cubicBezTo>
                <a:lnTo>
                  <a:pt x="1205" y="3380"/>
                </a:lnTo>
                <a:cubicBezTo>
                  <a:pt x="1187" y="3067"/>
                  <a:pt x="1125" y="2755"/>
                  <a:pt x="1027" y="2452"/>
                </a:cubicBezTo>
                <a:cubicBezTo>
                  <a:pt x="1071" y="2380"/>
                  <a:pt x="1116" y="2300"/>
                  <a:pt x="1152" y="2219"/>
                </a:cubicBezTo>
                <a:cubicBezTo>
                  <a:pt x="1268" y="1987"/>
                  <a:pt x="1375" y="1755"/>
                  <a:pt x="1491" y="1523"/>
                </a:cubicBezTo>
                <a:cubicBezTo>
                  <a:pt x="1580" y="1720"/>
                  <a:pt x="1660" y="1934"/>
                  <a:pt x="1732" y="2148"/>
                </a:cubicBezTo>
                <a:cubicBezTo>
                  <a:pt x="1785" y="2336"/>
                  <a:pt x="1821" y="2523"/>
                  <a:pt x="1848" y="2719"/>
                </a:cubicBezTo>
                <a:lnTo>
                  <a:pt x="1866" y="2701"/>
                </a:lnTo>
                <a:cubicBezTo>
                  <a:pt x="1848" y="2514"/>
                  <a:pt x="1821" y="2318"/>
                  <a:pt x="1767" y="2139"/>
                </a:cubicBezTo>
                <a:cubicBezTo>
                  <a:pt x="1714" y="1898"/>
                  <a:pt x="1625" y="1675"/>
                  <a:pt x="1509" y="1470"/>
                </a:cubicBezTo>
                <a:lnTo>
                  <a:pt x="1553" y="1381"/>
                </a:lnTo>
                <a:cubicBezTo>
                  <a:pt x="1589" y="1300"/>
                  <a:pt x="1625" y="1220"/>
                  <a:pt x="1660" y="1148"/>
                </a:cubicBezTo>
                <a:cubicBezTo>
                  <a:pt x="1669" y="1140"/>
                  <a:pt x="1669" y="1131"/>
                  <a:pt x="1669" y="1122"/>
                </a:cubicBezTo>
                <a:cubicBezTo>
                  <a:pt x="1714" y="1041"/>
                  <a:pt x="1750" y="970"/>
                  <a:pt x="1785" y="899"/>
                </a:cubicBezTo>
                <a:cubicBezTo>
                  <a:pt x="1848" y="979"/>
                  <a:pt x="1892" y="1068"/>
                  <a:pt x="1946" y="1148"/>
                </a:cubicBezTo>
                <a:cubicBezTo>
                  <a:pt x="2089" y="1389"/>
                  <a:pt x="2205" y="1639"/>
                  <a:pt x="2294" y="1898"/>
                </a:cubicBezTo>
                <a:lnTo>
                  <a:pt x="2312" y="1827"/>
                </a:lnTo>
                <a:cubicBezTo>
                  <a:pt x="2214" y="1532"/>
                  <a:pt x="2071" y="1256"/>
                  <a:pt x="1901" y="997"/>
                </a:cubicBezTo>
                <a:cubicBezTo>
                  <a:pt x="1874" y="952"/>
                  <a:pt x="1839" y="908"/>
                  <a:pt x="1803" y="863"/>
                </a:cubicBezTo>
                <a:lnTo>
                  <a:pt x="1848" y="774"/>
                </a:lnTo>
                <a:cubicBezTo>
                  <a:pt x="1990" y="515"/>
                  <a:pt x="2169" y="265"/>
                  <a:pt x="2365" y="42"/>
                </a:cubicBezTo>
                <a:cubicBezTo>
                  <a:pt x="2379" y="21"/>
                  <a:pt x="2366" y="0"/>
                  <a:pt x="2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4" name="Google Shape;894;p9"/>
          <p:cNvSpPr/>
          <p:nvPr/>
        </p:nvSpPr>
        <p:spPr>
          <a:xfrm>
            <a:off x="10427404" y="747101"/>
            <a:ext cx="193435" cy="235729"/>
          </a:xfrm>
          <a:custGeom>
            <a:avLst/>
            <a:gdLst/>
            <a:ahLst/>
            <a:cxnLst/>
            <a:rect l="l" t="t" r="r" b="b"/>
            <a:pathLst>
              <a:path w="2456" h="2993" extrusionOk="0">
                <a:moveTo>
                  <a:pt x="1671" y="0"/>
                </a:moveTo>
                <a:cubicBezTo>
                  <a:pt x="1599" y="0"/>
                  <a:pt x="1526" y="7"/>
                  <a:pt x="1456" y="22"/>
                </a:cubicBezTo>
                <a:cubicBezTo>
                  <a:pt x="1375" y="40"/>
                  <a:pt x="1286" y="67"/>
                  <a:pt x="1215" y="103"/>
                </a:cubicBezTo>
                <a:cubicBezTo>
                  <a:pt x="1134" y="147"/>
                  <a:pt x="1072" y="210"/>
                  <a:pt x="1009" y="272"/>
                </a:cubicBezTo>
                <a:cubicBezTo>
                  <a:pt x="768" y="522"/>
                  <a:pt x="554" y="799"/>
                  <a:pt x="376" y="1093"/>
                </a:cubicBezTo>
                <a:cubicBezTo>
                  <a:pt x="286" y="1245"/>
                  <a:pt x="206" y="1397"/>
                  <a:pt x="144" y="1557"/>
                </a:cubicBezTo>
                <a:cubicBezTo>
                  <a:pt x="72" y="1718"/>
                  <a:pt x="28" y="1888"/>
                  <a:pt x="19" y="2066"/>
                </a:cubicBezTo>
                <a:cubicBezTo>
                  <a:pt x="1" y="2245"/>
                  <a:pt x="19" y="2423"/>
                  <a:pt x="81" y="2584"/>
                </a:cubicBezTo>
                <a:cubicBezTo>
                  <a:pt x="117" y="2673"/>
                  <a:pt x="170" y="2744"/>
                  <a:pt x="233" y="2807"/>
                </a:cubicBezTo>
                <a:cubicBezTo>
                  <a:pt x="295" y="2869"/>
                  <a:pt x="376" y="2914"/>
                  <a:pt x="456" y="2950"/>
                </a:cubicBezTo>
                <a:cubicBezTo>
                  <a:pt x="549" y="2979"/>
                  <a:pt x="648" y="2993"/>
                  <a:pt x="746" y="2993"/>
                </a:cubicBezTo>
                <a:cubicBezTo>
                  <a:pt x="827" y="2993"/>
                  <a:pt x="906" y="2984"/>
                  <a:pt x="983" y="2968"/>
                </a:cubicBezTo>
                <a:cubicBezTo>
                  <a:pt x="1152" y="2914"/>
                  <a:pt x="1313" y="2825"/>
                  <a:pt x="1438" y="2709"/>
                </a:cubicBezTo>
                <a:cubicBezTo>
                  <a:pt x="1822" y="2352"/>
                  <a:pt x="2134" y="1923"/>
                  <a:pt x="2330" y="1433"/>
                </a:cubicBezTo>
                <a:cubicBezTo>
                  <a:pt x="2402" y="1281"/>
                  <a:pt x="2446" y="1102"/>
                  <a:pt x="2455" y="933"/>
                </a:cubicBezTo>
                <a:cubicBezTo>
                  <a:pt x="2446" y="754"/>
                  <a:pt x="2402" y="585"/>
                  <a:pt x="2312" y="433"/>
                </a:cubicBezTo>
                <a:cubicBezTo>
                  <a:pt x="2223" y="281"/>
                  <a:pt x="2107" y="147"/>
                  <a:pt x="1973" y="40"/>
                </a:cubicBezTo>
                <a:lnTo>
                  <a:pt x="1973" y="40"/>
                </a:lnTo>
                <a:cubicBezTo>
                  <a:pt x="2107" y="147"/>
                  <a:pt x="2214" y="290"/>
                  <a:pt x="2303" y="442"/>
                </a:cubicBezTo>
                <a:cubicBezTo>
                  <a:pt x="2384" y="594"/>
                  <a:pt x="2428" y="763"/>
                  <a:pt x="2428" y="933"/>
                </a:cubicBezTo>
                <a:cubicBezTo>
                  <a:pt x="2419" y="1102"/>
                  <a:pt x="2375" y="1272"/>
                  <a:pt x="2303" y="1433"/>
                </a:cubicBezTo>
                <a:cubicBezTo>
                  <a:pt x="2241" y="1584"/>
                  <a:pt x="2161" y="1736"/>
                  <a:pt x="2071" y="1888"/>
                </a:cubicBezTo>
                <a:cubicBezTo>
                  <a:pt x="1893" y="2182"/>
                  <a:pt x="1670" y="2450"/>
                  <a:pt x="1420" y="2682"/>
                </a:cubicBezTo>
                <a:cubicBezTo>
                  <a:pt x="1295" y="2789"/>
                  <a:pt x="1143" y="2878"/>
                  <a:pt x="983" y="2923"/>
                </a:cubicBezTo>
                <a:cubicBezTo>
                  <a:pt x="912" y="2938"/>
                  <a:pt x="841" y="2945"/>
                  <a:pt x="771" y="2945"/>
                </a:cubicBezTo>
                <a:cubicBezTo>
                  <a:pt x="673" y="2945"/>
                  <a:pt x="576" y="2931"/>
                  <a:pt x="483" y="2905"/>
                </a:cubicBezTo>
                <a:cubicBezTo>
                  <a:pt x="402" y="2878"/>
                  <a:pt x="331" y="2834"/>
                  <a:pt x="269" y="2780"/>
                </a:cubicBezTo>
                <a:cubicBezTo>
                  <a:pt x="215" y="2718"/>
                  <a:pt x="161" y="2646"/>
                  <a:pt x="135" y="2575"/>
                </a:cubicBezTo>
                <a:cubicBezTo>
                  <a:pt x="72" y="2414"/>
                  <a:pt x="54" y="2245"/>
                  <a:pt x="63" y="2075"/>
                </a:cubicBezTo>
                <a:cubicBezTo>
                  <a:pt x="81" y="1906"/>
                  <a:pt x="117" y="1736"/>
                  <a:pt x="188" y="1575"/>
                </a:cubicBezTo>
                <a:cubicBezTo>
                  <a:pt x="251" y="1415"/>
                  <a:pt x="322" y="1263"/>
                  <a:pt x="411" y="1111"/>
                </a:cubicBezTo>
                <a:cubicBezTo>
                  <a:pt x="581" y="817"/>
                  <a:pt x="786" y="540"/>
                  <a:pt x="1027" y="290"/>
                </a:cubicBezTo>
                <a:cubicBezTo>
                  <a:pt x="1081" y="228"/>
                  <a:pt x="1152" y="174"/>
                  <a:pt x="1224" y="129"/>
                </a:cubicBezTo>
                <a:cubicBezTo>
                  <a:pt x="1295" y="85"/>
                  <a:pt x="1375" y="58"/>
                  <a:pt x="1465" y="40"/>
                </a:cubicBezTo>
                <a:cubicBezTo>
                  <a:pt x="1549" y="22"/>
                  <a:pt x="1634" y="13"/>
                  <a:pt x="1719" y="13"/>
                </a:cubicBezTo>
                <a:cubicBezTo>
                  <a:pt x="1804" y="13"/>
                  <a:pt x="1888" y="22"/>
                  <a:pt x="1973" y="40"/>
                </a:cubicBezTo>
                <a:cubicBezTo>
                  <a:pt x="1874" y="14"/>
                  <a:pt x="1773" y="0"/>
                  <a:pt x="16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5" name="Google Shape;895;p9"/>
          <p:cNvSpPr/>
          <p:nvPr/>
        </p:nvSpPr>
        <p:spPr>
          <a:xfrm>
            <a:off x="10431658" y="830348"/>
            <a:ext cx="168783" cy="155472"/>
          </a:xfrm>
          <a:custGeom>
            <a:avLst/>
            <a:gdLst/>
            <a:ahLst/>
            <a:cxnLst/>
            <a:rect l="l" t="t" r="r" b="b"/>
            <a:pathLst>
              <a:path w="2143" h="1974" extrusionOk="0">
                <a:moveTo>
                  <a:pt x="884" y="1893"/>
                </a:moveTo>
                <a:cubicBezTo>
                  <a:pt x="1312" y="1830"/>
                  <a:pt x="1839" y="1206"/>
                  <a:pt x="2142" y="634"/>
                </a:cubicBezTo>
                <a:cubicBezTo>
                  <a:pt x="1589" y="1"/>
                  <a:pt x="572" y="99"/>
                  <a:pt x="152" y="831"/>
                </a:cubicBezTo>
                <a:cubicBezTo>
                  <a:pt x="63" y="982"/>
                  <a:pt x="9" y="1152"/>
                  <a:pt x="0" y="1330"/>
                </a:cubicBezTo>
                <a:cubicBezTo>
                  <a:pt x="72" y="1768"/>
                  <a:pt x="393" y="1973"/>
                  <a:pt x="884" y="1893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6" name="Google Shape;896;p9"/>
          <p:cNvSpPr/>
          <p:nvPr/>
        </p:nvSpPr>
        <p:spPr>
          <a:xfrm>
            <a:off x="10655887" y="732294"/>
            <a:ext cx="289679" cy="265815"/>
          </a:xfrm>
          <a:custGeom>
            <a:avLst/>
            <a:gdLst/>
            <a:ahLst/>
            <a:cxnLst/>
            <a:rect l="l" t="t" r="r" b="b"/>
            <a:pathLst>
              <a:path w="3678" h="3375" extrusionOk="0">
                <a:moveTo>
                  <a:pt x="1292" y="0"/>
                </a:moveTo>
                <a:cubicBezTo>
                  <a:pt x="753" y="0"/>
                  <a:pt x="322" y="353"/>
                  <a:pt x="322" y="353"/>
                </a:cubicBezTo>
                <a:cubicBezTo>
                  <a:pt x="322" y="353"/>
                  <a:pt x="0" y="978"/>
                  <a:pt x="286" y="1496"/>
                </a:cubicBezTo>
                <a:cubicBezTo>
                  <a:pt x="581" y="2004"/>
                  <a:pt x="1482" y="3066"/>
                  <a:pt x="2285" y="3298"/>
                </a:cubicBezTo>
                <a:cubicBezTo>
                  <a:pt x="2455" y="3350"/>
                  <a:pt x="2611" y="3375"/>
                  <a:pt x="2751" y="3375"/>
                </a:cubicBezTo>
                <a:cubicBezTo>
                  <a:pt x="3267" y="3375"/>
                  <a:pt x="3575" y="3038"/>
                  <a:pt x="3624" y="2442"/>
                </a:cubicBezTo>
                <a:cubicBezTo>
                  <a:pt x="3678" y="1674"/>
                  <a:pt x="2455" y="389"/>
                  <a:pt x="1732" y="85"/>
                </a:cubicBezTo>
                <a:cubicBezTo>
                  <a:pt x="1582" y="24"/>
                  <a:pt x="1433" y="0"/>
                  <a:pt x="1292" y="0"/>
                </a:cubicBezTo>
                <a:close/>
              </a:path>
            </a:pathLst>
          </a:custGeom>
          <a:solidFill>
            <a:srgbClr val="EB9B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7" name="Google Shape;897;p9"/>
          <p:cNvSpPr/>
          <p:nvPr/>
        </p:nvSpPr>
        <p:spPr>
          <a:xfrm>
            <a:off x="10630998" y="702285"/>
            <a:ext cx="303305" cy="295429"/>
          </a:xfrm>
          <a:custGeom>
            <a:avLst/>
            <a:gdLst/>
            <a:ahLst/>
            <a:cxnLst/>
            <a:rect l="l" t="t" r="r" b="b"/>
            <a:pathLst>
              <a:path w="3851" h="3751" extrusionOk="0">
                <a:moveTo>
                  <a:pt x="30" y="0"/>
                </a:moveTo>
                <a:cubicBezTo>
                  <a:pt x="15" y="0"/>
                  <a:pt x="0" y="19"/>
                  <a:pt x="13" y="38"/>
                </a:cubicBezTo>
                <a:cubicBezTo>
                  <a:pt x="290" y="466"/>
                  <a:pt x="638" y="850"/>
                  <a:pt x="1048" y="1171"/>
                </a:cubicBezTo>
                <a:cubicBezTo>
                  <a:pt x="1030" y="1225"/>
                  <a:pt x="1022" y="1270"/>
                  <a:pt x="1022" y="1323"/>
                </a:cubicBezTo>
                <a:cubicBezTo>
                  <a:pt x="1022" y="1341"/>
                  <a:pt x="1013" y="1359"/>
                  <a:pt x="1013" y="1377"/>
                </a:cubicBezTo>
                <a:cubicBezTo>
                  <a:pt x="1004" y="1395"/>
                  <a:pt x="1004" y="1439"/>
                  <a:pt x="995" y="1466"/>
                </a:cubicBezTo>
                <a:lnTo>
                  <a:pt x="995" y="1537"/>
                </a:lnTo>
                <a:lnTo>
                  <a:pt x="995" y="1618"/>
                </a:lnTo>
                <a:lnTo>
                  <a:pt x="995" y="1689"/>
                </a:lnTo>
                <a:cubicBezTo>
                  <a:pt x="986" y="1957"/>
                  <a:pt x="1004" y="2225"/>
                  <a:pt x="1048" y="2492"/>
                </a:cubicBezTo>
                <a:lnTo>
                  <a:pt x="1093" y="2537"/>
                </a:lnTo>
                <a:cubicBezTo>
                  <a:pt x="1039" y="2260"/>
                  <a:pt x="1013" y="1984"/>
                  <a:pt x="1022" y="1698"/>
                </a:cubicBezTo>
                <a:lnTo>
                  <a:pt x="1022" y="1662"/>
                </a:lnTo>
                <a:lnTo>
                  <a:pt x="1022" y="1555"/>
                </a:lnTo>
                <a:lnTo>
                  <a:pt x="1022" y="1502"/>
                </a:lnTo>
                <a:cubicBezTo>
                  <a:pt x="1022" y="1475"/>
                  <a:pt x="1030" y="1430"/>
                  <a:pt x="1030" y="1395"/>
                </a:cubicBezTo>
                <a:cubicBezTo>
                  <a:pt x="1039" y="1368"/>
                  <a:pt x="1030" y="1368"/>
                  <a:pt x="1039" y="1350"/>
                </a:cubicBezTo>
                <a:cubicBezTo>
                  <a:pt x="1048" y="1296"/>
                  <a:pt x="1057" y="1243"/>
                  <a:pt x="1066" y="1198"/>
                </a:cubicBezTo>
                <a:cubicBezTo>
                  <a:pt x="1182" y="1288"/>
                  <a:pt x="1289" y="1377"/>
                  <a:pt x="1396" y="1457"/>
                </a:cubicBezTo>
                <a:lnTo>
                  <a:pt x="1459" y="1511"/>
                </a:lnTo>
                <a:cubicBezTo>
                  <a:pt x="1700" y="1698"/>
                  <a:pt x="1932" y="1877"/>
                  <a:pt x="2164" y="2055"/>
                </a:cubicBezTo>
                <a:cubicBezTo>
                  <a:pt x="2155" y="2064"/>
                  <a:pt x="2155" y="2064"/>
                  <a:pt x="2155" y="2064"/>
                </a:cubicBezTo>
                <a:cubicBezTo>
                  <a:pt x="2084" y="2350"/>
                  <a:pt x="2048" y="2644"/>
                  <a:pt x="2039" y="2930"/>
                </a:cubicBezTo>
                <a:cubicBezTo>
                  <a:pt x="2039" y="3073"/>
                  <a:pt x="2039" y="3224"/>
                  <a:pt x="2057" y="3367"/>
                </a:cubicBezTo>
                <a:lnTo>
                  <a:pt x="2057" y="3421"/>
                </a:lnTo>
                <a:lnTo>
                  <a:pt x="2101" y="3456"/>
                </a:lnTo>
                <a:cubicBezTo>
                  <a:pt x="2101" y="3430"/>
                  <a:pt x="2093" y="3394"/>
                  <a:pt x="2093" y="3367"/>
                </a:cubicBezTo>
                <a:cubicBezTo>
                  <a:pt x="2084" y="3224"/>
                  <a:pt x="2075" y="3081"/>
                  <a:pt x="2084" y="2939"/>
                </a:cubicBezTo>
                <a:cubicBezTo>
                  <a:pt x="2093" y="2653"/>
                  <a:pt x="2128" y="2367"/>
                  <a:pt x="2200" y="2091"/>
                </a:cubicBezTo>
                <a:cubicBezTo>
                  <a:pt x="2467" y="2305"/>
                  <a:pt x="2735" y="2519"/>
                  <a:pt x="2985" y="2760"/>
                </a:cubicBezTo>
                <a:cubicBezTo>
                  <a:pt x="2985" y="2760"/>
                  <a:pt x="2985" y="2760"/>
                  <a:pt x="2985" y="2769"/>
                </a:cubicBezTo>
                <a:cubicBezTo>
                  <a:pt x="2994" y="3099"/>
                  <a:pt x="3030" y="3430"/>
                  <a:pt x="3074" y="3751"/>
                </a:cubicBezTo>
                <a:lnTo>
                  <a:pt x="3128" y="3751"/>
                </a:lnTo>
                <a:cubicBezTo>
                  <a:pt x="3119" y="3679"/>
                  <a:pt x="3101" y="3608"/>
                  <a:pt x="3092" y="3537"/>
                </a:cubicBezTo>
                <a:cubicBezTo>
                  <a:pt x="3065" y="3296"/>
                  <a:pt x="3047" y="3055"/>
                  <a:pt x="3039" y="2814"/>
                </a:cubicBezTo>
                <a:lnTo>
                  <a:pt x="3039" y="2814"/>
                </a:lnTo>
                <a:cubicBezTo>
                  <a:pt x="3262" y="3028"/>
                  <a:pt x="3485" y="3251"/>
                  <a:pt x="3699" y="3483"/>
                </a:cubicBezTo>
                <a:cubicBezTo>
                  <a:pt x="3708" y="3465"/>
                  <a:pt x="3717" y="3447"/>
                  <a:pt x="3726" y="3438"/>
                </a:cubicBezTo>
                <a:cubicBezTo>
                  <a:pt x="3396" y="3073"/>
                  <a:pt x="3056" y="2707"/>
                  <a:pt x="2699" y="2376"/>
                </a:cubicBezTo>
                <a:cubicBezTo>
                  <a:pt x="2865" y="2361"/>
                  <a:pt x="3031" y="2352"/>
                  <a:pt x="3198" y="2352"/>
                </a:cubicBezTo>
                <a:cubicBezTo>
                  <a:pt x="3418" y="2352"/>
                  <a:pt x="3637" y="2368"/>
                  <a:pt x="3851" y="2403"/>
                </a:cubicBezTo>
                <a:lnTo>
                  <a:pt x="3842" y="2376"/>
                </a:lnTo>
                <a:cubicBezTo>
                  <a:pt x="3580" y="2329"/>
                  <a:pt x="3314" y="2305"/>
                  <a:pt x="3050" y="2305"/>
                </a:cubicBezTo>
                <a:cubicBezTo>
                  <a:pt x="2918" y="2305"/>
                  <a:pt x="2786" y="2311"/>
                  <a:pt x="2655" y="2323"/>
                </a:cubicBezTo>
                <a:cubicBezTo>
                  <a:pt x="2574" y="2251"/>
                  <a:pt x="2485" y="2180"/>
                  <a:pt x="2405" y="2109"/>
                </a:cubicBezTo>
                <a:cubicBezTo>
                  <a:pt x="2155" y="1903"/>
                  <a:pt x="1887" y="1707"/>
                  <a:pt x="1628" y="1511"/>
                </a:cubicBezTo>
                <a:cubicBezTo>
                  <a:pt x="1905" y="1448"/>
                  <a:pt x="2191" y="1412"/>
                  <a:pt x="2476" y="1386"/>
                </a:cubicBezTo>
                <a:cubicBezTo>
                  <a:pt x="2568" y="1379"/>
                  <a:pt x="2662" y="1376"/>
                  <a:pt x="2755" y="1376"/>
                </a:cubicBezTo>
                <a:cubicBezTo>
                  <a:pt x="2907" y="1376"/>
                  <a:pt x="3059" y="1384"/>
                  <a:pt x="3208" y="1395"/>
                </a:cubicBezTo>
                <a:lnTo>
                  <a:pt x="3190" y="1377"/>
                </a:lnTo>
                <a:cubicBezTo>
                  <a:pt x="2991" y="1347"/>
                  <a:pt x="2791" y="1330"/>
                  <a:pt x="2591" y="1330"/>
                </a:cubicBezTo>
                <a:cubicBezTo>
                  <a:pt x="2550" y="1330"/>
                  <a:pt x="2509" y="1331"/>
                  <a:pt x="2467" y="1332"/>
                </a:cubicBezTo>
                <a:cubicBezTo>
                  <a:pt x="2164" y="1341"/>
                  <a:pt x="1869" y="1386"/>
                  <a:pt x="1575" y="1466"/>
                </a:cubicBezTo>
                <a:lnTo>
                  <a:pt x="1477" y="1395"/>
                </a:lnTo>
                <a:lnTo>
                  <a:pt x="1227" y="1198"/>
                </a:lnTo>
                <a:lnTo>
                  <a:pt x="1200" y="1171"/>
                </a:lnTo>
                <a:cubicBezTo>
                  <a:pt x="1111" y="1109"/>
                  <a:pt x="1030" y="1038"/>
                  <a:pt x="950" y="966"/>
                </a:cubicBezTo>
                <a:cubicBezTo>
                  <a:pt x="1066" y="922"/>
                  <a:pt x="1182" y="877"/>
                  <a:pt x="1307" y="832"/>
                </a:cubicBezTo>
                <a:cubicBezTo>
                  <a:pt x="1637" y="734"/>
                  <a:pt x="1976" y="663"/>
                  <a:pt x="2316" y="627"/>
                </a:cubicBezTo>
                <a:lnTo>
                  <a:pt x="2235" y="574"/>
                </a:lnTo>
                <a:cubicBezTo>
                  <a:pt x="1843" y="618"/>
                  <a:pt x="1468" y="716"/>
                  <a:pt x="1102" y="850"/>
                </a:cubicBezTo>
                <a:cubicBezTo>
                  <a:pt x="1030" y="877"/>
                  <a:pt x="968" y="904"/>
                  <a:pt x="905" y="931"/>
                </a:cubicBezTo>
                <a:lnTo>
                  <a:pt x="816" y="850"/>
                </a:lnTo>
                <a:cubicBezTo>
                  <a:pt x="531" y="600"/>
                  <a:pt x="272" y="324"/>
                  <a:pt x="49" y="11"/>
                </a:cubicBezTo>
                <a:cubicBezTo>
                  <a:pt x="43" y="3"/>
                  <a:pt x="37" y="0"/>
                  <a:pt x="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8" name="Google Shape;898;p9"/>
          <p:cNvSpPr/>
          <p:nvPr/>
        </p:nvSpPr>
        <p:spPr>
          <a:xfrm>
            <a:off x="10667856" y="731898"/>
            <a:ext cx="274872" cy="268020"/>
          </a:xfrm>
          <a:custGeom>
            <a:avLst/>
            <a:gdLst/>
            <a:ahLst/>
            <a:cxnLst/>
            <a:rect l="l" t="t" r="r" b="b"/>
            <a:pathLst>
              <a:path w="3490" h="3403" extrusionOk="0">
                <a:moveTo>
                  <a:pt x="1130" y="0"/>
                </a:moveTo>
                <a:cubicBezTo>
                  <a:pt x="1003" y="0"/>
                  <a:pt x="875" y="18"/>
                  <a:pt x="750" y="55"/>
                </a:cubicBezTo>
                <a:cubicBezTo>
                  <a:pt x="545" y="117"/>
                  <a:pt x="339" y="224"/>
                  <a:pt x="170" y="358"/>
                </a:cubicBezTo>
                <a:cubicBezTo>
                  <a:pt x="348" y="224"/>
                  <a:pt x="545" y="135"/>
                  <a:pt x="750" y="73"/>
                </a:cubicBezTo>
                <a:cubicBezTo>
                  <a:pt x="866" y="39"/>
                  <a:pt x="985" y="23"/>
                  <a:pt x="1102" y="23"/>
                </a:cubicBezTo>
                <a:cubicBezTo>
                  <a:pt x="1201" y="23"/>
                  <a:pt x="1298" y="34"/>
                  <a:pt x="1392" y="55"/>
                </a:cubicBezTo>
                <a:cubicBezTo>
                  <a:pt x="1607" y="117"/>
                  <a:pt x="1803" y="206"/>
                  <a:pt x="1973" y="340"/>
                </a:cubicBezTo>
                <a:cubicBezTo>
                  <a:pt x="2151" y="465"/>
                  <a:pt x="2312" y="608"/>
                  <a:pt x="2472" y="760"/>
                </a:cubicBezTo>
                <a:cubicBezTo>
                  <a:pt x="2785" y="1063"/>
                  <a:pt x="3052" y="1402"/>
                  <a:pt x="3267" y="1786"/>
                </a:cubicBezTo>
                <a:cubicBezTo>
                  <a:pt x="3374" y="1974"/>
                  <a:pt x="3427" y="2179"/>
                  <a:pt x="3445" y="2393"/>
                </a:cubicBezTo>
                <a:cubicBezTo>
                  <a:pt x="3445" y="2607"/>
                  <a:pt x="3392" y="2821"/>
                  <a:pt x="3276" y="3009"/>
                </a:cubicBezTo>
                <a:cubicBezTo>
                  <a:pt x="3222" y="3089"/>
                  <a:pt x="3151" y="3170"/>
                  <a:pt x="3061" y="3232"/>
                </a:cubicBezTo>
                <a:cubicBezTo>
                  <a:pt x="2972" y="3286"/>
                  <a:pt x="2874" y="3321"/>
                  <a:pt x="2767" y="3339"/>
                </a:cubicBezTo>
                <a:cubicBezTo>
                  <a:pt x="2703" y="3347"/>
                  <a:pt x="2638" y="3351"/>
                  <a:pt x="2574" y="3351"/>
                </a:cubicBezTo>
                <a:cubicBezTo>
                  <a:pt x="2425" y="3351"/>
                  <a:pt x="2277" y="3329"/>
                  <a:pt x="2133" y="3286"/>
                </a:cubicBezTo>
                <a:cubicBezTo>
                  <a:pt x="1928" y="3214"/>
                  <a:pt x="1732" y="3116"/>
                  <a:pt x="1553" y="2991"/>
                </a:cubicBezTo>
                <a:cubicBezTo>
                  <a:pt x="1375" y="2875"/>
                  <a:pt x="1214" y="2732"/>
                  <a:pt x="1053" y="2589"/>
                </a:cubicBezTo>
                <a:cubicBezTo>
                  <a:pt x="732" y="2286"/>
                  <a:pt x="455" y="1956"/>
                  <a:pt x="205" y="1599"/>
                </a:cubicBezTo>
                <a:cubicBezTo>
                  <a:pt x="152" y="1501"/>
                  <a:pt x="98" y="1411"/>
                  <a:pt x="63" y="1304"/>
                </a:cubicBezTo>
                <a:cubicBezTo>
                  <a:pt x="36" y="1197"/>
                  <a:pt x="18" y="1090"/>
                  <a:pt x="18" y="983"/>
                </a:cubicBezTo>
                <a:cubicBezTo>
                  <a:pt x="27" y="769"/>
                  <a:pt x="80" y="555"/>
                  <a:pt x="170" y="358"/>
                </a:cubicBezTo>
                <a:lnTo>
                  <a:pt x="170" y="358"/>
                </a:lnTo>
                <a:cubicBezTo>
                  <a:pt x="72" y="555"/>
                  <a:pt x="18" y="769"/>
                  <a:pt x="9" y="992"/>
                </a:cubicBezTo>
                <a:cubicBezTo>
                  <a:pt x="0" y="1099"/>
                  <a:pt x="18" y="1206"/>
                  <a:pt x="45" y="1313"/>
                </a:cubicBezTo>
                <a:cubicBezTo>
                  <a:pt x="80" y="1420"/>
                  <a:pt x="125" y="1518"/>
                  <a:pt x="188" y="1608"/>
                </a:cubicBezTo>
                <a:cubicBezTo>
                  <a:pt x="429" y="1974"/>
                  <a:pt x="714" y="2313"/>
                  <a:pt x="1027" y="2616"/>
                </a:cubicBezTo>
                <a:cubicBezTo>
                  <a:pt x="1187" y="2768"/>
                  <a:pt x="1357" y="2902"/>
                  <a:pt x="1535" y="3036"/>
                </a:cubicBezTo>
                <a:cubicBezTo>
                  <a:pt x="1714" y="3161"/>
                  <a:pt x="1910" y="3259"/>
                  <a:pt x="2124" y="3330"/>
                </a:cubicBezTo>
                <a:cubicBezTo>
                  <a:pt x="2276" y="3376"/>
                  <a:pt x="2442" y="3403"/>
                  <a:pt x="2605" y="3403"/>
                </a:cubicBezTo>
                <a:cubicBezTo>
                  <a:pt x="2663" y="3403"/>
                  <a:pt x="2720" y="3400"/>
                  <a:pt x="2776" y="3393"/>
                </a:cubicBezTo>
                <a:cubicBezTo>
                  <a:pt x="2892" y="3375"/>
                  <a:pt x="2999" y="3330"/>
                  <a:pt x="3088" y="3277"/>
                </a:cubicBezTo>
                <a:cubicBezTo>
                  <a:pt x="3186" y="3205"/>
                  <a:pt x="3267" y="3125"/>
                  <a:pt x="3320" y="3036"/>
                </a:cubicBezTo>
                <a:cubicBezTo>
                  <a:pt x="3436" y="2839"/>
                  <a:pt x="3490" y="2616"/>
                  <a:pt x="3490" y="2393"/>
                </a:cubicBezTo>
                <a:cubicBezTo>
                  <a:pt x="3481" y="2170"/>
                  <a:pt x="3409" y="1956"/>
                  <a:pt x="3302" y="1759"/>
                </a:cubicBezTo>
                <a:cubicBezTo>
                  <a:pt x="2972" y="1188"/>
                  <a:pt x="2526" y="697"/>
                  <a:pt x="1990" y="314"/>
                </a:cubicBezTo>
                <a:cubicBezTo>
                  <a:pt x="1812" y="180"/>
                  <a:pt x="1616" y="81"/>
                  <a:pt x="1401" y="28"/>
                </a:cubicBezTo>
                <a:cubicBezTo>
                  <a:pt x="1312" y="9"/>
                  <a:pt x="1221" y="0"/>
                  <a:pt x="11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9" name="Google Shape;899;p9"/>
          <p:cNvSpPr/>
          <p:nvPr/>
        </p:nvSpPr>
        <p:spPr>
          <a:xfrm>
            <a:off x="10751500" y="774823"/>
            <a:ext cx="192647" cy="225727"/>
          </a:xfrm>
          <a:custGeom>
            <a:avLst/>
            <a:gdLst/>
            <a:ahLst/>
            <a:cxnLst/>
            <a:rect l="l" t="t" r="r" b="b"/>
            <a:pathLst>
              <a:path w="2446" h="2866" extrusionOk="0">
                <a:moveTo>
                  <a:pt x="2410" y="1902"/>
                </a:moveTo>
                <a:cubicBezTo>
                  <a:pt x="2446" y="1348"/>
                  <a:pt x="1821" y="527"/>
                  <a:pt x="1205" y="1"/>
                </a:cubicBezTo>
                <a:cubicBezTo>
                  <a:pt x="0" y="643"/>
                  <a:pt x="161" y="2419"/>
                  <a:pt x="1464" y="2839"/>
                </a:cubicBezTo>
                <a:cubicBezTo>
                  <a:pt x="2026" y="2866"/>
                  <a:pt x="2356" y="2526"/>
                  <a:pt x="2410" y="190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0" name="Google Shape;900;p9"/>
          <p:cNvSpPr/>
          <p:nvPr/>
        </p:nvSpPr>
        <p:spPr>
          <a:xfrm>
            <a:off x="10991481" y="758126"/>
            <a:ext cx="396084" cy="374740"/>
          </a:xfrm>
          <a:custGeom>
            <a:avLst/>
            <a:gdLst/>
            <a:ahLst/>
            <a:cxnLst/>
            <a:rect l="l" t="t" r="r" b="b"/>
            <a:pathLst>
              <a:path w="5029" h="4758" extrusionOk="0">
                <a:moveTo>
                  <a:pt x="4925" y="1"/>
                </a:moveTo>
                <a:cubicBezTo>
                  <a:pt x="4916" y="1"/>
                  <a:pt x="4906" y="3"/>
                  <a:pt x="4896" y="7"/>
                </a:cubicBezTo>
                <a:cubicBezTo>
                  <a:pt x="4415" y="177"/>
                  <a:pt x="3977" y="418"/>
                  <a:pt x="3576" y="721"/>
                </a:cubicBezTo>
                <a:cubicBezTo>
                  <a:pt x="3344" y="900"/>
                  <a:pt x="3129" y="1096"/>
                  <a:pt x="2942" y="1310"/>
                </a:cubicBezTo>
                <a:cubicBezTo>
                  <a:pt x="2933" y="1293"/>
                  <a:pt x="2924" y="1293"/>
                  <a:pt x="2906" y="1293"/>
                </a:cubicBezTo>
                <a:cubicBezTo>
                  <a:pt x="2826" y="1319"/>
                  <a:pt x="2737" y="1319"/>
                  <a:pt x="2647" y="1319"/>
                </a:cubicBezTo>
                <a:cubicBezTo>
                  <a:pt x="2558" y="1310"/>
                  <a:pt x="2469" y="1293"/>
                  <a:pt x="2389" y="1257"/>
                </a:cubicBezTo>
                <a:cubicBezTo>
                  <a:pt x="2381" y="1254"/>
                  <a:pt x="2373" y="1253"/>
                  <a:pt x="2366" y="1253"/>
                </a:cubicBezTo>
                <a:cubicBezTo>
                  <a:pt x="2311" y="1253"/>
                  <a:pt x="2289" y="1340"/>
                  <a:pt x="2353" y="1364"/>
                </a:cubicBezTo>
                <a:cubicBezTo>
                  <a:pt x="2439" y="1398"/>
                  <a:pt x="2532" y="1414"/>
                  <a:pt x="2628" y="1414"/>
                </a:cubicBezTo>
                <a:cubicBezTo>
                  <a:pt x="2681" y="1414"/>
                  <a:pt x="2736" y="1409"/>
                  <a:pt x="2790" y="1400"/>
                </a:cubicBezTo>
                <a:cubicBezTo>
                  <a:pt x="2826" y="1391"/>
                  <a:pt x="2853" y="1382"/>
                  <a:pt x="2888" y="1364"/>
                </a:cubicBezTo>
                <a:lnTo>
                  <a:pt x="2888" y="1364"/>
                </a:lnTo>
                <a:cubicBezTo>
                  <a:pt x="2799" y="1471"/>
                  <a:pt x="2701" y="1587"/>
                  <a:pt x="2630" y="1676"/>
                </a:cubicBezTo>
                <a:cubicBezTo>
                  <a:pt x="2558" y="1774"/>
                  <a:pt x="2487" y="1873"/>
                  <a:pt x="2415" y="1971"/>
                </a:cubicBezTo>
                <a:cubicBezTo>
                  <a:pt x="2264" y="2051"/>
                  <a:pt x="2094" y="2123"/>
                  <a:pt x="1933" y="2194"/>
                </a:cubicBezTo>
                <a:cubicBezTo>
                  <a:pt x="1770" y="2259"/>
                  <a:pt x="1599" y="2302"/>
                  <a:pt x="1428" y="2302"/>
                </a:cubicBezTo>
                <a:cubicBezTo>
                  <a:pt x="1412" y="2302"/>
                  <a:pt x="1396" y="2302"/>
                  <a:pt x="1380" y="2301"/>
                </a:cubicBezTo>
                <a:cubicBezTo>
                  <a:pt x="1362" y="2301"/>
                  <a:pt x="1362" y="2337"/>
                  <a:pt x="1380" y="2337"/>
                </a:cubicBezTo>
                <a:cubicBezTo>
                  <a:pt x="1424" y="2341"/>
                  <a:pt x="1469" y="2343"/>
                  <a:pt x="1513" y="2343"/>
                </a:cubicBezTo>
                <a:cubicBezTo>
                  <a:pt x="1655" y="2343"/>
                  <a:pt x="1795" y="2320"/>
                  <a:pt x="1924" y="2265"/>
                </a:cubicBezTo>
                <a:cubicBezTo>
                  <a:pt x="2058" y="2212"/>
                  <a:pt x="2192" y="2158"/>
                  <a:pt x="2326" y="2096"/>
                </a:cubicBezTo>
                <a:lnTo>
                  <a:pt x="2326" y="2096"/>
                </a:lnTo>
                <a:cubicBezTo>
                  <a:pt x="2165" y="2328"/>
                  <a:pt x="2014" y="2569"/>
                  <a:pt x="1853" y="2810"/>
                </a:cubicBezTo>
                <a:cubicBezTo>
                  <a:pt x="1683" y="3069"/>
                  <a:pt x="1505" y="3327"/>
                  <a:pt x="1318" y="3568"/>
                </a:cubicBezTo>
                <a:lnTo>
                  <a:pt x="1291" y="3568"/>
                </a:lnTo>
                <a:cubicBezTo>
                  <a:pt x="1184" y="3613"/>
                  <a:pt x="1068" y="3640"/>
                  <a:pt x="952" y="3640"/>
                </a:cubicBezTo>
                <a:lnTo>
                  <a:pt x="586" y="3675"/>
                </a:lnTo>
                <a:cubicBezTo>
                  <a:pt x="550" y="3684"/>
                  <a:pt x="559" y="3729"/>
                  <a:pt x="595" y="3729"/>
                </a:cubicBezTo>
                <a:lnTo>
                  <a:pt x="978" y="3702"/>
                </a:lnTo>
                <a:cubicBezTo>
                  <a:pt x="1059" y="3702"/>
                  <a:pt x="1148" y="3693"/>
                  <a:pt x="1228" y="3675"/>
                </a:cubicBezTo>
                <a:lnTo>
                  <a:pt x="1228" y="3675"/>
                </a:lnTo>
                <a:cubicBezTo>
                  <a:pt x="1175" y="3738"/>
                  <a:pt x="1112" y="3809"/>
                  <a:pt x="1050" y="3881"/>
                </a:cubicBezTo>
                <a:cubicBezTo>
                  <a:pt x="755" y="4193"/>
                  <a:pt x="407" y="4461"/>
                  <a:pt x="23" y="4657"/>
                </a:cubicBezTo>
                <a:cubicBezTo>
                  <a:pt x="1" y="4672"/>
                  <a:pt x="10" y="4706"/>
                  <a:pt x="29" y="4706"/>
                </a:cubicBezTo>
                <a:cubicBezTo>
                  <a:pt x="33" y="4706"/>
                  <a:pt x="37" y="4705"/>
                  <a:pt x="41" y="4702"/>
                </a:cubicBezTo>
                <a:cubicBezTo>
                  <a:pt x="300" y="4586"/>
                  <a:pt x="532" y="4434"/>
                  <a:pt x="746" y="4247"/>
                </a:cubicBezTo>
                <a:lnTo>
                  <a:pt x="746" y="4247"/>
                </a:lnTo>
                <a:cubicBezTo>
                  <a:pt x="675" y="4398"/>
                  <a:pt x="639" y="4559"/>
                  <a:pt x="621" y="4720"/>
                </a:cubicBezTo>
                <a:cubicBezTo>
                  <a:pt x="621" y="4744"/>
                  <a:pt x="643" y="4758"/>
                  <a:pt x="662" y="4758"/>
                </a:cubicBezTo>
                <a:cubicBezTo>
                  <a:pt x="678" y="4758"/>
                  <a:pt x="693" y="4749"/>
                  <a:pt x="693" y="4729"/>
                </a:cubicBezTo>
                <a:cubicBezTo>
                  <a:pt x="711" y="4523"/>
                  <a:pt x="773" y="4327"/>
                  <a:pt x="862" y="4149"/>
                </a:cubicBezTo>
                <a:cubicBezTo>
                  <a:pt x="969" y="4050"/>
                  <a:pt x="1077" y="3943"/>
                  <a:pt x="1175" y="3836"/>
                </a:cubicBezTo>
                <a:cubicBezTo>
                  <a:pt x="1353" y="3631"/>
                  <a:pt x="1532" y="3417"/>
                  <a:pt x="1683" y="3194"/>
                </a:cubicBezTo>
                <a:lnTo>
                  <a:pt x="1683" y="3194"/>
                </a:lnTo>
                <a:cubicBezTo>
                  <a:pt x="1576" y="3684"/>
                  <a:pt x="1559" y="4193"/>
                  <a:pt x="1648" y="4684"/>
                </a:cubicBezTo>
                <a:cubicBezTo>
                  <a:pt x="1648" y="4696"/>
                  <a:pt x="1657" y="4701"/>
                  <a:pt x="1666" y="4701"/>
                </a:cubicBezTo>
                <a:cubicBezTo>
                  <a:pt x="1677" y="4701"/>
                  <a:pt x="1688" y="4694"/>
                  <a:pt x="1683" y="4684"/>
                </a:cubicBezTo>
                <a:cubicBezTo>
                  <a:pt x="1621" y="4157"/>
                  <a:pt x="1639" y="3631"/>
                  <a:pt x="1746" y="3122"/>
                </a:cubicBezTo>
                <a:cubicBezTo>
                  <a:pt x="1844" y="2979"/>
                  <a:pt x="1942" y="2845"/>
                  <a:pt x="2032" y="2712"/>
                </a:cubicBezTo>
                <a:lnTo>
                  <a:pt x="2032" y="2712"/>
                </a:lnTo>
                <a:cubicBezTo>
                  <a:pt x="2023" y="2792"/>
                  <a:pt x="2023" y="2872"/>
                  <a:pt x="2032" y="2953"/>
                </a:cubicBezTo>
                <a:cubicBezTo>
                  <a:pt x="2040" y="2973"/>
                  <a:pt x="2057" y="2982"/>
                  <a:pt x="2073" y="2982"/>
                </a:cubicBezTo>
                <a:cubicBezTo>
                  <a:pt x="2093" y="2982"/>
                  <a:pt x="2112" y="2968"/>
                  <a:pt x="2112" y="2944"/>
                </a:cubicBezTo>
                <a:cubicBezTo>
                  <a:pt x="2103" y="2845"/>
                  <a:pt x="2103" y="2738"/>
                  <a:pt x="2112" y="2649"/>
                </a:cubicBezTo>
                <a:cubicBezTo>
                  <a:pt x="2112" y="2631"/>
                  <a:pt x="2112" y="2622"/>
                  <a:pt x="2103" y="2613"/>
                </a:cubicBezTo>
                <a:cubicBezTo>
                  <a:pt x="2299" y="2337"/>
                  <a:pt x="2487" y="2051"/>
                  <a:pt x="2701" y="1783"/>
                </a:cubicBezTo>
                <a:lnTo>
                  <a:pt x="2701" y="1783"/>
                </a:lnTo>
                <a:cubicBezTo>
                  <a:pt x="2638" y="1935"/>
                  <a:pt x="2594" y="2096"/>
                  <a:pt x="2567" y="2265"/>
                </a:cubicBezTo>
                <a:cubicBezTo>
                  <a:pt x="2549" y="2408"/>
                  <a:pt x="2549" y="2551"/>
                  <a:pt x="2558" y="2694"/>
                </a:cubicBezTo>
                <a:cubicBezTo>
                  <a:pt x="2558" y="2837"/>
                  <a:pt x="2585" y="2988"/>
                  <a:pt x="2638" y="3122"/>
                </a:cubicBezTo>
                <a:cubicBezTo>
                  <a:pt x="2642" y="3133"/>
                  <a:pt x="2651" y="3138"/>
                  <a:pt x="2661" y="3138"/>
                </a:cubicBezTo>
                <a:cubicBezTo>
                  <a:pt x="2676" y="3138"/>
                  <a:pt x="2692" y="3126"/>
                  <a:pt x="2692" y="3104"/>
                </a:cubicBezTo>
                <a:cubicBezTo>
                  <a:pt x="2665" y="2970"/>
                  <a:pt x="2638" y="2828"/>
                  <a:pt x="2630" y="2694"/>
                </a:cubicBezTo>
                <a:cubicBezTo>
                  <a:pt x="2621" y="2551"/>
                  <a:pt x="2630" y="2417"/>
                  <a:pt x="2647" y="2283"/>
                </a:cubicBezTo>
                <a:cubicBezTo>
                  <a:pt x="2674" y="2051"/>
                  <a:pt x="2737" y="1828"/>
                  <a:pt x="2835" y="1614"/>
                </a:cubicBezTo>
                <a:cubicBezTo>
                  <a:pt x="3040" y="1364"/>
                  <a:pt x="3272" y="1141"/>
                  <a:pt x="3513" y="936"/>
                </a:cubicBezTo>
                <a:lnTo>
                  <a:pt x="3513" y="936"/>
                </a:lnTo>
                <a:cubicBezTo>
                  <a:pt x="3486" y="1016"/>
                  <a:pt x="3460" y="1105"/>
                  <a:pt x="3442" y="1194"/>
                </a:cubicBezTo>
                <a:cubicBezTo>
                  <a:pt x="3424" y="1284"/>
                  <a:pt x="3415" y="1364"/>
                  <a:pt x="3406" y="1453"/>
                </a:cubicBezTo>
                <a:cubicBezTo>
                  <a:pt x="3406" y="1533"/>
                  <a:pt x="3406" y="1614"/>
                  <a:pt x="3424" y="1694"/>
                </a:cubicBezTo>
                <a:cubicBezTo>
                  <a:pt x="3424" y="1708"/>
                  <a:pt x="3435" y="1714"/>
                  <a:pt x="3446" y="1714"/>
                </a:cubicBezTo>
                <a:cubicBezTo>
                  <a:pt x="3457" y="1714"/>
                  <a:pt x="3468" y="1708"/>
                  <a:pt x="3468" y="1694"/>
                </a:cubicBezTo>
                <a:lnTo>
                  <a:pt x="3468" y="1444"/>
                </a:lnTo>
                <a:cubicBezTo>
                  <a:pt x="3477" y="1364"/>
                  <a:pt x="3486" y="1293"/>
                  <a:pt x="3504" y="1212"/>
                </a:cubicBezTo>
                <a:cubicBezTo>
                  <a:pt x="3522" y="1087"/>
                  <a:pt x="3558" y="971"/>
                  <a:pt x="3602" y="855"/>
                </a:cubicBezTo>
                <a:cubicBezTo>
                  <a:pt x="3656" y="819"/>
                  <a:pt x="3709" y="775"/>
                  <a:pt x="3763" y="739"/>
                </a:cubicBezTo>
                <a:cubicBezTo>
                  <a:pt x="4129" y="480"/>
                  <a:pt x="4531" y="275"/>
                  <a:pt x="4950" y="123"/>
                </a:cubicBezTo>
                <a:cubicBezTo>
                  <a:pt x="5028" y="100"/>
                  <a:pt x="4990" y="1"/>
                  <a:pt x="49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1" name="Google Shape;901;p9"/>
          <p:cNvSpPr/>
          <p:nvPr/>
        </p:nvSpPr>
        <p:spPr>
          <a:xfrm>
            <a:off x="11001011" y="943291"/>
            <a:ext cx="38749" cy="43633"/>
          </a:xfrm>
          <a:custGeom>
            <a:avLst/>
            <a:gdLst/>
            <a:ahLst/>
            <a:cxnLst/>
            <a:rect l="l" t="t" r="r" b="b"/>
            <a:pathLst>
              <a:path w="492" h="554" extrusionOk="0">
                <a:moveTo>
                  <a:pt x="262" y="0"/>
                </a:moveTo>
                <a:cubicBezTo>
                  <a:pt x="249" y="0"/>
                  <a:pt x="236" y="1"/>
                  <a:pt x="224" y="4"/>
                </a:cubicBezTo>
                <a:cubicBezTo>
                  <a:pt x="143" y="13"/>
                  <a:pt x="72" y="66"/>
                  <a:pt x="45" y="146"/>
                </a:cubicBezTo>
                <a:cubicBezTo>
                  <a:pt x="36" y="164"/>
                  <a:pt x="27" y="182"/>
                  <a:pt x="27" y="200"/>
                </a:cubicBezTo>
                <a:cubicBezTo>
                  <a:pt x="1" y="307"/>
                  <a:pt x="36" y="414"/>
                  <a:pt x="108" y="494"/>
                </a:cubicBezTo>
                <a:cubicBezTo>
                  <a:pt x="151" y="534"/>
                  <a:pt x="206" y="553"/>
                  <a:pt x="260" y="553"/>
                </a:cubicBezTo>
                <a:cubicBezTo>
                  <a:pt x="350" y="553"/>
                  <a:pt x="440" y="500"/>
                  <a:pt x="474" y="405"/>
                </a:cubicBezTo>
                <a:cubicBezTo>
                  <a:pt x="491" y="361"/>
                  <a:pt x="491" y="307"/>
                  <a:pt x="491" y="253"/>
                </a:cubicBezTo>
                <a:cubicBezTo>
                  <a:pt x="483" y="209"/>
                  <a:pt x="465" y="173"/>
                  <a:pt x="456" y="137"/>
                </a:cubicBezTo>
                <a:cubicBezTo>
                  <a:pt x="438" y="102"/>
                  <a:pt x="411" y="66"/>
                  <a:pt x="375" y="39"/>
                </a:cubicBezTo>
                <a:cubicBezTo>
                  <a:pt x="341" y="12"/>
                  <a:pt x="302" y="0"/>
                  <a:pt x="2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2" name="Google Shape;902;p9"/>
          <p:cNvSpPr/>
          <p:nvPr/>
        </p:nvSpPr>
        <p:spPr>
          <a:xfrm>
            <a:off x="11128918" y="1180358"/>
            <a:ext cx="45839" cy="33945"/>
          </a:xfrm>
          <a:custGeom>
            <a:avLst/>
            <a:gdLst/>
            <a:ahLst/>
            <a:cxnLst/>
            <a:rect l="l" t="t" r="r" b="b"/>
            <a:pathLst>
              <a:path w="582" h="431" extrusionOk="0">
                <a:moveTo>
                  <a:pt x="253" y="0"/>
                </a:moveTo>
                <a:cubicBezTo>
                  <a:pt x="165" y="0"/>
                  <a:pt x="87" y="45"/>
                  <a:pt x="54" y="126"/>
                </a:cubicBezTo>
                <a:cubicBezTo>
                  <a:pt x="19" y="153"/>
                  <a:pt x="1" y="189"/>
                  <a:pt x="10" y="233"/>
                </a:cubicBezTo>
                <a:cubicBezTo>
                  <a:pt x="19" y="251"/>
                  <a:pt x="28" y="269"/>
                  <a:pt x="37" y="287"/>
                </a:cubicBezTo>
                <a:cubicBezTo>
                  <a:pt x="70" y="378"/>
                  <a:pt x="157" y="431"/>
                  <a:pt x="247" y="431"/>
                </a:cubicBezTo>
                <a:cubicBezTo>
                  <a:pt x="255" y="431"/>
                  <a:pt x="262" y="430"/>
                  <a:pt x="269" y="430"/>
                </a:cubicBezTo>
                <a:cubicBezTo>
                  <a:pt x="313" y="430"/>
                  <a:pt x="349" y="430"/>
                  <a:pt x="394" y="412"/>
                </a:cubicBezTo>
                <a:cubicBezTo>
                  <a:pt x="519" y="385"/>
                  <a:pt x="581" y="242"/>
                  <a:pt x="536" y="126"/>
                </a:cubicBezTo>
                <a:cubicBezTo>
                  <a:pt x="501" y="73"/>
                  <a:pt x="456" y="28"/>
                  <a:pt x="394" y="19"/>
                </a:cubicBezTo>
                <a:cubicBezTo>
                  <a:pt x="367" y="10"/>
                  <a:pt x="340" y="1"/>
                  <a:pt x="313" y="1"/>
                </a:cubicBezTo>
                <a:lnTo>
                  <a:pt x="278" y="1"/>
                </a:lnTo>
                <a:cubicBezTo>
                  <a:pt x="269" y="1"/>
                  <a:pt x="261" y="0"/>
                  <a:pt x="25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3" name="Google Shape;903;p9"/>
          <p:cNvSpPr/>
          <p:nvPr/>
        </p:nvSpPr>
        <p:spPr>
          <a:xfrm>
            <a:off x="10900513" y="1133573"/>
            <a:ext cx="40797" cy="43555"/>
          </a:xfrm>
          <a:custGeom>
            <a:avLst/>
            <a:gdLst/>
            <a:ahLst/>
            <a:cxnLst/>
            <a:rect l="l" t="t" r="r" b="b"/>
            <a:pathLst>
              <a:path w="518" h="553" extrusionOk="0">
                <a:moveTo>
                  <a:pt x="251" y="1"/>
                </a:moveTo>
                <a:cubicBezTo>
                  <a:pt x="236" y="1"/>
                  <a:pt x="221" y="2"/>
                  <a:pt x="206" y="6"/>
                </a:cubicBezTo>
                <a:cubicBezTo>
                  <a:pt x="161" y="15"/>
                  <a:pt x="125" y="33"/>
                  <a:pt x="90" y="60"/>
                </a:cubicBezTo>
                <a:cubicBezTo>
                  <a:pt x="27" y="104"/>
                  <a:pt x="0" y="185"/>
                  <a:pt x="9" y="265"/>
                </a:cubicBezTo>
                <a:cubicBezTo>
                  <a:pt x="18" y="292"/>
                  <a:pt x="36" y="328"/>
                  <a:pt x="54" y="354"/>
                </a:cubicBezTo>
                <a:cubicBezTo>
                  <a:pt x="78" y="469"/>
                  <a:pt x="185" y="553"/>
                  <a:pt x="305" y="553"/>
                </a:cubicBezTo>
                <a:cubicBezTo>
                  <a:pt x="317" y="553"/>
                  <a:pt x="328" y="552"/>
                  <a:pt x="339" y="551"/>
                </a:cubicBezTo>
                <a:cubicBezTo>
                  <a:pt x="420" y="533"/>
                  <a:pt x="482" y="461"/>
                  <a:pt x="500" y="372"/>
                </a:cubicBezTo>
                <a:cubicBezTo>
                  <a:pt x="518" y="310"/>
                  <a:pt x="509" y="238"/>
                  <a:pt x="482" y="176"/>
                </a:cubicBezTo>
                <a:cubicBezTo>
                  <a:pt x="473" y="149"/>
                  <a:pt x="455" y="122"/>
                  <a:pt x="438" y="104"/>
                </a:cubicBezTo>
                <a:cubicBezTo>
                  <a:pt x="429" y="87"/>
                  <a:pt x="411" y="69"/>
                  <a:pt x="402" y="60"/>
                </a:cubicBezTo>
                <a:cubicBezTo>
                  <a:pt x="360" y="25"/>
                  <a:pt x="307" y="1"/>
                  <a:pt x="2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4" name="Google Shape;904;p9"/>
          <p:cNvSpPr/>
          <p:nvPr/>
        </p:nvSpPr>
        <p:spPr>
          <a:xfrm>
            <a:off x="10970059" y="1029295"/>
            <a:ext cx="26857" cy="28196"/>
          </a:xfrm>
          <a:custGeom>
            <a:avLst/>
            <a:gdLst/>
            <a:ahLst/>
            <a:cxnLst/>
            <a:rect l="l" t="t" r="r" b="b"/>
            <a:pathLst>
              <a:path w="341" h="358" extrusionOk="0">
                <a:moveTo>
                  <a:pt x="162" y="0"/>
                </a:moveTo>
                <a:cubicBezTo>
                  <a:pt x="144" y="0"/>
                  <a:pt x="126" y="9"/>
                  <a:pt x="108" y="18"/>
                </a:cubicBezTo>
                <a:lnTo>
                  <a:pt x="99" y="18"/>
                </a:lnTo>
                <a:cubicBezTo>
                  <a:pt x="63" y="36"/>
                  <a:pt x="28" y="63"/>
                  <a:pt x="19" y="108"/>
                </a:cubicBezTo>
                <a:cubicBezTo>
                  <a:pt x="10" y="134"/>
                  <a:pt x="1" y="170"/>
                  <a:pt x="10" y="197"/>
                </a:cubicBezTo>
                <a:cubicBezTo>
                  <a:pt x="10" y="268"/>
                  <a:pt x="54" y="322"/>
                  <a:pt x="117" y="349"/>
                </a:cubicBezTo>
                <a:cubicBezTo>
                  <a:pt x="135" y="357"/>
                  <a:pt x="162" y="357"/>
                  <a:pt x="179" y="357"/>
                </a:cubicBezTo>
                <a:cubicBezTo>
                  <a:pt x="206" y="357"/>
                  <a:pt x="224" y="349"/>
                  <a:pt x="242" y="340"/>
                </a:cubicBezTo>
                <a:cubicBezTo>
                  <a:pt x="269" y="331"/>
                  <a:pt x="286" y="313"/>
                  <a:pt x="304" y="286"/>
                </a:cubicBezTo>
                <a:cubicBezTo>
                  <a:pt x="322" y="277"/>
                  <a:pt x="331" y="250"/>
                  <a:pt x="331" y="232"/>
                </a:cubicBezTo>
                <a:cubicBezTo>
                  <a:pt x="340" y="224"/>
                  <a:pt x="340" y="206"/>
                  <a:pt x="340" y="197"/>
                </a:cubicBezTo>
                <a:cubicBezTo>
                  <a:pt x="340" y="179"/>
                  <a:pt x="340" y="152"/>
                  <a:pt x="331" y="134"/>
                </a:cubicBezTo>
                <a:lnTo>
                  <a:pt x="313" y="116"/>
                </a:lnTo>
                <a:cubicBezTo>
                  <a:pt x="304" y="90"/>
                  <a:pt x="295" y="72"/>
                  <a:pt x="278" y="54"/>
                </a:cubicBezTo>
                <a:cubicBezTo>
                  <a:pt x="260" y="36"/>
                  <a:pt x="242" y="18"/>
                  <a:pt x="215" y="9"/>
                </a:cubicBezTo>
                <a:cubicBezTo>
                  <a:pt x="197" y="0"/>
                  <a:pt x="179" y="0"/>
                  <a:pt x="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5" name="Google Shape;905;p9"/>
          <p:cNvSpPr/>
          <p:nvPr/>
        </p:nvSpPr>
        <p:spPr>
          <a:xfrm>
            <a:off x="11202085" y="1054026"/>
            <a:ext cx="47177" cy="42924"/>
          </a:xfrm>
          <a:custGeom>
            <a:avLst/>
            <a:gdLst/>
            <a:ahLst/>
            <a:cxnLst/>
            <a:rect l="l" t="t" r="r" b="b"/>
            <a:pathLst>
              <a:path w="599" h="545" extrusionOk="0">
                <a:moveTo>
                  <a:pt x="305" y="0"/>
                </a:moveTo>
                <a:cubicBezTo>
                  <a:pt x="239" y="0"/>
                  <a:pt x="171" y="25"/>
                  <a:pt x="116" y="61"/>
                </a:cubicBezTo>
                <a:cubicBezTo>
                  <a:pt x="54" y="115"/>
                  <a:pt x="9" y="195"/>
                  <a:pt x="9" y="284"/>
                </a:cubicBezTo>
                <a:cubicBezTo>
                  <a:pt x="0" y="347"/>
                  <a:pt x="18" y="409"/>
                  <a:pt x="63" y="454"/>
                </a:cubicBezTo>
                <a:cubicBezTo>
                  <a:pt x="89" y="490"/>
                  <a:pt x="125" y="508"/>
                  <a:pt x="161" y="525"/>
                </a:cubicBezTo>
                <a:cubicBezTo>
                  <a:pt x="188" y="543"/>
                  <a:pt x="223" y="543"/>
                  <a:pt x="259" y="543"/>
                </a:cubicBezTo>
                <a:cubicBezTo>
                  <a:pt x="268" y="544"/>
                  <a:pt x="277" y="544"/>
                  <a:pt x="286" y="544"/>
                </a:cubicBezTo>
                <a:cubicBezTo>
                  <a:pt x="382" y="544"/>
                  <a:pt x="470" y="501"/>
                  <a:pt x="527" y="427"/>
                </a:cubicBezTo>
                <a:cubicBezTo>
                  <a:pt x="589" y="347"/>
                  <a:pt x="598" y="249"/>
                  <a:pt x="562" y="159"/>
                </a:cubicBezTo>
                <a:cubicBezTo>
                  <a:pt x="527" y="88"/>
                  <a:pt x="464" y="35"/>
                  <a:pt x="393" y="17"/>
                </a:cubicBezTo>
                <a:cubicBezTo>
                  <a:pt x="365" y="5"/>
                  <a:pt x="335" y="0"/>
                  <a:pt x="30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6" name="Google Shape;906;p9"/>
          <p:cNvSpPr/>
          <p:nvPr/>
        </p:nvSpPr>
        <p:spPr>
          <a:xfrm>
            <a:off x="11270920" y="927380"/>
            <a:ext cx="35915" cy="35600"/>
          </a:xfrm>
          <a:custGeom>
            <a:avLst/>
            <a:gdLst/>
            <a:ahLst/>
            <a:cxnLst/>
            <a:rect l="l" t="t" r="r" b="b"/>
            <a:pathLst>
              <a:path w="456" h="452" extrusionOk="0">
                <a:moveTo>
                  <a:pt x="197" y="0"/>
                </a:moveTo>
                <a:cubicBezTo>
                  <a:pt x="179" y="0"/>
                  <a:pt x="161" y="0"/>
                  <a:pt x="144" y="9"/>
                </a:cubicBezTo>
                <a:cubicBezTo>
                  <a:pt x="117" y="18"/>
                  <a:pt x="90" y="27"/>
                  <a:pt x="72" y="45"/>
                </a:cubicBezTo>
                <a:cubicBezTo>
                  <a:pt x="63" y="63"/>
                  <a:pt x="45" y="72"/>
                  <a:pt x="36" y="90"/>
                </a:cubicBezTo>
                <a:cubicBezTo>
                  <a:pt x="19" y="107"/>
                  <a:pt x="10" y="134"/>
                  <a:pt x="10" y="161"/>
                </a:cubicBezTo>
                <a:cubicBezTo>
                  <a:pt x="1" y="188"/>
                  <a:pt x="1" y="206"/>
                  <a:pt x="10" y="232"/>
                </a:cubicBezTo>
                <a:cubicBezTo>
                  <a:pt x="10" y="241"/>
                  <a:pt x="10" y="250"/>
                  <a:pt x="10" y="268"/>
                </a:cubicBezTo>
                <a:cubicBezTo>
                  <a:pt x="10" y="295"/>
                  <a:pt x="19" y="322"/>
                  <a:pt x="36" y="339"/>
                </a:cubicBezTo>
                <a:cubicBezTo>
                  <a:pt x="45" y="348"/>
                  <a:pt x="45" y="357"/>
                  <a:pt x="54" y="366"/>
                </a:cubicBezTo>
                <a:cubicBezTo>
                  <a:pt x="63" y="384"/>
                  <a:pt x="81" y="393"/>
                  <a:pt x="99" y="402"/>
                </a:cubicBezTo>
                <a:cubicBezTo>
                  <a:pt x="108" y="420"/>
                  <a:pt x="135" y="429"/>
                  <a:pt x="153" y="438"/>
                </a:cubicBezTo>
                <a:cubicBezTo>
                  <a:pt x="179" y="447"/>
                  <a:pt x="208" y="451"/>
                  <a:pt x="237" y="451"/>
                </a:cubicBezTo>
                <a:cubicBezTo>
                  <a:pt x="266" y="451"/>
                  <a:pt x="295" y="447"/>
                  <a:pt x="322" y="438"/>
                </a:cubicBezTo>
                <a:cubicBezTo>
                  <a:pt x="376" y="411"/>
                  <a:pt x="420" y="366"/>
                  <a:pt x="438" y="313"/>
                </a:cubicBezTo>
                <a:lnTo>
                  <a:pt x="429" y="304"/>
                </a:lnTo>
                <a:cubicBezTo>
                  <a:pt x="456" y="232"/>
                  <a:pt x="438" y="152"/>
                  <a:pt x="393" y="90"/>
                </a:cubicBezTo>
                <a:cubicBezTo>
                  <a:pt x="367" y="54"/>
                  <a:pt x="331" y="36"/>
                  <a:pt x="295" y="18"/>
                </a:cubicBezTo>
                <a:lnTo>
                  <a:pt x="277" y="9"/>
                </a:lnTo>
                <a:cubicBezTo>
                  <a:pt x="269" y="9"/>
                  <a:pt x="260" y="0"/>
                  <a:pt x="2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7" name="Google Shape;907;p9"/>
          <p:cNvSpPr/>
          <p:nvPr/>
        </p:nvSpPr>
        <p:spPr>
          <a:xfrm>
            <a:off x="11157743" y="976447"/>
            <a:ext cx="117509" cy="100576"/>
          </a:xfrm>
          <a:custGeom>
            <a:avLst/>
            <a:gdLst/>
            <a:ahLst/>
            <a:cxnLst/>
            <a:rect l="l" t="t" r="r" b="b"/>
            <a:pathLst>
              <a:path w="1492" h="1277" extrusionOk="0">
                <a:moveTo>
                  <a:pt x="768" y="654"/>
                </a:moveTo>
                <a:lnTo>
                  <a:pt x="768" y="654"/>
                </a:lnTo>
                <a:cubicBezTo>
                  <a:pt x="765" y="657"/>
                  <a:pt x="762" y="660"/>
                  <a:pt x="759" y="663"/>
                </a:cubicBezTo>
                <a:lnTo>
                  <a:pt x="759" y="663"/>
                </a:lnTo>
                <a:lnTo>
                  <a:pt x="759" y="663"/>
                </a:lnTo>
                <a:lnTo>
                  <a:pt x="768" y="654"/>
                </a:lnTo>
                <a:close/>
                <a:moveTo>
                  <a:pt x="719" y="1"/>
                </a:moveTo>
                <a:cubicBezTo>
                  <a:pt x="642" y="1"/>
                  <a:pt x="565" y="16"/>
                  <a:pt x="492" y="47"/>
                </a:cubicBezTo>
                <a:cubicBezTo>
                  <a:pt x="420" y="73"/>
                  <a:pt x="367" y="109"/>
                  <a:pt x="313" y="154"/>
                </a:cubicBezTo>
                <a:cubicBezTo>
                  <a:pt x="108" y="261"/>
                  <a:pt x="1" y="493"/>
                  <a:pt x="45" y="716"/>
                </a:cubicBezTo>
                <a:cubicBezTo>
                  <a:pt x="106" y="1047"/>
                  <a:pt x="394" y="1276"/>
                  <a:pt x="718" y="1276"/>
                </a:cubicBezTo>
                <a:cubicBezTo>
                  <a:pt x="779" y="1276"/>
                  <a:pt x="840" y="1268"/>
                  <a:pt x="902" y="1252"/>
                </a:cubicBezTo>
                <a:cubicBezTo>
                  <a:pt x="1322" y="1127"/>
                  <a:pt x="1491" y="520"/>
                  <a:pt x="1170" y="198"/>
                </a:cubicBezTo>
                <a:cubicBezTo>
                  <a:pt x="1048" y="70"/>
                  <a:pt x="884" y="1"/>
                  <a:pt x="719" y="1"/>
                </a:cubicBezTo>
                <a:close/>
              </a:path>
            </a:pathLst>
          </a:custGeom>
          <a:solidFill>
            <a:srgbClr val="E56D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8" name="Google Shape;908;p9"/>
          <p:cNvSpPr/>
          <p:nvPr/>
        </p:nvSpPr>
        <p:spPr>
          <a:xfrm>
            <a:off x="11076937" y="1095849"/>
            <a:ext cx="131529" cy="105065"/>
          </a:xfrm>
          <a:custGeom>
            <a:avLst/>
            <a:gdLst/>
            <a:ahLst/>
            <a:cxnLst/>
            <a:rect l="l" t="t" r="r" b="b"/>
            <a:pathLst>
              <a:path w="1670" h="1334" extrusionOk="0">
                <a:moveTo>
                  <a:pt x="732" y="0"/>
                </a:moveTo>
                <a:cubicBezTo>
                  <a:pt x="403" y="0"/>
                  <a:pt x="89" y="215"/>
                  <a:pt x="27" y="575"/>
                </a:cubicBezTo>
                <a:cubicBezTo>
                  <a:pt x="0" y="762"/>
                  <a:pt x="54" y="949"/>
                  <a:pt x="179" y="1092"/>
                </a:cubicBezTo>
                <a:cubicBezTo>
                  <a:pt x="241" y="1172"/>
                  <a:pt x="331" y="1226"/>
                  <a:pt x="429" y="1262"/>
                </a:cubicBezTo>
                <a:cubicBezTo>
                  <a:pt x="535" y="1309"/>
                  <a:pt x="649" y="1333"/>
                  <a:pt x="764" y="1333"/>
                </a:cubicBezTo>
                <a:cubicBezTo>
                  <a:pt x="927" y="1333"/>
                  <a:pt x="1090" y="1285"/>
                  <a:pt x="1232" y="1190"/>
                </a:cubicBezTo>
                <a:cubicBezTo>
                  <a:pt x="1669" y="878"/>
                  <a:pt x="1464" y="235"/>
                  <a:pt x="1018" y="57"/>
                </a:cubicBezTo>
                <a:cubicBezTo>
                  <a:pt x="925" y="19"/>
                  <a:pt x="828" y="0"/>
                  <a:pt x="7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9" name="Google Shape;909;p9"/>
          <p:cNvSpPr/>
          <p:nvPr/>
        </p:nvSpPr>
        <p:spPr>
          <a:xfrm>
            <a:off x="10909019" y="1079939"/>
            <a:ext cx="120896" cy="108295"/>
          </a:xfrm>
          <a:custGeom>
            <a:avLst/>
            <a:gdLst/>
            <a:ahLst/>
            <a:cxnLst/>
            <a:rect l="l" t="t" r="r" b="b"/>
            <a:pathLst>
              <a:path w="1535" h="1375" extrusionOk="0">
                <a:moveTo>
                  <a:pt x="749" y="0"/>
                </a:moveTo>
                <a:cubicBezTo>
                  <a:pt x="696" y="0"/>
                  <a:pt x="633" y="0"/>
                  <a:pt x="571" y="18"/>
                </a:cubicBezTo>
                <a:cubicBezTo>
                  <a:pt x="508" y="18"/>
                  <a:pt x="446" y="27"/>
                  <a:pt x="392" y="54"/>
                </a:cubicBezTo>
                <a:cubicBezTo>
                  <a:pt x="196" y="152"/>
                  <a:pt x="62" y="348"/>
                  <a:pt x="53" y="571"/>
                </a:cubicBezTo>
                <a:cubicBezTo>
                  <a:pt x="0" y="1003"/>
                  <a:pt x="339" y="1375"/>
                  <a:pt x="770" y="1375"/>
                </a:cubicBezTo>
                <a:cubicBezTo>
                  <a:pt x="775" y="1375"/>
                  <a:pt x="780" y="1375"/>
                  <a:pt x="785" y="1374"/>
                </a:cubicBezTo>
                <a:cubicBezTo>
                  <a:pt x="1285" y="1357"/>
                  <a:pt x="1535" y="812"/>
                  <a:pt x="1311" y="384"/>
                </a:cubicBezTo>
                <a:cubicBezTo>
                  <a:pt x="1195" y="179"/>
                  <a:pt x="990" y="36"/>
                  <a:pt x="7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0" name="Google Shape;910;p9"/>
          <p:cNvSpPr/>
          <p:nvPr/>
        </p:nvSpPr>
        <p:spPr>
          <a:xfrm>
            <a:off x="10984156" y="1011732"/>
            <a:ext cx="71751" cy="72775"/>
          </a:xfrm>
          <a:custGeom>
            <a:avLst/>
            <a:gdLst/>
            <a:ahLst/>
            <a:cxnLst/>
            <a:rect l="l" t="t" r="r" b="b"/>
            <a:pathLst>
              <a:path w="911" h="924" extrusionOk="0">
                <a:moveTo>
                  <a:pt x="366" y="0"/>
                </a:moveTo>
                <a:cubicBezTo>
                  <a:pt x="331" y="9"/>
                  <a:pt x="295" y="18"/>
                  <a:pt x="259" y="36"/>
                </a:cubicBezTo>
                <a:cubicBezTo>
                  <a:pt x="241" y="45"/>
                  <a:pt x="224" y="54"/>
                  <a:pt x="206" y="63"/>
                </a:cubicBezTo>
                <a:cubicBezTo>
                  <a:pt x="170" y="81"/>
                  <a:pt x="143" y="107"/>
                  <a:pt x="116" y="134"/>
                </a:cubicBezTo>
                <a:cubicBezTo>
                  <a:pt x="81" y="170"/>
                  <a:pt x="54" y="215"/>
                  <a:pt x="36" y="268"/>
                </a:cubicBezTo>
                <a:lnTo>
                  <a:pt x="36" y="277"/>
                </a:lnTo>
                <a:cubicBezTo>
                  <a:pt x="27" y="313"/>
                  <a:pt x="18" y="348"/>
                  <a:pt x="9" y="384"/>
                </a:cubicBezTo>
                <a:cubicBezTo>
                  <a:pt x="9" y="411"/>
                  <a:pt x="9" y="438"/>
                  <a:pt x="9" y="455"/>
                </a:cubicBezTo>
                <a:cubicBezTo>
                  <a:pt x="0" y="482"/>
                  <a:pt x="0" y="509"/>
                  <a:pt x="9" y="527"/>
                </a:cubicBezTo>
                <a:lnTo>
                  <a:pt x="45" y="643"/>
                </a:lnTo>
                <a:lnTo>
                  <a:pt x="45" y="652"/>
                </a:lnTo>
                <a:cubicBezTo>
                  <a:pt x="81" y="723"/>
                  <a:pt x="125" y="786"/>
                  <a:pt x="197" y="830"/>
                </a:cubicBezTo>
                <a:cubicBezTo>
                  <a:pt x="215" y="848"/>
                  <a:pt x="232" y="857"/>
                  <a:pt x="250" y="866"/>
                </a:cubicBezTo>
                <a:cubicBezTo>
                  <a:pt x="277" y="875"/>
                  <a:pt x="295" y="893"/>
                  <a:pt x="313" y="902"/>
                </a:cubicBezTo>
                <a:cubicBezTo>
                  <a:pt x="352" y="915"/>
                  <a:pt x="396" y="923"/>
                  <a:pt x="441" y="923"/>
                </a:cubicBezTo>
                <a:cubicBezTo>
                  <a:pt x="458" y="923"/>
                  <a:pt x="475" y="922"/>
                  <a:pt x="491" y="920"/>
                </a:cubicBezTo>
                <a:cubicBezTo>
                  <a:pt x="501" y="922"/>
                  <a:pt x="510" y="923"/>
                  <a:pt x="520" y="923"/>
                </a:cubicBezTo>
                <a:cubicBezTo>
                  <a:pt x="546" y="923"/>
                  <a:pt x="572" y="915"/>
                  <a:pt x="598" y="902"/>
                </a:cubicBezTo>
                <a:cubicBezTo>
                  <a:pt x="625" y="902"/>
                  <a:pt x="643" y="893"/>
                  <a:pt x="661" y="884"/>
                </a:cubicBezTo>
                <a:cubicBezTo>
                  <a:pt x="714" y="866"/>
                  <a:pt x="759" y="830"/>
                  <a:pt x="795" y="786"/>
                </a:cubicBezTo>
                <a:cubicBezTo>
                  <a:pt x="821" y="759"/>
                  <a:pt x="839" y="732"/>
                  <a:pt x="857" y="696"/>
                </a:cubicBezTo>
                <a:cubicBezTo>
                  <a:pt x="875" y="670"/>
                  <a:pt x="893" y="634"/>
                  <a:pt x="893" y="598"/>
                </a:cubicBezTo>
                <a:cubicBezTo>
                  <a:pt x="911" y="563"/>
                  <a:pt x="911" y="518"/>
                  <a:pt x="902" y="482"/>
                </a:cubicBezTo>
                <a:cubicBezTo>
                  <a:pt x="911" y="455"/>
                  <a:pt x="902" y="420"/>
                  <a:pt x="902" y="393"/>
                </a:cubicBezTo>
                <a:cubicBezTo>
                  <a:pt x="893" y="366"/>
                  <a:pt x="884" y="348"/>
                  <a:pt x="884" y="331"/>
                </a:cubicBezTo>
                <a:cubicBezTo>
                  <a:pt x="866" y="277"/>
                  <a:pt x="839" y="223"/>
                  <a:pt x="795" y="179"/>
                </a:cubicBezTo>
                <a:cubicBezTo>
                  <a:pt x="777" y="152"/>
                  <a:pt x="750" y="125"/>
                  <a:pt x="714" y="98"/>
                </a:cubicBezTo>
                <a:lnTo>
                  <a:pt x="705" y="90"/>
                </a:lnTo>
                <a:cubicBezTo>
                  <a:pt x="670" y="63"/>
                  <a:pt x="625" y="45"/>
                  <a:pt x="589" y="36"/>
                </a:cubicBezTo>
                <a:lnTo>
                  <a:pt x="581" y="27"/>
                </a:lnTo>
                <a:cubicBezTo>
                  <a:pt x="554" y="9"/>
                  <a:pt x="518" y="9"/>
                  <a:pt x="48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1" name="Google Shape;911;p9"/>
          <p:cNvSpPr/>
          <p:nvPr/>
        </p:nvSpPr>
        <p:spPr>
          <a:xfrm>
            <a:off x="11012983" y="899814"/>
            <a:ext cx="108295" cy="100971"/>
          </a:xfrm>
          <a:custGeom>
            <a:avLst/>
            <a:gdLst/>
            <a:ahLst/>
            <a:cxnLst/>
            <a:rect l="l" t="t" r="r" b="b"/>
            <a:pathLst>
              <a:path w="1375" h="1282" extrusionOk="0">
                <a:moveTo>
                  <a:pt x="716" y="0"/>
                </a:moveTo>
                <a:cubicBezTo>
                  <a:pt x="511" y="0"/>
                  <a:pt x="311" y="97"/>
                  <a:pt x="179" y="270"/>
                </a:cubicBezTo>
                <a:cubicBezTo>
                  <a:pt x="0" y="502"/>
                  <a:pt x="0" y="823"/>
                  <a:pt x="179" y="1046"/>
                </a:cubicBezTo>
                <a:cubicBezTo>
                  <a:pt x="303" y="1200"/>
                  <a:pt x="487" y="1282"/>
                  <a:pt x="677" y="1282"/>
                </a:cubicBezTo>
                <a:cubicBezTo>
                  <a:pt x="719" y="1282"/>
                  <a:pt x="762" y="1278"/>
                  <a:pt x="804" y="1270"/>
                </a:cubicBezTo>
                <a:cubicBezTo>
                  <a:pt x="866" y="1261"/>
                  <a:pt x="920" y="1243"/>
                  <a:pt x="964" y="1216"/>
                </a:cubicBezTo>
                <a:cubicBezTo>
                  <a:pt x="1071" y="1162"/>
                  <a:pt x="1161" y="1091"/>
                  <a:pt x="1232" y="993"/>
                </a:cubicBezTo>
                <a:cubicBezTo>
                  <a:pt x="1357" y="805"/>
                  <a:pt x="1375" y="565"/>
                  <a:pt x="1286" y="359"/>
                </a:cubicBezTo>
                <a:cubicBezTo>
                  <a:pt x="1187" y="163"/>
                  <a:pt x="991" y="20"/>
                  <a:pt x="768" y="2"/>
                </a:cubicBezTo>
                <a:cubicBezTo>
                  <a:pt x="751" y="1"/>
                  <a:pt x="733" y="0"/>
                  <a:pt x="7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2" name="Google Shape;912;p9"/>
          <p:cNvSpPr/>
          <p:nvPr/>
        </p:nvSpPr>
        <p:spPr>
          <a:xfrm>
            <a:off x="11230201" y="874533"/>
            <a:ext cx="85140" cy="79941"/>
          </a:xfrm>
          <a:custGeom>
            <a:avLst/>
            <a:gdLst/>
            <a:ahLst/>
            <a:cxnLst/>
            <a:rect l="l" t="t" r="r" b="b"/>
            <a:pathLst>
              <a:path w="1081" h="1015" extrusionOk="0">
                <a:moveTo>
                  <a:pt x="558" y="0"/>
                </a:moveTo>
                <a:cubicBezTo>
                  <a:pt x="350" y="0"/>
                  <a:pt x="157" y="131"/>
                  <a:pt x="89" y="332"/>
                </a:cubicBezTo>
                <a:cubicBezTo>
                  <a:pt x="0" y="546"/>
                  <a:pt x="72" y="796"/>
                  <a:pt x="268" y="930"/>
                </a:cubicBezTo>
                <a:cubicBezTo>
                  <a:pt x="346" y="984"/>
                  <a:pt x="445" y="1014"/>
                  <a:pt x="544" y="1014"/>
                </a:cubicBezTo>
                <a:cubicBezTo>
                  <a:pt x="592" y="1014"/>
                  <a:pt x="641" y="1007"/>
                  <a:pt x="687" y="993"/>
                </a:cubicBezTo>
                <a:cubicBezTo>
                  <a:pt x="794" y="966"/>
                  <a:pt x="884" y="894"/>
                  <a:pt x="946" y="805"/>
                </a:cubicBezTo>
                <a:cubicBezTo>
                  <a:pt x="1062" y="653"/>
                  <a:pt x="1080" y="457"/>
                  <a:pt x="1009" y="288"/>
                </a:cubicBezTo>
                <a:cubicBezTo>
                  <a:pt x="937" y="118"/>
                  <a:pt x="777" y="11"/>
                  <a:pt x="598" y="2"/>
                </a:cubicBezTo>
                <a:cubicBezTo>
                  <a:pt x="585" y="1"/>
                  <a:pt x="572" y="0"/>
                  <a:pt x="5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3" name="Google Shape;913;p9"/>
          <p:cNvSpPr/>
          <p:nvPr/>
        </p:nvSpPr>
        <p:spPr>
          <a:xfrm>
            <a:off x="11176015" y="1011889"/>
            <a:ext cx="54265" cy="53320"/>
          </a:xfrm>
          <a:custGeom>
            <a:avLst/>
            <a:gdLst/>
            <a:ahLst/>
            <a:cxnLst/>
            <a:rect l="l" t="t" r="r" b="b"/>
            <a:pathLst>
              <a:path w="689" h="677" extrusionOk="0">
                <a:moveTo>
                  <a:pt x="352" y="1"/>
                </a:moveTo>
                <a:cubicBezTo>
                  <a:pt x="331" y="1"/>
                  <a:pt x="309" y="3"/>
                  <a:pt x="287" y="7"/>
                </a:cubicBezTo>
                <a:cubicBezTo>
                  <a:pt x="278" y="7"/>
                  <a:pt x="206" y="34"/>
                  <a:pt x="197" y="34"/>
                </a:cubicBezTo>
                <a:lnTo>
                  <a:pt x="188" y="34"/>
                </a:lnTo>
                <a:lnTo>
                  <a:pt x="162" y="43"/>
                </a:lnTo>
                <a:cubicBezTo>
                  <a:pt x="117" y="70"/>
                  <a:pt x="90" y="114"/>
                  <a:pt x="63" y="159"/>
                </a:cubicBezTo>
                <a:cubicBezTo>
                  <a:pt x="63" y="168"/>
                  <a:pt x="28" y="230"/>
                  <a:pt x="28" y="239"/>
                </a:cubicBezTo>
                <a:cubicBezTo>
                  <a:pt x="19" y="248"/>
                  <a:pt x="19" y="266"/>
                  <a:pt x="10" y="275"/>
                </a:cubicBezTo>
                <a:cubicBezTo>
                  <a:pt x="1" y="302"/>
                  <a:pt x="1" y="329"/>
                  <a:pt x="10" y="364"/>
                </a:cubicBezTo>
                <a:cubicBezTo>
                  <a:pt x="1" y="391"/>
                  <a:pt x="10" y="418"/>
                  <a:pt x="19" y="445"/>
                </a:cubicBezTo>
                <a:cubicBezTo>
                  <a:pt x="28" y="462"/>
                  <a:pt x="28" y="480"/>
                  <a:pt x="37" y="489"/>
                </a:cubicBezTo>
                <a:lnTo>
                  <a:pt x="81" y="561"/>
                </a:lnTo>
                <a:lnTo>
                  <a:pt x="144" y="614"/>
                </a:lnTo>
                <a:lnTo>
                  <a:pt x="215" y="659"/>
                </a:lnTo>
                <a:lnTo>
                  <a:pt x="224" y="659"/>
                </a:lnTo>
                <a:lnTo>
                  <a:pt x="304" y="677"/>
                </a:lnTo>
                <a:lnTo>
                  <a:pt x="411" y="677"/>
                </a:lnTo>
                <a:lnTo>
                  <a:pt x="492" y="650"/>
                </a:lnTo>
                <a:cubicBezTo>
                  <a:pt x="536" y="632"/>
                  <a:pt x="563" y="605"/>
                  <a:pt x="590" y="578"/>
                </a:cubicBezTo>
                <a:cubicBezTo>
                  <a:pt x="608" y="561"/>
                  <a:pt x="617" y="552"/>
                  <a:pt x="626" y="543"/>
                </a:cubicBezTo>
                <a:cubicBezTo>
                  <a:pt x="635" y="516"/>
                  <a:pt x="652" y="489"/>
                  <a:pt x="661" y="462"/>
                </a:cubicBezTo>
                <a:cubicBezTo>
                  <a:pt x="670" y="453"/>
                  <a:pt x="688" y="391"/>
                  <a:pt x="688" y="382"/>
                </a:cubicBezTo>
                <a:cubicBezTo>
                  <a:pt x="688" y="355"/>
                  <a:pt x="688" y="337"/>
                  <a:pt x="679" y="337"/>
                </a:cubicBezTo>
                <a:cubicBezTo>
                  <a:pt x="679" y="302"/>
                  <a:pt x="679" y="275"/>
                  <a:pt x="661" y="248"/>
                </a:cubicBezTo>
                <a:cubicBezTo>
                  <a:pt x="661" y="230"/>
                  <a:pt x="652" y="213"/>
                  <a:pt x="652" y="195"/>
                </a:cubicBezTo>
                <a:cubicBezTo>
                  <a:pt x="644" y="186"/>
                  <a:pt x="608" y="132"/>
                  <a:pt x="599" y="123"/>
                </a:cubicBezTo>
                <a:cubicBezTo>
                  <a:pt x="590" y="114"/>
                  <a:pt x="545" y="70"/>
                  <a:pt x="536" y="61"/>
                </a:cubicBezTo>
                <a:cubicBezTo>
                  <a:pt x="510" y="52"/>
                  <a:pt x="483" y="34"/>
                  <a:pt x="456" y="25"/>
                </a:cubicBezTo>
                <a:lnTo>
                  <a:pt x="411" y="7"/>
                </a:lnTo>
                <a:cubicBezTo>
                  <a:pt x="394" y="3"/>
                  <a:pt x="374" y="1"/>
                  <a:pt x="3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4" name="Google Shape;914;p9"/>
          <p:cNvSpPr/>
          <p:nvPr/>
        </p:nvSpPr>
        <p:spPr>
          <a:xfrm>
            <a:off x="11093789" y="1129713"/>
            <a:ext cx="58440" cy="59464"/>
          </a:xfrm>
          <a:custGeom>
            <a:avLst/>
            <a:gdLst/>
            <a:ahLst/>
            <a:cxnLst/>
            <a:rect l="l" t="t" r="r" b="b"/>
            <a:pathLst>
              <a:path w="742" h="755" extrusionOk="0">
                <a:moveTo>
                  <a:pt x="333" y="0"/>
                </a:moveTo>
                <a:cubicBezTo>
                  <a:pt x="255" y="0"/>
                  <a:pt x="179" y="26"/>
                  <a:pt x="117" y="73"/>
                </a:cubicBezTo>
                <a:cubicBezTo>
                  <a:pt x="81" y="100"/>
                  <a:pt x="54" y="136"/>
                  <a:pt x="36" y="180"/>
                </a:cubicBezTo>
                <a:cubicBezTo>
                  <a:pt x="19" y="216"/>
                  <a:pt x="1" y="261"/>
                  <a:pt x="1" y="305"/>
                </a:cubicBezTo>
                <a:cubicBezTo>
                  <a:pt x="1" y="332"/>
                  <a:pt x="1" y="368"/>
                  <a:pt x="1" y="403"/>
                </a:cubicBezTo>
                <a:cubicBezTo>
                  <a:pt x="10" y="448"/>
                  <a:pt x="19" y="493"/>
                  <a:pt x="36" y="528"/>
                </a:cubicBezTo>
                <a:cubicBezTo>
                  <a:pt x="63" y="591"/>
                  <a:pt x="108" y="653"/>
                  <a:pt x="170" y="689"/>
                </a:cubicBezTo>
                <a:cubicBezTo>
                  <a:pt x="215" y="725"/>
                  <a:pt x="260" y="742"/>
                  <a:pt x="313" y="751"/>
                </a:cubicBezTo>
                <a:cubicBezTo>
                  <a:pt x="331" y="754"/>
                  <a:pt x="349" y="755"/>
                  <a:pt x="367" y="755"/>
                </a:cubicBezTo>
                <a:cubicBezTo>
                  <a:pt x="420" y="755"/>
                  <a:pt x="474" y="745"/>
                  <a:pt x="527" y="725"/>
                </a:cubicBezTo>
                <a:cubicBezTo>
                  <a:pt x="554" y="716"/>
                  <a:pt x="572" y="698"/>
                  <a:pt x="590" y="680"/>
                </a:cubicBezTo>
                <a:cubicBezTo>
                  <a:pt x="625" y="662"/>
                  <a:pt x="652" y="635"/>
                  <a:pt x="679" y="600"/>
                </a:cubicBezTo>
                <a:cubicBezTo>
                  <a:pt x="697" y="564"/>
                  <a:pt x="715" y="528"/>
                  <a:pt x="724" y="484"/>
                </a:cubicBezTo>
                <a:cubicBezTo>
                  <a:pt x="733" y="439"/>
                  <a:pt x="741" y="385"/>
                  <a:pt x="733" y="341"/>
                </a:cubicBezTo>
                <a:cubicBezTo>
                  <a:pt x="715" y="278"/>
                  <a:pt x="688" y="225"/>
                  <a:pt x="652" y="180"/>
                </a:cubicBezTo>
                <a:lnTo>
                  <a:pt x="634" y="162"/>
                </a:lnTo>
                <a:lnTo>
                  <a:pt x="617" y="136"/>
                </a:lnTo>
                <a:lnTo>
                  <a:pt x="617" y="127"/>
                </a:lnTo>
                <a:cubicBezTo>
                  <a:pt x="554" y="55"/>
                  <a:pt x="465" y="11"/>
                  <a:pt x="367" y="2"/>
                </a:cubicBezTo>
                <a:cubicBezTo>
                  <a:pt x="355" y="1"/>
                  <a:pt x="344" y="0"/>
                  <a:pt x="3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5" name="Google Shape;915;p9"/>
          <p:cNvSpPr/>
          <p:nvPr/>
        </p:nvSpPr>
        <p:spPr>
          <a:xfrm>
            <a:off x="10933513" y="1116956"/>
            <a:ext cx="61984" cy="62851"/>
          </a:xfrm>
          <a:custGeom>
            <a:avLst/>
            <a:gdLst/>
            <a:ahLst/>
            <a:cxnLst/>
            <a:rect l="l" t="t" r="r" b="b"/>
            <a:pathLst>
              <a:path w="787" h="798" extrusionOk="0">
                <a:moveTo>
                  <a:pt x="374" y="1"/>
                </a:moveTo>
                <a:cubicBezTo>
                  <a:pt x="318" y="1"/>
                  <a:pt x="266" y="17"/>
                  <a:pt x="215" y="39"/>
                </a:cubicBezTo>
                <a:cubicBezTo>
                  <a:pt x="153" y="66"/>
                  <a:pt x="108" y="110"/>
                  <a:pt x="63" y="164"/>
                </a:cubicBezTo>
                <a:cubicBezTo>
                  <a:pt x="28" y="208"/>
                  <a:pt x="10" y="271"/>
                  <a:pt x="1" y="333"/>
                </a:cubicBezTo>
                <a:cubicBezTo>
                  <a:pt x="1" y="360"/>
                  <a:pt x="1" y="378"/>
                  <a:pt x="1" y="396"/>
                </a:cubicBezTo>
                <a:cubicBezTo>
                  <a:pt x="1" y="414"/>
                  <a:pt x="1" y="431"/>
                  <a:pt x="1" y="449"/>
                </a:cubicBezTo>
                <a:cubicBezTo>
                  <a:pt x="10" y="521"/>
                  <a:pt x="36" y="583"/>
                  <a:pt x="81" y="637"/>
                </a:cubicBezTo>
                <a:lnTo>
                  <a:pt x="144" y="690"/>
                </a:lnTo>
                <a:cubicBezTo>
                  <a:pt x="161" y="708"/>
                  <a:pt x="179" y="717"/>
                  <a:pt x="197" y="735"/>
                </a:cubicBezTo>
                <a:cubicBezTo>
                  <a:pt x="251" y="771"/>
                  <a:pt x="304" y="788"/>
                  <a:pt x="367" y="797"/>
                </a:cubicBezTo>
                <a:lnTo>
                  <a:pt x="465" y="797"/>
                </a:lnTo>
                <a:cubicBezTo>
                  <a:pt x="510" y="788"/>
                  <a:pt x="554" y="771"/>
                  <a:pt x="599" y="744"/>
                </a:cubicBezTo>
                <a:cubicBezTo>
                  <a:pt x="634" y="717"/>
                  <a:pt x="670" y="690"/>
                  <a:pt x="697" y="655"/>
                </a:cubicBezTo>
                <a:cubicBezTo>
                  <a:pt x="742" y="592"/>
                  <a:pt x="768" y="521"/>
                  <a:pt x="777" y="449"/>
                </a:cubicBezTo>
                <a:cubicBezTo>
                  <a:pt x="786" y="378"/>
                  <a:pt x="768" y="307"/>
                  <a:pt x="742" y="244"/>
                </a:cubicBezTo>
                <a:cubicBezTo>
                  <a:pt x="724" y="208"/>
                  <a:pt x="706" y="173"/>
                  <a:pt x="679" y="146"/>
                </a:cubicBezTo>
                <a:cubicBezTo>
                  <a:pt x="670" y="137"/>
                  <a:pt x="661" y="119"/>
                  <a:pt x="652" y="119"/>
                </a:cubicBezTo>
                <a:lnTo>
                  <a:pt x="626" y="92"/>
                </a:lnTo>
                <a:cubicBezTo>
                  <a:pt x="599" y="66"/>
                  <a:pt x="554" y="39"/>
                  <a:pt x="518" y="30"/>
                </a:cubicBezTo>
                <a:lnTo>
                  <a:pt x="501" y="30"/>
                </a:lnTo>
                <a:cubicBezTo>
                  <a:pt x="474" y="12"/>
                  <a:pt x="438" y="12"/>
                  <a:pt x="411" y="3"/>
                </a:cubicBezTo>
                <a:cubicBezTo>
                  <a:pt x="399" y="1"/>
                  <a:pt x="386" y="1"/>
                  <a:pt x="3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6" name="Google Shape;916;p9"/>
          <p:cNvSpPr/>
          <p:nvPr/>
        </p:nvSpPr>
        <p:spPr>
          <a:xfrm>
            <a:off x="11032672" y="934784"/>
            <a:ext cx="47887" cy="49147"/>
          </a:xfrm>
          <a:custGeom>
            <a:avLst/>
            <a:gdLst/>
            <a:ahLst/>
            <a:cxnLst/>
            <a:rect l="l" t="t" r="r" b="b"/>
            <a:pathLst>
              <a:path w="608" h="624" extrusionOk="0">
                <a:moveTo>
                  <a:pt x="284" y="1"/>
                </a:moveTo>
                <a:cubicBezTo>
                  <a:pt x="270" y="1"/>
                  <a:pt x="256" y="2"/>
                  <a:pt x="241" y="4"/>
                </a:cubicBezTo>
                <a:cubicBezTo>
                  <a:pt x="197" y="13"/>
                  <a:pt x="161" y="22"/>
                  <a:pt x="134" y="49"/>
                </a:cubicBezTo>
                <a:cubicBezTo>
                  <a:pt x="107" y="58"/>
                  <a:pt x="89" y="76"/>
                  <a:pt x="81" y="94"/>
                </a:cubicBezTo>
                <a:cubicBezTo>
                  <a:pt x="45" y="121"/>
                  <a:pt x="27" y="156"/>
                  <a:pt x="18" y="192"/>
                </a:cubicBezTo>
                <a:lnTo>
                  <a:pt x="0" y="263"/>
                </a:lnTo>
                <a:lnTo>
                  <a:pt x="0" y="272"/>
                </a:lnTo>
                <a:lnTo>
                  <a:pt x="0" y="353"/>
                </a:lnTo>
                <a:cubicBezTo>
                  <a:pt x="0" y="361"/>
                  <a:pt x="9" y="379"/>
                  <a:pt x="9" y="388"/>
                </a:cubicBezTo>
                <a:cubicBezTo>
                  <a:pt x="18" y="406"/>
                  <a:pt x="18" y="424"/>
                  <a:pt x="27" y="433"/>
                </a:cubicBezTo>
                <a:lnTo>
                  <a:pt x="54" y="486"/>
                </a:lnTo>
                <a:lnTo>
                  <a:pt x="54" y="495"/>
                </a:lnTo>
                <a:lnTo>
                  <a:pt x="72" y="513"/>
                </a:lnTo>
                <a:cubicBezTo>
                  <a:pt x="89" y="531"/>
                  <a:pt x="107" y="549"/>
                  <a:pt x="134" y="567"/>
                </a:cubicBezTo>
                <a:lnTo>
                  <a:pt x="170" y="585"/>
                </a:lnTo>
                <a:cubicBezTo>
                  <a:pt x="179" y="594"/>
                  <a:pt x="188" y="602"/>
                  <a:pt x="205" y="602"/>
                </a:cubicBezTo>
                <a:cubicBezTo>
                  <a:pt x="238" y="616"/>
                  <a:pt x="276" y="624"/>
                  <a:pt x="314" y="624"/>
                </a:cubicBezTo>
                <a:cubicBezTo>
                  <a:pt x="329" y="624"/>
                  <a:pt x="343" y="623"/>
                  <a:pt x="357" y="620"/>
                </a:cubicBezTo>
                <a:lnTo>
                  <a:pt x="429" y="594"/>
                </a:lnTo>
                <a:cubicBezTo>
                  <a:pt x="464" y="585"/>
                  <a:pt x="491" y="558"/>
                  <a:pt x="518" y="531"/>
                </a:cubicBezTo>
                <a:cubicBezTo>
                  <a:pt x="536" y="513"/>
                  <a:pt x="554" y="495"/>
                  <a:pt x="562" y="469"/>
                </a:cubicBezTo>
                <a:cubicBezTo>
                  <a:pt x="580" y="433"/>
                  <a:pt x="598" y="397"/>
                  <a:pt x="598" y="361"/>
                </a:cubicBezTo>
                <a:lnTo>
                  <a:pt x="598" y="281"/>
                </a:lnTo>
                <a:cubicBezTo>
                  <a:pt x="598" y="280"/>
                  <a:pt x="598" y="279"/>
                  <a:pt x="599" y="279"/>
                </a:cubicBezTo>
                <a:cubicBezTo>
                  <a:pt x="600" y="279"/>
                  <a:pt x="605" y="292"/>
                  <a:pt x="607" y="292"/>
                </a:cubicBezTo>
                <a:cubicBezTo>
                  <a:pt x="607" y="292"/>
                  <a:pt x="607" y="291"/>
                  <a:pt x="607" y="290"/>
                </a:cubicBezTo>
                <a:lnTo>
                  <a:pt x="607" y="263"/>
                </a:lnTo>
                <a:cubicBezTo>
                  <a:pt x="598" y="210"/>
                  <a:pt x="571" y="156"/>
                  <a:pt x="536" y="112"/>
                </a:cubicBezTo>
                <a:cubicBezTo>
                  <a:pt x="518" y="94"/>
                  <a:pt x="500" y="76"/>
                  <a:pt x="473" y="58"/>
                </a:cubicBezTo>
                <a:cubicBezTo>
                  <a:pt x="464" y="49"/>
                  <a:pt x="455" y="49"/>
                  <a:pt x="438" y="40"/>
                </a:cubicBezTo>
                <a:lnTo>
                  <a:pt x="402" y="22"/>
                </a:lnTo>
                <a:cubicBezTo>
                  <a:pt x="363" y="9"/>
                  <a:pt x="323" y="1"/>
                  <a:pt x="2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7" name="Google Shape;917;p9"/>
          <p:cNvSpPr/>
          <p:nvPr/>
        </p:nvSpPr>
        <p:spPr>
          <a:xfrm>
            <a:off x="10994711" y="1040323"/>
            <a:ext cx="30953" cy="32921"/>
          </a:xfrm>
          <a:custGeom>
            <a:avLst/>
            <a:gdLst/>
            <a:ahLst/>
            <a:cxnLst/>
            <a:rect l="l" t="t" r="r" b="b"/>
            <a:pathLst>
              <a:path w="393" h="418" extrusionOk="0">
                <a:moveTo>
                  <a:pt x="178" y="1"/>
                </a:moveTo>
                <a:cubicBezTo>
                  <a:pt x="136" y="1"/>
                  <a:pt x="101" y="17"/>
                  <a:pt x="72" y="39"/>
                </a:cubicBezTo>
                <a:cubicBezTo>
                  <a:pt x="54" y="57"/>
                  <a:pt x="36" y="75"/>
                  <a:pt x="27" y="101"/>
                </a:cubicBezTo>
                <a:cubicBezTo>
                  <a:pt x="9" y="119"/>
                  <a:pt x="9" y="137"/>
                  <a:pt x="0" y="164"/>
                </a:cubicBezTo>
                <a:cubicBezTo>
                  <a:pt x="0" y="191"/>
                  <a:pt x="0" y="217"/>
                  <a:pt x="9" y="235"/>
                </a:cubicBezTo>
                <a:cubicBezTo>
                  <a:pt x="18" y="253"/>
                  <a:pt x="18" y="271"/>
                  <a:pt x="27" y="280"/>
                </a:cubicBezTo>
                <a:cubicBezTo>
                  <a:pt x="27" y="280"/>
                  <a:pt x="27" y="289"/>
                  <a:pt x="27" y="289"/>
                </a:cubicBezTo>
                <a:cubicBezTo>
                  <a:pt x="45" y="325"/>
                  <a:pt x="63" y="360"/>
                  <a:pt x="98" y="387"/>
                </a:cubicBezTo>
                <a:cubicBezTo>
                  <a:pt x="132" y="407"/>
                  <a:pt x="165" y="417"/>
                  <a:pt x="199" y="417"/>
                </a:cubicBezTo>
                <a:cubicBezTo>
                  <a:pt x="210" y="417"/>
                  <a:pt x="221" y="416"/>
                  <a:pt x="232" y="414"/>
                </a:cubicBezTo>
                <a:cubicBezTo>
                  <a:pt x="259" y="414"/>
                  <a:pt x="286" y="405"/>
                  <a:pt x="304" y="387"/>
                </a:cubicBezTo>
                <a:cubicBezTo>
                  <a:pt x="322" y="378"/>
                  <a:pt x="339" y="360"/>
                  <a:pt x="357" y="342"/>
                </a:cubicBezTo>
                <a:cubicBezTo>
                  <a:pt x="384" y="298"/>
                  <a:pt x="393" y="253"/>
                  <a:pt x="384" y="209"/>
                </a:cubicBezTo>
                <a:lnTo>
                  <a:pt x="384" y="200"/>
                </a:lnTo>
                <a:lnTo>
                  <a:pt x="384" y="173"/>
                </a:lnTo>
                <a:lnTo>
                  <a:pt x="375" y="128"/>
                </a:lnTo>
                <a:cubicBezTo>
                  <a:pt x="357" y="101"/>
                  <a:pt x="348" y="84"/>
                  <a:pt x="330" y="66"/>
                </a:cubicBezTo>
                <a:cubicBezTo>
                  <a:pt x="295" y="30"/>
                  <a:pt x="250" y="3"/>
                  <a:pt x="206" y="3"/>
                </a:cubicBezTo>
                <a:cubicBezTo>
                  <a:pt x="196" y="2"/>
                  <a:pt x="187" y="1"/>
                  <a:pt x="1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8" name="Google Shape;918;p9"/>
          <p:cNvSpPr/>
          <p:nvPr/>
        </p:nvSpPr>
        <p:spPr>
          <a:xfrm>
            <a:off x="11249891" y="904617"/>
            <a:ext cx="36624" cy="37568"/>
          </a:xfrm>
          <a:custGeom>
            <a:avLst/>
            <a:gdLst/>
            <a:ahLst/>
            <a:cxnLst/>
            <a:rect l="l" t="t" r="r" b="b"/>
            <a:pathLst>
              <a:path w="465" h="477" extrusionOk="0">
                <a:moveTo>
                  <a:pt x="257" y="0"/>
                </a:moveTo>
                <a:cubicBezTo>
                  <a:pt x="249" y="0"/>
                  <a:pt x="240" y="1"/>
                  <a:pt x="232" y="4"/>
                </a:cubicBezTo>
                <a:cubicBezTo>
                  <a:pt x="205" y="4"/>
                  <a:pt x="170" y="4"/>
                  <a:pt x="143" y="22"/>
                </a:cubicBezTo>
                <a:lnTo>
                  <a:pt x="125" y="30"/>
                </a:lnTo>
                <a:lnTo>
                  <a:pt x="80" y="57"/>
                </a:lnTo>
                <a:cubicBezTo>
                  <a:pt x="36" y="102"/>
                  <a:pt x="9" y="155"/>
                  <a:pt x="0" y="209"/>
                </a:cubicBezTo>
                <a:lnTo>
                  <a:pt x="0" y="245"/>
                </a:lnTo>
                <a:cubicBezTo>
                  <a:pt x="0" y="254"/>
                  <a:pt x="0" y="263"/>
                  <a:pt x="0" y="280"/>
                </a:cubicBezTo>
                <a:lnTo>
                  <a:pt x="18" y="334"/>
                </a:lnTo>
                <a:cubicBezTo>
                  <a:pt x="18" y="343"/>
                  <a:pt x="27" y="352"/>
                  <a:pt x="36" y="361"/>
                </a:cubicBezTo>
                <a:cubicBezTo>
                  <a:pt x="36" y="370"/>
                  <a:pt x="45" y="387"/>
                  <a:pt x="54" y="396"/>
                </a:cubicBezTo>
                <a:cubicBezTo>
                  <a:pt x="63" y="405"/>
                  <a:pt x="80" y="423"/>
                  <a:pt x="98" y="441"/>
                </a:cubicBezTo>
                <a:cubicBezTo>
                  <a:pt x="125" y="459"/>
                  <a:pt x="152" y="468"/>
                  <a:pt x="179" y="477"/>
                </a:cubicBezTo>
                <a:lnTo>
                  <a:pt x="241" y="477"/>
                </a:lnTo>
                <a:cubicBezTo>
                  <a:pt x="268" y="477"/>
                  <a:pt x="295" y="468"/>
                  <a:pt x="321" y="459"/>
                </a:cubicBezTo>
                <a:lnTo>
                  <a:pt x="375" y="423"/>
                </a:lnTo>
                <a:cubicBezTo>
                  <a:pt x="402" y="405"/>
                  <a:pt x="420" y="387"/>
                  <a:pt x="428" y="361"/>
                </a:cubicBezTo>
                <a:cubicBezTo>
                  <a:pt x="446" y="334"/>
                  <a:pt x="455" y="307"/>
                  <a:pt x="455" y="271"/>
                </a:cubicBezTo>
                <a:lnTo>
                  <a:pt x="455" y="254"/>
                </a:lnTo>
                <a:cubicBezTo>
                  <a:pt x="464" y="227"/>
                  <a:pt x="464" y="200"/>
                  <a:pt x="464" y="164"/>
                </a:cubicBezTo>
                <a:lnTo>
                  <a:pt x="446" y="138"/>
                </a:lnTo>
                <a:cubicBezTo>
                  <a:pt x="437" y="120"/>
                  <a:pt x="428" y="102"/>
                  <a:pt x="411" y="84"/>
                </a:cubicBezTo>
                <a:cubicBezTo>
                  <a:pt x="393" y="48"/>
                  <a:pt x="357" y="30"/>
                  <a:pt x="321" y="13"/>
                </a:cubicBezTo>
                <a:cubicBezTo>
                  <a:pt x="302" y="6"/>
                  <a:pt x="279" y="0"/>
                  <a:pt x="2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9" name="Google Shape;919;p9"/>
          <p:cNvSpPr/>
          <p:nvPr/>
        </p:nvSpPr>
        <p:spPr>
          <a:xfrm>
            <a:off x="11157741" y="975819"/>
            <a:ext cx="106720" cy="103727"/>
          </a:xfrm>
          <a:custGeom>
            <a:avLst/>
            <a:gdLst/>
            <a:ahLst/>
            <a:cxnLst/>
            <a:rect l="l" t="t" r="r" b="b"/>
            <a:pathLst>
              <a:path w="1355" h="1317" extrusionOk="0">
                <a:moveTo>
                  <a:pt x="1170" y="207"/>
                </a:moveTo>
                <a:lnTo>
                  <a:pt x="1170" y="207"/>
                </a:lnTo>
                <a:cubicBezTo>
                  <a:pt x="1196" y="235"/>
                  <a:pt x="1219" y="265"/>
                  <a:pt x="1239" y="297"/>
                </a:cubicBezTo>
                <a:lnTo>
                  <a:pt x="1239" y="297"/>
                </a:lnTo>
                <a:cubicBezTo>
                  <a:pt x="1219" y="265"/>
                  <a:pt x="1196" y="235"/>
                  <a:pt x="1170" y="207"/>
                </a:cubicBezTo>
                <a:close/>
                <a:moveTo>
                  <a:pt x="1239" y="297"/>
                </a:moveTo>
                <a:cubicBezTo>
                  <a:pt x="1287" y="374"/>
                  <a:pt x="1318" y="460"/>
                  <a:pt x="1331" y="554"/>
                </a:cubicBezTo>
                <a:cubicBezTo>
                  <a:pt x="1339" y="611"/>
                  <a:pt x="1340" y="670"/>
                  <a:pt x="1333" y="728"/>
                </a:cubicBezTo>
                <a:lnTo>
                  <a:pt x="1333" y="728"/>
                </a:lnTo>
                <a:cubicBezTo>
                  <a:pt x="1354" y="578"/>
                  <a:pt x="1321" y="425"/>
                  <a:pt x="1239" y="297"/>
                </a:cubicBezTo>
                <a:close/>
                <a:moveTo>
                  <a:pt x="716" y="0"/>
                </a:moveTo>
                <a:cubicBezTo>
                  <a:pt x="567" y="0"/>
                  <a:pt x="420" y="53"/>
                  <a:pt x="304" y="153"/>
                </a:cubicBezTo>
                <a:cubicBezTo>
                  <a:pt x="179" y="206"/>
                  <a:pt x="90" y="314"/>
                  <a:pt x="45" y="447"/>
                </a:cubicBezTo>
                <a:cubicBezTo>
                  <a:pt x="1" y="572"/>
                  <a:pt x="1" y="715"/>
                  <a:pt x="45" y="840"/>
                </a:cubicBezTo>
                <a:cubicBezTo>
                  <a:pt x="135" y="1099"/>
                  <a:pt x="367" y="1286"/>
                  <a:pt x="643" y="1313"/>
                </a:cubicBezTo>
                <a:cubicBezTo>
                  <a:pt x="664" y="1315"/>
                  <a:pt x="684" y="1316"/>
                  <a:pt x="704" y="1316"/>
                </a:cubicBezTo>
                <a:cubicBezTo>
                  <a:pt x="950" y="1316"/>
                  <a:pt x="1178" y="1168"/>
                  <a:pt x="1277" y="929"/>
                </a:cubicBezTo>
                <a:cubicBezTo>
                  <a:pt x="1306" y="866"/>
                  <a:pt x="1325" y="798"/>
                  <a:pt x="1333" y="728"/>
                </a:cubicBezTo>
                <a:lnTo>
                  <a:pt x="1333" y="728"/>
                </a:lnTo>
                <a:cubicBezTo>
                  <a:pt x="1323" y="797"/>
                  <a:pt x="1302" y="865"/>
                  <a:pt x="1268" y="929"/>
                </a:cubicBezTo>
                <a:cubicBezTo>
                  <a:pt x="1172" y="1138"/>
                  <a:pt x="961" y="1274"/>
                  <a:pt x="732" y="1274"/>
                </a:cubicBezTo>
                <a:cubicBezTo>
                  <a:pt x="705" y="1274"/>
                  <a:pt x="679" y="1272"/>
                  <a:pt x="652" y="1268"/>
                </a:cubicBezTo>
                <a:cubicBezTo>
                  <a:pt x="394" y="1233"/>
                  <a:pt x="179" y="1063"/>
                  <a:pt x="99" y="822"/>
                </a:cubicBezTo>
                <a:cubicBezTo>
                  <a:pt x="54" y="706"/>
                  <a:pt x="54" y="572"/>
                  <a:pt x="90" y="456"/>
                </a:cubicBezTo>
                <a:cubicBezTo>
                  <a:pt x="126" y="331"/>
                  <a:pt x="206" y="233"/>
                  <a:pt x="322" y="171"/>
                </a:cubicBezTo>
                <a:cubicBezTo>
                  <a:pt x="422" y="70"/>
                  <a:pt x="570" y="9"/>
                  <a:pt x="720" y="9"/>
                </a:cubicBezTo>
                <a:cubicBezTo>
                  <a:pt x="730" y="9"/>
                  <a:pt x="740" y="10"/>
                  <a:pt x="751" y="10"/>
                </a:cubicBezTo>
                <a:cubicBezTo>
                  <a:pt x="902" y="28"/>
                  <a:pt x="1054" y="90"/>
                  <a:pt x="1170" y="206"/>
                </a:cubicBezTo>
                <a:cubicBezTo>
                  <a:pt x="1063" y="90"/>
                  <a:pt x="911" y="19"/>
                  <a:pt x="751" y="1"/>
                </a:cubicBezTo>
                <a:cubicBezTo>
                  <a:pt x="739" y="1"/>
                  <a:pt x="727" y="0"/>
                  <a:pt x="71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0" name="Google Shape;920;p9"/>
          <p:cNvSpPr/>
          <p:nvPr/>
        </p:nvSpPr>
        <p:spPr>
          <a:xfrm>
            <a:off x="11214687" y="1027879"/>
            <a:ext cx="3623" cy="3623"/>
          </a:xfrm>
          <a:custGeom>
            <a:avLst/>
            <a:gdLst/>
            <a:ahLst/>
            <a:cxnLst/>
            <a:rect l="l" t="t" r="r" b="b"/>
            <a:pathLst>
              <a:path w="46" h="46" extrusionOk="0">
                <a:moveTo>
                  <a:pt x="28" y="1"/>
                </a:moveTo>
                <a:lnTo>
                  <a:pt x="1" y="18"/>
                </a:lnTo>
                <a:lnTo>
                  <a:pt x="45" y="45"/>
                </a:lnTo>
                <a:lnTo>
                  <a:pt x="45" y="18"/>
                </a:lnTo>
                <a:lnTo>
                  <a:pt x="45" y="1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1" name="Google Shape;921;p9"/>
          <p:cNvSpPr/>
          <p:nvPr/>
        </p:nvSpPr>
        <p:spPr>
          <a:xfrm>
            <a:off x="11072682" y="1093957"/>
            <a:ext cx="121684" cy="107035"/>
          </a:xfrm>
          <a:custGeom>
            <a:avLst/>
            <a:gdLst/>
            <a:ahLst/>
            <a:cxnLst/>
            <a:rect l="l" t="t" r="r" b="b"/>
            <a:pathLst>
              <a:path w="1545" h="1359" extrusionOk="0">
                <a:moveTo>
                  <a:pt x="1518" y="848"/>
                </a:moveTo>
                <a:cubicBezTo>
                  <a:pt x="1491" y="991"/>
                  <a:pt x="1402" y="1125"/>
                  <a:pt x="1286" y="1214"/>
                </a:cubicBezTo>
                <a:cubicBezTo>
                  <a:pt x="1411" y="1125"/>
                  <a:pt x="1491" y="1000"/>
                  <a:pt x="1518" y="848"/>
                </a:cubicBezTo>
                <a:close/>
                <a:moveTo>
                  <a:pt x="777" y="0"/>
                </a:moveTo>
                <a:cubicBezTo>
                  <a:pt x="601" y="0"/>
                  <a:pt x="427" y="59"/>
                  <a:pt x="287" y="179"/>
                </a:cubicBezTo>
                <a:cubicBezTo>
                  <a:pt x="233" y="233"/>
                  <a:pt x="179" y="286"/>
                  <a:pt x="144" y="358"/>
                </a:cubicBezTo>
                <a:cubicBezTo>
                  <a:pt x="108" y="420"/>
                  <a:pt x="81" y="491"/>
                  <a:pt x="63" y="572"/>
                </a:cubicBezTo>
                <a:cubicBezTo>
                  <a:pt x="1" y="875"/>
                  <a:pt x="179" y="1188"/>
                  <a:pt x="483" y="1295"/>
                </a:cubicBezTo>
                <a:cubicBezTo>
                  <a:pt x="586" y="1338"/>
                  <a:pt x="697" y="1359"/>
                  <a:pt x="808" y="1359"/>
                </a:cubicBezTo>
                <a:cubicBezTo>
                  <a:pt x="974" y="1359"/>
                  <a:pt x="1141" y="1311"/>
                  <a:pt x="1286" y="1215"/>
                </a:cubicBezTo>
                <a:lnTo>
                  <a:pt x="1286" y="1215"/>
                </a:lnTo>
                <a:cubicBezTo>
                  <a:pt x="1148" y="1306"/>
                  <a:pt x="989" y="1352"/>
                  <a:pt x="831" y="1352"/>
                </a:cubicBezTo>
                <a:cubicBezTo>
                  <a:pt x="712" y="1352"/>
                  <a:pt x="593" y="1326"/>
                  <a:pt x="483" y="1277"/>
                </a:cubicBezTo>
                <a:cubicBezTo>
                  <a:pt x="206" y="1161"/>
                  <a:pt x="46" y="866"/>
                  <a:pt x="108" y="581"/>
                </a:cubicBezTo>
                <a:cubicBezTo>
                  <a:pt x="171" y="286"/>
                  <a:pt x="420" y="81"/>
                  <a:pt x="706" y="54"/>
                </a:cubicBezTo>
                <a:cubicBezTo>
                  <a:pt x="740" y="49"/>
                  <a:pt x="775" y="46"/>
                  <a:pt x="809" y="46"/>
                </a:cubicBezTo>
                <a:cubicBezTo>
                  <a:pt x="1067" y="46"/>
                  <a:pt x="1312" y="192"/>
                  <a:pt x="1438" y="429"/>
                </a:cubicBezTo>
                <a:cubicBezTo>
                  <a:pt x="1509" y="554"/>
                  <a:pt x="1536" y="706"/>
                  <a:pt x="1518" y="848"/>
                </a:cubicBezTo>
                <a:cubicBezTo>
                  <a:pt x="1545" y="706"/>
                  <a:pt x="1518" y="554"/>
                  <a:pt x="1447" y="420"/>
                </a:cubicBezTo>
                <a:cubicBezTo>
                  <a:pt x="1384" y="277"/>
                  <a:pt x="1277" y="170"/>
                  <a:pt x="1143" y="90"/>
                </a:cubicBezTo>
                <a:cubicBezTo>
                  <a:pt x="1028" y="30"/>
                  <a:pt x="902" y="0"/>
                  <a:pt x="7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2" name="Google Shape;922;p9"/>
          <p:cNvSpPr/>
          <p:nvPr/>
        </p:nvSpPr>
        <p:spPr>
          <a:xfrm>
            <a:off x="10910359" y="1079939"/>
            <a:ext cx="109713" cy="109713"/>
          </a:xfrm>
          <a:custGeom>
            <a:avLst/>
            <a:gdLst/>
            <a:ahLst/>
            <a:cxnLst/>
            <a:rect l="l" t="t" r="r" b="b"/>
            <a:pathLst>
              <a:path w="1393" h="1393" extrusionOk="0">
                <a:moveTo>
                  <a:pt x="732" y="0"/>
                </a:moveTo>
                <a:cubicBezTo>
                  <a:pt x="670" y="0"/>
                  <a:pt x="616" y="0"/>
                  <a:pt x="554" y="9"/>
                </a:cubicBezTo>
                <a:cubicBezTo>
                  <a:pt x="375" y="18"/>
                  <a:pt x="214" y="107"/>
                  <a:pt x="125" y="259"/>
                </a:cubicBezTo>
                <a:cubicBezTo>
                  <a:pt x="36" y="411"/>
                  <a:pt x="0" y="589"/>
                  <a:pt x="27" y="759"/>
                </a:cubicBezTo>
                <a:cubicBezTo>
                  <a:pt x="45" y="937"/>
                  <a:pt x="134" y="1098"/>
                  <a:pt x="268" y="1214"/>
                </a:cubicBezTo>
                <a:cubicBezTo>
                  <a:pt x="402" y="1330"/>
                  <a:pt x="571" y="1392"/>
                  <a:pt x="750" y="1392"/>
                </a:cubicBezTo>
                <a:cubicBezTo>
                  <a:pt x="937" y="1392"/>
                  <a:pt x="1107" y="1312"/>
                  <a:pt x="1223" y="1178"/>
                </a:cubicBezTo>
                <a:cubicBezTo>
                  <a:pt x="1339" y="1044"/>
                  <a:pt x="1393" y="866"/>
                  <a:pt x="1384" y="687"/>
                </a:cubicBezTo>
                <a:cubicBezTo>
                  <a:pt x="1375" y="518"/>
                  <a:pt x="1303" y="348"/>
                  <a:pt x="1178" y="223"/>
                </a:cubicBezTo>
                <a:cubicBezTo>
                  <a:pt x="1062" y="98"/>
                  <a:pt x="902" y="18"/>
                  <a:pt x="732" y="0"/>
                </a:cubicBezTo>
                <a:lnTo>
                  <a:pt x="732" y="0"/>
                </a:lnTo>
                <a:cubicBezTo>
                  <a:pt x="1089" y="54"/>
                  <a:pt x="1357" y="348"/>
                  <a:pt x="1366" y="705"/>
                </a:cubicBezTo>
                <a:cubicBezTo>
                  <a:pt x="1366" y="866"/>
                  <a:pt x="1303" y="1035"/>
                  <a:pt x="1196" y="1160"/>
                </a:cubicBezTo>
                <a:cubicBezTo>
                  <a:pt x="1080" y="1276"/>
                  <a:pt x="920" y="1348"/>
                  <a:pt x="759" y="1348"/>
                </a:cubicBezTo>
                <a:cubicBezTo>
                  <a:pt x="748" y="1348"/>
                  <a:pt x="737" y="1349"/>
                  <a:pt x="727" y="1349"/>
                </a:cubicBezTo>
                <a:cubicBezTo>
                  <a:pt x="569" y="1349"/>
                  <a:pt x="421" y="1287"/>
                  <a:pt x="304" y="1187"/>
                </a:cubicBezTo>
                <a:cubicBezTo>
                  <a:pt x="170" y="1080"/>
                  <a:pt x="81" y="928"/>
                  <a:pt x="54" y="759"/>
                </a:cubicBezTo>
                <a:cubicBezTo>
                  <a:pt x="27" y="589"/>
                  <a:pt x="54" y="420"/>
                  <a:pt x="143" y="268"/>
                </a:cubicBezTo>
                <a:cubicBezTo>
                  <a:pt x="179" y="196"/>
                  <a:pt x="241" y="134"/>
                  <a:pt x="313" y="89"/>
                </a:cubicBezTo>
                <a:cubicBezTo>
                  <a:pt x="384" y="45"/>
                  <a:pt x="473" y="18"/>
                  <a:pt x="554" y="18"/>
                </a:cubicBezTo>
                <a:cubicBezTo>
                  <a:pt x="616" y="0"/>
                  <a:pt x="679" y="0"/>
                  <a:pt x="7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3" name="Google Shape;923;p9"/>
          <p:cNvSpPr/>
          <p:nvPr/>
        </p:nvSpPr>
        <p:spPr>
          <a:xfrm>
            <a:off x="10980612" y="1149483"/>
            <a:ext cx="2915" cy="4332"/>
          </a:xfrm>
          <a:custGeom>
            <a:avLst/>
            <a:gdLst/>
            <a:ahLst/>
            <a:cxnLst/>
            <a:rect l="l" t="t" r="r" b="b"/>
            <a:pathLst>
              <a:path w="37" h="55" extrusionOk="0">
                <a:moveTo>
                  <a:pt x="1" y="1"/>
                </a:moveTo>
                <a:lnTo>
                  <a:pt x="6" y="10"/>
                </a:lnTo>
                <a:lnTo>
                  <a:pt x="6" y="10"/>
                </a:lnTo>
                <a:cubicBezTo>
                  <a:pt x="7" y="10"/>
                  <a:pt x="8" y="10"/>
                  <a:pt x="10" y="10"/>
                </a:cubicBezTo>
                <a:lnTo>
                  <a:pt x="20" y="27"/>
                </a:lnTo>
                <a:lnTo>
                  <a:pt x="20" y="27"/>
                </a:lnTo>
                <a:cubicBezTo>
                  <a:pt x="28" y="26"/>
                  <a:pt x="27" y="18"/>
                  <a:pt x="19" y="10"/>
                </a:cubicBezTo>
                <a:cubicBezTo>
                  <a:pt x="19" y="10"/>
                  <a:pt x="10" y="1"/>
                  <a:pt x="1" y="1"/>
                </a:cubicBezTo>
                <a:close/>
                <a:moveTo>
                  <a:pt x="6" y="10"/>
                </a:moveTo>
                <a:lnTo>
                  <a:pt x="6" y="10"/>
                </a:lnTo>
                <a:cubicBezTo>
                  <a:pt x="1" y="12"/>
                  <a:pt x="2" y="20"/>
                  <a:pt x="10" y="27"/>
                </a:cubicBezTo>
                <a:lnTo>
                  <a:pt x="17" y="27"/>
                </a:lnTo>
                <a:lnTo>
                  <a:pt x="6" y="10"/>
                </a:lnTo>
                <a:close/>
                <a:moveTo>
                  <a:pt x="20" y="27"/>
                </a:moveTo>
                <a:lnTo>
                  <a:pt x="20" y="27"/>
                </a:lnTo>
                <a:cubicBezTo>
                  <a:pt x="20" y="27"/>
                  <a:pt x="19" y="27"/>
                  <a:pt x="19" y="27"/>
                </a:cubicBezTo>
                <a:lnTo>
                  <a:pt x="20" y="27"/>
                </a:lnTo>
                <a:lnTo>
                  <a:pt x="20" y="27"/>
                </a:lnTo>
                <a:close/>
                <a:moveTo>
                  <a:pt x="17" y="27"/>
                </a:moveTo>
                <a:lnTo>
                  <a:pt x="17" y="28"/>
                </a:lnTo>
                <a:lnTo>
                  <a:pt x="17" y="28"/>
                </a:lnTo>
                <a:cubicBezTo>
                  <a:pt x="17" y="27"/>
                  <a:pt x="18" y="27"/>
                  <a:pt x="19" y="27"/>
                </a:cubicBezTo>
                <a:close/>
                <a:moveTo>
                  <a:pt x="20" y="27"/>
                </a:moveTo>
                <a:lnTo>
                  <a:pt x="28" y="39"/>
                </a:lnTo>
                <a:lnTo>
                  <a:pt x="28" y="39"/>
                </a:lnTo>
                <a:cubicBezTo>
                  <a:pt x="28" y="36"/>
                  <a:pt x="28" y="34"/>
                  <a:pt x="28" y="27"/>
                </a:cubicBezTo>
                <a:close/>
                <a:moveTo>
                  <a:pt x="17" y="28"/>
                </a:moveTo>
                <a:lnTo>
                  <a:pt x="17" y="28"/>
                </a:lnTo>
                <a:cubicBezTo>
                  <a:pt x="10" y="29"/>
                  <a:pt x="10" y="36"/>
                  <a:pt x="19" y="36"/>
                </a:cubicBezTo>
                <a:cubicBezTo>
                  <a:pt x="19" y="45"/>
                  <a:pt x="28" y="45"/>
                  <a:pt x="36" y="54"/>
                </a:cubicBezTo>
                <a:lnTo>
                  <a:pt x="28" y="39"/>
                </a:lnTo>
                <a:lnTo>
                  <a:pt x="28" y="39"/>
                </a:lnTo>
                <a:cubicBezTo>
                  <a:pt x="28" y="41"/>
                  <a:pt x="28" y="43"/>
                  <a:pt x="28" y="45"/>
                </a:cubicBezTo>
                <a:lnTo>
                  <a:pt x="17" y="28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4" name="Google Shape;924;p9"/>
          <p:cNvSpPr/>
          <p:nvPr/>
        </p:nvSpPr>
        <p:spPr>
          <a:xfrm>
            <a:off x="10982031" y="1012442"/>
            <a:ext cx="75295" cy="74585"/>
          </a:xfrm>
          <a:custGeom>
            <a:avLst/>
            <a:gdLst/>
            <a:ahLst/>
            <a:cxnLst/>
            <a:rect l="l" t="t" r="r" b="b"/>
            <a:pathLst>
              <a:path w="956" h="947" extrusionOk="0">
                <a:moveTo>
                  <a:pt x="420" y="0"/>
                </a:moveTo>
                <a:cubicBezTo>
                  <a:pt x="390" y="0"/>
                  <a:pt x="361" y="6"/>
                  <a:pt x="336" y="19"/>
                </a:cubicBezTo>
                <a:lnTo>
                  <a:pt x="336" y="19"/>
                </a:lnTo>
                <a:cubicBezTo>
                  <a:pt x="358" y="13"/>
                  <a:pt x="378" y="9"/>
                  <a:pt x="402" y="9"/>
                </a:cubicBezTo>
                <a:cubicBezTo>
                  <a:pt x="420" y="5"/>
                  <a:pt x="438" y="2"/>
                  <a:pt x="456" y="2"/>
                </a:cubicBezTo>
                <a:cubicBezTo>
                  <a:pt x="474" y="2"/>
                  <a:pt x="491" y="5"/>
                  <a:pt x="509" y="9"/>
                </a:cubicBezTo>
                <a:cubicBezTo>
                  <a:pt x="545" y="9"/>
                  <a:pt x="581" y="18"/>
                  <a:pt x="616" y="27"/>
                </a:cubicBezTo>
                <a:cubicBezTo>
                  <a:pt x="581" y="18"/>
                  <a:pt x="554" y="9"/>
                  <a:pt x="518" y="0"/>
                </a:cubicBezTo>
                <a:close/>
                <a:moveTo>
                  <a:pt x="336" y="19"/>
                </a:moveTo>
                <a:lnTo>
                  <a:pt x="336" y="19"/>
                </a:lnTo>
                <a:cubicBezTo>
                  <a:pt x="326" y="21"/>
                  <a:pt x="316" y="24"/>
                  <a:pt x="304" y="27"/>
                </a:cubicBezTo>
                <a:cubicBezTo>
                  <a:pt x="286" y="27"/>
                  <a:pt x="268" y="36"/>
                  <a:pt x="259" y="45"/>
                </a:cubicBezTo>
                <a:cubicBezTo>
                  <a:pt x="242" y="54"/>
                  <a:pt x="224" y="63"/>
                  <a:pt x="215" y="72"/>
                </a:cubicBezTo>
                <a:cubicBezTo>
                  <a:pt x="179" y="81"/>
                  <a:pt x="143" y="107"/>
                  <a:pt x="126" y="134"/>
                </a:cubicBezTo>
                <a:cubicBezTo>
                  <a:pt x="90" y="170"/>
                  <a:pt x="54" y="206"/>
                  <a:pt x="36" y="250"/>
                </a:cubicBezTo>
                <a:cubicBezTo>
                  <a:pt x="27" y="295"/>
                  <a:pt x="10" y="339"/>
                  <a:pt x="1" y="384"/>
                </a:cubicBezTo>
                <a:lnTo>
                  <a:pt x="1" y="536"/>
                </a:lnTo>
                <a:lnTo>
                  <a:pt x="18" y="589"/>
                </a:lnTo>
                <a:lnTo>
                  <a:pt x="27" y="625"/>
                </a:lnTo>
                <a:cubicBezTo>
                  <a:pt x="27" y="634"/>
                  <a:pt x="27" y="643"/>
                  <a:pt x="36" y="661"/>
                </a:cubicBezTo>
                <a:cubicBezTo>
                  <a:pt x="63" y="705"/>
                  <a:pt x="90" y="741"/>
                  <a:pt x="117" y="777"/>
                </a:cubicBezTo>
                <a:cubicBezTo>
                  <a:pt x="152" y="812"/>
                  <a:pt x="188" y="848"/>
                  <a:pt x="233" y="875"/>
                </a:cubicBezTo>
                <a:cubicBezTo>
                  <a:pt x="268" y="893"/>
                  <a:pt x="313" y="920"/>
                  <a:pt x="358" y="937"/>
                </a:cubicBezTo>
                <a:cubicBezTo>
                  <a:pt x="411" y="946"/>
                  <a:pt x="456" y="946"/>
                  <a:pt x="509" y="946"/>
                </a:cubicBezTo>
                <a:cubicBezTo>
                  <a:pt x="545" y="946"/>
                  <a:pt x="590" y="946"/>
                  <a:pt x="634" y="928"/>
                </a:cubicBezTo>
                <a:cubicBezTo>
                  <a:pt x="670" y="911"/>
                  <a:pt x="706" y="902"/>
                  <a:pt x="741" y="875"/>
                </a:cubicBezTo>
                <a:cubicBezTo>
                  <a:pt x="777" y="857"/>
                  <a:pt x="804" y="830"/>
                  <a:pt x="831" y="795"/>
                </a:cubicBezTo>
                <a:cubicBezTo>
                  <a:pt x="857" y="768"/>
                  <a:pt x="884" y="732"/>
                  <a:pt x="902" y="696"/>
                </a:cubicBezTo>
                <a:cubicBezTo>
                  <a:pt x="920" y="661"/>
                  <a:pt x="938" y="625"/>
                  <a:pt x="938" y="589"/>
                </a:cubicBezTo>
                <a:cubicBezTo>
                  <a:pt x="947" y="545"/>
                  <a:pt x="956" y="509"/>
                  <a:pt x="947" y="473"/>
                </a:cubicBezTo>
                <a:cubicBezTo>
                  <a:pt x="947" y="438"/>
                  <a:pt x="947" y="411"/>
                  <a:pt x="938" y="384"/>
                </a:cubicBezTo>
                <a:cubicBezTo>
                  <a:pt x="920" y="295"/>
                  <a:pt x="875" y="223"/>
                  <a:pt x="822" y="161"/>
                </a:cubicBezTo>
                <a:cubicBezTo>
                  <a:pt x="795" y="125"/>
                  <a:pt x="759" y="98"/>
                  <a:pt x="732" y="81"/>
                </a:cubicBezTo>
                <a:cubicBezTo>
                  <a:pt x="697" y="54"/>
                  <a:pt x="652" y="36"/>
                  <a:pt x="616" y="27"/>
                </a:cubicBezTo>
                <a:lnTo>
                  <a:pt x="616" y="27"/>
                </a:lnTo>
                <a:cubicBezTo>
                  <a:pt x="652" y="45"/>
                  <a:pt x="688" y="72"/>
                  <a:pt x="724" y="98"/>
                </a:cubicBezTo>
                <a:cubicBezTo>
                  <a:pt x="750" y="125"/>
                  <a:pt x="786" y="152"/>
                  <a:pt x="813" y="179"/>
                </a:cubicBezTo>
                <a:cubicBezTo>
                  <a:pt x="840" y="214"/>
                  <a:pt x="866" y="250"/>
                  <a:pt x="875" y="286"/>
                </a:cubicBezTo>
                <a:cubicBezTo>
                  <a:pt x="893" y="322"/>
                  <a:pt x="902" y="366"/>
                  <a:pt x="920" y="402"/>
                </a:cubicBezTo>
                <a:cubicBezTo>
                  <a:pt x="920" y="438"/>
                  <a:pt x="920" y="464"/>
                  <a:pt x="920" y="491"/>
                </a:cubicBezTo>
                <a:cubicBezTo>
                  <a:pt x="920" y="527"/>
                  <a:pt x="920" y="563"/>
                  <a:pt x="902" y="598"/>
                </a:cubicBezTo>
                <a:cubicBezTo>
                  <a:pt x="893" y="634"/>
                  <a:pt x="884" y="661"/>
                  <a:pt x="866" y="696"/>
                </a:cubicBezTo>
                <a:cubicBezTo>
                  <a:pt x="848" y="723"/>
                  <a:pt x="831" y="750"/>
                  <a:pt x="804" y="777"/>
                </a:cubicBezTo>
                <a:cubicBezTo>
                  <a:pt x="777" y="803"/>
                  <a:pt x="750" y="821"/>
                  <a:pt x="724" y="839"/>
                </a:cubicBezTo>
                <a:cubicBezTo>
                  <a:pt x="688" y="857"/>
                  <a:pt x="652" y="875"/>
                  <a:pt x="625" y="884"/>
                </a:cubicBezTo>
                <a:cubicBezTo>
                  <a:pt x="600" y="890"/>
                  <a:pt x="575" y="896"/>
                  <a:pt x="550" y="896"/>
                </a:cubicBezTo>
                <a:cubicBezTo>
                  <a:pt x="539" y="896"/>
                  <a:pt x="529" y="895"/>
                  <a:pt x="518" y="893"/>
                </a:cubicBezTo>
                <a:cubicBezTo>
                  <a:pt x="505" y="895"/>
                  <a:pt x="492" y="896"/>
                  <a:pt x="479" y="896"/>
                </a:cubicBezTo>
                <a:cubicBezTo>
                  <a:pt x="448" y="896"/>
                  <a:pt x="419" y="890"/>
                  <a:pt x="393" y="884"/>
                </a:cubicBezTo>
                <a:cubicBezTo>
                  <a:pt x="349" y="866"/>
                  <a:pt x="313" y="848"/>
                  <a:pt x="277" y="830"/>
                </a:cubicBezTo>
                <a:cubicBezTo>
                  <a:pt x="233" y="803"/>
                  <a:pt x="197" y="777"/>
                  <a:pt x="170" y="741"/>
                </a:cubicBezTo>
                <a:cubicBezTo>
                  <a:pt x="143" y="714"/>
                  <a:pt x="117" y="670"/>
                  <a:pt x="90" y="634"/>
                </a:cubicBezTo>
                <a:lnTo>
                  <a:pt x="81" y="607"/>
                </a:lnTo>
                <a:lnTo>
                  <a:pt x="72" y="580"/>
                </a:lnTo>
                <a:lnTo>
                  <a:pt x="54" y="518"/>
                </a:lnTo>
                <a:cubicBezTo>
                  <a:pt x="45" y="473"/>
                  <a:pt x="45" y="429"/>
                  <a:pt x="45" y="384"/>
                </a:cubicBezTo>
                <a:cubicBezTo>
                  <a:pt x="54" y="339"/>
                  <a:pt x="63" y="295"/>
                  <a:pt x="72" y="250"/>
                </a:cubicBezTo>
                <a:cubicBezTo>
                  <a:pt x="90" y="206"/>
                  <a:pt x="117" y="170"/>
                  <a:pt x="152" y="143"/>
                </a:cubicBezTo>
                <a:cubicBezTo>
                  <a:pt x="170" y="107"/>
                  <a:pt x="197" y="89"/>
                  <a:pt x="224" y="72"/>
                </a:cubicBezTo>
                <a:cubicBezTo>
                  <a:pt x="251" y="45"/>
                  <a:pt x="286" y="36"/>
                  <a:pt x="322" y="27"/>
                </a:cubicBezTo>
                <a:cubicBezTo>
                  <a:pt x="326" y="24"/>
                  <a:pt x="331" y="21"/>
                  <a:pt x="336" y="1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5" name="Google Shape;925;p9"/>
          <p:cNvSpPr/>
          <p:nvPr/>
        </p:nvSpPr>
        <p:spPr>
          <a:xfrm>
            <a:off x="11013692" y="897688"/>
            <a:ext cx="106877" cy="103491"/>
          </a:xfrm>
          <a:custGeom>
            <a:avLst/>
            <a:gdLst/>
            <a:ahLst/>
            <a:cxnLst/>
            <a:rect l="l" t="t" r="r" b="b"/>
            <a:pathLst>
              <a:path w="1357" h="1314" extrusionOk="0">
                <a:moveTo>
                  <a:pt x="955" y="1243"/>
                </a:moveTo>
                <a:cubicBezTo>
                  <a:pt x="889" y="1277"/>
                  <a:pt x="818" y="1299"/>
                  <a:pt x="747" y="1308"/>
                </a:cubicBezTo>
                <a:lnTo>
                  <a:pt x="747" y="1308"/>
                </a:lnTo>
                <a:cubicBezTo>
                  <a:pt x="821" y="1300"/>
                  <a:pt x="894" y="1279"/>
                  <a:pt x="964" y="1243"/>
                </a:cubicBezTo>
                <a:close/>
                <a:moveTo>
                  <a:pt x="694" y="0"/>
                </a:moveTo>
                <a:cubicBezTo>
                  <a:pt x="593" y="0"/>
                  <a:pt x="490" y="24"/>
                  <a:pt x="393" y="74"/>
                </a:cubicBezTo>
                <a:cubicBezTo>
                  <a:pt x="241" y="154"/>
                  <a:pt x="116" y="297"/>
                  <a:pt x="54" y="458"/>
                </a:cubicBezTo>
                <a:cubicBezTo>
                  <a:pt x="0" y="627"/>
                  <a:pt x="9" y="806"/>
                  <a:pt x="89" y="966"/>
                </a:cubicBezTo>
                <a:cubicBezTo>
                  <a:pt x="203" y="1186"/>
                  <a:pt x="430" y="1313"/>
                  <a:pt x="664" y="1313"/>
                </a:cubicBezTo>
                <a:cubicBezTo>
                  <a:pt x="692" y="1313"/>
                  <a:pt x="720" y="1311"/>
                  <a:pt x="747" y="1308"/>
                </a:cubicBezTo>
                <a:lnTo>
                  <a:pt x="747" y="1308"/>
                </a:lnTo>
                <a:cubicBezTo>
                  <a:pt x="726" y="1310"/>
                  <a:pt x="705" y="1311"/>
                  <a:pt x="684" y="1311"/>
                </a:cubicBezTo>
                <a:cubicBezTo>
                  <a:pt x="450" y="1311"/>
                  <a:pt x="224" y="1177"/>
                  <a:pt x="116" y="949"/>
                </a:cubicBezTo>
                <a:cubicBezTo>
                  <a:pt x="45" y="797"/>
                  <a:pt x="45" y="627"/>
                  <a:pt x="107" y="475"/>
                </a:cubicBezTo>
                <a:cubicBezTo>
                  <a:pt x="161" y="324"/>
                  <a:pt x="277" y="199"/>
                  <a:pt x="429" y="118"/>
                </a:cubicBezTo>
                <a:cubicBezTo>
                  <a:pt x="519" y="74"/>
                  <a:pt x="615" y="52"/>
                  <a:pt x="710" y="52"/>
                </a:cubicBezTo>
                <a:cubicBezTo>
                  <a:pt x="935" y="52"/>
                  <a:pt x="1152" y="173"/>
                  <a:pt x="1259" y="386"/>
                </a:cubicBezTo>
                <a:cubicBezTo>
                  <a:pt x="1330" y="538"/>
                  <a:pt x="1348" y="716"/>
                  <a:pt x="1294" y="877"/>
                </a:cubicBezTo>
                <a:cubicBezTo>
                  <a:pt x="1357" y="716"/>
                  <a:pt x="1348" y="538"/>
                  <a:pt x="1285" y="377"/>
                </a:cubicBezTo>
                <a:cubicBezTo>
                  <a:pt x="1172" y="138"/>
                  <a:pt x="938" y="0"/>
                  <a:pt x="6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6" name="Google Shape;926;p9"/>
          <p:cNvSpPr/>
          <p:nvPr/>
        </p:nvSpPr>
        <p:spPr>
          <a:xfrm>
            <a:off x="11223035" y="873035"/>
            <a:ext cx="93645" cy="82068"/>
          </a:xfrm>
          <a:custGeom>
            <a:avLst/>
            <a:gdLst/>
            <a:ahLst/>
            <a:cxnLst/>
            <a:rect l="l" t="t" r="r" b="b"/>
            <a:pathLst>
              <a:path w="1189" h="1042" extrusionOk="0">
                <a:moveTo>
                  <a:pt x="649" y="1"/>
                </a:moveTo>
                <a:cubicBezTo>
                  <a:pt x="272" y="1"/>
                  <a:pt x="0" y="393"/>
                  <a:pt x="171" y="753"/>
                </a:cubicBezTo>
                <a:cubicBezTo>
                  <a:pt x="257" y="932"/>
                  <a:pt x="440" y="1042"/>
                  <a:pt x="634" y="1042"/>
                </a:cubicBezTo>
                <a:cubicBezTo>
                  <a:pt x="682" y="1042"/>
                  <a:pt x="730" y="1035"/>
                  <a:pt x="778" y="1021"/>
                </a:cubicBezTo>
                <a:cubicBezTo>
                  <a:pt x="885" y="985"/>
                  <a:pt x="975" y="914"/>
                  <a:pt x="1037" y="824"/>
                </a:cubicBezTo>
                <a:lnTo>
                  <a:pt x="1037" y="824"/>
                </a:lnTo>
                <a:cubicBezTo>
                  <a:pt x="975" y="914"/>
                  <a:pt x="876" y="976"/>
                  <a:pt x="769" y="1012"/>
                </a:cubicBezTo>
                <a:cubicBezTo>
                  <a:pt x="727" y="1023"/>
                  <a:pt x="685" y="1028"/>
                  <a:pt x="643" y="1028"/>
                </a:cubicBezTo>
                <a:cubicBezTo>
                  <a:pt x="455" y="1028"/>
                  <a:pt x="279" y="918"/>
                  <a:pt x="198" y="735"/>
                </a:cubicBezTo>
                <a:cubicBezTo>
                  <a:pt x="163" y="628"/>
                  <a:pt x="154" y="512"/>
                  <a:pt x="189" y="405"/>
                </a:cubicBezTo>
                <a:cubicBezTo>
                  <a:pt x="250" y="180"/>
                  <a:pt x="453" y="38"/>
                  <a:pt x="677" y="38"/>
                </a:cubicBezTo>
                <a:cubicBezTo>
                  <a:pt x="684" y="38"/>
                  <a:pt x="691" y="39"/>
                  <a:pt x="698" y="39"/>
                </a:cubicBezTo>
                <a:cubicBezTo>
                  <a:pt x="814" y="48"/>
                  <a:pt x="921" y="92"/>
                  <a:pt x="1001" y="182"/>
                </a:cubicBezTo>
                <a:cubicBezTo>
                  <a:pt x="1091" y="262"/>
                  <a:pt x="1135" y="369"/>
                  <a:pt x="1144" y="494"/>
                </a:cubicBezTo>
                <a:cubicBezTo>
                  <a:pt x="1144" y="610"/>
                  <a:pt x="1109" y="726"/>
                  <a:pt x="1037" y="824"/>
                </a:cubicBezTo>
                <a:cubicBezTo>
                  <a:pt x="1189" y="628"/>
                  <a:pt x="1180" y="351"/>
                  <a:pt x="1019" y="164"/>
                </a:cubicBezTo>
                <a:cubicBezTo>
                  <a:pt x="939" y="74"/>
                  <a:pt x="823" y="12"/>
                  <a:pt x="698" y="3"/>
                </a:cubicBezTo>
                <a:cubicBezTo>
                  <a:pt x="682" y="2"/>
                  <a:pt x="665" y="1"/>
                  <a:pt x="6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8911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51;p4"/>
          <p:cNvGrpSpPr>
            <a:grpSpLocks/>
          </p:cNvGrpSpPr>
          <p:nvPr/>
        </p:nvGrpSpPr>
        <p:grpSpPr bwMode="auto">
          <a:xfrm rot="1840727">
            <a:off x="10607676" y="593726"/>
            <a:ext cx="633413" cy="477838"/>
            <a:chOff x="2322102" y="3096168"/>
            <a:chExt cx="474595" cy="359141"/>
          </a:xfrm>
        </p:grpSpPr>
        <p:sp>
          <p:nvSpPr>
            <p:cNvPr id="5" name="Google Shape;52;p4"/>
            <p:cNvSpPr>
              <a:spLocks/>
            </p:cNvSpPr>
            <p:nvPr/>
          </p:nvSpPr>
          <p:spPr bwMode="auto">
            <a:xfrm>
              <a:off x="2322102" y="3098152"/>
              <a:ext cx="195018" cy="355183"/>
            </a:xfrm>
            <a:custGeom>
              <a:avLst/>
              <a:gdLst>
                <a:gd name="T0" fmla="*/ 2193852 w 16506"/>
                <a:gd name="T1" fmla="*/ 142 h 30062"/>
                <a:gd name="T2" fmla="*/ 1116054 w 16506"/>
                <a:gd name="T3" fmla="*/ 59465 h 30062"/>
                <a:gd name="T4" fmla="*/ 142 w 16506"/>
                <a:gd name="T5" fmla="*/ 199485 h 30062"/>
                <a:gd name="T6" fmla="*/ 127448 w 16506"/>
                <a:gd name="T7" fmla="*/ 869951 h 30062"/>
                <a:gd name="T8" fmla="*/ 831833 w 16506"/>
                <a:gd name="T9" fmla="*/ 776566 h 30062"/>
                <a:gd name="T10" fmla="*/ 831833 w 16506"/>
                <a:gd name="T11" fmla="*/ 776566 h 30062"/>
                <a:gd name="T12" fmla="*/ 793588 w 16506"/>
                <a:gd name="T13" fmla="*/ 2198054 h 30062"/>
                <a:gd name="T14" fmla="*/ 853053 w 16506"/>
                <a:gd name="T15" fmla="*/ 4132833 h 30062"/>
                <a:gd name="T16" fmla="*/ 1574334 w 16506"/>
                <a:gd name="T17" fmla="*/ 4196493 h 30062"/>
                <a:gd name="T18" fmla="*/ 1553114 w 16506"/>
                <a:gd name="T19" fmla="*/ 2198054 h 30062"/>
                <a:gd name="T20" fmla="*/ 1591229 w 16506"/>
                <a:gd name="T21" fmla="*/ 696023 h 30062"/>
                <a:gd name="T22" fmla="*/ 2304133 w 16506"/>
                <a:gd name="T23" fmla="*/ 640740 h 30062"/>
                <a:gd name="T24" fmla="*/ 2193852 w 16506"/>
                <a:gd name="T25" fmla="*/ 142 h 300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6" name="Google Shape;53;p4"/>
            <p:cNvSpPr>
              <a:spLocks/>
            </p:cNvSpPr>
            <p:nvPr/>
          </p:nvSpPr>
          <p:spPr bwMode="auto">
            <a:xfrm>
              <a:off x="2555352" y="3096168"/>
              <a:ext cx="241345" cy="359141"/>
            </a:xfrm>
            <a:custGeom>
              <a:avLst/>
              <a:gdLst>
                <a:gd name="T0" fmla="*/ 1506365 w 20427"/>
                <a:gd name="T1" fmla="*/ 755346 h 30397"/>
                <a:gd name="T2" fmla="*/ 1794899 w 20427"/>
                <a:gd name="T3" fmla="*/ 2524703 h 30397"/>
                <a:gd name="T4" fmla="*/ 1145795 w 20427"/>
                <a:gd name="T5" fmla="*/ 2545923 h 30397"/>
                <a:gd name="T6" fmla="*/ 1145795 w 20427"/>
                <a:gd name="T7" fmla="*/ 2545923 h 30397"/>
                <a:gd name="T8" fmla="*/ 1506365 w 20427"/>
                <a:gd name="T9" fmla="*/ 755346 h 30397"/>
                <a:gd name="T10" fmla="*/ 1031178 w 20427"/>
                <a:gd name="T11" fmla="*/ 142 h 30397"/>
                <a:gd name="T12" fmla="*/ 142 w 20427"/>
                <a:gd name="T13" fmla="*/ 4175273 h 30397"/>
                <a:gd name="T14" fmla="*/ 806291 w 20427"/>
                <a:gd name="T15" fmla="*/ 4243256 h 30397"/>
                <a:gd name="T16" fmla="*/ 1026995 w 20427"/>
                <a:gd name="T17" fmla="*/ 3161261 h 30397"/>
                <a:gd name="T18" fmla="*/ 1884103 w 20427"/>
                <a:gd name="T19" fmla="*/ 3123016 h 30397"/>
                <a:gd name="T20" fmla="*/ 2015604 w 20427"/>
                <a:gd name="T21" fmla="*/ 3924983 h 30397"/>
                <a:gd name="T22" fmla="*/ 2851491 w 20427"/>
                <a:gd name="T23" fmla="*/ 3992825 h 30397"/>
                <a:gd name="T24" fmla="*/ 2851491 w 20427"/>
                <a:gd name="T25" fmla="*/ 3992825 h 30397"/>
                <a:gd name="T26" fmla="*/ 2096146 w 20427"/>
                <a:gd name="T27" fmla="*/ 89203 h 30397"/>
                <a:gd name="T28" fmla="*/ 1031178 w 20427"/>
                <a:gd name="T29" fmla="*/ 142 h 303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oogle Shape;54;p4"/>
          <p:cNvGrpSpPr>
            <a:grpSpLocks/>
          </p:cNvGrpSpPr>
          <p:nvPr/>
        </p:nvGrpSpPr>
        <p:grpSpPr bwMode="auto">
          <a:xfrm rot="-2011107">
            <a:off x="11007726" y="5784851"/>
            <a:ext cx="779463" cy="708025"/>
            <a:chOff x="5102279" y="85540"/>
            <a:chExt cx="584731" cy="530198"/>
          </a:xfrm>
        </p:grpSpPr>
        <p:sp>
          <p:nvSpPr>
            <p:cNvPr id="8" name="Google Shape;55;p4"/>
            <p:cNvSpPr>
              <a:spLocks/>
            </p:cNvSpPr>
            <p:nvPr/>
          </p:nvSpPr>
          <p:spPr bwMode="auto">
            <a:xfrm rot="1526894">
              <a:off x="5171162" y="116490"/>
              <a:ext cx="228082" cy="372114"/>
            </a:xfrm>
            <a:custGeom>
              <a:avLst/>
              <a:gdLst>
                <a:gd name="T0" fmla="*/ 1392101 w 19302"/>
                <a:gd name="T1" fmla="*/ 666452 h 31491"/>
                <a:gd name="T2" fmla="*/ 1880253 w 19302"/>
                <a:gd name="T3" fmla="*/ 1196907 h 31491"/>
                <a:gd name="T4" fmla="*/ 853139 w 19302"/>
                <a:gd name="T5" fmla="*/ 2211320 h 31491"/>
                <a:gd name="T6" fmla="*/ 861659 w 19302"/>
                <a:gd name="T7" fmla="*/ 764056 h 31491"/>
                <a:gd name="T8" fmla="*/ 1392101 w 19302"/>
                <a:gd name="T9" fmla="*/ 666452 h 31491"/>
                <a:gd name="T10" fmla="*/ 1387918 w 19302"/>
                <a:gd name="T11" fmla="*/ 142 h 31491"/>
                <a:gd name="T12" fmla="*/ 68004 w 19302"/>
                <a:gd name="T13" fmla="*/ 297138 h 31491"/>
                <a:gd name="T14" fmla="*/ 76512 w 19302"/>
                <a:gd name="T15" fmla="*/ 1315734 h 31491"/>
                <a:gd name="T16" fmla="*/ 142 w 19302"/>
                <a:gd name="T17" fmla="*/ 4184856 h 31491"/>
                <a:gd name="T18" fmla="*/ 789460 w 19302"/>
                <a:gd name="T19" fmla="*/ 4273940 h 31491"/>
                <a:gd name="T20" fmla="*/ 844619 w 19302"/>
                <a:gd name="T21" fmla="*/ 2610245 h 31491"/>
                <a:gd name="T22" fmla="*/ 2143311 w 19302"/>
                <a:gd name="T23" fmla="*/ 4397092 h 31491"/>
                <a:gd name="T24" fmla="*/ 2695130 w 19302"/>
                <a:gd name="T25" fmla="*/ 3989647 h 31491"/>
                <a:gd name="T26" fmla="*/ 1621377 w 19302"/>
                <a:gd name="T27" fmla="*/ 2542383 h 31491"/>
                <a:gd name="T28" fmla="*/ 2584823 w 19302"/>
                <a:gd name="T29" fmla="*/ 1230844 h 31491"/>
                <a:gd name="T30" fmla="*/ 1387918 w 19302"/>
                <a:gd name="T31" fmla="*/ 142 h 3149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" name="Google Shape;56;p4"/>
            <p:cNvSpPr>
              <a:spLocks/>
            </p:cNvSpPr>
            <p:nvPr/>
          </p:nvSpPr>
          <p:spPr bwMode="auto">
            <a:xfrm rot="842704">
              <a:off x="5431404" y="243494"/>
              <a:ext cx="216216" cy="351258"/>
            </a:xfrm>
            <a:custGeom>
              <a:avLst/>
              <a:gdLst>
                <a:gd name="T0" fmla="*/ 1689023 w 18299"/>
                <a:gd name="T1" fmla="*/ 0 h 29728"/>
                <a:gd name="T2" fmla="*/ 1689023 w 18299"/>
                <a:gd name="T3" fmla="*/ 0 h 29728"/>
                <a:gd name="T4" fmla="*/ 1761193 w 18299"/>
                <a:gd name="T5" fmla="*/ 1952053 h 29728"/>
                <a:gd name="T6" fmla="*/ 1251900 w 18299"/>
                <a:gd name="T7" fmla="*/ 3471296 h 29728"/>
                <a:gd name="T8" fmla="*/ 785179 w 18299"/>
                <a:gd name="T9" fmla="*/ 2694636 h 29728"/>
                <a:gd name="T10" fmla="*/ 912505 w 18299"/>
                <a:gd name="T11" fmla="*/ 178288 h 29728"/>
                <a:gd name="T12" fmla="*/ 131651 w 18299"/>
                <a:gd name="T13" fmla="*/ 101911 h 29728"/>
                <a:gd name="T14" fmla="*/ 0 w 18299"/>
                <a:gd name="T15" fmla="*/ 2694636 h 29728"/>
                <a:gd name="T16" fmla="*/ 1260407 w 18299"/>
                <a:gd name="T17" fmla="*/ 4150228 h 29728"/>
                <a:gd name="T18" fmla="*/ 2554749 w 18299"/>
                <a:gd name="T19" fmla="*/ 1952053 h 29728"/>
                <a:gd name="T20" fmla="*/ 2474060 w 18299"/>
                <a:gd name="T21" fmla="*/ 80690 h 29728"/>
                <a:gd name="T22" fmla="*/ 1689023 w 18299"/>
                <a:gd name="T23" fmla="*/ 0 h 2972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10" name="Google Shape;57;p4"/>
          <p:cNvSpPr>
            <a:spLocks noChangeArrowheads="1"/>
          </p:cNvSpPr>
          <p:nvPr/>
        </p:nvSpPr>
        <p:spPr bwMode="auto">
          <a:xfrm>
            <a:off x="11593514" y="1414464"/>
            <a:ext cx="122237" cy="122237"/>
          </a:xfrm>
          <a:prstGeom prst="ellipse">
            <a:avLst/>
          </a:prstGeom>
          <a:solidFill>
            <a:srgbClr val="D68C60">
              <a:alpha val="2078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Google Shape;58;p4"/>
          <p:cNvSpPr>
            <a:spLocks noChangeArrowheads="1"/>
          </p:cNvSpPr>
          <p:nvPr/>
        </p:nvSpPr>
        <p:spPr bwMode="auto">
          <a:xfrm>
            <a:off x="3232150" y="290514"/>
            <a:ext cx="122238" cy="123825"/>
          </a:xfrm>
          <a:prstGeom prst="ellipse">
            <a:avLst/>
          </a:prstGeom>
          <a:solidFill>
            <a:srgbClr val="D68C60">
              <a:alpha val="2078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grpSp>
        <p:nvGrpSpPr>
          <p:cNvPr id="12" name="Google Shape;59;p4"/>
          <p:cNvGrpSpPr>
            <a:grpSpLocks/>
          </p:cNvGrpSpPr>
          <p:nvPr/>
        </p:nvGrpSpPr>
        <p:grpSpPr bwMode="auto">
          <a:xfrm>
            <a:off x="274639" y="111125"/>
            <a:ext cx="839787" cy="711200"/>
            <a:chOff x="5678408" y="4285242"/>
            <a:chExt cx="629316" cy="533062"/>
          </a:xfrm>
        </p:grpSpPr>
        <p:sp>
          <p:nvSpPr>
            <p:cNvPr id="13" name="Google Shape;60;p4"/>
            <p:cNvSpPr>
              <a:spLocks/>
            </p:cNvSpPr>
            <p:nvPr/>
          </p:nvSpPr>
          <p:spPr bwMode="auto">
            <a:xfrm rot="-1258647">
              <a:off x="5732063" y="4428202"/>
              <a:ext cx="280137" cy="351609"/>
            </a:xfrm>
            <a:custGeom>
              <a:avLst/>
              <a:gdLst>
                <a:gd name="T0" fmla="*/ 2172743 w 23709"/>
                <a:gd name="T1" fmla="*/ 0 h 29758"/>
                <a:gd name="T2" fmla="*/ 1599779 w 23709"/>
                <a:gd name="T3" fmla="*/ 2278688 h 29758"/>
                <a:gd name="T4" fmla="*/ 1175514 w 23709"/>
                <a:gd name="T5" fmla="*/ 250314 h 29758"/>
                <a:gd name="T6" fmla="*/ 93403 w 23709"/>
                <a:gd name="T7" fmla="*/ 165442 h 29758"/>
                <a:gd name="T8" fmla="*/ 0 w 23709"/>
                <a:gd name="T9" fmla="*/ 2028374 h 29758"/>
                <a:gd name="T10" fmla="*/ 46625 w 23709"/>
                <a:gd name="T11" fmla="*/ 4048230 h 29758"/>
                <a:gd name="T12" fmla="*/ 806240 w 23709"/>
                <a:gd name="T13" fmla="*/ 4116229 h 29758"/>
                <a:gd name="T14" fmla="*/ 683251 w 23709"/>
                <a:gd name="T15" fmla="*/ 937746 h 29758"/>
                <a:gd name="T16" fmla="*/ 683251 w 23709"/>
                <a:gd name="T17" fmla="*/ 937746 h 29758"/>
                <a:gd name="T18" fmla="*/ 729876 w 23709"/>
                <a:gd name="T19" fmla="*/ 942082 h 29758"/>
                <a:gd name="T20" fmla="*/ 1332426 w 23709"/>
                <a:gd name="T21" fmla="*/ 3670591 h 29758"/>
                <a:gd name="T22" fmla="*/ 1854429 w 23709"/>
                <a:gd name="T23" fmla="*/ 3717357 h 29758"/>
                <a:gd name="T24" fmla="*/ 2550382 w 23709"/>
                <a:gd name="T25" fmla="*/ 1014252 h 29758"/>
                <a:gd name="T26" fmla="*/ 2592824 w 23709"/>
                <a:gd name="T27" fmla="*/ 1001409 h 29758"/>
                <a:gd name="T28" fmla="*/ 2592824 w 23709"/>
                <a:gd name="T29" fmla="*/ 1001409 h 29758"/>
                <a:gd name="T30" fmla="*/ 2465499 w 23709"/>
                <a:gd name="T31" fmla="*/ 4077970 h 29758"/>
                <a:gd name="T32" fmla="*/ 3254854 w 23709"/>
                <a:gd name="T33" fmla="*/ 4154334 h 29758"/>
                <a:gd name="T34" fmla="*/ 3309998 w 23709"/>
                <a:gd name="T35" fmla="*/ 2134479 h 29758"/>
                <a:gd name="T36" fmla="*/ 3263232 w 23709"/>
                <a:gd name="T37" fmla="*/ 93402 h 29758"/>
                <a:gd name="T38" fmla="*/ 2172743 w 23709"/>
                <a:gd name="T39" fmla="*/ 0 h 297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4" name="Google Shape;61;p4"/>
            <p:cNvSpPr>
              <a:spLocks/>
            </p:cNvSpPr>
            <p:nvPr/>
          </p:nvSpPr>
          <p:spPr bwMode="auto">
            <a:xfrm rot="-1372242">
              <a:off x="6006039" y="4318028"/>
              <a:ext cx="241375" cy="359185"/>
            </a:xfrm>
            <a:custGeom>
              <a:avLst/>
              <a:gdLst>
                <a:gd name="T0" fmla="*/ 1506742 w 20427"/>
                <a:gd name="T1" fmla="*/ 755533 h 30397"/>
                <a:gd name="T2" fmla="*/ 1795347 w 20427"/>
                <a:gd name="T3" fmla="*/ 2525332 h 30397"/>
                <a:gd name="T4" fmla="*/ 1146079 w 20427"/>
                <a:gd name="T5" fmla="*/ 2546554 h 30397"/>
                <a:gd name="T6" fmla="*/ 1146079 w 20427"/>
                <a:gd name="T7" fmla="*/ 2546554 h 30397"/>
                <a:gd name="T8" fmla="*/ 1506742 w 20427"/>
                <a:gd name="T9" fmla="*/ 755533 h 30397"/>
                <a:gd name="T10" fmla="*/ 1031436 w 20427"/>
                <a:gd name="T11" fmla="*/ 142 h 30397"/>
                <a:gd name="T12" fmla="*/ 142 w 20427"/>
                <a:gd name="T13" fmla="*/ 4176292 h 30397"/>
                <a:gd name="T14" fmla="*/ 806498 w 20427"/>
                <a:gd name="T15" fmla="*/ 4244296 h 30397"/>
                <a:gd name="T16" fmla="*/ 1027253 w 20427"/>
                <a:gd name="T17" fmla="*/ 3162038 h 30397"/>
                <a:gd name="T18" fmla="*/ 1884573 w 20427"/>
                <a:gd name="T19" fmla="*/ 3123776 h 30397"/>
                <a:gd name="T20" fmla="*/ 2016102 w 20427"/>
                <a:gd name="T21" fmla="*/ 3925937 h 30397"/>
                <a:gd name="T22" fmla="*/ 2852200 w 20427"/>
                <a:gd name="T23" fmla="*/ 3993799 h 30397"/>
                <a:gd name="T24" fmla="*/ 2852200 w 20427"/>
                <a:gd name="T25" fmla="*/ 3993799 h 30397"/>
                <a:gd name="T26" fmla="*/ 2096667 w 20427"/>
                <a:gd name="T27" fmla="*/ 89226 h 30397"/>
                <a:gd name="T28" fmla="*/ 1031436 w 20427"/>
                <a:gd name="T29" fmla="*/ 142 h 303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15" name="Google Shape;62;p4"/>
          <p:cNvSpPr>
            <a:spLocks noChangeArrowheads="1"/>
          </p:cNvSpPr>
          <p:nvPr/>
        </p:nvSpPr>
        <p:spPr bwMode="auto">
          <a:xfrm>
            <a:off x="274639" y="1357314"/>
            <a:ext cx="122237" cy="122237"/>
          </a:xfrm>
          <a:prstGeom prst="ellipse">
            <a:avLst/>
          </a:prstGeom>
          <a:solidFill>
            <a:srgbClr val="D68C60">
              <a:alpha val="2078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9" name="Google Shape;49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lIns="121897" tIns="121897" rIns="121897" bIns="121897" anchor="t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lIns="121897" tIns="121897" rIns="121897" bIns="121897">
            <a:noAutofit/>
          </a:bodyPr>
          <a:lstStyle>
            <a:lvl1pPr marL="609616" lvl="0" indent="-4572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AutoNum type="arabicPeriod"/>
              <a:defRPr sz="1600">
                <a:solidFill>
                  <a:srgbClr val="434343"/>
                </a:solidFill>
              </a:defRPr>
            </a:lvl1pPr>
            <a:lvl2pPr marL="1219231" lvl="1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828845" lvl="2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2438461" lvl="3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3048076" lvl="4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3657692" lvl="5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4267307" lvl="6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4876922" lvl="7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5486538" lvl="8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35351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9490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855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F4911-07F2-40B7-8DC1-8D8E145A71AA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32780-F232-4443-B861-5B1B2F3D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153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2602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6801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0815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465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6245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89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7864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6081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2672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457223"/>
            <a:r>
              <a:rPr lang="zh-CN" altLang="en-US" sz="2000" b="1" dirty="0">
                <a:solidFill>
                  <a:prstClr val="black"/>
                </a:solidFill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266969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F4911-07F2-40B7-8DC1-8D8E145A71AA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32780-F232-4443-B861-5B1B2F3D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745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0769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6597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020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457223"/>
            <a:r>
              <a:rPr lang="zh-CN" altLang="en-US" sz="2000" b="1" dirty="0">
                <a:solidFill>
                  <a:prstClr val="black"/>
                </a:solidFill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9013986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457223"/>
            <a:r>
              <a:rPr lang="zh-CN" altLang="en-US" sz="2000" b="1" dirty="0">
                <a:solidFill>
                  <a:prstClr val="black"/>
                </a:solidFill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8764586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457223"/>
            <a:r>
              <a:rPr lang="zh-CN" altLang="en-US" sz="2000" b="1" dirty="0">
                <a:solidFill>
                  <a:prstClr val="black"/>
                </a:solidFill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28664601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5" y="193622"/>
            <a:ext cx="642256" cy="992574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457223"/>
            <a:r>
              <a:rPr lang="zh-CN" altLang="en-US" sz="2000" b="1" dirty="0">
                <a:solidFill>
                  <a:prstClr val="black"/>
                </a:solidFill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40473395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6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2025/4/8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9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6"/>
            <a:ext cx="10515600" cy="1325563"/>
          </a:xfrm>
        </p:spPr>
        <p:txBody>
          <a:bodyPr anchor="b" anchorCtr="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6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2025/4/8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03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1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2025/4/8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07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F4911-07F2-40B7-8DC1-8D8E145A71AA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32780-F232-4443-B861-5B1B2F3D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1025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2025/4/8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23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1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23" indent="0">
              <a:buNone/>
              <a:defRPr sz="2400"/>
            </a:lvl2pPr>
            <a:lvl3pPr marL="914446" indent="0">
              <a:buNone/>
              <a:defRPr sz="2000"/>
            </a:lvl3pPr>
            <a:lvl4pPr marL="1371669" indent="0">
              <a:buNone/>
              <a:defRPr sz="1800"/>
            </a:lvl4pPr>
            <a:lvl5pPr marL="1828891" indent="0">
              <a:buNone/>
              <a:defRPr sz="1800"/>
            </a:lvl5pPr>
            <a:lvl6pPr marL="2286114" indent="0">
              <a:buNone/>
              <a:defRPr sz="1800"/>
            </a:lvl6pPr>
            <a:lvl7pPr marL="2743337" indent="0">
              <a:buNone/>
              <a:defRPr sz="1800"/>
            </a:lvl7pPr>
            <a:lvl8pPr marL="3200560" indent="0">
              <a:buNone/>
              <a:defRPr sz="1800"/>
            </a:lvl8pPr>
            <a:lvl9pPr marL="3657783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1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6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23" indent="0">
              <a:buNone/>
              <a:defRPr sz="2400"/>
            </a:lvl2pPr>
            <a:lvl3pPr marL="914446" indent="0">
              <a:buNone/>
              <a:defRPr sz="2000"/>
            </a:lvl3pPr>
            <a:lvl4pPr marL="1371669" indent="0">
              <a:buNone/>
              <a:defRPr sz="1800"/>
            </a:lvl4pPr>
            <a:lvl5pPr marL="1828891" indent="0">
              <a:buNone/>
              <a:defRPr sz="1800"/>
            </a:lvl5pPr>
            <a:lvl6pPr marL="2286114" indent="0">
              <a:buNone/>
              <a:defRPr sz="1800"/>
            </a:lvl6pPr>
            <a:lvl7pPr marL="2743337" indent="0">
              <a:buNone/>
              <a:defRPr sz="1800"/>
            </a:lvl7pPr>
            <a:lvl8pPr marL="3200560" indent="0">
              <a:buNone/>
              <a:defRPr sz="1800"/>
            </a:lvl8pPr>
            <a:lvl9pPr marL="3657783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6" y="2368551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2025/4/8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6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6"/>
            <a:ext cx="10515600" cy="1325563"/>
          </a:xfrm>
        </p:spPr>
        <p:txBody>
          <a:bodyPr anchor="b" anchorCtr="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2025/4/8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88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6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1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9" indent="0">
              <a:buNone/>
              <a:defRPr sz="1400"/>
            </a:lvl4pPr>
            <a:lvl5pPr marL="1828891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2025/4/8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6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6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9" indent="0">
              <a:buNone/>
              <a:defRPr sz="1400"/>
            </a:lvl4pPr>
            <a:lvl5pPr marL="1828891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2025/4/8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45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2025/4/8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52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6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2025/4/8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76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2025/4/8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84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>
                <a:solidFill>
                  <a:prstClr val="black"/>
                </a:solidFill>
              </a:rPr>
              <a:pPr/>
              <a:t>2025/4/8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17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rgbClr val="FFECC6"/>
        </a:solidFill>
        <a:effectLst/>
      </p:bgPr>
    </p:bg>
    <p:spTree>
      <p:nvGrpSpPr>
        <p:cNvPr id="1" name="Shape 2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2" name="Google Shape;2902;p25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2903" name="Google Shape;2903;p2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04" name="Google Shape;2904;p2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05" name="Google Shape;2905;p2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06" name="Google Shape;2906;p2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pic>
          <p:nvPicPr>
            <p:cNvPr id="2907" name="Google Shape;2907;p2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8" name="Google Shape;2908;p2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09" name="Google Shape;2909;p2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0" name="Google Shape;2910;p2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1" name="Google Shape;2911;p2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2" name="Google Shape;2912;p2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3" name="Google Shape;2913;p2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4" name="Google Shape;2914;p2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5" name="Google Shape;2915;p2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6" name="Google Shape;2916;p2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7" name="Google Shape;2917;p2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8" name="Google Shape;2918;p2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9" name="Google Shape;2919;p2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0" name="Google Shape;2920;p2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1" name="Google Shape;2921;p2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2" name="Google Shape;2922;p2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3" name="Google Shape;2923;p2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4" name="Google Shape;2924;p2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5" name="Google Shape;2925;p2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6" name="Google Shape;2926;p2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7" name="Google Shape;2927;p2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8" name="Google Shape;2928;p2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9" name="Google Shape;2929;p2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0" name="Google Shape;2930;p2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1" name="Google Shape;2931;p2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2" name="Google Shape;2932;p2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3" name="Google Shape;2933;p2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4" name="Google Shape;2934;p2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5" name="Google Shape;2935;p2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6" name="Google Shape;2936;p2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7" name="Google Shape;2937;p2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8" name="Google Shape;2938;p2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9" name="Google Shape;2939;p2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0" name="Google Shape;2940;p2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1" name="Google Shape;2941;p2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2" name="Google Shape;2942;p2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3" name="Google Shape;2943;p2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4" name="Google Shape;2944;p2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5" name="Google Shape;2945;p2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6" name="Google Shape;2946;p2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7" name="Google Shape;2947;p2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8" name="Google Shape;2948;p2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9" name="Google Shape;2949;p2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0" name="Google Shape;2950;p2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1" name="Google Shape;2951;p2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2" name="Google Shape;2952;p2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3" name="Google Shape;2953;p2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4" name="Google Shape;2954;p2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5" name="Google Shape;2955;p2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2956" name="Google Shape;2956;p25"/>
          <p:cNvSpPr/>
          <p:nvPr/>
        </p:nvSpPr>
        <p:spPr>
          <a:xfrm>
            <a:off x="2059187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57" name="Google Shape;2957;p25"/>
          <p:cNvSpPr/>
          <p:nvPr/>
        </p:nvSpPr>
        <p:spPr>
          <a:xfrm>
            <a:off x="1565437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58" name="Google Shape;2958;p25"/>
          <p:cNvSpPr/>
          <p:nvPr/>
        </p:nvSpPr>
        <p:spPr>
          <a:xfrm>
            <a:off x="3730623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59" name="Google Shape;2959;p25"/>
          <p:cNvSpPr/>
          <p:nvPr/>
        </p:nvSpPr>
        <p:spPr>
          <a:xfrm>
            <a:off x="3236829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0" name="Google Shape;2960;p25"/>
          <p:cNvSpPr/>
          <p:nvPr/>
        </p:nvSpPr>
        <p:spPr>
          <a:xfrm>
            <a:off x="541268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1" name="Google Shape;2961;p25"/>
          <p:cNvSpPr/>
          <p:nvPr/>
        </p:nvSpPr>
        <p:spPr>
          <a:xfrm>
            <a:off x="4918363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2" name="Google Shape;2962;p25"/>
          <p:cNvSpPr/>
          <p:nvPr/>
        </p:nvSpPr>
        <p:spPr>
          <a:xfrm>
            <a:off x="708354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3" name="Google Shape;2963;p25"/>
          <p:cNvSpPr/>
          <p:nvPr/>
        </p:nvSpPr>
        <p:spPr>
          <a:xfrm>
            <a:off x="6589233" y="-226149"/>
            <a:ext cx="190619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4" name="Google Shape;2964;p25"/>
          <p:cNvSpPr/>
          <p:nvPr/>
        </p:nvSpPr>
        <p:spPr>
          <a:xfrm>
            <a:off x="875494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5" name="Google Shape;2965;p25"/>
          <p:cNvSpPr/>
          <p:nvPr/>
        </p:nvSpPr>
        <p:spPr>
          <a:xfrm>
            <a:off x="8260667" y="-226149"/>
            <a:ext cx="190576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6" name="Google Shape;2966;p25"/>
          <p:cNvSpPr/>
          <p:nvPr/>
        </p:nvSpPr>
        <p:spPr>
          <a:xfrm>
            <a:off x="10425854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7" name="Google Shape;2967;p25"/>
          <p:cNvSpPr/>
          <p:nvPr/>
        </p:nvSpPr>
        <p:spPr>
          <a:xfrm>
            <a:off x="993205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8" name="Google Shape;2968;p25"/>
          <p:cNvSpPr/>
          <p:nvPr/>
        </p:nvSpPr>
        <p:spPr>
          <a:xfrm rot="3684608">
            <a:off x="10570029" y="877880"/>
            <a:ext cx="115169" cy="9649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9" name="Google Shape;2969;p25"/>
          <p:cNvSpPr/>
          <p:nvPr/>
        </p:nvSpPr>
        <p:spPr>
          <a:xfrm rot="3684608">
            <a:off x="10572924" y="872038"/>
            <a:ext cx="105509" cy="9928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0" name="Google Shape;2970;p25"/>
          <p:cNvSpPr/>
          <p:nvPr/>
        </p:nvSpPr>
        <p:spPr>
          <a:xfrm rot="3684608">
            <a:off x="10594989" y="922456"/>
            <a:ext cx="44221" cy="3627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1" name="Google Shape;2971;p25"/>
          <p:cNvSpPr/>
          <p:nvPr/>
        </p:nvSpPr>
        <p:spPr>
          <a:xfrm rot="3684608">
            <a:off x="10665158" y="1039765"/>
            <a:ext cx="102612" cy="1026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2" name="Google Shape;2972;p25"/>
          <p:cNvSpPr/>
          <p:nvPr/>
        </p:nvSpPr>
        <p:spPr>
          <a:xfrm rot="3684608">
            <a:off x="10656732" y="1038681"/>
            <a:ext cx="119248" cy="105509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3" name="Google Shape;2973;p25"/>
          <p:cNvSpPr/>
          <p:nvPr/>
        </p:nvSpPr>
        <p:spPr>
          <a:xfrm rot="3684608">
            <a:off x="10682825" y="1093958"/>
            <a:ext cx="40680" cy="34025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4" name="Google Shape;2974;p25"/>
          <p:cNvSpPr/>
          <p:nvPr/>
        </p:nvSpPr>
        <p:spPr>
          <a:xfrm rot="3684608">
            <a:off x="10722354" y="794785"/>
            <a:ext cx="302897" cy="339176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5" name="Google Shape;2975;p25"/>
          <p:cNvSpPr/>
          <p:nvPr/>
        </p:nvSpPr>
        <p:spPr>
          <a:xfrm rot="3684608">
            <a:off x="10756740" y="870553"/>
            <a:ext cx="85331" cy="210912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6" name="Google Shape;2976;p25"/>
          <p:cNvSpPr/>
          <p:nvPr/>
        </p:nvSpPr>
        <p:spPr>
          <a:xfrm rot="3684608">
            <a:off x="10972792" y="1439167"/>
            <a:ext cx="491483" cy="35141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7" name="Google Shape;2977;p25"/>
          <p:cNvSpPr/>
          <p:nvPr/>
        </p:nvSpPr>
        <p:spPr>
          <a:xfrm rot="3684608">
            <a:off x="10954963" y="1454467"/>
            <a:ext cx="497493" cy="25116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8" name="Google Shape;2978;p25"/>
          <p:cNvSpPr/>
          <p:nvPr/>
        </p:nvSpPr>
        <p:spPr>
          <a:xfrm rot="3684608">
            <a:off x="10976352" y="1532355"/>
            <a:ext cx="401429" cy="293237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9" name="Google Shape;2979;p25"/>
          <p:cNvSpPr/>
          <p:nvPr/>
        </p:nvSpPr>
        <p:spPr>
          <a:xfrm rot="3684608">
            <a:off x="10994149" y="1453074"/>
            <a:ext cx="464649" cy="35431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0" name="Google Shape;2980;p25"/>
          <p:cNvSpPr/>
          <p:nvPr/>
        </p:nvSpPr>
        <p:spPr>
          <a:xfrm rot="3684608">
            <a:off x="10690929" y="1391848"/>
            <a:ext cx="181288" cy="298175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1" name="Google Shape;2981;p25"/>
          <p:cNvSpPr/>
          <p:nvPr/>
        </p:nvSpPr>
        <p:spPr>
          <a:xfrm rot="3684608">
            <a:off x="10787385" y="1593945"/>
            <a:ext cx="319104" cy="132772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2" name="Google Shape;2982;p25"/>
          <p:cNvSpPr/>
          <p:nvPr/>
        </p:nvSpPr>
        <p:spPr>
          <a:xfrm rot="3684608">
            <a:off x="10693772" y="1585043"/>
            <a:ext cx="205975" cy="28175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3" name="Google Shape;2983;p25"/>
          <p:cNvSpPr/>
          <p:nvPr/>
        </p:nvSpPr>
        <p:spPr>
          <a:xfrm rot="3684608">
            <a:off x="10767049" y="1259516"/>
            <a:ext cx="181609" cy="298175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4" name="Google Shape;2984;p25"/>
          <p:cNvSpPr/>
          <p:nvPr/>
        </p:nvSpPr>
        <p:spPr>
          <a:xfrm rot="3684608">
            <a:off x="10863530" y="1460663"/>
            <a:ext cx="319427" cy="133416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5" name="Google Shape;2985;p25"/>
          <p:cNvSpPr/>
          <p:nvPr/>
        </p:nvSpPr>
        <p:spPr>
          <a:xfrm rot="3684608">
            <a:off x="10848101" y="1133271"/>
            <a:ext cx="179248" cy="300536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6" name="Google Shape;2986;p25"/>
          <p:cNvSpPr/>
          <p:nvPr/>
        </p:nvSpPr>
        <p:spPr>
          <a:xfrm rot="3684608">
            <a:off x="10942289" y="1307044"/>
            <a:ext cx="317172" cy="1111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7" name="Google Shape;2987;p25"/>
          <p:cNvSpPr/>
          <p:nvPr/>
        </p:nvSpPr>
        <p:spPr>
          <a:xfrm rot="3684608">
            <a:off x="10916477" y="1006559"/>
            <a:ext cx="174419" cy="297852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8" name="Google Shape;2988;p25"/>
          <p:cNvSpPr/>
          <p:nvPr/>
        </p:nvSpPr>
        <p:spPr>
          <a:xfrm rot="3684608">
            <a:off x="11009241" y="1146303"/>
            <a:ext cx="312235" cy="9713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9" name="Google Shape;2989;p25"/>
          <p:cNvSpPr/>
          <p:nvPr/>
        </p:nvSpPr>
        <p:spPr>
          <a:xfrm rot="3684608">
            <a:off x="10825331" y="1216880"/>
            <a:ext cx="106368" cy="186976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0" name="Google Shape;2990;p25"/>
          <p:cNvSpPr/>
          <p:nvPr/>
        </p:nvSpPr>
        <p:spPr>
          <a:xfrm rot="3684608">
            <a:off x="10621705" y="1310796"/>
            <a:ext cx="435992" cy="519283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1" name="Google Shape;2991;p25"/>
          <p:cNvSpPr/>
          <p:nvPr/>
        </p:nvSpPr>
        <p:spPr>
          <a:xfrm rot="3684608">
            <a:off x="10863295" y="1207708"/>
            <a:ext cx="46047" cy="2983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2" name="Google Shape;2992;p25"/>
          <p:cNvSpPr/>
          <p:nvPr/>
        </p:nvSpPr>
        <p:spPr>
          <a:xfrm rot="3684608">
            <a:off x="10714086" y="1558789"/>
            <a:ext cx="141788" cy="284757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3" name="Google Shape;2993;p25"/>
          <p:cNvSpPr/>
          <p:nvPr/>
        </p:nvSpPr>
        <p:spPr>
          <a:xfrm rot="3684608">
            <a:off x="10736666" y="1394070"/>
            <a:ext cx="94884" cy="29989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4" name="Google Shape;2994;p25"/>
          <p:cNvSpPr/>
          <p:nvPr/>
        </p:nvSpPr>
        <p:spPr>
          <a:xfrm rot="3684608">
            <a:off x="10795302" y="1578258"/>
            <a:ext cx="286583" cy="13620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5" name="Google Shape;2995;p25"/>
          <p:cNvSpPr/>
          <p:nvPr/>
        </p:nvSpPr>
        <p:spPr>
          <a:xfrm rot="3684608">
            <a:off x="10808695" y="1261492"/>
            <a:ext cx="98748" cy="30107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6" name="Google Shape;2996;p25"/>
          <p:cNvSpPr/>
          <p:nvPr/>
        </p:nvSpPr>
        <p:spPr>
          <a:xfrm rot="3684608">
            <a:off x="10871509" y="1445189"/>
            <a:ext cx="286475" cy="136100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7" name="Google Shape;2997;p25"/>
          <p:cNvSpPr/>
          <p:nvPr/>
        </p:nvSpPr>
        <p:spPr>
          <a:xfrm rot="3684608">
            <a:off x="10885317" y="1126369"/>
            <a:ext cx="95957" cy="302789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8" name="Google Shape;2998;p25"/>
          <p:cNvSpPr/>
          <p:nvPr/>
        </p:nvSpPr>
        <p:spPr>
          <a:xfrm rot="3684608">
            <a:off x="10947602" y="1295199"/>
            <a:ext cx="295169" cy="116028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9" name="Google Shape;2999;p25"/>
          <p:cNvSpPr/>
          <p:nvPr/>
        </p:nvSpPr>
        <p:spPr>
          <a:xfrm rot="3684608">
            <a:off x="10943845" y="990942"/>
            <a:ext cx="100680" cy="301180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0" name="Google Shape;3000;p25"/>
          <p:cNvSpPr/>
          <p:nvPr/>
        </p:nvSpPr>
        <p:spPr>
          <a:xfrm rot="3684608">
            <a:off x="11011463" y="1137466"/>
            <a:ext cx="301824" cy="99607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1" name="Google Shape;3001;p25"/>
          <p:cNvSpPr/>
          <p:nvPr/>
        </p:nvSpPr>
        <p:spPr>
          <a:xfrm rot="3684608">
            <a:off x="10722600" y="1015266"/>
            <a:ext cx="526367" cy="63305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2" name="Google Shape;3002;p25"/>
          <p:cNvSpPr/>
          <p:nvPr/>
        </p:nvSpPr>
        <p:spPr>
          <a:xfrm>
            <a:off x="9373359" y="927373"/>
            <a:ext cx="308172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3" name="Google Shape;3003;p25"/>
          <p:cNvSpPr/>
          <p:nvPr/>
        </p:nvSpPr>
        <p:spPr>
          <a:xfrm>
            <a:off x="9390389" y="904914"/>
            <a:ext cx="284516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4" name="Google Shape;3004;p25"/>
          <p:cNvSpPr/>
          <p:nvPr/>
        </p:nvSpPr>
        <p:spPr>
          <a:xfrm>
            <a:off x="9389008" y="961523"/>
            <a:ext cx="270341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5" name="Google Shape;3005;p25"/>
          <p:cNvSpPr/>
          <p:nvPr/>
        </p:nvSpPr>
        <p:spPr>
          <a:xfrm>
            <a:off x="9370967" y="927558"/>
            <a:ext cx="285897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6" name="Google Shape;3006;p25"/>
          <p:cNvSpPr/>
          <p:nvPr/>
        </p:nvSpPr>
        <p:spPr>
          <a:xfrm>
            <a:off x="9762802" y="821887"/>
            <a:ext cx="39764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7" name="Google Shape;3007;p25"/>
          <p:cNvSpPr/>
          <p:nvPr/>
        </p:nvSpPr>
        <p:spPr>
          <a:xfrm>
            <a:off x="9766852" y="856312"/>
            <a:ext cx="352539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8" name="Google Shape;3008;p25"/>
          <p:cNvSpPr/>
          <p:nvPr/>
        </p:nvSpPr>
        <p:spPr>
          <a:xfrm>
            <a:off x="9759489" y="820782"/>
            <a:ext cx="396905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9" name="Google Shape;3009;p25"/>
          <p:cNvSpPr/>
          <p:nvPr/>
        </p:nvSpPr>
        <p:spPr>
          <a:xfrm>
            <a:off x="9789955" y="891567"/>
            <a:ext cx="445689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0" name="Google Shape;3010;p25"/>
          <p:cNvSpPr/>
          <p:nvPr/>
        </p:nvSpPr>
        <p:spPr>
          <a:xfrm>
            <a:off x="9858988" y="942286"/>
            <a:ext cx="467597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1" name="Google Shape;3011;p25"/>
          <p:cNvSpPr/>
          <p:nvPr/>
        </p:nvSpPr>
        <p:spPr>
          <a:xfrm>
            <a:off x="10215384" y="1335145"/>
            <a:ext cx="141384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2" name="Google Shape;3012;p25"/>
          <p:cNvSpPr/>
          <p:nvPr/>
        </p:nvSpPr>
        <p:spPr>
          <a:xfrm>
            <a:off x="10020711" y="1326493"/>
            <a:ext cx="139727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3" name="Google Shape;3013;p25"/>
          <p:cNvSpPr/>
          <p:nvPr/>
        </p:nvSpPr>
        <p:spPr>
          <a:xfrm>
            <a:off x="9768507" y="1096742"/>
            <a:ext cx="14884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4" name="Google Shape;3014;p25"/>
          <p:cNvSpPr/>
          <p:nvPr/>
        </p:nvSpPr>
        <p:spPr>
          <a:xfrm>
            <a:off x="9885956" y="1254419"/>
            <a:ext cx="14304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5" name="Google Shape;3015;p25"/>
          <p:cNvSpPr/>
          <p:nvPr/>
        </p:nvSpPr>
        <p:spPr>
          <a:xfrm>
            <a:off x="9909797" y="1282863"/>
            <a:ext cx="54308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6" name="Google Shape;3016;p25"/>
          <p:cNvSpPr/>
          <p:nvPr/>
        </p:nvSpPr>
        <p:spPr>
          <a:xfrm>
            <a:off x="9801369" y="1115151"/>
            <a:ext cx="64985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7" name="Google Shape;3017;p25"/>
          <p:cNvSpPr/>
          <p:nvPr/>
        </p:nvSpPr>
        <p:spPr>
          <a:xfrm>
            <a:off x="10051915" y="1353556"/>
            <a:ext cx="57621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8" name="Google Shape;3018;p25"/>
          <p:cNvSpPr/>
          <p:nvPr/>
        </p:nvSpPr>
        <p:spPr>
          <a:xfrm>
            <a:off x="10277055" y="1367638"/>
            <a:ext cx="54308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9" name="Google Shape;3019;p25"/>
          <p:cNvSpPr/>
          <p:nvPr/>
        </p:nvSpPr>
        <p:spPr>
          <a:xfrm>
            <a:off x="10222013" y="1333489"/>
            <a:ext cx="130707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0" name="Google Shape;3020;p25"/>
          <p:cNvSpPr/>
          <p:nvPr/>
        </p:nvSpPr>
        <p:spPr>
          <a:xfrm>
            <a:off x="10026511" y="1325573"/>
            <a:ext cx="129877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1" name="Google Shape;3021;p25"/>
          <p:cNvSpPr/>
          <p:nvPr/>
        </p:nvSpPr>
        <p:spPr>
          <a:xfrm>
            <a:off x="9768507" y="1094164"/>
            <a:ext cx="14884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2" name="Google Shape;3022;p25"/>
          <p:cNvSpPr/>
          <p:nvPr/>
        </p:nvSpPr>
        <p:spPr>
          <a:xfrm>
            <a:off x="9890100" y="1252763"/>
            <a:ext cx="132363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3" name="Google Shape;3023;p25"/>
          <p:cNvSpPr/>
          <p:nvPr/>
        </p:nvSpPr>
        <p:spPr>
          <a:xfrm>
            <a:off x="10302460" y="1450113"/>
            <a:ext cx="28903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4" name="Google Shape;3024;p25"/>
          <p:cNvSpPr/>
          <p:nvPr/>
        </p:nvSpPr>
        <p:spPr>
          <a:xfrm>
            <a:off x="10045377" y="1440449"/>
            <a:ext cx="31296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5" name="Google Shape;3025;p25"/>
          <p:cNvSpPr/>
          <p:nvPr/>
        </p:nvSpPr>
        <p:spPr>
          <a:xfrm>
            <a:off x="9753782" y="1154549"/>
            <a:ext cx="428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6" name="Google Shape;3026;p25"/>
          <p:cNvSpPr/>
          <p:nvPr/>
        </p:nvSpPr>
        <p:spPr>
          <a:xfrm>
            <a:off x="9895070" y="1351531"/>
            <a:ext cx="44459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7" name="Google Shape;3027;p25"/>
          <p:cNvSpPr/>
          <p:nvPr/>
        </p:nvSpPr>
        <p:spPr>
          <a:xfrm rot="-10221533">
            <a:off x="1022717" y="1151000"/>
            <a:ext cx="364844" cy="591381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8" name="Google Shape;3028;p25"/>
          <p:cNvSpPr/>
          <p:nvPr/>
        </p:nvSpPr>
        <p:spPr>
          <a:xfrm rot="-10221533">
            <a:off x="1055565" y="957520"/>
            <a:ext cx="343553" cy="787231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9" name="Google Shape;3029;p25"/>
          <p:cNvSpPr/>
          <p:nvPr/>
        </p:nvSpPr>
        <p:spPr>
          <a:xfrm rot="-10221533">
            <a:off x="1081010" y="1312785"/>
            <a:ext cx="291716" cy="434412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0" name="Google Shape;3030;p25"/>
          <p:cNvSpPr/>
          <p:nvPr/>
        </p:nvSpPr>
        <p:spPr>
          <a:xfrm rot="-10221533">
            <a:off x="1034013" y="1151852"/>
            <a:ext cx="351884" cy="596143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1" name="Google Shape;3031;p25"/>
          <p:cNvSpPr/>
          <p:nvPr/>
        </p:nvSpPr>
        <p:spPr>
          <a:xfrm rot="-10221533">
            <a:off x="1226620" y="912664"/>
            <a:ext cx="681024" cy="45649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2" name="Google Shape;3032;p25"/>
          <p:cNvSpPr/>
          <p:nvPr/>
        </p:nvSpPr>
        <p:spPr>
          <a:xfrm rot="-10221533">
            <a:off x="1041641" y="907709"/>
            <a:ext cx="863909" cy="434544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3" name="Google Shape;3033;p25"/>
          <p:cNvSpPr/>
          <p:nvPr/>
        </p:nvSpPr>
        <p:spPr>
          <a:xfrm rot="-10221533">
            <a:off x="1496959" y="996427"/>
            <a:ext cx="403721" cy="394343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4" name="Google Shape;3034;p25"/>
          <p:cNvSpPr/>
          <p:nvPr/>
        </p:nvSpPr>
        <p:spPr>
          <a:xfrm rot="-10221533">
            <a:off x="1226657" y="910261"/>
            <a:ext cx="677587" cy="460596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5" name="Google Shape;3035;p25"/>
          <p:cNvSpPr/>
          <p:nvPr/>
        </p:nvSpPr>
        <p:spPr>
          <a:xfrm rot="6479528" flipH="1">
            <a:off x="852942" y="5449071"/>
            <a:ext cx="564291" cy="505592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6" name="Google Shape;3036;p25"/>
          <p:cNvSpPr/>
          <p:nvPr/>
        </p:nvSpPr>
        <p:spPr>
          <a:xfrm rot="6479528" flipH="1">
            <a:off x="766341" y="5323681"/>
            <a:ext cx="716929" cy="565213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7" name="Google Shape;3037;p25"/>
          <p:cNvSpPr/>
          <p:nvPr/>
        </p:nvSpPr>
        <p:spPr>
          <a:xfrm rot="6479528" flipH="1">
            <a:off x="985665" y="5616302"/>
            <a:ext cx="366197" cy="399276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8" name="Google Shape;3038;p25"/>
          <p:cNvSpPr/>
          <p:nvPr/>
        </p:nvSpPr>
        <p:spPr>
          <a:xfrm rot="6479528" flipH="1">
            <a:off x="856375" y="5443416"/>
            <a:ext cx="558373" cy="51100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914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F4911-07F2-40B7-8DC1-8D8E145A71AA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32780-F232-4443-B861-5B1B2F3D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133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ECC6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3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210" name="Google Shape;210;p3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pic>
          <p:nvPicPr>
            <p:cNvPr id="214" name="Google Shape;214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" name="Google Shape;215;p3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263" name="Google Shape;263;p3"/>
          <p:cNvSpPr txBox="1">
            <a:spLocks noGrp="1"/>
          </p:cNvSpPr>
          <p:nvPr>
            <p:ph type="title" hasCustomPrompt="1"/>
          </p:nvPr>
        </p:nvSpPr>
        <p:spPr>
          <a:xfrm flipH="1">
            <a:off x="2572000" y="1147267"/>
            <a:ext cx="2708400" cy="161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70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4" name="Google Shape;264;p3"/>
          <p:cNvSpPr txBox="1">
            <a:spLocks noGrp="1"/>
          </p:cNvSpPr>
          <p:nvPr>
            <p:ph type="title" idx="2"/>
          </p:nvPr>
        </p:nvSpPr>
        <p:spPr>
          <a:xfrm>
            <a:off x="908800" y="2899300"/>
            <a:ext cx="6034800" cy="112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5" name="Google Shape;265;p3"/>
          <p:cNvSpPr txBox="1">
            <a:spLocks noGrp="1"/>
          </p:cNvSpPr>
          <p:nvPr>
            <p:ph type="subTitle" idx="1"/>
          </p:nvPr>
        </p:nvSpPr>
        <p:spPr>
          <a:xfrm>
            <a:off x="1988000" y="4156133"/>
            <a:ext cx="3938400" cy="115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2172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rgbClr val="FFECC6"/>
        </a:solidFill>
        <a:effectLst/>
      </p:bgPr>
    </p:bg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5" name="Google Shape;765;p9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766" name="Google Shape;766;p9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67" name="Google Shape;767;p9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68" name="Google Shape;768;p9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69" name="Google Shape;769;p9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pic>
          <p:nvPicPr>
            <p:cNvPr id="770" name="Google Shape;770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1" name="Google Shape;771;p9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2" name="Google Shape;772;p9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3" name="Google Shape;773;p9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4" name="Google Shape;774;p9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5" name="Google Shape;775;p9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6" name="Google Shape;776;p9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7" name="Google Shape;777;p9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8" name="Google Shape;778;p9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9" name="Google Shape;779;p9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0" name="Google Shape;780;p9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1" name="Google Shape;781;p9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2" name="Google Shape;782;p9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3" name="Google Shape;783;p9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4" name="Google Shape;784;p9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5" name="Google Shape;785;p9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6" name="Google Shape;786;p9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7" name="Google Shape;787;p9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8" name="Google Shape;788;p9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9" name="Google Shape;789;p9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0" name="Google Shape;790;p9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1" name="Google Shape;791;p9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2" name="Google Shape;792;p9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3" name="Google Shape;793;p9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4" name="Google Shape;794;p9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5" name="Google Shape;795;p9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6" name="Google Shape;796;p9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7" name="Google Shape;797;p9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8" name="Google Shape;798;p9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9" name="Google Shape;799;p9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0" name="Google Shape;800;p9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1" name="Google Shape;801;p9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2" name="Google Shape;802;p9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3" name="Google Shape;803;p9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4" name="Google Shape;804;p9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5" name="Google Shape;805;p9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6" name="Google Shape;806;p9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7" name="Google Shape;807;p9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8" name="Google Shape;808;p9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9" name="Google Shape;809;p9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0" name="Google Shape;810;p9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1" name="Google Shape;811;p9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2" name="Google Shape;812;p9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3" name="Google Shape;813;p9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4" name="Google Shape;814;p9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5" name="Google Shape;815;p9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6" name="Google Shape;816;p9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7" name="Google Shape;817;p9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8" name="Google Shape;818;p9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819" name="Google Shape;819;p9"/>
          <p:cNvSpPr txBox="1">
            <a:spLocks noGrp="1"/>
          </p:cNvSpPr>
          <p:nvPr>
            <p:ph type="title"/>
          </p:nvPr>
        </p:nvSpPr>
        <p:spPr>
          <a:xfrm>
            <a:off x="1415884" y="1625667"/>
            <a:ext cx="4548000" cy="108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20" name="Google Shape;820;p9"/>
          <p:cNvSpPr txBox="1">
            <a:spLocks noGrp="1"/>
          </p:cNvSpPr>
          <p:nvPr>
            <p:ph type="subTitle" idx="1"/>
          </p:nvPr>
        </p:nvSpPr>
        <p:spPr>
          <a:xfrm>
            <a:off x="1394100" y="2711267"/>
            <a:ext cx="4717600" cy="2224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21" name="Google Shape;821;p9"/>
          <p:cNvSpPr/>
          <p:nvPr/>
        </p:nvSpPr>
        <p:spPr>
          <a:xfrm rot="-7115392">
            <a:off x="1443807" y="5920975"/>
            <a:ext cx="115169" cy="9649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2" name="Google Shape;822;p9"/>
          <p:cNvSpPr/>
          <p:nvPr/>
        </p:nvSpPr>
        <p:spPr>
          <a:xfrm rot="-7115392">
            <a:off x="1450571" y="5924025"/>
            <a:ext cx="105509" cy="9928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3" name="Google Shape;823;p9"/>
          <p:cNvSpPr/>
          <p:nvPr/>
        </p:nvSpPr>
        <p:spPr>
          <a:xfrm rot="-7115392">
            <a:off x="1489792" y="5936614"/>
            <a:ext cx="44221" cy="3627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4" name="Google Shape;824;p9"/>
          <p:cNvSpPr/>
          <p:nvPr/>
        </p:nvSpPr>
        <p:spPr>
          <a:xfrm rot="-7115392">
            <a:off x="1361233" y="5752970"/>
            <a:ext cx="102612" cy="1026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5" name="Google Shape;825;p9"/>
          <p:cNvSpPr/>
          <p:nvPr/>
        </p:nvSpPr>
        <p:spPr>
          <a:xfrm rot="-7115392">
            <a:off x="1353021" y="5751159"/>
            <a:ext cx="119248" cy="105509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6" name="Google Shape;826;p9"/>
          <p:cNvSpPr/>
          <p:nvPr/>
        </p:nvSpPr>
        <p:spPr>
          <a:xfrm rot="-7115392">
            <a:off x="1405496" y="5767366"/>
            <a:ext cx="40680" cy="34025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7" name="Google Shape;827;p9"/>
          <p:cNvSpPr/>
          <p:nvPr/>
        </p:nvSpPr>
        <p:spPr>
          <a:xfrm rot="-7115392">
            <a:off x="1103753" y="5761384"/>
            <a:ext cx="302897" cy="339176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8" name="Google Shape;828;p9"/>
          <p:cNvSpPr/>
          <p:nvPr/>
        </p:nvSpPr>
        <p:spPr>
          <a:xfrm rot="-7115392">
            <a:off x="1286933" y="5813881"/>
            <a:ext cx="85331" cy="210912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9" name="Google Shape;829;p9"/>
          <p:cNvSpPr/>
          <p:nvPr/>
        </p:nvSpPr>
        <p:spPr>
          <a:xfrm rot="-7115392">
            <a:off x="664728" y="5104767"/>
            <a:ext cx="491483" cy="35141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0" name="Google Shape;830;p9"/>
          <p:cNvSpPr/>
          <p:nvPr/>
        </p:nvSpPr>
        <p:spPr>
          <a:xfrm rot="-7115392">
            <a:off x="676547" y="5189720"/>
            <a:ext cx="497493" cy="25116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1" name="Google Shape;831;p9"/>
          <p:cNvSpPr/>
          <p:nvPr/>
        </p:nvSpPr>
        <p:spPr>
          <a:xfrm rot="-7115392">
            <a:off x="751223" y="5069756"/>
            <a:ext cx="401429" cy="293237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2" name="Google Shape;832;p9"/>
          <p:cNvSpPr/>
          <p:nvPr/>
        </p:nvSpPr>
        <p:spPr>
          <a:xfrm rot="-7115392">
            <a:off x="670206" y="5087966"/>
            <a:ext cx="464649" cy="35431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3" name="Google Shape;833;p9"/>
          <p:cNvSpPr/>
          <p:nvPr/>
        </p:nvSpPr>
        <p:spPr>
          <a:xfrm rot="-7115392">
            <a:off x="1256785" y="5205326"/>
            <a:ext cx="181288" cy="298175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4" name="Google Shape;834;p9"/>
          <p:cNvSpPr/>
          <p:nvPr/>
        </p:nvSpPr>
        <p:spPr>
          <a:xfrm rot="-7115392">
            <a:off x="1022511" y="5168631"/>
            <a:ext cx="319104" cy="132772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5" name="Google Shape;835;p9"/>
          <p:cNvSpPr/>
          <p:nvPr/>
        </p:nvSpPr>
        <p:spPr>
          <a:xfrm rot="-7115392">
            <a:off x="1229259" y="5028552"/>
            <a:ext cx="205975" cy="28175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6" name="Google Shape;836;p9"/>
          <p:cNvSpPr/>
          <p:nvPr/>
        </p:nvSpPr>
        <p:spPr>
          <a:xfrm rot="-7115392">
            <a:off x="1180347" y="5337659"/>
            <a:ext cx="181609" cy="298175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7" name="Google Shape;837;p9"/>
          <p:cNvSpPr/>
          <p:nvPr/>
        </p:nvSpPr>
        <p:spPr>
          <a:xfrm rot="-7115392">
            <a:off x="946046" y="5301267"/>
            <a:ext cx="319427" cy="133416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8" name="Google Shape;838;p9"/>
          <p:cNvSpPr/>
          <p:nvPr/>
        </p:nvSpPr>
        <p:spPr>
          <a:xfrm rot="-7115392">
            <a:off x="1101652" y="5461540"/>
            <a:ext cx="179248" cy="300536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9" name="Google Shape;839;p9"/>
          <p:cNvSpPr/>
          <p:nvPr/>
        </p:nvSpPr>
        <p:spPr>
          <a:xfrm rot="-7115392">
            <a:off x="869542" y="5477107"/>
            <a:ext cx="317172" cy="1111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0" name="Google Shape;840;p9"/>
          <p:cNvSpPr/>
          <p:nvPr/>
        </p:nvSpPr>
        <p:spPr>
          <a:xfrm rot="-7115392">
            <a:off x="1038109" y="5590935"/>
            <a:ext cx="174419" cy="297852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1" name="Google Shape;841;p9"/>
          <p:cNvSpPr/>
          <p:nvPr/>
        </p:nvSpPr>
        <p:spPr>
          <a:xfrm rot="-7115392">
            <a:off x="807528" y="5651909"/>
            <a:ext cx="312235" cy="9713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2" name="Google Shape;842;p9"/>
          <p:cNvSpPr/>
          <p:nvPr/>
        </p:nvSpPr>
        <p:spPr>
          <a:xfrm rot="-7115392">
            <a:off x="1197303" y="5491491"/>
            <a:ext cx="106368" cy="186976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3" name="Google Shape;843;p9"/>
          <p:cNvSpPr/>
          <p:nvPr/>
        </p:nvSpPr>
        <p:spPr>
          <a:xfrm rot="-7115392">
            <a:off x="1071304" y="5065269"/>
            <a:ext cx="435992" cy="519283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4" name="Google Shape;844;p9"/>
          <p:cNvSpPr/>
          <p:nvPr/>
        </p:nvSpPr>
        <p:spPr>
          <a:xfrm rot="-7115392">
            <a:off x="1219664" y="5657802"/>
            <a:ext cx="46047" cy="2983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5" name="Google Shape;845;p9"/>
          <p:cNvSpPr/>
          <p:nvPr/>
        </p:nvSpPr>
        <p:spPr>
          <a:xfrm rot="-7115392">
            <a:off x="1273129" y="5051803"/>
            <a:ext cx="141788" cy="284757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6" name="Google Shape;846;p9"/>
          <p:cNvSpPr/>
          <p:nvPr/>
        </p:nvSpPr>
        <p:spPr>
          <a:xfrm rot="-7115392">
            <a:off x="1297453" y="5201386"/>
            <a:ext cx="94884" cy="29989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7" name="Google Shape;847;p9"/>
          <p:cNvSpPr/>
          <p:nvPr/>
        </p:nvSpPr>
        <p:spPr>
          <a:xfrm rot="-7115392">
            <a:off x="1047120" y="5180884"/>
            <a:ext cx="286583" cy="13620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8" name="Google Shape;848;p9"/>
          <p:cNvSpPr/>
          <p:nvPr/>
        </p:nvSpPr>
        <p:spPr>
          <a:xfrm rot="-7115392">
            <a:off x="1221559" y="5332781"/>
            <a:ext cx="98748" cy="30107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9" name="Google Shape;849;p9"/>
          <p:cNvSpPr/>
          <p:nvPr/>
        </p:nvSpPr>
        <p:spPr>
          <a:xfrm rot="-7115392">
            <a:off x="971018" y="5314058"/>
            <a:ext cx="286475" cy="136100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0" name="Google Shape;850;p9"/>
          <p:cNvSpPr/>
          <p:nvPr/>
        </p:nvSpPr>
        <p:spPr>
          <a:xfrm rot="-7115392">
            <a:off x="1147731" y="5466189"/>
            <a:ext cx="95957" cy="302789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1" name="Google Shape;851;p9"/>
          <p:cNvSpPr/>
          <p:nvPr/>
        </p:nvSpPr>
        <p:spPr>
          <a:xfrm rot="-7115392">
            <a:off x="886234" y="5484119"/>
            <a:ext cx="295169" cy="116028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2" name="Google Shape;852;p9"/>
          <p:cNvSpPr/>
          <p:nvPr/>
        </p:nvSpPr>
        <p:spPr>
          <a:xfrm rot="-7115392">
            <a:off x="1084476" y="5603225"/>
            <a:ext cx="100680" cy="301180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3" name="Google Shape;853;p9"/>
          <p:cNvSpPr/>
          <p:nvPr/>
        </p:nvSpPr>
        <p:spPr>
          <a:xfrm rot="-7115392">
            <a:off x="815715" y="5658278"/>
            <a:ext cx="301824" cy="99607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4" name="Google Shape;854;p9"/>
          <p:cNvSpPr/>
          <p:nvPr/>
        </p:nvSpPr>
        <p:spPr>
          <a:xfrm rot="-7115392">
            <a:off x="880038" y="5247027"/>
            <a:ext cx="526367" cy="63305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5" name="Google Shape;855;p9"/>
          <p:cNvSpPr/>
          <p:nvPr/>
        </p:nvSpPr>
        <p:spPr>
          <a:xfrm rot="10800000">
            <a:off x="2447471" y="5635594"/>
            <a:ext cx="308172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6" name="Google Shape;856;p9"/>
          <p:cNvSpPr/>
          <p:nvPr/>
        </p:nvSpPr>
        <p:spPr>
          <a:xfrm rot="10800000">
            <a:off x="2454098" y="5661460"/>
            <a:ext cx="284516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7" name="Google Shape;857;p9"/>
          <p:cNvSpPr/>
          <p:nvPr/>
        </p:nvSpPr>
        <p:spPr>
          <a:xfrm rot="10800000">
            <a:off x="2469655" y="5637987"/>
            <a:ext cx="270341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8" name="Google Shape;858;p9"/>
          <p:cNvSpPr/>
          <p:nvPr/>
        </p:nvSpPr>
        <p:spPr>
          <a:xfrm rot="10800000">
            <a:off x="2472141" y="5633110"/>
            <a:ext cx="285897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9" name="Google Shape;859;p9"/>
          <p:cNvSpPr/>
          <p:nvPr/>
        </p:nvSpPr>
        <p:spPr>
          <a:xfrm rot="10800000">
            <a:off x="1968561" y="5794469"/>
            <a:ext cx="39764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0" name="Google Shape;860;p9"/>
          <p:cNvSpPr/>
          <p:nvPr/>
        </p:nvSpPr>
        <p:spPr>
          <a:xfrm rot="10800000">
            <a:off x="2009613" y="5780937"/>
            <a:ext cx="352539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1" name="Google Shape;861;p9"/>
          <p:cNvSpPr/>
          <p:nvPr/>
        </p:nvSpPr>
        <p:spPr>
          <a:xfrm rot="10800000">
            <a:off x="1972611" y="5794008"/>
            <a:ext cx="396905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2" name="Google Shape;862;p9"/>
          <p:cNvSpPr/>
          <p:nvPr/>
        </p:nvSpPr>
        <p:spPr>
          <a:xfrm rot="10800000">
            <a:off x="1893359" y="5850616"/>
            <a:ext cx="445689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3" name="Google Shape;863;p9"/>
          <p:cNvSpPr/>
          <p:nvPr/>
        </p:nvSpPr>
        <p:spPr>
          <a:xfrm rot="10800000">
            <a:off x="1802417" y="5506730"/>
            <a:ext cx="467597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4" name="Google Shape;864;p9"/>
          <p:cNvSpPr/>
          <p:nvPr/>
        </p:nvSpPr>
        <p:spPr>
          <a:xfrm rot="10800000">
            <a:off x="1772233" y="5421488"/>
            <a:ext cx="141384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5" name="Google Shape;865;p9"/>
          <p:cNvSpPr/>
          <p:nvPr/>
        </p:nvSpPr>
        <p:spPr>
          <a:xfrm rot="10800000">
            <a:off x="1968566" y="5428484"/>
            <a:ext cx="139727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6" name="Google Shape;866;p9"/>
          <p:cNvSpPr/>
          <p:nvPr/>
        </p:nvSpPr>
        <p:spPr>
          <a:xfrm rot="10800000">
            <a:off x="2211655" y="5677198"/>
            <a:ext cx="14884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7" name="Google Shape;867;p9"/>
          <p:cNvSpPr/>
          <p:nvPr/>
        </p:nvSpPr>
        <p:spPr>
          <a:xfrm rot="10800000">
            <a:off x="2100004" y="5505987"/>
            <a:ext cx="14304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8" name="Google Shape;868;p9"/>
          <p:cNvSpPr/>
          <p:nvPr/>
        </p:nvSpPr>
        <p:spPr>
          <a:xfrm rot="10800000">
            <a:off x="2164898" y="5553852"/>
            <a:ext cx="54308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9" name="Google Shape;869;p9"/>
          <p:cNvSpPr/>
          <p:nvPr/>
        </p:nvSpPr>
        <p:spPr>
          <a:xfrm rot="10800000">
            <a:off x="2262651" y="5721840"/>
            <a:ext cx="64985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0" name="Google Shape;870;p9"/>
          <p:cNvSpPr/>
          <p:nvPr/>
        </p:nvSpPr>
        <p:spPr>
          <a:xfrm rot="10800000">
            <a:off x="2019468" y="5474230"/>
            <a:ext cx="57621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1" name="Google Shape;871;p9"/>
          <p:cNvSpPr/>
          <p:nvPr/>
        </p:nvSpPr>
        <p:spPr>
          <a:xfrm rot="10800000">
            <a:off x="1797639" y="5466498"/>
            <a:ext cx="54308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2" name="Google Shape;872;p9"/>
          <p:cNvSpPr/>
          <p:nvPr/>
        </p:nvSpPr>
        <p:spPr>
          <a:xfrm rot="10800000">
            <a:off x="1776283" y="5421119"/>
            <a:ext cx="130707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3" name="Google Shape;873;p9"/>
          <p:cNvSpPr/>
          <p:nvPr/>
        </p:nvSpPr>
        <p:spPr>
          <a:xfrm rot="10800000">
            <a:off x="1972615" y="5427378"/>
            <a:ext cx="129877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4" name="Google Shape;874;p9"/>
          <p:cNvSpPr/>
          <p:nvPr/>
        </p:nvSpPr>
        <p:spPr>
          <a:xfrm rot="10800000">
            <a:off x="2211655" y="5677106"/>
            <a:ext cx="14884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5" name="Google Shape;875;p9"/>
          <p:cNvSpPr/>
          <p:nvPr/>
        </p:nvSpPr>
        <p:spPr>
          <a:xfrm rot="10800000">
            <a:off x="2106541" y="5504793"/>
            <a:ext cx="132363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6" name="Google Shape;876;p9"/>
          <p:cNvSpPr/>
          <p:nvPr/>
        </p:nvSpPr>
        <p:spPr>
          <a:xfrm rot="10800000">
            <a:off x="1797642" y="5412926"/>
            <a:ext cx="28903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7" name="Google Shape;877;p9"/>
          <p:cNvSpPr/>
          <p:nvPr/>
        </p:nvSpPr>
        <p:spPr>
          <a:xfrm rot="10800000">
            <a:off x="2052328" y="5421119"/>
            <a:ext cx="31296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8" name="Google Shape;878;p9"/>
          <p:cNvSpPr/>
          <p:nvPr/>
        </p:nvSpPr>
        <p:spPr>
          <a:xfrm rot="10800000">
            <a:off x="2332422" y="5715489"/>
            <a:ext cx="428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9" name="Google Shape;879;p9"/>
          <p:cNvSpPr/>
          <p:nvPr/>
        </p:nvSpPr>
        <p:spPr>
          <a:xfrm rot="10800000">
            <a:off x="2189476" y="5498347"/>
            <a:ext cx="44459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0" name="Google Shape;880;p9"/>
          <p:cNvSpPr/>
          <p:nvPr/>
        </p:nvSpPr>
        <p:spPr>
          <a:xfrm rot="9470733">
            <a:off x="1049927" y="1077171"/>
            <a:ext cx="217293" cy="352205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1" name="Google Shape;881;p9"/>
          <p:cNvSpPr/>
          <p:nvPr/>
        </p:nvSpPr>
        <p:spPr>
          <a:xfrm rot="9470733">
            <a:off x="1037520" y="963515"/>
            <a:ext cx="204613" cy="468847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2" name="Google Shape;882;p9"/>
          <p:cNvSpPr/>
          <p:nvPr/>
        </p:nvSpPr>
        <p:spPr>
          <a:xfrm rot="9470733">
            <a:off x="1108842" y="1159260"/>
            <a:ext cx="173740" cy="258720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3" name="Google Shape;883;p9"/>
          <p:cNvSpPr/>
          <p:nvPr/>
        </p:nvSpPr>
        <p:spPr>
          <a:xfrm rot="9470733">
            <a:off x="1057239" y="1075879"/>
            <a:ext cx="209575" cy="355041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4" name="Google Shape;884;p9"/>
          <p:cNvSpPr/>
          <p:nvPr/>
        </p:nvSpPr>
        <p:spPr>
          <a:xfrm rot="9470733">
            <a:off x="1043073" y="848961"/>
            <a:ext cx="405604" cy="271872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5" name="Google Shape;885;p9"/>
          <p:cNvSpPr/>
          <p:nvPr/>
        </p:nvSpPr>
        <p:spPr>
          <a:xfrm rot="9470733">
            <a:off x="936265" y="876788"/>
            <a:ext cx="514525" cy="258799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6" name="Google Shape;886;p9"/>
          <p:cNvSpPr/>
          <p:nvPr/>
        </p:nvSpPr>
        <p:spPr>
          <a:xfrm rot="9470733">
            <a:off x="1208844" y="852815"/>
            <a:ext cx="240448" cy="234856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7" name="Google Shape;887;p9"/>
          <p:cNvSpPr/>
          <p:nvPr/>
        </p:nvSpPr>
        <p:spPr>
          <a:xfrm rot="9470733">
            <a:off x="1043134" y="848092"/>
            <a:ext cx="403556" cy="274315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8" name="Google Shape;888;p9"/>
          <p:cNvSpPr/>
          <p:nvPr/>
        </p:nvSpPr>
        <p:spPr>
          <a:xfrm>
            <a:off x="11079771" y="1291172"/>
            <a:ext cx="305825" cy="249591"/>
          </a:xfrm>
          <a:custGeom>
            <a:avLst/>
            <a:gdLst/>
            <a:ahLst/>
            <a:cxnLst/>
            <a:rect l="l" t="t" r="r" b="b"/>
            <a:pathLst>
              <a:path w="3883" h="3169" extrusionOk="0">
                <a:moveTo>
                  <a:pt x="527" y="1"/>
                </a:moveTo>
                <a:cubicBezTo>
                  <a:pt x="351" y="1"/>
                  <a:pt x="175" y="11"/>
                  <a:pt x="0" y="31"/>
                </a:cubicBezTo>
                <a:cubicBezTo>
                  <a:pt x="116" y="192"/>
                  <a:pt x="402" y="1531"/>
                  <a:pt x="562" y="1870"/>
                </a:cubicBezTo>
                <a:cubicBezTo>
                  <a:pt x="714" y="2209"/>
                  <a:pt x="1223" y="2709"/>
                  <a:pt x="1964" y="3021"/>
                </a:cubicBezTo>
                <a:cubicBezTo>
                  <a:pt x="2237" y="3133"/>
                  <a:pt x="2566" y="3169"/>
                  <a:pt x="2872" y="3169"/>
                </a:cubicBezTo>
                <a:cubicBezTo>
                  <a:pt x="3393" y="3169"/>
                  <a:pt x="3847" y="3066"/>
                  <a:pt x="3847" y="3066"/>
                </a:cubicBezTo>
                <a:cubicBezTo>
                  <a:pt x="3847" y="3066"/>
                  <a:pt x="3883" y="3021"/>
                  <a:pt x="3775" y="2557"/>
                </a:cubicBezTo>
                <a:cubicBezTo>
                  <a:pt x="3677" y="2093"/>
                  <a:pt x="3338" y="1111"/>
                  <a:pt x="2874" y="718"/>
                </a:cubicBezTo>
                <a:cubicBezTo>
                  <a:pt x="2401" y="335"/>
                  <a:pt x="2106" y="201"/>
                  <a:pt x="1366" y="76"/>
                </a:cubicBezTo>
                <a:cubicBezTo>
                  <a:pt x="1091" y="26"/>
                  <a:pt x="809" y="1"/>
                  <a:pt x="5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9" name="Google Shape;889;p9"/>
          <p:cNvSpPr/>
          <p:nvPr/>
        </p:nvSpPr>
        <p:spPr>
          <a:xfrm>
            <a:off x="11079770" y="1291486"/>
            <a:ext cx="384507" cy="334179"/>
          </a:xfrm>
          <a:custGeom>
            <a:avLst/>
            <a:gdLst/>
            <a:ahLst/>
            <a:cxnLst/>
            <a:rect l="l" t="t" r="r" b="b"/>
            <a:pathLst>
              <a:path w="4882" h="4243" extrusionOk="0">
                <a:moveTo>
                  <a:pt x="661" y="0"/>
                </a:moveTo>
                <a:cubicBezTo>
                  <a:pt x="687" y="99"/>
                  <a:pt x="705" y="197"/>
                  <a:pt x="723" y="295"/>
                </a:cubicBezTo>
                <a:cubicBezTo>
                  <a:pt x="741" y="384"/>
                  <a:pt x="759" y="465"/>
                  <a:pt x="795" y="554"/>
                </a:cubicBezTo>
                <a:cubicBezTo>
                  <a:pt x="661" y="447"/>
                  <a:pt x="536" y="357"/>
                  <a:pt x="402" y="259"/>
                </a:cubicBezTo>
                <a:cubicBezTo>
                  <a:pt x="268" y="170"/>
                  <a:pt x="152" y="99"/>
                  <a:pt x="27" y="27"/>
                </a:cubicBezTo>
                <a:lnTo>
                  <a:pt x="0" y="27"/>
                </a:lnTo>
                <a:cubicBezTo>
                  <a:pt x="0" y="36"/>
                  <a:pt x="9" y="45"/>
                  <a:pt x="18" y="54"/>
                </a:cubicBezTo>
                <a:cubicBezTo>
                  <a:pt x="286" y="224"/>
                  <a:pt x="545" y="411"/>
                  <a:pt x="795" y="616"/>
                </a:cubicBezTo>
                <a:cubicBezTo>
                  <a:pt x="598" y="625"/>
                  <a:pt x="393" y="625"/>
                  <a:pt x="197" y="634"/>
                </a:cubicBezTo>
                <a:lnTo>
                  <a:pt x="205" y="661"/>
                </a:lnTo>
                <a:cubicBezTo>
                  <a:pt x="348" y="661"/>
                  <a:pt x="491" y="657"/>
                  <a:pt x="634" y="657"/>
                </a:cubicBezTo>
                <a:cubicBezTo>
                  <a:pt x="705" y="657"/>
                  <a:pt x="777" y="658"/>
                  <a:pt x="848" y="661"/>
                </a:cubicBezTo>
                <a:cubicBezTo>
                  <a:pt x="1053" y="830"/>
                  <a:pt x="1259" y="1018"/>
                  <a:pt x="1464" y="1196"/>
                </a:cubicBezTo>
                <a:cubicBezTo>
                  <a:pt x="1189" y="1281"/>
                  <a:pt x="904" y="1321"/>
                  <a:pt x="616" y="1321"/>
                </a:cubicBezTo>
                <a:cubicBezTo>
                  <a:pt x="538" y="1321"/>
                  <a:pt x="461" y="1318"/>
                  <a:pt x="384" y="1312"/>
                </a:cubicBezTo>
                <a:lnTo>
                  <a:pt x="384" y="1330"/>
                </a:lnTo>
                <a:cubicBezTo>
                  <a:pt x="468" y="1341"/>
                  <a:pt x="551" y="1345"/>
                  <a:pt x="635" y="1345"/>
                </a:cubicBezTo>
                <a:cubicBezTo>
                  <a:pt x="694" y="1345"/>
                  <a:pt x="753" y="1343"/>
                  <a:pt x="812" y="1339"/>
                </a:cubicBezTo>
                <a:cubicBezTo>
                  <a:pt x="1053" y="1330"/>
                  <a:pt x="1294" y="1304"/>
                  <a:pt x="1526" y="1259"/>
                </a:cubicBezTo>
                <a:cubicBezTo>
                  <a:pt x="1625" y="1339"/>
                  <a:pt x="1723" y="1420"/>
                  <a:pt x="1830" y="1500"/>
                </a:cubicBezTo>
                <a:cubicBezTo>
                  <a:pt x="1928" y="1571"/>
                  <a:pt x="2053" y="1661"/>
                  <a:pt x="2160" y="1741"/>
                </a:cubicBezTo>
                <a:cubicBezTo>
                  <a:pt x="1840" y="1816"/>
                  <a:pt x="1513" y="1852"/>
                  <a:pt x="1186" y="1852"/>
                </a:cubicBezTo>
                <a:cubicBezTo>
                  <a:pt x="966" y="1852"/>
                  <a:pt x="745" y="1836"/>
                  <a:pt x="527" y="1803"/>
                </a:cubicBezTo>
                <a:lnTo>
                  <a:pt x="527" y="1803"/>
                </a:lnTo>
                <a:lnTo>
                  <a:pt x="536" y="1839"/>
                </a:lnTo>
                <a:cubicBezTo>
                  <a:pt x="643" y="1857"/>
                  <a:pt x="741" y="1866"/>
                  <a:pt x="848" y="1875"/>
                </a:cubicBezTo>
                <a:cubicBezTo>
                  <a:pt x="971" y="1885"/>
                  <a:pt x="1094" y="1890"/>
                  <a:pt x="1218" y="1890"/>
                </a:cubicBezTo>
                <a:cubicBezTo>
                  <a:pt x="1543" y="1890"/>
                  <a:pt x="1870" y="1854"/>
                  <a:pt x="2187" y="1777"/>
                </a:cubicBezTo>
                <a:lnTo>
                  <a:pt x="2196" y="1777"/>
                </a:lnTo>
                <a:cubicBezTo>
                  <a:pt x="2365" y="1893"/>
                  <a:pt x="2535" y="2018"/>
                  <a:pt x="2704" y="2134"/>
                </a:cubicBezTo>
                <a:lnTo>
                  <a:pt x="2687" y="2151"/>
                </a:lnTo>
                <a:cubicBezTo>
                  <a:pt x="2267" y="2508"/>
                  <a:pt x="1714" y="2580"/>
                  <a:pt x="1187" y="2589"/>
                </a:cubicBezTo>
                <a:lnTo>
                  <a:pt x="1259" y="2642"/>
                </a:lnTo>
                <a:cubicBezTo>
                  <a:pt x="1776" y="2633"/>
                  <a:pt x="2347" y="2508"/>
                  <a:pt x="2749" y="2169"/>
                </a:cubicBezTo>
                <a:cubicBezTo>
                  <a:pt x="2794" y="2205"/>
                  <a:pt x="2847" y="2241"/>
                  <a:pt x="2892" y="2276"/>
                </a:cubicBezTo>
                <a:cubicBezTo>
                  <a:pt x="3061" y="2401"/>
                  <a:pt x="3222" y="2544"/>
                  <a:pt x="3392" y="2687"/>
                </a:cubicBezTo>
                <a:cubicBezTo>
                  <a:pt x="3079" y="2883"/>
                  <a:pt x="2749" y="3035"/>
                  <a:pt x="2401" y="3133"/>
                </a:cubicBezTo>
                <a:cubicBezTo>
                  <a:pt x="2437" y="3142"/>
                  <a:pt x="2490" y="3151"/>
                  <a:pt x="2535" y="3151"/>
                </a:cubicBezTo>
                <a:cubicBezTo>
                  <a:pt x="2696" y="3097"/>
                  <a:pt x="2856" y="3035"/>
                  <a:pt x="3008" y="2955"/>
                </a:cubicBezTo>
                <a:cubicBezTo>
                  <a:pt x="3151" y="2883"/>
                  <a:pt x="3285" y="2803"/>
                  <a:pt x="3418" y="2714"/>
                </a:cubicBezTo>
                <a:lnTo>
                  <a:pt x="3499" y="2785"/>
                </a:lnTo>
                <a:cubicBezTo>
                  <a:pt x="3552" y="2830"/>
                  <a:pt x="3597" y="2883"/>
                  <a:pt x="3651" y="2928"/>
                </a:cubicBezTo>
                <a:cubicBezTo>
                  <a:pt x="3668" y="2946"/>
                  <a:pt x="3677" y="2955"/>
                  <a:pt x="3686" y="2964"/>
                </a:cubicBezTo>
                <a:cubicBezTo>
                  <a:pt x="3740" y="3017"/>
                  <a:pt x="3784" y="3062"/>
                  <a:pt x="3838" y="3115"/>
                </a:cubicBezTo>
                <a:cubicBezTo>
                  <a:pt x="4177" y="3463"/>
                  <a:pt x="4481" y="3829"/>
                  <a:pt x="4766" y="4222"/>
                </a:cubicBezTo>
                <a:cubicBezTo>
                  <a:pt x="4776" y="4236"/>
                  <a:pt x="4789" y="4242"/>
                  <a:pt x="4803" y="4242"/>
                </a:cubicBezTo>
                <a:cubicBezTo>
                  <a:pt x="4841" y="4242"/>
                  <a:pt x="4881" y="4199"/>
                  <a:pt x="4855" y="4160"/>
                </a:cubicBezTo>
                <a:cubicBezTo>
                  <a:pt x="4597" y="3811"/>
                  <a:pt x="4320" y="3481"/>
                  <a:pt x="4025" y="3169"/>
                </a:cubicBezTo>
                <a:cubicBezTo>
                  <a:pt x="3963" y="3115"/>
                  <a:pt x="3900" y="3053"/>
                  <a:pt x="3838" y="2990"/>
                </a:cubicBezTo>
                <a:lnTo>
                  <a:pt x="3820" y="2981"/>
                </a:lnTo>
                <a:lnTo>
                  <a:pt x="3749" y="2910"/>
                </a:lnTo>
                <a:lnTo>
                  <a:pt x="3686" y="2856"/>
                </a:lnTo>
                <a:lnTo>
                  <a:pt x="3642" y="2812"/>
                </a:lnTo>
                <a:lnTo>
                  <a:pt x="3552" y="2732"/>
                </a:lnTo>
                <a:cubicBezTo>
                  <a:pt x="3490" y="2669"/>
                  <a:pt x="3418" y="2615"/>
                  <a:pt x="3347" y="2553"/>
                </a:cubicBezTo>
                <a:cubicBezTo>
                  <a:pt x="3472" y="2392"/>
                  <a:pt x="3552" y="2196"/>
                  <a:pt x="3606" y="2000"/>
                </a:cubicBezTo>
                <a:cubicBezTo>
                  <a:pt x="3588" y="1964"/>
                  <a:pt x="3579" y="1928"/>
                  <a:pt x="3561" y="1893"/>
                </a:cubicBezTo>
                <a:cubicBezTo>
                  <a:pt x="3526" y="2125"/>
                  <a:pt x="3436" y="2339"/>
                  <a:pt x="3302" y="2526"/>
                </a:cubicBezTo>
                <a:cubicBezTo>
                  <a:pt x="3222" y="2455"/>
                  <a:pt x="3142" y="2392"/>
                  <a:pt x="3061" y="2330"/>
                </a:cubicBezTo>
                <a:lnTo>
                  <a:pt x="2937" y="2232"/>
                </a:lnTo>
                <a:cubicBezTo>
                  <a:pt x="3088" y="1866"/>
                  <a:pt x="3169" y="1473"/>
                  <a:pt x="3160" y="1080"/>
                </a:cubicBezTo>
                <a:cubicBezTo>
                  <a:pt x="3142" y="1054"/>
                  <a:pt x="3124" y="1027"/>
                  <a:pt x="3097" y="1000"/>
                </a:cubicBezTo>
                <a:lnTo>
                  <a:pt x="3097" y="1143"/>
                </a:lnTo>
                <a:cubicBezTo>
                  <a:pt x="3097" y="1375"/>
                  <a:pt x="3079" y="1598"/>
                  <a:pt x="3026" y="1821"/>
                </a:cubicBezTo>
                <a:cubicBezTo>
                  <a:pt x="2999" y="1946"/>
                  <a:pt x="2963" y="2071"/>
                  <a:pt x="2919" y="2196"/>
                </a:cubicBezTo>
                <a:cubicBezTo>
                  <a:pt x="2758" y="2080"/>
                  <a:pt x="2588" y="1964"/>
                  <a:pt x="2428" y="1848"/>
                </a:cubicBezTo>
                <a:cubicBezTo>
                  <a:pt x="2553" y="1420"/>
                  <a:pt x="2615" y="973"/>
                  <a:pt x="2615" y="518"/>
                </a:cubicBezTo>
                <a:lnTo>
                  <a:pt x="2562" y="491"/>
                </a:lnTo>
                <a:lnTo>
                  <a:pt x="2562" y="714"/>
                </a:lnTo>
                <a:cubicBezTo>
                  <a:pt x="2562" y="955"/>
                  <a:pt x="2535" y="1196"/>
                  <a:pt x="2481" y="1437"/>
                </a:cubicBezTo>
                <a:cubicBezTo>
                  <a:pt x="2455" y="1562"/>
                  <a:pt x="2419" y="1696"/>
                  <a:pt x="2383" y="1821"/>
                </a:cubicBezTo>
                <a:cubicBezTo>
                  <a:pt x="2249" y="1732"/>
                  <a:pt x="2124" y="1643"/>
                  <a:pt x="1990" y="1553"/>
                </a:cubicBezTo>
                <a:cubicBezTo>
                  <a:pt x="1982" y="1544"/>
                  <a:pt x="2106" y="804"/>
                  <a:pt x="2044" y="233"/>
                </a:cubicBezTo>
                <a:lnTo>
                  <a:pt x="1990" y="215"/>
                </a:lnTo>
                <a:lnTo>
                  <a:pt x="1990" y="215"/>
                </a:lnTo>
                <a:cubicBezTo>
                  <a:pt x="2026" y="643"/>
                  <a:pt x="1999" y="1071"/>
                  <a:pt x="1928" y="1500"/>
                </a:cubicBezTo>
                <a:cubicBezTo>
                  <a:pt x="1928" y="1500"/>
                  <a:pt x="1928" y="1500"/>
                  <a:pt x="1928" y="1509"/>
                </a:cubicBezTo>
                <a:cubicBezTo>
                  <a:pt x="1803" y="1411"/>
                  <a:pt x="1482" y="1161"/>
                  <a:pt x="1473" y="1152"/>
                </a:cubicBezTo>
                <a:lnTo>
                  <a:pt x="1384" y="1071"/>
                </a:lnTo>
                <a:cubicBezTo>
                  <a:pt x="1375" y="822"/>
                  <a:pt x="1339" y="581"/>
                  <a:pt x="1303" y="340"/>
                </a:cubicBezTo>
                <a:cubicBezTo>
                  <a:pt x="1285" y="241"/>
                  <a:pt x="1268" y="152"/>
                  <a:pt x="1241" y="54"/>
                </a:cubicBezTo>
                <a:lnTo>
                  <a:pt x="1178" y="45"/>
                </a:lnTo>
                <a:lnTo>
                  <a:pt x="1178" y="45"/>
                </a:lnTo>
                <a:cubicBezTo>
                  <a:pt x="1196" y="143"/>
                  <a:pt x="1223" y="250"/>
                  <a:pt x="1241" y="357"/>
                </a:cubicBezTo>
                <a:cubicBezTo>
                  <a:pt x="1285" y="581"/>
                  <a:pt x="1321" y="813"/>
                  <a:pt x="1357" y="1036"/>
                </a:cubicBezTo>
                <a:cubicBezTo>
                  <a:pt x="1232" y="929"/>
                  <a:pt x="1107" y="813"/>
                  <a:pt x="991" y="714"/>
                </a:cubicBezTo>
                <a:cubicBezTo>
                  <a:pt x="946" y="679"/>
                  <a:pt x="911" y="643"/>
                  <a:pt x="866" y="607"/>
                </a:cubicBezTo>
                <a:cubicBezTo>
                  <a:pt x="830" y="491"/>
                  <a:pt x="803" y="375"/>
                  <a:pt x="777" y="250"/>
                </a:cubicBezTo>
                <a:cubicBezTo>
                  <a:pt x="759" y="170"/>
                  <a:pt x="741" y="81"/>
                  <a:pt x="7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0" name="Google Shape;890;p9"/>
          <p:cNvSpPr/>
          <p:nvPr/>
        </p:nvSpPr>
        <p:spPr>
          <a:xfrm>
            <a:off x="11079771" y="1289360"/>
            <a:ext cx="206745" cy="230688"/>
          </a:xfrm>
          <a:custGeom>
            <a:avLst/>
            <a:gdLst/>
            <a:ahLst/>
            <a:cxnLst/>
            <a:rect l="l" t="t" r="r" b="b"/>
            <a:pathLst>
              <a:path w="2625" h="2929" extrusionOk="0">
                <a:moveTo>
                  <a:pt x="1785" y="179"/>
                </a:moveTo>
                <a:cubicBezTo>
                  <a:pt x="1660" y="152"/>
                  <a:pt x="1526" y="126"/>
                  <a:pt x="1366" y="99"/>
                </a:cubicBezTo>
                <a:cubicBezTo>
                  <a:pt x="911" y="19"/>
                  <a:pt x="455" y="1"/>
                  <a:pt x="0" y="54"/>
                </a:cubicBezTo>
                <a:cubicBezTo>
                  <a:pt x="116" y="224"/>
                  <a:pt x="402" y="1554"/>
                  <a:pt x="554" y="1893"/>
                </a:cubicBezTo>
                <a:cubicBezTo>
                  <a:pt x="696" y="2196"/>
                  <a:pt x="1107" y="2625"/>
                  <a:pt x="1714" y="2928"/>
                </a:cubicBezTo>
                <a:cubicBezTo>
                  <a:pt x="2597" y="2232"/>
                  <a:pt x="2624" y="911"/>
                  <a:pt x="1776" y="1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1" name="Google Shape;891;p9"/>
          <p:cNvSpPr/>
          <p:nvPr/>
        </p:nvSpPr>
        <p:spPr>
          <a:xfrm>
            <a:off x="11076227" y="1291014"/>
            <a:ext cx="306849" cy="250299"/>
          </a:xfrm>
          <a:custGeom>
            <a:avLst/>
            <a:gdLst/>
            <a:ahLst/>
            <a:cxnLst/>
            <a:rect l="l" t="t" r="r" b="b"/>
            <a:pathLst>
              <a:path w="3896" h="3178" extrusionOk="0">
                <a:moveTo>
                  <a:pt x="3844" y="2670"/>
                </a:moveTo>
                <a:lnTo>
                  <a:pt x="3844" y="2670"/>
                </a:lnTo>
                <a:cubicBezTo>
                  <a:pt x="3848" y="2695"/>
                  <a:pt x="3852" y="2720"/>
                  <a:pt x="3856" y="2746"/>
                </a:cubicBezTo>
                <a:cubicBezTo>
                  <a:pt x="3860" y="2770"/>
                  <a:pt x="3866" y="2795"/>
                  <a:pt x="3871" y="2819"/>
                </a:cubicBezTo>
                <a:lnTo>
                  <a:pt x="3871" y="2819"/>
                </a:lnTo>
                <a:cubicBezTo>
                  <a:pt x="3866" y="2787"/>
                  <a:pt x="3861" y="2755"/>
                  <a:pt x="3856" y="2720"/>
                </a:cubicBezTo>
                <a:cubicBezTo>
                  <a:pt x="3852" y="2703"/>
                  <a:pt x="3848" y="2687"/>
                  <a:pt x="3844" y="2670"/>
                </a:cubicBezTo>
                <a:close/>
                <a:moveTo>
                  <a:pt x="3871" y="2819"/>
                </a:moveTo>
                <a:cubicBezTo>
                  <a:pt x="3875" y="2843"/>
                  <a:pt x="3878" y="2867"/>
                  <a:pt x="3882" y="2892"/>
                </a:cubicBezTo>
                <a:lnTo>
                  <a:pt x="3882" y="2892"/>
                </a:lnTo>
                <a:cubicBezTo>
                  <a:pt x="3880" y="2867"/>
                  <a:pt x="3876" y="2843"/>
                  <a:pt x="3871" y="2819"/>
                </a:cubicBezTo>
                <a:close/>
                <a:moveTo>
                  <a:pt x="3882" y="2892"/>
                </a:moveTo>
                <a:cubicBezTo>
                  <a:pt x="3883" y="2900"/>
                  <a:pt x="3883" y="2908"/>
                  <a:pt x="3883" y="2916"/>
                </a:cubicBezTo>
                <a:cubicBezTo>
                  <a:pt x="3889" y="2953"/>
                  <a:pt x="3895" y="2989"/>
                  <a:pt x="3896" y="3023"/>
                </a:cubicBezTo>
                <a:lnTo>
                  <a:pt x="3896" y="3023"/>
                </a:lnTo>
                <a:cubicBezTo>
                  <a:pt x="3896" y="2981"/>
                  <a:pt x="3889" y="2937"/>
                  <a:pt x="3883" y="2898"/>
                </a:cubicBezTo>
                <a:cubicBezTo>
                  <a:pt x="3883" y="2896"/>
                  <a:pt x="3882" y="2894"/>
                  <a:pt x="3882" y="2892"/>
                </a:cubicBezTo>
                <a:close/>
                <a:moveTo>
                  <a:pt x="3896" y="3023"/>
                </a:moveTo>
                <a:cubicBezTo>
                  <a:pt x="3895" y="3038"/>
                  <a:pt x="3894" y="3053"/>
                  <a:pt x="3892" y="3068"/>
                </a:cubicBezTo>
                <a:cubicBezTo>
                  <a:pt x="3895" y="3054"/>
                  <a:pt x="3896" y="3039"/>
                  <a:pt x="3896" y="3023"/>
                </a:cubicBezTo>
                <a:close/>
                <a:moveTo>
                  <a:pt x="543" y="0"/>
                </a:moveTo>
                <a:cubicBezTo>
                  <a:pt x="384" y="0"/>
                  <a:pt x="225" y="7"/>
                  <a:pt x="66" y="22"/>
                </a:cubicBezTo>
                <a:lnTo>
                  <a:pt x="66" y="22"/>
                </a:lnTo>
                <a:cubicBezTo>
                  <a:pt x="65" y="20"/>
                  <a:pt x="64" y="17"/>
                  <a:pt x="63" y="15"/>
                </a:cubicBezTo>
                <a:lnTo>
                  <a:pt x="60" y="22"/>
                </a:lnTo>
                <a:lnTo>
                  <a:pt x="60" y="22"/>
                </a:lnTo>
                <a:cubicBezTo>
                  <a:pt x="52" y="23"/>
                  <a:pt x="44" y="24"/>
                  <a:pt x="36" y="24"/>
                </a:cubicBezTo>
                <a:lnTo>
                  <a:pt x="1" y="24"/>
                </a:lnTo>
                <a:lnTo>
                  <a:pt x="18" y="60"/>
                </a:lnTo>
                <a:cubicBezTo>
                  <a:pt x="72" y="167"/>
                  <a:pt x="108" y="274"/>
                  <a:pt x="143" y="390"/>
                </a:cubicBezTo>
                <a:cubicBezTo>
                  <a:pt x="170" y="497"/>
                  <a:pt x="206" y="613"/>
                  <a:pt x="242" y="720"/>
                </a:cubicBezTo>
                <a:lnTo>
                  <a:pt x="429" y="1408"/>
                </a:lnTo>
                <a:cubicBezTo>
                  <a:pt x="465" y="1524"/>
                  <a:pt x="500" y="1631"/>
                  <a:pt x="536" y="1747"/>
                </a:cubicBezTo>
                <a:cubicBezTo>
                  <a:pt x="572" y="1854"/>
                  <a:pt x="625" y="1961"/>
                  <a:pt x="688" y="2059"/>
                </a:cubicBezTo>
                <a:cubicBezTo>
                  <a:pt x="831" y="2256"/>
                  <a:pt x="1000" y="2425"/>
                  <a:pt x="1188" y="2568"/>
                </a:cubicBezTo>
                <a:cubicBezTo>
                  <a:pt x="1375" y="2711"/>
                  <a:pt x="1580" y="2836"/>
                  <a:pt x="1794" y="2943"/>
                </a:cubicBezTo>
                <a:cubicBezTo>
                  <a:pt x="2009" y="3050"/>
                  <a:pt x="2241" y="3121"/>
                  <a:pt x="2473" y="3157"/>
                </a:cubicBezTo>
                <a:cubicBezTo>
                  <a:pt x="2618" y="3171"/>
                  <a:pt x="2764" y="3178"/>
                  <a:pt x="2910" y="3178"/>
                </a:cubicBezTo>
                <a:cubicBezTo>
                  <a:pt x="3240" y="3178"/>
                  <a:pt x="3570" y="3142"/>
                  <a:pt x="3892" y="3068"/>
                </a:cubicBezTo>
                <a:lnTo>
                  <a:pt x="3892" y="3068"/>
                </a:lnTo>
                <a:cubicBezTo>
                  <a:pt x="3602" y="3124"/>
                  <a:pt x="3305" y="3151"/>
                  <a:pt x="3009" y="3151"/>
                </a:cubicBezTo>
                <a:cubicBezTo>
                  <a:pt x="2832" y="3151"/>
                  <a:pt x="2656" y="3141"/>
                  <a:pt x="2482" y="3121"/>
                </a:cubicBezTo>
                <a:cubicBezTo>
                  <a:pt x="2250" y="3086"/>
                  <a:pt x="2018" y="3014"/>
                  <a:pt x="1812" y="2907"/>
                </a:cubicBezTo>
                <a:cubicBezTo>
                  <a:pt x="1598" y="2800"/>
                  <a:pt x="1402" y="2675"/>
                  <a:pt x="1214" y="2532"/>
                </a:cubicBezTo>
                <a:cubicBezTo>
                  <a:pt x="1027" y="2389"/>
                  <a:pt x="857" y="2220"/>
                  <a:pt x="723" y="2032"/>
                </a:cubicBezTo>
                <a:cubicBezTo>
                  <a:pt x="652" y="1934"/>
                  <a:pt x="607" y="1827"/>
                  <a:pt x="572" y="1720"/>
                </a:cubicBezTo>
                <a:cubicBezTo>
                  <a:pt x="536" y="1604"/>
                  <a:pt x="500" y="1497"/>
                  <a:pt x="465" y="1381"/>
                </a:cubicBezTo>
                <a:lnTo>
                  <a:pt x="286" y="694"/>
                </a:lnTo>
                <a:cubicBezTo>
                  <a:pt x="250" y="578"/>
                  <a:pt x="224" y="462"/>
                  <a:pt x="188" y="355"/>
                </a:cubicBezTo>
                <a:cubicBezTo>
                  <a:pt x="165" y="253"/>
                  <a:pt x="127" y="151"/>
                  <a:pt x="83" y="56"/>
                </a:cubicBezTo>
                <a:lnTo>
                  <a:pt x="83" y="56"/>
                </a:lnTo>
                <a:cubicBezTo>
                  <a:pt x="249" y="38"/>
                  <a:pt x="416" y="29"/>
                  <a:pt x="583" y="29"/>
                </a:cubicBezTo>
                <a:cubicBezTo>
                  <a:pt x="870" y="29"/>
                  <a:pt x="1157" y="55"/>
                  <a:pt x="1437" y="105"/>
                </a:cubicBezTo>
                <a:cubicBezTo>
                  <a:pt x="1670" y="140"/>
                  <a:pt x="1902" y="194"/>
                  <a:pt x="2116" y="265"/>
                </a:cubicBezTo>
                <a:cubicBezTo>
                  <a:pt x="2339" y="346"/>
                  <a:pt x="2544" y="462"/>
                  <a:pt x="2732" y="604"/>
                </a:cubicBezTo>
                <a:cubicBezTo>
                  <a:pt x="3124" y="863"/>
                  <a:pt x="3347" y="1292"/>
                  <a:pt x="3535" y="1720"/>
                </a:cubicBezTo>
                <a:cubicBezTo>
                  <a:pt x="3624" y="1934"/>
                  <a:pt x="3704" y="2157"/>
                  <a:pt x="3767" y="2381"/>
                </a:cubicBezTo>
                <a:cubicBezTo>
                  <a:pt x="3797" y="2479"/>
                  <a:pt x="3821" y="2577"/>
                  <a:pt x="3844" y="2670"/>
                </a:cubicBezTo>
                <a:lnTo>
                  <a:pt x="3844" y="2670"/>
                </a:lnTo>
                <a:cubicBezTo>
                  <a:pt x="3827" y="2576"/>
                  <a:pt x="3806" y="2490"/>
                  <a:pt x="3785" y="2398"/>
                </a:cubicBezTo>
                <a:cubicBezTo>
                  <a:pt x="3722" y="2175"/>
                  <a:pt x="3642" y="1952"/>
                  <a:pt x="3562" y="1729"/>
                </a:cubicBezTo>
                <a:cubicBezTo>
                  <a:pt x="3472" y="1515"/>
                  <a:pt x="3365" y="1301"/>
                  <a:pt x="3240" y="1104"/>
                </a:cubicBezTo>
                <a:cubicBezTo>
                  <a:pt x="3169" y="997"/>
                  <a:pt x="3098" y="908"/>
                  <a:pt x="3017" y="819"/>
                </a:cubicBezTo>
                <a:cubicBezTo>
                  <a:pt x="2937" y="738"/>
                  <a:pt x="2848" y="667"/>
                  <a:pt x="2749" y="596"/>
                </a:cubicBezTo>
                <a:cubicBezTo>
                  <a:pt x="2562" y="444"/>
                  <a:pt x="2357" y="328"/>
                  <a:pt x="2134" y="247"/>
                </a:cubicBezTo>
                <a:cubicBezTo>
                  <a:pt x="1911" y="176"/>
                  <a:pt x="1678" y="122"/>
                  <a:pt x="1446" y="78"/>
                </a:cubicBezTo>
                <a:cubicBezTo>
                  <a:pt x="1148" y="26"/>
                  <a:pt x="846" y="0"/>
                  <a:pt x="5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2" name="Google Shape;892;p9"/>
          <p:cNvSpPr/>
          <p:nvPr/>
        </p:nvSpPr>
        <p:spPr>
          <a:xfrm>
            <a:off x="10427089" y="747336"/>
            <a:ext cx="200051" cy="233287"/>
          </a:xfrm>
          <a:custGeom>
            <a:avLst/>
            <a:gdLst/>
            <a:ahLst/>
            <a:cxnLst/>
            <a:rect l="l" t="t" r="r" b="b"/>
            <a:pathLst>
              <a:path w="2540" h="2962" extrusionOk="0">
                <a:moveTo>
                  <a:pt x="1670" y="0"/>
                </a:moveTo>
                <a:cubicBezTo>
                  <a:pt x="1491" y="0"/>
                  <a:pt x="1266" y="39"/>
                  <a:pt x="1094" y="198"/>
                </a:cubicBezTo>
                <a:cubicBezTo>
                  <a:pt x="746" y="519"/>
                  <a:pt x="85" y="1385"/>
                  <a:pt x="41" y="2054"/>
                </a:cubicBezTo>
                <a:cubicBezTo>
                  <a:pt x="1" y="2649"/>
                  <a:pt x="271" y="2962"/>
                  <a:pt x="751" y="2962"/>
                </a:cubicBezTo>
                <a:cubicBezTo>
                  <a:pt x="811" y="2962"/>
                  <a:pt x="875" y="2957"/>
                  <a:pt x="942" y="2947"/>
                </a:cubicBezTo>
                <a:cubicBezTo>
                  <a:pt x="1540" y="2866"/>
                  <a:pt x="2316" y="1688"/>
                  <a:pt x="2423" y="1081"/>
                </a:cubicBezTo>
                <a:cubicBezTo>
                  <a:pt x="2540" y="475"/>
                  <a:pt x="1977" y="37"/>
                  <a:pt x="1977" y="37"/>
                </a:cubicBezTo>
                <a:cubicBezTo>
                  <a:pt x="1977" y="37"/>
                  <a:pt x="1845" y="0"/>
                  <a:pt x="167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3" name="Google Shape;893;p9"/>
          <p:cNvSpPr/>
          <p:nvPr/>
        </p:nvSpPr>
        <p:spPr>
          <a:xfrm>
            <a:off x="10433075" y="704098"/>
            <a:ext cx="187449" cy="273927"/>
          </a:xfrm>
          <a:custGeom>
            <a:avLst/>
            <a:gdLst/>
            <a:ahLst/>
            <a:cxnLst/>
            <a:rect l="l" t="t" r="r" b="b"/>
            <a:pathLst>
              <a:path w="2380" h="3478" extrusionOk="0">
                <a:moveTo>
                  <a:pt x="1223" y="1050"/>
                </a:moveTo>
                <a:cubicBezTo>
                  <a:pt x="1216" y="1052"/>
                  <a:pt x="1208" y="1054"/>
                  <a:pt x="1201" y="1056"/>
                </a:cubicBezTo>
                <a:lnTo>
                  <a:pt x="1201" y="1056"/>
                </a:lnTo>
                <a:cubicBezTo>
                  <a:pt x="1211" y="1054"/>
                  <a:pt x="1221" y="1052"/>
                  <a:pt x="1232" y="1050"/>
                </a:cubicBezTo>
                <a:close/>
                <a:moveTo>
                  <a:pt x="1201" y="1056"/>
                </a:moveTo>
                <a:cubicBezTo>
                  <a:pt x="1006" y="1092"/>
                  <a:pt x="811" y="1153"/>
                  <a:pt x="625" y="1238"/>
                </a:cubicBezTo>
                <a:lnTo>
                  <a:pt x="598" y="1273"/>
                </a:lnTo>
                <a:cubicBezTo>
                  <a:pt x="788" y="1179"/>
                  <a:pt x="994" y="1109"/>
                  <a:pt x="1201" y="1056"/>
                </a:cubicBezTo>
                <a:close/>
                <a:moveTo>
                  <a:pt x="2351" y="0"/>
                </a:moveTo>
                <a:cubicBezTo>
                  <a:pt x="2347" y="0"/>
                  <a:pt x="2343" y="2"/>
                  <a:pt x="2339" y="6"/>
                </a:cubicBezTo>
                <a:cubicBezTo>
                  <a:pt x="2053" y="301"/>
                  <a:pt x="1821" y="640"/>
                  <a:pt x="1642" y="1015"/>
                </a:cubicBezTo>
                <a:lnTo>
                  <a:pt x="1482" y="1015"/>
                </a:lnTo>
                <a:cubicBezTo>
                  <a:pt x="1455" y="1015"/>
                  <a:pt x="1428" y="1015"/>
                  <a:pt x="1410" y="1024"/>
                </a:cubicBezTo>
                <a:lnTo>
                  <a:pt x="1357" y="1024"/>
                </a:lnTo>
                <a:lnTo>
                  <a:pt x="1294" y="1032"/>
                </a:lnTo>
                <a:lnTo>
                  <a:pt x="1232" y="1050"/>
                </a:lnTo>
                <a:lnTo>
                  <a:pt x="1250" y="1050"/>
                </a:lnTo>
                <a:lnTo>
                  <a:pt x="1330" y="1041"/>
                </a:lnTo>
                <a:lnTo>
                  <a:pt x="1384" y="1041"/>
                </a:lnTo>
                <a:lnTo>
                  <a:pt x="1455" y="1032"/>
                </a:lnTo>
                <a:lnTo>
                  <a:pt x="1625" y="1032"/>
                </a:lnTo>
                <a:cubicBezTo>
                  <a:pt x="1571" y="1131"/>
                  <a:pt x="1517" y="1229"/>
                  <a:pt x="1473" y="1327"/>
                </a:cubicBezTo>
                <a:cubicBezTo>
                  <a:pt x="1464" y="1345"/>
                  <a:pt x="1455" y="1372"/>
                  <a:pt x="1446" y="1389"/>
                </a:cubicBezTo>
                <a:cubicBezTo>
                  <a:pt x="1348" y="1604"/>
                  <a:pt x="1250" y="1818"/>
                  <a:pt x="1152" y="2023"/>
                </a:cubicBezTo>
                <a:lnTo>
                  <a:pt x="1134" y="2023"/>
                </a:lnTo>
                <a:cubicBezTo>
                  <a:pt x="911" y="2023"/>
                  <a:pt x="679" y="2041"/>
                  <a:pt x="446" y="2086"/>
                </a:cubicBezTo>
                <a:cubicBezTo>
                  <a:pt x="339" y="2103"/>
                  <a:pt x="223" y="2139"/>
                  <a:pt x="116" y="2175"/>
                </a:cubicBezTo>
                <a:lnTo>
                  <a:pt x="72" y="2184"/>
                </a:lnTo>
                <a:lnTo>
                  <a:pt x="63" y="2228"/>
                </a:lnTo>
                <a:lnTo>
                  <a:pt x="125" y="2202"/>
                </a:lnTo>
                <a:cubicBezTo>
                  <a:pt x="232" y="2166"/>
                  <a:pt x="339" y="2139"/>
                  <a:pt x="455" y="2121"/>
                </a:cubicBezTo>
                <a:cubicBezTo>
                  <a:pt x="641" y="2084"/>
                  <a:pt x="827" y="2066"/>
                  <a:pt x="1018" y="2066"/>
                </a:cubicBezTo>
                <a:cubicBezTo>
                  <a:pt x="1057" y="2066"/>
                  <a:pt x="1095" y="2066"/>
                  <a:pt x="1134" y="2068"/>
                </a:cubicBezTo>
                <a:cubicBezTo>
                  <a:pt x="1018" y="2309"/>
                  <a:pt x="893" y="2550"/>
                  <a:pt x="750" y="2782"/>
                </a:cubicBezTo>
                <a:lnTo>
                  <a:pt x="741" y="2782"/>
                </a:lnTo>
                <a:cubicBezTo>
                  <a:pt x="491" y="2853"/>
                  <a:pt x="241" y="2933"/>
                  <a:pt x="0" y="3032"/>
                </a:cubicBezTo>
                <a:cubicBezTo>
                  <a:pt x="0" y="3041"/>
                  <a:pt x="9" y="3058"/>
                  <a:pt x="9" y="3067"/>
                </a:cubicBezTo>
                <a:cubicBezTo>
                  <a:pt x="63" y="3050"/>
                  <a:pt x="125" y="3023"/>
                  <a:pt x="170" y="3005"/>
                </a:cubicBezTo>
                <a:cubicBezTo>
                  <a:pt x="348" y="2942"/>
                  <a:pt x="536" y="2889"/>
                  <a:pt x="723" y="2835"/>
                </a:cubicBezTo>
                <a:lnTo>
                  <a:pt x="723" y="2835"/>
                </a:lnTo>
                <a:cubicBezTo>
                  <a:pt x="589" y="3050"/>
                  <a:pt x="455" y="3255"/>
                  <a:pt x="322" y="3460"/>
                </a:cubicBezTo>
                <a:lnTo>
                  <a:pt x="366" y="3478"/>
                </a:lnTo>
                <a:cubicBezTo>
                  <a:pt x="589" y="3157"/>
                  <a:pt x="812" y="2835"/>
                  <a:pt x="1000" y="2496"/>
                </a:cubicBezTo>
                <a:cubicBezTo>
                  <a:pt x="1098" y="2791"/>
                  <a:pt x="1160" y="3085"/>
                  <a:pt x="1178" y="3389"/>
                </a:cubicBezTo>
                <a:lnTo>
                  <a:pt x="1205" y="3380"/>
                </a:lnTo>
                <a:cubicBezTo>
                  <a:pt x="1187" y="3067"/>
                  <a:pt x="1125" y="2755"/>
                  <a:pt x="1027" y="2452"/>
                </a:cubicBezTo>
                <a:cubicBezTo>
                  <a:pt x="1071" y="2380"/>
                  <a:pt x="1116" y="2300"/>
                  <a:pt x="1152" y="2219"/>
                </a:cubicBezTo>
                <a:cubicBezTo>
                  <a:pt x="1268" y="1987"/>
                  <a:pt x="1375" y="1755"/>
                  <a:pt x="1491" y="1523"/>
                </a:cubicBezTo>
                <a:cubicBezTo>
                  <a:pt x="1580" y="1720"/>
                  <a:pt x="1660" y="1934"/>
                  <a:pt x="1732" y="2148"/>
                </a:cubicBezTo>
                <a:cubicBezTo>
                  <a:pt x="1785" y="2336"/>
                  <a:pt x="1821" y="2523"/>
                  <a:pt x="1848" y="2719"/>
                </a:cubicBezTo>
                <a:lnTo>
                  <a:pt x="1866" y="2701"/>
                </a:lnTo>
                <a:cubicBezTo>
                  <a:pt x="1848" y="2514"/>
                  <a:pt x="1821" y="2318"/>
                  <a:pt x="1767" y="2139"/>
                </a:cubicBezTo>
                <a:cubicBezTo>
                  <a:pt x="1714" y="1898"/>
                  <a:pt x="1625" y="1675"/>
                  <a:pt x="1509" y="1470"/>
                </a:cubicBezTo>
                <a:lnTo>
                  <a:pt x="1553" y="1381"/>
                </a:lnTo>
                <a:cubicBezTo>
                  <a:pt x="1589" y="1300"/>
                  <a:pt x="1625" y="1220"/>
                  <a:pt x="1660" y="1148"/>
                </a:cubicBezTo>
                <a:cubicBezTo>
                  <a:pt x="1669" y="1140"/>
                  <a:pt x="1669" y="1131"/>
                  <a:pt x="1669" y="1122"/>
                </a:cubicBezTo>
                <a:cubicBezTo>
                  <a:pt x="1714" y="1041"/>
                  <a:pt x="1750" y="970"/>
                  <a:pt x="1785" y="899"/>
                </a:cubicBezTo>
                <a:cubicBezTo>
                  <a:pt x="1848" y="979"/>
                  <a:pt x="1892" y="1068"/>
                  <a:pt x="1946" y="1148"/>
                </a:cubicBezTo>
                <a:cubicBezTo>
                  <a:pt x="2089" y="1389"/>
                  <a:pt x="2205" y="1639"/>
                  <a:pt x="2294" y="1898"/>
                </a:cubicBezTo>
                <a:lnTo>
                  <a:pt x="2312" y="1827"/>
                </a:lnTo>
                <a:cubicBezTo>
                  <a:pt x="2214" y="1532"/>
                  <a:pt x="2071" y="1256"/>
                  <a:pt x="1901" y="997"/>
                </a:cubicBezTo>
                <a:cubicBezTo>
                  <a:pt x="1874" y="952"/>
                  <a:pt x="1839" y="908"/>
                  <a:pt x="1803" y="863"/>
                </a:cubicBezTo>
                <a:lnTo>
                  <a:pt x="1848" y="774"/>
                </a:lnTo>
                <a:cubicBezTo>
                  <a:pt x="1990" y="515"/>
                  <a:pt x="2169" y="265"/>
                  <a:pt x="2365" y="42"/>
                </a:cubicBezTo>
                <a:cubicBezTo>
                  <a:pt x="2379" y="21"/>
                  <a:pt x="2366" y="0"/>
                  <a:pt x="2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4" name="Google Shape;894;p9"/>
          <p:cNvSpPr/>
          <p:nvPr/>
        </p:nvSpPr>
        <p:spPr>
          <a:xfrm>
            <a:off x="10427404" y="747101"/>
            <a:ext cx="193435" cy="235729"/>
          </a:xfrm>
          <a:custGeom>
            <a:avLst/>
            <a:gdLst/>
            <a:ahLst/>
            <a:cxnLst/>
            <a:rect l="l" t="t" r="r" b="b"/>
            <a:pathLst>
              <a:path w="2456" h="2993" extrusionOk="0">
                <a:moveTo>
                  <a:pt x="1671" y="0"/>
                </a:moveTo>
                <a:cubicBezTo>
                  <a:pt x="1599" y="0"/>
                  <a:pt x="1526" y="7"/>
                  <a:pt x="1456" y="22"/>
                </a:cubicBezTo>
                <a:cubicBezTo>
                  <a:pt x="1375" y="40"/>
                  <a:pt x="1286" y="67"/>
                  <a:pt x="1215" y="103"/>
                </a:cubicBezTo>
                <a:cubicBezTo>
                  <a:pt x="1134" y="147"/>
                  <a:pt x="1072" y="210"/>
                  <a:pt x="1009" y="272"/>
                </a:cubicBezTo>
                <a:cubicBezTo>
                  <a:pt x="768" y="522"/>
                  <a:pt x="554" y="799"/>
                  <a:pt x="376" y="1093"/>
                </a:cubicBezTo>
                <a:cubicBezTo>
                  <a:pt x="286" y="1245"/>
                  <a:pt x="206" y="1397"/>
                  <a:pt x="144" y="1557"/>
                </a:cubicBezTo>
                <a:cubicBezTo>
                  <a:pt x="72" y="1718"/>
                  <a:pt x="28" y="1888"/>
                  <a:pt x="19" y="2066"/>
                </a:cubicBezTo>
                <a:cubicBezTo>
                  <a:pt x="1" y="2245"/>
                  <a:pt x="19" y="2423"/>
                  <a:pt x="81" y="2584"/>
                </a:cubicBezTo>
                <a:cubicBezTo>
                  <a:pt x="117" y="2673"/>
                  <a:pt x="170" y="2744"/>
                  <a:pt x="233" y="2807"/>
                </a:cubicBezTo>
                <a:cubicBezTo>
                  <a:pt x="295" y="2869"/>
                  <a:pt x="376" y="2914"/>
                  <a:pt x="456" y="2950"/>
                </a:cubicBezTo>
                <a:cubicBezTo>
                  <a:pt x="549" y="2979"/>
                  <a:pt x="648" y="2993"/>
                  <a:pt x="746" y="2993"/>
                </a:cubicBezTo>
                <a:cubicBezTo>
                  <a:pt x="827" y="2993"/>
                  <a:pt x="906" y="2984"/>
                  <a:pt x="983" y="2968"/>
                </a:cubicBezTo>
                <a:cubicBezTo>
                  <a:pt x="1152" y="2914"/>
                  <a:pt x="1313" y="2825"/>
                  <a:pt x="1438" y="2709"/>
                </a:cubicBezTo>
                <a:cubicBezTo>
                  <a:pt x="1822" y="2352"/>
                  <a:pt x="2134" y="1923"/>
                  <a:pt x="2330" y="1433"/>
                </a:cubicBezTo>
                <a:cubicBezTo>
                  <a:pt x="2402" y="1281"/>
                  <a:pt x="2446" y="1102"/>
                  <a:pt x="2455" y="933"/>
                </a:cubicBezTo>
                <a:cubicBezTo>
                  <a:pt x="2446" y="754"/>
                  <a:pt x="2402" y="585"/>
                  <a:pt x="2312" y="433"/>
                </a:cubicBezTo>
                <a:cubicBezTo>
                  <a:pt x="2223" y="281"/>
                  <a:pt x="2107" y="147"/>
                  <a:pt x="1973" y="40"/>
                </a:cubicBezTo>
                <a:lnTo>
                  <a:pt x="1973" y="40"/>
                </a:lnTo>
                <a:cubicBezTo>
                  <a:pt x="2107" y="147"/>
                  <a:pt x="2214" y="290"/>
                  <a:pt x="2303" y="442"/>
                </a:cubicBezTo>
                <a:cubicBezTo>
                  <a:pt x="2384" y="594"/>
                  <a:pt x="2428" y="763"/>
                  <a:pt x="2428" y="933"/>
                </a:cubicBezTo>
                <a:cubicBezTo>
                  <a:pt x="2419" y="1102"/>
                  <a:pt x="2375" y="1272"/>
                  <a:pt x="2303" y="1433"/>
                </a:cubicBezTo>
                <a:cubicBezTo>
                  <a:pt x="2241" y="1584"/>
                  <a:pt x="2161" y="1736"/>
                  <a:pt x="2071" y="1888"/>
                </a:cubicBezTo>
                <a:cubicBezTo>
                  <a:pt x="1893" y="2182"/>
                  <a:pt x="1670" y="2450"/>
                  <a:pt x="1420" y="2682"/>
                </a:cubicBezTo>
                <a:cubicBezTo>
                  <a:pt x="1295" y="2789"/>
                  <a:pt x="1143" y="2878"/>
                  <a:pt x="983" y="2923"/>
                </a:cubicBezTo>
                <a:cubicBezTo>
                  <a:pt x="912" y="2938"/>
                  <a:pt x="841" y="2945"/>
                  <a:pt x="771" y="2945"/>
                </a:cubicBezTo>
                <a:cubicBezTo>
                  <a:pt x="673" y="2945"/>
                  <a:pt x="576" y="2931"/>
                  <a:pt x="483" y="2905"/>
                </a:cubicBezTo>
                <a:cubicBezTo>
                  <a:pt x="402" y="2878"/>
                  <a:pt x="331" y="2834"/>
                  <a:pt x="269" y="2780"/>
                </a:cubicBezTo>
                <a:cubicBezTo>
                  <a:pt x="215" y="2718"/>
                  <a:pt x="161" y="2646"/>
                  <a:pt x="135" y="2575"/>
                </a:cubicBezTo>
                <a:cubicBezTo>
                  <a:pt x="72" y="2414"/>
                  <a:pt x="54" y="2245"/>
                  <a:pt x="63" y="2075"/>
                </a:cubicBezTo>
                <a:cubicBezTo>
                  <a:pt x="81" y="1906"/>
                  <a:pt x="117" y="1736"/>
                  <a:pt x="188" y="1575"/>
                </a:cubicBezTo>
                <a:cubicBezTo>
                  <a:pt x="251" y="1415"/>
                  <a:pt x="322" y="1263"/>
                  <a:pt x="411" y="1111"/>
                </a:cubicBezTo>
                <a:cubicBezTo>
                  <a:pt x="581" y="817"/>
                  <a:pt x="786" y="540"/>
                  <a:pt x="1027" y="290"/>
                </a:cubicBezTo>
                <a:cubicBezTo>
                  <a:pt x="1081" y="228"/>
                  <a:pt x="1152" y="174"/>
                  <a:pt x="1224" y="129"/>
                </a:cubicBezTo>
                <a:cubicBezTo>
                  <a:pt x="1295" y="85"/>
                  <a:pt x="1375" y="58"/>
                  <a:pt x="1465" y="40"/>
                </a:cubicBezTo>
                <a:cubicBezTo>
                  <a:pt x="1549" y="22"/>
                  <a:pt x="1634" y="13"/>
                  <a:pt x="1719" y="13"/>
                </a:cubicBezTo>
                <a:cubicBezTo>
                  <a:pt x="1804" y="13"/>
                  <a:pt x="1888" y="22"/>
                  <a:pt x="1973" y="40"/>
                </a:cubicBezTo>
                <a:cubicBezTo>
                  <a:pt x="1874" y="14"/>
                  <a:pt x="1773" y="0"/>
                  <a:pt x="16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5" name="Google Shape;895;p9"/>
          <p:cNvSpPr/>
          <p:nvPr/>
        </p:nvSpPr>
        <p:spPr>
          <a:xfrm>
            <a:off x="10431658" y="830348"/>
            <a:ext cx="168783" cy="155472"/>
          </a:xfrm>
          <a:custGeom>
            <a:avLst/>
            <a:gdLst/>
            <a:ahLst/>
            <a:cxnLst/>
            <a:rect l="l" t="t" r="r" b="b"/>
            <a:pathLst>
              <a:path w="2143" h="1974" extrusionOk="0">
                <a:moveTo>
                  <a:pt x="884" y="1893"/>
                </a:moveTo>
                <a:cubicBezTo>
                  <a:pt x="1312" y="1830"/>
                  <a:pt x="1839" y="1206"/>
                  <a:pt x="2142" y="634"/>
                </a:cubicBezTo>
                <a:cubicBezTo>
                  <a:pt x="1589" y="1"/>
                  <a:pt x="572" y="99"/>
                  <a:pt x="152" y="831"/>
                </a:cubicBezTo>
                <a:cubicBezTo>
                  <a:pt x="63" y="982"/>
                  <a:pt x="9" y="1152"/>
                  <a:pt x="0" y="1330"/>
                </a:cubicBezTo>
                <a:cubicBezTo>
                  <a:pt x="72" y="1768"/>
                  <a:pt x="393" y="1973"/>
                  <a:pt x="884" y="1893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6" name="Google Shape;896;p9"/>
          <p:cNvSpPr/>
          <p:nvPr/>
        </p:nvSpPr>
        <p:spPr>
          <a:xfrm>
            <a:off x="10655887" y="732294"/>
            <a:ext cx="289679" cy="265815"/>
          </a:xfrm>
          <a:custGeom>
            <a:avLst/>
            <a:gdLst/>
            <a:ahLst/>
            <a:cxnLst/>
            <a:rect l="l" t="t" r="r" b="b"/>
            <a:pathLst>
              <a:path w="3678" h="3375" extrusionOk="0">
                <a:moveTo>
                  <a:pt x="1292" y="0"/>
                </a:moveTo>
                <a:cubicBezTo>
                  <a:pt x="753" y="0"/>
                  <a:pt x="322" y="353"/>
                  <a:pt x="322" y="353"/>
                </a:cubicBezTo>
                <a:cubicBezTo>
                  <a:pt x="322" y="353"/>
                  <a:pt x="0" y="978"/>
                  <a:pt x="286" y="1496"/>
                </a:cubicBezTo>
                <a:cubicBezTo>
                  <a:pt x="581" y="2004"/>
                  <a:pt x="1482" y="3066"/>
                  <a:pt x="2285" y="3298"/>
                </a:cubicBezTo>
                <a:cubicBezTo>
                  <a:pt x="2455" y="3350"/>
                  <a:pt x="2611" y="3375"/>
                  <a:pt x="2751" y="3375"/>
                </a:cubicBezTo>
                <a:cubicBezTo>
                  <a:pt x="3267" y="3375"/>
                  <a:pt x="3575" y="3038"/>
                  <a:pt x="3624" y="2442"/>
                </a:cubicBezTo>
                <a:cubicBezTo>
                  <a:pt x="3678" y="1674"/>
                  <a:pt x="2455" y="389"/>
                  <a:pt x="1732" y="85"/>
                </a:cubicBezTo>
                <a:cubicBezTo>
                  <a:pt x="1582" y="24"/>
                  <a:pt x="1433" y="0"/>
                  <a:pt x="1292" y="0"/>
                </a:cubicBezTo>
                <a:close/>
              </a:path>
            </a:pathLst>
          </a:custGeom>
          <a:solidFill>
            <a:srgbClr val="EB9B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7" name="Google Shape;897;p9"/>
          <p:cNvSpPr/>
          <p:nvPr/>
        </p:nvSpPr>
        <p:spPr>
          <a:xfrm>
            <a:off x="10630998" y="702285"/>
            <a:ext cx="303305" cy="295429"/>
          </a:xfrm>
          <a:custGeom>
            <a:avLst/>
            <a:gdLst/>
            <a:ahLst/>
            <a:cxnLst/>
            <a:rect l="l" t="t" r="r" b="b"/>
            <a:pathLst>
              <a:path w="3851" h="3751" extrusionOk="0">
                <a:moveTo>
                  <a:pt x="30" y="0"/>
                </a:moveTo>
                <a:cubicBezTo>
                  <a:pt x="15" y="0"/>
                  <a:pt x="0" y="19"/>
                  <a:pt x="13" y="38"/>
                </a:cubicBezTo>
                <a:cubicBezTo>
                  <a:pt x="290" y="466"/>
                  <a:pt x="638" y="850"/>
                  <a:pt x="1048" y="1171"/>
                </a:cubicBezTo>
                <a:cubicBezTo>
                  <a:pt x="1030" y="1225"/>
                  <a:pt x="1022" y="1270"/>
                  <a:pt x="1022" y="1323"/>
                </a:cubicBezTo>
                <a:cubicBezTo>
                  <a:pt x="1022" y="1341"/>
                  <a:pt x="1013" y="1359"/>
                  <a:pt x="1013" y="1377"/>
                </a:cubicBezTo>
                <a:cubicBezTo>
                  <a:pt x="1004" y="1395"/>
                  <a:pt x="1004" y="1439"/>
                  <a:pt x="995" y="1466"/>
                </a:cubicBezTo>
                <a:lnTo>
                  <a:pt x="995" y="1537"/>
                </a:lnTo>
                <a:lnTo>
                  <a:pt x="995" y="1618"/>
                </a:lnTo>
                <a:lnTo>
                  <a:pt x="995" y="1689"/>
                </a:lnTo>
                <a:cubicBezTo>
                  <a:pt x="986" y="1957"/>
                  <a:pt x="1004" y="2225"/>
                  <a:pt x="1048" y="2492"/>
                </a:cubicBezTo>
                <a:lnTo>
                  <a:pt x="1093" y="2537"/>
                </a:lnTo>
                <a:cubicBezTo>
                  <a:pt x="1039" y="2260"/>
                  <a:pt x="1013" y="1984"/>
                  <a:pt x="1022" y="1698"/>
                </a:cubicBezTo>
                <a:lnTo>
                  <a:pt x="1022" y="1662"/>
                </a:lnTo>
                <a:lnTo>
                  <a:pt x="1022" y="1555"/>
                </a:lnTo>
                <a:lnTo>
                  <a:pt x="1022" y="1502"/>
                </a:lnTo>
                <a:cubicBezTo>
                  <a:pt x="1022" y="1475"/>
                  <a:pt x="1030" y="1430"/>
                  <a:pt x="1030" y="1395"/>
                </a:cubicBezTo>
                <a:cubicBezTo>
                  <a:pt x="1039" y="1368"/>
                  <a:pt x="1030" y="1368"/>
                  <a:pt x="1039" y="1350"/>
                </a:cubicBezTo>
                <a:cubicBezTo>
                  <a:pt x="1048" y="1296"/>
                  <a:pt x="1057" y="1243"/>
                  <a:pt x="1066" y="1198"/>
                </a:cubicBezTo>
                <a:cubicBezTo>
                  <a:pt x="1182" y="1288"/>
                  <a:pt x="1289" y="1377"/>
                  <a:pt x="1396" y="1457"/>
                </a:cubicBezTo>
                <a:lnTo>
                  <a:pt x="1459" y="1511"/>
                </a:lnTo>
                <a:cubicBezTo>
                  <a:pt x="1700" y="1698"/>
                  <a:pt x="1932" y="1877"/>
                  <a:pt x="2164" y="2055"/>
                </a:cubicBezTo>
                <a:cubicBezTo>
                  <a:pt x="2155" y="2064"/>
                  <a:pt x="2155" y="2064"/>
                  <a:pt x="2155" y="2064"/>
                </a:cubicBezTo>
                <a:cubicBezTo>
                  <a:pt x="2084" y="2350"/>
                  <a:pt x="2048" y="2644"/>
                  <a:pt x="2039" y="2930"/>
                </a:cubicBezTo>
                <a:cubicBezTo>
                  <a:pt x="2039" y="3073"/>
                  <a:pt x="2039" y="3224"/>
                  <a:pt x="2057" y="3367"/>
                </a:cubicBezTo>
                <a:lnTo>
                  <a:pt x="2057" y="3421"/>
                </a:lnTo>
                <a:lnTo>
                  <a:pt x="2101" y="3456"/>
                </a:lnTo>
                <a:cubicBezTo>
                  <a:pt x="2101" y="3430"/>
                  <a:pt x="2093" y="3394"/>
                  <a:pt x="2093" y="3367"/>
                </a:cubicBezTo>
                <a:cubicBezTo>
                  <a:pt x="2084" y="3224"/>
                  <a:pt x="2075" y="3081"/>
                  <a:pt x="2084" y="2939"/>
                </a:cubicBezTo>
                <a:cubicBezTo>
                  <a:pt x="2093" y="2653"/>
                  <a:pt x="2128" y="2367"/>
                  <a:pt x="2200" y="2091"/>
                </a:cubicBezTo>
                <a:cubicBezTo>
                  <a:pt x="2467" y="2305"/>
                  <a:pt x="2735" y="2519"/>
                  <a:pt x="2985" y="2760"/>
                </a:cubicBezTo>
                <a:cubicBezTo>
                  <a:pt x="2985" y="2760"/>
                  <a:pt x="2985" y="2760"/>
                  <a:pt x="2985" y="2769"/>
                </a:cubicBezTo>
                <a:cubicBezTo>
                  <a:pt x="2994" y="3099"/>
                  <a:pt x="3030" y="3430"/>
                  <a:pt x="3074" y="3751"/>
                </a:cubicBezTo>
                <a:lnTo>
                  <a:pt x="3128" y="3751"/>
                </a:lnTo>
                <a:cubicBezTo>
                  <a:pt x="3119" y="3679"/>
                  <a:pt x="3101" y="3608"/>
                  <a:pt x="3092" y="3537"/>
                </a:cubicBezTo>
                <a:cubicBezTo>
                  <a:pt x="3065" y="3296"/>
                  <a:pt x="3047" y="3055"/>
                  <a:pt x="3039" y="2814"/>
                </a:cubicBezTo>
                <a:lnTo>
                  <a:pt x="3039" y="2814"/>
                </a:lnTo>
                <a:cubicBezTo>
                  <a:pt x="3262" y="3028"/>
                  <a:pt x="3485" y="3251"/>
                  <a:pt x="3699" y="3483"/>
                </a:cubicBezTo>
                <a:cubicBezTo>
                  <a:pt x="3708" y="3465"/>
                  <a:pt x="3717" y="3447"/>
                  <a:pt x="3726" y="3438"/>
                </a:cubicBezTo>
                <a:cubicBezTo>
                  <a:pt x="3396" y="3073"/>
                  <a:pt x="3056" y="2707"/>
                  <a:pt x="2699" y="2376"/>
                </a:cubicBezTo>
                <a:cubicBezTo>
                  <a:pt x="2865" y="2361"/>
                  <a:pt x="3031" y="2352"/>
                  <a:pt x="3198" y="2352"/>
                </a:cubicBezTo>
                <a:cubicBezTo>
                  <a:pt x="3418" y="2352"/>
                  <a:pt x="3637" y="2368"/>
                  <a:pt x="3851" y="2403"/>
                </a:cubicBezTo>
                <a:lnTo>
                  <a:pt x="3842" y="2376"/>
                </a:lnTo>
                <a:cubicBezTo>
                  <a:pt x="3580" y="2329"/>
                  <a:pt x="3314" y="2305"/>
                  <a:pt x="3050" y="2305"/>
                </a:cubicBezTo>
                <a:cubicBezTo>
                  <a:pt x="2918" y="2305"/>
                  <a:pt x="2786" y="2311"/>
                  <a:pt x="2655" y="2323"/>
                </a:cubicBezTo>
                <a:cubicBezTo>
                  <a:pt x="2574" y="2251"/>
                  <a:pt x="2485" y="2180"/>
                  <a:pt x="2405" y="2109"/>
                </a:cubicBezTo>
                <a:cubicBezTo>
                  <a:pt x="2155" y="1903"/>
                  <a:pt x="1887" y="1707"/>
                  <a:pt x="1628" y="1511"/>
                </a:cubicBezTo>
                <a:cubicBezTo>
                  <a:pt x="1905" y="1448"/>
                  <a:pt x="2191" y="1412"/>
                  <a:pt x="2476" y="1386"/>
                </a:cubicBezTo>
                <a:cubicBezTo>
                  <a:pt x="2568" y="1379"/>
                  <a:pt x="2662" y="1376"/>
                  <a:pt x="2755" y="1376"/>
                </a:cubicBezTo>
                <a:cubicBezTo>
                  <a:pt x="2907" y="1376"/>
                  <a:pt x="3059" y="1384"/>
                  <a:pt x="3208" y="1395"/>
                </a:cubicBezTo>
                <a:lnTo>
                  <a:pt x="3190" y="1377"/>
                </a:lnTo>
                <a:cubicBezTo>
                  <a:pt x="2991" y="1347"/>
                  <a:pt x="2791" y="1330"/>
                  <a:pt x="2591" y="1330"/>
                </a:cubicBezTo>
                <a:cubicBezTo>
                  <a:pt x="2550" y="1330"/>
                  <a:pt x="2509" y="1331"/>
                  <a:pt x="2467" y="1332"/>
                </a:cubicBezTo>
                <a:cubicBezTo>
                  <a:pt x="2164" y="1341"/>
                  <a:pt x="1869" y="1386"/>
                  <a:pt x="1575" y="1466"/>
                </a:cubicBezTo>
                <a:lnTo>
                  <a:pt x="1477" y="1395"/>
                </a:lnTo>
                <a:lnTo>
                  <a:pt x="1227" y="1198"/>
                </a:lnTo>
                <a:lnTo>
                  <a:pt x="1200" y="1171"/>
                </a:lnTo>
                <a:cubicBezTo>
                  <a:pt x="1111" y="1109"/>
                  <a:pt x="1030" y="1038"/>
                  <a:pt x="950" y="966"/>
                </a:cubicBezTo>
                <a:cubicBezTo>
                  <a:pt x="1066" y="922"/>
                  <a:pt x="1182" y="877"/>
                  <a:pt x="1307" y="832"/>
                </a:cubicBezTo>
                <a:cubicBezTo>
                  <a:pt x="1637" y="734"/>
                  <a:pt x="1976" y="663"/>
                  <a:pt x="2316" y="627"/>
                </a:cubicBezTo>
                <a:lnTo>
                  <a:pt x="2235" y="574"/>
                </a:lnTo>
                <a:cubicBezTo>
                  <a:pt x="1843" y="618"/>
                  <a:pt x="1468" y="716"/>
                  <a:pt x="1102" y="850"/>
                </a:cubicBezTo>
                <a:cubicBezTo>
                  <a:pt x="1030" y="877"/>
                  <a:pt x="968" y="904"/>
                  <a:pt x="905" y="931"/>
                </a:cubicBezTo>
                <a:lnTo>
                  <a:pt x="816" y="850"/>
                </a:lnTo>
                <a:cubicBezTo>
                  <a:pt x="531" y="600"/>
                  <a:pt x="272" y="324"/>
                  <a:pt x="49" y="11"/>
                </a:cubicBezTo>
                <a:cubicBezTo>
                  <a:pt x="43" y="3"/>
                  <a:pt x="37" y="0"/>
                  <a:pt x="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8" name="Google Shape;898;p9"/>
          <p:cNvSpPr/>
          <p:nvPr/>
        </p:nvSpPr>
        <p:spPr>
          <a:xfrm>
            <a:off x="10667856" y="731898"/>
            <a:ext cx="274872" cy="268020"/>
          </a:xfrm>
          <a:custGeom>
            <a:avLst/>
            <a:gdLst/>
            <a:ahLst/>
            <a:cxnLst/>
            <a:rect l="l" t="t" r="r" b="b"/>
            <a:pathLst>
              <a:path w="3490" h="3403" extrusionOk="0">
                <a:moveTo>
                  <a:pt x="1130" y="0"/>
                </a:moveTo>
                <a:cubicBezTo>
                  <a:pt x="1003" y="0"/>
                  <a:pt x="875" y="18"/>
                  <a:pt x="750" y="55"/>
                </a:cubicBezTo>
                <a:cubicBezTo>
                  <a:pt x="545" y="117"/>
                  <a:pt x="339" y="224"/>
                  <a:pt x="170" y="358"/>
                </a:cubicBezTo>
                <a:cubicBezTo>
                  <a:pt x="348" y="224"/>
                  <a:pt x="545" y="135"/>
                  <a:pt x="750" y="73"/>
                </a:cubicBezTo>
                <a:cubicBezTo>
                  <a:pt x="866" y="39"/>
                  <a:pt x="985" y="23"/>
                  <a:pt x="1102" y="23"/>
                </a:cubicBezTo>
                <a:cubicBezTo>
                  <a:pt x="1201" y="23"/>
                  <a:pt x="1298" y="34"/>
                  <a:pt x="1392" y="55"/>
                </a:cubicBezTo>
                <a:cubicBezTo>
                  <a:pt x="1607" y="117"/>
                  <a:pt x="1803" y="206"/>
                  <a:pt x="1973" y="340"/>
                </a:cubicBezTo>
                <a:cubicBezTo>
                  <a:pt x="2151" y="465"/>
                  <a:pt x="2312" y="608"/>
                  <a:pt x="2472" y="760"/>
                </a:cubicBezTo>
                <a:cubicBezTo>
                  <a:pt x="2785" y="1063"/>
                  <a:pt x="3052" y="1402"/>
                  <a:pt x="3267" y="1786"/>
                </a:cubicBezTo>
                <a:cubicBezTo>
                  <a:pt x="3374" y="1974"/>
                  <a:pt x="3427" y="2179"/>
                  <a:pt x="3445" y="2393"/>
                </a:cubicBezTo>
                <a:cubicBezTo>
                  <a:pt x="3445" y="2607"/>
                  <a:pt x="3392" y="2821"/>
                  <a:pt x="3276" y="3009"/>
                </a:cubicBezTo>
                <a:cubicBezTo>
                  <a:pt x="3222" y="3089"/>
                  <a:pt x="3151" y="3170"/>
                  <a:pt x="3061" y="3232"/>
                </a:cubicBezTo>
                <a:cubicBezTo>
                  <a:pt x="2972" y="3286"/>
                  <a:pt x="2874" y="3321"/>
                  <a:pt x="2767" y="3339"/>
                </a:cubicBezTo>
                <a:cubicBezTo>
                  <a:pt x="2703" y="3347"/>
                  <a:pt x="2638" y="3351"/>
                  <a:pt x="2574" y="3351"/>
                </a:cubicBezTo>
                <a:cubicBezTo>
                  <a:pt x="2425" y="3351"/>
                  <a:pt x="2277" y="3329"/>
                  <a:pt x="2133" y="3286"/>
                </a:cubicBezTo>
                <a:cubicBezTo>
                  <a:pt x="1928" y="3214"/>
                  <a:pt x="1732" y="3116"/>
                  <a:pt x="1553" y="2991"/>
                </a:cubicBezTo>
                <a:cubicBezTo>
                  <a:pt x="1375" y="2875"/>
                  <a:pt x="1214" y="2732"/>
                  <a:pt x="1053" y="2589"/>
                </a:cubicBezTo>
                <a:cubicBezTo>
                  <a:pt x="732" y="2286"/>
                  <a:pt x="455" y="1956"/>
                  <a:pt x="205" y="1599"/>
                </a:cubicBezTo>
                <a:cubicBezTo>
                  <a:pt x="152" y="1501"/>
                  <a:pt x="98" y="1411"/>
                  <a:pt x="63" y="1304"/>
                </a:cubicBezTo>
                <a:cubicBezTo>
                  <a:pt x="36" y="1197"/>
                  <a:pt x="18" y="1090"/>
                  <a:pt x="18" y="983"/>
                </a:cubicBezTo>
                <a:cubicBezTo>
                  <a:pt x="27" y="769"/>
                  <a:pt x="80" y="555"/>
                  <a:pt x="170" y="358"/>
                </a:cubicBezTo>
                <a:lnTo>
                  <a:pt x="170" y="358"/>
                </a:lnTo>
                <a:cubicBezTo>
                  <a:pt x="72" y="555"/>
                  <a:pt x="18" y="769"/>
                  <a:pt x="9" y="992"/>
                </a:cubicBezTo>
                <a:cubicBezTo>
                  <a:pt x="0" y="1099"/>
                  <a:pt x="18" y="1206"/>
                  <a:pt x="45" y="1313"/>
                </a:cubicBezTo>
                <a:cubicBezTo>
                  <a:pt x="80" y="1420"/>
                  <a:pt x="125" y="1518"/>
                  <a:pt x="188" y="1608"/>
                </a:cubicBezTo>
                <a:cubicBezTo>
                  <a:pt x="429" y="1974"/>
                  <a:pt x="714" y="2313"/>
                  <a:pt x="1027" y="2616"/>
                </a:cubicBezTo>
                <a:cubicBezTo>
                  <a:pt x="1187" y="2768"/>
                  <a:pt x="1357" y="2902"/>
                  <a:pt x="1535" y="3036"/>
                </a:cubicBezTo>
                <a:cubicBezTo>
                  <a:pt x="1714" y="3161"/>
                  <a:pt x="1910" y="3259"/>
                  <a:pt x="2124" y="3330"/>
                </a:cubicBezTo>
                <a:cubicBezTo>
                  <a:pt x="2276" y="3376"/>
                  <a:pt x="2442" y="3403"/>
                  <a:pt x="2605" y="3403"/>
                </a:cubicBezTo>
                <a:cubicBezTo>
                  <a:pt x="2663" y="3403"/>
                  <a:pt x="2720" y="3400"/>
                  <a:pt x="2776" y="3393"/>
                </a:cubicBezTo>
                <a:cubicBezTo>
                  <a:pt x="2892" y="3375"/>
                  <a:pt x="2999" y="3330"/>
                  <a:pt x="3088" y="3277"/>
                </a:cubicBezTo>
                <a:cubicBezTo>
                  <a:pt x="3186" y="3205"/>
                  <a:pt x="3267" y="3125"/>
                  <a:pt x="3320" y="3036"/>
                </a:cubicBezTo>
                <a:cubicBezTo>
                  <a:pt x="3436" y="2839"/>
                  <a:pt x="3490" y="2616"/>
                  <a:pt x="3490" y="2393"/>
                </a:cubicBezTo>
                <a:cubicBezTo>
                  <a:pt x="3481" y="2170"/>
                  <a:pt x="3409" y="1956"/>
                  <a:pt x="3302" y="1759"/>
                </a:cubicBezTo>
                <a:cubicBezTo>
                  <a:pt x="2972" y="1188"/>
                  <a:pt x="2526" y="697"/>
                  <a:pt x="1990" y="314"/>
                </a:cubicBezTo>
                <a:cubicBezTo>
                  <a:pt x="1812" y="180"/>
                  <a:pt x="1616" y="81"/>
                  <a:pt x="1401" y="28"/>
                </a:cubicBezTo>
                <a:cubicBezTo>
                  <a:pt x="1312" y="9"/>
                  <a:pt x="1221" y="0"/>
                  <a:pt x="11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9" name="Google Shape;899;p9"/>
          <p:cNvSpPr/>
          <p:nvPr/>
        </p:nvSpPr>
        <p:spPr>
          <a:xfrm>
            <a:off x="10751500" y="774823"/>
            <a:ext cx="192647" cy="225727"/>
          </a:xfrm>
          <a:custGeom>
            <a:avLst/>
            <a:gdLst/>
            <a:ahLst/>
            <a:cxnLst/>
            <a:rect l="l" t="t" r="r" b="b"/>
            <a:pathLst>
              <a:path w="2446" h="2866" extrusionOk="0">
                <a:moveTo>
                  <a:pt x="2410" y="1902"/>
                </a:moveTo>
                <a:cubicBezTo>
                  <a:pt x="2446" y="1348"/>
                  <a:pt x="1821" y="527"/>
                  <a:pt x="1205" y="1"/>
                </a:cubicBezTo>
                <a:cubicBezTo>
                  <a:pt x="0" y="643"/>
                  <a:pt x="161" y="2419"/>
                  <a:pt x="1464" y="2839"/>
                </a:cubicBezTo>
                <a:cubicBezTo>
                  <a:pt x="2026" y="2866"/>
                  <a:pt x="2356" y="2526"/>
                  <a:pt x="2410" y="190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0" name="Google Shape;900;p9"/>
          <p:cNvSpPr/>
          <p:nvPr/>
        </p:nvSpPr>
        <p:spPr>
          <a:xfrm>
            <a:off x="10991481" y="758126"/>
            <a:ext cx="396084" cy="374740"/>
          </a:xfrm>
          <a:custGeom>
            <a:avLst/>
            <a:gdLst/>
            <a:ahLst/>
            <a:cxnLst/>
            <a:rect l="l" t="t" r="r" b="b"/>
            <a:pathLst>
              <a:path w="5029" h="4758" extrusionOk="0">
                <a:moveTo>
                  <a:pt x="4925" y="1"/>
                </a:moveTo>
                <a:cubicBezTo>
                  <a:pt x="4916" y="1"/>
                  <a:pt x="4906" y="3"/>
                  <a:pt x="4896" y="7"/>
                </a:cubicBezTo>
                <a:cubicBezTo>
                  <a:pt x="4415" y="177"/>
                  <a:pt x="3977" y="418"/>
                  <a:pt x="3576" y="721"/>
                </a:cubicBezTo>
                <a:cubicBezTo>
                  <a:pt x="3344" y="900"/>
                  <a:pt x="3129" y="1096"/>
                  <a:pt x="2942" y="1310"/>
                </a:cubicBezTo>
                <a:cubicBezTo>
                  <a:pt x="2933" y="1293"/>
                  <a:pt x="2924" y="1293"/>
                  <a:pt x="2906" y="1293"/>
                </a:cubicBezTo>
                <a:cubicBezTo>
                  <a:pt x="2826" y="1319"/>
                  <a:pt x="2737" y="1319"/>
                  <a:pt x="2647" y="1319"/>
                </a:cubicBezTo>
                <a:cubicBezTo>
                  <a:pt x="2558" y="1310"/>
                  <a:pt x="2469" y="1293"/>
                  <a:pt x="2389" y="1257"/>
                </a:cubicBezTo>
                <a:cubicBezTo>
                  <a:pt x="2381" y="1254"/>
                  <a:pt x="2373" y="1253"/>
                  <a:pt x="2366" y="1253"/>
                </a:cubicBezTo>
                <a:cubicBezTo>
                  <a:pt x="2311" y="1253"/>
                  <a:pt x="2289" y="1340"/>
                  <a:pt x="2353" y="1364"/>
                </a:cubicBezTo>
                <a:cubicBezTo>
                  <a:pt x="2439" y="1398"/>
                  <a:pt x="2532" y="1414"/>
                  <a:pt x="2628" y="1414"/>
                </a:cubicBezTo>
                <a:cubicBezTo>
                  <a:pt x="2681" y="1414"/>
                  <a:pt x="2736" y="1409"/>
                  <a:pt x="2790" y="1400"/>
                </a:cubicBezTo>
                <a:cubicBezTo>
                  <a:pt x="2826" y="1391"/>
                  <a:pt x="2853" y="1382"/>
                  <a:pt x="2888" y="1364"/>
                </a:cubicBezTo>
                <a:lnTo>
                  <a:pt x="2888" y="1364"/>
                </a:lnTo>
                <a:cubicBezTo>
                  <a:pt x="2799" y="1471"/>
                  <a:pt x="2701" y="1587"/>
                  <a:pt x="2630" y="1676"/>
                </a:cubicBezTo>
                <a:cubicBezTo>
                  <a:pt x="2558" y="1774"/>
                  <a:pt x="2487" y="1873"/>
                  <a:pt x="2415" y="1971"/>
                </a:cubicBezTo>
                <a:cubicBezTo>
                  <a:pt x="2264" y="2051"/>
                  <a:pt x="2094" y="2123"/>
                  <a:pt x="1933" y="2194"/>
                </a:cubicBezTo>
                <a:cubicBezTo>
                  <a:pt x="1770" y="2259"/>
                  <a:pt x="1599" y="2302"/>
                  <a:pt x="1428" y="2302"/>
                </a:cubicBezTo>
                <a:cubicBezTo>
                  <a:pt x="1412" y="2302"/>
                  <a:pt x="1396" y="2302"/>
                  <a:pt x="1380" y="2301"/>
                </a:cubicBezTo>
                <a:cubicBezTo>
                  <a:pt x="1362" y="2301"/>
                  <a:pt x="1362" y="2337"/>
                  <a:pt x="1380" y="2337"/>
                </a:cubicBezTo>
                <a:cubicBezTo>
                  <a:pt x="1424" y="2341"/>
                  <a:pt x="1469" y="2343"/>
                  <a:pt x="1513" y="2343"/>
                </a:cubicBezTo>
                <a:cubicBezTo>
                  <a:pt x="1655" y="2343"/>
                  <a:pt x="1795" y="2320"/>
                  <a:pt x="1924" y="2265"/>
                </a:cubicBezTo>
                <a:cubicBezTo>
                  <a:pt x="2058" y="2212"/>
                  <a:pt x="2192" y="2158"/>
                  <a:pt x="2326" y="2096"/>
                </a:cubicBezTo>
                <a:lnTo>
                  <a:pt x="2326" y="2096"/>
                </a:lnTo>
                <a:cubicBezTo>
                  <a:pt x="2165" y="2328"/>
                  <a:pt x="2014" y="2569"/>
                  <a:pt x="1853" y="2810"/>
                </a:cubicBezTo>
                <a:cubicBezTo>
                  <a:pt x="1683" y="3069"/>
                  <a:pt x="1505" y="3327"/>
                  <a:pt x="1318" y="3568"/>
                </a:cubicBezTo>
                <a:lnTo>
                  <a:pt x="1291" y="3568"/>
                </a:lnTo>
                <a:cubicBezTo>
                  <a:pt x="1184" y="3613"/>
                  <a:pt x="1068" y="3640"/>
                  <a:pt x="952" y="3640"/>
                </a:cubicBezTo>
                <a:lnTo>
                  <a:pt x="586" y="3675"/>
                </a:lnTo>
                <a:cubicBezTo>
                  <a:pt x="550" y="3684"/>
                  <a:pt x="559" y="3729"/>
                  <a:pt x="595" y="3729"/>
                </a:cubicBezTo>
                <a:lnTo>
                  <a:pt x="978" y="3702"/>
                </a:lnTo>
                <a:cubicBezTo>
                  <a:pt x="1059" y="3702"/>
                  <a:pt x="1148" y="3693"/>
                  <a:pt x="1228" y="3675"/>
                </a:cubicBezTo>
                <a:lnTo>
                  <a:pt x="1228" y="3675"/>
                </a:lnTo>
                <a:cubicBezTo>
                  <a:pt x="1175" y="3738"/>
                  <a:pt x="1112" y="3809"/>
                  <a:pt x="1050" y="3881"/>
                </a:cubicBezTo>
                <a:cubicBezTo>
                  <a:pt x="755" y="4193"/>
                  <a:pt x="407" y="4461"/>
                  <a:pt x="23" y="4657"/>
                </a:cubicBezTo>
                <a:cubicBezTo>
                  <a:pt x="1" y="4672"/>
                  <a:pt x="10" y="4706"/>
                  <a:pt x="29" y="4706"/>
                </a:cubicBezTo>
                <a:cubicBezTo>
                  <a:pt x="33" y="4706"/>
                  <a:pt x="37" y="4705"/>
                  <a:pt x="41" y="4702"/>
                </a:cubicBezTo>
                <a:cubicBezTo>
                  <a:pt x="300" y="4586"/>
                  <a:pt x="532" y="4434"/>
                  <a:pt x="746" y="4247"/>
                </a:cubicBezTo>
                <a:lnTo>
                  <a:pt x="746" y="4247"/>
                </a:lnTo>
                <a:cubicBezTo>
                  <a:pt x="675" y="4398"/>
                  <a:pt x="639" y="4559"/>
                  <a:pt x="621" y="4720"/>
                </a:cubicBezTo>
                <a:cubicBezTo>
                  <a:pt x="621" y="4744"/>
                  <a:pt x="643" y="4758"/>
                  <a:pt x="662" y="4758"/>
                </a:cubicBezTo>
                <a:cubicBezTo>
                  <a:pt x="678" y="4758"/>
                  <a:pt x="693" y="4749"/>
                  <a:pt x="693" y="4729"/>
                </a:cubicBezTo>
                <a:cubicBezTo>
                  <a:pt x="711" y="4523"/>
                  <a:pt x="773" y="4327"/>
                  <a:pt x="862" y="4149"/>
                </a:cubicBezTo>
                <a:cubicBezTo>
                  <a:pt x="969" y="4050"/>
                  <a:pt x="1077" y="3943"/>
                  <a:pt x="1175" y="3836"/>
                </a:cubicBezTo>
                <a:cubicBezTo>
                  <a:pt x="1353" y="3631"/>
                  <a:pt x="1532" y="3417"/>
                  <a:pt x="1683" y="3194"/>
                </a:cubicBezTo>
                <a:lnTo>
                  <a:pt x="1683" y="3194"/>
                </a:lnTo>
                <a:cubicBezTo>
                  <a:pt x="1576" y="3684"/>
                  <a:pt x="1559" y="4193"/>
                  <a:pt x="1648" y="4684"/>
                </a:cubicBezTo>
                <a:cubicBezTo>
                  <a:pt x="1648" y="4696"/>
                  <a:pt x="1657" y="4701"/>
                  <a:pt x="1666" y="4701"/>
                </a:cubicBezTo>
                <a:cubicBezTo>
                  <a:pt x="1677" y="4701"/>
                  <a:pt x="1688" y="4694"/>
                  <a:pt x="1683" y="4684"/>
                </a:cubicBezTo>
                <a:cubicBezTo>
                  <a:pt x="1621" y="4157"/>
                  <a:pt x="1639" y="3631"/>
                  <a:pt x="1746" y="3122"/>
                </a:cubicBezTo>
                <a:cubicBezTo>
                  <a:pt x="1844" y="2979"/>
                  <a:pt x="1942" y="2845"/>
                  <a:pt x="2032" y="2712"/>
                </a:cubicBezTo>
                <a:lnTo>
                  <a:pt x="2032" y="2712"/>
                </a:lnTo>
                <a:cubicBezTo>
                  <a:pt x="2023" y="2792"/>
                  <a:pt x="2023" y="2872"/>
                  <a:pt x="2032" y="2953"/>
                </a:cubicBezTo>
                <a:cubicBezTo>
                  <a:pt x="2040" y="2973"/>
                  <a:pt x="2057" y="2982"/>
                  <a:pt x="2073" y="2982"/>
                </a:cubicBezTo>
                <a:cubicBezTo>
                  <a:pt x="2093" y="2982"/>
                  <a:pt x="2112" y="2968"/>
                  <a:pt x="2112" y="2944"/>
                </a:cubicBezTo>
                <a:cubicBezTo>
                  <a:pt x="2103" y="2845"/>
                  <a:pt x="2103" y="2738"/>
                  <a:pt x="2112" y="2649"/>
                </a:cubicBezTo>
                <a:cubicBezTo>
                  <a:pt x="2112" y="2631"/>
                  <a:pt x="2112" y="2622"/>
                  <a:pt x="2103" y="2613"/>
                </a:cubicBezTo>
                <a:cubicBezTo>
                  <a:pt x="2299" y="2337"/>
                  <a:pt x="2487" y="2051"/>
                  <a:pt x="2701" y="1783"/>
                </a:cubicBezTo>
                <a:lnTo>
                  <a:pt x="2701" y="1783"/>
                </a:lnTo>
                <a:cubicBezTo>
                  <a:pt x="2638" y="1935"/>
                  <a:pt x="2594" y="2096"/>
                  <a:pt x="2567" y="2265"/>
                </a:cubicBezTo>
                <a:cubicBezTo>
                  <a:pt x="2549" y="2408"/>
                  <a:pt x="2549" y="2551"/>
                  <a:pt x="2558" y="2694"/>
                </a:cubicBezTo>
                <a:cubicBezTo>
                  <a:pt x="2558" y="2837"/>
                  <a:pt x="2585" y="2988"/>
                  <a:pt x="2638" y="3122"/>
                </a:cubicBezTo>
                <a:cubicBezTo>
                  <a:pt x="2642" y="3133"/>
                  <a:pt x="2651" y="3138"/>
                  <a:pt x="2661" y="3138"/>
                </a:cubicBezTo>
                <a:cubicBezTo>
                  <a:pt x="2676" y="3138"/>
                  <a:pt x="2692" y="3126"/>
                  <a:pt x="2692" y="3104"/>
                </a:cubicBezTo>
                <a:cubicBezTo>
                  <a:pt x="2665" y="2970"/>
                  <a:pt x="2638" y="2828"/>
                  <a:pt x="2630" y="2694"/>
                </a:cubicBezTo>
                <a:cubicBezTo>
                  <a:pt x="2621" y="2551"/>
                  <a:pt x="2630" y="2417"/>
                  <a:pt x="2647" y="2283"/>
                </a:cubicBezTo>
                <a:cubicBezTo>
                  <a:pt x="2674" y="2051"/>
                  <a:pt x="2737" y="1828"/>
                  <a:pt x="2835" y="1614"/>
                </a:cubicBezTo>
                <a:cubicBezTo>
                  <a:pt x="3040" y="1364"/>
                  <a:pt x="3272" y="1141"/>
                  <a:pt x="3513" y="936"/>
                </a:cubicBezTo>
                <a:lnTo>
                  <a:pt x="3513" y="936"/>
                </a:lnTo>
                <a:cubicBezTo>
                  <a:pt x="3486" y="1016"/>
                  <a:pt x="3460" y="1105"/>
                  <a:pt x="3442" y="1194"/>
                </a:cubicBezTo>
                <a:cubicBezTo>
                  <a:pt x="3424" y="1284"/>
                  <a:pt x="3415" y="1364"/>
                  <a:pt x="3406" y="1453"/>
                </a:cubicBezTo>
                <a:cubicBezTo>
                  <a:pt x="3406" y="1533"/>
                  <a:pt x="3406" y="1614"/>
                  <a:pt x="3424" y="1694"/>
                </a:cubicBezTo>
                <a:cubicBezTo>
                  <a:pt x="3424" y="1708"/>
                  <a:pt x="3435" y="1714"/>
                  <a:pt x="3446" y="1714"/>
                </a:cubicBezTo>
                <a:cubicBezTo>
                  <a:pt x="3457" y="1714"/>
                  <a:pt x="3468" y="1708"/>
                  <a:pt x="3468" y="1694"/>
                </a:cubicBezTo>
                <a:lnTo>
                  <a:pt x="3468" y="1444"/>
                </a:lnTo>
                <a:cubicBezTo>
                  <a:pt x="3477" y="1364"/>
                  <a:pt x="3486" y="1293"/>
                  <a:pt x="3504" y="1212"/>
                </a:cubicBezTo>
                <a:cubicBezTo>
                  <a:pt x="3522" y="1087"/>
                  <a:pt x="3558" y="971"/>
                  <a:pt x="3602" y="855"/>
                </a:cubicBezTo>
                <a:cubicBezTo>
                  <a:pt x="3656" y="819"/>
                  <a:pt x="3709" y="775"/>
                  <a:pt x="3763" y="739"/>
                </a:cubicBezTo>
                <a:cubicBezTo>
                  <a:pt x="4129" y="480"/>
                  <a:pt x="4531" y="275"/>
                  <a:pt x="4950" y="123"/>
                </a:cubicBezTo>
                <a:cubicBezTo>
                  <a:pt x="5028" y="100"/>
                  <a:pt x="4990" y="1"/>
                  <a:pt x="49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1" name="Google Shape;901;p9"/>
          <p:cNvSpPr/>
          <p:nvPr/>
        </p:nvSpPr>
        <p:spPr>
          <a:xfrm>
            <a:off x="11001011" y="943291"/>
            <a:ext cx="38749" cy="43633"/>
          </a:xfrm>
          <a:custGeom>
            <a:avLst/>
            <a:gdLst/>
            <a:ahLst/>
            <a:cxnLst/>
            <a:rect l="l" t="t" r="r" b="b"/>
            <a:pathLst>
              <a:path w="492" h="554" extrusionOk="0">
                <a:moveTo>
                  <a:pt x="262" y="0"/>
                </a:moveTo>
                <a:cubicBezTo>
                  <a:pt x="249" y="0"/>
                  <a:pt x="236" y="1"/>
                  <a:pt x="224" y="4"/>
                </a:cubicBezTo>
                <a:cubicBezTo>
                  <a:pt x="143" y="13"/>
                  <a:pt x="72" y="66"/>
                  <a:pt x="45" y="146"/>
                </a:cubicBezTo>
                <a:cubicBezTo>
                  <a:pt x="36" y="164"/>
                  <a:pt x="27" y="182"/>
                  <a:pt x="27" y="200"/>
                </a:cubicBezTo>
                <a:cubicBezTo>
                  <a:pt x="1" y="307"/>
                  <a:pt x="36" y="414"/>
                  <a:pt x="108" y="494"/>
                </a:cubicBezTo>
                <a:cubicBezTo>
                  <a:pt x="151" y="534"/>
                  <a:pt x="206" y="553"/>
                  <a:pt x="260" y="553"/>
                </a:cubicBezTo>
                <a:cubicBezTo>
                  <a:pt x="350" y="553"/>
                  <a:pt x="440" y="500"/>
                  <a:pt x="474" y="405"/>
                </a:cubicBezTo>
                <a:cubicBezTo>
                  <a:pt x="491" y="361"/>
                  <a:pt x="491" y="307"/>
                  <a:pt x="491" y="253"/>
                </a:cubicBezTo>
                <a:cubicBezTo>
                  <a:pt x="483" y="209"/>
                  <a:pt x="465" y="173"/>
                  <a:pt x="456" y="137"/>
                </a:cubicBezTo>
                <a:cubicBezTo>
                  <a:pt x="438" y="102"/>
                  <a:pt x="411" y="66"/>
                  <a:pt x="375" y="39"/>
                </a:cubicBezTo>
                <a:cubicBezTo>
                  <a:pt x="341" y="12"/>
                  <a:pt x="302" y="0"/>
                  <a:pt x="2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2" name="Google Shape;902;p9"/>
          <p:cNvSpPr/>
          <p:nvPr/>
        </p:nvSpPr>
        <p:spPr>
          <a:xfrm>
            <a:off x="11128918" y="1180358"/>
            <a:ext cx="45839" cy="33945"/>
          </a:xfrm>
          <a:custGeom>
            <a:avLst/>
            <a:gdLst/>
            <a:ahLst/>
            <a:cxnLst/>
            <a:rect l="l" t="t" r="r" b="b"/>
            <a:pathLst>
              <a:path w="582" h="431" extrusionOk="0">
                <a:moveTo>
                  <a:pt x="253" y="0"/>
                </a:moveTo>
                <a:cubicBezTo>
                  <a:pt x="165" y="0"/>
                  <a:pt x="87" y="45"/>
                  <a:pt x="54" y="126"/>
                </a:cubicBezTo>
                <a:cubicBezTo>
                  <a:pt x="19" y="153"/>
                  <a:pt x="1" y="189"/>
                  <a:pt x="10" y="233"/>
                </a:cubicBezTo>
                <a:cubicBezTo>
                  <a:pt x="19" y="251"/>
                  <a:pt x="28" y="269"/>
                  <a:pt x="37" y="287"/>
                </a:cubicBezTo>
                <a:cubicBezTo>
                  <a:pt x="70" y="378"/>
                  <a:pt x="157" y="431"/>
                  <a:pt x="247" y="431"/>
                </a:cubicBezTo>
                <a:cubicBezTo>
                  <a:pt x="255" y="431"/>
                  <a:pt x="262" y="430"/>
                  <a:pt x="269" y="430"/>
                </a:cubicBezTo>
                <a:cubicBezTo>
                  <a:pt x="313" y="430"/>
                  <a:pt x="349" y="430"/>
                  <a:pt x="394" y="412"/>
                </a:cubicBezTo>
                <a:cubicBezTo>
                  <a:pt x="519" y="385"/>
                  <a:pt x="581" y="242"/>
                  <a:pt x="536" y="126"/>
                </a:cubicBezTo>
                <a:cubicBezTo>
                  <a:pt x="501" y="73"/>
                  <a:pt x="456" y="28"/>
                  <a:pt x="394" y="19"/>
                </a:cubicBezTo>
                <a:cubicBezTo>
                  <a:pt x="367" y="10"/>
                  <a:pt x="340" y="1"/>
                  <a:pt x="313" y="1"/>
                </a:cubicBezTo>
                <a:lnTo>
                  <a:pt x="278" y="1"/>
                </a:lnTo>
                <a:cubicBezTo>
                  <a:pt x="269" y="1"/>
                  <a:pt x="261" y="0"/>
                  <a:pt x="25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3" name="Google Shape;903;p9"/>
          <p:cNvSpPr/>
          <p:nvPr/>
        </p:nvSpPr>
        <p:spPr>
          <a:xfrm>
            <a:off x="10900513" y="1133573"/>
            <a:ext cx="40797" cy="43555"/>
          </a:xfrm>
          <a:custGeom>
            <a:avLst/>
            <a:gdLst/>
            <a:ahLst/>
            <a:cxnLst/>
            <a:rect l="l" t="t" r="r" b="b"/>
            <a:pathLst>
              <a:path w="518" h="553" extrusionOk="0">
                <a:moveTo>
                  <a:pt x="251" y="1"/>
                </a:moveTo>
                <a:cubicBezTo>
                  <a:pt x="236" y="1"/>
                  <a:pt x="221" y="2"/>
                  <a:pt x="206" y="6"/>
                </a:cubicBezTo>
                <a:cubicBezTo>
                  <a:pt x="161" y="15"/>
                  <a:pt x="125" y="33"/>
                  <a:pt x="90" y="60"/>
                </a:cubicBezTo>
                <a:cubicBezTo>
                  <a:pt x="27" y="104"/>
                  <a:pt x="0" y="185"/>
                  <a:pt x="9" y="265"/>
                </a:cubicBezTo>
                <a:cubicBezTo>
                  <a:pt x="18" y="292"/>
                  <a:pt x="36" y="328"/>
                  <a:pt x="54" y="354"/>
                </a:cubicBezTo>
                <a:cubicBezTo>
                  <a:pt x="78" y="469"/>
                  <a:pt x="185" y="553"/>
                  <a:pt x="305" y="553"/>
                </a:cubicBezTo>
                <a:cubicBezTo>
                  <a:pt x="317" y="553"/>
                  <a:pt x="328" y="552"/>
                  <a:pt x="339" y="551"/>
                </a:cubicBezTo>
                <a:cubicBezTo>
                  <a:pt x="420" y="533"/>
                  <a:pt x="482" y="461"/>
                  <a:pt x="500" y="372"/>
                </a:cubicBezTo>
                <a:cubicBezTo>
                  <a:pt x="518" y="310"/>
                  <a:pt x="509" y="238"/>
                  <a:pt x="482" y="176"/>
                </a:cubicBezTo>
                <a:cubicBezTo>
                  <a:pt x="473" y="149"/>
                  <a:pt x="455" y="122"/>
                  <a:pt x="438" y="104"/>
                </a:cubicBezTo>
                <a:cubicBezTo>
                  <a:pt x="429" y="87"/>
                  <a:pt x="411" y="69"/>
                  <a:pt x="402" y="60"/>
                </a:cubicBezTo>
                <a:cubicBezTo>
                  <a:pt x="360" y="25"/>
                  <a:pt x="307" y="1"/>
                  <a:pt x="2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4" name="Google Shape;904;p9"/>
          <p:cNvSpPr/>
          <p:nvPr/>
        </p:nvSpPr>
        <p:spPr>
          <a:xfrm>
            <a:off x="10970059" y="1029295"/>
            <a:ext cx="26857" cy="28196"/>
          </a:xfrm>
          <a:custGeom>
            <a:avLst/>
            <a:gdLst/>
            <a:ahLst/>
            <a:cxnLst/>
            <a:rect l="l" t="t" r="r" b="b"/>
            <a:pathLst>
              <a:path w="341" h="358" extrusionOk="0">
                <a:moveTo>
                  <a:pt x="162" y="0"/>
                </a:moveTo>
                <a:cubicBezTo>
                  <a:pt x="144" y="0"/>
                  <a:pt x="126" y="9"/>
                  <a:pt x="108" y="18"/>
                </a:cubicBezTo>
                <a:lnTo>
                  <a:pt x="99" y="18"/>
                </a:lnTo>
                <a:cubicBezTo>
                  <a:pt x="63" y="36"/>
                  <a:pt x="28" y="63"/>
                  <a:pt x="19" y="108"/>
                </a:cubicBezTo>
                <a:cubicBezTo>
                  <a:pt x="10" y="134"/>
                  <a:pt x="1" y="170"/>
                  <a:pt x="10" y="197"/>
                </a:cubicBezTo>
                <a:cubicBezTo>
                  <a:pt x="10" y="268"/>
                  <a:pt x="54" y="322"/>
                  <a:pt x="117" y="349"/>
                </a:cubicBezTo>
                <a:cubicBezTo>
                  <a:pt x="135" y="357"/>
                  <a:pt x="162" y="357"/>
                  <a:pt x="179" y="357"/>
                </a:cubicBezTo>
                <a:cubicBezTo>
                  <a:pt x="206" y="357"/>
                  <a:pt x="224" y="349"/>
                  <a:pt x="242" y="340"/>
                </a:cubicBezTo>
                <a:cubicBezTo>
                  <a:pt x="269" y="331"/>
                  <a:pt x="286" y="313"/>
                  <a:pt x="304" y="286"/>
                </a:cubicBezTo>
                <a:cubicBezTo>
                  <a:pt x="322" y="277"/>
                  <a:pt x="331" y="250"/>
                  <a:pt x="331" y="232"/>
                </a:cubicBezTo>
                <a:cubicBezTo>
                  <a:pt x="340" y="224"/>
                  <a:pt x="340" y="206"/>
                  <a:pt x="340" y="197"/>
                </a:cubicBezTo>
                <a:cubicBezTo>
                  <a:pt x="340" y="179"/>
                  <a:pt x="340" y="152"/>
                  <a:pt x="331" y="134"/>
                </a:cubicBezTo>
                <a:lnTo>
                  <a:pt x="313" y="116"/>
                </a:lnTo>
                <a:cubicBezTo>
                  <a:pt x="304" y="90"/>
                  <a:pt x="295" y="72"/>
                  <a:pt x="278" y="54"/>
                </a:cubicBezTo>
                <a:cubicBezTo>
                  <a:pt x="260" y="36"/>
                  <a:pt x="242" y="18"/>
                  <a:pt x="215" y="9"/>
                </a:cubicBezTo>
                <a:cubicBezTo>
                  <a:pt x="197" y="0"/>
                  <a:pt x="179" y="0"/>
                  <a:pt x="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5" name="Google Shape;905;p9"/>
          <p:cNvSpPr/>
          <p:nvPr/>
        </p:nvSpPr>
        <p:spPr>
          <a:xfrm>
            <a:off x="11202085" y="1054026"/>
            <a:ext cx="47177" cy="42924"/>
          </a:xfrm>
          <a:custGeom>
            <a:avLst/>
            <a:gdLst/>
            <a:ahLst/>
            <a:cxnLst/>
            <a:rect l="l" t="t" r="r" b="b"/>
            <a:pathLst>
              <a:path w="599" h="545" extrusionOk="0">
                <a:moveTo>
                  <a:pt x="305" y="0"/>
                </a:moveTo>
                <a:cubicBezTo>
                  <a:pt x="239" y="0"/>
                  <a:pt x="171" y="25"/>
                  <a:pt x="116" y="61"/>
                </a:cubicBezTo>
                <a:cubicBezTo>
                  <a:pt x="54" y="115"/>
                  <a:pt x="9" y="195"/>
                  <a:pt x="9" y="284"/>
                </a:cubicBezTo>
                <a:cubicBezTo>
                  <a:pt x="0" y="347"/>
                  <a:pt x="18" y="409"/>
                  <a:pt x="63" y="454"/>
                </a:cubicBezTo>
                <a:cubicBezTo>
                  <a:pt x="89" y="490"/>
                  <a:pt x="125" y="508"/>
                  <a:pt x="161" y="525"/>
                </a:cubicBezTo>
                <a:cubicBezTo>
                  <a:pt x="188" y="543"/>
                  <a:pt x="223" y="543"/>
                  <a:pt x="259" y="543"/>
                </a:cubicBezTo>
                <a:cubicBezTo>
                  <a:pt x="268" y="544"/>
                  <a:pt x="277" y="544"/>
                  <a:pt x="286" y="544"/>
                </a:cubicBezTo>
                <a:cubicBezTo>
                  <a:pt x="382" y="544"/>
                  <a:pt x="470" y="501"/>
                  <a:pt x="527" y="427"/>
                </a:cubicBezTo>
                <a:cubicBezTo>
                  <a:pt x="589" y="347"/>
                  <a:pt x="598" y="249"/>
                  <a:pt x="562" y="159"/>
                </a:cubicBezTo>
                <a:cubicBezTo>
                  <a:pt x="527" y="88"/>
                  <a:pt x="464" y="35"/>
                  <a:pt x="393" y="17"/>
                </a:cubicBezTo>
                <a:cubicBezTo>
                  <a:pt x="365" y="5"/>
                  <a:pt x="335" y="0"/>
                  <a:pt x="30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6" name="Google Shape;906;p9"/>
          <p:cNvSpPr/>
          <p:nvPr/>
        </p:nvSpPr>
        <p:spPr>
          <a:xfrm>
            <a:off x="11270920" y="927380"/>
            <a:ext cx="35915" cy="35600"/>
          </a:xfrm>
          <a:custGeom>
            <a:avLst/>
            <a:gdLst/>
            <a:ahLst/>
            <a:cxnLst/>
            <a:rect l="l" t="t" r="r" b="b"/>
            <a:pathLst>
              <a:path w="456" h="452" extrusionOk="0">
                <a:moveTo>
                  <a:pt x="197" y="0"/>
                </a:moveTo>
                <a:cubicBezTo>
                  <a:pt x="179" y="0"/>
                  <a:pt x="161" y="0"/>
                  <a:pt x="144" y="9"/>
                </a:cubicBezTo>
                <a:cubicBezTo>
                  <a:pt x="117" y="18"/>
                  <a:pt x="90" y="27"/>
                  <a:pt x="72" y="45"/>
                </a:cubicBezTo>
                <a:cubicBezTo>
                  <a:pt x="63" y="63"/>
                  <a:pt x="45" y="72"/>
                  <a:pt x="36" y="90"/>
                </a:cubicBezTo>
                <a:cubicBezTo>
                  <a:pt x="19" y="107"/>
                  <a:pt x="10" y="134"/>
                  <a:pt x="10" y="161"/>
                </a:cubicBezTo>
                <a:cubicBezTo>
                  <a:pt x="1" y="188"/>
                  <a:pt x="1" y="206"/>
                  <a:pt x="10" y="232"/>
                </a:cubicBezTo>
                <a:cubicBezTo>
                  <a:pt x="10" y="241"/>
                  <a:pt x="10" y="250"/>
                  <a:pt x="10" y="268"/>
                </a:cubicBezTo>
                <a:cubicBezTo>
                  <a:pt x="10" y="295"/>
                  <a:pt x="19" y="322"/>
                  <a:pt x="36" y="339"/>
                </a:cubicBezTo>
                <a:cubicBezTo>
                  <a:pt x="45" y="348"/>
                  <a:pt x="45" y="357"/>
                  <a:pt x="54" y="366"/>
                </a:cubicBezTo>
                <a:cubicBezTo>
                  <a:pt x="63" y="384"/>
                  <a:pt x="81" y="393"/>
                  <a:pt x="99" y="402"/>
                </a:cubicBezTo>
                <a:cubicBezTo>
                  <a:pt x="108" y="420"/>
                  <a:pt x="135" y="429"/>
                  <a:pt x="153" y="438"/>
                </a:cubicBezTo>
                <a:cubicBezTo>
                  <a:pt x="179" y="447"/>
                  <a:pt x="208" y="451"/>
                  <a:pt x="237" y="451"/>
                </a:cubicBezTo>
                <a:cubicBezTo>
                  <a:pt x="266" y="451"/>
                  <a:pt x="295" y="447"/>
                  <a:pt x="322" y="438"/>
                </a:cubicBezTo>
                <a:cubicBezTo>
                  <a:pt x="376" y="411"/>
                  <a:pt x="420" y="366"/>
                  <a:pt x="438" y="313"/>
                </a:cubicBezTo>
                <a:lnTo>
                  <a:pt x="429" y="304"/>
                </a:lnTo>
                <a:cubicBezTo>
                  <a:pt x="456" y="232"/>
                  <a:pt x="438" y="152"/>
                  <a:pt x="393" y="90"/>
                </a:cubicBezTo>
                <a:cubicBezTo>
                  <a:pt x="367" y="54"/>
                  <a:pt x="331" y="36"/>
                  <a:pt x="295" y="18"/>
                </a:cubicBezTo>
                <a:lnTo>
                  <a:pt x="277" y="9"/>
                </a:lnTo>
                <a:cubicBezTo>
                  <a:pt x="269" y="9"/>
                  <a:pt x="260" y="0"/>
                  <a:pt x="2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7" name="Google Shape;907;p9"/>
          <p:cNvSpPr/>
          <p:nvPr/>
        </p:nvSpPr>
        <p:spPr>
          <a:xfrm>
            <a:off x="11157743" y="976447"/>
            <a:ext cx="117509" cy="100576"/>
          </a:xfrm>
          <a:custGeom>
            <a:avLst/>
            <a:gdLst/>
            <a:ahLst/>
            <a:cxnLst/>
            <a:rect l="l" t="t" r="r" b="b"/>
            <a:pathLst>
              <a:path w="1492" h="1277" extrusionOk="0">
                <a:moveTo>
                  <a:pt x="768" y="654"/>
                </a:moveTo>
                <a:lnTo>
                  <a:pt x="768" y="654"/>
                </a:lnTo>
                <a:cubicBezTo>
                  <a:pt x="765" y="657"/>
                  <a:pt x="762" y="660"/>
                  <a:pt x="759" y="663"/>
                </a:cubicBezTo>
                <a:lnTo>
                  <a:pt x="759" y="663"/>
                </a:lnTo>
                <a:lnTo>
                  <a:pt x="759" y="663"/>
                </a:lnTo>
                <a:lnTo>
                  <a:pt x="768" y="654"/>
                </a:lnTo>
                <a:close/>
                <a:moveTo>
                  <a:pt x="719" y="1"/>
                </a:moveTo>
                <a:cubicBezTo>
                  <a:pt x="642" y="1"/>
                  <a:pt x="565" y="16"/>
                  <a:pt x="492" y="47"/>
                </a:cubicBezTo>
                <a:cubicBezTo>
                  <a:pt x="420" y="73"/>
                  <a:pt x="367" y="109"/>
                  <a:pt x="313" y="154"/>
                </a:cubicBezTo>
                <a:cubicBezTo>
                  <a:pt x="108" y="261"/>
                  <a:pt x="1" y="493"/>
                  <a:pt x="45" y="716"/>
                </a:cubicBezTo>
                <a:cubicBezTo>
                  <a:pt x="106" y="1047"/>
                  <a:pt x="394" y="1276"/>
                  <a:pt x="718" y="1276"/>
                </a:cubicBezTo>
                <a:cubicBezTo>
                  <a:pt x="779" y="1276"/>
                  <a:pt x="840" y="1268"/>
                  <a:pt x="902" y="1252"/>
                </a:cubicBezTo>
                <a:cubicBezTo>
                  <a:pt x="1322" y="1127"/>
                  <a:pt x="1491" y="520"/>
                  <a:pt x="1170" y="198"/>
                </a:cubicBezTo>
                <a:cubicBezTo>
                  <a:pt x="1048" y="70"/>
                  <a:pt x="884" y="1"/>
                  <a:pt x="719" y="1"/>
                </a:cubicBezTo>
                <a:close/>
              </a:path>
            </a:pathLst>
          </a:custGeom>
          <a:solidFill>
            <a:srgbClr val="E56D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8" name="Google Shape;908;p9"/>
          <p:cNvSpPr/>
          <p:nvPr/>
        </p:nvSpPr>
        <p:spPr>
          <a:xfrm>
            <a:off x="11076937" y="1095849"/>
            <a:ext cx="131529" cy="105065"/>
          </a:xfrm>
          <a:custGeom>
            <a:avLst/>
            <a:gdLst/>
            <a:ahLst/>
            <a:cxnLst/>
            <a:rect l="l" t="t" r="r" b="b"/>
            <a:pathLst>
              <a:path w="1670" h="1334" extrusionOk="0">
                <a:moveTo>
                  <a:pt x="732" y="0"/>
                </a:moveTo>
                <a:cubicBezTo>
                  <a:pt x="403" y="0"/>
                  <a:pt x="89" y="215"/>
                  <a:pt x="27" y="575"/>
                </a:cubicBezTo>
                <a:cubicBezTo>
                  <a:pt x="0" y="762"/>
                  <a:pt x="54" y="949"/>
                  <a:pt x="179" y="1092"/>
                </a:cubicBezTo>
                <a:cubicBezTo>
                  <a:pt x="241" y="1172"/>
                  <a:pt x="331" y="1226"/>
                  <a:pt x="429" y="1262"/>
                </a:cubicBezTo>
                <a:cubicBezTo>
                  <a:pt x="535" y="1309"/>
                  <a:pt x="649" y="1333"/>
                  <a:pt x="764" y="1333"/>
                </a:cubicBezTo>
                <a:cubicBezTo>
                  <a:pt x="927" y="1333"/>
                  <a:pt x="1090" y="1285"/>
                  <a:pt x="1232" y="1190"/>
                </a:cubicBezTo>
                <a:cubicBezTo>
                  <a:pt x="1669" y="878"/>
                  <a:pt x="1464" y="235"/>
                  <a:pt x="1018" y="57"/>
                </a:cubicBezTo>
                <a:cubicBezTo>
                  <a:pt x="925" y="19"/>
                  <a:pt x="828" y="0"/>
                  <a:pt x="7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9" name="Google Shape;909;p9"/>
          <p:cNvSpPr/>
          <p:nvPr/>
        </p:nvSpPr>
        <p:spPr>
          <a:xfrm>
            <a:off x="10909019" y="1079939"/>
            <a:ext cx="120896" cy="108295"/>
          </a:xfrm>
          <a:custGeom>
            <a:avLst/>
            <a:gdLst/>
            <a:ahLst/>
            <a:cxnLst/>
            <a:rect l="l" t="t" r="r" b="b"/>
            <a:pathLst>
              <a:path w="1535" h="1375" extrusionOk="0">
                <a:moveTo>
                  <a:pt x="749" y="0"/>
                </a:moveTo>
                <a:cubicBezTo>
                  <a:pt x="696" y="0"/>
                  <a:pt x="633" y="0"/>
                  <a:pt x="571" y="18"/>
                </a:cubicBezTo>
                <a:cubicBezTo>
                  <a:pt x="508" y="18"/>
                  <a:pt x="446" y="27"/>
                  <a:pt x="392" y="54"/>
                </a:cubicBezTo>
                <a:cubicBezTo>
                  <a:pt x="196" y="152"/>
                  <a:pt x="62" y="348"/>
                  <a:pt x="53" y="571"/>
                </a:cubicBezTo>
                <a:cubicBezTo>
                  <a:pt x="0" y="1003"/>
                  <a:pt x="339" y="1375"/>
                  <a:pt x="770" y="1375"/>
                </a:cubicBezTo>
                <a:cubicBezTo>
                  <a:pt x="775" y="1375"/>
                  <a:pt x="780" y="1375"/>
                  <a:pt x="785" y="1374"/>
                </a:cubicBezTo>
                <a:cubicBezTo>
                  <a:pt x="1285" y="1357"/>
                  <a:pt x="1535" y="812"/>
                  <a:pt x="1311" y="384"/>
                </a:cubicBezTo>
                <a:cubicBezTo>
                  <a:pt x="1195" y="179"/>
                  <a:pt x="990" y="36"/>
                  <a:pt x="7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0" name="Google Shape;910;p9"/>
          <p:cNvSpPr/>
          <p:nvPr/>
        </p:nvSpPr>
        <p:spPr>
          <a:xfrm>
            <a:off x="10984156" y="1011732"/>
            <a:ext cx="71751" cy="72775"/>
          </a:xfrm>
          <a:custGeom>
            <a:avLst/>
            <a:gdLst/>
            <a:ahLst/>
            <a:cxnLst/>
            <a:rect l="l" t="t" r="r" b="b"/>
            <a:pathLst>
              <a:path w="911" h="924" extrusionOk="0">
                <a:moveTo>
                  <a:pt x="366" y="0"/>
                </a:moveTo>
                <a:cubicBezTo>
                  <a:pt x="331" y="9"/>
                  <a:pt x="295" y="18"/>
                  <a:pt x="259" y="36"/>
                </a:cubicBezTo>
                <a:cubicBezTo>
                  <a:pt x="241" y="45"/>
                  <a:pt x="224" y="54"/>
                  <a:pt x="206" y="63"/>
                </a:cubicBezTo>
                <a:cubicBezTo>
                  <a:pt x="170" y="81"/>
                  <a:pt x="143" y="107"/>
                  <a:pt x="116" y="134"/>
                </a:cubicBezTo>
                <a:cubicBezTo>
                  <a:pt x="81" y="170"/>
                  <a:pt x="54" y="215"/>
                  <a:pt x="36" y="268"/>
                </a:cubicBezTo>
                <a:lnTo>
                  <a:pt x="36" y="277"/>
                </a:lnTo>
                <a:cubicBezTo>
                  <a:pt x="27" y="313"/>
                  <a:pt x="18" y="348"/>
                  <a:pt x="9" y="384"/>
                </a:cubicBezTo>
                <a:cubicBezTo>
                  <a:pt x="9" y="411"/>
                  <a:pt x="9" y="438"/>
                  <a:pt x="9" y="455"/>
                </a:cubicBezTo>
                <a:cubicBezTo>
                  <a:pt x="0" y="482"/>
                  <a:pt x="0" y="509"/>
                  <a:pt x="9" y="527"/>
                </a:cubicBezTo>
                <a:lnTo>
                  <a:pt x="45" y="643"/>
                </a:lnTo>
                <a:lnTo>
                  <a:pt x="45" y="652"/>
                </a:lnTo>
                <a:cubicBezTo>
                  <a:pt x="81" y="723"/>
                  <a:pt x="125" y="786"/>
                  <a:pt x="197" y="830"/>
                </a:cubicBezTo>
                <a:cubicBezTo>
                  <a:pt x="215" y="848"/>
                  <a:pt x="232" y="857"/>
                  <a:pt x="250" y="866"/>
                </a:cubicBezTo>
                <a:cubicBezTo>
                  <a:pt x="277" y="875"/>
                  <a:pt x="295" y="893"/>
                  <a:pt x="313" y="902"/>
                </a:cubicBezTo>
                <a:cubicBezTo>
                  <a:pt x="352" y="915"/>
                  <a:pt x="396" y="923"/>
                  <a:pt x="441" y="923"/>
                </a:cubicBezTo>
                <a:cubicBezTo>
                  <a:pt x="458" y="923"/>
                  <a:pt x="475" y="922"/>
                  <a:pt x="491" y="920"/>
                </a:cubicBezTo>
                <a:cubicBezTo>
                  <a:pt x="501" y="922"/>
                  <a:pt x="510" y="923"/>
                  <a:pt x="520" y="923"/>
                </a:cubicBezTo>
                <a:cubicBezTo>
                  <a:pt x="546" y="923"/>
                  <a:pt x="572" y="915"/>
                  <a:pt x="598" y="902"/>
                </a:cubicBezTo>
                <a:cubicBezTo>
                  <a:pt x="625" y="902"/>
                  <a:pt x="643" y="893"/>
                  <a:pt x="661" y="884"/>
                </a:cubicBezTo>
                <a:cubicBezTo>
                  <a:pt x="714" y="866"/>
                  <a:pt x="759" y="830"/>
                  <a:pt x="795" y="786"/>
                </a:cubicBezTo>
                <a:cubicBezTo>
                  <a:pt x="821" y="759"/>
                  <a:pt x="839" y="732"/>
                  <a:pt x="857" y="696"/>
                </a:cubicBezTo>
                <a:cubicBezTo>
                  <a:pt x="875" y="670"/>
                  <a:pt x="893" y="634"/>
                  <a:pt x="893" y="598"/>
                </a:cubicBezTo>
                <a:cubicBezTo>
                  <a:pt x="911" y="563"/>
                  <a:pt x="911" y="518"/>
                  <a:pt x="902" y="482"/>
                </a:cubicBezTo>
                <a:cubicBezTo>
                  <a:pt x="911" y="455"/>
                  <a:pt x="902" y="420"/>
                  <a:pt x="902" y="393"/>
                </a:cubicBezTo>
                <a:cubicBezTo>
                  <a:pt x="893" y="366"/>
                  <a:pt x="884" y="348"/>
                  <a:pt x="884" y="331"/>
                </a:cubicBezTo>
                <a:cubicBezTo>
                  <a:pt x="866" y="277"/>
                  <a:pt x="839" y="223"/>
                  <a:pt x="795" y="179"/>
                </a:cubicBezTo>
                <a:cubicBezTo>
                  <a:pt x="777" y="152"/>
                  <a:pt x="750" y="125"/>
                  <a:pt x="714" y="98"/>
                </a:cubicBezTo>
                <a:lnTo>
                  <a:pt x="705" y="90"/>
                </a:lnTo>
                <a:cubicBezTo>
                  <a:pt x="670" y="63"/>
                  <a:pt x="625" y="45"/>
                  <a:pt x="589" y="36"/>
                </a:cubicBezTo>
                <a:lnTo>
                  <a:pt x="581" y="27"/>
                </a:lnTo>
                <a:cubicBezTo>
                  <a:pt x="554" y="9"/>
                  <a:pt x="518" y="9"/>
                  <a:pt x="48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1" name="Google Shape;911;p9"/>
          <p:cNvSpPr/>
          <p:nvPr/>
        </p:nvSpPr>
        <p:spPr>
          <a:xfrm>
            <a:off x="11012983" y="899814"/>
            <a:ext cx="108295" cy="100971"/>
          </a:xfrm>
          <a:custGeom>
            <a:avLst/>
            <a:gdLst/>
            <a:ahLst/>
            <a:cxnLst/>
            <a:rect l="l" t="t" r="r" b="b"/>
            <a:pathLst>
              <a:path w="1375" h="1282" extrusionOk="0">
                <a:moveTo>
                  <a:pt x="716" y="0"/>
                </a:moveTo>
                <a:cubicBezTo>
                  <a:pt x="511" y="0"/>
                  <a:pt x="311" y="97"/>
                  <a:pt x="179" y="270"/>
                </a:cubicBezTo>
                <a:cubicBezTo>
                  <a:pt x="0" y="502"/>
                  <a:pt x="0" y="823"/>
                  <a:pt x="179" y="1046"/>
                </a:cubicBezTo>
                <a:cubicBezTo>
                  <a:pt x="303" y="1200"/>
                  <a:pt x="487" y="1282"/>
                  <a:pt x="677" y="1282"/>
                </a:cubicBezTo>
                <a:cubicBezTo>
                  <a:pt x="719" y="1282"/>
                  <a:pt x="762" y="1278"/>
                  <a:pt x="804" y="1270"/>
                </a:cubicBezTo>
                <a:cubicBezTo>
                  <a:pt x="866" y="1261"/>
                  <a:pt x="920" y="1243"/>
                  <a:pt x="964" y="1216"/>
                </a:cubicBezTo>
                <a:cubicBezTo>
                  <a:pt x="1071" y="1162"/>
                  <a:pt x="1161" y="1091"/>
                  <a:pt x="1232" y="993"/>
                </a:cubicBezTo>
                <a:cubicBezTo>
                  <a:pt x="1357" y="805"/>
                  <a:pt x="1375" y="565"/>
                  <a:pt x="1286" y="359"/>
                </a:cubicBezTo>
                <a:cubicBezTo>
                  <a:pt x="1187" y="163"/>
                  <a:pt x="991" y="20"/>
                  <a:pt x="768" y="2"/>
                </a:cubicBezTo>
                <a:cubicBezTo>
                  <a:pt x="751" y="1"/>
                  <a:pt x="733" y="0"/>
                  <a:pt x="7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2" name="Google Shape;912;p9"/>
          <p:cNvSpPr/>
          <p:nvPr/>
        </p:nvSpPr>
        <p:spPr>
          <a:xfrm>
            <a:off x="11230201" y="874533"/>
            <a:ext cx="85140" cy="79941"/>
          </a:xfrm>
          <a:custGeom>
            <a:avLst/>
            <a:gdLst/>
            <a:ahLst/>
            <a:cxnLst/>
            <a:rect l="l" t="t" r="r" b="b"/>
            <a:pathLst>
              <a:path w="1081" h="1015" extrusionOk="0">
                <a:moveTo>
                  <a:pt x="558" y="0"/>
                </a:moveTo>
                <a:cubicBezTo>
                  <a:pt x="350" y="0"/>
                  <a:pt x="157" y="131"/>
                  <a:pt x="89" y="332"/>
                </a:cubicBezTo>
                <a:cubicBezTo>
                  <a:pt x="0" y="546"/>
                  <a:pt x="72" y="796"/>
                  <a:pt x="268" y="930"/>
                </a:cubicBezTo>
                <a:cubicBezTo>
                  <a:pt x="346" y="984"/>
                  <a:pt x="445" y="1014"/>
                  <a:pt x="544" y="1014"/>
                </a:cubicBezTo>
                <a:cubicBezTo>
                  <a:pt x="592" y="1014"/>
                  <a:pt x="641" y="1007"/>
                  <a:pt x="687" y="993"/>
                </a:cubicBezTo>
                <a:cubicBezTo>
                  <a:pt x="794" y="966"/>
                  <a:pt x="884" y="894"/>
                  <a:pt x="946" y="805"/>
                </a:cubicBezTo>
                <a:cubicBezTo>
                  <a:pt x="1062" y="653"/>
                  <a:pt x="1080" y="457"/>
                  <a:pt x="1009" y="288"/>
                </a:cubicBezTo>
                <a:cubicBezTo>
                  <a:pt x="937" y="118"/>
                  <a:pt x="777" y="11"/>
                  <a:pt x="598" y="2"/>
                </a:cubicBezTo>
                <a:cubicBezTo>
                  <a:pt x="585" y="1"/>
                  <a:pt x="572" y="0"/>
                  <a:pt x="5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3" name="Google Shape;913;p9"/>
          <p:cNvSpPr/>
          <p:nvPr/>
        </p:nvSpPr>
        <p:spPr>
          <a:xfrm>
            <a:off x="11176015" y="1011889"/>
            <a:ext cx="54265" cy="53320"/>
          </a:xfrm>
          <a:custGeom>
            <a:avLst/>
            <a:gdLst/>
            <a:ahLst/>
            <a:cxnLst/>
            <a:rect l="l" t="t" r="r" b="b"/>
            <a:pathLst>
              <a:path w="689" h="677" extrusionOk="0">
                <a:moveTo>
                  <a:pt x="352" y="1"/>
                </a:moveTo>
                <a:cubicBezTo>
                  <a:pt x="331" y="1"/>
                  <a:pt x="309" y="3"/>
                  <a:pt x="287" y="7"/>
                </a:cubicBezTo>
                <a:cubicBezTo>
                  <a:pt x="278" y="7"/>
                  <a:pt x="206" y="34"/>
                  <a:pt x="197" y="34"/>
                </a:cubicBezTo>
                <a:lnTo>
                  <a:pt x="188" y="34"/>
                </a:lnTo>
                <a:lnTo>
                  <a:pt x="162" y="43"/>
                </a:lnTo>
                <a:cubicBezTo>
                  <a:pt x="117" y="70"/>
                  <a:pt x="90" y="114"/>
                  <a:pt x="63" y="159"/>
                </a:cubicBezTo>
                <a:cubicBezTo>
                  <a:pt x="63" y="168"/>
                  <a:pt x="28" y="230"/>
                  <a:pt x="28" y="239"/>
                </a:cubicBezTo>
                <a:cubicBezTo>
                  <a:pt x="19" y="248"/>
                  <a:pt x="19" y="266"/>
                  <a:pt x="10" y="275"/>
                </a:cubicBezTo>
                <a:cubicBezTo>
                  <a:pt x="1" y="302"/>
                  <a:pt x="1" y="329"/>
                  <a:pt x="10" y="364"/>
                </a:cubicBezTo>
                <a:cubicBezTo>
                  <a:pt x="1" y="391"/>
                  <a:pt x="10" y="418"/>
                  <a:pt x="19" y="445"/>
                </a:cubicBezTo>
                <a:cubicBezTo>
                  <a:pt x="28" y="462"/>
                  <a:pt x="28" y="480"/>
                  <a:pt x="37" y="489"/>
                </a:cubicBezTo>
                <a:lnTo>
                  <a:pt x="81" y="561"/>
                </a:lnTo>
                <a:lnTo>
                  <a:pt x="144" y="614"/>
                </a:lnTo>
                <a:lnTo>
                  <a:pt x="215" y="659"/>
                </a:lnTo>
                <a:lnTo>
                  <a:pt x="224" y="659"/>
                </a:lnTo>
                <a:lnTo>
                  <a:pt x="304" y="677"/>
                </a:lnTo>
                <a:lnTo>
                  <a:pt x="411" y="677"/>
                </a:lnTo>
                <a:lnTo>
                  <a:pt x="492" y="650"/>
                </a:lnTo>
                <a:cubicBezTo>
                  <a:pt x="536" y="632"/>
                  <a:pt x="563" y="605"/>
                  <a:pt x="590" y="578"/>
                </a:cubicBezTo>
                <a:cubicBezTo>
                  <a:pt x="608" y="561"/>
                  <a:pt x="617" y="552"/>
                  <a:pt x="626" y="543"/>
                </a:cubicBezTo>
                <a:cubicBezTo>
                  <a:pt x="635" y="516"/>
                  <a:pt x="652" y="489"/>
                  <a:pt x="661" y="462"/>
                </a:cubicBezTo>
                <a:cubicBezTo>
                  <a:pt x="670" y="453"/>
                  <a:pt x="688" y="391"/>
                  <a:pt x="688" y="382"/>
                </a:cubicBezTo>
                <a:cubicBezTo>
                  <a:pt x="688" y="355"/>
                  <a:pt x="688" y="337"/>
                  <a:pt x="679" y="337"/>
                </a:cubicBezTo>
                <a:cubicBezTo>
                  <a:pt x="679" y="302"/>
                  <a:pt x="679" y="275"/>
                  <a:pt x="661" y="248"/>
                </a:cubicBezTo>
                <a:cubicBezTo>
                  <a:pt x="661" y="230"/>
                  <a:pt x="652" y="213"/>
                  <a:pt x="652" y="195"/>
                </a:cubicBezTo>
                <a:cubicBezTo>
                  <a:pt x="644" y="186"/>
                  <a:pt x="608" y="132"/>
                  <a:pt x="599" y="123"/>
                </a:cubicBezTo>
                <a:cubicBezTo>
                  <a:pt x="590" y="114"/>
                  <a:pt x="545" y="70"/>
                  <a:pt x="536" y="61"/>
                </a:cubicBezTo>
                <a:cubicBezTo>
                  <a:pt x="510" y="52"/>
                  <a:pt x="483" y="34"/>
                  <a:pt x="456" y="25"/>
                </a:cubicBezTo>
                <a:lnTo>
                  <a:pt x="411" y="7"/>
                </a:lnTo>
                <a:cubicBezTo>
                  <a:pt x="394" y="3"/>
                  <a:pt x="374" y="1"/>
                  <a:pt x="3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4" name="Google Shape;914;p9"/>
          <p:cNvSpPr/>
          <p:nvPr/>
        </p:nvSpPr>
        <p:spPr>
          <a:xfrm>
            <a:off x="11093789" y="1129713"/>
            <a:ext cx="58440" cy="59464"/>
          </a:xfrm>
          <a:custGeom>
            <a:avLst/>
            <a:gdLst/>
            <a:ahLst/>
            <a:cxnLst/>
            <a:rect l="l" t="t" r="r" b="b"/>
            <a:pathLst>
              <a:path w="742" h="755" extrusionOk="0">
                <a:moveTo>
                  <a:pt x="333" y="0"/>
                </a:moveTo>
                <a:cubicBezTo>
                  <a:pt x="255" y="0"/>
                  <a:pt x="179" y="26"/>
                  <a:pt x="117" y="73"/>
                </a:cubicBezTo>
                <a:cubicBezTo>
                  <a:pt x="81" y="100"/>
                  <a:pt x="54" y="136"/>
                  <a:pt x="36" y="180"/>
                </a:cubicBezTo>
                <a:cubicBezTo>
                  <a:pt x="19" y="216"/>
                  <a:pt x="1" y="261"/>
                  <a:pt x="1" y="305"/>
                </a:cubicBezTo>
                <a:cubicBezTo>
                  <a:pt x="1" y="332"/>
                  <a:pt x="1" y="368"/>
                  <a:pt x="1" y="403"/>
                </a:cubicBezTo>
                <a:cubicBezTo>
                  <a:pt x="10" y="448"/>
                  <a:pt x="19" y="493"/>
                  <a:pt x="36" y="528"/>
                </a:cubicBezTo>
                <a:cubicBezTo>
                  <a:pt x="63" y="591"/>
                  <a:pt x="108" y="653"/>
                  <a:pt x="170" y="689"/>
                </a:cubicBezTo>
                <a:cubicBezTo>
                  <a:pt x="215" y="725"/>
                  <a:pt x="260" y="742"/>
                  <a:pt x="313" y="751"/>
                </a:cubicBezTo>
                <a:cubicBezTo>
                  <a:pt x="331" y="754"/>
                  <a:pt x="349" y="755"/>
                  <a:pt x="367" y="755"/>
                </a:cubicBezTo>
                <a:cubicBezTo>
                  <a:pt x="420" y="755"/>
                  <a:pt x="474" y="745"/>
                  <a:pt x="527" y="725"/>
                </a:cubicBezTo>
                <a:cubicBezTo>
                  <a:pt x="554" y="716"/>
                  <a:pt x="572" y="698"/>
                  <a:pt x="590" y="680"/>
                </a:cubicBezTo>
                <a:cubicBezTo>
                  <a:pt x="625" y="662"/>
                  <a:pt x="652" y="635"/>
                  <a:pt x="679" y="600"/>
                </a:cubicBezTo>
                <a:cubicBezTo>
                  <a:pt x="697" y="564"/>
                  <a:pt x="715" y="528"/>
                  <a:pt x="724" y="484"/>
                </a:cubicBezTo>
                <a:cubicBezTo>
                  <a:pt x="733" y="439"/>
                  <a:pt x="741" y="385"/>
                  <a:pt x="733" y="341"/>
                </a:cubicBezTo>
                <a:cubicBezTo>
                  <a:pt x="715" y="278"/>
                  <a:pt x="688" y="225"/>
                  <a:pt x="652" y="180"/>
                </a:cubicBezTo>
                <a:lnTo>
                  <a:pt x="634" y="162"/>
                </a:lnTo>
                <a:lnTo>
                  <a:pt x="617" y="136"/>
                </a:lnTo>
                <a:lnTo>
                  <a:pt x="617" y="127"/>
                </a:lnTo>
                <a:cubicBezTo>
                  <a:pt x="554" y="55"/>
                  <a:pt x="465" y="11"/>
                  <a:pt x="367" y="2"/>
                </a:cubicBezTo>
                <a:cubicBezTo>
                  <a:pt x="355" y="1"/>
                  <a:pt x="344" y="0"/>
                  <a:pt x="3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5" name="Google Shape;915;p9"/>
          <p:cNvSpPr/>
          <p:nvPr/>
        </p:nvSpPr>
        <p:spPr>
          <a:xfrm>
            <a:off x="10933513" y="1116956"/>
            <a:ext cx="61984" cy="62851"/>
          </a:xfrm>
          <a:custGeom>
            <a:avLst/>
            <a:gdLst/>
            <a:ahLst/>
            <a:cxnLst/>
            <a:rect l="l" t="t" r="r" b="b"/>
            <a:pathLst>
              <a:path w="787" h="798" extrusionOk="0">
                <a:moveTo>
                  <a:pt x="374" y="1"/>
                </a:moveTo>
                <a:cubicBezTo>
                  <a:pt x="318" y="1"/>
                  <a:pt x="266" y="17"/>
                  <a:pt x="215" y="39"/>
                </a:cubicBezTo>
                <a:cubicBezTo>
                  <a:pt x="153" y="66"/>
                  <a:pt x="108" y="110"/>
                  <a:pt x="63" y="164"/>
                </a:cubicBezTo>
                <a:cubicBezTo>
                  <a:pt x="28" y="208"/>
                  <a:pt x="10" y="271"/>
                  <a:pt x="1" y="333"/>
                </a:cubicBezTo>
                <a:cubicBezTo>
                  <a:pt x="1" y="360"/>
                  <a:pt x="1" y="378"/>
                  <a:pt x="1" y="396"/>
                </a:cubicBezTo>
                <a:cubicBezTo>
                  <a:pt x="1" y="414"/>
                  <a:pt x="1" y="431"/>
                  <a:pt x="1" y="449"/>
                </a:cubicBezTo>
                <a:cubicBezTo>
                  <a:pt x="10" y="521"/>
                  <a:pt x="36" y="583"/>
                  <a:pt x="81" y="637"/>
                </a:cubicBezTo>
                <a:lnTo>
                  <a:pt x="144" y="690"/>
                </a:lnTo>
                <a:cubicBezTo>
                  <a:pt x="161" y="708"/>
                  <a:pt x="179" y="717"/>
                  <a:pt x="197" y="735"/>
                </a:cubicBezTo>
                <a:cubicBezTo>
                  <a:pt x="251" y="771"/>
                  <a:pt x="304" y="788"/>
                  <a:pt x="367" y="797"/>
                </a:cubicBezTo>
                <a:lnTo>
                  <a:pt x="465" y="797"/>
                </a:lnTo>
                <a:cubicBezTo>
                  <a:pt x="510" y="788"/>
                  <a:pt x="554" y="771"/>
                  <a:pt x="599" y="744"/>
                </a:cubicBezTo>
                <a:cubicBezTo>
                  <a:pt x="634" y="717"/>
                  <a:pt x="670" y="690"/>
                  <a:pt x="697" y="655"/>
                </a:cubicBezTo>
                <a:cubicBezTo>
                  <a:pt x="742" y="592"/>
                  <a:pt x="768" y="521"/>
                  <a:pt x="777" y="449"/>
                </a:cubicBezTo>
                <a:cubicBezTo>
                  <a:pt x="786" y="378"/>
                  <a:pt x="768" y="307"/>
                  <a:pt x="742" y="244"/>
                </a:cubicBezTo>
                <a:cubicBezTo>
                  <a:pt x="724" y="208"/>
                  <a:pt x="706" y="173"/>
                  <a:pt x="679" y="146"/>
                </a:cubicBezTo>
                <a:cubicBezTo>
                  <a:pt x="670" y="137"/>
                  <a:pt x="661" y="119"/>
                  <a:pt x="652" y="119"/>
                </a:cubicBezTo>
                <a:lnTo>
                  <a:pt x="626" y="92"/>
                </a:lnTo>
                <a:cubicBezTo>
                  <a:pt x="599" y="66"/>
                  <a:pt x="554" y="39"/>
                  <a:pt x="518" y="30"/>
                </a:cubicBezTo>
                <a:lnTo>
                  <a:pt x="501" y="30"/>
                </a:lnTo>
                <a:cubicBezTo>
                  <a:pt x="474" y="12"/>
                  <a:pt x="438" y="12"/>
                  <a:pt x="411" y="3"/>
                </a:cubicBezTo>
                <a:cubicBezTo>
                  <a:pt x="399" y="1"/>
                  <a:pt x="386" y="1"/>
                  <a:pt x="3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6" name="Google Shape;916;p9"/>
          <p:cNvSpPr/>
          <p:nvPr/>
        </p:nvSpPr>
        <p:spPr>
          <a:xfrm>
            <a:off x="11032672" y="934784"/>
            <a:ext cx="47887" cy="49147"/>
          </a:xfrm>
          <a:custGeom>
            <a:avLst/>
            <a:gdLst/>
            <a:ahLst/>
            <a:cxnLst/>
            <a:rect l="l" t="t" r="r" b="b"/>
            <a:pathLst>
              <a:path w="608" h="624" extrusionOk="0">
                <a:moveTo>
                  <a:pt x="284" y="1"/>
                </a:moveTo>
                <a:cubicBezTo>
                  <a:pt x="270" y="1"/>
                  <a:pt x="256" y="2"/>
                  <a:pt x="241" y="4"/>
                </a:cubicBezTo>
                <a:cubicBezTo>
                  <a:pt x="197" y="13"/>
                  <a:pt x="161" y="22"/>
                  <a:pt x="134" y="49"/>
                </a:cubicBezTo>
                <a:cubicBezTo>
                  <a:pt x="107" y="58"/>
                  <a:pt x="89" y="76"/>
                  <a:pt x="81" y="94"/>
                </a:cubicBezTo>
                <a:cubicBezTo>
                  <a:pt x="45" y="121"/>
                  <a:pt x="27" y="156"/>
                  <a:pt x="18" y="192"/>
                </a:cubicBezTo>
                <a:lnTo>
                  <a:pt x="0" y="263"/>
                </a:lnTo>
                <a:lnTo>
                  <a:pt x="0" y="272"/>
                </a:lnTo>
                <a:lnTo>
                  <a:pt x="0" y="353"/>
                </a:lnTo>
                <a:cubicBezTo>
                  <a:pt x="0" y="361"/>
                  <a:pt x="9" y="379"/>
                  <a:pt x="9" y="388"/>
                </a:cubicBezTo>
                <a:cubicBezTo>
                  <a:pt x="18" y="406"/>
                  <a:pt x="18" y="424"/>
                  <a:pt x="27" y="433"/>
                </a:cubicBezTo>
                <a:lnTo>
                  <a:pt x="54" y="486"/>
                </a:lnTo>
                <a:lnTo>
                  <a:pt x="54" y="495"/>
                </a:lnTo>
                <a:lnTo>
                  <a:pt x="72" y="513"/>
                </a:lnTo>
                <a:cubicBezTo>
                  <a:pt x="89" y="531"/>
                  <a:pt x="107" y="549"/>
                  <a:pt x="134" y="567"/>
                </a:cubicBezTo>
                <a:lnTo>
                  <a:pt x="170" y="585"/>
                </a:lnTo>
                <a:cubicBezTo>
                  <a:pt x="179" y="594"/>
                  <a:pt x="188" y="602"/>
                  <a:pt x="205" y="602"/>
                </a:cubicBezTo>
                <a:cubicBezTo>
                  <a:pt x="238" y="616"/>
                  <a:pt x="276" y="624"/>
                  <a:pt x="314" y="624"/>
                </a:cubicBezTo>
                <a:cubicBezTo>
                  <a:pt x="329" y="624"/>
                  <a:pt x="343" y="623"/>
                  <a:pt x="357" y="620"/>
                </a:cubicBezTo>
                <a:lnTo>
                  <a:pt x="429" y="594"/>
                </a:lnTo>
                <a:cubicBezTo>
                  <a:pt x="464" y="585"/>
                  <a:pt x="491" y="558"/>
                  <a:pt x="518" y="531"/>
                </a:cubicBezTo>
                <a:cubicBezTo>
                  <a:pt x="536" y="513"/>
                  <a:pt x="554" y="495"/>
                  <a:pt x="562" y="469"/>
                </a:cubicBezTo>
                <a:cubicBezTo>
                  <a:pt x="580" y="433"/>
                  <a:pt x="598" y="397"/>
                  <a:pt x="598" y="361"/>
                </a:cubicBezTo>
                <a:lnTo>
                  <a:pt x="598" y="281"/>
                </a:lnTo>
                <a:cubicBezTo>
                  <a:pt x="598" y="280"/>
                  <a:pt x="598" y="279"/>
                  <a:pt x="599" y="279"/>
                </a:cubicBezTo>
                <a:cubicBezTo>
                  <a:pt x="600" y="279"/>
                  <a:pt x="605" y="292"/>
                  <a:pt x="607" y="292"/>
                </a:cubicBezTo>
                <a:cubicBezTo>
                  <a:pt x="607" y="292"/>
                  <a:pt x="607" y="291"/>
                  <a:pt x="607" y="290"/>
                </a:cubicBezTo>
                <a:lnTo>
                  <a:pt x="607" y="263"/>
                </a:lnTo>
                <a:cubicBezTo>
                  <a:pt x="598" y="210"/>
                  <a:pt x="571" y="156"/>
                  <a:pt x="536" y="112"/>
                </a:cubicBezTo>
                <a:cubicBezTo>
                  <a:pt x="518" y="94"/>
                  <a:pt x="500" y="76"/>
                  <a:pt x="473" y="58"/>
                </a:cubicBezTo>
                <a:cubicBezTo>
                  <a:pt x="464" y="49"/>
                  <a:pt x="455" y="49"/>
                  <a:pt x="438" y="40"/>
                </a:cubicBezTo>
                <a:lnTo>
                  <a:pt x="402" y="22"/>
                </a:lnTo>
                <a:cubicBezTo>
                  <a:pt x="363" y="9"/>
                  <a:pt x="323" y="1"/>
                  <a:pt x="2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7" name="Google Shape;917;p9"/>
          <p:cNvSpPr/>
          <p:nvPr/>
        </p:nvSpPr>
        <p:spPr>
          <a:xfrm>
            <a:off x="10994711" y="1040323"/>
            <a:ext cx="30953" cy="32921"/>
          </a:xfrm>
          <a:custGeom>
            <a:avLst/>
            <a:gdLst/>
            <a:ahLst/>
            <a:cxnLst/>
            <a:rect l="l" t="t" r="r" b="b"/>
            <a:pathLst>
              <a:path w="393" h="418" extrusionOk="0">
                <a:moveTo>
                  <a:pt x="178" y="1"/>
                </a:moveTo>
                <a:cubicBezTo>
                  <a:pt x="136" y="1"/>
                  <a:pt x="101" y="17"/>
                  <a:pt x="72" y="39"/>
                </a:cubicBezTo>
                <a:cubicBezTo>
                  <a:pt x="54" y="57"/>
                  <a:pt x="36" y="75"/>
                  <a:pt x="27" y="101"/>
                </a:cubicBezTo>
                <a:cubicBezTo>
                  <a:pt x="9" y="119"/>
                  <a:pt x="9" y="137"/>
                  <a:pt x="0" y="164"/>
                </a:cubicBezTo>
                <a:cubicBezTo>
                  <a:pt x="0" y="191"/>
                  <a:pt x="0" y="217"/>
                  <a:pt x="9" y="235"/>
                </a:cubicBezTo>
                <a:cubicBezTo>
                  <a:pt x="18" y="253"/>
                  <a:pt x="18" y="271"/>
                  <a:pt x="27" y="280"/>
                </a:cubicBezTo>
                <a:cubicBezTo>
                  <a:pt x="27" y="280"/>
                  <a:pt x="27" y="289"/>
                  <a:pt x="27" y="289"/>
                </a:cubicBezTo>
                <a:cubicBezTo>
                  <a:pt x="45" y="325"/>
                  <a:pt x="63" y="360"/>
                  <a:pt x="98" y="387"/>
                </a:cubicBezTo>
                <a:cubicBezTo>
                  <a:pt x="132" y="407"/>
                  <a:pt x="165" y="417"/>
                  <a:pt x="199" y="417"/>
                </a:cubicBezTo>
                <a:cubicBezTo>
                  <a:pt x="210" y="417"/>
                  <a:pt x="221" y="416"/>
                  <a:pt x="232" y="414"/>
                </a:cubicBezTo>
                <a:cubicBezTo>
                  <a:pt x="259" y="414"/>
                  <a:pt x="286" y="405"/>
                  <a:pt x="304" y="387"/>
                </a:cubicBezTo>
                <a:cubicBezTo>
                  <a:pt x="322" y="378"/>
                  <a:pt x="339" y="360"/>
                  <a:pt x="357" y="342"/>
                </a:cubicBezTo>
                <a:cubicBezTo>
                  <a:pt x="384" y="298"/>
                  <a:pt x="393" y="253"/>
                  <a:pt x="384" y="209"/>
                </a:cubicBezTo>
                <a:lnTo>
                  <a:pt x="384" y="200"/>
                </a:lnTo>
                <a:lnTo>
                  <a:pt x="384" y="173"/>
                </a:lnTo>
                <a:lnTo>
                  <a:pt x="375" y="128"/>
                </a:lnTo>
                <a:cubicBezTo>
                  <a:pt x="357" y="101"/>
                  <a:pt x="348" y="84"/>
                  <a:pt x="330" y="66"/>
                </a:cubicBezTo>
                <a:cubicBezTo>
                  <a:pt x="295" y="30"/>
                  <a:pt x="250" y="3"/>
                  <a:pt x="206" y="3"/>
                </a:cubicBezTo>
                <a:cubicBezTo>
                  <a:pt x="196" y="2"/>
                  <a:pt x="187" y="1"/>
                  <a:pt x="1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8" name="Google Shape;918;p9"/>
          <p:cNvSpPr/>
          <p:nvPr/>
        </p:nvSpPr>
        <p:spPr>
          <a:xfrm>
            <a:off x="11249891" y="904617"/>
            <a:ext cx="36624" cy="37568"/>
          </a:xfrm>
          <a:custGeom>
            <a:avLst/>
            <a:gdLst/>
            <a:ahLst/>
            <a:cxnLst/>
            <a:rect l="l" t="t" r="r" b="b"/>
            <a:pathLst>
              <a:path w="465" h="477" extrusionOk="0">
                <a:moveTo>
                  <a:pt x="257" y="0"/>
                </a:moveTo>
                <a:cubicBezTo>
                  <a:pt x="249" y="0"/>
                  <a:pt x="240" y="1"/>
                  <a:pt x="232" y="4"/>
                </a:cubicBezTo>
                <a:cubicBezTo>
                  <a:pt x="205" y="4"/>
                  <a:pt x="170" y="4"/>
                  <a:pt x="143" y="22"/>
                </a:cubicBezTo>
                <a:lnTo>
                  <a:pt x="125" y="30"/>
                </a:lnTo>
                <a:lnTo>
                  <a:pt x="80" y="57"/>
                </a:lnTo>
                <a:cubicBezTo>
                  <a:pt x="36" y="102"/>
                  <a:pt x="9" y="155"/>
                  <a:pt x="0" y="209"/>
                </a:cubicBezTo>
                <a:lnTo>
                  <a:pt x="0" y="245"/>
                </a:lnTo>
                <a:cubicBezTo>
                  <a:pt x="0" y="254"/>
                  <a:pt x="0" y="263"/>
                  <a:pt x="0" y="280"/>
                </a:cubicBezTo>
                <a:lnTo>
                  <a:pt x="18" y="334"/>
                </a:lnTo>
                <a:cubicBezTo>
                  <a:pt x="18" y="343"/>
                  <a:pt x="27" y="352"/>
                  <a:pt x="36" y="361"/>
                </a:cubicBezTo>
                <a:cubicBezTo>
                  <a:pt x="36" y="370"/>
                  <a:pt x="45" y="387"/>
                  <a:pt x="54" y="396"/>
                </a:cubicBezTo>
                <a:cubicBezTo>
                  <a:pt x="63" y="405"/>
                  <a:pt x="80" y="423"/>
                  <a:pt x="98" y="441"/>
                </a:cubicBezTo>
                <a:cubicBezTo>
                  <a:pt x="125" y="459"/>
                  <a:pt x="152" y="468"/>
                  <a:pt x="179" y="477"/>
                </a:cubicBezTo>
                <a:lnTo>
                  <a:pt x="241" y="477"/>
                </a:lnTo>
                <a:cubicBezTo>
                  <a:pt x="268" y="477"/>
                  <a:pt x="295" y="468"/>
                  <a:pt x="321" y="459"/>
                </a:cubicBezTo>
                <a:lnTo>
                  <a:pt x="375" y="423"/>
                </a:lnTo>
                <a:cubicBezTo>
                  <a:pt x="402" y="405"/>
                  <a:pt x="420" y="387"/>
                  <a:pt x="428" y="361"/>
                </a:cubicBezTo>
                <a:cubicBezTo>
                  <a:pt x="446" y="334"/>
                  <a:pt x="455" y="307"/>
                  <a:pt x="455" y="271"/>
                </a:cubicBezTo>
                <a:lnTo>
                  <a:pt x="455" y="254"/>
                </a:lnTo>
                <a:cubicBezTo>
                  <a:pt x="464" y="227"/>
                  <a:pt x="464" y="200"/>
                  <a:pt x="464" y="164"/>
                </a:cubicBezTo>
                <a:lnTo>
                  <a:pt x="446" y="138"/>
                </a:lnTo>
                <a:cubicBezTo>
                  <a:pt x="437" y="120"/>
                  <a:pt x="428" y="102"/>
                  <a:pt x="411" y="84"/>
                </a:cubicBezTo>
                <a:cubicBezTo>
                  <a:pt x="393" y="48"/>
                  <a:pt x="357" y="30"/>
                  <a:pt x="321" y="13"/>
                </a:cubicBezTo>
                <a:cubicBezTo>
                  <a:pt x="302" y="6"/>
                  <a:pt x="279" y="0"/>
                  <a:pt x="2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9" name="Google Shape;919;p9"/>
          <p:cNvSpPr/>
          <p:nvPr/>
        </p:nvSpPr>
        <p:spPr>
          <a:xfrm>
            <a:off x="11157741" y="975819"/>
            <a:ext cx="106720" cy="103727"/>
          </a:xfrm>
          <a:custGeom>
            <a:avLst/>
            <a:gdLst/>
            <a:ahLst/>
            <a:cxnLst/>
            <a:rect l="l" t="t" r="r" b="b"/>
            <a:pathLst>
              <a:path w="1355" h="1317" extrusionOk="0">
                <a:moveTo>
                  <a:pt x="1170" y="207"/>
                </a:moveTo>
                <a:lnTo>
                  <a:pt x="1170" y="207"/>
                </a:lnTo>
                <a:cubicBezTo>
                  <a:pt x="1196" y="235"/>
                  <a:pt x="1219" y="265"/>
                  <a:pt x="1239" y="297"/>
                </a:cubicBezTo>
                <a:lnTo>
                  <a:pt x="1239" y="297"/>
                </a:lnTo>
                <a:cubicBezTo>
                  <a:pt x="1219" y="265"/>
                  <a:pt x="1196" y="235"/>
                  <a:pt x="1170" y="207"/>
                </a:cubicBezTo>
                <a:close/>
                <a:moveTo>
                  <a:pt x="1239" y="297"/>
                </a:moveTo>
                <a:cubicBezTo>
                  <a:pt x="1287" y="374"/>
                  <a:pt x="1318" y="460"/>
                  <a:pt x="1331" y="554"/>
                </a:cubicBezTo>
                <a:cubicBezTo>
                  <a:pt x="1339" y="611"/>
                  <a:pt x="1340" y="670"/>
                  <a:pt x="1333" y="728"/>
                </a:cubicBezTo>
                <a:lnTo>
                  <a:pt x="1333" y="728"/>
                </a:lnTo>
                <a:cubicBezTo>
                  <a:pt x="1354" y="578"/>
                  <a:pt x="1321" y="425"/>
                  <a:pt x="1239" y="297"/>
                </a:cubicBezTo>
                <a:close/>
                <a:moveTo>
                  <a:pt x="716" y="0"/>
                </a:moveTo>
                <a:cubicBezTo>
                  <a:pt x="567" y="0"/>
                  <a:pt x="420" y="53"/>
                  <a:pt x="304" y="153"/>
                </a:cubicBezTo>
                <a:cubicBezTo>
                  <a:pt x="179" y="206"/>
                  <a:pt x="90" y="314"/>
                  <a:pt x="45" y="447"/>
                </a:cubicBezTo>
                <a:cubicBezTo>
                  <a:pt x="1" y="572"/>
                  <a:pt x="1" y="715"/>
                  <a:pt x="45" y="840"/>
                </a:cubicBezTo>
                <a:cubicBezTo>
                  <a:pt x="135" y="1099"/>
                  <a:pt x="367" y="1286"/>
                  <a:pt x="643" y="1313"/>
                </a:cubicBezTo>
                <a:cubicBezTo>
                  <a:pt x="664" y="1315"/>
                  <a:pt x="684" y="1316"/>
                  <a:pt x="704" y="1316"/>
                </a:cubicBezTo>
                <a:cubicBezTo>
                  <a:pt x="950" y="1316"/>
                  <a:pt x="1178" y="1168"/>
                  <a:pt x="1277" y="929"/>
                </a:cubicBezTo>
                <a:cubicBezTo>
                  <a:pt x="1306" y="866"/>
                  <a:pt x="1325" y="798"/>
                  <a:pt x="1333" y="728"/>
                </a:cubicBezTo>
                <a:lnTo>
                  <a:pt x="1333" y="728"/>
                </a:lnTo>
                <a:cubicBezTo>
                  <a:pt x="1323" y="797"/>
                  <a:pt x="1302" y="865"/>
                  <a:pt x="1268" y="929"/>
                </a:cubicBezTo>
                <a:cubicBezTo>
                  <a:pt x="1172" y="1138"/>
                  <a:pt x="961" y="1274"/>
                  <a:pt x="732" y="1274"/>
                </a:cubicBezTo>
                <a:cubicBezTo>
                  <a:pt x="705" y="1274"/>
                  <a:pt x="679" y="1272"/>
                  <a:pt x="652" y="1268"/>
                </a:cubicBezTo>
                <a:cubicBezTo>
                  <a:pt x="394" y="1233"/>
                  <a:pt x="179" y="1063"/>
                  <a:pt x="99" y="822"/>
                </a:cubicBezTo>
                <a:cubicBezTo>
                  <a:pt x="54" y="706"/>
                  <a:pt x="54" y="572"/>
                  <a:pt x="90" y="456"/>
                </a:cubicBezTo>
                <a:cubicBezTo>
                  <a:pt x="126" y="331"/>
                  <a:pt x="206" y="233"/>
                  <a:pt x="322" y="171"/>
                </a:cubicBezTo>
                <a:cubicBezTo>
                  <a:pt x="422" y="70"/>
                  <a:pt x="570" y="9"/>
                  <a:pt x="720" y="9"/>
                </a:cubicBezTo>
                <a:cubicBezTo>
                  <a:pt x="730" y="9"/>
                  <a:pt x="740" y="10"/>
                  <a:pt x="751" y="10"/>
                </a:cubicBezTo>
                <a:cubicBezTo>
                  <a:pt x="902" y="28"/>
                  <a:pt x="1054" y="90"/>
                  <a:pt x="1170" y="206"/>
                </a:cubicBezTo>
                <a:cubicBezTo>
                  <a:pt x="1063" y="90"/>
                  <a:pt x="911" y="19"/>
                  <a:pt x="751" y="1"/>
                </a:cubicBezTo>
                <a:cubicBezTo>
                  <a:pt x="739" y="1"/>
                  <a:pt x="727" y="0"/>
                  <a:pt x="71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0" name="Google Shape;920;p9"/>
          <p:cNvSpPr/>
          <p:nvPr/>
        </p:nvSpPr>
        <p:spPr>
          <a:xfrm>
            <a:off x="11214687" y="1027879"/>
            <a:ext cx="3623" cy="3623"/>
          </a:xfrm>
          <a:custGeom>
            <a:avLst/>
            <a:gdLst/>
            <a:ahLst/>
            <a:cxnLst/>
            <a:rect l="l" t="t" r="r" b="b"/>
            <a:pathLst>
              <a:path w="46" h="46" extrusionOk="0">
                <a:moveTo>
                  <a:pt x="28" y="1"/>
                </a:moveTo>
                <a:lnTo>
                  <a:pt x="1" y="18"/>
                </a:lnTo>
                <a:lnTo>
                  <a:pt x="45" y="45"/>
                </a:lnTo>
                <a:lnTo>
                  <a:pt x="45" y="18"/>
                </a:lnTo>
                <a:lnTo>
                  <a:pt x="45" y="1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1" name="Google Shape;921;p9"/>
          <p:cNvSpPr/>
          <p:nvPr/>
        </p:nvSpPr>
        <p:spPr>
          <a:xfrm>
            <a:off x="11072682" y="1093957"/>
            <a:ext cx="121684" cy="107035"/>
          </a:xfrm>
          <a:custGeom>
            <a:avLst/>
            <a:gdLst/>
            <a:ahLst/>
            <a:cxnLst/>
            <a:rect l="l" t="t" r="r" b="b"/>
            <a:pathLst>
              <a:path w="1545" h="1359" extrusionOk="0">
                <a:moveTo>
                  <a:pt x="1518" y="848"/>
                </a:moveTo>
                <a:cubicBezTo>
                  <a:pt x="1491" y="991"/>
                  <a:pt x="1402" y="1125"/>
                  <a:pt x="1286" y="1214"/>
                </a:cubicBezTo>
                <a:cubicBezTo>
                  <a:pt x="1411" y="1125"/>
                  <a:pt x="1491" y="1000"/>
                  <a:pt x="1518" y="848"/>
                </a:cubicBezTo>
                <a:close/>
                <a:moveTo>
                  <a:pt x="777" y="0"/>
                </a:moveTo>
                <a:cubicBezTo>
                  <a:pt x="601" y="0"/>
                  <a:pt x="427" y="59"/>
                  <a:pt x="287" y="179"/>
                </a:cubicBezTo>
                <a:cubicBezTo>
                  <a:pt x="233" y="233"/>
                  <a:pt x="179" y="286"/>
                  <a:pt x="144" y="358"/>
                </a:cubicBezTo>
                <a:cubicBezTo>
                  <a:pt x="108" y="420"/>
                  <a:pt x="81" y="491"/>
                  <a:pt x="63" y="572"/>
                </a:cubicBezTo>
                <a:cubicBezTo>
                  <a:pt x="1" y="875"/>
                  <a:pt x="179" y="1188"/>
                  <a:pt x="483" y="1295"/>
                </a:cubicBezTo>
                <a:cubicBezTo>
                  <a:pt x="586" y="1338"/>
                  <a:pt x="697" y="1359"/>
                  <a:pt x="808" y="1359"/>
                </a:cubicBezTo>
                <a:cubicBezTo>
                  <a:pt x="974" y="1359"/>
                  <a:pt x="1141" y="1311"/>
                  <a:pt x="1286" y="1215"/>
                </a:cubicBezTo>
                <a:lnTo>
                  <a:pt x="1286" y="1215"/>
                </a:lnTo>
                <a:cubicBezTo>
                  <a:pt x="1148" y="1306"/>
                  <a:pt x="989" y="1352"/>
                  <a:pt x="831" y="1352"/>
                </a:cubicBezTo>
                <a:cubicBezTo>
                  <a:pt x="712" y="1352"/>
                  <a:pt x="593" y="1326"/>
                  <a:pt x="483" y="1277"/>
                </a:cubicBezTo>
                <a:cubicBezTo>
                  <a:pt x="206" y="1161"/>
                  <a:pt x="46" y="866"/>
                  <a:pt x="108" y="581"/>
                </a:cubicBezTo>
                <a:cubicBezTo>
                  <a:pt x="171" y="286"/>
                  <a:pt x="420" y="81"/>
                  <a:pt x="706" y="54"/>
                </a:cubicBezTo>
                <a:cubicBezTo>
                  <a:pt x="740" y="49"/>
                  <a:pt x="775" y="46"/>
                  <a:pt x="809" y="46"/>
                </a:cubicBezTo>
                <a:cubicBezTo>
                  <a:pt x="1067" y="46"/>
                  <a:pt x="1312" y="192"/>
                  <a:pt x="1438" y="429"/>
                </a:cubicBezTo>
                <a:cubicBezTo>
                  <a:pt x="1509" y="554"/>
                  <a:pt x="1536" y="706"/>
                  <a:pt x="1518" y="848"/>
                </a:cubicBezTo>
                <a:cubicBezTo>
                  <a:pt x="1545" y="706"/>
                  <a:pt x="1518" y="554"/>
                  <a:pt x="1447" y="420"/>
                </a:cubicBezTo>
                <a:cubicBezTo>
                  <a:pt x="1384" y="277"/>
                  <a:pt x="1277" y="170"/>
                  <a:pt x="1143" y="90"/>
                </a:cubicBezTo>
                <a:cubicBezTo>
                  <a:pt x="1028" y="30"/>
                  <a:pt x="902" y="0"/>
                  <a:pt x="7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2" name="Google Shape;922;p9"/>
          <p:cNvSpPr/>
          <p:nvPr/>
        </p:nvSpPr>
        <p:spPr>
          <a:xfrm>
            <a:off x="10910359" y="1079939"/>
            <a:ext cx="109713" cy="109713"/>
          </a:xfrm>
          <a:custGeom>
            <a:avLst/>
            <a:gdLst/>
            <a:ahLst/>
            <a:cxnLst/>
            <a:rect l="l" t="t" r="r" b="b"/>
            <a:pathLst>
              <a:path w="1393" h="1393" extrusionOk="0">
                <a:moveTo>
                  <a:pt x="732" y="0"/>
                </a:moveTo>
                <a:cubicBezTo>
                  <a:pt x="670" y="0"/>
                  <a:pt x="616" y="0"/>
                  <a:pt x="554" y="9"/>
                </a:cubicBezTo>
                <a:cubicBezTo>
                  <a:pt x="375" y="18"/>
                  <a:pt x="214" y="107"/>
                  <a:pt x="125" y="259"/>
                </a:cubicBezTo>
                <a:cubicBezTo>
                  <a:pt x="36" y="411"/>
                  <a:pt x="0" y="589"/>
                  <a:pt x="27" y="759"/>
                </a:cubicBezTo>
                <a:cubicBezTo>
                  <a:pt x="45" y="937"/>
                  <a:pt x="134" y="1098"/>
                  <a:pt x="268" y="1214"/>
                </a:cubicBezTo>
                <a:cubicBezTo>
                  <a:pt x="402" y="1330"/>
                  <a:pt x="571" y="1392"/>
                  <a:pt x="750" y="1392"/>
                </a:cubicBezTo>
                <a:cubicBezTo>
                  <a:pt x="937" y="1392"/>
                  <a:pt x="1107" y="1312"/>
                  <a:pt x="1223" y="1178"/>
                </a:cubicBezTo>
                <a:cubicBezTo>
                  <a:pt x="1339" y="1044"/>
                  <a:pt x="1393" y="866"/>
                  <a:pt x="1384" y="687"/>
                </a:cubicBezTo>
                <a:cubicBezTo>
                  <a:pt x="1375" y="518"/>
                  <a:pt x="1303" y="348"/>
                  <a:pt x="1178" y="223"/>
                </a:cubicBezTo>
                <a:cubicBezTo>
                  <a:pt x="1062" y="98"/>
                  <a:pt x="902" y="18"/>
                  <a:pt x="732" y="0"/>
                </a:cubicBezTo>
                <a:lnTo>
                  <a:pt x="732" y="0"/>
                </a:lnTo>
                <a:cubicBezTo>
                  <a:pt x="1089" y="54"/>
                  <a:pt x="1357" y="348"/>
                  <a:pt x="1366" y="705"/>
                </a:cubicBezTo>
                <a:cubicBezTo>
                  <a:pt x="1366" y="866"/>
                  <a:pt x="1303" y="1035"/>
                  <a:pt x="1196" y="1160"/>
                </a:cubicBezTo>
                <a:cubicBezTo>
                  <a:pt x="1080" y="1276"/>
                  <a:pt x="920" y="1348"/>
                  <a:pt x="759" y="1348"/>
                </a:cubicBezTo>
                <a:cubicBezTo>
                  <a:pt x="748" y="1348"/>
                  <a:pt x="737" y="1349"/>
                  <a:pt x="727" y="1349"/>
                </a:cubicBezTo>
                <a:cubicBezTo>
                  <a:pt x="569" y="1349"/>
                  <a:pt x="421" y="1287"/>
                  <a:pt x="304" y="1187"/>
                </a:cubicBezTo>
                <a:cubicBezTo>
                  <a:pt x="170" y="1080"/>
                  <a:pt x="81" y="928"/>
                  <a:pt x="54" y="759"/>
                </a:cubicBezTo>
                <a:cubicBezTo>
                  <a:pt x="27" y="589"/>
                  <a:pt x="54" y="420"/>
                  <a:pt x="143" y="268"/>
                </a:cubicBezTo>
                <a:cubicBezTo>
                  <a:pt x="179" y="196"/>
                  <a:pt x="241" y="134"/>
                  <a:pt x="313" y="89"/>
                </a:cubicBezTo>
                <a:cubicBezTo>
                  <a:pt x="384" y="45"/>
                  <a:pt x="473" y="18"/>
                  <a:pt x="554" y="18"/>
                </a:cubicBezTo>
                <a:cubicBezTo>
                  <a:pt x="616" y="0"/>
                  <a:pt x="679" y="0"/>
                  <a:pt x="7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3" name="Google Shape;923;p9"/>
          <p:cNvSpPr/>
          <p:nvPr/>
        </p:nvSpPr>
        <p:spPr>
          <a:xfrm>
            <a:off x="10980612" y="1149483"/>
            <a:ext cx="2915" cy="4332"/>
          </a:xfrm>
          <a:custGeom>
            <a:avLst/>
            <a:gdLst/>
            <a:ahLst/>
            <a:cxnLst/>
            <a:rect l="l" t="t" r="r" b="b"/>
            <a:pathLst>
              <a:path w="37" h="55" extrusionOk="0">
                <a:moveTo>
                  <a:pt x="1" y="1"/>
                </a:moveTo>
                <a:lnTo>
                  <a:pt x="6" y="10"/>
                </a:lnTo>
                <a:lnTo>
                  <a:pt x="6" y="10"/>
                </a:lnTo>
                <a:cubicBezTo>
                  <a:pt x="7" y="10"/>
                  <a:pt x="8" y="10"/>
                  <a:pt x="10" y="10"/>
                </a:cubicBezTo>
                <a:lnTo>
                  <a:pt x="20" y="27"/>
                </a:lnTo>
                <a:lnTo>
                  <a:pt x="20" y="27"/>
                </a:lnTo>
                <a:cubicBezTo>
                  <a:pt x="28" y="26"/>
                  <a:pt x="27" y="18"/>
                  <a:pt x="19" y="10"/>
                </a:cubicBezTo>
                <a:cubicBezTo>
                  <a:pt x="19" y="10"/>
                  <a:pt x="10" y="1"/>
                  <a:pt x="1" y="1"/>
                </a:cubicBezTo>
                <a:close/>
                <a:moveTo>
                  <a:pt x="6" y="10"/>
                </a:moveTo>
                <a:lnTo>
                  <a:pt x="6" y="10"/>
                </a:lnTo>
                <a:cubicBezTo>
                  <a:pt x="1" y="12"/>
                  <a:pt x="2" y="20"/>
                  <a:pt x="10" y="27"/>
                </a:cubicBezTo>
                <a:lnTo>
                  <a:pt x="17" y="27"/>
                </a:lnTo>
                <a:lnTo>
                  <a:pt x="6" y="10"/>
                </a:lnTo>
                <a:close/>
                <a:moveTo>
                  <a:pt x="20" y="27"/>
                </a:moveTo>
                <a:lnTo>
                  <a:pt x="20" y="27"/>
                </a:lnTo>
                <a:cubicBezTo>
                  <a:pt x="20" y="27"/>
                  <a:pt x="19" y="27"/>
                  <a:pt x="19" y="27"/>
                </a:cubicBezTo>
                <a:lnTo>
                  <a:pt x="20" y="27"/>
                </a:lnTo>
                <a:lnTo>
                  <a:pt x="20" y="27"/>
                </a:lnTo>
                <a:close/>
                <a:moveTo>
                  <a:pt x="17" y="27"/>
                </a:moveTo>
                <a:lnTo>
                  <a:pt x="17" y="28"/>
                </a:lnTo>
                <a:lnTo>
                  <a:pt x="17" y="28"/>
                </a:lnTo>
                <a:cubicBezTo>
                  <a:pt x="17" y="27"/>
                  <a:pt x="18" y="27"/>
                  <a:pt x="19" y="27"/>
                </a:cubicBezTo>
                <a:close/>
                <a:moveTo>
                  <a:pt x="20" y="27"/>
                </a:moveTo>
                <a:lnTo>
                  <a:pt x="28" y="39"/>
                </a:lnTo>
                <a:lnTo>
                  <a:pt x="28" y="39"/>
                </a:lnTo>
                <a:cubicBezTo>
                  <a:pt x="28" y="36"/>
                  <a:pt x="28" y="34"/>
                  <a:pt x="28" y="27"/>
                </a:cubicBezTo>
                <a:close/>
                <a:moveTo>
                  <a:pt x="17" y="28"/>
                </a:moveTo>
                <a:lnTo>
                  <a:pt x="17" y="28"/>
                </a:lnTo>
                <a:cubicBezTo>
                  <a:pt x="10" y="29"/>
                  <a:pt x="10" y="36"/>
                  <a:pt x="19" y="36"/>
                </a:cubicBezTo>
                <a:cubicBezTo>
                  <a:pt x="19" y="45"/>
                  <a:pt x="28" y="45"/>
                  <a:pt x="36" y="54"/>
                </a:cubicBezTo>
                <a:lnTo>
                  <a:pt x="28" y="39"/>
                </a:lnTo>
                <a:lnTo>
                  <a:pt x="28" y="39"/>
                </a:lnTo>
                <a:cubicBezTo>
                  <a:pt x="28" y="41"/>
                  <a:pt x="28" y="43"/>
                  <a:pt x="28" y="45"/>
                </a:cubicBezTo>
                <a:lnTo>
                  <a:pt x="17" y="28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4" name="Google Shape;924;p9"/>
          <p:cNvSpPr/>
          <p:nvPr/>
        </p:nvSpPr>
        <p:spPr>
          <a:xfrm>
            <a:off x="10982031" y="1012442"/>
            <a:ext cx="75295" cy="74585"/>
          </a:xfrm>
          <a:custGeom>
            <a:avLst/>
            <a:gdLst/>
            <a:ahLst/>
            <a:cxnLst/>
            <a:rect l="l" t="t" r="r" b="b"/>
            <a:pathLst>
              <a:path w="956" h="947" extrusionOk="0">
                <a:moveTo>
                  <a:pt x="420" y="0"/>
                </a:moveTo>
                <a:cubicBezTo>
                  <a:pt x="390" y="0"/>
                  <a:pt x="361" y="6"/>
                  <a:pt x="336" y="19"/>
                </a:cubicBezTo>
                <a:lnTo>
                  <a:pt x="336" y="19"/>
                </a:lnTo>
                <a:cubicBezTo>
                  <a:pt x="358" y="13"/>
                  <a:pt x="378" y="9"/>
                  <a:pt x="402" y="9"/>
                </a:cubicBezTo>
                <a:cubicBezTo>
                  <a:pt x="420" y="5"/>
                  <a:pt x="438" y="2"/>
                  <a:pt x="456" y="2"/>
                </a:cubicBezTo>
                <a:cubicBezTo>
                  <a:pt x="474" y="2"/>
                  <a:pt x="491" y="5"/>
                  <a:pt x="509" y="9"/>
                </a:cubicBezTo>
                <a:cubicBezTo>
                  <a:pt x="545" y="9"/>
                  <a:pt x="581" y="18"/>
                  <a:pt x="616" y="27"/>
                </a:cubicBezTo>
                <a:cubicBezTo>
                  <a:pt x="581" y="18"/>
                  <a:pt x="554" y="9"/>
                  <a:pt x="518" y="0"/>
                </a:cubicBezTo>
                <a:close/>
                <a:moveTo>
                  <a:pt x="336" y="19"/>
                </a:moveTo>
                <a:lnTo>
                  <a:pt x="336" y="19"/>
                </a:lnTo>
                <a:cubicBezTo>
                  <a:pt x="326" y="21"/>
                  <a:pt x="316" y="24"/>
                  <a:pt x="304" y="27"/>
                </a:cubicBezTo>
                <a:cubicBezTo>
                  <a:pt x="286" y="27"/>
                  <a:pt x="268" y="36"/>
                  <a:pt x="259" y="45"/>
                </a:cubicBezTo>
                <a:cubicBezTo>
                  <a:pt x="242" y="54"/>
                  <a:pt x="224" y="63"/>
                  <a:pt x="215" y="72"/>
                </a:cubicBezTo>
                <a:cubicBezTo>
                  <a:pt x="179" y="81"/>
                  <a:pt x="143" y="107"/>
                  <a:pt x="126" y="134"/>
                </a:cubicBezTo>
                <a:cubicBezTo>
                  <a:pt x="90" y="170"/>
                  <a:pt x="54" y="206"/>
                  <a:pt x="36" y="250"/>
                </a:cubicBezTo>
                <a:cubicBezTo>
                  <a:pt x="27" y="295"/>
                  <a:pt x="10" y="339"/>
                  <a:pt x="1" y="384"/>
                </a:cubicBezTo>
                <a:lnTo>
                  <a:pt x="1" y="536"/>
                </a:lnTo>
                <a:lnTo>
                  <a:pt x="18" y="589"/>
                </a:lnTo>
                <a:lnTo>
                  <a:pt x="27" y="625"/>
                </a:lnTo>
                <a:cubicBezTo>
                  <a:pt x="27" y="634"/>
                  <a:pt x="27" y="643"/>
                  <a:pt x="36" y="661"/>
                </a:cubicBezTo>
                <a:cubicBezTo>
                  <a:pt x="63" y="705"/>
                  <a:pt x="90" y="741"/>
                  <a:pt x="117" y="777"/>
                </a:cubicBezTo>
                <a:cubicBezTo>
                  <a:pt x="152" y="812"/>
                  <a:pt x="188" y="848"/>
                  <a:pt x="233" y="875"/>
                </a:cubicBezTo>
                <a:cubicBezTo>
                  <a:pt x="268" y="893"/>
                  <a:pt x="313" y="920"/>
                  <a:pt x="358" y="937"/>
                </a:cubicBezTo>
                <a:cubicBezTo>
                  <a:pt x="411" y="946"/>
                  <a:pt x="456" y="946"/>
                  <a:pt x="509" y="946"/>
                </a:cubicBezTo>
                <a:cubicBezTo>
                  <a:pt x="545" y="946"/>
                  <a:pt x="590" y="946"/>
                  <a:pt x="634" y="928"/>
                </a:cubicBezTo>
                <a:cubicBezTo>
                  <a:pt x="670" y="911"/>
                  <a:pt x="706" y="902"/>
                  <a:pt x="741" y="875"/>
                </a:cubicBezTo>
                <a:cubicBezTo>
                  <a:pt x="777" y="857"/>
                  <a:pt x="804" y="830"/>
                  <a:pt x="831" y="795"/>
                </a:cubicBezTo>
                <a:cubicBezTo>
                  <a:pt x="857" y="768"/>
                  <a:pt x="884" y="732"/>
                  <a:pt x="902" y="696"/>
                </a:cubicBezTo>
                <a:cubicBezTo>
                  <a:pt x="920" y="661"/>
                  <a:pt x="938" y="625"/>
                  <a:pt x="938" y="589"/>
                </a:cubicBezTo>
                <a:cubicBezTo>
                  <a:pt x="947" y="545"/>
                  <a:pt x="956" y="509"/>
                  <a:pt x="947" y="473"/>
                </a:cubicBezTo>
                <a:cubicBezTo>
                  <a:pt x="947" y="438"/>
                  <a:pt x="947" y="411"/>
                  <a:pt x="938" y="384"/>
                </a:cubicBezTo>
                <a:cubicBezTo>
                  <a:pt x="920" y="295"/>
                  <a:pt x="875" y="223"/>
                  <a:pt x="822" y="161"/>
                </a:cubicBezTo>
                <a:cubicBezTo>
                  <a:pt x="795" y="125"/>
                  <a:pt x="759" y="98"/>
                  <a:pt x="732" y="81"/>
                </a:cubicBezTo>
                <a:cubicBezTo>
                  <a:pt x="697" y="54"/>
                  <a:pt x="652" y="36"/>
                  <a:pt x="616" y="27"/>
                </a:cubicBezTo>
                <a:lnTo>
                  <a:pt x="616" y="27"/>
                </a:lnTo>
                <a:cubicBezTo>
                  <a:pt x="652" y="45"/>
                  <a:pt x="688" y="72"/>
                  <a:pt x="724" y="98"/>
                </a:cubicBezTo>
                <a:cubicBezTo>
                  <a:pt x="750" y="125"/>
                  <a:pt x="786" y="152"/>
                  <a:pt x="813" y="179"/>
                </a:cubicBezTo>
                <a:cubicBezTo>
                  <a:pt x="840" y="214"/>
                  <a:pt x="866" y="250"/>
                  <a:pt x="875" y="286"/>
                </a:cubicBezTo>
                <a:cubicBezTo>
                  <a:pt x="893" y="322"/>
                  <a:pt x="902" y="366"/>
                  <a:pt x="920" y="402"/>
                </a:cubicBezTo>
                <a:cubicBezTo>
                  <a:pt x="920" y="438"/>
                  <a:pt x="920" y="464"/>
                  <a:pt x="920" y="491"/>
                </a:cubicBezTo>
                <a:cubicBezTo>
                  <a:pt x="920" y="527"/>
                  <a:pt x="920" y="563"/>
                  <a:pt x="902" y="598"/>
                </a:cubicBezTo>
                <a:cubicBezTo>
                  <a:pt x="893" y="634"/>
                  <a:pt x="884" y="661"/>
                  <a:pt x="866" y="696"/>
                </a:cubicBezTo>
                <a:cubicBezTo>
                  <a:pt x="848" y="723"/>
                  <a:pt x="831" y="750"/>
                  <a:pt x="804" y="777"/>
                </a:cubicBezTo>
                <a:cubicBezTo>
                  <a:pt x="777" y="803"/>
                  <a:pt x="750" y="821"/>
                  <a:pt x="724" y="839"/>
                </a:cubicBezTo>
                <a:cubicBezTo>
                  <a:pt x="688" y="857"/>
                  <a:pt x="652" y="875"/>
                  <a:pt x="625" y="884"/>
                </a:cubicBezTo>
                <a:cubicBezTo>
                  <a:pt x="600" y="890"/>
                  <a:pt x="575" y="896"/>
                  <a:pt x="550" y="896"/>
                </a:cubicBezTo>
                <a:cubicBezTo>
                  <a:pt x="539" y="896"/>
                  <a:pt x="529" y="895"/>
                  <a:pt x="518" y="893"/>
                </a:cubicBezTo>
                <a:cubicBezTo>
                  <a:pt x="505" y="895"/>
                  <a:pt x="492" y="896"/>
                  <a:pt x="479" y="896"/>
                </a:cubicBezTo>
                <a:cubicBezTo>
                  <a:pt x="448" y="896"/>
                  <a:pt x="419" y="890"/>
                  <a:pt x="393" y="884"/>
                </a:cubicBezTo>
                <a:cubicBezTo>
                  <a:pt x="349" y="866"/>
                  <a:pt x="313" y="848"/>
                  <a:pt x="277" y="830"/>
                </a:cubicBezTo>
                <a:cubicBezTo>
                  <a:pt x="233" y="803"/>
                  <a:pt x="197" y="777"/>
                  <a:pt x="170" y="741"/>
                </a:cubicBezTo>
                <a:cubicBezTo>
                  <a:pt x="143" y="714"/>
                  <a:pt x="117" y="670"/>
                  <a:pt x="90" y="634"/>
                </a:cubicBezTo>
                <a:lnTo>
                  <a:pt x="81" y="607"/>
                </a:lnTo>
                <a:lnTo>
                  <a:pt x="72" y="580"/>
                </a:lnTo>
                <a:lnTo>
                  <a:pt x="54" y="518"/>
                </a:lnTo>
                <a:cubicBezTo>
                  <a:pt x="45" y="473"/>
                  <a:pt x="45" y="429"/>
                  <a:pt x="45" y="384"/>
                </a:cubicBezTo>
                <a:cubicBezTo>
                  <a:pt x="54" y="339"/>
                  <a:pt x="63" y="295"/>
                  <a:pt x="72" y="250"/>
                </a:cubicBezTo>
                <a:cubicBezTo>
                  <a:pt x="90" y="206"/>
                  <a:pt x="117" y="170"/>
                  <a:pt x="152" y="143"/>
                </a:cubicBezTo>
                <a:cubicBezTo>
                  <a:pt x="170" y="107"/>
                  <a:pt x="197" y="89"/>
                  <a:pt x="224" y="72"/>
                </a:cubicBezTo>
                <a:cubicBezTo>
                  <a:pt x="251" y="45"/>
                  <a:pt x="286" y="36"/>
                  <a:pt x="322" y="27"/>
                </a:cubicBezTo>
                <a:cubicBezTo>
                  <a:pt x="326" y="24"/>
                  <a:pt x="331" y="21"/>
                  <a:pt x="336" y="1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5" name="Google Shape;925;p9"/>
          <p:cNvSpPr/>
          <p:nvPr/>
        </p:nvSpPr>
        <p:spPr>
          <a:xfrm>
            <a:off x="11013692" y="897688"/>
            <a:ext cx="106877" cy="103491"/>
          </a:xfrm>
          <a:custGeom>
            <a:avLst/>
            <a:gdLst/>
            <a:ahLst/>
            <a:cxnLst/>
            <a:rect l="l" t="t" r="r" b="b"/>
            <a:pathLst>
              <a:path w="1357" h="1314" extrusionOk="0">
                <a:moveTo>
                  <a:pt x="955" y="1243"/>
                </a:moveTo>
                <a:cubicBezTo>
                  <a:pt x="889" y="1277"/>
                  <a:pt x="818" y="1299"/>
                  <a:pt x="747" y="1308"/>
                </a:cubicBezTo>
                <a:lnTo>
                  <a:pt x="747" y="1308"/>
                </a:lnTo>
                <a:cubicBezTo>
                  <a:pt x="821" y="1300"/>
                  <a:pt x="894" y="1279"/>
                  <a:pt x="964" y="1243"/>
                </a:cubicBezTo>
                <a:close/>
                <a:moveTo>
                  <a:pt x="694" y="0"/>
                </a:moveTo>
                <a:cubicBezTo>
                  <a:pt x="593" y="0"/>
                  <a:pt x="490" y="24"/>
                  <a:pt x="393" y="74"/>
                </a:cubicBezTo>
                <a:cubicBezTo>
                  <a:pt x="241" y="154"/>
                  <a:pt x="116" y="297"/>
                  <a:pt x="54" y="458"/>
                </a:cubicBezTo>
                <a:cubicBezTo>
                  <a:pt x="0" y="627"/>
                  <a:pt x="9" y="806"/>
                  <a:pt x="89" y="966"/>
                </a:cubicBezTo>
                <a:cubicBezTo>
                  <a:pt x="203" y="1186"/>
                  <a:pt x="430" y="1313"/>
                  <a:pt x="664" y="1313"/>
                </a:cubicBezTo>
                <a:cubicBezTo>
                  <a:pt x="692" y="1313"/>
                  <a:pt x="720" y="1311"/>
                  <a:pt x="747" y="1308"/>
                </a:cubicBezTo>
                <a:lnTo>
                  <a:pt x="747" y="1308"/>
                </a:lnTo>
                <a:cubicBezTo>
                  <a:pt x="726" y="1310"/>
                  <a:pt x="705" y="1311"/>
                  <a:pt x="684" y="1311"/>
                </a:cubicBezTo>
                <a:cubicBezTo>
                  <a:pt x="450" y="1311"/>
                  <a:pt x="224" y="1177"/>
                  <a:pt x="116" y="949"/>
                </a:cubicBezTo>
                <a:cubicBezTo>
                  <a:pt x="45" y="797"/>
                  <a:pt x="45" y="627"/>
                  <a:pt x="107" y="475"/>
                </a:cubicBezTo>
                <a:cubicBezTo>
                  <a:pt x="161" y="324"/>
                  <a:pt x="277" y="199"/>
                  <a:pt x="429" y="118"/>
                </a:cubicBezTo>
                <a:cubicBezTo>
                  <a:pt x="519" y="74"/>
                  <a:pt x="615" y="52"/>
                  <a:pt x="710" y="52"/>
                </a:cubicBezTo>
                <a:cubicBezTo>
                  <a:pt x="935" y="52"/>
                  <a:pt x="1152" y="173"/>
                  <a:pt x="1259" y="386"/>
                </a:cubicBezTo>
                <a:cubicBezTo>
                  <a:pt x="1330" y="538"/>
                  <a:pt x="1348" y="716"/>
                  <a:pt x="1294" y="877"/>
                </a:cubicBezTo>
                <a:cubicBezTo>
                  <a:pt x="1357" y="716"/>
                  <a:pt x="1348" y="538"/>
                  <a:pt x="1285" y="377"/>
                </a:cubicBezTo>
                <a:cubicBezTo>
                  <a:pt x="1172" y="138"/>
                  <a:pt x="938" y="0"/>
                  <a:pt x="6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6" name="Google Shape;926;p9"/>
          <p:cNvSpPr/>
          <p:nvPr/>
        </p:nvSpPr>
        <p:spPr>
          <a:xfrm>
            <a:off x="11223035" y="873035"/>
            <a:ext cx="93645" cy="82068"/>
          </a:xfrm>
          <a:custGeom>
            <a:avLst/>
            <a:gdLst/>
            <a:ahLst/>
            <a:cxnLst/>
            <a:rect l="l" t="t" r="r" b="b"/>
            <a:pathLst>
              <a:path w="1189" h="1042" extrusionOk="0">
                <a:moveTo>
                  <a:pt x="649" y="1"/>
                </a:moveTo>
                <a:cubicBezTo>
                  <a:pt x="272" y="1"/>
                  <a:pt x="0" y="393"/>
                  <a:pt x="171" y="753"/>
                </a:cubicBezTo>
                <a:cubicBezTo>
                  <a:pt x="257" y="932"/>
                  <a:pt x="440" y="1042"/>
                  <a:pt x="634" y="1042"/>
                </a:cubicBezTo>
                <a:cubicBezTo>
                  <a:pt x="682" y="1042"/>
                  <a:pt x="730" y="1035"/>
                  <a:pt x="778" y="1021"/>
                </a:cubicBezTo>
                <a:cubicBezTo>
                  <a:pt x="885" y="985"/>
                  <a:pt x="975" y="914"/>
                  <a:pt x="1037" y="824"/>
                </a:cubicBezTo>
                <a:lnTo>
                  <a:pt x="1037" y="824"/>
                </a:lnTo>
                <a:cubicBezTo>
                  <a:pt x="975" y="914"/>
                  <a:pt x="876" y="976"/>
                  <a:pt x="769" y="1012"/>
                </a:cubicBezTo>
                <a:cubicBezTo>
                  <a:pt x="727" y="1023"/>
                  <a:pt x="685" y="1028"/>
                  <a:pt x="643" y="1028"/>
                </a:cubicBezTo>
                <a:cubicBezTo>
                  <a:pt x="455" y="1028"/>
                  <a:pt x="279" y="918"/>
                  <a:pt x="198" y="735"/>
                </a:cubicBezTo>
                <a:cubicBezTo>
                  <a:pt x="163" y="628"/>
                  <a:pt x="154" y="512"/>
                  <a:pt x="189" y="405"/>
                </a:cubicBezTo>
                <a:cubicBezTo>
                  <a:pt x="250" y="180"/>
                  <a:pt x="453" y="38"/>
                  <a:pt x="677" y="38"/>
                </a:cubicBezTo>
                <a:cubicBezTo>
                  <a:pt x="684" y="38"/>
                  <a:pt x="691" y="39"/>
                  <a:pt x="698" y="39"/>
                </a:cubicBezTo>
                <a:cubicBezTo>
                  <a:pt x="814" y="48"/>
                  <a:pt x="921" y="92"/>
                  <a:pt x="1001" y="182"/>
                </a:cubicBezTo>
                <a:cubicBezTo>
                  <a:pt x="1091" y="262"/>
                  <a:pt x="1135" y="369"/>
                  <a:pt x="1144" y="494"/>
                </a:cubicBezTo>
                <a:cubicBezTo>
                  <a:pt x="1144" y="610"/>
                  <a:pt x="1109" y="726"/>
                  <a:pt x="1037" y="824"/>
                </a:cubicBezTo>
                <a:cubicBezTo>
                  <a:pt x="1189" y="628"/>
                  <a:pt x="1180" y="351"/>
                  <a:pt x="1019" y="164"/>
                </a:cubicBezTo>
                <a:cubicBezTo>
                  <a:pt x="939" y="74"/>
                  <a:pt x="823" y="12"/>
                  <a:pt x="698" y="3"/>
                </a:cubicBezTo>
                <a:cubicBezTo>
                  <a:pt x="682" y="2"/>
                  <a:pt x="665" y="1"/>
                  <a:pt x="6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6281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1688"/>
            <a:ext cx="121920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393175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51;p4"/>
          <p:cNvGrpSpPr>
            <a:grpSpLocks/>
          </p:cNvGrpSpPr>
          <p:nvPr/>
        </p:nvGrpSpPr>
        <p:grpSpPr bwMode="auto">
          <a:xfrm rot="1840727">
            <a:off x="10607676" y="593726"/>
            <a:ext cx="633413" cy="477838"/>
            <a:chOff x="2322102" y="3096168"/>
            <a:chExt cx="474595" cy="359141"/>
          </a:xfrm>
        </p:grpSpPr>
        <p:sp>
          <p:nvSpPr>
            <p:cNvPr id="5" name="Google Shape;52;p4"/>
            <p:cNvSpPr>
              <a:spLocks/>
            </p:cNvSpPr>
            <p:nvPr/>
          </p:nvSpPr>
          <p:spPr bwMode="auto">
            <a:xfrm>
              <a:off x="2322102" y="3098152"/>
              <a:ext cx="195018" cy="355183"/>
            </a:xfrm>
            <a:custGeom>
              <a:avLst/>
              <a:gdLst>
                <a:gd name="T0" fmla="*/ 2193852 w 16506"/>
                <a:gd name="T1" fmla="*/ 142 h 30062"/>
                <a:gd name="T2" fmla="*/ 1116054 w 16506"/>
                <a:gd name="T3" fmla="*/ 59465 h 30062"/>
                <a:gd name="T4" fmla="*/ 142 w 16506"/>
                <a:gd name="T5" fmla="*/ 199485 h 30062"/>
                <a:gd name="T6" fmla="*/ 127448 w 16506"/>
                <a:gd name="T7" fmla="*/ 869951 h 30062"/>
                <a:gd name="T8" fmla="*/ 831833 w 16506"/>
                <a:gd name="T9" fmla="*/ 776566 h 30062"/>
                <a:gd name="T10" fmla="*/ 831833 w 16506"/>
                <a:gd name="T11" fmla="*/ 776566 h 30062"/>
                <a:gd name="T12" fmla="*/ 793588 w 16506"/>
                <a:gd name="T13" fmla="*/ 2198054 h 30062"/>
                <a:gd name="T14" fmla="*/ 853053 w 16506"/>
                <a:gd name="T15" fmla="*/ 4132833 h 30062"/>
                <a:gd name="T16" fmla="*/ 1574334 w 16506"/>
                <a:gd name="T17" fmla="*/ 4196493 h 30062"/>
                <a:gd name="T18" fmla="*/ 1553114 w 16506"/>
                <a:gd name="T19" fmla="*/ 2198054 h 30062"/>
                <a:gd name="T20" fmla="*/ 1591229 w 16506"/>
                <a:gd name="T21" fmla="*/ 696023 h 30062"/>
                <a:gd name="T22" fmla="*/ 2304133 w 16506"/>
                <a:gd name="T23" fmla="*/ 640740 h 30062"/>
                <a:gd name="T24" fmla="*/ 2193852 w 16506"/>
                <a:gd name="T25" fmla="*/ 142 h 300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6" name="Google Shape;53;p4"/>
            <p:cNvSpPr>
              <a:spLocks/>
            </p:cNvSpPr>
            <p:nvPr/>
          </p:nvSpPr>
          <p:spPr bwMode="auto">
            <a:xfrm>
              <a:off x="2555352" y="3096168"/>
              <a:ext cx="241345" cy="359141"/>
            </a:xfrm>
            <a:custGeom>
              <a:avLst/>
              <a:gdLst>
                <a:gd name="T0" fmla="*/ 1506365 w 20427"/>
                <a:gd name="T1" fmla="*/ 755346 h 30397"/>
                <a:gd name="T2" fmla="*/ 1794899 w 20427"/>
                <a:gd name="T3" fmla="*/ 2524703 h 30397"/>
                <a:gd name="T4" fmla="*/ 1145795 w 20427"/>
                <a:gd name="T5" fmla="*/ 2545923 h 30397"/>
                <a:gd name="T6" fmla="*/ 1145795 w 20427"/>
                <a:gd name="T7" fmla="*/ 2545923 h 30397"/>
                <a:gd name="T8" fmla="*/ 1506365 w 20427"/>
                <a:gd name="T9" fmla="*/ 755346 h 30397"/>
                <a:gd name="T10" fmla="*/ 1031178 w 20427"/>
                <a:gd name="T11" fmla="*/ 142 h 30397"/>
                <a:gd name="T12" fmla="*/ 142 w 20427"/>
                <a:gd name="T13" fmla="*/ 4175273 h 30397"/>
                <a:gd name="T14" fmla="*/ 806291 w 20427"/>
                <a:gd name="T15" fmla="*/ 4243256 h 30397"/>
                <a:gd name="T16" fmla="*/ 1026995 w 20427"/>
                <a:gd name="T17" fmla="*/ 3161261 h 30397"/>
                <a:gd name="T18" fmla="*/ 1884103 w 20427"/>
                <a:gd name="T19" fmla="*/ 3123016 h 30397"/>
                <a:gd name="T20" fmla="*/ 2015604 w 20427"/>
                <a:gd name="T21" fmla="*/ 3924983 h 30397"/>
                <a:gd name="T22" fmla="*/ 2851491 w 20427"/>
                <a:gd name="T23" fmla="*/ 3992825 h 30397"/>
                <a:gd name="T24" fmla="*/ 2851491 w 20427"/>
                <a:gd name="T25" fmla="*/ 3992825 h 30397"/>
                <a:gd name="T26" fmla="*/ 2096146 w 20427"/>
                <a:gd name="T27" fmla="*/ 89203 h 30397"/>
                <a:gd name="T28" fmla="*/ 1031178 w 20427"/>
                <a:gd name="T29" fmla="*/ 142 h 303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oogle Shape;54;p4"/>
          <p:cNvGrpSpPr>
            <a:grpSpLocks/>
          </p:cNvGrpSpPr>
          <p:nvPr/>
        </p:nvGrpSpPr>
        <p:grpSpPr bwMode="auto">
          <a:xfrm rot="-2011107">
            <a:off x="11007726" y="5784851"/>
            <a:ext cx="779463" cy="708025"/>
            <a:chOff x="5102279" y="85540"/>
            <a:chExt cx="584731" cy="530198"/>
          </a:xfrm>
        </p:grpSpPr>
        <p:sp>
          <p:nvSpPr>
            <p:cNvPr id="8" name="Google Shape;55;p4"/>
            <p:cNvSpPr>
              <a:spLocks/>
            </p:cNvSpPr>
            <p:nvPr/>
          </p:nvSpPr>
          <p:spPr bwMode="auto">
            <a:xfrm rot="1526894">
              <a:off x="5171162" y="116490"/>
              <a:ext cx="228082" cy="372114"/>
            </a:xfrm>
            <a:custGeom>
              <a:avLst/>
              <a:gdLst>
                <a:gd name="T0" fmla="*/ 1392101 w 19302"/>
                <a:gd name="T1" fmla="*/ 666452 h 31491"/>
                <a:gd name="T2" fmla="*/ 1880253 w 19302"/>
                <a:gd name="T3" fmla="*/ 1196907 h 31491"/>
                <a:gd name="T4" fmla="*/ 853139 w 19302"/>
                <a:gd name="T5" fmla="*/ 2211320 h 31491"/>
                <a:gd name="T6" fmla="*/ 861659 w 19302"/>
                <a:gd name="T7" fmla="*/ 764056 h 31491"/>
                <a:gd name="T8" fmla="*/ 1392101 w 19302"/>
                <a:gd name="T9" fmla="*/ 666452 h 31491"/>
                <a:gd name="T10" fmla="*/ 1387918 w 19302"/>
                <a:gd name="T11" fmla="*/ 142 h 31491"/>
                <a:gd name="T12" fmla="*/ 68004 w 19302"/>
                <a:gd name="T13" fmla="*/ 297138 h 31491"/>
                <a:gd name="T14" fmla="*/ 76512 w 19302"/>
                <a:gd name="T15" fmla="*/ 1315734 h 31491"/>
                <a:gd name="T16" fmla="*/ 142 w 19302"/>
                <a:gd name="T17" fmla="*/ 4184856 h 31491"/>
                <a:gd name="T18" fmla="*/ 789460 w 19302"/>
                <a:gd name="T19" fmla="*/ 4273940 h 31491"/>
                <a:gd name="T20" fmla="*/ 844619 w 19302"/>
                <a:gd name="T21" fmla="*/ 2610245 h 31491"/>
                <a:gd name="T22" fmla="*/ 2143311 w 19302"/>
                <a:gd name="T23" fmla="*/ 4397092 h 31491"/>
                <a:gd name="T24" fmla="*/ 2695130 w 19302"/>
                <a:gd name="T25" fmla="*/ 3989647 h 31491"/>
                <a:gd name="T26" fmla="*/ 1621377 w 19302"/>
                <a:gd name="T27" fmla="*/ 2542383 h 31491"/>
                <a:gd name="T28" fmla="*/ 2584823 w 19302"/>
                <a:gd name="T29" fmla="*/ 1230844 h 31491"/>
                <a:gd name="T30" fmla="*/ 1387918 w 19302"/>
                <a:gd name="T31" fmla="*/ 142 h 3149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" name="Google Shape;56;p4"/>
            <p:cNvSpPr>
              <a:spLocks/>
            </p:cNvSpPr>
            <p:nvPr/>
          </p:nvSpPr>
          <p:spPr bwMode="auto">
            <a:xfrm rot="842704">
              <a:off x="5431404" y="243494"/>
              <a:ext cx="216216" cy="351258"/>
            </a:xfrm>
            <a:custGeom>
              <a:avLst/>
              <a:gdLst>
                <a:gd name="T0" fmla="*/ 1689023 w 18299"/>
                <a:gd name="T1" fmla="*/ 0 h 29728"/>
                <a:gd name="T2" fmla="*/ 1689023 w 18299"/>
                <a:gd name="T3" fmla="*/ 0 h 29728"/>
                <a:gd name="T4" fmla="*/ 1761193 w 18299"/>
                <a:gd name="T5" fmla="*/ 1952053 h 29728"/>
                <a:gd name="T6" fmla="*/ 1251900 w 18299"/>
                <a:gd name="T7" fmla="*/ 3471296 h 29728"/>
                <a:gd name="T8" fmla="*/ 785179 w 18299"/>
                <a:gd name="T9" fmla="*/ 2694636 h 29728"/>
                <a:gd name="T10" fmla="*/ 912505 w 18299"/>
                <a:gd name="T11" fmla="*/ 178288 h 29728"/>
                <a:gd name="T12" fmla="*/ 131651 w 18299"/>
                <a:gd name="T13" fmla="*/ 101911 h 29728"/>
                <a:gd name="T14" fmla="*/ 0 w 18299"/>
                <a:gd name="T15" fmla="*/ 2694636 h 29728"/>
                <a:gd name="T16" fmla="*/ 1260407 w 18299"/>
                <a:gd name="T17" fmla="*/ 4150228 h 29728"/>
                <a:gd name="T18" fmla="*/ 2554749 w 18299"/>
                <a:gd name="T19" fmla="*/ 1952053 h 29728"/>
                <a:gd name="T20" fmla="*/ 2474060 w 18299"/>
                <a:gd name="T21" fmla="*/ 80690 h 29728"/>
                <a:gd name="T22" fmla="*/ 1689023 w 18299"/>
                <a:gd name="T23" fmla="*/ 0 h 2972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10" name="Google Shape;57;p4"/>
          <p:cNvSpPr>
            <a:spLocks noChangeArrowheads="1"/>
          </p:cNvSpPr>
          <p:nvPr/>
        </p:nvSpPr>
        <p:spPr bwMode="auto">
          <a:xfrm>
            <a:off x="11593514" y="1414464"/>
            <a:ext cx="122237" cy="122237"/>
          </a:xfrm>
          <a:prstGeom prst="ellipse">
            <a:avLst/>
          </a:prstGeom>
          <a:solidFill>
            <a:srgbClr val="D68C60">
              <a:alpha val="2078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Google Shape;58;p4"/>
          <p:cNvSpPr>
            <a:spLocks noChangeArrowheads="1"/>
          </p:cNvSpPr>
          <p:nvPr/>
        </p:nvSpPr>
        <p:spPr bwMode="auto">
          <a:xfrm>
            <a:off x="3232150" y="290514"/>
            <a:ext cx="122238" cy="123825"/>
          </a:xfrm>
          <a:prstGeom prst="ellipse">
            <a:avLst/>
          </a:prstGeom>
          <a:solidFill>
            <a:srgbClr val="D68C60">
              <a:alpha val="2078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grpSp>
        <p:nvGrpSpPr>
          <p:cNvPr id="12" name="Google Shape;59;p4"/>
          <p:cNvGrpSpPr>
            <a:grpSpLocks/>
          </p:cNvGrpSpPr>
          <p:nvPr/>
        </p:nvGrpSpPr>
        <p:grpSpPr bwMode="auto">
          <a:xfrm>
            <a:off x="274639" y="111125"/>
            <a:ext cx="839787" cy="711200"/>
            <a:chOff x="5678408" y="4285242"/>
            <a:chExt cx="629316" cy="533062"/>
          </a:xfrm>
        </p:grpSpPr>
        <p:sp>
          <p:nvSpPr>
            <p:cNvPr id="13" name="Google Shape;60;p4"/>
            <p:cNvSpPr>
              <a:spLocks/>
            </p:cNvSpPr>
            <p:nvPr/>
          </p:nvSpPr>
          <p:spPr bwMode="auto">
            <a:xfrm rot="-1258647">
              <a:off x="5732063" y="4428202"/>
              <a:ext cx="280137" cy="351609"/>
            </a:xfrm>
            <a:custGeom>
              <a:avLst/>
              <a:gdLst>
                <a:gd name="T0" fmla="*/ 2172743 w 23709"/>
                <a:gd name="T1" fmla="*/ 0 h 29758"/>
                <a:gd name="T2" fmla="*/ 1599779 w 23709"/>
                <a:gd name="T3" fmla="*/ 2278688 h 29758"/>
                <a:gd name="T4" fmla="*/ 1175514 w 23709"/>
                <a:gd name="T5" fmla="*/ 250314 h 29758"/>
                <a:gd name="T6" fmla="*/ 93403 w 23709"/>
                <a:gd name="T7" fmla="*/ 165442 h 29758"/>
                <a:gd name="T8" fmla="*/ 0 w 23709"/>
                <a:gd name="T9" fmla="*/ 2028374 h 29758"/>
                <a:gd name="T10" fmla="*/ 46625 w 23709"/>
                <a:gd name="T11" fmla="*/ 4048230 h 29758"/>
                <a:gd name="T12" fmla="*/ 806240 w 23709"/>
                <a:gd name="T13" fmla="*/ 4116229 h 29758"/>
                <a:gd name="T14" fmla="*/ 683251 w 23709"/>
                <a:gd name="T15" fmla="*/ 937746 h 29758"/>
                <a:gd name="T16" fmla="*/ 683251 w 23709"/>
                <a:gd name="T17" fmla="*/ 937746 h 29758"/>
                <a:gd name="T18" fmla="*/ 729876 w 23709"/>
                <a:gd name="T19" fmla="*/ 942082 h 29758"/>
                <a:gd name="T20" fmla="*/ 1332426 w 23709"/>
                <a:gd name="T21" fmla="*/ 3670591 h 29758"/>
                <a:gd name="T22" fmla="*/ 1854429 w 23709"/>
                <a:gd name="T23" fmla="*/ 3717357 h 29758"/>
                <a:gd name="T24" fmla="*/ 2550382 w 23709"/>
                <a:gd name="T25" fmla="*/ 1014252 h 29758"/>
                <a:gd name="T26" fmla="*/ 2592824 w 23709"/>
                <a:gd name="T27" fmla="*/ 1001409 h 29758"/>
                <a:gd name="T28" fmla="*/ 2592824 w 23709"/>
                <a:gd name="T29" fmla="*/ 1001409 h 29758"/>
                <a:gd name="T30" fmla="*/ 2465499 w 23709"/>
                <a:gd name="T31" fmla="*/ 4077970 h 29758"/>
                <a:gd name="T32" fmla="*/ 3254854 w 23709"/>
                <a:gd name="T33" fmla="*/ 4154334 h 29758"/>
                <a:gd name="T34" fmla="*/ 3309998 w 23709"/>
                <a:gd name="T35" fmla="*/ 2134479 h 29758"/>
                <a:gd name="T36" fmla="*/ 3263232 w 23709"/>
                <a:gd name="T37" fmla="*/ 93402 h 29758"/>
                <a:gd name="T38" fmla="*/ 2172743 w 23709"/>
                <a:gd name="T39" fmla="*/ 0 h 297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4" name="Google Shape;61;p4"/>
            <p:cNvSpPr>
              <a:spLocks/>
            </p:cNvSpPr>
            <p:nvPr/>
          </p:nvSpPr>
          <p:spPr bwMode="auto">
            <a:xfrm rot="-1372242">
              <a:off x="6006039" y="4318028"/>
              <a:ext cx="241375" cy="359185"/>
            </a:xfrm>
            <a:custGeom>
              <a:avLst/>
              <a:gdLst>
                <a:gd name="T0" fmla="*/ 1506742 w 20427"/>
                <a:gd name="T1" fmla="*/ 755533 h 30397"/>
                <a:gd name="T2" fmla="*/ 1795347 w 20427"/>
                <a:gd name="T3" fmla="*/ 2525332 h 30397"/>
                <a:gd name="T4" fmla="*/ 1146079 w 20427"/>
                <a:gd name="T5" fmla="*/ 2546554 h 30397"/>
                <a:gd name="T6" fmla="*/ 1146079 w 20427"/>
                <a:gd name="T7" fmla="*/ 2546554 h 30397"/>
                <a:gd name="T8" fmla="*/ 1506742 w 20427"/>
                <a:gd name="T9" fmla="*/ 755533 h 30397"/>
                <a:gd name="T10" fmla="*/ 1031436 w 20427"/>
                <a:gd name="T11" fmla="*/ 142 h 30397"/>
                <a:gd name="T12" fmla="*/ 142 w 20427"/>
                <a:gd name="T13" fmla="*/ 4176292 h 30397"/>
                <a:gd name="T14" fmla="*/ 806498 w 20427"/>
                <a:gd name="T15" fmla="*/ 4244296 h 30397"/>
                <a:gd name="T16" fmla="*/ 1027253 w 20427"/>
                <a:gd name="T17" fmla="*/ 3162038 h 30397"/>
                <a:gd name="T18" fmla="*/ 1884573 w 20427"/>
                <a:gd name="T19" fmla="*/ 3123776 h 30397"/>
                <a:gd name="T20" fmla="*/ 2016102 w 20427"/>
                <a:gd name="T21" fmla="*/ 3925937 h 30397"/>
                <a:gd name="T22" fmla="*/ 2852200 w 20427"/>
                <a:gd name="T23" fmla="*/ 3993799 h 30397"/>
                <a:gd name="T24" fmla="*/ 2852200 w 20427"/>
                <a:gd name="T25" fmla="*/ 3993799 h 30397"/>
                <a:gd name="T26" fmla="*/ 2096667 w 20427"/>
                <a:gd name="T27" fmla="*/ 89226 h 30397"/>
                <a:gd name="T28" fmla="*/ 1031436 w 20427"/>
                <a:gd name="T29" fmla="*/ 142 h 303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15" name="Google Shape;62;p4"/>
          <p:cNvSpPr>
            <a:spLocks noChangeArrowheads="1"/>
          </p:cNvSpPr>
          <p:nvPr/>
        </p:nvSpPr>
        <p:spPr bwMode="auto">
          <a:xfrm>
            <a:off x="274639" y="1357314"/>
            <a:ext cx="122237" cy="122237"/>
          </a:xfrm>
          <a:prstGeom prst="ellipse">
            <a:avLst/>
          </a:prstGeom>
          <a:solidFill>
            <a:srgbClr val="D68C60">
              <a:alpha val="2078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9" name="Google Shape;49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lIns="121897" tIns="121897" rIns="121897" bIns="121897" anchor="t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lIns="121897" tIns="121897" rIns="121897" bIns="121897">
            <a:noAutofit/>
          </a:bodyPr>
          <a:lstStyle>
            <a:lvl1pPr marL="609616" lvl="0" indent="-4572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AutoNum type="arabicPeriod"/>
              <a:defRPr sz="1600">
                <a:solidFill>
                  <a:srgbClr val="434343"/>
                </a:solidFill>
              </a:defRPr>
            </a:lvl1pPr>
            <a:lvl2pPr marL="1219231" lvl="1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828845" lvl="2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2438461" lvl="3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3048076" lvl="4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3657692" lvl="5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4267307" lvl="6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4876922" lvl="7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5486538" lvl="8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7576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F4911-07F2-40B7-8DC1-8D8E145A71AA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32780-F232-4443-B861-5B1B2F3D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34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F4911-07F2-40B7-8DC1-8D8E145A71AA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32780-F232-4443-B861-5B1B2F3D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54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F4911-07F2-40B7-8DC1-8D8E145A71AA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32780-F232-4443-B861-5B1B2F3D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875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F4911-07F2-40B7-8DC1-8D8E145A71AA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32780-F232-4443-B861-5B1B2F3D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435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512570" y="-582295"/>
            <a:ext cx="13532485" cy="799084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" b="59828"/>
            <a:stretch>
              <a:fillRect/>
            </a:stretch>
          </p:blipFill>
          <p:spPr>
            <a:xfrm>
              <a:off x="0" y="0"/>
              <a:ext cx="12192000" cy="29958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3" b="59828"/>
            <a:stretch>
              <a:fillRect/>
            </a:stretch>
          </p:blipFill>
          <p:spPr>
            <a:xfrm flipV="1">
              <a:off x="0" y="3982453"/>
              <a:ext cx="12192000" cy="2875547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 userDrawn="1"/>
        </p:nvSpPr>
        <p:spPr>
          <a:xfrm>
            <a:off x="3878581" y="2419350"/>
            <a:ext cx="4730115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729833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7" r:id="rId16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74" indent="-228611" algn="l" defTabSz="914446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96" indent="-228611" algn="l" defTabSz="914446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2011" indent="-228611" algn="l" defTabSz="914446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833" indent="-228611" algn="l" defTabSz="914446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F4911-07F2-40B7-8DC1-8D8E145A71AA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32780-F232-4443-B861-5B1B2F3D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76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394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512570" y="-582295"/>
            <a:ext cx="13532485" cy="799084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" b="59828"/>
            <a:stretch>
              <a:fillRect/>
            </a:stretch>
          </p:blipFill>
          <p:spPr>
            <a:xfrm>
              <a:off x="0" y="0"/>
              <a:ext cx="12192000" cy="29958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3" b="59828"/>
            <a:stretch>
              <a:fillRect/>
            </a:stretch>
          </p:blipFill>
          <p:spPr>
            <a:xfrm flipV="1">
              <a:off x="0" y="3982453"/>
              <a:ext cx="12192000" cy="2875547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 userDrawn="1"/>
        </p:nvSpPr>
        <p:spPr>
          <a:xfrm>
            <a:off x="3878581" y="2419350"/>
            <a:ext cx="4730115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4073896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74" indent="-228611" algn="l" defTabSz="914446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96" indent="-228611" algn="l" defTabSz="914446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2011" indent="-228611" algn="l" defTabSz="914446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833" indent="-228611" algn="l" defTabSz="914446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5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emf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9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2.xml"/><Relationship Id="rId7" Type="http://schemas.microsoft.com/office/2007/relationships/hdphoto" Target="../media/hdphoto1.wdp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20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22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68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04658" y="1765274"/>
            <a:ext cx="858268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9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bộ</a:t>
            </a:r>
          </a:p>
          <a:p>
            <a:pPr algn="ctr">
              <a:lnSpc>
                <a:spcPct val="130000"/>
              </a:lnSpc>
            </a:pP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MGB (3 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- 4 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tuổi) 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Đinh Thị Thoan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ject 9"/>
          <p:cNvSpPr txBox="1">
            <a:spLocks/>
          </p:cNvSpPr>
          <p:nvPr/>
        </p:nvSpPr>
        <p:spPr bwMode="auto">
          <a:xfrm>
            <a:off x="1611516" y="139454"/>
            <a:ext cx="9144000" cy="505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sz="1600" smtClean="0">
                <a:solidFill>
                  <a:srgbClr val="00206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UBND QUẬN 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LONG BIÊN</a:t>
            </a:r>
            <a:r>
              <a:rPr lang="en-US" sz="160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Times New Roman" pitchFamily="18" charset="0"/>
              </a:rPr>
              <a:t/>
            </a:r>
            <a:br>
              <a:rPr lang="en-US" sz="1600" dirty="0">
                <a:solidFill>
                  <a:srgbClr val="002060"/>
                </a:solidFill>
                <a:latin typeface="Arial" pitchFamily="34" charset="0"/>
                <a:ea typeface="Arial" pitchFamily="34" charset="0"/>
                <a:cs typeface="Times New Roman" pitchFamily="18" charset="0"/>
              </a:rPr>
            </a:b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TRƯỜNG MẦM NON HỒNG TIẾN</a:t>
            </a:r>
            <a:endParaRPr lang="en-US" sz="1600" b="1" dirty="0">
              <a:solidFill>
                <a:srgbClr val="002060"/>
              </a:solidFill>
              <a:latin typeface="Arial" pitchFamily="34" charset="0"/>
              <a:ea typeface="Arial" pitchFamily="34" charset="0"/>
              <a:cs typeface="Times New Roman" pitchFamily="18" charset="0"/>
            </a:endParaRPr>
          </a:p>
        </p:txBody>
      </p:sp>
      <p:pic>
        <p:nvPicPr>
          <p:cNvPr id="11" name="Picture 2" descr="C:\Users\SKY\Downloads\logo mn hong tien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598" y="795366"/>
            <a:ext cx="707836" cy="694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37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31"/>
    </mc:Choice>
    <mc:Fallback xmlns="">
      <p:transition spd="slow" advTm="29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164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3"/>
    </mc:Choice>
    <mc:Fallback xmlns="">
      <p:transition spd="slow" advTm="5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375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455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8"/>
    </mc:Choice>
    <mc:Fallback xmlns="">
      <p:transition spd="slow" advTm="4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88166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072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6"/>
    </mc:Choice>
    <mc:Fallback xmlns="">
      <p:transition spd="slow" advTm="5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44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359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9"/>
    </mc:Choice>
    <mc:Fallback xmlns="">
      <p:transition spd="slow" advTm="5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866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1"/>
    </mc:Choice>
    <mc:Fallback xmlns="">
      <p:transition spd="slow" advTm="5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864" y="556067"/>
            <a:ext cx="8129116" cy="57199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366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2"/>
    </mc:Choice>
    <mc:Fallback xmlns="">
      <p:transition spd="slow" advTm="5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10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279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2"/>
    </mc:Choice>
    <mc:Fallback xmlns="">
      <p:transition spd="slow" advTm="5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6749"/>
            <a:ext cx="12192001" cy="68513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968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8"/>
    </mc:Choice>
    <mc:Fallback xmlns="">
      <p:transition spd="slow" advTm="6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860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38"/>
    </mc:Choice>
    <mc:Fallback xmlns="">
      <p:transition spd="slow" advTm="11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705900" y="-957422"/>
            <a:ext cx="11497476" cy="732663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489836" y="4055746"/>
            <a:ext cx="7009765" cy="2845435"/>
            <a:chOff x="2178296" y="3110568"/>
            <a:chExt cx="8289199" cy="383458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pic>
        <p:nvPicPr>
          <p:cNvPr id="7173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574" y="73660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11087513" y="4260512"/>
            <a:ext cx="2695575" cy="7143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30764" y="1610879"/>
            <a:ext cx="90477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dục an toàn khi trẻ</a:t>
            </a:r>
          </a:p>
          <a:p>
            <a:pPr algn="ctr"/>
            <a:r>
              <a:rPr lang="en-US" sz="6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 gia giao thông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637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5815">
        <p:random/>
      </p:transition>
    </mc:Choice>
    <mc:Fallback xmlns="">
      <p:transition advClick="0" advTm="3581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0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73244" y="1321806"/>
            <a:ext cx="75053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một số phương tiện giao thông đường bộ nhé!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609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28"/>
    </mc:Choice>
    <mc:Fallback xmlns="">
      <p:transition spd="slow" advTm="16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454" y="1343227"/>
            <a:ext cx="2248412" cy="513196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927989" y="3145535"/>
            <a:ext cx="2304288" cy="298538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5061579" y="3160077"/>
            <a:ext cx="1975104" cy="29853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132320" y="3145536"/>
            <a:ext cx="2960156" cy="29853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423" y="2632801"/>
            <a:ext cx="2273818" cy="367113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352544"/>
            <a:ext cx="12283440" cy="2505456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2113191" y="334307"/>
            <a:ext cx="2557578" cy="325526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23140" y="1612702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8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49499" y="319416"/>
            <a:ext cx="2032463" cy="72406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576592" y="1217621"/>
            <a:ext cx="89450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23" fontAlgn="base"/>
            <a:r>
              <a:rPr lang="en-US" altLang="zh-CN" sz="6000" b="1" smtClean="0">
                <a:solidFill>
                  <a:srgbClr val="666666"/>
                </a:solidFill>
                <a:latin typeface="Times New Roman" panose="02020603050405020304" pitchFamily="18" charset="0"/>
                <a:ea typeface="汉仪喵小姐简" panose="02010509060101010101" pitchFamily="49" charset="-122"/>
              </a:rPr>
              <a:t>Giờ học đến đây là hết rồi!</a:t>
            </a:r>
            <a:endParaRPr lang="zh-CN" altLang="en-US" sz="6000" b="1" dirty="0">
              <a:solidFill>
                <a:srgbClr val="666666"/>
              </a:solidFill>
              <a:latin typeface="Calibri Light"/>
              <a:ea typeface="汉仪喵小姐简" panose="02010509060101010101" pitchFamily="49" charset="-122"/>
            </a:endParaRPr>
          </a:p>
        </p:txBody>
      </p:sp>
      <p:sp>
        <p:nvSpPr>
          <p:cNvPr id="19" name="矩形 13"/>
          <p:cNvSpPr/>
          <p:nvPr/>
        </p:nvSpPr>
        <p:spPr>
          <a:xfrm>
            <a:off x="1265660" y="2159844"/>
            <a:ext cx="968566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23" fontAlgn="base"/>
            <a:r>
              <a:rPr lang="en-US" altLang="zh-CN" sz="6000" b="1" smtClean="0">
                <a:solidFill>
                  <a:srgbClr val="FF0000"/>
                </a:solidFill>
                <a:latin typeface="Times New Roman" panose="02020603050405020304" pitchFamily="18" charset="0"/>
                <a:ea typeface="汉仪喵小姐简" panose="02010509060101010101" pitchFamily="49" charset="-122"/>
              </a:rPr>
              <a:t>Hẹn gặp lại các con ở những </a:t>
            </a:r>
          </a:p>
          <a:p>
            <a:pPr algn="ctr" defTabSz="457223" fontAlgn="base"/>
            <a:r>
              <a:rPr lang="en-US" altLang="zh-CN" sz="6000" b="1" smtClean="0">
                <a:solidFill>
                  <a:srgbClr val="FF0000"/>
                </a:solidFill>
                <a:latin typeface="Times New Roman" panose="02020603050405020304" pitchFamily="18" charset="0"/>
                <a:ea typeface="汉仪喵小姐简" panose="02010509060101010101" pitchFamily="49" charset="-122"/>
              </a:rPr>
              <a:t>giờ học sau</a:t>
            </a:r>
            <a:endParaRPr lang="zh-CN" altLang="en-US" sz="6000" b="1" dirty="0">
              <a:solidFill>
                <a:srgbClr val="FF0000"/>
              </a:solidFill>
              <a:latin typeface="Calibri Light"/>
              <a:ea typeface="汉仪喵小姐简" panose="02010509060101010101" pitchFamily="49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3823068"/>
      </p:ext>
    </p:extLst>
  </p:cSld>
  <p:clrMapOvr>
    <a:masterClrMapping/>
  </p:clrMapOvr>
  <p:transition spd="slow" advTm="1050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50"/>
                            </p:stCondLst>
                            <p:childTnLst>
                              <p:par>
                                <p:cTn id="4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50"/>
                            </p:stCondLst>
                            <p:childTnLst>
                              <p:par>
                                <p:cTn id="4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25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25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77323" cy="6841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2246" y="1145420"/>
            <a:ext cx="26526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đố: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46076" y="2317687"/>
            <a:ext cx="575800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gì 2 bánh </a:t>
            </a:r>
          </a:p>
          <a:p>
            <a:r>
              <a:rPr lang="en-US" sz="4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 chạy bon bon</a:t>
            </a:r>
          </a:p>
          <a:p>
            <a:r>
              <a:rPr lang="en-US" sz="4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 kêu kính coong</a:t>
            </a:r>
          </a:p>
          <a:p>
            <a:r>
              <a:rPr lang="en-US" sz="4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 yên thì đổ</a:t>
            </a:r>
          </a:p>
          <a:p>
            <a:r>
              <a:rPr lang="en-US" sz="4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xe gì? </a:t>
            </a:r>
            <a:endParaRPr lang="en-US" sz="40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415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90"/>
    </mc:Choice>
    <mc:Fallback xmlns="">
      <p:transition spd="slow" advTm="15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7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656" y="-940807"/>
            <a:ext cx="7976103" cy="79761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2736" y="5950525"/>
            <a:ext cx="1901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 đạp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87620" y="796705"/>
            <a:ext cx="185596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xe</a:t>
            </a:r>
            <a:endParaRPr lang="en-US" sz="3600" b="1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650180" y="1186004"/>
            <a:ext cx="1846905" cy="244444"/>
          </a:xfrm>
          <a:prstGeom prst="straightConnector1">
            <a:avLst/>
          </a:prstGeom>
          <a:ln w="5715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8867870" y="2116526"/>
            <a:ext cx="1258430" cy="14572"/>
          </a:xfrm>
          <a:prstGeom prst="straightConnector1">
            <a:avLst/>
          </a:prstGeom>
          <a:ln w="5715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154971" y="1737512"/>
            <a:ext cx="185596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 xe</a:t>
            </a:r>
            <a:endParaRPr lang="en-US" sz="3600" b="1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743861" y="685601"/>
            <a:ext cx="1157899" cy="222208"/>
          </a:xfrm>
          <a:prstGeom prst="straightConnector1">
            <a:avLst/>
          </a:prstGeom>
          <a:ln w="5715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743861" y="685601"/>
            <a:ext cx="1157899" cy="500403"/>
          </a:xfrm>
          <a:prstGeom prst="straightConnector1">
            <a:avLst/>
          </a:prstGeom>
          <a:ln w="5715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358836" y="289471"/>
            <a:ext cx="2326177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cầm</a:t>
            </a:r>
            <a:endParaRPr lang="en-US" sz="3600" b="1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6835368" y="3513219"/>
            <a:ext cx="3290932" cy="388825"/>
          </a:xfrm>
          <a:prstGeom prst="straightConnector1">
            <a:avLst/>
          </a:prstGeom>
          <a:ln w="5715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0154971" y="3518041"/>
            <a:ext cx="194046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xe</a:t>
            </a:r>
            <a:endParaRPr lang="en-US" sz="3600" b="1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3503691" y="1593410"/>
            <a:ext cx="1448555" cy="144102"/>
          </a:xfrm>
          <a:prstGeom prst="straightConnector1">
            <a:avLst/>
          </a:prstGeom>
          <a:ln w="5715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596709" y="1163371"/>
            <a:ext cx="1840309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 xe</a:t>
            </a:r>
            <a:endParaRPr lang="en-US" sz="3600" b="1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381061" y="2383843"/>
            <a:ext cx="1122630" cy="11277"/>
          </a:xfrm>
          <a:prstGeom prst="straightConnector1">
            <a:avLst/>
          </a:prstGeom>
          <a:ln w="5715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6338" y="2037271"/>
            <a:ext cx="2266052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Gác ba ga</a:t>
            </a:r>
            <a:endParaRPr lang="en-US" sz="3600" b="1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2168635" y="4399884"/>
            <a:ext cx="773741" cy="1321906"/>
          </a:xfrm>
          <a:prstGeom prst="straightConnector1">
            <a:avLst/>
          </a:prstGeom>
          <a:ln w="5715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2168635" y="5218641"/>
            <a:ext cx="5626401" cy="584630"/>
          </a:xfrm>
          <a:prstGeom prst="straightConnector1">
            <a:avLst/>
          </a:prstGeom>
          <a:ln w="5715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86338" y="5477773"/>
            <a:ext cx="1995959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 xe</a:t>
            </a:r>
            <a:endParaRPr lang="en-US" sz="3600" b="1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2516863" y="5246634"/>
            <a:ext cx="1116004" cy="1168450"/>
          </a:xfrm>
          <a:prstGeom prst="straightConnector1">
            <a:avLst/>
          </a:prstGeom>
          <a:ln w="5715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86338" y="6181741"/>
            <a:ext cx="2656862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chống</a:t>
            </a:r>
            <a:endParaRPr lang="en-US" sz="3600" b="1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5038583" y="5183981"/>
            <a:ext cx="999453" cy="940123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2990250" y="6012079"/>
            <a:ext cx="2039127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 đạp</a:t>
            </a:r>
            <a:endParaRPr lang="en-US" sz="3600" b="1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461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10"/>
    </mc:Choice>
    <mc:Fallback xmlns="">
      <p:transition spd="slow" advTm="84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5" grpId="0" animBg="1"/>
      <p:bldP spid="24" grpId="0" animBg="1"/>
      <p:bldP spid="29" grpId="0" animBg="1"/>
      <p:bldP spid="35" grpId="0" animBg="1"/>
      <p:bldP spid="38" grpId="0" animBg="1"/>
      <p:bldP spid="49" grpId="0" animBg="1"/>
      <p:bldP spid="55" grpId="0" animBg="1"/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77323" cy="6841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79406" y="1145420"/>
            <a:ext cx="26526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đố: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46076" y="2317687"/>
            <a:ext cx="575800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gì 2 bánh </a:t>
            </a:r>
          </a:p>
          <a:p>
            <a:r>
              <a:rPr lang="en-US" sz="4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</a:t>
            </a:r>
            <a:r>
              <a:rPr lang="en-US" sz="4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 bon</a:t>
            </a:r>
          </a:p>
          <a:p>
            <a:r>
              <a:rPr lang="en-US" sz="4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nổ giòn</a:t>
            </a:r>
            <a:endParaRPr lang="en-US" sz="40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 bíp bíp</a:t>
            </a:r>
            <a:endParaRPr lang="en-US" sz="40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xe gì?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866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74"/>
    </mc:Choice>
    <mc:Fallback xmlns="">
      <p:transition spd="slow" advTm="20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2"/>
            <a:ext cx="1229007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760" y="666299"/>
            <a:ext cx="8066638" cy="55954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16840" y="1293444"/>
            <a:ext cx="2224134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xe</a:t>
            </a:r>
            <a:endParaRPr lang="en-US" sz="32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53625" y="685621"/>
            <a:ext cx="1911789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cầm</a:t>
            </a:r>
            <a:endParaRPr lang="en-US" sz="32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15603" y="184601"/>
            <a:ext cx="2281473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 xe</a:t>
            </a:r>
            <a:endParaRPr lang="en-US" sz="32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6281" y="2303549"/>
            <a:ext cx="2061171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 xe</a:t>
            </a:r>
            <a:endParaRPr lang="en-US" sz="32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8264" y="3012681"/>
            <a:ext cx="1890664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xe</a:t>
            </a:r>
            <a:endParaRPr lang="en-US" sz="32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586805" y="1673802"/>
            <a:ext cx="1457608" cy="95624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906571" y="5556880"/>
            <a:ext cx="3281880" cy="708407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906571" y="5224614"/>
            <a:ext cx="636761" cy="975664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360476" y="5907890"/>
            <a:ext cx="2493096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 xe</a:t>
            </a:r>
            <a:endParaRPr lang="en-US" sz="32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5065414" y="1293444"/>
            <a:ext cx="633744" cy="475982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2624751" y="2671304"/>
            <a:ext cx="2394642" cy="17219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027974" y="3331913"/>
            <a:ext cx="3274338" cy="31464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3223034" y="4179980"/>
            <a:ext cx="1842380" cy="11774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08264" y="3831536"/>
            <a:ext cx="2978968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các động cơ</a:t>
            </a:r>
            <a:endParaRPr lang="en-US" sz="32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H="1">
            <a:off x="7834268" y="490566"/>
            <a:ext cx="1418374" cy="553371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6010747" y="494055"/>
            <a:ext cx="3241895" cy="534772"/>
          </a:xfrm>
          <a:prstGeom prst="straightConnector1">
            <a:avLst/>
          </a:prstGeom>
          <a:ln w="571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453052" y="5918274"/>
            <a:ext cx="2618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 máy</a:t>
            </a:r>
            <a:endParaRPr lang="en-US" sz="4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348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14"/>
    </mc:Choice>
    <mc:Fallback xmlns="">
      <p:transition spd="slow" advTm="55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28" grpId="0" animBg="1"/>
      <p:bldP spid="43" grpId="0" animBg="1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2"/>
            <a:ext cx="1229007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297" y="1865010"/>
            <a:ext cx="6508207" cy="451447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353901" y="307818"/>
            <a:ext cx="8320135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S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476122" y="307818"/>
            <a:ext cx="78040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điểm giống và khác nhau giữa xe đạp và xe máy?</a:t>
            </a:r>
            <a:endParaRPr lang="en-US"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86" y="1471000"/>
            <a:ext cx="5302501" cy="53025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625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77"/>
    </mc:Choice>
    <mc:Fallback xmlns="">
      <p:transition spd="slow" advTm="50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3" name="Tieng-coi-oto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2741" y="6231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3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39"/>
    </mc:Choice>
    <mc:Fallback xmlns="">
      <p:transition spd="slow" advTm="9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PA_库_组合 5"/>
          <p:cNvGrpSpPr/>
          <p:nvPr>
            <p:custDataLst>
              <p:tags r:id="rId2"/>
            </p:custDataLst>
          </p:nvPr>
        </p:nvGrpSpPr>
        <p:grpSpPr>
          <a:xfrm>
            <a:off x="2628470" y="128687"/>
            <a:ext cx="6662331" cy="4633816"/>
            <a:chOff x="1874329" y="2106506"/>
            <a:chExt cx="1534600" cy="1045554"/>
          </a:xfrm>
        </p:grpSpPr>
        <p:sp>
          <p:nvSpPr>
            <p:cNvPr id="1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23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23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913072" y="2106506"/>
              <a:ext cx="1378961" cy="3040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457223">
                <a:lnSpc>
                  <a:spcPct val="125000"/>
                </a:lnSpc>
              </a:pPr>
              <a:r>
                <a:rPr lang="en-US" altLang="zh-CN" sz="7200" b="1" smtClean="0">
                  <a:solidFill>
                    <a:srgbClr val="00B050"/>
                  </a:solidFill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Mở rộng</a:t>
              </a:r>
              <a:endParaRPr lang="en-US" altLang="zh-CN" sz="7200" b="1" dirty="0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文本框 12"/>
            <p:cNvSpPr txBox="1"/>
            <p:nvPr/>
          </p:nvSpPr>
          <p:spPr>
            <a:xfrm>
              <a:off x="1944255" y="2561260"/>
              <a:ext cx="1378961" cy="4375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457223">
                <a:lnSpc>
                  <a:spcPct val="125000"/>
                </a:lnSpc>
              </a:pPr>
              <a:r>
                <a:rPr lang="en-US" altLang="zh-CN" sz="5000" b="1" smtClean="0">
                  <a:solidFill>
                    <a:srgbClr val="FF0000"/>
                  </a:solidFill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Một số phương tiện giao thông đường bộ</a:t>
              </a:r>
              <a:endParaRPr lang="en-US" altLang="zh-CN" sz="5000" b="1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8021">
            <a:off x="10379528" y="355150"/>
            <a:ext cx="1850574" cy="91737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23625" y="2430079"/>
            <a:ext cx="2901200" cy="427734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960" y="2707745"/>
            <a:ext cx="3722008" cy="37220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403" y="1824390"/>
            <a:ext cx="775680" cy="71845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441708" y="2472393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61AE3F1-45C1-BA4F-8115-F09C89AE9E01}"/>
              </a:ext>
            </a:extLst>
          </p:cNvPr>
          <p:cNvGrpSpPr/>
          <p:nvPr/>
        </p:nvGrpSpPr>
        <p:grpSpPr>
          <a:xfrm>
            <a:off x="-603632" y="0"/>
            <a:ext cx="3729511" cy="1157468"/>
            <a:chOff x="-603632" y="0"/>
            <a:chExt cx="3729511" cy="115746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A840B8F-8CB7-504E-8C54-D6C9E516E230}"/>
                </a:ext>
              </a:extLst>
            </p:cNvPr>
            <p:cNvSpPr/>
            <p:nvPr/>
          </p:nvSpPr>
          <p:spPr>
            <a:xfrm>
              <a:off x="87473" y="0"/>
              <a:ext cx="3002968" cy="115746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23"/>
              <a:endParaRPr lang="x-none" dirty="0">
                <a:solidFill>
                  <a:prstClr val="white"/>
                </a:solidFill>
              </a:endParaRPr>
            </a:p>
          </p:txBody>
        </p:sp>
        <p:pic>
          <p:nvPicPr>
            <p:cNvPr id="27" name="图片 147">
              <a:extLst>
                <a:ext uri="{FF2B5EF4-FFF2-40B4-BE49-F238E27FC236}">
                  <a16:creationId xmlns:a16="http://schemas.microsoft.com/office/drawing/2014/main" id="{1ACDB569-09B7-7040-9CE7-BE413DEBBF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85" b="60430"/>
            <a:stretch/>
          </p:blipFill>
          <p:spPr>
            <a:xfrm rot="20185668">
              <a:off x="-603632" y="318494"/>
              <a:ext cx="3729511" cy="76354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13034868"/>
      </p:ext>
    </p:extLst>
  </p:cSld>
  <p:clrMapOvr>
    <a:masterClrMapping/>
  </p:clrMapOvr>
  <p:transition spd="slow" advTm="1293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6|3.9|3|3.9|2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|1.8|1.9|1.7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9.5|2.6|2.4|5.2|7.7|7.6|6.5|3.3|2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5.5|1.6|1.5|1.6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10.7|1.7|2.2|4.9|2|3.9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198</Words>
  <Application>Microsoft Office PowerPoint</Application>
  <PresentationFormat>Widescreen</PresentationFormat>
  <Paragraphs>47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微软雅黑</vt:lpstr>
      <vt:lpstr>宋体</vt:lpstr>
      <vt:lpstr>Arial</vt:lpstr>
      <vt:lpstr>Calibri</vt:lpstr>
      <vt:lpstr>Calibri Light</vt:lpstr>
      <vt:lpstr>Darker Grotesque SemiBold</vt:lpstr>
      <vt:lpstr>等线</vt:lpstr>
      <vt:lpstr>Times New Roman</vt:lpstr>
      <vt:lpstr>方正静蕾简体</vt:lpstr>
      <vt:lpstr>汉仪喵小姐简</vt:lpstr>
      <vt:lpstr>汉仪帅线体简</vt:lpstr>
      <vt:lpstr>Office Theme</vt:lpstr>
      <vt:lpstr>1_Office 主题</vt:lpstr>
      <vt:lpstr>1_Office Theme</vt:lpstr>
      <vt:lpstr>3_Office Theme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Admin</cp:lastModifiedBy>
  <cp:revision>35</cp:revision>
  <dcterms:created xsi:type="dcterms:W3CDTF">2022-03-08T13:44:05Z</dcterms:created>
  <dcterms:modified xsi:type="dcterms:W3CDTF">2025-04-08T08:18:37Z</dcterms:modified>
</cp:coreProperties>
</file>