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1925218" y="2141329"/>
            <a:ext cx="8341565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</a:p>
          <a:p>
            <a:pPr algn="ctr">
              <a:lnSpc>
                <a:spcPct val="14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Đếm </a:t>
            </a:r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nhận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số</a:t>
            </a:r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lượng trong phạm </a:t>
            </a:r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>
              <a:lnSpc>
                <a:spcPct val="140000"/>
              </a:lnSpc>
            </a:pP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MGB (3-4 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4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Đỗ Hà Linh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SKY\Downloads\logo mn hong ti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41" y="1020116"/>
            <a:ext cx="850519" cy="83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31110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UBND QUẬN LONG BIÊN</a:t>
            </a:r>
            <a:r>
              <a:rPr lang="en-US" sz="160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Times New Roman" pitchFamily="18" charset="0"/>
              </a:rPr>
              <a:t/>
            </a:r>
            <a:br>
              <a:rPr lang="en-US" sz="1600">
                <a:solidFill>
                  <a:srgbClr val="002060"/>
                </a:solidFill>
                <a:latin typeface="Arial" pitchFamily="34" charset="0"/>
                <a:ea typeface="Arial" pitchFamily="34" charset="0"/>
                <a:cs typeface="Times New Roman" pitchFamily="18" charset="0"/>
              </a:rPr>
            </a:br>
            <a:r>
              <a:rPr lang="en-US" sz="1600" b="1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Arial" pitchFamily="34" charset="0"/>
              <a:ea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nhận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trong phạm vi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698</Words>
  <Application>Microsoft Office PowerPoint</Application>
  <PresentationFormat>Widescreen</PresentationFormat>
  <Paragraphs>81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</cp:lastModifiedBy>
  <cp:revision>65</cp:revision>
  <dcterms:created xsi:type="dcterms:W3CDTF">2017-10-28T06:42:00Z</dcterms:created>
  <dcterms:modified xsi:type="dcterms:W3CDTF">2025-03-24T12:41:32Z</dcterms:modified>
</cp:coreProperties>
</file>