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364" autoAdjust="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01980-7DA8-493E-88EB-F1B5F3C5EC73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03CBA-DBE9-4091-88F4-4C106EAAE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3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3CBA-DBE9-4091-88F4-4C106EAAE1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2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1322-A743-4B07-96D5-2957911F48B9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9BF3-1AE5-4CFC-B7CB-38043920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1322-A743-4B07-96D5-2957911F48B9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9BF3-1AE5-4CFC-B7CB-38043920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2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1322-A743-4B07-96D5-2957911F48B9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9BF3-1AE5-4CFC-B7CB-38043920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1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1322-A743-4B07-96D5-2957911F48B9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9BF3-1AE5-4CFC-B7CB-38043920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8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1322-A743-4B07-96D5-2957911F48B9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9BF3-1AE5-4CFC-B7CB-38043920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1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1322-A743-4B07-96D5-2957911F48B9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9BF3-1AE5-4CFC-B7CB-38043920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1322-A743-4B07-96D5-2957911F48B9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9BF3-1AE5-4CFC-B7CB-38043920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3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1322-A743-4B07-96D5-2957911F48B9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9BF3-1AE5-4CFC-B7CB-38043920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9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1322-A743-4B07-96D5-2957911F48B9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9BF3-1AE5-4CFC-B7CB-38043920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8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1322-A743-4B07-96D5-2957911F48B9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9BF3-1AE5-4CFC-B7CB-38043920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2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1322-A743-4B07-96D5-2957911F48B9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9BF3-1AE5-4CFC-B7CB-38043920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4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1322-A743-4B07-96D5-2957911F48B9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19BF3-1AE5-4CFC-B7CB-38043920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3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ảnh Nền Phòng Tắm, Phòng Tắm Vector Nền Và Tập Tin Tải về Miễn Phí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29840" y="1322504"/>
            <a:ext cx="7132320" cy="1269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288" y="2357772"/>
            <a:ext cx="672058" cy="6720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29840" y="3313699"/>
            <a:ext cx="7132320" cy="2149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“Tắm gội”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trẻ (24-36 tháng tuổi)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1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toon Bathroom Interior Modern Furniture Bath Tub Potted Plants And Rug  Cozy Washroom Interior Foamy Bathtub And Towels Vector Illustration  Scandinavian Bathroom Interior Stock Illustration - Download Image Now - 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157"/>
            <a:ext cx="12192000" cy="689415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  <p:pic>
        <p:nvPicPr>
          <p:cNvPr id="6" name="Bài hát thiếu nhi vui nhộn - Bé ơi tắm nào (7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6118" y="1163282"/>
            <a:ext cx="8739764" cy="4911974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4821382" cy="76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0365Little girl taking a bath in bathroom 5234863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-91440"/>
            <a:ext cx="9265919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ánh Cửa Hình ảnh PNG | Vector Và Các Tập Tin PSD | Tải Về Miễn Phí Trên  Pngtree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" b="100000" l="24167" r="76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85" t="2010" r="26047" b="2757"/>
          <a:stretch/>
        </p:blipFill>
        <p:spPr bwMode="auto">
          <a:xfrm>
            <a:off x="-116773" y="-153786"/>
            <a:ext cx="3148148" cy="707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2026" y="803563"/>
            <a:ext cx="2034638" cy="4959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endParaRPr lang="en-US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endParaRPr lang="en-US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endParaRPr lang="en-US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Premium Vector | Classic bathroom interior clean room wooden accent  furniture flat design | Bathroom interior, Classic bathroom,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ình ảnh Mẹ Bế Con PNG Miễn Phí Tải Về - Lovepi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8700" r="8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6" y="-124691"/>
            <a:ext cx="7536874" cy="69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46316" y="4613565"/>
            <a:ext cx="3381101" cy="127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0365Little girl taking a bath in bathroom 5234863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-91440"/>
            <a:ext cx="9265919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ánh Cửa Hình ảnh PNG | Vector Và Các Tập Tin PSD | Tải Về Miễn Phí Trên  Pngtree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" b="100000" l="24167" r="76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85" t="2010" r="26047" b="2757"/>
          <a:stretch/>
        </p:blipFill>
        <p:spPr bwMode="auto">
          <a:xfrm>
            <a:off x="-116773" y="-153786"/>
            <a:ext cx="3148148" cy="707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607" y="4641273"/>
            <a:ext cx="6096592" cy="1856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-4572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R="0" lvl="0" indent="-4572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R="0" lvl="0" indent="-4572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6664" y="67887"/>
            <a:ext cx="4655128" cy="512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Premium Vector | Classic bathroom interior clean room wooden accent  furniture flat design | Bathroom interior, Classic bathroom,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ình ảnh Mẹ Bế Con PNG Miễn Phí Tải Về - Lovepi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8700" r="8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6" y="-124691"/>
            <a:ext cx="7536874" cy="69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35480" y="4544292"/>
            <a:ext cx="4585096" cy="1330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ài Thơ TẮM GỘI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9" b="-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0365Little girl taking a bath in bathroom 5234863 Vector Art at Vectee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56" y="209349"/>
            <a:ext cx="7439891" cy="5656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1212878" y="657251"/>
            <a:ext cx="3432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“Tắm gội”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9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121</Words>
  <Application>Microsoft Office PowerPoint</Application>
  <PresentationFormat>Widescreen</PresentationFormat>
  <Paragraphs>23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2024-05-03T04:18:50Z</dcterms:created>
  <dcterms:modified xsi:type="dcterms:W3CDTF">2025-02-17T08:03:21Z</dcterms:modified>
</cp:coreProperties>
</file>