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71" r:id="rId2"/>
    <p:sldId id="257" r:id="rId3"/>
    <p:sldId id="270" r:id="rId4"/>
    <p:sldId id="260" r:id="rId5"/>
    <p:sldId id="261" r:id="rId6"/>
    <p:sldId id="262" r:id="rId7"/>
    <p:sldId id="269" r:id="rId8"/>
    <p:sldId id="264" r:id="rId9"/>
    <p:sldId id="263" r:id="rId10"/>
    <p:sldId id="265" r:id="rId11"/>
    <p:sldId id="266" r:id="rId12"/>
    <p:sldId id="268" r:id="rId13"/>
    <p:sldId id="26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6" autoAdjust="0"/>
    <p:restoredTop sz="94660"/>
  </p:normalViewPr>
  <p:slideViewPr>
    <p:cSldViewPr snapToGrid="0">
      <p:cViewPr varScale="1">
        <p:scale>
          <a:sx n="91" d="100"/>
          <a:sy n="91" d="100"/>
        </p:scale>
        <p:origin x="43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3BC279-D712-42F7-8556-4D6B28D996C8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88500F-A6C7-41C2-ADB1-B6F7CEE506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371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4B5157-4C9F-4F24-89FC-62F258FD3E8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2325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2CA1C-99D2-473D-B1D0-CEF0CA2FE2F0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67EEB-B4EE-48E2-B8EF-C01FF9A318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2CA1C-99D2-473D-B1D0-CEF0CA2FE2F0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67EEB-B4EE-48E2-B8EF-C01FF9A318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2CA1C-99D2-473D-B1D0-CEF0CA2FE2F0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67EEB-B4EE-48E2-B8EF-C01FF9A318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2CA1C-99D2-473D-B1D0-CEF0CA2FE2F0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67EEB-B4EE-48E2-B8EF-C01FF9A318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2CA1C-99D2-473D-B1D0-CEF0CA2FE2F0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67EEB-B4EE-48E2-B8EF-C01FF9A318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2CA1C-99D2-473D-B1D0-CEF0CA2FE2F0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67EEB-B4EE-48E2-B8EF-C01FF9A318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2CA1C-99D2-473D-B1D0-CEF0CA2FE2F0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67EEB-B4EE-48E2-B8EF-C01FF9A318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2CA1C-99D2-473D-B1D0-CEF0CA2FE2F0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67EEB-B4EE-48E2-B8EF-C01FF9A318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2CA1C-99D2-473D-B1D0-CEF0CA2FE2F0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67EEB-B4EE-48E2-B8EF-C01FF9A318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2CA1C-99D2-473D-B1D0-CEF0CA2FE2F0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67EEB-B4EE-48E2-B8EF-C01FF9A318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2CA1C-99D2-473D-B1D0-CEF0CA2FE2F0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67EEB-B4EE-48E2-B8EF-C01FF9A318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42CA1C-99D2-473D-B1D0-CEF0CA2FE2F0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767EEB-B4EE-48E2-B8EF-C01FF9A3186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.wav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20.jpeg"/><Relationship Id="rId7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Relationship Id="rId9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GIF"/><Relationship Id="rId5" Type="http://schemas.openxmlformats.org/officeDocument/2006/relationships/image" Target="../media/image6.png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1.GIF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GIF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30+ Hình nền Powerpoint Tết 2024 - Background đẹp ngày tế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9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19"/>
          <p:cNvSpPr txBox="1">
            <a:spLocks noChangeArrowheads="1"/>
          </p:cNvSpPr>
          <p:nvPr/>
        </p:nvSpPr>
        <p:spPr bwMode="auto">
          <a:xfrm>
            <a:off x="1944486" y="1537852"/>
            <a:ext cx="8303029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UBND QUẬN </a:t>
            </a:r>
            <a:r>
              <a:rPr lang="en-US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LONG BIÊN</a:t>
            </a:r>
            <a:endParaRPr lang="vi-VN" sz="1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</a:t>
            </a:r>
            <a:r>
              <a:rPr lang="en-US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MẦM NON HỒNG TIẾN</a:t>
            </a:r>
            <a:endParaRPr lang="en-US" sz="1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191349" y="2080686"/>
            <a:ext cx="182880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3" name="Picture 4" descr="Mầm non Hồng Tiế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121" y="2251737"/>
            <a:ext cx="839759" cy="83975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1271372" y="3281860"/>
            <a:ext cx="9649257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LĨNH VỰC PHÁT TRIỂN NHẬN THỨC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2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 tài: 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NBTN “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alt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24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Lứa tuổi: Nhà trẻ (24-36 tháng tuổi)</a:t>
            </a:r>
            <a:endParaRPr lang="en-US" alt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24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Giáo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alt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Đinh</a:t>
            </a:r>
            <a:r>
              <a:rPr lang="en-US" alt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alt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Thu </a:t>
            </a:r>
            <a:r>
              <a:rPr lang="en-US" alt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endParaRPr lang="en-US" alt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767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3" name="chimes.wav"/>
          </p:stSnd>
        </p:sndAc>
      </p:transition>
    </mc:Choice>
    <mc:Fallback xmlns="">
      <p:transition spd="med">
        <p:fade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Background pattern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5725"/>
            <a:ext cx="12192000" cy="6858000"/>
          </a:xfrm>
          <a:prstGeom prst="rect">
            <a:avLst/>
          </a:prstGeom>
        </p:spPr>
      </p:pic>
      <p:pic>
        <p:nvPicPr>
          <p:cNvPr id="3" name="Picture 2" descr="A bowl of fruit&#10;&#10;Description automatically generated with low confidenc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09" y="464900"/>
            <a:ext cx="9334819" cy="58809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Oval 4"/>
          <p:cNvSpPr/>
          <p:nvPr/>
        </p:nvSpPr>
        <p:spPr>
          <a:xfrm>
            <a:off x="8558094" y="3143145"/>
            <a:ext cx="3254828" cy="853189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</a:rPr>
              <a:t>Mâm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ngũ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quả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6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mph" presetSubtype="0" fill="remove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3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4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7" presetClass="emph" presetSubtype="0" fill="remove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0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1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5" grpId="3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 pattern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6675"/>
            <a:ext cx="12192000" cy="6858000"/>
          </a:xfrm>
          <a:prstGeom prst="rect">
            <a:avLst/>
          </a:prstGeom>
        </p:spPr>
      </p:pic>
      <p:pic>
        <p:nvPicPr>
          <p:cNvPr id="3" name="Picture 2" descr="A picture containing dancer, sport, tree, outdoor&#10;&#10;Description automatically generate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19" y="309649"/>
            <a:ext cx="11352369" cy="61053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Oval 4"/>
          <p:cNvSpPr/>
          <p:nvPr/>
        </p:nvSpPr>
        <p:spPr>
          <a:xfrm>
            <a:off x="7601639" y="5295859"/>
            <a:ext cx="2548805" cy="871536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</a:rPr>
              <a:t>Lễ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hội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mph" presetSubtype="0" fill="remove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9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mph" presetSubtype="0" fill="remove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6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7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5" grpId="3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53578" y="-1211959"/>
            <a:ext cx="19575429" cy="9842091"/>
          </a:xfrm>
          <a:prstGeom prst="rect">
            <a:avLst/>
          </a:prstGeom>
        </p:spPr>
      </p:pic>
      <p:pic>
        <p:nvPicPr>
          <p:cNvPr id="10" name="Picture 9" descr="A picture containing green, ground, plant, vegetable&#10;&#10;Description automatically generate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542" y="3613450"/>
            <a:ext cx="2688258" cy="24578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10" descr="A bowl of fruit&#10;&#10;Description automatically generated with low confidenc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242" y="3709087"/>
            <a:ext cx="3290684" cy="2319060"/>
          </a:xfrm>
          <a:prstGeom prst="round2DiagRect">
            <a:avLst>
              <a:gd name="adj1" fmla="val 16667"/>
              <a:gd name="adj2" fmla="val 1725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 descr="A picture containing dancer, sport, tree, outdoor&#10;&#10;Description automatically generated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2368" y="3709087"/>
            <a:ext cx="3156060" cy="23621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12" descr="A picture containing toy, bedclothes, doll, dining table&#10;&#10;Description automatically generated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200" y="339440"/>
            <a:ext cx="2838508" cy="196982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5" name="Picture 14" descr="A group of yellow flowers&#10;&#10;Description automatically generated with medium confidence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271" y="367481"/>
            <a:ext cx="2370444" cy="1989066"/>
          </a:xfrm>
          <a:prstGeom prst="snip2DiagRect">
            <a:avLst>
              <a:gd name="adj1" fmla="val 22998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Picture 15" descr="A close up of a flower&#10;&#10;Description automatically generated with low confidence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369" y="423108"/>
            <a:ext cx="2276659" cy="189450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9" name="TextBox 18"/>
          <p:cNvSpPr txBox="1"/>
          <p:nvPr/>
        </p:nvSpPr>
        <p:spPr>
          <a:xfrm>
            <a:off x="938050" y="2716768"/>
            <a:ext cx="25408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70451" y="2690815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đào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048500" y="2639845"/>
            <a:ext cx="2171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643555" y="2584965"/>
            <a:ext cx="32207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74975" y="6277624"/>
            <a:ext cx="2403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Bánh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chưng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924425" y="6307755"/>
            <a:ext cx="30194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Mâm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ngũ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573943" y="6277624"/>
            <a:ext cx="32207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25" y="367481"/>
            <a:ext cx="3018575" cy="19417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mph" presetSubtype="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mph" presetSubtype="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999+ nền Powerpoint Tết 2025 đẹp, miễn phí [CÓ LINK TẢI]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2192001" cy="68596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flower, red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Picture 12" descr="A picture containing text, clipart&#10;&#10;Description automatically generate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8300" y="5667374"/>
            <a:ext cx="1114425" cy="1114425"/>
          </a:xfrm>
          <a:prstGeom prst="rect">
            <a:avLst/>
          </a:prstGeom>
        </p:spPr>
      </p:pic>
      <p:pic>
        <p:nvPicPr>
          <p:cNvPr id="15" name="Picture 14" descr="A yellow leaf on a black background&#10;&#10;Description automatically generated with low confidenc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6750" y="4200525"/>
            <a:ext cx="3600450" cy="3600450"/>
          </a:xfrm>
          <a:prstGeom prst="rect">
            <a:avLst/>
          </a:prstGeom>
        </p:spPr>
      </p:pic>
      <p:pic>
        <p:nvPicPr>
          <p:cNvPr id="18" name="Picture 17" descr="A yellow leaf on a black background&#10;&#10;Description automatically generated with low confidenc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-171450"/>
            <a:ext cx="2600325" cy="2600325"/>
          </a:xfrm>
          <a:prstGeom prst="rect">
            <a:avLst/>
          </a:prstGeom>
        </p:spPr>
      </p:pic>
      <p:pic>
        <p:nvPicPr>
          <p:cNvPr id="19" name="Picture 18" descr="A yellow leaf on a black background&#10;&#10;Description automatically generated with low confidenc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2687" y="4367211"/>
            <a:ext cx="2600325" cy="2600325"/>
          </a:xfrm>
          <a:prstGeom prst="rect">
            <a:avLst/>
          </a:prstGeom>
        </p:spPr>
      </p:pic>
      <p:pic>
        <p:nvPicPr>
          <p:cNvPr id="20" name="Picture 19" descr="A yellow leaf on a black background&#10;&#10;Description automatically generated with low confidenc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3938" y="80960"/>
            <a:ext cx="2600325" cy="2600325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2857500" y="368063"/>
            <a:ext cx="6477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ln w="13462">
                  <a:solidFill>
                    <a:schemeClr val="tx1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</a:p>
          <a:p>
            <a:pPr algn="ctr"/>
            <a:r>
              <a:rPr lang="vi-VN" sz="2000" b="1" dirty="0">
                <a:ln w="13462">
                  <a:solidFill>
                    <a:schemeClr val="tx1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000" b="1" dirty="0">
                <a:ln w="13462">
                  <a:solidFill>
                    <a:schemeClr val="tx1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RƯỜNG MẦM NON </a:t>
            </a:r>
            <a:r>
              <a:rPr lang="en-US" sz="2000" b="1" dirty="0" smtClean="0">
                <a:ln w="13462">
                  <a:solidFill>
                    <a:schemeClr val="tx1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 TIẾN</a:t>
            </a:r>
            <a:endParaRPr lang="en-US" sz="2000" b="1" dirty="0">
              <a:ln w="13462">
                <a:solidFill>
                  <a:schemeClr val="tx1"/>
                </a:solidFill>
                <a:prstDash val="solid"/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434239" y="2257554"/>
            <a:ext cx="6477000" cy="9858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50000"/>
              </a:lnSpc>
            </a:pPr>
            <a:r>
              <a:rPr lang="en-US" sz="2800" b="1" dirty="0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Algerian" panose="04020705040A02060702" pitchFamily="82" charset="0"/>
                <a:cs typeface="Times New Roman" panose="02020603050405020304" pitchFamily="18" charset="0"/>
              </a:rPr>
              <a:t>LĨNH VỰC PHÁT TRIỂN NHẬN THỨC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324225" y="3235544"/>
            <a:ext cx="647700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2">
              <a:lnSpc>
                <a:spcPct val="150000"/>
              </a:lnSpc>
            </a:pP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dirty="0">
                <a:ln w="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dirty="0">
                <a:ln w="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: NBTN </a:t>
            </a: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400" dirty="0">
                <a:ln w="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endParaRPr lang="en-US" sz="2400" dirty="0">
              <a:ln w="0">
                <a:solidFill>
                  <a:srgbClr val="0070C0"/>
                </a:solidFill>
              </a:ln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lnSpc>
                <a:spcPct val="150000"/>
              </a:lnSpc>
            </a:pP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400" dirty="0">
                <a:ln w="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dirty="0">
                <a:ln w="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ln w="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ln w="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24-36 </a:t>
            </a: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endParaRPr lang="en-US" sz="2400" dirty="0">
              <a:ln w="0">
                <a:solidFill>
                  <a:srgbClr val="0070C0"/>
                </a:solidFill>
              </a:ln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lnSpc>
                <a:spcPct val="150000"/>
              </a:lnSpc>
            </a:pP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dirty="0">
                <a:ln w="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dirty="0">
                <a:ln w="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400" dirty="0" err="1" smtClean="0">
                <a:ln w="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Đinh</a:t>
            </a:r>
            <a:r>
              <a:rPr lang="en-US" sz="2400" dirty="0" smtClean="0">
                <a:ln w="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 w="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dirty="0" smtClean="0">
                <a:ln w="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Thu </a:t>
            </a:r>
            <a:r>
              <a:rPr lang="en-US" sz="2400" dirty="0" err="1" smtClean="0">
                <a:ln w="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endParaRPr lang="en-US" sz="2400" dirty="0">
              <a:ln w="0">
                <a:solidFill>
                  <a:srgbClr val="0070C0"/>
                </a:solidFill>
              </a:ln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ln>
                <a:solidFill>
                  <a:srgbClr val="0070C0"/>
                </a:solidFill>
              </a:ln>
              <a:solidFill>
                <a:srgbClr val="0070C0"/>
              </a:solidFill>
              <a:effectLst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675" y="3038475"/>
            <a:ext cx="4762500" cy="4762500"/>
          </a:xfrm>
          <a:prstGeom prst="rect">
            <a:avLst/>
          </a:prstGeom>
        </p:spPr>
      </p:pic>
      <p:pic>
        <p:nvPicPr>
          <p:cNvPr id="33" name="Picture 32" descr="A picture containing flower, plant, clipart&#10;&#10;Description automatically generated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6212" y="6146586"/>
            <a:ext cx="686702" cy="686702"/>
          </a:xfrm>
          <a:prstGeom prst="rect">
            <a:avLst/>
          </a:prstGeom>
        </p:spPr>
      </p:pic>
      <p:pic>
        <p:nvPicPr>
          <p:cNvPr id="34" name="Picture 33" descr="A picture containing flower, plant, clipart&#10;&#10;Description automatically generated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4362" y="6146586"/>
            <a:ext cx="686702" cy="686702"/>
          </a:xfrm>
          <a:prstGeom prst="rect">
            <a:avLst/>
          </a:prstGeom>
        </p:spPr>
      </p:pic>
      <p:pic>
        <p:nvPicPr>
          <p:cNvPr id="35" name="Picture 34" descr="A yellow leaf on a black background&#10;&#10;Description automatically generated with low confidenc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2767" y="-456698"/>
            <a:ext cx="2600325" cy="2600325"/>
          </a:xfrm>
          <a:prstGeom prst="rect">
            <a:avLst/>
          </a:prstGeom>
        </p:spPr>
      </p:pic>
      <p:pic>
        <p:nvPicPr>
          <p:cNvPr id="36" name="Picture 35" descr="A yellow leaf on a black background&#10;&#10;Description automatically generated with low confidenc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3194" y="-491894"/>
            <a:ext cx="2600325" cy="2600325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4983480" y="1088075"/>
            <a:ext cx="21336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1494" y="1338494"/>
            <a:ext cx="76517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7" grpId="0"/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598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uaphun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4904" y="102970"/>
            <a:ext cx="11738016" cy="674076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3825" y="29643"/>
            <a:ext cx="4762500" cy="47625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45778"/>
            <a:ext cx="4762500" cy="47625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711" y="6514330"/>
            <a:ext cx="4762500" cy="47625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1422" y="6381750"/>
            <a:ext cx="4762500" cy="47625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675" y="-43877"/>
            <a:ext cx="4762500" cy="47625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1175" y="-28546"/>
            <a:ext cx="4762500" cy="476250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9189466" y="513198"/>
            <a:ext cx="2743454" cy="1147764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</a:rPr>
              <a:t>Mưa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xuân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7" name="Arrow: Left 6"/>
          <p:cNvSpPr/>
          <p:nvPr/>
        </p:nvSpPr>
        <p:spPr>
          <a:xfrm rot="19854717">
            <a:off x="8122140" y="1471974"/>
            <a:ext cx="1263361" cy="392245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1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2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mph" presetSubtype="0" fill="remove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8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9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mph" presetSubtype="0" fill="remove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5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6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1047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4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7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9" grpId="2" animBg="1"/>
      <p:bldP spid="9" grpId="3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flower&#10;&#10;Description automatically generated with low confidenc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660" y="632012"/>
            <a:ext cx="7532925" cy="558132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Arrow: Left 5"/>
          <p:cNvSpPr/>
          <p:nvPr/>
        </p:nvSpPr>
        <p:spPr>
          <a:xfrm rot="20895757">
            <a:off x="7853340" y="2333758"/>
            <a:ext cx="1496985" cy="327574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8937001" y="1619884"/>
            <a:ext cx="2923156" cy="877661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</a:rPr>
              <a:t>Hoa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đào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mph" presetSubtype="0" fill="remove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8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9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2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550" fill="hold">
                                          <p:stCondLst>
                                            <p:cond delay="5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550" fill="hold">
                                          <p:stCondLst>
                                            <p:cond delay="11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550" fill="hold">
                                          <p:stCondLst>
                                            <p:cond delay="1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550" fill="hold">
                                          <p:stCondLst>
                                            <p:cond delay="2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7" grpId="3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glass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58675" cy="6858000"/>
          </a:xfrm>
          <a:prstGeom prst="rect">
            <a:avLst/>
          </a:prstGeom>
        </p:spPr>
      </p:pic>
      <p:pic>
        <p:nvPicPr>
          <p:cNvPr id="3" name="Picture 2" descr="A group of yellow flowers&#10;&#10;Description automatically generated with medium confidenc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13" y="811782"/>
            <a:ext cx="8326211" cy="556532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Arrow: Left 3"/>
          <p:cNvSpPr/>
          <p:nvPr/>
        </p:nvSpPr>
        <p:spPr>
          <a:xfrm rot="20858639">
            <a:off x="8608261" y="1255825"/>
            <a:ext cx="952111" cy="306609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9305924" y="692220"/>
            <a:ext cx="2647497" cy="882424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</a:rPr>
              <a:t>Hoa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mai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9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mph" presetSubtype="0" fill="remove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6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7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5" grpId="1" animBg="1"/>
      <p:bldP spid="5" grpId="2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ground pattern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52" y="0"/>
            <a:ext cx="12192000" cy="6858000"/>
          </a:xfrm>
          <a:prstGeom prst="rect">
            <a:avLst/>
          </a:prstGeom>
        </p:spPr>
      </p:pic>
      <p:pic>
        <p:nvPicPr>
          <p:cNvPr id="3" name="Picture 2" descr="A close up of a flower&#10;&#10;Description automatically generated with low confidenc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88" y="1322771"/>
            <a:ext cx="4537408" cy="377577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Picture 3" descr="A group of yellow flowers&#10;&#10;Description automatically generated with medium confidenc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0935" y="1322771"/>
            <a:ext cx="5802353" cy="387835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-585439" y="5425730"/>
            <a:ext cx="64063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/>
              <a:t>Hoa</a:t>
            </a:r>
            <a:r>
              <a:rPr lang="en-US" sz="3600" b="1" dirty="0"/>
              <a:t> </a:t>
            </a:r>
            <a:r>
              <a:rPr lang="en-US" sz="3600" b="1" dirty="0" err="1"/>
              <a:t>đào</a:t>
            </a:r>
            <a:endParaRPr lang="en-US" sz="3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542154" y="5383229"/>
            <a:ext cx="65178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/>
              <a:t>Hoa</a:t>
            </a:r>
            <a:r>
              <a:rPr lang="en-US" sz="3600" b="1" dirty="0"/>
              <a:t> </a:t>
            </a:r>
            <a:r>
              <a:rPr lang="en-US" sz="3600" b="1" dirty="0" err="1"/>
              <a:t>mai</a:t>
            </a:r>
            <a:endParaRPr 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 pattern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1902"/>
            <a:ext cx="12192000" cy="6858000"/>
          </a:xfrm>
          <a:prstGeom prst="rect">
            <a:avLst/>
          </a:prstGeom>
        </p:spPr>
      </p:pic>
      <p:pic>
        <p:nvPicPr>
          <p:cNvPr id="3" name="Picture 2" descr="A picture containing toy, bedclothes, doll, dining table&#10;&#10;Description automatically generate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471" y="268861"/>
            <a:ext cx="10236917" cy="575542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3711">
            <a:off x="10316182" y="4521321"/>
            <a:ext cx="809625" cy="208597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200876" y="6194427"/>
            <a:ext cx="3402106" cy="59167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</a:t>
            </a:r>
            <a:endParaRPr lang="en-US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ackground pattern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62"/>
            <a:ext cx="12192000" cy="6856007"/>
          </a:xfrm>
          <a:prstGeom prst="rect">
            <a:avLst/>
          </a:prstGeom>
        </p:spPr>
      </p:pic>
      <p:pic>
        <p:nvPicPr>
          <p:cNvPr id="3" name="Picture 2" descr="A picture containing green, ground, plant, vegetable&#10;&#10;Description automatically generate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180" y="1104238"/>
            <a:ext cx="5210736" cy="47641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 descr="A picture containing green, plant, leaf, vegetable&#10;&#10;Description automatically generated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1095" y="1576509"/>
            <a:ext cx="4677882" cy="469900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Arrow: Left 5"/>
          <p:cNvSpPr/>
          <p:nvPr/>
        </p:nvSpPr>
        <p:spPr>
          <a:xfrm rot="20481377">
            <a:off x="9169884" y="1529564"/>
            <a:ext cx="1658436" cy="348779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9157648" y="616083"/>
            <a:ext cx="2921453" cy="860651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Bánh </a:t>
            </a:r>
            <a:r>
              <a:rPr lang="en-US" sz="2800" b="1" dirty="0" err="1">
                <a:solidFill>
                  <a:srgbClr val="FF0000"/>
                </a:solidFill>
              </a:rPr>
              <a:t>chưng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332"/>
            <a:ext cx="4762500" cy="47625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325" y="121039"/>
            <a:ext cx="4762500" cy="47625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8825" y="121039"/>
            <a:ext cx="4762500" cy="47625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500" y="6375288"/>
            <a:ext cx="4762500" cy="47625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5075" y="6375288"/>
            <a:ext cx="4762500" cy="47625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19350" y="6375288"/>
            <a:ext cx="4762500" cy="476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6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7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mph" presetSubtype="0" fill="remove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3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4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mph" presetSubtype="0" fill="remove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0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1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mph" presetSubtype="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mph" presetSubtype="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7" grpId="1" animBg="1"/>
      <p:bldP spid="7" grpId="2" animBg="1"/>
      <p:bldP spid="7" grpId="3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118</Words>
  <Application>Microsoft Office PowerPoint</Application>
  <PresentationFormat>Widescreen</PresentationFormat>
  <Paragraphs>29</Paragraphs>
  <Slides>13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Algerian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Mymy nguyễn</dc:creator>
  <cp:lastModifiedBy>Admin</cp:lastModifiedBy>
  <cp:revision>28</cp:revision>
  <dcterms:created xsi:type="dcterms:W3CDTF">2022-02-14T17:09:00Z</dcterms:created>
  <dcterms:modified xsi:type="dcterms:W3CDTF">2025-02-06T07:56:11Z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50E944FD2CE34312973A89FB1832D423</vt:lpwstr>
  </property>
  <property fmtid="{D5CDD505-2E9C-101B-9397-08002B2CF9AE}" pid="3" name="KSOProductBuildVer">
    <vt:lpwstr>1033-11.2.0.10463</vt:lpwstr>
  </property>
</Properties>
</file>