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3.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4.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5.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 id="2147483720" r:id="rId2"/>
    <p:sldMasterId id="2147483733" r:id="rId3"/>
    <p:sldMasterId id="2147483829" r:id="rId4"/>
    <p:sldMasterId id="2147483841" r:id="rId5"/>
    <p:sldMasterId id="2147483863" r:id="rId6"/>
  </p:sldMasterIdLst>
  <p:notesMasterIdLst>
    <p:notesMasterId r:id="rId40"/>
  </p:notesMasterIdLst>
  <p:sldIdLst>
    <p:sldId id="347" r:id="rId7"/>
    <p:sldId id="626" r:id="rId8"/>
    <p:sldId id="629" r:id="rId9"/>
    <p:sldId id="404" r:id="rId10"/>
    <p:sldId id="441" r:id="rId11"/>
    <p:sldId id="405" r:id="rId12"/>
    <p:sldId id="319" r:id="rId13"/>
    <p:sldId id="355" r:id="rId14"/>
    <p:sldId id="631" r:id="rId15"/>
    <p:sldId id="313" r:id="rId16"/>
    <p:sldId id="411" r:id="rId17"/>
    <p:sldId id="354" r:id="rId18"/>
    <p:sldId id="630" r:id="rId19"/>
    <p:sldId id="409" r:id="rId20"/>
    <p:sldId id="322" r:id="rId21"/>
    <p:sldId id="407" r:id="rId22"/>
    <p:sldId id="442" r:id="rId23"/>
    <p:sldId id="414" r:id="rId24"/>
    <p:sldId id="413" r:id="rId25"/>
    <p:sldId id="416" r:id="rId26"/>
    <p:sldId id="419" r:id="rId27"/>
    <p:sldId id="422" r:id="rId28"/>
    <p:sldId id="424" r:id="rId29"/>
    <p:sldId id="426" r:id="rId30"/>
    <p:sldId id="427" r:id="rId31"/>
    <p:sldId id="431" r:id="rId32"/>
    <p:sldId id="433" r:id="rId33"/>
    <p:sldId id="435" r:id="rId34"/>
    <p:sldId id="445" r:id="rId35"/>
    <p:sldId id="443" r:id="rId36"/>
    <p:sldId id="444" r:id="rId37"/>
    <p:sldId id="438" r:id="rId38"/>
    <p:sldId id="318" r:id="rId39"/>
  </p:sldIdLst>
  <p:sldSz cx="12192000" cy="6858000"/>
  <p:notesSz cx="6858000" cy="9144000"/>
  <p:custDataLst>
    <p:tags r:id="rId41"/>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FF"/>
    <a:srgbClr val="99CCFF"/>
    <a:srgbClr val="00FF00"/>
    <a:srgbClr val="3399FF"/>
    <a:srgbClr val="FF0000"/>
    <a:srgbClr val="FF00FF"/>
    <a:srgbClr val="0000FF"/>
    <a:srgbClr val="548235"/>
    <a:srgbClr val="1F4E79"/>
    <a:srgbClr val="BF9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182" autoAdjust="0"/>
    <p:restoredTop sz="94660"/>
  </p:normalViewPr>
  <p:slideViewPr>
    <p:cSldViewPr>
      <p:cViewPr varScale="1">
        <p:scale>
          <a:sx n="86" d="100"/>
          <a:sy n="86" d="100"/>
        </p:scale>
        <p:origin x="582" y="96"/>
      </p:cViewPr>
      <p:guideLst>
        <p:guide orient="horz" pos="2160"/>
        <p:guide pos="384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55" d="100"/>
          <a:sy n="55" d="100"/>
        </p:scale>
        <p:origin x="-2856"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viewProps" Target="viewProps.xml"/></Relationships>
</file>

<file path=ppt/diagrams/_rels/data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image" Target="../media/image12.png"/></Relationships>
</file>

<file path=ppt/diagrams/_rels/drawing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image" Target="../media/image12.png"/></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7346AD-FCC3-4028-B285-08D89C483205}" type="doc">
      <dgm:prSet loTypeId="urn:microsoft.com/office/officeart/2005/8/layout/hProcess10#1" loCatId="process" qsTypeId="urn:microsoft.com/office/officeart/2005/8/quickstyle/simple4" qsCatId="simple" csTypeId="urn:microsoft.com/office/officeart/2005/8/colors/colorful1#1" csCatId="colorful" phldr="1"/>
      <dgm:spPr/>
      <dgm:t>
        <a:bodyPr/>
        <a:lstStyle/>
        <a:p>
          <a:endParaRPr lang="en-US"/>
        </a:p>
      </dgm:t>
    </dgm:pt>
    <dgm:pt modelId="{2B5F0E57-B3FA-41CE-8D47-8C4E65F76B44}">
      <dgm:prSet custT="1"/>
      <dgm:spPr>
        <a:solidFill>
          <a:srgbClr val="FF0000"/>
        </a:solidFill>
      </dgm:spPr>
      <dgm:t>
        <a:bodyPr/>
        <a:lstStyle/>
        <a:p>
          <a:r>
            <a:rPr lang="en-US" sz="2400" b="1" dirty="0">
              <a:effectLst/>
              <a:latin typeface="Times New Roman" pitchFamily="18" charset="0"/>
              <a:ea typeface="Roboto" panose="02000000000000000000" pitchFamily="2" charset="0"/>
              <a:cs typeface="Times New Roman" pitchFamily="18" charset="0"/>
            </a:rPr>
            <a:t>1. </a:t>
          </a:r>
          <a:r>
            <a:rPr lang="en-US" sz="2400" b="1" dirty="0" err="1">
              <a:effectLst/>
              <a:latin typeface="Times New Roman" pitchFamily="18" charset="0"/>
              <a:ea typeface="Roboto" panose="02000000000000000000" pitchFamily="2" charset="0"/>
              <a:cs typeface="Times New Roman" pitchFamily="18" charset="0"/>
            </a:rPr>
            <a:t>Một</a:t>
          </a:r>
          <a:r>
            <a:rPr lang="en-US" sz="2400" b="1" dirty="0">
              <a:effectLst/>
              <a:latin typeface="Times New Roman" pitchFamily="18" charset="0"/>
              <a:ea typeface="Roboto" panose="02000000000000000000" pitchFamily="2" charset="0"/>
              <a:cs typeface="Times New Roman" pitchFamily="18" charset="0"/>
            </a:rPr>
            <a:t> </a:t>
          </a:r>
          <a:r>
            <a:rPr lang="en-US" sz="2400" b="1" dirty="0" err="1">
              <a:effectLst/>
              <a:latin typeface="Times New Roman" pitchFamily="18" charset="0"/>
              <a:ea typeface="Roboto" panose="02000000000000000000" pitchFamily="2" charset="0"/>
              <a:cs typeface="Times New Roman" pitchFamily="18" charset="0"/>
            </a:rPr>
            <a:t>số</a:t>
          </a:r>
          <a:r>
            <a:rPr lang="en-US" sz="2400" b="1" dirty="0">
              <a:effectLst/>
              <a:latin typeface="Times New Roman" pitchFamily="18" charset="0"/>
              <a:ea typeface="Roboto" panose="02000000000000000000" pitchFamily="2" charset="0"/>
              <a:cs typeface="Times New Roman" pitchFamily="18" charset="0"/>
            </a:rPr>
            <a:t> </a:t>
          </a:r>
          <a:r>
            <a:rPr lang="en-US" sz="2400" b="1" dirty="0" err="1">
              <a:effectLst/>
              <a:latin typeface="Times New Roman" pitchFamily="18" charset="0"/>
              <a:ea typeface="Roboto" panose="02000000000000000000" pitchFamily="2" charset="0"/>
              <a:cs typeface="Times New Roman" pitchFamily="18" charset="0"/>
            </a:rPr>
            <a:t>vấn</a:t>
          </a:r>
          <a:r>
            <a:rPr lang="en-US" sz="2400" b="1" dirty="0">
              <a:effectLst/>
              <a:latin typeface="Times New Roman" pitchFamily="18" charset="0"/>
              <a:ea typeface="Roboto" panose="02000000000000000000" pitchFamily="2" charset="0"/>
              <a:cs typeface="Times New Roman" pitchFamily="18" charset="0"/>
            </a:rPr>
            <a:t> </a:t>
          </a:r>
          <a:r>
            <a:rPr lang="en-US" sz="2400" b="1" dirty="0" err="1">
              <a:effectLst/>
              <a:latin typeface="Times New Roman" pitchFamily="18" charset="0"/>
              <a:ea typeface="Roboto" panose="02000000000000000000" pitchFamily="2" charset="0"/>
              <a:cs typeface="Times New Roman" pitchFamily="18" charset="0"/>
            </a:rPr>
            <a:t>đề</a:t>
          </a:r>
          <a:r>
            <a:rPr lang="en-US" sz="2400" b="1" dirty="0">
              <a:effectLst/>
              <a:latin typeface="Times New Roman" pitchFamily="18" charset="0"/>
              <a:ea typeface="Roboto" panose="02000000000000000000" pitchFamily="2" charset="0"/>
              <a:cs typeface="Times New Roman" pitchFamily="18" charset="0"/>
            </a:rPr>
            <a:t> </a:t>
          </a:r>
          <a:r>
            <a:rPr lang="en-US" sz="2400" b="1" dirty="0" err="1">
              <a:effectLst/>
              <a:latin typeface="Times New Roman" pitchFamily="18" charset="0"/>
              <a:ea typeface="Roboto" panose="02000000000000000000" pitchFamily="2" charset="0"/>
              <a:cs typeface="Times New Roman" pitchFamily="18" charset="0"/>
            </a:rPr>
            <a:t>chung</a:t>
          </a:r>
          <a:r>
            <a:rPr lang="en-US" sz="2400" b="1" dirty="0">
              <a:effectLst/>
              <a:latin typeface="Times New Roman" pitchFamily="18" charset="0"/>
              <a:ea typeface="Roboto" panose="02000000000000000000" pitchFamily="2" charset="0"/>
              <a:cs typeface="Times New Roman" pitchFamily="18" charset="0"/>
            </a:rPr>
            <a:t> </a:t>
          </a:r>
          <a:r>
            <a:rPr lang="en-US" sz="2400" b="1" dirty="0" err="1">
              <a:effectLst/>
              <a:latin typeface="Times New Roman" pitchFamily="18" charset="0"/>
              <a:ea typeface="Roboto" panose="02000000000000000000" pitchFamily="2" charset="0"/>
              <a:cs typeface="Times New Roman" pitchFamily="18" charset="0"/>
            </a:rPr>
            <a:t>về</a:t>
          </a:r>
          <a:r>
            <a:rPr lang="en-US" sz="2400" b="1" dirty="0">
              <a:effectLst/>
              <a:latin typeface="Times New Roman" pitchFamily="18" charset="0"/>
              <a:ea typeface="Roboto" panose="02000000000000000000" pitchFamily="2" charset="0"/>
              <a:cs typeface="Times New Roman" pitchFamily="18" charset="0"/>
            </a:rPr>
            <a:t> </a:t>
          </a:r>
          <a:r>
            <a:rPr lang="en-US" sz="2400" b="1" dirty="0" err="1">
              <a:effectLst/>
              <a:latin typeface="Times New Roman" pitchFamily="18" charset="0"/>
              <a:ea typeface="Roboto" panose="02000000000000000000" pitchFamily="2" charset="0"/>
              <a:cs typeface="Times New Roman" pitchFamily="18" charset="0"/>
            </a:rPr>
            <a:t>tổ</a:t>
          </a:r>
          <a:r>
            <a:rPr lang="en-US" sz="2400" b="1" dirty="0">
              <a:effectLst/>
              <a:latin typeface="Times New Roman" pitchFamily="18" charset="0"/>
              <a:ea typeface="Roboto" panose="02000000000000000000" pitchFamily="2" charset="0"/>
              <a:cs typeface="Times New Roman" pitchFamily="18" charset="0"/>
            </a:rPr>
            <a:t> </a:t>
          </a:r>
          <a:r>
            <a:rPr lang="en-US" sz="2400" b="1" dirty="0" err="1">
              <a:effectLst/>
              <a:latin typeface="Times New Roman" pitchFamily="18" charset="0"/>
              <a:ea typeface="Roboto" panose="02000000000000000000" pitchFamily="2" charset="0"/>
              <a:cs typeface="Times New Roman" pitchFamily="18" charset="0"/>
            </a:rPr>
            <a:t>chức</a:t>
          </a:r>
          <a:r>
            <a:rPr lang="en-US" sz="2400" b="1" dirty="0">
              <a:effectLst/>
              <a:latin typeface="Times New Roman" pitchFamily="18" charset="0"/>
              <a:ea typeface="Roboto" panose="02000000000000000000" pitchFamily="2" charset="0"/>
              <a:cs typeface="Times New Roman" pitchFamily="18" charset="0"/>
            </a:rPr>
            <a:t> </a:t>
          </a:r>
          <a:r>
            <a:rPr lang="en-US" sz="2400" b="1" dirty="0" err="1">
              <a:effectLst/>
              <a:latin typeface="Times New Roman" pitchFamily="18" charset="0"/>
              <a:ea typeface="Roboto" panose="02000000000000000000" pitchFamily="2" charset="0"/>
              <a:cs typeface="Times New Roman" pitchFamily="18" charset="0"/>
            </a:rPr>
            <a:t>hoạt</a:t>
          </a:r>
          <a:r>
            <a:rPr lang="en-US" sz="2400" b="1" dirty="0">
              <a:effectLst/>
              <a:latin typeface="Times New Roman" pitchFamily="18" charset="0"/>
              <a:ea typeface="Roboto" panose="02000000000000000000" pitchFamily="2" charset="0"/>
              <a:cs typeface="Times New Roman" pitchFamily="18" charset="0"/>
            </a:rPr>
            <a:t> </a:t>
          </a:r>
          <a:r>
            <a:rPr lang="en-US" sz="2400" b="1" dirty="0" err="1">
              <a:effectLst/>
              <a:latin typeface="Times New Roman" pitchFamily="18" charset="0"/>
              <a:ea typeface="Roboto" panose="02000000000000000000" pitchFamily="2" charset="0"/>
              <a:cs typeface="Times New Roman" pitchFamily="18" charset="0"/>
            </a:rPr>
            <a:t>động</a:t>
          </a:r>
          <a:r>
            <a:rPr lang="en-US" sz="2400" b="1" dirty="0">
              <a:effectLst/>
              <a:latin typeface="Times New Roman" pitchFamily="18" charset="0"/>
              <a:ea typeface="Roboto" panose="02000000000000000000" pitchFamily="2" charset="0"/>
              <a:cs typeface="Times New Roman" pitchFamily="18" charset="0"/>
            </a:rPr>
            <a:t> </a:t>
          </a:r>
          <a:r>
            <a:rPr lang="en-US" sz="2400" b="1" dirty="0" err="1">
              <a:effectLst/>
              <a:latin typeface="Times New Roman" pitchFamily="18" charset="0"/>
              <a:ea typeface="Roboto" panose="02000000000000000000" pitchFamily="2" charset="0"/>
              <a:cs typeface="Times New Roman" pitchFamily="18" charset="0"/>
            </a:rPr>
            <a:t>âm</a:t>
          </a:r>
          <a:r>
            <a:rPr lang="en-US" sz="2400" b="1" dirty="0">
              <a:effectLst/>
              <a:latin typeface="Times New Roman" pitchFamily="18" charset="0"/>
              <a:ea typeface="Roboto" panose="02000000000000000000" pitchFamily="2" charset="0"/>
              <a:cs typeface="Times New Roman" pitchFamily="18" charset="0"/>
            </a:rPr>
            <a:t> </a:t>
          </a:r>
          <a:r>
            <a:rPr lang="en-US" sz="2400" b="1" dirty="0" err="1">
              <a:effectLst/>
              <a:latin typeface="Times New Roman" pitchFamily="18" charset="0"/>
              <a:ea typeface="Roboto" panose="02000000000000000000" pitchFamily="2" charset="0"/>
              <a:cs typeface="Times New Roman" pitchFamily="18" charset="0"/>
            </a:rPr>
            <a:t>nhạc</a:t>
          </a:r>
          <a:r>
            <a:rPr lang="en-US" sz="2400" b="1" dirty="0">
              <a:effectLst/>
              <a:latin typeface="Times New Roman" pitchFamily="18" charset="0"/>
              <a:ea typeface="Roboto" panose="02000000000000000000" pitchFamily="2" charset="0"/>
              <a:cs typeface="Times New Roman" pitchFamily="18" charset="0"/>
            </a:rPr>
            <a:t> </a:t>
          </a:r>
          <a:r>
            <a:rPr lang="en-US" sz="2400" b="1" dirty="0" err="1">
              <a:effectLst/>
              <a:latin typeface="Times New Roman" pitchFamily="18" charset="0"/>
              <a:ea typeface="Roboto" panose="02000000000000000000" pitchFamily="2" charset="0"/>
              <a:cs typeface="Times New Roman" pitchFamily="18" charset="0"/>
            </a:rPr>
            <a:t>cho</a:t>
          </a:r>
          <a:r>
            <a:rPr lang="en-US" sz="2400" b="1" dirty="0">
              <a:effectLst/>
              <a:latin typeface="Times New Roman" pitchFamily="18" charset="0"/>
              <a:ea typeface="Roboto" panose="02000000000000000000" pitchFamily="2" charset="0"/>
              <a:cs typeface="Times New Roman" pitchFamily="18" charset="0"/>
            </a:rPr>
            <a:t> </a:t>
          </a:r>
          <a:r>
            <a:rPr lang="en-US" sz="2400" b="1" dirty="0" err="1">
              <a:effectLst/>
              <a:latin typeface="Times New Roman" pitchFamily="18" charset="0"/>
              <a:ea typeface="Roboto" panose="02000000000000000000" pitchFamily="2" charset="0"/>
              <a:cs typeface="Times New Roman" pitchFamily="18" charset="0"/>
            </a:rPr>
            <a:t>trẻ</a:t>
          </a:r>
          <a:r>
            <a:rPr lang="en-US" sz="2400" b="1" dirty="0">
              <a:effectLst/>
              <a:latin typeface="Times New Roman" pitchFamily="18" charset="0"/>
              <a:ea typeface="Roboto" panose="02000000000000000000" pitchFamily="2" charset="0"/>
              <a:cs typeface="Times New Roman" pitchFamily="18" charset="0"/>
            </a:rPr>
            <a:t> </a:t>
          </a:r>
          <a:r>
            <a:rPr lang="en-US" sz="2400" b="1" dirty="0" err="1">
              <a:effectLst/>
              <a:latin typeface="Times New Roman" pitchFamily="18" charset="0"/>
              <a:ea typeface="Roboto" panose="02000000000000000000" pitchFamily="2" charset="0"/>
              <a:cs typeface="Times New Roman" pitchFamily="18" charset="0"/>
            </a:rPr>
            <a:t>mầm</a:t>
          </a:r>
          <a:r>
            <a:rPr lang="en-US" sz="2400" b="1" dirty="0">
              <a:effectLst/>
              <a:latin typeface="Times New Roman" pitchFamily="18" charset="0"/>
              <a:ea typeface="Roboto" panose="02000000000000000000" pitchFamily="2" charset="0"/>
              <a:cs typeface="Times New Roman" pitchFamily="18" charset="0"/>
            </a:rPr>
            <a:t> non </a:t>
          </a:r>
          <a:r>
            <a:rPr lang="en-US" sz="2400" b="1" dirty="0" err="1">
              <a:effectLst/>
              <a:latin typeface="Times New Roman" pitchFamily="18" charset="0"/>
              <a:ea typeface="Roboto" panose="02000000000000000000" pitchFamily="2" charset="0"/>
              <a:cs typeface="Times New Roman" pitchFamily="18" charset="0"/>
            </a:rPr>
            <a:t>theo</a:t>
          </a:r>
          <a:r>
            <a:rPr lang="en-US" sz="2400" b="1" dirty="0">
              <a:effectLst/>
              <a:latin typeface="Times New Roman" pitchFamily="18" charset="0"/>
              <a:ea typeface="Roboto" panose="02000000000000000000" pitchFamily="2" charset="0"/>
              <a:cs typeface="Times New Roman" pitchFamily="18" charset="0"/>
            </a:rPr>
            <a:t> </a:t>
          </a:r>
          <a:r>
            <a:rPr lang="en-US" sz="2400" b="1" dirty="0" err="1">
              <a:effectLst/>
              <a:latin typeface="Times New Roman" pitchFamily="18" charset="0"/>
              <a:ea typeface="Roboto" panose="02000000000000000000" pitchFamily="2" charset="0"/>
              <a:cs typeface="Times New Roman" pitchFamily="18" charset="0"/>
            </a:rPr>
            <a:t>tiếp</a:t>
          </a:r>
          <a:r>
            <a:rPr lang="en-US" sz="2400" b="1" dirty="0">
              <a:effectLst/>
              <a:latin typeface="Times New Roman" pitchFamily="18" charset="0"/>
              <a:ea typeface="Roboto" panose="02000000000000000000" pitchFamily="2" charset="0"/>
              <a:cs typeface="Times New Roman" pitchFamily="18" charset="0"/>
            </a:rPr>
            <a:t> </a:t>
          </a:r>
          <a:r>
            <a:rPr lang="en-US" sz="2400" b="1" dirty="0" err="1">
              <a:effectLst/>
              <a:latin typeface="Times New Roman" pitchFamily="18" charset="0"/>
              <a:ea typeface="Roboto" panose="02000000000000000000" pitchFamily="2" charset="0"/>
              <a:cs typeface="Times New Roman" pitchFamily="18" charset="0"/>
            </a:rPr>
            <a:t>cận</a:t>
          </a:r>
          <a:r>
            <a:rPr lang="en-US" sz="2400" b="1" dirty="0">
              <a:effectLst/>
              <a:latin typeface="Times New Roman" pitchFamily="18" charset="0"/>
              <a:ea typeface="Roboto" panose="02000000000000000000" pitchFamily="2" charset="0"/>
              <a:cs typeface="Times New Roman" pitchFamily="18" charset="0"/>
            </a:rPr>
            <a:t> </a:t>
          </a:r>
          <a:r>
            <a:rPr lang="en-US" sz="2400" b="1" dirty="0" err="1">
              <a:effectLst/>
              <a:latin typeface="Times New Roman" pitchFamily="18" charset="0"/>
              <a:ea typeface="Roboto" panose="02000000000000000000" pitchFamily="2" charset="0"/>
              <a:cs typeface="Times New Roman" pitchFamily="18" charset="0"/>
            </a:rPr>
            <a:t>đa</a:t>
          </a:r>
          <a:r>
            <a:rPr lang="en-US" sz="2400" b="1" dirty="0">
              <a:effectLst/>
              <a:latin typeface="Times New Roman" pitchFamily="18" charset="0"/>
              <a:ea typeface="Roboto" panose="02000000000000000000" pitchFamily="2" charset="0"/>
              <a:cs typeface="Times New Roman" pitchFamily="18" charset="0"/>
            </a:rPr>
            <a:t> </a:t>
          </a:r>
          <a:r>
            <a:rPr lang="en-US" sz="2400" b="1" dirty="0" err="1">
              <a:effectLst/>
              <a:latin typeface="Times New Roman" pitchFamily="18" charset="0"/>
              <a:ea typeface="Roboto" panose="02000000000000000000" pitchFamily="2" charset="0"/>
              <a:cs typeface="Times New Roman" pitchFamily="18" charset="0"/>
            </a:rPr>
            <a:t>văn</a:t>
          </a:r>
          <a:r>
            <a:rPr lang="en-US" sz="2400" b="1" dirty="0">
              <a:effectLst/>
              <a:latin typeface="Times New Roman" pitchFamily="18" charset="0"/>
              <a:ea typeface="Roboto" panose="02000000000000000000" pitchFamily="2" charset="0"/>
              <a:cs typeface="Times New Roman" pitchFamily="18" charset="0"/>
            </a:rPr>
            <a:t> </a:t>
          </a:r>
          <a:r>
            <a:rPr lang="en-US" sz="2400" b="1" dirty="0" err="1">
              <a:effectLst/>
              <a:latin typeface="Times New Roman" pitchFamily="18" charset="0"/>
              <a:ea typeface="Roboto" panose="02000000000000000000" pitchFamily="2" charset="0"/>
              <a:cs typeface="Times New Roman" pitchFamily="18" charset="0"/>
            </a:rPr>
            <a:t>hóa</a:t>
          </a:r>
          <a:r>
            <a:rPr lang="en-US" sz="2400" b="1" dirty="0">
              <a:effectLst/>
              <a:latin typeface="Times New Roman" pitchFamily="18" charset="0"/>
              <a:ea typeface="Roboto" panose="02000000000000000000" pitchFamily="2" charset="0"/>
              <a:cs typeface="Times New Roman" pitchFamily="18" charset="0"/>
            </a:rPr>
            <a:t> </a:t>
          </a:r>
          <a:r>
            <a:rPr lang="en-US" sz="2400" b="1" dirty="0" err="1">
              <a:effectLst/>
              <a:latin typeface="Times New Roman" pitchFamily="18" charset="0"/>
              <a:ea typeface="Roboto" panose="02000000000000000000" pitchFamily="2" charset="0"/>
              <a:cs typeface="Times New Roman" pitchFamily="18" charset="0"/>
            </a:rPr>
            <a:t>trong</a:t>
          </a:r>
          <a:r>
            <a:rPr lang="en-US" sz="2400" b="1" dirty="0">
              <a:effectLst/>
              <a:latin typeface="Times New Roman" pitchFamily="18" charset="0"/>
              <a:ea typeface="Roboto" panose="02000000000000000000" pitchFamily="2" charset="0"/>
              <a:cs typeface="Times New Roman" pitchFamily="18" charset="0"/>
            </a:rPr>
            <a:t> </a:t>
          </a:r>
          <a:r>
            <a:rPr lang="en-US" sz="2400" b="1" dirty="0" err="1">
              <a:effectLst/>
              <a:latin typeface="Times New Roman" pitchFamily="18" charset="0"/>
              <a:ea typeface="Roboto" panose="02000000000000000000" pitchFamily="2" charset="0"/>
              <a:cs typeface="Times New Roman" pitchFamily="18" charset="0"/>
            </a:rPr>
            <a:t>cơ</a:t>
          </a:r>
          <a:r>
            <a:rPr lang="en-US" sz="2400" b="1" dirty="0">
              <a:effectLst/>
              <a:latin typeface="Times New Roman" pitchFamily="18" charset="0"/>
              <a:ea typeface="Roboto" panose="02000000000000000000" pitchFamily="2" charset="0"/>
              <a:cs typeface="Times New Roman" pitchFamily="18" charset="0"/>
            </a:rPr>
            <a:t> </a:t>
          </a:r>
          <a:r>
            <a:rPr lang="en-US" sz="2400" b="1" dirty="0" err="1">
              <a:effectLst/>
              <a:latin typeface="Times New Roman" pitchFamily="18" charset="0"/>
              <a:ea typeface="Roboto" panose="02000000000000000000" pitchFamily="2" charset="0"/>
              <a:cs typeface="Times New Roman" pitchFamily="18" charset="0"/>
            </a:rPr>
            <a:t>sở</a:t>
          </a:r>
          <a:r>
            <a:rPr lang="en-US" sz="2400" b="1" dirty="0">
              <a:effectLst/>
              <a:latin typeface="Times New Roman" pitchFamily="18" charset="0"/>
              <a:ea typeface="Roboto" panose="02000000000000000000" pitchFamily="2" charset="0"/>
              <a:cs typeface="Times New Roman" pitchFamily="18" charset="0"/>
            </a:rPr>
            <a:t> GDMN</a:t>
          </a:r>
          <a:endParaRPr lang="en-US" sz="2400" dirty="0">
            <a:latin typeface="Times New Roman" pitchFamily="18" charset="0"/>
            <a:cs typeface="Times New Roman" pitchFamily="18" charset="0"/>
          </a:endParaRPr>
        </a:p>
      </dgm:t>
    </dgm:pt>
    <dgm:pt modelId="{8F8851AA-5338-4CB0-ABA4-82159B0C535F}" type="parTrans" cxnId="{648F2629-C901-4B75-B40B-D62D12E80A25}">
      <dgm:prSet/>
      <dgm:spPr/>
      <dgm:t>
        <a:bodyPr/>
        <a:lstStyle/>
        <a:p>
          <a:endParaRPr lang="en-US"/>
        </a:p>
      </dgm:t>
    </dgm:pt>
    <dgm:pt modelId="{AD262160-AF03-4244-A521-2C96C9CB83E0}" type="sibTrans" cxnId="{648F2629-C901-4B75-B40B-D62D12E80A25}">
      <dgm:prSet phldrT="1" phldr="0"/>
      <dgm:spPr/>
      <dgm:t>
        <a:bodyPr/>
        <a:lstStyle/>
        <a:p>
          <a:endParaRPr lang="en-US" dirty="0"/>
        </a:p>
      </dgm:t>
    </dgm:pt>
    <dgm:pt modelId="{8DB5C15A-A07A-439E-9EB6-0BA290B19C0F}">
      <dgm:prSet custT="1"/>
      <dgm:spPr>
        <a:solidFill>
          <a:srgbClr val="FFFF00"/>
        </a:solidFill>
      </dgm:spPr>
      <dgm:t>
        <a:bodyPr/>
        <a:lstStyle/>
        <a:p>
          <a:r>
            <a:rPr lang="en-US" sz="2400" b="1" dirty="0">
              <a:solidFill>
                <a:srgbClr val="FF0000"/>
              </a:solidFill>
              <a:effectLst/>
              <a:latin typeface="Times New Roman" pitchFamily="18" charset="0"/>
              <a:ea typeface="Roboto" panose="02000000000000000000" pitchFamily="2" charset="0"/>
              <a:cs typeface="Times New Roman" pitchFamily="18" charset="0"/>
            </a:rPr>
            <a:t>2. </a:t>
          </a:r>
          <a:r>
            <a:rPr lang="en-US" sz="2400" b="1" dirty="0" err="1">
              <a:solidFill>
                <a:srgbClr val="FF0000"/>
              </a:solidFill>
              <a:effectLst/>
              <a:latin typeface="Times New Roman" pitchFamily="18" charset="0"/>
              <a:ea typeface="Roboto" panose="02000000000000000000" pitchFamily="2" charset="0"/>
              <a:cs typeface="Times New Roman" pitchFamily="18" charset="0"/>
            </a:rPr>
            <a:t>Hướng</a:t>
          </a:r>
          <a:r>
            <a:rPr lang="en-US" sz="2400" b="1" dirty="0">
              <a:solidFill>
                <a:srgbClr val="FF0000"/>
              </a:solidFill>
              <a:effectLst/>
              <a:latin typeface="Times New Roman" pitchFamily="18" charset="0"/>
              <a:ea typeface="Roboto" panose="02000000000000000000" pitchFamily="2" charset="0"/>
              <a:cs typeface="Times New Roman" pitchFamily="18" charset="0"/>
            </a:rPr>
            <a:t> </a:t>
          </a:r>
          <a:r>
            <a:rPr lang="en-US" sz="2400" b="1" dirty="0" err="1">
              <a:solidFill>
                <a:srgbClr val="FF0000"/>
              </a:solidFill>
              <a:effectLst/>
              <a:latin typeface="Times New Roman" pitchFamily="18" charset="0"/>
              <a:ea typeface="Roboto" panose="02000000000000000000" pitchFamily="2" charset="0"/>
              <a:cs typeface="Times New Roman" pitchFamily="18" charset="0"/>
            </a:rPr>
            <a:t>dẫn</a:t>
          </a:r>
          <a:r>
            <a:rPr lang="en-US" sz="2400" b="1" dirty="0">
              <a:solidFill>
                <a:srgbClr val="FF0000"/>
              </a:solidFill>
              <a:effectLst/>
              <a:latin typeface="Times New Roman" pitchFamily="18" charset="0"/>
              <a:ea typeface="Roboto" panose="02000000000000000000" pitchFamily="2" charset="0"/>
              <a:cs typeface="Times New Roman" pitchFamily="18" charset="0"/>
            </a:rPr>
            <a:t> </a:t>
          </a:r>
          <a:r>
            <a:rPr lang="en-US" sz="2400" b="1" dirty="0" err="1">
              <a:solidFill>
                <a:srgbClr val="FF0000"/>
              </a:solidFill>
              <a:effectLst/>
              <a:latin typeface="Times New Roman" pitchFamily="18" charset="0"/>
              <a:ea typeface="Roboto" panose="02000000000000000000" pitchFamily="2" charset="0"/>
              <a:cs typeface="Times New Roman" pitchFamily="18" charset="0"/>
            </a:rPr>
            <a:t>tô</a:t>
          </a:r>
          <a:r>
            <a:rPr lang="en-US" sz="2400" b="1" dirty="0">
              <a:solidFill>
                <a:srgbClr val="FF0000"/>
              </a:solidFill>
              <a:effectLst/>
              <a:latin typeface="Times New Roman" pitchFamily="18" charset="0"/>
              <a:ea typeface="Roboto" panose="02000000000000000000" pitchFamily="2" charset="0"/>
              <a:cs typeface="Times New Roman" pitchFamily="18" charset="0"/>
            </a:rPr>
            <a:t>̉ </a:t>
          </a:r>
          <a:r>
            <a:rPr lang="en-US" sz="2400" b="1" dirty="0" err="1">
              <a:solidFill>
                <a:srgbClr val="FF0000"/>
              </a:solidFill>
              <a:effectLst/>
              <a:latin typeface="Times New Roman" pitchFamily="18" charset="0"/>
              <a:ea typeface="Roboto" panose="02000000000000000000" pitchFamily="2" charset="0"/>
              <a:cs typeface="Times New Roman" pitchFamily="18" charset="0"/>
            </a:rPr>
            <a:t>chức</a:t>
          </a:r>
          <a:r>
            <a:rPr lang="en-US" sz="2400" b="1" dirty="0">
              <a:solidFill>
                <a:srgbClr val="FF0000"/>
              </a:solidFill>
              <a:effectLst/>
              <a:latin typeface="Times New Roman" pitchFamily="18" charset="0"/>
              <a:ea typeface="Roboto" panose="02000000000000000000" pitchFamily="2" charset="0"/>
              <a:cs typeface="Times New Roman" pitchFamily="18" charset="0"/>
            </a:rPr>
            <a:t> </a:t>
          </a:r>
          <a:r>
            <a:rPr lang="en-US" sz="2400" b="1" dirty="0" err="1">
              <a:solidFill>
                <a:srgbClr val="FF0000"/>
              </a:solidFill>
              <a:effectLst/>
              <a:latin typeface="Times New Roman" pitchFamily="18" charset="0"/>
              <a:ea typeface="Roboto" panose="02000000000000000000" pitchFamily="2" charset="0"/>
              <a:cs typeface="Times New Roman" pitchFamily="18" charset="0"/>
            </a:rPr>
            <a:t>các</a:t>
          </a:r>
          <a:r>
            <a:rPr lang="en-US" sz="2400" b="1" dirty="0">
              <a:solidFill>
                <a:srgbClr val="FF0000"/>
              </a:solidFill>
              <a:effectLst/>
              <a:latin typeface="Times New Roman" pitchFamily="18" charset="0"/>
              <a:ea typeface="Roboto" panose="02000000000000000000" pitchFamily="2" charset="0"/>
              <a:cs typeface="Times New Roman" pitchFamily="18" charset="0"/>
            </a:rPr>
            <a:t> </a:t>
          </a:r>
          <a:r>
            <a:rPr lang="en-US" sz="2400" b="1" dirty="0" err="1">
              <a:solidFill>
                <a:srgbClr val="FF0000"/>
              </a:solidFill>
              <a:effectLst/>
              <a:latin typeface="Times New Roman" pitchFamily="18" charset="0"/>
              <a:ea typeface="Roboto" panose="02000000000000000000" pitchFamily="2" charset="0"/>
              <a:cs typeface="Times New Roman" pitchFamily="18" charset="0"/>
            </a:rPr>
            <a:t>hoạt</a:t>
          </a:r>
          <a:r>
            <a:rPr lang="en-US" sz="2400" b="1" dirty="0">
              <a:solidFill>
                <a:srgbClr val="FF0000"/>
              </a:solidFill>
              <a:effectLst/>
              <a:latin typeface="Times New Roman" pitchFamily="18" charset="0"/>
              <a:ea typeface="Roboto" panose="02000000000000000000" pitchFamily="2" charset="0"/>
              <a:cs typeface="Times New Roman" pitchFamily="18" charset="0"/>
            </a:rPr>
            <a:t> </a:t>
          </a:r>
          <a:r>
            <a:rPr lang="en-US" sz="2400" b="1" dirty="0" err="1">
              <a:solidFill>
                <a:srgbClr val="FF0000"/>
              </a:solidFill>
              <a:effectLst/>
              <a:latin typeface="Times New Roman" pitchFamily="18" charset="0"/>
              <a:ea typeface="Roboto" panose="02000000000000000000" pitchFamily="2" charset="0"/>
              <a:cs typeface="Times New Roman" pitchFamily="18" charset="0"/>
            </a:rPr>
            <a:t>động</a:t>
          </a:r>
          <a:r>
            <a:rPr lang="en-US" sz="2400" b="1" dirty="0">
              <a:solidFill>
                <a:srgbClr val="FF0000"/>
              </a:solidFill>
              <a:effectLst/>
              <a:latin typeface="Times New Roman" pitchFamily="18" charset="0"/>
              <a:ea typeface="Roboto" panose="02000000000000000000" pitchFamily="2" charset="0"/>
              <a:cs typeface="Times New Roman" pitchFamily="18" charset="0"/>
            </a:rPr>
            <a:t> </a:t>
          </a:r>
          <a:r>
            <a:rPr lang="en-US" sz="2400" b="1" dirty="0" err="1">
              <a:solidFill>
                <a:srgbClr val="FF0000"/>
              </a:solidFill>
              <a:effectLst/>
              <a:latin typeface="Times New Roman" pitchFamily="18" charset="0"/>
              <a:ea typeface="Roboto" panose="02000000000000000000" pitchFamily="2" charset="0"/>
              <a:cs typeface="Times New Roman" pitchFamily="18" charset="0"/>
            </a:rPr>
            <a:t>âm</a:t>
          </a:r>
          <a:r>
            <a:rPr lang="en-US" sz="2400" b="1" dirty="0">
              <a:solidFill>
                <a:srgbClr val="FF0000"/>
              </a:solidFill>
              <a:effectLst/>
              <a:latin typeface="Times New Roman" pitchFamily="18" charset="0"/>
              <a:ea typeface="Roboto" panose="02000000000000000000" pitchFamily="2" charset="0"/>
              <a:cs typeface="Times New Roman" pitchFamily="18" charset="0"/>
            </a:rPr>
            <a:t> </a:t>
          </a:r>
          <a:r>
            <a:rPr lang="en-US" sz="2400" b="1" dirty="0" err="1">
              <a:solidFill>
                <a:srgbClr val="FF0000"/>
              </a:solidFill>
              <a:effectLst/>
              <a:latin typeface="Times New Roman" pitchFamily="18" charset="0"/>
              <a:ea typeface="Roboto" panose="02000000000000000000" pitchFamily="2" charset="0"/>
              <a:cs typeface="Times New Roman" pitchFamily="18" charset="0"/>
            </a:rPr>
            <a:t>nhạc</a:t>
          </a:r>
          <a:r>
            <a:rPr lang="en-US" sz="2400" b="1" dirty="0">
              <a:solidFill>
                <a:srgbClr val="FF0000"/>
              </a:solidFill>
              <a:effectLst/>
              <a:latin typeface="Times New Roman" pitchFamily="18" charset="0"/>
              <a:ea typeface="Roboto" panose="02000000000000000000" pitchFamily="2" charset="0"/>
              <a:cs typeface="Times New Roman" pitchFamily="18" charset="0"/>
            </a:rPr>
            <a:t> </a:t>
          </a:r>
          <a:r>
            <a:rPr lang="en-US" sz="2400" b="1" dirty="0" err="1">
              <a:solidFill>
                <a:srgbClr val="FF0000"/>
              </a:solidFill>
              <a:effectLst/>
              <a:latin typeface="Times New Roman" pitchFamily="18" charset="0"/>
              <a:ea typeface="Roboto" panose="02000000000000000000" pitchFamily="2" charset="0"/>
              <a:cs typeface="Times New Roman" pitchFamily="18" charset="0"/>
            </a:rPr>
            <a:t>cho</a:t>
          </a:r>
          <a:r>
            <a:rPr lang="en-US" sz="2400" b="1" dirty="0">
              <a:solidFill>
                <a:srgbClr val="FF0000"/>
              </a:solidFill>
              <a:effectLst/>
              <a:latin typeface="Times New Roman" pitchFamily="18" charset="0"/>
              <a:ea typeface="Roboto" panose="02000000000000000000" pitchFamily="2" charset="0"/>
              <a:cs typeface="Times New Roman" pitchFamily="18" charset="0"/>
            </a:rPr>
            <a:t> </a:t>
          </a:r>
          <a:r>
            <a:rPr lang="en-US" sz="2400" b="1" dirty="0" err="1">
              <a:solidFill>
                <a:srgbClr val="FF0000"/>
              </a:solidFill>
              <a:effectLst/>
              <a:latin typeface="Times New Roman" pitchFamily="18" charset="0"/>
              <a:ea typeface="Roboto" panose="02000000000000000000" pitchFamily="2" charset="0"/>
              <a:cs typeface="Times New Roman" pitchFamily="18" charset="0"/>
            </a:rPr>
            <a:t>tre</a:t>
          </a:r>
          <a:r>
            <a:rPr lang="en-US" sz="2400" b="1" dirty="0">
              <a:solidFill>
                <a:srgbClr val="FF0000"/>
              </a:solidFill>
              <a:effectLst/>
              <a:latin typeface="Times New Roman" pitchFamily="18" charset="0"/>
              <a:ea typeface="Roboto" panose="02000000000000000000" pitchFamily="2" charset="0"/>
              <a:cs typeface="Times New Roman" pitchFamily="18" charset="0"/>
            </a:rPr>
            <a:t>̉ </a:t>
          </a:r>
          <a:r>
            <a:rPr lang="en-US" sz="2400" b="1" dirty="0" err="1">
              <a:solidFill>
                <a:srgbClr val="FF0000"/>
              </a:solidFill>
              <a:effectLst/>
              <a:latin typeface="Times New Roman" pitchFamily="18" charset="0"/>
              <a:ea typeface="Roboto" panose="02000000000000000000" pitchFamily="2" charset="0"/>
              <a:cs typeface="Times New Roman" pitchFamily="18" charset="0"/>
            </a:rPr>
            <a:t>mầm</a:t>
          </a:r>
          <a:r>
            <a:rPr lang="en-US" sz="2400" b="1" dirty="0">
              <a:solidFill>
                <a:srgbClr val="FF0000"/>
              </a:solidFill>
              <a:effectLst/>
              <a:latin typeface="Times New Roman" pitchFamily="18" charset="0"/>
              <a:ea typeface="Roboto" panose="02000000000000000000" pitchFamily="2" charset="0"/>
              <a:cs typeface="Times New Roman" pitchFamily="18" charset="0"/>
            </a:rPr>
            <a:t> non </a:t>
          </a:r>
          <a:r>
            <a:rPr lang="en-US" sz="2400" b="1" dirty="0" err="1">
              <a:solidFill>
                <a:srgbClr val="FF0000"/>
              </a:solidFill>
              <a:effectLst/>
              <a:latin typeface="Times New Roman" pitchFamily="18" charset="0"/>
              <a:ea typeface="Roboto" panose="02000000000000000000" pitchFamily="2" charset="0"/>
              <a:cs typeface="Times New Roman" pitchFamily="18" charset="0"/>
            </a:rPr>
            <a:t>theo</a:t>
          </a:r>
          <a:r>
            <a:rPr lang="en-US" sz="2400" b="1" dirty="0">
              <a:solidFill>
                <a:srgbClr val="FF0000"/>
              </a:solidFill>
              <a:effectLst/>
              <a:latin typeface="Times New Roman" pitchFamily="18" charset="0"/>
              <a:ea typeface="Roboto" panose="02000000000000000000" pitchFamily="2" charset="0"/>
              <a:cs typeface="Times New Roman" pitchFamily="18" charset="0"/>
            </a:rPr>
            <a:t> </a:t>
          </a:r>
          <a:r>
            <a:rPr lang="en-US" sz="2400" b="1" dirty="0" err="1">
              <a:solidFill>
                <a:srgbClr val="FF0000"/>
              </a:solidFill>
              <a:effectLst/>
              <a:latin typeface="Times New Roman" pitchFamily="18" charset="0"/>
              <a:ea typeface="Roboto" panose="02000000000000000000" pitchFamily="2" charset="0"/>
              <a:cs typeface="Times New Roman" pitchFamily="18" charset="0"/>
            </a:rPr>
            <a:t>tiếp</a:t>
          </a:r>
          <a:r>
            <a:rPr lang="en-US" sz="2400" b="1" dirty="0">
              <a:solidFill>
                <a:srgbClr val="FF0000"/>
              </a:solidFill>
              <a:effectLst/>
              <a:latin typeface="Times New Roman" pitchFamily="18" charset="0"/>
              <a:ea typeface="Roboto" panose="02000000000000000000" pitchFamily="2" charset="0"/>
              <a:cs typeface="Times New Roman" pitchFamily="18" charset="0"/>
            </a:rPr>
            <a:t> </a:t>
          </a:r>
          <a:r>
            <a:rPr lang="en-US" sz="2400" b="1" dirty="0" err="1">
              <a:solidFill>
                <a:srgbClr val="FF0000"/>
              </a:solidFill>
              <a:effectLst/>
              <a:latin typeface="Times New Roman" pitchFamily="18" charset="0"/>
              <a:ea typeface="Roboto" panose="02000000000000000000" pitchFamily="2" charset="0"/>
              <a:cs typeface="Times New Roman" pitchFamily="18" charset="0"/>
            </a:rPr>
            <a:t>cận</a:t>
          </a:r>
          <a:r>
            <a:rPr lang="en-US" sz="2400" b="1" dirty="0">
              <a:solidFill>
                <a:srgbClr val="FF0000"/>
              </a:solidFill>
              <a:effectLst/>
              <a:latin typeface="Times New Roman" pitchFamily="18" charset="0"/>
              <a:ea typeface="Roboto" panose="02000000000000000000" pitchFamily="2" charset="0"/>
              <a:cs typeface="Times New Roman" pitchFamily="18" charset="0"/>
            </a:rPr>
            <a:t> </a:t>
          </a:r>
          <a:r>
            <a:rPr lang="en-US" sz="2400" b="1" dirty="0" err="1">
              <a:solidFill>
                <a:srgbClr val="FF0000"/>
              </a:solidFill>
              <a:effectLst/>
              <a:latin typeface="Times New Roman" pitchFamily="18" charset="0"/>
              <a:ea typeface="Roboto" panose="02000000000000000000" pitchFamily="2" charset="0"/>
              <a:cs typeface="Times New Roman" pitchFamily="18" charset="0"/>
            </a:rPr>
            <a:t>đa</a:t>
          </a:r>
          <a:r>
            <a:rPr lang="en-US" sz="2400" b="1" dirty="0">
              <a:solidFill>
                <a:srgbClr val="FF0000"/>
              </a:solidFill>
              <a:effectLst/>
              <a:latin typeface="Times New Roman" pitchFamily="18" charset="0"/>
              <a:ea typeface="Roboto" panose="02000000000000000000" pitchFamily="2" charset="0"/>
              <a:cs typeface="Times New Roman" pitchFamily="18" charset="0"/>
            </a:rPr>
            <a:t> </a:t>
          </a:r>
          <a:r>
            <a:rPr lang="en-US" sz="2400" b="1" dirty="0" err="1">
              <a:solidFill>
                <a:srgbClr val="FF0000"/>
              </a:solidFill>
              <a:effectLst/>
              <a:latin typeface="Times New Roman" pitchFamily="18" charset="0"/>
              <a:ea typeface="Roboto" panose="02000000000000000000" pitchFamily="2" charset="0"/>
              <a:cs typeface="Times New Roman" pitchFamily="18" charset="0"/>
            </a:rPr>
            <a:t>văn</a:t>
          </a:r>
          <a:r>
            <a:rPr lang="en-US" sz="2400" b="1" dirty="0">
              <a:solidFill>
                <a:srgbClr val="FF0000"/>
              </a:solidFill>
              <a:effectLst/>
              <a:latin typeface="Times New Roman" pitchFamily="18" charset="0"/>
              <a:ea typeface="Roboto" panose="02000000000000000000" pitchFamily="2" charset="0"/>
              <a:cs typeface="Times New Roman" pitchFamily="18" charset="0"/>
            </a:rPr>
            <a:t> </a:t>
          </a:r>
          <a:r>
            <a:rPr lang="en-US" sz="2400" b="1" dirty="0" err="1">
              <a:solidFill>
                <a:srgbClr val="FF0000"/>
              </a:solidFill>
              <a:effectLst/>
              <a:latin typeface="Times New Roman" pitchFamily="18" charset="0"/>
              <a:ea typeface="Roboto" panose="02000000000000000000" pitchFamily="2" charset="0"/>
              <a:cs typeface="Times New Roman" pitchFamily="18" charset="0"/>
            </a:rPr>
            <a:t>hóa</a:t>
          </a:r>
          <a:r>
            <a:rPr lang="en-US" sz="2400" b="1" dirty="0">
              <a:solidFill>
                <a:srgbClr val="FF0000"/>
              </a:solidFill>
              <a:effectLst/>
              <a:latin typeface="Times New Roman" pitchFamily="18" charset="0"/>
              <a:ea typeface="Roboto" panose="02000000000000000000" pitchFamily="2" charset="0"/>
              <a:cs typeface="Times New Roman" pitchFamily="18" charset="0"/>
            </a:rPr>
            <a:t>.</a:t>
          </a:r>
          <a:endParaRPr lang="en-US" sz="2400" dirty="0">
            <a:solidFill>
              <a:srgbClr val="FF0000"/>
            </a:solidFill>
            <a:latin typeface="Times New Roman" pitchFamily="18" charset="0"/>
            <a:cs typeface="Times New Roman" pitchFamily="18" charset="0"/>
          </a:endParaRPr>
        </a:p>
      </dgm:t>
    </dgm:pt>
    <dgm:pt modelId="{257342B5-B0A8-4A53-8E03-C48A7AAF9770}" type="parTrans" cxnId="{51161250-5DA5-4225-AC50-285645CB34F0}">
      <dgm:prSet/>
      <dgm:spPr/>
      <dgm:t>
        <a:bodyPr/>
        <a:lstStyle/>
        <a:p>
          <a:endParaRPr lang="en-US"/>
        </a:p>
      </dgm:t>
    </dgm:pt>
    <dgm:pt modelId="{02411277-5FF7-47D8-9247-535853184385}" type="sibTrans" cxnId="{51161250-5DA5-4225-AC50-285645CB34F0}">
      <dgm:prSet phldrT="2" phldr="0"/>
      <dgm:spPr/>
      <dgm:t>
        <a:bodyPr/>
        <a:lstStyle/>
        <a:p>
          <a:endParaRPr lang="en-US"/>
        </a:p>
      </dgm:t>
    </dgm:pt>
    <dgm:pt modelId="{C52CB3B8-144B-4A15-86ED-0C7C938C5A23}" type="pres">
      <dgm:prSet presAssocID="{FA7346AD-FCC3-4028-B285-08D89C483205}" presName="Name0" presStyleCnt="0">
        <dgm:presLayoutVars>
          <dgm:dir/>
          <dgm:resizeHandles val="exact"/>
        </dgm:presLayoutVars>
      </dgm:prSet>
      <dgm:spPr/>
      <dgm:t>
        <a:bodyPr/>
        <a:lstStyle/>
        <a:p>
          <a:endParaRPr lang="en-US"/>
        </a:p>
      </dgm:t>
    </dgm:pt>
    <dgm:pt modelId="{A8C398B6-1EB7-4081-9D1E-AC7AF9100BD5}" type="pres">
      <dgm:prSet presAssocID="{2B5F0E57-B3FA-41CE-8D47-8C4E65F76B44}" presName="composite" presStyleCnt="0"/>
      <dgm:spPr/>
    </dgm:pt>
    <dgm:pt modelId="{05824977-1191-4FA6-B0C3-28FE703D09B7}" type="pres">
      <dgm:prSet presAssocID="{2B5F0E57-B3FA-41CE-8D47-8C4E65F76B44}" presName="imagSh" presStyleLbl="bgImgPlace1" presStyleIdx="0" presStyleCnt="2" custLinFactNeighborX="-112" custLinFactNeighborY="-11600"/>
      <dgm:spPr>
        <a:blipFill rotWithShape="1">
          <a:blip xmlns:r="http://schemas.openxmlformats.org/officeDocument/2006/relationships" r:embed="rId1"/>
          <a:srcRect/>
          <a:stretch>
            <a:fillRect t="-3000" b="-3000"/>
          </a:stretch>
        </a:blipFill>
      </dgm:spPr>
    </dgm:pt>
    <dgm:pt modelId="{ED3374BC-5128-48B7-ABA0-3369A67148A7}" type="pres">
      <dgm:prSet presAssocID="{2B5F0E57-B3FA-41CE-8D47-8C4E65F76B44}" presName="txNode" presStyleLbl="node1" presStyleIdx="0" presStyleCnt="2">
        <dgm:presLayoutVars>
          <dgm:bulletEnabled val="1"/>
        </dgm:presLayoutVars>
      </dgm:prSet>
      <dgm:spPr/>
      <dgm:t>
        <a:bodyPr/>
        <a:lstStyle/>
        <a:p>
          <a:endParaRPr lang="en-US"/>
        </a:p>
      </dgm:t>
    </dgm:pt>
    <dgm:pt modelId="{257522C7-84D6-47FF-933B-B6589ADB7B5B}" type="pres">
      <dgm:prSet presAssocID="{AD262160-AF03-4244-A521-2C96C9CB83E0}" presName="sibTrans" presStyleLbl="sibTrans2D1" presStyleIdx="0" presStyleCnt="1"/>
      <dgm:spPr/>
      <dgm:t>
        <a:bodyPr/>
        <a:lstStyle/>
        <a:p>
          <a:endParaRPr lang="en-US"/>
        </a:p>
      </dgm:t>
    </dgm:pt>
    <dgm:pt modelId="{93D26508-3FCE-4051-8E18-B08FBE6CACDB}" type="pres">
      <dgm:prSet presAssocID="{AD262160-AF03-4244-A521-2C96C9CB83E0}" presName="connTx" presStyleLbl="sibTrans2D1" presStyleIdx="0" presStyleCnt="1"/>
      <dgm:spPr/>
      <dgm:t>
        <a:bodyPr/>
        <a:lstStyle/>
        <a:p>
          <a:endParaRPr lang="en-US"/>
        </a:p>
      </dgm:t>
    </dgm:pt>
    <dgm:pt modelId="{46D3771A-9E38-4B5C-B4AE-485E114F9E28}" type="pres">
      <dgm:prSet presAssocID="{8DB5C15A-A07A-439E-9EB6-0BA290B19C0F}" presName="composite" presStyleCnt="0"/>
      <dgm:spPr/>
    </dgm:pt>
    <dgm:pt modelId="{68B4846C-48BA-4415-8006-EB82374489CC}" type="pres">
      <dgm:prSet presAssocID="{8DB5C15A-A07A-439E-9EB6-0BA290B19C0F}" presName="imagSh" presStyleLbl="bgImgPlace1" presStyleIdx="1" presStyleCnt="2"/>
      <dgm:spPr>
        <a:blipFill rotWithShape="1">
          <a:blip xmlns:r="http://schemas.openxmlformats.org/officeDocument/2006/relationships" r:embed="rId2"/>
          <a:srcRect/>
          <a:stretch>
            <a:fillRect l="-1000" r="-1000"/>
          </a:stretch>
        </a:blipFill>
      </dgm:spPr>
    </dgm:pt>
    <dgm:pt modelId="{4DAD72C9-96A7-4281-B2B0-B5864A5FCCE0}" type="pres">
      <dgm:prSet presAssocID="{8DB5C15A-A07A-439E-9EB6-0BA290B19C0F}" presName="txNode" presStyleLbl="node1" presStyleIdx="1" presStyleCnt="2">
        <dgm:presLayoutVars>
          <dgm:bulletEnabled val="1"/>
        </dgm:presLayoutVars>
      </dgm:prSet>
      <dgm:spPr/>
      <dgm:t>
        <a:bodyPr/>
        <a:lstStyle/>
        <a:p>
          <a:endParaRPr lang="en-US"/>
        </a:p>
      </dgm:t>
    </dgm:pt>
  </dgm:ptLst>
  <dgm:cxnLst>
    <dgm:cxn modelId="{648F2629-C901-4B75-B40B-D62D12E80A25}" srcId="{FA7346AD-FCC3-4028-B285-08D89C483205}" destId="{2B5F0E57-B3FA-41CE-8D47-8C4E65F76B44}" srcOrd="0" destOrd="0" parTransId="{8F8851AA-5338-4CB0-ABA4-82159B0C535F}" sibTransId="{AD262160-AF03-4244-A521-2C96C9CB83E0}"/>
    <dgm:cxn modelId="{52F13834-5642-41BD-8D6E-BE7C0016959D}" type="presOf" srcId="{2B5F0E57-B3FA-41CE-8D47-8C4E65F76B44}" destId="{ED3374BC-5128-48B7-ABA0-3369A67148A7}" srcOrd="0" destOrd="0" presId="urn:microsoft.com/office/officeart/2005/8/layout/hProcess10#1"/>
    <dgm:cxn modelId="{57D718D2-9EAB-41E7-8E88-47B468493B7F}" type="presOf" srcId="{FA7346AD-FCC3-4028-B285-08D89C483205}" destId="{C52CB3B8-144B-4A15-86ED-0C7C938C5A23}" srcOrd="0" destOrd="0" presId="urn:microsoft.com/office/officeart/2005/8/layout/hProcess10#1"/>
    <dgm:cxn modelId="{51161250-5DA5-4225-AC50-285645CB34F0}" srcId="{FA7346AD-FCC3-4028-B285-08D89C483205}" destId="{8DB5C15A-A07A-439E-9EB6-0BA290B19C0F}" srcOrd="1" destOrd="0" parTransId="{257342B5-B0A8-4A53-8E03-C48A7AAF9770}" sibTransId="{02411277-5FF7-47D8-9247-535853184385}"/>
    <dgm:cxn modelId="{D4D2B35C-13D6-4AB4-AAAC-89BE96D0ADA3}" type="presOf" srcId="{AD262160-AF03-4244-A521-2C96C9CB83E0}" destId="{93D26508-3FCE-4051-8E18-B08FBE6CACDB}" srcOrd="1" destOrd="0" presId="urn:microsoft.com/office/officeart/2005/8/layout/hProcess10#1"/>
    <dgm:cxn modelId="{CD9AA058-FCF7-4699-9204-2986E9AF6598}" type="presOf" srcId="{AD262160-AF03-4244-A521-2C96C9CB83E0}" destId="{257522C7-84D6-47FF-933B-B6589ADB7B5B}" srcOrd="0" destOrd="0" presId="urn:microsoft.com/office/officeart/2005/8/layout/hProcess10#1"/>
    <dgm:cxn modelId="{6A1E6959-3360-4429-9257-7E8749378D87}" type="presOf" srcId="{8DB5C15A-A07A-439E-9EB6-0BA290B19C0F}" destId="{4DAD72C9-96A7-4281-B2B0-B5864A5FCCE0}" srcOrd="0" destOrd="0" presId="urn:microsoft.com/office/officeart/2005/8/layout/hProcess10#1"/>
    <dgm:cxn modelId="{CD40D0D7-811C-4BD0-9E09-55621E7BD559}" type="presParOf" srcId="{C52CB3B8-144B-4A15-86ED-0C7C938C5A23}" destId="{A8C398B6-1EB7-4081-9D1E-AC7AF9100BD5}" srcOrd="0" destOrd="0" presId="urn:microsoft.com/office/officeart/2005/8/layout/hProcess10#1"/>
    <dgm:cxn modelId="{86280184-CC9B-4B8D-8034-166069C91A21}" type="presParOf" srcId="{A8C398B6-1EB7-4081-9D1E-AC7AF9100BD5}" destId="{05824977-1191-4FA6-B0C3-28FE703D09B7}" srcOrd="0" destOrd="0" presId="urn:microsoft.com/office/officeart/2005/8/layout/hProcess10#1"/>
    <dgm:cxn modelId="{D6616677-4E35-46D3-A6F3-3DF1B9DBE59F}" type="presParOf" srcId="{A8C398B6-1EB7-4081-9D1E-AC7AF9100BD5}" destId="{ED3374BC-5128-48B7-ABA0-3369A67148A7}" srcOrd="1" destOrd="0" presId="urn:microsoft.com/office/officeart/2005/8/layout/hProcess10#1"/>
    <dgm:cxn modelId="{843F47F3-6D4A-4470-A331-A2DEB0B63285}" type="presParOf" srcId="{C52CB3B8-144B-4A15-86ED-0C7C938C5A23}" destId="{257522C7-84D6-47FF-933B-B6589ADB7B5B}" srcOrd="1" destOrd="0" presId="urn:microsoft.com/office/officeart/2005/8/layout/hProcess10#1"/>
    <dgm:cxn modelId="{A365AE98-2826-4569-AF89-9349743700EE}" type="presParOf" srcId="{257522C7-84D6-47FF-933B-B6589ADB7B5B}" destId="{93D26508-3FCE-4051-8E18-B08FBE6CACDB}" srcOrd="0" destOrd="0" presId="urn:microsoft.com/office/officeart/2005/8/layout/hProcess10#1"/>
    <dgm:cxn modelId="{3B579C04-9997-4738-89A6-C345AD8EC746}" type="presParOf" srcId="{C52CB3B8-144B-4A15-86ED-0C7C938C5A23}" destId="{46D3771A-9E38-4B5C-B4AE-485E114F9E28}" srcOrd="2" destOrd="0" presId="urn:microsoft.com/office/officeart/2005/8/layout/hProcess10#1"/>
    <dgm:cxn modelId="{9F37B880-C3DC-4B10-98C4-4B4FDEDD41EB}" type="presParOf" srcId="{46D3771A-9E38-4B5C-B4AE-485E114F9E28}" destId="{68B4846C-48BA-4415-8006-EB82374489CC}" srcOrd="0" destOrd="0" presId="urn:microsoft.com/office/officeart/2005/8/layout/hProcess10#1"/>
    <dgm:cxn modelId="{494B2D75-AEEB-4541-BC84-1C6C4A768749}" type="presParOf" srcId="{46D3771A-9E38-4B5C-B4AE-485E114F9E28}" destId="{4DAD72C9-96A7-4281-B2B0-B5864A5FCCE0}" srcOrd="1" destOrd="0" presId="urn:microsoft.com/office/officeart/2005/8/layout/hProcess10#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824977-1191-4FA6-B0C3-28FE703D09B7}">
      <dsp:nvSpPr>
        <dsp:cNvPr id="0" name=""/>
        <dsp:cNvSpPr/>
      </dsp:nvSpPr>
      <dsp:spPr>
        <a:xfrm>
          <a:off x="18" y="0"/>
          <a:ext cx="4420789" cy="3150349"/>
        </a:xfrm>
        <a:prstGeom prst="roundRect">
          <a:avLst>
            <a:gd name="adj" fmla="val 10000"/>
          </a:avLst>
        </a:prstGeom>
        <a:blipFill rotWithShape="1">
          <a:blip xmlns:r="http://schemas.openxmlformats.org/officeDocument/2006/relationships" r:embed="rId1"/>
          <a:srcRect/>
          <a:stretch>
            <a:fillRect t="-3000" b="-3000"/>
          </a:stretch>
        </a:blipFill>
        <a:ln>
          <a:noFill/>
        </a:ln>
        <a:effectLst/>
      </dsp:spPr>
      <dsp:style>
        <a:lnRef idx="0">
          <a:scrgbClr r="0" g="0" b="0"/>
        </a:lnRef>
        <a:fillRef idx="1">
          <a:scrgbClr r="0" g="0" b="0"/>
        </a:fillRef>
        <a:effectRef idx="2">
          <a:scrgbClr r="0" g="0" b="0"/>
        </a:effectRef>
        <a:fontRef idx="minor"/>
      </dsp:style>
    </dsp:sp>
    <dsp:sp modelId="{ED3374BC-5128-48B7-ABA0-3369A67148A7}">
      <dsp:nvSpPr>
        <dsp:cNvPr id="0" name=""/>
        <dsp:cNvSpPr/>
      </dsp:nvSpPr>
      <dsp:spPr>
        <a:xfrm>
          <a:off x="724633" y="1890210"/>
          <a:ext cx="4420789" cy="3150349"/>
        </a:xfrm>
        <a:prstGeom prst="roundRect">
          <a:avLst>
            <a:gd name="adj" fmla="val 10000"/>
          </a:avLst>
        </a:prstGeom>
        <a:solidFill>
          <a:srgbClr val="FF00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dirty="0">
              <a:effectLst/>
              <a:latin typeface="Times New Roman" pitchFamily="18" charset="0"/>
              <a:ea typeface="Roboto" panose="02000000000000000000" pitchFamily="2" charset="0"/>
              <a:cs typeface="Times New Roman" pitchFamily="18" charset="0"/>
            </a:rPr>
            <a:t>1. </a:t>
          </a:r>
          <a:r>
            <a:rPr lang="en-US" sz="2400" b="1" kern="1200" dirty="0" err="1">
              <a:effectLst/>
              <a:latin typeface="Times New Roman" pitchFamily="18" charset="0"/>
              <a:ea typeface="Roboto" panose="02000000000000000000" pitchFamily="2" charset="0"/>
              <a:cs typeface="Times New Roman" pitchFamily="18" charset="0"/>
            </a:rPr>
            <a:t>Một</a:t>
          </a:r>
          <a:r>
            <a:rPr lang="en-US" sz="2400" b="1" kern="1200" dirty="0">
              <a:effectLst/>
              <a:latin typeface="Times New Roman" pitchFamily="18" charset="0"/>
              <a:ea typeface="Roboto" panose="02000000000000000000" pitchFamily="2" charset="0"/>
              <a:cs typeface="Times New Roman" pitchFamily="18" charset="0"/>
            </a:rPr>
            <a:t> </a:t>
          </a:r>
          <a:r>
            <a:rPr lang="en-US" sz="2400" b="1" kern="1200" dirty="0" err="1">
              <a:effectLst/>
              <a:latin typeface="Times New Roman" pitchFamily="18" charset="0"/>
              <a:ea typeface="Roboto" panose="02000000000000000000" pitchFamily="2" charset="0"/>
              <a:cs typeface="Times New Roman" pitchFamily="18" charset="0"/>
            </a:rPr>
            <a:t>số</a:t>
          </a:r>
          <a:r>
            <a:rPr lang="en-US" sz="2400" b="1" kern="1200" dirty="0">
              <a:effectLst/>
              <a:latin typeface="Times New Roman" pitchFamily="18" charset="0"/>
              <a:ea typeface="Roboto" panose="02000000000000000000" pitchFamily="2" charset="0"/>
              <a:cs typeface="Times New Roman" pitchFamily="18" charset="0"/>
            </a:rPr>
            <a:t> </a:t>
          </a:r>
          <a:r>
            <a:rPr lang="en-US" sz="2400" b="1" kern="1200" dirty="0" err="1">
              <a:effectLst/>
              <a:latin typeface="Times New Roman" pitchFamily="18" charset="0"/>
              <a:ea typeface="Roboto" panose="02000000000000000000" pitchFamily="2" charset="0"/>
              <a:cs typeface="Times New Roman" pitchFamily="18" charset="0"/>
            </a:rPr>
            <a:t>vấn</a:t>
          </a:r>
          <a:r>
            <a:rPr lang="en-US" sz="2400" b="1" kern="1200" dirty="0">
              <a:effectLst/>
              <a:latin typeface="Times New Roman" pitchFamily="18" charset="0"/>
              <a:ea typeface="Roboto" panose="02000000000000000000" pitchFamily="2" charset="0"/>
              <a:cs typeface="Times New Roman" pitchFamily="18" charset="0"/>
            </a:rPr>
            <a:t> </a:t>
          </a:r>
          <a:r>
            <a:rPr lang="en-US" sz="2400" b="1" kern="1200" dirty="0" err="1">
              <a:effectLst/>
              <a:latin typeface="Times New Roman" pitchFamily="18" charset="0"/>
              <a:ea typeface="Roboto" panose="02000000000000000000" pitchFamily="2" charset="0"/>
              <a:cs typeface="Times New Roman" pitchFamily="18" charset="0"/>
            </a:rPr>
            <a:t>đề</a:t>
          </a:r>
          <a:r>
            <a:rPr lang="en-US" sz="2400" b="1" kern="1200" dirty="0">
              <a:effectLst/>
              <a:latin typeface="Times New Roman" pitchFamily="18" charset="0"/>
              <a:ea typeface="Roboto" panose="02000000000000000000" pitchFamily="2" charset="0"/>
              <a:cs typeface="Times New Roman" pitchFamily="18" charset="0"/>
            </a:rPr>
            <a:t> </a:t>
          </a:r>
          <a:r>
            <a:rPr lang="en-US" sz="2400" b="1" kern="1200" dirty="0" err="1">
              <a:effectLst/>
              <a:latin typeface="Times New Roman" pitchFamily="18" charset="0"/>
              <a:ea typeface="Roboto" panose="02000000000000000000" pitchFamily="2" charset="0"/>
              <a:cs typeface="Times New Roman" pitchFamily="18" charset="0"/>
            </a:rPr>
            <a:t>chung</a:t>
          </a:r>
          <a:r>
            <a:rPr lang="en-US" sz="2400" b="1" kern="1200" dirty="0">
              <a:effectLst/>
              <a:latin typeface="Times New Roman" pitchFamily="18" charset="0"/>
              <a:ea typeface="Roboto" panose="02000000000000000000" pitchFamily="2" charset="0"/>
              <a:cs typeface="Times New Roman" pitchFamily="18" charset="0"/>
            </a:rPr>
            <a:t> </a:t>
          </a:r>
          <a:r>
            <a:rPr lang="en-US" sz="2400" b="1" kern="1200" dirty="0" err="1">
              <a:effectLst/>
              <a:latin typeface="Times New Roman" pitchFamily="18" charset="0"/>
              <a:ea typeface="Roboto" panose="02000000000000000000" pitchFamily="2" charset="0"/>
              <a:cs typeface="Times New Roman" pitchFamily="18" charset="0"/>
            </a:rPr>
            <a:t>về</a:t>
          </a:r>
          <a:r>
            <a:rPr lang="en-US" sz="2400" b="1" kern="1200" dirty="0">
              <a:effectLst/>
              <a:latin typeface="Times New Roman" pitchFamily="18" charset="0"/>
              <a:ea typeface="Roboto" panose="02000000000000000000" pitchFamily="2" charset="0"/>
              <a:cs typeface="Times New Roman" pitchFamily="18" charset="0"/>
            </a:rPr>
            <a:t> </a:t>
          </a:r>
          <a:r>
            <a:rPr lang="en-US" sz="2400" b="1" kern="1200" dirty="0" err="1">
              <a:effectLst/>
              <a:latin typeface="Times New Roman" pitchFamily="18" charset="0"/>
              <a:ea typeface="Roboto" panose="02000000000000000000" pitchFamily="2" charset="0"/>
              <a:cs typeface="Times New Roman" pitchFamily="18" charset="0"/>
            </a:rPr>
            <a:t>tổ</a:t>
          </a:r>
          <a:r>
            <a:rPr lang="en-US" sz="2400" b="1" kern="1200" dirty="0">
              <a:effectLst/>
              <a:latin typeface="Times New Roman" pitchFamily="18" charset="0"/>
              <a:ea typeface="Roboto" panose="02000000000000000000" pitchFamily="2" charset="0"/>
              <a:cs typeface="Times New Roman" pitchFamily="18" charset="0"/>
            </a:rPr>
            <a:t> </a:t>
          </a:r>
          <a:r>
            <a:rPr lang="en-US" sz="2400" b="1" kern="1200" dirty="0" err="1">
              <a:effectLst/>
              <a:latin typeface="Times New Roman" pitchFamily="18" charset="0"/>
              <a:ea typeface="Roboto" panose="02000000000000000000" pitchFamily="2" charset="0"/>
              <a:cs typeface="Times New Roman" pitchFamily="18" charset="0"/>
            </a:rPr>
            <a:t>chức</a:t>
          </a:r>
          <a:r>
            <a:rPr lang="en-US" sz="2400" b="1" kern="1200" dirty="0">
              <a:effectLst/>
              <a:latin typeface="Times New Roman" pitchFamily="18" charset="0"/>
              <a:ea typeface="Roboto" panose="02000000000000000000" pitchFamily="2" charset="0"/>
              <a:cs typeface="Times New Roman" pitchFamily="18" charset="0"/>
            </a:rPr>
            <a:t> </a:t>
          </a:r>
          <a:r>
            <a:rPr lang="en-US" sz="2400" b="1" kern="1200" dirty="0" err="1">
              <a:effectLst/>
              <a:latin typeface="Times New Roman" pitchFamily="18" charset="0"/>
              <a:ea typeface="Roboto" panose="02000000000000000000" pitchFamily="2" charset="0"/>
              <a:cs typeface="Times New Roman" pitchFamily="18" charset="0"/>
            </a:rPr>
            <a:t>hoạt</a:t>
          </a:r>
          <a:r>
            <a:rPr lang="en-US" sz="2400" b="1" kern="1200" dirty="0">
              <a:effectLst/>
              <a:latin typeface="Times New Roman" pitchFamily="18" charset="0"/>
              <a:ea typeface="Roboto" panose="02000000000000000000" pitchFamily="2" charset="0"/>
              <a:cs typeface="Times New Roman" pitchFamily="18" charset="0"/>
            </a:rPr>
            <a:t> </a:t>
          </a:r>
          <a:r>
            <a:rPr lang="en-US" sz="2400" b="1" kern="1200" dirty="0" err="1">
              <a:effectLst/>
              <a:latin typeface="Times New Roman" pitchFamily="18" charset="0"/>
              <a:ea typeface="Roboto" panose="02000000000000000000" pitchFamily="2" charset="0"/>
              <a:cs typeface="Times New Roman" pitchFamily="18" charset="0"/>
            </a:rPr>
            <a:t>động</a:t>
          </a:r>
          <a:r>
            <a:rPr lang="en-US" sz="2400" b="1" kern="1200" dirty="0">
              <a:effectLst/>
              <a:latin typeface="Times New Roman" pitchFamily="18" charset="0"/>
              <a:ea typeface="Roboto" panose="02000000000000000000" pitchFamily="2" charset="0"/>
              <a:cs typeface="Times New Roman" pitchFamily="18" charset="0"/>
            </a:rPr>
            <a:t> </a:t>
          </a:r>
          <a:r>
            <a:rPr lang="en-US" sz="2400" b="1" kern="1200" dirty="0" err="1">
              <a:effectLst/>
              <a:latin typeface="Times New Roman" pitchFamily="18" charset="0"/>
              <a:ea typeface="Roboto" panose="02000000000000000000" pitchFamily="2" charset="0"/>
              <a:cs typeface="Times New Roman" pitchFamily="18" charset="0"/>
            </a:rPr>
            <a:t>âm</a:t>
          </a:r>
          <a:r>
            <a:rPr lang="en-US" sz="2400" b="1" kern="1200" dirty="0">
              <a:effectLst/>
              <a:latin typeface="Times New Roman" pitchFamily="18" charset="0"/>
              <a:ea typeface="Roboto" panose="02000000000000000000" pitchFamily="2" charset="0"/>
              <a:cs typeface="Times New Roman" pitchFamily="18" charset="0"/>
            </a:rPr>
            <a:t> </a:t>
          </a:r>
          <a:r>
            <a:rPr lang="en-US" sz="2400" b="1" kern="1200" dirty="0" err="1">
              <a:effectLst/>
              <a:latin typeface="Times New Roman" pitchFamily="18" charset="0"/>
              <a:ea typeface="Roboto" panose="02000000000000000000" pitchFamily="2" charset="0"/>
              <a:cs typeface="Times New Roman" pitchFamily="18" charset="0"/>
            </a:rPr>
            <a:t>nhạc</a:t>
          </a:r>
          <a:r>
            <a:rPr lang="en-US" sz="2400" b="1" kern="1200" dirty="0">
              <a:effectLst/>
              <a:latin typeface="Times New Roman" pitchFamily="18" charset="0"/>
              <a:ea typeface="Roboto" panose="02000000000000000000" pitchFamily="2" charset="0"/>
              <a:cs typeface="Times New Roman" pitchFamily="18" charset="0"/>
            </a:rPr>
            <a:t> </a:t>
          </a:r>
          <a:r>
            <a:rPr lang="en-US" sz="2400" b="1" kern="1200" dirty="0" err="1">
              <a:effectLst/>
              <a:latin typeface="Times New Roman" pitchFamily="18" charset="0"/>
              <a:ea typeface="Roboto" panose="02000000000000000000" pitchFamily="2" charset="0"/>
              <a:cs typeface="Times New Roman" pitchFamily="18" charset="0"/>
            </a:rPr>
            <a:t>cho</a:t>
          </a:r>
          <a:r>
            <a:rPr lang="en-US" sz="2400" b="1" kern="1200" dirty="0">
              <a:effectLst/>
              <a:latin typeface="Times New Roman" pitchFamily="18" charset="0"/>
              <a:ea typeface="Roboto" panose="02000000000000000000" pitchFamily="2" charset="0"/>
              <a:cs typeface="Times New Roman" pitchFamily="18" charset="0"/>
            </a:rPr>
            <a:t> </a:t>
          </a:r>
          <a:r>
            <a:rPr lang="en-US" sz="2400" b="1" kern="1200" dirty="0" err="1">
              <a:effectLst/>
              <a:latin typeface="Times New Roman" pitchFamily="18" charset="0"/>
              <a:ea typeface="Roboto" panose="02000000000000000000" pitchFamily="2" charset="0"/>
              <a:cs typeface="Times New Roman" pitchFamily="18" charset="0"/>
            </a:rPr>
            <a:t>trẻ</a:t>
          </a:r>
          <a:r>
            <a:rPr lang="en-US" sz="2400" b="1" kern="1200" dirty="0">
              <a:effectLst/>
              <a:latin typeface="Times New Roman" pitchFamily="18" charset="0"/>
              <a:ea typeface="Roboto" panose="02000000000000000000" pitchFamily="2" charset="0"/>
              <a:cs typeface="Times New Roman" pitchFamily="18" charset="0"/>
            </a:rPr>
            <a:t> </a:t>
          </a:r>
          <a:r>
            <a:rPr lang="en-US" sz="2400" b="1" kern="1200" dirty="0" err="1">
              <a:effectLst/>
              <a:latin typeface="Times New Roman" pitchFamily="18" charset="0"/>
              <a:ea typeface="Roboto" panose="02000000000000000000" pitchFamily="2" charset="0"/>
              <a:cs typeface="Times New Roman" pitchFamily="18" charset="0"/>
            </a:rPr>
            <a:t>mầm</a:t>
          </a:r>
          <a:r>
            <a:rPr lang="en-US" sz="2400" b="1" kern="1200" dirty="0">
              <a:effectLst/>
              <a:latin typeface="Times New Roman" pitchFamily="18" charset="0"/>
              <a:ea typeface="Roboto" panose="02000000000000000000" pitchFamily="2" charset="0"/>
              <a:cs typeface="Times New Roman" pitchFamily="18" charset="0"/>
            </a:rPr>
            <a:t> non </a:t>
          </a:r>
          <a:r>
            <a:rPr lang="en-US" sz="2400" b="1" kern="1200" dirty="0" err="1">
              <a:effectLst/>
              <a:latin typeface="Times New Roman" pitchFamily="18" charset="0"/>
              <a:ea typeface="Roboto" panose="02000000000000000000" pitchFamily="2" charset="0"/>
              <a:cs typeface="Times New Roman" pitchFamily="18" charset="0"/>
            </a:rPr>
            <a:t>theo</a:t>
          </a:r>
          <a:r>
            <a:rPr lang="en-US" sz="2400" b="1" kern="1200" dirty="0">
              <a:effectLst/>
              <a:latin typeface="Times New Roman" pitchFamily="18" charset="0"/>
              <a:ea typeface="Roboto" panose="02000000000000000000" pitchFamily="2" charset="0"/>
              <a:cs typeface="Times New Roman" pitchFamily="18" charset="0"/>
            </a:rPr>
            <a:t> </a:t>
          </a:r>
          <a:r>
            <a:rPr lang="en-US" sz="2400" b="1" kern="1200" dirty="0" err="1">
              <a:effectLst/>
              <a:latin typeface="Times New Roman" pitchFamily="18" charset="0"/>
              <a:ea typeface="Roboto" panose="02000000000000000000" pitchFamily="2" charset="0"/>
              <a:cs typeface="Times New Roman" pitchFamily="18" charset="0"/>
            </a:rPr>
            <a:t>tiếp</a:t>
          </a:r>
          <a:r>
            <a:rPr lang="en-US" sz="2400" b="1" kern="1200" dirty="0">
              <a:effectLst/>
              <a:latin typeface="Times New Roman" pitchFamily="18" charset="0"/>
              <a:ea typeface="Roboto" panose="02000000000000000000" pitchFamily="2" charset="0"/>
              <a:cs typeface="Times New Roman" pitchFamily="18" charset="0"/>
            </a:rPr>
            <a:t> </a:t>
          </a:r>
          <a:r>
            <a:rPr lang="en-US" sz="2400" b="1" kern="1200" dirty="0" err="1">
              <a:effectLst/>
              <a:latin typeface="Times New Roman" pitchFamily="18" charset="0"/>
              <a:ea typeface="Roboto" panose="02000000000000000000" pitchFamily="2" charset="0"/>
              <a:cs typeface="Times New Roman" pitchFamily="18" charset="0"/>
            </a:rPr>
            <a:t>cận</a:t>
          </a:r>
          <a:r>
            <a:rPr lang="en-US" sz="2400" b="1" kern="1200" dirty="0">
              <a:effectLst/>
              <a:latin typeface="Times New Roman" pitchFamily="18" charset="0"/>
              <a:ea typeface="Roboto" panose="02000000000000000000" pitchFamily="2" charset="0"/>
              <a:cs typeface="Times New Roman" pitchFamily="18" charset="0"/>
            </a:rPr>
            <a:t> </a:t>
          </a:r>
          <a:r>
            <a:rPr lang="en-US" sz="2400" b="1" kern="1200" dirty="0" err="1">
              <a:effectLst/>
              <a:latin typeface="Times New Roman" pitchFamily="18" charset="0"/>
              <a:ea typeface="Roboto" panose="02000000000000000000" pitchFamily="2" charset="0"/>
              <a:cs typeface="Times New Roman" pitchFamily="18" charset="0"/>
            </a:rPr>
            <a:t>đa</a:t>
          </a:r>
          <a:r>
            <a:rPr lang="en-US" sz="2400" b="1" kern="1200" dirty="0">
              <a:effectLst/>
              <a:latin typeface="Times New Roman" pitchFamily="18" charset="0"/>
              <a:ea typeface="Roboto" panose="02000000000000000000" pitchFamily="2" charset="0"/>
              <a:cs typeface="Times New Roman" pitchFamily="18" charset="0"/>
            </a:rPr>
            <a:t> </a:t>
          </a:r>
          <a:r>
            <a:rPr lang="en-US" sz="2400" b="1" kern="1200" dirty="0" err="1">
              <a:effectLst/>
              <a:latin typeface="Times New Roman" pitchFamily="18" charset="0"/>
              <a:ea typeface="Roboto" panose="02000000000000000000" pitchFamily="2" charset="0"/>
              <a:cs typeface="Times New Roman" pitchFamily="18" charset="0"/>
            </a:rPr>
            <a:t>văn</a:t>
          </a:r>
          <a:r>
            <a:rPr lang="en-US" sz="2400" b="1" kern="1200" dirty="0">
              <a:effectLst/>
              <a:latin typeface="Times New Roman" pitchFamily="18" charset="0"/>
              <a:ea typeface="Roboto" panose="02000000000000000000" pitchFamily="2" charset="0"/>
              <a:cs typeface="Times New Roman" pitchFamily="18" charset="0"/>
            </a:rPr>
            <a:t> </a:t>
          </a:r>
          <a:r>
            <a:rPr lang="en-US" sz="2400" b="1" kern="1200" dirty="0" err="1">
              <a:effectLst/>
              <a:latin typeface="Times New Roman" pitchFamily="18" charset="0"/>
              <a:ea typeface="Roboto" panose="02000000000000000000" pitchFamily="2" charset="0"/>
              <a:cs typeface="Times New Roman" pitchFamily="18" charset="0"/>
            </a:rPr>
            <a:t>hóa</a:t>
          </a:r>
          <a:r>
            <a:rPr lang="en-US" sz="2400" b="1" kern="1200" dirty="0">
              <a:effectLst/>
              <a:latin typeface="Times New Roman" pitchFamily="18" charset="0"/>
              <a:ea typeface="Roboto" panose="02000000000000000000" pitchFamily="2" charset="0"/>
              <a:cs typeface="Times New Roman" pitchFamily="18" charset="0"/>
            </a:rPr>
            <a:t> </a:t>
          </a:r>
          <a:r>
            <a:rPr lang="en-US" sz="2400" b="1" kern="1200" dirty="0" err="1">
              <a:effectLst/>
              <a:latin typeface="Times New Roman" pitchFamily="18" charset="0"/>
              <a:ea typeface="Roboto" panose="02000000000000000000" pitchFamily="2" charset="0"/>
              <a:cs typeface="Times New Roman" pitchFamily="18" charset="0"/>
            </a:rPr>
            <a:t>trong</a:t>
          </a:r>
          <a:r>
            <a:rPr lang="en-US" sz="2400" b="1" kern="1200" dirty="0">
              <a:effectLst/>
              <a:latin typeface="Times New Roman" pitchFamily="18" charset="0"/>
              <a:ea typeface="Roboto" panose="02000000000000000000" pitchFamily="2" charset="0"/>
              <a:cs typeface="Times New Roman" pitchFamily="18" charset="0"/>
            </a:rPr>
            <a:t> </a:t>
          </a:r>
          <a:r>
            <a:rPr lang="en-US" sz="2400" b="1" kern="1200" dirty="0" err="1">
              <a:effectLst/>
              <a:latin typeface="Times New Roman" pitchFamily="18" charset="0"/>
              <a:ea typeface="Roboto" panose="02000000000000000000" pitchFamily="2" charset="0"/>
              <a:cs typeface="Times New Roman" pitchFamily="18" charset="0"/>
            </a:rPr>
            <a:t>cơ</a:t>
          </a:r>
          <a:r>
            <a:rPr lang="en-US" sz="2400" b="1" kern="1200" dirty="0">
              <a:effectLst/>
              <a:latin typeface="Times New Roman" pitchFamily="18" charset="0"/>
              <a:ea typeface="Roboto" panose="02000000000000000000" pitchFamily="2" charset="0"/>
              <a:cs typeface="Times New Roman" pitchFamily="18" charset="0"/>
            </a:rPr>
            <a:t> </a:t>
          </a:r>
          <a:r>
            <a:rPr lang="en-US" sz="2400" b="1" kern="1200" dirty="0" err="1">
              <a:effectLst/>
              <a:latin typeface="Times New Roman" pitchFamily="18" charset="0"/>
              <a:ea typeface="Roboto" panose="02000000000000000000" pitchFamily="2" charset="0"/>
              <a:cs typeface="Times New Roman" pitchFamily="18" charset="0"/>
            </a:rPr>
            <a:t>sở</a:t>
          </a:r>
          <a:r>
            <a:rPr lang="en-US" sz="2400" b="1" kern="1200" dirty="0">
              <a:effectLst/>
              <a:latin typeface="Times New Roman" pitchFamily="18" charset="0"/>
              <a:ea typeface="Roboto" panose="02000000000000000000" pitchFamily="2" charset="0"/>
              <a:cs typeface="Times New Roman" pitchFamily="18" charset="0"/>
            </a:rPr>
            <a:t> GDMN</a:t>
          </a:r>
          <a:endParaRPr lang="en-US" sz="2400" kern="1200" dirty="0">
            <a:latin typeface="Times New Roman" pitchFamily="18" charset="0"/>
            <a:cs typeface="Times New Roman" pitchFamily="18" charset="0"/>
          </a:endParaRPr>
        </a:p>
      </dsp:txBody>
      <dsp:txXfrm>
        <a:off x="816904" y="1982481"/>
        <a:ext cx="4236247" cy="2965807"/>
      </dsp:txXfrm>
    </dsp:sp>
    <dsp:sp modelId="{257522C7-84D6-47FF-933B-B6589ADB7B5B}">
      <dsp:nvSpPr>
        <dsp:cNvPr id="0" name=""/>
        <dsp:cNvSpPr/>
      </dsp:nvSpPr>
      <dsp:spPr>
        <a:xfrm>
          <a:off x="5274082" y="1044048"/>
          <a:ext cx="853274" cy="1062253"/>
        </a:xfrm>
        <a:prstGeom prst="rightArrow">
          <a:avLst>
            <a:gd name="adj1" fmla="val 60000"/>
            <a:gd name="adj2" fmla="val 5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333500">
            <a:lnSpc>
              <a:spcPct val="90000"/>
            </a:lnSpc>
            <a:spcBef>
              <a:spcPct val="0"/>
            </a:spcBef>
            <a:spcAft>
              <a:spcPct val="35000"/>
            </a:spcAft>
          </a:pPr>
          <a:endParaRPr lang="en-US" sz="3000" kern="1200" dirty="0"/>
        </a:p>
      </dsp:txBody>
      <dsp:txXfrm>
        <a:off x="5274082" y="1256499"/>
        <a:ext cx="597292" cy="637351"/>
      </dsp:txXfrm>
    </dsp:sp>
    <dsp:sp modelId="{68B4846C-48BA-4415-8006-EB82374489CC}">
      <dsp:nvSpPr>
        <dsp:cNvPr id="0" name=""/>
        <dsp:cNvSpPr/>
      </dsp:nvSpPr>
      <dsp:spPr>
        <a:xfrm>
          <a:off x="6858735" y="0"/>
          <a:ext cx="4420789" cy="3150349"/>
        </a:xfrm>
        <a:prstGeom prst="roundRect">
          <a:avLst>
            <a:gd name="adj" fmla="val 10000"/>
          </a:avLst>
        </a:prstGeom>
        <a:blipFill rotWithShape="1">
          <a:blip xmlns:r="http://schemas.openxmlformats.org/officeDocument/2006/relationships" r:embed="rId2"/>
          <a:srcRect/>
          <a:stretch>
            <a:fillRect l="-1000" r="-1000"/>
          </a:stretch>
        </a:blipFill>
        <a:ln>
          <a:noFill/>
        </a:ln>
        <a:effectLst/>
      </dsp:spPr>
      <dsp:style>
        <a:lnRef idx="0">
          <a:scrgbClr r="0" g="0" b="0"/>
        </a:lnRef>
        <a:fillRef idx="1">
          <a:scrgbClr r="0" g="0" b="0"/>
        </a:fillRef>
        <a:effectRef idx="2">
          <a:scrgbClr r="0" g="0" b="0"/>
        </a:effectRef>
        <a:fontRef idx="minor"/>
      </dsp:style>
    </dsp:sp>
    <dsp:sp modelId="{4DAD72C9-96A7-4281-B2B0-B5864A5FCCE0}">
      <dsp:nvSpPr>
        <dsp:cNvPr id="0" name=""/>
        <dsp:cNvSpPr/>
      </dsp:nvSpPr>
      <dsp:spPr>
        <a:xfrm>
          <a:off x="7578398" y="1890210"/>
          <a:ext cx="4420789" cy="3150349"/>
        </a:xfrm>
        <a:prstGeom prst="roundRect">
          <a:avLst>
            <a:gd name="adj" fmla="val 10000"/>
          </a:avLst>
        </a:prstGeom>
        <a:solidFill>
          <a:srgbClr val="FFFF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dirty="0">
              <a:solidFill>
                <a:srgbClr val="FF0000"/>
              </a:solidFill>
              <a:effectLst/>
              <a:latin typeface="Times New Roman" pitchFamily="18" charset="0"/>
              <a:ea typeface="Roboto" panose="02000000000000000000" pitchFamily="2" charset="0"/>
              <a:cs typeface="Times New Roman" pitchFamily="18" charset="0"/>
            </a:rPr>
            <a:t>2. </a:t>
          </a:r>
          <a:r>
            <a:rPr lang="en-US" sz="2400" b="1" kern="1200" dirty="0" err="1">
              <a:solidFill>
                <a:srgbClr val="FF0000"/>
              </a:solidFill>
              <a:effectLst/>
              <a:latin typeface="Times New Roman" pitchFamily="18" charset="0"/>
              <a:ea typeface="Roboto" panose="02000000000000000000" pitchFamily="2" charset="0"/>
              <a:cs typeface="Times New Roman" pitchFamily="18" charset="0"/>
            </a:rPr>
            <a:t>Hướng</a:t>
          </a:r>
          <a:r>
            <a:rPr lang="en-US" sz="2400" b="1" kern="1200" dirty="0">
              <a:solidFill>
                <a:srgbClr val="FF0000"/>
              </a:solidFill>
              <a:effectLst/>
              <a:latin typeface="Times New Roman" pitchFamily="18" charset="0"/>
              <a:ea typeface="Roboto" panose="02000000000000000000" pitchFamily="2" charset="0"/>
              <a:cs typeface="Times New Roman" pitchFamily="18" charset="0"/>
            </a:rPr>
            <a:t> </a:t>
          </a:r>
          <a:r>
            <a:rPr lang="en-US" sz="2400" b="1" kern="1200" dirty="0" err="1">
              <a:solidFill>
                <a:srgbClr val="FF0000"/>
              </a:solidFill>
              <a:effectLst/>
              <a:latin typeface="Times New Roman" pitchFamily="18" charset="0"/>
              <a:ea typeface="Roboto" panose="02000000000000000000" pitchFamily="2" charset="0"/>
              <a:cs typeface="Times New Roman" pitchFamily="18" charset="0"/>
            </a:rPr>
            <a:t>dẫn</a:t>
          </a:r>
          <a:r>
            <a:rPr lang="en-US" sz="2400" b="1" kern="1200" dirty="0">
              <a:solidFill>
                <a:srgbClr val="FF0000"/>
              </a:solidFill>
              <a:effectLst/>
              <a:latin typeface="Times New Roman" pitchFamily="18" charset="0"/>
              <a:ea typeface="Roboto" panose="02000000000000000000" pitchFamily="2" charset="0"/>
              <a:cs typeface="Times New Roman" pitchFamily="18" charset="0"/>
            </a:rPr>
            <a:t> </a:t>
          </a:r>
          <a:r>
            <a:rPr lang="en-US" sz="2400" b="1" kern="1200" dirty="0" err="1">
              <a:solidFill>
                <a:srgbClr val="FF0000"/>
              </a:solidFill>
              <a:effectLst/>
              <a:latin typeface="Times New Roman" pitchFamily="18" charset="0"/>
              <a:ea typeface="Roboto" panose="02000000000000000000" pitchFamily="2" charset="0"/>
              <a:cs typeface="Times New Roman" pitchFamily="18" charset="0"/>
            </a:rPr>
            <a:t>tô</a:t>
          </a:r>
          <a:r>
            <a:rPr lang="en-US" sz="2400" b="1" kern="1200" dirty="0">
              <a:solidFill>
                <a:srgbClr val="FF0000"/>
              </a:solidFill>
              <a:effectLst/>
              <a:latin typeface="Times New Roman" pitchFamily="18" charset="0"/>
              <a:ea typeface="Roboto" panose="02000000000000000000" pitchFamily="2" charset="0"/>
              <a:cs typeface="Times New Roman" pitchFamily="18" charset="0"/>
            </a:rPr>
            <a:t>̉ </a:t>
          </a:r>
          <a:r>
            <a:rPr lang="en-US" sz="2400" b="1" kern="1200" dirty="0" err="1">
              <a:solidFill>
                <a:srgbClr val="FF0000"/>
              </a:solidFill>
              <a:effectLst/>
              <a:latin typeface="Times New Roman" pitchFamily="18" charset="0"/>
              <a:ea typeface="Roboto" panose="02000000000000000000" pitchFamily="2" charset="0"/>
              <a:cs typeface="Times New Roman" pitchFamily="18" charset="0"/>
            </a:rPr>
            <a:t>chức</a:t>
          </a:r>
          <a:r>
            <a:rPr lang="en-US" sz="2400" b="1" kern="1200" dirty="0">
              <a:solidFill>
                <a:srgbClr val="FF0000"/>
              </a:solidFill>
              <a:effectLst/>
              <a:latin typeface="Times New Roman" pitchFamily="18" charset="0"/>
              <a:ea typeface="Roboto" panose="02000000000000000000" pitchFamily="2" charset="0"/>
              <a:cs typeface="Times New Roman" pitchFamily="18" charset="0"/>
            </a:rPr>
            <a:t> </a:t>
          </a:r>
          <a:r>
            <a:rPr lang="en-US" sz="2400" b="1" kern="1200" dirty="0" err="1">
              <a:solidFill>
                <a:srgbClr val="FF0000"/>
              </a:solidFill>
              <a:effectLst/>
              <a:latin typeface="Times New Roman" pitchFamily="18" charset="0"/>
              <a:ea typeface="Roboto" panose="02000000000000000000" pitchFamily="2" charset="0"/>
              <a:cs typeface="Times New Roman" pitchFamily="18" charset="0"/>
            </a:rPr>
            <a:t>các</a:t>
          </a:r>
          <a:r>
            <a:rPr lang="en-US" sz="2400" b="1" kern="1200" dirty="0">
              <a:solidFill>
                <a:srgbClr val="FF0000"/>
              </a:solidFill>
              <a:effectLst/>
              <a:latin typeface="Times New Roman" pitchFamily="18" charset="0"/>
              <a:ea typeface="Roboto" panose="02000000000000000000" pitchFamily="2" charset="0"/>
              <a:cs typeface="Times New Roman" pitchFamily="18" charset="0"/>
            </a:rPr>
            <a:t> </a:t>
          </a:r>
          <a:r>
            <a:rPr lang="en-US" sz="2400" b="1" kern="1200" dirty="0" err="1">
              <a:solidFill>
                <a:srgbClr val="FF0000"/>
              </a:solidFill>
              <a:effectLst/>
              <a:latin typeface="Times New Roman" pitchFamily="18" charset="0"/>
              <a:ea typeface="Roboto" panose="02000000000000000000" pitchFamily="2" charset="0"/>
              <a:cs typeface="Times New Roman" pitchFamily="18" charset="0"/>
            </a:rPr>
            <a:t>hoạt</a:t>
          </a:r>
          <a:r>
            <a:rPr lang="en-US" sz="2400" b="1" kern="1200" dirty="0">
              <a:solidFill>
                <a:srgbClr val="FF0000"/>
              </a:solidFill>
              <a:effectLst/>
              <a:latin typeface="Times New Roman" pitchFamily="18" charset="0"/>
              <a:ea typeface="Roboto" panose="02000000000000000000" pitchFamily="2" charset="0"/>
              <a:cs typeface="Times New Roman" pitchFamily="18" charset="0"/>
            </a:rPr>
            <a:t> </a:t>
          </a:r>
          <a:r>
            <a:rPr lang="en-US" sz="2400" b="1" kern="1200" dirty="0" err="1">
              <a:solidFill>
                <a:srgbClr val="FF0000"/>
              </a:solidFill>
              <a:effectLst/>
              <a:latin typeface="Times New Roman" pitchFamily="18" charset="0"/>
              <a:ea typeface="Roboto" panose="02000000000000000000" pitchFamily="2" charset="0"/>
              <a:cs typeface="Times New Roman" pitchFamily="18" charset="0"/>
            </a:rPr>
            <a:t>động</a:t>
          </a:r>
          <a:r>
            <a:rPr lang="en-US" sz="2400" b="1" kern="1200" dirty="0">
              <a:solidFill>
                <a:srgbClr val="FF0000"/>
              </a:solidFill>
              <a:effectLst/>
              <a:latin typeface="Times New Roman" pitchFamily="18" charset="0"/>
              <a:ea typeface="Roboto" panose="02000000000000000000" pitchFamily="2" charset="0"/>
              <a:cs typeface="Times New Roman" pitchFamily="18" charset="0"/>
            </a:rPr>
            <a:t> </a:t>
          </a:r>
          <a:r>
            <a:rPr lang="en-US" sz="2400" b="1" kern="1200" dirty="0" err="1">
              <a:solidFill>
                <a:srgbClr val="FF0000"/>
              </a:solidFill>
              <a:effectLst/>
              <a:latin typeface="Times New Roman" pitchFamily="18" charset="0"/>
              <a:ea typeface="Roboto" panose="02000000000000000000" pitchFamily="2" charset="0"/>
              <a:cs typeface="Times New Roman" pitchFamily="18" charset="0"/>
            </a:rPr>
            <a:t>âm</a:t>
          </a:r>
          <a:r>
            <a:rPr lang="en-US" sz="2400" b="1" kern="1200" dirty="0">
              <a:solidFill>
                <a:srgbClr val="FF0000"/>
              </a:solidFill>
              <a:effectLst/>
              <a:latin typeface="Times New Roman" pitchFamily="18" charset="0"/>
              <a:ea typeface="Roboto" panose="02000000000000000000" pitchFamily="2" charset="0"/>
              <a:cs typeface="Times New Roman" pitchFamily="18" charset="0"/>
            </a:rPr>
            <a:t> </a:t>
          </a:r>
          <a:r>
            <a:rPr lang="en-US" sz="2400" b="1" kern="1200" dirty="0" err="1">
              <a:solidFill>
                <a:srgbClr val="FF0000"/>
              </a:solidFill>
              <a:effectLst/>
              <a:latin typeface="Times New Roman" pitchFamily="18" charset="0"/>
              <a:ea typeface="Roboto" panose="02000000000000000000" pitchFamily="2" charset="0"/>
              <a:cs typeface="Times New Roman" pitchFamily="18" charset="0"/>
            </a:rPr>
            <a:t>nhạc</a:t>
          </a:r>
          <a:r>
            <a:rPr lang="en-US" sz="2400" b="1" kern="1200" dirty="0">
              <a:solidFill>
                <a:srgbClr val="FF0000"/>
              </a:solidFill>
              <a:effectLst/>
              <a:latin typeface="Times New Roman" pitchFamily="18" charset="0"/>
              <a:ea typeface="Roboto" panose="02000000000000000000" pitchFamily="2" charset="0"/>
              <a:cs typeface="Times New Roman" pitchFamily="18" charset="0"/>
            </a:rPr>
            <a:t> </a:t>
          </a:r>
          <a:r>
            <a:rPr lang="en-US" sz="2400" b="1" kern="1200" dirty="0" err="1">
              <a:solidFill>
                <a:srgbClr val="FF0000"/>
              </a:solidFill>
              <a:effectLst/>
              <a:latin typeface="Times New Roman" pitchFamily="18" charset="0"/>
              <a:ea typeface="Roboto" panose="02000000000000000000" pitchFamily="2" charset="0"/>
              <a:cs typeface="Times New Roman" pitchFamily="18" charset="0"/>
            </a:rPr>
            <a:t>cho</a:t>
          </a:r>
          <a:r>
            <a:rPr lang="en-US" sz="2400" b="1" kern="1200" dirty="0">
              <a:solidFill>
                <a:srgbClr val="FF0000"/>
              </a:solidFill>
              <a:effectLst/>
              <a:latin typeface="Times New Roman" pitchFamily="18" charset="0"/>
              <a:ea typeface="Roboto" panose="02000000000000000000" pitchFamily="2" charset="0"/>
              <a:cs typeface="Times New Roman" pitchFamily="18" charset="0"/>
            </a:rPr>
            <a:t> </a:t>
          </a:r>
          <a:r>
            <a:rPr lang="en-US" sz="2400" b="1" kern="1200" dirty="0" err="1">
              <a:solidFill>
                <a:srgbClr val="FF0000"/>
              </a:solidFill>
              <a:effectLst/>
              <a:latin typeface="Times New Roman" pitchFamily="18" charset="0"/>
              <a:ea typeface="Roboto" panose="02000000000000000000" pitchFamily="2" charset="0"/>
              <a:cs typeface="Times New Roman" pitchFamily="18" charset="0"/>
            </a:rPr>
            <a:t>tre</a:t>
          </a:r>
          <a:r>
            <a:rPr lang="en-US" sz="2400" b="1" kern="1200" dirty="0">
              <a:solidFill>
                <a:srgbClr val="FF0000"/>
              </a:solidFill>
              <a:effectLst/>
              <a:latin typeface="Times New Roman" pitchFamily="18" charset="0"/>
              <a:ea typeface="Roboto" panose="02000000000000000000" pitchFamily="2" charset="0"/>
              <a:cs typeface="Times New Roman" pitchFamily="18" charset="0"/>
            </a:rPr>
            <a:t>̉ </a:t>
          </a:r>
          <a:r>
            <a:rPr lang="en-US" sz="2400" b="1" kern="1200" dirty="0" err="1">
              <a:solidFill>
                <a:srgbClr val="FF0000"/>
              </a:solidFill>
              <a:effectLst/>
              <a:latin typeface="Times New Roman" pitchFamily="18" charset="0"/>
              <a:ea typeface="Roboto" panose="02000000000000000000" pitchFamily="2" charset="0"/>
              <a:cs typeface="Times New Roman" pitchFamily="18" charset="0"/>
            </a:rPr>
            <a:t>mầm</a:t>
          </a:r>
          <a:r>
            <a:rPr lang="en-US" sz="2400" b="1" kern="1200" dirty="0">
              <a:solidFill>
                <a:srgbClr val="FF0000"/>
              </a:solidFill>
              <a:effectLst/>
              <a:latin typeface="Times New Roman" pitchFamily="18" charset="0"/>
              <a:ea typeface="Roboto" panose="02000000000000000000" pitchFamily="2" charset="0"/>
              <a:cs typeface="Times New Roman" pitchFamily="18" charset="0"/>
            </a:rPr>
            <a:t> non </a:t>
          </a:r>
          <a:r>
            <a:rPr lang="en-US" sz="2400" b="1" kern="1200" dirty="0" err="1">
              <a:solidFill>
                <a:srgbClr val="FF0000"/>
              </a:solidFill>
              <a:effectLst/>
              <a:latin typeface="Times New Roman" pitchFamily="18" charset="0"/>
              <a:ea typeface="Roboto" panose="02000000000000000000" pitchFamily="2" charset="0"/>
              <a:cs typeface="Times New Roman" pitchFamily="18" charset="0"/>
            </a:rPr>
            <a:t>theo</a:t>
          </a:r>
          <a:r>
            <a:rPr lang="en-US" sz="2400" b="1" kern="1200" dirty="0">
              <a:solidFill>
                <a:srgbClr val="FF0000"/>
              </a:solidFill>
              <a:effectLst/>
              <a:latin typeface="Times New Roman" pitchFamily="18" charset="0"/>
              <a:ea typeface="Roboto" panose="02000000000000000000" pitchFamily="2" charset="0"/>
              <a:cs typeface="Times New Roman" pitchFamily="18" charset="0"/>
            </a:rPr>
            <a:t> </a:t>
          </a:r>
          <a:r>
            <a:rPr lang="en-US" sz="2400" b="1" kern="1200" dirty="0" err="1">
              <a:solidFill>
                <a:srgbClr val="FF0000"/>
              </a:solidFill>
              <a:effectLst/>
              <a:latin typeface="Times New Roman" pitchFamily="18" charset="0"/>
              <a:ea typeface="Roboto" panose="02000000000000000000" pitchFamily="2" charset="0"/>
              <a:cs typeface="Times New Roman" pitchFamily="18" charset="0"/>
            </a:rPr>
            <a:t>tiếp</a:t>
          </a:r>
          <a:r>
            <a:rPr lang="en-US" sz="2400" b="1" kern="1200" dirty="0">
              <a:solidFill>
                <a:srgbClr val="FF0000"/>
              </a:solidFill>
              <a:effectLst/>
              <a:latin typeface="Times New Roman" pitchFamily="18" charset="0"/>
              <a:ea typeface="Roboto" panose="02000000000000000000" pitchFamily="2" charset="0"/>
              <a:cs typeface="Times New Roman" pitchFamily="18" charset="0"/>
            </a:rPr>
            <a:t> </a:t>
          </a:r>
          <a:r>
            <a:rPr lang="en-US" sz="2400" b="1" kern="1200" dirty="0" err="1">
              <a:solidFill>
                <a:srgbClr val="FF0000"/>
              </a:solidFill>
              <a:effectLst/>
              <a:latin typeface="Times New Roman" pitchFamily="18" charset="0"/>
              <a:ea typeface="Roboto" panose="02000000000000000000" pitchFamily="2" charset="0"/>
              <a:cs typeface="Times New Roman" pitchFamily="18" charset="0"/>
            </a:rPr>
            <a:t>cận</a:t>
          </a:r>
          <a:r>
            <a:rPr lang="en-US" sz="2400" b="1" kern="1200" dirty="0">
              <a:solidFill>
                <a:srgbClr val="FF0000"/>
              </a:solidFill>
              <a:effectLst/>
              <a:latin typeface="Times New Roman" pitchFamily="18" charset="0"/>
              <a:ea typeface="Roboto" panose="02000000000000000000" pitchFamily="2" charset="0"/>
              <a:cs typeface="Times New Roman" pitchFamily="18" charset="0"/>
            </a:rPr>
            <a:t> </a:t>
          </a:r>
          <a:r>
            <a:rPr lang="en-US" sz="2400" b="1" kern="1200" dirty="0" err="1">
              <a:solidFill>
                <a:srgbClr val="FF0000"/>
              </a:solidFill>
              <a:effectLst/>
              <a:latin typeface="Times New Roman" pitchFamily="18" charset="0"/>
              <a:ea typeface="Roboto" panose="02000000000000000000" pitchFamily="2" charset="0"/>
              <a:cs typeface="Times New Roman" pitchFamily="18" charset="0"/>
            </a:rPr>
            <a:t>đa</a:t>
          </a:r>
          <a:r>
            <a:rPr lang="en-US" sz="2400" b="1" kern="1200" dirty="0">
              <a:solidFill>
                <a:srgbClr val="FF0000"/>
              </a:solidFill>
              <a:effectLst/>
              <a:latin typeface="Times New Roman" pitchFamily="18" charset="0"/>
              <a:ea typeface="Roboto" panose="02000000000000000000" pitchFamily="2" charset="0"/>
              <a:cs typeface="Times New Roman" pitchFamily="18" charset="0"/>
            </a:rPr>
            <a:t> </a:t>
          </a:r>
          <a:r>
            <a:rPr lang="en-US" sz="2400" b="1" kern="1200" dirty="0" err="1">
              <a:solidFill>
                <a:srgbClr val="FF0000"/>
              </a:solidFill>
              <a:effectLst/>
              <a:latin typeface="Times New Roman" pitchFamily="18" charset="0"/>
              <a:ea typeface="Roboto" panose="02000000000000000000" pitchFamily="2" charset="0"/>
              <a:cs typeface="Times New Roman" pitchFamily="18" charset="0"/>
            </a:rPr>
            <a:t>văn</a:t>
          </a:r>
          <a:r>
            <a:rPr lang="en-US" sz="2400" b="1" kern="1200" dirty="0">
              <a:solidFill>
                <a:srgbClr val="FF0000"/>
              </a:solidFill>
              <a:effectLst/>
              <a:latin typeface="Times New Roman" pitchFamily="18" charset="0"/>
              <a:ea typeface="Roboto" panose="02000000000000000000" pitchFamily="2" charset="0"/>
              <a:cs typeface="Times New Roman" pitchFamily="18" charset="0"/>
            </a:rPr>
            <a:t> </a:t>
          </a:r>
          <a:r>
            <a:rPr lang="en-US" sz="2400" b="1" kern="1200" dirty="0" err="1">
              <a:solidFill>
                <a:srgbClr val="FF0000"/>
              </a:solidFill>
              <a:effectLst/>
              <a:latin typeface="Times New Roman" pitchFamily="18" charset="0"/>
              <a:ea typeface="Roboto" panose="02000000000000000000" pitchFamily="2" charset="0"/>
              <a:cs typeface="Times New Roman" pitchFamily="18" charset="0"/>
            </a:rPr>
            <a:t>hóa</a:t>
          </a:r>
          <a:r>
            <a:rPr lang="en-US" sz="2400" b="1" kern="1200" dirty="0">
              <a:solidFill>
                <a:srgbClr val="FF0000"/>
              </a:solidFill>
              <a:effectLst/>
              <a:latin typeface="Times New Roman" pitchFamily="18" charset="0"/>
              <a:ea typeface="Roboto" panose="02000000000000000000" pitchFamily="2" charset="0"/>
              <a:cs typeface="Times New Roman" pitchFamily="18" charset="0"/>
            </a:rPr>
            <a:t>.</a:t>
          </a:r>
          <a:endParaRPr lang="en-US" sz="2400" kern="1200" dirty="0">
            <a:solidFill>
              <a:srgbClr val="FF0000"/>
            </a:solidFill>
            <a:latin typeface="Times New Roman" pitchFamily="18" charset="0"/>
            <a:cs typeface="Times New Roman" pitchFamily="18" charset="0"/>
          </a:endParaRPr>
        </a:p>
      </dsp:txBody>
      <dsp:txXfrm>
        <a:off x="7670669" y="1982481"/>
        <a:ext cx="4236247" cy="2965807"/>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0#1">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CD14C67-C9A5-414C-B0B6-D7D16814F82E}" type="datetimeFigureOut">
              <a:rPr lang="en-US" smtClean="0"/>
              <a:pPr/>
              <a:t>11/11/2023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A58E198-4324-42AA-A1CE-1ACD16E0409D}" type="slidenum">
              <a:rPr lang="en-US" smtClean="0"/>
              <a:pPr/>
              <a:t>‹#›</a:t>
            </a:fld>
            <a:endParaRPr lang="en-US"/>
          </a:p>
        </p:txBody>
      </p:sp>
    </p:spTree>
    <p:extLst>
      <p:ext uri="{BB962C8B-B14F-4D97-AF65-F5344CB8AC3E}">
        <p14:creationId xmlns:p14="http://schemas.microsoft.com/office/powerpoint/2010/main" val="14943373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40BE16-78E0-2849-9C12-419CD40B88B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879479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58E198-4324-42AA-A1CE-1ACD16E0409D}" type="slidenum">
              <a:rPr lang="en-US" smtClean="0"/>
              <a:pPr/>
              <a:t>19</a:t>
            </a:fld>
            <a:endParaRPr lang="en-US"/>
          </a:p>
        </p:txBody>
      </p:sp>
    </p:spTree>
    <p:extLst>
      <p:ext uri="{BB962C8B-B14F-4D97-AF65-F5344CB8AC3E}">
        <p14:creationId xmlns:p14="http://schemas.microsoft.com/office/powerpoint/2010/main" val="18100057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58E198-4324-42AA-A1CE-1ACD16E0409D}" type="slidenum">
              <a:rPr lang="en-US" smtClean="0"/>
              <a:pPr/>
              <a:t>21</a:t>
            </a:fld>
            <a:endParaRPr lang="en-US"/>
          </a:p>
        </p:txBody>
      </p:sp>
    </p:spTree>
    <p:extLst>
      <p:ext uri="{BB962C8B-B14F-4D97-AF65-F5344CB8AC3E}">
        <p14:creationId xmlns:p14="http://schemas.microsoft.com/office/powerpoint/2010/main" val="1218277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58E198-4324-42AA-A1CE-1ACD16E0409D}" type="slidenum">
              <a:rPr lang="en-US" smtClean="0"/>
              <a:pPr/>
              <a:t>25</a:t>
            </a:fld>
            <a:endParaRPr lang="en-US"/>
          </a:p>
        </p:txBody>
      </p:sp>
    </p:spTree>
    <p:extLst>
      <p:ext uri="{BB962C8B-B14F-4D97-AF65-F5344CB8AC3E}">
        <p14:creationId xmlns:p14="http://schemas.microsoft.com/office/powerpoint/2010/main" val="12103342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58E198-4324-42AA-A1CE-1ACD16E0409D}" type="slidenum">
              <a:rPr lang="en-US" smtClean="0"/>
              <a:pPr/>
              <a:t>28</a:t>
            </a:fld>
            <a:endParaRPr lang="en-US"/>
          </a:p>
        </p:txBody>
      </p:sp>
    </p:spTree>
    <p:extLst>
      <p:ext uri="{BB962C8B-B14F-4D97-AF65-F5344CB8AC3E}">
        <p14:creationId xmlns:p14="http://schemas.microsoft.com/office/powerpoint/2010/main" val="40213749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58E198-4324-42AA-A1CE-1ACD16E0409D}" type="slidenum">
              <a:rPr lang="en-US" smtClean="0"/>
              <a:pPr/>
              <a:t>32</a:t>
            </a:fld>
            <a:endParaRPr lang="en-US"/>
          </a:p>
        </p:txBody>
      </p:sp>
    </p:spTree>
    <p:extLst>
      <p:ext uri="{BB962C8B-B14F-4D97-AF65-F5344CB8AC3E}">
        <p14:creationId xmlns:p14="http://schemas.microsoft.com/office/powerpoint/2010/main" val="36770077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8D6A04A-09D2-4C5D-A2FF-31ED4F3F7227}" type="datetimeFigureOut">
              <a:rPr lang="en-US" smtClean="0"/>
              <a:pPr/>
              <a:t>11/11/2023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8E61D7-7134-451C-9D78-A25CCCA62471}" type="slidenum">
              <a:rPr lang="en-US" smtClean="0"/>
              <a:pPr/>
              <a:t>‹#›</a:t>
            </a:fld>
            <a:endParaRPr lang="en-US"/>
          </a:p>
        </p:txBody>
      </p:sp>
    </p:spTree>
    <p:extLst>
      <p:ext uri="{BB962C8B-B14F-4D97-AF65-F5344CB8AC3E}">
        <p14:creationId xmlns:p14="http://schemas.microsoft.com/office/powerpoint/2010/main" val="8240076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8D6A04A-09D2-4C5D-A2FF-31ED4F3F7227}" type="datetimeFigureOut">
              <a:rPr lang="en-US" smtClean="0"/>
              <a:pPr/>
              <a:t>11/11/2023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8E61D7-7134-451C-9D78-A25CCCA62471}" type="slidenum">
              <a:rPr lang="en-US" smtClean="0"/>
              <a:pPr/>
              <a:t>‹#›</a:t>
            </a:fld>
            <a:endParaRPr lang="en-US"/>
          </a:p>
        </p:txBody>
      </p:sp>
    </p:spTree>
    <p:extLst>
      <p:ext uri="{BB962C8B-B14F-4D97-AF65-F5344CB8AC3E}">
        <p14:creationId xmlns:p14="http://schemas.microsoft.com/office/powerpoint/2010/main" val="246834368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515101"/>
            <a:ext cx="2844800" cy="365125"/>
          </a:xfrm>
        </p:spPr>
        <p:txBody>
          <a:bodyPr/>
          <a:lstStyle>
            <a:lvl1pPr>
              <a:defRPr sz="900"/>
            </a:lvl1pPr>
          </a:lstStyle>
          <a:p>
            <a:pPr>
              <a:defRPr/>
            </a:pPr>
            <a:fld id="{44D9607F-84C5-4E13-B946-8B6B22BE91B2}" type="datetime1">
              <a:rPr lang="en-US"/>
              <a:pPr>
                <a:defRPr/>
              </a:pPr>
              <a:t>11/11/2023</a:t>
            </a:fld>
            <a:endParaRPr lang="en-US"/>
          </a:p>
        </p:txBody>
      </p:sp>
      <p:sp>
        <p:nvSpPr>
          <p:cNvPr id="3" name="Slide Number Placeholder 3"/>
          <p:cNvSpPr>
            <a:spLocks noGrp="1"/>
          </p:cNvSpPr>
          <p:nvPr>
            <p:ph type="sldNum" sz="quarter" idx="11"/>
          </p:nvPr>
        </p:nvSpPr>
        <p:spPr>
          <a:xfrm>
            <a:off x="11385552" y="6515101"/>
            <a:ext cx="740833" cy="365125"/>
          </a:xfrm>
        </p:spPr>
        <p:txBody>
          <a:bodyPr/>
          <a:lstStyle>
            <a:lvl1pPr>
              <a:defRPr sz="900"/>
            </a:lvl1pPr>
          </a:lstStyle>
          <a:p>
            <a:pPr>
              <a:defRPr/>
            </a:pPr>
            <a:fld id="{88C7F58C-B1C9-4DBE-B90C-5579B685F000}" type="slidenum">
              <a:rPr lang="en-US" altLang="en-US"/>
              <a:pPr>
                <a:defRPr/>
              </a:pPr>
              <a:t>‹#›</a:t>
            </a:fld>
            <a:endParaRPr lang="en-US" altLang="en-US"/>
          </a:p>
        </p:txBody>
      </p:sp>
    </p:spTree>
    <p:extLst>
      <p:ext uri="{BB962C8B-B14F-4D97-AF65-F5344CB8AC3E}">
        <p14:creationId xmlns:p14="http://schemas.microsoft.com/office/powerpoint/2010/main" val="1786385905"/>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515101"/>
            <a:ext cx="2844800" cy="365125"/>
          </a:xfrm>
        </p:spPr>
        <p:txBody>
          <a:bodyPr/>
          <a:lstStyle>
            <a:lvl1pPr>
              <a:defRPr sz="900"/>
            </a:lvl1pPr>
          </a:lstStyle>
          <a:p>
            <a:pPr>
              <a:defRPr/>
            </a:pPr>
            <a:fld id="{FE360FB0-B2B6-4537-BF0D-5B6014C11349}" type="datetime1">
              <a:rPr lang="en-US"/>
              <a:pPr>
                <a:defRPr/>
              </a:pPr>
              <a:t>11/11/2023</a:t>
            </a:fld>
            <a:endParaRPr lang="en-US"/>
          </a:p>
        </p:txBody>
      </p:sp>
      <p:sp>
        <p:nvSpPr>
          <p:cNvPr id="3" name="Slide Number Placeholder 3"/>
          <p:cNvSpPr>
            <a:spLocks noGrp="1"/>
          </p:cNvSpPr>
          <p:nvPr>
            <p:ph type="sldNum" sz="quarter" idx="11"/>
          </p:nvPr>
        </p:nvSpPr>
        <p:spPr>
          <a:xfrm>
            <a:off x="11385552" y="6515101"/>
            <a:ext cx="740833" cy="365125"/>
          </a:xfrm>
        </p:spPr>
        <p:txBody>
          <a:bodyPr/>
          <a:lstStyle>
            <a:lvl1pPr>
              <a:defRPr sz="900"/>
            </a:lvl1pPr>
          </a:lstStyle>
          <a:p>
            <a:pPr>
              <a:defRPr/>
            </a:pPr>
            <a:fld id="{7D40E129-DB2C-487D-85D5-4769A615B118}" type="slidenum">
              <a:rPr lang="en-US" altLang="en-US"/>
              <a:pPr>
                <a:defRPr/>
              </a:pPr>
              <a:t>‹#›</a:t>
            </a:fld>
            <a:endParaRPr lang="en-US" altLang="en-US"/>
          </a:p>
        </p:txBody>
      </p:sp>
    </p:spTree>
    <p:extLst>
      <p:ext uri="{BB962C8B-B14F-4D97-AF65-F5344CB8AC3E}">
        <p14:creationId xmlns:p14="http://schemas.microsoft.com/office/powerpoint/2010/main" val="2329177687"/>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515101"/>
            <a:ext cx="2844800" cy="365125"/>
          </a:xfrm>
        </p:spPr>
        <p:txBody>
          <a:bodyPr/>
          <a:lstStyle>
            <a:lvl1pPr>
              <a:defRPr sz="900"/>
            </a:lvl1pPr>
          </a:lstStyle>
          <a:p>
            <a:pPr>
              <a:defRPr/>
            </a:pPr>
            <a:fld id="{807ECF0F-639F-4B43-B350-24C7624B59E6}" type="datetime1">
              <a:rPr lang="en-US"/>
              <a:pPr>
                <a:defRPr/>
              </a:pPr>
              <a:t>11/11/2023</a:t>
            </a:fld>
            <a:endParaRPr lang="en-US"/>
          </a:p>
        </p:txBody>
      </p:sp>
      <p:sp>
        <p:nvSpPr>
          <p:cNvPr id="3" name="Slide Number Placeholder 3"/>
          <p:cNvSpPr>
            <a:spLocks noGrp="1"/>
          </p:cNvSpPr>
          <p:nvPr>
            <p:ph type="sldNum" sz="quarter" idx="11"/>
          </p:nvPr>
        </p:nvSpPr>
        <p:spPr>
          <a:xfrm>
            <a:off x="11385552" y="6515101"/>
            <a:ext cx="740833" cy="365125"/>
          </a:xfrm>
        </p:spPr>
        <p:txBody>
          <a:bodyPr/>
          <a:lstStyle>
            <a:lvl1pPr>
              <a:defRPr sz="900"/>
            </a:lvl1pPr>
          </a:lstStyle>
          <a:p>
            <a:pPr>
              <a:defRPr/>
            </a:pPr>
            <a:fld id="{A035ECDB-239D-4827-B526-98AA210F8B6D}" type="slidenum">
              <a:rPr lang="en-US" altLang="en-US"/>
              <a:pPr>
                <a:defRPr/>
              </a:pPr>
              <a:t>‹#›</a:t>
            </a:fld>
            <a:endParaRPr lang="en-US" altLang="en-US"/>
          </a:p>
        </p:txBody>
      </p:sp>
    </p:spTree>
    <p:extLst>
      <p:ext uri="{BB962C8B-B14F-4D97-AF65-F5344CB8AC3E}">
        <p14:creationId xmlns:p14="http://schemas.microsoft.com/office/powerpoint/2010/main" val="2520504702"/>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515101"/>
            <a:ext cx="2844800" cy="365125"/>
          </a:xfrm>
        </p:spPr>
        <p:txBody>
          <a:bodyPr/>
          <a:lstStyle>
            <a:lvl1pPr>
              <a:defRPr sz="900"/>
            </a:lvl1pPr>
          </a:lstStyle>
          <a:p>
            <a:pPr>
              <a:defRPr/>
            </a:pPr>
            <a:fld id="{005FB99B-5B95-48B0-8E74-264F41F082D9}" type="datetime1">
              <a:rPr lang="en-US"/>
              <a:pPr>
                <a:defRPr/>
              </a:pPr>
              <a:t>11/11/2023</a:t>
            </a:fld>
            <a:endParaRPr lang="en-US"/>
          </a:p>
        </p:txBody>
      </p:sp>
      <p:sp>
        <p:nvSpPr>
          <p:cNvPr id="3" name="Slide Number Placeholder 3"/>
          <p:cNvSpPr>
            <a:spLocks noGrp="1"/>
          </p:cNvSpPr>
          <p:nvPr>
            <p:ph type="sldNum" sz="quarter" idx="11"/>
          </p:nvPr>
        </p:nvSpPr>
        <p:spPr>
          <a:xfrm>
            <a:off x="11385552" y="6515101"/>
            <a:ext cx="740833" cy="365125"/>
          </a:xfrm>
        </p:spPr>
        <p:txBody>
          <a:bodyPr/>
          <a:lstStyle>
            <a:lvl1pPr>
              <a:defRPr sz="900"/>
            </a:lvl1pPr>
          </a:lstStyle>
          <a:p>
            <a:pPr>
              <a:defRPr/>
            </a:pPr>
            <a:fld id="{9EC911DC-B10D-4337-AECB-40827045277C}" type="slidenum">
              <a:rPr lang="en-US" altLang="en-US"/>
              <a:pPr>
                <a:defRPr/>
              </a:pPr>
              <a:t>‹#›</a:t>
            </a:fld>
            <a:endParaRPr lang="en-US" altLang="en-US"/>
          </a:p>
        </p:txBody>
      </p:sp>
    </p:spTree>
    <p:extLst>
      <p:ext uri="{BB962C8B-B14F-4D97-AF65-F5344CB8AC3E}">
        <p14:creationId xmlns:p14="http://schemas.microsoft.com/office/powerpoint/2010/main" val="627453387"/>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515101"/>
            <a:ext cx="2844800" cy="365125"/>
          </a:xfrm>
        </p:spPr>
        <p:txBody>
          <a:bodyPr/>
          <a:lstStyle>
            <a:lvl1pPr>
              <a:defRPr sz="900"/>
            </a:lvl1pPr>
          </a:lstStyle>
          <a:p>
            <a:pPr>
              <a:defRPr/>
            </a:pPr>
            <a:fld id="{002C11CC-21B8-4EBD-AD39-78A21F9FF910}" type="datetime1">
              <a:rPr lang="en-US"/>
              <a:pPr>
                <a:defRPr/>
              </a:pPr>
              <a:t>11/11/2023</a:t>
            </a:fld>
            <a:endParaRPr lang="en-US"/>
          </a:p>
        </p:txBody>
      </p:sp>
      <p:sp>
        <p:nvSpPr>
          <p:cNvPr id="3" name="Slide Number Placeholder 3"/>
          <p:cNvSpPr>
            <a:spLocks noGrp="1"/>
          </p:cNvSpPr>
          <p:nvPr>
            <p:ph type="sldNum" sz="quarter" idx="11"/>
          </p:nvPr>
        </p:nvSpPr>
        <p:spPr>
          <a:xfrm>
            <a:off x="11385552" y="6515101"/>
            <a:ext cx="740833" cy="365125"/>
          </a:xfrm>
        </p:spPr>
        <p:txBody>
          <a:bodyPr/>
          <a:lstStyle>
            <a:lvl1pPr>
              <a:defRPr sz="900"/>
            </a:lvl1pPr>
          </a:lstStyle>
          <a:p>
            <a:pPr>
              <a:defRPr/>
            </a:pPr>
            <a:fld id="{A27D8487-957D-4DE2-A80C-C71C29424886}" type="slidenum">
              <a:rPr lang="en-US" altLang="en-US"/>
              <a:pPr>
                <a:defRPr/>
              </a:pPr>
              <a:t>‹#›</a:t>
            </a:fld>
            <a:endParaRPr lang="en-US" altLang="en-US"/>
          </a:p>
        </p:txBody>
      </p:sp>
    </p:spTree>
    <p:extLst>
      <p:ext uri="{BB962C8B-B14F-4D97-AF65-F5344CB8AC3E}">
        <p14:creationId xmlns:p14="http://schemas.microsoft.com/office/powerpoint/2010/main" val="1834663733"/>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515101"/>
            <a:ext cx="2844800" cy="365125"/>
          </a:xfrm>
        </p:spPr>
        <p:txBody>
          <a:bodyPr/>
          <a:lstStyle>
            <a:lvl1pPr>
              <a:defRPr sz="900"/>
            </a:lvl1pPr>
          </a:lstStyle>
          <a:p>
            <a:pPr>
              <a:defRPr/>
            </a:pPr>
            <a:fld id="{B7864454-E0EE-444E-A352-78E312DC3988}" type="datetime1">
              <a:rPr lang="en-US"/>
              <a:pPr>
                <a:defRPr/>
              </a:pPr>
              <a:t>11/11/2023</a:t>
            </a:fld>
            <a:endParaRPr lang="en-US"/>
          </a:p>
        </p:txBody>
      </p:sp>
      <p:sp>
        <p:nvSpPr>
          <p:cNvPr id="3" name="Slide Number Placeholder 3"/>
          <p:cNvSpPr>
            <a:spLocks noGrp="1"/>
          </p:cNvSpPr>
          <p:nvPr>
            <p:ph type="sldNum" sz="quarter" idx="11"/>
          </p:nvPr>
        </p:nvSpPr>
        <p:spPr>
          <a:xfrm>
            <a:off x="11385552" y="6515101"/>
            <a:ext cx="740833" cy="365125"/>
          </a:xfrm>
        </p:spPr>
        <p:txBody>
          <a:bodyPr/>
          <a:lstStyle>
            <a:lvl1pPr>
              <a:defRPr sz="900"/>
            </a:lvl1pPr>
          </a:lstStyle>
          <a:p>
            <a:pPr>
              <a:defRPr/>
            </a:pPr>
            <a:fld id="{05CB2644-6128-4343-8C61-D43541D4D972}" type="slidenum">
              <a:rPr lang="en-US" altLang="en-US"/>
              <a:pPr>
                <a:defRPr/>
              </a:pPr>
              <a:t>‹#›</a:t>
            </a:fld>
            <a:endParaRPr lang="en-US" altLang="en-US"/>
          </a:p>
        </p:txBody>
      </p:sp>
    </p:spTree>
    <p:extLst>
      <p:ext uri="{BB962C8B-B14F-4D97-AF65-F5344CB8AC3E}">
        <p14:creationId xmlns:p14="http://schemas.microsoft.com/office/powerpoint/2010/main" val="738328267"/>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515101"/>
            <a:ext cx="2844800" cy="365125"/>
          </a:xfrm>
        </p:spPr>
        <p:txBody>
          <a:bodyPr/>
          <a:lstStyle>
            <a:lvl1pPr>
              <a:defRPr sz="900"/>
            </a:lvl1pPr>
          </a:lstStyle>
          <a:p>
            <a:pPr>
              <a:defRPr/>
            </a:pPr>
            <a:fld id="{EC260C5E-0E0A-4755-9AC4-FE568D494201}" type="datetime1">
              <a:rPr lang="en-US"/>
              <a:pPr>
                <a:defRPr/>
              </a:pPr>
              <a:t>11/11/2023</a:t>
            </a:fld>
            <a:endParaRPr lang="en-US"/>
          </a:p>
        </p:txBody>
      </p:sp>
      <p:sp>
        <p:nvSpPr>
          <p:cNvPr id="3" name="Slide Number Placeholder 3"/>
          <p:cNvSpPr>
            <a:spLocks noGrp="1"/>
          </p:cNvSpPr>
          <p:nvPr>
            <p:ph type="sldNum" sz="quarter" idx="11"/>
          </p:nvPr>
        </p:nvSpPr>
        <p:spPr>
          <a:xfrm>
            <a:off x="11385552" y="6515101"/>
            <a:ext cx="740833" cy="365125"/>
          </a:xfrm>
        </p:spPr>
        <p:txBody>
          <a:bodyPr/>
          <a:lstStyle>
            <a:lvl1pPr>
              <a:defRPr sz="900"/>
            </a:lvl1pPr>
          </a:lstStyle>
          <a:p>
            <a:pPr>
              <a:defRPr/>
            </a:pPr>
            <a:fld id="{2C571496-D343-43FE-AAAF-47A859023D8E}" type="slidenum">
              <a:rPr lang="en-US" altLang="en-US"/>
              <a:pPr>
                <a:defRPr/>
              </a:pPr>
              <a:t>‹#›</a:t>
            </a:fld>
            <a:endParaRPr lang="en-US" altLang="en-US"/>
          </a:p>
        </p:txBody>
      </p:sp>
    </p:spTree>
    <p:extLst>
      <p:ext uri="{BB962C8B-B14F-4D97-AF65-F5344CB8AC3E}">
        <p14:creationId xmlns:p14="http://schemas.microsoft.com/office/powerpoint/2010/main" val="4000285331"/>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515101"/>
            <a:ext cx="2844800" cy="365125"/>
          </a:xfrm>
        </p:spPr>
        <p:txBody>
          <a:bodyPr/>
          <a:lstStyle>
            <a:lvl1pPr>
              <a:defRPr sz="900"/>
            </a:lvl1pPr>
          </a:lstStyle>
          <a:p>
            <a:pPr>
              <a:defRPr/>
            </a:pPr>
            <a:fld id="{5C67FB14-0529-4030-AF4B-4A0E2A90F1F6}" type="datetime1">
              <a:rPr lang="en-US"/>
              <a:pPr>
                <a:defRPr/>
              </a:pPr>
              <a:t>11/11/2023</a:t>
            </a:fld>
            <a:endParaRPr lang="en-US"/>
          </a:p>
        </p:txBody>
      </p:sp>
      <p:sp>
        <p:nvSpPr>
          <p:cNvPr id="3" name="Slide Number Placeholder 3"/>
          <p:cNvSpPr>
            <a:spLocks noGrp="1"/>
          </p:cNvSpPr>
          <p:nvPr>
            <p:ph type="sldNum" sz="quarter" idx="11"/>
          </p:nvPr>
        </p:nvSpPr>
        <p:spPr>
          <a:xfrm>
            <a:off x="11385552" y="6515101"/>
            <a:ext cx="740833" cy="365125"/>
          </a:xfrm>
        </p:spPr>
        <p:txBody>
          <a:bodyPr/>
          <a:lstStyle>
            <a:lvl1pPr>
              <a:defRPr sz="900"/>
            </a:lvl1pPr>
          </a:lstStyle>
          <a:p>
            <a:pPr>
              <a:defRPr/>
            </a:pPr>
            <a:fld id="{B139EACA-B4DE-49D9-8B2A-68D72717B737}" type="slidenum">
              <a:rPr lang="en-US" altLang="en-US"/>
              <a:pPr>
                <a:defRPr/>
              </a:pPr>
              <a:t>‹#›</a:t>
            </a:fld>
            <a:endParaRPr lang="en-US" altLang="en-US"/>
          </a:p>
        </p:txBody>
      </p:sp>
    </p:spTree>
    <p:extLst>
      <p:ext uri="{BB962C8B-B14F-4D97-AF65-F5344CB8AC3E}">
        <p14:creationId xmlns:p14="http://schemas.microsoft.com/office/powerpoint/2010/main" val="3579476616"/>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515101"/>
            <a:ext cx="2844800" cy="365125"/>
          </a:xfrm>
        </p:spPr>
        <p:txBody>
          <a:bodyPr/>
          <a:lstStyle>
            <a:lvl1pPr>
              <a:defRPr sz="900"/>
            </a:lvl1pPr>
          </a:lstStyle>
          <a:p>
            <a:pPr>
              <a:defRPr/>
            </a:pPr>
            <a:fld id="{F195B922-FE78-4C11-8B9E-826FCF41AC6F}" type="datetime1">
              <a:rPr lang="en-US"/>
              <a:pPr>
                <a:defRPr/>
              </a:pPr>
              <a:t>11/11/2023</a:t>
            </a:fld>
            <a:endParaRPr lang="en-US"/>
          </a:p>
        </p:txBody>
      </p:sp>
      <p:sp>
        <p:nvSpPr>
          <p:cNvPr id="3" name="Slide Number Placeholder 3"/>
          <p:cNvSpPr>
            <a:spLocks noGrp="1"/>
          </p:cNvSpPr>
          <p:nvPr>
            <p:ph type="sldNum" sz="quarter" idx="11"/>
          </p:nvPr>
        </p:nvSpPr>
        <p:spPr>
          <a:xfrm>
            <a:off x="11385552" y="6515101"/>
            <a:ext cx="740833" cy="365125"/>
          </a:xfrm>
        </p:spPr>
        <p:txBody>
          <a:bodyPr/>
          <a:lstStyle>
            <a:lvl1pPr>
              <a:defRPr sz="900"/>
            </a:lvl1pPr>
          </a:lstStyle>
          <a:p>
            <a:pPr>
              <a:defRPr/>
            </a:pPr>
            <a:fld id="{8C728487-A94A-48E3-AB0F-07B64BD3C58C}" type="slidenum">
              <a:rPr lang="en-US" altLang="en-US"/>
              <a:pPr>
                <a:defRPr/>
              </a:pPr>
              <a:t>‹#›</a:t>
            </a:fld>
            <a:endParaRPr lang="en-US" altLang="en-US"/>
          </a:p>
        </p:txBody>
      </p:sp>
    </p:spTree>
    <p:extLst>
      <p:ext uri="{BB962C8B-B14F-4D97-AF65-F5344CB8AC3E}">
        <p14:creationId xmlns:p14="http://schemas.microsoft.com/office/powerpoint/2010/main" val="504556501"/>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515101"/>
            <a:ext cx="2844800" cy="365125"/>
          </a:xfrm>
        </p:spPr>
        <p:txBody>
          <a:bodyPr/>
          <a:lstStyle>
            <a:lvl1pPr>
              <a:defRPr sz="900"/>
            </a:lvl1pPr>
          </a:lstStyle>
          <a:p>
            <a:pPr>
              <a:defRPr/>
            </a:pPr>
            <a:fld id="{787BEC26-3FE9-4445-8E05-92AB43AC8202}" type="datetime1">
              <a:rPr lang="en-US"/>
              <a:pPr>
                <a:defRPr/>
              </a:pPr>
              <a:t>11/11/2023</a:t>
            </a:fld>
            <a:endParaRPr lang="en-US"/>
          </a:p>
        </p:txBody>
      </p:sp>
      <p:sp>
        <p:nvSpPr>
          <p:cNvPr id="3" name="Slide Number Placeholder 3"/>
          <p:cNvSpPr>
            <a:spLocks noGrp="1"/>
          </p:cNvSpPr>
          <p:nvPr>
            <p:ph type="sldNum" sz="quarter" idx="11"/>
          </p:nvPr>
        </p:nvSpPr>
        <p:spPr>
          <a:xfrm>
            <a:off x="11385552" y="6515101"/>
            <a:ext cx="740833" cy="365125"/>
          </a:xfrm>
        </p:spPr>
        <p:txBody>
          <a:bodyPr/>
          <a:lstStyle>
            <a:lvl1pPr>
              <a:defRPr sz="900"/>
            </a:lvl1pPr>
          </a:lstStyle>
          <a:p>
            <a:pPr>
              <a:defRPr/>
            </a:pPr>
            <a:fld id="{A0A1CDE6-659B-46B7-A999-3379A2AF256C}" type="slidenum">
              <a:rPr lang="en-US" altLang="en-US"/>
              <a:pPr>
                <a:defRPr/>
              </a:pPr>
              <a:t>‹#›</a:t>
            </a:fld>
            <a:endParaRPr lang="en-US" altLang="en-US"/>
          </a:p>
        </p:txBody>
      </p:sp>
    </p:spTree>
    <p:extLst>
      <p:ext uri="{BB962C8B-B14F-4D97-AF65-F5344CB8AC3E}">
        <p14:creationId xmlns:p14="http://schemas.microsoft.com/office/powerpoint/2010/main" val="3909202954"/>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8D6A04A-09D2-4C5D-A2FF-31ED4F3F7227}" type="datetimeFigureOut">
              <a:rPr lang="en-US" smtClean="0"/>
              <a:pPr/>
              <a:t>11/11/2023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8E61D7-7134-451C-9D78-A25CCCA62471}" type="slidenum">
              <a:rPr lang="en-US" smtClean="0"/>
              <a:pPr/>
              <a:t>‹#›</a:t>
            </a:fld>
            <a:endParaRPr lang="en-US"/>
          </a:p>
        </p:txBody>
      </p:sp>
    </p:spTree>
    <p:extLst>
      <p:ext uri="{BB962C8B-B14F-4D97-AF65-F5344CB8AC3E}">
        <p14:creationId xmlns:p14="http://schemas.microsoft.com/office/powerpoint/2010/main" val="361512561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515101"/>
            <a:ext cx="2844800" cy="365125"/>
          </a:xfrm>
        </p:spPr>
        <p:txBody>
          <a:bodyPr/>
          <a:lstStyle>
            <a:lvl1pPr>
              <a:defRPr sz="900"/>
            </a:lvl1pPr>
          </a:lstStyle>
          <a:p>
            <a:pPr>
              <a:defRPr/>
            </a:pPr>
            <a:fld id="{7194BB54-0EE2-40B6-8540-93F2C406FA47}" type="datetime1">
              <a:rPr lang="en-US"/>
              <a:pPr>
                <a:defRPr/>
              </a:pPr>
              <a:t>11/11/2023</a:t>
            </a:fld>
            <a:endParaRPr lang="en-US"/>
          </a:p>
        </p:txBody>
      </p:sp>
      <p:sp>
        <p:nvSpPr>
          <p:cNvPr id="3" name="Slide Number Placeholder 3"/>
          <p:cNvSpPr>
            <a:spLocks noGrp="1"/>
          </p:cNvSpPr>
          <p:nvPr>
            <p:ph type="sldNum" sz="quarter" idx="11"/>
          </p:nvPr>
        </p:nvSpPr>
        <p:spPr>
          <a:xfrm>
            <a:off x="11385552" y="6515101"/>
            <a:ext cx="740833" cy="365125"/>
          </a:xfrm>
        </p:spPr>
        <p:txBody>
          <a:bodyPr/>
          <a:lstStyle>
            <a:lvl1pPr>
              <a:defRPr sz="900"/>
            </a:lvl1pPr>
          </a:lstStyle>
          <a:p>
            <a:pPr>
              <a:defRPr/>
            </a:pPr>
            <a:fld id="{DA3B4ECC-2F78-49C7-B72D-9DCBC10A5924}" type="slidenum">
              <a:rPr lang="en-US" altLang="en-US"/>
              <a:pPr>
                <a:defRPr/>
              </a:pPr>
              <a:t>‹#›</a:t>
            </a:fld>
            <a:endParaRPr lang="en-US" altLang="en-US"/>
          </a:p>
        </p:txBody>
      </p:sp>
    </p:spTree>
    <p:extLst>
      <p:ext uri="{BB962C8B-B14F-4D97-AF65-F5344CB8AC3E}">
        <p14:creationId xmlns:p14="http://schemas.microsoft.com/office/powerpoint/2010/main" val="1774134844"/>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515101"/>
            <a:ext cx="2844800" cy="365125"/>
          </a:xfrm>
        </p:spPr>
        <p:txBody>
          <a:bodyPr/>
          <a:lstStyle>
            <a:lvl1pPr>
              <a:defRPr sz="900"/>
            </a:lvl1pPr>
          </a:lstStyle>
          <a:p>
            <a:pPr>
              <a:defRPr/>
            </a:pPr>
            <a:fld id="{903FB357-887D-4053-BF9E-1C9F96C6716C}" type="datetime1">
              <a:rPr lang="en-US"/>
              <a:pPr>
                <a:defRPr/>
              </a:pPr>
              <a:t>11/11/2023</a:t>
            </a:fld>
            <a:endParaRPr lang="en-US"/>
          </a:p>
        </p:txBody>
      </p:sp>
      <p:sp>
        <p:nvSpPr>
          <p:cNvPr id="3" name="Slide Number Placeholder 3"/>
          <p:cNvSpPr>
            <a:spLocks noGrp="1"/>
          </p:cNvSpPr>
          <p:nvPr>
            <p:ph type="sldNum" sz="quarter" idx="11"/>
          </p:nvPr>
        </p:nvSpPr>
        <p:spPr>
          <a:xfrm>
            <a:off x="11385552" y="6515101"/>
            <a:ext cx="740833" cy="365125"/>
          </a:xfrm>
        </p:spPr>
        <p:txBody>
          <a:bodyPr/>
          <a:lstStyle>
            <a:lvl1pPr>
              <a:defRPr sz="900"/>
            </a:lvl1pPr>
          </a:lstStyle>
          <a:p>
            <a:pPr>
              <a:defRPr/>
            </a:pPr>
            <a:fld id="{8486535A-D5D0-4729-8A4B-32CADDA86BF8}" type="slidenum">
              <a:rPr lang="en-US" altLang="en-US"/>
              <a:pPr>
                <a:defRPr/>
              </a:pPr>
              <a:t>‹#›</a:t>
            </a:fld>
            <a:endParaRPr lang="en-US" altLang="en-US"/>
          </a:p>
        </p:txBody>
      </p:sp>
    </p:spTree>
    <p:extLst>
      <p:ext uri="{BB962C8B-B14F-4D97-AF65-F5344CB8AC3E}">
        <p14:creationId xmlns:p14="http://schemas.microsoft.com/office/powerpoint/2010/main" val="1241086141"/>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515101"/>
            <a:ext cx="2844800" cy="365125"/>
          </a:xfrm>
        </p:spPr>
        <p:txBody>
          <a:bodyPr/>
          <a:lstStyle>
            <a:lvl1pPr>
              <a:defRPr sz="900"/>
            </a:lvl1pPr>
          </a:lstStyle>
          <a:p>
            <a:pPr>
              <a:defRPr/>
            </a:pPr>
            <a:fld id="{39827C73-3F4E-4B87-AC78-3025C8542679}" type="datetime1">
              <a:rPr lang="en-US"/>
              <a:pPr>
                <a:defRPr/>
              </a:pPr>
              <a:t>11/11/2023</a:t>
            </a:fld>
            <a:endParaRPr lang="en-US"/>
          </a:p>
        </p:txBody>
      </p:sp>
      <p:sp>
        <p:nvSpPr>
          <p:cNvPr id="3" name="Slide Number Placeholder 3"/>
          <p:cNvSpPr>
            <a:spLocks noGrp="1"/>
          </p:cNvSpPr>
          <p:nvPr>
            <p:ph type="sldNum" sz="quarter" idx="11"/>
          </p:nvPr>
        </p:nvSpPr>
        <p:spPr>
          <a:xfrm>
            <a:off x="11385552" y="6515101"/>
            <a:ext cx="740833" cy="365125"/>
          </a:xfrm>
        </p:spPr>
        <p:txBody>
          <a:bodyPr/>
          <a:lstStyle>
            <a:lvl1pPr>
              <a:defRPr sz="900"/>
            </a:lvl1pPr>
          </a:lstStyle>
          <a:p>
            <a:pPr>
              <a:defRPr/>
            </a:pPr>
            <a:fld id="{63B2FC24-B7CC-449F-9665-7FEF8F9F7168}" type="slidenum">
              <a:rPr lang="en-US" altLang="en-US"/>
              <a:pPr>
                <a:defRPr/>
              </a:pPr>
              <a:t>‹#›</a:t>
            </a:fld>
            <a:endParaRPr lang="en-US" altLang="en-US"/>
          </a:p>
        </p:txBody>
      </p:sp>
    </p:spTree>
    <p:extLst>
      <p:ext uri="{BB962C8B-B14F-4D97-AF65-F5344CB8AC3E}">
        <p14:creationId xmlns:p14="http://schemas.microsoft.com/office/powerpoint/2010/main" val="3267272925"/>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12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679322B-C6E4-4297-A256-EC93EB87A136}" type="datetime1">
              <a:rPr lang="en-US"/>
              <a:pPr>
                <a:defRPr/>
              </a:pPr>
              <a:t>11/11/2023</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Nguyễn Tô Quốc Thái</a:t>
            </a:r>
          </a:p>
        </p:txBody>
      </p:sp>
      <p:sp>
        <p:nvSpPr>
          <p:cNvPr id="7" name="Slide Number Placeholder 5"/>
          <p:cNvSpPr>
            <a:spLocks noGrp="1"/>
          </p:cNvSpPr>
          <p:nvPr>
            <p:ph type="sldNum" sz="quarter" idx="12"/>
          </p:nvPr>
        </p:nvSpPr>
        <p:spPr/>
        <p:txBody>
          <a:bodyPr/>
          <a:lstStyle>
            <a:lvl1pPr>
              <a:defRPr/>
            </a:lvl1pPr>
          </a:lstStyle>
          <a:p>
            <a:pPr>
              <a:defRPr/>
            </a:pPr>
            <a:fld id="{24BE5519-70A7-4B6C-8072-7A014ED92B86}" type="slidenum">
              <a:rPr lang="en-US" altLang="en-US"/>
              <a:pPr>
                <a:defRPr/>
              </a:pPr>
              <a:t>‹#›</a:t>
            </a:fld>
            <a:endParaRPr lang="en-US" altLang="en-US"/>
          </a:p>
        </p:txBody>
      </p:sp>
    </p:spTree>
    <p:extLst>
      <p:ext uri="{BB962C8B-B14F-4D97-AF65-F5344CB8AC3E}">
        <p14:creationId xmlns:p14="http://schemas.microsoft.com/office/powerpoint/2010/main" val="240168964"/>
      </p:ext>
    </p:extLst>
  </p:cSld>
  <p:clrMapOvr>
    <a:masterClrMapping/>
  </p:clrMapOvr>
  <p:transition spd="med">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8010DF2-37AC-4F21-895E-0B0CC1EF2A46}" type="datetime1">
              <a:rPr lang="en-US"/>
              <a:pPr>
                <a:defRPr/>
              </a:pPr>
              <a:t>11/11/2023</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Nguyễn Tô Quốc Thái</a:t>
            </a:r>
          </a:p>
        </p:txBody>
      </p:sp>
      <p:sp>
        <p:nvSpPr>
          <p:cNvPr id="7" name="Slide Number Placeholder 5"/>
          <p:cNvSpPr>
            <a:spLocks noGrp="1"/>
          </p:cNvSpPr>
          <p:nvPr>
            <p:ph type="sldNum" sz="quarter" idx="12"/>
          </p:nvPr>
        </p:nvSpPr>
        <p:spPr/>
        <p:txBody>
          <a:bodyPr/>
          <a:lstStyle>
            <a:lvl1pPr>
              <a:defRPr/>
            </a:lvl1pPr>
          </a:lstStyle>
          <a:p>
            <a:pPr>
              <a:defRPr/>
            </a:pPr>
            <a:fld id="{7C024223-8A91-42A6-9DEA-8F7AEC1EB6A4}" type="slidenum">
              <a:rPr lang="en-US" altLang="en-US"/>
              <a:pPr>
                <a:defRPr/>
              </a:pPr>
              <a:t>‹#›</a:t>
            </a:fld>
            <a:endParaRPr lang="en-US" altLang="en-US"/>
          </a:p>
        </p:txBody>
      </p:sp>
    </p:spTree>
    <p:extLst>
      <p:ext uri="{BB962C8B-B14F-4D97-AF65-F5344CB8AC3E}">
        <p14:creationId xmlns:p14="http://schemas.microsoft.com/office/powerpoint/2010/main" val="1947275375"/>
      </p:ext>
    </p:extLst>
  </p:cSld>
  <p:clrMapOvr>
    <a:masterClrMapping/>
  </p:clrMapOvr>
  <p:transition spd="med">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1345041-5EC6-4633-8918-821ACD6C8E31}" type="datetime1">
              <a:rPr lang="en-US"/>
              <a:pPr>
                <a:defRPr/>
              </a:pPr>
              <a:t>11/11/2023</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Nguyễn Tô Quốc Thái</a:t>
            </a:r>
          </a:p>
        </p:txBody>
      </p:sp>
      <p:sp>
        <p:nvSpPr>
          <p:cNvPr id="6" name="Slide Number Placeholder 5"/>
          <p:cNvSpPr>
            <a:spLocks noGrp="1"/>
          </p:cNvSpPr>
          <p:nvPr>
            <p:ph type="sldNum" sz="quarter" idx="12"/>
          </p:nvPr>
        </p:nvSpPr>
        <p:spPr/>
        <p:txBody>
          <a:bodyPr/>
          <a:lstStyle>
            <a:lvl1pPr>
              <a:defRPr/>
            </a:lvl1pPr>
          </a:lstStyle>
          <a:p>
            <a:pPr>
              <a:defRPr/>
            </a:pPr>
            <a:fld id="{DAE03738-2652-4E96-B3AC-8FC04469949C}" type="slidenum">
              <a:rPr lang="en-US" altLang="en-US"/>
              <a:pPr>
                <a:defRPr/>
              </a:pPr>
              <a:t>‹#›</a:t>
            </a:fld>
            <a:endParaRPr lang="en-US" altLang="en-US"/>
          </a:p>
        </p:txBody>
      </p:sp>
    </p:spTree>
    <p:extLst>
      <p:ext uri="{BB962C8B-B14F-4D97-AF65-F5344CB8AC3E}">
        <p14:creationId xmlns:p14="http://schemas.microsoft.com/office/powerpoint/2010/main" val="3227505847"/>
      </p:ext>
    </p:extLst>
  </p:cSld>
  <p:clrMapOvr>
    <a:masterClrMapping/>
  </p:clrMapOvr>
  <p:transition spd="med">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08"/>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708"/>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68FB46F-A4E2-4676-A44E-411E8BCEA1E3}" type="datetime1">
              <a:rPr lang="en-US"/>
              <a:pPr>
                <a:defRPr/>
              </a:pPr>
              <a:t>11/11/2023</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Nguyễn Tô Quốc Thái</a:t>
            </a:r>
          </a:p>
        </p:txBody>
      </p:sp>
      <p:sp>
        <p:nvSpPr>
          <p:cNvPr id="6" name="Slide Number Placeholder 5"/>
          <p:cNvSpPr>
            <a:spLocks noGrp="1"/>
          </p:cNvSpPr>
          <p:nvPr>
            <p:ph type="sldNum" sz="quarter" idx="12"/>
          </p:nvPr>
        </p:nvSpPr>
        <p:spPr/>
        <p:txBody>
          <a:bodyPr/>
          <a:lstStyle>
            <a:lvl1pPr>
              <a:defRPr/>
            </a:lvl1pPr>
          </a:lstStyle>
          <a:p>
            <a:pPr>
              <a:defRPr/>
            </a:pPr>
            <a:fld id="{DE6607C2-280D-4589-B4E0-FDAF49B250DC}" type="slidenum">
              <a:rPr lang="en-US" altLang="en-US"/>
              <a:pPr>
                <a:defRPr/>
              </a:pPr>
              <a:t>‹#›</a:t>
            </a:fld>
            <a:endParaRPr lang="en-US" altLang="en-US"/>
          </a:p>
        </p:txBody>
      </p:sp>
    </p:spTree>
    <p:extLst>
      <p:ext uri="{BB962C8B-B14F-4D97-AF65-F5344CB8AC3E}">
        <p14:creationId xmlns:p14="http://schemas.microsoft.com/office/powerpoint/2010/main" val="3450650785"/>
      </p:ext>
    </p:extLst>
  </p:cSld>
  <p:clrMapOvr>
    <a:masterClrMapping/>
  </p:clrMapOvr>
  <p:transition spd="med">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4" name="Rectangle 3"/>
          <p:cNvSpPr/>
          <p:nvPr userDrawn="1"/>
        </p:nvSpPr>
        <p:spPr>
          <a:xfrm>
            <a:off x="0" y="2151063"/>
            <a:ext cx="12192000" cy="2609850"/>
          </a:xfrm>
          <a:prstGeom prst="rect">
            <a:avLst/>
          </a:prstGeom>
          <a:solidFill>
            <a:srgbClr val="F693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endParaRPr>
          </a:p>
        </p:txBody>
      </p:sp>
      <p:sp>
        <p:nvSpPr>
          <p:cNvPr id="9" name="Picture Placeholder 8"/>
          <p:cNvSpPr>
            <a:spLocks noGrp="1"/>
          </p:cNvSpPr>
          <p:nvPr>
            <p:ph type="pic" sz="quarter" idx="10"/>
          </p:nvPr>
        </p:nvSpPr>
        <p:spPr>
          <a:xfrm>
            <a:off x="3792071" y="1039912"/>
            <a:ext cx="3612776" cy="4823011"/>
          </a:xfrm>
          <a:custGeom>
            <a:avLst/>
            <a:gdLst>
              <a:gd name="connsiteX0" fmla="*/ 89829 w 2936545"/>
              <a:gd name="connsiteY0" fmla="*/ 0 h 3993985"/>
              <a:gd name="connsiteX1" fmla="*/ 2846716 w 2936545"/>
              <a:gd name="connsiteY1" fmla="*/ 0 h 3993985"/>
              <a:gd name="connsiteX2" fmla="*/ 2936545 w 2936545"/>
              <a:gd name="connsiteY2" fmla="*/ 89829 h 3993985"/>
              <a:gd name="connsiteX3" fmla="*/ 2936545 w 2936545"/>
              <a:gd name="connsiteY3" fmla="*/ 3904156 h 3993985"/>
              <a:gd name="connsiteX4" fmla="*/ 2846716 w 2936545"/>
              <a:gd name="connsiteY4" fmla="*/ 3993985 h 3993985"/>
              <a:gd name="connsiteX5" fmla="*/ 89829 w 2936545"/>
              <a:gd name="connsiteY5" fmla="*/ 3993985 h 3993985"/>
              <a:gd name="connsiteX6" fmla="*/ 0 w 2936545"/>
              <a:gd name="connsiteY6" fmla="*/ 3904156 h 3993985"/>
              <a:gd name="connsiteX7" fmla="*/ 0 w 2936545"/>
              <a:gd name="connsiteY7" fmla="*/ 89829 h 3993985"/>
              <a:gd name="connsiteX8" fmla="*/ 89829 w 2936545"/>
              <a:gd name="connsiteY8" fmla="*/ 0 h 3993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36545" h="3993985">
                <a:moveTo>
                  <a:pt x="89829" y="0"/>
                </a:moveTo>
                <a:lnTo>
                  <a:pt x="2846716" y="0"/>
                </a:lnTo>
                <a:cubicBezTo>
                  <a:pt x="2896327" y="0"/>
                  <a:pt x="2936545" y="40218"/>
                  <a:pt x="2936545" y="89829"/>
                </a:cubicBezTo>
                <a:lnTo>
                  <a:pt x="2936545" y="3904156"/>
                </a:lnTo>
                <a:cubicBezTo>
                  <a:pt x="2936545" y="3953767"/>
                  <a:pt x="2896327" y="3993985"/>
                  <a:pt x="2846716" y="3993985"/>
                </a:cubicBezTo>
                <a:lnTo>
                  <a:pt x="89829" y="3993985"/>
                </a:lnTo>
                <a:cubicBezTo>
                  <a:pt x="40218" y="3993985"/>
                  <a:pt x="0" y="3953767"/>
                  <a:pt x="0" y="3904156"/>
                </a:cubicBezTo>
                <a:lnTo>
                  <a:pt x="0" y="89829"/>
                </a:lnTo>
                <a:cubicBezTo>
                  <a:pt x="0" y="40218"/>
                  <a:pt x="40218" y="0"/>
                  <a:pt x="89829" y="0"/>
                </a:cubicBezTo>
                <a:close/>
              </a:path>
            </a:pathLst>
          </a:custGeom>
          <a:solidFill>
            <a:schemeClr val="bg1">
              <a:lumMod val="95000"/>
            </a:schemeClr>
          </a:solidFill>
        </p:spPr>
        <p:txBody>
          <a:bodyPr>
            <a:noAutofit/>
          </a:bodyPr>
          <a:lstStyle>
            <a:lvl1pPr>
              <a:defRPr sz="900">
                <a:latin typeface="Arial" panose="020B0604020202020204" pitchFamily="34" charset="0"/>
                <a:cs typeface="Arial" panose="020B0604020202020204" pitchFamily="34" charset="0"/>
              </a:defRPr>
            </a:lvl1pPr>
          </a:lstStyle>
          <a:p>
            <a:pPr lvl="0"/>
            <a:endParaRPr lang="en-US" noProof="0" dirty="0"/>
          </a:p>
        </p:txBody>
      </p:sp>
      <p:sp>
        <p:nvSpPr>
          <p:cNvPr id="10" name="Picture Placeholder 9"/>
          <p:cNvSpPr>
            <a:spLocks noGrp="1"/>
          </p:cNvSpPr>
          <p:nvPr>
            <p:ph type="pic" sz="quarter" idx="11"/>
          </p:nvPr>
        </p:nvSpPr>
        <p:spPr>
          <a:xfrm>
            <a:off x="8175813" y="1039912"/>
            <a:ext cx="3523131" cy="4823011"/>
          </a:xfrm>
          <a:custGeom>
            <a:avLst/>
            <a:gdLst>
              <a:gd name="connsiteX0" fmla="*/ 89829 w 2936545"/>
              <a:gd name="connsiteY0" fmla="*/ 0 h 3993985"/>
              <a:gd name="connsiteX1" fmla="*/ 2846716 w 2936545"/>
              <a:gd name="connsiteY1" fmla="*/ 0 h 3993985"/>
              <a:gd name="connsiteX2" fmla="*/ 2936545 w 2936545"/>
              <a:gd name="connsiteY2" fmla="*/ 89829 h 3993985"/>
              <a:gd name="connsiteX3" fmla="*/ 2936545 w 2936545"/>
              <a:gd name="connsiteY3" fmla="*/ 3904156 h 3993985"/>
              <a:gd name="connsiteX4" fmla="*/ 2846716 w 2936545"/>
              <a:gd name="connsiteY4" fmla="*/ 3993985 h 3993985"/>
              <a:gd name="connsiteX5" fmla="*/ 89829 w 2936545"/>
              <a:gd name="connsiteY5" fmla="*/ 3993985 h 3993985"/>
              <a:gd name="connsiteX6" fmla="*/ 0 w 2936545"/>
              <a:gd name="connsiteY6" fmla="*/ 3904156 h 3993985"/>
              <a:gd name="connsiteX7" fmla="*/ 0 w 2936545"/>
              <a:gd name="connsiteY7" fmla="*/ 89829 h 3993985"/>
              <a:gd name="connsiteX8" fmla="*/ 89829 w 2936545"/>
              <a:gd name="connsiteY8" fmla="*/ 0 h 3993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36545" h="3993985">
                <a:moveTo>
                  <a:pt x="89829" y="0"/>
                </a:moveTo>
                <a:lnTo>
                  <a:pt x="2846716" y="0"/>
                </a:lnTo>
                <a:cubicBezTo>
                  <a:pt x="2896327" y="0"/>
                  <a:pt x="2936545" y="40218"/>
                  <a:pt x="2936545" y="89829"/>
                </a:cubicBezTo>
                <a:lnTo>
                  <a:pt x="2936545" y="3904156"/>
                </a:lnTo>
                <a:cubicBezTo>
                  <a:pt x="2936545" y="3953767"/>
                  <a:pt x="2896327" y="3993985"/>
                  <a:pt x="2846716" y="3993985"/>
                </a:cubicBezTo>
                <a:lnTo>
                  <a:pt x="89829" y="3993985"/>
                </a:lnTo>
                <a:cubicBezTo>
                  <a:pt x="40218" y="3993985"/>
                  <a:pt x="0" y="3953767"/>
                  <a:pt x="0" y="3904156"/>
                </a:cubicBezTo>
                <a:lnTo>
                  <a:pt x="0" y="89829"/>
                </a:lnTo>
                <a:cubicBezTo>
                  <a:pt x="0" y="40218"/>
                  <a:pt x="40218" y="0"/>
                  <a:pt x="89829" y="0"/>
                </a:cubicBezTo>
                <a:close/>
              </a:path>
            </a:pathLst>
          </a:custGeom>
          <a:solidFill>
            <a:schemeClr val="bg1">
              <a:lumMod val="95000"/>
            </a:schemeClr>
          </a:solidFill>
        </p:spPr>
        <p:txBody>
          <a:bodyPr>
            <a:noAutofit/>
          </a:bodyPr>
          <a:lstStyle>
            <a:lvl1pPr>
              <a:defRPr sz="900">
                <a:latin typeface="Arial" panose="020B0604020202020204" pitchFamily="34" charset="0"/>
                <a:cs typeface="Arial" panose="020B0604020202020204" pitchFamily="34" charset="0"/>
              </a:defRPr>
            </a:lvl1pPr>
          </a:lstStyle>
          <a:p>
            <a:pPr lvl="0"/>
            <a:endParaRPr lang="en-US" noProof="0" dirty="0"/>
          </a:p>
        </p:txBody>
      </p:sp>
    </p:spTree>
    <p:extLst>
      <p:ext uri="{BB962C8B-B14F-4D97-AF65-F5344CB8AC3E}">
        <p14:creationId xmlns:p14="http://schemas.microsoft.com/office/powerpoint/2010/main" val="2461490227"/>
      </p:ext>
    </p:extLst>
  </p:cSld>
  <p:clrMapOvr>
    <a:masterClrMapping/>
  </p:clrMapOvr>
  <p:transition spd="med">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11" name="Text Placeholder 10"/>
          <p:cNvSpPr>
            <a:spLocks noGrp="1"/>
          </p:cNvSpPr>
          <p:nvPr>
            <p:ph type="body" sz="quarter" idx="13"/>
          </p:nvPr>
        </p:nvSpPr>
        <p:spPr>
          <a:xfrm>
            <a:off x="333423" y="397249"/>
            <a:ext cx="10905239" cy="444500"/>
          </a:xfrm>
        </p:spPr>
        <p:txBody>
          <a:bodyPr lIns="0" tIns="0" rIns="0" bIns="0">
            <a:normAutofit/>
          </a:bodyPr>
          <a:lstStyle>
            <a:lvl1pPr marL="0" indent="0">
              <a:buNone/>
              <a:defRPr sz="1500">
                <a:solidFill>
                  <a:schemeClr val="tx1">
                    <a:lumMod val="75000"/>
                    <a:lumOff val="25000"/>
                  </a:schemeClr>
                </a:solidFill>
                <a:latin typeface="Lato" panose="020F0502020204030203" pitchFamily="34" charset="0"/>
              </a:defRPr>
            </a:lvl1pPr>
          </a:lstStyle>
          <a:p>
            <a:pPr lvl="0"/>
            <a:endParaRPr lang="id-ID" dirty="0"/>
          </a:p>
        </p:txBody>
      </p:sp>
      <p:sp>
        <p:nvSpPr>
          <p:cNvPr id="12" name="Text Placeholder 10"/>
          <p:cNvSpPr>
            <a:spLocks noGrp="1"/>
          </p:cNvSpPr>
          <p:nvPr>
            <p:ph type="body" sz="quarter" idx="14"/>
          </p:nvPr>
        </p:nvSpPr>
        <p:spPr>
          <a:xfrm>
            <a:off x="333423" y="790433"/>
            <a:ext cx="10905239" cy="280985"/>
          </a:xfrm>
        </p:spPr>
        <p:txBody>
          <a:bodyPr lIns="0" tIns="0" rIns="0" bIns="0">
            <a:normAutofit/>
          </a:bodyPr>
          <a:lstStyle>
            <a:lvl1pPr marL="0" indent="0">
              <a:buNone/>
              <a:defRPr sz="750">
                <a:solidFill>
                  <a:schemeClr val="bg1">
                    <a:lumMod val="50000"/>
                  </a:schemeClr>
                </a:solidFill>
                <a:latin typeface="+mn-lt"/>
              </a:defRPr>
            </a:lvl1pPr>
          </a:lstStyle>
          <a:p>
            <a:pPr lvl="0"/>
            <a:endParaRPr lang="id-ID" dirty="0"/>
          </a:p>
        </p:txBody>
      </p:sp>
    </p:spTree>
    <p:extLst>
      <p:ext uri="{BB962C8B-B14F-4D97-AF65-F5344CB8AC3E}">
        <p14:creationId xmlns:p14="http://schemas.microsoft.com/office/powerpoint/2010/main" val="213925888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902DAEB-4BAD-44FF-885F-994002328A5F}" type="datetimeFigureOut">
              <a:rPr lang="en-US" smtClean="0"/>
              <a:pPr/>
              <a:t>11/11/2023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69AB9A-21E2-437E-8463-8176122B8287}" type="slidenum">
              <a:rPr lang="en-US" smtClean="0"/>
              <a:pPr/>
              <a:t>‹#›</a:t>
            </a:fld>
            <a:endParaRPr lang="en-US"/>
          </a:p>
        </p:txBody>
      </p:sp>
    </p:spTree>
    <p:extLst>
      <p:ext uri="{BB962C8B-B14F-4D97-AF65-F5344CB8AC3E}">
        <p14:creationId xmlns:p14="http://schemas.microsoft.com/office/powerpoint/2010/main" val="31765345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C3046DAD-744D-4DC0-BEB8-31573D817C38}" type="datetimeFigureOut">
              <a:rPr lang="vi-VN" smtClean="0"/>
              <a:pPr/>
              <a:t>11/11/2023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0300EF2A-AA71-4872-A66C-3F4EA17855AF}" type="slidenum">
              <a:rPr lang="vi-VN" smtClean="0"/>
              <a:pPr/>
              <a:t>‹#›</a:t>
            </a:fld>
            <a:endParaRPr lang="vi-VN"/>
          </a:p>
        </p:txBody>
      </p:sp>
    </p:spTree>
    <p:extLst>
      <p:ext uri="{BB962C8B-B14F-4D97-AF65-F5344CB8AC3E}">
        <p14:creationId xmlns:p14="http://schemas.microsoft.com/office/powerpoint/2010/main" val="194263724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02DAEB-4BAD-44FF-885F-994002328A5F}" type="datetimeFigureOut">
              <a:rPr lang="en-US" smtClean="0"/>
              <a:pPr/>
              <a:t>11/11/2023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69AB9A-21E2-437E-8463-8176122B8287}" type="slidenum">
              <a:rPr lang="en-US" smtClean="0"/>
              <a:pPr/>
              <a:t>‹#›</a:t>
            </a:fld>
            <a:endParaRPr lang="en-US"/>
          </a:p>
        </p:txBody>
      </p:sp>
    </p:spTree>
    <p:extLst>
      <p:ext uri="{BB962C8B-B14F-4D97-AF65-F5344CB8AC3E}">
        <p14:creationId xmlns:p14="http://schemas.microsoft.com/office/powerpoint/2010/main" val="256340131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902DAEB-4BAD-44FF-885F-994002328A5F}" type="datetimeFigureOut">
              <a:rPr lang="en-US" smtClean="0"/>
              <a:pPr/>
              <a:t>11/11/2023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69AB9A-21E2-437E-8463-8176122B8287}" type="slidenum">
              <a:rPr lang="en-US" smtClean="0"/>
              <a:pPr/>
              <a:t>‹#›</a:t>
            </a:fld>
            <a:endParaRPr lang="en-US"/>
          </a:p>
        </p:txBody>
      </p:sp>
    </p:spTree>
    <p:extLst>
      <p:ext uri="{BB962C8B-B14F-4D97-AF65-F5344CB8AC3E}">
        <p14:creationId xmlns:p14="http://schemas.microsoft.com/office/powerpoint/2010/main" val="408963590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902DAEB-4BAD-44FF-885F-994002328A5F}" type="datetimeFigureOut">
              <a:rPr lang="en-US" smtClean="0"/>
              <a:pPr/>
              <a:t>11/11/2023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69AB9A-21E2-437E-8463-8176122B8287}" type="slidenum">
              <a:rPr lang="en-US" smtClean="0"/>
              <a:pPr/>
              <a:t>‹#›</a:t>
            </a:fld>
            <a:endParaRPr lang="en-US"/>
          </a:p>
        </p:txBody>
      </p:sp>
    </p:spTree>
    <p:extLst>
      <p:ext uri="{BB962C8B-B14F-4D97-AF65-F5344CB8AC3E}">
        <p14:creationId xmlns:p14="http://schemas.microsoft.com/office/powerpoint/2010/main" val="45411857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902DAEB-4BAD-44FF-885F-994002328A5F}" type="datetimeFigureOut">
              <a:rPr lang="en-US" smtClean="0"/>
              <a:pPr/>
              <a:t>11/11/2023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A69AB9A-21E2-437E-8463-8176122B8287}" type="slidenum">
              <a:rPr lang="en-US" smtClean="0"/>
              <a:pPr/>
              <a:t>‹#›</a:t>
            </a:fld>
            <a:endParaRPr lang="en-US"/>
          </a:p>
        </p:txBody>
      </p:sp>
    </p:spTree>
    <p:extLst>
      <p:ext uri="{BB962C8B-B14F-4D97-AF65-F5344CB8AC3E}">
        <p14:creationId xmlns:p14="http://schemas.microsoft.com/office/powerpoint/2010/main" val="377291639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902DAEB-4BAD-44FF-885F-994002328A5F}" type="datetimeFigureOut">
              <a:rPr lang="en-US" smtClean="0"/>
              <a:pPr/>
              <a:t>11/11/2023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A69AB9A-21E2-437E-8463-8176122B8287}" type="slidenum">
              <a:rPr lang="en-US" smtClean="0"/>
              <a:pPr/>
              <a:t>‹#›</a:t>
            </a:fld>
            <a:endParaRPr lang="en-US"/>
          </a:p>
        </p:txBody>
      </p:sp>
    </p:spTree>
    <p:extLst>
      <p:ext uri="{BB962C8B-B14F-4D97-AF65-F5344CB8AC3E}">
        <p14:creationId xmlns:p14="http://schemas.microsoft.com/office/powerpoint/2010/main" val="207653615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02DAEB-4BAD-44FF-885F-994002328A5F}" type="datetimeFigureOut">
              <a:rPr lang="en-US" smtClean="0"/>
              <a:pPr/>
              <a:t>11/11/2023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A69AB9A-21E2-437E-8463-8176122B8287}" type="slidenum">
              <a:rPr lang="en-US" smtClean="0"/>
              <a:pPr/>
              <a:t>‹#›</a:t>
            </a:fld>
            <a:endParaRPr lang="en-US"/>
          </a:p>
        </p:txBody>
      </p:sp>
    </p:spTree>
    <p:extLst>
      <p:ext uri="{BB962C8B-B14F-4D97-AF65-F5344CB8AC3E}">
        <p14:creationId xmlns:p14="http://schemas.microsoft.com/office/powerpoint/2010/main" val="133175820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902DAEB-4BAD-44FF-885F-994002328A5F}" type="datetimeFigureOut">
              <a:rPr lang="en-US" smtClean="0"/>
              <a:pPr/>
              <a:t>11/11/2023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69AB9A-21E2-437E-8463-8176122B8287}" type="slidenum">
              <a:rPr lang="en-US" smtClean="0"/>
              <a:pPr/>
              <a:t>‹#›</a:t>
            </a:fld>
            <a:endParaRPr lang="en-US"/>
          </a:p>
        </p:txBody>
      </p:sp>
    </p:spTree>
    <p:extLst>
      <p:ext uri="{BB962C8B-B14F-4D97-AF65-F5344CB8AC3E}">
        <p14:creationId xmlns:p14="http://schemas.microsoft.com/office/powerpoint/2010/main" val="317091189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902DAEB-4BAD-44FF-885F-994002328A5F}" type="datetimeFigureOut">
              <a:rPr lang="en-US" smtClean="0"/>
              <a:pPr/>
              <a:t>11/11/2023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69AB9A-21E2-437E-8463-8176122B8287}" type="slidenum">
              <a:rPr lang="en-US" smtClean="0"/>
              <a:pPr/>
              <a:t>‹#›</a:t>
            </a:fld>
            <a:endParaRPr lang="en-US"/>
          </a:p>
        </p:txBody>
      </p:sp>
    </p:spTree>
    <p:extLst>
      <p:ext uri="{BB962C8B-B14F-4D97-AF65-F5344CB8AC3E}">
        <p14:creationId xmlns:p14="http://schemas.microsoft.com/office/powerpoint/2010/main" val="68162155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02DAEB-4BAD-44FF-885F-994002328A5F}" type="datetimeFigureOut">
              <a:rPr lang="en-US" smtClean="0"/>
              <a:pPr/>
              <a:t>11/11/2023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69AB9A-21E2-437E-8463-8176122B8287}" type="slidenum">
              <a:rPr lang="en-US" smtClean="0"/>
              <a:pPr/>
              <a:t>‹#›</a:t>
            </a:fld>
            <a:endParaRPr lang="en-US"/>
          </a:p>
        </p:txBody>
      </p:sp>
    </p:spTree>
    <p:extLst>
      <p:ext uri="{BB962C8B-B14F-4D97-AF65-F5344CB8AC3E}">
        <p14:creationId xmlns:p14="http://schemas.microsoft.com/office/powerpoint/2010/main" val="140777774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02DAEB-4BAD-44FF-885F-994002328A5F}" type="datetimeFigureOut">
              <a:rPr lang="en-US" smtClean="0"/>
              <a:pPr/>
              <a:t>11/11/2023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69AB9A-21E2-437E-8463-8176122B8287}" type="slidenum">
              <a:rPr lang="en-US" smtClean="0"/>
              <a:pPr/>
              <a:t>‹#›</a:t>
            </a:fld>
            <a:endParaRPr lang="en-US"/>
          </a:p>
        </p:txBody>
      </p:sp>
    </p:spTree>
    <p:extLst>
      <p:ext uri="{BB962C8B-B14F-4D97-AF65-F5344CB8AC3E}">
        <p14:creationId xmlns:p14="http://schemas.microsoft.com/office/powerpoint/2010/main" val="30317867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C3046DAD-744D-4DC0-BEB8-31573D817C38}" type="datetimeFigureOut">
              <a:rPr lang="vi-VN" smtClean="0"/>
              <a:pPr/>
              <a:t>11/11/2023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0300EF2A-AA71-4872-A66C-3F4EA17855AF}" type="slidenum">
              <a:rPr lang="vi-VN" smtClean="0"/>
              <a:pPr/>
              <a:t>‹#›</a:t>
            </a:fld>
            <a:endParaRPr lang="vi-VN"/>
          </a:p>
        </p:txBody>
      </p:sp>
    </p:spTree>
    <p:extLst>
      <p:ext uri="{BB962C8B-B14F-4D97-AF65-F5344CB8AC3E}">
        <p14:creationId xmlns:p14="http://schemas.microsoft.com/office/powerpoint/2010/main" val="223391763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tint val="75000"/>
                  </a:prstClr>
                </a:solidFill>
              </a:rPr>
              <a:pPr/>
              <a:t>11/11/2023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srgbClr val="90C226"/>
                </a:solidFill>
              </a:rPr>
              <a:pPr/>
              <a:t>‹#›</a:t>
            </a:fld>
            <a:endParaRPr lang="en-US" dirty="0">
              <a:solidFill>
                <a:srgbClr val="90C226"/>
              </a:solidFill>
            </a:endParaRPr>
          </a:p>
        </p:txBody>
      </p:sp>
      <p:sp>
        <p:nvSpPr>
          <p:cNvPr id="18" name="Rectangle 17">
            <a:extLst>
              <a:ext uri="{FF2B5EF4-FFF2-40B4-BE49-F238E27FC236}">
                <a16:creationId xmlns:a16="http://schemas.microsoft.com/office/drawing/2014/main" id="{16A041ED-C6FE-4E38-8D7D-08D6E584E950}"/>
              </a:ext>
            </a:extLst>
          </p:cNvPr>
          <p:cNvSpPr/>
          <p:nvPr userDrawn="1"/>
        </p:nvSpPr>
        <p:spPr bwMode="blackWhite">
          <a:xfrm>
            <a:off x="254950" y="262784"/>
            <a:ext cx="11682101" cy="6332433"/>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pic>
        <p:nvPicPr>
          <p:cNvPr id="20" name="Picture 19">
            <a:extLst>
              <a:ext uri="{FF2B5EF4-FFF2-40B4-BE49-F238E27FC236}">
                <a16:creationId xmlns:a16="http://schemas.microsoft.com/office/drawing/2014/main" id="{057C27D7-D001-4902-A335-76FDAB5B52B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648" r="13926" b="71478"/>
          <a:stretch/>
        </p:blipFill>
        <p:spPr>
          <a:xfrm>
            <a:off x="342899" y="4546601"/>
            <a:ext cx="11715751" cy="2025650"/>
          </a:xfrm>
          <a:prstGeom prst="rect">
            <a:avLst/>
          </a:prstGeom>
        </p:spPr>
      </p:pic>
    </p:spTree>
    <p:extLst>
      <p:ext uri="{BB962C8B-B14F-4D97-AF65-F5344CB8AC3E}">
        <p14:creationId xmlns:p14="http://schemas.microsoft.com/office/powerpoint/2010/main" val="358786237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tint val="75000"/>
                  </a:prstClr>
                </a:solidFill>
              </a:rPr>
              <a:pPr/>
              <a:t>11/11/2023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srgbClr val="90C226"/>
                </a:solidFill>
              </a:rPr>
              <a:pPr/>
              <a:t>‹#›</a:t>
            </a:fld>
            <a:endParaRPr lang="en-US" dirty="0">
              <a:solidFill>
                <a:srgbClr val="90C226"/>
              </a:solidFill>
            </a:endParaRPr>
          </a:p>
        </p:txBody>
      </p:sp>
      <p:pic>
        <p:nvPicPr>
          <p:cNvPr id="7" name="Picture 6">
            <a:extLst>
              <a:ext uri="{FF2B5EF4-FFF2-40B4-BE49-F238E27FC236}">
                <a16:creationId xmlns:a16="http://schemas.microsoft.com/office/drawing/2014/main" id="{BC5B95FD-23C6-4160-81CC-1DF0FE89F89E}"/>
              </a:ext>
              <a:ext uri="{C183D7F6-B498-43B3-948B-1728B52AA6E4}">
                <adec:decorative xmlns:adec="http://schemas.microsoft.com/office/drawing/2017/decorative" xmlns=""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
          <a:stretch/>
        </p:blipFill>
        <p:spPr>
          <a:xfrm>
            <a:off x="269032" y="4801396"/>
            <a:ext cx="11653936" cy="1786228"/>
          </a:xfrm>
          <a:prstGeom prst="rect">
            <a:avLst/>
          </a:prstGeom>
        </p:spPr>
      </p:pic>
    </p:spTree>
    <p:extLst>
      <p:ext uri="{BB962C8B-B14F-4D97-AF65-F5344CB8AC3E}">
        <p14:creationId xmlns:p14="http://schemas.microsoft.com/office/powerpoint/2010/main" val="53106097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tint val="75000"/>
                  </a:prstClr>
                </a:solidFill>
              </a:rPr>
              <a:pPr/>
              <a:t>11/11/2023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srgbClr val="90C226"/>
                </a:solidFill>
              </a:rPr>
              <a:pPr/>
              <a:t>‹#›</a:t>
            </a:fld>
            <a:endParaRPr lang="en-US" dirty="0">
              <a:solidFill>
                <a:srgbClr val="90C226"/>
              </a:solidFill>
            </a:endParaRPr>
          </a:p>
        </p:txBody>
      </p:sp>
      <p:sp>
        <p:nvSpPr>
          <p:cNvPr id="7" name="Rectangle 6">
            <a:extLst>
              <a:ext uri="{FF2B5EF4-FFF2-40B4-BE49-F238E27FC236}">
                <a16:creationId xmlns:a16="http://schemas.microsoft.com/office/drawing/2014/main" id="{A57D0427-FCC2-4851-8CEB-C8526B236A72}"/>
              </a:ext>
            </a:extLst>
          </p:cNvPr>
          <p:cNvSpPr/>
          <p:nvPr userDrawn="1"/>
        </p:nvSpPr>
        <p:spPr>
          <a:xfrm>
            <a:off x="254951" y="262784"/>
            <a:ext cx="11683049" cy="633243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8" name="Rectangle 7">
            <a:extLst>
              <a:ext uri="{FF2B5EF4-FFF2-40B4-BE49-F238E27FC236}">
                <a16:creationId xmlns:a16="http://schemas.microsoft.com/office/drawing/2014/main" id="{6B039760-5F7E-4085-8D56-C741E723DB25}"/>
              </a:ext>
            </a:extLst>
          </p:cNvPr>
          <p:cNvSpPr/>
          <p:nvPr userDrawn="1"/>
        </p:nvSpPr>
        <p:spPr bwMode="blackWhite">
          <a:xfrm>
            <a:off x="254950" y="262784"/>
            <a:ext cx="11682101" cy="2072643"/>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Tree>
    <p:extLst>
      <p:ext uri="{BB962C8B-B14F-4D97-AF65-F5344CB8AC3E}">
        <p14:creationId xmlns:p14="http://schemas.microsoft.com/office/powerpoint/2010/main" val="429325611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smtClean="0">
                <a:solidFill>
                  <a:prstClr val="black">
                    <a:tint val="75000"/>
                  </a:prstClr>
                </a:solidFill>
              </a:rPr>
              <a:pPr/>
              <a:t>11/11/2023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6FF9F0C5-380F-41C2-899A-BAC0F0927E16}" type="slidenum">
              <a:rPr lang="en-US" smtClean="0">
                <a:solidFill>
                  <a:srgbClr val="90C226"/>
                </a:solidFill>
              </a:rPr>
              <a:pPr/>
              <a:t>‹#›</a:t>
            </a:fld>
            <a:endParaRPr lang="en-US" dirty="0">
              <a:solidFill>
                <a:srgbClr val="90C226"/>
              </a:solidFill>
            </a:endParaRPr>
          </a:p>
        </p:txBody>
      </p:sp>
      <p:pic>
        <p:nvPicPr>
          <p:cNvPr id="8" name="Picture 7">
            <a:extLst>
              <a:ext uri="{FF2B5EF4-FFF2-40B4-BE49-F238E27FC236}">
                <a16:creationId xmlns:a16="http://schemas.microsoft.com/office/drawing/2014/main" id="{B5A29A29-1018-4F68-9434-0C6058B99C5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
          <a:stretch/>
        </p:blipFill>
        <p:spPr>
          <a:xfrm>
            <a:off x="269032" y="4801396"/>
            <a:ext cx="11653936" cy="1786228"/>
          </a:xfrm>
          <a:prstGeom prst="rect">
            <a:avLst/>
          </a:prstGeom>
        </p:spPr>
      </p:pic>
    </p:spTree>
    <p:extLst>
      <p:ext uri="{BB962C8B-B14F-4D97-AF65-F5344CB8AC3E}">
        <p14:creationId xmlns:p14="http://schemas.microsoft.com/office/powerpoint/2010/main" val="417405840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744E560-77BF-4D1A-B6E7-CD55CE12B1B8}" type="datetimeFigureOut">
              <a:rPr lang="en-US" smtClean="0">
                <a:solidFill>
                  <a:prstClr val="black">
                    <a:tint val="75000"/>
                  </a:prstClr>
                </a:solidFill>
              </a:rPr>
              <a:pPr/>
              <a:t>11/11/2023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359379A-16E2-4C4A-96D0-A52C442257E7}"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309796168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solidFill>
                  <a:prstClr val="black">
                    <a:tint val="75000"/>
                  </a:prstClr>
                </a:solidFill>
              </a:rPr>
              <a:pPr/>
              <a:t>11/11/2023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smtClean="0">
                <a:solidFill>
                  <a:srgbClr val="90C226"/>
                </a:solidFill>
              </a:rPr>
              <a:pPr/>
              <a:t>‹#›</a:t>
            </a:fld>
            <a:endParaRPr lang="en-US" dirty="0">
              <a:solidFill>
                <a:srgbClr val="90C226"/>
              </a:solidFill>
            </a:endParaRPr>
          </a:p>
        </p:txBody>
      </p:sp>
      <p:sp>
        <p:nvSpPr>
          <p:cNvPr id="6" name="Rectangle 5">
            <a:extLst>
              <a:ext uri="{FF2B5EF4-FFF2-40B4-BE49-F238E27FC236}">
                <a16:creationId xmlns:a16="http://schemas.microsoft.com/office/drawing/2014/main" id="{167ED304-3DFB-4C19-B6F0-B50772D5CA8D}"/>
              </a:ext>
            </a:extLst>
          </p:cNvPr>
          <p:cNvSpPr/>
          <p:nvPr userDrawn="1"/>
        </p:nvSpPr>
        <p:spPr>
          <a:xfrm>
            <a:off x="256032" y="265176"/>
            <a:ext cx="11683049" cy="633243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defTabSz="457200"/>
            <a:endParaRPr lang="en-US" dirty="0">
              <a:solidFill>
                <a:prstClr val="white"/>
              </a:solidFill>
            </a:endParaRPr>
          </a:p>
        </p:txBody>
      </p:sp>
      <p:cxnSp>
        <p:nvCxnSpPr>
          <p:cNvPr id="7" name="Straight Connector 6">
            <a:extLst>
              <a:ext uri="{FF2B5EF4-FFF2-40B4-BE49-F238E27FC236}">
                <a16:creationId xmlns:a16="http://schemas.microsoft.com/office/drawing/2014/main" id="{4BD60C44-7674-4D15-9C56-2F78A2FB6EDD}"/>
              </a:ext>
            </a:extLst>
          </p:cNvPr>
          <p:cNvCxnSpPr/>
          <p:nvPr userDrawn="1"/>
        </p:nvCxnSpPr>
        <p:spPr>
          <a:xfrm>
            <a:off x="604434" y="1196392"/>
            <a:ext cx="10983132" cy="0"/>
          </a:xfrm>
          <a:prstGeom prst="line">
            <a:avLst/>
          </a:prstGeom>
          <a:ln w="25400">
            <a:solidFill>
              <a:srgbClr val="D2472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835781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solidFill>
                  <a:prstClr val="black">
                    <a:tint val="75000"/>
                  </a:prstClr>
                </a:solidFill>
              </a:rPr>
              <a:pPr/>
              <a:t>11/11/2023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smtClean="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367274032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744E560-77BF-4D1A-B6E7-CD55CE12B1B8}" type="datetimeFigureOut">
              <a:rPr lang="en-US" smtClean="0">
                <a:solidFill>
                  <a:prstClr val="black">
                    <a:tint val="75000"/>
                  </a:prstClr>
                </a:solidFill>
              </a:rPr>
              <a:pPr/>
              <a:t>11/11/2023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359379A-16E2-4C4A-96D0-A52C442257E7}"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233810914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744E560-77BF-4D1A-B6E7-CD55CE12B1B8}" type="datetimeFigureOut">
              <a:rPr lang="en-US" smtClean="0">
                <a:solidFill>
                  <a:prstClr val="black">
                    <a:tint val="75000"/>
                  </a:prstClr>
                </a:solidFill>
              </a:rPr>
              <a:pPr/>
              <a:t>11/11/2023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359379A-16E2-4C4A-96D0-A52C442257E7}"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331003585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744E560-77BF-4D1A-B6E7-CD55CE12B1B8}" type="datetimeFigureOut">
              <a:rPr lang="en-US" smtClean="0">
                <a:solidFill>
                  <a:prstClr val="black">
                    <a:tint val="75000"/>
                  </a:prstClr>
                </a:solidFill>
              </a:rPr>
              <a:pPr/>
              <a:t>11/11/2023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359379A-16E2-4C4A-96D0-A52C442257E7}"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18943013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49"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3046DAD-744D-4DC0-BEB8-31573D817C38}" type="datetimeFigureOut">
              <a:rPr lang="vi-VN" smtClean="0"/>
              <a:pPr/>
              <a:t>11/11/2023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0300EF2A-AA71-4872-A66C-3F4EA17855AF}" type="slidenum">
              <a:rPr lang="vi-VN" smtClean="0"/>
              <a:pPr/>
              <a:t>‹#›</a:t>
            </a:fld>
            <a:endParaRPr lang="vi-VN"/>
          </a:p>
        </p:txBody>
      </p:sp>
    </p:spTree>
    <p:extLst>
      <p:ext uri="{BB962C8B-B14F-4D97-AF65-F5344CB8AC3E}">
        <p14:creationId xmlns:p14="http://schemas.microsoft.com/office/powerpoint/2010/main" val="386735045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744E560-77BF-4D1A-B6E7-CD55CE12B1B8}" type="datetimeFigureOut">
              <a:rPr lang="en-US" smtClean="0">
                <a:solidFill>
                  <a:prstClr val="black">
                    <a:tint val="75000"/>
                  </a:prstClr>
                </a:solidFill>
              </a:rPr>
              <a:pPr/>
              <a:t>11/11/2023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359379A-16E2-4C4A-96D0-A52C442257E7}" type="slidenum">
              <a:rPr lang="en-US" smtClean="0">
                <a:solidFill>
                  <a:srgbClr val="90C226"/>
                </a:solidFill>
              </a:rPr>
              <a:pPr/>
              <a:t>‹#›</a:t>
            </a:fld>
            <a:endParaRPr lang="en-US">
              <a:solidFill>
                <a:srgbClr val="90C226"/>
              </a:solidFill>
            </a:endParaRPr>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defTabSz="457200"/>
            <a:r>
              <a:rPr lang="en-US" sz="8000" dirty="0">
                <a:ln w="3175" cmpd="sng">
                  <a:noFill/>
                </a:ln>
                <a:solidFill>
                  <a:srgbClr val="90C226">
                    <a:lumMod val="60000"/>
                    <a:lumOff val="40000"/>
                  </a:srgbClr>
                </a:solidFill>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defTabSz="457200"/>
            <a:r>
              <a:rPr lang="en-US" sz="8000" dirty="0">
                <a:ln w="3175" cmpd="sng">
                  <a:noFill/>
                </a:ln>
                <a:solidFill>
                  <a:srgbClr val="90C226">
                    <a:lumMod val="60000"/>
                    <a:lumOff val="40000"/>
                  </a:srgbClr>
                </a:solidFill>
                <a:latin typeface="Arial"/>
              </a:rPr>
              <a:t>”</a:t>
            </a:r>
            <a:endParaRPr lang="en-US" dirty="0">
              <a:solidFill>
                <a:srgbClr val="90C226">
                  <a:lumMod val="60000"/>
                  <a:lumOff val="40000"/>
                </a:srgbClr>
              </a:solidFill>
              <a:latin typeface="Arial"/>
            </a:endParaRPr>
          </a:p>
        </p:txBody>
      </p:sp>
    </p:spTree>
    <p:extLst>
      <p:ext uri="{BB962C8B-B14F-4D97-AF65-F5344CB8AC3E}">
        <p14:creationId xmlns:p14="http://schemas.microsoft.com/office/powerpoint/2010/main" val="145865664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744E560-77BF-4D1A-B6E7-CD55CE12B1B8}" type="datetimeFigureOut">
              <a:rPr lang="en-US" smtClean="0">
                <a:solidFill>
                  <a:prstClr val="black">
                    <a:tint val="75000"/>
                  </a:prstClr>
                </a:solidFill>
              </a:rPr>
              <a:pPr/>
              <a:t>11/11/2023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359379A-16E2-4C4A-96D0-A52C442257E7}"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208185694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744E560-77BF-4D1A-B6E7-CD55CE12B1B8}" type="datetimeFigureOut">
              <a:rPr lang="en-US" smtClean="0">
                <a:solidFill>
                  <a:prstClr val="black">
                    <a:tint val="75000"/>
                  </a:prstClr>
                </a:solidFill>
              </a:rPr>
              <a:pPr/>
              <a:t>11/11/2023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359379A-16E2-4C4A-96D0-A52C442257E7}" type="slidenum">
              <a:rPr lang="en-US" smtClean="0">
                <a:solidFill>
                  <a:srgbClr val="90C226"/>
                </a:solidFill>
              </a:rPr>
              <a:pPr/>
              <a:t>‹#›</a:t>
            </a:fld>
            <a:endParaRPr lang="en-US">
              <a:solidFill>
                <a:srgbClr val="90C226"/>
              </a:solidFill>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defTabSz="457200"/>
            <a:r>
              <a:rPr lang="en-US" sz="8000" dirty="0">
                <a:ln w="3175" cmpd="sng">
                  <a:noFill/>
                </a:ln>
                <a:solidFill>
                  <a:srgbClr val="90C226">
                    <a:lumMod val="60000"/>
                    <a:lumOff val="40000"/>
                  </a:srgbClr>
                </a:solidFill>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defTabSz="457200"/>
            <a:r>
              <a:rPr lang="en-US" sz="8000" dirty="0">
                <a:ln w="3175" cmpd="sng">
                  <a:noFill/>
                </a:ln>
                <a:solidFill>
                  <a:srgbClr val="90C226">
                    <a:lumMod val="60000"/>
                    <a:lumOff val="40000"/>
                  </a:srgbClr>
                </a:solidFill>
                <a:latin typeface="Arial"/>
              </a:rPr>
              <a:t>”</a:t>
            </a:r>
          </a:p>
        </p:txBody>
      </p:sp>
    </p:spTree>
    <p:extLst>
      <p:ext uri="{BB962C8B-B14F-4D97-AF65-F5344CB8AC3E}">
        <p14:creationId xmlns:p14="http://schemas.microsoft.com/office/powerpoint/2010/main" val="310502918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744E560-77BF-4D1A-B6E7-CD55CE12B1B8}" type="datetimeFigureOut">
              <a:rPr lang="en-US" smtClean="0">
                <a:solidFill>
                  <a:prstClr val="black">
                    <a:tint val="75000"/>
                  </a:prstClr>
                </a:solidFill>
              </a:rPr>
              <a:pPr/>
              <a:t>11/11/2023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359379A-16E2-4C4A-96D0-A52C442257E7}"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253458070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744E560-77BF-4D1A-B6E7-CD55CE12B1B8}" type="datetimeFigureOut">
              <a:rPr lang="en-US" smtClean="0">
                <a:solidFill>
                  <a:prstClr val="black">
                    <a:tint val="75000"/>
                  </a:prstClr>
                </a:solidFill>
              </a:rPr>
              <a:pPr/>
              <a:t>11/11/2023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359379A-16E2-4C4A-96D0-A52C442257E7}"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54555393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744E560-77BF-4D1A-B6E7-CD55CE12B1B8}" type="datetimeFigureOut">
              <a:rPr lang="en-US" smtClean="0">
                <a:solidFill>
                  <a:prstClr val="black">
                    <a:tint val="75000"/>
                  </a:prstClr>
                </a:solidFill>
              </a:rPr>
              <a:pPr/>
              <a:t>11/11/2023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359379A-16E2-4C4A-96D0-A52C442257E7}"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349778825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5A2570-7517-4576-B836-E4E6D3E743B9}"/>
              </a:ext>
              <a:ext uri="{C183D7F6-B498-43B3-948B-1728B52AA6E4}">
                <adec:decorative xmlns:adec="http://schemas.microsoft.com/office/drawing/2017/decorative" xmlns=""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
          <a:stretch/>
        </p:blipFill>
        <p:spPr>
          <a:xfrm>
            <a:off x="269032" y="4801396"/>
            <a:ext cx="11653936" cy="1786228"/>
          </a:xfrm>
          <a:prstGeom prst="rect">
            <a:avLst/>
          </a:prstGeom>
        </p:spPr>
      </p:pic>
      <p:sp>
        <p:nvSpPr>
          <p:cNvPr id="3" name="Content Placeholder 2">
            <a:extLst>
              <a:ext uri="{FF2B5EF4-FFF2-40B4-BE49-F238E27FC236}">
                <a16:creationId xmlns:a16="http://schemas.microsoft.com/office/drawing/2014/main" id="{6859B673-4507-4B72-871E-0018907875DD}"/>
              </a:ext>
            </a:extLst>
          </p:cNvPr>
          <p:cNvSpPr>
            <a:spLocks noGrp="1"/>
          </p:cNvSpPr>
          <p:nvPr>
            <p:ph idx="1"/>
          </p:nvPr>
        </p:nvSpPr>
        <p:spPr>
          <a:xfrm>
            <a:off x="604433" y="1604211"/>
            <a:ext cx="10983131" cy="4572752"/>
          </a:xfrm>
        </p:spPr>
        <p:txBody>
          <a:bodyPr/>
          <a:lstStyle>
            <a:lvl1pPr marL="0" indent="0">
              <a:spcAft>
                <a:spcPts val="1200"/>
              </a:spcAft>
              <a:buSzPct val="25000"/>
              <a:buFont typeface="Segoe UI" panose="020B0502040204020203" pitchFamily="34" charset="0"/>
              <a:buChar char=" "/>
              <a:defRPr sz="1200"/>
            </a:lvl1pPr>
            <a:lvl2pPr marL="401638" indent="7938">
              <a:spcBef>
                <a:spcPts val="600"/>
              </a:spcBef>
              <a:spcAft>
                <a:spcPts val="1200"/>
              </a:spcAft>
              <a:buFont typeface="Segoe UI" panose="020B0502040204020203" pitchFamily="34" charset="0"/>
              <a:buChar char=" "/>
              <a:defRPr sz="1200"/>
            </a:lvl2pPr>
            <a:lvl3pPr marL="1143000" indent="-228600">
              <a:buFont typeface="Segoe UI" panose="020B0502040204020203" pitchFamily="34" charset="0"/>
              <a:buChar char=" "/>
              <a:defRPr/>
            </a:lvl3pPr>
            <a:lvl4pPr marL="1600200" indent="-228600">
              <a:buFont typeface="Segoe UI" panose="020B0502040204020203" pitchFamily="34" charset="0"/>
              <a:buChar char=" "/>
              <a:defRPr/>
            </a:lvl4pPr>
            <a:lvl5pPr marL="2057400" indent="-228600">
              <a:buFont typeface="Segoe UI" panose="020B0502040204020203" pitchFamily="34" charset="0"/>
              <a:buChar char=" "/>
              <a:defRPr/>
            </a:lvl5pPr>
          </a:lstStyle>
          <a:p>
            <a:pPr lvl="0"/>
            <a:r>
              <a:rPr lang="en-US"/>
              <a:t>Edit Master text styles</a:t>
            </a:r>
          </a:p>
          <a:p>
            <a:pPr lvl="1"/>
            <a:r>
              <a:rPr lang="en-US"/>
              <a:t>Second level</a:t>
            </a:r>
          </a:p>
        </p:txBody>
      </p:sp>
      <p:sp>
        <p:nvSpPr>
          <p:cNvPr id="9" name="Title 8">
            <a:extLst>
              <a:ext uri="{FF2B5EF4-FFF2-40B4-BE49-F238E27FC236}">
                <a16:creationId xmlns:a16="http://schemas.microsoft.com/office/drawing/2014/main" id="{FB8AB91F-D739-4DD5-859B-B16B125BECF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3511793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5A2570-7517-4576-B836-E4E6D3E743B9}"/>
              </a:ext>
              <a:ext uri="{C183D7F6-B498-43B3-948B-1728B52AA6E4}">
                <adec:decorative xmlns:adec="http://schemas.microsoft.com/office/drawing/2017/decorative" xmlns=""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
          <a:stretch/>
        </p:blipFill>
        <p:spPr>
          <a:xfrm>
            <a:off x="269032" y="4801396"/>
            <a:ext cx="11653936" cy="1786228"/>
          </a:xfrm>
          <a:prstGeom prst="rect">
            <a:avLst/>
          </a:prstGeom>
        </p:spPr>
      </p:pic>
      <p:sp>
        <p:nvSpPr>
          <p:cNvPr id="3" name="Content Placeholder 2">
            <a:extLst>
              <a:ext uri="{FF2B5EF4-FFF2-40B4-BE49-F238E27FC236}">
                <a16:creationId xmlns:a16="http://schemas.microsoft.com/office/drawing/2014/main" id="{6859B673-4507-4B72-871E-0018907875DD}"/>
              </a:ext>
            </a:extLst>
          </p:cNvPr>
          <p:cNvSpPr>
            <a:spLocks noGrp="1"/>
          </p:cNvSpPr>
          <p:nvPr>
            <p:ph idx="1"/>
          </p:nvPr>
        </p:nvSpPr>
        <p:spPr>
          <a:xfrm>
            <a:off x="604433" y="1604211"/>
            <a:ext cx="10983131" cy="4572752"/>
          </a:xfrm>
        </p:spPr>
        <p:txBody>
          <a:bodyPr/>
          <a:lstStyle>
            <a:lvl1pPr marL="0" indent="0">
              <a:spcAft>
                <a:spcPts val="1200"/>
              </a:spcAft>
              <a:buSzPct val="25000"/>
              <a:buFont typeface="Segoe UI" panose="020B0502040204020203" pitchFamily="34" charset="0"/>
              <a:buChar char=" "/>
              <a:defRPr sz="1200"/>
            </a:lvl1pPr>
            <a:lvl2pPr marL="401638" indent="7938">
              <a:spcBef>
                <a:spcPts val="600"/>
              </a:spcBef>
              <a:spcAft>
                <a:spcPts val="1200"/>
              </a:spcAft>
              <a:buFont typeface="Segoe UI" panose="020B0502040204020203" pitchFamily="34" charset="0"/>
              <a:buChar char=" "/>
              <a:defRPr sz="1200"/>
            </a:lvl2pPr>
            <a:lvl3pPr marL="1143000" indent="-228600">
              <a:buFont typeface="Segoe UI" panose="020B0502040204020203" pitchFamily="34" charset="0"/>
              <a:buChar char=" "/>
              <a:defRPr/>
            </a:lvl3pPr>
            <a:lvl4pPr marL="1600200" indent="-228600">
              <a:buFont typeface="Segoe UI" panose="020B0502040204020203" pitchFamily="34" charset="0"/>
              <a:buChar char=" "/>
              <a:defRPr/>
            </a:lvl4pPr>
            <a:lvl5pPr marL="2057400" indent="-228600">
              <a:buFont typeface="Segoe UI" panose="020B0502040204020203" pitchFamily="34" charset="0"/>
              <a:buChar char=" "/>
              <a:defRPr/>
            </a:lvl5pPr>
          </a:lstStyle>
          <a:p>
            <a:pPr lvl="0"/>
            <a:r>
              <a:rPr lang="en-US"/>
              <a:t>Edit Master text styles</a:t>
            </a:r>
          </a:p>
          <a:p>
            <a:pPr lvl="1"/>
            <a:r>
              <a:rPr lang="en-US"/>
              <a:t>Second level</a:t>
            </a:r>
          </a:p>
        </p:txBody>
      </p:sp>
      <p:sp>
        <p:nvSpPr>
          <p:cNvPr id="4" name="Title 3">
            <a:extLst>
              <a:ext uri="{FF2B5EF4-FFF2-40B4-BE49-F238E27FC236}">
                <a16:creationId xmlns:a16="http://schemas.microsoft.com/office/drawing/2014/main" id="{0E770BB0-A521-41C6-A0AE-BEE679D2AD1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5954920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F89203F-46EF-44A2-956A-7FF6AF93BE7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
          <a:stretch/>
        </p:blipFill>
        <p:spPr>
          <a:xfrm>
            <a:off x="269032" y="4801396"/>
            <a:ext cx="11653936" cy="1786228"/>
          </a:xfrm>
          <a:prstGeom prst="rect">
            <a:avLst/>
          </a:prstGeom>
        </p:spPr>
      </p:pic>
      <p:sp>
        <p:nvSpPr>
          <p:cNvPr id="8" name="Content Placeholder 2">
            <a:extLst>
              <a:ext uri="{FF2B5EF4-FFF2-40B4-BE49-F238E27FC236}">
                <a16:creationId xmlns:a16="http://schemas.microsoft.com/office/drawing/2014/main" id="{D1D47175-944E-463B-ABBB-06669A473913}"/>
              </a:ext>
            </a:extLst>
          </p:cNvPr>
          <p:cNvSpPr>
            <a:spLocks noGrp="1"/>
          </p:cNvSpPr>
          <p:nvPr>
            <p:ph idx="1"/>
          </p:nvPr>
        </p:nvSpPr>
        <p:spPr>
          <a:xfrm>
            <a:off x="1090862" y="1507068"/>
            <a:ext cx="3192379" cy="4669896"/>
          </a:xfrm>
        </p:spPr>
        <p:txBody>
          <a:bodyPr anchor="ctr"/>
          <a:lstStyle>
            <a:lvl1pPr marL="0" indent="0" algn="l">
              <a:lnSpc>
                <a:spcPct val="150000"/>
              </a:lnSpc>
              <a:spcAft>
                <a:spcPts val="1200"/>
              </a:spcAft>
              <a:buSzPct val="25000"/>
              <a:buFont typeface="Segoe UI" panose="020B0502040204020203" pitchFamily="34" charset="0"/>
              <a:buChar char=" "/>
              <a:defRPr sz="1200"/>
            </a:lvl1pPr>
            <a:lvl2pPr marL="401638" indent="7938" algn="l">
              <a:spcBef>
                <a:spcPts val="600"/>
              </a:spcBef>
              <a:spcAft>
                <a:spcPts val="1200"/>
              </a:spcAft>
              <a:buFont typeface="Segoe UI" panose="020B0502040204020203" pitchFamily="34" charset="0"/>
              <a:buChar char=" "/>
              <a:defRPr sz="1200"/>
            </a:lvl2pPr>
            <a:lvl3pPr marL="1143000" indent="-228600">
              <a:buFont typeface="Segoe UI" panose="020B0502040204020203" pitchFamily="34" charset="0"/>
              <a:buChar char=" "/>
              <a:defRPr/>
            </a:lvl3pPr>
            <a:lvl4pPr marL="1600200" indent="-228600">
              <a:buFont typeface="Segoe UI" panose="020B0502040204020203" pitchFamily="34" charset="0"/>
              <a:buChar char=" "/>
              <a:defRPr/>
            </a:lvl4pPr>
            <a:lvl5pPr marL="2057400" indent="-228600">
              <a:buFont typeface="Segoe UI" panose="020B0502040204020203" pitchFamily="34" charset="0"/>
              <a:buChar char=" "/>
              <a:defRPr/>
            </a:lvl5pPr>
          </a:lstStyle>
          <a:p>
            <a:pPr lvl="0"/>
            <a:r>
              <a:rPr lang="en-US"/>
              <a:t>Edit Master text styles</a:t>
            </a:r>
          </a:p>
          <a:p>
            <a:pPr lvl="1"/>
            <a:r>
              <a:rPr lang="en-US"/>
              <a:t>Second level</a:t>
            </a:r>
          </a:p>
        </p:txBody>
      </p:sp>
      <p:sp>
        <p:nvSpPr>
          <p:cNvPr id="9" name="Content Placeholder 2">
            <a:extLst>
              <a:ext uri="{FF2B5EF4-FFF2-40B4-BE49-F238E27FC236}">
                <a16:creationId xmlns:a16="http://schemas.microsoft.com/office/drawing/2014/main" id="{A40725B0-0DB7-41CE-9C4C-39E8D0F6325E}"/>
              </a:ext>
            </a:extLst>
          </p:cNvPr>
          <p:cNvSpPr>
            <a:spLocks noGrp="1"/>
          </p:cNvSpPr>
          <p:nvPr>
            <p:ph idx="13"/>
          </p:nvPr>
        </p:nvSpPr>
        <p:spPr>
          <a:xfrm>
            <a:off x="4395537" y="1507068"/>
            <a:ext cx="7143905" cy="4669896"/>
          </a:xfrm>
        </p:spPr>
        <p:txBody>
          <a:bodyPr anchor="ctr"/>
          <a:lstStyle>
            <a:lvl1pPr marL="0" indent="0">
              <a:spcAft>
                <a:spcPts val="1200"/>
              </a:spcAft>
              <a:buSzPct val="25000"/>
              <a:buFont typeface="Segoe UI" panose="020B0502040204020203" pitchFamily="34" charset="0"/>
              <a:buChar char=" "/>
              <a:defRPr sz="1200"/>
            </a:lvl1pPr>
            <a:lvl2pPr marL="401638" indent="7938">
              <a:spcBef>
                <a:spcPts val="600"/>
              </a:spcBef>
              <a:spcAft>
                <a:spcPts val="1200"/>
              </a:spcAft>
              <a:buFont typeface="Segoe UI" panose="020B0502040204020203" pitchFamily="34" charset="0"/>
              <a:buChar char=" "/>
              <a:defRPr sz="1200"/>
            </a:lvl2pPr>
            <a:lvl3pPr marL="1143000" indent="-228600">
              <a:buFont typeface="Segoe UI" panose="020B0502040204020203" pitchFamily="34" charset="0"/>
              <a:buChar char=" "/>
              <a:defRPr/>
            </a:lvl3pPr>
            <a:lvl4pPr marL="1600200" indent="-228600">
              <a:buFont typeface="Segoe UI" panose="020B0502040204020203" pitchFamily="34" charset="0"/>
              <a:buChar char=" "/>
              <a:defRPr/>
            </a:lvl4pPr>
            <a:lvl5pPr marL="2057400" indent="-228600">
              <a:buFont typeface="Segoe UI" panose="020B0502040204020203" pitchFamily="34" charset="0"/>
              <a:buChar char=" "/>
              <a:defRPr/>
            </a:lvl5pPr>
          </a:lstStyle>
          <a:p>
            <a:pPr lvl="0"/>
            <a:r>
              <a:rPr lang="en-US"/>
              <a:t>Edit Master text styles</a:t>
            </a:r>
          </a:p>
          <a:p>
            <a:pPr lvl="1"/>
            <a:r>
              <a:rPr lang="en-US"/>
              <a:t>Second level</a:t>
            </a:r>
          </a:p>
        </p:txBody>
      </p:sp>
      <p:sp>
        <p:nvSpPr>
          <p:cNvPr id="11" name="Title 10">
            <a:extLst>
              <a:ext uri="{FF2B5EF4-FFF2-40B4-BE49-F238E27FC236}">
                <a16:creationId xmlns:a16="http://schemas.microsoft.com/office/drawing/2014/main" id="{F9E63483-559C-4A6F-B04F-D6C56A3CC09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021444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9" name="Rectangle 8"/>
          <p:cNvSpPr/>
          <p:nvPr userDrawn="1"/>
        </p:nvSpPr>
        <p:spPr>
          <a:xfrm>
            <a:off x="254951" y="262784"/>
            <a:ext cx="11683049" cy="633243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0" name="Rectangle 9"/>
          <p:cNvSpPr/>
          <p:nvPr userDrawn="1"/>
        </p:nvSpPr>
        <p:spPr bwMode="blackWhite">
          <a:xfrm>
            <a:off x="254950" y="262784"/>
            <a:ext cx="11682101" cy="2072643"/>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2" name="Title 1"/>
          <p:cNvSpPr>
            <a:spLocks noGrp="1"/>
          </p:cNvSpPr>
          <p:nvPr>
            <p:ph type="title"/>
          </p:nvPr>
        </p:nvSpPr>
        <p:spPr>
          <a:xfrm>
            <a:off x="521208" y="1536192"/>
            <a:ext cx="6876288" cy="640080"/>
          </a:xfrm>
        </p:spPr>
        <p:txBody>
          <a:bodyPr>
            <a:normAutofit/>
          </a:bodyPr>
          <a:lstStyle>
            <a:lvl1pPr>
              <a:defRPr sz="3600">
                <a:solidFill>
                  <a:schemeClr val="bg1"/>
                </a:solidFill>
              </a:defRPr>
            </a:lvl1pPr>
          </a:lstStyle>
          <a:p>
            <a:r>
              <a:rPr lang="en-US"/>
              <a:t>Click to edit Master title style</a:t>
            </a:r>
            <a:endParaRPr lang="en-US" dirty="0"/>
          </a:p>
        </p:txBody>
      </p:sp>
      <p:sp>
        <p:nvSpPr>
          <p:cNvPr id="7" name="Content Placeholder 6"/>
          <p:cNvSpPr>
            <a:spLocks noGrp="1"/>
          </p:cNvSpPr>
          <p:nvPr>
            <p:ph sz="quarter" idx="13"/>
          </p:nvPr>
        </p:nvSpPr>
        <p:spPr>
          <a:xfrm>
            <a:off x="539496" y="2560320"/>
            <a:ext cx="9445752" cy="3977640"/>
          </a:xfrm>
        </p:spPr>
        <p:txBody>
          <a:bodyPr vert="horz" lIns="91440" tIns="45720" rIns="91440" bIns="45720" rtlCol="0">
            <a:normAutofit/>
          </a:bodyPr>
          <a:lstStyle>
            <a:lvl1pPr>
              <a:defRPr lang="en-US" sz="2400" smtClean="0">
                <a:solidFill>
                  <a:schemeClr val="tx1">
                    <a:lumMod val="75000"/>
                    <a:lumOff val="25000"/>
                  </a:schemeClr>
                </a:solidFill>
                <a:latin typeface="+mj-lt"/>
              </a:defRPr>
            </a:lvl1pPr>
            <a:lvl2pPr>
              <a:defRPr lang="en-US" sz="1200" dirty="0" smtClean="0">
                <a:solidFill>
                  <a:schemeClr val="tx1">
                    <a:lumMod val="75000"/>
                    <a:lumOff val="25000"/>
                  </a:schemeClr>
                </a:solidFill>
              </a:defRPr>
            </a:lvl2pPr>
            <a:lvl3pPr>
              <a:defRPr lang="en-US" sz="1200" dirty="0" smtClean="0">
                <a:solidFill>
                  <a:schemeClr val="tx1">
                    <a:lumMod val="75000"/>
                    <a:lumOff val="25000"/>
                  </a:schemeClr>
                </a:solidFill>
              </a:defRPr>
            </a:lvl3pPr>
            <a:lvl4pPr>
              <a:defRPr lang="en-US" sz="1200" dirty="0" smtClean="0">
                <a:solidFill>
                  <a:schemeClr val="tx1">
                    <a:lumMod val="75000"/>
                    <a:lumOff val="25000"/>
                  </a:schemeClr>
                </a:solidFill>
              </a:defRPr>
            </a:lvl4pPr>
            <a:lvl5pPr>
              <a:defRPr lang="en-US" sz="1200" dirty="0">
                <a:solidFill>
                  <a:schemeClr val="tx1">
                    <a:lumMod val="75000"/>
                    <a:lumOff val="25000"/>
                  </a:schemeClr>
                </a:solidFill>
              </a:defRPr>
            </a:lvl5pPr>
          </a:lstStyle>
          <a:p>
            <a:pPr marL="0" lvl="0" indent="0">
              <a:lnSpc>
                <a:spcPct val="150000"/>
              </a:lnSpc>
              <a:spcBef>
                <a:spcPts val="1000"/>
              </a:spcBef>
              <a:spcAft>
                <a:spcPts val="1200"/>
              </a:spcAft>
              <a:buNone/>
            </a:pPr>
            <a:r>
              <a:rPr lang="en-US"/>
              <a:t>Edit Master text styles</a:t>
            </a:r>
          </a:p>
          <a:p>
            <a:pPr marL="0" lvl="1" indent="0">
              <a:lnSpc>
                <a:spcPct val="150000"/>
              </a:lnSpc>
              <a:spcBef>
                <a:spcPts val="1000"/>
              </a:spcBef>
              <a:spcAft>
                <a:spcPts val="1200"/>
              </a:spcAft>
              <a:buNone/>
            </a:pPr>
            <a:r>
              <a:rPr lang="en-US"/>
              <a:t>Second level</a:t>
            </a:r>
          </a:p>
          <a:p>
            <a:pPr marL="0" lvl="2" indent="0">
              <a:lnSpc>
                <a:spcPct val="150000"/>
              </a:lnSpc>
              <a:spcBef>
                <a:spcPts val="1000"/>
              </a:spcBef>
              <a:spcAft>
                <a:spcPts val="1200"/>
              </a:spcAft>
              <a:buNone/>
            </a:pPr>
            <a:r>
              <a:rPr lang="en-US"/>
              <a:t>Third level</a:t>
            </a:r>
          </a:p>
          <a:p>
            <a:pPr marL="0" lvl="3" indent="0">
              <a:lnSpc>
                <a:spcPct val="150000"/>
              </a:lnSpc>
              <a:spcBef>
                <a:spcPts val="1000"/>
              </a:spcBef>
              <a:spcAft>
                <a:spcPts val="1200"/>
              </a:spcAft>
              <a:buNone/>
            </a:pPr>
            <a:r>
              <a:rPr lang="en-US"/>
              <a:t>Fourth level</a:t>
            </a:r>
          </a:p>
          <a:p>
            <a:pPr marL="0" lvl="4" indent="0">
              <a:lnSpc>
                <a:spcPct val="150000"/>
              </a:lnSpc>
              <a:spcBef>
                <a:spcPts val="1000"/>
              </a:spcBef>
              <a:spcAft>
                <a:spcPts val="1200"/>
              </a:spcAft>
              <a:buNone/>
            </a:pPr>
            <a:r>
              <a:rPr lang="en-US"/>
              <a:t>Fifth level</a:t>
            </a:r>
            <a:endParaRPr lang="en-US" dirty="0"/>
          </a:p>
        </p:txBody>
      </p:sp>
    </p:spTree>
    <p:extLst>
      <p:ext uri="{BB962C8B-B14F-4D97-AF65-F5344CB8AC3E}">
        <p14:creationId xmlns:p14="http://schemas.microsoft.com/office/powerpoint/2010/main" val="5922008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C3046DAD-744D-4DC0-BEB8-31573D817C38}" type="datetimeFigureOut">
              <a:rPr lang="vi-VN" smtClean="0"/>
              <a:pPr/>
              <a:t>11/11/2023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0300EF2A-AA71-4872-A66C-3F4EA17855AF}" type="slidenum">
              <a:rPr lang="vi-VN" smtClean="0"/>
              <a:pPr/>
              <a:t>‹#›</a:t>
            </a:fld>
            <a:endParaRPr lang="vi-VN"/>
          </a:p>
        </p:txBody>
      </p:sp>
    </p:spTree>
    <p:extLst>
      <p:ext uri="{BB962C8B-B14F-4D97-AF65-F5344CB8AC3E}">
        <p14:creationId xmlns:p14="http://schemas.microsoft.com/office/powerpoint/2010/main" val="212157518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9" name="Rectangle 8"/>
          <p:cNvSpPr/>
          <p:nvPr userDrawn="1"/>
        </p:nvSpPr>
        <p:spPr>
          <a:xfrm>
            <a:off x="256032" y="265176"/>
            <a:ext cx="11683049" cy="633243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defTabSz="457200"/>
            <a:endParaRPr lang="en-US" dirty="0">
              <a:solidFill>
                <a:prstClr val="white"/>
              </a:solidFill>
            </a:endParaRPr>
          </a:p>
        </p:txBody>
      </p:sp>
      <p:cxnSp>
        <p:nvCxnSpPr>
          <p:cNvPr id="12" name="Straight Connector 11"/>
          <p:cNvCxnSpPr/>
          <p:nvPr userDrawn="1"/>
        </p:nvCxnSpPr>
        <p:spPr>
          <a:xfrm>
            <a:off x="604434" y="1196392"/>
            <a:ext cx="10983132" cy="0"/>
          </a:xfrm>
          <a:prstGeom prst="line">
            <a:avLst/>
          </a:prstGeom>
          <a:ln w="25400">
            <a:solidFill>
              <a:srgbClr val="D24726"/>
            </a:solidFill>
          </a:ln>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0017C897-2775-4930-B0BE-BEB72453232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9182259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Trang chiếu Tiêu đề">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êu đề 1"/>
          <p:cNvSpPr>
            <a:spLocks noGrp="1"/>
          </p:cNvSpPr>
          <p:nvPr>
            <p:ph type="ctrTitle"/>
          </p:nvPr>
        </p:nvSpPr>
        <p:spPr>
          <a:xfrm>
            <a:off x="4265611" y="1752600"/>
            <a:ext cx="6858002" cy="1828800"/>
          </a:xfrm>
        </p:spPr>
        <p:txBody>
          <a:bodyPr rtlCol="0" anchor="b">
            <a:normAutofit/>
          </a:bodyPr>
          <a:lstStyle>
            <a:lvl1pPr algn="l" rtl="0">
              <a:defRPr sz="5400"/>
            </a:lvl1pPr>
          </a:lstStyle>
          <a:p>
            <a:pPr rtl="0"/>
            <a:r>
              <a:rPr lang="en-US"/>
              <a:t>Click to edit Master title style</a:t>
            </a:r>
            <a:endParaRPr lang="vi-VN" dirty="0"/>
          </a:p>
        </p:txBody>
      </p:sp>
      <p:sp>
        <p:nvSpPr>
          <p:cNvPr id="3" name="Phụ đề 2"/>
          <p:cNvSpPr>
            <a:spLocks noGrp="1"/>
          </p:cNvSpPr>
          <p:nvPr>
            <p:ph type="subTitle" idx="1" hasCustomPrompt="1"/>
          </p:nvPr>
        </p:nvSpPr>
        <p:spPr>
          <a:xfrm>
            <a:off x="4265610" y="3733800"/>
            <a:ext cx="6858002" cy="914400"/>
          </a:xfrm>
        </p:spPr>
        <p:txBody>
          <a:bodyPr rtlCol="0"/>
          <a:lstStyle>
            <a:lvl1pPr marL="0" indent="0" algn="l" rtl="0">
              <a:spcBef>
                <a:spcPts val="0"/>
              </a:spcBef>
              <a:buNone/>
              <a:defRPr sz="2400"/>
            </a:lvl1pPr>
            <a:lvl2pPr marL="457200" indent="0" algn="ctr" rtl="0">
              <a:buNone/>
              <a:defRPr sz="2000"/>
            </a:lvl2pPr>
            <a:lvl3pPr marL="914400" indent="0" algn="ctr" rtl="0">
              <a:buNone/>
              <a:defRPr sz="1800"/>
            </a:lvl3pPr>
            <a:lvl4pPr marL="1371600" indent="0" algn="ctr" rtl="0">
              <a:buNone/>
              <a:defRPr sz="1600"/>
            </a:lvl4pPr>
            <a:lvl5pPr marL="1828800" indent="0" algn="ctr" rtl="0">
              <a:buNone/>
              <a:defRPr sz="1600"/>
            </a:lvl5pPr>
            <a:lvl6pPr marL="2286000" indent="0" algn="ctr" rtl="0">
              <a:buNone/>
              <a:defRPr sz="1600"/>
            </a:lvl6pPr>
            <a:lvl7pPr marL="2743200" indent="0" algn="ctr" rtl="0">
              <a:buNone/>
              <a:defRPr sz="1600"/>
            </a:lvl7pPr>
            <a:lvl8pPr marL="3200400" indent="0" algn="ctr" rtl="0">
              <a:buNone/>
              <a:defRPr sz="1600"/>
            </a:lvl8pPr>
            <a:lvl9pPr marL="3657600" indent="0" algn="ctr" rtl="0">
              <a:buNone/>
              <a:defRPr sz="1600"/>
            </a:lvl9pPr>
          </a:lstStyle>
          <a:p>
            <a:r>
              <a:rPr lang="vi-VN" dirty="0"/>
              <a:t>Bấm &amp; sửa kiểu phụ đề của Bản chính</a:t>
            </a:r>
          </a:p>
        </p:txBody>
      </p:sp>
    </p:spTree>
    <p:extLst>
      <p:ext uri="{BB962C8B-B14F-4D97-AF65-F5344CB8AC3E}">
        <p14:creationId xmlns:p14="http://schemas.microsoft.com/office/powerpoint/2010/main" val="1850998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ề 1"/>
          <p:cNvSpPr>
            <a:spLocks noGrp="1"/>
          </p:cNvSpPr>
          <p:nvPr>
            <p:ph type="title"/>
          </p:nvPr>
        </p:nvSpPr>
        <p:spPr/>
        <p:txBody>
          <a:bodyPr rtlCol="0"/>
          <a:lstStyle>
            <a:lvl1pPr rtl="0">
              <a:defRPr/>
            </a:lvl1pPr>
          </a:lstStyle>
          <a:p>
            <a:pPr rtl="0"/>
            <a:r>
              <a:rPr lang="en-US"/>
              <a:t>Click to edit Master title style</a:t>
            </a:r>
            <a:endParaRPr lang="vi-VN" dirty="0"/>
          </a:p>
        </p:txBody>
      </p:sp>
      <p:sp>
        <p:nvSpPr>
          <p:cNvPr id="3" name="Chỗ dành sẵn cho Nội dung 2"/>
          <p:cNvSpPr>
            <a:spLocks noGrp="1"/>
          </p:cNvSpPr>
          <p:nvPr>
            <p:ph idx="1"/>
          </p:nvPr>
        </p:nvSpPr>
        <p:spPr/>
        <p:txBody>
          <a:bodyPr rtlCol="0"/>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vi-VN" dirty="0"/>
          </a:p>
        </p:txBody>
      </p:sp>
      <p:sp>
        <p:nvSpPr>
          <p:cNvPr id="6" name="Chỗ dành sẵn cho Số Trang chiếu 5"/>
          <p:cNvSpPr>
            <a:spLocks noGrp="1"/>
          </p:cNvSpPr>
          <p:nvPr>
            <p:ph type="sldNum" sz="quarter" idx="12"/>
          </p:nvPr>
        </p:nvSpPr>
        <p:spPr/>
        <p:txBody>
          <a:bodyPr rtlCol="0"/>
          <a:lstStyle/>
          <a:p>
            <a:pPr rtl="0"/>
            <a:fld id="{022B156B-59AE-415F-B24B-8756D48BB977}" type="slidenum">
              <a:rPr lang="vi-VN"/>
              <a:pPr rtl="0"/>
              <a:t>‹#›</a:t>
            </a:fld>
            <a:endParaRPr lang="vi-VN" dirty="0"/>
          </a:p>
        </p:txBody>
      </p:sp>
      <p:sp>
        <p:nvSpPr>
          <p:cNvPr id="5" name="Chỗ dành sẵn cho Chân trang 4"/>
          <p:cNvSpPr>
            <a:spLocks noGrp="1"/>
          </p:cNvSpPr>
          <p:nvPr>
            <p:ph type="ftr" sz="quarter" idx="11"/>
          </p:nvPr>
        </p:nvSpPr>
        <p:spPr/>
        <p:txBody>
          <a:bodyPr rtlCol="0"/>
          <a:lstStyle/>
          <a:p>
            <a:pPr rtl="0"/>
            <a:endParaRPr lang="vi-VN" dirty="0"/>
          </a:p>
        </p:txBody>
      </p:sp>
      <p:sp>
        <p:nvSpPr>
          <p:cNvPr id="4" name="Chỗ dành sẵn cho Ngày tháng 3"/>
          <p:cNvSpPr>
            <a:spLocks noGrp="1"/>
          </p:cNvSpPr>
          <p:nvPr>
            <p:ph type="dt" sz="half" idx="10"/>
          </p:nvPr>
        </p:nvSpPr>
        <p:spPr/>
        <p:txBody>
          <a:bodyPr rtlCol="0"/>
          <a:lstStyle>
            <a:lvl1pPr>
              <a:defRPr/>
            </a:lvl1pPr>
          </a:lstStyle>
          <a:p>
            <a:fld id="{B61B1E00-A00D-477D-997B-00E3F6554555}" type="datetime1">
              <a:rPr lang="vi-VN" smtClean="0"/>
              <a:pPr/>
              <a:t>11/11/2023</a:t>
            </a:fld>
            <a:endParaRPr lang="vi-VN" dirty="0"/>
          </a:p>
        </p:txBody>
      </p:sp>
    </p:spTree>
    <p:extLst>
      <p:ext uri="{BB962C8B-B14F-4D97-AF65-F5344CB8AC3E}">
        <p14:creationId xmlns:p14="http://schemas.microsoft.com/office/powerpoint/2010/main" val="3056316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Tiêu đề của Mụ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êu đề 1"/>
          <p:cNvSpPr>
            <a:spLocks noGrp="1"/>
          </p:cNvSpPr>
          <p:nvPr>
            <p:ph type="title"/>
          </p:nvPr>
        </p:nvSpPr>
        <p:spPr>
          <a:xfrm>
            <a:off x="4265613" y="1828800"/>
            <a:ext cx="6858002" cy="1828800"/>
          </a:xfrm>
        </p:spPr>
        <p:txBody>
          <a:bodyPr rtlCol="0" anchor="b">
            <a:normAutofit/>
          </a:bodyPr>
          <a:lstStyle>
            <a:lvl1pPr algn="l" rtl="0">
              <a:defRPr sz="4400"/>
            </a:lvl1pPr>
          </a:lstStyle>
          <a:p>
            <a:pPr rtl="0"/>
            <a:r>
              <a:rPr lang="en-US"/>
              <a:t>Click to edit Master title style</a:t>
            </a:r>
            <a:endParaRPr lang="vi-VN" dirty="0"/>
          </a:p>
        </p:txBody>
      </p:sp>
      <p:sp>
        <p:nvSpPr>
          <p:cNvPr id="3" name="Chỗ dành sẵn cho Văn bản 2"/>
          <p:cNvSpPr>
            <a:spLocks noGrp="1"/>
          </p:cNvSpPr>
          <p:nvPr>
            <p:ph type="body" idx="1"/>
          </p:nvPr>
        </p:nvSpPr>
        <p:spPr>
          <a:xfrm>
            <a:off x="4265610" y="3733800"/>
            <a:ext cx="6858002" cy="914400"/>
          </a:xfrm>
        </p:spPr>
        <p:txBody>
          <a:bodyPr rtlCol="0"/>
          <a:lstStyle>
            <a:lvl1pPr marL="0" indent="0" algn="l" rtl="0">
              <a:spcBef>
                <a:spcPts val="0"/>
              </a:spcBef>
              <a:buNone/>
              <a:defRPr sz="2400">
                <a:solidFill>
                  <a:schemeClr val="tx1"/>
                </a:solidFill>
              </a:defRPr>
            </a:lvl1pPr>
            <a:lvl2pPr marL="457200" indent="0" algn="l" rtl="0">
              <a:buNone/>
              <a:defRPr sz="2000">
                <a:solidFill>
                  <a:schemeClr val="tx1">
                    <a:tint val="75000"/>
                  </a:schemeClr>
                </a:solidFill>
              </a:defRPr>
            </a:lvl2pPr>
            <a:lvl3pPr marL="914400" indent="0" algn="l" rtl="0">
              <a:buNone/>
              <a:defRPr sz="1800">
                <a:solidFill>
                  <a:schemeClr val="tx1">
                    <a:tint val="75000"/>
                  </a:schemeClr>
                </a:solidFill>
              </a:defRPr>
            </a:lvl3pPr>
            <a:lvl4pPr marL="1371600" indent="0" algn="l" rtl="0">
              <a:buNone/>
              <a:defRPr sz="1600">
                <a:solidFill>
                  <a:schemeClr val="tx1">
                    <a:tint val="75000"/>
                  </a:schemeClr>
                </a:solidFill>
              </a:defRPr>
            </a:lvl4pPr>
            <a:lvl5pPr marL="1828800" indent="0" algn="l" rtl="0">
              <a:buNone/>
              <a:defRPr sz="1600">
                <a:solidFill>
                  <a:schemeClr val="tx1">
                    <a:tint val="75000"/>
                  </a:schemeClr>
                </a:solidFill>
              </a:defRPr>
            </a:lvl5pPr>
            <a:lvl6pPr marL="2286000" indent="0" algn="l" rtl="0">
              <a:buNone/>
              <a:defRPr sz="1600">
                <a:solidFill>
                  <a:schemeClr val="tx1">
                    <a:tint val="75000"/>
                  </a:schemeClr>
                </a:solidFill>
              </a:defRPr>
            </a:lvl6pPr>
            <a:lvl7pPr marL="2743200" indent="0" algn="l" rtl="0">
              <a:buNone/>
              <a:defRPr sz="1600">
                <a:solidFill>
                  <a:schemeClr val="tx1">
                    <a:tint val="75000"/>
                  </a:schemeClr>
                </a:solidFill>
              </a:defRPr>
            </a:lvl7pPr>
            <a:lvl8pPr marL="3200400" indent="0" algn="l" rtl="0">
              <a:buNone/>
              <a:defRPr sz="1600">
                <a:solidFill>
                  <a:schemeClr val="tx1">
                    <a:tint val="75000"/>
                  </a:schemeClr>
                </a:solidFill>
              </a:defRPr>
            </a:lvl8pPr>
            <a:lvl9pPr marL="3657600" indent="0" algn="l" rtl="0">
              <a:buNone/>
              <a:defRPr sz="1600">
                <a:solidFill>
                  <a:schemeClr val="tx1">
                    <a:tint val="75000"/>
                  </a:schemeClr>
                </a:solidFill>
              </a:defRPr>
            </a:lvl9pPr>
          </a:lstStyle>
          <a:p>
            <a:pPr lvl="0" rtl="0"/>
            <a:r>
              <a:rPr lang="en-US"/>
              <a:t>Click to edit Master text styles</a:t>
            </a:r>
          </a:p>
        </p:txBody>
      </p:sp>
    </p:spTree>
    <p:extLst>
      <p:ext uri="{BB962C8B-B14F-4D97-AF65-F5344CB8AC3E}">
        <p14:creationId xmlns:p14="http://schemas.microsoft.com/office/powerpoint/2010/main" val="2949240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Hai Nội dung">
    <p:spTree>
      <p:nvGrpSpPr>
        <p:cNvPr id="1" name=""/>
        <p:cNvGrpSpPr/>
        <p:nvPr/>
      </p:nvGrpSpPr>
      <p:grpSpPr>
        <a:xfrm>
          <a:off x="0" y="0"/>
          <a:ext cx="0" cy="0"/>
          <a:chOff x="0" y="0"/>
          <a:chExt cx="0" cy="0"/>
        </a:xfrm>
      </p:grpSpPr>
      <p:sp>
        <p:nvSpPr>
          <p:cNvPr id="2" name="Tiêu đề 1"/>
          <p:cNvSpPr>
            <a:spLocks noGrp="1"/>
          </p:cNvSpPr>
          <p:nvPr>
            <p:ph type="title"/>
          </p:nvPr>
        </p:nvSpPr>
        <p:spPr/>
        <p:txBody>
          <a:bodyPr rtlCol="0"/>
          <a:lstStyle>
            <a:lvl1pPr rtl="0">
              <a:defRPr/>
            </a:lvl1pPr>
          </a:lstStyle>
          <a:p>
            <a:pPr rtl="0"/>
            <a:r>
              <a:rPr lang="en-US"/>
              <a:t>Click to edit Master title style</a:t>
            </a:r>
            <a:endParaRPr lang="vi-VN" dirty="0"/>
          </a:p>
        </p:txBody>
      </p:sp>
      <p:sp>
        <p:nvSpPr>
          <p:cNvPr id="3" name="Chỗ dành sẵn cho Nội dung 2"/>
          <p:cNvSpPr>
            <a:spLocks noGrp="1"/>
          </p:cNvSpPr>
          <p:nvPr>
            <p:ph sz="half" idx="1"/>
          </p:nvPr>
        </p:nvSpPr>
        <p:spPr>
          <a:xfrm>
            <a:off x="1065212" y="1825625"/>
            <a:ext cx="4954588" cy="4187952"/>
          </a:xfrm>
        </p:spPr>
        <p:txBody>
          <a:bodyPr rtlCol="0"/>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vi-VN" dirty="0"/>
          </a:p>
        </p:txBody>
      </p:sp>
      <p:sp>
        <p:nvSpPr>
          <p:cNvPr id="4" name="Chỗ dành sẵn cho Nội dung 3"/>
          <p:cNvSpPr>
            <a:spLocks noGrp="1"/>
          </p:cNvSpPr>
          <p:nvPr>
            <p:ph sz="half" idx="2"/>
          </p:nvPr>
        </p:nvSpPr>
        <p:spPr>
          <a:xfrm>
            <a:off x="6172200" y="1825625"/>
            <a:ext cx="4951414" cy="4187952"/>
          </a:xfrm>
        </p:spPr>
        <p:txBody>
          <a:bodyPr rtlCol="0"/>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vi-VN" dirty="0"/>
          </a:p>
        </p:txBody>
      </p:sp>
      <p:sp>
        <p:nvSpPr>
          <p:cNvPr id="7" name="Chỗ dành sẵn cho Số Trang chiếu 6"/>
          <p:cNvSpPr>
            <a:spLocks noGrp="1"/>
          </p:cNvSpPr>
          <p:nvPr>
            <p:ph type="sldNum" sz="quarter" idx="12"/>
          </p:nvPr>
        </p:nvSpPr>
        <p:spPr/>
        <p:txBody>
          <a:bodyPr rtlCol="0"/>
          <a:lstStyle/>
          <a:p>
            <a:pPr rtl="0"/>
            <a:fld id="{022B156B-59AE-415F-B24B-8756D48BB977}" type="slidenum">
              <a:rPr lang="vi-VN"/>
              <a:pPr rtl="0"/>
              <a:t>‹#›</a:t>
            </a:fld>
            <a:endParaRPr lang="vi-VN" dirty="0"/>
          </a:p>
        </p:txBody>
      </p:sp>
      <p:sp>
        <p:nvSpPr>
          <p:cNvPr id="6" name="Chỗ dành sẵn cho Chân trang 5"/>
          <p:cNvSpPr>
            <a:spLocks noGrp="1"/>
          </p:cNvSpPr>
          <p:nvPr>
            <p:ph type="ftr" sz="quarter" idx="11"/>
          </p:nvPr>
        </p:nvSpPr>
        <p:spPr/>
        <p:txBody>
          <a:bodyPr rtlCol="0"/>
          <a:lstStyle/>
          <a:p>
            <a:pPr rtl="0"/>
            <a:endParaRPr lang="vi-VN" dirty="0"/>
          </a:p>
        </p:txBody>
      </p:sp>
      <p:sp>
        <p:nvSpPr>
          <p:cNvPr id="5" name="Chỗ dành sẵn cho Ngày tháng 4"/>
          <p:cNvSpPr>
            <a:spLocks noGrp="1"/>
          </p:cNvSpPr>
          <p:nvPr>
            <p:ph type="dt" sz="half" idx="10"/>
          </p:nvPr>
        </p:nvSpPr>
        <p:spPr/>
        <p:txBody>
          <a:bodyPr rtlCol="0"/>
          <a:lstStyle>
            <a:lvl1pPr>
              <a:defRPr/>
            </a:lvl1pPr>
          </a:lstStyle>
          <a:p>
            <a:fld id="{485AB0D1-2462-483C-8BB5-3975EB8E9484}" type="datetime1">
              <a:rPr lang="vi-VN" smtClean="0"/>
              <a:pPr/>
              <a:t>11/11/2023</a:t>
            </a:fld>
            <a:endParaRPr lang="vi-VN" dirty="0"/>
          </a:p>
        </p:txBody>
      </p:sp>
    </p:spTree>
    <p:extLst>
      <p:ext uri="{BB962C8B-B14F-4D97-AF65-F5344CB8AC3E}">
        <p14:creationId xmlns:p14="http://schemas.microsoft.com/office/powerpoint/2010/main" val="4127462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So sánh">
    <p:spTree>
      <p:nvGrpSpPr>
        <p:cNvPr id="1" name=""/>
        <p:cNvGrpSpPr/>
        <p:nvPr/>
      </p:nvGrpSpPr>
      <p:grpSpPr>
        <a:xfrm>
          <a:off x="0" y="0"/>
          <a:ext cx="0" cy="0"/>
          <a:chOff x="0" y="0"/>
          <a:chExt cx="0" cy="0"/>
        </a:xfrm>
      </p:grpSpPr>
      <p:sp>
        <p:nvSpPr>
          <p:cNvPr id="2" name="Tiêu đề 1"/>
          <p:cNvSpPr>
            <a:spLocks noGrp="1"/>
          </p:cNvSpPr>
          <p:nvPr>
            <p:ph type="title"/>
          </p:nvPr>
        </p:nvSpPr>
        <p:spPr/>
        <p:txBody>
          <a:bodyPr rtlCol="0"/>
          <a:lstStyle>
            <a:lvl1pPr rtl="0">
              <a:defRPr/>
            </a:lvl1pPr>
          </a:lstStyle>
          <a:p>
            <a:pPr rtl="0"/>
            <a:r>
              <a:rPr lang="en-US"/>
              <a:t>Click to edit Master title style</a:t>
            </a:r>
            <a:endParaRPr lang="vi-VN" dirty="0"/>
          </a:p>
        </p:txBody>
      </p:sp>
      <p:sp>
        <p:nvSpPr>
          <p:cNvPr id="3" name="Chỗ dành sẵn cho Văn bản 2"/>
          <p:cNvSpPr>
            <a:spLocks noGrp="1"/>
          </p:cNvSpPr>
          <p:nvPr>
            <p:ph type="body" idx="1"/>
          </p:nvPr>
        </p:nvSpPr>
        <p:spPr>
          <a:xfrm>
            <a:off x="1069848" y="1681163"/>
            <a:ext cx="4956048" cy="823912"/>
          </a:xfrm>
        </p:spPr>
        <p:txBody>
          <a:bodyPr rtlCol="0" anchor="b"/>
          <a:lstStyle>
            <a:lvl1pPr marL="0" indent="0" algn="l" rtl="0">
              <a:spcBef>
                <a:spcPts val="0"/>
              </a:spcBef>
              <a:buNone/>
              <a:defRPr sz="2400" b="1"/>
            </a:lvl1pPr>
            <a:lvl2pPr marL="457200" indent="0" algn="l" rtl="0">
              <a:buNone/>
              <a:defRPr sz="2000" b="1"/>
            </a:lvl2pPr>
            <a:lvl3pPr marL="914400" indent="0" algn="l" rtl="0">
              <a:buNone/>
              <a:defRPr sz="1800" b="1"/>
            </a:lvl3pPr>
            <a:lvl4pPr marL="1371600" indent="0" algn="l" rtl="0">
              <a:buNone/>
              <a:defRPr sz="1600" b="1"/>
            </a:lvl4pPr>
            <a:lvl5pPr marL="1828800" indent="0" algn="l" rtl="0">
              <a:buNone/>
              <a:defRPr sz="1600" b="1"/>
            </a:lvl5pPr>
            <a:lvl6pPr marL="2286000" indent="0" algn="l" rtl="0">
              <a:buNone/>
              <a:defRPr sz="1600" b="1"/>
            </a:lvl6pPr>
            <a:lvl7pPr marL="2743200" indent="0" algn="l" rtl="0">
              <a:buNone/>
              <a:defRPr sz="1600" b="1"/>
            </a:lvl7pPr>
            <a:lvl8pPr marL="3200400" indent="0" algn="l" rtl="0">
              <a:buNone/>
              <a:defRPr sz="1600" b="1"/>
            </a:lvl8pPr>
            <a:lvl9pPr marL="3657600" indent="0" algn="l" rtl="0">
              <a:buNone/>
              <a:defRPr sz="1600" b="1"/>
            </a:lvl9pPr>
          </a:lstStyle>
          <a:p>
            <a:pPr lvl="0" rtl="0"/>
            <a:r>
              <a:rPr lang="en-US"/>
              <a:t>Click to edit Master text styles</a:t>
            </a:r>
          </a:p>
        </p:txBody>
      </p:sp>
      <p:sp>
        <p:nvSpPr>
          <p:cNvPr id="4" name="Chỗ dành sẵn cho Nội dung 3"/>
          <p:cNvSpPr>
            <a:spLocks noGrp="1"/>
          </p:cNvSpPr>
          <p:nvPr>
            <p:ph sz="half" idx="2"/>
          </p:nvPr>
        </p:nvSpPr>
        <p:spPr>
          <a:xfrm>
            <a:off x="1069848" y="2505075"/>
            <a:ext cx="4956048" cy="3476625"/>
          </a:xfrm>
        </p:spPr>
        <p:txBody>
          <a:bodyPr rtlCol="0"/>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vi-VN" dirty="0"/>
          </a:p>
        </p:txBody>
      </p:sp>
      <p:sp>
        <p:nvSpPr>
          <p:cNvPr id="5" name="Chỗ dành sẵn cho Văn bản 4"/>
          <p:cNvSpPr>
            <a:spLocks noGrp="1"/>
          </p:cNvSpPr>
          <p:nvPr>
            <p:ph type="body" sz="quarter" idx="3"/>
          </p:nvPr>
        </p:nvSpPr>
        <p:spPr>
          <a:xfrm>
            <a:off x="6172200" y="1681163"/>
            <a:ext cx="4956048" cy="823912"/>
          </a:xfrm>
        </p:spPr>
        <p:txBody>
          <a:bodyPr rtlCol="0" anchor="b"/>
          <a:lstStyle>
            <a:lvl1pPr marL="0" indent="0" algn="l" rtl="0">
              <a:spcBef>
                <a:spcPts val="0"/>
              </a:spcBef>
              <a:buNone/>
              <a:defRPr sz="2400" b="1"/>
            </a:lvl1pPr>
            <a:lvl2pPr marL="457200" indent="0" algn="l" rtl="0">
              <a:buNone/>
              <a:defRPr sz="2000" b="1"/>
            </a:lvl2pPr>
            <a:lvl3pPr marL="914400" indent="0" algn="l" rtl="0">
              <a:buNone/>
              <a:defRPr sz="1800" b="1"/>
            </a:lvl3pPr>
            <a:lvl4pPr marL="1371600" indent="0" algn="l" rtl="0">
              <a:buNone/>
              <a:defRPr sz="1600" b="1"/>
            </a:lvl4pPr>
            <a:lvl5pPr marL="1828800" indent="0" algn="l" rtl="0">
              <a:buNone/>
              <a:defRPr sz="1600" b="1"/>
            </a:lvl5pPr>
            <a:lvl6pPr marL="2286000" indent="0" algn="l" rtl="0">
              <a:buNone/>
              <a:defRPr sz="1600" b="1"/>
            </a:lvl6pPr>
            <a:lvl7pPr marL="2743200" indent="0" algn="l" rtl="0">
              <a:buNone/>
              <a:defRPr sz="1600" b="1"/>
            </a:lvl7pPr>
            <a:lvl8pPr marL="3200400" indent="0" algn="l" rtl="0">
              <a:buNone/>
              <a:defRPr sz="1600" b="1"/>
            </a:lvl8pPr>
            <a:lvl9pPr marL="3657600" indent="0" algn="l" rtl="0">
              <a:buNone/>
              <a:defRPr sz="1600" b="1"/>
            </a:lvl9pPr>
          </a:lstStyle>
          <a:p>
            <a:pPr lvl="0" rtl="0"/>
            <a:r>
              <a:rPr lang="en-US"/>
              <a:t>Click to edit Master text styles</a:t>
            </a:r>
          </a:p>
        </p:txBody>
      </p:sp>
      <p:sp>
        <p:nvSpPr>
          <p:cNvPr id="6" name="Chỗ dành sẵn cho Nội dung 5"/>
          <p:cNvSpPr>
            <a:spLocks noGrp="1"/>
          </p:cNvSpPr>
          <p:nvPr>
            <p:ph sz="quarter" idx="4"/>
          </p:nvPr>
        </p:nvSpPr>
        <p:spPr>
          <a:xfrm>
            <a:off x="6172200" y="2505075"/>
            <a:ext cx="4956048" cy="3476625"/>
          </a:xfrm>
        </p:spPr>
        <p:txBody>
          <a:bodyPr rtlCol="0"/>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vi-VN" dirty="0"/>
          </a:p>
        </p:txBody>
      </p:sp>
      <p:sp>
        <p:nvSpPr>
          <p:cNvPr id="9" name="Chỗ dành sẵn cho Số Trang chiếu 8"/>
          <p:cNvSpPr>
            <a:spLocks noGrp="1"/>
          </p:cNvSpPr>
          <p:nvPr>
            <p:ph type="sldNum" sz="quarter" idx="12"/>
          </p:nvPr>
        </p:nvSpPr>
        <p:spPr/>
        <p:txBody>
          <a:bodyPr rtlCol="0"/>
          <a:lstStyle/>
          <a:p>
            <a:pPr rtl="0"/>
            <a:fld id="{022B156B-59AE-415F-B24B-8756D48BB977}" type="slidenum">
              <a:rPr lang="vi-VN"/>
              <a:pPr rtl="0"/>
              <a:t>‹#›</a:t>
            </a:fld>
            <a:endParaRPr lang="vi-VN" dirty="0"/>
          </a:p>
        </p:txBody>
      </p:sp>
      <p:sp>
        <p:nvSpPr>
          <p:cNvPr id="8" name="Chỗ dành sẵn cho Chân trang 7"/>
          <p:cNvSpPr>
            <a:spLocks noGrp="1"/>
          </p:cNvSpPr>
          <p:nvPr>
            <p:ph type="ftr" sz="quarter" idx="11"/>
          </p:nvPr>
        </p:nvSpPr>
        <p:spPr/>
        <p:txBody>
          <a:bodyPr rtlCol="0"/>
          <a:lstStyle/>
          <a:p>
            <a:pPr rtl="0"/>
            <a:endParaRPr lang="vi-VN" dirty="0"/>
          </a:p>
        </p:txBody>
      </p:sp>
      <p:sp>
        <p:nvSpPr>
          <p:cNvPr id="7" name="Chỗ dành sẵn cho Ngày tháng 6"/>
          <p:cNvSpPr>
            <a:spLocks noGrp="1"/>
          </p:cNvSpPr>
          <p:nvPr>
            <p:ph type="dt" sz="half" idx="10"/>
          </p:nvPr>
        </p:nvSpPr>
        <p:spPr/>
        <p:txBody>
          <a:bodyPr rtlCol="0"/>
          <a:lstStyle>
            <a:lvl1pPr>
              <a:defRPr/>
            </a:lvl1pPr>
          </a:lstStyle>
          <a:p>
            <a:fld id="{0216A3A8-CD18-494E-BA21-4E8A1D2D52BA}" type="datetime1">
              <a:rPr lang="vi-VN" smtClean="0"/>
              <a:pPr/>
              <a:t>11/11/2023</a:t>
            </a:fld>
            <a:endParaRPr lang="vi-VN" dirty="0"/>
          </a:p>
        </p:txBody>
      </p:sp>
    </p:spTree>
    <p:extLst>
      <p:ext uri="{BB962C8B-B14F-4D97-AF65-F5344CB8AC3E}">
        <p14:creationId xmlns:p14="http://schemas.microsoft.com/office/powerpoint/2010/main" val="3185826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Chỉ Tiêu đề">
    <p:spTree>
      <p:nvGrpSpPr>
        <p:cNvPr id="1" name=""/>
        <p:cNvGrpSpPr/>
        <p:nvPr/>
      </p:nvGrpSpPr>
      <p:grpSpPr>
        <a:xfrm>
          <a:off x="0" y="0"/>
          <a:ext cx="0" cy="0"/>
          <a:chOff x="0" y="0"/>
          <a:chExt cx="0" cy="0"/>
        </a:xfrm>
      </p:grpSpPr>
      <p:sp>
        <p:nvSpPr>
          <p:cNvPr id="2" name="Tiêu đề 1"/>
          <p:cNvSpPr>
            <a:spLocks noGrp="1"/>
          </p:cNvSpPr>
          <p:nvPr>
            <p:ph type="title"/>
          </p:nvPr>
        </p:nvSpPr>
        <p:spPr/>
        <p:txBody>
          <a:bodyPr rtlCol="0"/>
          <a:lstStyle>
            <a:lvl1pPr rtl="0">
              <a:defRPr/>
            </a:lvl1pPr>
          </a:lstStyle>
          <a:p>
            <a:pPr rtl="0"/>
            <a:r>
              <a:rPr lang="en-US"/>
              <a:t>Click to edit Master title style</a:t>
            </a:r>
            <a:endParaRPr lang="vi-VN" dirty="0"/>
          </a:p>
        </p:txBody>
      </p:sp>
      <p:sp>
        <p:nvSpPr>
          <p:cNvPr id="5" name="Chỗ dành sẵn cho Số Trang chiếu 4"/>
          <p:cNvSpPr>
            <a:spLocks noGrp="1"/>
          </p:cNvSpPr>
          <p:nvPr>
            <p:ph type="sldNum" sz="quarter" idx="12"/>
          </p:nvPr>
        </p:nvSpPr>
        <p:spPr/>
        <p:txBody>
          <a:bodyPr rtlCol="0"/>
          <a:lstStyle/>
          <a:p>
            <a:pPr rtl="0"/>
            <a:fld id="{022B156B-59AE-415F-B24B-8756D48BB977}" type="slidenum">
              <a:rPr lang="vi-VN"/>
              <a:pPr rtl="0"/>
              <a:t>‹#›</a:t>
            </a:fld>
            <a:endParaRPr lang="vi-VN" dirty="0"/>
          </a:p>
        </p:txBody>
      </p:sp>
      <p:sp>
        <p:nvSpPr>
          <p:cNvPr id="4" name="Chỗ dành sẵn cho Chân trang 3"/>
          <p:cNvSpPr>
            <a:spLocks noGrp="1"/>
          </p:cNvSpPr>
          <p:nvPr>
            <p:ph type="ftr" sz="quarter" idx="11"/>
          </p:nvPr>
        </p:nvSpPr>
        <p:spPr/>
        <p:txBody>
          <a:bodyPr rtlCol="0"/>
          <a:lstStyle/>
          <a:p>
            <a:pPr rtl="0"/>
            <a:endParaRPr lang="vi-VN" dirty="0"/>
          </a:p>
        </p:txBody>
      </p:sp>
      <p:sp>
        <p:nvSpPr>
          <p:cNvPr id="3" name="Chỗ dành sẵn cho Ngày tháng 2"/>
          <p:cNvSpPr>
            <a:spLocks noGrp="1"/>
          </p:cNvSpPr>
          <p:nvPr>
            <p:ph type="dt" sz="half" idx="10"/>
          </p:nvPr>
        </p:nvSpPr>
        <p:spPr/>
        <p:txBody>
          <a:bodyPr rtlCol="0"/>
          <a:lstStyle>
            <a:lvl1pPr>
              <a:defRPr/>
            </a:lvl1pPr>
          </a:lstStyle>
          <a:p>
            <a:fld id="{2DC5D5F0-49C4-47A7-8393-C3318058F3BC}" type="datetime1">
              <a:rPr lang="vi-VN" smtClean="0"/>
              <a:pPr/>
              <a:t>11/11/2023</a:t>
            </a:fld>
            <a:endParaRPr lang="vi-VN" dirty="0"/>
          </a:p>
        </p:txBody>
      </p:sp>
    </p:spTree>
    <p:extLst>
      <p:ext uri="{BB962C8B-B14F-4D97-AF65-F5344CB8AC3E}">
        <p14:creationId xmlns:p14="http://schemas.microsoft.com/office/powerpoint/2010/main" val="558459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Trống">
    <p:spTree>
      <p:nvGrpSpPr>
        <p:cNvPr id="1" name=""/>
        <p:cNvGrpSpPr/>
        <p:nvPr/>
      </p:nvGrpSpPr>
      <p:grpSpPr>
        <a:xfrm>
          <a:off x="0" y="0"/>
          <a:ext cx="0" cy="0"/>
          <a:chOff x="0" y="0"/>
          <a:chExt cx="0" cy="0"/>
        </a:xfrm>
      </p:grpSpPr>
      <p:sp>
        <p:nvSpPr>
          <p:cNvPr id="4" name="Chỗ dành sẵn cho Số Trang chiếu 3"/>
          <p:cNvSpPr>
            <a:spLocks noGrp="1"/>
          </p:cNvSpPr>
          <p:nvPr>
            <p:ph type="sldNum" sz="quarter" idx="12"/>
          </p:nvPr>
        </p:nvSpPr>
        <p:spPr/>
        <p:txBody>
          <a:bodyPr rtlCol="0"/>
          <a:lstStyle/>
          <a:p>
            <a:pPr rtl="0"/>
            <a:fld id="{022B156B-59AE-415F-B24B-8756D48BB977}" type="slidenum">
              <a:rPr lang="vi-VN"/>
              <a:pPr rtl="0"/>
              <a:t>‹#›</a:t>
            </a:fld>
            <a:endParaRPr lang="vi-VN" dirty="0"/>
          </a:p>
        </p:txBody>
      </p:sp>
      <p:sp>
        <p:nvSpPr>
          <p:cNvPr id="3" name="Chỗ dành sẵn cho Chân trang 2"/>
          <p:cNvSpPr>
            <a:spLocks noGrp="1"/>
          </p:cNvSpPr>
          <p:nvPr>
            <p:ph type="ftr" sz="quarter" idx="11"/>
          </p:nvPr>
        </p:nvSpPr>
        <p:spPr/>
        <p:txBody>
          <a:bodyPr rtlCol="0"/>
          <a:lstStyle/>
          <a:p>
            <a:pPr rtl="0"/>
            <a:endParaRPr lang="vi-VN" dirty="0"/>
          </a:p>
        </p:txBody>
      </p:sp>
      <p:sp>
        <p:nvSpPr>
          <p:cNvPr id="2" name="Chỗ dành sẵn cho Ngày tháng 1"/>
          <p:cNvSpPr>
            <a:spLocks noGrp="1"/>
          </p:cNvSpPr>
          <p:nvPr>
            <p:ph type="dt" sz="half" idx="10"/>
          </p:nvPr>
        </p:nvSpPr>
        <p:spPr/>
        <p:txBody>
          <a:bodyPr rtlCol="0"/>
          <a:lstStyle>
            <a:lvl1pPr>
              <a:defRPr/>
            </a:lvl1pPr>
          </a:lstStyle>
          <a:p>
            <a:fld id="{15C8CFF3-1CDF-49E3-8638-3726A6CAAC00}" type="datetime1">
              <a:rPr lang="vi-VN" smtClean="0"/>
              <a:pPr/>
              <a:t>11/11/2023</a:t>
            </a:fld>
            <a:endParaRPr lang="vi-VN" dirty="0"/>
          </a:p>
        </p:txBody>
      </p:sp>
    </p:spTree>
    <p:extLst>
      <p:ext uri="{BB962C8B-B14F-4D97-AF65-F5344CB8AC3E}">
        <p14:creationId xmlns:p14="http://schemas.microsoft.com/office/powerpoint/2010/main" val="2382351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Hai Ảnh có Chú thích">
    <p:spTree>
      <p:nvGrpSpPr>
        <p:cNvPr id="1" name=""/>
        <p:cNvGrpSpPr/>
        <p:nvPr/>
      </p:nvGrpSpPr>
      <p:grpSpPr>
        <a:xfrm>
          <a:off x="0" y="0"/>
          <a:ext cx="0" cy="0"/>
          <a:chOff x="0" y="0"/>
          <a:chExt cx="0" cy="0"/>
        </a:xfrm>
      </p:grpSpPr>
      <p:sp>
        <p:nvSpPr>
          <p:cNvPr id="2" name="Tiêu đề 1"/>
          <p:cNvSpPr>
            <a:spLocks noGrp="1"/>
          </p:cNvSpPr>
          <p:nvPr>
            <p:ph type="title"/>
          </p:nvPr>
        </p:nvSpPr>
        <p:spPr>
          <a:xfrm>
            <a:off x="1065212" y="304799"/>
            <a:ext cx="10058402" cy="1216152"/>
          </a:xfrm>
        </p:spPr>
        <p:txBody>
          <a:bodyPr rtlCol="0"/>
          <a:lstStyle>
            <a:lvl1pPr algn="l" rtl="0">
              <a:defRPr/>
            </a:lvl1pPr>
          </a:lstStyle>
          <a:p>
            <a:pPr rtl="0"/>
            <a:r>
              <a:rPr lang="en-US"/>
              <a:t>Click to edit Master title style</a:t>
            </a:r>
            <a:endParaRPr lang="vi-VN" dirty="0"/>
          </a:p>
        </p:txBody>
      </p:sp>
      <p:grpSp>
        <p:nvGrpSpPr>
          <p:cNvPr id="9" name="Nhóm 8"/>
          <p:cNvGrpSpPr/>
          <p:nvPr/>
        </p:nvGrpSpPr>
        <p:grpSpPr>
          <a:xfrm>
            <a:off x="1052422" y="1733550"/>
            <a:ext cx="4360503" cy="3050038"/>
            <a:chOff x="895350" y="3313113"/>
            <a:chExt cx="3613151" cy="2790825"/>
          </a:xfrm>
          <a:solidFill>
            <a:schemeClr val="tx1">
              <a:lumMod val="50000"/>
            </a:schemeClr>
          </a:solidFill>
        </p:grpSpPr>
        <p:sp>
          <p:nvSpPr>
            <p:cNvPr id="10" name="Hình tự do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1" name="Hình tự do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2" name="Hình tự do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3" name="Hình tự do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4" name="Hình tự do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5" name="Hình tự do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6" name="Hình tự do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7" name="Hình tự do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8" name="Hình tự do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9" name="Hình tự do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20" name="Hình tự do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21" name="Hình tự do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grpSp>
      <p:sp>
        <p:nvSpPr>
          <p:cNvPr id="36" name="Chỗ dành sẵn cho Ảnh 33" descr="Chỗ dành sẵn trống để thêm một hình ảnh. Bấm vào chỗ dành sẵn, rồi chọn hình ảnh mà bạn muốn thêm."/>
          <p:cNvSpPr>
            <a:spLocks noGrp="1" noChangeAspect="1"/>
          </p:cNvSpPr>
          <p:nvPr>
            <p:ph type="pic" sz="quarter" idx="17"/>
          </p:nvPr>
        </p:nvSpPr>
        <p:spPr>
          <a:xfrm>
            <a:off x="1265028" y="1900210"/>
            <a:ext cx="3935536" cy="2571736"/>
          </a:xfrm>
          <a:solidFill>
            <a:schemeClr val="bg2"/>
          </a:solidFill>
          <a:ln w="38100">
            <a:solidFill>
              <a:schemeClr val="bg1"/>
            </a:solidFill>
          </a:ln>
        </p:spPr>
        <p:txBody>
          <a:bodyPr rtlCol="0"/>
          <a:lstStyle>
            <a:lvl1pPr marL="0" indent="0" algn="ctr" rtl="0">
              <a:buNone/>
              <a:defRPr/>
            </a:lvl1pPr>
          </a:lstStyle>
          <a:p>
            <a:pPr rtl="0"/>
            <a:r>
              <a:rPr lang="en-US"/>
              <a:t>Click icon to add picture</a:t>
            </a:r>
            <a:endParaRPr lang="vi-VN" dirty="0"/>
          </a:p>
        </p:txBody>
      </p:sp>
      <p:sp>
        <p:nvSpPr>
          <p:cNvPr id="39" name="Chỗ dành sẵn cho Văn bản 3"/>
          <p:cNvSpPr>
            <a:spLocks noGrp="1"/>
          </p:cNvSpPr>
          <p:nvPr>
            <p:ph type="body" sz="half" idx="2"/>
          </p:nvPr>
        </p:nvSpPr>
        <p:spPr>
          <a:xfrm>
            <a:off x="1052423" y="4935990"/>
            <a:ext cx="4368980" cy="1007610"/>
          </a:xfrm>
        </p:spPr>
        <p:txBody>
          <a:bodyPr rtlCol="0">
            <a:normAutofit/>
          </a:bodyPr>
          <a:lstStyle>
            <a:lvl1pPr marL="0" indent="0" algn="l" rtl="0">
              <a:spcBef>
                <a:spcPts val="1600"/>
              </a:spcBef>
              <a:buNone/>
              <a:defRPr sz="1600"/>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rtl="0"/>
            <a:r>
              <a:rPr lang="en-US"/>
              <a:t>Click to edit Master text styles</a:t>
            </a:r>
          </a:p>
        </p:txBody>
      </p:sp>
      <p:grpSp>
        <p:nvGrpSpPr>
          <p:cNvPr id="22" name="Nhóm 21"/>
          <p:cNvGrpSpPr/>
          <p:nvPr/>
        </p:nvGrpSpPr>
        <p:grpSpPr>
          <a:xfrm>
            <a:off x="6763111" y="1733550"/>
            <a:ext cx="4360503" cy="3050038"/>
            <a:chOff x="895350" y="3313113"/>
            <a:chExt cx="3613151" cy="2790825"/>
          </a:xfrm>
          <a:solidFill>
            <a:schemeClr val="tx1">
              <a:lumMod val="50000"/>
            </a:schemeClr>
          </a:solidFill>
        </p:grpSpPr>
        <p:sp>
          <p:nvSpPr>
            <p:cNvPr id="23" name="Hình tự do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24" name="Hình tự do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25" name="Hình tự do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26" name="Hình tự do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27" name="Hình tự do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28" name="Hình tự do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29" name="Hình tự do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30" name="Hình tự do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31" name="Hình tự do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32" name="Hình tự do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33" name="Hình tự do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34" name="Hình tự do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grpSp>
      <p:sp>
        <p:nvSpPr>
          <p:cNvPr id="37" name="Chỗ dành sẵn cho Ảnh 33" descr="Chỗ dành sẵn trống để thêm một hình ảnh. Bấm vào chỗ dành sẵn, rồi chọn hình ảnh mà bạn muốn thêm."/>
          <p:cNvSpPr>
            <a:spLocks noGrp="1" noChangeAspect="1"/>
          </p:cNvSpPr>
          <p:nvPr>
            <p:ph type="pic" sz="quarter" idx="18"/>
          </p:nvPr>
        </p:nvSpPr>
        <p:spPr>
          <a:xfrm>
            <a:off x="6975717" y="1900210"/>
            <a:ext cx="3935536" cy="2571736"/>
          </a:xfrm>
          <a:solidFill>
            <a:schemeClr val="bg2"/>
          </a:solidFill>
          <a:ln w="38100">
            <a:solidFill>
              <a:schemeClr val="bg1"/>
            </a:solidFill>
          </a:ln>
        </p:spPr>
        <p:txBody>
          <a:bodyPr rtlCol="0"/>
          <a:lstStyle>
            <a:lvl1pPr marL="0" indent="0" algn="ctr" rtl="0">
              <a:buNone/>
              <a:defRPr/>
            </a:lvl1pPr>
          </a:lstStyle>
          <a:p>
            <a:pPr rtl="0"/>
            <a:r>
              <a:rPr lang="en-US"/>
              <a:t>Click icon to add picture</a:t>
            </a:r>
            <a:endParaRPr lang="vi-VN" dirty="0"/>
          </a:p>
        </p:txBody>
      </p:sp>
      <p:sp>
        <p:nvSpPr>
          <p:cNvPr id="40" name="Chỗ dành sẵn cho Văn bản 3"/>
          <p:cNvSpPr>
            <a:spLocks noGrp="1"/>
          </p:cNvSpPr>
          <p:nvPr>
            <p:ph type="body" sz="half" idx="19"/>
          </p:nvPr>
        </p:nvSpPr>
        <p:spPr>
          <a:xfrm>
            <a:off x="6742908" y="4935990"/>
            <a:ext cx="4368980" cy="1007610"/>
          </a:xfrm>
        </p:spPr>
        <p:txBody>
          <a:bodyPr rtlCol="0">
            <a:normAutofit/>
          </a:bodyPr>
          <a:lstStyle>
            <a:lvl1pPr marL="0" indent="0" algn="l" rtl="0">
              <a:spcBef>
                <a:spcPts val="1600"/>
              </a:spcBef>
              <a:buNone/>
              <a:defRPr sz="1600"/>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rtl="0"/>
            <a:r>
              <a:rPr lang="en-US"/>
              <a:t>Click to edit Master text styles</a:t>
            </a:r>
          </a:p>
        </p:txBody>
      </p:sp>
      <p:sp>
        <p:nvSpPr>
          <p:cNvPr id="8" name="Chỗ dành sẵn cho Số Trang chiếu 7"/>
          <p:cNvSpPr>
            <a:spLocks noGrp="1"/>
          </p:cNvSpPr>
          <p:nvPr>
            <p:ph type="sldNum" sz="quarter" idx="12"/>
          </p:nvPr>
        </p:nvSpPr>
        <p:spPr/>
        <p:txBody>
          <a:bodyPr rtlCol="0"/>
          <a:lstStyle/>
          <a:p>
            <a:pPr rtl="0"/>
            <a:fld id="{022B156B-59AE-415F-B24B-8756D48BB977}" type="slidenum">
              <a:rPr lang="vi-VN"/>
              <a:pPr rtl="0"/>
              <a:t>‹#›</a:t>
            </a:fld>
            <a:endParaRPr lang="vi-VN" dirty="0"/>
          </a:p>
        </p:txBody>
      </p:sp>
      <p:sp>
        <p:nvSpPr>
          <p:cNvPr id="7" name="Chỗ dành sẵn cho Chân trang 6"/>
          <p:cNvSpPr>
            <a:spLocks noGrp="1"/>
          </p:cNvSpPr>
          <p:nvPr>
            <p:ph type="ftr" sz="quarter" idx="11"/>
          </p:nvPr>
        </p:nvSpPr>
        <p:spPr/>
        <p:txBody>
          <a:bodyPr rtlCol="0"/>
          <a:lstStyle/>
          <a:p>
            <a:pPr rtl="0"/>
            <a:endParaRPr lang="vi-VN" dirty="0"/>
          </a:p>
        </p:txBody>
      </p:sp>
      <p:sp>
        <p:nvSpPr>
          <p:cNvPr id="6" name="Chỗ dành sẵn cho Ngày tháng 5"/>
          <p:cNvSpPr>
            <a:spLocks noGrp="1"/>
          </p:cNvSpPr>
          <p:nvPr>
            <p:ph type="dt" sz="half" idx="10"/>
          </p:nvPr>
        </p:nvSpPr>
        <p:spPr/>
        <p:txBody>
          <a:bodyPr rtlCol="0"/>
          <a:lstStyle>
            <a:lvl1pPr>
              <a:defRPr/>
            </a:lvl1pPr>
          </a:lstStyle>
          <a:p>
            <a:fld id="{B6D0CE1C-2702-4A01-872D-16D51A5359DB}" type="datetime1">
              <a:rPr lang="vi-VN" smtClean="0"/>
              <a:pPr/>
              <a:t>11/11/2023</a:t>
            </a:fld>
            <a:endParaRPr lang="vi-VN" dirty="0"/>
          </a:p>
        </p:txBody>
      </p:sp>
    </p:spTree>
    <p:extLst>
      <p:ext uri="{BB962C8B-B14F-4D97-AF65-F5344CB8AC3E}">
        <p14:creationId xmlns:p14="http://schemas.microsoft.com/office/powerpoint/2010/main" val="4145924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Ba Ảnh có Chú thích">
    <p:spTree>
      <p:nvGrpSpPr>
        <p:cNvPr id="1" name=""/>
        <p:cNvGrpSpPr/>
        <p:nvPr/>
      </p:nvGrpSpPr>
      <p:grpSpPr>
        <a:xfrm>
          <a:off x="0" y="0"/>
          <a:ext cx="0" cy="0"/>
          <a:chOff x="0" y="0"/>
          <a:chExt cx="0" cy="0"/>
        </a:xfrm>
      </p:grpSpPr>
      <p:sp>
        <p:nvSpPr>
          <p:cNvPr id="2" name="Tiêu đề 1"/>
          <p:cNvSpPr>
            <a:spLocks noGrp="1"/>
          </p:cNvSpPr>
          <p:nvPr>
            <p:ph type="title"/>
          </p:nvPr>
        </p:nvSpPr>
        <p:spPr/>
        <p:txBody>
          <a:bodyPr rtlCol="0"/>
          <a:lstStyle>
            <a:lvl1pPr rtl="0">
              <a:defRPr/>
            </a:lvl1pPr>
          </a:lstStyle>
          <a:p>
            <a:pPr rtl="0"/>
            <a:r>
              <a:rPr lang="en-US"/>
              <a:t>Click to edit Master title style</a:t>
            </a:r>
            <a:endParaRPr lang="vi-VN" dirty="0"/>
          </a:p>
        </p:txBody>
      </p:sp>
      <p:grpSp>
        <p:nvGrpSpPr>
          <p:cNvPr id="52" name="Nhóm 51"/>
          <p:cNvGrpSpPr>
            <a:grpSpLocks noChangeAspect="1"/>
          </p:cNvGrpSpPr>
          <p:nvPr/>
        </p:nvGrpSpPr>
        <p:grpSpPr>
          <a:xfrm rot="5400000">
            <a:off x="1045139" y="1678105"/>
            <a:ext cx="3123347" cy="3089730"/>
            <a:chOff x="895350" y="3313113"/>
            <a:chExt cx="3613151" cy="2790825"/>
          </a:xfrm>
          <a:solidFill>
            <a:schemeClr val="tx1">
              <a:lumMod val="50000"/>
            </a:schemeClr>
          </a:solidFill>
        </p:grpSpPr>
        <p:sp>
          <p:nvSpPr>
            <p:cNvPr id="53" name="Hình tự do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54" name="Hình tự do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55" name="Hình tự do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56" name="Hình tự do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57" name="Hình tự do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58" name="Hình tự do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59" name="Hình tự do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60" name="Hình tự do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61" name="Hình tự do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62" name="Hình tự do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63" name="Hình tự do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64" name="Hình tự do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grpSp>
      <p:sp>
        <p:nvSpPr>
          <p:cNvPr id="79" name="Chỗ dành sẵn cho Ảnh 33" descr="Chỗ dành sẵn trống để thêm một hình ảnh. Bấm vào chỗ dành sẵn, rồi chọn hình ảnh mà bạn muốn thêm."/>
          <p:cNvSpPr>
            <a:spLocks noGrp="1"/>
          </p:cNvSpPr>
          <p:nvPr>
            <p:ph type="pic" sz="quarter" idx="19"/>
          </p:nvPr>
        </p:nvSpPr>
        <p:spPr>
          <a:xfrm>
            <a:off x="1249168" y="1824285"/>
            <a:ext cx="2715289" cy="2776308"/>
          </a:xfrm>
          <a:solidFill>
            <a:schemeClr val="bg2"/>
          </a:solidFill>
          <a:ln w="38100">
            <a:solidFill>
              <a:schemeClr val="bg1"/>
            </a:solidFill>
          </a:ln>
        </p:spPr>
        <p:txBody>
          <a:bodyPr rtlCol="0"/>
          <a:lstStyle>
            <a:lvl1pPr marL="0" indent="0" algn="ctr" rtl="0">
              <a:buNone/>
              <a:defRPr/>
            </a:lvl1pPr>
          </a:lstStyle>
          <a:p>
            <a:pPr rtl="0"/>
            <a:r>
              <a:rPr lang="en-US"/>
              <a:t>Click icon to add picture</a:t>
            </a:r>
            <a:endParaRPr lang="vi-VN" dirty="0"/>
          </a:p>
        </p:txBody>
      </p:sp>
      <p:sp>
        <p:nvSpPr>
          <p:cNvPr id="81" name="Chỗ dành sẵn cho Văn bản 3"/>
          <p:cNvSpPr>
            <a:spLocks noGrp="1"/>
          </p:cNvSpPr>
          <p:nvPr>
            <p:ph type="body" sz="half" idx="2"/>
          </p:nvPr>
        </p:nvSpPr>
        <p:spPr>
          <a:xfrm>
            <a:off x="1235212" y="4947405"/>
            <a:ext cx="2743200" cy="914400"/>
          </a:xfrm>
        </p:spPr>
        <p:txBody>
          <a:bodyPr rtlCol="0">
            <a:normAutofit/>
          </a:bodyPr>
          <a:lstStyle>
            <a:lvl1pPr marL="0" indent="0" algn="l" rtl="0">
              <a:spcBef>
                <a:spcPts val="1600"/>
              </a:spcBef>
              <a:buNone/>
              <a:defRPr sz="1600"/>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rtl="0"/>
            <a:r>
              <a:rPr lang="en-US"/>
              <a:t>Click to edit Master text styles</a:t>
            </a:r>
          </a:p>
        </p:txBody>
      </p:sp>
      <p:grpSp>
        <p:nvGrpSpPr>
          <p:cNvPr id="84" name="Nhóm 83"/>
          <p:cNvGrpSpPr>
            <a:grpSpLocks noChangeAspect="1"/>
          </p:cNvGrpSpPr>
          <p:nvPr userDrawn="1"/>
        </p:nvGrpSpPr>
        <p:grpSpPr>
          <a:xfrm rot="5400000">
            <a:off x="4517135" y="1678105"/>
            <a:ext cx="3123347" cy="3089730"/>
            <a:chOff x="895350" y="3313113"/>
            <a:chExt cx="3613151" cy="2790825"/>
          </a:xfrm>
          <a:solidFill>
            <a:schemeClr val="tx1">
              <a:lumMod val="50000"/>
            </a:schemeClr>
          </a:solidFill>
        </p:grpSpPr>
        <p:sp>
          <p:nvSpPr>
            <p:cNvPr id="85" name="Hình tự do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86" name="Hình tự do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87" name="Hình tự do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88" name="Hình tự do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89" name="Hình tự do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90" name="Hình tự do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91" name="Hình tự do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92" name="Hình tự do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93" name="Hình tự do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94" name="Hình tự do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95" name="Hình tự do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96" name="Hình tự do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grpSp>
      <p:sp>
        <p:nvSpPr>
          <p:cNvPr id="78" name="Chỗ dành sẵn cho Ảnh 33" descr="Chỗ dành sẵn trống để thêm một hình ảnh. Bấm vào chỗ dành sẵn, rồi chọn hình ảnh mà bạn muốn thêm."/>
          <p:cNvSpPr>
            <a:spLocks noGrp="1"/>
          </p:cNvSpPr>
          <p:nvPr>
            <p:ph type="pic" sz="quarter" idx="18"/>
          </p:nvPr>
        </p:nvSpPr>
        <p:spPr>
          <a:xfrm>
            <a:off x="4720924" y="1824285"/>
            <a:ext cx="2715768" cy="2776308"/>
          </a:xfrm>
          <a:solidFill>
            <a:schemeClr val="bg2"/>
          </a:solidFill>
          <a:ln w="38100">
            <a:solidFill>
              <a:schemeClr val="bg1"/>
            </a:solidFill>
          </a:ln>
        </p:spPr>
        <p:txBody>
          <a:bodyPr rtlCol="0"/>
          <a:lstStyle>
            <a:lvl1pPr marL="0" indent="0" algn="ctr" rtl="0">
              <a:buNone/>
              <a:defRPr/>
            </a:lvl1pPr>
          </a:lstStyle>
          <a:p>
            <a:pPr rtl="0"/>
            <a:r>
              <a:rPr lang="en-US"/>
              <a:t>Click icon to add picture</a:t>
            </a:r>
            <a:endParaRPr lang="vi-VN" dirty="0"/>
          </a:p>
        </p:txBody>
      </p:sp>
      <p:sp>
        <p:nvSpPr>
          <p:cNvPr id="82" name="Chỗ dành sẵn cho Văn bản 3"/>
          <p:cNvSpPr>
            <a:spLocks noGrp="1"/>
          </p:cNvSpPr>
          <p:nvPr>
            <p:ph type="body" sz="half" idx="21"/>
          </p:nvPr>
        </p:nvSpPr>
        <p:spPr>
          <a:xfrm>
            <a:off x="4707208" y="4947405"/>
            <a:ext cx="2743200" cy="914400"/>
          </a:xfrm>
        </p:spPr>
        <p:txBody>
          <a:bodyPr rtlCol="0">
            <a:normAutofit/>
          </a:bodyPr>
          <a:lstStyle>
            <a:lvl1pPr marL="0" indent="0" algn="l" rtl="0">
              <a:spcBef>
                <a:spcPts val="1600"/>
              </a:spcBef>
              <a:buNone/>
              <a:defRPr sz="1600"/>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rtl="0"/>
            <a:r>
              <a:rPr lang="en-US"/>
              <a:t>Click to edit Master text styles</a:t>
            </a:r>
          </a:p>
        </p:txBody>
      </p:sp>
      <p:grpSp>
        <p:nvGrpSpPr>
          <p:cNvPr id="97" name="Nhóm 96"/>
          <p:cNvGrpSpPr>
            <a:grpSpLocks noChangeAspect="1"/>
          </p:cNvGrpSpPr>
          <p:nvPr userDrawn="1"/>
        </p:nvGrpSpPr>
        <p:grpSpPr>
          <a:xfrm rot="5400000">
            <a:off x="8019009" y="1678105"/>
            <a:ext cx="3123347" cy="3089730"/>
            <a:chOff x="895350" y="3313113"/>
            <a:chExt cx="3613151" cy="2790825"/>
          </a:xfrm>
          <a:solidFill>
            <a:schemeClr val="tx1">
              <a:lumMod val="50000"/>
            </a:schemeClr>
          </a:solidFill>
        </p:grpSpPr>
        <p:sp>
          <p:nvSpPr>
            <p:cNvPr id="98" name="Hình tự do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99" name="Hình tự do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00" name="Hình tự do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01" name="Hình tự do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02" name="Hình tự do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03" name="Hình tự do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04" name="Hình tự do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05" name="Hình tự do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06" name="Hình tự do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07" name="Hình tự do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08" name="Hình tự do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09" name="Hình tự do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grpSp>
      <p:sp>
        <p:nvSpPr>
          <p:cNvPr id="80" name="Chỗ dành sẵn cho Ảnh 33" descr="Chỗ dành sẵn trống để thêm một hình ảnh. Bấm vào chỗ dành sẵn, rồi chọn hình ảnh mà bạn muốn thêm."/>
          <p:cNvSpPr>
            <a:spLocks noGrp="1"/>
          </p:cNvSpPr>
          <p:nvPr>
            <p:ph type="pic" sz="quarter" idx="20"/>
          </p:nvPr>
        </p:nvSpPr>
        <p:spPr>
          <a:xfrm>
            <a:off x="8222798" y="1824285"/>
            <a:ext cx="2715768" cy="2776308"/>
          </a:xfrm>
          <a:solidFill>
            <a:schemeClr val="bg2"/>
          </a:solidFill>
          <a:ln w="38100">
            <a:solidFill>
              <a:schemeClr val="bg1"/>
            </a:solidFill>
          </a:ln>
        </p:spPr>
        <p:txBody>
          <a:bodyPr rtlCol="0"/>
          <a:lstStyle>
            <a:lvl1pPr marL="0" indent="0" algn="ctr" rtl="0">
              <a:buNone/>
              <a:defRPr/>
            </a:lvl1pPr>
          </a:lstStyle>
          <a:p>
            <a:pPr rtl="0"/>
            <a:r>
              <a:rPr lang="en-US"/>
              <a:t>Click icon to add picture</a:t>
            </a:r>
            <a:endParaRPr lang="vi-VN" dirty="0"/>
          </a:p>
        </p:txBody>
      </p:sp>
      <p:sp>
        <p:nvSpPr>
          <p:cNvPr id="83" name="Chỗ dành sẵn cho Văn bản 3"/>
          <p:cNvSpPr>
            <a:spLocks noGrp="1"/>
          </p:cNvSpPr>
          <p:nvPr>
            <p:ph type="body" sz="half" idx="22"/>
          </p:nvPr>
        </p:nvSpPr>
        <p:spPr>
          <a:xfrm>
            <a:off x="8209082" y="4947405"/>
            <a:ext cx="2743200" cy="914400"/>
          </a:xfrm>
        </p:spPr>
        <p:txBody>
          <a:bodyPr rtlCol="0">
            <a:normAutofit/>
          </a:bodyPr>
          <a:lstStyle>
            <a:lvl1pPr marL="0" indent="0" algn="l" rtl="0">
              <a:spcBef>
                <a:spcPts val="1600"/>
              </a:spcBef>
              <a:buNone/>
              <a:defRPr sz="1600"/>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rtl="0"/>
            <a:r>
              <a:rPr lang="en-US"/>
              <a:t>Click to edit Master text styles</a:t>
            </a:r>
          </a:p>
        </p:txBody>
      </p:sp>
      <p:sp>
        <p:nvSpPr>
          <p:cNvPr id="8" name="Chỗ dành sẵn cho Số Trang chiếu 7"/>
          <p:cNvSpPr>
            <a:spLocks noGrp="1"/>
          </p:cNvSpPr>
          <p:nvPr>
            <p:ph type="sldNum" sz="quarter" idx="12"/>
          </p:nvPr>
        </p:nvSpPr>
        <p:spPr/>
        <p:txBody>
          <a:bodyPr rtlCol="0"/>
          <a:lstStyle/>
          <a:p>
            <a:pPr rtl="0"/>
            <a:fld id="{022B156B-59AE-415F-B24B-8756D48BB977}" type="slidenum">
              <a:rPr lang="vi-VN"/>
              <a:pPr rtl="0"/>
              <a:t>‹#›</a:t>
            </a:fld>
            <a:endParaRPr lang="vi-VN" dirty="0"/>
          </a:p>
        </p:txBody>
      </p:sp>
      <p:sp>
        <p:nvSpPr>
          <p:cNvPr id="7" name="Chỗ dành sẵn cho Chân trang 6"/>
          <p:cNvSpPr>
            <a:spLocks noGrp="1"/>
          </p:cNvSpPr>
          <p:nvPr>
            <p:ph type="ftr" sz="quarter" idx="11"/>
          </p:nvPr>
        </p:nvSpPr>
        <p:spPr/>
        <p:txBody>
          <a:bodyPr rtlCol="0"/>
          <a:lstStyle/>
          <a:p>
            <a:pPr rtl="0"/>
            <a:endParaRPr lang="vi-VN" dirty="0"/>
          </a:p>
        </p:txBody>
      </p:sp>
      <p:sp>
        <p:nvSpPr>
          <p:cNvPr id="6" name="Chỗ dành sẵn cho Ngày tháng 5"/>
          <p:cNvSpPr>
            <a:spLocks noGrp="1"/>
          </p:cNvSpPr>
          <p:nvPr>
            <p:ph type="dt" sz="half" idx="10"/>
          </p:nvPr>
        </p:nvSpPr>
        <p:spPr/>
        <p:txBody>
          <a:bodyPr rtlCol="0"/>
          <a:lstStyle>
            <a:lvl1pPr>
              <a:defRPr/>
            </a:lvl1pPr>
          </a:lstStyle>
          <a:p>
            <a:fld id="{C03B2062-D8F8-46C3-A13F-A2368F91A522}" type="datetime1">
              <a:rPr lang="vi-VN" smtClean="0"/>
              <a:pPr/>
              <a:t>11/11/2023</a:t>
            </a:fld>
            <a:endParaRPr lang="vi-VN" dirty="0"/>
          </a:p>
        </p:txBody>
      </p:sp>
    </p:spTree>
    <p:extLst>
      <p:ext uri="{BB962C8B-B14F-4D97-AF65-F5344CB8AC3E}">
        <p14:creationId xmlns:p14="http://schemas.microsoft.com/office/powerpoint/2010/main" val="994176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C3046DAD-744D-4DC0-BEB8-31573D817C38}" type="datetimeFigureOut">
              <a:rPr lang="vi-VN" smtClean="0"/>
              <a:pPr/>
              <a:t>11/11/2023</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0300EF2A-AA71-4872-A66C-3F4EA17855AF}" type="slidenum">
              <a:rPr lang="vi-VN" smtClean="0"/>
              <a:pPr/>
              <a:t>‹#›</a:t>
            </a:fld>
            <a:endParaRPr lang="vi-VN"/>
          </a:p>
        </p:txBody>
      </p:sp>
    </p:spTree>
    <p:extLst>
      <p:ext uri="{BB962C8B-B14F-4D97-AF65-F5344CB8AC3E}">
        <p14:creationId xmlns:p14="http://schemas.microsoft.com/office/powerpoint/2010/main" val="105999684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1_Ba Ảnh có Chú thích">
    <p:spTree>
      <p:nvGrpSpPr>
        <p:cNvPr id="1" name=""/>
        <p:cNvGrpSpPr/>
        <p:nvPr/>
      </p:nvGrpSpPr>
      <p:grpSpPr>
        <a:xfrm>
          <a:off x="0" y="0"/>
          <a:ext cx="0" cy="0"/>
          <a:chOff x="0" y="0"/>
          <a:chExt cx="0" cy="0"/>
        </a:xfrm>
      </p:grpSpPr>
      <p:sp>
        <p:nvSpPr>
          <p:cNvPr id="2" name="Tiêu đề 1"/>
          <p:cNvSpPr>
            <a:spLocks noGrp="1"/>
          </p:cNvSpPr>
          <p:nvPr>
            <p:ph type="title"/>
          </p:nvPr>
        </p:nvSpPr>
        <p:spPr>
          <a:xfrm>
            <a:off x="9066214" y="421594"/>
            <a:ext cx="2286000" cy="1885508"/>
          </a:xfrm>
        </p:spPr>
        <p:txBody>
          <a:bodyPr rtlCol="0">
            <a:normAutofit/>
          </a:bodyPr>
          <a:lstStyle>
            <a:lvl1pPr algn="l" rtl="0">
              <a:defRPr sz="2400"/>
            </a:lvl1pPr>
          </a:lstStyle>
          <a:p>
            <a:pPr rtl="0"/>
            <a:r>
              <a:rPr lang="en-US"/>
              <a:t>Click to edit Master title style</a:t>
            </a:r>
            <a:endParaRPr lang="vi-VN" dirty="0"/>
          </a:p>
        </p:txBody>
      </p:sp>
      <p:grpSp>
        <p:nvGrpSpPr>
          <p:cNvPr id="84" name="Nhóm 83"/>
          <p:cNvGrpSpPr>
            <a:grpSpLocks noChangeAspect="1"/>
          </p:cNvGrpSpPr>
          <p:nvPr/>
        </p:nvGrpSpPr>
        <p:grpSpPr>
          <a:xfrm rot="16200000" flipV="1">
            <a:off x="274315" y="1102304"/>
            <a:ext cx="5053664" cy="4411852"/>
            <a:chOff x="895350" y="3313113"/>
            <a:chExt cx="3613151" cy="2790825"/>
          </a:xfrm>
          <a:solidFill>
            <a:schemeClr val="tx1">
              <a:lumMod val="50000"/>
            </a:schemeClr>
          </a:solidFill>
        </p:grpSpPr>
        <p:sp>
          <p:nvSpPr>
            <p:cNvPr id="85" name="Hình tự do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86" name="Hình tự do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87" name="Hình tự do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88" name="Hình tự do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89" name="Hình tự do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90" name="Hình tự do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91" name="Hình tự do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92" name="Hình tự do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93" name="Hình tự do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94" name="Hình tự do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95" name="Hình tự do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96" name="Hình tự do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grpSp>
      <p:sp>
        <p:nvSpPr>
          <p:cNvPr id="97" name="Chỗ dành sẵn cho Ảnh 33" descr="Chỗ dành sẵn trống để thêm một hình ảnh. Bấm vào chỗ dành sẵn, rồi chọn hình ảnh mà bạn muốn thêm."/>
          <p:cNvSpPr>
            <a:spLocks noGrp="1"/>
          </p:cNvSpPr>
          <p:nvPr>
            <p:ph type="pic" sz="quarter" idx="17"/>
          </p:nvPr>
        </p:nvSpPr>
        <p:spPr>
          <a:xfrm>
            <a:off x="840795" y="1020193"/>
            <a:ext cx="3886200" cy="4572000"/>
          </a:xfrm>
          <a:solidFill>
            <a:schemeClr val="bg2"/>
          </a:solidFill>
          <a:ln w="38100">
            <a:solidFill>
              <a:schemeClr val="bg1"/>
            </a:solidFill>
          </a:ln>
        </p:spPr>
        <p:txBody>
          <a:bodyPr rtlCol="0"/>
          <a:lstStyle>
            <a:lvl1pPr marL="0" indent="0" algn="ctr" rtl="0">
              <a:buNone/>
              <a:defRPr/>
            </a:lvl1pPr>
          </a:lstStyle>
          <a:p>
            <a:pPr rtl="0"/>
            <a:r>
              <a:rPr lang="en-US"/>
              <a:t>Click icon to add picture</a:t>
            </a:r>
            <a:endParaRPr lang="vi-VN" dirty="0"/>
          </a:p>
        </p:txBody>
      </p:sp>
      <p:grpSp>
        <p:nvGrpSpPr>
          <p:cNvPr id="98" name="Nhóm 97"/>
          <p:cNvGrpSpPr/>
          <p:nvPr/>
        </p:nvGrpSpPr>
        <p:grpSpPr>
          <a:xfrm>
            <a:off x="5322489" y="319177"/>
            <a:ext cx="3389607" cy="2710838"/>
            <a:chOff x="895350" y="3313113"/>
            <a:chExt cx="3613151" cy="2790825"/>
          </a:xfrm>
          <a:solidFill>
            <a:schemeClr val="tx1">
              <a:lumMod val="50000"/>
            </a:schemeClr>
          </a:solidFill>
        </p:grpSpPr>
        <p:sp>
          <p:nvSpPr>
            <p:cNvPr id="99" name="Hình tự do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00" name="Hình tự do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01" name="Hình tự do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02" name="Hình tự do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03" name="Hình tự do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04" name="Hình tự do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05" name="Hình tự do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06" name="Hình tự do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07" name="Hình tự do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08" name="Hình tự do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09" name="Hình tự do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10" name="Hình tự do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grpSp>
      <p:sp>
        <p:nvSpPr>
          <p:cNvPr id="111" name="Chỗ dành sẵn cho Ảnh 33" descr="Chỗ dành sẵn trống để thêm một hình ảnh. Bấm vào chỗ dành sẵn, rồi chọn hình ảnh mà bạn muốn thêm."/>
          <p:cNvSpPr>
            <a:spLocks noGrp="1" noChangeAspect="1"/>
          </p:cNvSpPr>
          <p:nvPr>
            <p:ph type="pic" sz="quarter" idx="18"/>
          </p:nvPr>
        </p:nvSpPr>
        <p:spPr>
          <a:xfrm>
            <a:off x="5546780" y="529603"/>
            <a:ext cx="2993366" cy="2305338"/>
          </a:xfrm>
          <a:solidFill>
            <a:schemeClr val="bg2"/>
          </a:solidFill>
          <a:ln w="38100">
            <a:solidFill>
              <a:schemeClr val="bg1"/>
            </a:solidFill>
          </a:ln>
        </p:spPr>
        <p:txBody>
          <a:bodyPr rtlCol="0"/>
          <a:lstStyle>
            <a:lvl1pPr marL="0" indent="0" algn="ctr" rtl="0">
              <a:buNone/>
              <a:defRPr/>
            </a:lvl1pPr>
          </a:lstStyle>
          <a:p>
            <a:pPr rtl="0"/>
            <a:r>
              <a:rPr lang="en-US"/>
              <a:t>Click icon to add picture</a:t>
            </a:r>
            <a:endParaRPr lang="vi-VN" dirty="0"/>
          </a:p>
        </p:txBody>
      </p:sp>
      <p:grpSp>
        <p:nvGrpSpPr>
          <p:cNvPr id="112" name="Nhóm 111"/>
          <p:cNvGrpSpPr/>
          <p:nvPr/>
        </p:nvGrpSpPr>
        <p:grpSpPr>
          <a:xfrm>
            <a:off x="5322489" y="3245640"/>
            <a:ext cx="3389607" cy="2710838"/>
            <a:chOff x="895350" y="3313113"/>
            <a:chExt cx="3613151" cy="2790825"/>
          </a:xfrm>
          <a:solidFill>
            <a:schemeClr val="tx1">
              <a:lumMod val="50000"/>
            </a:schemeClr>
          </a:solidFill>
        </p:grpSpPr>
        <p:sp>
          <p:nvSpPr>
            <p:cNvPr id="113" name="Hình tự do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14" name="Hình tự do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15" name="Hình tự do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16" name="Hình tự do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17" name="Hình tự do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18" name="Hình tự do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19" name="Hình tự do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20" name="Hình tự do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21" name="Hình tự do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22" name="Hình tự do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23" name="Hình tự do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24" name="Hình tự do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grpSp>
      <p:sp>
        <p:nvSpPr>
          <p:cNvPr id="125" name="Chỗ dành sẵn cho Ảnh 33" descr="Chỗ dành sẵn trống để thêm một hình ảnh. Bấm vào chỗ dành sẵn, rồi chọn hình ảnh mà bạn muốn thêm."/>
          <p:cNvSpPr>
            <a:spLocks noGrp="1" noChangeAspect="1"/>
          </p:cNvSpPr>
          <p:nvPr>
            <p:ph type="pic" sz="quarter" idx="19"/>
          </p:nvPr>
        </p:nvSpPr>
        <p:spPr>
          <a:xfrm>
            <a:off x="5546780" y="3456066"/>
            <a:ext cx="2993366" cy="2305338"/>
          </a:xfrm>
          <a:solidFill>
            <a:schemeClr val="bg2"/>
          </a:solidFill>
          <a:ln w="38100">
            <a:solidFill>
              <a:schemeClr val="bg1"/>
            </a:solidFill>
          </a:ln>
        </p:spPr>
        <p:txBody>
          <a:bodyPr rtlCol="0"/>
          <a:lstStyle>
            <a:lvl1pPr marL="0" indent="0" algn="ctr" rtl="0">
              <a:buNone/>
              <a:defRPr/>
            </a:lvl1pPr>
          </a:lstStyle>
          <a:p>
            <a:pPr rtl="0"/>
            <a:r>
              <a:rPr lang="en-US"/>
              <a:t>Click icon to add picture</a:t>
            </a:r>
            <a:endParaRPr lang="vi-VN" dirty="0"/>
          </a:p>
        </p:txBody>
      </p:sp>
      <p:sp>
        <p:nvSpPr>
          <p:cNvPr id="126" name="Chỗ dành sẵn cho Văn bản 3"/>
          <p:cNvSpPr>
            <a:spLocks noGrp="1"/>
          </p:cNvSpPr>
          <p:nvPr>
            <p:ph type="body" sz="half" idx="21"/>
          </p:nvPr>
        </p:nvSpPr>
        <p:spPr>
          <a:xfrm>
            <a:off x="9066214" y="2484992"/>
            <a:ext cx="2286000" cy="3248729"/>
          </a:xfrm>
        </p:spPr>
        <p:txBody>
          <a:bodyPr rtlCol="0" anchor="t" anchorCtr="0">
            <a:normAutofit/>
          </a:bodyPr>
          <a:lstStyle>
            <a:lvl1pPr marL="0" indent="0" algn="l" rtl="0">
              <a:spcBef>
                <a:spcPts val="1600"/>
              </a:spcBef>
              <a:buNone/>
              <a:defRPr sz="1600"/>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rtl="0"/>
            <a:r>
              <a:rPr lang="en-US"/>
              <a:t>Click to edit Master text styles</a:t>
            </a:r>
          </a:p>
        </p:txBody>
      </p:sp>
      <p:sp>
        <p:nvSpPr>
          <p:cNvPr id="8" name="Chỗ dành sẵn cho Số Trang chiếu 7"/>
          <p:cNvSpPr>
            <a:spLocks noGrp="1"/>
          </p:cNvSpPr>
          <p:nvPr>
            <p:ph type="sldNum" sz="quarter" idx="12"/>
          </p:nvPr>
        </p:nvSpPr>
        <p:spPr/>
        <p:txBody>
          <a:bodyPr rtlCol="0"/>
          <a:lstStyle/>
          <a:p>
            <a:pPr rtl="0"/>
            <a:fld id="{022B156B-59AE-415F-B24B-8756D48BB977}" type="slidenum">
              <a:rPr lang="vi-VN"/>
              <a:pPr rtl="0"/>
              <a:t>‹#›</a:t>
            </a:fld>
            <a:endParaRPr lang="vi-VN" dirty="0"/>
          </a:p>
        </p:txBody>
      </p:sp>
      <p:sp>
        <p:nvSpPr>
          <p:cNvPr id="7" name="Chỗ dành sẵn cho Chân trang 6"/>
          <p:cNvSpPr>
            <a:spLocks noGrp="1"/>
          </p:cNvSpPr>
          <p:nvPr>
            <p:ph type="ftr" sz="quarter" idx="11"/>
          </p:nvPr>
        </p:nvSpPr>
        <p:spPr/>
        <p:txBody>
          <a:bodyPr rtlCol="0"/>
          <a:lstStyle/>
          <a:p>
            <a:pPr rtl="0"/>
            <a:endParaRPr lang="vi-VN" dirty="0"/>
          </a:p>
        </p:txBody>
      </p:sp>
      <p:sp>
        <p:nvSpPr>
          <p:cNvPr id="6" name="Chỗ dành sẵn cho Ngày tháng 5"/>
          <p:cNvSpPr>
            <a:spLocks noGrp="1"/>
          </p:cNvSpPr>
          <p:nvPr>
            <p:ph type="dt" sz="half" idx="10"/>
          </p:nvPr>
        </p:nvSpPr>
        <p:spPr/>
        <p:txBody>
          <a:bodyPr rtlCol="0"/>
          <a:lstStyle>
            <a:lvl1pPr>
              <a:defRPr/>
            </a:lvl1pPr>
          </a:lstStyle>
          <a:p>
            <a:fld id="{CFA4A2AB-6C7F-472B-AF69-6C017576AABF}" type="datetime1">
              <a:rPr lang="vi-VN" smtClean="0"/>
              <a:pPr/>
              <a:t>11/11/2023</a:t>
            </a:fld>
            <a:endParaRPr lang="vi-VN" dirty="0"/>
          </a:p>
        </p:txBody>
      </p:sp>
    </p:spTree>
    <p:extLst>
      <p:ext uri="{BB962C8B-B14F-4D97-AF65-F5344CB8AC3E}">
        <p14:creationId xmlns:p14="http://schemas.microsoft.com/office/powerpoint/2010/main" val="883867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type="objTx" preserve="1">
  <p:cSld name="Nội dung có Chú thích">
    <p:spTree>
      <p:nvGrpSpPr>
        <p:cNvPr id="1" name=""/>
        <p:cNvGrpSpPr/>
        <p:nvPr/>
      </p:nvGrpSpPr>
      <p:grpSpPr>
        <a:xfrm>
          <a:off x="0" y="0"/>
          <a:ext cx="0" cy="0"/>
          <a:chOff x="0" y="0"/>
          <a:chExt cx="0" cy="0"/>
        </a:xfrm>
      </p:grpSpPr>
      <p:sp>
        <p:nvSpPr>
          <p:cNvPr id="2" name="Tiêu đề 1"/>
          <p:cNvSpPr>
            <a:spLocks noGrp="1"/>
          </p:cNvSpPr>
          <p:nvPr>
            <p:ph type="title"/>
          </p:nvPr>
        </p:nvSpPr>
        <p:spPr>
          <a:xfrm>
            <a:off x="7511732" y="1330347"/>
            <a:ext cx="3840480" cy="2103120"/>
          </a:xfrm>
        </p:spPr>
        <p:txBody>
          <a:bodyPr rtlCol="0" anchor="b">
            <a:normAutofit/>
          </a:bodyPr>
          <a:lstStyle>
            <a:lvl1pPr algn="l" rtl="0">
              <a:defRPr sz="3600"/>
            </a:lvl1pPr>
          </a:lstStyle>
          <a:p>
            <a:pPr rtl="0"/>
            <a:r>
              <a:rPr lang="en-US"/>
              <a:t>Click to edit Master title style</a:t>
            </a:r>
            <a:endParaRPr lang="vi-VN" dirty="0"/>
          </a:p>
        </p:txBody>
      </p:sp>
      <p:sp>
        <p:nvSpPr>
          <p:cNvPr id="3" name="Chỗ dành sẵn cho Nội dung 2"/>
          <p:cNvSpPr>
            <a:spLocks noGrp="1"/>
          </p:cNvSpPr>
          <p:nvPr>
            <p:ph idx="1"/>
          </p:nvPr>
        </p:nvSpPr>
        <p:spPr>
          <a:xfrm>
            <a:off x="836613" y="914400"/>
            <a:ext cx="6172201" cy="5029200"/>
          </a:xfrm>
        </p:spPr>
        <p:txBody>
          <a:bodyPr rtlCol="0">
            <a:normAutofit/>
          </a:bodyPr>
          <a:lstStyle>
            <a:lvl1pPr algn="l" rtl="0">
              <a:defRPr sz="2400"/>
            </a:lvl1pPr>
            <a:lvl2pPr algn="l" rtl="0">
              <a:defRPr sz="2000"/>
            </a:lvl2pPr>
            <a:lvl3pPr algn="l" rtl="0">
              <a:defRPr sz="1800"/>
            </a:lvl3pPr>
            <a:lvl4pPr algn="l" rtl="0">
              <a:defRPr sz="1600"/>
            </a:lvl4pPr>
            <a:lvl5pPr algn="l" rtl="0">
              <a:defRPr sz="1600"/>
            </a:lvl5pPr>
            <a:lvl6pPr algn="l" rtl="0">
              <a:defRPr sz="2000"/>
            </a:lvl6pPr>
            <a:lvl7pPr algn="l" rtl="0">
              <a:defRPr sz="2000"/>
            </a:lvl7pPr>
            <a:lvl8pPr algn="l" rtl="0">
              <a:defRPr sz="2000"/>
            </a:lvl8pPr>
            <a:lvl9pPr algn="l" rtl="0">
              <a:defRPr sz="2000"/>
            </a:lvl9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vi-VN" dirty="0"/>
          </a:p>
        </p:txBody>
      </p:sp>
      <p:sp>
        <p:nvSpPr>
          <p:cNvPr id="4" name="Chỗ dành sẵn cho Văn bản 3"/>
          <p:cNvSpPr>
            <a:spLocks noGrp="1"/>
          </p:cNvSpPr>
          <p:nvPr>
            <p:ph type="body" sz="half" idx="2"/>
          </p:nvPr>
        </p:nvSpPr>
        <p:spPr>
          <a:xfrm>
            <a:off x="7511732" y="3555523"/>
            <a:ext cx="3840480" cy="2388077"/>
          </a:xfrm>
        </p:spPr>
        <p:txBody>
          <a:bodyPr rtlCol="0">
            <a:normAutofit/>
          </a:bodyPr>
          <a:lstStyle>
            <a:lvl1pPr marL="0" indent="0" algn="l" rtl="0">
              <a:buNone/>
              <a:defRPr sz="1800"/>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rtl="0"/>
            <a:r>
              <a:rPr lang="en-US"/>
              <a:t>Click to edit Master text styles</a:t>
            </a:r>
          </a:p>
        </p:txBody>
      </p:sp>
      <p:sp>
        <p:nvSpPr>
          <p:cNvPr id="7" name="Chỗ dành sẵn cho Số Trang chiếu 6"/>
          <p:cNvSpPr>
            <a:spLocks noGrp="1"/>
          </p:cNvSpPr>
          <p:nvPr>
            <p:ph type="sldNum" sz="quarter" idx="12"/>
          </p:nvPr>
        </p:nvSpPr>
        <p:spPr>
          <a:xfrm>
            <a:off x="1065213" y="6019801"/>
            <a:ext cx="762000" cy="228600"/>
          </a:xfrm>
        </p:spPr>
        <p:txBody>
          <a:bodyPr rtlCol="0"/>
          <a:lstStyle>
            <a:lvl1pPr algn="l" rtl="0">
              <a:defRPr/>
            </a:lvl1pPr>
          </a:lstStyle>
          <a:p>
            <a:pPr rtl="0"/>
            <a:fld id="{022B156B-59AE-415F-B24B-8756D48BB977}" type="slidenum">
              <a:rPr lang="vi-VN"/>
              <a:pPr rtl="0"/>
              <a:t>‹#›</a:t>
            </a:fld>
            <a:endParaRPr lang="vi-VN" dirty="0"/>
          </a:p>
        </p:txBody>
      </p:sp>
      <p:sp>
        <p:nvSpPr>
          <p:cNvPr id="6" name="Chỗ dành sẵn cho Chân trang 5"/>
          <p:cNvSpPr>
            <a:spLocks noGrp="1"/>
          </p:cNvSpPr>
          <p:nvPr>
            <p:ph type="ftr" sz="quarter" idx="11"/>
          </p:nvPr>
        </p:nvSpPr>
        <p:spPr/>
        <p:txBody>
          <a:bodyPr rtlCol="0"/>
          <a:lstStyle/>
          <a:p>
            <a:pPr rtl="0"/>
            <a:endParaRPr lang="vi-VN" dirty="0"/>
          </a:p>
        </p:txBody>
      </p:sp>
      <p:sp>
        <p:nvSpPr>
          <p:cNvPr id="5" name="Chỗ dành sẵn cho Ngày tháng 4"/>
          <p:cNvSpPr>
            <a:spLocks noGrp="1"/>
          </p:cNvSpPr>
          <p:nvPr>
            <p:ph type="dt" sz="half" idx="10"/>
          </p:nvPr>
        </p:nvSpPr>
        <p:spPr>
          <a:xfrm>
            <a:off x="8075611" y="6019801"/>
            <a:ext cx="1396260" cy="228600"/>
          </a:xfrm>
        </p:spPr>
        <p:txBody>
          <a:bodyPr rtlCol="0"/>
          <a:lstStyle>
            <a:lvl1pPr>
              <a:defRPr/>
            </a:lvl1pPr>
          </a:lstStyle>
          <a:p>
            <a:fld id="{8A2E48D0-087A-4BF8-AAAB-C1C90194064A}" type="datetime1">
              <a:rPr lang="vi-VN" smtClean="0"/>
              <a:pPr/>
              <a:t>11/11/2023</a:t>
            </a:fld>
            <a:endParaRPr lang="vi-VN" dirty="0"/>
          </a:p>
        </p:txBody>
      </p:sp>
    </p:spTree>
    <p:extLst>
      <p:ext uri="{BB962C8B-B14F-4D97-AF65-F5344CB8AC3E}">
        <p14:creationId xmlns:p14="http://schemas.microsoft.com/office/powerpoint/2010/main" val="350432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type="picTx" preserve="1">
  <p:cSld name="Ảnh có Chú thích">
    <p:spTree>
      <p:nvGrpSpPr>
        <p:cNvPr id="1" name=""/>
        <p:cNvGrpSpPr/>
        <p:nvPr/>
      </p:nvGrpSpPr>
      <p:grpSpPr>
        <a:xfrm>
          <a:off x="0" y="0"/>
          <a:ext cx="0" cy="0"/>
          <a:chOff x="0" y="0"/>
          <a:chExt cx="0" cy="0"/>
        </a:xfrm>
      </p:grpSpPr>
      <p:sp>
        <p:nvSpPr>
          <p:cNvPr id="2" name="Tiêu đề 1"/>
          <p:cNvSpPr>
            <a:spLocks noGrp="1"/>
          </p:cNvSpPr>
          <p:nvPr>
            <p:ph type="title"/>
          </p:nvPr>
        </p:nvSpPr>
        <p:spPr>
          <a:xfrm>
            <a:off x="7492891" y="1330347"/>
            <a:ext cx="3840480" cy="2103120"/>
          </a:xfrm>
        </p:spPr>
        <p:txBody>
          <a:bodyPr rtlCol="0" anchor="b">
            <a:normAutofit/>
          </a:bodyPr>
          <a:lstStyle>
            <a:lvl1pPr algn="l" rtl="0">
              <a:defRPr sz="3600"/>
            </a:lvl1pPr>
          </a:lstStyle>
          <a:p>
            <a:pPr rtl="0"/>
            <a:r>
              <a:rPr lang="en-US"/>
              <a:t>Click to edit Master title style</a:t>
            </a:r>
            <a:endParaRPr lang="vi-VN" dirty="0"/>
          </a:p>
        </p:txBody>
      </p:sp>
      <p:grpSp>
        <p:nvGrpSpPr>
          <p:cNvPr id="8" name="Nhóm 7"/>
          <p:cNvGrpSpPr/>
          <p:nvPr/>
        </p:nvGrpSpPr>
        <p:grpSpPr>
          <a:xfrm>
            <a:off x="595546" y="781398"/>
            <a:ext cx="6433398" cy="5053665"/>
            <a:chOff x="5162444" y="781398"/>
            <a:chExt cx="6433398" cy="5053665"/>
          </a:xfrm>
        </p:grpSpPr>
        <p:sp>
          <p:nvSpPr>
            <p:cNvPr id="9" name="Hình tự do 42"/>
            <p:cNvSpPr>
              <a:spLocks/>
            </p:cNvSpPr>
            <p:nvPr/>
          </p:nvSpPr>
          <p:spPr bwMode="auto">
            <a:xfrm rot="16200000" flipV="1">
              <a:off x="3342557" y="3275021"/>
              <a:ext cx="3827994" cy="17568"/>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0" name="Hình tự do 43"/>
            <p:cNvSpPr>
              <a:spLocks/>
            </p:cNvSpPr>
            <p:nvPr/>
          </p:nvSpPr>
          <p:spPr bwMode="auto">
            <a:xfrm rot="16200000" flipV="1">
              <a:off x="9565728" y="3299447"/>
              <a:ext cx="3836876" cy="17568"/>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vi-VN" dirty="0"/>
            </a:p>
          </p:txBody>
        </p:sp>
        <p:grpSp>
          <p:nvGrpSpPr>
            <p:cNvPr id="11" name="Nhóm 10"/>
            <p:cNvGrpSpPr/>
            <p:nvPr/>
          </p:nvGrpSpPr>
          <p:grpSpPr>
            <a:xfrm>
              <a:off x="5814205" y="859113"/>
              <a:ext cx="5129146" cy="4880471"/>
              <a:chOff x="7856559" y="859113"/>
              <a:chExt cx="3086791" cy="4880471"/>
            </a:xfrm>
          </p:grpSpPr>
          <p:sp>
            <p:nvSpPr>
              <p:cNvPr id="20" name="Hình tự do 41"/>
              <p:cNvSpPr>
                <a:spLocks/>
              </p:cNvSpPr>
              <p:nvPr/>
            </p:nvSpPr>
            <p:spPr bwMode="auto">
              <a:xfrm rot="16200000" flipV="1">
                <a:off x="9392183" y="4188416"/>
                <a:ext cx="15544" cy="3086791"/>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21" name="Hình tự do 44"/>
              <p:cNvSpPr>
                <a:spLocks/>
              </p:cNvSpPr>
              <p:nvPr/>
            </p:nvSpPr>
            <p:spPr bwMode="auto">
              <a:xfrm rot="16200000" flipV="1">
                <a:off x="9366943" y="-651271"/>
                <a:ext cx="13322" cy="3034090"/>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vi-VN" dirty="0"/>
              </a:p>
            </p:txBody>
          </p:sp>
        </p:grpSp>
        <p:sp>
          <p:nvSpPr>
            <p:cNvPr id="12" name="Hình tự do 45"/>
            <p:cNvSpPr>
              <a:spLocks noEditPoints="1"/>
            </p:cNvSpPr>
            <p:nvPr/>
          </p:nvSpPr>
          <p:spPr bwMode="auto">
            <a:xfrm rot="16200000" flipV="1">
              <a:off x="5186001" y="5323012"/>
              <a:ext cx="477390" cy="524504"/>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3" name="Hình tự do 46"/>
            <p:cNvSpPr>
              <a:spLocks noEditPoints="1"/>
            </p:cNvSpPr>
            <p:nvPr/>
          </p:nvSpPr>
          <p:spPr bwMode="auto">
            <a:xfrm rot="16200000" flipV="1">
              <a:off x="5197295" y="5324846"/>
              <a:ext cx="477390" cy="511956"/>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4" name="Hình tự do 47"/>
            <p:cNvSpPr>
              <a:spLocks noEditPoints="1"/>
            </p:cNvSpPr>
            <p:nvPr/>
          </p:nvSpPr>
          <p:spPr bwMode="auto">
            <a:xfrm rot="16200000" flipV="1">
              <a:off x="11076843" y="5321082"/>
              <a:ext cx="508476" cy="519485"/>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5" name="Hình tự do 48"/>
            <p:cNvSpPr>
              <a:spLocks noEditPoints="1"/>
            </p:cNvSpPr>
            <p:nvPr/>
          </p:nvSpPr>
          <p:spPr bwMode="auto">
            <a:xfrm rot="16200000" flipV="1">
              <a:off x="11093207" y="5321324"/>
              <a:ext cx="470728" cy="534543"/>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6" name="Hình tự do 49"/>
            <p:cNvSpPr>
              <a:spLocks noEditPoints="1"/>
            </p:cNvSpPr>
            <p:nvPr/>
          </p:nvSpPr>
          <p:spPr bwMode="auto">
            <a:xfrm rot="16200000" flipV="1">
              <a:off x="11051654" y="771453"/>
              <a:ext cx="468508" cy="519485"/>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7" name="Hình tự do 50"/>
            <p:cNvSpPr>
              <a:spLocks noEditPoints="1"/>
            </p:cNvSpPr>
            <p:nvPr/>
          </p:nvSpPr>
          <p:spPr bwMode="auto">
            <a:xfrm rot="16200000" flipV="1">
              <a:off x="11044126" y="786511"/>
              <a:ext cx="468508" cy="489370"/>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8" name="Hình tự do 51"/>
            <p:cNvSpPr>
              <a:spLocks noEditPoints="1"/>
            </p:cNvSpPr>
            <p:nvPr/>
          </p:nvSpPr>
          <p:spPr bwMode="auto">
            <a:xfrm rot="16200000" flipV="1">
              <a:off x="5232723" y="721157"/>
              <a:ext cx="424100" cy="544581"/>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9" name="Hình tự do 52"/>
            <p:cNvSpPr>
              <a:spLocks noEditPoints="1"/>
            </p:cNvSpPr>
            <p:nvPr/>
          </p:nvSpPr>
          <p:spPr bwMode="auto">
            <a:xfrm rot="16200000" flipV="1">
              <a:off x="5241796" y="749729"/>
              <a:ext cx="428541" cy="491879"/>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vi-VN" dirty="0"/>
            </a:p>
          </p:txBody>
        </p:sp>
      </p:grpSp>
      <p:sp>
        <p:nvSpPr>
          <p:cNvPr id="3" name="Chỗ dành sẵn cho Ảnh 2" descr="Chỗ dành sẵn trống để thêm một hình ảnh. Bấm vào chỗ dành sẵn, rồi chọn hình ảnh mà bạn muốn thêm."/>
          <p:cNvSpPr>
            <a:spLocks noGrp="1"/>
          </p:cNvSpPr>
          <p:nvPr>
            <p:ph type="pic" idx="1"/>
          </p:nvPr>
        </p:nvSpPr>
        <p:spPr>
          <a:xfrm>
            <a:off x="836613" y="1031195"/>
            <a:ext cx="5943600" cy="4572000"/>
          </a:xfrm>
          <a:solidFill>
            <a:schemeClr val="accent2">
              <a:lumMod val="40000"/>
              <a:lumOff val="60000"/>
            </a:schemeClr>
          </a:solidFill>
          <a:ln w="38100">
            <a:solidFill>
              <a:schemeClr val="bg1"/>
            </a:solidFill>
          </a:ln>
        </p:spPr>
        <p:txBody>
          <a:bodyPr rtlCol="0"/>
          <a:lstStyle>
            <a:lvl1pPr marL="0" indent="0" algn="l" rtl="0">
              <a:buNone/>
              <a:defRPr sz="3200"/>
            </a:lvl1pPr>
            <a:lvl2pPr marL="457200" indent="0" algn="l" rtl="0">
              <a:buNone/>
              <a:defRPr sz="2800"/>
            </a:lvl2pPr>
            <a:lvl3pPr marL="914400" indent="0" algn="l" rtl="0">
              <a:buNone/>
              <a:defRPr sz="2400"/>
            </a:lvl3pPr>
            <a:lvl4pPr marL="1371600" indent="0" algn="l" rtl="0">
              <a:buNone/>
              <a:defRPr sz="2000"/>
            </a:lvl4pPr>
            <a:lvl5pPr marL="1828800" indent="0" algn="l" rtl="0">
              <a:buNone/>
              <a:defRPr sz="2000"/>
            </a:lvl5pPr>
            <a:lvl6pPr marL="2286000" indent="0" algn="l" rtl="0">
              <a:buNone/>
              <a:defRPr sz="2000"/>
            </a:lvl6pPr>
            <a:lvl7pPr marL="2743200" indent="0" algn="l" rtl="0">
              <a:buNone/>
              <a:defRPr sz="2000"/>
            </a:lvl7pPr>
            <a:lvl8pPr marL="3200400" indent="0" algn="l" rtl="0">
              <a:buNone/>
              <a:defRPr sz="2000"/>
            </a:lvl8pPr>
            <a:lvl9pPr marL="3657600" indent="0" algn="l" rtl="0">
              <a:buNone/>
              <a:defRPr sz="2000"/>
            </a:lvl9pPr>
          </a:lstStyle>
          <a:p>
            <a:pPr rtl="0"/>
            <a:r>
              <a:rPr lang="en-US"/>
              <a:t>Click icon to add picture</a:t>
            </a:r>
            <a:endParaRPr lang="vi-VN" dirty="0"/>
          </a:p>
        </p:txBody>
      </p:sp>
      <p:sp>
        <p:nvSpPr>
          <p:cNvPr id="4" name="Chỗ dành sẵn cho Văn bản 3"/>
          <p:cNvSpPr>
            <a:spLocks noGrp="1"/>
          </p:cNvSpPr>
          <p:nvPr>
            <p:ph type="body" sz="half" idx="2"/>
          </p:nvPr>
        </p:nvSpPr>
        <p:spPr>
          <a:xfrm>
            <a:off x="7492891" y="3555521"/>
            <a:ext cx="3840480" cy="2168517"/>
          </a:xfrm>
        </p:spPr>
        <p:txBody>
          <a:bodyPr rtlCol="0">
            <a:normAutofit/>
          </a:bodyPr>
          <a:lstStyle>
            <a:lvl1pPr marL="0" indent="0" algn="l" rtl="0">
              <a:buNone/>
              <a:defRPr sz="1800"/>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rtl="0"/>
            <a:r>
              <a:rPr lang="en-US"/>
              <a:t>Click to edit Master text styles</a:t>
            </a:r>
          </a:p>
        </p:txBody>
      </p:sp>
      <p:sp>
        <p:nvSpPr>
          <p:cNvPr id="7" name="Chỗ dành sẵn cho Số Trang chiếu 6"/>
          <p:cNvSpPr>
            <a:spLocks noGrp="1"/>
          </p:cNvSpPr>
          <p:nvPr>
            <p:ph type="sldNum" sz="quarter" idx="12"/>
          </p:nvPr>
        </p:nvSpPr>
        <p:spPr/>
        <p:txBody>
          <a:bodyPr rtlCol="0"/>
          <a:lstStyle/>
          <a:p>
            <a:pPr rtl="0"/>
            <a:fld id="{022B156B-59AE-415F-B24B-8756D48BB977}" type="slidenum">
              <a:rPr lang="vi-VN"/>
              <a:pPr rtl="0"/>
              <a:t>‹#›</a:t>
            </a:fld>
            <a:endParaRPr lang="vi-VN" dirty="0"/>
          </a:p>
        </p:txBody>
      </p:sp>
      <p:sp>
        <p:nvSpPr>
          <p:cNvPr id="6" name="Chỗ dành sẵn cho Chân trang 5"/>
          <p:cNvSpPr>
            <a:spLocks noGrp="1"/>
          </p:cNvSpPr>
          <p:nvPr>
            <p:ph type="ftr" sz="quarter" idx="11"/>
          </p:nvPr>
        </p:nvSpPr>
        <p:spPr/>
        <p:txBody>
          <a:bodyPr rtlCol="0"/>
          <a:lstStyle/>
          <a:p>
            <a:pPr rtl="0"/>
            <a:endParaRPr lang="vi-VN" dirty="0"/>
          </a:p>
        </p:txBody>
      </p:sp>
      <p:sp>
        <p:nvSpPr>
          <p:cNvPr id="5" name="Chỗ dành sẵn cho Ngày tháng 4"/>
          <p:cNvSpPr>
            <a:spLocks noGrp="1"/>
          </p:cNvSpPr>
          <p:nvPr>
            <p:ph type="dt" sz="half" idx="10"/>
          </p:nvPr>
        </p:nvSpPr>
        <p:spPr/>
        <p:txBody>
          <a:bodyPr rtlCol="0"/>
          <a:lstStyle>
            <a:lvl1pPr>
              <a:defRPr/>
            </a:lvl1pPr>
          </a:lstStyle>
          <a:p>
            <a:fld id="{7BFE7C45-16DF-4049-8DC4-8120F138473E}" type="datetime1">
              <a:rPr lang="vi-VN" smtClean="0"/>
              <a:pPr/>
              <a:t>11/11/2023</a:t>
            </a:fld>
            <a:endParaRPr lang="vi-VN" dirty="0"/>
          </a:p>
        </p:txBody>
      </p:sp>
    </p:spTree>
    <p:extLst>
      <p:ext uri="{BB962C8B-B14F-4D97-AF65-F5344CB8AC3E}">
        <p14:creationId xmlns:p14="http://schemas.microsoft.com/office/powerpoint/2010/main" val="1360647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p:cNvSpPr>
            <a:spLocks noGrp="1"/>
          </p:cNvSpPr>
          <p:nvPr>
            <p:ph type="title"/>
          </p:nvPr>
        </p:nvSpPr>
        <p:spPr/>
        <p:txBody>
          <a:bodyPr rtlCol="0"/>
          <a:lstStyle>
            <a:lvl1pPr rtl="0">
              <a:defRPr/>
            </a:lvl1pPr>
          </a:lstStyle>
          <a:p>
            <a:pPr rtl="0"/>
            <a:r>
              <a:rPr lang="en-US"/>
              <a:t>Click to edit Master title style</a:t>
            </a:r>
            <a:endParaRPr lang="vi-VN" dirty="0"/>
          </a:p>
        </p:txBody>
      </p:sp>
      <p:sp>
        <p:nvSpPr>
          <p:cNvPr id="3" name="Chỗ dành sẵn cho Văn bản Dọc 2"/>
          <p:cNvSpPr>
            <a:spLocks noGrp="1"/>
          </p:cNvSpPr>
          <p:nvPr>
            <p:ph type="body" orient="vert" idx="1"/>
          </p:nvPr>
        </p:nvSpPr>
        <p:spPr/>
        <p:txBody>
          <a:bodyPr vert="eaVert" rtlCol="0"/>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vi-VN" dirty="0"/>
          </a:p>
        </p:txBody>
      </p:sp>
      <p:sp>
        <p:nvSpPr>
          <p:cNvPr id="6" name="Chỗ dành sẵn cho Số Trang chiếu 5"/>
          <p:cNvSpPr>
            <a:spLocks noGrp="1"/>
          </p:cNvSpPr>
          <p:nvPr>
            <p:ph type="sldNum" sz="quarter" idx="12"/>
          </p:nvPr>
        </p:nvSpPr>
        <p:spPr/>
        <p:txBody>
          <a:bodyPr rtlCol="0"/>
          <a:lstStyle/>
          <a:p>
            <a:pPr rtl="0"/>
            <a:fld id="{022B156B-59AE-415F-B24B-8756D48BB977}" type="slidenum">
              <a:rPr lang="vi-VN"/>
              <a:pPr rtl="0"/>
              <a:t>‹#›</a:t>
            </a:fld>
            <a:endParaRPr lang="vi-VN" dirty="0"/>
          </a:p>
        </p:txBody>
      </p:sp>
      <p:sp>
        <p:nvSpPr>
          <p:cNvPr id="5" name="Chỗ dành sẵn cho Chân trang 4"/>
          <p:cNvSpPr>
            <a:spLocks noGrp="1"/>
          </p:cNvSpPr>
          <p:nvPr>
            <p:ph type="ftr" sz="quarter" idx="11"/>
          </p:nvPr>
        </p:nvSpPr>
        <p:spPr/>
        <p:txBody>
          <a:bodyPr rtlCol="0"/>
          <a:lstStyle/>
          <a:p>
            <a:pPr rtl="0"/>
            <a:endParaRPr lang="vi-VN" dirty="0"/>
          </a:p>
        </p:txBody>
      </p:sp>
      <p:sp>
        <p:nvSpPr>
          <p:cNvPr id="4" name="Chỗ dành sẵn cho Ngày tháng 3"/>
          <p:cNvSpPr>
            <a:spLocks noGrp="1"/>
          </p:cNvSpPr>
          <p:nvPr>
            <p:ph type="dt" sz="half" idx="10"/>
          </p:nvPr>
        </p:nvSpPr>
        <p:spPr/>
        <p:txBody>
          <a:bodyPr rtlCol="0"/>
          <a:lstStyle>
            <a:lvl1pPr>
              <a:defRPr/>
            </a:lvl1pPr>
          </a:lstStyle>
          <a:p>
            <a:fld id="{466CBC2F-6647-4016-BEA2-2137B0076152}" type="datetime1">
              <a:rPr lang="vi-VN" smtClean="0"/>
              <a:pPr/>
              <a:t>11/11/2023</a:t>
            </a:fld>
            <a:endParaRPr lang="vi-VN" dirty="0"/>
          </a:p>
        </p:txBody>
      </p:sp>
    </p:spTree>
    <p:extLst>
      <p:ext uri="{BB962C8B-B14F-4D97-AF65-F5344CB8AC3E}">
        <p14:creationId xmlns:p14="http://schemas.microsoft.com/office/powerpoint/2010/main" val="3474050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itleAndTx" preserve="1">
  <p:cSld name="1_Tiêu đề và Văn bản Dọ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êu đề Dọc 1"/>
          <p:cNvSpPr>
            <a:spLocks noGrp="1"/>
          </p:cNvSpPr>
          <p:nvPr>
            <p:ph type="title" orient="vert"/>
          </p:nvPr>
        </p:nvSpPr>
        <p:spPr>
          <a:xfrm>
            <a:off x="9624268" y="304800"/>
            <a:ext cx="1729531" cy="5676900"/>
          </a:xfrm>
        </p:spPr>
        <p:txBody>
          <a:bodyPr vert="eaVert" rtlCol="0"/>
          <a:lstStyle>
            <a:lvl1pPr rtl="0">
              <a:defRPr/>
            </a:lvl1pPr>
          </a:lstStyle>
          <a:p>
            <a:pPr rtl="0"/>
            <a:r>
              <a:rPr lang="en-US"/>
              <a:t>Click to edit Master title style</a:t>
            </a:r>
            <a:endParaRPr lang="vi-VN" dirty="0"/>
          </a:p>
        </p:txBody>
      </p:sp>
      <p:sp>
        <p:nvSpPr>
          <p:cNvPr id="3" name="Chỗ dành sẵn cho Văn bản Dọc 2"/>
          <p:cNvSpPr>
            <a:spLocks noGrp="1"/>
          </p:cNvSpPr>
          <p:nvPr>
            <p:ph type="body" orient="vert" idx="1"/>
          </p:nvPr>
        </p:nvSpPr>
        <p:spPr>
          <a:xfrm>
            <a:off x="838199" y="304800"/>
            <a:ext cx="8633671" cy="5676900"/>
          </a:xfrm>
        </p:spPr>
        <p:txBody>
          <a:bodyPr vert="eaVert" rtlCol="0"/>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vi-VN" dirty="0"/>
          </a:p>
        </p:txBody>
      </p:sp>
      <p:sp>
        <p:nvSpPr>
          <p:cNvPr id="6" name="Chỗ dành sẵn cho Số Trang chiếu 5"/>
          <p:cNvSpPr>
            <a:spLocks noGrp="1"/>
          </p:cNvSpPr>
          <p:nvPr>
            <p:ph type="sldNum" sz="quarter" idx="12"/>
          </p:nvPr>
        </p:nvSpPr>
        <p:spPr/>
        <p:txBody>
          <a:bodyPr rtlCol="0"/>
          <a:lstStyle/>
          <a:p>
            <a:pPr rtl="0"/>
            <a:fld id="{022B156B-59AE-415F-B24B-8756D48BB977}" type="slidenum">
              <a:rPr lang="vi-VN"/>
              <a:pPr rtl="0"/>
              <a:t>‹#›</a:t>
            </a:fld>
            <a:endParaRPr lang="vi-VN" dirty="0"/>
          </a:p>
        </p:txBody>
      </p:sp>
      <p:sp>
        <p:nvSpPr>
          <p:cNvPr id="5" name="Chỗ dành sẵn cho Chân trang 4"/>
          <p:cNvSpPr>
            <a:spLocks noGrp="1"/>
          </p:cNvSpPr>
          <p:nvPr>
            <p:ph type="ftr" sz="quarter" idx="11"/>
          </p:nvPr>
        </p:nvSpPr>
        <p:spPr/>
        <p:txBody>
          <a:bodyPr rtlCol="0"/>
          <a:lstStyle/>
          <a:p>
            <a:pPr rtl="0"/>
            <a:endParaRPr lang="vi-VN" dirty="0"/>
          </a:p>
        </p:txBody>
      </p:sp>
      <p:sp>
        <p:nvSpPr>
          <p:cNvPr id="4" name="Chỗ dành sẵn cho Ngày tháng 3"/>
          <p:cNvSpPr>
            <a:spLocks noGrp="1"/>
          </p:cNvSpPr>
          <p:nvPr>
            <p:ph type="dt" sz="half" idx="10"/>
          </p:nvPr>
        </p:nvSpPr>
        <p:spPr/>
        <p:txBody>
          <a:bodyPr rtlCol="0"/>
          <a:lstStyle>
            <a:lvl1pPr>
              <a:defRPr/>
            </a:lvl1pPr>
          </a:lstStyle>
          <a:p>
            <a:fld id="{7422DF57-9F71-4148-A138-924C835A57AF}" type="datetime1">
              <a:rPr lang="vi-VN" smtClean="0"/>
              <a:pPr/>
              <a:t>11/11/2023</a:t>
            </a:fld>
            <a:endParaRPr lang="vi-VN" dirty="0"/>
          </a:p>
        </p:txBody>
      </p:sp>
    </p:spTree>
    <p:extLst>
      <p:ext uri="{BB962C8B-B14F-4D97-AF65-F5344CB8AC3E}">
        <p14:creationId xmlns:p14="http://schemas.microsoft.com/office/powerpoint/2010/main" val="3253437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C3046DAD-744D-4DC0-BEB8-31573D817C38}" type="datetimeFigureOut">
              <a:rPr lang="vi-VN" smtClean="0"/>
              <a:pPr/>
              <a:t>11/11/2023</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0300EF2A-AA71-4872-A66C-3F4EA17855AF}" type="slidenum">
              <a:rPr lang="vi-VN" smtClean="0"/>
              <a:pPr/>
              <a:t>‹#›</a:t>
            </a:fld>
            <a:endParaRPr lang="vi-VN"/>
          </a:p>
        </p:txBody>
      </p:sp>
    </p:spTree>
    <p:extLst>
      <p:ext uri="{BB962C8B-B14F-4D97-AF65-F5344CB8AC3E}">
        <p14:creationId xmlns:p14="http://schemas.microsoft.com/office/powerpoint/2010/main" val="28418458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046DAD-744D-4DC0-BEB8-31573D817C38}" type="datetimeFigureOut">
              <a:rPr lang="vi-VN" smtClean="0"/>
              <a:pPr/>
              <a:t>11/11/2023</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0300EF2A-AA71-4872-A66C-3F4EA17855AF}" type="slidenum">
              <a:rPr lang="vi-VN" smtClean="0"/>
              <a:pPr/>
              <a:t>‹#›</a:t>
            </a:fld>
            <a:endParaRPr lang="vi-VN"/>
          </a:p>
        </p:txBody>
      </p:sp>
    </p:spTree>
    <p:extLst>
      <p:ext uri="{BB962C8B-B14F-4D97-AF65-F5344CB8AC3E}">
        <p14:creationId xmlns:p14="http://schemas.microsoft.com/office/powerpoint/2010/main" val="3999897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3046DAD-744D-4DC0-BEB8-31573D817C38}" type="datetimeFigureOut">
              <a:rPr lang="vi-VN" smtClean="0"/>
              <a:pPr/>
              <a:t>11/11/2023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0300EF2A-AA71-4872-A66C-3F4EA17855AF}" type="slidenum">
              <a:rPr lang="vi-VN" smtClean="0"/>
              <a:pPr/>
              <a:t>‹#›</a:t>
            </a:fld>
            <a:endParaRPr lang="vi-VN"/>
          </a:p>
        </p:txBody>
      </p:sp>
    </p:spTree>
    <p:extLst>
      <p:ext uri="{BB962C8B-B14F-4D97-AF65-F5344CB8AC3E}">
        <p14:creationId xmlns:p14="http://schemas.microsoft.com/office/powerpoint/2010/main" val="36255728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8D6A04A-09D2-4C5D-A2FF-31ED4F3F7227}" type="datetimeFigureOut">
              <a:rPr lang="en-US" smtClean="0"/>
              <a:pPr/>
              <a:t>11/11/2023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8E61D7-7134-451C-9D78-A25CCCA62471}" type="slidenum">
              <a:rPr lang="en-US" smtClean="0"/>
              <a:pPr/>
              <a:t>‹#›</a:t>
            </a:fld>
            <a:endParaRPr lang="en-US"/>
          </a:p>
        </p:txBody>
      </p:sp>
      <p:pic>
        <p:nvPicPr>
          <p:cNvPr id="8" name="Picture 7" descr="A white and grey background&#10;&#10;Description automatically generated">
            <a:extLst>
              <a:ext uri="{FF2B5EF4-FFF2-40B4-BE49-F238E27FC236}">
                <a16:creationId xmlns:a16="http://schemas.microsoft.com/office/drawing/2014/main" id="{53247F95-509C-8857-4861-8C75E17CBB5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804030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3046DAD-744D-4DC0-BEB8-31573D817C38}" type="datetimeFigureOut">
              <a:rPr lang="vi-VN" smtClean="0"/>
              <a:pPr/>
              <a:t>11/11/2023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0300EF2A-AA71-4872-A66C-3F4EA17855AF}" type="slidenum">
              <a:rPr lang="vi-VN" smtClean="0"/>
              <a:pPr/>
              <a:t>‹#›</a:t>
            </a:fld>
            <a:endParaRPr lang="vi-VN"/>
          </a:p>
        </p:txBody>
      </p:sp>
    </p:spTree>
    <p:extLst>
      <p:ext uri="{BB962C8B-B14F-4D97-AF65-F5344CB8AC3E}">
        <p14:creationId xmlns:p14="http://schemas.microsoft.com/office/powerpoint/2010/main" val="40887779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C3046DAD-744D-4DC0-BEB8-31573D817C38}" type="datetimeFigureOut">
              <a:rPr lang="vi-VN" smtClean="0"/>
              <a:pPr/>
              <a:t>11/11/2023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0300EF2A-AA71-4872-A66C-3F4EA17855AF}" type="slidenum">
              <a:rPr lang="vi-VN" smtClean="0"/>
              <a:pPr/>
              <a:t>‹#›</a:t>
            </a:fld>
            <a:endParaRPr lang="vi-VN"/>
          </a:p>
        </p:txBody>
      </p:sp>
    </p:spTree>
    <p:extLst>
      <p:ext uri="{BB962C8B-B14F-4D97-AF65-F5344CB8AC3E}">
        <p14:creationId xmlns:p14="http://schemas.microsoft.com/office/powerpoint/2010/main" val="33785769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C3046DAD-744D-4DC0-BEB8-31573D817C38}" type="datetimeFigureOut">
              <a:rPr lang="vi-VN" smtClean="0"/>
              <a:pPr/>
              <a:t>11/11/2023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0300EF2A-AA71-4872-A66C-3F4EA17855AF}" type="slidenum">
              <a:rPr lang="vi-VN" smtClean="0"/>
              <a:pPr/>
              <a:t>‹#›</a:t>
            </a:fld>
            <a:endParaRPr lang="vi-VN"/>
          </a:p>
        </p:txBody>
      </p:sp>
    </p:spTree>
    <p:extLst>
      <p:ext uri="{BB962C8B-B14F-4D97-AF65-F5344CB8AC3E}">
        <p14:creationId xmlns:p14="http://schemas.microsoft.com/office/powerpoint/2010/main" val="13879170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003 Talking Points">
  <p:cSld name="003 Talking Points">
    <p:spTree>
      <p:nvGrpSpPr>
        <p:cNvPr id="1" name="Shape 106"/>
        <p:cNvGrpSpPr/>
        <p:nvPr/>
      </p:nvGrpSpPr>
      <p:grpSpPr>
        <a:xfrm>
          <a:off x="0" y="0"/>
          <a:ext cx="0" cy="0"/>
          <a:chOff x="0" y="0"/>
          <a:chExt cx="0" cy="0"/>
        </a:xfrm>
      </p:grpSpPr>
      <p:sp>
        <p:nvSpPr>
          <p:cNvPr id="107" name="Google Shape;107;p7"/>
          <p:cNvSpPr txBox="1">
            <a:spLocks noGrp="1"/>
          </p:cNvSpPr>
          <p:nvPr>
            <p:ph type="title"/>
          </p:nvPr>
        </p:nvSpPr>
        <p:spPr>
          <a:xfrm>
            <a:off x="415601" y="440968"/>
            <a:ext cx="113607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3944">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3944">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3944">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3944">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3944">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3944">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3944">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3944">
                <a:solidFill>
                  <a:schemeClr val="dk1"/>
                </a:solidFill>
                <a:latin typeface="Abril Fatface"/>
                <a:ea typeface="Abril Fatface"/>
                <a:cs typeface="Abril Fatface"/>
                <a:sym typeface="Abril Fatface"/>
              </a:defRPr>
            </a:lvl9pPr>
          </a:lstStyle>
          <a:p>
            <a:endParaRPr/>
          </a:p>
        </p:txBody>
      </p:sp>
      <p:sp>
        <p:nvSpPr>
          <p:cNvPr id="108" name="Google Shape;108;p7"/>
          <p:cNvSpPr txBox="1">
            <a:spLocks noGrp="1"/>
          </p:cNvSpPr>
          <p:nvPr>
            <p:ph type="body" idx="1"/>
          </p:nvPr>
        </p:nvSpPr>
        <p:spPr>
          <a:xfrm>
            <a:off x="2731601" y="2342250"/>
            <a:ext cx="3334200" cy="1683000"/>
          </a:xfrm>
          <a:prstGeom prst="rect">
            <a:avLst/>
          </a:prstGeom>
        </p:spPr>
        <p:txBody>
          <a:bodyPr spcFirstLastPara="1" wrap="square" lIns="121900" tIns="121900" rIns="121900" bIns="121900" anchor="t" anchorCtr="0">
            <a:noAutofit/>
          </a:bodyPr>
          <a:lstStyle>
            <a:lvl1pPr marL="450799" lvl="0" indent="-344360" rtl="0">
              <a:spcBef>
                <a:spcPts val="0"/>
              </a:spcBef>
              <a:spcAft>
                <a:spcPts val="0"/>
              </a:spcAft>
              <a:buSzPts val="1900"/>
              <a:buChar char="●"/>
              <a:defRPr/>
            </a:lvl1pPr>
            <a:lvl2pPr marL="901598" lvl="1" indent="-344360" rtl="0">
              <a:spcBef>
                <a:spcPts val="2071"/>
              </a:spcBef>
              <a:spcAft>
                <a:spcPts val="0"/>
              </a:spcAft>
              <a:buSzPts val="1900"/>
              <a:buChar char="○"/>
              <a:defRPr/>
            </a:lvl2pPr>
            <a:lvl3pPr marL="1352396" lvl="2" indent="-344360" rtl="0">
              <a:spcBef>
                <a:spcPts val="2071"/>
              </a:spcBef>
              <a:spcAft>
                <a:spcPts val="0"/>
              </a:spcAft>
              <a:buSzPts val="1900"/>
              <a:buChar char="■"/>
              <a:defRPr/>
            </a:lvl3pPr>
            <a:lvl4pPr marL="1803195" lvl="3" indent="-344360" rtl="0">
              <a:spcBef>
                <a:spcPts val="2071"/>
              </a:spcBef>
              <a:spcAft>
                <a:spcPts val="0"/>
              </a:spcAft>
              <a:buSzPts val="1900"/>
              <a:buChar char="●"/>
              <a:defRPr/>
            </a:lvl4pPr>
            <a:lvl5pPr marL="2253994" lvl="4" indent="-344360" rtl="0">
              <a:spcBef>
                <a:spcPts val="2071"/>
              </a:spcBef>
              <a:spcAft>
                <a:spcPts val="0"/>
              </a:spcAft>
              <a:buSzPts val="1900"/>
              <a:buChar char="○"/>
              <a:defRPr/>
            </a:lvl5pPr>
            <a:lvl6pPr marL="2704793" lvl="5" indent="-344360" rtl="0">
              <a:spcBef>
                <a:spcPts val="2071"/>
              </a:spcBef>
              <a:spcAft>
                <a:spcPts val="0"/>
              </a:spcAft>
              <a:buSzPts val="1900"/>
              <a:buChar char="■"/>
              <a:defRPr/>
            </a:lvl6pPr>
            <a:lvl7pPr marL="3155592" lvl="6" indent="-344360" rtl="0">
              <a:spcBef>
                <a:spcPts val="2071"/>
              </a:spcBef>
              <a:spcAft>
                <a:spcPts val="0"/>
              </a:spcAft>
              <a:buSzPts val="1900"/>
              <a:buChar char="●"/>
              <a:defRPr/>
            </a:lvl7pPr>
            <a:lvl8pPr marL="3606391" lvl="7" indent="-344360" rtl="0">
              <a:spcBef>
                <a:spcPts val="2071"/>
              </a:spcBef>
              <a:spcAft>
                <a:spcPts val="0"/>
              </a:spcAft>
              <a:buSzPts val="1900"/>
              <a:buChar char="○"/>
              <a:defRPr/>
            </a:lvl8pPr>
            <a:lvl9pPr marL="4057189" lvl="8" indent="-344360" rtl="0">
              <a:spcBef>
                <a:spcPts val="2071"/>
              </a:spcBef>
              <a:spcAft>
                <a:spcPts val="2071"/>
              </a:spcAft>
              <a:buSzPts val="1900"/>
              <a:buChar char="■"/>
              <a:defRPr/>
            </a:lvl9pPr>
          </a:lstStyle>
          <a:p>
            <a:endParaRPr/>
          </a:p>
        </p:txBody>
      </p:sp>
      <p:sp>
        <p:nvSpPr>
          <p:cNvPr id="109" name="Google Shape;109;p7"/>
          <p:cNvSpPr txBox="1">
            <a:spLocks noGrp="1"/>
          </p:cNvSpPr>
          <p:nvPr>
            <p:ph type="body" idx="2"/>
          </p:nvPr>
        </p:nvSpPr>
        <p:spPr>
          <a:xfrm>
            <a:off x="2731601" y="4432775"/>
            <a:ext cx="3334200" cy="1683000"/>
          </a:xfrm>
          <a:prstGeom prst="rect">
            <a:avLst/>
          </a:prstGeom>
        </p:spPr>
        <p:txBody>
          <a:bodyPr spcFirstLastPara="1" wrap="square" lIns="121900" tIns="121900" rIns="121900" bIns="121900" anchor="t" anchorCtr="0">
            <a:noAutofit/>
          </a:bodyPr>
          <a:lstStyle>
            <a:lvl1pPr marL="450799" lvl="0" indent="-344360" rtl="0">
              <a:spcBef>
                <a:spcPts val="0"/>
              </a:spcBef>
              <a:spcAft>
                <a:spcPts val="0"/>
              </a:spcAft>
              <a:buSzPts val="1900"/>
              <a:buChar char="●"/>
              <a:defRPr/>
            </a:lvl1pPr>
            <a:lvl2pPr marL="901598" lvl="1" indent="-344360" rtl="0">
              <a:spcBef>
                <a:spcPts val="2071"/>
              </a:spcBef>
              <a:spcAft>
                <a:spcPts val="0"/>
              </a:spcAft>
              <a:buSzPts val="1900"/>
              <a:buChar char="○"/>
              <a:defRPr/>
            </a:lvl2pPr>
            <a:lvl3pPr marL="1352396" lvl="2" indent="-344360" rtl="0">
              <a:spcBef>
                <a:spcPts val="2071"/>
              </a:spcBef>
              <a:spcAft>
                <a:spcPts val="0"/>
              </a:spcAft>
              <a:buSzPts val="1900"/>
              <a:buChar char="■"/>
              <a:defRPr/>
            </a:lvl3pPr>
            <a:lvl4pPr marL="1803195" lvl="3" indent="-344360" rtl="0">
              <a:spcBef>
                <a:spcPts val="2071"/>
              </a:spcBef>
              <a:spcAft>
                <a:spcPts val="0"/>
              </a:spcAft>
              <a:buSzPts val="1900"/>
              <a:buChar char="●"/>
              <a:defRPr/>
            </a:lvl4pPr>
            <a:lvl5pPr marL="2253994" lvl="4" indent="-344360" rtl="0">
              <a:spcBef>
                <a:spcPts val="2071"/>
              </a:spcBef>
              <a:spcAft>
                <a:spcPts val="0"/>
              </a:spcAft>
              <a:buSzPts val="1900"/>
              <a:buChar char="○"/>
              <a:defRPr/>
            </a:lvl5pPr>
            <a:lvl6pPr marL="2704793" lvl="5" indent="-344360" rtl="0">
              <a:spcBef>
                <a:spcPts val="2071"/>
              </a:spcBef>
              <a:spcAft>
                <a:spcPts val="0"/>
              </a:spcAft>
              <a:buSzPts val="1900"/>
              <a:buChar char="■"/>
              <a:defRPr/>
            </a:lvl6pPr>
            <a:lvl7pPr marL="3155592" lvl="6" indent="-344360" rtl="0">
              <a:spcBef>
                <a:spcPts val="2071"/>
              </a:spcBef>
              <a:spcAft>
                <a:spcPts val="0"/>
              </a:spcAft>
              <a:buSzPts val="1900"/>
              <a:buChar char="●"/>
              <a:defRPr/>
            </a:lvl7pPr>
            <a:lvl8pPr marL="3606391" lvl="7" indent="-344360" rtl="0">
              <a:spcBef>
                <a:spcPts val="2071"/>
              </a:spcBef>
              <a:spcAft>
                <a:spcPts val="0"/>
              </a:spcAft>
              <a:buSzPts val="1900"/>
              <a:buChar char="○"/>
              <a:defRPr/>
            </a:lvl8pPr>
            <a:lvl9pPr marL="4057189" lvl="8" indent="-344360" rtl="0">
              <a:spcBef>
                <a:spcPts val="2071"/>
              </a:spcBef>
              <a:spcAft>
                <a:spcPts val="2071"/>
              </a:spcAft>
              <a:buSzPts val="1900"/>
              <a:buChar char="■"/>
              <a:defRPr/>
            </a:lvl9pPr>
          </a:lstStyle>
          <a:p>
            <a:endParaRPr/>
          </a:p>
        </p:txBody>
      </p:sp>
      <p:sp>
        <p:nvSpPr>
          <p:cNvPr id="110" name="Google Shape;110;p7"/>
          <p:cNvSpPr txBox="1">
            <a:spLocks noGrp="1"/>
          </p:cNvSpPr>
          <p:nvPr>
            <p:ph type="body" idx="3"/>
          </p:nvPr>
        </p:nvSpPr>
        <p:spPr>
          <a:xfrm>
            <a:off x="8072289" y="2342250"/>
            <a:ext cx="3334200" cy="1683000"/>
          </a:xfrm>
          <a:prstGeom prst="rect">
            <a:avLst/>
          </a:prstGeom>
        </p:spPr>
        <p:txBody>
          <a:bodyPr spcFirstLastPara="1" wrap="square" lIns="121900" tIns="121900" rIns="121900" bIns="121900" anchor="t" anchorCtr="0">
            <a:noAutofit/>
          </a:bodyPr>
          <a:lstStyle>
            <a:lvl1pPr marL="450799" lvl="0" indent="-344360" rtl="0">
              <a:spcBef>
                <a:spcPts val="0"/>
              </a:spcBef>
              <a:spcAft>
                <a:spcPts val="0"/>
              </a:spcAft>
              <a:buSzPts val="1900"/>
              <a:buChar char="●"/>
              <a:defRPr/>
            </a:lvl1pPr>
            <a:lvl2pPr marL="901598" lvl="1" indent="-344360" rtl="0">
              <a:spcBef>
                <a:spcPts val="2071"/>
              </a:spcBef>
              <a:spcAft>
                <a:spcPts val="0"/>
              </a:spcAft>
              <a:buSzPts val="1900"/>
              <a:buChar char="○"/>
              <a:defRPr/>
            </a:lvl2pPr>
            <a:lvl3pPr marL="1352396" lvl="2" indent="-344360" rtl="0">
              <a:spcBef>
                <a:spcPts val="2071"/>
              </a:spcBef>
              <a:spcAft>
                <a:spcPts val="0"/>
              </a:spcAft>
              <a:buSzPts val="1900"/>
              <a:buChar char="■"/>
              <a:defRPr/>
            </a:lvl3pPr>
            <a:lvl4pPr marL="1803195" lvl="3" indent="-344360" rtl="0">
              <a:spcBef>
                <a:spcPts val="2071"/>
              </a:spcBef>
              <a:spcAft>
                <a:spcPts val="0"/>
              </a:spcAft>
              <a:buSzPts val="1900"/>
              <a:buChar char="●"/>
              <a:defRPr/>
            </a:lvl4pPr>
            <a:lvl5pPr marL="2253994" lvl="4" indent="-344360" rtl="0">
              <a:spcBef>
                <a:spcPts val="2071"/>
              </a:spcBef>
              <a:spcAft>
                <a:spcPts val="0"/>
              </a:spcAft>
              <a:buSzPts val="1900"/>
              <a:buChar char="○"/>
              <a:defRPr/>
            </a:lvl5pPr>
            <a:lvl6pPr marL="2704793" lvl="5" indent="-344360" rtl="0">
              <a:spcBef>
                <a:spcPts val="2071"/>
              </a:spcBef>
              <a:spcAft>
                <a:spcPts val="0"/>
              </a:spcAft>
              <a:buSzPts val="1900"/>
              <a:buChar char="■"/>
              <a:defRPr/>
            </a:lvl6pPr>
            <a:lvl7pPr marL="3155592" lvl="6" indent="-344360" rtl="0">
              <a:spcBef>
                <a:spcPts val="2071"/>
              </a:spcBef>
              <a:spcAft>
                <a:spcPts val="0"/>
              </a:spcAft>
              <a:buSzPts val="1900"/>
              <a:buChar char="●"/>
              <a:defRPr/>
            </a:lvl7pPr>
            <a:lvl8pPr marL="3606391" lvl="7" indent="-344360" rtl="0">
              <a:spcBef>
                <a:spcPts val="2071"/>
              </a:spcBef>
              <a:spcAft>
                <a:spcPts val="0"/>
              </a:spcAft>
              <a:buSzPts val="1900"/>
              <a:buChar char="○"/>
              <a:defRPr/>
            </a:lvl8pPr>
            <a:lvl9pPr marL="4057189" lvl="8" indent="-344360" rtl="0">
              <a:spcBef>
                <a:spcPts val="2071"/>
              </a:spcBef>
              <a:spcAft>
                <a:spcPts val="2071"/>
              </a:spcAft>
              <a:buSzPts val="1900"/>
              <a:buChar char="■"/>
              <a:defRPr/>
            </a:lvl9pPr>
          </a:lstStyle>
          <a:p>
            <a:endParaRPr/>
          </a:p>
        </p:txBody>
      </p:sp>
      <p:sp>
        <p:nvSpPr>
          <p:cNvPr id="111" name="Google Shape;111;p7"/>
          <p:cNvSpPr txBox="1">
            <a:spLocks noGrp="1"/>
          </p:cNvSpPr>
          <p:nvPr>
            <p:ph type="body" idx="4"/>
          </p:nvPr>
        </p:nvSpPr>
        <p:spPr>
          <a:xfrm>
            <a:off x="8072289" y="4432775"/>
            <a:ext cx="3334200" cy="1683000"/>
          </a:xfrm>
          <a:prstGeom prst="rect">
            <a:avLst/>
          </a:prstGeom>
        </p:spPr>
        <p:txBody>
          <a:bodyPr spcFirstLastPara="1" wrap="square" lIns="121900" tIns="121900" rIns="121900" bIns="121900" anchor="t" anchorCtr="0">
            <a:noAutofit/>
          </a:bodyPr>
          <a:lstStyle>
            <a:lvl1pPr marL="450799" lvl="0" indent="-344360" rtl="0">
              <a:spcBef>
                <a:spcPts val="0"/>
              </a:spcBef>
              <a:spcAft>
                <a:spcPts val="0"/>
              </a:spcAft>
              <a:buSzPts val="1900"/>
              <a:buChar char="●"/>
              <a:defRPr/>
            </a:lvl1pPr>
            <a:lvl2pPr marL="901598" lvl="1" indent="-344360" rtl="0">
              <a:spcBef>
                <a:spcPts val="2071"/>
              </a:spcBef>
              <a:spcAft>
                <a:spcPts val="0"/>
              </a:spcAft>
              <a:buSzPts val="1900"/>
              <a:buChar char="○"/>
              <a:defRPr/>
            </a:lvl2pPr>
            <a:lvl3pPr marL="1352396" lvl="2" indent="-344360" rtl="0">
              <a:spcBef>
                <a:spcPts val="2071"/>
              </a:spcBef>
              <a:spcAft>
                <a:spcPts val="0"/>
              </a:spcAft>
              <a:buSzPts val="1900"/>
              <a:buChar char="■"/>
              <a:defRPr/>
            </a:lvl3pPr>
            <a:lvl4pPr marL="1803195" lvl="3" indent="-344360" rtl="0">
              <a:spcBef>
                <a:spcPts val="2071"/>
              </a:spcBef>
              <a:spcAft>
                <a:spcPts val="0"/>
              </a:spcAft>
              <a:buSzPts val="1900"/>
              <a:buChar char="●"/>
              <a:defRPr/>
            </a:lvl4pPr>
            <a:lvl5pPr marL="2253994" lvl="4" indent="-344360" rtl="0">
              <a:spcBef>
                <a:spcPts val="2071"/>
              </a:spcBef>
              <a:spcAft>
                <a:spcPts val="0"/>
              </a:spcAft>
              <a:buSzPts val="1900"/>
              <a:buChar char="○"/>
              <a:defRPr/>
            </a:lvl5pPr>
            <a:lvl6pPr marL="2704793" lvl="5" indent="-344360" rtl="0">
              <a:spcBef>
                <a:spcPts val="2071"/>
              </a:spcBef>
              <a:spcAft>
                <a:spcPts val="0"/>
              </a:spcAft>
              <a:buSzPts val="1900"/>
              <a:buChar char="■"/>
              <a:defRPr/>
            </a:lvl6pPr>
            <a:lvl7pPr marL="3155592" lvl="6" indent="-344360" rtl="0">
              <a:spcBef>
                <a:spcPts val="2071"/>
              </a:spcBef>
              <a:spcAft>
                <a:spcPts val="0"/>
              </a:spcAft>
              <a:buSzPts val="1900"/>
              <a:buChar char="●"/>
              <a:defRPr/>
            </a:lvl7pPr>
            <a:lvl8pPr marL="3606391" lvl="7" indent="-344360" rtl="0">
              <a:spcBef>
                <a:spcPts val="2071"/>
              </a:spcBef>
              <a:spcAft>
                <a:spcPts val="0"/>
              </a:spcAft>
              <a:buSzPts val="1900"/>
              <a:buChar char="○"/>
              <a:defRPr/>
            </a:lvl8pPr>
            <a:lvl9pPr marL="4057189" lvl="8" indent="-344360" rtl="0">
              <a:spcBef>
                <a:spcPts val="2071"/>
              </a:spcBef>
              <a:spcAft>
                <a:spcPts val="2071"/>
              </a:spcAft>
              <a:buSzPts val="1900"/>
              <a:buChar char="■"/>
              <a:defRPr/>
            </a:lvl9pPr>
          </a:lstStyle>
          <a:p>
            <a:endParaRPr/>
          </a:p>
        </p:txBody>
      </p:sp>
    </p:spTree>
    <p:extLst>
      <p:ext uri="{BB962C8B-B14F-4D97-AF65-F5344CB8AC3E}">
        <p14:creationId xmlns:p14="http://schemas.microsoft.com/office/powerpoint/2010/main" val="15743918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9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7D254230-A81A-4889-9B00-EB18BC114ABF}" type="datetime1">
              <a:rPr lang="en-US"/>
              <a:pPr>
                <a:defRPr/>
              </a:pPr>
              <a:t>11/11/2023</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Nguyễn Tô Quốc Thái</a:t>
            </a:r>
          </a:p>
        </p:txBody>
      </p:sp>
      <p:sp>
        <p:nvSpPr>
          <p:cNvPr id="6" name="Slide Number Placeholder 5"/>
          <p:cNvSpPr>
            <a:spLocks noGrp="1"/>
          </p:cNvSpPr>
          <p:nvPr>
            <p:ph type="sldNum" sz="quarter" idx="12"/>
          </p:nvPr>
        </p:nvSpPr>
        <p:spPr/>
        <p:txBody>
          <a:bodyPr/>
          <a:lstStyle>
            <a:lvl1pPr>
              <a:defRPr/>
            </a:lvl1pPr>
          </a:lstStyle>
          <a:p>
            <a:pPr>
              <a:defRPr/>
            </a:pPr>
            <a:fld id="{25B6EF12-4A4A-4531-9F6D-4659833EA73A}" type="slidenum">
              <a:rPr lang="en-US" altLang="en-US"/>
              <a:pPr>
                <a:defRPr/>
              </a:pPr>
              <a:t>‹#›</a:t>
            </a:fld>
            <a:endParaRPr lang="en-US" altLang="en-US"/>
          </a:p>
        </p:txBody>
      </p:sp>
    </p:spTree>
    <p:extLst>
      <p:ext uri="{BB962C8B-B14F-4D97-AF65-F5344CB8AC3E}">
        <p14:creationId xmlns:p14="http://schemas.microsoft.com/office/powerpoint/2010/main" val="1711050110"/>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9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8A826FAD-80A9-4C5E-8A79-6D3D4E7DB36B}" type="datetime1">
              <a:rPr lang="en-US"/>
              <a:pPr>
                <a:defRPr/>
              </a:pPr>
              <a:t>11/11/2023</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Nguyễn Tô Quốc Thái</a:t>
            </a:r>
          </a:p>
        </p:txBody>
      </p:sp>
      <p:sp>
        <p:nvSpPr>
          <p:cNvPr id="6" name="Slide Number Placeholder 5"/>
          <p:cNvSpPr>
            <a:spLocks noGrp="1"/>
          </p:cNvSpPr>
          <p:nvPr>
            <p:ph type="sldNum" sz="quarter" idx="12"/>
          </p:nvPr>
        </p:nvSpPr>
        <p:spPr/>
        <p:txBody>
          <a:bodyPr/>
          <a:lstStyle>
            <a:lvl1pPr>
              <a:defRPr/>
            </a:lvl1pPr>
          </a:lstStyle>
          <a:p>
            <a:pPr>
              <a:defRPr/>
            </a:pPr>
            <a:fld id="{B9E8BB4E-948A-4F07-BD35-80E6E2D3C149}" type="slidenum">
              <a:rPr lang="en-US" altLang="en-US"/>
              <a:pPr>
                <a:defRPr/>
              </a:pPr>
              <a:t>‹#›</a:t>
            </a:fld>
            <a:endParaRPr lang="en-US" altLang="en-US"/>
          </a:p>
        </p:txBody>
      </p:sp>
    </p:spTree>
    <p:extLst>
      <p:ext uri="{BB962C8B-B14F-4D97-AF65-F5344CB8AC3E}">
        <p14:creationId xmlns:p14="http://schemas.microsoft.com/office/powerpoint/2010/main" val="3831289015"/>
      </p:ext>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9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6E5396E1-7997-4FF2-8547-8755EEC7CF0C}" type="datetime1">
              <a:rPr lang="en-US"/>
              <a:pPr>
                <a:defRPr/>
              </a:pPr>
              <a:t>11/11/2023</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Nguyễn Tô Quốc Thái</a:t>
            </a:r>
          </a:p>
        </p:txBody>
      </p:sp>
      <p:sp>
        <p:nvSpPr>
          <p:cNvPr id="6" name="Slide Number Placeholder 5"/>
          <p:cNvSpPr>
            <a:spLocks noGrp="1"/>
          </p:cNvSpPr>
          <p:nvPr>
            <p:ph type="sldNum" sz="quarter" idx="12"/>
          </p:nvPr>
        </p:nvSpPr>
        <p:spPr/>
        <p:txBody>
          <a:bodyPr/>
          <a:lstStyle>
            <a:lvl1pPr>
              <a:defRPr/>
            </a:lvl1pPr>
          </a:lstStyle>
          <a:p>
            <a:pPr>
              <a:defRPr/>
            </a:pPr>
            <a:fld id="{03A16049-F5B8-4C87-B264-18A26B81CD69}" type="slidenum">
              <a:rPr lang="en-US" altLang="en-US"/>
              <a:pPr>
                <a:defRPr/>
              </a:pPr>
              <a:t>‹#›</a:t>
            </a:fld>
            <a:endParaRPr lang="en-US" altLang="en-US"/>
          </a:p>
        </p:txBody>
      </p:sp>
    </p:spTree>
    <p:extLst>
      <p:ext uri="{BB962C8B-B14F-4D97-AF65-F5344CB8AC3E}">
        <p14:creationId xmlns:p14="http://schemas.microsoft.com/office/powerpoint/2010/main" val="2970293520"/>
      </p:ext>
    </p:extLst>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9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9AB45916-238E-4BBB-9E2F-FF7A8EDC9086}" type="datetime1">
              <a:rPr lang="en-US"/>
              <a:pPr>
                <a:defRPr/>
              </a:pPr>
              <a:t>11/11/2023</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Nguyễn Tô Quốc Thái</a:t>
            </a:r>
          </a:p>
        </p:txBody>
      </p:sp>
      <p:sp>
        <p:nvSpPr>
          <p:cNvPr id="6" name="Slide Number Placeholder 5"/>
          <p:cNvSpPr>
            <a:spLocks noGrp="1"/>
          </p:cNvSpPr>
          <p:nvPr>
            <p:ph type="sldNum" sz="quarter" idx="12"/>
          </p:nvPr>
        </p:nvSpPr>
        <p:spPr/>
        <p:txBody>
          <a:bodyPr/>
          <a:lstStyle>
            <a:lvl1pPr>
              <a:defRPr/>
            </a:lvl1pPr>
          </a:lstStyle>
          <a:p>
            <a:pPr>
              <a:defRPr/>
            </a:pPr>
            <a:fld id="{D83A8D19-063D-4892-8A6F-2419109C1B76}" type="slidenum">
              <a:rPr lang="en-US" altLang="en-US"/>
              <a:pPr>
                <a:defRPr/>
              </a:pPr>
              <a:t>‹#›</a:t>
            </a:fld>
            <a:endParaRPr lang="en-US" altLang="en-US"/>
          </a:p>
        </p:txBody>
      </p:sp>
    </p:spTree>
    <p:extLst>
      <p:ext uri="{BB962C8B-B14F-4D97-AF65-F5344CB8AC3E}">
        <p14:creationId xmlns:p14="http://schemas.microsoft.com/office/powerpoint/2010/main" val="2786347533"/>
      </p:ext>
    </p:extLst>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1482498-B4E3-4EEF-AF3D-9C8172ECEEF1}" type="datetime1">
              <a:rPr lang="en-US"/>
              <a:pPr>
                <a:defRPr/>
              </a:pPr>
              <a:t>11/11/2023</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Nguyễn Tô Quốc Thái</a:t>
            </a:r>
          </a:p>
        </p:txBody>
      </p:sp>
      <p:sp>
        <p:nvSpPr>
          <p:cNvPr id="6" name="Slide Number Placeholder 5"/>
          <p:cNvSpPr>
            <a:spLocks noGrp="1"/>
          </p:cNvSpPr>
          <p:nvPr>
            <p:ph type="sldNum" sz="quarter" idx="12"/>
          </p:nvPr>
        </p:nvSpPr>
        <p:spPr/>
        <p:txBody>
          <a:bodyPr/>
          <a:lstStyle>
            <a:lvl1pPr>
              <a:defRPr/>
            </a:lvl1pPr>
          </a:lstStyle>
          <a:p>
            <a:pPr>
              <a:defRPr/>
            </a:pPr>
            <a:fld id="{3B99F8B6-270E-467D-AF19-618A764C16E3}" type="slidenum">
              <a:rPr lang="en-US" altLang="en-US"/>
              <a:pPr>
                <a:defRPr/>
              </a:pPr>
              <a:t>‹#›</a:t>
            </a:fld>
            <a:endParaRPr lang="en-US" altLang="en-US"/>
          </a:p>
        </p:txBody>
      </p:sp>
    </p:spTree>
    <p:extLst>
      <p:ext uri="{BB962C8B-B14F-4D97-AF65-F5344CB8AC3E}">
        <p14:creationId xmlns:p14="http://schemas.microsoft.com/office/powerpoint/2010/main" val="199759390"/>
      </p:ext>
    </p:extLst>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4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019BD4E-426D-4E37-A1DE-32CCE2EA403E}" type="datetime1">
              <a:rPr lang="en-US"/>
              <a:pPr>
                <a:defRPr/>
              </a:pPr>
              <a:t>11/11/2023</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Nguyễn Tô Quốc Thái</a:t>
            </a:r>
          </a:p>
        </p:txBody>
      </p:sp>
      <p:sp>
        <p:nvSpPr>
          <p:cNvPr id="6" name="Slide Number Placeholder 5"/>
          <p:cNvSpPr>
            <a:spLocks noGrp="1"/>
          </p:cNvSpPr>
          <p:nvPr>
            <p:ph type="sldNum" sz="quarter" idx="12"/>
          </p:nvPr>
        </p:nvSpPr>
        <p:spPr/>
        <p:txBody>
          <a:bodyPr/>
          <a:lstStyle>
            <a:lvl1pPr>
              <a:defRPr/>
            </a:lvl1pPr>
          </a:lstStyle>
          <a:p>
            <a:pPr>
              <a:defRPr/>
            </a:pPr>
            <a:fld id="{D5CD17C7-5DD3-4CC8-B7FB-D2D568F3948D}" type="slidenum">
              <a:rPr lang="en-US" altLang="en-US"/>
              <a:pPr>
                <a:defRPr/>
              </a:pPr>
              <a:t>‹#›</a:t>
            </a:fld>
            <a:endParaRPr lang="en-US" altLang="en-US"/>
          </a:p>
        </p:txBody>
      </p:sp>
    </p:spTree>
    <p:extLst>
      <p:ext uri="{BB962C8B-B14F-4D97-AF65-F5344CB8AC3E}">
        <p14:creationId xmlns:p14="http://schemas.microsoft.com/office/powerpoint/2010/main" val="1284937017"/>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8D6A04A-09D2-4C5D-A2FF-31ED4F3F7227}" type="datetimeFigureOut">
              <a:rPr lang="en-US" smtClean="0"/>
              <a:pPr/>
              <a:t>11/11/2023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8E61D7-7134-451C-9D78-A25CCCA62471}" type="slidenum">
              <a:rPr lang="en-US" smtClean="0"/>
              <a:pPr/>
              <a:t>‹#›</a:t>
            </a:fld>
            <a:endParaRPr lang="en-US"/>
          </a:p>
        </p:txBody>
      </p:sp>
    </p:spTree>
    <p:extLst>
      <p:ext uri="{BB962C8B-B14F-4D97-AF65-F5344CB8AC3E}">
        <p14:creationId xmlns:p14="http://schemas.microsoft.com/office/powerpoint/2010/main" val="6589539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4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03DA5E1-F58B-443A-ABE2-3FE952ED2B67}" type="datetime1">
              <a:rPr lang="en-US"/>
              <a:pPr>
                <a:defRPr/>
              </a:pPr>
              <a:t>11/11/2023</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Nguyễn Tô Quốc Thái</a:t>
            </a:r>
          </a:p>
        </p:txBody>
      </p:sp>
      <p:sp>
        <p:nvSpPr>
          <p:cNvPr id="6" name="Slide Number Placeholder 5"/>
          <p:cNvSpPr>
            <a:spLocks noGrp="1"/>
          </p:cNvSpPr>
          <p:nvPr>
            <p:ph type="sldNum" sz="quarter" idx="12"/>
          </p:nvPr>
        </p:nvSpPr>
        <p:spPr/>
        <p:txBody>
          <a:bodyPr/>
          <a:lstStyle>
            <a:lvl1pPr>
              <a:defRPr/>
            </a:lvl1pPr>
          </a:lstStyle>
          <a:p>
            <a:pPr>
              <a:defRPr/>
            </a:pPr>
            <a:fld id="{1CC4D228-BDD0-4B59-870F-9162E91FD497}" type="slidenum">
              <a:rPr lang="en-US" altLang="en-US"/>
              <a:pPr>
                <a:defRPr/>
              </a:pPr>
              <a:t>‹#›</a:t>
            </a:fld>
            <a:endParaRPr lang="en-US" altLang="en-US"/>
          </a:p>
        </p:txBody>
      </p:sp>
    </p:spTree>
    <p:extLst>
      <p:ext uri="{BB962C8B-B14F-4D97-AF65-F5344CB8AC3E}">
        <p14:creationId xmlns:p14="http://schemas.microsoft.com/office/powerpoint/2010/main" val="1231606961"/>
      </p:ext>
    </p:extLst>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4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D93D1A6-F903-42EB-8898-18E9BC89DA2E}" type="datetime1">
              <a:rPr lang="en-US"/>
              <a:pPr>
                <a:defRPr/>
              </a:pPr>
              <a:t>11/11/2023</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Nguyễn Tô Quốc Thái</a:t>
            </a:r>
          </a:p>
        </p:txBody>
      </p:sp>
      <p:sp>
        <p:nvSpPr>
          <p:cNvPr id="6" name="Slide Number Placeholder 5"/>
          <p:cNvSpPr>
            <a:spLocks noGrp="1"/>
          </p:cNvSpPr>
          <p:nvPr>
            <p:ph type="sldNum" sz="quarter" idx="12"/>
          </p:nvPr>
        </p:nvSpPr>
        <p:spPr/>
        <p:txBody>
          <a:bodyPr/>
          <a:lstStyle>
            <a:lvl1pPr>
              <a:defRPr/>
            </a:lvl1pPr>
          </a:lstStyle>
          <a:p>
            <a:pPr>
              <a:defRPr/>
            </a:pPr>
            <a:fld id="{A8A20B53-0AB4-46FB-9F85-E20F791E1121}" type="slidenum">
              <a:rPr lang="en-US" altLang="en-US"/>
              <a:pPr>
                <a:defRPr/>
              </a:pPr>
              <a:t>‹#›</a:t>
            </a:fld>
            <a:endParaRPr lang="en-US" altLang="en-US"/>
          </a:p>
        </p:txBody>
      </p:sp>
    </p:spTree>
    <p:extLst>
      <p:ext uri="{BB962C8B-B14F-4D97-AF65-F5344CB8AC3E}">
        <p14:creationId xmlns:p14="http://schemas.microsoft.com/office/powerpoint/2010/main" val="2636031935"/>
      </p:ext>
    </p:extLst>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4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697CE9B-FE1F-4958-AB95-F1BC61F1421D}" type="datetime1">
              <a:rPr lang="en-US"/>
              <a:pPr>
                <a:defRPr/>
              </a:pPr>
              <a:t>11/11/2023</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Nguyễn Tô Quốc Thái</a:t>
            </a:r>
          </a:p>
        </p:txBody>
      </p:sp>
      <p:sp>
        <p:nvSpPr>
          <p:cNvPr id="6" name="Slide Number Placeholder 5"/>
          <p:cNvSpPr>
            <a:spLocks noGrp="1"/>
          </p:cNvSpPr>
          <p:nvPr>
            <p:ph type="sldNum" sz="quarter" idx="12"/>
          </p:nvPr>
        </p:nvSpPr>
        <p:spPr/>
        <p:txBody>
          <a:bodyPr/>
          <a:lstStyle>
            <a:lvl1pPr>
              <a:defRPr/>
            </a:lvl1pPr>
          </a:lstStyle>
          <a:p>
            <a:pPr>
              <a:defRPr/>
            </a:pPr>
            <a:fld id="{0D227307-7E9C-463C-A07F-8B2A1D4F7F24}" type="slidenum">
              <a:rPr lang="en-US" altLang="en-US"/>
              <a:pPr>
                <a:defRPr/>
              </a:pPr>
              <a:t>‹#›</a:t>
            </a:fld>
            <a:endParaRPr lang="en-US" altLang="en-US"/>
          </a:p>
        </p:txBody>
      </p:sp>
    </p:spTree>
    <p:extLst>
      <p:ext uri="{BB962C8B-B14F-4D97-AF65-F5344CB8AC3E}">
        <p14:creationId xmlns:p14="http://schemas.microsoft.com/office/powerpoint/2010/main" val="1167490025"/>
      </p:ext>
    </p:extLst>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4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A8988C6-12B0-433B-9FCF-17F7E1FF1219}" type="datetime1">
              <a:rPr lang="en-US"/>
              <a:pPr>
                <a:defRPr/>
              </a:pPr>
              <a:t>11/11/2023</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Nguyễn Tô Quốc Thái</a:t>
            </a:r>
          </a:p>
        </p:txBody>
      </p:sp>
      <p:sp>
        <p:nvSpPr>
          <p:cNvPr id="6" name="Slide Number Placeholder 5"/>
          <p:cNvSpPr>
            <a:spLocks noGrp="1"/>
          </p:cNvSpPr>
          <p:nvPr>
            <p:ph type="sldNum" sz="quarter" idx="12"/>
          </p:nvPr>
        </p:nvSpPr>
        <p:spPr/>
        <p:txBody>
          <a:bodyPr/>
          <a:lstStyle>
            <a:lvl1pPr>
              <a:defRPr/>
            </a:lvl1pPr>
          </a:lstStyle>
          <a:p>
            <a:pPr>
              <a:defRPr/>
            </a:pPr>
            <a:fld id="{A27C42D0-BEBE-424E-9354-1C912F2655B8}" type="slidenum">
              <a:rPr lang="en-US" altLang="en-US"/>
              <a:pPr>
                <a:defRPr/>
              </a:pPr>
              <a:t>‹#›</a:t>
            </a:fld>
            <a:endParaRPr lang="en-US" altLang="en-US"/>
          </a:p>
        </p:txBody>
      </p:sp>
    </p:spTree>
    <p:extLst>
      <p:ext uri="{BB962C8B-B14F-4D97-AF65-F5344CB8AC3E}">
        <p14:creationId xmlns:p14="http://schemas.microsoft.com/office/powerpoint/2010/main" val="3846479310"/>
      </p:ext>
    </p:extLst>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3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9BDF0AC-1F93-4842-9816-CCE162CB0ADD}" type="datetime1">
              <a:rPr lang="en-US"/>
              <a:pPr>
                <a:defRPr/>
              </a:pPr>
              <a:t>11/11/2023</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Nguyễn Tô Quốc Thái</a:t>
            </a:r>
          </a:p>
        </p:txBody>
      </p:sp>
      <p:sp>
        <p:nvSpPr>
          <p:cNvPr id="6" name="Slide Number Placeholder 5"/>
          <p:cNvSpPr>
            <a:spLocks noGrp="1"/>
          </p:cNvSpPr>
          <p:nvPr>
            <p:ph type="sldNum" sz="quarter" idx="12"/>
          </p:nvPr>
        </p:nvSpPr>
        <p:spPr/>
        <p:txBody>
          <a:bodyPr/>
          <a:lstStyle>
            <a:lvl1pPr>
              <a:defRPr/>
            </a:lvl1pPr>
          </a:lstStyle>
          <a:p>
            <a:pPr>
              <a:defRPr/>
            </a:pPr>
            <a:fld id="{EF0CDB70-3F6F-4D81-A430-F599780F0E7B}" type="slidenum">
              <a:rPr lang="en-US" altLang="en-US"/>
              <a:pPr>
                <a:defRPr/>
              </a:pPr>
              <a:t>‹#›</a:t>
            </a:fld>
            <a:endParaRPr lang="en-US" altLang="en-US"/>
          </a:p>
        </p:txBody>
      </p:sp>
    </p:spTree>
    <p:extLst>
      <p:ext uri="{BB962C8B-B14F-4D97-AF65-F5344CB8AC3E}">
        <p14:creationId xmlns:p14="http://schemas.microsoft.com/office/powerpoint/2010/main" val="3267169875"/>
      </p:ext>
    </p:extLst>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3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8ADB872-9DE6-4695-9DDA-9CD82081940C}" type="datetime1">
              <a:rPr lang="en-US"/>
              <a:pPr>
                <a:defRPr/>
              </a:pPr>
              <a:t>11/11/2023</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Nguyễn Tô Quốc Thái</a:t>
            </a:r>
          </a:p>
        </p:txBody>
      </p:sp>
      <p:sp>
        <p:nvSpPr>
          <p:cNvPr id="6" name="Slide Number Placeholder 5"/>
          <p:cNvSpPr>
            <a:spLocks noGrp="1"/>
          </p:cNvSpPr>
          <p:nvPr>
            <p:ph type="sldNum" sz="quarter" idx="12"/>
          </p:nvPr>
        </p:nvSpPr>
        <p:spPr/>
        <p:txBody>
          <a:bodyPr/>
          <a:lstStyle>
            <a:lvl1pPr>
              <a:defRPr/>
            </a:lvl1pPr>
          </a:lstStyle>
          <a:p>
            <a:pPr>
              <a:defRPr/>
            </a:pPr>
            <a:fld id="{B737A5D2-0311-40F6-B584-12CC7996CC23}" type="slidenum">
              <a:rPr lang="en-US" altLang="en-US"/>
              <a:pPr>
                <a:defRPr/>
              </a:pPr>
              <a:t>‹#›</a:t>
            </a:fld>
            <a:endParaRPr lang="en-US" altLang="en-US"/>
          </a:p>
        </p:txBody>
      </p:sp>
    </p:spTree>
    <p:extLst>
      <p:ext uri="{BB962C8B-B14F-4D97-AF65-F5344CB8AC3E}">
        <p14:creationId xmlns:p14="http://schemas.microsoft.com/office/powerpoint/2010/main" val="2088667704"/>
      </p:ext>
    </p:extLst>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3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306A172-6D6E-4588-8A1C-492B3DEF4D8F}" type="datetime1">
              <a:rPr lang="en-US"/>
              <a:pPr>
                <a:defRPr/>
              </a:pPr>
              <a:t>11/11/2023</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Nguyễn Tô Quốc Thái</a:t>
            </a:r>
          </a:p>
        </p:txBody>
      </p:sp>
      <p:sp>
        <p:nvSpPr>
          <p:cNvPr id="6" name="Slide Number Placeholder 5"/>
          <p:cNvSpPr>
            <a:spLocks noGrp="1"/>
          </p:cNvSpPr>
          <p:nvPr>
            <p:ph type="sldNum" sz="quarter" idx="12"/>
          </p:nvPr>
        </p:nvSpPr>
        <p:spPr/>
        <p:txBody>
          <a:bodyPr/>
          <a:lstStyle>
            <a:lvl1pPr>
              <a:defRPr/>
            </a:lvl1pPr>
          </a:lstStyle>
          <a:p>
            <a:pPr>
              <a:defRPr/>
            </a:pPr>
            <a:fld id="{ECAB0C4C-1F61-4D9E-89FE-6BD0D1FB93BC}" type="slidenum">
              <a:rPr lang="en-US" altLang="en-US"/>
              <a:pPr>
                <a:defRPr/>
              </a:pPr>
              <a:t>‹#›</a:t>
            </a:fld>
            <a:endParaRPr lang="en-US" altLang="en-US"/>
          </a:p>
        </p:txBody>
      </p:sp>
    </p:spTree>
    <p:extLst>
      <p:ext uri="{BB962C8B-B14F-4D97-AF65-F5344CB8AC3E}">
        <p14:creationId xmlns:p14="http://schemas.microsoft.com/office/powerpoint/2010/main" val="4104578081"/>
      </p:ext>
    </p:extLst>
  </p:cSld>
  <p:clrMapOvr>
    <a:masterClrMapping/>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3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9360E05-A03A-4617-9AF1-DCAD1052442E}" type="datetime1">
              <a:rPr lang="en-US"/>
              <a:pPr>
                <a:defRPr/>
              </a:pPr>
              <a:t>11/11/2023</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Nguyễn Tô Quốc Thái</a:t>
            </a:r>
          </a:p>
        </p:txBody>
      </p:sp>
      <p:sp>
        <p:nvSpPr>
          <p:cNvPr id="6" name="Slide Number Placeholder 5"/>
          <p:cNvSpPr>
            <a:spLocks noGrp="1"/>
          </p:cNvSpPr>
          <p:nvPr>
            <p:ph type="sldNum" sz="quarter" idx="12"/>
          </p:nvPr>
        </p:nvSpPr>
        <p:spPr/>
        <p:txBody>
          <a:bodyPr/>
          <a:lstStyle>
            <a:lvl1pPr>
              <a:defRPr/>
            </a:lvl1pPr>
          </a:lstStyle>
          <a:p>
            <a:pPr>
              <a:defRPr/>
            </a:pPr>
            <a:fld id="{9112840B-1957-4B61-A368-3C92E068B0CC}" type="slidenum">
              <a:rPr lang="en-US" altLang="en-US"/>
              <a:pPr>
                <a:defRPr/>
              </a:pPr>
              <a:t>‹#›</a:t>
            </a:fld>
            <a:endParaRPr lang="en-US" altLang="en-US"/>
          </a:p>
        </p:txBody>
      </p:sp>
    </p:spTree>
    <p:extLst>
      <p:ext uri="{BB962C8B-B14F-4D97-AF65-F5344CB8AC3E}">
        <p14:creationId xmlns:p14="http://schemas.microsoft.com/office/powerpoint/2010/main" val="3326926771"/>
      </p:ext>
    </p:extLst>
  </p:cSld>
  <p:clrMapOvr>
    <a:masterClrMapping/>
  </p:clrMapOvr>
  <p:transitio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3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CB9F55C-84E0-4ECA-A946-4DB759077B54}" type="datetime1">
              <a:rPr lang="en-US"/>
              <a:pPr>
                <a:defRPr/>
              </a:pPr>
              <a:t>11/11/2023</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Nguyễn Tô Quốc Thái</a:t>
            </a:r>
          </a:p>
        </p:txBody>
      </p:sp>
      <p:sp>
        <p:nvSpPr>
          <p:cNvPr id="6" name="Slide Number Placeholder 5"/>
          <p:cNvSpPr>
            <a:spLocks noGrp="1"/>
          </p:cNvSpPr>
          <p:nvPr>
            <p:ph type="sldNum" sz="quarter" idx="12"/>
          </p:nvPr>
        </p:nvSpPr>
        <p:spPr/>
        <p:txBody>
          <a:bodyPr/>
          <a:lstStyle>
            <a:lvl1pPr>
              <a:defRPr/>
            </a:lvl1pPr>
          </a:lstStyle>
          <a:p>
            <a:pPr>
              <a:defRPr/>
            </a:pPr>
            <a:fld id="{AF34C7B1-6B92-44FD-A4DE-687E5E0395DA}" type="slidenum">
              <a:rPr lang="en-US" altLang="en-US"/>
              <a:pPr>
                <a:defRPr/>
              </a:pPr>
              <a:t>‹#›</a:t>
            </a:fld>
            <a:endParaRPr lang="en-US" altLang="en-US"/>
          </a:p>
        </p:txBody>
      </p:sp>
    </p:spTree>
    <p:extLst>
      <p:ext uri="{BB962C8B-B14F-4D97-AF65-F5344CB8AC3E}">
        <p14:creationId xmlns:p14="http://schemas.microsoft.com/office/powerpoint/2010/main" val="2853883272"/>
      </p:ext>
    </p:extLst>
  </p:cSld>
  <p:clrMapOvr>
    <a:masterClrMapping/>
  </p:clrMapOvr>
  <p:transition spd="med">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3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D0668FF-1C9E-4823-BA4A-E7E3E647ECC9}" type="datetime1">
              <a:rPr lang="en-US"/>
              <a:pPr>
                <a:defRPr/>
              </a:pPr>
              <a:t>11/11/2023</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Nguyễn Tô Quốc Thái</a:t>
            </a:r>
          </a:p>
        </p:txBody>
      </p:sp>
      <p:sp>
        <p:nvSpPr>
          <p:cNvPr id="6" name="Slide Number Placeholder 5"/>
          <p:cNvSpPr>
            <a:spLocks noGrp="1"/>
          </p:cNvSpPr>
          <p:nvPr>
            <p:ph type="sldNum" sz="quarter" idx="12"/>
          </p:nvPr>
        </p:nvSpPr>
        <p:spPr/>
        <p:txBody>
          <a:bodyPr/>
          <a:lstStyle>
            <a:lvl1pPr>
              <a:defRPr/>
            </a:lvl1pPr>
          </a:lstStyle>
          <a:p>
            <a:pPr>
              <a:defRPr/>
            </a:pPr>
            <a:fld id="{5D3F2778-4CF7-453F-8C2C-DDB1663DBD2D}" type="slidenum">
              <a:rPr lang="en-US" altLang="en-US"/>
              <a:pPr>
                <a:defRPr/>
              </a:pPr>
              <a:t>‹#›</a:t>
            </a:fld>
            <a:endParaRPr lang="en-US" altLang="en-US"/>
          </a:p>
        </p:txBody>
      </p:sp>
    </p:spTree>
    <p:extLst>
      <p:ext uri="{BB962C8B-B14F-4D97-AF65-F5344CB8AC3E}">
        <p14:creationId xmlns:p14="http://schemas.microsoft.com/office/powerpoint/2010/main" val="1945677977"/>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8D6A04A-09D2-4C5D-A2FF-31ED4F3F7227}" type="datetimeFigureOut">
              <a:rPr lang="en-US" smtClean="0"/>
              <a:pPr/>
              <a:t>11/11/2023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8E61D7-7134-451C-9D78-A25CCCA62471}" type="slidenum">
              <a:rPr lang="en-US" smtClean="0"/>
              <a:pPr/>
              <a:t>‹#›</a:t>
            </a:fld>
            <a:endParaRPr lang="en-US"/>
          </a:p>
        </p:txBody>
      </p:sp>
    </p:spTree>
    <p:extLst>
      <p:ext uri="{BB962C8B-B14F-4D97-AF65-F5344CB8AC3E}">
        <p14:creationId xmlns:p14="http://schemas.microsoft.com/office/powerpoint/2010/main" val="35467530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3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BBD1C44-2932-4C25-AAF8-E90C42D85299}" type="datetime1">
              <a:rPr lang="en-US"/>
              <a:pPr>
                <a:defRPr/>
              </a:pPr>
              <a:t>11/11/2023</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Nguyễn Tô Quốc Thái</a:t>
            </a:r>
          </a:p>
        </p:txBody>
      </p:sp>
      <p:sp>
        <p:nvSpPr>
          <p:cNvPr id="6" name="Slide Number Placeholder 5"/>
          <p:cNvSpPr>
            <a:spLocks noGrp="1"/>
          </p:cNvSpPr>
          <p:nvPr>
            <p:ph type="sldNum" sz="quarter" idx="12"/>
          </p:nvPr>
        </p:nvSpPr>
        <p:spPr/>
        <p:txBody>
          <a:bodyPr/>
          <a:lstStyle>
            <a:lvl1pPr>
              <a:defRPr/>
            </a:lvl1pPr>
          </a:lstStyle>
          <a:p>
            <a:pPr>
              <a:defRPr/>
            </a:pPr>
            <a:fld id="{25C7242D-40F7-4D44-9F61-F7E0833BC4F7}" type="slidenum">
              <a:rPr lang="en-US" altLang="en-US"/>
              <a:pPr>
                <a:defRPr/>
              </a:pPr>
              <a:t>‹#›</a:t>
            </a:fld>
            <a:endParaRPr lang="en-US" altLang="en-US"/>
          </a:p>
        </p:txBody>
      </p:sp>
    </p:spTree>
    <p:extLst>
      <p:ext uri="{BB962C8B-B14F-4D97-AF65-F5344CB8AC3E}">
        <p14:creationId xmlns:p14="http://schemas.microsoft.com/office/powerpoint/2010/main" val="3012062818"/>
      </p:ext>
    </p:extLst>
  </p:cSld>
  <p:clrMapOvr>
    <a:masterClrMapping/>
  </p:clrMapOvr>
  <p:transition spd="med">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3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87C0145-1A8D-4AAE-BD4D-83837C4E375B}" type="datetime1">
              <a:rPr lang="en-US"/>
              <a:pPr>
                <a:defRPr/>
              </a:pPr>
              <a:t>11/11/2023</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Nguyễn Tô Quốc Thái</a:t>
            </a:r>
          </a:p>
        </p:txBody>
      </p:sp>
      <p:sp>
        <p:nvSpPr>
          <p:cNvPr id="6" name="Slide Number Placeholder 5"/>
          <p:cNvSpPr>
            <a:spLocks noGrp="1"/>
          </p:cNvSpPr>
          <p:nvPr>
            <p:ph type="sldNum" sz="quarter" idx="12"/>
          </p:nvPr>
        </p:nvSpPr>
        <p:spPr/>
        <p:txBody>
          <a:bodyPr/>
          <a:lstStyle>
            <a:lvl1pPr>
              <a:defRPr/>
            </a:lvl1pPr>
          </a:lstStyle>
          <a:p>
            <a:pPr>
              <a:defRPr/>
            </a:pPr>
            <a:fld id="{CC65EB2B-90FB-485F-8751-028EA8D11FDC}" type="slidenum">
              <a:rPr lang="en-US" altLang="en-US"/>
              <a:pPr>
                <a:defRPr/>
              </a:pPr>
              <a:t>‹#›</a:t>
            </a:fld>
            <a:endParaRPr lang="en-US" altLang="en-US"/>
          </a:p>
        </p:txBody>
      </p:sp>
    </p:spTree>
    <p:extLst>
      <p:ext uri="{BB962C8B-B14F-4D97-AF65-F5344CB8AC3E}">
        <p14:creationId xmlns:p14="http://schemas.microsoft.com/office/powerpoint/2010/main" val="3743563207"/>
      </p:ext>
    </p:extLst>
  </p:cSld>
  <p:clrMapOvr>
    <a:masterClrMapping/>
  </p:clrMapOvr>
  <p:transition spd="med">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3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3D217E6-54B3-447B-9B38-290E217E6E15}" type="datetime1">
              <a:rPr lang="en-US"/>
              <a:pPr>
                <a:defRPr/>
              </a:pPr>
              <a:t>11/11/2023</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Nguyễn Tô Quốc Thái</a:t>
            </a:r>
          </a:p>
        </p:txBody>
      </p:sp>
      <p:sp>
        <p:nvSpPr>
          <p:cNvPr id="6" name="Slide Number Placeholder 5"/>
          <p:cNvSpPr>
            <a:spLocks noGrp="1"/>
          </p:cNvSpPr>
          <p:nvPr>
            <p:ph type="sldNum" sz="quarter" idx="12"/>
          </p:nvPr>
        </p:nvSpPr>
        <p:spPr/>
        <p:txBody>
          <a:bodyPr/>
          <a:lstStyle>
            <a:lvl1pPr>
              <a:defRPr/>
            </a:lvl1pPr>
          </a:lstStyle>
          <a:p>
            <a:pPr>
              <a:defRPr/>
            </a:pPr>
            <a:fld id="{A405332B-F399-49D4-B9A6-C6449C47281D}" type="slidenum">
              <a:rPr lang="en-US" altLang="en-US"/>
              <a:pPr>
                <a:defRPr/>
              </a:pPr>
              <a:t>‹#›</a:t>
            </a:fld>
            <a:endParaRPr lang="en-US" altLang="en-US"/>
          </a:p>
        </p:txBody>
      </p:sp>
    </p:spTree>
    <p:extLst>
      <p:ext uri="{BB962C8B-B14F-4D97-AF65-F5344CB8AC3E}">
        <p14:creationId xmlns:p14="http://schemas.microsoft.com/office/powerpoint/2010/main" val="2842600479"/>
      </p:ext>
    </p:extLst>
  </p:cSld>
  <p:clrMapOvr>
    <a:masterClrMapping/>
  </p:clrMapOvr>
  <p:transition spd="med">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3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F99A3F3-C06A-4963-BD04-418DAB555148}" type="datetime1">
              <a:rPr lang="en-US"/>
              <a:pPr>
                <a:defRPr/>
              </a:pPr>
              <a:t>11/11/2023</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Nguyễn Tô Quốc Thái</a:t>
            </a:r>
          </a:p>
        </p:txBody>
      </p:sp>
      <p:sp>
        <p:nvSpPr>
          <p:cNvPr id="6" name="Slide Number Placeholder 5"/>
          <p:cNvSpPr>
            <a:spLocks noGrp="1"/>
          </p:cNvSpPr>
          <p:nvPr>
            <p:ph type="sldNum" sz="quarter" idx="12"/>
          </p:nvPr>
        </p:nvSpPr>
        <p:spPr/>
        <p:txBody>
          <a:bodyPr/>
          <a:lstStyle>
            <a:lvl1pPr>
              <a:defRPr/>
            </a:lvl1pPr>
          </a:lstStyle>
          <a:p>
            <a:pPr>
              <a:defRPr/>
            </a:pPr>
            <a:fld id="{B03A0837-9168-4B3E-B74F-5BCCA0C9057D}" type="slidenum">
              <a:rPr lang="en-US" altLang="en-US"/>
              <a:pPr>
                <a:defRPr/>
              </a:pPr>
              <a:t>‹#›</a:t>
            </a:fld>
            <a:endParaRPr lang="en-US" altLang="en-US"/>
          </a:p>
        </p:txBody>
      </p:sp>
    </p:spTree>
    <p:extLst>
      <p:ext uri="{BB962C8B-B14F-4D97-AF65-F5344CB8AC3E}">
        <p14:creationId xmlns:p14="http://schemas.microsoft.com/office/powerpoint/2010/main" val="2939175980"/>
      </p:ext>
    </p:extLst>
  </p:cSld>
  <p:clrMapOvr>
    <a:masterClrMapping/>
  </p:clrMapOvr>
  <p:transition spd="med">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2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B21783B-7552-4372-9714-FC00DC688310}" type="datetime1">
              <a:rPr lang="en-US"/>
              <a:pPr>
                <a:defRPr/>
              </a:pPr>
              <a:t>11/11/2023</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Nguyễn Tô Quốc Thái</a:t>
            </a:r>
          </a:p>
        </p:txBody>
      </p:sp>
      <p:sp>
        <p:nvSpPr>
          <p:cNvPr id="6" name="Slide Number Placeholder 5"/>
          <p:cNvSpPr>
            <a:spLocks noGrp="1"/>
          </p:cNvSpPr>
          <p:nvPr>
            <p:ph type="sldNum" sz="quarter" idx="12"/>
          </p:nvPr>
        </p:nvSpPr>
        <p:spPr/>
        <p:txBody>
          <a:bodyPr/>
          <a:lstStyle>
            <a:lvl1pPr>
              <a:defRPr/>
            </a:lvl1pPr>
          </a:lstStyle>
          <a:p>
            <a:pPr>
              <a:defRPr/>
            </a:pPr>
            <a:fld id="{2766152B-CA91-4705-8E67-145F67925CEC}" type="slidenum">
              <a:rPr lang="en-US" altLang="en-US"/>
              <a:pPr>
                <a:defRPr/>
              </a:pPr>
              <a:t>‹#›</a:t>
            </a:fld>
            <a:endParaRPr lang="en-US" altLang="en-US"/>
          </a:p>
        </p:txBody>
      </p:sp>
    </p:spTree>
    <p:extLst>
      <p:ext uri="{BB962C8B-B14F-4D97-AF65-F5344CB8AC3E}">
        <p14:creationId xmlns:p14="http://schemas.microsoft.com/office/powerpoint/2010/main" val="2542481468"/>
      </p:ext>
    </p:extLst>
  </p:cSld>
  <p:clrMapOvr>
    <a:masterClrMapping/>
  </p:clrMapOvr>
  <p:transition spd="med">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2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6918866-0FA4-45FE-9ECC-F68E6DC934F6}" type="datetime1">
              <a:rPr lang="en-US"/>
              <a:pPr>
                <a:defRPr/>
              </a:pPr>
              <a:t>11/11/2023</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Nguyễn Tô Quốc Thái</a:t>
            </a:r>
          </a:p>
        </p:txBody>
      </p:sp>
      <p:sp>
        <p:nvSpPr>
          <p:cNvPr id="6" name="Slide Number Placeholder 5"/>
          <p:cNvSpPr>
            <a:spLocks noGrp="1"/>
          </p:cNvSpPr>
          <p:nvPr>
            <p:ph type="sldNum" sz="quarter" idx="12"/>
          </p:nvPr>
        </p:nvSpPr>
        <p:spPr/>
        <p:txBody>
          <a:bodyPr/>
          <a:lstStyle>
            <a:lvl1pPr>
              <a:defRPr/>
            </a:lvl1pPr>
          </a:lstStyle>
          <a:p>
            <a:pPr>
              <a:defRPr/>
            </a:pPr>
            <a:fld id="{8A7C1F47-7889-4506-ADEF-540A2AD93E56}" type="slidenum">
              <a:rPr lang="en-US" altLang="en-US"/>
              <a:pPr>
                <a:defRPr/>
              </a:pPr>
              <a:t>‹#›</a:t>
            </a:fld>
            <a:endParaRPr lang="en-US" altLang="en-US"/>
          </a:p>
        </p:txBody>
      </p:sp>
    </p:spTree>
    <p:extLst>
      <p:ext uri="{BB962C8B-B14F-4D97-AF65-F5344CB8AC3E}">
        <p14:creationId xmlns:p14="http://schemas.microsoft.com/office/powerpoint/2010/main" val="3184866243"/>
      </p:ext>
    </p:extLst>
  </p:cSld>
  <p:clrMapOvr>
    <a:masterClrMapping/>
  </p:clrMapOvr>
  <p:transition spd="med">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2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F2BFEC2-FE25-474A-B7D1-6334593763AB}" type="datetime1">
              <a:rPr lang="en-US"/>
              <a:pPr>
                <a:defRPr/>
              </a:pPr>
              <a:t>11/11/2023</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Nguyễn Tô Quốc Thái</a:t>
            </a:r>
          </a:p>
        </p:txBody>
      </p:sp>
      <p:sp>
        <p:nvSpPr>
          <p:cNvPr id="6" name="Slide Number Placeholder 5"/>
          <p:cNvSpPr>
            <a:spLocks noGrp="1"/>
          </p:cNvSpPr>
          <p:nvPr>
            <p:ph type="sldNum" sz="quarter" idx="12"/>
          </p:nvPr>
        </p:nvSpPr>
        <p:spPr/>
        <p:txBody>
          <a:bodyPr/>
          <a:lstStyle>
            <a:lvl1pPr>
              <a:defRPr/>
            </a:lvl1pPr>
          </a:lstStyle>
          <a:p>
            <a:pPr>
              <a:defRPr/>
            </a:pPr>
            <a:fld id="{963340D0-031F-456E-A07A-0AD50877EE4C}" type="slidenum">
              <a:rPr lang="en-US" altLang="en-US"/>
              <a:pPr>
                <a:defRPr/>
              </a:pPr>
              <a:t>‹#›</a:t>
            </a:fld>
            <a:endParaRPr lang="en-US" altLang="en-US"/>
          </a:p>
        </p:txBody>
      </p:sp>
    </p:spTree>
    <p:extLst>
      <p:ext uri="{BB962C8B-B14F-4D97-AF65-F5344CB8AC3E}">
        <p14:creationId xmlns:p14="http://schemas.microsoft.com/office/powerpoint/2010/main" val="2417147895"/>
      </p:ext>
    </p:extLst>
  </p:cSld>
  <p:clrMapOvr>
    <a:masterClrMapping/>
  </p:clrMapOvr>
  <p:transition spd="med">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2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E125B51-7F61-4C4F-827D-6A4A6CB6D7AF}" type="datetime1">
              <a:rPr lang="en-US"/>
              <a:pPr>
                <a:defRPr/>
              </a:pPr>
              <a:t>11/11/2023</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Nguyễn Tô Quốc Thái</a:t>
            </a:r>
          </a:p>
        </p:txBody>
      </p:sp>
      <p:sp>
        <p:nvSpPr>
          <p:cNvPr id="6" name="Slide Number Placeholder 5"/>
          <p:cNvSpPr>
            <a:spLocks noGrp="1"/>
          </p:cNvSpPr>
          <p:nvPr>
            <p:ph type="sldNum" sz="quarter" idx="12"/>
          </p:nvPr>
        </p:nvSpPr>
        <p:spPr/>
        <p:txBody>
          <a:bodyPr/>
          <a:lstStyle>
            <a:lvl1pPr>
              <a:defRPr/>
            </a:lvl1pPr>
          </a:lstStyle>
          <a:p>
            <a:pPr>
              <a:defRPr/>
            </a:pPr>
            <a:fld id="{903E900C-AF80-4079-9DB7-CB03C7D3FA52}" type="slidenum">
              <a:rPr lang="en-US" altLang="en-US"/>
              <a:pPr>
                <a:defRPr/>
              </a:pPr>
              <a:t>‹#›</a:t>
            </a:fld>
            <a:endParaRPr lang="en-US" altLang="en-US"/>
          </a:p>
        </p:txBody>
      </p:sp>
    </p:spTree>
    <p:extLst>
      <p:ext uri="{BB962C8B-B14F-4D97-AF65-F5344CB8AC3E}">
        <p14:creationId xmlns:p14="http://schemas.microsoft.com/office/powerpoint/2010/main" val="2249623869"/>
      </p:ext>
    </p:extLst>
  </p:cSld>
  <p:clrMapOvr>
    <a:masterClrMapping/>
  </p:clrMapOvr>
  <p:transition spd="med">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2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F13F98A-B253-45A0-AD87-3DD9D1BDC980}" type="datetime1">
              <a:rPr lang="en-US"/>
              <a:pPr>
                <a:defRPr/>
              </a:pPr>
              <a:t>11/11/2023</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Nguyễn Tô Quốc Thái</a:t>
            </a:r>
          </a:p>
        </p:txBody>
      </p:sp>
      <p:sp>
        <p:nvSpPr>
          <p:cNvPr id="6" name="Slide Number Placeholder 5"/>
          <p:cNvSpPr>
            <a:spLocks noGrp="1"/>
          </p:cNvSpPr>
          <p:nvPr>
            <p:ph type="sldNum" sz="quarter" idx="12"/>
          </p:nvPr>
        </p:nvSpPr>
        <p:spPr/>
        <p:txBody>
          <a:bodyPr/>
          <a:lstStyle>
            <a:lvl1pPr>
              <a:defRPr/>
            </a:lvl1pPr>
          </a:lstStyle>
          <a:p>
            <a:pPr>
              <a:defRPr/>
            </a:pPr>
            <a:fld id="{0A02C181-0A17-429F-AB02-344228C4BA5E}" type="slidenum">
              <a:rPr lang="en-US" altLang="en-US"/>
              <a:pPr>
                <a:defRPr/>
              </a:pPr>
              <a:t>‹#›</a:t>
            </a:fld>
            <a:endParaRPr lang="en-US" altLang="en-US"/>
          </a:p>
        </p:txBody>
      </p:sp>
    </p:spTree>
    <p:extLst>
      <p:ext uri="{BB962C8B-B14F-4D97-AF65-F5344CB8AC3E}">
        <p14:creationId xmlns:p14="http://schemas.microsoft.com/office/powerpoint/2010/main" val="312425193"/>
      </p:ext>
    </p:extLst>
  </p:cSld>
  <p:clrMapOvr>
    <a:masterClrMapping/>
  </p:clrMapOvr>
  <p:transition spd="med">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2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4E09E8F-F3A4-48B0-9BC8-EA440701D62E}" type="datetime1">
              <a:rPr lang="en-US"/>
              <a:pPr>
                <a:defRPr/>
              </a:pPr>
              <a:t>11/11/2023</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Nguyễn Tô Quốc Thái</a:t>
            </a:r>
          </a:p>
        </p:txBody>
      </p:sp>
      <p:sp>
        <p:nvSpPr>
          <p:cNvPr id="6" name="Slide Number Placeholder 5"/>
          <p:cNvSpPr>
            <a:spLocks noGrp="1"/>
          </p:cNvSpPr>
          <p:nvPr>
            <p:ph type="sldNum" sz="quarter" idx="12"/>
          </p:nvPr>
        </p:nvSpPr>
        <p:spPr/>
        <p:txBody>
          <a:bodyPr/>
          <a:lstStyle>
            <a:lvl1pPr>
              <a:defRPr/>
            </a:lvl1pPr>
          </a:lstStyle>
          <a:p>
            <a:pPr>
              <a:defRPr/>
            </a:pPr>
            <a:fld id="{C8D91C2A-0EEA-4C70-B9B1-5ACDDD37C325}" type="slidenum">
              <a:rPr lang="en-US" altLang="en-US"/>
              <a:pPr>
                <a:defRPr/>
              </a:pPr>
              <a:t>‹#›</a:t>
            </a:fld>
            <a:endParaRPr lang="en-US" altLang="en-US"/>
          </a:p>
        </p:txBody>
      </p:sp>
    </p:spTree>
    <p:extLst>
      <p:ext uri="{BB962C8B-B14F-4D97-AF65-F5344CB8AC3E}">
        <p14:creationId xmlns:p14="http://schemas.microsoft.com/office/powerpoint/2010/main" val="3116546661"/>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8D6A04A-09D2-4C5D-A2FF-31ED4F3F7227}" type="datetimeFigureOut">
              <a:rPr lang="en-US" smtClean="0"/>
              <a:pPr/>
              <a:t>11/11/2023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78E61D7-7134-451C-9D78-A25CCCA62471}" type="slidenum">
              <a:rPr lang="en-US" smtClean="0"/>
              <a:pPr/>
              <a:t>‹#›</a:t>
            </a:fld>
            <a:endParaRPr lang="en-US"/>
          </a:p>
        </p:txBody>
      </p:sp>
    </p:spTree>
    <p:extLst>
      <p:ext uri="{BB962C8B-B14F-4D97-AF65-F5344CB8AC3E}">
        <p14:creationId xmlns:p14="http://schemas.microsoft.com/office/powerpoint/2010/main" val="303122301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2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E63DB97-F7DD-4C68-8792-3665D7FFAD98}" type="datetime1">
              <a:rPr lang="en-US"/>
              <a:pPr>
                <a:defRPr/>
              </a:pPr>
              <a:t>11/11/2023</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Nguyễn Tô Quốc Thái</a:t>
            </a:r>
          </a:p>
        </p:txBody>
      </p:sp>
      <p:sp>
        <p:nvSpPr>
          <p:cNvPr id="6" name="Slide Number Placeholder 5"/>
          <p:cNvSpPr>
            <a:spLocks noGrp="1"/>
          </p:cNvSpPr>
          <p:nvPr>
            <p:ph type="sldNum" sz="quarter" idx="12"/>
          </p:nvPr>
        </p:nvSpPr>
        <p:spPr/>
        <p:txBody>
          <a:bodyPr/>
          <a:lstStyle>
            <a:lvl1pPr>
              <a:defRPr/>
            </a:lvl1pPr>
          </a:lstStyle>
          <a:p>
            <a:pPr>
              <a:defRPr/>
            </a:pPr>
            <a:fld id="{27D3B0AE-A6E5-4370-B53D-BE11FF585E36}" type="slidenum">
              <a:rPr lang="en-US" altLang="en-US"/>
              <a:pPr>
                <a:defRPr/>
              </a:pPr>
              <a:t>‹#›</a:t>
            </a:fld>
            <a:endParaRPr lang="en-US" altLang="en-US"/>
          </a:p>
        </p:txBody>
      </p:sp>
    </p:spTree>
    <p:extLst>
      <p:ext uri="{BB962C8B-B14F-4D97-AF65-F5344CB8AC3E}">
        <p14:creationId xmlns:p14="http://schemas.microsoft.com/office/powerpoint/2010/main" val="2176716484"/>
      </p:ext>
    </p:extLst>
  </p:cSld>
  <p:clrMapOvr>
    <a:masterClrMapping/>
  </p:clrMapOvr>
  <p:transition spd="med">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2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A61FE85-FE51-4C47-9DAE-6F348C923AE2}" type="datetime1">
              <a:rPr lang="en-US"/>
              <a:pPr>
                <a:defRPr/>
              </a:pPr>
              <a:t>11/11/2023</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Nguyễn Tô Quốc Thái</a:t>
            </a:r>
          </a:p>
        </p:txBody>
      </p:sp>
      <p:sp>
        <p:nvSpPr>
          <p:cNvPr id="6" name="Slide Number Placeholder 5"/>
          <p:cNvSpPr>
            <a:spLocks noGrp="1"/>
          </p:cNvSpPr>
          <p:nvPr>
            <p:ph type="sldNum" sz="quarter" idx="12"/>
          </p:nvPr>
        </p:nvSpPr>
        <p:spPr/>
        <p:txBody>
          <a:bodyPr/>
          <a:lstStyle>
            <a:lvl1pPr>
              <a:defRPr/>
            </a:lvl1pPr>
          </a:lstStyle>
          <a:p>
            <a:pPr>
              <a:defRPr/>
            </a:pPr>
            <a:fld id="{C32E88DB-84F4-402F-8A71-571932ECD79D}" type="slidenum">
              <a:rPr lang="en-US" altLang="en-US"/>
              <a:pPr>
                <a:defRPr/>
              </a:pPr>
              <a:t>‹#›</a:t>
            </a:fld>
            <a:endParaRPr lang="en-US" altLang="en-US"/>
          </a:p>
        </p:txBody>
      </p:sp>
    </p:spTree>
    <p:extLst>
      <p:ext uri="{BB962C8B-B14F-4D97-AF65-F5344CB8AC3E}">
        <p14:creationId xmlns:p14="http://schemas.microsoft.com/office/powerpoint/2010/main" val="947070292"/>
      </p:ext>
    </p:extLst>
  </p:cSld>
  <p:clrMapOvr>
    <a:masterClrMapping/>
  </p:clrMapOvr>
  <p:transition spd="med">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2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3C81F83-6C00-4ABF-B0FA-3E2412F96813}" type="datetime1">
              <a:rPr lang="en-US"/>
              <a:pPr>
                <a:defRPr/>
              </a:pPr>
              <a:t>11/11/2023</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Nguyễn Tô Quốc Thái</a:t>
            </a:r>
          </a:p>
        </p:txBody>
      </p:sp>
      <p:sp>
        <p:nvSpPr>
          <p:cNvPr id="6" name="Slide Number Placeholder 5"/>
          <p:cNvSpPr>
            <a:spLocks noGrp="1"/>
          </p:cNvSpPr>
          <p:nvPr>
            <p:ph type="sldNum" sz="quarter" idx="12"/>
          </p:nvPr>
        </p:nvSpPr>
        <p:spPr/>
        <p:txBody>
          <a:bodyPr/>
          <a:lstStyle>
            <a:lvl1pPr>
              <a:defRPr/>
            </a:lvl1pPr>
          </a:lstStyle>
          <a:p>
            <a:pPr>
              <a:defRPr/>
            </a:pPr>
            <a:fld id="{F59AD33F-DA10-4BEC-BAE7-E3A710F5C7A8}" type="slidenum">
              <a:rPr lang="en-US" altLang="en-US"/>
              <a:pPr>
                <a:defRPr/>
              </a:pPr>
              <a:t>‹#›</a:t>
            </a:fld>
            <a:endParaRPr lang="en-US" altLang="en-US"/>
          </a:p>
        </p:txBody>
      </p:sp>
    </p:spTree>
    <p:extLst>
      <p:ext uri="{BB962C8B-B14F-4D97-AF65-F5344CB8AC3E}">
        <p14:creationId xmlns:p14="http://schemas.microsoft.com/office/powerpoint/2010/main" val="1398169469"/>
      </p:ext>
    </p:extLst>
  </p:cSld>
  <p:clrMapOvr>
    <a:masterClrMapping/>
  </p:clrMapOvr>
  <p:transition spd="med">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31BCED2-A638-40DB-8914-B172AAC23E50}" type="datetime1">
              <a:rPr lang="en-US"/>
              <a:pPr>
                <a:defRPr/>
              </a:pPr>
              <a:t>11/11/2023</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Nguyễn Tô Quốc Thái</a:t>
            </a:r>
          </a:p>
        </p:txBody>
      </p:sp>
      <p:sp>
        <p:nvSpPr>
          <p:cNvPr id="6" name="Slide Number Placeholder 5"/>
          <p:cNvSpPr>
            <a:spLocks noGrp="1"/>
          </p:cNvSpPr>
          <p:nvPr>
            <p:ph type="sldNum" sz="quarter" idx="12"/>
          </p:nvPr>
        </p:nvSpPr>
        <p:spPr/>
        <p:txBody>
          <a:bodyPr/>
          <a:lstStyle>
            <a:lvl1pPr>
              <a:defRPr/>
            </a:lvl1pPr>
          </a:lstStyle>
          <a:p>
            <a:pPr>
              <a:defRPr/>
            </a:pPr>
            <a:fld id="{B948845B-B84A-4D92-A604-001B54761A74}" type="slidenum">
              <a:rPr lang="en-US" altLang="en-US"/>
              <a:pPr>
                <a:defRPr/>
              </a:pPr>
              <a:t>‹#›</a:t>
            </a:fld>
            <a:endParaRPr lang="en-US" altLang="en-US"/>
          </a:p>
        </p:txBody>
      </p:sp>
    </p:spTree>
    <p:extLst>
      <p:ext uri="{BB962C8B-B14F-4D97-AF65-F5344CB8AC3E}">
        <p14:creationId xmlns:p14="http://schemas.microsoft.com/office/powerpoint/2010/main" val="2123227608"/>
      </p:ext>
    </p:extLst>
  </p:cSld>
  <p:clrMapOvr>
    <a:masterClrMapping/>
  </p:clrMapOvr>
  <p:transition spd="med">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D181EE8-43C3-4E8D-BC75-08181DB546A2}" type="datetime1">
              <a:rPr lang="en-US"/>
              <a:pPr>
                <a:defRPr/>
              </a:pPr>
              <a:t>11/11/2023</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Nguyễn Tô Quốc Thái</a:t>
            </a:r>
          </a:p>
        </p:txBody>
      </p:sp>
      <p:sp>
        <p:nvSpPr>
          <p:cNvPr id="6" name="Slide Number Placeholder 5"/>
          <p:cNvSpPr>
            <a:spLocks noGrp="1"/>
          </p:cNvSpPr>
          <p:nvPr>
            <p:ph type="sldNum" sz="quarter" idx="12"/>
          </p:nvPr>
        </p:nvSpPr>
        <p:spPr/>
        <p:txBody>
          <a:bodyPr/>
          <a:lstStyle>
            <a:lvl1pPr>
              <a:defRPr/>
            </a:lvl1pPr>
          </a:lstStyle>
          <a:p>
            <a:pPr>
              <a:defRPr/>
            </a:pPr>
            <a:fld id="{A4ADD05E-6C49-467C-BA7C-BF3DF69902EA}" type="slidenum">
              <a:rPr lang="en-US" altLang="en-US"/>
              <a:pPr>
                <a:defRPr/>
              </a:pPr>
              <a:t>‹#›</a:t>
            </a:fld>
            <a:endParaRPr lang="en-US" altLang="en-US"/>
          </a:p>
        </p:txBody>
      </p:sp>
    </p:spTree>
    <p:extLst>
      <p:ext uri="{BB962C8B-B14F-4D97-AF65-F5344CB8AC3E}">
        <p14:creationId xmlns:p14="http://schemas.microsoft.com/office/powerpoint/2010/main" val="2039232114"/>
      </p:ext>
    </p:extLst>
  </p:cSld>
  <p:clrMapOvr>
    <a:masterClrMapping/>
  </p:clrMapOvr>
  <p:transition spd="med">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E212ED2-E9F5-47E3-92E5-358C65377172}" type="datetime1">
              <a:rPr lang="en-US"/>
              <a:pPr>
                <a:defRPr/>
              </a:pPr>
              <a:t>11/11/2023</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Nguyễn Tô Quốc Thái</a:t>
            </a:r>
          </a:p>
        </p:txBody>
      </p:sp>
      <p:sp>
        <p:nvSpPr>
          <p:cNvPr id="6" name="Slide Number Placeholder 5"/>
          <p:cNvSpPr>
            <a:spLocks noGrp="1"/>
          </p:cNvSpPr>
          <p:nvPr>
            <p:ph type="sldNum" sz="quarter" idx="12"/>
          </p:nvPr>
        </p:nvSpPr>
        <p:spPr/>
        <p:txBody>
          <a:bodyPr/>
          <a:lstStyle>
            <a:lvl1pPr>
              <a:defRPr/>
            </a:lvl1pPr>
          </a:lstStyle>
          <a:p>
            <a:pPr>
              <a:defRPr/>
            </a:pPr>
            <a:fld id="{632E07B5-B5A2-42EF-B87A-25DB78509F36}" type="slidenum">
              <a:rPr lang="en-US" altLang="en-US"/>
              <a:pPr>
                <a:defRPr/>
              </a:pPr>
              <a:t>‹#›</a:t>
            </a:fld>
            <a:endParaRPr lang="en-US" altLang="en-US"/>
          </a:p>
        </p:txBody>
      </p:sp>
    </p:spTree>
    <p:extLst>
      <p:ext uri="{BB962C8B-B14F-4D97-AF65-F5344CB8AC3E}">
        <p14:creationId xmlns:p14="http://schemas.microsoft.com/office/powerpoint/2010/main" val="2155630593"/>
      </p:ext>
    </p:extLst>
  </p:cSld>
  <p:clrMapOvr>
    <a:masterClrMapping/>
  </p:clrMapOvr>
  <p:transition spd="med">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FD95C20-2A49-4938-85FB-2E6FD6440C99}" type="datetime1">
              <a:rPr lang="en-US"/>
              <a:pPr>
                <a:defRPr/>
              </a:pPr>
              <a:t>11/11/2023</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Nguyễn Tô Quốc Thái</a:t>
            </a:r>
          </a:p>
        </p:txBody>
      </p:sp>
      <p:sp>
        <p:nvSpPr>
          <p:cNvPr id="6" name="Slide Number Placeholder 5"/>
          <p:cNvSpPr>
            <a:spLocks noGrp="1"/>
          </p:cNvSpPr>
          <p:nvPr>
            <p:ph type="sldNum" sz="quarter" idx="12"/>
          </p:nvPr>
        </p:nvSpPr>
        <p:spPr/>
        <p:txBody>
          <a:bodyPr/>
          <a:lstStyle>
            <a:lvl1pPr>
              <a:defRPr/>
            </a:lvl1pPr>
          </a:lstStyle>
          <a:p>
            <a:pPr>
              <a:defRPr/>
            </a:pPr>
            <a:fld id="{2E77FF3F-7366-4013-908A-FCB19FFABB63}" type="slidenum">
              <a:rPr lang="en-US" altLang="en-US"/>
              <a:pPr>
                <a:defRPr/>
              </a:pPr>
              <a:t>‹#›</a:t>
            </a:fld>
            <a:endParaRPr lang="en-US" altLang="en-US"/>
          </a:p>
        </p:txBody>
      </p:sp>
    </p:spTree>
    <p:extLst>
      <p:ext uri="{BB962C8B-B14F-4D97-AF65-F5344CB8AC3E}">
        <p14:creationId xmlns:p14="http://schemas.microsoft.com/office/powerpoint/2010/main" val="4080040885"/>
      </p:ext>
    </p:extLst>
  </p:cSld>
  <p:clrMapOvr>
    <a:masterClrMapping/>
  </p:clrMapOvr>
  <p:transition spd="med">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7E02DA2-D0AB-4A9A-B4C1-8758451A162F}" type="datetime1">
              <a:rPr lang="en-US"/>
              <a:pPr>
                <a:defRPr/>
              </a:pPr>
              <a:t>11/11/2023</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Nguyễn Tô Quốc Thái</a:t>
            </a:r>
          </a:p>
        </p:txBody>
      </p:sp>
      <p:sp>
        <p:nvSpPr>
          <p:cNvPr id="6" name="Slide Number Placeholder 5"/>
          <p:cNvSpPr>
            <a:spLocks noGrp="1"/>
          </p:cNvSpPr>
          <p:nvPr>
            <p:ph type="sldNum" sz="quarter" idx="12"/>
          </p:nvPr>
        </p:nvSpPr>
        <p:spPr/>
        <p:txBody>
          <a:bodyPr/>
          <a:lstStyle>
            <a:lvl1pPr>
              <a:defRPr/>
            </a:lvl1pPr>
          </a:lstStyle>
          <a:p>
            <a:pPr>
              <a:defRPr/>
            </a:pPr>
            <a:fld id="{E2C4038A-30FD-4984-957E-AA816E76FAA3}" type="slidenum">
              <a:rPr lang="en-US" altLang="en-US"/>
              <a:pPr>
                <a:defRPr/>
              </a:pPr>
              <a:t>‹#›</a:t>
            </a:fld>
            <a:endParaRPr lang="en-US" altLang="en-US"/>
          </a:p>
        </p:txBody>
      </p:sp>
    </p:spTree>
    <p:extLst>
      <p:ext uri="{BB962C8B-B14F-4D97-AF65-F5344CB8AC3E}">
        <p14:creationId xmlns:p14="http://schemas.microsoft.com/office/powerpoint/2010/main" val="4098284421"/>
      </p:ext>
    </p:extLst>
  </p:cSld>
  <p:clrMapOvr>
    <a:masterClrMapping/>
  </p:clrMapOvr>
  <p:transition spd="med">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73991D3-4199-4591-9520-414AB60EC833}" type="datetime1">
              <a:rPr lang="en-US"/>
              <a:pPr>
                <a:defRPr/>
              </a:pPr>
              <a:t>11/11/2023</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Nguyễn Tô Quốc Thái</a:t>
            </a:r>
          </a:p>
        </p:txBody>
      </p:sp>
      <p:sp>
        <p:nvSpPr>
          <p:cNvPr id="6" name="Slide Number Placeholder 5"/>
          <p:cNvSpPr>
            <a:spLocks noGrp="1"/>
          </p:cNvSpPr>
          <p:nvPr>
            <p:ph type="sldNum" sz="quarter" idx="12"/>
          </p:nvPr>
        </p:nvSpPr>
        <p:spPr/>
        <p:txBody>
          <a:bodyPr/>
          <a:lstStyle>
            <a:lvl1pPr>
              <a:defRPr/>
            </a:lvl1pPr>
          </a:lstStyle>
          <a:p>
            <a:pPr>
              <a:defRPr/>
            </a:pPr>
            <a:fld id="{0722448A-2249-4F27-B397-AEDBD70B9048}" type="slidenum">
              <a:rPr lang="en-US" altLang="en-US"/>
              <a:pPr>
                <a:defRPr/>
              </a:pPr>
              <a:t>‹#›</a:t>
            </a:fld>
            <a:endParaRPr lang="en-US" altLang="en-US"/>
          </a:p>
        </p:txBody>
      </p:sp>
    </p:spTree>
    <p:extLst>
      <p:ext uri="{BB962C8B-B14F-4D97-AF65-F5344CB8AC3E}">
        <p14:creationId xmlns:p14="http://schemas.microsoft.com/office/powerpoint/2010/main" val="1513122725"/>
      </p:ext>
    </p:extLst>
  </p:cSld>
  <p:clrMapOvr>
    <a:masterClrMapping/>
  </p:clrMapOvr>
  <p:transition spd="med">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C707316-71C4-4266-B772-52F32CD718F2}" type="datetime1">
              <a:rPr lang="en-US"/>
              <a:pPr>
                <a:defRPr/>
              </a:pPr>
              <a:t>11/11/2023</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Nguyễn Tô Quốc Thái</a:t>
            </a:r>
          </a:p>
        </p:txBody>
      </p:sp>
      <p:sp>
        <p:nvSpPr>
          <p:cNvPr id="6" name="Slide Number Placeholder 5"/>
          <p:cNvSpPr>
            <a:spLocks noGrp="1"/>
          </p:cNvSpPr>
          <p:nvPr>
            <p:ph type="sldNum" sz="quarter" idx="12"/>
          </p:nvPr>
        </p:nvSpPr>
        <p:spPr/>
        <p:txBody>
          <a:bodyPr/>
          <a:lstStyle>
            <a:lvl1pPr>
              <a:defRPr/>
            </a:lvl1pPr>
          </a:lstStyle>
          <a:p>
            <a:pPr>
              <a:defRPr/>
            </a:pPr>
            <a:fld id="{279257D5-FA03-4454-BEB7-56B2BEA26D11}" type="slidenum">
              <a:rPr lang="en-US" altLang="en-US"/>
              <a:pPr>
                <a:defRPr/>
              </a:pPr>
              <a:t>‹#›</a:t>
            </a:fld>
            <a:endParaRPr lang="en-US" altLang="en-US"/>
          </a:p>
        </p:txBody>
      </p:sp>
    </p:spTree>
    <p:extLst>
      <p:ext uri="{BB962C8B-B14F-4D97-AF65-F5344CB8AC3E}">
        <p14:creationId xmlns:p14="http://schemas.microsoft.com/office/powerpoint/2010/main" val="2623233951"/>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8D6A04A-09D2-4C5D-A2FF-31ED4F3F7227}" type="datetimeFigureOut">
              <a:rPr lang="en-US" smtClean="0"/>
              <a:pPr/>
              <a:t>11/11/2023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78E61D7-7134-451C-9D78-A25CCCA62471}" type="slidenum">
              <a:rPr lang="en-US" smtClean="0"/>
              <a:pPr/>
              <a:t>‹#›</a:t>
            </a:fld>
            <a:endParaRPr lang="en-US"/>
          </a:p>
        </p:txBody>
      </p:sp>
    </p:spTree>
    <p:extLst>
      <p:ext uri="{BB962C8B-B14F-4D97-AF65-F5344CB8AC3E}">
        <p14:creationId xmlns:p14="http://schemas.microsoft.com/office/powerpoint/2010/main" val="203897354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821949F-BC5E-4E74-8F2A-B41B66F8302D}" type="datetime1">
              <a:rPr lang="en-US"/>
              <a:pPr>
                <a:defRPr/>
              </a:pPr>
              <a:t>11/11/2023</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Nguyễn Tô Quốc Thái</a:t>
            </a:r>
          </a:p>
        </p:txBody>
      </p:sp>
      <p:sp>
        <p:nvSpPr>
          <p:cNvPr id="6" name="Slide Number Placeholder 5"/>
          <p:cNvSpPr>
            <a:spLocks noGrp="1"/>
          </p:cNvSpPr>
          <p:nvPr>
            <p:ph type="sldNum" sz="quarter" idx="12"/>
          </p:nvPr>
        </p:nvSpPr>
        <p:spPr/>
        <p:txBody>
          <a:bodyPr/>
          <a:lstStyle>
            <a:lvl1pPr>
              <a:defRPr/>
            </a:lvl1pPr>
          </a:lstStyle>
          <a:p>
            <a:pPr>
              <a:defRPr/>
            </a:pPr>
            <a:fld id="{3CD2E1A9-66B0-4CA5-9B03-623EBEBFB1DB}" type="slidenum">
              <a:rPr lang="en-US" altLang="en-US"/>
              <a:pPr>
                <a:defRPr/>
              </a:pPr>
              <a:t>‹#›</a:t>
            </a:fld>
            <a:endParaRPr lang="en-US" altLang="en-US"/>
          </a:p>
        </p:txBody>
      </p:sp>
    </p:spTree>
    <p:extLst>
      <p:ext uri="{BB962C8B-B14F-4D97-AF65-F5344CB8AC3E}">
        <p14:creationId xmlns:p14="http://schemas.microsoft.com/office/powerpoint/2010/main" val="4082804020"/>
      </p:ext>
    </p:extLst>
  </p:cSld>
  <p:clrMapOvr>
    <a:masterClrMapping/>
  </p:clrMapOvr>
  <p:transition spd="med">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D8F2F89-B1CD-413C-9040-FB82C8117662}" type="datetime1">
              <a:rPr lang="en-US"/>
              <a:pPr>
                <a:defRPr/>
              </a:pPr>
              <a:t>11/11/2023</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Nguyễn Tô Quốc Thái</a:t>
            </a:r>
          </a:p>
        </p:txBody>
      </p:sp>
      <p:sp>
        <p:nvSpPr>
          <p:cNvPr id="6" name="Slide Number Placeholder 5"/>
          <p:cNvSpPr>
            <a:spLocks noGrp="1"/>
          </p:cNvSpPr>
          <p:nvPr>
            <p:ph type="sldNum" sz="quarter" idx="12"/>
          </p:nvPr>
        </p:nvSpPr>
        <p:spPr/>
        <p:txBody>
          <a:bodyPr/>
          <a:lstStyle>
            <a:lvl1pPr>
              <a:defRPr/>
            </a:lvl1pPr>
          </a:lstStyle>
          <a:p>
            <a:pPr>
              <a:defRPr/>
            </a:pPr>
            <a:fld id="{3F5EF90A-FFC4-4835-98FF-BC4FB9FB6EB9}" type="slidenum">
              <a:rPr lang="en-US" altLang="en-US"/>
              <a:pPr>
                <a:defRPr/>
              </a:pPr>
              <a:t>‹#›</a:t>
            </a:fld>
            <a:endParaRPr lang="en-US" altLang="en-US"/>
          </a:p>
        </p:txBody>
      </p:sp>
    </p:spTree>
    <p:extLst>
      <p:ext uri="{BB962C8B-B14F-4D97-AF65-F5344CB8AC3E}">
        <p14:creationId xmlns:p14="http://schemas.microsoft.com/office/powerpoint/2010/main" val="1932865939"/>
      </p:ext>
    </p:extLst>
  </p:cSld>
  <p:clrMapOvr>
    <a:masterClrMapping/>
  </p:clrMapOvr>
  <p:transition spd="med">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AC53966-14D2-4A84-9809-A0D1B348EB78}" type="datetime1">
              <a:rPr lang="en-US"/>
              <a:pPr>
                <a:defRPr/>
              </a:pPr>
              <a:t>11/11/2023</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Nguyễn Tô Quốc Thái</a:t>
            </a:r>
          </a:p>
        </p:txBody>
      </p:sp>
      <p:sp>
        <p:nvSpPr>
          <p:cNvPr id="6" name="Slide Number Placeholder 5"/>
          <p:cNvSpPr>
            <a:spLocks noGrp="1"/>
          </p:cNvSpPr>
          <p:nvPr>
            <p:ph type="sldNum" sz="quarter" idx="12"/>
          </p:nvPr>
        </p:nvSpPr>
        <p:spPr/>
        <p:txBody>
          <a:bodyPr/>
          <a:lstStyle>
            <a:lvl1pPr>
              <a:defRPr/>
            </a:lvl1pPr>
          </a:lstStyle>
          <a:p>
            <a:pPr>
              <a:defRPr/>
            </a:pPr>
            <a:fld id="{FAED4776-2FB5-495F-ACED-A966A1E2E8A5}" type="slidenum">
              <a:rPr lang="en-US" altLang="en-US"/>
              <a:pPr>
                <a:defRPr/>
              </a:pPr>
              <a:t>‹#›</a:t>
            </a:fld>
            <a:endParaRPr lang="en-US" altLang="en-US"/>
          </a:p>
        </p:txBody>
      </p:sp>
    </p:spTree>
    <p:extLst>
      <p:ext uri="{BB962C8B-B14F-4D97-AF65-F5344CB8AC3E}">
        <p14:creationId xmlns:p14="http://schemas.microsoft.com/office/powerpoint/2010/main" val="1086265849"/>
      </p:ext>
    </p:extLst>
  </p:cSld>
  <p:clrMapOvr>
    <a:masterClrMapping/>
  </p:clrMapOvr>
  <p:transition spd="med">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E998D9A-F093-4CF5-9779-0B99314B8568}" type="datetime1">
              <a:rPr lang="en-US"/>
              <a:pPr>
                <a:defRPr/>
              </a:pPr>
              <a:t>11/11/2023</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Nguyễn Tô Quốc Thái</a:t>
            </a:r>
          </a:p>
        </p:txBody>
      </p:sp>
      <p:sp>
        <p:nvSpPr>
          <p:cNvPr id="6" name="Slide Number Placeholder 5"/>
          <p:cNvSpPr>
            <a:spLocks noGrp="1"/>
          </p:cNvSpPr>
          <p:nvPr>
            <p:ph type="sldNum" sz="quarter" idx="12"/>
          </p:nvPr>
        </p:nvSpPr>
        <p:spPr/>
        <p:txBody>
          <a:bodyPr/>
          <a:lstStyle>
            <a:lvl1pPr>
              <a:defRPr/>
            </a:lvl1pPr>
          </a:lstStyle>
          <a:p>
            <a:pPr>
              <a:defRPr/>
            </a:pPr>
            <a:fld id="{6EA6AB41-2CBB-4E64-8204-147121C2BD95}" type="slidenum">
              <a:rPr lang="en-US" altLang="en-US"/>
              <a:pPr>
                <a:defRPr/>
              </a:pPr>
              <a:t>‹#›</a:t>
            </a:fld>
            <a:endParaRPr lang="en-US" altLang="en-US"/>
          </a:p>
        </p:txBody>
      </p:sp>
    </p:spTree>
    <p:extLst>
      <p:ext uri="{BB962C8B-B14F-4D97-AF65-F5344CB8AC3E}">
        <p14:creationId xmlns:p14="http://schemas.microsoft.com/office/powerpoint/2010/main" val="1824235482"/>
      </p:ext>
    </p:extLst>
  </p:cSld>
  <p:clrMapOvr>
    <a:masterClrMapping/>
  </p:clrMapOvr>
  <p:transition spd="med">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E2DE257-5073-4536-BB52-533251C06350}" type="datetime1">
              <a:rPr lang="en-US"/>
              <a:pPr>
                <a:defRPr/>
              </a:pPr>
              <a:t>11/11/2023</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Nguyễn Tô Quốc Thái</a:t>
            </a:r>
          </a:p>
        </p:txBody>
      </p:sp>
      <p:sp>
        <p:nvSpPr>
          <p:cNvPr id="6" name="Slide Number Placeholder 5"/>
          <p:cNvSpPr>
            <a:spLocks noGrp="1"/>
          </p:cNvSpPr>
          <p:nvPr>
            <p:ph type="sldNum" sz="quarter" idx="12"/>
          </p:nvPr>
        </p:nvSpPr>
        <p:spPr/>
        <p:txBody>
          <a:bodyPr/>
          <a:lstStyle>
            <a:lvl1pPr>
              <a:defRPr/>
            </a:lvl1pPr>
          </a:lstStyle>
          <a:p>
            <a:pPr>
              <a:defRPr/>
            </a:pPr>
            <a:fld id="{B2D32896-A86D-4BA5-8EC4-D26DE44E3084}" type="slidenum">
              <a:rPr lang="en-US" altLang="en-US"/>
              <a:pPr>
                <a:defRPr/>
              </a:pPr>
              <a:t>‹#›</a:t>
            </a:fld>
            <a:endParaRPr lang="en-US" altLang="en-US"/>
          </a:p>
        </p:txBody>
      </p:sp>
    </p:spTree>
    <p:extLst>
      <p:ext uri="{BB962C8B-B14F-4D97-AF65-F5344CB8AC3E}">
        <p14:creationId xmlns:p14="http://schemas.microsoft.com/office/powerpoint/2010/main" val="1108211258"/>
      </p:ext>
    </p:extLst>
  </p:cSld>
  <p:clrMapOvr>
    <a:masterClrMapping/>
  </p:clrMapOvr>
  <p:transition spd="med">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4B6705B-7AA2-434F-97DA-5739F1A8E7CE}" type="datetime1">
              <a:rPr lang="en-US"/>
              <a:pPr>
                <a:defRPr/>
              </a:pPr>
              <a:t>11/11/2023</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Nguyễn Tô Quốc Thái</a:t>
            </a:r>
          </a:p>
        </p:txBody>
      </p:sp>
      <p:sp>
        <p:nvSpPr>
          <p:cNvPr id="6" name="Slide Number Placeholder 5"/>
          <p:cNvSpPr>
            <a:spLocks noGrp="1"/>
          </p:cNvSpPr>
          <p:nvPr>
            <p:ph type="sldNum" sz="quarter" idx="12"/>
          </p:nvPr>
        </p:nvSpPr>
        <p:spPr/>
        <p:txBody>
          <a:bodyPr/>
          <a:lstStyle>
            <a:lvl1pPr>
              <a:defRPr/>
            </a:lvl1pPr>
          </a:lstStyle>
          <a:p>
            <a:pPr>
              <a:defRPr/>
            </a:pPr>
            <a:fld id="{0DE609E0-ACF9-4A81-8CFA-3661321E8808}" type="slidenum">
              <a:rPr lang="en-US" altLang="en-US"/>
              <a:pPr>
                <a:defRPr/>
              </a:pPr>
              <a:t>‹#›</a:t>
            </a:fld>
            <a:endParaRPr lang="en-US" altLang="en-US"/>
          </a:p>
        </p:txBody>
      </p:sp>
    </p:spTree>
    <p:extLst>
      <p:ext uri="{BB962C8B-B14F-4D97-AF65-F5344CB8AC3E}">
        <p14:creationId xmlns:p14="http://schemas.microsoft.com/office/powerpoint/2010/main" val="1035890949"/>
      </p:ext>
    </p:extLst>
  </p:cSld>
  <p:clrMapOvr>
    <a:masterClrMapping/>
  </p:clrMapOvr>
  <p:transition spd="med">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1AC87D6-8766-4764-873E-AD9703C2F374}" type="datetime1">
              <a:rPr lang="en-US"/>
              <a:pPr>
                <a:defRPr/>
              </a:pPr>
              <a:t>11/11/2023</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Nguyễn Tô Quốc Thái</a:t>
            </a:r>
          </a:p>
        </p:txBody>
      </p:sp>
      <p:sp>
        <p:nvSpPr>
          <p:cNvPr id="6" name="Slide Number Placeholder 5"/>
          <p:cNvSpPr>
            <a:spLocks noGrp="1"/>
          </p:cNvSpPr>
          <p:nvPr>
            <p:ph type="sldNum" sz="quarter" idx="12"/>
          </p:nvPr>
        </p:nvSpPr>
        <p:spPr/>
        <p:txBody>
          <a:bodyPr/>
          <a:lstStyle>
            <a:lvl1pPr>
              <a:defRPr/>
            </a:lvl1pPr>
          </a:lstStyle>
          <a:p>
            <a:pPr>
              <a:defRPr/>
            </a:pPr>
            <a:fld id="{EDC9AB10-4A16-4632-9065-80C2D92692B7}" type="slidenum">
              <a:rPr lang="en-US" altLang="en-US"/>
              <a:pPr>
                <a:defRPr/>
              </a:pPr>
              <a:t>‹#›</a:t>
            </a:fld>
            <a:endParaRPr lang="en-US" altLang="en-US"/>
          </a:p>
        </p:txBody>
      </p:sp>
    </p:spTree>
    <p:extLst>
      <p:ext uri="{BB962C8B-B14F-4D97-AF65-F5344CB8AC3E}">
        <p14:creationId xmlns:p14="http://schemas.microsoft.com/office/powerpoint/2010/main" val="3693179515"/>
      </p:ext>
    </p:extLst>
  </p:cSld>
  <p:clrMapOvr>
    <a:masterClrMapping/>
  </p:clrMapOvr>
  <p:transition spd="med">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FA2C597-BDD3-424C-9C37-48D0CEE892D6}" type="datetime1">
              <a:rPr lang="en-US"/>
              <a:pPr>
                <a:defRPr/>
              </a:pPr>
              <a:t>11/11/2023</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Nguyễn Tô Quốc Thái</a:t>
            </a:r>
          </a:p>
        </p:txBody>
      </p:sp>
      <p:sp>
        <p:nvSpPr>
          <p:cNvPr id="6" name="Slide Number Placeholder 5"/>
          <p:cNvSpPr>
            <a:spLocks noGrp="1"/>
          </p:cNvSpPr>
          <p:nvPr>
            <p:ph type="sldNum" sz="quarter" idx="12"/>
          </p:nvPr>
        </p:nvSpPr>
        <p:spPr/>
        <p:txBody>
          <a:bodyPr/>
          <a:lstStyle>
            <a:lvl1pPr>
              <a:defRPr/>
            </a:lvl1pPr>
          </a:lstStyle>
          <a:p>
            <a:pPr>
              <a:defRPr/>
            </a:pPr>
            <a:fld id="{A1D24AF8-7A32-4A1A-A8A7-E6E22C37892C}" type="slidenum">
              <a:rPr lang="en-US" altLang="en-US"/>
              <a:pPr>
                <a:defRPr/>
              </a:pPr>
              <a:t>‹#›</a:t>
            </a:fld>
            <a:endParaRPr lang="en-US" altLang="en-US"/>
          </a:p>
        </p:txBody>
      </p:sp>
    </p:spTree>
    <p:extLst>
      <p:ext uri="{BB962C8B-B14F-4D97-AF65-F5344CB8AC3E}">
        <p14:creationId xmlns:p14="http://schemas.microsoft.com/office/powerpoint/2010/main" val="1886921695"/>
      </p:ext>
    </p:extLst>
  </p:cSld>
  <p:clrMapOvr>
    <a:masterClrMapping/>
  </p:clrMapOvr>
  <p:transition spd="med">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868380E-3F8F-41BF-9BAE-D9B1ACFBC2D0}" type="datetime1">
              <a:rPr lang="en-US"/>
              <a:pPr>
                <a:defRPr/>
              </a:pPr>
              <a:t>11/11/2023</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Nguyễn Tô Quốc Thái</a:t>
            </a:r>
          </a:p>
        </p:txBody>
      </p:sp>
      <p:sp>
        <p:nvSpPr>
          <p:cNvPr id="6" name="Slide Number Placeholder 5"/>
          <p:cNvSpPr>
            <a:spLocks noGrp="1"/>
          </p:cNvSpPr>
          <p:nvPr>
            <p:ph type="sldNum" sz="quarter" idx="12"/>
          </p:nvPr>
        </p:nvSpPr>
        <p:spPr/>
        <p:txBody>
          <a:bodyPr/>
          <a:lstStyle>
            <a:lvl1pPr>
              <a:defRPr/>
            </a:lvl1pPr>
          </a:lstStyle>
          <a:p>
            <a:pPr>
              <a:defRPr/>
            </a:pPr>
            <a:fld id="{F49D1FF5-4B5D-45C6-9E34-53B5BD6EF979}" type="slidenum">
              <a:rPr lang="en-US" altLang="en-US"/>
              <a:pPr>
                <a:defRPr/>
              </a:pPr>
              <a:t>‹#›</a:t>
            </a:fld>
            <a:endParaRPr lang="en-US" altLang="en-US"/>
          </a:p>
        </p:txBody>
      </p:sp>
    </p:spTree>
    <p:extLst>
      <p:ext uri="{BB962C8B-B14F-4D97-AF65-F5344CB8AC3E}">
        <p14:creationId xmlns:p14="http://schemas.microsoft.com/office/powerpoint/2010/main" val="2198991132"/>
      </p:ext>
    </p:extLst>
  </p:cSld>
  <p:clrMapOvr>
    <a:masterClrMapping/>
  </p:clrMapOvr>
  <p:transition spd="med">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04BB9E4-BA00-491E-90C3-003D8521C8BA}" type="datetime1">
              <a:rPr lang="en-US"/>
              <a:pPr>
                <a:defRPr/>
              </a:pPr>
              <a:t>11/11/2023</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Nguyễn Tô Quốc Thái</a:t>
            </a:r>
          </a:p>
        </p:txBody>
      </p:sp>
      <p:sp>
        <p:nvSpPr>
          <p:cNvPr id="6" name="Slide Number Placeholder 5"/>
          <p:cNvSpPr>
            <a:spLocks noGrp="1"/>
          </p:cNvSpPr>
          <p:nvPr>
            <p:ph type="sldNum" sz="quarter" idx="12"/>
          </p:nvPr>
        </p:nvSpPr>
        <p:spPr/>
        <p:txBody>
          <a:bodyPr/>
          <a:lstStyle>
            <a:lvl1pPr>
              <a:defRPr/>
            </a:lvl1pPr>
          </a:lstStyle>
          <a:p>
            <a:pPr>
              <a:defRPr/>
            </a:pPr>
            <a:fld id="{A0602382-275D-41AB-ADD9-AF7364882CC2}" type="slidenum">
              <a:rPr lang="en-US" altLang="en-US"/>
              <a:pPr>
                <a:defRPr/>
              </a:pPr>
              <a:t>‹#›</a:t>
            </a:fld>
            <a:endParaRPr lang="en-US" altLang="en-US"/>
          </a:p>
        </p:txBody>
      </p:sp>
    </p:spTree>
    <p:extLst>
      <p:ext uri="{BB962C8B-B14F-4D97-AF65-F5344CB8AC3E}">
        <p14:creationId xmlns:p14="http://schemas.microsoft.com/office/powerpoint/2010/main" val="3713448071"/>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D6A04A-09D2-4C5D-A2FF-31ED4F3F7227}" type="datetimeFigureOut">
              <a:rPr lang="en-US" smtClean="0"/>
              <a:pPr/>
              <a:t>11/11/2023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78E61D7-7134-451C-9D78-A25CCCA62471}" type="slidenum">
              <a:rPr lang="en-US" smtClean="0"/>
              <a:pPr/>
              <a:t>‹#›</a:t>
            </a:fld>
            <a:endParaRPr lang="en-US"/>
          </a:p>
        </p:txBody>
      </p:sp>
    </p:spTree>
    <p:extLst>
      <p:ext uri="{BB962C8B-B14F-4D97-AF65-F5344CB8AC3E}">
        <p14:creationId xmlns:p14="http://schemas.microsoft.com/office/powerpoint/2010/main" val="157978531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593F24D-A583-4F03-81AB-EC632E806A01}" type="datetime1">
              <a:rPr lang="en-US"/>
              <a:pPr>
                <a:defRPr/>
              </a:pPr>
              <a:t>11/11/2023</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Nguyễn Tô Quốc Thái</a:t>
            </a:r>
          </a:p>
        </p:txBody>
      </p:sp>
      <p:sp>
        <p:nvSpPr>
          <p:cNvPr id="6" name="Slide Number Placeholder 5"/>
          <p:cNvSpPr>
            <a:spLocks noGrp="1"/>
          </p:cNvSpPr>
          <p:nvPr>
            <p:ph type="sldNum" sz="quarter" idx="12"/>
          </p:nvPr>
        </p:nvSpPr>
        <p:spPr/>
        <p:txBody>
          <a:bodyPr/>
          <a:lstStyle>
            <a:lvl1pPr>
              <a:defRPr/>
            </a:lvl1pPr>
          </a:lstStyle>
          <a:p>
            <a:pPr>
              <a:defRPr/>
            </a:pPr>
            <a:fld id="{02A9CDC8-2972-46F7-82F6-49D38504081D}" type="slidenum">
              <a:rPr lang="en-US" altLang="en-US"/>
              <a:pPr>
                <a:defRPr/>
              </a:pPr>
              <a:t>‹#›</a:t>
            </a:fld>
            <a:endParaRPr lang="en-US" altLang="en-US"/>
          </a:p>
        </p:txBody>
      </p:sp>
    </p:spTree>
    <p:extLst>
      <p:ext uri="{BB962C8B-B14F-4D97-AF65-F5344CB8AC3E}">
        <p14:creationId xmlns:p14="http://schemas.microsoft.com/office/powerpoint/2010/main" val="21456616"/>
      </p:ext>
    </p:extLst>
  </p:cSld>
  <p:clrMapOvr>
    <a:masterClrMapping/>
  </p:clrMapOvr>
  <p:transition spd="med">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1A90C26-2F07-45FC-9935-3B89C5875D7F}" type="datetime1">
              <a:rPr lang="en-US"/>
              <a:pPr>
                <a:defRPr/>
              </a:pPr>
              <a:t>11/11/2023</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Nguyễn Tô Quốc Thái</a:t>
            </a:r>
          </a:p>
        </p:txBody>
      </p:sp>
      <p:sp>
        <p:nvSpPr>
          <p:cNvPr id="6" name="Slide Number Placeholder 5"/>
          <p:cNvSpPr>
            <a:spLocks noGrp="1"/>
          </p:cNvSpPr>
          <p:nvPr>
            <p:ph type="sldNum" sz="quarter" idx="12"/>
          </p:nvPr>
        </p:nvSpPr>
        <p:spPr/>
        <p:txBody>
          <a:bodyPr/>
          <a:lstStyle>
            <a:lvl1pPr>
              <a:defRPr/>
            </a:lvl1pPr>
          </a:lstStyle>
          <a:p>
            <a:pPr>
              <a:defRPr/>
            </a:pPr>
            <a:fld id="{07B3323F-7828-4059-966B-BA58149177EB}" type="slidenum">
              <a:rPr lang="en-US" altLang="en-US"/>
              <a:pPr>
                <a:defRPr/>
              </a:pPr>
              <a:t>‹#›</a:t>
            </a:fld>
            <a:endParaRPr lang="en-US" altLang="en-US"/>
          </a:p>
        </p:txBody>
      </p:sp>
    </p:spTree>
    <p:extLst>
      <p:ext uri="{BB962C8B-B14F-4D97-AF65-F5344CB8AC3E}">
        <p14:creationId xmlns:p14="http://schemas.microsoft.com/office/powerpoint/2010/main" val="1275038455"/>
      </p:ext>
    </p:extLst>
  </p:cSld>
  <p:clrMapOvr>
    <a:masterClrMapping/>
  </p:clrMapOvr>
  <p:transition spd="med">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ACE2057-E0BD-4008-A754-EF948178244C}" type="datetime1">
              <a:rPr lang="en-US"/>
              <a:pPr>
                <a:defRPr/>
              </a:pPr>
              <a:t>11/11/2023</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Nguyễn Tô Quốc Thái</a:t>
            </a:r>
          </a:p>
        </p:txBody>
      </p:sp>
      <p:sp>
        <p:nvSpPr>
          <p:cNvPr id="6" name="Slide Number Placeholder 5"/>
          <p:cNvSpPr>
            <a:spLocks noGrp="1"/>
          </p:cNvSpPr>
          <p:nvPr>
            <p:ph type="sldNum" sz="quarter" idx="12"/>
          </p:nvPr>
        </p:nvSpPr>
        <p:spPr/>
        <p:txBody>
          <a:bodyPr/>
          <a:lstStyle>
            <a:lvl1pPr>
              <a:defRPr/>
            </a:lvl1pPr>
          </a:lstStyle>
          <a:p>
            <a:pPr>
              <a:defRPr/>
            </a:pPr>
            <a:fld id="{0054D7AF-D7EA-4F5F-98CF-508CB9C6B6CE}" type="slidenum">
              <a:rPr lang="en-US" altLang="en-US"/>
              <a:pPr>
                <a:defRPr/>
              </a:pPr>
              <a:t>‹#›</a:t>
            </a:fld>
            <a:endParaRPr lang="en-US" altLang="en-US"/>
          </a:p>
        </p:txBody>
      </p:sp>
    </p:spTree>
    <p:extLst>
      <p:ext uri="{BB962C8B-B14F-4D97-AF65-F5344CB8AC3E}">
        <p14:creationId xmlns:p14="http://schemas.microsoft.com/office/powerpoint/2010/main" val="2967407954"/>
      </p:ext>
    </p:extLst>
  </p:cSld>
  <p:clrMapOvr>
    <a:masterClrMapping/>
  </p:clrMapOvr>
  <p:transition spd="med">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7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415DECCB-145D-49F3-9DC5-521C4F01B64E}" type="datetime1">
              <a:rPr lang="en-US"/>
              <a:pPr>
                <a:defRPr/>
              </a:pPr>
              <a:t>11/11/2023</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Nguyễn Tô Quốc Thái</a:t>
            </a:r>
          </a:p>
        </p:txBody>
      </p:sp>
      <p:sp>
        <p:nvSpPr>
          <p:cNvPr id="6" name="Slide Number Placeholder 5"/>
          <p:cNvSpPr>
            <a:spLocks noGrp="1"/>
          </p:cNvSpPr>
          <p:nvPr>
            <p:ph type="sldNum" sz="quarter" idx="12"/>
          </p:nvPr>
        </p:nvSpPr>
        <p:spPr/>
        <p:txBody>
          <a:bodyPr/>
          <a:lstStyle>
            <a:lvl1pPr>
              <a:defRPr/>
            </a:lvl1pPr>
          </a:lstStyle>
          <a:p>
            <a:pPr>
              <a:defRPr/>
            </a:pPr>
            <a:fld id="{DFB890DB-1C33-4355-BE14-E693C50C289B}" type="slidenum">
              <a:rPr lang="en-US" altLang="en-US"/>
              <a:pPr>
                <a:defRPr/>
              </a:pPr>
              <a:t>‹#›</a:t>
            </a:fld>
            <a:endParaRPr lang="en-US" altLang="en-US"/>
          </a:p>
        </p:txBody>
      </p:sp>
    </p:spTree>
    <p:extLst>
      <p:ext uri="{BB962C8B-B14F-4D97-AF65-F5344CB8AC3E}">
        <p14:creationId xmlns:p14="http://schemas.microsoft.com/office/powerpoint/2010/main" val="154059716"/>
      </p:ext>
    </p:extLst>
  </p:cSld>
  <p:clrMapOvr>
    <a:masterClrMapping/>
  </p:clrMapOvr>
  <p:transition spd="med">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62E8A6F6-36CE-4095-802E-B7BB53AC4E1C}" type="datetime1">
              <a:rPr lang="en-US"/>
              <a:pPr>
                <a:defRPr/>
              </a:pPr>
              <a:t>11/11/2023</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Nguyễn Tô Quốc Thái</a:t>
            </a:r>
          </a:p>
        </p:txBody>
      </p:sp>
      <p:sp>
        <p:nvSpPr>
          <p:cNvPr id="7" name="Slide Number Placeholder 5"/>
          <p:cNvSpPr>
            <a:spLocks noGrp="1"/>
          </p:cNvSpPr>
          <p:nvPr>
            <p:ph type="sldNum" sz="quarter" idx="12"/>
          </p:nvPr>
        </p:nvSpPr>
        <p:spPr/>
        <p:txBody>
          <a:bodyPr/>
          <a:lstStyle>
            <a:lvl1pPr>
              <a:defRPr/>
            </a:lvl1pPr>
          </a:lstStyle>
          <a:p>
            <a:pPr>
              <a:defRPr/>
            </a:pPr>
            <a:fld id="{951D483D-40D1-4B36-9FBD-0D5F7777F6E7}" type="slidenum">
              <a:rPr lang="en-US" altLang="en-US"/>
              <a:pPr>
                <a:defRPr/>
              </a:pPr>
              <a:t>‹#›</a:t>
            </a:fld>
            <a:endParaRPr lang="en-US" altLang="en-US"/>
          </a:p>
        </p:txBody>
      </p:sp>
    </p:spTree>
    <p:extLst>
      <p:ext uri="{BB962C8B-B14F-4D97-AF65-F5344CB8AC3E}">
        <p14:creationId xmlns:p14="http://schemas.microsoft.com/office/powerpoint/2010/main" val="1693126370"/>
      </p:ext>
    </p:extLst>
  </p:cSld>
  <p:clrMapOvr>
    <a:masterClrMapping/>
  </p:clrMapOvr>
  <p:transition spd="med">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1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41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E0E5FA89-2F45-45D2-8F21-85833D25EE40}" type="datetime1">
              <a:rPr lang="en-US"/>
              <a:pPr>
                <a:defRPr/>
              </a:pPr>
              <a:t>11/11/2023</a:t>
            </a:fld>
            <a:endParaRPr lang="en-US"/>
          </a:p>
        </p:txBody>
      </p:sp>
      <p:sp>
        <p:nvSpPr>
          <p:cNvPr id="8" name="Footer Placeholder 4"/>
          <p:cNvSpPr>
            <a:spLocks noGrp="1"/>
          </p:cNvSpPr>
          <p:nvPr>
            <p:ph type="ftr" sz="quarter" idx="11"/>
          </p:nvPr>
        </p:nvSpPr>
        <p:spPr/>
        <p:txBody>
          <a:bodyPr/>
          <a:lstStyle>
            <a:lvl1pPr>
              <a:defRPr/>
            </a:lvl1pPr>
          </a:lstStyle>
          <a:p>
            <a:pPr>
              <a:defRPr/>
            </a:pPr>
            <a:r>
              <a:rPr lang="en-US"/>
              <a:t>Nguyễn Tô Quốc Thái</a:t>
            </a:r>
          </a:p>
        </p:txBody>
      </p:sp>
      <p:sp>
        <p:nvSpPr>
          <p:cNvPr id="9" name="Slide Number Placeholder 5"/>
          <p:cNvSpPr>
            <a:spLocks noGrp="1"/>
          </p:cNvSpPr>
          <p:nvPr>
            <p:ph type="sldNum" sz="quarter" idx="12"/>
          </p:nvPr>
        </p:nvSpPr>
        <p:spPr/>
        <p:txBody>
          <a:bodyPr/>
          <a:lstStyle>
            <a:lvl1pPr>
              <a:defRPr/>
            </a:lvl1pPr>
          </a:lstStyle>
          <a:p>
            <a:pPr>
              <a:defRPr/>
            </a:pPr>
            <a:fld id="{AB66F715-CD2C-4D97-9A3A-637A397DED80}" type="slidenum">
              <a:rPr lang="en-US" altLang="en-US"/>
              <a:pPr>
                <a:defRPr/>
              </a:pPr>
              <a:t>‹#›</a:t>
            </a:fld>
            <a:endParaRPr lang="en-US" altLang="en-US"/>
          </a:p>
        </p:txBody>
      </p:sp>
    </p:spTree>
    <p:extLst>
      <p:ext uri="{BB962C8B-B14F-4D97-AF65-F5344CB8AC3E}">
        <p14:creationId xmlns:p14="http://schemas.microsoft.com/office/powerpoint/2010/main" val="3028994991"/>
      </p:ext>
    </p:extLst>
  </p:cSld>
  <p:clrMapOvr>
    <a:masterClrMapping/>
  </p:clrMapOvr>
  <p:transition spd="med">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39F2DDB5-22A9-4316-BAF5-21E395D6C3E7}" type="datetime1">
              <a:rPr lang="en-US"/>
              <a:pPr>
                <a:defRPr/>
              </a:pPr>
              <a:t>11/11/2023</a:t>
            </a:fld>
            <a:endParaRPr lang="en-US"/>
          </a:p>
        </p:txBody>
      </p:sp>
      <p:sp>
        <p:nvSpPr>
          <p:cNvPr id="4" name="Footer Placeholder 4"/>
          <p:cNvSpPr>
            <a:spLocks noGrp="1"/>
          </p:cNvSpPr>
          <p:nvPr>
            <p:ph type="ftr" sz="quarter" idx="11"/>
          </p:nvPr>
        </p:nvSpPr>
        <p:spPr/>
        <p:txBody>
          <a:bodyPr/>
          <a:lstStyle>
            <a:lvl1pPr>
              <a:defRPr/>
            </a:lvl1pPr>
          </a:lstStyle>
          <a:p>
            <a:pPr>
              <a:defRPr/>
            </a:pPr>
            <a:r>
              <a:rPr lang="en-US"/>
              <a:t>Nguyễn Tô Quốc Thái</a:t>
            </a:r>
          </a:p>
        </p:txBody>
      </p:sp>
      <p:sp>
        <p:nvSpPr>
          <p:cNvPr id="5" name="Slide Number Placeholder 5"/>
          <p:cNvSpPr>
            <a:spLocks noGrp="1"/>
          </p:cNvSpPr>
          <p:nvPr>
            <p:ph type="sldNum" sz="quarter" idx="12"/>
          </p:nvPr>
        </p:nvSpPr>
        <p:spPr/>
        <p:txBody>
          <a:bodyPr/>
          <a:lstStyle>
            <a:lvl1pPr>
              <a:defRPr/>
            </a:lvl1pPr>
          </a:lstStyle>
          <a:p>
            <a:pPr>
              <a:defRPr/>
            </a:pPr>
            <a:fld id="{7ED3F4E5-F06C-4FBF-8683-045987A33210}" type="slidenum">
              <a:rPr lang="en-US" altLang="en-US"/>
              <a:pPr>
                <a:defRPr/>
              </a:pPr>
              <a:t>‹#›</a:t>
            </a:fld>
            <a:endParaRPr lang="en-US" altLang="en-US"/>
          </a:p>
        </p:txBody>
      </p:sp>
    </p:spTree>
    <p:extLst>
      <p:ext uri="{BB962C8B-B14F-4D97-AF65-F5344CB8AC3E}">
        <p14:creationId xmlns:p14="http://schemas.microsoft.com/office/powerpoint/2010/main" val="2258151034"/>
      </p:ext>
    </p:extLst>
  </p:cSld>
  <p:clrMapOvr>
    <a:masterClrMapping/>
  </p:clrMapOvr>
  <p:transition spd="med">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515101"/>
            <a:ext cx="2844800" cy="365125"/>
          </a:xfrm>
        </p:spPr>
        <p:txBody>
          <a:bodyPr/>
          <a:lstStyle>
            <a:lvl1pPr>
              <a:defRPr sz="900"/>
            </a:lvl1pPr>
          </a:lstStyle>
          <a:p>
            <a:pPr>
              <a:defRPr/>
            </a:pPr>
            <a:fld id="{C6A7324D-1353-4547-BEDF-7C8978E924B4}" type="datetime1">
              <a:rPr lang="en-US"/>
              <a:pPr>
                <a:defRPr/>
              </a:pPr>
              <a:t>11/11/2023</a:t>
            </a:fld>
            <a:endParaRPr lang="en-US"/>
          </a:p>
        </p:txBody>
      </p:sp>
      <p:sp>
        <p:nvSpPr>
          <p:cNvPr id="3" name="Slide Number Placeholder 3"/>
          <p:cNvSpPr>
            <a:spLocks noGrp="1"/>
          </p:cNvSpPr>
          <p:nvPr>
            <p:ph type="sldNum" sz="quarter" idx="11"/>
          </p:nvPr>
        </p:nvSpPr>
        <p:spPr>
          <a:xfrm>
            <a:off x="11385552" y="6515101"/>
            <a:ext cx="740833" cy="365125"/>
          </a:xfrm>
        </p:spPr>
        <p:txBody>
          <a:bodyPr/>
          <a:lstStyle>
            <a:lvl1pPr>
              <a:defRPr sz="900"/>
            </a:lvl1pPr>
          </a:lstStyle>
          <a:p>
            <a:pPr>
              <a:defRPr/>
            </a:pPr>
            <a:fld id="{E9CEC5E5-FD83-4982-9702-60E203C64A27}" type="slidenum">
              <a:rPr lang="en-US" altLang="en-US"/>
              <a:pPr>
                <a:defRPr/>
              </a:pPr>
              <a:t>‹#›</a:t>
            </a:fld>
            <a:endParaRPr lang="en-US" altLang="en-US"/>
          </a:p>
        </p:txBody>
      </p:sp>
    </p:spTree>
    <p:extLst>
      <p:ext uri="{BB962C8B-B14F-4D97-AF65-F5344CB8AC3E}">
        <p14:creationId xmlns:p14="http://schemas.microsoft.com/office/powerpoint/2010/main" val="2023656056"/>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3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515101"/>
            <a:ext cx="2844800" cy="365125"/>
          </a:xfrm>
        </p:spPr>
        <p:txBody>
          <a:bodyPr/>
          <a:lstStyle>
            <a:lvl1pPr>
              <a:defRPr sz="900"/>
            </a:lvl1pPr>
          </a:lstStyle>
          <a:p>
            <a:pPr>
              <a:defRPr/>
            </a:pPr>
            <a:fld id="{9852FBD2-0257-4A1B-8982-8F2235BD37A6}" type="datetime1">
              <a:rPr lang="en-US"/>
              <a:pPr>
                <a:defRPr/>
              </a:pPr>
              <a:t>11/11/2023</a:t>
            </a:fld>
            <a:endParaRPr lang="en-US"/>
          </a:p>
        </p:txBody>
      </p:sp>
      <p:sp>
        <p:nvSpPr>
          <p:cNvPr id="3" name="Slide Number Placeholder 3"/>
          <p:cNvSpPr>
            <a:spLocks noGrp="1"/>
          </p:cNvSpPr>
          <p:nvPr>
            <p:ph type="sldNum" sz="quarter" idx="11"/>
          </p:nvPr>
        </p:nvSpPr>
        <p:spPr>
          <a:xfrm>
            <a:off x="11385552" y="6515101"/>
            <a:ext cx="740833" cy="365125"/>
          </a:xfrm>
        </p:spPr>
        <p:txBody>
          <a:bodyPr/>
          <a:lstStyle>
            <a:lvl1pPr>
              <a:defRPr sz="900"/>
            </a:lvl1pPr>
          </a:lstStyle>
          <a:p>
            <a:pPr>
              <a:defRPr/>
            </a:pPr>
            <a:fld id="{404A4D5B-BECC-4278-BB13-63B04BB48D43}" type="slidenum">
              <a:rPr lang="en-US" altLang="en-US"/>
              <a:pPr>
                <a:defRPr/>
              </a:pPr>
              <a:t>‹#›</a:t>
            </a:fld>
            <a:endParaRPr lang="en-US" altLang="en-US"/>
          </a:p>
        </p:txBody>
      </p:sp>
    </p:spTree>
    <p:extLst>
      <p:ext uri="{BB962C8B-B14F-4D97-AF65-F5344CB8AC3E}">
        <p14:creationId xmlns:p14="http://schemas.microsoft.com/office/powerpoint/2010/main" val="2268231344"/>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3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515101"/>
            <a:ext cx="2844800" cy="365125"/>
          </a:xfrm>
        </p:spPr>
        <p:txBody>
          <a:bodyPr/>
          <a:lstStyle>
            <a:lvl1pPr>
              <a:defRPr sz="900"/>
            </a:lvl1pPr>
          </a:lstStyle>
          <a:p>
            <a:pPr>
              <a:defRPr/>
            </a:pPr>
            <a:fld id="{39ED6B3A-D356-4B29-965F-0B793436C7A5}" type="datetime1">
              <a:rPr lang="en-US"/>
              <a:pPr>
                <a:defRPr/>
              </a:pPr>
              <a:t>11/11/2023</a:t>
            </a:fld>
            <a:endParaRPr lang="en-US"/>
          </a:p>
        </p:txBody>
      </p:sp>
      <p:sp>
        <p:nvSpPr>
          <p:cNvPr id="3" name="Slide Number Placeholder 3"/>
          <p:cNvSpPr>
            <a:spLocks noGrp="1"/>
          </p:cNvSpPr>
          <p:nvPr>
            <p:ph type="sldNum" sz="quarter" idx="11"/>
          </p:nvPr>
        </p:nvSpPr>
        <p:spPr>
          <a:xfrm>
            <a:off x="11385552" y="6515101"/>
            <a:ext cx="740833" cy="365125"/>
          </a:xfrm>
        </p:spPr>
        <p:txBody>
          <a:bodyPr/>
          <a:lstStyle>
            <a:lvl1pPr>
              <a:defRPr sz="900"/>
            </a:lvl1pPr>
          </a:lstStyle>
          <a:p>
            <a:pPr>
              <a:defRPr/>
            </a:pPr>
            <a:fld id="{BCCE10F2-AC04-4150-8998-95D4F05385DB}" type="slidenum">
              <a:rPr lang="en-US" altLang="en-US"/>
              <a:pPr>
                <a:defRPr/>
              </a:pPr>
              <a:t>‹#›</a:t>
            </a:fld>
            <a:endParaRPr lang="en-US" altLang="en-US"/>
          </a:p>
        </p:txBody>
      </p:sp>
    </p:spTree>
    <p:extLst>
      <p:ext uri="{BB962C8B-B14F-4D97-AF65-F5344CB8AC3E}">
        <p14:creationId xmlns:p14="http://schemas.microsoft.com/office/powerpoint/2010/main" val="2945938241"/>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8D6A04A-09D2-4C5D-A2FF-31ED4F3F7227}" type="datetimeFigureOut">
              <a:rPr lang="en-US" smtClean="0"/>
              <a:pPr/>
              <a:t>11/11/2023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8E61D7-7134-451C-9D78-A25CCCA62471}" type="slidenum">
              <a:rPr lang="en-US" smtClean="0"/>
              <a:pPr/>
              <a:t>‹#›</a:t>
            </a:fld>
            <a:endParaRPr lang="en-US"/>
          </a:p>
        </p:txBody>
      </p:sp>
    </p:spTree>
    <p:extLst>
      <p:ext uri="{BB962C8B-B14F-4D97-AF65-F5344CB8AC3E}">
        <p14:creationId xmlns:p14="http://schemas.microsoft.com/office/powerpoint/2010/main" val="286632002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3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515101"/>
            <a:ext cx="2844800" cy="365125"/>
          </a:xfrm>
        </p:spPr>
        <p:txBody>
          <a:bodyPr/>
          <a:lstStyle>
            <a:lvl1pPr>
              <a:defRPr sz="900"/>
            </a:lvl1pPr>
          </a:lstStyle>
          <a:p>
            <a:pPr>
              <a:defRPr/>
            </a:pPr>
            <a:fld id="{FD6C1B45-DC42-4EE2-A08E-49B04805874E}" type="datetime1">
              <a:rPr lang="en-US"/>
              <a:pPr>
                <a:defRPr/>
              </a:pPr>
              <a:t>11/11/2023</a:t>
            </a:fld>
            <a:endParaRPr lang="en-US"/>
          </a:p>
        </p:txBody>
      </p:sp>
      <p:sp>
        <p:nvSpPr>
          <p:cNvPr id="3" name="Slide Number Placeholder 3"/>
          <p:cNvSpPr>
            <a:spLocks noGrp="1"/>
          </p:cNvSpPr>
          <p:nvPr>
            <p:ph type="sldNum" sz="quarter" idx="11"/>
          </p:nvPr>
        </p:nvSpPr>
        <p:spPr>
          <a:xfrm>
            <a:off x="11385552" y="6515101"/>
            <a:ext cx="740833" cy="365125"/>
          </a:xfrm>
        </p:spPr>
        <p:txBody>
          <a:bodyPr/>
          <a:lstStyle>
            <a:lvl1pPr>
              <a:defRPr sz="900"/>
            </a:lvl1pPr>
          </a:lstStyle>
          <a:p>
            <a:pPr>
              <a:defRPr/>
            </a:pPr>
            <a:fld id="{145CF49E-B03D-48C6-A4DC-116F4835034E}" type="slidenum">
              <a:rPr lang="en-US" altLang="en-US"/>
              <a:pPr>
                <a:defRPr/>
              </a:pPr>
              <a:t>‹#›</a:t>
            </a:fld>
            <a:endParaRPr lang="en-US" altLang="en-US"/>
          </a:p>
        </p:txBody>
      </p:sp>
    </p:spTree>
    <p:extLst>
      <p:ext uri="{BB962C8B-B14F-4D97-AF65-F5344CB8AC3E}">
        <p14:creationId xmlns:p14="http://schemas.microsoft.com/office/powerpoint/2010/main" val="3562161925"/>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3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515101"/>
            <a:ext cx="2844800" cy="365125"/>
          </a:xfrm>
        </p:spPr>
        <p:txBody>
          <a:bodyPr/>
          <a:lstStyle>
            <a:lvl1pPr>
              <a:defRPr sz="900"/>
            </a:lvl1pPr>
          </a:lstStyle>
          <a:p>
            <a:pPr>
              <a:defRPr/>
            </a:pPr>
            <a:fld id="{02BF0A59-FC5C-4989-82B9-9E54BFB76966}" type="datetime1">
              <a:rPr lang="en-US"/>
              <a:pPr>
                <a:defRPr/>
              </a:pPr>
              <a:t>11/11/2023</a:t>
            </a:fld>
            <a:endParaRPr lang="en-US"/>
          </a:p>
        </p:txBody>
      </p:sp>
      <p:sp>
        <p:nvSpPr>
          <p:cNvPr id="3" name="Slide Number Placeholder 3"/>
          <p:cNvSpPr>
            <a:spLocks noGrp="1"/>
          </p:cNvSpPr>
          <p:nvPr>
            <p:ph type="sldNum" sz="quarter" idx="11"/>
          </p:nvPr>
        </p:nvSpPr>
        <p:spPr>
          <a:xfrm>
            <a:off x="11385552" y="6515101"/>
            <a:ext cx="740833" cy="365125"/>
          </a:xfrm>
        </p:spPr>
        <p:txBody>
          <a:bodyPr/>
          <a:lstStyle>
            <a:lvl1pPr>
              <a:defRPr sz="900"/>
            </a:lvl1pPr>
          </a:lstStyle>
          <a:p>
            <a:pPr>
              <a:defRPr/>
            </a:pPr>
            <a:fld id="{FA353709-A3CC-4E4D-B138-C029572F4504}" type="slidenum">
              <a:rPr lang="en-US" altLang="en-US"/>
              <a:pPr>
                <a:defRPr/>
              </a:pPr>
              <a:t>‹#›</a:t>
            </a:fld>
            <a:endParaRPr lang="en-US" altLang="en-US"/>
          </a:p>
        </p:txBody>
      </p:sp>
    </p:spTree>
    <p:extLst>
      <p:ext uri="{BB962C8B-B14F-4D97-AF65-F5344CB8AC3E}">
        <p14:creationId xmlns:p14="http://schemas.microsoft.com/office/powerpoint/2010/main" val="925722546"/>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3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515101"/>
            <a:ext cx="2844800" cy="365125"/>
          </a:xfrm>
        </p:spPr>
        <p:txBody>
          <a:bodyPr/>
          <a:lstStyle>
            <a:lvl1pPr>
              <a:defRPr sz="900"/>
            </a:lvl1pPr>
          </a:lstStyle>
          <a:p>
            <a:pPr>
              <a:defRPr/>
            </a:pPr>
            <a:fld id="{375C3871-B4FC-42EC-98FC-EFDC206221D7}" type="datetime1">
              <a:rPr lang="en-US"/>
              <a:pPr>
                <a:defRPr/>
              </a:pPr>
              <a:t>11/11/2023</a:t>
            </a:fld>
            <a:endParaRPr lang="en-US"/>
          </a:p>
        </p:txBody>
      </p:sp>
      <p:sp>
        <p:nvSpPr>
          <p:cNvPr id="3" name="Slide Number Placeholder 3"/>
          <p:cNvSpPr>
            <a:spLocks noGrp="1"/>
          </p:cNvSpPr>
          <p:nvPr>
            <p:ph type="sldNum" sz="quarter" idx="11"/>
          </p:nvPr>
        </p:nvSpPr>
        <p:spPr>
          <a:xfrm>
            <a:off x="11385552" y="6515101"/>
            <a:ext cx="740833" cy="365125"/>
          </a:xfrm>
        </p:spPr>
        <p:txBody>
          <a:bodyPr/>
          <a:lstStyle>
            <a:lvl1pPr>
              <a:defRPr sz="900"/>
            </a:lvl1pPr>
          </a:lstStyle>
          <a:p>
            <a:pPr>
              <a:defRPr/>
            </a:pPr>
            <a:fld id="{9B21F853-649D-4958-BAE9-49A8A2023426}" type="slidenum">
              <a:rPr lang="en-US" altLang="en-US"/>
              <a:pPr>
                <a:defRPr/>
              </a:pPr>
              <a:t>‹#›</a:t>
            </a:fld>
            <a:endParaRPr lang="en-US" altLang="en-US"/>
          </a:p>
        </p:txBody>
      </p:sp>
    </p:spTree>
    <p:extLst>
      <p:ext uri="{BB962C8B-B14F-4D97-AF65-F5344CB8AC3E}">
        <p14:creationId xmlns:p14="http://schemas.microsoft.com/office/powerpoint/2010/main" val="1139028670"/>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3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515101"/>
            <a:ext cx="2844800" cy="365125"/>
          </a:xfrm>
        </p:spPr>
        <p:txBody>
          <a:bodyPr/>
          <a:lstStyle>
            <a:lvl1pPr>
              <a:defRPr sz="900"/>
            </a:lvl1pPr>
          </a:lstStyle>
          <a:p>
            <a:pPr>
              <a:defRPr/>
            </a:pPr>
            <a:fld id="{F4EF337B-73EA-4079-B300-92645D8BD65C}" type="datetime1">
              <a:rPr lang="en-US"/>
              <a:pPr>
                <a:defRPr/>
              </a:pPr>
              <a:t>11/11/2023</a:t>
            </a:fld>
            <a:endParaRPr lang="en-US"/>
          </a:p>
        </p:txBody>
      </p:sp>
      <p:sp>
        <p:nvSpPr>
          <p:cNvPr id="3" name="Slide Number Placeholder 3"/>
          <p:cNvSpPr>
            <a:spLocks noGrp="1"/>
          </p:cNvSpPr>
          <p:nvPr>
            <p:ph type="sldNum" sz="quarter" idx="11"/>
          </p:nvPr>
        </p:nvSpPr>
        <p:spPr>
          <a:xfrm>
            <a:off x="11385552" y="6515101"/>
            <a:ext cx="740833" cy="365125"/>
          </a:xfrm>
        </p:spPr>
        <p:txBody>
          <a:bodyPr/>
          <a:lstStyle>
            <a:lvl1pPr>
              <a:defRPr sz="900"/>
            </a:lvl1pPr>
          </a:lstStyle>
          <a:p>
            <a:pPr>
              <a:defRPr/>
            </a:pPr>
            <a:fld id="{13FBE9A2-2070-4BC9-B2C4-EF0E34BB5763}" type="slidenum">
              <a:rPr lang="en-US" altLang="en-US"/>
              <a:pPr>
                <a:defRPr/>
              </a:pPr>
              <a:t>‹#›</a:t>
            </a:fld>
            <a:endParaRPr lang="en-US" altLang="en-US"/>
          </a:p>
        </p:txBody>
      </p:sp>
    </p:spTree>
    <p:extLst>
      <p:ext uri="{BB962C8B-B14F-4D97-AF65-F5344CB8AC3E}">
        <p14:creationId xmlns:p14="http://schemas.microsoft.com/office/powerpoint/2010/main" val="119593883"/>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2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515101"/>
            <a:ext cx="2844800" cy="365125"/>
          </a:xfrm>
        </p:spPr>
        <p:txBody>
          <a:bodyPr/>
          <a:lstStyle>
            <a:lvl1pPr>
              <a:defRPr sz="900"/>
            </a:lvl1pPr>
          </a:lstStyle>
          <a:p>
            <a:pPr>
              <a:defRPr/>
            </a:pPr>
            <a:fld id="{5CD11345-9322-464A-97B6-7B84FBE20C90}" type="datetime1">
              <a:rPr lang="en-US"/>
              <a:pPr>
                <a:defRPr/>
              </a:pPr>
              <a:t>11/11/2023</a:t>
            </a:fld>
            <a:endParaRPr lang="en-US"/>
          </a:p>
        </p:txBody>
      </p:sp>
      <p:sp>
        <p:nvSpPr>
          <p:cNvPr id="3" name="Slide Number Placeholder 3"/>
          <p:cNvSpPr>
            <a:spLocks noGrp="1"/>
          </p:cNvSpPr>
          <p:nvPr>
            <p:ph type="sldNum" sz="quarter" idx="11"/>
          </p:nvPr>
        </p:nvSpPr>
        <p:spPr>
          <a:xfrm>
            <a:off x="11385552" y="6515101"/>
            <a:ext cx="740833" cy="365125"/>
          </a:xfrm>
        </p:spPr>
        <p:txBody>
          <a:bodyPr/>
          <a:lstStyle>
            <a:lvl1pPr>
              <a:defRPr sz="900"/>
            </a:lvl1pPr>
          </a:lstStyle>
          <a:p>
            <a:pPr>
              <a:defRPr/>
            </a:pPr>
            <a:fld id="{B51953B5-0A5A-43DE-B313-D0715B4114BC}" type="slidenum">
              <a:rPr lang="en-US" altLang="en-US"/>
              <a:pPr>
                <a:defRPr/>
              </a:pPr>
              <a:t>‹#›</a:t>
            </a:fld>
            <a:endParaRPr lang="en-US" altLang="en-US"/>
          </a:p>
        </p:txBody>
      </p:sp>
    </p:spTree>
    <p:extLst>
      <p:ext uri="{BB962C8B-B14F-4D97-AF65-F5344CB8AC3E}">
        <p14:creationId xmlns:p14="http://schemas.microsoft.com/office/powerpoint/2010/main" val="1142759953"/>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2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515101"/>
            <a:ext cx="2844800" cy="365125"/>
          </a:xfrm>
        </p:spPr>
        <p:txBody>
          <a:bodyPr/>
          <a:lstStyle>
            <a:lvl1pPr>
              <a:defRPr sz="900"/>
            </a:lvl1pPr>
          </a:lstStyle>
          <a:p>
            <a:pPr>
              <a:defRPr/>
            </a:pPr>
            <a:fld id="{59B516E4-22A5-4AE7-8B6C-5DB616A1EDF1}" type="datetime1">
              <a:rPr lang="en-US"/>
              <a:pPr>
                <a:defRPr/>
              </a:pPr>
              <a:t>11/11/2023</a:t>
            </a:fld>
            <a:endParaRPr lang="en-US"/>
          </a:p>
        </p:txBody>
      </p:sp>
      <p:sp>
        <p:nvSpPr>
          <p:cNvPr id="3" name="Slide Number Placeholder 3"/>
          <p:cNvSpPr>
            <a:spLocks noGrp="1"/>
          </p:cNvSpPr>
          <p:nvPr>
            <p:ph type="sldNum" sz="quarter" idx="11"/>
          </p:nvPr>
        </p:nvSpPr>
        <p:spPr>
          <a:xfrm>
            <a:off x="11385552" y="6515101"/>
            <a:ext cx="740833" cy="365125"/>
          </a:xfrm>
        </p:spPr>
        <p:txBody>
          <a:bodyPr/>
          <a:lstStyle>
            <a:lvl1pPr>
              <a:defRPr sz="900"/>
            </a:lvl1pPr>
          </a:lstStyle>
          <a:p>
            <a:pPr>
              <a:defRPr/>
            </a:pPr>
            <a:fld id="{AF4A77A0-E1A8-410C-AC62-7931ECC15543}" type="slidenum">
              <a:rPr lang="en-US" altLang="en-US"/>
              <a:pPr>
                <a:defRPr/>
              </a:pPr>
              <a:t>‹#›</a:t>
            </a:fld>
            <a:endParaRPr lang="en-US" altLang="en-US"/>
          </a:p>
        </p:txBody>
      </p:sp>
    </p:spTree>
    <p:extLst>
      <p:ext uri="{BB962C8B-B14F-4D97-AF65-F5344CB8AC3E}">
        <p14:creationId xmlns:p14="http://schemas.microsoft.com/office/powerpoint/2010/main" val="3411529488"/>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2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515101"/>
            <a:ext cx="2844800" cy="365125"/>
          </a:xfrm>
        </p:spPr>
        <p:txBody>
          <a:bodyPr/>
          <a:lstStyle>
            <a:lvl1pPr>
              <a:defRPr sz="900"/>
            </a:lvl1pPr>
          </a:lstStyle>
          <a:p>
            <a:pPr>
              <a:defRPr/>
            </a:pPr>
            <a:fld id="{D2AA5508-F313-4E50-A4D9-AFC160990204}" type="datetime1">
              <a:rPr lang="en-US"/>
              <a:pPr>
                <a:defRPr/>
              </a:pPr>
              <a:t>11/11/2023</a:t>
            </a:fld>
            <a:endParaRPr lang="en-US"/>
          </a:p>
        </p:txBody>
      </p:sp>
      <p:sp>
        <p:nvSpPr>
          <p:cNvPr id="3" name="Slide Number Placeholder 3"/>
          <p:cNvSpPr>
            <a:spLocks noGrp="1"/>
          </p:cNvSpPr>
          <p:nvPr>
            <p:ph type="sldNum" sz="quarter" idx="11"/>
          </p:nvPr>
        </p:nvSpPr>
        <p:spPr>
          <a:xfrm>
            <a:off x="11385552" y="6515101"/>
            <a:ext cx="740833" cy="365125"/>
          </a:xfrm>
        </p:spPr>
        <p:txBody>
          <a:bodyPr/>
          <a:lstStyle>
            <a:lvl1pPr>
              <a:defRPr sz="900"/>
            </a:lvl1pPr>
          </a:lstStyle>
          <a:p>
            <a:pPr>
              <a:defRPr/>
            </a:pPr>
            <a:fld id="{795436DA-FE5C-4EBD-B973-1DFA3C245B85}" type="slidenum">
              <a:rPr lang="en-US" altLang="en-US"/>
              <a:pPr>
                <a:defRPr/>
              </a:pPr>
              <a:t>‹#›</a:t>
            </a:fld>
            <a:endParaRPr lang="en-US" altLang="en-US"/>
          </a:p>
        </p:txBody>
      </p:sp>
    </p:spTree>
    <p:extLst>
      <p:ext uri="{BB962C8B-B14F-4D97-AF65-F5344CB8AC3E}">
        <p14:creationId xmlns:p14="http://schemas.microsoft.com/office/powerpoint/2010/main" val="1537909273"/>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2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515101"/>
            <a:ext cx="2844800" cy="365125"/>
          </a:xfrm>
        </p:spPr>
        <p:txBody>
          <a:bodyPr/>
          <a:lstStyle>
            <a:lvl1pPr>
              <a:defRPr sz="900"/>
            </a:lvl1pPr>
          </a:lstStyle>
          <a:p>
            <a:pPr>
              <a:defRPr/>
            </a:pPr>
            <a:fld id="{A21D488C-3199-4DEC-8EC3-3B203D8F838D}" type="datetime1">
              <a:rPr lang="en-US"/>
              <a:pPr>
                <a:defRPr/>
              </a:pPr>
              <a:t>11/11/2023</a:t>
            </a:fld>
            <a:endParaRPr lang="en-US"/>
          </a:p>
        </p:txBody>
      </p:sp>
      <p:sp>
        <p:nvSpPr>
          <p:cNvPr id="3" name="Slide Number Placeholder 3"/>
          <p:cNvSpPr>
            <a:spLocks noGrp="1"/>
          </p:cNvSpPr>
          <p:nvPr>
            <p:ph type="sldNum" sz="quarter" idx="11"/>
          </p:nvPr>
        </p:nvSpPr>
        <p:spPr>
          <a:xfrm>
            <a:off x="11385552" y="6515101"/>
            <a:ext cx="740833" cy="365125"/>
          </a:xfrm>
        </p:spPr>
        <p:txBody>
          <a:bodyPr/>
          <a:lstStyle>
            <a:lvl1pPr>
              <a:defRPr sz="900"/>
            </a:lvl1pPr>
          </a:lstStyle>
          <a:p>
            <a:pPr>
              <a:defRPr/>
            </a:pPr>
            <a:fld id="{D9FE2C9C-B50E-4FAD-BDD0-F7E3B9AA759E}" type="slidenum">
              <a:rPr lang="en-US" altLang="en-US"/>
              <a:pPr>
                <a:defRPr/>
              </a:pPr>
              <a:t>‹#›</a:t>
            </a:fld>
            <a:endParaRPr lang="en-US" altLang="en-US"/>
          </a:p>
        </p:txBody>
      </p:sp>
    </p:spTree>
    <p:extLst>
      <p:ext uri="{BB962C8B-B14F-4D97-AF65-F5344CB8AC3E}">
        <p14:creationId xmlns:p14="http://schemas.microsoft.com/office/powerpoint/2010/main" val="2548209770"/>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2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515101"/>
            <a:ext cx="2844800" cy="365125"/>
          </a:xfrm>
        </p:spPr>
        <p:txBody>
          <a:bodyPr/>
          <a:lstStyle>
            <a:lvl1pPr>
              <a:defRPr sz="900"/>
            </a:lvl1pPr>
          </a:lstStyle>
          <a:p>
            <a:pPr>
              <a:defRPr/>
            </a:pPr>
            <a:fld id="{89CB3D27-3C46-4F1C-A4C4-424E1879EAD4}" type="datetime1">
              <a:rPr lang="en-US"/>
              <a:pPr>
                <a:defRPr/>
              </a:pPr>
              <a:t>11/11/2023</a:t>
            </a:fld>
            <a:endParaRPr lang="en-US"/>
          </a:p>
        </p:txBody>
      </p:sp>
      <p:sp>
        <p:nvSpPr>
          <p:cNvPr id="3" name="Slide Number Placeholder 3"/>
          <p:cNvSpPr>
            <a:spLocks noGrp="1"/>
          </p:cNvSpPr>
          <p:nvPr>
            <p:ph type="sldNum" sz="quarter" idx="11"/>
          </p:nvPr>
        </p:nvSpPr>
        <p:spPr>
          <a:xfrm>
            <a:off x="11385552" y="6515101"/>
            <a:ext cx="740833" cy="365125"/>
          </a:xfrm>
        </p:spPr>
        <p:txBody>
          <a:bodyPr/>
          <a:lstStyle>
            <a:lvl1pPr>
              <a:defRPr sz="900"/>
            </a:lvl1pPr>
          </a:lstStyle>
          <a:p>
            <a:pPr>
              <a:defRPr/>
            </a:pPr>
            <a:fld id="{433A803F-4BED-4569-9F3A-3345F971B03F}" type="slidenum">
              <a:rPr lang="en-US" altLang="en-US"/>
              <a:pPr>
                <a:defRPr/>
              </a:pPr>
              <a:t>‹#›</a:t>
            </a:fld>
            <a:endParaRPr lang="en-US" altLang="en-US"/>
          </a:p>
        </p:txBody>
      </p:sp>
    </p:spTree>
    <p:extLst>
      <p:ext uri="{BB962C8B-B14F-4D97-AF65-F5344CB8AC3E}">
        <p14:creationId xmlns:p14="http://schemas.microsoft.com/office/powerpoint/2010/main" val="2993547489"/>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2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515101"/>
            <a:ext cx="2844800" cy="365125"/>
          </a:xfrm>
        </p:spPr>
        <p:txBody>
          <a:bodyPr/>
          <a:lstStyle>
            <a:lvl1pPr>
              <a:defRPr sz="900"/>
            </a:lvl1pPr>
          </a:lstStyle>
          <a:p>
            <a:pPr>
              <a:defRPr/>
            </a:pPr>
            <a:fld id="{BBF66935-3824-466F-9DDA-FE19D45716D7}" type="datetime1">
              <a:rPr lang="en-US"/>
              <a:pPr>
                <a:defRPr/>
              </a:pPr>
              <a:t>11/11/2023</a:t>
            </a:fld>
            <a:endParaRPr lang="en-US"/>
          </a:p>
        </p:txBody>
      </p:sp>
      <p:sp>
        <p:nvSpPr>
          <p:cNvPr id="3" name="Slide Number Placeholder 3"/>
          <p:cNvSpPr>
            <a:spLocks noGrp="1"/>
          </p:cNvSpPr>
          <p:nvPr>
            <p:ph type="sldNum" sz="quarter" idx="11"/>
          </p:nvPr>
        </p:nvSpPr>
        <p:spPr>
          <a:xfrm>
            <a:off x="11385552" y="6515101"/>
            <a:ext cx="740833" cy="365125"/>
          </a:xfrm>
        </p:spPr>
        <p:txBody>
          <a:bodyPr/>
          <a:lstStyle>
            <a:lvl1pPr>
              <a:defRPr sz="900"/>
            </a:lvl1pPr>
          </a:lstStyle>
          <a:p>
            <a:pPr>
              <a:defRPr/>
            </a:pPr>
            <a:fld id="{FDFA4D1D-766C-4388-A9C4-42A9665100DD}" type="slidenum">
              <a:rPr lang="en-US" altLang="en-US"/>
              <a:pPr>
                <a:defRPr/>
              </a:pPr>
              <a:t>‹#›</a:t>
            </a:fld>
            <a:endParaRPr lang="en-US" altLang="en-US"/>
          </a:p>
        </p:txBody>
      </p:sp>
    </p:spTree>
    <p:extLst>
      <p:ext uri="{BB962C8B-B14F-4D97-AF65-F5344CB8AC3E}">
        <p14:creationId xmlns:p14="http://schemas.microsoft.com/office/powerpoint/2010/main" val="1396491100"/>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8D6A04A-09D2-4C5D-A2FF-31ED4F3F7227}" type="datetimeFigureOut">
              <a:rPr lang="en-US" smtClean="0"/>
              <a:pPr/>
              <a:t>11/11/2023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8E61D7-7134-451C-9D78-A25CCCA62471}" type="slidenum">
              <a:rPr lang="en-US" smtClean="0"/>
              <a:pPr/>
              <a:t>‹#›</a:t>
            </a:fld>
            <a:endParaRPr lang="en-US"/>
          </a:p>
        </p:txBody>
      </p:sp>
    </p:spTree>
    <p:extLst>
      <p:ext uri="{BB962C8B-B14F-4D97-AF65-F5344CB8AC3E}">
        <p14:creationId xmlns:p14="http://schemas.microsoft.com/office/powerpoint/2010/main" val="375891149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2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515101"/>
            <a:ext cx="2844800" cy="365125"/>
          </a:xfrm>
        </p:spPr>
        <p:txBody>
          <a:bodyPr/>
          <a:lstStyle>
            <a:lvl1pPr>
              <a:defRPr sz="900"/>
            </a:lvl1pPr>
          </a:lstStyle>
          <a:p>
            <a:pPr>
              <a:defRPr/>
            </a:pPr>
            <a:fld id="{E29DC892-9CB7-4743-A172-AD85050CB0DB}" type="datetime1">
              <a:rPr lang="en-US"/>
              <a:pPr>
                <a:defRPr/>
              </a:pPr>
              <a:t>11/11/2023</a:t>
            </a:fld>
            <a:endParaRPr lang="en-US"/>
          </a:p>
        </p:txBody>
      </p:sp>
      <p:sp>
        <p:nvSpPr>
          <p:cNvPr id="3" name="Slide Number Placeholder 3"/>
          <p:cNvSpPr>
            <a:spLocks noGrp="1"/>
          </p:cNvSpPr>
          <p:nvPr>
            <p:ph type="sldNum" sz="quarter" idx="11"/>
          </p:nvPr>
        </p:nvSpPr>
        <p:spPr>
          <a:xfrm>
            <a:off x="11385552" y="6515101"/>
            <a:ext cx="740833" cy="365125"/>
          </a:xfrm>
        </p:spPr>
        <p:txBody>
          <a:bodyPr/>
          <a:lstStyle>
            <a:lvl1pPr>
              <a:defRPr sz="900"/>
            </a:lvl1pPr>
          </a:lstStyle>
          <a:p>
            <a:pPr>
              <a:defRPr/>
            </a:pPr>
            <a:fld id="{70CF3C3A-EF77-4BCD-A4C1-B72E25096E10}" type="slidenum">
              <a:rPr lang="en-US" altLang="en-US"/>
              <a:pPr>
                <a:defRPr/>
              </a:pPr>
              <a:t>‹#›</a:t>
            </a:fld>
            <a:endParaRPr lang="en-US" altLang="en-US"/>
          </a:p>
        </p:txBody>
      </p:sp>
    </p:spTree>
    <p:extLst>
      <p:ext uri="{BB962C8B-B14F-4D97-AF65-F5344CB8AC3E}">
        <p14:creationId xmlns:p14="http://schemas.microsoft.com/office/powerpoint/2010/main" val="487673180"/>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2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515101"/>
            <a:ext cx="2844800" cy="365125"/>
          </a:xfrm>
        </p:spPr>
        <p:txBody>
          <a:bodyPr/>
          <a:lstStyle>
            <a:lvl1pPr>
              <a:defRPr sz="900"/>
            </a:lvl1pPr>
          </a:lstStyle>
          <a:p>
            <a:pPr>
              <a:defRPr/>
            </a:pPr>
            <a:fld id="{A8B6777C-E15D-4904-9D20-F2796EE88FF8}" type="datetime1">
              <a:rPr lang="en-US"/>
              <a:pPr>
                <a:defRPr/>
              </a:pPr>
              <a:t>11/11/2023</a:t>
            </a:fld>
            <a:endParaRPr lang="en-US"/>
          </a:p>
        </p:txBody>
      </p:sp>
      <p:sp>
        <p:nvSpPr>
          <p:cNvPr id="3" name="Slide Number Placeholder 3"/>
          <p:cNvSpPr>
            <a:spLocks noGrp="1"/>
          </p:cNvSpPr>
          <p:nvPr>
            <p:ph type="sldNum" sz="quarter" idx="11"/>
          </p:nvPr>
        </p:nvSpPr>
        <p:spPr>
          <a:xfrm>
            <a:off x="11385552" y="6515101"/>
            <a:ext cx="740833" cy="365125"/>
          </a:xfrm>
        </p:spPr>
        <p:txBody>
          <a:bodyPr/>
          <a:lstStyle>
            <a:lvl1pPr>
              <a:defRPr sz="900"/>
            </a:lvl1pPr>
          </a:lstStyle>
          <a:p>
            <a:pPr>
              <a:defRPr/>
            </a:pPr>
            <a:fld id="{BF172E32-0240-4184-99EB-1CD89791E3B4}" type="slidenum">
              <a:rPr lang="en-US" altLang="en-US"/>
              <a:pPr>
                <a:defRPr/>
              </a:pPr>
              <a:t>‹#›</a:t>
            </a:fld>
            <a:endParaRPr lang="en-US" altLang="en-US"/>
          </a:p>
        </p:txBody>
      </p:sp>
    </p:spTree>
    <p:extLst>
      <p:ext uri="{BB962C8B-B14F-4D97-AF65-F5344CB8AC3E}">
        <p14:creationId xmlns:p14="http://schemas.microsoft.com/office/powerpoint/2010/main" val="1607280852"/>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2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515101"/>
            <a:ext cx="2844800" cy="365125"/>
          </a:xfrm>
        </p:spPr>
        <p:txBody>
          <a:bodyPr/>
          <a:lstStyle>
            <a:lvl1pPr>
              <a:defRPr sz="900"/>
            </a:lvl1pPr>
          </a:lstStyle>
          <a:p>
            <a:pPr>
              <a:defRPr/>
            </a:pPr>
            <a:fld id="{7C6DE5C4-A19C-471B-AEE9-DC6DB8F6FF19}" type="datetime1">
              <a:rPr lang="en-US"/>
              <a:pPr>
                <a:defRPr/>
              </a:pPr>
              <a:t>11/11/2023</a:t>
            </a:fld>
            <a:endParaRPr lang="en-US"/>
          </a:p>
        </p:txBody>
      </p:sp>
      <p:sp>
        <p:nvSpPr>
          <p:cNvPr id="3" name="Slide Number Placeholder 3"/>
          <p:cNvSpPr>
            <a:spLocks noGrp="1"/>
          </p:cNvSpPr>
          <p:nvPr>
            <p:ph type="sldNum" sz="quarter" idx="11"/>
          </p:nvPr>
        </p:nvSpPr>
        <p:spPr>
          <a:xfrm>
            <a:off x="11385552" y="6515101"/>
            <a:ext cx="740833" cy="365125"/>
          </a:xfrm>
        </p:spPr>
        <p:txBody>
          <a:bodyPr/>
          <a:lstStyle>
            <a:lvl1pPr>
              <a:defRPr sz="900"/>
            </a:lvl1pPr>
          </a:lstStyle>
          <a:p>
            <a:pPr>
              <a:defRPr/>
            </a:pPr>
            <a:fld id="{52E5228C-057D-4E0B-8CC4-EA5699CC6C7A}" type="slidenum">
              <a:rPr lang="en-US" altLang="en-US"/>
              <a:pPr>
                <a:defRPr/>
              </a:pPr>
              <a:t>‹#›</a:t>
            </a:fld>
            <a:endParaRPr lang="en-US" altLang="en-US"/>
          </a:p>
        </p:txBody>
      </p:sp>
    </p:spTree>
    <p:extLst>
      <p:ext uri="{BB962C8B-B14F-4D97-AF65-F5344CB8AC3E}">
        <p14:creationId xmlns:p14="http://schemas.microsoft.com/office/powerpoint/2010/main" val="2053524199"/>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2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515101"/>
            <a:ext cx="2844800" cy="365125"/>
          </a:xfrm>
        </p:spPr>
        <p:txBody>
          <a:bodyPr/>
          <a:lstStyle>
            <a:lvl1pPr>
              <a:defRPr sz="900"/>
            </a:lvl1pPr>
          </a:lstStyle>
          <a:p>
            <a:pPr>
              <a:defRPr/>
            </a:pPr>
            <a:fld id="{C8A1852F-938F-45CF-B11B-ED728915041F}" type="datetime1">
              <a:rPr lang="en-US"/>
              <a:pPr>
                <a:defRPr/>
              </a:pPr>
              <a:t>11/11/2023</a:t>
            </a:fld>
            <a:endParaRPr lang="en-US"/>
          </a:p>
        </p:txBody>
      </p:sp>
      <p:sp>
        <p:nvSpPr>
          <p:cNvPr id="3" name="Slide Number Placeholder 3"/>
          <p:cNvSpPr>
            <a:spLocks noGrp="1"/>
          </p:cNvSpPr>
          <p:nvPr>
            <p:ph type="sldNum" sz="quarter" idx="11"/>
          </p:nvPr>
        </p:nvSpPr>
        <p:spPr>
          <a:xfrm>
            <a:off x="11385552" y="6515101"/>
            <a:ext cx="740833" cy="365125"/>
          </a:xfrm>
        </p:spPr>
        <p:txBody>
          <a:bodyPr/>
          <a:lstStyle>
            <a:lvl1pPr>
              <a:defRPr sz="900"/>
            </a:lvl1pPr>
          </a:lstStyle>
          <a:p>
            <a:pPr>
              <a:defRPr/>
            </a:pPr>
            <a:fld id="{8FDEDA8B-7934-456B-8FC3-1DF2306BE3A5}" type="slidenum">
              <a:rPr lang="en-US" altLang="en-US"/>
              <a:pPr>
                <a:defRPr/>
              </a:pPr>
              <a:t>‹#›</a:t>
            </a:fld>
            <a:endParaRPr lang="en-US" altLang="en-US"/>
          </a:p>
        </p:txBody>
      </p:sp>
    </p:spTree>
    <p:extLst>
      <p:ext uri="{BB962C8B-B14F-4D97-AF65-F5344CB8AC3E}">
        <p14:creationId xmlns:p14="http://schemas.microsoft.com/office/powerpoint/2010/main" val="708488487"/>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1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515101"/>
            <a:ext cx="2844800" cy="365125"/>
          </a:xfrm>
        </p:spPr>
        <p:txBody>
          <a:bodyPr/>
          <a:lstStyle>
            <a:lvl1pPr>
              <a:defRPr sz="900"/>
            </a:lvl1pPr>
          </a:lstStyle>
          <a:p>
            <a:pPr>
              <a:defRPr/>
            </a:pPr>
            <a:fld id="{5C8A5744-F7B3-4D43-A937-0ADBF345AAB3}" type="datetime1">
              <a:rPr lang="en-US"/>
              <a:pPr>
                <a:defRPr/>
              </a:pPr>
              <a:t>11/11/2023</a:t>
            </a:fld>
            <a:endParaRPr lang="en-US"/>
          </a:p>
        </p:txBody>
      </p:sp>
      <p:sp>
        <p:nvSpPr>
          <p:cNvPr id="3" name="Slide Number Placeholder 3"/>
          <p:cNvSpPr>
            <a:spLocks noGrp="1"/>
          </p:cNvSpPr>
          <p:nvPr>
            <p:ph type="sldNum" sz="quarter" idx="11"/>
          </p:nvPr>
        </p:nvSpPr>
        <p:spPr>
          <a:xfrm>
            <a:off x="11385552" y="6515101"/>
            <a:ext cx="740833" cy="365125"/>
          </a:xfrm>
        </p:spPr>
        <p:txBody>
          <a:bodyPr/>
          <a:lstStyle>
            <a:lvl1pPr>
              <a:defRPr sz="900"/>
            </a:lvl1pPr>
          </a:lstStyle>
          <a:p>
            <a:pPr>
              <a:defRPr/>
            </a:pPr>
            <a:fld id="{A8D6A3AF-4933-4C7F-BA34-1F9C304BCC5E}" type="slidenum">
              <a:rPr lang="en-US" altLang="en-US"/>
              <a:pPr>
                <a:defRPr/>
              </a:pPr>
              <a:t>‹#›</a:t>
            </a:fld>
            <a:endParaRPr lang="en-US" altLang="en-US"/>
          </a:p>
        </p:txBody>
      </p:sp>
    </p:spTree>
    <p:extLst>
      <p:ext uri="{BB962C8B-B14F-4D97-AF65-F5344CB8AC3E}">
        <p14:creationId xmlns:p14="http://schemas.microsoft.com/office/powerpoint/2010/main" val="2453989453"/>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1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515101"/>
            <a:ext cx="2844800" cy="365125"/>
          </a:xfrm>
        </p:spPr>
        <p:txBody>
          <a:bodyPr/>
          <a:lstStyle>
            <a:lvl1pPr>
              <a:defRPr sz="900"/>
            </a:lvl1pPr>
          </a:lstStyle>
          <a:p>
            <a:pPr>
              <a:defRPr/>
            </a:pPr>
            <a:fld id="{C2300E44-3B08-434B-9242-64E136C1FFDB}" type="datetime1">
              <a:rPr lang="en-US"/>
              <a:pPr>
                <a:defRPr/>
              </a:pPr>
              <a:t>11/11/2023</a:t>
            </a:fld>
            <a:endParaRPr lang="en-US"/>
          </a:p>
        </p:txBody>
      </p:sp>
      <p:sp>
        <p:nvSpPr>
          <p:cNvPr id="3" name="Slide Number Placeholder 3"/>
          <p:cNvSpPr>
            <a:spLocks noGrp="1"/>
          </p:cNvSpPr>
          <p:nvPr>
            <p:ph type="sldNum" sz="quarter" idx="11"/>
          </p:nvPr>
        </p:nvSpPr>
        <p:spPr>
          <a:xfrm>
            <a:off x="11385552" y="6515101"/>
            <a:ext cx="740833" cy="365125"/>
          </a:xfrm>
        </p:spPr>
        <p:txBody>
          <a:bodyPr/>
          <a:lstStyle>
            <a:lvl1pPr>
              <a:defRPr sz="900"/>
            </a:lvl1pPr>
          </a:lstStyle>
          <a:p>
            <a:pPr>
              <a:defRPr/>
            </a:pPr>
            <a:fld id="{8BFF3F27-EADF-4929-B2EE-151386B2C462}" type="slidenum">
              <a:rPr lang="en-US" altLang="en-US"/>
              <a:pPr>
                <a:defRPr/>
              </a:pPr>
              <a:t>‹#›</a:t>
            </a:fld>
            <a:endParaRPr lang="en-US" altLang="en-US"/>
          </a:p>
        </p:txBody>
      </p:sp>
    </p:spTree>
    <p:extLst>
      <p:ext uri="{BB962C8B-B14F-4D97-AF65-F5344CB8AC3E}">
        <p14:creationId xmlns:p14="http://schemas.microsoft.com/office/powerpoint/2010/main" val="2741618744"/>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1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515101"/>
            <a:ext cx="2844800" cy="365125"/>
          </a:xfrm>
        </p:spPr>
        <p:txBody>
          <a:bodyPr/>
          <a:lstStyle>
            <a:lvl1pPr>
              <a:defRPr sz="900"/>
            </a:lvl1pPr>
          </a:lstStyle>
          <a:p>
            <a:pPr>
              <a:defRPr/>
            </a:pPr>
            <a:fld id="{B54737D3-DF56-42B7-BD3A-BDD2FBA51C4F}" type="datetime1">
              <a:rPr lang="en-US"/>
              <a:pPr>
                <a:defRPr/>
              </a:pPr>
              <a:t>11/11/2023</a:t>
            </a:fld>
            <a:endParaRPr lang="en-US"/>
          </a:p>
        </p:txBody>
      </p:sp>
      <p:sp>
        <p:nvSpPr>
          <p:cNvPr id="3" name="Slide Number Placeholder 3"/>
          <p:cNvSpPr>
            <a:spLocks noGrp="1"/>
          </p:cNvSpPr>
          <p:nvPr>
            <p:ph type="sldNum" sz="quarter" idx="11"/>
          </p:nvPr>
        </p:nvSpPr>
        <p:spPr>
          <a:xfrm>
            <a:off x="11385552" y="6515101"/>
            <a:ext cx="740833" cy="365125"/>
          </a:xfrm>
        </p:spPr>
        <p:txBody>
          <a:bodyPr/>
          <a:lstStyle>
            <a:lvl1pPr>
              <a:defRPr sz="900"/>
            </a:lvl1pPr>
          </a:lstStyle>
          <a:p>
            <a:pPr>
              <a:defRPr/>
            </a:pPr>
            <a:fld id="{202B4CD9-DD29-4F70-BD92-7165B6779E64}" type="slidenum">
              <a:rPr lang="en-US" altLang="en-US"/>
              <a:pPr>
                <a:defRPr/>
              </a:pPr>
              <a:t>‹#›</a:t>
            </a:fld>
            <a:endParaRPr lang="en-US" altLang="en-US"/>
          </a:p>
        </p:txBody>
      </p:sp>
    </p:spTree>
    <p:extLst>
      <p:ext uri="{BB962C8B-B14F-4D97-AF65-F5344CB8AC3E}">
        <p14:creationId xmlns:p14="http://schemas.microsoft.com/office/powerpoint/2010/main" val="1206751940"/>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1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515101"/>
            <a:ext cx="2844800" cy="365125"/>
          </a:xfrm>
        </p:spPr>
        <p:txBody>
          <a:bodyPr/>
          <a:lstStyle>
            <a:lvl1pPr>
              <a:defRPr sz="900"/>
            </a:lvl1pPr>
          </a:lstStyle>
          <a:p>
            <a:pPr>
              <a:defRPr/>
            </a:pPr>
            <a:fld id="{EFD8F61C-A659-4F71-8CC7-42D4DD58CDDA}" type="datetime1">
              <a:rPr lang="en-US"/>
              <a:pPr>
                <a:defRPr/>
              </a:pPr>
              <a:t>11/11/2023</a:t>
            </a:fld>
            <a:endParaRPr lang="en-US"/>
          </a:p>
        </p:txBody>
      </p:sp>
      <p:sp>
        <p:nvSpPr>
          <p:cNvPr id="3" name="Slide Number Placeholder 3"/>
          <p:cNvSpPr>
            <a:spLocks noGrp="1"/>
          </p:cNvSpPr>
          <p:nvPr>
            <p:ph type="sldNum" sz="quarter" idx="11"/>
          </p:nvPr>
        </p:nvSpPr>
        <p:spPr>
          <a:xfrm>
            <a:off x="11385552" y="6515101"/>
            <a:ext cx="740833" cy="365125"/>
          </a:xfrm>
        </p:spPr>
        <p:txBody>
          <a:bodyPr/>
          <a:lstStyle>
            <a:lvl1pPr>
              <a:defRPr sz="900"/>
            </a:lvl1pPr>
          </a:lstStyle>
          <a:p>
            <a:pPr>
              <a:defRPr/>
            </a:pPr>
            <a:fld id="{ED981C8A-5DA7-45D9-881C-B530A3F624B0}" type="slidenum">
              <a:rPr lang="en-US" altLang="en-US"/>
              <a:pPr>
                <a:defRPr/>
              </a:pPr>
              <a:t>‹#›</a:t>
            </a:fld>
            <a:endParaRPr lang="en-US" altLang="en-US"/>
          </a:p>
        </p:txBody>
      </p:sp>
    </p:spTree>
    <p:extLst>
      <p:ext uri="{BB962C8B-B14F-4D97-AF65-F5344CB8AC3E}">
        <p14:creationId xmlns:p14="http://schemas.microsoft.com/office/powerpoint/2010/main" val="3784338604"/>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515101"/>
            <a:ext cx="2844800" cy="365125"/>
          </a:xfrm>
        </p:spPr>
        <p:txBody>
          <a:bodyPr/>
          <a:lstStyle>
            <a:lvl1pPr>
              <a:defRPr sz="900"/>
            </a:lvl1pPr>
          </a:lstStyle>
          <a:p>
            <a:pPr>
              <a:defRPr/>
            </a:pPr>
            <a:fld id="{4C95E5CD-C890-4A80-9F9E-8BE08CCD6B92}" type="datetime1">
              <a:rPr lang="en-US"/>
              <a:pPr>
                <a:defRPr/>
              </a:pPr>
              <a:t>11/11/2023</a:t>
            </a:fld>
            <a:endParaRPr lang="en-US"/>
          </a:p>
        </p:txBody>
      </p:sp>
      <p:sp>
        <p:nvSpPr>
          <p:cNvPr id="3" name="Slide Number Placeholder 3"/>
          <p:cNvSpPr>
            <a:spLocks noGrp="1"/>
          </p:cNvSpPr>
          <p:nvPr>
            <p:ph type="sldNum" sz="quarter" idx="11"/>
          </p:nvPr>
        </p:nvSpPr>
        <p:spPr>
          <a:xfrm>
            <a:off x="11385552" y="6515101"/>
            <a:ext cx="740833" cy="365125"/>
          </a:xfrm>
        </p:spPr>
        <p:txBody>
          <a:bodyPr/>
          <a:lstStyle>
            <a:lvl1pPr>
              <a:defRPr sz="900"/>
            </a:lvl1pPr>
          </a:lstStyle>
          <a:p>
            <a:pPr>
              <a:defRPr/>
            </a:pPr>
            <a:fld id="{0DB45AB6-8A40-41F3-A832-BA1B964426ED}" type="slidenum">
              <a:rPr lang="en-US" altLang="en-US"/>
              <a:pPr>
                <a:defRPr/>
              </a:pPr>
              <a:t>‹#›</a:t>
            </a:fld>
            <a:endParaRPr lang="en-US" altLang="en-US"/>
          </a:p>
        </p:txBody>
      </p:sp>
    </p:spTree>
    <p:extLst>
      <p:ext uri="{BB962C8B-B14F-4D97-AF65-F5344CB8AC3E}">
        <p14:creationId xmlns:p14="http://schemas.microsoft.com/office/powerpoint/2010/main" val="853504318"/>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515101"/>
            <a:ext cx="2844800" cy="365125"/>
          </a:xfrm>
        </p:spPr>
        <p:txBody>
          <a:bodyPr/>
          <a:lstStyle>
            <a:lvl1pPr>
              <a:defRPr sz="900"/>
            </a:lvl1pPr>
          </a:lstStyle>
          <a:p>
            <a:pPr>
              <a:defRPr/>
            </a:pPr>
            <a:fld id="{EC14D047-EA1B-4CB8-94E2-51D3125709F5}" type="datetime1">
              <a:rPr lang="en-US"/>
              <a:pPr>
                <a:defRPr/>
              </a:pPr>
              <a:t>11/11/2023</a:t>
            </a:fld>
            <a:endParaRPr lang="en-US"/>
          </a:p>
        </p:txBody>
      </p:sp>
      <p:sp>
        <p:nvSpPr>
          <p:cNvPr id="3" name="Slide Number Placeholder 3"/>
          <p:cNvSpPr>
            <a:spLocks noGrp="1"/>
          </p:cNvSpPr>
          <p:nvPr>
            <p:ph type="sldNum" sz="quarter" idx="11"/>
          </p:nvPr>
        </p:nvSpPr>
        <p:spPr>
          <a:xfrm>
            <a:off x="11385552" y="6515101"/>
            <a:ext cx="740833" cy="365125"/>
          </a:xfrm>
        </p:spPr>
        <p:txBody>
          <a:bodyPr/>
          <a:lstStyle>
            <a:lvl1pPr>
              <a:defRPr sz="900"/>
            </a:lvl1pPr>
          </a:lstStyle>
          <a:p>
            <a:pPr>
              <a:defRPr/>
            </a:pPr>
            <a:fld id="{93B54780-4498-4FBC-A67B-097C93FEB9FA}" type="slidenum">
              <a:rPr lang="en-US" altLang="en-US"/>
              <a:pPr>
                <a:defRPr/>
              </a:pPr>
              <a:t>‹#›</a:t>
            </a:fld>
            <a:endParaRPr lang="en-US" altLang="en-US"/>
          </a:p>
        </p:txBody>
      </p:sp>
    </p:spTree>
    <p:extLst>
      <p:ext uri="{BB962C8B-B14F-4D97-AF65-F5344CB8AC3E}">
        <p14:creationId xmlns:p14="http://schemas.microsoft.com/office/powerpoint/2010/main" val="3300997073"/>
      </p:ext>
    </p:extLst>
  </p:cSld>
  <p:clrMapOvr>
    <a:overrideClrMapping bg1="lt1" tx1="dk1" bg2="lt2" tx2="dk2" accent1="accent1" accent2="accent2" accent3="accent3" accent4="accent4" accent5="accent5" accent6="accent6" hlink="hlink" folHlink="folHlink"/>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36.xml"/><Relationship Id="rId18" Type="http://schemas.openxmlformats.org/officeDocument/2006/relationships/slideLayout" Target="../slideLayouts/slideLayout41.xml"/><Relationship Id="rId26" Type="http://schemas.openxmlformats.org/officeDocument/2006/relationships/slideLayout" Target="../slideLayouts/slideLayout49.xml"/><Relationship Id="rId39" Type="http://schemas.openxmlformats.org/officeDocument/2006/relationships/slideLayout" Target="../slideLayouts/slideLayout62.xml"/><Relationship Id="rId21" Type="http://schemas.openxmlformats.org/officeDocument/2006/relationships/slideLayout" Target="../slideLayouts/slideLayout44.xml"/><Relationship Id="rId34" Type="http://schemas.openxmlformats.org/officeDocument/2006/relationships/slideLayout" Target="../slideLayouts/slideLayout57.xml"/><Relationship Id="rId42" Type="http://schemas.openxmlformats.org/officeDocument/2006/relationships/slideLayout" Target="../slideLayouts/slideLayout65.xml"/><Relationship Id="rId47" Type="http://schemas.openxmlformats.org/officeDocument/2006/relationships/slideLayout" Target="../slideLayouts/slideLayout70.xml"/><Relationship Id="rId50" Type="http://schemas.openxmlformats.org/officeDocument/2006/relationships/slideLayout" Target="../slideLayouts/slideLayout73.xml"/><Relationship Id="rId55" Type="http://schemas.openxmlformats.org/officeDocument/2006/relationships/slideLayout" Target="../slideLayouts/slideLayout78.xml"/><Relationship Id="rId63" Type="http://schemas.openxmlformats.org/officeDocument/2006/relationships/slideLayout" Target="../slideLayouts/slideLayout86.xml"/><Relationship Id="rId68" Type="http://schemas.openxmlformats.org/officeDocument/2006/relationships/slideLayout" Target="../slideLayouts/slideLayout91.xml"/><Relationship Id="rId76" Type="http://schemas.openxmlformats.org/officeDocument/2006/relationships/slideLayout" Target="../slideLayouts/slideLayout99.xml"/><Relationship Id="rId84" Type="http://schemas.openxmlformats.org/officeDocument/2006/relationships/slideLayout" Target="../slideLayouts/slideLayout107.xml"/><Relationship Id="rId89" Type="http://schemas.openxmlformats.org/officeDocument/2006/relationships/slideLayout" Target="../slideLayouts/slideLayout112.xml"/><Relationship Id="rId7" Type="http://schemas.openxmlformats.org/officeDocument/2006/relationships/slideLayout" Target="../slideLayouts/slideLayout30.xml"/><Relationship Id="rId71" Type="http://schemas.openxmlformats.org/officeDocument/2006/relationships/slideLayout" Target="../slideLayouts/slideLayout94.xml"/><Relationship Id="rId92" Type="http://schemas.openxmlformats.org/officeDocument/2006/relationships/slideLayout" Target="../slideLayouts/slideLayout115.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9" Type="http://schemas.openxmlformats.org/officeDocument/2006/relationships/slideLayout" Target="../slideLayouts/slideLayout52.xml"/><Relationship Id="rId11" Type="http://schemas.openxmlformats.org/officeDocument/2006/relationships/slideLayout" Target="../slideLayouts/slideLayout34.xml"/><Relationship Id="rId24" Type="http://schemas.openxmlformats.org/officeDocument/2006/relationships/slideLayout" Target="../slideLayouts/slideLayout47.xml"/><Relationship Id="rId32" Type="http://schemas.openxmlformats.org/officeDocument/2006/relationships/slideLayout" Target="../slideLayouts/slideLayout55.xml"/><Relationship Id="rId37" Type="http://schemas.openxmlformats.org/officeDocument/2006/relationships/slideLayout" Target="../slideLayouts/slideLayout60.xml"/><Relationship Id="rId40" Type="http://schemas.openxmlformats.org/officeDocument/2006/relationships/slideLayout" Target="../slideLayouts/slideLayout63.xml"/><Relationship Id="rId45" Type="http://schemas.openxmlformats.org/officeDocument/2006/relationships/slideLayout" Target="../slideLayouts/slideLayout68.xml"/><Relationship Id="rId53" Type="http://schemas.openxmlformats.org/officeDocument/2006/relationships/slideLayout" Target="../slideLayouts/slideLayout76.xml"/><Relationship Id="rId58" Type="http://schemas.openxmlformats.org/officeDocument/2006/relationships/slideLayout" Target="../slideLayouts/slideLayout81.xml"/><Relationship Id="rId66" Type="http://schemas.openxmlformats.org/officeDocument/2006/relationships/slideLayout" Target="../slideLayouts/slideLayout89.xml"/><Relationship Id="rId74" Type="http://schemas.openxmlformats.org/officeDocument/2006/relationships/slideLayout" Target="../slideLayouts/slideLayout97.xml"/><Relationship Id="rId79" Type="http://schemas.openxmlformats.org/officeDocument/2006/relationships/slideLayout" Target="../slideLayouts/slideLayout102.xml"/><Relationship Id="rId87" Type="http://schemas.openxmlformats.org/officeDocument/2006/relationships/slideLayout" Target="../slideLayouts/slideLayout110.xml"/><Relationship Id="rId5" Type="http://schemas.openxmlformats.org/officeDocument/2006/relationships/slideLayout" Target="../slideLayouts/slideLayout28.xml"/><Relationship Id="rId61" Type="http://schemas.openxmlformats.org/officeDocument/2006/relationships/slideLayout" Target="../slideLayouts/slideLayout84.xml"/><Relationship Id="rId82" Type="http://schemas.openxmlformats.org/officeDocument/2006/relationships/slideLayout" Target="../slideLayouts/slideLayout105.xml"/><Relationship Id="rId90" Type="http://schemas.openxmlformats.org/officeDocument/2006/relationships/slideLayout" Target="../slideLayouts/slideLayout113.xml"/><Relationship Id="rId95" Type="http://schemas.openxmlformats.org/officeDocument/2006/relationships/slideLayout" Target="../slideLayouts/slideLayout118.xml"/><Relationship Id="rId19" Type="http://schemas.openxmlformats.org/officeDocument/2006/relationships/slideLayout" Target="../slideLayouts/slideLayout42.xml"/><Relationship Id="rId14" Type="http://schemas.openxmlformats.org/officeDocument/2006/relationships/slideLayout" Target="../slideLayouts/slideLayout37.xml"/><Relationship Id="rId22" Type="http://schemas.openxmlformats.org/officeDocument/2006/relationships/slideLayout" Target="../slideLayouts/slideLayout45.xml"/><Relationship Id="rId27" Type="http://schemas.openxmlformats.org/officeDocument/2006/relationships/slideLayout" Target="../slideLayouts/slideLayout50.xml"/><Relationship Id="rId30" Type="http://schemas.openxmlformats.org/officeDocument/2006/relationships/slideLayout" Target="../slideLayouts/slideLayout53.xml"/><Relationship Id="rId35" Type="http://schemas.openxmlformats.org/officeDocument/2006/relationships/slideLayout" Target="../slideLayouts/slideLayout58.xml"/><Relationship Id="rId43" Type="http://schemas.openxmlformats.org/officeDocument/2006/relationships/slideLayout" Target="../slideLayouts/slideLayout66.xml"/><Relationship Id="rId48" Type="http://schemas.openxmlformats.org/officeDocument/2006/relationships/slideLayout" Target="../slideLayouts/slideLayout71.xml"/><Relationship Id="rId56" Type="http://schemas.openxmlformats.org/officeDocument/2006/relationships/slideLayout" Target="../slideLayouts/slideLayout79.xml"/><Relationship Id="rId64" Type="http://schemas.openxmlformats.org/officeDocument/2006/relationships/slideLayout" Target="../slideLayouts/slideLayout87.xml"/><Relationship Id="rId69" Type="http://schemas.openxmlformats.org/officeDocument/2006/relationships/slideLayout" Target="../slideLayouts/slideLayout92.xml"/><Relationship Id="rId77" Type="http://schemas.openxmlformats.org/officeDocument/2006/relationships/slideLayout" Target="../slideLayouts/slideLayout100.xml"/><Relationship Id="rId8" Type="http://schemas.openxmlformats.org/officeDocument/2006/relationships/slideLayout" Target="../slideLayouts/slideLayout31.xml"/><Relationship Id="rId51" Type="http://schemas.openxmlformats.org/officeDocument/2006/relationships/slideLayout" Target="../slideLayouts/slideLayout74.xml"/><Relationship Id="rId72" Type="http://schemas.openxmlformats.org/officeDocument/2006/relationships/slideLayout" Target="../slideLayouts/slideLayout95.xml"/><Relationship Id="rId80" Type="http://schemas.openxmlformats.org/officeDocument/2006/relationships/slideLayout" Target="../slideLayouts/slideLayout103.xml"/><Relationship Id="rId85" Type="http://schemas.openxmlformats.org/officeDocument/2006/relationships/slideLayout" Target="../slideLayouts/slideLayout108.xml"/><Relationship Id="rId93" Type="http://schemas.openxmlformats.org/officeDocument/2006/relationships/slideLayout" Target="../slideLayouts/slideLayout116.xml"/><Relationship Id="rId3" Type="http://schemas.openxmlformats.org/officeDocument/2006/relationships/slideLayout" Target="../slideLayouts/slideLayout26.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slideLayout" Target="../slideLayouts/slideLayout48.xml"/><Relationship Id="rId33" Type="http://schemas.openxmlformats.org/officeDocument/2006/relationships/slideLayout" Target="../slideLayouts/slideLayout56.xml"/><Relationship Id="rId38" Type="http://schemas.openxmlformats.org/officeDocument/2006/relationships/slideLayout" Target="../slideLayouts/slideLayout61.xml"/><Relationship Id="rId46" Type="http://schemas.openxmlformats.org/officeDocument/2006/relationships/slideLayout" Target="../slideLayouts/slideLayout69.xml"/><Relationship Id="rId59" Type="http://schemas.openxmlformats.org/officeDocument/2006/relationships/slideLayout" Target="../slideLayouts/slideLayout82.xml"/><Relationship Id="rId67" Type="http://schemas.openxmlformats.org/officeDocument/2006/relationships/slideLayout" Target="../slideLayouts/slideLayout90.xml"/><Relationship Id="rId20" Type="http://schemas.openxmlformats.org/officeDocument/2006/relationships/slideLayout" Target="../slideLayouts/slideLayout43.xml"/><Relationship Id="rId41" Type="http://schemas.openxmlformats.org/officeDocument/2006/relationships/slideLayout" Target="../slideLayouts/slideLayout64.xml"/><Relationship Id="rId54" Type="http://schemas.openxmlformats.org/officeDocument/2006/relationships/slideLayout" Target="../slideLayouts/slideLayout77.xml"/><Relationship Id="rId62" Type="http://schemas.openxmlformats.org/officeDocument/2006/relationships/slideLayout" Target="../slideLayouts/slideLayout85.xml"/><Relationship Id="rId70" Type="http://schemas.openxmlformats.org/officeDocument/2006/relationships/slideLayout" Target="../slideLayouts/slideLayout93.xml"/><Relationship Id="rId75" Type="http://schemas.openxmlformats.org/officeDocument/2006/relationships/slideLayout" Target="../slideLayouts/slideLayout98.xml"/><Relationship Id="rId83" Type="http://schemas.openxmlformats.org/officeDocument/2006/relationships/slideLayout" Target="../slideLayouts/slideLayout106.xml"/><Relationship Id="rId88" Type="http://schemas.openxmlformats.org/officeDocument/2006/relationships/slideLayout" Target="../slideLayouts/slideLayout111.xml"/><Relationship Id="rId91" Type="http://schemas.openxmlformats.org/officeDocument/2006/relationships/slideLayout" Target="../slideLayouts/slideLayout114.xml"/><Relationship Id="rId96" Type="http://schemas.openxmlformats.org/officeDocument/2006/relationships/theme" Target="../theme/theme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28" Type="http://schemas.openxmlformats.org/officeDocument/2006/relationships/slideLayout" Target="../slideLayouts/slideLayout51.xml"/><Relationship Id="rId36" Type="http://schemas.openxmlformats.org/officeDocument/2006/relationships/slideLayout" Target="../slideLayouts/slideLayout59.xml"/><Relationship Id="rId49" Type="http://schemas.openxmlformats.org/officeDocument/2006/relationships/slideLayout" Target="../slideLayouts/slideLayout72.xml"/><Relationship Id="rId57" Type="http://schemas.openxmlformats.org/officeDocument/2006/relationships/slideLayout" Target="../slideLayouts/slideLayout80.xml"/><Relationship Id="rId10" Type="http://schemas.openxmlformats.org/officeDocument/2006/relationships/slideLayout" Target="../slideLayouts/slideLayout33.xml"/><Relationship Id="rId31" Type="http://schemas.openxmlformats.org/officeDocument/2006/relationships/slideLayout" Target="../slideLayouts/slideLayout54.xml"/><Relationship Id="rId44" Type="http://schemas.openxmlformats.org/officeDocument/2006/relationships/slideLayout" Target="../slideLayouts/slideLayout67.xml"/><Relationship Id="rId52" Type="http://schemas.openxmlformats.org/officeDocument/2006/relationships/slideLayout" Target="../slideLayouts/slideLayout75.xml"/><Relationship Id="rId60" Type="http://schemas.openxmlformats.org/officeDocument/2006/relationships/slideLayout" Target="../slideLayouts/slideLayout83.xml"/><Relationship Id="rId65" Type="http://schemas.openxmlformats.org/officeDocument/2006/relationships/slideLayout" Target="../slideLayouts/slideLayout88.xml"/><Relationship Id="rId73" Type="http://schemas.openxmlformats.org/officeDocument/2006/relationships/slideLayout" Target="../slideLayouts/slideLayout96.xml"/><Relationship Id="rId78" Type="http://schemas.openxmlformats.org/officeDocument/2006/relationships/slideLayout" Target="../slideLayouts/slideLayout101.xml"/><Relationship Id="rId81" Type="http://schemas.openxmlformats.org/officeDocument/2006/relationships/slideLayout" Target="../slideLayouts/slideLayout104.xml"/><Relationship Id="rId86" Type="http://schemas.openxmlformats.org/officeDocument/2006/relationships/slideLayout" Target="../slideLayouts/slideLayout109.xml"/><Relationship Id="rId94" Type="http://schemas.openxmlformats.org/officeDocument/2006/relationships/slideLayout" Target="../slideLayouts/slideLayout117.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26.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theme" Target="../theme/theme4.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37.xml"/><Relationship Id="rId13" Type="http://schemas.openxmlformats.org/officeDocument/2006/relationships/slideLayout" Target="../slideLayouts/slideLayout142.xml"/><Relationship Id="rId18" Type="http://schemas.openxmlformats.org/officeDocument/2006/relationships/slideLayout" Target="../slideLayouts/slideLayout147.xml"/><Relationship Id="rId3" Type="http://schemas.openxmlformats.org/officeDocument/2006/relationships/slideLayout" Target="../slideLayouts/slideLayout132.xml"/><Relationship Id="rId21" Type="http://schemas.openxmlformats.org/officeDocument/2006/relationships/slideLayout" Target="../slideLayouts/slideLayout150.xml"/><Relationship Id="rId7" Type="http://schemas.openxmlformats.org/officeDocument/2006/relationships/slideLayout" Target="../slideLayouts/slideLayout136.xml"/><Relationship Id="rId12" Type="http://schemas.openxmlformats.org/officeDocument/2006/relationships/slideLayout" Target="../slideLayouts/slideLayout141.xml"/><Relationship Id="rId17" Type="http://schemas.openxmlformats.org/officeDocument/2006/relationships/slideLayout" Target="../slideLayouts/slideLayout146.xml"/><Relationship Id="rId2" Type="http://schemas.openxmlformats.org/officeDocument/2006/relationships/slideLayout" Target="../slideLayouts/slideLayout131.xml"/><Relationship Id="rId16" Type="http://schemas.openxmlformats.org/officeDocument/2006/relationships/slideLayout" Target="../slideLayouts/slideLayout145.xml"/><Relationship Id="rId20" Type="http://schemas.openxmlformats.org/officeDocument/2006/relationships/slideLayout" Target="../slideLayouts/slideLayout149.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5" Type="http://schemas.openxmlformats.org/officeDocument/2006/relationships/slideLayout" Target="../slideLayouts/slideLayout144.xml"/><Relationship Id="rId10" Type="http://schemas.openxmlformats.org/officeDocument/2006/relationships/slideLayout" Target="../slideLayouts/slideLayout139.xml"/><Relationship Id="rId19" Type="http://schemas.openxmlformats.org/officeDocument/2006/relationships/slideLayout" Target="../slideLayouts/slideLayout148.xml"/><Relationship Id="rId4" Type="http://schemas.openxmlformats.org/officeDocument/2006/relationships/slideLayout" Target="../slideLayouts/slideLayout133.xml"/><Relationship Id="rId9" Type="http://schemas.openxmlformats.org/officeDocument/2006/relationships/slideLayout" Target="../slideLayouts/slideLayout138.xml"/><Relationship Id="rId14" Type="http://schemas.openxmlformats.org/officeDocument/2006/relationships/slideLayout" Target="../slideLayouts/slideLayout143.xml"/><Relationship Id="rId22"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58.xml"/><Relationship Id="rId13" Type="http://schemas.openxmlformats.org/officeDocument/2006/relationships/slideLayout" Target="../slideLayouts/slideLayout163.xml"/><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slideLayout" Target="../slideLayouts/slideLayout162.xml"/><Relationship Id="rId2" Type="http://schemas.openxmlformats.org/officeDocument/2006/relationships/slideLayout" Target="../slideLayouts/slideLayout152.xml"/><Relationship Id="rId16" Type="http://schemas.openxmlformats.org/officeDocument/2006/relationships/image" Target="../media/image4.png"/><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5" Type="http://schemas.openxmlformats.org/officeDocument/2006/relationships/theme" Target="../theme/theme6.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 Id="rId14" Type="http://schemas.openxmlformats.org/officeDocument/2006/relationships/slideLayout" Target="../slideLayouts/slideLayout1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D6A04A-09D2-4C5D-A2FF-31ED4F3F7227}" type="datetimeFigureOut">
              <a:rPr lang="en-US" smtClean="0"/>
              <a:pPr/>
              <a:t>11/11/2023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8E61D7-7134-451C-9D78-A25CCCA62471}" type="slidenum">
              <a:rPr lang="en-US" smtClean="0"/>
              <a:pPr/>
              <a:t>‹#›</a:t>
            </a:fld>
            <a:endParaRPr lang="en-US"/>
          </a:p>
        </p:txBody>
      </p:sp>
    </p:spTree>
    <p:extLst>
      <p:ext uri="{BB962C8B-B14F-4D97-AF65-F5344CB8AC3E}">
        <p14:creationId xmlns:p14="http://schemas.microsoft.com/office/powerpoint/2010/main" val="343512301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046DAD-744D-4DC0-BEB8-31573D817C38}" type="datetimeFigureOut">
              <a:rPr lang="vi-VN" smtClean="0"/>
              <a:pPr/>
              <a:t>11/11/2023</a:t>
            </a:fld>
            <a:endParaRPr lang="vi-VN"/>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00EF2A-AA71-4872-A66C-3F4EA17855AF}" type="slidenum">
              <a:rPr lang="vi-VN" smtClean="0"/>
              <a:pPr/>
              <a:t>‹#›</a:t>
            </a:fld>
            <a:endParaRPr lang="vi-VN"/>
          </a:p>
        </p:txBody>
      </p:sp>
    </p:spTree>
    <p:extLst>
      <p:ext uri="{BB962C8B-B14F-4D97-AF65-F5344CB8AC3E}">
        <p14:creationId xmlns:p14="http://schemas.microsoft.com/office/powerpoint/2010/main" val="1353470456"/>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mn-lt"/>
              </a:defRPr>
            </a:lvl1pPr>
          </a:lstStyle>
          <a:p>
            <a:pPr>
              <a:defRPr/>
            </a:pPr>
            <a:fld id="{29AFFF2F-4729-4003-95C0-0F70F88B45FE}" type="datetime1">
              <a:rPr lang="en-US"/>
              <a:pPr>
                <a:defRPr/>
              </a:pPr>
              <a:t>11/11/2023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defRPr>
            </a:lvl1pPr>
          </a:lstStyle>
          <a:p>
            <a:pPr>
              <a:defRPr/>
            </a:pPr>
            <a:r>
              <a:rPr lang="en-US"/>
              <a:t>Nguyễn Tô Quốc Thái</a:t>
            </a: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fontAlgn="base">
              <a:spcBef>
                <a:spcPct val="0"/>
              </a:spcBef>
              <a:spcAft>
                <a:spcPct val="0"/>
              </a:spcAft>
              <a:defRPr/>
            </a:pPr>
            <a:fld id="{3C17FDE8-F08B-415D-A1BD-3C8050898C05}" type="slidenum">
              <a:rPr lang="en-US" altLang="en-US"/>
              <a:pPr fontAlgn="base">
                <a:spcBef>
                  <a:spcPct val="0"/>
                </a:spcBef>
                <a:spcAft>
                  <a:spcPct val="0"/>
                </a:spcAft>
                <a:defRPr/>
              </a:pPr>
              <a:t>‹#›</a:t>
            </a:fld>
            <a:endParaRPr lang="en-US" altLang="en-US"/>
          </a:p>
        </p:txBody>
      </p:sp>
    </p:spTree>
    <p:extLst>
      <p:ext uri="{BB962C8B-B14F-4D97-AF65-F5344CB8AC3E}">
        <p14:creationId xmlns:p14="http://schemas.microsoft.com/office/powerpoint/2010/main" val="3665287359"/>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 id="2147483747" r:id="rId14"/>
    <p:sldLayoutId id="2147483748" r:id="rId15"/>
    <p:sldLayoutId id="2147483749" r:id="rId16"/>
    <p:sldLayoutId id="2147483750" r:id="rId17"/>
    <p:sldLayoutId id="2147483751" r:id="rId18"/>
    <p:sldLayoutId id="2147483752" r:id="rId19"/>
    <p:sldLayoutId id="2147483753" r:id="rId20"/>
    <p:sldLayoutId id="2147483754" r:id="rId21"/>
    <p:sldLayoutId id="2147483755" r:id="rId22"/>
    <p:sldLayoutId id="2147483756" r:id="rId23"/>
    <p:sldLayoutId id="2147483757" r:id="rId24"/>
    <p:sldLayoutId id="2147483758" r:id="rId25"/>
    <p:sldLayoutId id="2147483759" r:id="rId26"/>
    <p:sldLayoutId id="2147483760" r:id="rId27"/>
    <p:sldLayoutId id="2147483761" r:id="rId28"/>
    <p:sldLayoutId id="2147483762" r:id="rId29"/>
    <p:sldLayoutId id="2147483763" r:id="rId30"/>
    <p:sldLayoutId id="2147483764" r:id="rId31"/>
    <p:sldLayoutId id="2147483765" r:id="rId32"/>
    <p:sldLayoutId id="2147483766" r:id="rId33"/>
    <p:sldLayoutId id="2147483767" r:id="rId34"/>
    <p:sldLayoutId id="2147483768" r:id="rId35"/>
    <p:sldLayoutId id="2147483769" r:id="rId36"/>
    <p:sldLayoutId id="2147483770" r:id="rId37"/>
    <p:sldLayoutId id="2147483771" r:id="rId38"/>
    <p:sldLayoutId id="2147483772" r:id="rId39"/>
    <p:sldLayoutId id="2147483773" r:id="rId40"/>
    <p:sldLayoutId id="2147483774" r:id="rId41"/>
    <p:sldLayoutId id="2147483775" r:id="rId42"/>
    <p:sldLayoutId id="2147483776" r:id="rId43"/>
    <p:sldLayoutId id="2147483777" r:id="rId44"/>
    <p:sldLayoutId id="2147483778" r:id="rId45"/>
    <p:sldLayoutId id="2147483779" r:id="rId46"/>
    <p:sldLayoutId id="2147483780" r:id="rId47"/>
    <p:sldLayoutId id="2147483781" r:id="rId48"/>
    <p:sldLayoutId id="2147483782" r:id="rId49"/>
    <p:sldLayoutId id="2147483783" r:id="rId50"/>
    <p:sldLayoutId id="2147483784" r:id="rId51"/>
    <p:sldLayoutId id="2147483785" r:id="rId52"/>
    <p:sldLayoutId id="2147483786" r:id="rId53"/>
    <p:sldLayoutId id="2147483787" r:id="rId54"/>
    <p:sldLayoutId id="2147483788" r:id="rId55"/>
    <p:sldLayoutId id="2147483789" r:id="rId56"/>
    <p:sldLayoutId id="2147483790" r:id="rId57"/>
    <p:sldLayoutId id="2147483791" r:id="rId58"/>
    <p:sldLayoutId id="2147483792" r:id="rId59"/>
    <p:sldLayoutId id="2147483793" r:id="rId60"/>
    <p:sldLayoutId id="2147483794" r:id="rId61"/>
    <p:sldLayoutId id="2147483795" r:id="rId62"/>
    <p:sldLayoutId id="2147483796" r:id="rId63"/>
    <p:sldLayoutId id="2147483797" r:id="rId64"/>
    <p:sldLayoutId id="2147483798" r:id="rId65"/>
    <p:sldLayoutId id="2147483799" r:id="rId66"/>
    <p:sldLayoutId id="2147483800" r:id="rId67"/>
    <p:sldLayoutId id="2147483801" r:id="rId68"/>
    <p:sldLayoutId id="2147483802" r:id="rId69"/>
    <p:sldLayoutId id="2147483803" r:id="rId70"/>
    <p:sldLayoutId id="2147483804" r:id="rId71"/>
    <p:sldLayoutId id="2147483805" r:id="rId72"/>
    <p:sldLayoutId id="2147483806" r:id="rId73"/>
    <p:sldLayoutId id="2147483807" r:id="rId74"/>
    <p:sldLayoutId id="2147483808" r:id="rId75"/>
    <p:sldLayoutId id="2147483809" r:id="rId76"/>
    <p:sldLayoutId id="2147483810" r:id="rId77"/>
    <p:sldLayoutId id="2147483811" r:id="rId78"/>
    <p:sldLayoutId id="2147483812" r:id="rId79"/>
    <p:sldLayoutId id="2147483813" r:id="rId80"/>
    <p:sldLayoutId id="2147483814" r:id="rId81"/>
    <p:sldLayoutId id="2147483815" r:id="rId82"/>
    <p:sldLayoutId id="2147483816" r:id="rId83"/>
    <p:sldLayoutId id="2147483817" r:id="rId84"/>
    <p:sldLayoutId id="2147483818" r:id="rId85"/>
    <p:sldLayoutId id="2147483819" r:id="rId86"/>
    <p:sldLayoutId id="2147483820" r:id="rId87"/>
    <p:sldLayoutId id="2147483821" r:id="rId88"/>
    <p:sldLayoutId id="2147483822" r:id="rId89"/>
    <p:sldLayoutId id="2147483823" r:id="rId90"/>
    <p:sldLayoutId id="2147483824" r:id="rId91"/>
    <p:sldLayoutId id="2147483825" r:id="rId92"/>
    <p:sldLayoutId id="2147483826" r:id="rId93"/>
    <p:sldLayoutId id="2147483827" r:id="rId94"/>
    <p:sldLayoutId id="2147483828" r:id="rId95"/>
  </p:sldLayoutIdLst>
  <p:transition spd="med">
    <p:fade/>
  </p:transition>
  <p:hf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Arial" panose="020B0604020202020204" pitchFamily="34" charset="0"/>
        </a:defRPr>
      </a:lvl2pPr>
      <a:lvl3pPr algn="ctr" rtl="0" eaLnBrk="0" fontAlgn="base" hangingPunct="0">
        <a:spcBef>
          <a:spcPct val="0"/>
        </a:spcBef>
        <a:spcAft>
          <a:spcPct val="0"/>
        </a:spcAft>
        <a:defRPr sz="4400">
          <a:solidFill>
            <a:schemeClr val="tx1"/>
          </a:solidFill>
          <a:latin typeface="Arial" panose="020B0604020202020204" pitchFamily="34" charset="0"/>
        </a:defRPr>
      </a:lvl3pPr>
      <a:lvl4pPr algn="ctr" rtl="0" eaLnBrk="0" fontAlgn="base" hangingPunct="0">
        <a:spcBef>
          <a:spcPct val="0"/>
        </a:spcBef>
        <a:spcAft>
          <a:spcPct val="0"/>
        </a:spcAft>
        <a:defRPr sz="4400">
          <a:solidFill>
            <a:schemeClr val="tx1"/>
          </a:solidFill>
          <a:latin typeface="Arial" panose="020B0604020202020204" pitchFamily="34" charset="0"/>
        </a:defRPr>
      </a:lvl4pPr>
      <a:lvl5pPr algn="ctr" rtl="0" eaLnBrk="0" fontAlgn="base" hangingPunct="0">
        <a:spcBef>
          <a:spcPct val="0"/>
        </a:spcBef>
        <a:spcAft>
          <a:spcPct val="0"/>
        </a:spcAft>
        <a:defRPr sz="4400">
          <a:solidFill>
            <a:schemeClr val="tx1"/>
          </a:solidFill>
          <a:latin typeface="Arial" panose="020B0604020202020204" pitchFamily="34" charset="0"/>
        </a:defRPr>
      </a:lvl5pPr>
      <a:lvl6pPr marL="457200" algn="ctr" rtl="0" fontAlgn="base">
        <a:spcBef>
          <a:spcPct val="0"/>
        </a:spcBef>
        <a:spcAft>
          <a:spcPct val="0"/>
        </a:spcAft>
        <a:defRPr sz="4400">
          <a:solidFill>
            <a:schemeClr val="tx1"/>
          </a:solidFill>
          <a:latin typeface="Arial" panose="020B0604020202020204" pitchFamily="34" charset="0"/>
        </a:defRPr>
      </a:lvl6pPr>
      <a:lvl7pPr marL="914400" algn="ctr" rtl="0" fontAlgn="base">
        <a:spcBef>
          <a:spcPct val="0"/>
        </a:spcBef>
        <a:spcAft>
          <a:spcPct val="0"/>
        </a:spcAft>
        <a:defRPr sz="4400">
          <a:solidFill>
            <a:schemeClr val="tx1"/>
          </a:solidFill>
          <a:latin typeface="Arial" panose="020B0604020202020204" pitchFamily="34" charset="0"/>
        </a:defRPr>
      </a:lvl7pPr>
      <a:lvl8pPr marL="1371600" algn="ctr" rtl="0" fontAlgn="base">
        <a:spcBef>
          <a:spcPct val="0"/>
        </a:spcBef>
        <a:spcAft>
          <a:spcPct val="0"/>
        </a:spcAft>
        <a:defRPr sz="4400">
          <a:solidFill>
            <a:schemeClr val="tx1"/>
          </a:solidFill>
          <a:latin typeface="Arial" panose="020B0604020202020204" pitchFamily="34" charset="0"/>
        </a:defRPr>
      </a:lvl8pPr>
      <a:lvl9pPr marL="1828800" algn="ctr" rtl="0" fontAlgn="base">
        <a:spcBef>
          <a:spcPct val="0"/>
        </a:spcBef>
        <a:spcAft>
          <a:spcPct val="0"/>
        </a:spcAft>
        <a:defRPr sz="4400">
          <a:solidFill>
            <a:schemeClr val="tx1"/>
          </a:solidFill>
          <a:latin typeface="Arial" panose="020B0604020202020204"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02DAEB-4BAD-44FF-885F-994002328A5F}" type="datetimeFigureOut">
              <a:rPr lang="en-US" smtClean="0"/>
              <a:pPr/>
              <a:t>11/11/2023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69AB9A-21E2-437E-8463-8176122B8287}" type="slidenum">
              <a:rPr lang="en-US" smtClean="0"/>
              <a:pPr/>
              <a:t>‹#›</a:t>
            </a:fld>
            <a:endParaRPr lang="en-US"/>
          </a:p>
        </p:txBody>
      </p:sp>
    </p:spTree>
    <p:extLst>
      <p:ext uri="{BB962C8B-B14F-4D97-AF65-F5344CB8AC3E}">
        <p14:creationId xmlns:p14="http://schemas.microsoft.com/office/powerpoint/2010/main" val="2504294052"/>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200"/>
            <a:fld id="{4744E560-77BF-4D1A-B6E7-CD55CE12B1B8}" type="datetimeFigureOut">
              <a:rPr lang="en-US" smtClean="0">
                <a:solidFill>
                  <a:prstClr val="black">
                    <a:tint val="75000"/>
                  </a:prstClr>
                </a:solidFill>
              </a:rPr>
              <a:pPr defTabSz="457200"/>
              <a:t>11/11/2023</a:t>
            </a:fld>
            <a:endParaRPr lang="en-US">
              <a:solidFill>
                <a:prstClr val="black">
                  <a:tint val="75000"/>
                </a:prstClr>
              </a:solidFill>
            </a:endParaRP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pPr defTabSz="457200"/>
            <a:fld id="{3359379A-16E2-4C4A-96D0-A52C442257E7}" type="slidenum">
              <a:rPr lang="en-US" smtClean="0">
                <a:solidFill>
                  <a:srgbClr val="90C226"/>
                </a:solidFill>
              </a:rPr>
              <a:pPr defTabSz="457200"/>
              <a:t>‹#›</a:t>
            </a:fld>
            <a:endParaRPr lang="en-US">
              <a:solidFill>
                <a:srgbClr val="90C226"/>
              </a:solidFill>
            </a:endParaRPr>
          </a:p>
        </p:txBody>
      </p:sp>
      <p:sp>
        <p:nvSpPr>
          <p:cNvPr id="18" name="Rectangle 17">
            <a:extLst>
              <a:ext uri="{FF2B5EF4-FFF2-40B4-BE49-F238E27FC236}">
                <a16:creationId xmlns:a16="http://schemas.microsoft.com/office/drawing/2014/main" id="{AD7E936B-4E86-46EA-97F3-C53FC2E3C3E7}"/>
              </a:ext>
            </a:extLst>
          </p:cNvPr>
          <p:cNvSpPr/>
          <p:nvPr userDrawn="1"/>
        </p:nvSpPr>
        <p:spPr>
          <a:xfrm>
            <a:off x="256032" y="265176"/>
            <a:ext cx="11683049" cy="633243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defTabSz="457200"/>
            <a:endParaRPr lang="en-US" dirty="0">
              <a:solidFill>
                <a:prstClr val="white"/>
              </a:solidFill>
            </a:endParaRPr>
          </a:p>
        </p:txBody>
      </p:sp>
      <p:cxnSp>
        <p:nvCxnSpPr>
          <p:cNvPr id="19" name="Straight Connector 18">
            <a:extLst>
              <a:ext uri="{FF2B5EF4-FFF2-40B4-BE49-F238E27FC236}">
                <a16:creationId xmlns:a16="http://schemas.microsoft.com/office/drawing/2014/main" id="{6D979A28-D398-47E9-A20F-1CAB671DBF43}"/>
              </a:ext>
            </a:extLst>
          </p:cNvPr>
          <p:cNvCxnSpPr/>
          <p:nvPr userDrawn="1"/>
        </p:nvCxnSpPr>
        <p:spPr>
          <a:xfrm>
            <a:off x="604434" y="1196392"/>
            <a:ext cx="10983132" cy="0"/>
          </a:xfrm>
          <a:prstGeom prst="line">
            <a:avLst/>
          </a:prstGeom>
          <a:ln w="25400">
            <a:solidFill>
              <a:srgbClr val="D2472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1661373"/>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 id="2147483854" r:id="rId13"/>
    <p:sldLayoutId id="2147483855" r:id="rId14"/>
    <p:sldLayoutId id="2147483856" r:id="rId15"/>
    <p:sldLayoutId id="2147483857" r:id="rId16"/>
    <p:sldLayoutId id="2147483858" r:id="rId17"/>
    <p:sldLayoutId id="2147483859" r:id="rId18"/>
    <p:sldLayoutId id="2147483860" r:id="rId19"/>
    <p:sldLayoutId id="2147483861" r:id="rId20"/>
    <p:sldLayoutId id="2147483862" r:id="rId21"/>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Chỗ dành sẵn cho Tiêu đề 1"/>
          <p:cNvSpPr>
            <a:spLocks noGrp="1"/>
          </p:cNvSpPr>
          <p:nvPr>
            <p:ph type="title"/>
          </p:nvPr>
        </p:nvSpPr>
        <p:spPr>
          <a:xfrm>
            <a:off x="1065212" y="304800"/>
            <a:ext cx="10058402" cy="1219200"/>
          </a:xfrm>
          <a:prstGeom prst="rect">
            <a:avLst/>
          </a:prstGeom>
        </p:spPr>
        <p:txBody>
          <a:bodyPr vert="horz" lIns="91440" tIns="45720" rIns="91440" bIns="45720" rtlCol="0" anchor="b">
            <a:normAutofit/>
          </a:bodyPr>
          <a:lstStyle/>
          <a:p>
            <a:pPr rtl="0"/>
            <a:r>
              <a:rPr lang="vi-VN" dirty="0"/>
              <a:t>Bấm để sửa kiểu tiêu đề Bản cái</a:t>
            </a:r>
          </a:p>
        </p:txBody>
      </p:sp>
      <p:sp>
        <p:nvSpPr>
          <p:cNvPr id="3" name="Chỗ dành sẵn cho Văn bản 2"/>
          <p:cNvSpPr>
            <a:spLocks noGrp="1"/>
          </p:cNvSpPr>
          <p:nvPr>
            <p:ph type="body" idx="1"/>
          </p:nvPr>
        </p:nvSpPr>
        <p:spPr>
          <a:xfrm>
            <a:off x="1065214" y="1752600"/>
            <a:ext cx="10058400" cy="4229100"/>
          </a:xfrm>
          <a:prstGeom prst="rect">
            <a:avLst/>
          </a:prstGeom>
        </p:spPr>
        <p:txBody>
          <a:bodyPr vert="horz" lIns="91440" tIns="45720" rIns="91440" bIns="45720" rtlCol="0">
            <a:normAutofit/>
          </a:bodyPr>
          <a:lstStyle/>
          <a:p>
            <a:pPr lvl="0" rtl="0"/>
            <a:r>
              <a:rPr lang="vi-VN" dirty="0" err="1"/>
              <a:t>Chỉnh</a:t>
            </a:r>
            <a:r>
              <a:rPr lang="vi-VN" dirty="0"/>
              <a:t> sửa </a:t>
            </a:r>
            <a:r>
              <a:rPr lang="vi-VN" dirty="0" err="1"/>
              <a:t>kiểu</a:t>
            </a:r>
            <a:r>
              <a:rPr lang="vi-VN" dirty="0"/>
              <a:t> văn bản </a:t>
            </a:r>
            <a:r>
              <a:rPr lang="vi-VN" dirty="0" err="1"/>
              <a:t>Bản</a:t>
            </a:r>
            <a:r>
              <a:rPr lang="vi-VN" dirty="0"/>
              <a:t> </a:t>
            </a:r>
            <a:r>
              <a:rPr lang="vi-VN" dirty="0" err="1"/>
              <a:t>cái</a:t>
            </a:r>
            <a:endParaRPr lang="vi-VN" dirty="0"/>
          </a:p>
          <a:p>
            <a:pPr lvl="1" rtl="0"/>
            <a:r>
              <a:rPr lang="vi-VN" dirty="0" err="1"/>
              <a:t>Mức</a:t>
            </a:r>
            <a:r>
              <a:rPr lang="vi-VN" dirty="0"/>
              <a:t> hai</a:t>
            </a:r>
          </a:p>
          <a:p>
            <a:pPr lvl="2" rtl="0"/>
            <a:r>
              <a:rPr lang="vi-VN" dirty="0" err="1"/>
              <a:t>Mức</a:t>
            </a:r>
            <a:r>
              <a:rPr lang="vi-VN" dirty="0"/>
              <a:t> ba</a:t>
            </a:r>
          </a:p>
          <a:p>
            <a:pPr lvl="3" rtl="0"/>
            <a:r>
              <a:rPr lang="vi-VN" dirty="0" err="1"/>
              <a:t>Mức</a:t>
            </a:r>
            <a:r>
              <a:rPr lang="vi-VN" dirty="0"/>
              <a:t> bốn</a:t>
            </a:r>
          </a:p>
          <a:p>
            <a:pPr lvl="4" rtl="0"/>
            <a:r>
              <a:rPr lang="vi-VN" dirty="0" err="1"/>
              <a:t>Mức</a:t>
            </a:r>
            <a:r>
              <a:rPr lang="vi-VN" dirty="0"/>
              <a:t> năm</a:t>
            </a:r>
          </a:p>
        </p:txBody>
      </p:sp>
      <p:sp>
        <p:nvSpPr>
          <p:cNvPr id="6" name="Chỗ dành sẵn cho Số Trang chiếu 5"/>
          <p:cNvSpPr>
            <a:spLocks noGrp="1"/>
          </p:cNvSpPr>
          <p:nvPr>
            <p:ph type="sldNum" sz="quarter" idx="4"/>
          </p:nvPr>
        </p:nvSpPr>
        <p:spPr>
          <a:xfrm>
            <a:off x="1065213" y="6019801"/>
            <a:ext cx="762000" cy="228600"/>
          </a:xfrm>
          <a:prstGeom prst="rect">
            <a:avLst/>
          </a:prstGeom>
        </p:spPr>
        <p:txBody>
          <a:bodyPr vert="horz" lIns="91440" tIns="45720" rIns="91440" bIns="45720" rtlCol="0" anchor="ctr"/>
          <a:lstStyle>
            <a:lvl1pPr algn="l" rtl="0">
              <a:defRPr sz="1100">
                <a:solidFill>
                  <a:schemeClr val="tx1"/>
                </a:solidFill>
                <a:latin typeface="Arial" panose="020B0604020202020204" pitchFamily="34" charset="0"/>
                <a:ea typeface="Tahoma" panose="020B0604030504040204" pitchFamily="34" charset="0"/>
                <a:cs typeface="Arial" panose="020B0604020202020204" pitchFamily="34" charset="0"/>
              </a:defRPr>
            </a:lvl1pPr>
          </a:lstStyle>
          <a:p>
            <a:fld id="{022B156B-59AE-415F-B24B-8756D48BB977}" type="slidenum">
              <a:rPr lang="vi-VN" smtClean="0"/>
              <a:pPr/>
              <a:t>‹#›</a:t>
            </a:fld>
            <a:endParaRPr lang="vi-VN" dirty="0"/>
          </a:p>
        </p:txBody>
      </p:sp>
      <p:sp>
        <p:nvSpPr>
          <p:cNvPr id="5" name="Chỗ dành sẵn cho Chân trang 4"/>
          <p:cNvSpPr>
            <a:spLocks noGrp="1"/>
          </p:cNvSpPr>
          <p:nvPr>
            <p:ph type="ftr" sz="quarter" idx="3"/>
          </p:nvPr>
        </p:nvSpPr>
        <p:spPr>
          <a:xfrm>
            <a:off x="1979613" y="6019801"/>
            <a:ext cx="5943600" cy="228600"/>
          </a:xfrm>
          <a:prstGeom prst="rect">
            <a:avLst/>
          </a:prstGeom>
        </p:spPr>
        <p:txBody>
          <a:bodyPr vert="horz" lIns="91440" tIns="45720" rIns="91440" bIns="45720" rtlCol="0" anchor="ctr"/>
          <a:lstStyle>
            <a:lvl1pPr algn="l" rtl="0">
              <a:defRPr sz="1100">
                <a:solidFill>
                  <a:schemeClr val="tx1"/>
                </a:solidFill>
                <a:latin typeface="Arial" panose="020B0604020202020204" pitchFamily="34" charset="0"/>
                <a:ea typeface="Tahoma" panose="020B0604030504040204" pitchFamily="34" charset="0"/>
                <a:cs typeface="Arial" panose="020B0604020202020204" pitchFamily="34" charset="0"/>
              </a:defRPr>
            </a:lvl1pPr>
          </a:lstStyle>
          <a:p>
            <a:endParaRPr lang="vi-VN" dirty="0"/>
          </a:p>
        </p:txBody>
      </p:sp>
      <p:sp>
        <p:nvSpPr>
          <p:cNvPr id="4" name="Chỗ dành sẵn cho Ngày tháng 3"/>
          <p:cNvSpPr>
            <a:spLocks noGrp="1"/>
          </p:cNvSpPr>
          <p:nvPr>
            <p:ph type="dt" sz="half" idx="2"/>
          </p:nvPr>
        </p:nvSpPr>
        <p:spPr>
          <a:xfrm>
            <a:off x="8075611" y="6019801"/>
            <a:ext cx="1396260" cy="228600"/>
          </a:xfrm>
          <a:prstGeom prst="rect">
            <a:avLst/>
          </a:prstGeom>
        </p:spPr>
        <p:txBody>
          <a:bodyPr vert="horz" lIns="91440" tIns="45720" rIns="91440" bIns="45720" rtlCol="0" anchor="ctr"/>
          <a:lstStyle>
            <a:lvl1pPr algn="l" rtl="0">
              <a:defRPr sz="1100">
                <a:solidFill>
                  <a:schemeClr val="tx1"/>
                </a:solidFill>
                <a:latin typeface="Arial" panose="020B0604020202020204" pitchFamily="34" charset="0"/>
                <a:ea typeface="Tahoma" panose="020B0604030504040204" pitchFamily="34" charset="0"/>
                <a:cs typeface="Arial" panose="020B0604020202020204" pitchFamily="34" charset="0"/>
              </a:defRPr>
            </a:lvl1pPr>
          </a:lstStyle>
          <a:p>
            <a:fld id="{27D914FD-5CA8-45C1-915F-680DA1912D0A}" type="datetime1">
              <a:rPr lang="vi-VN" smtClean="0"/>
              <a:pPr/>
              <a:t>11/11/2023</a:t>
            </a:fld>
            <a:endParaRPr lang="vi-VN" dirty="0"/>
          </a:p>
        </p:txBody>
      </p:sp>
    </p:spTree>
    <p:extLst>
      <p:ext uri="{BB962C8B-B14F-4D97-AF65-F5344CB8AC3E}">
        <p14:creationId xmlns:p14="http://schemas.microsoft.com/office/powerpoint/2010/main" val="2426060671"/>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 id="2147483875" r:id="rId12"/>
    <p:sldLayoutId id="2147483876" r:id="rId13"/>
    <p:sldLayoutId id="2147483877" r:id="rId14"/>
  </p:sldLayoutIdLst>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xStyles>
    <p:titleStyle>
      <a:lvl1pPr algn="l" defTabSz="914400" rtl="0" eaLnBrk="1" latinLnBrk="0" hangingPunct="1">
        <a:lnSpc>
          <a:spcPct val="90000"/>
        </a:lnSpc>
        <a:spcBef>
          <a:spcPct val="0"/>
        </a:spcBef>
        <a:buNone/>
        <a:defRPr sz="3600" kern="1200">
          <a:solidFill>
            <a:schemeClr val="tx1">
              <a:lumMod val="50000"/>
            </a:schemeClr>
          </a:solidFill>
          <a:latin typeface="Arial" panose="020B0604020202020204" pitchFamily="34" charset="0"/>
          <a:ea typeface="Tahoma" panose="020B0604030504040204" pitchFamily="34" charset="0"/>
          <a:cs typeface="Arial" panose="020B0604020202020204" pitchFamily="34" charset="0"/>
        </a:defRPr>
      </a:lvl1pPr>
    </p:titleStyle>
    <p:bodyStyle>
      <a:lvl1pPr marL="347472" indent="-347472" algn="l" defTabSz="914400" rtl="0" eaLnBrk="1" latinLnBrk="0" hangingPunct="1">
        <a:lnSpc>
          <a:spcPct val="100000"/>
        </a:lnSpc>
        <a:spcBef>
          <a:spcPts val="1800"/>
        </a:spcBef>
        <a:buFont typeface="Arial" panose="020B0604020202020204" pitchFamily="34" charset="0"/>
        <a:buChar char="•"/>
        <a:defRPr sz="2400" kern="1200">
          <a:solidFill>
            <a:schemeClr val="tx1"/>
          </a:solidFill>
          <a:latin typeface="Arial" panose="020B0604020202020204" pitchFamily="34" charset="0"/>
          <a:ea typeface="Tahoma" panose="020B0604030504040204" pitchFamily="34" charset="0"/>
          <a:cs typeface="Arial" panose="020B0604020202020204" pitchFamily="34" charset="0"/>
        </a:defRPr>
      </a:lvl1pPr>
      <a:lvl2pPr marL="740664" indent="-283464" algn="l" defTabSz="914400" rtl="0" eaLnBrk="1" latinLnBrk="0" hangingPunct="1">
        <a:lnSpc>
          <a:spcPct val="100000"/>
        </a:lnSpc>
        <a:spcBef>
          <a:spcPts val="1200"/>
        </a:spcBef>
        <a:buFont typeface="Arial" panose="020B0604020202020204" pitchFamily="34" charset="0"/>
        <a:buChar char="•"/>
        <a:defRPr sz="2000" kern="1200">
          <a:solidFill>
            <a:schemeClr val="tx1"/>
          </a:solidFill>
          <a:latin typeface="Arial" panose="020B0604020202020204" pitchFamily="34" charset="0"/>
          <a:ea typeface="Tahoma" panose="020B0604030504040204" pitchFamily="34" charset="0"/>
          <a:cs typeface="Arial" panose="020B0604020202020204" pitchFamily="34" charset="0"/>
        </a:defRPr>
      </a:lvl2pPr>
      <a:lvl3pPr marL="1143000" indent="-2286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Arial" panose="020B0604020202020204" pitchFamily="34" charset="0"/>
          <a:ea typeface="Tahoma" panose="020B0604030504040204" pitchFamily="34" charset="0"/>
          <a:cs typeface="Arial" panose="020B0604020202020204" pitchFamily="34" charset="0"/>
        </a:defRPr>
      </a:lvl3pPr>
      <a:lvl4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Arial" panose="020B0604020202020204" pitchFamily="34" charset="0"/>
          <a:ea typeface="Tahoma" panose="020B0604030504040204" pitchFamily="34" charset="0"/>
          <a:cs typeface="Arial" panose="020B0604020202020204" pitchFamily="34" charset="0"/>
        </a:defRPr>
      </a:lvl4pPr>
      <a:lvl5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Arial" panose="020B0604020202020204" pitchFamily="34" charset="0"/>
          <a:ea typeface="Tahoma" panose="020B0604030504040204" pitchFamily="34" charset="0"/>
          <a:cs typeface="Arial" panose="020B0604020202020204" pitchFamily="34" charset="0"/>
        </a:defRPr>
      </a:lvl5pPr>
      <a:lvl6pPr marL="25146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8pPr>
      <a:lvl9pPr marL="38862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sldGuideLst>
    </p:ext>
  </p:extLst>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1.gif"/><Relationship Id="rId5" Type="http://schemas.openxmlformats.org/officeDocument/2006/relationships/image" Target="../media/image10.gif"/><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16.gif"/><Relationship Id="rId4" Type="http://schemas.openxmlformats.org/officeDocument/2006/relationships/image" Target="../media/image24.svg"/></Relationships>
</file>

<file path=ppt/slides/_rels/slide13.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gif"/><Relationship Id="rId1" Type="http://schemas.openxmlformats.org/officeDocument/2006/relationships/slideLayout" Target="../slideLayouts/slideLayout153.xml"/><Relationship Id="rId4" Type="http://schemas.openxmlformats.org/officeDocument/2006/relationships/image" Target="../media/image16.gif"/></Relationships>
</file>

<file path=ppt/slides/_rels/slide14.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131.xml"/><Relationship Id="rId6" Type="http://schemas.openxmlformats.org/officeDocument/2006/relationships/image" Target="../media/image16.gif"/><Relationship Id="rId5" Type="http://schemas.openxmlformats.org/officeDocument/2006/relationships/image" Target="../media/image27.jpe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20.xml"/></Relationships>
</file>

<file path=ppt/slides/_rels/slide18.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5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17.jpeg"/><Relationship Id="rId1" Type="http://schemas.openxmlformats.org/officeDocument/2006/relationships/slideLayout" Target="../slideLayouts/slideLayout131.xml"/><Relationship Id="rId4" Type="http://schemas.openxmlformats.org/officeDocument/2006/relationships/image" Target="../media/image11.gif"/></Relationships>
</file>

<file path=ppt/slides/_rels/slide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20.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4.jpeg"/><Relationship Id="rId1" Type="http://schemas.openxmlformats.org/officeDocument/2006/relationships/slideLayout" Target="../slideLayouts/slideLayout120.xml"/><Relationship Id="rId5" Type="http://schemas.openxmlformats.org/officeDocument/2006/relationships/image" Target="../media/image30.png"/><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4.jpeg"/><Relationship Id="rId1" Type="http://schemas.openxmlformats.org/officeDocument/2006/relationships/slideLayout" Target="../slideLayouts/slideLayout120.xml"/><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6.gif"/><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11.gif"/><Relationship Id="rId5" Type="http://schemas.openxmlformats.org/officeDocument/2006/relationships/image" Target="../media/image10.gif"/><Relationship Id="rId4" Type="http://schemas.openxmlformats.org/officeDocument/2006/relationships/hyperlink" Target="https://pngimg.com/download/62474"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31.xml"/></Relationships>
</file>

<file path=ppt/slides/_rels/slide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harpenSoften amount="8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FBDD5EB-C001-0E4B-24F3-832FF6B57EEB}"/>
              </a:ext>
            </a:extLst>
          </p:cNvPr>
          <p:cNvSpPr/>
          <p:nvPr/>
        </p:nvSpPr>
        <p:spPr>
          <a:xfrm>
            <a:off x="5927305" y="5715000"/>
            <a:ext cx="5350295" cy="5334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i="1" dirty="0" smtClean="0">
              <a:solidFill>
                <a:schemeClr val="accent2"/>
              </a:solidFill>
              <a:latin typeface="Times New Roman" pitchFamily="18" charset="0"/>
              <a:ea typeface="Roboto Black" panose="02000000000000000000" pitchFamily="2" charset="0"/>
              <a:cs typeface="Times New Roman" pitchFamily="18" charset="0"/>
            </a:endParaRPr>
          </a:p>
          <a:p>
            <a:pPr algn="ctr"/>
            <a:endParaRPr lang="en-US" sz="2000" i="1" dirty="0">
              <a:solidFill>
                <a:schemeClr val="accent2"/>
              </a:solidFill>
              <a:latin typeface="Times New Roman" pitchFamily="18" charset="0"/>
              <a:ea typeface="Roboto Black" panose="02000000000000000000" pitchFamily="2" charset="0"/>
              <a:cs typeface="Times New Roman" pitchFamily="18" charset="0"/>
            </a:endParaRPr>
          </a:p>
        </p:txBody>
      </p:sp>
      <p:sp>
        <p:nvSpPr>
          <p:cNvPr id="7" name="Rectangle: Rounded Corners 6">
            <a:extLst>
              <a:ext uri="{FF2B5EF4-FFF2-40B4-BE49-F238E27FC236}">
                <a16:creationId xmlns:a16="http://schemas.microsoft.com/office/drawing/2014/main" id="{8D472A2A-E320-AB16-5C4C-096A626E2923}"/>
              </a:ext>
            </a:extLst>
          </p:cNvPr>
          <p:cNvSpPr/>
          <p:nvPr/>
        </p:nvSpPr>
        <p:spPr>
          <a:xfrm>
            <a:off x="6172200" y="4876800"/>
            <a:ext cx="4038600" cy="762000"/>
          </a:xfrm>
          <a:prstGeom prst="roundRect">
            <a:avLst>
              <a:gd name="adj" fmla="val 2013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Times New Roman" pitchFamily="18" charset="0"/>
              <a:ea typeface="Roboto Black" panose="02000000000000000000" pitchFamily="2" charset="0"/>
              <a:cs typeface="Times New Roman" pitchFamily="18" charset="0"/>
            </a:endParaRPr>
          </a:p>
        </p:txBody>
      </p:sp>
      <p:sp>
        <p:nvSpPr>
          <p:cNvPr id="2" name="TextBox 1">
            <a:extLst>
              <a:ext uri="{FF2B5EF4-FFF2-40B4-BE49-F238E27FC236}">
                <a16:creationId xmlns:a16="http://schemas.microsoft.com/office/drawing/2014/main" id="{4B0A0F4B-CC52-5D57-C6B6-D8BA2CCB8773}"/>
              </a:ext>
            </a:extLst>
          </p:cNvPr>
          <p:cNvSpPr txBox="1"/>
          <p:nvPr/>
        </p:nvSpPr>
        <p:spPr>
          <a:xfrm>
            <a:off x="4504927" y="2303639"/>
            <a:ext cx="7752184" cy="1461939"/>
          </a:xfrm>
          <a:prstGeom prst="rect">
            <a:avLst/>
          </a:prstGeom>
          <a:noFill/>
        </p:spPr>
        <p:txBody>
          <a:bodyPr wrap="square" rtlCol="0">
            <a:spAutoFit/>
          </a:bodyPr>
          <a:lstStyle/>
          <a:p>
            <a:pPr algn="ctr">
              <a:spcBef>
                <a:spcPts val="600"/>
              </a:spcBef>
            </a:pPr>
            <a:r>
              <a:rPr lang="en-US" sz="2800" b="1" dirty="0">
                <a:solidFill>
                  <a:srgbClr val="FF0000"/>
                </a:solidFill>
                <a:effectLst/>
                <a:latin typeface="Times New Roman" pitchFamily="18" charset="0"/>
                <a:ea typeface="Roboto Black" panose="02000000000000000000" pitchFamily="2" charset="0"/>
                <a:cs typeface="Times New Roman" pitchFamily="18" charset="0"/>
              </a:rPr>
              <a:t>TỔ </a:t>
            </a:r>
            <a:r>
              <a:rPr lang="en-US" sz="2800" b="1">
                <a:solidFill>
                  <a:srgbClr val="FF0000"/>
                </a:solidFill>
                <a:effectLst/>
                <a:latin typeface="Times New Roman" pitchFamily="18" charset="0"/>
                <a:ea typeface="Roboto Black" panose="02000000000000000000" pitchFamily="2" charset="0"/>
                <a:cs typeface="Times New Roman" pitchFamily="18" charset="0"/>
              </a:rPr>
              <a:t>CHỨC </a:t>
            </a:r>
            <a:r>
              <a:rPr lang="en-US" sz="2800" b="1" smtClean="0">
                <a:solidFill>
                  <a:srgbClr val="FF0000"/>
                </a:solidFill>
                <a:latin typeface="Times New Roman" pitchFamily="18" charset="0"/>
                <a:ea typeface="Roboto Black" panose="02000000000000000000" pitchFamily="2" charset="0"/>
                <a:cs typeface="Times New Roman" pitchFamily="18" charset="0"/>
              </a:rPr>
              <a:t>HOẠT ĐỘNG </a:t>
            </a:r>
            <a:r>
              <a:rPr lang="en-US" sz="2800" b="1" dirty="0">
                <a:solidFill>
                  <a:srgbClr val="FF0000"/>
                </a:solidFill>
                <a:effectLst/>
                <a:latin typeface="Times New Roman" pitchFamily="18" charset="0"/>
                <a:ea typeface="Roboto Black" panose="02000000000000000000" pitchFamily="2" charset="0"/>
                <a:cs typeface="Times New Roman" pitchFamily="18" charset="0"/>
              </a:rPr>
              <a:t>GIÁO DỤC </a:t>
            </a:r>
            <a:r>
              <a:rPr lang="en-US" sz="2800" b="1">
                <a:solidFill>
                  <a:srgbClr val="FF0000"/>
                </a:solidFill>
                <a:effectLst/>
                <a:latin typeface="Times New Roman" pitchFamily="18" charset="0"/>
                <a:ea typeface="Roboto Black" panose="02000000000000000000" pitchFamily="2" charset="0"/>
                <a:cs typeface="Times New Roman" pitchFamily="18" charset="0"/>
              </a:rPr>
              <a:t>ÂM </a:t>
            </a:r>
            <a:r>
              <a:rPr lang="en-US" sz="2800" b="1" smtClean="0">
                <a:solidFill>
                  <a:srgbClr val="FF0000"/>
                </a:solidFill>
                <a:effectLst/>
                <a:latin typeface="Times New Roman" pitchFamily="18" charset="0"/>
                <a:ea typeface="Roboto Black" panose="02000000000000000000" pitchFamily="2" charset="0"/>
                <a:cs typeface="Times New Roman" pitchFamily="18" charset="0"/>
              </a:rPr>
              <a:t>NHẠC</a:t>
            </a:r>
            <a:r>
              <a:rPr lang="en-US" sz="2800" dirty="0">
                <a:solidFill>
                  <a:srgbClr val="FF0000"/>
                </a:solidFill>
                <a:latin typeface="Times New Roman" pitchFamily="18" charset="0"/>
                <a:ea typeface="Roboto Black" panose="02000000000000000000" pitchFamily="2" charset="0"/>
                <a:cs typeface="Times New Roman" pitchFamily="18" charset="0"/>
              </a:rPr>
              <a:t> </a:t>
            </a:r>
            <a:r>
              <a:rPr lang="en-US" sz="2800" b="1" smtClean="0">
                <a:solidFill>
                  <a:srgbClr val="FF0000"/>
                </a:solidFill>
                <a:effectLst/>
                <a:latin typeface="Times New Roman" pitchFamily="18" charset="0"/>
                <a:ea typeface="Roboto Black" panose="02000000000000000000" pitchFamily="2" charset="0"/>
                <a:cs typeface="Times New Roman" pitchFamily="18" charset="0"/>
              </a:rPr>
              <a:t>CHO TRẺ TIẾP </a:t>
            </a:r>
            <a:r>
              <a:rPr lang="en-US" sz="2800" b="1" dirty="0">
                <a:solidFill>
                  <a:srgbClr val="FF0000"/>
                </a:solidFill>
                <a:effectLst/>
                <a:latin typeface="Times New Roman" pitchFamily="18" charset="0"/>
                <a:ea typeface="Roboto Black" panose="02000000000000000000" pitchFamily="2" charset="0"/>
                <a:cs typeface="Times New Roman" pitchFamily="18" charset="0"/>
              </a:rPr>
              <a:t>CẬN ĐA VĂN </a:t>
            </a:r>
            <a:r>
              <a:rPr lang="en-US" sz="2800" b="1">
                <a:solidFill>
                  <a:srgbClr val="FF0000"/>
                </a:solidFill>
                <a:effectLst/>
                <a:latin typeface="Times New Roman" pitchFamily="18" charset="0"/>
                <a:ea typeface="Roboto Black" panose="02000000000000000000" pitchFamily="2" charset="0"/>
                <a:cs typeface="Times New Roman" pitchFamily="18" charset="0"/>
              </a:rPr>
              <a:t>HÓA </a:t>
            </a:r>
            <a:endParaRPr lang="en-US" sz="2800" b="1" smtClean="0">
              <a:solidFill>
                <a:srgbClr val="FF0000"/>
              </a:solidFill>
              <a:effectLst/>
              <a:latin typeface="Times New Roman" pitchFamily="18" charset="0"/>
              <a:ea typeface="Roboto Black" panose="02000000000000000000" pitchFamily="2" charset="0"/>
              <a:cs typeface="Times New Roman" pitchFamily="18" charset="0"/>
            </a:endParaRPr>
          </a:p>
          <a:p>
            <a:pPr algn="ctr">
              <a:spcBef>
                <a:spcPts val="600"/>
              </a:spcBef>
            </a:pPr>
            <a:r>
              <a:rPr lang="en-US" sz="2800" b="1" smtClean="0">
                <a:solidFill>
                  <a:srgbClr val="FF0000"/>
                </a:solidFill>
                <a:effectLst/>
                <a:latin typeface="Times New Roman" pitchFamily="18" charset="0"/>
                <a:ea typeface="Roboto Black" panose="02000000000000000000" pitchFamily="2" charset="0"/>
                <a:cs typeface="Times New Roman" pitchFamily="18" charset="0"/>
              </a:rPr>
              <a:t>Ở </a:t>
            </a:r>
            <a:r>
              <a:rPr lang="en-US" sz="2800" b="1" dirty="0">
                <a:solidFill>
                  <a:srgbClr val="FF0000"/>
                </a:solidFill>
                <a:effectLst/>
                <a:latin typeface="Times New Roman" pitchFamily="18" charset="0"/>
                <a:ea typeface="Roboto Black" panose="02000000000000000000" pitchFamily="2" charset="0"/>
                <a:cs typeface="Times New Roman" pitchFamily="18" charset="0"/>
              </a:rPr>
              <a:t>CÁC CƠ </a:t>
            </a:r>
            <a:r>
              <a:rPr lang="en-US" sz="2800" b="1">
                <a:solidFill>
                  <a:srgbClr val="FF0000"/>
                </a:solidFill>
                <a:effectLst/>
                <a:latin typeface="Times New Roman" pitchFamily="18" charset="0"/>
                <a:ea typeface="Roboto Black" panose="02000000000000000000" pitchFamily="2" charset="0"/>
                <a:cs typeface="Times New Roman" pitchFamily="18" charset="0"/>
              </a:rPr>
              <a:t>SỞ </a:t>
            </a:r>
            <a:r>
              <a:rPr lang="en-US" sz="2800" b="1" smtClean="0">
                <a:solidFill>
                  <a:srgbClr val="FF0000"/>
                </a:solidFill>
                <a:effectLst/>
                <a:latin typeface="Times New Roman" pitchFamily="18" charset="0"/>
                <a:ea typeface="Roboto Black" panose="02000000000000000000" pitchFamily="2" charset="0"/>
                <a:cs typeface="Times New Roman" pitchFamily="18" charset="0"/>
              </a:rPr>
              <a:t>GIÁO DỤC </a:t>
            </a:r>
            <a:r>
              <a:rPr lang="en-US" sz="2800" b="1" dirty="0">
                <a:solidFill>
                  <a:srgbClr val="FF0000"/>
                </a:solidFill>
                <a:effectLst/>
                <a:latin typeface="Times New Roman" pitchFamily="18" charset="0"/>
                <a:ea typeface="Roboto Black" panose="02000000000000000000" pitchFamily="2" charset="0"/>
                <a:cs typeface="Times New Roman" pitchFamily="18" charset="0"/>
              </a:rPr>
              <a:t>MẦM  NON</a:t>
            </a:r>
            <a:endParaRPr lang="en-US" sz="2800" dirty="0">
              <a:solidFill>
                <a:srgbClr val="FF0000"/>
              </a:solidFill>
              <a:effectLst/>
              <a:latin typeface="Times New Roman" pitchFamily="18" charset="0"/>
              <a:ea typeface="Roboto Black" panose="02000000000000000000" pitchFamily="2" charset="0"/>
              <a:cs typeface="Times New Roman" pitchFamily="18" charset="0"/>
            </a:endParaRPr>
          </a:p>
        </p:txBody>
      </p:sp>
      <p:pic>
        <p:nvPicPr>
          <p:cNvPr id="4" name="Picture 14" descr="A picture containing toy, doll, clipart&#10;&#10;Description automatically generated">
            <a:extLst>
              <a:ext uri="{FF2B5EF4-FFF2-40B4-BE49-F238E27FC236}">
                <a16:creationId xmlns:a16="http://schemas.microsoft.com/office/drawing/2014/main" id="{62735B7D-D00D-05A6-C8A7-140898C817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191" y="2204864"/>
            <a:ext cx="4331736" cy="4630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a:extLst>
              <a:ext uri="{FF2B5EF4-FFF2-40B4-BE49-F238E27FC236}">
                <a16:creationId xmlns:a16="http://schemas.microsoft.com/office/drawing/2014/main" id="{A45F4BF6-297C-DAA7-2D23-61425BBE3141}"/>
              </a:ext>
            </a:extLst>
          </p:cNvPr>
          <p:cNvGrpSpPr/>
          <p:nvPr/>
        </p:nvGrpSpPr>
        <p:grpSpPr>
          <a:xfrm>
            <a:off x="-18218" y="0"/>
            <a:ext cx="2886301" cy="3134179"/>
            <a:chOff x="-18218" y="0"/>
            <a:chExt cx="2886301" cy="3134179"/>
          </a:xfrm>
        </p:grpSpPr>
        <p:pic>
          <p:nvPicPr>
            <p:cNvPr id="6" name="Picture 5" descr="hình nền động hoa lá đẹp 1 (149)">
              <a:extLst>
                <a:ext uri="{FF2B5EF4-FFF2-40B4-BE49-F238E27FC236}">
                  <a16:creationId xmlns:a16="http://schemas.microsoft.com/office/drawing/2014/main" id="{0B588F3E-171E-FA2F-4375-A309F5A83E4B}"/>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8218" y="0"/>
              <a:ext cx="695551" cy="94342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hình nền động hoa lá đẹp 1 (126)">
              <a:extLst>
                <a:ext uri="{FF2B5EF4-FFF2-40B4-BE49-F238E27FC236}">
                  <a16:creationId xmlns:a16="http://schemas.microsoft.com/office/drawing/2014/main" id="{5FD7013F-84E3-FFB3-4802-8DBA2D64ED7B}"/>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16200000">
              <a:off x="1582208" y="-839310"/>
              <a:ext cx="381000" cy="21907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hình nền động hoa lá đẹp 1 (126)">
              <a:extLst>
                <a:ext uri="{FF2B5EF4-FFF2-40B4-BE49-F238E27FC236}">
                  <a16:creationId xmlns:a16="http://schemas.microsoft.com/office/drawing/2014/main" id="{4832C05C-811C-5D62-5C24-4B533B6E1C10}"/>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39057" y="943429"/>
              <a:ext cx="381000" cy="219075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a:extLst>
              <a:ext uri="{FF2B5EF4-FFF2-40B4-BE49-F238E27FC236}">
                <a16:creationId xmlns:a16="http://schemas.microsoft.com/office/drawing/2014/main" id="{C4CF1654-C202-40D3-5801-BBE7079B4C5A}"/>
              </a:ext>
            </a:extLst>
          </p:cNvPr>
          <p:cNvGrpSpPr/>
          <p:nvPr/>
        </p:nvGrpSpPr>
        <p:grpSpPr>
          <a:xfrm rot="5400000">
            <a:off x="9226551" y="-124671"/>
            <a:ext cx="2886301" cy="3134179"/>
            <a:chOff x="-18218" y="0"/>
            <a:chExt cx="2886301" cy="3134179"/>
          </a:xfrm>
        </p:grpSpPr>
        <p:pic>
          <p:nvPicPr>
            <p:cNvPr id="12" name="Picture 11" descr="hình nền động hoa lá đẹp 1 (149)">
              <a:extLst>
                <a:ext uri="{FF2B5EF4-FFF2-40B4-BE49-F238E27FC236}">
                  <a16:creationId xmlns:a16="http://schemas.microsoft.com/office/drawing/2014/main" id="{EC2C745B-5A93-1191-E005-D15A339F7728}"/>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8218" y="0"/>
              <a:ext cx="695551" cy="94342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hình nền động hoa lá đẹp 1 (126)">
              <a:extLst>
                <a:ext uri="{FF2B5EF4-FFF2-40B4-BE49-F238E27FC236}">
                  <a16:creationId xmlns:a16="http://schemas.microsoft.com/office/drawing/2014/main" id="{FFB65487-2F88-F811-4441-8490DCDC8679}"/>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16200000">
              <a:off x="1582208" y="-839310"/>
              <a:ext cx="381000" cy="219075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hình nền động hoa lá đẹp 1 (126)">
              <a:extLst>
                <a:ext uri="{FF2B5EF4-FFF2-40B4-BE49-F238E27FC236}">
                  <a16:creationId xmlns:a16="http://schemas.microsoft.com/office/drawing/2014/main" id="{6614430D-795A-C71B-AF68-D8C14207895A}"/>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39057" y="943429"/>
              <a:ext cx="381000" cy="2190750"/>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6" name="Straight Connector 15"/>
          <p:cNvCxnSpPr/>
          <p:nvPr/>
        </p:nvCxnSpPr>
        <p:spPr>
          <a:xfrm>
            <a:off x="3962400" y="1066800"/>
            <a:ext cx="3352800" cy="158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78506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
            <a:ext cx="12192000" cy="6858001"/>
          </a:xfrm>
          <a:prstGeom prst="rect">
            <a:avLst/>
          </a:prstGeom>
        </p:spPr>
      </p:pic>
    </p:spTree>
    <p:extLst>
      <p:ext uri="{BB962C8B-B14F-4D97-AF65-F5344CB8AC3E}">
        <p14:creationId xmlns:p14="http://schemas.microsoft.com/office/powerpoint/2010/main" val="2631729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5BA0BC-50FC-02A6-71C9-5C6144BA2F7B}"/>
              </a:ext>
            </a:extLst>
          </p:cNvPr>
          <p:cNvPicPr>
            <a:picLocks noChangeAspect="1"/>
          </p:cNvPicPr>
          <p:nvPr/>
        </p:nvPicPr>
        <p:blipFill>
          <a:blip r:embed="rId2"/>
          <a:stretch>
            <a:fillRect/>
          </a:stretch>
        </p:blipFill>
        <p:spPr>
          <a:xfrm>
            <a:off x="-1524000" y="0"/>
            <a:ext cx="13716000" cy="6858000"/>
          </a:xfrm>
          <a:prstGeom prst="rect">
            <a:avLst/>
          </a:prstGeom>
        </p:spPr>
      </p:pic>
    </p:spTree>
    <p:extLst>
      <p:ext uri="{BB962C8B-B14F-4D97-AF65-F5344CB8AC3E}">
        <p14:creationId xmlns:p14="http://schemas.microsoft.com/office/powerpoint/2010/main" val="2723924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Graphic 2" descr="Agriculture with solid fill">
            <a:extLst>
              <a:ext uri="{FF2B5EF4-FFF2-40B4-BE49-F238E27FC236}">
                <a16:creationId xmlns:a16="http://schemas.microsoft.com/office/drawing/2014/main" id="{5705BF23-6BC1-0AF4-A907-B97BF4658E9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66192" y="138336"/>
            <a:ext cx="914400" cy="914400"/>
          </a:xfrm>
          <a:prstGeom prst="rect">
            <a:avLst/>
          </a:prstGeom>
        </p:spPr>
      </p:pic>
      <p:sp>
        <p:nvSpPr>
          <p:cNvPr id="11" name="TextBox 10">
            <a:extLst>
              <a:ext uri="{FF2B5EF4-FFF2-40B4-BE49-F238E27FC236}">
                <a16:creationId xmlns:a16="http://schemas.microsoft.com/office/drawing/2014/main" id="{FEB71428-91F1-8A6E-5760-0F935BDA3F2E}"/>
              </a:ext>
            </a:extLst>
          </p:cNvPr>
          <p:cNvSpPr txBox="1"/>
          <p:nvPr/>
        </p:nvSpPr>
        <p:spPr>
          <a:xfrm>
            <a:off x="335360" y="1739697"/>
            <a:ext cx="11648913" cy="5050742"/>
          </a:xfrm>
          <a:prstGeom prst="rect">
            <a:avLst/>
          </a:prstGeom>
          <a:noFill/>
        </p:spPr>
        <p:txBody>
          <a:bodyPr wrap="square">
            <a:spAutoFit/>
          </a:bodyPr>
          <a:lstStyle/>
          <a:p>
            <a:pPr marL="342900" indent="-342900">
              <a:lnSpc>
                <a:spcPct val="150000"/>
              </a:lnSpc>
              <a:spcBef>
                <a:spcPts val="1200"/>
              </a:spcBef>
              <a:spcAft>
                <a:spcPts val="300"/>
              </a:spcAft>
              <a:buAutoNum type="arabicPeriod"/>
            </a:pPr>
            <a:r>
              <a:rPr lang="en-US" sz="2600" b="1" i="0" dirty="0" err="1">
                <a:solidFill>
                  <a:schemeClr val="accent4">
                    <a:lumMod val="50000"/>
                  </a:schemeClr>
                </a:solidFill>
                <a:effectLst/>
                <a:latin typeface="Roboto "/>
                <a:cs typeface="Times New Roman" panose="02020603050405020304" pitchFamily="18" charset="0"/>
              </a:rPr>
              <a:t>Tiếp</a:t>
            </a:r>
            <a:r>
              <a:rPr lang="en-US" sz="2600" b="1" i="0" dirty="0">
                <a:solidFill>
                  <a:schemeClr val="accent4">
                    <a:lumMod val="50000"/>
                  </a:schemeClr>
                </a:solidFill>
                <a:effectLst/>
                <a:latin typeface="Roboto "/>
                <a:cs typeface="Times New Roman" panose="02020603050405020304" pitchFamily="18" charset="0"/>
              </a:rPr>
              <a:t> </a:t>
            </a:r>
            <a:r>
              <a:rPr lang="en-US" sz="2600" b="1" i="0" dirty="0" err="1">
                <a:solidFill>
                  <a:schemeClr val="accent4">
                    <a:lumMod val="50000"/>
                  </a:schemeClr>
                </a:solidFill>
                <a:effectLst/>
                <a:latin typeface="Roboto "/>
                <a:cs typeface="Times New Roman" panose="02020603050405020304" pitchFamily="18" charset="0"/>
              </a:rPr>
              <a:t>cận</a:t>
            </a:r>
            <a:r>
              <a:rPr lang="en-US" sz="2600" b="1" i="0" dirty="0">
                <a:solidFill>
                  <a:schemeClr val="accent4">
                    <a:lumMod val="50000"/>
                  </a:schemeClr>
                </a:solidFill>
                <a:effectLst/>
                <a:latin typeface="Roboto "/>
                <a:cs typeface="Times New Roman" panose="02020603050405020304" pitchFamily="18" charset="0"/>
              </a:rPr>
              <a:t> </a:t>
            </a:r>
            <a:r>
              <a:rPr lang="en-US" sz="2600" b="1" i="0" dirty="0" err="1">
                <a:solidFill>
                  <a:schemeClr val="accent4">
                    <a:lumMod val="50000"/>
                  </a:schemeClr>
                </a:solidFill>
                <a:effectLst/>
                <a:latin typeface="Roboto "/>
                <a:cs typeface="Times New Roman" panose="02020603050405020304" pitchFamily="18" charset="0"/>
              </a:rPr>
              <a:t>đa</a:t>
            </a:r>
            <a:r>
              <a:rPr lang="en-US" sz="2600" b="1" i="0" dirty="0">
                <a:solidFill>
                  <a:schemeClr val="accent4">
                    <a:lumMod val="50000"/>
                  </a:schemeClr>
                </a:solidFill>
                <a:effectLst/>
                <a:latin typeface="Roboto "/>
                <a:cs typeface="Times New Roman" panose="02020603050405020304" pitchFamily="18" charset="0"/>
              </a:rPr>
              <a:t> </a:t>
            </a:r>
            <a:r>
              <a:rPr lang="en-US" sz="2600" b="1" i="0" dirty="0" err="1">
                <a:solidFill>
                  <a:schemeClr val="accent4">
                    <a:lumMod val="50000"/>
                  </a:schemeClr>
                </a:solidFill>
                <a:effectLst/>
                <a:latin typeface="Roboto "/>
                <a:cs typeface="Times New Roman" panose="02020603050405020304" pitchFamily="18" charset="0"/>
              </a:rPr>
              <a:t>văn</a:t>
            </a:r>
            <a:r>
              <a:rPr lang="en-US" sz="2600" b="1" i="0" dirty="0">
                <a:solidFill>
                  <a:schemeClr val="accent4">
                    <a:lumMod val="50000"/>
                  </a:schemeClr>
                </a:solidFill>
                <a:effectLst/>
                <a:latin typeface="Roboto "/>
                <a:cs typeface="Times New Roman" panose="02020603050405020304" pitchFamily="18" charset="0"/>
              </a:rPr>
              <a:t> </a:t>
            </a:r>
            <a:r>
              <a:rPr lang="en-US" sz="2600" b="1" i="0" dirty="0" err="1">
                <a:solidFill>
                  <a:schemeClr val="accent4">
                    <a:lumMod val="50000"/>
                  </a:schemeClr>
                </a:solidFill>
                <a:effectLst/>
                <a:latin typeface="Roboto "/>
                <a:cs typeface="Times New Roman" panose="02020603050405020304" pitchFamily="18" charset="0"/>
              </a:rPr>
              <a:t>hoá</a:t>
            </a:r>
            <a:r>
              <a:rPr lang="en-US" sz="2600" b="1" i="0" dirty="0">
                <a:solidFill>
                  <a:schemeClr val="accent4">
                    <a:lumMod val="50000"/>
                  </a:schemeClr>
                </a:solidFill>
                <a:effectLst/>
                <a:latin typeface="Roboto "/>
                <a:cs typeface="Times New Roman" panose="02020603050405020304" pitchFamily="18" charset="0"/>
              </a:rPr>
              <a:t> </a:t>
            </a:r>
            <a:r>
              <a:rPr lang="en-US" sz="2600" b="1" i="0" dirty="0" err="1">
                <a:solidFill>
                  <a:schemeClr val="accent4">
                    <a:lumMod val="50000"/>
                  </a:schemeClr>
                </a:solidFill>
                <a:effectLst/>
                <a:latin typeface="Roboto "/>
                <a:cs typeface="Times New Roman" panose="02020603050405020304" pitchFamily="18" charset="0"/>
              </a:rPr>
              <a:t>trong</a:t>
            </a:r>
            <a:r>
              <a:rPr lang="en-US" sz="2600" b="1" i="0" dirty="0">
                <a:solidFill>
                  <a:schemeClr val="accent4">
                    <a:lumMod val="50000"/>
                  </a:schemeClr>
                </a:solidFill>
                <a:effectLst/>
                <a:latin typeface="Roboto "/>
                <a:cs typeface="Times New Roman" panose="02020603050405020304" pitchFamily="18" charset="0"/>
              </a:rPr>
              <a:t> </a:t>
            </a:r>
            <a:r>
              <a:rPr lang="en-US" sz="2600" b="1" i="0" dirty="0" err="1">
                <a:solidFill>
                  <a:schemeClr val="accent4">
                    <a:lumMod val="50000"/>
                  </a:schemeClr>
                </a:solidFill>
                <a:effectLst/>
                <a:latin typeface="Roboto "/>
                <a:cs typeface="Times New Roman" panose="02020603050405020304" pitchFamily="18" charset="0"/>
              </a:rPr>
              <a:t>giáo</a:t>
            </a:r>
            <a:r>
              <a:rPr lang="en-US" sz="2600" b="1" i="0" dirty="0">
                <a:solidFill>
                  <a:schemeClr val="accent4">
                    <a:lumMod val="50000"/>
                  </a:schemeClr>
                </a:solidFill>
                <a:effectLst/>
                <a:latin typeface="Roboto "/>
                <a:cs typeface="Times New Roman" panose="02020603050405020304" pitchFamily="18" charset="0"/>
              </a:rPr>
              <a:t> </a:t>
            </a:r>
            <a:r>
              <a:rPr lang="en-US" sz="2600" b="1" i="0" dirty="0" err="1">
                <a:solidFill>
                  <a:schemeClr val="accent4">
                    <a:lumMod val="50000"/>
                  </a:schemeClr>
                </a:solidFill>
                <a:effectLst/>
                <a:latin typeface="Roboto "/>
                <a:cs typeface="Times New Roman" panose="02020603050405020304" pitchFamily="18" charset="0"/>
              </a:rPr>
              <a:t>dục</a:t>
            </a:r>
            <a:r>
              <a:rPr lang="en-US" sz="2600" b="1" i="0" dirty="0">
                <a:solidFill>
                  <a:schemeClr val="accent4">
                    <a:lumMod val="50000"/>
                  </a:schemeClr>
                </a:solidFill>
                <a:effectLst/>
                <a:latin typeface="Roboto "/>
                <a:cs typeface="Times New Roman" panose="02020603050405020304" pitchFamily="18" charset="0"/>
              </a:rPr>
              <a:t> </a:t>
            </a:r>
            <a:r>
              <a:rPr lang="en-US" sz="2600" b="1" i="0" dirty="0" err="1">
                <a:solidFill>
                  <a:schemeClr val="accent4">
                    <a:lumMod val="50000"/>
                  </a:schemeClr>
                </a:solidFill>
                <a:effectLst/>
                <a:latin typeface="Roboto "/>
                <a:cs typeface="Times New Roman" panose="02020603050405020304" pitchFamily="18" charset="0"/>
              </a:rPr>
              <a:t>âm</a:t>
            </a:r>
            <a:r>
              <a:rPr lang="en-US" sz="2600" b="1" i="0" dirty="0">
                <a:solidFill>
                  <a:schemeClr val="accent4">
                    <a:lumMod val="50000"/>
                  </a:schemeClr>
                </a:solidFill>
                <a:effectLst/>
                <a:latin typeface="Roboto "/>
                <a:cs typeface="Times New Roman" panose="02020603050405020304" pitchFamily="18" charset="0"/>
              </a:rPr>
              <a:t> </a:t>
            </a:r>
            <a:r>
              <a:rPr lang="en-US" sz="2600" b="1" i="0" dirty="0" err="1">
                <a:solidFill>
                  <a:schemeClr val="accent4">
                    <a:lumMod val="50000"/>
                  </a:schemeClr>
                </a:solidFill>
                <a:effectLst/>
                <a:latin typeface="Roboto "/>
                <a:cs typeface="Times New Roman" panose="02020603050405020304" pitchFamily="18" charset="0"/>
              </a:rPr>
              <a:t>nhạc</a:t>
            </a:r>
            <a:r>
              <a:rPr lang="en-US" sz="2600" b="1" i="0" dirty="0">
                <a:solidFill>
                  <a:schemeClr val="accent4">
                    <a:lumMod val="50000"/>
                  </a:schemeClr>
                </a:solidFill>
                <a:effectLst/>
                <a:latin typeface="Roboto "/>
                <a:cs typeface="Times New Roman" panose="02020603050405020304" pitchFamily="18" charset="0"/>
              </a:rPr>
              <a:t> </a:t>
            </a:r>
            <a:r>
              <a:rPr lang="en-US" sz="2600" b="1" i="0" dirty="0" err="1">
                <a:solidFill>
                  <a:schemeClr val="accent4">
                    <a:lumMod val="50000"/>
                  </a:schemeClr>
                </a:solidFill>
                <a:effectLst/>
                <a:latin typeface="Roboto "/>
                <a:cs typeface="Times New Roman" panose="02020603050405020304" pitchFamily="18" charset="0"/>
              </a:rPr>
              <a:t>cho</a:t>
            </a:r>
            <a:r>
              <a:rPr lang="en-US" sz="2600" b="1" i="0" dirty="0">
                <a:solidFill>
                  <a:schemeClr val="accent4">
                    <a:lumMod val="50000"/>
                  </a:schemeClr>
                </a:solidFill>
                <a:effectLst/>
                <a:latin typeface="Roboto "/>
                <a:cs typeface="Times New Roman" panose="02020603050405020304" pitchFamily="18" charset="0"/>
              </a:rPr>
              <a:t> </a:t>
            </a:r>
            <a:r>
              <a:rPr lang="en-US" sz="2600" b="1" i="0" dirty="0" err="1">
                <a:solidFill>
                  <a:schemeClr val="accent4">
                    <a:lumMod val="50000"/>
                  </a:schemeClr>
                </a:solidFill>
                <a:effectLst/>
                <a:latin typeface="Roboto "/>
                <a:cs typeface="Times New Roman" panose="02020603050405020304" pitchFamily="18" charset="0"/>
              </a:rPr>
              <a:t>trẻ</a:t>
            </a:r>
            <a:r>
              <a:rPr lang="en-US" sz="2600" b="1" i="0" dirty="0">
                <a:solidFill>
                  <a:schemeClr val="accent4">
                    <a:lumMod val="50000"/>
                  </a:schemeClr>
                </a:solidFill>
                <a:effectLst/>
                <a:latin typeface="Roboto "/>
                <a:cs typeface="Times New Roman" panose="02020603050405020304" pitchFamily="18" charset="0"/>
              </a:rPr>
              <a:t> </a:t>
            </a:r>
            <a:r>
              <a:rPr lang="en-US" sz="2600" b="1" i="0" dirty="0" err="1">
                <a:solidFill>
                  <a:schemeClr val="accent4">
                    <a:lumMod val="50000"/>
                  </a:schemeClr>
                </a:solidFill>
                <a:effectLst/>
                <a:latin typeface="Roboto "/>
                <a:cs typeface="Times New Roman" panose="02020603050405020304" pitchFamily="18" charset="0"/>
              </a:rPr>
              <a:t>mầm</a:t>
            </a:r>
            <a:r>
              <a:rPr lang="en-US" sz="2600" b="1" i="0" dirty="0">
                <a:solidFill>
                  <a:schemeClr val="accent4">
                    <a:lumMod val="50000"/>
                  </a:schemeClr>
                </a:solidFill>
                <a:effectLst/>
                <a:latin typeface="Roboto "/>
                <a:cs typeface="Times New Roman" panose="02020603050405020304" pitchFamily="18" charset="0"/>
              </a:rPr>
              <a:t> non</a:t>
            </a:r>
          </a:p>
          <a:p>
            <a:pPr marL="285750" indent="-285750" algn="just">
              <a:lnSpc>
                <a:spcPct val="150000"/>
              </a:lnSpc>
              <a:spcBef>
                <a:spcPts val="1200"/>
              </a:spcBef>
              <a:spcAft>
                <a:spcPts val="300"/>
              </a:spcAft>
              <a:buFont typeface="Wingdings" panose="05000000000000000000" pitchFamily="2" charset="2"/>
              <a:buChar char="Ø"/>
            </a:pPr>
            <a:r>
              <a:rPr lang="pt-BR" sz="2600" i="1" dirty="0">
                <a:solidFill>
                  <a:srgbClr val="FF0000"/>
                </a:solidFill>
                <a:latin typeface="Roboto "/>
                <a:ea typeface="Times New Roman" panose="02020603050405020304" pitchFamily="18" charset="0"/>
              </a:rPr>
              <a:t>T</a:t>
            </a:r>
            <a:r>
              <a:rPr lang="pt-BR" sz="2600" i="1" dirty="0">
                <a:solidFill>
                  <a:srgbClr val="FF0000"/>
                </a:solidFill>
                <a:effectLst/>
                <a:latin typeface="Roboto "/>
                <a:ea typeface="Times New Roman" panose="02020603050405020304" pitchFamily="18" charset="0"/>
              </a:rPr>
              <a:t>ác động có hướng đích</a:t>
            </a:r>
            <a:r>
              <a:rPr lang="pt-BR" sz="2600" i="1" dirty="0">
                <a:solidFill>
                  <a:schemeClr val="accent4">
                    <a:lumMod val="50000"/>
                  </a:schemeClr>
                </a:solidFill>
                <a:effectLst/>
                <a:latin typeface="Roboto "/>
                <a:ea typeface="Times New Roman" panose="02020603050405020304" pitchFamily="18" charset="0"/>
              </a:rPr>
              <a:t> của nhà giáo dục</a:t>
            </a:r>
            <a:r>
              <a:rPr lang="vi-VN" sz="2600" i="1" dirty="0">
                <a:solidFill>
                  <a:schemeClr val="accent4">
                    <a:lumMod val="50000"/>
                  </a:schemeClr>
                </a:solidFill>
                <a:effectLst/>
                <a:latin typeface="Roboto "/>
                <a:ea typeface="Times New Roman" panose="02020603050405020304" pitchFamily="18" charset="0"/>
              </a:rPr>
              <a:t> bằng các </a:t>
            </a:r>
            <a:r>
              <a:rPr lang="vi-VN" sz="2600" i="1" dirty="0">
                <a:solidFill>
                  <a:srgbClr val="FF0000"/>
                </a:solidFill>
                <a:effectLst/>
                <a:latin typeface="Roboto "/>
                <a:ea typeface="Times New Roman" panose="02020603050405020304" pitchFamily="18" charset="0"/>
              </a:rPr>
              <a:t>chiến lược </a:t>
            </a:r>
            <a:r>
              <a:rPr lang="vi-VN" sz="2600" i="1" dirty="0">
                <a:solidFill>
                  <a:schemeClr val="accent4">
                    <a:lumMod val="50000"/>
                  </a:schemeClr>
                </a:solidFill>
                <a:effectLst/>
                <a:latin typeface="Roboto "/>
                <a:ea typeface="Times New Roman" panose="02020603050405020304" pitchFamily="18" charset="0"/>
              </a:rPr>
              <a:t>và </a:t>
            </a:r>
            <a:r>
              <a:rPr lang="vi-VN" sz="2600" i="1" dirty="0">
                <a:solidFill>
                  <a:srgbClr val="FF0000"/>
                </a:solidFill>
                <a:effectLst/>
                <a:latin typeface="Roboto "/>
                <a:ea typeface="Times New Roman" panose="02020603050405020304" pitchFamily="18" charset="0"/>
              </a:rPr>
              <a:t>phương thức giáo dục </a:t>
            </a:r>
            <a:r>
              <a:rPr lang="vi-VN" sz="2600" i="1" dirty="0">
                <a:solidFill>
                  <a:schemeClr val="accent4">
                    <a:lumMod val="50000"/>
                  </a:schemeClr>
                </a:solidFill>
                <a:effectLst/>
                <a:latin typeface="Roboto "/>
                <a:ea typeface="Times New Roman" panose="02020603050405020304" pitchFamily="18" charset="0"/>
              </a:rPr>
              <a:t>phù hợp</a:t>
            </a:r>
            <a:r>
              <a:rPr lang="pt-BR" sz="2600" i="1" dirty="0">
                <a:solidFill>
                  <a:schemeClr val="accent4">
                    <a:lumMod val="50000"/>
                  </a:schemeClr>
                </a:solidFill>
                <a:effectLst/>
                <a:latin typeface="Roboto "/>
                <a:ea typeface="Times New Roman" panose="02020603050405020304" pitchFamily="18" charset="0"/>
              </a:rPr>
              <a:t> nhằm trang bị </a:t>
            </a:r>
            <a:r>
              <a:rPr lang="pt-BR" sz="2600" i="1" dirty="0">
                <a:solidFill>
                  <a:srgbClr val="FF0000"/>
                </a:solidFill>
                <a:effectLst/>
                <a:latin typeface="Roboto "/>
                <a:ea typeface="Times New Roman" panose="02020603050405020304" pitchFamily="18" charset="0"/>
              </a:rPr>
              <a:t>hiểu biết về sự đa dạng văn hóa</a:t>
            </a:r>
            <a:r>
              <a:rPr lang="vi-VN" sz="2600" i="1" dirty="0">
                <a:solidFill>
                  <a:srgbClr val="FF0000"/>
                </a:solidFill>
                <a:effectLst/>
                <a:latin typeface="Roboto "/>
                <a:ea typeface="Times New Roman" panose="02020603050405020304" pitchFamily="18" charset="0"/>
              </a:rPr>
              <a:t> về âm nhạc </a:t>
            </a:r>
            <a:r>
              <a:rPr lang="pt-BR" sz="2600" i="1" dirty="0">
                <a:solidFill>
                  <a:schemeClr val="accent4">
                    <a:lumMod val="50000"/>
                  </a:schemeClr>
                </a:solidFill>
                <a:effectLst/>
                <a:latin typeface="Roboto "/>
                <a:ea typeface="Times New Roman" panose="02020603050405020304" pitchFamily="18" charset="0"/>
              </a:rPr>
              <a:t>của các dân tộc cùng sinh sống trên địa bàn, hình thành </a:t>
            </a:r>
            <a:r>
              <a:rPr lang="pt-BR" sz="2600" i="1" u="sng" dirty="0">
                <a:solidFill>
                  <a:srgbClr val="FF0000"/>
                </a:solidFill>
                <a:effectLst/>
                <a:latin typeface="Roboto "/>
                <a:ea typeface="Times New Roman" panose="02020603050405020304" pitchFamily="18" charset="0"/>
              </a:rPr>
              <a:t>thái độ tôn trọng giá trị truyền thống văn hóa về</a:t>
            </a:r>
            <a:r>
              <a:rPr lang="vi-VN" sz="2600" i="1" u="sng" dirty="0">
                <a:solidFill>
                  <a:srgbClr val="FF0000"/>
                </a:solidFill>
                <a:effectLst/>
                <a:latin typeface="Roboto "/>
                <a:ea typeface="Times New Roman" panose="02020603050405020304" pitchFamily="18" charset="0"/>
              </a:rPr>
              <a:t> âm nhạc, </a:t>
            </a:r>
            <a:r>
              <a:rPr lang="pt-BR" sz="2600" i="1" u="sng" dirty="0">
                <a:solidFill>
                  <a:srgbClr val="FF0000"/>
                </a:solidFill>
                <a:effectLst/>
                <a:latin typeface="Roboto "/>
                <a:ea typeface="Times New Roman" panose="02020603050405020304" pitchFamily="18" charset="0"/>
              </a:rPr>
              <a:t>phát triển khả</a:t>
            </a:r>
            <a:r>
              <a:rPr lang="vi-VN" sz="2600" i="1" u="sng" dirty="0">
                <a:solidFill>
                  <a:srgbClr val="FF0000"/>
                </a:solidFill>
                <a:effectLst/>
                <a:latin typeface="Roboto "/>
                <a:ea typeface="Times New Roman" panose="02020603050405020304" pitchFamily="18" charset="0"/>
              </a:rPr>
              <a:t> năng cảm thụ âm nhạc, nhận biết </a:t>
            </a:r>
            <a:r>
              <a:rPr lang="en-US" sz="2600" i="1" u="sng" dirty="0" err="1">
                <a:solidFill>
                  <a:srgbClr val="FF0000"/>
                </a:solidFill>
                <a:effectLst/>
                <a:latin typeface="Roboto "/>
                <a:ea typeface="Times New Roman" panose="02020603050405020304" pitchFamily="18" charset="0"/>
              </a:rPr>
              <a:t>đặc</a:t>
            </a:r>
            <a:r>
              <a:rPr lang="en-US" sz="2600" i="1" u="sng" dirty="0">
                <a:solidFill>
                  <a:srgbClr val="FF0000"/>
                </a:solidFill>
                <a:effectLst/>
                <a:latin typeface="Roboto "/>
                <a:ea typeface="Times New Roman" panose="02020603050405020304" pitchFamily="18" charset="0"/>
              </a:rPr>
              <a:t> </a:t>
            </a:r>
            <a:r>
              <a:rPr lang="en-US" sz="2600" i="1" u="sng" dirty="0" err="1">
                <a:solidFill>
                  <a:srgbClr val="FF0000"/>
                </a:solidFill>
                <a:effectLst/>
                <a:latin typeface="Roboto "/>
                <a:ea typeface="Times New Roman" panose="02020603050405020304" pitchFamily="18" charset="0"/>
              </a:rPr>
              <a:t>trưng</a:t>
            </a:r>
            <a:r>
              <a:rPr lang="en-US" sz="2600" i="1" u="sng" dirty="0">
                <a:solidFill>
                  <a:srgbClr val="FF0000"/>
                </a:solidFill>
                <a:effectLst/>
                <a:latin typeface="Roboto "/>
                <a:ea typeface="Times New Roman" panose="02020603050405020304" pitchFamily="18" charset="0"/>
              </a:rPr>
              <a:t> </a:t>
            </a:r>
            <a:r>
              <a:rPr lang="en-US" sz="2600" i="1" u="sng" dirty="0" err="1">
                <a:solidFill>
                  <a:srgbClr val="FF0000"/>
                </a:solidFill>
                <a:effectLst/>
                <a:latin typeface="Roboto "/>
                <a:ea typeface="Times New Roman" panose="02020603050405020304" pitchFamily="18" charset="0"/>
              </a:rPr>
              <a:t>một</a:t>
            </a:r>
            <a:r>
              <a:rPr lang="en-US" sz="2600" i="1" u="sng" dirty="0">
                <a:solidFill>
                  <a:srgbClr val="FF0000"/>
                </a:solidFill>
                <a:effectLst/>
                <a:latin typeface="Roboto "/>
                <a:ea typeface="Times New Roman" panose="02020603050405020304" pitchFamily="18" charset="0"/>
              </a:rPr>
              <a:t> </a:t>
            </a:r>
            <a:r>
              <a:rPr lang="en-US" sz="2600" i="1" u="sng" dirty="0" err="1">
                <a:solidFill>
                  <a:srgbClr val="FF0000"/>
                </a:solidFill>
                <a:effectLst/>
                <a:latin typeface="Roboto "/>
                <a:ea typeface="Times New Roman" panose="02020603050405020304" pitchFamily="18" charset="0"/>
              </a:rPr>
              <a:t>số</a:t>
            </a:r>
            <a:r>
              <a:rPr lang="en-US" sz="2600" i="1" u="sng" dirty="0">
                <a:solidFill>
                  <a:srgbClr val="FF0000"/>
                </a:solidFill>
                <a:effectLst/>
                <a:latin typeface="Roboto "/>
                <a:ea typeface="Times New Roman" panose="02020603050405020304" pitchFamily="18" charset="0"/>
              </a:rPr>
              <a:t> </a:t>
            </a:r>
            <a:r>
              <a:rPr lang="en-US" sz="2600" i="1" u="sng" dirty="0" err="1">
                <a:solidFill>
                  <a:srgbClr val="FF0000"/>
                </a:solidFill>
                <a:effectLst/>
                <a:latin typeface="Roboto "/>
                <a:ea typeface="Times New Roman" panose="02020603050405020304" pitchFamily="18" charset="0"/>
              </a:rPr>
              <a:t>thể</a:t>
            </a:r>
            <a:r>
              <a:rPr lang="en-US" sz="2600" i="1" u="sng" dirty="0">
                <a:solidFill>
                  <a:srgbClr val="FF0000"/>
                </a:solidFill>
                <a:effectLst/>
                <a:latin typeface="Roboto "/>
                <a:ea typeface="Times New Roman" panose="02020603050405020304" pitchFamily="18" charset="0"/>
              </a:rPr>
              <a:t> </a:t>
            </a:r>
            <a:r>
              <a:rPr lang="en-US" sz="2600" i="1" u="sng" dirty="0" err="1">
                <a:solidFill>
                  <a:srgbClr val="FF0000"/>
                </a:solidFill>
                <a:effectLst/>
                <a:latin typeface="Roboto "/>
                <a:ea typeface="Times New Roman" panose="02020603050405020304" pitchFamily="18" charset="0"/>
              </a:rPr>
              <a:t>loại</a:t>
            </a:r>
            <a:r>
              <a:rPr lang="en-US" sz="2600" i="1" u="sng" dirty="0">
                <a:solidFill>
                  <a:srgbClr val="FF0000"/>
                </a:solidFill>
                <a:effectLst/>
                <a:latin typeface="Roboto "/>
                <a:ea typeface="Times New Roman" panose="02020603050405020304" pitchFamily="18" charset="0"/>
              </a:rPr>
              <a:t> </a:t>
            </a:r>
            <a:r>
              <a:rPr lang="en-US" sz="2600" i="1" u="sng" dirty="0" err="1">
                <a:solidFill>
                  <a:srgbClr val="FF0000"/>
                </a:solidFill>
                <a:effectLst/>
                <a:latin typeface="Roboto "/>
                <a:ea typeface="Times New Roman" panose="02020603050405020304" pitchFamily="18" charset="0"/>
              </a:rPr>
              <a:t>âm</a:t>
            </a:r>
            <a:r>
              <a:rPr lang="en-US" sz="2600" i="1" u="sng" dirty="0">
                <a:solidFill>
                  <a:srgbClr val="FF0000"/>
                </a:solidFill>
                <a:effectLst/>
                <a:latin typeface="Roboto "/>
                <a:ea typeface="Times New Roman" panose="02020603050405020304" pitchFamily="18" charset="0"/>
              </a:rPr>
              <a:t> </a:t>
            </a:r>
            <a:r>
              <a:rPr lang="en-US" sz="2600" i="1" u="sng" dirty="0" err="1">
                <a:solidFill>
                  <a:srgbClr val="FF0000"/>
                </a:solidFill>
                <a:effectLst/>
                <a:latin typeface="Roboto "/>
                <a:ea typeface="Times New Roman" panose="02020603050405020304" pitchFamily="18" charset="0"/>
              </a:rPr>
              <a:t>nhạc</a:t>
            </a:r>
            <a:r>
              <a:rPr lang="en-US" sz="2600" i="1" u="sng" dirty="0">
                <a:solidFill>
                  <a:srgbClr val="FF0000"/>
                </a:solidFill>
                <a:effectLst/>
                <a:latin typeface="Roboto "/>
                <a:ea typeface="Times New Roman" panose="02020603050405020304" pitchFamily="18" charset="0"/>
              </a:rPr>
              <a:t> </a:t>
            </a:r>
            <a:r>
              <a:rPr lang="en-US" sz="2600" i="1" dirty="0" err="1">
                <a:solidFill>
                  <a:schemeClr val="accent4">
                    <a:lumMod val="50000"/>
                  </a:schemeClr>
                </a:solidFill>
                <a:effectLst/>
                <a:latin typeface="Roboto "/>
                <a:ea typeface="Times New Roman" panose="02020603050405020304" pitchFamily="18" charset="0"/>
              </a:rPr>
              <a:t>phù</a:t>
            </a:r>
            <a:r>
              <a:rPr lang="en-US" sz="2600" i="1" dirty="0">
                <a:solidFill>
                  <a:schemeClr val="accent4">
                    <a:lumMod val="50000"/>
                  </a:schemeClr>
                </a:solidFill>
                <a:effectLst/>
                <a:latin typeface="Roboto "/>
                <a:ea typeface="Times New Roman" panose="02020603050405020304" pitchFamily="18" charset="0"/>
              </a:rPr>
              <a:t> </a:t>
            </a:r>
            <a:r>
              <a:rPr lang="en-US" sz="2600" i="1" dirty="0" err="1">
                <a:solidFill>
                  <a:schemeClr val="accent4">
                    <a:lumMod val="50000"/>
                  </a:schemeClr>
                </a:solidFill>
                <a:effectLst/>
                <a:latin typeface="Roboto "/>
                <a:ea typeface="Times New Roman" panose="02020603050405020304" pitchFamily="18" charset="0"/>
              </a:rPr>
              <a:t>hợp</a:t>
            </a:r>
            <a:r>
              <a:rPr lang="en-US" sz="2600" i="1" dirty="0">
                <a:solidFill>
                  <a:schemeClr val="accent4">
                    <a:lumMod val="50000"/>
                  </a:schemeClr>
                </a:solidFill>
                <a:effectLst/>
                <a:latin typeface="Roboto "/>
                <a:ea typeface="Times New Roman" panose="02020603050405020304" pitchFamily="18" charset="0"/>
              </a:rPr>
              <a:t> </a:t>
            </a:r>
            <a:r>
              <a:rPr lang="en-US" sz="2600" i="1" dirty="0" err="1">
                <a:solidFill>
                  <a:schemeClr val="accent4">
                    <a:lumMod val="50000"/>
                  </a:schemeClr>
                </a:solidFill>
                <a:effectLst/>
                <a:latin typeface="Roboto "/>
                <a:ea typeface="Times New Roman" panose="02020603050405020304" pitchFamily="18" charset="0"/>
              </a:rPr>
              <a:t>với</a:t>
            </a:r>
            <a:r>
              <a:rPr lang="en-US" sz="2600" i="1" dirty="0">
                <a:solidFill>
                  <a:schemeClr val="accent4">
                    <a:lumMod val="50000"/>
                  </a:schemeClr>
                </a:solidFill>
                <a:effectLst/>
                <a:latin typeface="Roboto "/>
                <a:ea typeface="Times New Roman" panose="02020603050405020304" pitchFamily="18" charset="0"/>
              </a:rPr>
              <a:t> </a:t>
            </a:r>
            <a:r>
              <a:rPr lang="en-US" sz="2600" i="1" dirty="0" err="1">
                <a:solidFill>
                  <a:schemeClr val="accent4">
                    <a:lumMod val="50000"/>
                  </a:schemeClr>
                </a:solidFill>
                <a:effectLst/>
                <a:latin typeface="Roboto "/>
                <a:ea typeface="Times New Roman" panose="02020603050405020304" pitchFamily="18" charset="0"/>
              </a:rPr>
              <a:t>độ</a:t>
            </a:r>
            <a:r>
              <a:rPr lang="en-US" sz="2600" i="1" spc="-35" dirty="0">
                <a:solidFill>
                  <a:schemeClr val="accent4">
                    <a:lumMod val="50000"/>
                  </a:schemeClr>
                </a:solidFill>
                <a:effectLst/>
                <a:latin typeface="Roboto "/>
                <a:ea typeface="Times New Roman" panose="02020603050405020304" pitchFamily="18" charset="0"/>
              </a:rPr>
              <a:t> </a:t>
            </a:r>
            <a:r>
              <a:rPr lang="en-US" sz="2600" i="1" dirty="0" err="1">
                <a:solidFill>
                  <a:schemeClr val="accent4">
                    <a:lumMod val="50000"/>
                  </a:schemeClr>
                </a:solidFill>
                <a:effectLst/>
                <a:latin typeface="Roboto "/>
                <a:ea typeface="Times New Roman" panose="02020603050405020304" pitchFamily="18" charset="0"/>
              </a:rPr>
              <a:t>tuổi</a:t>
            </a:r>
            <a:r>
              <a:rPr lang="vi-VN" sz="2600" i="1" dirty="0">
                <a:solidFill>
                  <a:schemeClr val="accent4">
                    <a:lumMod val="50000"/>
                  </a:schemeClr>
                </a:solidFill>
                <a:effectLst/>
                <a:latin typeface="Roboto "/>
                <a:ea typeface="Times New Roman" panose="02020603050405020304" pitchFamily="18" charset="0"/>
              </a:rPr>
              <a:t>, kỹ năng sử dụng các phương tiện nghệ thuật để thể hiện bản thân qua sản phẩm âm nhạc.</a:t>
            </a:r>
            <a:endParaRPr lang="en-US" sz="2600" dirty="0">
              <a:solidFill>
                <a:schemeClr val="accent4">
                  <a:lumMod val="50000"/>
                </a:schemeClr>
              </a:solidFill>
              <a:effectLst/>
              <a:latin typeface="Roboto "/>
              <a:ea typeface="Times New Roman" panose="02020603050405020304" pitchFamily="18" charset="0"/>
            </a:endParaRPr>
          </a:p>
          <a:p>
            <a:pPr marL="342900" indent="-342900">
              <a:lnSpc>
                <a:spcPct val="150000"/>
              </a:lnSpc>
              <a:spcBef>
                <a:spcPts val="1200"/>
              </a:spcBef>
              <a:spcAft>
                <a:spcPts val="300"/>
              </a:spcAft>
              <a:buAutoNum type="arabicPeriod"/>
            </a:pPr>
            <a:endParaRPr lang="en-US" sz="1800" b="1" i="1" dirty="0">
              <a:effectLst/>
              <a:latin typeface="Calibri Light" panose="020F03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FB37F16C-F8D4-4C40-7D69-0647DE3A1882}"/>
              </a:ext>
            </a:extLst>
          </p:cNvPr>
          <p:cNvSpPr/>
          <p:nvPr/>
        </p:nvSpPr>
        <p:spPr>
          <a:xfrm>
            <a:off x="1292282" y="365775"/>
            <a:ext cx="10289541" cy="1373922"/>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4660" algn="just">
              <a:lnSpc>
                <a:spcPct val="150000"/>
              </a:lnSpc>
            </a:pPr>
            <a:r>
              <a:rPr lang="en-US" sz="3000" b="1" dirty="0" err="1">
                <a:solidFill>
                  <a:schemeClr val="bg1">
                    <a:lumMod val="95000"/>
                  </a:schemeClr>
                </a:solidFill>
                <a:effectLst/>
                <a:latin typeface="Times New Roman" pitchFamily="18" charset="0"/>
                <a:ea typeface="Roboto Black" panose="02000000000000000000" pitchFamily="2" charset="0"/>
                <a:cs typeface="Times New Roman" pitchFamily="18" charset="0"/>
              </a:rPr>
              <a:t>Tìm</a:t>
            </a:r>
            <a:r>
              <a:rPr lang="en-US" sz="3000" b="1" dirty="0">
                <a:solidFill>
                  <a:schemeClr val="bg1">
                    <a:lumMod val="95000"/>
                  </a:schemeClr>
                </a:solidFill>
                <a:effectLst/>
                <a:latin typeface="Times New Roman" pitchFamily="18" charset="0"/>
                <a:ea typeface="Roboto Black" panose="02000000000000000000" pitchFamily="2" charset="0"/>
                <a:cs typeface="Times New Roman" pitchFamily="18" charset="0"/>
              </a:rPr>
              <a:t> </a:t>
            </a:r>
            <a:r>
              <a:rPr lang="en-US" sz="3000" b="1" dirty="0" err="1">
                <a:solidFill>
                  <a:schemeClr val="bg1">
                    <a:lumMod val="95000"/>
                  </a:schemeClr>
                </a:solidFill>
                <a:effectLst/>
                <a:latin typeface="Times New Roman" pitchFamily="18" charset="0"/>
                <a:ea typeface="Roboto Black" panose="02000000000000000000" pitchFamily="2" charset="0"/>
                <a:cs typeface="Times New Roman" pitchFamily="18" charset="0"/>
              </a:rPr>
              <a:t>hiểu</a:t>
            </a:r>
            <a:r>
              <a:rPr lang="en-US" sz="3000" b="1" dirty="0">
                <a:solidFill>
                  <a:schemeClr val="bg1">
                    <a:lumMod val="95000"/>
                  </a:schemeClr>
                </a:solidFill>
                <a:effectLst/>
                <a:latin typeface="Times New Roman" pitchFamily="18" charset="0"/>
                <a:ea typeface="Roboto Black" panose="02000000000000000000" pitchFamily="2" charset="0"/>
                <a:cs typeface="Times New Roman" pitchFamily="18" charset="0"/>
              </a:rPr>
              <a:t> </a:t>
            </a:r>
            <a:r>
              <a:rPr lang="en-US" sz="3000" b="1" dirty="0" err="1">
                <a:solidFill>
                  <a:schemeClr val="bg1">
                    <a:lumMod val="95000"/>
                  </a:schemeClr>
                </a:solidFill>
                <a:effectLst/>
                <a:latin typeface="Times New Roman" pitchFamily="18" charset="0"/>
                <a:ea typeface="Roboto Black" panose="02000000000000000000" pitchFamily="2" charset="0"/>
                <a:cs typeface="Times New Roman" pitchFamily="18" charset="0"/>
              </a:rPr>
              <a:t>về</a:t>
            </a:r>
            <a:r>
              <a:rPr lang="en-US" sz="3000" b="1" dirty="0">
                <a:solidFill>
                  <a:schemeClr val="bg1">
                    <a:lumMod val="95000"/>
                  </a:schemeClr>
                </a:solidFill>
                <a:effectLst/>
                <a:latin typeface="Times New Roman" pitchFamily="18" charset="0"/>
                <a:ea typeface="Roboto Black" panose="02000000000000000000" pitchFamily="2" charset="0"/>
                <a:cs typeface="Times New Roman" pitchFamily="18" charset="0"/>
              </a:rPr>
              <a:t> </a:t>
            </a:r>
            <a:r>
              <a:rPr lang="de-DE" sz="3000" b="1" dirty="0">
                <a:solidFill>
                  <a:schemeClr val="bg1">
                    <a:lumMod val="95000"/>
                  </a:schemeClr>
                </a:solidFill>
                <a:effectLst/>
                <a:latin typeface="Times New Roman" pitchFamily="18" charset="0"/>
                <a:ea typeface="Roboto Black" panose="02000000000000000000" pitchFamily="2" charset="0"/>
                <a:cs typeface="Times New Roman" pitchFamily="18" charset="0"/>
              </a:rPr>
              <a:t>t</a:t>
            </a:r>
            <a:r>
              <a:rPr lang="vi-VN" sz="3000" b="1" dirty="0">
                <a:solidFill>
                  <a:schemeClr val="bg1">
                    <a:lumMod val="95000"/>
                  </a:schemeClr>
                </a:solidFill>
                <a:effectLst/>
                <a:latin typeface="Times New Roman" pitchFamily="18" charset="0"/>
                <a:ea typeface="Roboto Black" panose="02000000000000000000" pitchFamily="2" charset="0"/>
                <a:cs typeface="Times New Roman" pitchFamily="18" charset="0"/>
              </a:rPr>
              <a:t>iếp cận đa văn hoá trong </a:t>
            </a:r>
            <a:r>
              <a:rPr lang="en-US" sz="3000" b="1" dirty="0" err="1">
                <a:solidFill>
                  <a:schemeClr val="bg1">
                    <a:lumMod val="95000"/>
                  </a:schemeClr>
                </a:solidFill>
                <a:effectLst/>
                <a:latin typeface="Times New Roman" pitchFamily="18" charset="0"/>
                <a:ea typeface="Roboto Black" panose="02000000000000000000" pitchFamily="2" charset="0"/>
                <a:cs typeface="Times New Roman" pitchFamily="18" charset="0"/>
              </a:rPr>
              <a:t>giáo</a:t>
            </a:r>
            <a:r>
              <a:rPr lang="en-US" sz="3000" b="1" dirty="0">
                <a:solidFill>
                  <a:schemeClr val="bg1">
                    <a:lumMod val="95000"/>
                  </a:schemeClr>
                </a:solidFill>
                <a:effectLst/>
                <a:latin typeface="Times New Roman" pitchFamily="18" charset="0"/>
                <a:ea typeface="Roboto Black" panose="02000000000000000000" pitchFamily="2" charset="0"/>
                <a:cs typeface="Times New Roman" pitchFamily="18" charset="0"/>
              </a:rPr>
              <a:t> </a:t>
            </a:r>
            <a:r>
              <a:rPr lang="en-US" sz="3000" b="1" dirty="0" err="1">
                <a:solidFill>
                  <a:schemeClr val="bg1">
                    <a:lumMod val="95000"/>
                  </a:schemeClr>
                </a:solidFill>
                <a:effectLst/>
                <a:latin typeface="Times New Roman" pitchFamily="18" charset="0"/>
                <a:ea typeface="Roboto Black" panose="02000000000000000000" pitchFamily="2" charset="0"/>
                <a:cs typeface="Times New Roman" pitchFamily="18" charset="0"/>
              </a:rPr>
              <a:t>dục</a:t>
            </a:r>
            <a:r>
              <a:rPr lang="vi-VN" sz="3000" b="1" dirty="0">
                <a:solidFill>
                  <a:schemeClr val="bg1">
                    <a:lumMod val="95000"/>
                  </a:schemeClr>
                </a:solidFill>
                <a:effectLst/>
                <a:latin typeface="Times New Roman" pitchFamily="18" charset="0"/>
                <a:ea typeface="Roboto Black" panose="02000000000000000000" pitchFamily="2" charset="0"/>
                <a:cs typeface="Times New Roman" pitchFamily="18" charset="0"/>
              </a:rPr>
              <a:t> âm nhạc cho trẻ </a:t>
            </a:r>
            <a:r>
              <a:rPr lang="en-US" sz="3000" b="1" dirty="0" err="1">
                <a:solidFill>
                  <a:schemeClr val="bg1">
                    <a:lumMod val="95000"/>
                  </a:schemeClr>
                </a:solidFill>
                <a:effectLst/>
                <a:latin typeface="Times New Roman" pitchFamily="18" charset="0"/>
                <a:ea typeface="Roboto Black" panose="02000000000000000000" pitchFamily="2" charset="0"/>
                <a:cs typeface="Times New Roman" pitchFamily="18" charset="0"/>
              </a:rPr>
              <a:t>mầm</a:t>
            </a:r>
            <a:r>
              <a:rPr lang="en-US" sz="3000" b="1" dirty="0">
                <a:solidFill>
                  <a:schemeClr val="bg1">
                    <a:lumMod val="95000"/>
                  </a:schemeClr>
                </a:solidFill>
                <a:effectLst/>
                <a:latin typeface="Times New Roman" pitchFamily="18" charset="0"/>
                <a:ea typeface="Roboto Black" panose="02000000000000000000" pitchFamily="2" charset="0"/>
                <a:cs typeface="Times New Roman" pitchFamily="18" charset="0"/>
              </a:rPr>
              <a:t> non </a:t>
            </a:r>
            <a:r>
              <a:rPr lang="en-US" sz="3000" b="1" dirty="0" err="1">
                <a:solidFill>
                  <a:schemeClr val="bg1">
                    <a:lumMod val="95000"/>
                  </a:schemeClr>
                </a:solidFill>
                <a:effectLst/>
                <a:latin typeface="Times New Roman" pitchFamily="18" charset="0"/>
                <a:ea typeface="Roboto Black" panose="02000000000000000000" pitchFamily="2" charset="0"/>
                <a:cs typeface="Times New Roman" pitchFamily="18" charset="0"/>
              </a:rPr>
              <a:t>và</a:t>
            </a:r>
            <a:r>
              <a:rPr lang="en-US" sz="3000" b="1" dirty="0">
                <a:solidFill>
                  <a:schemeClr val="bg1">
                    <a:lumMod val="95000"/>
                  </a:schemeClr>
                </a:solidFill>
                <a:effectLst/>
                <a:latin typeface="Times New Roman" pitchFamily="18" charset="0"/>
                <a:ea typeface="Roboto Black" panose="02000000000000000000" pitchFamily="2" charset="0"/>
                <a:cs typeface="Times New Roman" pitchFamily="18" charset="0"/>
              </a:rPr>
              <a:t> </a:t>
            </a:r>
            <a:r>
              <a:rPr lang="en-US" sz="3000" b="1" dirty="0" err="1">
                <a:solidFill>
                  <a:schemeClr val="bg1">
                    <a:lumMod val="95000"/>
                  </a:schemeClr>
                </a:solidFill>
                <a:effectLst/>
                <a:latin typeface="Times New Roman" pitchFamily="18" charset="0"/>
                <a:ea typeface="Roboto Black" panose="02000000000000000000" pitchFamily="2" charset="0"/>
                <a:cs typeface="Times New Roman" pitchFamily="18" charset="0"/>
              </a:rPr>
              <a:t>sự</a:t>
            </a:r>
            <a:r>
              <a:rPr lang="en-US" sz="3000" b="1" dirty="0">
                <a:solidFill>
                  <a:schemeClr val="bg1">
                    <a:lumMod val="95000"/>
                  </a:schemeClr>
                </a:solidFill>
                <a:effectLst/>
                <a:latin typeface="Times New Roman" pitchFamily="18" charset="0"/>
                <a:ea typeface="Roboto Black" panose="02000000000000000000" pitchFamily="2" charset="0"/>
                <a:cs typeface="Times New Roman" pitchFamily="18" charset="0"/>
              </a:rPr>
              <a:t> </a:t>
            </a:r>
            <a:r>
              <a:rPr lang="en-US" sz="3000" b="1" dirty="0" err="1">
                <a:solidFill>
                  <a:schemeClr val="bg1">
                    <a:lumMod val="95000"/>
                  </a:schemeClr>
                </a:solidFill>
                <a:effectLst/>
                <a:latin typeface="Times New Roman" pitchFamily="18" charset="0"/>
                <a:ea typeface="Roboto Black" panose="02000000000000000000" pitchFamily="2" charset="0"/>
                <a:cs typeface="Times New Roman" pitchFamily="18" charset="0"/>
              </a:rPr>
              <a:t>đa</a:t>
            </a:r>
            <a:r>
              <a:rPr lang="en-US" sz="3000" b="1" dirty="0">
                <a:solidFill>
                  <a:schemeClr val="bg1">
                    <a:lumMod val="95000"/>
                  </a:schemeClr>
                </a:solidFill>
                <a:effectLst/>
                <a:latin typeface="Times New Roman" pitchFamily="18" charset="0"/>
                <a:ea typeface="Roboto Black" panose="02000000000000000000" pitchFamily="2" charset="0"/>
                <a:cs typeface="Times New Roman" pitchFamily="18" charset="0"/>
              </a:rPr>
              <a:t> </a:t>
            </a:r>
            <a:r>
              <a:rPr lang="en-US" sz="3000" b="1" dirty="0" err="1">
                <a:solidFill>
                  <a:schemeClr val="bg1">
                    <a:lumMod val="95000"/>
                  </a:schemeClr>
                </a:solidFill>
                <a:effectLst/>
                <a:latin typeface="Times New Roman" pitchFamily="18" charset="0"/>
                <a:ea typeface="Roboto Black" panose="02000000000000000000" pitchFamily="2" charset="0"/>
                <a:cs typeface="Times New Roman" pitchFamily="18" charset="0"/>
              </a:rPr>
              <a:t>dạng</a:t>
            </a:r>
            <a:r>
              <a:rPr lang="en-US" sz="3000" b="1" dirty="0">
                <a:solidFill>
                  <a:schemeClr val="bg1">
                    <a:lumMod val="95000"/>
                  </a:schemeClr>
                </a:solidFill>
                <a:effectLst/>
                <a:latin typeface="Times New Roman" pitchFamily="18" charset="0"/>
                <a:ea typeface="Roboto Black" panose="02000000000000000000" pitchFamily="2" charset="0"/>
                <a:cs typeface="Times New Roman" pitchFamily="18" charset="0"/>
              </a:rPr>
              <a:t> </a:t>
            </a:r>
            <a:r>
              <a:rPr lang="en-US" sz="3000" b="1" dirty="0" err="1">
                <a:solidFill>
                  <a:schemeClr val="bg1">
                    <a:lumMod val="95000"/>
                  </a:schemeClr>
                </a:solidFill>
                <a:effectLst/>
                <a:latin typeface="Times New Roman" pitchFamily="18" charset="0"/>
                <a:ea typeface="Roboto Black" panose="02000000000000000000" pitchFamily="2" charset="0"/>
                <a:cs typeface="Times New Roman" pitchFamily="18" charset="0"/>
              </a:rPr>
              <a:t>văn</a:t>
            </a:r>
            <a:r>
              <a:rPr lang="en-US" sz="3000" b="1" dirty="0">
                <a:solidFill>
                  <a:schemeClr val="bg1">
                    <a:lumMod val="95000"/>
                  </a:schemeClr>
                </a:solidFill>
                <a:effectLst/>
                <a:latin typeface="Times New Roman" pitchFamily="18" charset="0"/>
                <a:ea typeface="Roboto Black" panose="02000000000000000000" pitchFamily="2" charset="0"/>
                <a:cs typeface="Times New Roman" pitchFamily="18" charset="0"/>
              </a:rPr>
              <a:t> </a:t>
            </a:r>
            <a:r>
              <a:rPr lang="en-US" sz="3000" b="1" dirty="0" err="1">
                <a:solidFill>
                  <a:schemeClr val="bg1">
                    <a:lumMod val="95000"/>
                  </a:schemeClr>
                </a:solidFill>
                <a:effectLst/>
                <a:latin typeface="Times New Roman" pitchFamily="18" charset="0"/>
                <a:ea typeface="Roboto Black" panose="02000000000000000000" pitchFamily="2" charset="0"/>
                <a:cs typeface="Times New Roman" pitchFamily="18" charset="0"/>
              </a:rPr>
              <a:t>hóa</a:t>
            </a:r>
            <a:r>
              <a:rPr lang="en-US" sz="3000" b="1" dirty="0">
                <a:solidFill>
                  <a:schemeClr val="bg1">
                    <a:lumMod val="95000"/>
                  </a:schemeClr>
                </a:solidFill>
                <a:effectLst/>
                <a:latin typeface="Times New Roman" pitchFamily="18" charset="0"/>
                <a:ea typeface="Roboto Black" panose="02000000000000000000" pitchFamily="2" charset="0"/>
                <a:cs typeface="Times New Roman" pitchFamily="18" charset="0"/>
              </a:rPr>
              <a:t> </a:t>
            </a:r>
            <a:r>
              <a:rPr lang="en-US" sz="3000" b="1" dirty="0" err="1">
                <a:solidFill>
                  <a:schemeClr val="bg1">
                    <a:lumMod val="95000"/>
                  </a:schemeClr>
                </a:solidFill>
                <a:effectLst/>
                <a:latin typeface="Times New Roman" pitchFamily="18" charset="0"/>
                <a:ea typeface="Roboto Black" panose="02000000000000000000" pitchFamily="2" charset="0"/>
                <a:cs typeface="Times New Roman" pitchFamily="18" charset="0"/>
              </a:rPr>
              <a:t>trong</a:t>
            </a:r>
            <a:r>
              <a:rPr lang="en-US" sz="3000" b="1" dirty="0">
                <a:solidFill>
                  <a:schemeClr val="bg1">
                    <a:lumMod val="95000"/>
                  </a:schemeClr>
                </a:solidFill>
                <a:effectLst/>
                <a:latin typeface="Times New Roman" pitchFamily="18" charset="0"/>
                <a:ea typeface="Roboto Black" panose="02000000000000000000" pitchFamily="2" charset="0"/>
                <a:cs typeface="Times New Roman" pitchFamily="18" charset="0"/>
              </a:rPr>
              <a:t> </a:t>
            </a:r>
            <a:r>
              <a:rPr lang="en-US" sz="3000" b="1" dirty="0" err="1">
                <a:solidFill>
                  <a:schemeClr val="bg1">
                    <a:lumMod val="95000"/>
                  </a:schemeClr>
                </a:solidFill>
                <a:effectLst/>
                <a:latin typeface="Times New Roman" pitchFamily="18" charset="0"/>
                <a:ea typeface="Roboto Black" panose="02000000000000000000" pitchFamily="2" charset="0"/>
                <a:cs typeface="Times New Roman" pitchFamily="18" charset="0"/>
              </a:rPr>
              <a:t>âm</a:t>
            </a:r>
            <a:r>
              <a:rPr lang="en-US" sz="3000" b="1" dirty="0">
                <a:solidFill>
                  <a:schemeClr val="bg1">
                    <a:lumMod val="95000"/>
                  </a:schemeClr>
                </a:solidFill>
                <a:effectLst/>
                <a:latin typeface="Times New Roman" pitchFamily="18" charset="0"/>
                <a:ea typeface="Roboto Black" panose="02000000000000000000" pitchFamily="2" charset="0"/>
                <a:cs typeface="Times New Roman" pitchFamily="18" charset="0"/>
              </a:rPr>
              <a:t> </a:t>
            </a:r>
            <a:r>
              <a:rPr lang="en-US" sz="3000" b="1" dirty="0" err="1">
                <a:solidFill>
                  <a:schemeClr val="bg1">
                    <a:lumMod val="95000"/>
                  </a:schemeClr>
                </a:solidFill>
                <a:effectLst/>
                <a:latin typeface="Times New Roman" pitchFamily="18" charset="0"/>
                <a:ea typeface="Roboto Black" panose="02000000000000000000" pitchFamily="2" charset="0"/>
                <a:cs typeface="Times New Roman" pitchFamily="18" charset="0"/>
              </a:rPr>
              <a:t>nhạc</a:t>
            </a:r>
            <a:endParaRPr lang="en-US" sz="3000" dirty="0">
              <a:solidFill>
                <a:schemeClr val="bg1">
                  <a:lumMod val="95000"/>
                </a:schemeClr>
              </a:solidFill>
              <a:effectLst/>
              <a:latin typeface="Times New Roman" pitchFamily="18" charset="0"/>
              <a:ea typeface="Roboto Black" panose="02000000000000000000" pitchFamily="2" charset="0"/>
              <a:cs typeface="Times New Roman" pitchFamily="18" charset="0"/>
            </a:endParaRPr>
          </a:p>
        </p:txBody>
      </p:sp>
      <p:pic>
        <p:nvPicPr>
          <p:cNvPr id="2" name="Picture 1" descr="hình nền động dây ngang đẹp 1 (138)">
            <a:extLst>
              <a:ext uri="{FF2B5EF4-FFF2-40B4-BE49-F238E27FC236}">
                <a16:creationId xmlns:a16="http://schemas.microsoft.com/office/drawing/2014/main" id="{19AFF4C0-4C0A-2AA3-84E7-95EB2FA65C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9416" y="6105524"/>
            <a:ext cx="11233248" cy="752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3852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DF798-1CC4-43A9-AD4B-8638D5DADEE4}"/>
              </a:ext>
            </a:extLst>
          </p:cNvPr>
          <p:cNvSpPr>
            <a:spLocks noGrp="1"/>
          </p:cNvSpPr>
          <p:nvPr>
            <p:ph type="title"/>
          </p:nvPr>
        </p:nvSpPr>
        <p:spPr>
          <a:xfrm>
            <a:off x="4007768" y="1916832"/>
            <a:ext cx="6974478" cy="2197022"/>
          </a:xfrm>
        </p:spPr>
        <p:txBody>
          <a:bodyPr>
            <a:normAutofit/>
          </a:bodyPr>
          <a:lstStyle/>
          <a:p>
            <a:pPr algn="ctr"/>
            <a:r>
              <a:rPr lang="en-US" sz="3600" b="1" dirty="0" smtClean="0">
                <a:solidFill>
                  <a:srgbClr val="FF0000"/>
                </a:solidFill>
                <a:latin typeface="Times New Roman" pitchFamily="18" charset="0"/>
                <a:ea typeface="UTM Aptima"/>
                <a:cs typeface="Times New Roman" pitchFamily="18" charset="0"/>
              </a:rPr>
              <a:t>THEO QUÝ CÔ, MỤC ĐÍCH KHI CHO TRẺ MẦM NON TIẾP CẬN ĐA VĂN HÓA?</a:t>
            </a:r>
            <a:endParaRPr lang="en-US" sz="3600" b="1" dirty="0">
              <a:latin typeface="Times New Roman" pitchFamily="18" charset="0"/>
              <a:cs typeface="Times New Roman" pitchFamily="18" charset="0"/>
            </a:endParaRPr>
          </a:p>
        </p:txBody>
      </p:sp>
      <p:grpSp>
        <p:nvGrpSpPr>
          <p:cNvPr id="2" name="Group 1">
            <a:extLst>
              <a:ext uri="{FF2B5EF4-FFF2-40B4-BE49-F238E27FC236}">
                <a16:creationId xmlns:a16="http://schemas.microsoft.com/office/drawing/2014/main" id="{D35EA762-CE7A-A712-E3F9-9DB628A38304}"/>
              </a:ext>
            </a:extLst>
          </p:cNvPr>
          <p:cNvGrpSpPr/>
          <p:nvPr/>
        </p:nvGrpSpPr>
        <p:grpSpPr>
          <a:xfrm rot="5400000">
            <a:off x="9226551" y="-124671"/>
            <a:ext cx="2886301" cy="3134179"/>
            <a:chOff x="-18218" y="0"/>
            <a:chExt cx="2886301" cy="3134179"/>
          </a:xfrm>
        </p:grpSpPr>
        <p:pic>
          <p:nvPicPr>
            <p:cNvPr id="4" name="Picture 3" descr="hình nền động hoa lá đẹp 1 (149)">
              <a:extLst>
                <a:ext uri="{FF2B5EF4-FFF2-40B4-BE49-F238E27FC236}">
                  <a16:creationId xmlns:a16="http://schemas.microsoft.com/office/drawing/2014/main" id="{EE889606-E481-AAB2-2B6C-3018EDAA8502}"/>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8218" y="0"/>
              <a:ext cx="695551" cy="94342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ình nền động hoa lá đẹp 1 (126)">
              <a:extLst>
                <a:ext uri="{FF2B5EF4-FFF2-40B4-BE49-F238E27FC236}">
                  <a16:creationId xmlns:a16="http://schemas.microsoft.com/office/drawing/2014/main" id="{A07CC52A-2317-2CC1-AC80-D240F5D3AB2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582208" y="-839310"/>
              <a:ext cx="381000" cy="21907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hình nền động hoa lá đẹp 1 (126)">
              <a:extLst>
                <a:ext uri="{FF2B5EF4-FFF2-40B4-BE49-F238E27FC236}">
                  <a16:creationId xmlns:a16="http://schemas.microsoft.com/office/drawing/2014/main" id="{11D0091D-F64C-ED15-6E74-5B8BFA41332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39057" y="943429"/>
              <a:ext cx="381000" cy="2190750"/>
            </a:xfrm>
            <a:prstGeom prst="rect">
              <a:avLst/>
            </a:prstGeom>
            <a:noFill/>
            <a:extLst>
              <a:ext uri="{909E8E84-426E-40DD-AFC4-6F175D3DCCD1}">
                <a14:hiddenFill xmlns:a14="http://schemas.microsoft.com/office/drawing/2010/main">
                  <a:solidFill>
                    <a:srgbClr val="FFFFFF"/>
                  </a:solidFill>
                </a14:hiddenFill>
              </a:ext>
            </a:extLst>
          </p:spPr>
        </p:pic>
      </p:grpSp>
      <p:pic>
        <p:nvPicPr>
          <p:cNvPr id="7" name="Picture 6" descr="hình nền động dây ngang đẹp 1 (138)">
            <a:extLst>
              <a:ext uri="{FF2B5EF4-FFF2-40B4-BE49-F238E27FC236}">
                <a16:creationId xmlns:a16="http://schemas.microsoft.com/office/drawing/2014/main" id="{82D9E1A4-D496-0AEE-53D7-95E403E21F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3353" y="183723"/>
            <a:ext cx="8773694" cy="58098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hình nền động dây ngang đẹp 1 (138)">
            <a:extLst>
              <a:ext uri="{FF2B5EF4-FFF2-40B4-BE49-F238E27FC236}">
                <a16:creationId xmlns:a16="http://schemas.microsoft.com/office/drawing/2014/main" id="{ED0171CB-2DFD-850B-B6DA-99EA87CCEE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948981"/>
            <a:ext cx="11701661" cy="752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5062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8D472A2A-E320-AB16-5C4C-096A626E2923}"/>
              </a:ext>
            </a:extLst>
          </p:cNvPr>
          <p:cNvSpPr/>
          <p:nvPr/>
        </p:nvSpPr>
        <p:spPr>
          <a:xfrm>
            <a:off x="983436" y="210685"/>
            <a:ext cx="10297135" cy="1058074"/>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1200"/>
              </a:spcBef>
              <a:spcAft>
                <a:spcPts val="300"/>
              </a:spcAft>
            </a:pPr>
            <a:r>
              <a:rPr lang="en-US" sz="2800" b="1" dirty="0" err="1">
                <a:solidFill>
                  <a:srgbClr val="FF0000"/>
                </a:solidFill>
                <a:latin typeface="Roboto "/>
                <a:cs typeface="Times New Roman" panose="02020603050405020304" pitchFamily="18" charset="0"/>
              </a:rPr>
              <a:t>Tiếp</a:t>
            </a:r>
            <a:r>
              <a:rPr lang="en-US" sz="2800" b="1" dirty="0">
                <a:solidFill>
                  <a:srgbClr val="FF0000"/>
                </a:solidFill>
                <a:latin typeface="Roboto "/>
                <a:cs typeface="Times New Roman" panose="02020603050405020304" pitchFamily="18" charset="0"/>
              </a:rPr>
              <a:t> </a:t>
            </a:r>
            <a:r>
              <a:rPr lang="en-US" sz="2800" b="1" dirty="0" err="1">
                <a:solidFill>
                  <a:srgbClr val="FF0000"/>
                </a:solidFill>
                <a:latin typeface="Roboto "/>
                <a:cs typeface="Times New Roman" panose="02020603050405020304" pitchFamily="18" charset="0"/>
              </a:rPr>
              <a:t>cận</a:t>
            </a:r>
            <a:r>
              <a:rPr lang="en-US" sz="2800" b="1" dirty="0">
                <a:solidFill>
                  <a:srgbClr val="FF0000"/>
                </a:solidFill>
                <a:latin typeface="Roboto "/>
                <a:cs typeface="Times New Roman" panose="02020603050405020304" pitchFamily="18" charset="0"/>
              </a:rPr>
              <a:t> </a:t>
            </a:r>
            <a:r>
              <a:rPr lang="en-US" sz="2800" b="1" dirty="0" err="1">
                <a:solidFill>
                  <a:srgbClr val="FF0000"/>
                </a:solidFill>
                <a:latin typeface="Roboto "/>
                <a:cs typeface="Times New Roman" panose="02020603050405020304" pitchFamily="18" charset="0"/>
              </a:rPr>
              <a:t>đa</a:t>
            </a:r>
            <a:r>
              <a:rPr lang="en-US" sz="2800" b="1" dirty="0">
                <a:solidFill>
                  <a:srgbClr val="FF0000"/>
                </a:solidFill>
                <a:latin typeface="Roboto "/>
                <a:cs typeface="Times New Roman" panose="02020603050405020304" pitchFamily="18" charset="0"/>
              </a:rPr>
              <a:t> </a:t>
            </a:r>
            <a:r>
              <a:rPr lang="en-US" sz="2800" b="1" dirty="0" err="1">
                <a:solidFill>
                  <a:srgbClr val="FF0000"/>
                </a:solidFill>
                <a:latin typeface="Roboto "/>
                <a:cs typeface="Times New Roman" panose="02020603050405020304" pitchFamily="18" charset="0"/>
              </a:rPr>
              <a:t>văn</a:t>
            </a:r>
            <a:r>
              <a:rPr lang="en-US" sz="2800" b="1" dirty="0">
                <a:solidFill>
                  <a:srgbClr val="FF0000"/>
                </a:solidFill>
                <a:latin typeface="Roboto "/>
                <a:cs typeface="Times New Roman" panose="02020603050405020304" pitchFamily="18" charset="0"/>
              </a:rPr>
              <a:t> </a:t>
            </a:r>
            <a:r>
              <a:rPr lang="en-US" sz="2800" b="1" dirty="0" err="1">
                <a:solidFill>
                  <a:srgbClr val="FF0000"/>
                </a:solidFill>
                <a:latin typeface="Roboto "/>
                <a:cs typeface="Times New Roman" panose="02020603050405020304" pitchFamily="18" charset="0"/>
              </a:rPr>
              <a:t>hoá</a:t>
            </a:r>
            <a:r>
              <a:rPr lang="en-US" sz="2800" b="1" dirty="0">
                <a:solidFill>
                  <a:srgbClr val="FF0000"/>
                </a:solidFill>
                <a:latin typeface="Roboto "/>
                <a:cs typeface="Times New Roman" panose="02020603050405020304" pitchFamily="18" charset="0"/>
              </a:rPr>
              <a:t> </a:t>
            </a:r>
            <a:r>
              <a:rPr lang="en-US" sz="2800" b="1" dirty="0" err="1">
                <a:solidFill>
                  <a:srgbClr val="FF0000"/>
                </a:solidFill>
                <a:latin typeface="Roboto "/>
                <a:cs typeface="Times New Roman" panose="02020603050405020304" pitchFamily="18" charset="0"/>
              </a:rPr>
              <a:t>trong</a:t>
            </a:r>
            <a:r>
              <a:rPr lang="en-US" sz="2800" b="1" dirty="0">
                <a:solidFill>
                  <a:srgbClr val="FF0000"/>
                </a:solidFill>
                <a:latin typeface="Roboto "/>
                <a:cs typeface="Times New Roman" panose="02020603050405020304" pitchFamily="18" charset="0"/>
              </a:rPr>
              <a:t> </a:t>
            </a:r>
            <a:r>
              <a:rPr lang="en-US" sz="2800" b="1" dirty="0" err="1">
                <a:solidFill>
                  <a:srgbClr val="FF0000"/>
                </a:solidFill>
                <a:latin typeface="Roboto "/>
                <a:cs typeface="Times New Roman" panose="02020603050405020304" pitchFamily="18" charset="0"/>
              </a:rPr>
              <a:t>giáo</a:t>
            </a:r>
            <a:r>
              <a:rPr lang="en-US" sz="2800" b="1" dirty="0">
                <a:solidFill>
                  <a:srgbClr val="FF0000"/>
                </a:solidFill>
                <a:latin typeface="Roboto "/>
                <a:cs typeface="Times New Roman" panose="02020603050405020304" pitchFamily="18" charset="0"/>
              </a:rPr>
              <a:t> </a:t>
            </a:r>
            <a:r>
              <a:rPr lang="en-US" sz="2800" b="1" dirty="0" err="1">
                <a:solidFill>
                  <a:srgbClr val="FF0000"/>
                </a:solidFill>
                <a:latin typeface="Roboto "/>
                <a:cs typeface="Times New Roman" panose="02020603050405020304" pitchFamily="18" charset="0"/>
              </a:rPr>
              <a:t>dục</a:t>
            </a:r>
            <a:r>
              <a:rPr lang="en-US" sz="2800" b="1" dirty="0">
                <a:solidFill>
                  <a:srgbClr val="FF0000"/>
                </a:solidFill>
                <a:latin typeface="Roboto "/>
                <a:cs typeface="Times New Roman" panose="02020603050405020304" pitchFamily="18" charset="0"/>
              </a:rPr>
              <a:t> </a:t>
            </a:r>
            <a:r>
              <a:rPr lang="en-US" sz="2800" b="1" dirty="0" err="1">
                <a:solidFill>
                  <a:srgbClr val="FF0000"/>
                </a:solidFill>
                <a:latin typeface="Roboto "/>
                <a:cs typeface="Times New Roman" panose="02020603050405020304" pitchFamily="18" charset="0"/>
              </a:rPr>
              <a:t>âm</a:t>
            </a:r>
            <a:r>
              <a:rPr lang="en-US" sz="2800" b="1" dirty="0">
                <a:solidFill>
                  <a:srgbClr val="FF0000"/>
                </a:solidFill>
                <a:latin typeface="Roboto "/>
                <a:cs typeface="Times New Roman" panose="02020603050405020304" pitchFamily="18" charset="0"/>
              </a:rPr>
              <a:t> </a:t>
            </a:r>
            <a:r>
              <a:rPr lang="en-US" sz="2800" b="1" dirty="0" err="1">
                <a:solidFill>
                  <a:srgbClr val="FF0000"/>
                </a:solidFill>
                <a:latin typeface="Roboto "/>
                <a:cs typeface="Times New Roman" panose="02020603050405020304" pitchFamily="18" charset="0"/>
              </a:rPr>
              <a:t>nhạc</a:t>
            </a:r>
            <a:r>
              <a:rPr lang="en-US" sz="2800" b="1" dirty="0">
                <a:solidFill>
                  <a:srgbClr val="FF0000"/>
                </a:solidFill>
                <a:latin typeface="Roboto "/>
                <a:cs typeface="Times New Roman" panose="02020603050405020304" pitchFamily="18" charset="0"/>
              </a:rPr>
              <a:t> </a:t>
            </a:r>
            <a:r>
              <a:rPr lang="en-US" sz="2800" b="1" dirty="0" err="1">
                <a:solidFill>
                  <a:srgbClr val="FF0000"/>
                </a:solidFill>
                <a:latin typeface="Roboto "/>
                <a:cs typeface="Times New Roman" panose="02020603050405020304" pitchFamily="18" charset="0"/>
              </a:rPr>
              <a:t>cho</a:t>
            </a:r>
            <a:r>
              <a:rPr lang="en-US" sz="2800" b="1" dirty="0">
                <a:solidFill>
                  <a:srgbClr val="FF0000"/>
                </a:solidFill>
                <a:latin typeface="Roboto "/>
                <a:cs typeface="Times New Roman" panose="02020603050405020304" pitchFamily="18" charset="0"/>
              </a:rPr>
              <a:t> </a:t>
            </a:r>
            <a:r>
              <a:rPr lang="en-US" sz="2800" b="1" dirty="0" err="1">
                <a:solidFill>
                  <a:srgbClr val="FF0000"/>
                </a:solidFill>
                <a:latin typeface="Roboto "/>
                <a:cs typeface="Times New Roman" panose="02020603050405020304" pitchFamily="18" charset="0"/>
              </a:rPr>
              <a:t>trẻ</a:t>
            </a:r>
            <a:r>
              <a:rPr lang="en-US" sz="2800" b="1" dirty="0">
                <a:solidFill>
                  <a:srgbClr val="FF0000"/>
                </a:solidFill>
                <a:latin typeface="Roboto "/>
                <a:cs typeface="Times New Roman" panose="02020603050405020304" pitchFamily="18" charset="0"/>
              </a:rPr>
              <a:t> </a:t>
            </a:r>
            <a:r>
              <a:rPr lang="en-US" sz="2800" b="1" dirty="0" err="1">
                <a:solidFill>
                  <a:srgbClr val="FF0000"/>
                </a:solidFill>
                <a:latin typeface="Roboto "/>
                <a:cs typeface="Times New Roman" panose="02020603050405020304" pitchFamily="18" charset="0"/>
              </a:rPr>
              <a:t>mầm</a:t>
            </a:r>
            <a:r>
              <a:rPr lang="en-US" sz="2800" b="1" dirty="0">
                <a:solidFill>
                  <a:srgbClr val="FF0000"/>
                </a:solidFill>
                <a:latin typeface="Roboto "/>
                <a:cs typeface="Times New Roman" panose="02020603050405020304" pitchFamily="18" charset="0"/>
              </a:rPr>
              <a:t> non</a:t>
            </a:r>
          </a:p>
        </p:txBody>
      </p:sp>
      <p:sp>
        <p:nvSpPr>
          <p:cNvPr id="3" name="Rectangle 2">
            <a:extLst>
              <a:ext uri="{FF2B5EF4-FFF2-40B4-BE49-F238E27FC236}">
                <a16:creationId xmlns:a16="http://schemas.microsoft.com/office/drawing/2014/main" id="{983EBA9B-F962-F43B-AD76-D2927C2287C7}"/>
              </a:ext>
            </a:extLst>
          </p:cNvPr>
          <p:cNvSpPr/>
          <p:nvPr/>
        </p:nvSpPr>
        <p:spPr>
          <a:xfrm>
            <a:off x="5015889" y="2391720"/>
            <a:ext cx="2448257" cy="3744414"/>
          </a:xfrm>
          <a:prstGeom prst="rect">
            <a:avLst/>
          </a:prstGeom>
          <a:solidFill>
            <a:srgbClr val="00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err="1">
                <a:solidFill>
                  <a:schemeClr val="accent2">
                    <a:lumMod val="50000"/>
                  </a:schemeClr>
                </a:solidFill>
                <a:latin typeface="Roboto "/>
              </a:rPr>
              <a:t>Có</a:t>
            </a:r>
            <a:r>
              <a:rPr lang="en-US" sz="2400" dirty="0">
                <a:solidFill>
                  <a:schemeClr val="accent2">
                    <a:lumMod val="50000"/>
                  </a:schemeClr>
                </a:solidFill>
                <a:latin typeface="Roboto "/>
              </a:rPr>
              <a:t> </a:t>
            </a:r>
            <a:r>
              <a:rPr lang="en-US" sz="2400" dirty="0" err="1">
                <a:solidFill>
                  <a:schemeClr val="accent2">
                    <a:lumMod val="50000"/>
                  </a:schemeClr>
                </a:solidFill>
                <a:latin typeface="Roboto "/>
              </a:rPr>
              <a:t>hiểu</a:t>
            </a:r>
            <a:r>
              <a:rPr lang="en-US" sz="2400" dirty="0">
                <a:solidFill>
                  <a:schemeClr val="accent2">
                    <a:lumMod val="50000"/>
                  </a:schemeClr>
                </a:solidFill>
                <a:latin typeface="Roboto "/>
              </a:rPr>
              <a:t> </a:t>
            </a:r>
            <a:r>
              <a:rPr lang="en-US" sz="2400" dirty="0" err="1">
                <a:solidFill>
                  <a:schemeClr val="accent2">
                    <a:lumMod val="50000"/>
                  </a:schemeClr>
                </a:solidFill>
                <a:latin typeface="Roboto "/>
              </a:rPr>
              <a:t>biết</a:t>
            </a:r>
            <a:r>
              <a:rPr lang="en-US" sz="2400" dirty="0">
                <a:solidFill>
                  <a:schemeClr val="accent2">
                    <a:lumMod val="50000"/>
                  </a:schemeClr>
                </a:solidFill>
                <a:latin typeface="Roboto "/>
              </a:rPr>
              <a:t> </a:t>
            </a:r>
            <a:r>
              <a:rPr lang="en-US" sz="2400" dirty="0" err="1">
                <a:solidFill>
                  <a:schemeClr val="accent2">
                    <a:lumMod val="50000"/>
                  </a:schemeClr>
                </a:solidFill>
                <a:latin typeface="Roboto "/>
              </a:rPr>
              <a:t>về</a:t>
            </a:r>
            <a:r>
              <a:rPr lang="en-US" sz="2400" dirty="0">
                <a:solidFill>
                  <a:schemeClr val="accent2">
                    <a:lumMod val="50000"/>
                  </a:schemeClr>
                </a:solidFill>
                <a:latin typeface="Roboto "/>
              </a:rPr>
              <a:t> </a:t>
            </a:r>
            <a:r>
              <a:rPr lang="en-US" sz="2400" dirty="0" err="1">
                <a:solidFill>
                  <a:schemeClr val="accent2">
                    <a:lumMod val="50000"/>
                  </a:schemeClr>
                </a:solidFill>
                <a:latin typeface="Roboto "/>
              </a:rPr>
              <a:t>một</a:t>
            </a:r>
            <a:r>
              <a:rPr lang="en-US" sz="2400" dirty="0">
                <a:solidFill>
                  <a:schemeClr val="accent2">
                    <a:lumMod val="50000"/>
                  </a:schemeClr>
                </a:solidFill>
                <a:latin typeface="Roboto "/>
              </a:rPr>
              <a:t> </a:t>
            </a:r>
            <a:r>
              <a:rPr lang="en-US" sz="2400" dirty="0" err="1">
                <a:solidFill>
                  <a:schemeClr val="accent2">
                    <a:lumMod val="50000"/>
                  </a:schemeClr>
                </a:solidFill>
                <a:latin typeface="Roboto "/>
              </a:rPr>
              <a:t>số</a:t>
            </a:r>
            <a:r>
              <a:rPr lang="en-US" sz="2400" dirty="0">
                <a:solidFill>
                  <a:schemeClr val="accent2">
                    <a:lumMod val="50000"/>
                  </a:schemeClr>
                </a:solidFill>
                <a:latin typeface="Roboto "/>
              </a:rPr>
              <a:t> </a:t>
            </a:r>
            <a:r>
              <a:rPr lang="en-US" sz="2400" dirty="0" err="1">
                <a:solidFill>
                  <a:schemeClr val="accent2">
                    <a:lumMod val="50000"/>
                  </a:schemeClr>
                </a:solidFill>
                <a:latin typeface="Roboto "/>
              </a:rPr>
              <a:t>thể</a:t>
            </a:r>
            <a:r>
              <a:rPr lang="en-US" sz="2400" dirty="0">
                <a:solidFill>
                  <a:schemeClr val="accent2">
                    <a:lumMod val="50000"/>
                  </a:schemeClr>
                </a:solidFill>
                <a:latin typeface="Roboto "/>
              </a:rPr>
              <a:t> </a:t>
            </a:r>
            <a:r>
              <a:rPr lang="en-US" sz="2400" dirty="0" err="1">
                <a:solidFill>
                  <a:schemeClr val="accent2">
                    <a:lumMod val="50000"/>
                  </a:schemeClr>
                </a:solidFill>
                <a:latin typeface="Roboto "/>
              </a:rPr>
              <a:t>loại</a:t>
            </a:r>
            <a:r>
              <a:rPr lang="en-US" sz="2400" dirty="0">
                <a:solidFill>
                  <a:schemeClr val="accent2">
                    <a:lumMod val="50000"/>
                  </a:schemeClr>
                </a:solidFill>
                <a:latin typeface="Roboto "/>
              </a:rPr>
              <a:t> </a:t>
            </a:r>
            <a:r>
              <a:rPr lang="en-US" sz="2400" dirty="0" err="1">
                <a:solidFill>
                  <a:schemeClr val="accent2">
                    <a:lumMod val="50000"/>
                  </a:schemeClr>
                </a:solidFill>
                <a:latin typeface="Roboto "/>
              </a:rPr>
              <a:t>âm</a:t>
            </a:r>
            <a:r>
              <a:rPr lang="en-US" sz="2400" dirty="0">
                <a:solidFill>
                  <a:schemeClr val="accent2">
                    <a:lumMod val="50000"/>
                  </a:schemeClr>
                </a:solidFill>
                <a:latin typeface="Roboto "/>
              </a:rPr>
              <a:t> </a:t>
            </a:r>
            <a:r>
              <a:rPr lang="en-US" sz="2400" dirty="0" err="1">
                <a:solidFill>
                  <a:schemeClr val="accent2">
                    <a:lumMod val="50000"/>
                  </a:schemeClr>
                </a:solidFill>
                <a:latin typeface="Roboto "/>
              </a:rPr>
              <a:t>nhạc</a:t>
            </a:r>
            <a:r>
              <a:rPr lang="vi-VN" sz="2400" dirty="0">
                <a:solidFill>
                  <a:schemeClr val="accent2">
                    <a:lumMod val="50000"/>
                  </a:schemeClr>
                </a:solidFill>
                <a:latin typeface="Roboto "/>
              </a:rPr>
              <a:t> </a:t>
            </a:r>
            <a:r>
              <a:rPr lang="en-US" sz="2400" dirty="0" err="1">
                <a:solidFill>
                  <a:schemeClr val="accent2">
                    <a:lumMod val="50000"/>
                  </a:schemeClr>
                </a:solidFill>
                <a:latin typeface="Roboto "/>
              </a:rPr>
              <a:t>truyền</a:t>
            </a:r>
            <a:r>
              <a:rPr lang="en-US" sz="2400" dirty="0">
                <a:solidFill>
                  <a:schemeClr val="accent2">
                    <a:lumMod val="50000"/>
                  </a:schemeClr>
                </a:solidFill>
                <a:latin typeface="Roboto "/>
              </a:rPr>
              <a:t> </a:t>
            </a:r>
            <a:r>
              <a:rPr lang="en-US" sz="2400" dirty="0" err="1">
                <a:solidFill>
                  <a:schemeClr val="accent2">
                    <a:lumMod val="50000"/>
                  </a:schemeClr>
                </a:solidFill>
                <a:latin typeface="Roboto "/>
              </a:rPr>
              <a:t>thống</a:t>
            </a:r>
            <a:r>
              <a:rPr lang="en-US" sz="2400" dirty="0">
                <a:solidFill>
                  <a:schemeClr val="accent2">
                    <a:lumMod val="50000"/>
                  </a:schemeClr>
                </a:solidFill>
                <a:latin typeface="Roboto "/>
              </a:rPr>
              <a:t> </a:t>
            </a:r>
            <a:r>
              <a:rPr lang="en-US" sz="2400" dirty="0" err="1">
                <a:solidFill>
                  <a:schemeClr val="accent2">
                    <a:lumMod val="50000"/>
                  </a:schemeClr>
                </a:solidFill>
                <a:latin typeface="Roboto "/>
              </a:rPr>
              <a:t>của</a:t>
            </a:r>
            <a:r>
              <a:rPr lang="en-US" sz="2400" dirty="0">
                <a:solidFill>
                  <a:schemeClr val="accent2">
                    <a:lumMod val="50000"/>
                  </a:schemeClr>
                </a:solidFill>
                <a:latin typeface="Roboto "/>
              </a:rPr>
              <a:t> </a:t>
            </a:r>
            <a:r>
              <a:rPr lang="en-US" sz="2400" dirty="0" err="1">
                <a:solidFill>
                  <a:schemeClr val="accent2">
                    <a:lumMod val="50000"/>
                  </a:schemeClr>
                </a:solidFill>
                <a:latin typeface="Roboto "/>
              </a:rPr>
              <a:t>dân</a:t>
            </a:r>
            <a:r>
              <a:rPr lang="en-US" sz="2400" dirty="0">
                <a:solidFill>
                  <a:schemeClr val="accent2">
                    <a:lumMod val="50000"/>
                  </a:schemeClr>
                </a:solidFill>
                <a:latin typeface="Roboto "/>
              </a:rPr>
              <a:t> </a:t>
            </a:r>
            <a:r>
              <a:rPr lang="en-US" sz="2400" dirty="0" err="1">
                <a:solidFill>
                  <a:schemeClr val="accent2">
                    <a:lumMod val="50000"/>
                  </a:schemeClr>
                </a:solidFill>
                <a:latin typeface="Roboto "/>
              </a:rPr>
              <a:t>tộc</a:t>
            </a:r>
            <a:r>
              <a:rPr lang="en-US" sz="2400" dirty="0">
                <a:solidFill>
                  <a:schemeClr val="accent2">
                    <a:lumMod val="50000"/>
                  </a:schemeClr>
                </a:solidFill>
                <a:latin typeface="Roboto "/>
              </a:rPr>
              <a:t> </a:t>
            </a:r>
            <a:r>
              <a:rPr lang="en-US" sz="2400" dirty="0" err="1">
                <a:solidFill>
                  <a:schemeClr val="accent2">
                    <a:lumMod val="50000"/>
                  </a:schemeClr>
                </a:solidFill>
                <a:latin typeface="Roboto "/>
              </a:rPr>
              <a:t>nói</a:t>
            </a:r>
            <a:r>
              <a:rPr lang="en-US" sz="2400" dirty="0">
                <a:solidFill>
                  <a:schemeClr val="accent2">
                    <a:lumMod val="50000"/>
                  </a:schemeClr>
                </a:solidFill>
                <a:latin typeface="Roboto "/>
              </a:rPr>
              <a:t> </a:t>
            </a:r>
            <a:r>
              <a:rPr lang="en-US" sz="2400" dirty="0" err="1">
                <a:solidFill>
                  <a:schemeClr val="accent2">
                    <a:lumMod val="50000"/>
                  </a:schemeClr>
                </a:solidFill>
                <a:latin typeface="Roboto "/>
              </a:rPr>
              <a:t>chung</a:t>
            </a:r>
            <a:r>
              <a:rPr lang="en-US" sz="2400" dirty="0">
                <a:solidFill>
                  <a:schemeClr val="accent2">
                    <a:lumMod val="50000"/>
                  </a:schemeClr>
                </a:solidFill>
                <a:latin typeface="Roboto "/>
              </a:rPr>
              <a:t> </a:t>
            </a:r>
            <a:r>
              <a:rPr lang="en-US" sz="2400" dirty="0" err="1">
                <a:solidFill>
                  <a:schemeClr val="accent2">
                    <a:lumMod val="50000"/>
                  </a:schemeClr>
                </a:solidFill>
                <a:latin typeface="Roboto "/>
              </a:rPr>
              <a:t>và</a:t>
            </a:r>
            <a:r>
              <a:rPr lang="en-US" sz="2400" dirty="0">
                <a:solidFill>
                  <a:schemeClr val="accent2">
                    <a:lumMod val="50000"/>
                  </a:schemeClr>
                </a:solidFill>
                <a:latin typeface="Roboto "/>
              </a:rPr>
              <a:t> </a:t>
            </a:r>
            <a:r>
              <a:rPr lang="en-US" sz="2400" dirty="0" err="1">
                <a:solidFill>
                  <a:schemeClr val="accent2">
                    <a:lumMod val="50000"/>
                  </a:schemeClr>
                </a:solidFill>
                <a:latin typeface="Roboto "/>
              </a:rPr>
              <a:t>địa</a:t>
            </a:r>
            <a:r>
              <a:rPr lang="en-US" sz="2400" dirty="0">
                <a:solidFill>
                  <a:schemeClr val="accent2">
                    <a:lumMod val="50000"/>
                  </a:schemeClr>
                </a:solidFill>
                <a:latin typeface="Roboto "/>
              </a:rPr>
              <a:t> </a:t>
            </a:r>
            <a:r>
              <a:rPr lang="en-US" sz="2400" dirty="0" err="1">
                <a:solidFill>
                  <a:schemeClr val="accent2">
                    <a:lumMod val="50000"/>
                  </a:schemeClr>
                </a:solidFill>
                <a:latin typeface="Roboto "/>
              </a:rPr>
              <a:t>phương</a:t>
            </a:r>
            <a:r>
              <a:rPr lang="en-US" sz="2400" dirty="0">
                <a:solidFill>
                  <a:schemeClr val="accent2">
                    <a:lumMod val="50000"/>
                  </a:schemeClr>
                </a:solidFill>
                <a:latin typeface="Roboto "/>
              </a:rPr>
              <a:t> </a:t>
            </a:r>
            <a:r>
              <a:rPr lang="en-US" sz="2400" dirty="0" err="1">
                <a:solidFill>
                  <a:schemeClr val="accent2">
                    <a:lumMod val="50000"/>
                  </a:schemeClr>
                </a:solidFill>
                <a:latin typeface="Roboto "/>
              </a:rPr>
              <a:t>nói</a:t>
            </a:r>
            <a:r>
              <a:rPr lang="en-US" sz="2400" dirty="0">
                <a:solidFill>
                  <a:schemeClr val="accent2">
                    <a:lumMod val="50000"/>
                  </a:schemeClr>
                </a:solidFill>
                <a:latin typeface="Roboto "/>
              </a:rPr>
              <a:t> </a:t>
            </a:r>
            <a:r>
              <a:rPr lang="en-US" sz="2400" dirty="0" err="1">
                <a:solidFill>
                  <a:schemeClr val="accent2">
                    <a:lumMod val="50000"/>
                  </a:schemeClr>
                </a:solidFill>
                <a:latin typeface="Roboto "/>
              </a:rPr>
              <a:t>riêng</a:t>
            </a:r>
            <a:r>
              <a:rPr lang="en-US" sz="2400" dirty="0">
                <a:solidFill>
                  <a:schemeClr val="accent2">
                    <a:lumMod val="50000"/>
                  </a:schemeClr>
                </a:solidFill>
                <a:latin typeface="Roboto "/>
              </a:rPr>
              <a:t> …. (*)</a:t>
            </a:r>
          </a:p>
        </p:txBody>
      </p:sp>
      <p:cxnSp>
        <p:nvCxnSpPr>
          <p:cNvPr id="14" name="Straight Connector 13">
            <a:extLst>
              <a:ext uri="{FF2B5EF4-FFF2-40B4-BE49-F238E27FC236}">
                <a16:creationId xmlns:a16="http://schemas.microsoft.com/office/drawing/2014/main" id="{365A40D8-6F12-61FA-CB8D-44DBF0D4FF65}"/>
              </a:ext>
            </a:extLst>
          </p:cNvPr>
          <p:cNvCxnSpPr>
            <a:cxnSpLocks/>
          </p:cNvCxnSpPr>
          <p:nvPr/>
        </p:nvCxnSpPr>
        <p:spPr>
          <a:xfrm flipH="1">
            <a:off x="2351584" y="1677558"/>
            <a:ext cx="770485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53115A9-DC14-8F45-E19B-12E2B4227C20}"/>
              </a:ext>
            </a:extLst>
          </p:cNvPr>
          <p:cNvCxnSpPr>
            <a:cxnSpLocks/>
          </p:cNvCxnSpPr>
          <p:nvPr/>
        </p:nvCxnSpPr>
        <p:spPr>
          <a:xfrm>
            <a:off x="2351584" y="1677558"/>
            <a:ext cx="0" cy="76835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2736CB1-B5B5-6B53-FD83-3A751BD28E99}"/>
              </a:ext>
            </a:extLst>
          </p:cNvPr>
          <p:cNvCxnSpPr>
            <a:cxnSpLocks/>
          </p:cNvCxnSpPr>
          <p:nvPr/>
        </p:nvCxnSpPr>
        <p:spPr>
          <a:xfrm>
            <a:off x="10056440" y="1677558"/>
            <a:ext cx="0" cy="80845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A454F0E2-3D2A-EDC3-FDA3-7D749DAC1F94}"/>
              </a:ext>
            </a:extLst>
          </p:cNvPr>
          <p:cNvSpPr/>
          <p:nvPr/>
        </p:nvSpPr>
        <p:spPr>
          <a:xfrm>
            <a:off x="8832307" y="2391719"/>
            <a:ext cx="2448265" cy="3629569"/>
          </a:xfrm>
          <a:prstGeom prst="rect">
            <a:avLst/>
          </a:prstGeom>
          <a:solidFill>
            <a:srgbClr val="FF00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600" dirty="0" err="1">
                <a:solidFill>
                  <a:srgbClr val="FFFF00"/>
                </a:solidFill>
                <a:latin typeface="Roboto "/>
              </a:rPr>
              <a:t>Nâng</a:t>
            </a:r>
            <a:r>
              <a:rPr lang="en-US" sz="2600" dirty="0">
                <a:solidFill>
                  <a:srgbClr val="FFFF00"/>
                </a:solidFill>
                <a:latin typeface="Roboto "/>
              </a:rPr>
              <a:t> </a:t>
            </a:r>
            <a:r>
              <a:rPr lang="en-US" sz="2600" dirty="0" err="1">
                <a:solidFill>
                  <a:srgbClr val="FFFF00"/>
                </a:solidFill>
                <a:latin typeface="Roboto "/>
              </a:rPr>
              <a:t>cao</a:t>
            </a:r>
            <a:r>
              <a:rPr lang="en-US" sz="2600" dirty="0">
                <a:solidFill>
                  <a:srgbClr val="FFFF00"/>
                </a:solidFill>
                <a:latin typeface="Roboto "/>
              </a:rPr>
              <a:t> </a:t>
            </a:r>
            <a:r>
              <a:rPr lang="en-US" sz="2600" dirty="0" err="1">
                <a:solidFill>
                  <a:srgbClr val="FFFF00"/>
                </a:solidFill>
                <a:latin typeface="Roboto "/>
              </a:rPr>
              <a:t>thị</a:t>
            </a:r>
            <a:r>
              <a:rPr lang="en-US" sz="2600" dirty="0">
                <a:solidFill>
                  <a:srgbClr val="FFFF00"/>
                </a:solidFill>
                <a:latin typeface="Roboto "/>
              </a:rPr>
              <a:t> </a:t>
            </a:r>
            <a:r>
              <a:rPr lang="en-US" sz="2600" dirty="0" err="1">
                <a:solidFill>
                  <a:srgbClr val="FFFF00"/>
                </a:solidFill>
                <a:latin typeface="Roboto "/>
              </a:rPr>
              <a:t>hiếu</a:t>
            </a:r>
            <a:r>
              <a:rPr lang="en-US" sz="2600" dirty="0">
                <a:solidFill>
                  <a:srgbClr val="FFFF00"/>
                </a:solidFill>
                <a:latin typeface="Roboto "/>
              </a:rPr>
              <a:t> </a:t>
            </a:r>
            <a:r>
              <a:rPr lang="en-US" sz="2600" dirty="0" err="1">
                <a:solidFill>
                  <a:srgbClr val="FFFF00"/>
                </a:solidFill>
                <a:latin typeface="Roboto "/>
              </a:rPr>
              <a:t>âm</a:t>
            </a:r>
            <a:r>
              <a:rPr lang="en-US" sz="2600" dirty="0">
                <a:solidFill>
                  <a:srgbClr val="FFFF00"/>
                </a:solidFill>
                <a:latin typeface="Roboto "/>
              </a:rPr>
              <a:t> </a:t>
            </a:r>
            <a:r>
              <a:rPr lang="en-US" sz="2600" dirty="0" err="1">
                <a:solidFill>
                  <a:srgbClr val="FFFF00"/>
                </a:solidFill>
                <a:latin typeface="Roboto "/>
              </a:rPr>
              <a:t>nhạc</a:t>
            </a:r>
            <a:r>
              <a:rPr lang="en-US" sz="2600" dirty="0">
                <a:solidFill>
                  <a:srgbClr val="FFFF00"/>
                </a:solidFill>
                <a:latin typeface="Roboto "/>
              </a:rPr>
              <a:t> </a:t>
            </a:r>
            <a:r>
              <a:rPr lang="en-US" sz="2600" dirty="0" err="1">
                <a:solidFill>
                  <a:srgbClr val="FFFF00"/>
                </a:solidFill>
                <a:latin typeface="Roboto "/>
              </a:rPr>
              <a:t>thông</a:t>
            </a:r>
            <a:r>
              <a:rPr lang="en-US" sz="2600" dirty="0">
                <a:solidFill>
                  <a:srgbClr val="FFFF00"/>
                </a:solidFill>
                <a:latin typeface="Roboto "/>
              </a:rPr>
              <a:t> qua </a:t>
            </a:r>
            <a:r>
              <a:rPr lang="en-US" sz="2600" dirty="0" err="1">
                <a:solidFill>
                  <a:srgbClr val="FFFF00"/>
                </a:solidFill>
                <a:latin typeface="Roboto "/>
              </a:rPr>
              <a:t>các</a:t>
            </a:r>
            <a:r>
              <a:rPr lang="vi-VN" sz="2600" dirty="0">
                <a:solidFill>
                  <a:srgbClr val="FFFF00"/>
                </a:solidFill>
                <a:latin typeface="Roboto "/>
              </a:rPr>
              <a:t> sản phẩm âm nhạc: bài hát, bản nhạc, các âm thanh có tính nhạc</a:t>
            </a:r>
            <a:r>
              <a:rPr lang="en-US" sz="2600" dirty="0">
                <a:solidFill>
                  <a:srgbClr val="FFFF00"/>
                </a:solidFill>
                <a:latin typeface="Roboto "/>
              </a:rPr>
              <a:t>.</a:t>
            </a:r>
          </a:p>
        </p:txBody>
      </p:sp>
      <p:sp>
        <p:nvSpPr>
          <p:cNvPr id="4" name="Rectangle 3">
            <a:extLst>
              <a:ext uri="{FF2B5EF4-FFF2-40B4-BE49-F238E27FC236}">
                <a16:creationId xmlns:a16="http://schemas.microsoft.com/office/drawing/2014/main" id="{AF9FC969-1C9C-F5DF-DB3E-09532D1E1463}"/>
              </a:ext>
            </a:extLst>
          </p:cNvPr>
          <p:cNvSpPr/>
          <p:nvPr/>
        </p:nvSpPr>
        <p:spPr>
          <a:xfrm>
            <a:off x="695400" y="2420890"/>
            <a:ext cx="3312368" cy="3744414"/>
          </a:xfrm>
          <a:prstGeom prst="rect">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600" dirty="0">
                <a:solidFill>
                  <a:srgbClr val="FFFF00"/>
                </a:solidFill>
                <a:latin typeface="Roboto "/>
              </a:rPr>
              <a:t>K</a:t>
            </a:r>
            <a:r>
              <a:rPr lang="pt-BR" sz="2600" dirty="0">
                <a:solidFill>
                  <a:srgbClr val="FFFF00"/>
                </a:solidFill>
                <a:latin typeface="Roboto "/>
              </a:rPr>
              <a:t>hả</a:t>
            </a:r>
            <a:r>
              <a:rPr lang="vi-VN" sz="2600" dirty="0">
                <a:solidFill>
                  <a:srgbClr val="FFFF00"/>
                </a:solidFill>
                <a:latin typeface="Roboto "/>
              </a:rPr>
              <a:t> năng cảm thụ âm nhạc </a:t>
            </a:r>
            <a:r>
              <a:rPr lang="en-US" sz="2600" dirty="0">
                <a:solidFill>
                  <a:srgbClr val="FFFF00"/>
                </a:solidFill>
                <a:latin typeface="Roboto "/>
              </a:rPr>
              <a:t>( </a:t>
            </a:r>
            <a:r>
              <a:rPr lang="en-US" sz="2600" dirty="0" err="1">
                <a:solidFill>
                  <a:srgbClr val="FFFF00"/>
                </a:solidFill>
                <a:latin typeface="Roboto "/>
              </a:rPr>
              <a:t>Biểu</a:t>
            </a:r>
            <a:r>
              <a:rPr lang="en-US" sz="2600" dirty="0">
                <a:solidFill>
                  <a:srgbClr val="FFFF00"/>
                </a:solidFill>
                <a:latin typeface="Roboto "/>
              </a:rPr>
              <a:t> </a:t>
            </a:r>
            <a:r>
              <a:rPr lang="en-US" sz="2600" dirty="0" err="1">
                <a:solidFill>
                  <a:srgbClr val="FFFF00"/>
                </a:solidFill>
                <a:latin typeface="Roboto "/>
              </a:rPr>
              <a:t>hiện</a:t>
            </a:r>
            <a:r>
              <a:rPr lang="en-US" sz="2600" dirty="0">
                <a:solidFill>
                  <a:srgbClr val="FFFF00"/>
                </a:solidFill>
                <a:latin typeface="Roboto "/>
              </a:rPr>
              <a:t>: S</a:t>
            </a:r>
            <a:r>
              <a:rPr lang="vi-VN" sz="2600" dirty="0">
                <a:solidFill>
                  <a:srgbClr val="FFFF00"/>
                </a:solidFill>
                <a:latin typeface="Roboto "/>
              </a:rPr>
              <a:t>ự hưởng ứng của trẻ bằng các cách khác nhau khi nghe </a:t>
            </a:r>
            <a:r>
              <a:rPr lang="en-US" sz="2600" dirty="0">
                <a:solidFill>
                  <a:srgbClr val="FFFF00"/>
                </a:solidFill>
                <a:latin typeface="Roboto "/>
              </a:rPr>
              <a:t>/ </a:t>
            </a:r>
            <a:r>
              <a:rPr lang="en-US" sz="2600" dirty="0" err="1">
                <a:solidFill>
                  <a:srgbClr val="FFFF00"/>
                </a:solidFill>
                <a:latin typeface="Roboto "/>
              </a:rPr>
              <a:t>thể</a:t>
            </a:r>
            <a:r>
              <a:rPr lang="en-US" sz="2600" dirty="0">
                <a:solidFill>
                  <a:srgbClr val="FFFF00"/>
                </a:solidFill>
                <a:latin typeface="Roboto "/>
              </a:rPr>
              <a:t> </a:t>
            </a:r>
            <a:r>
              <a:rPr lang="en-US" sz="2600" dirty="0" err="1">
                <a:solidFill>
                  <a:srgbClr val="FFFF00"/>
                </a:solidFill>
                <a:latin typeface="Roboto "/>
              </a:rPr>
              <a:t>hiện</a:t>
            </a:r>
            <a:r>
              <a:rPr lang="en-US" sz="2600" dirty="0">
                <a:solidFill>
                  <a:srgbClr val="FFFF00"/>
                </a:solidFill>
                <a:latin typeface="Roboto "/>
              </a:rPr>
              <a:t> </a:t>
            </a:r>
            <a:r>
              <a:rPr lang="vi-VN" sz="2600" dirty="0">
                <a:solidFill>
                  <a:srgbClr val="FFFF00"/>
                </a:solidFill>
                <a:latin typeface="Roboto "/>
              </a:rPr>
              <a:t>bài hát, âm thanh, bản nhạc</a:t>
            </a:r>
            <a:r>
              <a:rPr lang="en-US" sz="2600" dirty="0">
                <a:solidFill>
                  <a:srgbClr val="FFFF00"/>
                </a:solidFill>
                <a:latin typeface="Roboto "/>
              </a:rPr>
              <a:t>.)</a:t>
            </a:r>
          </a:p>
        </p:txBody>
      </p:sp>
      <p:cxnSp>
        <p:nvCxnSpPr>
          <p:cNvPr id="8" name="Straight Connector 7">
            <a:extLst>
              <a:ext uri="{FF2B5EF4-FFF2-40B4-BE49-F238E27FC236}">
                <a16:creationId xmlns:a16="http://schemas.microsoft.com/office/drawing/2014/main" id="{FAE9E06F-5180-D74A-595A-C45A65D4696E}"/>
              </a:ext>
            </a:extLst>
          </p:cNvPr>
          <p:cNvCxnSpPr>
            <a:cxnSpLocks/>
          </p:cNvCxnSpPr>
          <p:nvPr/>
        </p:nvCxnSpPr>
        <p:spPr>
          <a:xfrm>
            <a:off x="6204012" y="1677558"/>
            <a:ext cx="0" cy="7433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descr="hình nền động dây ngang đẹp 1 (138)">
            <a:extLst>
              <a:ext uri="{FF2B5EF4-FFF2-40B4-BE49-F238E27FC236}">
                <a16:creationId xmlns:a16="http://schemas.microsoft.com/office/drawing/2014/main" id="{BBC2EA18-81CD-74D1-768E-835A395BEF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688" y="6105524"/>
            <a:ext cx="11809312" cy="752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3012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fill="hold"/>
                                        <p:tgtEl>
                                          <p:spTgt spid="18"/>
                                        </p:tgtEl>
                                        <p:attrNameLst>
                                          <p:attrName>ppt_x</p:attrName>
                                        </p:attrNameLst>
                                      </p:cBhvr>
                                      <p:tavLst>
                                        <p:tav tm="0">
                                          <p:val>
                                            <p:strVal val="#ppt_x"/>
                                          </p:val>
                                        </p:tav>
                                        <p:tav tm="100000">
                                          <p:val>
                                            <p:strVal val="#ppt_x"/>
                                          </p:val>
                                        </p:tav>
                                      </p:tavLst>
                                    </p:anim>
                                    <p:anim calcmode="lin" valueType="num">
                                      <p:cBhvr additive="base">
                                        <p:cTn id="15" dur="500" fill="hold"/>
                                        <p:tgtEl>
                                          <p:spTgt spid="18"/>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500" fill="hold"/>
                                        <p:tgtEl>
                                          <p:spTgt spid="14"/>
                                        </p:tgtEl>
                                        <p:attrNameLst>
                                          <p:attrName>ppt_x</p:attrName>
                                        </p:attrNameLst>
                                      </p:cBhvr>
                                      <p:tavLst>
                                        <p:tav tm="0">
                                          <p:val>
                                            <p:strVal val="#ppt_x"/>
                                          </p:val>
                                        </p:tav>
                                        <p:tav tm="100000">
                                          <p:val>
                                            <p:strVal val="#ppt_x"/>
                                          </p:val>
                                        </p:tav>
                                      </p:tavLst>
                                    </p:anim>
                                    <p:anim calcmode="lin" valueType="num">
                                      <p:cBhvr additive="base">
                                        <p:cTn id="19" dur="500" fill="hold"/>
                                        <p:tgtEl>
                                          <p:spTgt spid="14"/>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ppt_x"/>
                                          </p:val>
                                        </p:tav>
                                        <p:tav tm="100000">
                                          <p:val>
                                            <p:strVal val="#ppt_x"/>
                                          </p:val>
                                        </p:tav>
                                      </p:tavLst>
                                    </p:anim>
                                    <p:anim calcmode="lin" valueType="num">
                                      <p:cBhvr additive="base">
                                        <p:cTn id="2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ppt_x"/>
                                          </p:val>
                                        </p:tav>
                                        <p:tav tm="100000">
                                          <p:val>
                                            <p:strVal val="#ppt_x"/>
                                          </p:val>
                                        </p:tav>
                                      </p:tavLst>
                                    </p:anim>
                                    <p:anim calcmode="lin" valueType="num">
                                      <p:cBhvr additive="base">
                                        <p:cTn id="29" dur="500" fill="hold"/>
                                        <p:tgtEl>
                                          <p:spTgt spid="8"/>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additive="base">
                                        <p:cTn id="32" dur="500" fill="hold"/>
                                        <p:tgtEl>
                                          <p:spTgt spid="3"/>
                                        </p:tgtEl>
                                        <p:attrNameLst>
                                          <p:attrName>ppt_x</p:attrName>
                                        </p:attrNameLst>
                                      </p:cBhvr>
                                      <p:tavLst>
                                        <p:tav tm="0">
                                          <p:val>
                                            <p:strVal val="#ppt_x"/>
                                          </p:val>
                                        </p:tav>
                                        <p:tav tm="100000">
                                          <p:val>
                                            <p:strVal val="#ppt_x"/>
                                          </p:val>
                                        </p:tav>
                                      </p:tavLst>
                                    </p:anim>
                                    <p:anim calcmode="lin" valueType="num">
                                      <p:cBhvr additive="base">
                                        <p:cTn id="3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25"/>
                                        </p:tgtEl>
                                        <p:attrNameLst>
                                          <p:attrName>style.visibility</p:attrName>
                                        </p:attrNameLst>
                                      </p:cBhvr>
                                      <p:to>
                                        <p:strVal val="visible"/>
                                      </p:to>
                                    </p:set>
                                    <p:anim calcmode="lin" valueType="num">
                                      <p:cBhvr additive="base">
                                        <p:cTn id="38" dur="500" fill="hold"/>
                                        <p:tgtEl>
                                          <p:spTgt spid="25"/>
                                        </p:tgtEl>
                                        <p:attrNameLst>
                                          <p:attrName>ppt_x</p:attrName>
                                        </p:attrNameLst>
                                      </p:cBhvr>
                                      <p:tavLst>
                                        <p:tav tm="0">
                                          <p:val>
                                            <p:strVal val="#ppt_x"/>
                                          </p:val>
                                        </p:tav>
                                        <p:tav tm="100000">
                                          <p:val>
                                            <p:strVal val="#ppt_x"/>
                                          </p:val>
                                        </p:tav>
                                      </p:tavLst>
                                    </p:anim>
                                    <p:anim calcmode="lin" valueType="num">
                                      <p:cBhvr additive="base">
                                        <p:cTn id="39" dur="500" fill="hold"/>
                                        <p:tgtEl>
                                          <p:spTgt spid="25"/>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2"/>
                                        </p:tgtEl>
                                        <p:attrNameLst>
                                          <p:attrName>style.visibility</p:attrName>
                                        </p:attrNameLst>
                                      </p:cBhvr>
                                      <p:to>
                                        <p:strVal val="visible"/>
                                      </p:to>
                                    </p:set>
                                    <p:anim calcmode="lin" valueType="num">
                                      <p:cBhvr additive="base">
                                        <p:cTn id="42" dur="500" fill="hold"/>
                                        <p:tgtEl>
                                          <p:spTgt spid="2"/>
                                        </p:tgtEl>
                                        <p:attrNameLst>
                                          <p:attrName>ppt_x</p:attrName>
                                        </p:attrNameLst>
                                      </p:cBhvr>
                                      <p:tavLst>
                                        <p:tav tm="0">
                                          <p:val>
                                            <p:strVal val="#ppt_x"/>
                                          </p:val>
                                        </p:tav>
                                        <p:tav tm="100000">
                                          <p:val>
                                            <p:strVal val="#ppt_x"/>
                                          </p:val>
                                        </p:tav>
                                      </p:tavLst>
                                    </p:anim>
                                    <p:anim calcmode="lin" valueType="num">
                                      <p:cBhvr additive="base">
                                        <p:cTn id="4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P spid="2" grpId="0" animBg="1"/>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7172" name="Picture 4" descr="Chi tiết hơn 73 về mẫu hình nền powerpoint tuyệt đẹp - cdgdbentre.edu.vn"/>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7328" y="332656"/>
            <a:ext cx="12097344" cy="6696744"/>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4634B16D-E85B-4DEB-B7D5-2FDF7FD2E5BB}"/>
              </a:ext>
            </a:extLst>
          </p:cNvPr>
          <p:cNvSpPr txBox="1">
            <a:spLocks/>
          </p:cNvSpPr>
          <p:nvPr/>
        </p:nvSpPr>
        <p:spPr>
          <a:xfrm>
            <a:off x="677334" y="719183"/>
            <a:ext cx="10308530" cy="1101634"/>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smtClean="0">
                <a:ln>
                  <a:noFill/>
                </a:ln>
                <a:solidFill>
                  <a:srgbClr val="FF0000"/>
                </a:solidFill>
                <a:effectLst/>
                <a:uLnTx/>
                <a:uFillTx/>
                <a:latin typeface="Times New Roman" pitchFamily="18" charset="0"/>
                <a:ea typeface="Tahoma" panose="020B0604030504040204" pitchFamily="34" charset="0"/>
                <a:cs typeface="Times New Roman" pitchFamily="18" charset="0"/>
              </a:rPr>
              <a:t>SỰ</a:t>
            </a:r>
            <a:r>
              <a:rPr kumimoji="0" lang="en-US" sz="3200" b="1" i="0" u="none" strike="noStrike" kern="0" cap="none" spc="0" normalizeH="0" noProof="0" dirty="0" smtClean="0">
                <a:ln>
                  <a:noFill/>
                </a:ln>
                <a:solidFill>
                  <a:srgbClr val="FF0000"/>
                </a:solidFill>
                <a:effectLst/>
                <a:uLnTx/>
                <a:uFillTx/>
                <a:latin typeface="Times New Roman" pitchFamily="18" charset="0"/>
                <a:ea typeface="Tahoma" panose="020B0604030504040204" pitchFamily="34" charset="0"/>
                <a:cs typeface="Times New Roman" pitchFamily="18" charset="0"/>
              </a:rPr>
              <a:t> ĐA DẠNG VĂN HÓA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noProof="0" dirty="0" smtClean="0">
                <a:ln>
                  <a:noFill/>
                </a:ln>
                <a:solidFill>
                  <a:srgbClr val="FF0000"/>
                </a:solidFill>
                <a:effectLst/>
                <a:uLnTx/>
                <a:uFillTx/>
                <a:latin typeface="Times New Roman" pitchFamily="18" charset="0"/>
                <a:ea typeface="Tahoma" panose="020B0604030504040204" pitchFamily="34" charset="0"/>
                <a:cs typeface="Times New Roman" pitchFamily="18" charset="0"/>
              </a:rPr>
              <a:t>TRONG ÂM NHẠC VIỆT NAM</a:t>
            </a:r>
            <a:endParaRPr kumimoji="0" lang="vi-VN" sz="3200" b="0" i="0" u="none" strike="noStrike" kern="0" cap="none" spc="0" normalizeH="0" baseline="0" noProof="0" dirty="0">
              <a:ln>
                <a:noFill/>
              </a:ln>
              <a:solidFill>
                <a:srgbClr val="FF0000"/>
              </a:solidFill>
              <a:effectLst/>
              <a:uLnTx/>
              <a:uFillTx/>
              <a:latin typeface="Times New Roman" pitchFamily="18" charset="0"/>
              <a:cs typeface="Times New Roman" pitchFamily="18" charset="0"/>
            </a:endParaRPr>
          </a:p>
        </p:txBody>
      </p:sp>
      <p:pic>
        <p:nvPicPr>
          <p:cNvPr id="3" name="Picture 2">
            <a:extLst>
              <a:ext uri="{FF2B5EF4-FFF2-40B4-BE49-F238E27FC236}">
                <a16:creationId xmlns:a16="http://schemas.microsoft.com/office/drawing/2014/main" id="{31A2BB66-444A-D936-DCFD-14437F46B9D1}"/>
              </a:ext>
            </a:extLst>
          </p:cNvPr>
          <p:cNvPicPr>
            <a:picLocks noChangeAspect="1"/>
          </p:cNvPicPr>
          <p:nvPr/>
        </p:nvPicPr>
        <p:blipFill>
          <a:blip r:embed="rId3"/>
          <a:stretch>
            <a:fillRect/>
          </a:stretch>
        </p:blipFill>
        <p:spPr>
          <a:xfrm>
            <a:off x="7932464" y="2649583"/>
            <a:ext cx="4293478" cy="4040465"/>
          </a:xfrm>
          <a:prstGeom prst="rect">
            <a:avLst/>
          </a:prstGeom>
        </p:spPr>
      </p:pic>
      <p:pic>
        <p:nvPicPr>
          <p:cNvPr id="4" name="Picture 3">
            <a:extLst>
              <a:ext uri="{FF2B5EF4-FFF2-40B4-BE49-F238E27FC236}">
                <a16:creationId xmlns:a16="http://schemas.microsoft.com/office/drawing/2014/main" id="{4362B447-4BDD-875B-089C-9386EB2B958F}"/>
              </a:ext>
            </a:extLst>
          </p:cNvPr>
          <p:cNvPicPr>
            <a:picLocks noChangeAspect="1"/>
          </p:cNvPicPr>
          <p:nvPr/>
        </p:nvPicPr>
        <p:blipFill>
          <a:blip r:embed="rId4"/>
          <a:stretch>
            <a:fillRect/>
          </a:stretch>
        </p:blipFill>
        <p:spPr>
          <a:xfrm>
            <a:off x="191344" y="2698709"/>
            <a:ext cx="3602318" cy="3991339"/>
          </a:xfrm>
          <a:prstGeom prst="rect">
            <a:avLst/>
          </a:prstGeom>
        </p:spPr>
      </p:pic>
      <p:pic>
        <p:nvPicPr>
          <p:cNvPr id="1026" name="Picture 2">
            <a:extLst>
              <a:ext uri="{FF2B5EF4-FFF2-40B4-BE49-F238E27FC236}">
                <a16:creationId xmlns:a16="http://schemas.microsoft.com/office/drawing/2014/main" id="{1A5BE6E3-75E3-A97F-772A-2C393070B4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07523" y="2679806"/>
            <a:ext cx="3911080" cy="399133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ình nền động dây ngang đẹp 1 (138)">
            <a:extLst>
              <a:ext uri="{FF2B5EF4-FFF2-40B4-BE49-F238E27FC236}">
                <a16:creationId xmlns:a16="http://schemas.microsoft.com/office/drawing/2014/main" id="{10DB7178-15B2-0EC5-1274-C53631153BB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17998" y="1623707"/>
            <a:ext cx="6181725" cy="752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0045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anim calcmode="lin" valueType="num">
                                      <p:cBhvr>
                                        <p:cTn id="18" dur="1000" fill="hold"/>
                                        <p:tgtEl>
                                          <p:spTgt spid="1026"/>
                                        </p:tgtEl>
                                        <p:attrNameLst>
                                          <p:attrName>ppt_x</p:attrName>
                                        </p:attrNameLst>
                                      </p:cBhvr>
                                      <p:tavLst>
                                        <p:tav tm="0">
                                          <p:val>
                                            <p:strVal val="#ppt_x"/>
                                          </p:val>
                                        </p:tav>
                                        <p:tav tm="100000">
                                          <p:val>
                                            <p:strVal val="#ppt_x"/>
                                          </p:val>
                                        </p:tav>
                                      </p:tavLst>
                                    </p:anim>
                                    <p:anim calcmode="lin" valueType="num">
                                      <p:cBhvr>
                                        <p:cTn id="19" dur="1000" fill="hold"/>
                                        <p:tgtEl>
                                          <p:spTgt spid="102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E385043-B416-B5DF-6FD2-F5CB68AC5FFF}"/>
              </a:ext>
            </a:extLst>
          </p:cNvPr>
          <p:cNvSpPr txBox="1">
            <a:spLocks noGrp="1"/>
          </p:cNvSpPr>
          <p:nvPr>
            <p:ph idx="1"/>
          </p:nvPr>
        </p:nvSpPr>
        <p:spPr>
          <a:xfrm>
            <a:off x="335360" y="1825625"/>
            <a:ext cx="11521280" cy="6340197"/>
          </a:xfrm>
          <a:prstGeom prst="rect">
            <a:avLst/>
          </a:prstGeom>
          <a:noFill/>
        </p:spPr>
        <p:txBody>
          <a:bodyPr wrap="square">
            <a:spAutoFit/>
          </a:bodyPr>
          <a:lstStyle/>
          <a:p>
            <a:pPr algn="just">
              <a:lnSpc>
                <a:spcPct val="150000"/>
              </a:lnSpc>
              <a:spcBef>
                <a:spcPts val="1200"/>
              </a:spcBef>
              <a:spcAft>
                <a:spcPts val="300"/>
              </a:spcAft>
              <a:buFont typeface="Wingdings" panose="05000000000000000000" pitchFamily="2" charset="2"/>
              <a:buChar char="Ø"/>
            </a:pPr>
            <a:r>
              <a:rPr lang="en-US" sz="2400" dirty="0" err="1">
                <a:solidFill>
                  <a:schemeClr val="accent2">
                    <a:lumMod val="50000"/>
                  </a:schemeClr>
                </a:solidFill>
                <a:effectLst/>
                <a:latin typeface="Times New Roman" pitchFamily="18" charset="0"/>
                <a:ea typeface="Roboto" panose="02000000000000000000" pitchFamily="2" charset="0"/>
                <a:cs typeface="Times New Roman" pitchFamily="18" charset="0"/>
              </a:rPr>
              <a:t>Âm</a:t>
            </a:r>
            <a:r>
              <a:rPr lang="en-US" sz="2400" dirty="0">
                <a:solidFill>
                  <a:schemeClr val="accent2">
                    <a:lumMod val="50000"/>
                  </a:schemeClr>
                </a:solidFill>
                <a:effectLst/>
                <a:latin typeface="Times New Roman" pitchFamily="18" charset="0"/>
                <a:ea typeface="Roboto" panose="02000000000000000000" pitchFamily="2" charset="0"/>
                <a:cs typeface="Times New Roman" pitchFamily="18" charset="0"/>
              </a:rPr>
              <a:t> </a:t>
            </a:r>
            <a:r>
              <a:rPr lang="en-US" sz="2400" dirty="0" err="1">
                <a:solidFill>
                  <a:schemeClr val="accent2">
                    <a:lumMod val="50000"/>
                  </a:schemeClr>
                </a:solidFill>
                <a:effectLst/>
                <a:latin typeface="Times New Roman" pitchFamily="18" charset="0"/>
                <a:ea typeface="Roboto" panose="02000000000000000000" pitchFamily="2" charset="0"/>
                <a:cs typeface="Times New Roman" pitchFamily="18" charset="0"/>
              </a:rPr>
              <a:t>nhạc</a:t>
            </a:r>
            <a:r>
              <a:rPr lang="en-US" sz="2400" dirty="0">
                <a:solidFill>
                  <a:schemeClr val="accent2">
                    <a:lumMod val="50000"/>
                  </a:schemeClr>
                </a:solidFill>
                <a:effectLst/>
                <a:latin typeface="Times New Roman" pitchFamily="18" charset="0"/>
                <a:ea typeface="Roboto" panose="02000000000000000000" pitchFamily="2" charset="0"/>
                <a:cs typeface="Times New Roman" pitchFamily="18" charset="0"/>
              </a:rPr>
              <a:t> </a:t>
            </a:r>
            <a:r>
              <a:rPr lang="en-US" sz="2400" dirty="0" err="1">
                <a:solidFill>
                  <a:schemeClr val="accent2">
                    <a:lumMod val="50000"/>
                  </a:schemeClr>
                </a:solidFill>
                <a:effectLst/>
                <a:latin typeface="Times New Roman" pitchFamily="18" charset="0"/>
                <a:ea typeface="Roboto" panose="02000000000000000000" pitchFamily="2" charset="0"/>
                <a:cs typeface="Times New Roman" pitchFamily="18" charset="0"/>
              </a:rPr>
              <a:t>Việt</a:t>
            </a:r>
            <a:r>
              <a:rPr lang="en-US" sz="2400" dirty="0">
                <a:solidFill>
                  <a:schemeClr val="accent2">
                    <a:lumMod val="50000"/>
                  </a:schemeClr>
                </a:solidFill>
                <a:effectLst/>
                <a:latin typeface="Times New Roman" pitchFamily="18" charset="0"/>
                <a:ea typeface="Roboto" panose="02000000000000000000" pitchFamily="2" charset="0"/>
                <a:cs typeface="Times New Roman" pitchFamily="18" charset="0"/>
              </a:rPr>
              <a:t> Nam </a:t>
            </a:r>
            <a:r>
              <a:rPr lang="en-US" sz="2400" dirty="0" err="1">
                <a:solidFill>
                  <a:schemeClr val="accent2">
                    <a:lumMod val="50000"/>
                  </a:schemeClr>
                </a:solidFill>
                <a:effectLst/>
                <a:latin typeface="Times New Roman" pitchFamily="18" charset="0"/>
                <a:ea typeface="Roboto" panose="02000000000000000000" pitchFamily="2" charset="0"/>
                <a:cs typeface="Times New Roman" pitchFamily="18" charset="0"/>
              </a:rPr>
              <a:t>phản</a:t>
            </a:r>
            <a:r>
              <a:rPr lang="en-US" sz="2400" dirty="0">
                <a:solidFill>
                  <a:schemeClr val="accent2">
                    <a:lumMod val="50000"/>
                  </a:schemeClr>
                </a:solidFill>
                <a:effectLst/>
                <a:latin typeface="Times New Roman" pitchFamily="18" charset="0"/>
                <a:ea typeface="Roboto" panose="02000000000000000000" pitchFamily="2" charset="0"/>
                <a:cs typeface="Times New Roman" pitchFamily="18" charset="0"/>
              </a:rPr>
              <a:t> </a:t>
            </a:r>
            <a:r>
              <a:rPr lang="en-US" sz="2400" dirty="0" err="1">
                <a:solidFill>
                  <a:schemeClr val="accent2">
                    <a:lumMod val="50000"/>
                  </a:schemeClr>
                </a:solidFill>
                <a:effectLst/>
                <a:latin typeface="Times New Roman" pitchFamily="18" charset="0"/>
                <a:ea typeface="Roboto" panose="02000000000000000000" pitchFamily="2" charset="0"/>
                <a:cs typeface="Times New Roman" pitchFamily="18" charset="0"/>
              </a:rPr>
              <a:t>ánh</a:t>
            </a:r>
            <a:r>
              <a:rPr lang="en-US" sz="2400" dirty="0">
                <a:solidFill>
                  <a:schemeClr val="accent2">
                    <a:lumMod val="50000"/>
                  </a:schemeClr>
                </a:solidFill>
                <a:effectLst/>
                <a:latin typeface="Times New Roman" pitchFamily="18" charset="0"/>
                <a:ea typeface="Roboto" panose="02000000000000000000" pitchFamily="2" charset="0"/>
                <a:cs typeface="Times New Roman" pitchFamily="18" charset="0"/>
              </a:rPr>
              <a:t> </a:t>
            </a:r>
            <a:r>
              <a:rPr lang="en-US" sz="2400" dirty="0" err="1">
                <a:solidFill>
                  <a:schemeClr val="accent2">
                    <a:lumMod val="50000"/>
                  </a:schemeClr>
                </a:solidFill>
                <a:effectLst/>
                <a:latin typeface="Times New Roman" pitchFamily="18" charset="0"/>
                <a:ea typeface="Roboto" panose="02000000000000000000" pitchFamily="2" charset="0"/>
                <a:cs typeface="Times New Roman" pitchFamily="18" charset="0"/>
              </a:rPr>
              <a:t>những</a:t>
            </a:r>
            <a:r>
              <a:rPr lang="en-US" sz="2400" dirty="0">
                <a:solidFill>
                  <a:schemeClr val="accent2">
                    <a:lumMod val="50000"/>
                  </a:schemeClr>
                </a:solidFill>
                <a:effectLst/>
                <a:latin typeface="Times New Roman" pitchFamily="18" charset="0"/>
                <a:ea typeface="Roboto" panose="02000000000000000000" pitchFamily="2" charset="0"/>
                <a:cs typeface="Times New Roman" pitchFamily="18" charset="0"/>
              </a:rPr>
              <a:t> </a:t>
            </a:r>
            <a:r>
              <a:rPr lang="en-US" sz="2400" dirty="0" err="1">
                <a:solidFill>
                  <a:schemeClr val="accent2">
                    <a:lumMod val="50000"/>
                  </a:schemeClr>
                </a:solidFill>
                <a:effectLst/>
                <a:latin typeface="Times New Roman" pitchFamily="18" charset="0"/>
                <a:ea typeface="Roboto" panose="02000000000000000000" pitchFamily="2" charset="0"/>
                <a:cs typeface="Times New Roman" pitchFamily="18" charset="0"/>
              </a:rPr>
              <a:t>nét</a:t>
            </a:r>
            <a:r>
              <a:rPr lang="en-US" sz="2400" dirty="0">
                <a:solidFill>
                  <a:schemeClr val="accent2">
                    <a:lumMod val="50000"/>
                  </a:schemeClr>
                </a:solidFill>
                <a:effectLst/>
                <a:latin typeface="Times New Roman" pitchFamily="18" charset="0"/>
                <a:ea typeface="Roboto" panose="02000000000000000000" pitchFamily="2" charset="0"/>
                <a:cs typeface="Times New Roman" pitchFamily="18" charset="0"/>
              </a:rPr>
              <a:t> </a:t>
            </a:r>
            <a:r>
              <a:rPr lang="en-US" sz="2400" dirty="0" err="1">
                <a:solidFill>
                  <a:srgbClr val="FF0000"/>
                </a:solidFill>
                <a:effectLst/>
                <a:latin typeface="Times New Roman" pitchFamily="18" charset="0"/>
                <a:ea typeface="Roboto" panose="02000000000000000000" pitchFamily="2" charset="0"/>
                <a:cs typeface="Times New Roman" pitchFamily="18" charset="0"/>
              </a:rPr>
              <a:t>đặc</a:t>
            </a:r>
            <a:r>
              <a:rPr lang="en-US" sz="2400" dirty="0">
                <a:solidFill>
                  <a:srgbClr val="FF0000"/>
                </a:solidFill>
                <a:effectLst/>
                <a:latin typeface="Times New Roman" pitchFamily="18" charset="0"/>
                <a:ea typeface="Roboto" panose="02000000000000000000" pitchFamily="2" charset="0"/>
                <a:cs typeface="Times New Roman" pitchFamily="18" charset="0"/>
              </a:rPr>
              <a:t> </a:t>
            </a:r>
            <a:r>
              <a:rPr lang="en-US" sz="2400" dirty="0" err="1">
                <a:solidFill>
                  <a:srgbClr val="FF0000"/>
                </a:solidFill>
                <a:effectLst/>
                <a:latin typeface="Times New Roman" pitchFamily="18" charset="0"/>
                <a:ea typeface="Roboto" panose="02000000000000000000" pitchFamily="2" charset="0"/>
                <a:cs typeface="Times New Roman" pitchFamily="18" charset="0"/>
              </a:rPr>
              <a:t>trưng</a:t>
            </a:r>
            <a:r>
              <a:rPr lang="en-US" sz="2400" dirty="0">
                <a:solidFill>
                  <a:srgbClr val="FF0000"/>
                </a:solidFill>
                <a:effectLst/>
                <a:latin typeface="Times New Roman" pitchFamily="18" charset="0"/>
                <a:ea typeface="Roboto" panose="02000000000000000000" pitchFamily="2" charset="0"/>
                <a:cs typeface="Times New Roman" pitchFamily="18" charset="0"/>
              </a:rPr>
              <a:t> </a:t>
            </a:r>
            <a:r>
              <a:rPr lang="en-US" sz="2400" dirty="0" err="1">
                <a:solidFill>
                  <a:srgbClr val="FF0000"/>
                </a:solidFill>
                <a:effectLst/>
                <a:latin typeface="Times New Roman" pitchFamily="18" charset="0"/>
                <a:ea typeface="Roboto" panose="02000000000000000000" pitchFamily="2" charset="0"/>
                <a:cs typeface="Times New Roman" pitchFamily="18" charset="0"/>
              </a:rPr>
              <a:t>của</a:t>
            </a:r>
            <a:r>
              <a:rPr lang="en-US" sz="2400" dirty="0">
                <a:solidFill>
                  <a:srgbClr val="FF0000"/>
                </a:solidFill>
                <a:effectLst/>
                <a:latin typeface="Times New Roman" pitchFamily="18" charset="0"/>
                <a:ea typeface="Roboto" panose="02000000000000000000" pitchFamily="2" charset="0"/>
                <a:cs typeface="Times New Roman" pitchFamily="18" charset="0"/>
              </a:rPr>
              <a:t> con </a:t>
            </a:r>
            <a:r>
              <a:rPr lang="en-US" sz="2400" dirty="0" err="1">
                <a:solidFill>
                  <a:srgbClr val="FF0000"/>
                </a:solidFill>
                <a:effectLst/>
                <a:latin typeface="Times New Roman" pitchFamily="18" charset="0"/>
                <a:ea typeface="Roboto" panose="02000000000000000000" pitchFamily="2" charset="0"/>
                <a:cs typeface="Times New Roman" pitchFamily="18" charset="0"/>
              </a:rPr>
              <a:t>người</a:t>
            </a:r>
            <a:r>
              <a:rPr lang="en-US" sz="2400" dirty="0">
                <a:solidFill>
                  <a:srgbClr val="FF0000"/>
                </a:solidFill>
                <a:effectLst/>
                <a:latin typeface="Times New Roman" pitchFamily="18" charset="0"/>
                <a:ea typeface="Roboto" panose="02000000000000000000" pitchFamily="2" charset="0"/>
                <a:cs typeface="Times New Roman" pitchFamily="18" charset="0"/>
              </a:rPr>
              <a:t>, </a:t>
            </a:r>
            <a:r>
              <a:rPr lang="en-US" sz="2400" dirty="0" err="1">
                <a:solidFill>
                  <a:srgbClr val="FF0000"/>
                </a:solidFill>
                <a:effectLst/>
                <a:latin typeface="Times New Roman" pitchFamily="18" charset="0"/>
                <a:ea typeface="Roboto" panose="02000000000000000000" pitchFamily="2" charset="0"/>
                <a:cs typeface="Times New Roman" pitchFamily="18" charset="0"/>
              </a:rPr>
              <a:t>văn</a:t>
            </a:r>
            <a:r>
              <a:rPr lang="en-US" sz="2400" dirty="0">
                <a:solidFill>
                  <a:srgbClr val="FF0000"/>
                </a:solidFill>
                <a:effectLst/>
                <a:latin typeface="Times New Roman" pitchFamily="18" charset="0"/>
                <a:ea typeface="Roboto" panose="02000000000000000000" pitchFamily="2" charset="0"/>
                <a:cs typeface="Times New Roman" pitchFamily="18" charset="0"/>
              </a:rPr>
              <a:t> </a:t>
            </a:r>
            <a:r>
              <a:rPr lang="en-US" sz="2400" dirty="0" err="1">
                <a:solidFill>
                  <a:srgbClr val="FF0000"/>
                </a:solidFill>
                <a:effectLst/>
                <a:latin typeface="Times New Roman" pitchFamily="18" charset="0"/>
                <a:ea typeface="Roboto" panose="02000000000000000000" pitchFamily="2" charset="0"/>
                <a:cs typeface="Times New Roman" pitchFamily="18" charset="0"/>
              </a:rPr>
              <a:t>hóa</a:t>
            </a:r>
            <a:r>
              <a:rPr lang="en-US" sz="2400" dirty="0">
                <a:solidFill>
                  <a:srgbClr val="FF0000"/>
                </a:solidFill>
                <a:effectLst/>
                <a:latin typeface="Times New Roman" pitchFamily="18" charset="0"/>
                <a:ea typeface="Roboto" panose="02000000000000000000" pitchFamily="2" charset="0"/>
                <a:cs typeface="Times New Roman" pitchFamily="18" charset="0"/>
              </a:rPr>
              <a:t>, </a:t>
            </a:r>
            <a:r>
              <a:rPr lang="en-US" sz="2400" dirty="0" err="1">
                <a:solidFill>
                  <a:srgbClr val="FF0000"/>
                </a:solidFill>
                <a:effectLst/>
                <a:latin typeface="Times New Roman" pitchFamily="18" charset="0"/>
                <a:ea typeface="Roboto" panose="02000000000000000000" pitchFamily="2" charset="0"/>
                <a:cs typeface="Times New Roman" pitchFamily="18" charset="0"/>
              </a:rPr>
              <a:t>dân</a:t>
            </a:r>
            <a:r>
              <a:rPr lang="en-US" sz="2400" dirty="0">
                <a:solidFill>
                  <a:srgbClr val="FF0000"/>
                </a:solidFill>
                <a:effectLst/>
                <a:latin typeface="Times New Roman" pitchFamily="18" charset="0"/>
                <a:ea typeface="Roboto" panose="02000000000000000000" pitchFamily="2" charset="0"/>
                <a:cs typeface="Times New Roman" pitchFamily="18" charset="0"/>
              </a:rPr>
              <a:t> </a:t>
            </a:r>
            <a:r>
              <a:rPr lang="en-US" sz="2400" dirty="0" err="1">
                <a:solidFill>
                  <a:srgbClr val="FF0000"/>
                </a:solidFill>
                <a:effectLst/>
                <a:latin typeface="Times New Roman" pitchFamily="18" charset="0"/>
                <a:ea typeface="Roboto" panose="02000000000000000000" pitchFamily="2" charset="0"/>
                <a:cs typeface="Times New Roman" pitchFamily="18" charset="0"/>
              </a:rPr>
              <a:t>tộc</a:t>
            </a:r>
            <a:r>
              <a:rPr lang="en-US" sz="2400" dirty="0">
                <a:solidFill>
                  <a:srgbClr val="FF0000"/>
                </a:solidFill>
                <a:effectLst/>
                <a:latin typeface="Times New Roman" pitchFamily="18" charset="0"/>
                <a:ea typeface="Roboto" panose="02000000000000000000" pitchFamily="2" charset="0"/>
                <a:cs typeface="Times New Roman" pitchFamily="18" charset="0"/>
              </a:rPr>
              <a:t>, </a:t>
            </a:r>
            <a:r>
              <a:rPr lang="en-US" sz="2400" dirty="0" err="1">
                <a:solidFill>
                  <a:srgbClr val="FF0000"/>
                </a:solidFill>
                <a:effectLst/>
                <a:latin typeface="Times New Roman" pitchFamily="18" charset="0"/>
                <a:ea typeface="Roboto" panose="02000000000000000000" pitchFamily="2" charset="0"/>
                <a:cs typeface="Times New Roman" pitchFamily="18" charset="0"/>
              </a:rPr>
              <a:t>địa</a:t>
            </a:r>
            <a:r>
              <a:rPr lang="en-US" sz="2400" dirty="0">
                <a:solidFill>
                  <a:srgbClr val="FF0000"/>
                </a:solidFill>
                <a:effectLst/>
                <a:latin typeface="Times New Roman" pitchFamily="18" charset="0"/>
                <a:ea typeface="Roboto" panose="02000000000000000000" pitchFamily="2" charset="0"/>
                <a:cs typeface="Times New Roman" pitchFamily="18" charset="0"/>
              </a:rPr>
              <a:t> </a:t>
            </a:r>
            <a:r>
              <a:rPr lang="en-US" sz="2400" dirty="0" err="1">
                <a:solidFill>
                  <a:srgbClr val="FF0000"/>
                </a:solidFill>
                <a:effectLst/>
                <a:latin typeface="Times New Roman" pitchFamily="18" charset="0"/>
                <a:ea typeface="Roboto" panose="02000000000000000000" pitchFamily="2" charset="0"/>
                <a:cs typeface="Times New Roman" pitchFamily="18" charset="0"/>
              </a:rPr>
              <a:t>lý</a:t>
            </a:r>
            <a:r>
              <a:rPr lang="en-US" sz="2400" dirty="0">
                <a:solidFill>
                  <a:srgbClr val="FF0000"/>
                </a:solidFill>
                <a:effectLst/>
                <a:latin typeface="Times New Roman" pitchFamily="18" charset="0"/>
                <a:ea typeface="Roboto" panose="02000000000000000000" pitchFamily="2" charset="0"/>
                <a:cs typeface="Times New Roman" pitchFamily="18" charset="0"/>
              </a:rPr>
              <a:t>… </a:t>
            </a:r>
            <a:r>
              <a:rPr lang="en-US" sz="2400" dirty="0" err="1">
                <a:solidFill>
                  <a:srgbClr val="FF0000"/>
                </a:solidFill>
                <a:effectLst/>
                <a:latin typeface="Times New Roman" pitchFamily="18" charset="0"/>
                <a:ea typeface="Roboto" panose="02000000000000000000" pitchFamily="2" charset="0"/>
                <a:cs typeface="Times New Roman" pitchFamily="18" charset="0"/>
              </a:rPr>
              <a:t>của</a:t>
            </a:r>
            <a:r>
              <a:rPr lang="en-US" sz="2400" dirty="0">
                <a:solidFill>
                  <a:srgbClr val="FF0000"/>
                </a:solidFill>
                <a:effectLst/>
                <a:latin typeface="Times New Roman" pitchFamily="18" charset="0"/>
                <a:ea typeface="Roboto" panose="02000000000000000000" pitchFamily="2" charset="0"/>
                <a:cs typeface="Times New Roman" pitchFamily="18" charset="0"/>
              </a:rPr>
              <a:t> </a:t>
            </a:r>
            <a:r>
              <a:rPr lang="en-US" sz="2400" dirty="0" err="1">
                <a:solidFill>
                  <a:srgbClr val="FF0000"/>
                </a:solidFill>
                <a:effectLst/>
                <a:latin typeface="Times New Roman" pitchFamily="18" charset="0"/>
                <a:ea typeface="Roboto" panose="02000000000000000000" pitchFamily="2" charset="0"/>
                <a:cs typeface="Times New Roman" pitchFamily="18" charset="0"/>
              </a:rPr>
              <a:t>đất</a:t>
            </a:r>
            <a:r>
              <a:rPr lang="en-US" sz="2400" dirty="0">
                <a:solidFill>
                  <a:srgbClr val="FF0000"/>
                </a:solidFill>
                <a:effectLst/>
                <a:latin typeface="Times New Roman" pitchFamily="18" charset="0"/>
                <a:ea typeface="Roboto" panose="02000000000000000000" pitchFamily="2" charset="0"/>
                <a:cs typeface="Times New Roman" pitchFamily="18" charset="0"/>
              </a:rPr>
              <a:t> </a:t>
            </a:r>
            <a:r>
              <a:rPr lang="en-US" sz="2400" dirty="0" err="1">
                <a:solidFill>
                  <a:srgbClr val="FF0000"/>
                </a:solidFill>
                <a:effectLst/>
                <a:latin typeface="Times New Roman" pitchFamily="18" charset="0"/>
                <a:ea typeface="Roboto" panose="02000000000000000000" pitchFamily="2" charset="0"/>
                <a:cs typeface="Times New Roman" pitchFamily="18" charset="0"/>
              </a:rPr>
              <a:t>nước</a:t>
            </a:r>
            <a:r>
              <a:rPr lang="en-US" sz="2400" dirty="0">
                <a:solidFill>
                  <a:srgbClr val="FF0000"/>
                </a:solidFill>
                <a:effectLst/>
                <a:latin typeface="Times New Roman" pitchFamily="18" charset="0"/>
                <a:ea typeface="Roboto" panose="02000000000000000000" pitchFamily="2" charset="0"/>
                <a:cs typeface="Times New Roman" pitchFamily="18" charset="0"/>
              </a:rPr>
              <a:t>. </a:t>
            </a:r>
            <a:r>
              <a:rPr lang="en-US" sz="2400" dirty="0">
                <a:solidFill>
                  <a:schemeClr val="accent2">
                    <a:lumMod val="50000"/>
                  </a:schemeClr>
                </a:solidFill>
                <a:effectLst/>
                <a:latin typeface="Times New Roman" pitchFamily="18" charset="0"/>
                <a:ea typeface="Roboto" panose="02000000000000000000" pitchFamily="2" charset="0"/>
                <a:cs typeface="Times New Roman" pitchFamily="18" charset="0"/>
              </a:rPr>
              <a:t>S</a:t>
            </a:r>
            <a:r>
              <a:rPr lang="vi-VN" sz="2400" dirty="0">
                <a:solidFill>
                  <a:schemeClr val="accent2">
                    <a:lumMod val="50000"/>
                  </a:schemeClr>
                </a:solidFill>
                <a:effectLst/>
                <a:latin typeface="Times New Roman" pitchFamily="18" charset="0"/>
                <a:ea typeface="Roboto" panose="02000000000000000000" pitchFamily="2" charset="0"/>
                <a:cs typeface="Times New Roman" pitchFamily="18" charset="0"/>
              </a:rPr>
              <a:t>ự phát triển âm nhạc truyền thống Việt Nam trong sự giao lưu và tiếp biến văn hoá theo </a:t>
            </a:r>
            <a:r>
              <a:rPr lang="en-US" sz="2400" dirty="0" err="1">
                <a:solidFill>
                  <a:schemeClr val="accent2">
                    <a:lumMod val="50000"/>
                  </a:schemeClr>
                </a:solidFill>
                <a:effectLst/>
                <a:latin typeface="Times New Roman" pitchFamily="18" charset="0"/>
                <a:ea typeface="Roboto" panose="02000000000000000000" pitchFamily="2" charset="0"/>
                <a:cs typeface="Times New Roman" pitchFamily="18" charset="0"/>
              </a:rPr>
              <a:t>suốt</a:t>
            </a:r>
            <a:r>
              <a:rPr lang="en-US" sz="2400" dirty="0">
                <a:solidFill>
                  <a:schemeClr val="accent2">
                    <a:lumMod val="50000"/>
                  </a:schemeClr>
                </a:solidFill>
                <a:effectLst/>
                <a:latin typeface="Times New Roman" pitchFamily="18" charset="0"/>
                <a:ea typeface="Roboto" panose="02000000000000000000" pitchFamily="2" charset="0"/>
                <a:cs typeface="Times New Roman" pitchFamily="18" charset="0"/>
              </a:rPr>
              <a:t> </a:t>
            </a:r>
            <a:r>
              <a:rPr lang="en-US" sz="2400" dirty="0" err="1">
                <a:solidFill>
                  <a:schemeClr val="accent2">
                    <a:lumMod val="50000"/>
                  </a:schemeClr>
                </a:solidFill>
                <a:effectLst/>
                <a:latin typeface="Times New Roman" pitchFamily="18" charset="0"/>
                <a:ea typeface="Roboto" panose="02000000000000000000" pitchFamily="2" charset="0"/>
                <a:cs typeface="Times New Roman" pitchFamily="18" charset="0"/>
              </a:rPr>
              <a:t>chiều</a:t>
            </a:r>
            <a:r>
              <a:rPr lang="en-US" sz="2400" dirty="0">
                <a:solidFill>
                  <a:schemeClr val="accent2">
                    <a:lumMod val="50000"/>
                  </a:schemeClr>
                </a:solidFill>
                <a:effectLst/>
                <a:latin typeface="Times New Roman" pitchFamily="18" charset="0"/>
                <a:ea typeface="Roboto" panose="02000000000000000000" pitchFamily="2" charset="0"/>
                <a:cs typeface="Times New Roman" pitchFamily="18" charset="0"/>
              </a:rPr>
              <a:t> </a:t>
            </a:r>
            <a:r>
              <a:rPr lang="en-US" sz="2400" dirty="0" err="1">
                <a:solidFill>
                  <a:schemeClr val="accent2">
                    <a:lumMod val="50000"/>
                  </a:schemeClr>
                </a:solidFill>
                <a:effectLst/>
                <a:latin typeface="Times New Roman" pitchFamily="18" charset="0"/>
                <a:ea typeface="Roboto" panose="02000000000000000000" pitchFamily="2" charset="0"/>
                <a:cs typeface="Times New Roman" pitchFamily="18" charset="0"/>
              </a:rPr>
              <a:t>dài</a:t>
            </a:r>
            <a:r>
              <a:rPr lang="en-US" sz="2400" dirty="0">
                <a:solidFill>
                  <a:schemeClr val="accent2">
                    <a:lumMod val="50000"/>
                  </a:schemeClr>
                </a:solidFill>
                <a:effectLst/>
                <a:latin typeface="Times New Roman" pitchFamily="18" charset="0"/>
                <a:ea typeface="Roboto" panose="02000000000000000000" pitchFamily="2" charset="0"/>
                <a:cs typeface="Times New Roman" pitchFamily="18" charset="0"/>
              </a:rPr>
              <a:t> </a:t>
            </a:r>
            <a:r>
              <a:rPr lang="en-US" sz="2400" dirty="0" err="1">
                <a:solidFill>
                  <a:schemeClr val="accent2">
                    <a:lumMod val="50000"/>
                  </a:schemeClr>
                </a:solidFill>
                <a:effectLst/>
                <a:latin typeface="Times New Roman" pitchFamily="18" charset="0"/>
                <a:ea typeface="Roboto" panose="02000000000000000000" pitchFamily="2" charset="0"/>
                <a:cs typeface="Times New Roman" pitchFamily="18" charset="0"/>
              </a:rPr>
              <a:t>lịch</a:t>
            </a:r>
            <a:r>
              <a:rPr lang="en-US" sz="2400" dirty="0">
                <a:solidFill>
                  <a:schemeClr val="accent2">
                    <a:lumMod val="50000"/>
                  </a:schemeClr>
                </a:solidFill>
                <a:effectLst/>
                <a:latin typeface="Times New Roman" pitchFamily="18" charset="0"/>
                <a:ea typeface="Roboto" panose="02000000000000000000" pitchFamily="2" charset="0"/>
                <a:cs typeface="Times New Roman" pitchFamily="18" charset="0"/>
              </a:rPr>
              <a:t> </a:t>
            </a:r>
            <a:r>
              <a:rPr lang="en-US" sz="2400" dirty="0" err="1">
                <a:solidFill>
                  <a:schemeClr val="accent2">
                    <a:lumMod val="50000"/>
                  </a:schemeClr>
                </a:solidFill>
                <a:effectLst/>
                <a:latin typeface="Times New Roman" pitchFamily="18" charset="0"/>
                <a:ea typeface="Roboto" panose="02000000000000000000" pitchFamily="2" charset="0"/>
                <a:cs typeface="Times New Roman" pitchFamily="18" charset="0"/>
              </a:rPr>
              <a:t>sử</a:t>
            </a:r>
            <a:r>
              <a:rPr lang="en-US" sz="2400" dirty="0">
                <a:solidFill>
                  <a:schemeClr val="accent2">
                    <a:lumMod val="50000"/>
                  </a:schemeClr>
                </a:solidFill>
                <a:effectLst/>
                <a:latin typeface="Times New Roman" pitchFamily="18" charset="0"/>
                <a:ea typeface="Roboto" panose="02000000000000000000" pitchFamily="2" charset="0"/>
                <a:cs typeface="Times New Roman" pitchFamily="18" charset="0"/>
              </a:rPr>
              <a:t> </a:t>
            </a:r>
            <a:r>
              <a:rPr lang="en-US" sz="2400" dirty="0" err="1">
                <a:solidFill>
                  <a:schemeClr val="accent2">
                    <a:lumMod val="50000"/>
                  </a:schemeClr>
                </a:solidFill>
                <a:effectLst/>
                <a:latin typeface="Times New Roman" pitchFamily="18" charset="0"/>
                <a:ea typeface="Roboto" panose="02000000000000000000" pitchFamily="2" charset="0"/>
                <a:cs typeface="Times New Roman" pitchFamily="18" charset="0"/>
              </a:rPr>
              <a:t>Việt</a:t>
            </a:r>
            <a:r>
              <a:rPr lang="en-US" sz="2400" dirty="0">
                <a:solidFill>
                  <a:schemeClr val="accent2">
                    <a:lumMod val="50000"/>
                  </a:schemeClr>
                </a:solidFill>
                <a:effectLst/>
                <a:latin typeface="Times New Roman" pitchFamily="18" charset="0"/>
                <a:ea typeface="Roboto" panose="02000000000000000000" pitchFamily="2" charset="0"/>
                <a:cs typeface="Times New Roman" pitchFamily="18" charset="0"/>
              </a:rPr>
              <a:t> Nam</a:t>
            </a:r>
          </a:p>
          <a:p>
            <a:pPr algn="just">
              <a:lnSpc>
                <a:spcPct val="150000"/>
              </a:lnSpc>
              <a:spcBef>
                <a:spcPts val="1200"/>
              </a:spcBef>
              <a:spcAft>
                <a:spcPts val="300"/>
              </a:spcAft>
              <a:buFont typeface="Wingdings" panose="05000000000000000000" pitchFamily="2" charset="2"/>
              <a:buChar char="Ø"/>
            </a:pPr>
            <a:r>
              <a:rPr lang="en-US" sz="2400" dirty="0">
                <a:solidFill>
                  <a:schemeClr val="accent2">
                    <a:lumMod val="50000"/>
                  </a:schemeClr>
                </a:solidFill>
                <a:latin typeface="Times New Roman" pitchFamily="18" charset="0"/>
                <a:ea typeface="Roboto" panose="02000000000000000000" pitchFamily="2" charset="0"/>
                <a:cs typeface="Times New Roman" pitchFamily="18" charset="0"/>
              </a:rPr>
              <a:t>Â</a:t>
            </a:r>
            <a:r>
              <a:rPr lang="vi-VN" sz="2400" dirty="0">
                <a:solidFill>
                  <a:schemeClr val="accent2">
                    <a:lumMod val="50000"/>
                  </a:schemeClr>
                </a:solidFill>
                <a:effectLst/>
                <a:latin typeface="Times New Roman" pitchFamily="18" charset="0"/>
                <a:ea typeface="Roboto" panose="02000000000000000000" pitchFamily="2" charset="0"/>
                <a:cs typeface="Times New Roman" pitchFamily="18" charset="0"/>
              </a:rPr>
              <a:t>m nhạc Việt Nam thể hiện tính đa dạng: </a:t>
            </a:r>
            <a:r>
              <a:rPr lang="vi-VN" sz="2400" dirty="0">
                <a:solidFill>
                  <a:srgbClr val="FF0000"/>
                </a:solidFill>
                <a:effectLst/>
                <a:latin typeface="Times New Roman" pitchFamily="18" charset="0"/>
                <a:ea typeface="Roboto" panose="02000000000000000000" pitchFamily="2" charset="0"/>
                <a:cs typeface="Times New Roman" pitchFamily="18" charset="0"/>
              </a:rPr>
              <a:t>vừa truyển thống, vừa hiện đại; vừa mang tính đặc trưng của âm nhạc truyền thống, đồng thời thể hiện tính đa dạng về văn hoá của 5</a:t>
            </a:r>
            <a:r>
              <a:rPr lang="en-US" sz="2400" dirty="0">
                <a:solidFill>
                  <a:srgbClr val="FF0000"/>
                </a:solidFill>
                <a:effectLst/>
                <a:latin typeface="Times New Roman" pitchFamily="18" charset="0"/>
                <a:ea typeface="Roboto" panose="02000000000000000000" pitchFamily="2" charset="0"/>
                <a:cs typeface="Times New Roman" pitchFamily="18" charset="0"/>
              </a:rPr>
              <a:t>4</a:t>
            </a:r>
            <a:r>
              <a:rPr lang="vi-VN" sz="2400" dirty="0">
                <a:solidFill>
                  <a:srgbClr val="FF0000"/>
                </a:solidFill>
                <a:effectLst/>
                <a:latin typeface="Times New Roman" pitchFamily="18" charset="0"/>
                <a:ea typeface="Roboto" panose="02000000000000000000" pitchFamily="2" charset="0"/>
                <a:cs typeface="Times New Roman" pitchFamily="18" charset="0"/>
              </a:rPr>
              <a:t> dân tộc Việt Nam</a:t>
            </a:r>
            <a:r>
              <a:rPr lang="en-US" sz="2400" dirty="0">
                <a:solidFill>
                  <a:srgbClr val="FF0000"/>
                </a:solidFill>
                <a:effectLst/>
                <a:latin typeface="Times New Roman" pitchFamily="18" charset="0"/>
                <a:ea typeface="Roboto" panose="02000000000000000000" pitchFamily="2" charset="0"/>
                <a:cs typeface="Times New Roman" pitchFamily="18" charset="0"/>
              </a:rPr>
              <a:t>.</a:t>
            </a:r>
          </a:p>
          <a:p>
            <a:pPr algn="just">
              <a:lnSpc>
                <a:spcPct val="150000"/>
              </a:lnSpc>
              <a:spcBef>
                <a:spcPts val="1200"/>
              </a:spcBef>
              <a:spcAft>
                <a:spcPts val="300"/>
              </a:spcAft>
              <a:buFont typeface="Wingdings" panose="05000000000000000000" pitchFamily="2" charset="2"/>
              <a:buChar char="Ø"/>
            </a:pPr>
            <a:r>
              <a:rPr lang="en-US" sz="2400" dirty="0" err="1">
                <a:solidFill>
                  <a:schemeClr val="accent2">
                    <a:lumMod val="50000"/>
                  </a:schemeClr>
                </a:solidFill>
                <a:effectLst/>
                <a:latin typeface="Times New Roman" pitchFamily="18" charset="0"/>
                <a:ea typeface="Roboto" panose="02000000000000000000" pitchFamily="2" charset="0"/>
                <a:cs typeface="Times New Roman" pitchFamily="18" charset="0"/>
              </a:rPr>
              <a:t>Âm</a:t>
            </a:r>
            <a:r>
              <a:rPr lang="en-US" sz="2400" dirty="0">
                <a:solidFill>
                  <a:schemeClr val="accent2">
                    <a:lumMod val="50000"/>
                  </a:schemeClr>
                </a:solidFill>
                <a:effectLst/>
                <a:latin typeface="Times New Roman" pitchFamily="18" charset="0"/>
                <a:ea typeface="Roboto" panose="02000000000000000000" pitchFamily="2" charset="0"/>
                <a:cs typeface="Times New Roman" pitchFamily="18" charset="0"/>
              </a:rPr>
              <a:t> </a:t>
            </a:r>
            <a:r>
              <a:rPr lang="en-US" sz="2400" dirty="0" err="1">
                <a:solidFill>
                  <a:schemeClr val="accent2">
                    <a:lumMod val="50000"/>
                  </a:schemeClr>
                </a:solidFill>
                <a:effectLst/>
                <a:latin typeface="Times New Roman" pitchFamily="18" charset="0"/>
                <a:ea typeface="Roboto" panose="02000000000000000000" pitchFamily="2" charset="0"/>
                <a:cs typeface="Times New Roman" pitchFamily="18" charset="0"/>
              </a:rPr>
              <a:t>nhạc</a:t>
            </a:r>
            <a:r>
              <a:rPr lang="en-US" sz="2400" dirty="0">
                <a:solidFill>
                  <a:schemeClr val="accent2">
                    <a:lumMod val="50000"/>
                  </a:schemeClr>
                </a:solidFill>
                <a:effectLst/>
                <a:latin typeface="Times New Roman" pitchFamily="18" charset="0"/>
                <a:ea typeface="Roboto" panose="02000000000000000000" pitchFamily="2" charset="0"/>
                <a:cs typeface="Times New Roman" pitchFamily="18" charset="0"/>
              </a:rPr>
              <a:t> </a:t>
            </a:r>
            <a:r>
              <a:rPr lang="en-US" sz="2400" dirty="0" err="1">
                <a:solidFill>
                  <a:schemeClr val="accent2">
                    <a:lumMod val="50000"/>
                  </a:schemeClr>
                </a:solidFill>
                <a:effectLst/>
                <a:latin typeface="Times New Roman" pitchFamily="18" charset="0"/>
                <a:ea typeface="Roboto" panose="02000000000000000000" pitchFamily="2" charset="0"/>
                <a:cs typeface="Times New Roman" pitchFamily="18" charset="0"/>
              </a:rPr>
              <a:t>dành</a:t>
            </a:r>
            <a:r>
              <a:rPr lang="en-US" sz="2400" dirty="0">
                <a:solidFill>
                  <a:schemeClr val="accent2">
                    <a:lumMod val="50000"/>
                  </a:schemeClr>
                </a:solidFill>
                <a:effectLst/>
                <a:latin typeface="Times New Roman" pitchFamily="18" charset="0"/>
                <a:ea typeface="Roboto" panose="02000000000000000000" pitchFamily="2" charset="0"/>
                <a:cs typeface="Times New Roman" pitchFamily="18" charset="0"/>
              </a:rPr>
              <a:t> </a:t>
            </a:r>
            <a:r>
              <a:rPr lang="en-US" sz="2400" dirty="0" err="1">
                <a:solidFill>
                  <a:schemeClr val="accent2">
                    <a:lumMod val="50000"/>
                  </a:schemeClr>
                </a:solidFill>
                <a:effectLst/>
                <a:latin typeface="Times New Roman" pitchFamily="18" charset="0"/>
                <a:ea typeface="Roboto" panose="02000000000000000000" pitchFamily="2" charset="0"/>
                <a:cs typeface="Times New Roman" pitchFamily="18" charset="0"/>
              </a:rPr>
              <a:t>cho</a:t>
            </a:r>
            <a:r>
              <a:rPr lang="en-US" sz="2400" dirty="0">
                <a:solidFill>
                  <a:schemeClr val="accent2">
                    <a:lumMod val="50000"/>
                  </a:schemeClr>
                </a:solidFill>
                <a:effectLst/>
                <a:latin typeface="Times New Roman" pitchFamily="18" charset="0"/>
                <a:ea typeface="Roboto" panose="02000000000000000000" pitchFamily="2" charset="0"/>
                <a:cs typeface="Times New Roman" pitchFamily="18" charset="0"/>
              </a:rPr>
              <a:t> </a:t>
            </a:r>
            <a:r>
              <a:rPr lang="en-US" sz="2400" dirty="0" err="1">
                <a:solidFill>
                  <a:schemeClr val="accent2">
                    <a:lumMod val="50000"/>
                  </a:schemeClr>
                </a:solidFill>
                <a:effectLst/>
                <a:latin typeface="Times New Roman" pitchFamily="18" charset="0"/>
                <a:ea typeface="Roboto" panose="02000000000000000000" pitchFamily="2" charset="0"/>
                <a:cs typeface="Times New Roman" pitchFamily="18" charset="0"/>
              </a:rPr>
              <a:t>trẻ</a:t>
            </a:r>
            <a:r>
              <a:rPr lang="en-US" sz="2400" dirty="0">
                <a:solidFill>
                  <a:schemeClr val="accent2">
                    <a:lumMod val="50000"/>
                  </a:schemeClr>
                </a:solidFill>
                <a:effectLst/>
                <a:latin typeface="Times New Roman" pitchFamily="18" charset="0"/>
                <a:ea typeface="Roboto" panose="02000000000000000000" pitchFamily="2" charset="0"/>
                <a:cs typeface="Times New Roman" pitchFamily="18" charset="0"/>
              </a:rPr>
              <a:t> </a:t>
            </a:r>
            <a:r>
              <a:rPr lang="en-US" sz="2400" dirty="0" err="1">
                <a:solidFill>
                  <a:schemeClr val="accent2">
                    <a:lumMod val="50000"/>
                  </a:schemeClr>
                </a:solidFill>
                <a:effectLst/>
                <a:latin typeface="Times New Roman" pitchFamily="18" charset="0"/>
                <a:ea typeface="Roboto" panose="02000000000000000000" pitchFamily="2" charset="0"/>
                <a:cs typeface="Times New Roman" pitchFamily="18" charset="0"/>
              </a:rPr>
              <a:t>mầm</a:t>
            </a:r>
            <a:r>
              <a:rPr lang="en-US" sz="2400" dirty="0">
                <a:solidFill>
                  <a:schemeClr val="accent2">
                    <a:lumMod val="50000"/>
                  </a:schemeClr>
                </a:solidFill>
                <a:effectLst/>
                <a:latin typeface="Times New Roman" pitchFamily="18" charset="0"/>
                <a:ea typeface="Roboto" panose="02000000000000000000" pitchFamily="2" charset="0"/>
                <a:cs typeface="Times New Roman" pitchFamily="18" charset="0"/>
              </a:rPr>
              <a:t> non </a:t>
            </a:r>
            <a:r>
              <a:rPr lang="en-US" sz="2400" dirty="0" err="1">
                <a:solidFill>
                  <a:schemeClr val="accent2">
                    <a:lumMod val="50000"/>
                  </a:schemeClr>
                </a:solidFill>
                <a:effectLst/>
                <a:latin typeface="Times New Roman" pitchFamily="18" charset="0"/>
                <a:ea typeface="Roboto" panose="02000000000000000000" pitchFamily="2" charset="0"/>
                <a:cs typeface="Times New Roman" pitchFamily="18" charset="0"/>
              </a:rPr>
              <a:t>Việt</a:t>
            </a:r>
            <a:r>
              <a:rPr lang="en-US" sz="2400" dirty="0">
                <a:solidFill>
                  <a:schemeClr val="accent2">
                    <a:lumMod val="50000"/>
                  </a:schemeClr>
                </a:solidFill>
                <a:effectLst/>
                <a:latin typeface="Times New Roman" pitchFamily="18" charset="0"/>
                <a:ea typeface="Roboto" panose="02000000000000000000" pitchFamily="2" charset="0"/>
                <a:cs typeface="Times New Roman" pitchFamily="18" charset="0"/>
              </a:rPr>
              <a:t> Nam </a:t>
            </a:r>
            <a:r>
              <a:rPr lang="en-US" sz="2400" dirty="0" err="1">
                <a:solidFill>
                  <a:schemeClr val="accent2">
                    <a:lumMod val="50000"/>
                  </a:schemeClr>
                </a:solidFill>
                <a:effectLst/>
                <a:latin typeface="Times New Roman" pitchFamily="18" charset="0"/>
                <a:ea typeface="Roboto" panose="02000000000000000000" pitchFamily="2" charset="0"/>
                <a:cs typeface="Times New Roman" pitchFamily="18" charset="0"/>
              </a:rPr>
              <a:t>là</a:t>
            </a:r>
            <a:r>
              <a:rPr lang="en-US" sz="2400" dirty="0">
                <a:solidFill>
                  <a:schemeClr val="accent2">
                    <a:lumMod val="50000"/>
                  </a:schemeClr>
                </a:solidFill>
                <a:effectLst/>
                <a:latin typeface="Times New Roman" pitchFamily="18" charset="0"/>
                <a:ea typeface="Roboto" panose="02000000000000000000" pitchFamily="2" charset="0"/>
                <a:cs typeface="Times New Roman" pitchFamily="18" charset="0"/>
              </a:rPr>
              <a:t> </a:t>
            </a:r>
            <a:r>
              <a:rPr lang="en-US" sz="2400" dirty="0" err="1">
                <a:solidFill>
                  <a:schemeClr val="accent2">
                    <a:lumMod val="50000"/>
                  </a:schemeClr>
                </a:solidFill>
                <a:effectLst/>
                <a:latin typeface="Times New Roman" pitchFamily="18" charset="0"/>
                <a:ea typeface="Roboto" panose="02000000000000000000" pitchFamily="2" charset="0"/>
                <a:cs typeface="Times New Roman" pitchFamily="18" charset="0"/>
              </a:rPr>
              <a:t>một</a:t>
            </a:r>
            <a:r>
              <a:rPr lang="en-US" sz="2400" dirty="0">
                <a:solidFill>
                  <a:schemeClr val="accent2">
                    <a:lumMod val="50000"/>
                  </a:schemeClr>
                </a:solidFill>
                <a:effectLst/>
                <a:latin typeface="Times New Roman" pitchFamily="18" charset="0"/>
                <a:ea typeface="Roboto" panose="02000000000000000000" pitchFamily="2" charset="0"/>
                <a:cs typeface="Times New Roman" pitchFamily="18" charset="0"/>
              </a:rPr>
              <a:t> </a:t>
            </a:r>
            <a:r>
              <a:rPr lang="en-US" sz="2400" dirty="0" err="1">
                <a:solidFill>
                  <a:schemeClr val="accent2">
                    <a:lumMod val="50000"/>
                  </a:schemeClr>
                </a:solidFill>
                <a:effectLst/>
                <a:latin typeface="Times New Roman" pitchFamily="18" charset="0"/>
                <a:ea typeface="Roboto" panose="02000000000000000000" pitchFamily="2" charset="0"/>
                <a:cs typeface="Times New Roman" pitchFamily="18" charset="0"/>
              </a:rPr>
              <a:t>bộ</a:t>
            </a:r>
            <a:r>
              <a:rPr lang="en-US" sz="2400" dirty="0">
                <a:solidFill>
                  <a:schemeClr val="accent2">
                    <a:lumMod val="50000"/>
                  </a:schemeClr>
                </a:solidFill>
                <a:effectLst/>
                <a:latin typeface="Times New Roman" pitchFamily="18" charset="0"/>
                <a:ea typeface="Roboto" panose="02000000000000000000" pitchFamily="2" charset="0"/>
                <a:cs typeface="Times New Roman" pitchFamily="18" charset="0"/>
              </a:rPr>
              <a:t> </a:t>
            </a:r>
            <a:r>
              <a:rPr lang="en-US" sz="2400" dirty="0" err="1">
                <a:solidFill>
                  <a:schemeClr val="accent2">
                    <a:lumMod val="50000"/>
                  </a:schemeClr>
                </a:solidFill>
                <a:effectLst/>
                <a:latin typeface="Times New Roman" pitchFamily="18" charset="0"/>
                <a:ea typeface="Roboto" panose="02000000000000000000" pitchFamily="2" charset="0"/>
                <a:cs typeface="Times New Roman" pitchFamily="18" charset="0"/>
              </a:rPr>
              <a:t>phận</a:t>
            </a:r>
            <a:r>
              <a:rPr lang="en-US" sz="2400" dirty="0">
                <a:solidFill>
                  <a:schemeClr val="accent2">
                    <a:lumMod val="50000"/>
                  </a:schemeClr>
                </a:solidFill>
                <a:effectLst/>
                <a:latin typeface="Times New Roman" pitchFamily="18" charset="0"/>
                <a:ea typeface="Roboto" panose="02000000000000000000" pitchFamily="2" charset="0"/>
                <a:cs typeface="Times New Roman" pitchFamily="18" charset="0"/>
              </a:rPr>
              <a:t> </a:t>
            </a:r>
            <a:r>
              <a:rPr lang="en-US" sz="2400" dirty="0" err="1">
                <a:solidFill>
                  <a:schemeClr val="accent2">
                    <a:lumMod val="50000"/>
                  </a:schemeClr>
                </a:solidFill>
                <a:effectLst/>
                <a:latin typeface="Times New Roman" pitchFamily="18" charset="0"/>
                <a:ea typeface="Roboto" panose="02000000000000000000" pitchFamily="2" charset="0"/>
                <a:cs typeface="Times New Roman" pitchFamily="18" charset="0"/>
              </a:rPr>
              <a:t>cấu</a:t>
            </a:r>
            <a:r>
              <a:rPr lang="vi-VN" sz="2400" dirty="0">
                <a:solidFill>
                  <a:schemeClr val="accent2">
                    <a:lumMod val="50000"/>
                  </a:schemeClr>
                </a:solidFill>
                <a:effectLst/>
                <a:latin typeface="Times New Roman" pitchFamily="18" charset="0"/>
                <a:ea typeface="Roboto" panose="02000000000000000000" pitchFamily="2" charset="0"/>
                <a:cs typeface="Times New Roman" pitchFamily="18" charset="0"/>
              </a:rPr>
              <a:t> thành</a:t>
            </a:r>
            <a:r>
              <a:rPr lang="en-US" sz="2400" dirty="0">
                <a:solidFill>
                  <a:schemeClr val="accent2">
                    <a:lumMod val="50000"/>
                  </a:schemeClr>
                </a:solidFill>
                <a:effectLst/>
                <a:latin typeface="Times New Roman" pitchFamily="18" charset="0"/>
                <a:ea typeface="Roboto" panose="02000000000000000000" pitchFamily="2" charset="0"/>
                <a:cs typeface="Times New Roman" pitchFamily="18" charset="0"/>
              </a:rPr>
              <a:t> </a:t>
            </a:r>
            <a:r>
              <a:rPr lang="en-US" sz="2400" dirty="0" err="1">
                <a:solidFill>
                  <a:schemeClr val="accent2">
                    <a:lumMod val="50000"/>
                  </a:schemeClr>
                </a:solidFill>
                <a:effectLst/>
                <a:latin typeface="Times New Roman" pitchFamily="18" charset="0"/>
                <a:ea typeface="Roboto" panose="02000000000000000000" pitchFamily="2" charset="0"/>
                <a:cs typeface="Times New Roman" pitchFamily="18" charset="0"/>
              </a:rPr>
              <a:t>trong</a:t>
            </a:r>
            <a:r>
              <a:rPr lang="en-US" sz="2400" dirty="0">
                <a:solidFill>
                  <a:schemeClr val="accent2">
                    <a:lumMod val="50000"/>
                  </a:schemeClr>
                </a:solidFill>
                <a:effectLst/>
                <a:latin typeface="Times New Roman" pitchFamily="18" charset="0"/>
                <a:ea typeface="Roboto" panose="02000000000000000000" pitchFamily="2" charset="0"/>
                <a:cs typeface="Times New Roman" pitchFamily="18" charset="0"/>
              </a:rPr>
              <a:t> </a:t>
            </a:r>
            <a:r>
              <a:rPr lang="en-US" sz="2400" dirty="0" err="1">
                <a:solidFill>
                  <a:schemeClr val="accent2">
                    <a:lumMod val="50000"/>
                  </a:schemeClr>
                </a:solidFill>
                <a:effectLst/>
                <a:latin typeface="Times New Roman" pitchFamily="18" charset="0"/>
                <a:ea typeface="Roboto" panose="02000000000000000000" pitchFamily="2" charset="0"/>
                <a:cs typeface="Times New Roman" pitchFamily="18" charset="0"/>
              </a:rPr>
              <a:t>nền</a:t>
            </a:r>
            <a:r>
              <a:rPr lang="en-US" sz="2400" dirty="0">
                <a:solidFill>
                  <a:schemeClr val="accent2">
                    <a:lumMod val="50000"/>
                  </a:schemeClr>
                </a:solidFill>
                <a:effectLst/>
                <a:latin typeface="Times New Roman" pitchFamily="18" charset="0"/>
                <a:ea typeface="Roboto" panose="02000000000000000000" pitchFamily="2" charset="0"/>
                <a:cs typeface="Times New Roman" pitchFamily="18" charset="0"/>
              </a:rPr>
              <a:t> </a:t>
            </a:r>
            <a:r>
              <a:rPr lang="en-US" sz="2400" dirty="0" err="1">
                <a:solidFill>
                  <a:schemeClr val="accent2">
                    <a:lumMod val="50000"/>
                  </a:schemeClr>
                </a:solidFill>
                <a:effectLst/>
                <a:latin typeface="Times New Roman" pitchFamily="18" charset="0"/>
                <a:ea typeface="Roboto" panose="02000000000000000000" pitchFamily="2" charset="0"/>
                <a:cs typeface="Times New Roman" pitchFamily="18" charset="0"/>
              </a:rPr>
              <a:t>âm</a:t>
            </a:r>
            <a:r>
              <a:rPr lang="en-US" sz="2400" dirty="0">
                <a:solidFill>
                  <a:schemeClr val="accent2">
                    <a:lumMod val="50000"/>
                  </a:schemeClr>
                </a:solidFill>
                <a:effectLst/>
                <a:latin typeface="Times New Roman" pitchFamily="18" charset="0"/>
                <a:ea typeface="Roboto" panose="02000000000000000000" pitchFamily="2" charset="0"/>
                <a:cs typeface="Times New Roman" pitchFamily="18" charset="0"/>
              </a:rPr>
              <a:t> </a:t>
            </a:r>
            <a:r>
              <a:rPr lang="en-US" sz="2400" dirty="0" err="1">
                <a:solidFill>
                  <a:schemeClr val="accent2">
                    <a:lumMod val="50000"/>
                  </a:schemeClr>
                </a:solidFill>
                <a:effectLst/>
                <a:latin typeface="Times New Roman" pitchFamily="18" charset="0"/>
                <a:ea typeface="Roboto" panose="02000000000000000000" pitchFamily="2" charset="0"/>
                <a:cs typeface="Times New Roman" pitchFamily="18" charset="0"/>
              </a:rPr>
              <a:t>nhạc</a:t>
            </a:r>
            <a:r>
              <a:rPr lang="en-US" sz="2400" dirty="0">
                <a:solidFill>
                  <a:schemeClr val="accent2">
                    <a:lumMod val="50000"/>
                  </a:schemeClr>
                </a:solidFill>
                <a:effectLst/>
                <a:latin typeface="Times New Roman" pitchFamily="18" charset="0"/>
                <a:ea typeface="Roboto" panose="02000000000000000000" pitchFamily="2" charset="0"/>
                <a:cs typeface="Times New Roman" pitchFamily="18" charset="0"/>
              </a:rPr>
              <a:t> </a:t>
            </a:r>
            <a:r>
              <a:rPr lang="en-US" sz="2400" dirty="0" err="1">
                <a:solidFill>
                  <a:schemeClr val="accent2">
                    <a:lumMod val="50000"/>
                  </a:schemeClr>
                </a:solidFill>
                <a:effectLst/>
                <a:latin typeface="Times New Roman" pitchFamily="18" charset="0"/>
                <a:ea typeface="Roboto" panose="02000000000000000000" pitchFamily="2" charset="0"/>
                <a:cs typeface="Times New Roman" pitchFamily="18" charset="0"/>
              </a:rPr>
              <a:t>Việt</a:t>
            </a:r>
            <a:r>
              <a:rPr lang="en-US" sz="2400" dirty="0">
                <a:solidFill>
                  <a:schemeClr val="accent2">
                    <a:lumMod val="50000"/>
                  </a:schemeClr>
                </a:solidFill>
                <a:effectLst/>
                <a:latin typeface="Times New Roman" pitchFamily="18" charset="0"/>
                <a:ea typeface="Roboto" panose="02000000000000000000" pitchFamily="2" charset="0"/>
                <a:cs typeface="Times New Roman" pitchFamily="18" charset="0"/>
              </a:rPr>
              <a:t> Nam. </a:t>
            </a:r>
          </a:p>
          <a:p>
            <a:pPr algn="just">
              <a:lnSpc>
                <a:spcPct val="150000"/>
              </a:lnSpc>
              <a:spcBef>
                <a:spcPts val="1200"/>
              </a:spcBef>
              <a:spcAft>
                <a:spcPts val="300"/>
              </a:spcAft>
            </a:pPr>
            <a:endParaRPr lang="en-US" sz="2400" dirty="0">
              <a:solidFill>
                <a:schemeClr val="accent2">
                  <a:lumMod val="50000"/>
                </a:schemeClr>
              </a:solidFill>
              <a:effectLst/>
              <a:latin typeface="Roboto" panose="02000000000000000000" pitchFamily="2" charset="0"/>
              <a:ea typeface="Roboto" panose="02000000000000000000" pitchFamily="2" charset="0"/>
            </a:endParaRPr>
          </a:p>
          <a:p>
            <a:pPr algn="just">
              <a:lnSpc>
                <a:spcPct val="150000"/>
              </a:lnSpc>
              <a:spcBef>
                <a:spcPts val="1200"/>
              </a:spcBef>
              <a:spcAft>
                <a:spcPts val="300"/>
              </a:spcAft>
            </a:pPr>
            <a:endParaRPr lang="en-US" sz="2400" b="1" kern="1600" dirty="0">
              <a:solidFill>
                <a:schemeClr val="accent2">
                  <a:lumMod val="50000"/>
                </a:schemeClr>
              </a:solidFill>
              <a:effectLst/>
              <a:latin typeface="Roboto" panose="02000000000000000000" pitchFamily="2" charset="0"/>
              <a:ea typeface="Roboto" panose="02000000000000000000" pitchFamily="2" charset="0"/>
              <a:cs typeface="Times New Roman" panose="02020603050405020304" pitchFamily="18" charset="0"/>
            </a:endParaRPr>
          </a:p>
        </p:txBody>
      </p:sp>
      <p:sp>
        <p:nvSpPr>
          <p:cNvPr id="5" name="Rectangle 4">
            <a:extLst>
              <a:ext uri="{FF2B5EF4-FFF2-40B4-BE49-F238E27FC236}">
                <a16:creationId xmlns:a16="http://schemas.microsoft.com/office/drawing/2014/main" id="{D6E5B498-4350-678B-F976-845881F376DA}"/>
              </a:ext>
            </a:extLst>
          </p:cNvPr>
          <p:cNvSpPr/>
          <p:nvPr/>
        </p:nvSpPr>
        <p:spPr>
          <a:xfrm>
            <a:off x="951229" y="332656"/>
            <a:ext cx="10289541" cy="1373922"/>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4660" algn="just">
              <a:lnSpc>
                <a:spcPct val="150000"/>
              </a:lnSpc>
            </a:pPr>
            <a:r>
              <a:rPr lang="en-US" sz="3200" b="1" kern="1600" dirty="0">
                <a:effectLst/>
                <a:latin typeface="Times New Roman" panose="02020603050405020304" pitchFamily="18" charset="0"/>
                <a:cs typeface="Times New Roman" panose="02020603050405020304" pitchFamily="18" charset="0"/>
              </a:rPr>
              <a:t>2. </a:t>
            </a:r>
            <a:r>
              <a:rPr lang="vi-VN" sz="3200" b="1" kern="1600" dirty="0">
                <a:effectLst/>
                <a:latin typeface="Times New Roman" panose="02020603050405020304" pitchFamily="18" charset="0"/>
                <a:cs typeface="Segoe UI" panose="020B0502040204020203" pitchFamily="34" charset="0"/>
              </a:rPr>
              <a:t>S</a:t>
            </a:r>
            <a:r>
              <a:rPr lang="vi-VN" sz="3200" b="1" kern="1600" dirty="0">
                <a:effectLst/>
                <a:latin typeface="Times New Roman" panose="02020603050405020304" pitchFamily="18" charset="0"/>
                <a:cs typeface="Times New Roman" panose="02020603050405020304" pitchFamily="18" charset="0"/>
              </a:rPr>
              <a:t>ự đa dạng</a:t>
            </a:r>
            <a:r>
              <a:rPr lang="en-US" sz="3200" b="1" kern="1600" dirty="0">
                <a:effectLst/>
                <a:latin typeface="Times New Roman" panose="02020603050405020304" pitchFamily="18" charset="0"/>
                <a:cs typeface="Times New Roman" panose="02020603050405020304" pitchFamily="18" charset="0"/>
              </a:rPr>
              <a:t> </a:t>
            </a:r>
            <a:r>
              <a:rPr lang="en-US" sz="3200" b="1" kern="1600" dirty="0" err="1">
                <a:effectLst/>
                <a:latin typeface="Times New Roman" panose="02020603050405020304" pitchFamily="18" charset="0"/>
                <a:cs typeface="Times New Roman" panose="02020603050405020304" pitchFamily="18" charset="0"/>
              </a:rPr>
              <a:t>văn</a:t>
            </a:r>
            <a:r>
              <a:rPr lang="en-US" sz="3200" b="1" kern="1600" dirty="0">
                <a:effectLst/>
                <a:latin typeface="Times New Roman" panose="02020603050405020304" pitchFamily="18" charset="0"/>
                <a:cs typeface="Times New Roman" panose="02020603050405020304" pitchFamily="18" charset="0"/>
              </a:rPr>
              <a:t> </a:t>
            </a:r>
            <a:r>
              <a:rPr lang="en-US" sz="3200" b="1" kern="1600" dirty="0" err="1">
                <a:effectLst/>
                <a:latin typeface="Times New Roman" panose="02020603050405020304" pitchFamily="18" charset="0"/>
                <a:cs typeface="Times New Roman" panose="02020603050405020304" pitchFamily="18" charset="0"/>
              </a:rPr>
              <a:t>hóa</a:t>
            </a:r>
            <a:r>
              <a:rPr lang="en-US" sz="3200" b="1" kern="1600" dirty="0">
                <a:effectLst/>
                <a:latin typeface="Times New Roman" panose="02020603050405020304" pitchFamily="18" charset="0"/>
                <a:cs typeface="Times New Roman" panose="02020603050405020304" pitchFamily="18" charset="0"/>
              </a:rPr>
              <a:t> </a:t>
            </a:r>
            <a:r>
              <a:rPr lang="en-US" sz="3200" b="1" kern="1600" dirty="0" err="1">
                <a:effectLst/>
                <a:latin typeface="Times New Roman" panose="02020603050405020304" pitchFamily="18" charset="0"/>
                <a:cs typeface="Times New Roman" panose="02020603050405020304" pitchFamily="18" charset="0"/>
              </a:rPr>
              <a:t>trong</a:t>
            </a:r>
            <a:r>
              <a:rPr lang="vi-VN" sz="3200" b="1" kern="1600" dirty="0">
                <a:effectLst/>
                <a:latin typeface="Times New Roman" panose="02020603050405020304" pitchFamily="18" charset="0"/>
                <a:cs typeface="Times New Roman" panose="02020603050405020304" pitchFamily="18" charset="0"/>
              </a:rPr>
              <a:t> âm nh</a:t>
            </a:r>
            <a:r>
              <a:rPr lang="en-US" sz="3200" b="1" kern="1600" dirty="0">
                <a:effectLst/>
                <a:latin typeface="Times New Roman" panose="02020603050405020304" pitchFamily="18" charset="0"/>
                <a:cs typeface="Times New Roman" panose="02020603050405020304" pitchFamily="18" charset="0"/>
              </a:rPr>
              <a:t>ạ</a:t>
            </a:r>
            <a:r>
              <a:rPr lang="vi-VN" sz="3200" b="1" kern="1600" dirty="0">
                <a:effectLst/>
                <a:latin typeface="Times New Roman" panose="02020603050405020304" pitchFamily="18" charset="0"/>
                <a:cs typeface="Times New Roman" panose="02020603050405020304" pitchFamily="18" charset="0"/>
              </a:rPr>
              <a:t>c</a:t>
            </a:r>
            <a:endParaRPr lang="en-US" sz="3000" dirty="0">
              <a:solidFill>
                <a:schemeClr val="bg1">
                  <a:lumMod val="95000"/>
                </a:schemeClr>
              </a:solidFill>
              <a:effectLst/>
              <a:latin typeface="Roboto Black" panose="02000000000000000000" pitchFamily="2" charset="0"/>
              <a:ea typeface="Roboto Black" panose="02000000000000000000" pitchFamily="2" charset="0"/>
            </a:endParaRPr>
          </a:p>
        </p:txBody>
      </p:sp>
    </p:spTree>
    <p:extLst>
      <p:ext uri="{BB962C8B-B14F-4D97-AF65-F5344CB8AC3E}">
        <p14:creationId xmlns:p14="http://schemas.microsoft.com/office/powerpoint/2010/main" val="3845523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circle(in)">
                                      <p:cBhvr>
                                        <p:cTn id="12" dur="2000"/>
                                        <p:tgtEl>
                                          <p:spTgt spid="4">
                                            <p:txEl>
                                              <p:pRg st="1" end="1"/>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circle(in)">
                                      <p:cBhvr>
                                        <p:cTn id="15" dur="2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op 75+ hình nền powerpoint học tập chất lượng full hd cực đẹp"/>
          <p:cNvPicPr>
            <a:picLocks noChangeAspect="1" noChangeArrowheads="1"/>
          </p:cNvPicPr>
          <p:nvPr/>
        </p:nvPicPr>
        <p:blipFill rotWithShape="1">
          <a:blip r:embed="rId2">
            <a:extLst>
              <a:ext uri="{28A0092B-C50C-407E-A947-70E740481C1C}">
                <a14:useLocalDpi xmlns:a14="http://schemas.microsoft.com/office/drawing/2010/main" val="0"/>
              </a:ext>
            </a:extLst>
          </a:blip>
          <a:srcRect r="786"/>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27017" y="1700237"/>
            <a:ext cx="9405257" cy="276998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a:ln w="9525">
                  <a:solidFill>
                    <a:prstClr val="white"/>
                  </a:solidFill>
                  <a:prstDash val="solid"/>
                </a:ln>
                <a:solidFill>
                  <a:srgbClr val="FF0000"/>
                </a:solidFill>
                <a:effectLst/>
                <a:uLnTx/>
                <a:uFillTx/>
                <a:latin typeface="Georgia" panose="02040502050405020303" pitchFamily="18" charset="0"/>
                <a:ea typeface="+mn-ea"/>
                <a:cs typeface="Times New Roman" panose="02020603050405020304" pitchFamily="18" charset="0"/>
              </a:rPr>
              <a:t>NỘI DUNG </a:t>
            </a:r>
            <a:r>
              <a:rPr kumimoji="0" lang="en-US" sz="5400" b="1" i="0" u="sng" strike="noStrike" kern="1200" cap="none" spc="0" normalizeH="0" baseline="0" noProof="0" dirty="0">
                <a:ln w="9525">
                  <a:solidFill>
                    <a:prstClr val="white"/>
                  </a:solidFill>
                  <a:prstDash val="solid"/>
                </a:ln>
                <a:solidFill>
                  <a:srgbClr val="FF0000"/>
                </a:solidFill>
                <a:effectLst/>
                <a:uLnTx/>
                <a:uFillTx/>
                <a:latin typeface="Georgia" panose="02040502050405020303" pitchFamily="18" charset="0"/>
                <a:ea typeface="+mn-ea"/>
                <a:cs typeface="Times New Roman" panose="02020603050405020304" pitchFamily="18" charset="0"/>
              </a:rPr>
              <a:t>2</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smtClean="0">
                <a:ln w="9525">
                  <a:solidFill>
                    <a:prstClr val="white"/>
                  </a:solidFill>
                  <a:prstDash val="solid"/>
                </a:ln>
                <a:solidFill>
                  <a:srgbClr val="7030A0"/>
                </a:solidFill>
                <a:latin typeface="Times New Roman" pitchFamily="18" charset="0"/>
                <a:cs typeface="Times New Roman" pitchFamily="18" charset="0"/>
              </a:rPr>
              <a:t>HƯỚNG DẪN TỔ CHỨC CÁC HOẠT ĐỘNG ÂM NHẠC CHO TRẺ MẦM NON THEO TIẾP CẬN ĐA VĂN HÓA</a:t>
            </a:r>
            <a:endParaRPr kumimoji="0" lang="en-US" sz="4000" b="1" i="0" u="none" strike="noStrike" kern="1200" cap="none" spc="0" normalizeH="0" baseline="0" noProof="0" dirty="0">
              <a:ln w="9525">
                <a:solidFill>
                  <a:prstClr val="white"/>
                </a:solidFill>
                <a:prstDash val="solid"/>
              </a:ln>
              <a:solidFill>
                <a:srgbClr val="7030A0"/>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3599224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8D472A2A-E320-AB16-5C4C-096A626E2923}"/>
              </a:ext>
            </a:extLst>
          </p:cNvPr>
          <p:cNvSpPr/>
          <p:nvPr/>
        </p:nvSpPr>
        <p:spPr>
          <a:xfrm>
            <a:off x="1127448" y="210685"/>
            <a:ext cx="10009109" cy="1247782"/>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accent6">
                    <a:lumMod val="50000"/>
                  </a:schemeClr>
                </a:solidFill>
                <a:latin typeface="Times New Roman" pitchFamily="18" charset="0"/>
                <a:ea typeface="Roboto Black" panose="02000000000000000000" pitchFamily="2" charset="0"/>
                <a:cs typeface="Times New Roman" pitchFamily="18" charset="0"/>
              </a:rPr>
              <a:t>Nội</a:t>
            </a:r>
            <a:r>
              <a:rPr lang="en-US" sz="3200" b="1" dirty="0">
                <a:solidFill>
                  <a:schemeClr val="accent6">
                    <a:lumMod val="50000"/>
                  </a:schemeClr>
                </a:solidFill>
                <a:latin typeface="Times New Roman" pitchFamily="18" charset="0"/>
                <a:ea typeface="Roboto Black" panose="02000000000000000000" pitchFamily="2" charset="0"/>
                <a:cs typeface="Times New Roman" pitchFamily="18" charset="0"/>
              </a:rPr>
              <a:t> dung 2:</a:t>
            </a:r>
            <a:r>
              <a:rPr lang="en-US" sz="3200" dirty="0">
                <a:solidFill>
                  <a:schemeClr val="accent6">
                    <a:lumMod val="50000"/>
                  </a:schemeClr>
                </a:solidFill>
                <a:latin typeface="Times New Roman" pitchFamily="18" charset="0"/>
                <a:ea typeface="Roboto Black" panose="02000000000000000000" pitchFamily="2" charset="0"/>
                <a:cs typeface="Times New Roman" pitchFamily="18" charset="0"/>
              </a:rPr>
              <a:t> </a:t>
            </a:r>
            <a:r>
              <a:rPr lang="en-US" sz="3200" b="1" dirty="0" err="1">
                <a:solidFill>
                  <a:schemeClr val="accent6">
                    <a:lumMod val="50000"/>
                  </a:schemeClr>
                </a:solidFill>
                <a:latin typeface="Times New Roman" pitchFamily="18" charset="0"/>
                <a:ea typeface="Roboto Black" panose="02000000000000000000" pitchFamily="2" charset="0"/>
                <a:cs typeface="Times New Roman" pitchFamily="18" charset="0"/>
              </a:rPr>
              <a:t>Hướng</a:t>
            </a:r>
            <a:r>
              <a:rPr lang="en-US" sz="3200" b="1" dirty="0">
                <a:solidFill>
                  <a:schemeClr val="accent6">
                    <a:lumMod val="50000"/>
                  </a:schemeClr>
                </a:solidFill>
                <a:latin typeface="Times New Roman" pitchFamily="18" charset="0"/>
                <a:ea typeface="Roboto Black" panose="02000000000000000000" pitchFamily="2" charset="0"/>
                <a:cs typeface="Times New Roman" pitchFamily="18" charset="0"/>
              </a:rPr>
              <a:t> </a:t>
            </a:r>
            <a:r>
              <a:rPr lang="en-US" sz="3200" b="1" dirty="0" err="1">
                <a:solidFill>
                  <a:schemeClr val="accent6">
                    <a:lumMod val="50000"/>
                  </a:schemeClr>
                </a:solidFill>
                <a:latin typeface="Times New Roman" pitchFamily="18" charset="0"/>
                <a:ea typeface="Roboto Black" panose="02000000000000000000" pitchFamily="2" charset="0"/>
                <a:cs typeface="Times New Roman" pitchFamily="18" charset="0"/>
              </a:rPr>
              <a:t>dẫn</a:t>
            </a:r>
            <a:r>
              <a:rPr lang="en-US" sz="3200" b="1" dirty="0">
                <a:solidFill>
                  <a:schemeClr val="accent6">
                    <a:lumMod val="50000"/>
                  </a:schemeClr>
                </a:solidFill>
                <a:latin typeface="Times New Roman" pitchFamily="18" charset="0"/>
                <a:ea typeface="Roboto Black" panose="02000000000000000000" pitchFamily="2" charset="0"/>
                <a:cs typeface="Times New Roman" pitchFamily="18" charset="0"/>
              </a:rPr>
              <a:t> </a:t>
            </a:r>
            <a:r>
              <a:rPr lang="en-US" sz="3200" b="1" dirty="0" err="1">
                <a:solidFill>
                  <a:schemeClr val="accent6">
                    <a:lumMod val="50000"/>
                  </a:schemeClr>
                </a:solidFill>
                <a:latin typeface="Times New Roman" pitchFamily="18" charset="0"/>
                <a:ea typeface="Roboto Black" panose="02000000000000000000" pitchFamily="2" charset="0"/>
                <a:cs typeface="Times New Roman" pitchFamily="18" charset="0"/>
              </a:rPr>
              <a:t>tổ</a:t>
            </a:r>
            <a:r>
              <a:rPr lang="en-US" sz="3200" b="1" dirty="0">
                <a:solidFill>
                  <a:schemeClr val="accent6">
                    <a:lumMod val="50000"/>
                  </a:schemeClr>
                </a:solidFill>
                <a:latin typeface="Times New Roman" pitchFamily="18" charset="0"/>
                <a:ea typeface="Roboto Black" panose="02000000000000000000" pitchFamily="2" charset="0"/>
                <a:cs typeface="Times New Roman" pitchFamily="18" charset="0"/>
              </a:rPr>
              <a:t> </a:t>
            </a:r>
            <a:r>
              <a:rPr lang="en-US" sz="3200" b="1" dirty="0" err="1">
                <a:solidFill>
                  <a:schemeClr val="accent6">
                    <a:lumMod val="50000"/>
                  </a:schemeClr>
                </a:solidFill>
                <a:latin typeface="Times New Roman" pitchFamily="18" charset="0"/>
                <a:ea typeface="Roboto Black" panose="02000000000000000000" pitchFamily="2" charset="0"/>
                <a:cs typeface="Times New Roman" pitchFamily="18" charset="0"/>
              </a:rPr>
              <a:t>chức</a:t>
            </a:r>
            <a:r>
              <a:rPr lang="en-US" sz="3200" b="1" dirty="0">
                <a:solidFill>
                  <a:schemeClr val="accent6">
                    <a:lumMod val="50000"/>
                  </a:schemeClr>
                </a:solidFill>
                <a:latin typeface="Times New Roman" pitchFamily="18" charset="0"/>
                <a:ea typeface="Roboto Black" panose="02000000000000000000" pitchFamily="2" charset="0"/>
                <a:cs typeface="Times New Roman" pitchFamily="18" charset="0"/>
              </a:rPr>
              <a:t> </a:t>
            </a:r>
            <a:r>
              <a:rPr lang="en-US" sz="3200" b="1" dirty="0" err="1">
                <a:solidFill>
                  <a:schemeClr val="accent6">
                    <a:lumMod val="50000"/>
                  </a:schemeClr>
                </a:solidFill>
                <a:latin typeface="Times New Roman" pitchFamily="18" charset="0"/>
                <a:ea typeface="Roboto Black" panose="02000000000000000000" pitchFamily="2" charset="0"/>
                <a:cs typeface="Times New Roman" pitchFamily="18" charset="0"/>
              </a:rPr>
              <a:t>hoạt</a:t>
            </a:r>
            <a:r>
              <a:rPr lang="en-US" sz="3200" b="1" dirty="0">
                <a:solidFill>
                  <a:schemeClr val="accent6">
                    <a:lumMod val="50000"/>
                  </a:schemeClr>
                </a:solidFill>
                <a:latin typeface="Times New Roman" pitchFamily="18" charset="0"/>
                <a:ea typeface="Roboto Black" panose="02000000000000000000" pitchFamily="2" charset="0"/>
                <a:cs typeface="Times New Roman" pitchFamily="18" charset="0"/>
              </a:rPr>
              <a:t> </a:t>
            </a:r>
            <a:r>
              <a:rPr lang="en-US" sz="3200" b="1" dirty="0" err="1">
                <a:solidFill>
                  <a:schemeClr val="accent6">
                    <a:lumMod val="50000"/>
                  </a:schemeClr>
                </a:solidFill>
                <a:latin typeface="Times New Roman" pitchFamily="18" charset="0"/>
                <a:ea typeface="Roboto Black" panose="02000000000000000000" pitchFamily="2" charset="0"/>
                <a:cs typeface="Times New Roman" pitchFamily="18" charset="0"/>
              </a:rPr>
              <a:t>động</a:t>
            </a:r>
            <a:r>
              <a:rPr lang="en-US" sz="3200" b="1" dirty="0">
                <a:solidFill>
                  <a:schemeClr val="accent6">
                    <a:lumMod val="50000"/>
                  </a:schemeClr>
                </a:solidFill>
                <a:latin typeface="Times New Roman" pitchFamily="18" charset="0"/>
                <a:ea typeface="Roboto Black" panose="02000000000000000000" pitchFamily="2" charset="0"/>
                <a:cs typeface="Times New Roman" pitchFamily="18" charset="0"/>
              </a:rPr>
              <a:t> </a:t>
            </a:r>
            <a:r>
              <a:rPr lang="en-US" sz="3200" b="1" dirty="0" err="1">
                <a:solidFill>
                  <a:schemeClr val="accent6">
                    <a:lumMod val="50000"/>
                  </a:schemeClr>
                </a:solidFill>
                <a:latin typeface="Times New Roman" pitchFamily="18" charset="0"/>
                <a:ea typeface="Roboto Black" panose="02000000000000000000" pitchFamily="2" charset="0"/>
                <a:cs typeface="Times New Roman" pitchFamily="18" charset="0"/>
              </a:rPr>
              <a:t>âm</a:t>
            </a:r>
            <a:r>
              <a:rPr lang="en-US" sz="3200" b="1" dirty="0">
                <a:solidFill>
                  <a:schemeClr val="accent6">
                    <a:lumMod val="50000"/>
                  </a:schemeClr>
                </a:solidFill>
                <a:latin typeface="Times New Roman" pitchFamily="18" charset="0"/>
                <a:ea typeface="Roboto Black" panose="02000000000000000000" pitchFamily="2" charset="0"/>
                <a:cs typeface="Times New Roman" pitchFamily="18" charset="0"/>
              </a:rPr>
              <a:t> </a:t>
            </a:r>
            <a:r>
              <a:rPr lang="en-US" sz="3200" b="1" dirty="0" err="1">
                <a:solidFill>
                  <a:schemeClr val="accent6">
                    <a:lumMod val="50000"/>
                  </a:schemeClr>
                </a:solidFill>
                <a:latin typeface="Times New Roman" pitchFamily="18" charset="0"/>
                <a:ea typeface="Roboto Black" panose="02000000000000000000" pitchFamily="2" charset="0"/>
                <a:cs typeface="Times New Roman" pitchFamily="18" charset="0"/>
              </a:rPr>
              <a:t>nhạc</a:t>
            </a:r>
            <a:r>
              <a:rPr lang="en-US" sz="3200" b="1" dirty="0">
                <a:solidFill>
                  <a:schemeClr val="accent6">
                    <a:lumMod val="50000"/>
                  </a:schemeClr>
                </a:solidFill>
                <a:latin typeface="Times New Roman" pitchFamily="18" charset="0"/>
                <a:ea typeface="Roboto Black" panose="02000000000000000000" pitchFamily="2" charset="0"/>
                <a:cs typeface="Times New Roman" pitchFamily="18" charset="0"/>
              </a:rPr>
              <a:t> </a:t>
            </a:r>
            <a:r>
              <a:rPr lang="en-US" sz="3200" b="1" dirty="0" err="1">
                <a:solidFill>
                  <a:schemeClr val="accent6">
                    <a:lumMod val="50000"/>
                  </a:schemeClr>
                </a:solidFill>
                <a:latin typeface="Times New Roman" pitchFamily="18" charset="0"/>
                <a:ea typeface="Roboto Black" panose="02000000000000000000" pitchFamily="2" charset="0"/>
                <a:cs typeface="Times New Roman" pitchFamily="18" charset="0"/>
              </a:rPr>
              <a:t>cho</a:t>
            </a:r>
            <a:r>
              <a:rPr lang="en-US" sz="3200" b="1" dirty="0">
                <a:solidFill>
                  <a:schemeClr val="accent6">
                    <a:lumMod val="50000"/>
                  </a:schemeClr>
                </a:solidFill>
                <a:latin typeface="Times New Roman" pitchFamily="18" charset="0"/>
                <a:ea typeface="Roboto Black" panose="02000000000000000000" pitchFamily="2" charset="0"/>
                <a:cs typeface="Times New Roman" pitchFamily="18" charset="0"/>
              </a:rPr>
              <a:t> </a:t>
            </a:r>
            <a:r>
              <a:rPr lang="en-US" sz="3200" b="1" dirty="0" err="1">
                <a:solidFill>
                  <a:schemeClr val="accent6">
                    <a:lumMod val="50000"/>
                  </a:schemeClr>
                </a:solidFill>
                <a:latin typeface="Times New Roman" pitchFamily="18" charset="0"/>
                <a:ea typeface="Roboto Black" panose="02000000000000000000" pitchFamily="2" charset="0"/>
                <a:cs typeface="Times New Roman" pitchFamily="18" charset="0"/>
              </a:rPr>
              <a:t>trẻ</a:t>
            </a:r>
            <a:r>
              <a:rPr lang="en-US" sz="3200" b="1" dirty="0">
                <a:solidFill>
                  <a:schemeClr val="accent6">
                    <a:lumMod val="50000"/>
                  </a:schemeClr>
                </a:solidFill>
                <a:latin typeface="Times New Roman" pitchFamily="18" charset="0"/>
                <a:ea typeface="Roboto Black" panose="02000000000000000000" pitchFamily="2" charset="0"/>
                <a:cs typeface="Times New Roman" pitchFamily="18" charset="0"/>
              </a:rPr>
              <a:t> </a:t>
            </a:r>
            <a:r>
              <a:rPr lang="en-US" sz="3200" b="1" dirty="0" err="1">
                <a:solidFill>
                  <a:schemeClr val="accent6">
                    <a:lumMod val="50000"/>
                  </a:schemeClr>
                </a:solidFill>
                <a:latin typeface="Times New Roman" pitchFamily="18" charset="0"/>
                <a:ea typeface="Roboto Black" panose="02000000000000000000" pitchFamily="2" charset="0"/>
                <a:cs typeface="Times New Roman" pitchFamily="18" charset="0"/>
              </a:rPr>
              <a:t>mầm</a:t>
            </a:r>
            <a:r>
              <a:rPr lang="en-US" sz="3200" b="1" dirty="0">
                <a:solidFill>
                  <a:schemeClr val="accent6">
                    <a:lumMod val="50000"/>
                  </a:schemeClr>
                </a:solidFill>
                <a:latin typeface="Times New Roman" pitchFamily="18" charset="0"/>
                <a:ea typeface="Roboto Black" panose="02000000000000000000" pitchFamily="2" charset="0"/>
                <a:cs typeface="Times New Roman" pitchFamily="18" charset="0"/>
              </a:rPr>
              <a:t> non </a:t>
            </a:r>
            <a:r>
              <a:rPr lang="en-US" sz="3200" b="1" dirty="0" err="1">
                <a:solidFill>
                  <a:schemeClr val="accent6">
                    <a:lumMod val="50000"/>
                  </a:schemeClr>
                </a:solidFill>
                <a:latin typeface="Times New Roman" pitchFamily="18" charset="0"/>
                <a:ea typeface="Roboto Black" panose="02000000000000000000" pitchFamily="2" charset="0"/>
                <a:cs typeface="Times New Roman" pitchFamily="18" charset="0"/>
              </a:rPr>
              <a:t>theo</a:t>
            </a:r>
            <a:r>
              <a:rPr lang="en-US" sz="3200" b="1" dirty="0">
                <a:solidFill>
                  <a:schemeClr val="accent6">
                    <a:lumMod val="50000"/>
                  </a:schemeClr>
                </a:solidFill>
                <a:latin typeface="Times New Roman" pitchFamily="18" charset="0"/>
                <a:ea typeface="Roboto Black" panose="02000000000000000000" pitchFamily="2" charset="0"/>
                <a:cs typeface="Times New Roman" pitchFamily="18" charset="0"/>
              </a:rPr>
              <a:t> </a:t>
            </a:r>
            <a:r>
              <a:rPr lang="en-US" sz="3200" b="1" dirty="0" err="1">
                <a:solidFill>
                  <a:schemeClr val="accent6">
                    <a:lumMod val="50000"/>
                  </a:schemeClr>
                </a:solidFill>
                <a:latin typeface="Times New Roman" pitchFamily="18" charset="0"/>
                <a:ea typeface="Roboto Black" panose="02000000000000000000" pitchFamily="2" charset="0"/>
                <a:cs typeface="Times New Roman" pitchFamily="18" charset="0"/>
              </a:rPr>
              <a:t>tiếp</a:t>
            </a:r>
            <a:r>
              <a:rPr lang="en-US" sz="3200" b="1" dirty="0">
                <a:solidFill>
                  <a:schemeClr val="accent6">
                    <a:lumMod val="50000"/>
                  </a:schemeClr>
                </a:solidFill>
                <a:latin typeface="Times New Roman" pitchFamily="18" charset="0"/>
                <a:ea typeface="Roboto Black" panose="02000000000000000000" pitchFamily="2" charset="0"/>
                <a:cs typeface="Times New Roman" pitchFamily="18" charset="0"/>
              </a:rPr>
              <a:t> </a:t>
            </a:r>
            <a:r>
              <a:rPr lang="en-US" sz="3200" b="1" dirty="0" err="1">
                <a:solidFill>
                  <a:schemeClr val="accent6">
                    <a:lumMod val="50000"/>
                  </a:schemeClr>
                </a:solidFill>
                <a:latin typeface="Times New Roman" pitchFamily="18" charset="0"/>
                <a:ea typeface="Roboto Black" panose="02000000000000000000" pitchFamily="2" charset="0"/>
                <a:cs typeface="Times New Roman" pitchFamily="18" charset="0"/>
              </a:rPr>
              <a:t>cận</a:t>
            </a:r>
            <a:r>
              <a:rPr lang="en-US" sz="3200" b="1" dirty="0">
                <a:solidFill>
                  <a:schemeClr val="accent6">
                    <a:lumMod val="50000"/>
                  </a:schemeClr>
                </a:solidFill>
                <a:latin typeface="Times New Roman" pitchFamily="18" charset="0"/>
                <a:ea typeface="Roboto Black" panose="02000000000000000000" pitchFamily="2" charset="0"/>
                <a:cs typeface="Times New Roman" pitchFamily="18" charset="0"/>
              </a:rPr>
              <a:t> </a:t>
            </a:r>
            <a:r>
              <a:rPr lang="en-US" sz="3200" b="1" dirty="0" err="1">
                <a:solidFill>
                  <a:schemeClr val="accent6">
                    <a:lumMod val="50000"/>
                  </a:schemeClr>
                </a:solidFill>
                <a:latin typeface="Times New Roman" pitchFamily="18" charset="0"/>
                <a:ea typeface="Roboto Black" panose="02000000000000000000" pitchFamily="2" charset="0"/>
                <a:cs typeface="Times New Roman" pitchFamily="18" charset="0"/>
              </a:rPr>
              <a:t>đa</a:t>
            </a:r>
            <a:r>
              <a:rPr lang="en-US" sz="3200" b="1" dirty="0">
                <a:solidFill>
                  <a:schemeClr val="accent6">
                    <a:lumMod val="50000"/>
                  </a:schemeClr>
                </a:solidFill>
                <a:latin typeface="Times New Roman" pitchFamily="18" charset="0"/>
                <a:ea typeface="Roboto Black" panose="02000000000000000000" pitchFamily="2" charset="0"/>
                <a:cs typeface="Times New Roman" pitchFamily="18" charset="0"/>
              </a:rPr>
              <a:t> </a:t>
            </a:r>
            <a:r>
              <a:rPr lang="en-US" sz="3200" b="1" dirty="0" err="1">
                <a:solidFill>
                  <a:schemeClr val="accent6">
                    <a:lumMod val="50000"/>
                  </a:schemeClr>
                </a:solidFill>
                <a:latin typeface="Times New Roman" pitchFamily="18" charset="0"/>
                <a:ea typeface="Roboto Black" panose="02000000000000000000" pitchFamily="2" charset="0"/>
                <a:cs typeface="Times New Roman" pitchFamily="18" charset="0"/>
              </a:rPr>
              <a:t>văn</a:t>
            </a:r>
            <a:r>
              <a:rPr lang="en-US" sz="3200" b="1" dirty="0">
                <a:solidFill>
                  <a:schemeClr val="accent6">
                    <a:lumMod val="50000"/>
                  </a:schemeClr>
                </a:solidFill>
                <a:latin typeface="Times New Roman" pitchFamily="18" charset="0"/>
                <a:ea typeface="Roboto Black" panose="02000000000000000000" pitchFamily="2" charset="0"/>
                <a:cs typeface="Times New Roman" pitchFamily="18" charset="0"/>
              </a:rPr>
              <a:t> </a:t>
            </a:r>
            <a:r>
              <a:rPr lang="en-US" sz="3200" b="1" dirty="0" err="1">
                <a:solidFill>
                  <a:schemeClr val="accent6">
                    <a:lumMod val="50000"/>
                  </a:schemeClr>
                </a:solidFill>
                <a:latin typeface="Times New Roman" pitchFamily="18" charset="0"/>
                <a:ea typeface="Roboto Black" panose="02000000000000000000" pitchFamily="2" charset="0"/>
                <a:cs typeface="Times New Roman" pitchFamily="18" charset="0"/>
              </a:rPr>
              <a:t>hóa</a:t>
            </a:r>
            <a:r>
              <a:rPr lang="en-US" sz="3200" b="1" dirty="0">
                <a:solidFill>
                  <a:schemeClr val="accent6">
                    <a:lumMod val="50000"/>
                  </a:schemeClr>
                </a:solidFill>
                <a:latin typeface="Times New Roman" pitchFamily="18" charset="0"/>
                <a:ea typeface="Roboto Black" panose="02000000000000000000" pitchFamily="2" charset="0"/>
                <a:cs typeface="Times New Roman" pitchFamily="18" charset="0"/>
              </a:rPr>
              <a:t> </a:t>
            </a:r>
            <a:endParaRPr lang="en-US" sz="3200" dirty="0">
              <a:solidFill>
                <a:schemeClr val="accent6">
                  <a:lumMod val="50000"/>
                </a:schemeClr>
              </a:solidFill>
              <a:latin typeface="Times New Roman" pitchFamily="18" charset="0"/>
              <a:ea typeface="Roboto Black" panose="02000000000000000000" pitchFamily="2" charset="0"/>
              <a:cs typeface="Times New Roman" pitchFamily="18" charset="0"/>
            </a:endParaRPr>
          </a:p>
        </p:txBody>
      </p:sp>
      <p:sp>
        <p:nvSpPr>
          <p:cNvPr id="3" name="Rectangle 2">
            <a:extLst>
              <a:ext uri="{FF2B5EF4-FFF2-40B4-BE49-F238E27FC236}">
                <a16:creationId xmlns:a16="http://schemas.microsoft.com/office/drawing/2014/main" id="{983EBA9B-F962-F43B-AD76-D2927C2287C7}"/>
              </a:ext>
            </a:extLst>
          </p:cNvPr>
          <p:cNvSpPr/>
          <p:nvPr/>
        </p:nvSpPr>
        <p:spPr>
          <a:xfrm>
            <a:off x="407369" y="2612385"/>
            <a:ext cx="1800200" cy="3373556"/>
          </a:xfrm>
          <a:prstGeom prst="rect">
            <a:avLst/>
          </a:prstGeom>
          <a:solidFill>
            <a:srgbClr val="00FF0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200" b="1" dirty="0" err="1">
                <a:solidFill>
                  <a:srgbClr val="FF0000"/>
                </a:solidFill>
                <a:latin typeface="Times New Roman" pitchFamily="18" charset="0"/>
                <a:ea typeface="Roboto" panose="02000000000000000000" pitchFamily="2" charset="0"/>
                <a:cs typeface="Times New Roman" pitchFamily="18" charset="0"/>
              </a:rPr>
              <a:t>Tìm</a:t>
            </a:r>
            <a:r>
              <a:rPr lang="en-US" sz="2200" b="1" dirty="0">
                <a:solidFill>
                  <a:srgbClr val="FF0000"/>
                </a:solidFill>
                <a:latin typeface="Times New Roman" pitchFamily="18" charset="0"/>
                <a:ea typeface="Roboto" panose="02000000000000000000" pitchFamily="2" charset="0"/>
                <a:cs typeface="Times New Roman" pitchFamily="18" charset="0"/>
              </a:rPr>
              <a:t> </a:t>
            </a:r>
            <a:r>
              <a:rPr lang="en-US" sz="2200" b="1" dirty="0" err="1">
                <a:solidFill>
                  <a:srgbClr val="FF0000"/>
                </a:solidFill>
                <a:latin typeface="Times New Roman" pitchFamily="18" charset="0"/>
                <a:ea typeface="Roboto" panose="02000000000000000000" pitchFamily="2" charset="0"/>
                <a:cs typeface="Times New Roman" pitchFamily="18" charset="0"/>
              </a:rPr>
              <a:t>hiểu</a:t>
            </a:r>
            <a:r>
              <a:rPr lang="en-US" sz="2200" b="1" dirty="0">
                <a:solidFill>
                  <a:srgbClr val="FF0000"/>
                </a:solidFill>
                <a:latin typeface="Times New Roman" pitchFamily="18" charset="0"/>
                <a:ea typeface="Roboto" panose="02000000000000000000" pitchFamily="2" charset="0"/>
                <a:cs typeface="Times New Roman" pitchFamily="18" charset="0"/>
              </a:rPr>
              <a:t> </a:t>
            </a:r>
            <a:r>
              <a:rPr lang="en-US" sz="2200" b="1" dirty="0" err="1">
                <a:solidFill>
                  <a:srgbClr val="FF0000"/>
                </a:solidFill>
                <a:latin typeface="Times New Roman" pitchFamily="18" charset="0"/>
                <a:ea typeface="Roboto" panose="02000000000000000000" pitchFamily="2" charset="0"/>
                <a:cs typeface="Times New Roman" pitchFamily="18" charset="0"/>
              </a:rPr>
              <a:t>về</a:t>
            </a:r>
            <a:r>
              <a:rPr lang="en-US" sz="2200" b="1" i="1" dirty="0">
                <a:solidFill>
                  <a:srgbClr val="FF0000"/>
                </a:solidFill>
                <a:latin typeface="Times New Roman" pitchFamily="18" charset="0"/>
                <a:ea typeface="Roboto" panose="02000000000000000000" pitchFamily="2" charset="0"/>
                <a:cs typeface="Times New Roman" pitchFamily="18" charset="0"/>
              </a:rPr>
              <a:t> </a:t>
            </a:r>
            <a:r>
              <a:rPr lang="en-US" sz="2200" b="1" dirty="0" err="1">
                <a:solidFill>
                  <a:srgbClr val="FF0000"/>
                </a:solidFill>
                <a:latin typeface="Times New Roman" pitchFamily="18" charset="0"/>
                <a:ea typeface="Roboto" panose="02000000000000000000" pitchFamily="2" charset="0"/>
                <a:cs typeface="Times New Roman" pitchFamily="18" charset="0"/>
              </a:rPr>
              <a:t>yêu</a:t>
            </a:r>
            <a:r>
              <a:rPr lang="vi-VN" sz="2200" b="1" dirty="0">
                <a:solidFill>
                  <a:srgbClr val="FF0000"/>
                </a:solidFill>
                <a:latin typeface="Times New Roman" pitchFamily="18" charset="0"/>
                <a:ea typeface="Roboto" panose="02000000000000000000" pitchFamily="2" charset="0"/>
                <a:cs typeface="Times New Roman" pitchFamily="18" charset="0"/>
              </a:rPr>
              <a:t> cầu</a:t>
            </a:r>
            <a:r>
              <a:rPr lang="en-US" sz="2200" b="1" dirty="0">
                <a:solidFill>
                  <a:srgbClr val="FF0000"/>
                </a:solidFill>
                <a:latin typeface="Times New Roman" pitchFamily="18" charset="0"/>
                <a:ea typeface="Roboto" panose="02000000000000000000" pitchFamily="2" charset="0"/>
                <a:cs typeface="Times New Roman" pitchFamily="18" charset="0"/>
              </a:rPr>
              <a:t> </a:t>
            </a:r>
            <a:r>
              <a:rPr lang="en-US" sz="2200" b="1" dirty="0" err="1">
                <a:solidFill>
                  <a:srgbClr val="FF0000"/>
                </a:solidFill>
                <a:latin typeface="Times New Roman" pitchFamily="18" charset="0"/>
                <a:ea typeface="Roboto" panose="02000000000000000000" pitchFamily="2" charset="0"/>
                <a:cs typeface="Times New Roman" pitchFamily="18" charset="0"/>
              </a:rPr>
              <a:t>tổ</a:t>
            </a:r>
            <a:r>
              <a:rPr lang="en-US" sz="2200" b="1" dirty="0">
                <a:solidFill>
                  <a:srgbClr val="FF0000"/>
                </a:solidFill>
                <a:latin typeface="Times New Roman" pitchFamily="18" charset="0"/>
                <a:ea typeface="Roboto" panose="02000000000000000000" pitchFamily="2" charset="0"/>
                <a:cs typeface="Times New Roman" pitchFamily="18" charset="0"/>
              </a:rPr>
              <a:t> </a:t>
            </a:r>
            <a:r>
              <a:rPr lang="en-US" sz="2200" b="1" dirty="0" err="1">
                <a:solidFill>
                  <a:srgbClr val="FF0000"/>
                </a:solidFill>
                <a:latin typeface="Times New Roman" pitchFamily="18" charset="0"/>
                <a:ea typeface="Roboto" panose="02000000000000000000" pitchFamily="2" charset="0"/>
                <a:cs typeface="Times New Roman" pitchFamily="18" charset="0"/>
              </a:rPr>
              <a:t>chức</a:t>
            </a:r>
            <a:r>
              <a:rPr lang="en-US" sz="2200" b="1" dirty="0">
                <a:solidFill>
                  <a:srgbClr val="FF0000"/>
                </a:solidFill>
                <a:latin typeface="Times New Roman" pitchFamily="18" charset="0"/>
                <a:ea typeface="Roboto" panose="02000000000000000000" pitchFamily="2" charset="0"/>
                <a:cs typeface="Times New Roman" pitchFamily="18" charset="0"/>
              </a:rPr>
              <a:t> </a:t>
            </a:r>
            <a:r>
              <a:rPr lang="en-US" sz="2200" b="1" dirty="0" err="1">
                <a:solidFill>
                  <a:srgbClr val="FF0000"/>
                </a:solidFill>
                <a:latin typeface="Times New Roman" pitchFamily="18" charset="0"/>
                <a:ea typeface="Roboto" panose="02000000000000000000" pitchFamily="2" charset="0"/>
                <a:cs typeface="Times New Roman" pitchFamily="18" charset="0"/>
              </a:rPr>
              <a:t>hoạt</a:t>
            </a:r>
            <a:r>
              <a:rPr lang="en-US" sz="2200" b="1" dirty="0">
                <a:solidFill>
                  <a:srgbClr val="FF0000"/>
                </a:solidFill>
                <a:latin typeface="Times New Roman" pitchFamily="18" charset="0"/>
                <a:ea typeface="Roboto" panose="02000000000000000000" pitchFamily="2" charset="0"/>
                <a:cs typeface="Times New Roman" pitchFamily="18" charset="0"/>
              </a:rPr>
              <a:t> </a:t>
            </a:r>
            <a:r>
              <a:rPr lang="en-US" sz="2200" b="1" dirty="0" err="1">
                <a:solidFill>
                  <a:srgbClr val="FF0000"/>
                </a:solidFill>
                <a:latin typeface="Times New Roman" pitchFamily="18" charset="0"/>
                <a:ea typeface="Roboto" panose="02000000000000000000" pitchFamily="2" charset="0"/>
                <a:cs typeface="Times New Roman" pitchFamily="18" charset="0"/>
              </a:rPr>
              <a:t>động</a:t>
            </a:r>
            <a:r>
              <a:rPr lang="en-US" sz="2200" b="1" dirty="0">
                <a:solidFill>
                  <a:srgbClr val="FF0000"/>
                </a:solidFill>
                <a:latin typeface="Times New Roman" pitchFamily="18" charset="0"/>
                <a:ea typeface="Roboto" panose="02000000000000000000" pitchFamily="2" charset="0"/>
                <a:cs typeface="Times New Roman" pitchFamily="18" charset="0"/>
              </a:rPr>
              <a:t> </a:t>
            </a:r>
            <a:r>
              <a:rPr lang="en-US" sz="2200" b="1" dirty="0" err="1">
                <a:solidFill>
                  <a:srgbClr val="FF0000"/>
                </a:solidFill>
                <a:latin typeface="Times New Roman" pitchFamily="18" charset="0"/>
                <a:ea typeface="Roboto" panose="02000000000000000000" pitchFamily="2" charset="0"/>
                <a:cs typeface="Times New Roman" pitchFamily="18" charset="0"/>
              </a:rPr>
              <a:t>giáo</a:t>
            </a:r>
            <a:r>
              <a:rPr lang="en-US" sz="2200" b="1" dirty="0">
                <a:solidFill>
                  <a:srgbClr val="FF0000"/>
                </a:solidFill>
                <a:latin typeface="Times New Roman" pitchFamily="18" charset="0"/>
                <a:ea typeface="Roboto" panose="02000000000000000000" pitchFamily="2" charset="0"/>
                <a:cs typeface="Times New Roman" pitchFamily="18" charset="0"/>
              </a:rPr>
              <a:t> </a:t>
            </a:r>
            <a:r>
              <a:rPr lang="en-US" sz="2200" b="1" dirty="0" err="1">
                <a:solidFill>
                  <a:srgbClr val="FF0000"/>
                </a:solidFill>
                <a:latin typeface="Times New Roman" pitchFamily="18" charset="0"/>
                <a:ea typeface="Roboto" panose="02000000000000000000" pitchFamily="2" charset="0"/>
                <a:cs typeface="Times New Roman" pitchFamily="18" charset="0"/>
              </a:rPr>
              <a:t>dục</a:t>
            </a:r>
            <a:r>
              <a:rPr lang="en-US" sz="2200" b="1" dirty="0">
                <a:solidFill>
                  <a:srgbClr val="FF0000"/>
                </a:solidFill>
                <a:latin typeface="Times New Roman" pitchFamily="18" charset="0"/>
                <a:ea typeface="Roboto" panose="02000000000000000000" pitchFamily="2" charset="0"/>
                <a:cs typeface="Times New Roman" pitchFamily="18" charset="0"/>
              </a:rPr>
              <a:t> </a:t>
            </a:r>
            <a:r>
              <a:rPr lang="en-US" sz="2200" b="1" dirty="0" err="1">
                <a:solidFill>
                  <a:srgbClr val="FF0000"/>
                </a:solidFill>
                <a:latin typeface="Times New Roman" pitchFamily="18" charset="0"/>
                <a:ea typeface="Roboto" panose="02000000000000000000" pitchFamily="2" charset="0"/>
                <a:cs typeface="Times New Roman" pitchFamily="18" charset="0"/>
              </a:rPr>
              <a:t>âm</a:t>
            </a:r>
            <a:r>
              <a:rPr lang="en-US" sz="2200" b="1" dirty="0">
                <a:solidFill>
                  <a:srgbClr val="FF0000"/>
                </a:solidFill>
                <a:latin typeface="Times New Roman" pitchFamily="18" charset="0"/>
                <a:ea typeface="Roboto" panose="02000000000000000000" pitchFamily="2" charset="0"/>
                <a:cs typeface="Times New Roman" pitchFamily="18" charset="0"/>
              </a:rPr>
              <a:t> </a:t>
            </a:r>
            <a:r>
              <a:rPr lang="en-US" sz="2200" b="1" dirty="0" err="1">
                <a:solidFill>
                  <a:srgbClr val="FF0000"/>
                </a:solidFill>
                <a:latin typeface="Times New Roman" pitchFamily="18" charset="0"/>
                <a:ea typeface="Roboto" panose="02000000000000000000" pitchFamily="2" charset="0"/>
                <a:cs typeface="Times New Roman" pitchFamily="18" charset="0"/>
              </a:rPr>
              <a:t>nhạc</a:t>
            </a:r>
            <a:endParaRPr lang="en-US" sz="2200" dirty="0">
              <a:solidFill>
                <a:srgbClr val="FF0000"/>
              </a:solidFill>
              <a:latin typeface="Times New Roman" pitchFamily="18" charset="0"/>
              <a:ea typeface="Roboto" panose="02000000000000000000" pitchFamily="2" charset="0"/>
              <a:cs typeface="Times New Roman" pitchFamily="18" charset="0"/>
            </a:endParaRPr>
          </a:p>
        </p:txBody>
      </p:sp>
      <p:cxnSp>
        <p:nvCxnSpPr>
          <p:cNvPr id="14" name="Straight Connector 13">
            <a:extLst>
              <a:ext uri="{FF2B5EF4-FFF2-40B4-BE49-F238E27FC236}">
                <a16:creationId xmlns:a16="http://schemas.microsoft.com/office/drawing/2014/main" id="{365A40D8-6F12-61FA-CB8D-44DBF0D4FF65}"/>
              </a:ext>
            </a:extLst>
          </p:cNvPr>
          <p:cNvCxnSpPr>
            <a:cxnSpLocks/>
          </p:cNvCxnSpPr>
          <p:nvPr/>
        </p:nvCxnSpPr>
        <p:spPr>
          <a:xfrm flipH="1" flipV="1">
            <a:off x="1307469" y="1833295"/>
            <a:ext cx="9634262" cy="8545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53115A9-DC14-8F45-E19B-12E2B4227C20}"/>
              </a:ext>
            </a:extLst>
          </p:cNvPr>
          <p:cNvCxnSpPr>
            <a:cxnSpLocks/>
          </p:cNvCxnSpPr>
          <p:nvPr/>
        </p:nvCxnSpPr>
        <p:spPr>
          <a:xfrm>
            <a:off x="1307469" y="1852563"/>
            <a:ext cx="0" cy="7433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2736CB1-B5B5-6B53-FD83-3A751BD28E99}"/>
              </a:ext>
            </a:extLst>
          </p:cNvPr>
          <p:cNvCxnSpPr>
            <a:cxnSpLocks/>
          </p:cNvCxnSpPr>
          <p:nvPr/>
        </p:nvCxnSpPr>
        <p:spPr>
          <a:xfrm>
            <a:off x="10941731" y="1918749"/>
            <a:ext cx="0" cy="80845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A454F0E2-3D2A-EDC3-FDA3-7D749DAC1F94}"/>
              </a:ext>
            </a:extLst>
          </p:cNvPr>
          <p:cNvSpPr/>
          <p:nvPr/>
        </p:nvSpPr>
        <p:spPr>
          <a:xfrm>
            <a:off x="2859429" y="2595894"/>
            <a:ext cx="1728192" cy="3373556"/>
          </a:xfrm>
          <a:prstGeom prst="rect">
            <a:avLst/>
          </a:prstGeom>
          <a:solidFill>
            <a:srgbClr val="FFFF00"/>
          </a:solidFill>
          <a:ln w="1905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200" b="1" dirty="0">
                <a:solidFill>
                  <a:srgbClr val="0000FF"/>
                </a:solidFill>
                <a:latin typeface="+mj-lt"/>
                <a:ea typeface="Roboto" panose="02000000000000000000" pitchFamily="2" charset="0"/>
              </a:rPr>
              <a:t>Xây dựng </a:t>
            </a:r>
            <a:r>
              <a:rPr lang="en-US" sz="2200" b="1" dirty="0" err="1">
                <a:solidFill>
                  <a:srgbClr val="0000FF"/>
                </a:solidFill>
                <a:latin typeface="+mj-lt"/>
                <a:ea typeface="Roboto" panose="02000000000000000000" pitchFamily="2" charset="0"/>
              </a:rPr>
              <a:t>kế</a:t>
            </a:r>
            <a:r>
              <a:rPr lang="en-US" sz="2200" b="1" dirty="0">
                <a:solidFill>
                  <a:srgbClr val="0000FF"/>
                </a:solidFill>
                <a:latin typeface="+mj-lt"/>
                <a:ea typeface="Roboto" panose="02000000000000000000" pitchFamily="2" charset="0"/>
              </a:rPr>
              <a:t> </a:t>
            </a:r>
            <a:r>
              <a:rPr lang="en-US" sz="2200" b="1" dirty="0" err="1">
                <a:solidFill>
                  <a:srgbClr val="0000FF"/>
                </a:solidFill>
                <a:latin typeface="+mj-lt"/>
                <a:ea typeface="Roboto" panose="02000000000000000000" pitchFamily="2" charset="0"/>
              </a:rPr>
              <a:t>hoạch</a:t>
            </a:r>
            <a:r>
              <a:rPr lang="en-US" sz="2200" b="1" dirty="0">
                <a:solidFill>
                  <a:srgbClr val="0000FF"/>
                </a:solidFill>
                <a:latin typeface="+mj-lt"/>
                <a:ea typeface="Roboto" panose="02000000000000000000" pitchFamily="2" charset="0"/>
              </a:rPr>
              <a:t> </a:t>
            </a:r>
            <a:r>
              <a:rPr lang="en-US" sz="2200" b="1" dirty="0" err="1">
                <a:solidFill>
                  <a:srgbClr val="0000FF"/>
                </a:solidFill>
                <a:latin typeface="+mj-lt"/>
                <a:ea typeface="Roboto" panose="02000000000000000000" pitchFamily="2" charset="0"/>
              </a:rPr>
              <a:t>tổ</a:t>
            </a:r>
            <a:r>
              <a:rPr lang="en-US" sz="2200" b="1" dirty="0">
                <a:solidFill>
                  <a:srgbClr val="0000FF"/>
                </a:solidFill>
                <a:latin typeface="+mj-lt"/>
                <a:ea typeface="Roboto" panose="02000000000000000000" pitchFamily="2" charset="0"/>
              </a:rPr>
              <a:t> </a:t>
            </a:r>
            <a:r>
              <a:rPr lang="en-US" sz="2200" b="1" dirty="0" err="1">
                <a:solidFill>
                  <a:srgbClr val="0000FF"/>
                </a:solidFill>
                <a:latin typeface="+mj-lt"/>
                <a:ea typeface="Roboto" panose="02000000000000000000" pitchFamily="2" charset="0"/>
              </a:rPr>
              <a:t>chức</a:t>
            </a:r>
            <a:r>
              <a:rPr lang="vi-VN" sz="2200" b="1" dirty="0">
                <a:solidFill>
                  <a:srgbClr val="0000FF"/>
                </a:solidFill>
                <a:latin typeface="+mj-lt"/>
                <a:ea typeface="Roboto" panose="02000000000000000000" pitchFamily="2" charset="0"/>
              </a:rPr>
              <a:t> hoạt động </a:t>
            </a:r>
            <a:r>
              <a:rPr lang="en-US" sz="2200" b="1" dirty="0" err="1">
                <a:solidFill>
                  <a:srgbClr val="0000FF"/>
                </a:solidFill>
                <a:latin typeface="+mj-lt"/>
                <a:ea typeface="Roboto" panose="02000000000000000000" pitchFamily="2" charset="0"/>
              </a:rPr>
              <a:t>giáo</a:t>
            </a:r>
            <a:r>
              <a:rPr lang="en-US" sz="2200" b="1" dirty="0">
                <a:solidFill>
                  <a:srgbClr val="0000FF"/>
                </a:solidFill>
                <a:latin typeface="+mj-lt"/>
                <a:ea typeface="Roboto" panose="02000000000000000000" pitchFamily="2" charset="0"/>
              </a:rPr>
              <a:t> </a:t>
            </a:r>
            <a:r>
              <a:rPr lang="en-US" sz="2200" b="1" dirty="0" err="1">
                <a:solidFill>
                  <a:srgbClr val="0000FF"/>
                </a:solidFill>
                <a:latin typeface="+mj-lt"/>
                <a:ea typeface="Roboto" panose="02000000000000000000" pitchFamily="2" charset="0"/>
              </a:rPr>
              <a:t>dục</a:t>
            </a:r>
            <a:r>
              <a:rPr lang="vi-VN" sz="2200" b="1" dirty="0">
                <a:solidFill>
                  <a:srgbClr val="0000FF"/>
                </a:solidFill>
                <a:latin typeface="+mj-lt"/>
                <a:ea typeface="Roboto" panose="02000000000000000000" pitchFamily="2" charset="0"/>
              </a:rPr>
              <a:t> âm nhạc</a:t>
            </a:r>
            <a:endParaRPr lang="en-US" sz="2200" b="1" dirty="0">
              <a:solidFill>
                <a:srgbClr val="0000FF"/>
              </a:solidFill>
              <a:latin typeface="+mj-lt"/>
              <a:ea typeface="Roboto" panose="02000000000000000000" pitchFamily="2" charset="0"/>
            </a:endParaRPr>
          </a:p>
        </p:txBody>
      </p:sp>
      <p:sp>
        <p:nvSpPr>
          <p:cNvPr id="4" name="Rectangle 3">
            <a:extLst>
              <a:ext uri="{FF2B5EF4-FFF2-40B4-BE49-F238E27FC236}">
                <a16:creationId xmlns:a16="http://schemas.microsoft.com/office/drawing/2014/main" id="{78B5179A-AAD1-0DC4-AD0B-6BC9D8FE8141}"/>
              </a:ext>
            </a:extLst>
          </p:cNvPr>
          <p:cNvSpPr/>
          <p:nvPr/>
        </p:nvSpPr>
        <p:spPr>
          <a:xfrm>
            <a:off x="5296334" y="2612385"/>
            <a:ext cx="1728192" cy="3373556"/>
          </a:xfrm>
          <a:prstGeom prst="rect">
            <a:avLst/>
          </a:prstGeom>
          <a:solidFill>
            <a:schemeClr val="accent4">
              <a:lumMod val="60000"/>
              <a:lumOff val="40000"/>
            </a:schemeClr>
          </a:solidFill>
          <a:ln w="1905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200" b="1" dirty="0">
                <a:solidFill>
                  <a:srgbClr val="FF0000"/>
                </a:solidFill>
                <a:latin typeface="+mj-lt"/>
                <a:ea typeface="Roboto" panose="02000000000000000000" pitchFamily="2" charset="0"/>
              </a:rPr>
              <a:t>X</a:t>
            </a:r>
            <a:r>
              <a:rPr lang="en-US" sz="2200" b="1" dirty="0" err="1">
                <a:solidFill>
                  <a:srgbClr val="FF0000"/>
                </a:solidFill>
                <a:latin typeface="+mj-lt"/>
                <a:ea typeface="Roboto" panose="02000000000000000000" pitchFamily="2" charset="0"/>
              </a:rPr>
              <a:t>ác</a:t>
            </a:r>
            <a:r>
              <a:rPr lang="en-US" sz="2200" b="1" dirty="0">
                <a:solidFill>
                  <a:srgbClr val="FF0000"/>
                </a:solidFill>
                <a:latin typeface="+mj-lt"/>
                <a:ea typeface="Roboto" panose="02000000000000000000" pitchFamily="2" charset="0"/>
              </a:rPr>
              <a:t> </a:t>
            </a:r>
            <a:r>
              <a:rPr lang="en-US" sz="2200" b="1" dirty="0" err="1">
                <a:solidFill>
                  <a:srgbClr val="FF0000"/>
                </a:solidFill>
                <a:latin typeface="+mj-lt"/>
                <a:ea typeface="Roboto" panose="02000000000000000000" pitchFamily="2" charset="0"/>
              </a:rPr>
              <a:t>định</a:t>
            </a:r>
            <a:r>
              <a:rPr lang="en-US" sz="2200" b="1" dirty="0">
                <a:solidFill>
                  <a:srgbClr val="FF0000"/>
                </a:solidFill>
                <a:latin typeface="+mj-lt"/>
                <a:ea typeface="Roboto" panose="02000000000000000000" pitchFamily="2" charset="0"/>
              </a:rPr>
              <a:t> </a:t>
            </a:r>
            <a:r>
              <a:rPr lang="en-US" sz="2200" b="1" dirty="0" err="1">
                <a:solidFill>
                  <a:srgbClr val="FF0000"/>
                </a:solidFill>
                <a:latin typeface="+mj-lt"/>
                <a:ea typeface="Roboto" panose="02000000000000000000" pitchFamily="2" charset="0"/>
              </a:rPr>
              <a:t>mục</a:t>
            </a:r>
            <a:r>
              <a:rPr lang="en-US" sz="2200" b="1" dirty="0">
                <a:solidFill>
                  <a:srgbClr val="FF0000"/>
                </a:solidFill>
                <a:latin typeface="+mj-lt"/>
                <a:ea typeface="Roboto" panose="02000000000000000000" pitchFamily="2" charset="0"/>
              </a:rPr>
              <a:t> </a:t>
            </a:r>
            <a:r>
              <a:rPr lang="en-US" sz="2200" b="1" dirty="0" err="1">
                <a:solidFill>
                  <a:srgbClr val="FF0000"/>
                </a:solidFill>
                <a:latin typeface="+mj-lt"/>
                <a:ea typeface="Roboto" panose="02000000000000000000" pitchFamily="2" charset="0"/>
              </a:rPr>
              <a:t>tiêu</a:t>
            </a:r>
            <a:r>
              <a:rPr lang="en-US" sz="2200" b="1" dirty="0">
                <a:solidFill>
                  <a:srgbClr val="FF0000"/>
                </a:solidFill>
                <a:latin typeface="+mj-lt"/>
                <a:ea typeface="Roboto" panose="02000000000000000000" pitchFamily="2" charset="0"/>
              </a:rPr>
              <a:t> </a:t>
            </a:r>
            <a:r>
              <a:rPr lang="en-US" sz="2200" b="1" dirty="0" err="1">
                <a:solidFill>
                  <a:srgbClr val="FF0000"/>
                </a:solidFill>
                <a:latin typeface="+mj-lt"/>
                <a:ea typeface="Roboto" panose="02000000000000000000" pitchFamily="2" charset="0"/>
              </a:rPr>
              <a:t>của</a:t>
            </a:r>
            <a:r>
              <a:rPr lang="en-US" sz="2200" b="1" dirty="0">
                <a:solidFill>
                  <a:srgbClr val="FF0000"/>
                </a:solidFill>
                <a:latin typeface="+mj-lt"/>
                <a:ea typeface="Roboto" panose="02000000000000000000" pitchFamily="2" charset="0"/>
              </a:rPr>
              <a:t> </a:t>
            </a:r>
            <a:r>
              <a:rPr lang="en-US" sz="2200" b="1" dirty="0" err="1">
                <a:solidFill>
                  <a:srgbClr val="FF0000"/>
                </a:solidFill>
                <a:latin typeface="+mj-lt"/>
                <a:ea typeface="Roboto" panose="02000000000000000000" pitchFamily="2" charset="0"/>
              </a:rPr>
              <a:t>hoạt</a:t>
            </a:r>
            <a:r>
              <a:rPr lang="en-US" sz="2200" b="1" dirty="0">
                <a:solidFill>
                  <a:srgbClr val="FF0000"/>
                </a:solidFill>
                <a:latin typeface="+mj-lt"/>
                <a:ea typeface="Roboto" panose="02000000000000000000" pitchFamily="2" charset="0"/>
              </a:rPr>
              <a:t> </a:t>
            </a:r>
            <a:r>
              <a:rPr lang="en-US" sz="2200" b="1" dirty="0" err="1">
                <a:solidFill>
                  <a:srgbClr val="FF0000"/>
                </a:solidFill>
                <a:latin typeface="+mj-lt"/>
                <a:ea typeface="Roboto" panose="02000000000000000000" pitchFamily="2" charset="0"/>
              </a:rPr>
              <a:t>động</a:t>
            </a:r>
            <a:r>
              <a:rPr lang="en-US" sz="2200" b="1" dirty="0">
                <a:solidFill>
                  <a:srgbClr val="FF0000"/>
                </a:solidFill>
                <a:latin typeface="+mj-lt"/>
                <a:ea typeface="Roboto" panose="02000000000000000000" pitchFamily="2" charset="0"/>
              </a:rPr>
              <a:t> </a:t>
            </a:r>
            <a:r>
              <a:rPr lang="en-US" sz="2200" b="1" dirty="0" err="1">
                <a:solidFill>
                  <a:srgbClr val="FF0000"/>
                </a:solidFill>
                <a:latin typeface="+mj-lt"/>
                <a:ea typeface="Roboto" panose="02000000000000000000" pitchFamily="2" charset="0"/>
              </a:rPr>
              <a:t>giáo</a:t>
            </a:r>
            <a:r>
              <a:rPr lang="en-US" sz="2200" b="1" dirty="0">
                <a:solidFill>
                  <a:srgbClr val="FF0000"/>
                </a:solidFill>
                <a:latin typeface="+mj-lt"/>
                <a:ea typeface="Roboto" panose="02000000000000000000" pitchFamily="2" charset="0"/>
              </a:rPr>
              <a:t> </a:t>
            </a:r>
            <a:r>
              <a:rPr lang="en-US" sz="2200" b="1" dirty="0" err="1">
                <a:solidFill>
                  <a:srgbClr val="FF0000"/>
                </a:solidFill>
                <a:latin typeface="+mj-lt"/>
                <a:ea typeface="Roboto" panose="02000000000000000000" pitchFamily="2" charset="0"/>
              </a:rPr>
              <a:t>dục</a:t>
            </a:r>
            <a:r>
              <a:rPr lang="en-US" sz="2200" b="1" dirty="0">
                <a:solidFill>
                  <a:srgbClr val="FF0000"/>
                </a:solidFill>
                <a:latin typeface="+mj-lt"/>
                <a:ea typeface="Roboto" panose="02000000000000000000" pitchFamily="2" charset="0"/>
              </a:rPr>
              <a:t> </a:t>
            </a:r>
            <a:r>
              <a:rPr lang="en-US" sz="2200" b="1" dirty="0" err="1">
                <a:solidFill>
                  <a:srgbClr val="FF0000"/>
                </a:solidFill>
                <a:latin typeface="+mj-lt"/>
                <a:ea typeface="Roboto" panose="02000000000000000000" pitchFamily="2" charset="0"/>
              </a:rPr>
              <a:t>âm</a:t>
            </a:r>
            <a:r>
              <a:rPr lang="en-US" sz="2200" b="1" dirty="0">
                <a:solidFill>
                  <a:srgbClr val="FF0000"/>
                </a:solidFill>
                <a:latin typeface="+mj-lt"/>
                <a:ea typeface="Roboto" panose="02000000000000000000" pitchFamily="2" charset="0"/>
              </a:rPr>
              <a:t> </a:t>
            </a:r>
            <a:r>
              <a:rPr lang="en-US" sz="2200" b="1" dirty="0" err="1">
                <a:solidFill>
                  <a:srgbClr val="FF0000"/>
                </a:solidFill>
                <a:latin typeface="+mj-lt"/>
                <a:ea typeface="Roboto" panose="02000000000000000000" pitchFamily="2" charset="0"/>
              </a:rPr>
              <a:t>nhạc</a:t>
            </a:r>
            <a:endParaRPr lang="en-US" dirty="0">
              <a:solidFill>
                <a:srgbClr val="FF0000"/>
              </a:solidFill>
              <a:latin typeface="+mj-lt"/>
              <a:ea typeface="Roboto" panose="02000000000000000000" pitchFamily="2" charset="0"/>
            </a:endParaRPr>
          </a:p>
        </p:txBody>
      </p:sp>
      <p:sp>
        <p:nvSpPr>
          <p:cNvPr id="5" name="Rectangle 4">
            <a:extLst>
              <a:ext uri="{FF2B5EF4-FFF2-40B4-BE49-F238E27FC236}">
                <a16:creationId xmlns:a16="http://schemas.microsoft.com/office/drawing/2014/main" id="{782A1FDD-AC6B-B52A-6FD7-11CDAE30B27D}"/>
              </a:ext>
            </a:extLst>
          </p:cNvPr>
          <p:cNvSpPr/>
          <p:nvPr/>
        </p:nvSpPr>
        <p:spPr>
          <a:xfrm>
            <a:off x="7733239" y="2612385"/>
            <a:ext cx="1728192" cy="3373556"/>
          </a:xfrm>
          <a:prstGeom prst="rect">
            <a:avLst/>
          </a:prstGeom>
          <a:solidFill>
            <a:srgbClr val="002060"/>
          </a:solidFill>
          <a:ln w="1905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200" b="1" i="1" dirty="0">
                <a:latin typeface="Times New Roman" pitchFamily="18" charset="0"/>
                <a:ea typeface="Roboto" panose="02000000000000000000" pitchFamily="2" charset="0"/>
                <a:cs typeface="Times New Roman" pitchFamily="18" charset="0"/>
              </a:rPr>
              <a:t> </a:t>
            </a:r>
            <a:r>
              <a:rPr lang="en-US" sz="2200" b="1" dirty="0" err="1">
                <a:solidFill>
                  <a:schemeClr val="bg1"/>
                </a:solidFill>
                <a:latin typeface="Times New Roman" pitchFamily="18" charset="0"/>
                <a:ea typeface="Roboto" panose="02000000000000000000" pitchFamily="2" charset="0"/>
                <a:cs typeface="Times New Roman" pitchFamily="18" charset="0"/>
              </a:rPr>
              <a:t>Lựa</a:t>
            </a:r>
            <a:r>
              <a:rPr lang="en-US" sz="2200" b="1" dirty="0">
                <a:solidFill>
                  <a:schemeClr val="bg1"/>
                </a:solidFill>
                <a:latin typeface="Times New Roman" pitchFamily="18" charset="0"/>
                <a:ea typeface="Roboto" panose="02000000000000000000" pitchFamily="2" charset="0"/>
                <a:cs typeface="Times New Roman" pitchFamily="18" charset="0"/>
              </a:rPr>
              <a:t> </a:t>
            </a:r>
            <a:r>
              <a:rPr lang="en-US" sz="2200" b="1" dirty="0" err="1">
                <a:solidFill>
                  <a:schemeClr val="bg1"/>
                </a:solidFill>
                <a:latin typeface="Times New Roman" pitchFamily="18" charset="0"/>
                <a:ea typeface="Roboto" panose="02000000000000000000" pitchFamily="2" charset="0"/>
                <a:cs typeface="Times New Roman" pitchFamily="18" charset="0"/>
              </a:rPr>
              <a:t>chọn</a:t>
            </a:r>
            <a:r>
              <a:rPr lang="en-US" sz="2200" b="1" dirty="0">
                <a:solidFill>
                  <a:schemeClr val="bg1"/>
                </a:solidFill>
                <a:latin typeface="Times New Roman" pitchFamily="18" charset="0"/>
                <a:ea typeface="Roboto" panose="02000000000000000000" pitchFamily="2" charset="0"/>
                <a:cs typeface="Times New Roman" pitchFamily="18" charset="0"/>
              </a:rPr>
              <a:t> </a:t>
            </a:r>
            <a:r>
              <a:rPr lang="en-US" sz="2200" b="1" dirty="0" err="1">
                <a:solidFill>
                  <a:schemeClr val="bg1"/>
                </a:solidFill>
                <a:latin typeface="Times New Roman" pitchFamily="18" charset="0"/>
                <a:ea typeface="Roboto" panose="02000000000000000000" pitchFamily="2" charset="0"/>
                <a:cs typeface="Times New Roman" pitchFamily="18" charset="0"/>
              </a:rPr>
              <a:t>nội</a:t>
            </a:r>
            <a:r>
              <a:rPr lang="en-US" sz="2200" b="1" dirty="0">
                <a:solidFill>
                  <a:schemeClr val="bg1"/>
                </a:solidFill>
                <a:latin typeface="Times New Roman" pitchFamily="18" charset="0"/>
                <a:ea typeface="Roboto" panose="02000000000000000000" pitchFamily="2" charset="0"/>
                <a:cs typeface="Times New Roman" pitchFamily="18" charset="0"/>
              </a:rPr>
              <a:t> dung </a:t>
            </a:r>
            <a:r>
              <a:rPr lang="en-US" sz="2200" b="1" dirty="0" err="1">
                <a:solidFill>
                  <a:schemeClr val="bg1"/>
                </a:solidFill>
                <a:latin typeface="Times New Roman" pitchFamily="18" charset="0"/>
                <a:ea typeface="Roboto" panose="02000000000000000000" pitchFamily="2" charset="0"/>
                <a:cs typeface="Times New Roman" pitchFamily="18" charset="0"/>
              </a:rPr>
              <a:t>của</a:t>
            </a:r>
            <a:r>
              <a:rPr lang="en-US" sz="2200" b="1" dirty="0">
                <a:solidFill>
                  <a:schemeClr val="bg1"/>
                </a:solidFill>
                <a:latin typeface="Times New Roman" pitchFamily="18" charset="0"/>
                <a:ea typeface="Roboto" panose="02000000000000000000" pitchFamily="2" charset="0"/>
                <a:cs typeface="Times New Roman" pitchFamily="18" charset="0"/>
              </a:rPr>
              <a:t> </a:t>
            </a:r>
            <a:r>
              <a:rPr lang="en-US" sz="2200" b="1" dirty="0" err="1">
                <a:solidFill>
                  <a:schemeClr val="bg1"/>
                </a:solidFill>
                <a:latin typeface="Times New Roman" pitchFamily="18" charset="0"/>
                <a:ea typeface="Roboto" panose="02000000000000000000" pitchFamily="2" charset="0"/>
                <a:cs typeface="Times New Roman" pitchFamily="18" charset="0"/>
              </a:rPr>
              <a:t>hoạt</a:t>
            </a:r>
            <a:r>
              <a:rPr lang="en-US" sz="2200" b="1" dirty="0">
                <a:solidFill>
                  <a:schemeClr val="bg1"/>
                </a:solidFill>
                <a:latin typeface="Times New Roman" pitchFamily="18" charset="0"/>
                <a:ea typeface="Roboto" panose="02000000000000000000" pitchFamily="2" charset="0"/>
                <a:cs typeface="Times New Roman" pitchFamily="18" charset="0"/>
              </a:rPr>
              <a:t> </a:t>
            </a:r>
            <a:r>
              <a:rPr lang="en-US" sz="2200" b="1" dirty="0" err="1">
                <a:solidFill>
                  <a:schemeClr val="bg1"/>
                </a:solidFill>
                <a:latin typeface="Times New Roman" pitchFamily="18" charset="0"/>
                <a:ea typeface="Roboto" panose="02000000000000000000" pitchFamily="2" charset="0"/>
                <a:cs typeface="Times New Roman" pitchFamily="18" charset="0"/>
              </a:rPr>
              <a:t>động</a:t>
            </a:r>
            <a:r>
              <a:rPr lang="en-US" sz="2200" b="1" dirty="0">
                <a:solidFill>
                  <a:schemeClr val="bg1"/>
                </a:solidFill>
                <a:latin typeface="Times New Roman" pitchFamily="18" charset="0"/>
                <a:ea typeface="Roboto" panose="02000000000000000000" pitchFamily="2" charset="0"/>
                <a:cs typeface="Times New Roman" pitchFamily="18" charset="0"/>
              </a:rPr>
              <a:t> </a:t>
            </a:r>
            <a:r>
              <a:rPr lang="en-US" sz="2200" b="1" dirty="0" err="1">
                <a:solidFill>
                  <a:schemeClr val="bg1"/>
                </a:solidFill>
                <a:latin typeface="Times New Roman" pitchFamily="18" charset="0"/>
                <a:ea typeface="Roboto" panose="02000000000000000000" pitchFamily="2" charset="0"/>
                <a:cs typeface="Times New Roman" pitchFamily="18" charset="0"/>
              </a:rPr>
              <a:t>giáo</a:t>
            </a:r>
            <a:r>
              <a:rPr lang="en-US" sz="2200" b="1" dirty="0">
                <a:solidFill>
                  <a:schemeClr val="bg1"/>
                </a:solidFill>
                <a:latin typeface="Times New Roman" pitchFamily="18" charset="0"/>
                <a:ea typeface="Roboto" panose="02000000000000000000" pitchFamily="2" charset="0"/>
                <a:cs typeface="Times New Roman" pitchFamily="18" charset="0"/>
              </a:rPr>
              <a:t> </a:t>
            </a:r>
            <a:r>
              <a:rPr lang="en-US" sz="2200" b="1" dirty="0" err="1">
                <a:solidFill>
                  <a:schemeClr val="bg1"/>
                </a:solidFill>
                <a:latin typeface="Times New Roman" pitchFamily="18" charset="0"/>
                <a:ea typeface="Roboto" panose="02000000000000000000" pitchFamily="2" charset="0"/>
                <a:cs typeface="Times New Roman" pitchFamily="18" charset="0"/>
              </a:rPr>
              <a:t>dục</a:t>
            </a:r>
            <a:r>
              <a:rPr lang="en-US" sz="2200" b="1" dirty="0">
                <a:solidFill>
                  <a:schemeClr val="bg1"/>
                </a:solidFill>
                <a:latin typeface="Times New Roman" pitchFamily="18" charset="0"/>
                <a:ea typeface="Roboto" panose="02000000000000000000" pitchFamily="2" charset="0"/>
                <a:cs typeface="Times New Roman" pitchFamily="18" charset="0"/>
              </a:rPr>
              <a:t> </a:t>
            </a:r>
            <a:r>
              <a:rPr lang="en-US" sz="2200" b="1" dirty="0" err="1">
                <a:solidFill>
                  <a:schemeClr val="bg1"/>
                </a:solidFill>
                <a:latin typeface="Times New Roman" pitchFamily="18" charset="0"/>
                <a:ea typeface="Roboto" panose="02000000000000000000" pitchFamily="2" charset="0"/>
                <a:cs typeface="Times New Roman" pitchFamily="18" charset="0"/>
              </a:rPr>
              <a:t>âm</a:t>
            </a:r>
            <a:r>
              <a:rPr lang="en-US" sz="2200" b="1" dirty="0">
                <a:solidFill>
                  <a:schemeClr val="bg1"/>
                </a:solidFill>
                <a:latin typeface="Times New Roman" pitchFamily="18" charset="0"/>
                <a:ea typeface="Roboto" panose="02000000000000000000" pitchFamily="2" charset="0"/>
                <a:cs typeface="Times New Roman" pitchFamily="18" charset="0"/>
              </a:rPr>
              <a:t> </a:t>
            </a:r>
            <a:r>
              <a:rPr lang="en-US" sz="2200" b="1" dirty="0" err="1">
                <a:solidFill>
                  <a:schemeClr val="bg1"/>
                </a:solidFill>
                <a:latin typeface="Times New Roman" pitchFamily="18" charset="0"/>
                <a:ea typeface="Roboto" panose="02000000000000000000" pitchFamily="2" charset="0"/>
                <a:cs typeface="Times New Roman" pitchFamily="18" charset="0"/>
              </a:rPr>
              <a:t>nhạc</a:t>
            </a:r>
            <a:endParaRPr lang="en-US" sz="2200" dirty="0">
              <a:solidFill>
                <a:schemeClr val="bg1"/>
              </a:solidFill>
              <a:latin typeface="Times New Roman" pitchFamily="18" charset="0"/>
              <a:ea typeface="Roboto" panose="02000000000000000000" pitchFamily="2" charset="0"/>
              <a:cs typeface="Times New Roman" pitchFamily="18" charset="0"/>
            </a:endParaRPr>
          </a:p>
        </p:txBody>
      </p:sp>
      <p:sp>
        <p:nvSpPr>
          <p:cNvPr id="6" name="Rectangle 5">
            <a:extLst>
              <a:ext uri="{FF2B5EF4-FFF2-40B4-BE49-F238E27FC236}">
                <a16:creationId xmlns:a16="http://schemas.microsoft.com/office/drawing/2014/main" id="{5BD4D6F3-CB0E-7F4A-AA64-2D938026490C}"/>
              </a:ext>
            </a:extLst>
          </p:cNvPr>
          <p:cNvSpPr/>
          <p:nvPr/>
        </p:nvSpPr>
        <p:spPr>
          <a:xfrm>
            <a:off x="10056439" y="2612385"/>
            <a:ext cx="1728192" cy="3373556"/>
          </a:xfrm>
          <a:prstGeom prst="rect">
            <a:avLst/>
          </a:prstGeom>
          <a:solidFill>
            <a:srgbClr val="FFFF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200" b="1" dirty="0" err="1">
                <a:solidFill>
                  <a:srgbClr val="FF0000"/>
                </a:solidFill>
                <a:latin typeface="Times New Roman" pitchFamily="18" charset="0"/>
                <a:ea typeface="Roboto" panose="02000000000000000000" pitchFamily="2" charset="0"/>
                <a:cs typeface="Times New Roman" pitchFamily="18" charset="0"/>
              </a:rPr>
              <a:t>Tổ</a:t>
            </a:r>
            <a:r>
              <a:rPr lang="en-US" sz="2200" b="1" dirty="0">
                <a:solidFill>
                  <a:srgbClr val="FF0000"/>
                </a:solidFill>
                <a:latin typeface="Times New Roman" pitchFamily="18" charset="0"/>
                <a:ea typeface="Roboto" panose="02000000000000000000" pitchFamily="2" charset="0"/>
                <a:cs typeface="Times New Roman" pitchFamily="18" charset="0"/>
              </a:rPr>
              <a:t> </a:t>
            </a:r>
            <a:r>
              <a:rPr lang="en-US" sz="2200" b="1" dirty="0" err="1">
                <a:solidFill>
                  <a:srgbClr val="FF0000"/>
                </a:solidFill>
                <a:latin typeface="Times New Roman" pitchFamily="18" charset="0"/>
                <a:ea typeface="Roboto" panose="02000000000000000000" pitchFamily="2" charset="0"/>
                <a:cs typeface="Times New Roman" pitchFamily="18" charset="0"/>
              </a:rPr>
              <a:t>chức</a:t>
            </a:r>
            <a:r>
              <a:rPr lang="en-US" sz="2200" b="1" dirty="0">
                <a:solidFill>
                  <a:srgbClr val="FF0000"/>
                </a:solidFill>
                <a:latin typeface="Times New Roman" pitchFamily="18" charset="0"/>
                <a:ea typeface="Roboto" panose="02000000000000000000" pitchFamily="2" charset="0"/>
                <a:cs typeface="Times New Roman" pitchFamily="18" charset="0"/>
              </a:rPr>
              <a:t> </a:t>
            </a:r>
            <a:r>
              <a:rPr lang="en-US" sz="2200" b="1" dirty="0" err="1">
                <a:solidFill>
                  <a:srgbClr val="FF0000"/>
                </a:solidFill>
                <a:latin typeface="Times New Roman" pitchFamily="18" charset="0"/>
                <a:ea typeface="Roboto" panose="02000000000000000000" pitchFamily="2" charset="0"/>
                <a:cs typeface="Times New Roman" pitchFamily="18" charset="0"/>
              </a:rPr>
              <a:t>giáo</a:t>
            </a:r>
            <a:r>
              <a:rPr lang="en-US" sz="2200" b="1" dirty="0">
                <a:solidFill>
                  <a:srgbClr val="FF0000"/>
                </a:solidFill>
                <a:latin typeface="Times New Roman" pitchFamily="18" charset="0"/>
                <a:ea typeface="Roboto" panose="02000000000000000000" pitchFamily="2" charset="0"/>
                <a:cs typeface="Times New Roman" pitchFamily="18" charset="0"/>
              </a:rPr>
              <a:t> </a:t>
            </a:r>
            <a:r>
              <a:rPr lang="en-US" sz="2200" b="1" dirty="0" err="1">
                <a:solidFill>
                  <a:srgbClr val="FF0000"/>
                </a:solidFill>
                <a:latin typeface="Times New Roman" pitchFamily="18" charset="0"/>
                <a:ea typeface="Roboto" panose="02000000000000000000" pitchFamily="2" charset="0"/>
                <a:cs typeface="Times New Roman" pitchFamily="18" charset="0"/>
              </a:rPr>
              <a:t>dục</a:t>
            </a:r>
            <a:r>
              <a:rPr lang="en-US" sz="2200" b="1" dirty="0">
                <a:solidFill>
                  <a:srgbClr val="FF0000"/>
                </a:solidFill>
                <a:latin typeface="Times New Roman" pitchFamily="18" charset="0"/>
                <a:ea typeface="Roboto" panose="02000000000000000000" pitchFamily="2" charset="0"/>
                <a:cs typeface="Times New Roman" pitchFamily="18" charset="0"/>
              </a:rPr>
              <a:t> </a:t>
            </a:r>
            <a:r>
              <a:rPr lang="en-US" sz="2200" b="1" dirty="0" err="1">
                <a:solidFill>
                  <a:srgbClr val="FF0000"/>
                </a:solidFill>
                <a:latin typeface="Times New Roman" pitchFamily="18" charset="0"/>
                <a:ea typeface="Roboto" panose="02000000000000000000" pitchFamily="2" charset="0"/>
                <a:cs typeface="Times New Roman" pitchFamily="18" charset="0"/>
              </a:rPr>
              <a:t>âm</a:t>
            </a:r>
            <a:r>
              <a:rPr lang="en-US" sz="2200" b="1" dirty="0">
                <a:solidFill>
                  <a:srgbClr val="FF0000"/>
                </a:solidFill>
                <a:latin typeface="Times New Roman" pitchFamily="18" charset="0"/>
                <a:ea typeface="Roboto" panose="02000000000000000000" pitchFamily="2" charset="0"/>
                <a:cs typeface="Times New Roman" pitchFamily="18" charset="0"/>
              </a:rPr>
              <a:t> </a:t>
            </a:r>
            <a:r>
              <a:rPr lang="en-US" sz="2200" b="1" dirty="0" err="1">
                <a:solidFill>
                  <a:srgbClr val="FF0000"/>
                </a:solidFill>
                <a:latin typeface="Times New Roman" pitchFamily="18" charset="0"/>
                <a:ea typeface="Roboto" panose="02000000000000000000" pitchFamily="2" charset="0"/>
                <a:cs typeface="Times New Roman" pitchFamily="18" charset="0"/>
              </a:rPr>
              <a:t>nhạc</a:t>
            </a:r>
            <a:r>
              <a:rPr lang="en-US" sz="2200" b="1" dirty="0">
                <a:solidFill>
                  <a:srgbClr val="FF0000"/>
                </a:solidFill>
                <a:latin typeface="Times New Roman" pitchFamily="18" charset="0"/>
                <a:ea typeface="Roboto" panose="02000000000000000000" pitchFamily="2" charset="0"/>
                <a:cs typeface="Times New Roman" pitchFamily="18" charset="0"/>
              </a:rPr>
              <a:t> </a:t>
            </a:r>
            <a:r>
              <a:rPr lang="vi-VN" sz="2200" b="1" dirty="0">
                <a:solidFill>
                  <a:srgbClr val="FF0000"/>
                </a:solidFill>
                <a:latin typeface="Times New Roman" pitchFamily="18" charset="0"/>
                <a:ea typeface="Roboto" panose="02000000000000000000" pitchFamily="2" charset="0"/>
                <a:cs typeface="Times New Roman" pitchFamily="18" charset="0"/>
              </a:rPr>
              <a:t>theo tiếp cận đa văn hoá </a:t>
            </a:r>
            <a:endParaRPr lang="en-US" sz="2200" dirty="0">
              <a:solidFill>
                <a:srgbClr val="FF0000"/>
              </a:solidFill>
              <a:latin typeface="Times New Roman" pitchFamily="18" charset="0"/>
              <a:ea typeface="Roboto" panose="02000000000000000000" pitchFamily="2" charset="0"/>
              <a:cs typeface="Times New Roman" pitchFamily="18" charset="0"/>
            </a:endParaRPr>
          </a:p>
        </p:txBody>
      </p:sp>
      <p:cxnSp>
        <p:nvCxnSpPr>
          <p:cNvPr id="9" name="Straight Connector 8">
            <a:extLst>
              <a:ext uri="{FF2B5EF4-FFF2-40B4-BE49-F238E27FC236}">
                <a16:creationId xmlns:a16="http://schemas.microsoft.com/office/drawing/2014/main" id="{6E990468-5AF8-96BD-FBC8-4C07657299F2}"/>
              </a:ext>
            </a:extLst>
          </p:cNvPr>
          <p:cNvCxnSpPr>
            <a:cxnSpLocks/>
          </p:cNvCxnSpPr>
          <p:nvPr/>
        </p:nvCxnSpPr>
        <p:spPr>
          <a:xfrm>
            <a:off x="8569927" y="1918749"/>
            <a:ext cx="0" cy="67714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70856CE-5D3F-EEFE-BC55-9B2226E0F09E}"/>
              </a:ext>
            </a:extLst>
          </p:cNvPr>
          <p:cNvCxnSpPr>
            <a:cxnSpLocks/>
          </p:cNvCxnSpPr>
          <p:nvPr/>
        </p:nvCxnSpPr>
        <p:spPr>
          <a:xfrm>
            <a:off x="6160430" y="1869054"/>
            <a:ext cx="0" cy="7433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B08D10A-B45E-B0EA-7909-C22F3001F2CD}"/>
              </a:ext>
            </a:extLst>
          </p:cNvPr>
          <p:cNvCxnSpPr>
            <a:cxnSpLocks/>
          </p:cNvCxnSpPr>
          <p:nvPr/>
        </p:nvCxnSpPr>
        <p:spPr>
          <a:xfrm>
            <a:off x="3647728" y="1869054"/>
            <a:ext cx="0" cy="7433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descr="hình nền động dây ngang đẹp 1 (138)">
            <a:extLst>
              <a:ext uri="{FF2B5EF4-FFF2-40B4-BE49-F238E27FC236}">
                <a16:creationId xmlns:a16="http://schemas.microsoft.com/office/drawing/2014/main" id="{4C83A69D-62E6-5C53-AD96-80A5BADA60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370" y="6105524"/>
            <a:ext cx="11233246" cy="752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1822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fill="hold"/>
                                        <p:tgtEl>
                                          <p:spTgt spid="18"/>
                                        </p:tgtEl>
                                        <p:attrNameLst>
                                          <p:attrName>ppt_x</p:attrName>
                                        </p:attrNameLst>
                                      </p:cBhvr>
                                      <p:tavLst>
                                        <p:tav tm="0">
                                          <p:val>
                                            <p:strVal val="#ppt_x"/>
                                          </p:val>
                                        </p:tav>
                                        <p:tav tm="100000">
                                          <p:val>
                                            <p:strVal val="#ppt_x"/>
                                          </p:val>
                                        </p:tav>
                                      </p:tavLst>
                                    </p:anim>
                                    <p:anim calcmode="lin" valueType="num">
                                      <p:cBhvr additive="base">
                                        <p:cTn id="15" dur="500" fill="hold"/>
                                        <p:tgtEl>
                                          <p:spTgt spid="18"/>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ppt_x"/>
                                          </p:val>
                                        </p:tav>
                                        <p:tav tm="100000">
                                          <p:val>
                                            <p:strVal val="#ppt_x"/>
                                          </p:val>
                                        </p:tav>
                                      </p:tavLst>
                                    </p:anim>
                                    <p:anim calcmode="lin" valueType="num">
                                      <p:cBhvr additive="base">
                                        <p:cTn id="27" dur="500" fill="hold"/>
                                        <p:tgtEl>
                                          <p:spTgt spid="9"/>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25"/>
                                        </p:tgtEl>
                                        <p:attrNameLst>
                                          <p:attrName>style.visibility</p:attrName>
                                        </p:attrNameLst>
                                      </p:cBhvr>
                                      <p:to>
                                        <p:strVal val="visible"/>
                                      </p:to>
                                    </p:set>
                                    <p:anim calcmode="lin" valueType="num">
                                      <p:cBhvr additive="base">
                                        <p:cTn id="30" dur="500" fill="hold"/>
                                        <p:tgtEl>
                                          <p:spTgt spid="25"/>
                                        </p:tgtEl>
                                        <p:attrNameLst>
                                          <p:attrName>ppt_x</p:attrName>
                                        </p:attrNameLst>
                                      </p:cBhvr>
                                      <p:tavLst>
                                        <p:tav tm="0">
                                          <p:val>
                                            <p:strVal val="#ppt_x"/>
                                          </p:val>
                                        </p:tav>
                                        <p:tav tm="100000">
                                          <p:val>
                                            <p:strVal val="#ppt_x"/>
                                          </p:val>
                                        </p:tav>
                                      </p:tavLst>
                                    </p:anim>
                                    <p:anim calcmode="lin" valueType="num">
                                      <p:cBhvr additive="base">
                                        <p:cTn id="31" dur="500" fill="hold"/>
                                        <p:tgtEl>
                                          <p:spTgt spid="25"/>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additive="base">
                                        <p:cTn id="34" dur="500" fill="hold"/>
                                        <p:tgtEl>
                                          <p:spTgt spid="14"/>
                                        </p:tgtEl>
                                        <p:attrNameLst>
                                          <p:attrName>ppt_x</p:attrName>
                                        </p:attrNameLst>
                                      </p:cBhvr>
                                      <p:tavLst>
                                        <p:tav tm="0">
                                          <p:val>
                                            <p:strVal val="#ppt_x"/>
                                          </p:val>
                                        </p:tav>
                                        <p:tav tm="100000">
                                          <p:val>
                                            <p:strVal val="#ppt_x"/>
                                          </p:val>
                                        </p:tav>
                                      </p:tavLst>
                                    </p:anim>
                                    <p:anim calcmode="lin" valueType="num">
                                      <p:cBhvr additive="base">
                                        <p:cTn id="3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1000"/>
                                        <p:tgtEl>
                                          <p:spTgt spid="3"/>
                                        </p:tgtEl>
                                      </p:cBhvr>
                                    </p:animEffect>
                                    <p:anim calcmode="lin" valueType="num">
                                      <p:cBhvr>
                                        <p:cTn id="41" dur="1000" fill="hold"/>
                                        <p:tgtEl>
                                          <p:spTgt spid="3"/>
                                        </p:tgtEl>
                                        <p:attrNameLst>
                                          <p:attrName>ppt_x</p:attrName>
                                        </p:attrNameLst>
                                      </p:cBhvr>
                                      <p:tavLst>
                                        <p:tav tm="0">
                                          <p:val>
                                            <p:strVal val="#ppt_x"/>
                                          </p:val>
                                        </p:tav>
                                        <p:tav tm="100000">
                                          <p:val>
                                            <p:strVal val="#ppt_x"/>
                                          </p:val>
                                        </p:tav>
                                      </p:tavLst>
                                    </p:anim>
                                    <p:anim calcmode="lin" valueType="num">
                                      <p:cBhvr>
                                        <p:cTn id="4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fade">
                                      <p:cBhvr>
                                        <p:cTn id="47" dur="1000"/>
                                        <p:tgtEl>
                                          <p:spTgt spid="2"/>
                                        </p:tgtEl>
                                      </p:cBhvr>
                                    </p:animEffect>
                                    <p:anim calcmode="lin" valueType="num">
                                      <p:cBhvr>
                                        <p:cTn id="48" dur="1000" fill="hold"/>
                                        <p:tgtEl>
                                          <p:spTgt spid="2"/>
                                        </p:tgtEl>
                                        <p:attrNameLst>
                                          <p:attrName>ppt_x</p:attrName>
                                        </p:attrNameLst>
                                      </p:cBhvr>
                                      <p:tavLst>
                                        <p:tav tm="0">
                                          <p:val>
                                            <p:strVal val="#ppt_x"/>
                                          </p:val>
                                        </p:tav>
                                        <p:tav tm="100000">
                                          <p:val>
                                            <p:strVal val="#ppt_x"/>
                                          </p:val>
                                        </p:tav>
                                      </p:tavLst>
                                    </p:anim>
                                    <p:anim calcmode="lin" valueType="num">
                                      <p:cBhvr>
                                        <p:cTn id="4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fade">
                                      <p:cBhvr>
                                        <p:cTn id="54" dur="1000"/>
                                        <p:tgtEl>
                                          <p:spTgt spid="4"/>
                                        </p:tgtEl>
                                      </p:cBhvr>
                                    </p:animEffect>
                                    <p:anim calcmode="lin" valueType="num">
                                      <p:cBhvr>
                                        <p:cTn id="55" dur="1000" fill="hold"/>
                                        <p:tgtEl>
                                          <p:spTgt spid="4"/>
                                        </p:tgtEl>
                                        <p:attrNameLst>
                                          <p:attrName>ppt_x</p:attrName>
                                        </p:attrNameLst>
                                      </p:cBhvr>
                                      <p:tavLst>
                                        <p:tav tm="0">
                                          <p:val>
                                            <p:strVal val="#ppt_x"/>
                                          </p:val>
                                        </p:tav>
                                        <p:tav tm="100000">
                                          <p:val>
                                            <p:strVal val="#ppt_x"/>
                                          </p:val>
                                        </p:tav>
                                      </p:tavLst>
                                    </p:anim>
                                    <p:anim calcmode="lin" valueType="num">
                                      <p:cBhvr>
                                        <p:cTn id="5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5"/>
                                        </p:tgtEl>
                                        <p:attrNameLst>
                                          <p:attrName>style.visibility</p:attrName>
                                        </p:attrNameLst>
                                      </p:cBhvr>
                                      <p:to>
                                        <p:strVal val="visible"/>
                                      </p:to>
                                    </p:set>
                                    <p:animEffect transition="in" filter="fade">
                                      <p:cBhvr>
                                        <p:cTn id="61" dur="1000"/>
                                        <p:tgtEl>
                                          <p:spTgt spid="5"/>
                                        </p:tgtEl>
                                      </p:cBhvr>
                                    </p:animEffect>
                                    <p:anim calcmode="lin" valueType="num">
                                      <p:cBhvr>
                                        <p:cTn id="62" dur="1000" fill="hold"/>
                                        <p:tgtEl>
                                          <p:spTgt spid="5"/>
                                        </p:tgtEl>
                                        <p:attrNameLst>
                                          <p:attrName>ppt_x</p:attrName>
                                        </p:attrNameLst>
                                      </p:cBhvr>
                                      <p:tavLst>
                                        <p:tav tm="0">
                                          <p:val>
                                            <p:strVal val="#ppt_x"/>
                                          </p:val>
                                        </p:tav>
                                        <p:tav tm="100000">
                                          <p:val>
                                            <p:strVal val="#ppt_x"/>
                                          </p:val>
                                        </p:tav>
                                      </p:tavLst>
                                    </p:anim>
                                    <p:anim calcmode="lin" valueType="num">
                                      <p:cBhvr>
                                        <p:cTn id="6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6"/>
                                        </p:tgtEl>
                                        <p:attrNameLst>
                                          <p:attrName>style.visibility</p:attrName>
                                        </p:attrNameLst>
                                      </p:cBhvr>
                                      <p:to>
                                        <p:strVal val="visible"/>
                                      </p:to>
                                    </p:set>
                                    <p:animEffect transition="in" filter="fade">
                                      <p:cBhvr>
                                        <p:cTn id="68" dur="1000"/>
                                        <p:tgtEl>
                                          <p:spTgt spid="6"/>
                                        </p:tgtEl>
                                      </p:cBhvr>
                                    </p:animEffect>
                                    <p:anim calcmode="lin" valueType="num">
                                      <p:cBhvr>
                                        <p:cTn id="69" dur="1000" fill="hold"/>
                                        <p:tgtEl>
                                          <p:spTgt spid="6"/>
                                        </p:tgtEl>
                                        <p:attrNameLst>
                                          <p:attrName>ppt_x</p:attrName>
                                        </p:attrNameLst>
                                      </p:cBhvr>
                                      <p:tavLst>
                                        <p:tav tm="0">
                                          <p:val>
                                            <p:strVal val="#ppt_x"/>
                                          </p:val>
                                        </p:tav>
                                        <p:tav tm="100000">
                                          <p:val>
                                            <p:strVal val="#ppt_x"/>
                                          </p:val>
                                        </p:tav>
                                      </p:tavLst>
                                    </p:anim>
                                    <p:anim calcmode="lin" valueType="num">
                                      <p:cBhvr>
                                        <p:cTn id="7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P spid="2" grpId="0" animBg="1"/>
      <p:bldP spid="4" grpId="0" animBg="1"/>
      <p:bldP spid="5"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FBDD5EB-C001-0E4B-24F3-832FF6B57EEB}"/>
              </a:ext>
            </a:extLst>
          </p:cNvPr>
          <p:cNvSpPr/>
          <p:nvPr/>
        </p:nvSpPr>
        <p:spPr>
          <a:xfrm>
            <a:off x="4306039" y="655264"/>
            <a:ext cx="7478593" cy="1837631"/>
          </a:xfrm>
          <a:prstGeom prst="rect">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tabLst>
                <a:tab pos="630555" algn="l"/>
              </a:tabLst>
            </a:pPr>
            <a:r>
              <a:rPr lang="en-US" sz="2800" b="1" dirty="0">
                <a:solidFill>
                  <a:schemeClr val="accent6">
                    <a:lumMod val="75000"/>
                  </a:schemeClr>
                </a:solidFill>
                <a:effectLst/>
                <a:latin typeface="Times New Roman" pitchFamily="18" charset="0"/>
                <a:ea typeface="Roboto Black" panose="02000000000000000000" pitchFamily="2" charset="0"/>
                <a:cs typeface="Times New Roman" pitchFamily="18" charset="0"/>
              </a:rPr>
              <a:t>Y</a:t>
            </a:r>
            <a:r>
              <a:rPr lang="vi-VN" sz="2800" b="1" dirty="0">
                <a:solidFill>
                  <a:schemeClr val="accent6">
                    <a:lumMod val="75000"/>
                  </a:schemeClr>
                </a:solidFill>
                <a:effectLst/>
                <a:latin typeface="Times New Roman" pitchFamily="18" charset="0"/>
                <a:ea typeface="Roboto Black" panose="02000000000000000000" pitchFamily="2" charset="0"/>
                <a:cs typeface="Times New Roman" pitchFamily="18" charset="0"/>
              </a:rPr>
              <a:t>êu cầu đối v</a:t>
            </a:r>
            <a:r>
              <a:rPr lang="en-US" sz="2800" b="1" dirty="0">
                <a:solidFill>
                  <a:schemeClr val="accent6">
                    <a:lumMod val="75000"/>
                  </a:schemeClr>
                </a:solidFill>
                <a:effectLst/>
                <a:latin typeface="Times New Roman" pitchFamily="18" charset="0"/>
                <a:ea typeface="Roboto Black" panose="02000000000000000000" pitchFamily="2" charset="0"/>
                <a:cs typeface="Times New Roman" pitchFamily="18" charset="0"/>
              </a:rPr>
              <a:t>ớ</a:t>
            </a:r>
            <a:r>
              <a:rPr lang="vi-VN" sz="2800" b="1" dirty="0">
                <a:solidFill>
                  <a:schemeClr val="accent6">
                    <a:lumMod val="75000"/>
                  </a:schemeClr>
                </a:solidFill>
                <a:effectLst/>
                <a:latin typeface="Times New Roman" pitchFamily="18" charset="0"/>
                <a:ea typeface="Roboto Black" panose="02000000000000000000" pitchFamily="2" charset="0"/>
                <a:cs typeface="Times New Roman" pitchFamily="18" charset="0"/>
              </a:rPr>
              <a:t>i </a:t>
            </a:r>
            <a:r>
              <a:rPr lang="en-US" sz="2800" b="1" dirty="0" err="1">
                <a:solidFill>
                  <a:schemeClr val="accent6">
                    <a:lumMod val="75000"/>
                  </a:schemeClr>
                </a:solidFill>
                <a:effectLst/>
                <a:latin typeface="Times New Roman" pitchFamily="18" charset="0"/>
                <a:ea typeface="Roboto Black" panose="02000000000000000000" pitchFamily="2" charset="0"/>
                <a:cs typeface="Times New Roman" pitchFamily="18" charset="0"/>
              </a:rPr>
              <a:t>giáo</a:t>
            </a:r>
            <a:r>
              <a:rPr lang="en-US" sz="2800" b="1" dirty="0">
                <a:solidFill>
                  <a:schemeClr val="accent6">
                    <a:lumMod val="75000"/>
                  </a:schemeClr>
                </a:solidFill>
                <a:effectLst/>
                <a:latin typeface="Times New Roman" pitchFamily="18" charset="0"/>
                <a:ea typeface="Roboto Black" panose="02000000000000000000" pitchFamily="2" charset="0"/>
                <a:cs typeface="Times New Roman" pitchFamily="18" charset="0"/>
              </a:rPr>
              <a:t> </a:t>
            </a:r>
            <a:r>
              <a:rPr lang="en-US" sz="2800" b="1" dirty="0" err="1">
                <a:solidFill>
                  <a:schemeClr val="accent6">
                    <a:lumMod val="75000"/>
                  </a:schemeClr>
                </a:solidFill>
                <a:effectLst/>
                <a:latin typeface="Times New Roman" pitchFamily="18" charset="0"/>
                <a:ea typeface="Roboto Black" panose="02000000000000000000" pitchFamily="2" charset="0"/>
                <a:cs typeface="Times New Roman" pitchFamily="18" charset="0"/>
              </a:rPr>
              <a:t>dục</a:t>
            </a:r>
            <a:r>
              <a:rPr lang="vi-VN" sz="2800" b="1" dirty="0">
                <a:solidFill>
                  <a:schemeClr val="accent6">
                    <a:lumMod val="75000"/>
                  </a:schemeClr>
                </a:solidFill>
                <a:effectLst/>
                <a:latin typeface="Times New Roman" pitchFamily="18" charset="0"/>
                <a:ea typeface="Roboto Black" panose="02000000000000000000" pitchFamily="2" charset="0"/>
                <a:cs typeface="Times New Roman" pitchFamily="18" charset="0"/>
              </a:rPr>
              <a:t> âm nhạc cho trẻ </a:t>
            </a:r>
            <a:r>
              <a:rPr lang="en-US" sz="2800" b="1" dirty="0" err="1">
                <a:solidFill>
                  <a:schemeClr val="accent6">
                    <a:lumMod val="75000"/>
                  </a:schemeClr>
                </a:solidFill>
                <a:effectLst/>
                <a:latin typeface="Times New Roman" pitchFamily="18" charset="0"/>
                <a:ea typeface="Roboto Black" panose="02000000000000000000" pitchFamily="2" charset="0"/>
                <a:cs typeface="Times New Roman" pitchFamily="18" charset="0"/>
              </a:rPr>
              <a:t>mầm</a:t>
            </a:r>
            <a:r>
              <a:rPr lang="en-US" sz="2800" b="1" dirty="0">
                <a:solidFill>
                  <a:schemeClr val="accent6">
                    <a:lumMod val="75000"/>
                  </a:schemeClr>
                </a:solidFill>
                <a:effectLst/>
                <a:latin typeface="Times New Roman" pitchFamily="18" charset="0"/>
                <a:ea typeface="Roboto Black" panose="02000000000000000000" pitchFamily="2" charset="0"/>
                <a:cs typeface="Times New Roman" pitchFamily="18" charset="0"/>
              </a:rPr>
              <a:t> non</a:t>
            </a:r>
            <a:r>
              <a:rPr lang="vi-VN" sz="2800" b="1" dirty="0">
                <a:solidFill>
                  <a:schemeClr val="accent6">
                    <a:lumMod val="75000"/>
                  </a:schemeClr>
                </a:solidFill>
                <a:effectLst/>
                <a:latin typeface="Times New Roman" pitchFamily="18" charset="0"/>
                <a:ea typeface="Roboto Black" panose="02000000000000000000" pitchFamily="2" charset="0"/>
                <a:cs typeface="Times New Roman" pitchFamily="18" charset="0"/>
              </a:rPr>
              <a:t> theo tiếp c</a:t>
            </a:r>
            <a:r>
              <a:rPr lang="en-US" sz="2800" b="1" dirty="0">
                <a:solidFill>
                  <a:schemeClr val="accent6">
                    <a:lumMod val="75000"/>
                  </a:schemeClr>
                </a:solidFill>
                <a:effectLst/>
                <a:latin typeface="Times New Roman" pitchFamily="18" charset="0"/>
                <a:ea typeface="Roboto Black" panose="02000000000000000000" pitchFamily="2" charset="0"/>
                <a:cs typeface="Times New Roman" pitchFamily="18" charset="0"/>
              </a:rPr>
              <a:t>ậ</a:t>
            </a:r>
            <a:r>
              <a:rPr lang="vi-VN" sz="2800" b="1" dirty="0">
                <a:solidFill>
                  <a:schemeClr val="accent6">
                    <a:lumMod val="75000"/>
                  </a:schemeClr>
                </a:solidFill>
                <a:effectLst/>
                <a:latin typeface="Times New Roman" pitchFamily="18" charset="0"/>
                <a:ea typeface="Roboto Black" panose="02000000000000000000" pitchFamily="2" charset="0"/>
                <a:cs typeface="Times New Roman" pitchFamily="18" charset="0"/>
              </a:rPr>
              <a:t>n đa văn hoá</a:t>
            </a:r>
            <a:endParaRPr lang="en-US" sz="2800" dirty="0">
              <a:solidFill>
                <a:schemeClr val="accent6">
                  <a:lumMod val="75000"/>
                </a:schemeClr>
              </a:solidFill>
              <a:effectLst/>
              <a:latin typeface="Times New Roman" pitchFamily="18" charset="0"/>
              <a:ea typeface="Roboto Black" panose="02000000000000000000" pitchFamily="2" charset="0"/>
              <a:cs typeface="Times New Roman" pitchFamily="18" charset="0"/>
            </a:endParaRPr>
          </a:p>
        </p:txBody>
      </p:sp>
      <p:sp>
        <p:nvSpPr>
          <p:cNvPr id="2" name="Rectangle 1">
            <a:extLst>
              <a:ext uri="{FF2B5EF4-FFF2-40B4-BE49-F238E27FC236}">
                <a16:creationId xmlns:a16="http://schemas.microsoft.com/office/drawing/2014/main" id="{C042801F-F636-97B9-6F95-702F69E18422}"/>
              </a:ext>
            </a:extLst>
          </p:cNvPr>
          <p:cNvSpPr/>
          <p:nvPr/>
        </p:nvSpPr>
        <p:spPr>
          <a:xfrm>
            <a:off x="4306038" y="4146224"/>
            <a:ext cx="7478593" cy="1837631"/>
          </a:xfrm>
          <a:prstGeom prst="rect">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600" b="1" dirty="0" err="1">
                <a:solidFill>
                  <a:schemeClr val="accent6">
                    <a:lumMod val="75000"/>
                  </a:schemeClr>
                </a:solidFill>
                <a:effectLst/>
                <a:latin typeface="Times New Roman" pitchFamily="18" charset="0"/>
                <a:ea typeface="Roboto Black" panose="02000000000000000000" pitchFamily="2" charset="0"/>
                <a:cs typeface="Times New Roman" pitchFamily="18" charset="0"/>
              </a:rPr>
              <a:t>Yêu</a:t>
            </a:r>
            <a:r>
              <a:rPr lang="vi-VN" sz="2600" b="1" dirty="0">
                <a:solidFill>
                  <a:schemeClr val="accent6">
                    <a:lumMod val="75000"/>
                  </a:schemeClr>
                </a:solidFill>
                <a:effectLst/>
                <a:latin typeface="Times New Roman" pitchFamily="18" charset="0"/>
                <a:ea typeface="Roboto Black" panose="02000000000000000000" pitchFamily="2" charset="0"/>
                <a:cs typeface="Times New Roman" pitchFamily="18" charset="0"/>
              </a:rPr>
              <a:t> cầu</a:t>
            </a:r>
            <a:r>
              <a:rPr lang="en-US" sz="2600" b="1" dirty="0">
                <a:solidFill>
                  <a:schemeClr val="accent6">
                    <a:lumMod val="75000"/>
                  </a:schemeClr>
                </a:solidFill>
                <a:effectLst/>
                <a:latin typeface="Times New Roman" pitchFamily="18" charset="0"/>
                <a:ea typeface="Roboto Black" panose="02000000000000000000" pitchFamily="2" charset="0"/>
                <a:cs typeface="Times New Roman" pitchFamily="18" charset="0"/>
              </a:rPr>
              <a:t> </a:t>
            </a:r>
            <a:r>
              <a:rPr lang="en-US" sz="2600" b="1" dirty="0" err="1">
                <a:solidFill>
                  <a:schemeClr val="accent6">
                    <a:lumMod val="75000"/>
                  </a:schemeClr>
                </a:solidFill>
                <a:effectLst/>
                <a:latin typeface="Times New Roman" pitchFamily="18" charset="0"/>
                <a:ea typeface="Roboto Black" panose="02000000000000000000" pitchFamily="2" charset="0"/>
                <a:cs typeface="Times New Roman" pitchFamily="18" charset="0"/>
              </a:rPr>
              <a:t>tô</a:t>
            </a:r>
            <a:r>
              <a:rPr lang="en-US" sz="2600" b="1" dirty="0">
                <a:solidFill>
                  <a:schemeClr val="accent6">
                    <a:lumMod val="75000"/>
                  </a:schemeClr>
                </a:solidFill>
                <a:effectLst/>
                <a:latin typeface="Times New Roman" pitchFamily="18" charset="0"/>
                <a:ea typeface="Roboto Black" panose="02000000000000000000" pitchFamily="2" charset="0"/>
                <a:cs typeface="Times New Roman" pitchFamily="18" charset="0"/>
              </a:rPr>
              <a:t>̉ </a:t>
            </a:r>
            <a:r>
              <a:rPr lang="en-US" sz="2600" b="1" dirty="0" err="1">
                <a:solidFill>
                  <a:schemeClr val="accent6">
                    <a:lumMod val="75000"/>
                  </a:schemeClr>
                </a:solidFill>
                <a:effectLst/>
                <a:latin typeface="Times New Roman" pitchFamily="18" charset="0"/>
                <a:ea typeface="Roboto Black" panose="02000000000000000000" pitchFamily="2" charset="0"/>
                <a:cs typeface="Times New Roman" pitchFamily="18" charset="0"/>
              </a:rPr>
              <a:t>chức</a:t>
            </a:r>
            <a:r>
              <a:rPr lang="en-US" sz="2600" b="1" dirty="0">
                <a:solidFill>
                  <a:schemeClr val="accent6">
                    <a:lumMod val="75000"/>
                  </a:schemeClr>
                </a:solidFill>
                <a:effectLst/>
                <a:latin typeface="Times New Roman" pitchFamily="18" charset="0"/>
                <a:ea typeface="Roboto Black" panose="02000000000000000000" pitchFamily="2" charset="0"/>
                <a:cs typeface="Times New Roman" pitchFamily="18" charset="0"/>
              </a:rPr>
              <a:t> </a:t>
            </a:r>
            <a:r>
              <a:rPr lang="en-US" sz="2600" b="1" dirty="0" err="1">
                <a:solidFill>
                  <a:schemeClr val="accent6">
                    <a:lumMod val="75000"/>
                  </a:schemeClr>
                </a:solidFill>
                <a:effectLst/>
                <a:latin typeface="Times New Roman" pitchFamily="18" charset="0"/>
                <a:ea typeface="Roboto Black" panose="02000000000000000000" pitchFamily="2" charset="0"/>
                <a:cs typeface="Times New Roman" pitchFamily="18" charset="0"/>
              </a:rPr>
              <a:t>hoạt</a:t>
            </a:r>
            <a:r>
              <a:rPr lang="en-US" sz="2600" b="1" dirty="0">
                <a:solidFill>
                  <a:schemeClr val="accent6">
                    <a:lumMod val="75000"/>
                  </a:schemeClr>
                </a:solidFill>
                <a:effectLst/>
                <a:latin typeface="Times New Roman" pitchFamily="18" charset="0"/>
                <a:ea typeface="Roboto Black" panose="02000000000000000000" pitchFamily="2" charset="0"/>
                <a:cs typeface="Times New Roman" pitchFamily="18" charset="0"/>
              </a:rPr>
              <a:t> </a:t>
            </a:r>
            <a:r>
              <a:rPr lang="en-US" sz="2600" b="1" dirty="0" err="1">
                <a:solidFill>
                  <a:schemeClr val="accent6">
                    <a:lumMod val="75000"/>
                  </a:schemeClr>
                </a:solidFill>
                <a:effectLst/>
                <a:latin typeface="Times New Roman" pitchFamily="18" charset="0"/>
                <a:ea typeface="Roboto Black" panose="02000000000000000000" pitchFamily="2" charset="0"/>
                <a:cs typeface="Times New Roman" pitchFamily="18" charset="0"/>
              </a:rPr>
              <a:t>động</a:t>
            </a:r>
            <a:r>
              <a:rPr lang="en-US" sz="2600" b="1" dirty="0">
                <a:solidFill>
                  <a:schemeClr val="accent6">
                    <a:lumMod val="75000"/>
                  </a:schemeClr>
                </a:solidFill>
                <a:effectLst/>
                <a:latin typeface="Times New Roman" pitchFamily="18" charset="0"/>
                <a:ea typeface="Roboto Black" panose="02000000000000000000" pitchFamily="2" charset="0"/>
                <a:cs typeface="Times New Roman" pitchFamily="18" charset="0"/>
              </a:rPr>
              <a:t> </a:t>
            </a:r>
            <a:r>
              <a:rPr lang="en-US" sz="2600" b="1" dirty="0" err="1">
                <a:solidFill>
                  <a:schemeClr val="accent6">
                    <a:lumMod val="75000"/>
                  </a:schemeClr>
                </a:solidFill>
                <a:effectLst/>
                <a:latin typeface="Times New Roman" pitchFamily="18" charset="0"/>
                <a:ea typeface="Roboto Black" panose="02000000000000000000" pitchFamily="2" charset="0"/>
                <a:cs typeface="Times New Roman" pitchFamily="18" charset="0"/>
              </a:rPr>
              <a:t>giáo</a:t>
            </a:r>
            <a:r>
              <a:rPr lang="en-US" sz="2600" b="1" dirty="0">
                <a:solidFill>
                  <a:schemeClr val="accent6">
                    <a:lumMod val="75000"/>
                  </a:schemeClr>
                </a:solidFill>
                <a:effectLst/>
                <a:latin typeface="Times New Roman" pitchFamily="18" charset="0"/>
                <a:ea typeface="Roboto Black" panose="02000000000000000000" pitchFamily="2" charset="0"/>
                <a:cs typeface="Times New Roman" pitchFamily="18" charset="0"/>
              </a:rPr>
              <a:t> </a:t>
            </a:r>
            <a:r>
              <a:rPr lang="en-US" sz="2600" b="1" dirty="0" err="1">
                <a:solidFill>
                  <a:schemeClr val="accent6">
                    <a:lumMod val="75000"/>
                  </a:schemeClr>
                </a:solidFill>
                <a:effectLst/>
                <a:latin typeface="Times New Roman" pitchFamily="18" charset="0"/>
                <a:ea typeface="Roboto Black" panose="02000000000000000000" pitchFamily="2" charset="0"/>
                <a:cs typeface="Times New Roman" pitchFamily="18" charset="0"/>
              </a:rPr>
              <a:t>dục</a:t>
            </a:r>
            <a:r>
              <a:rPr lang="en-US" sz="2600" b="1" dirty="0">
                <a:solidFill>
                  <a:schemeClr val="accent6">
                    <a:lumMod val="75000"/>
                  </a:schemeClr>
                </a:solidFill>
                <a:effectLst/>
                <a:latin typeface="Times New Roman" pitchFamily="18" charset="0"/>
                <a:ea typeface="Roboto Black" panose="02000000000000000000" pitchFamily="2" charset="0"/>
                <a:cs typeface="Times New Roman" pitchFamily="18" charset="0"/>
              </a:rPr>
              <a:t> </a:t>
            </a:r>
            <a:r>
              <a:rPr lang="en-US" sz="2600" b="1" dirty="0" err="1">
                <a:solidFill>
                  <a:schemeClr val="accent6">
                    <a:lumMod val="75000"/>
                  </a:schemeClr>
                </a:solidFill>
                <a:effectLst/>
                <a:latin typeface="Times New Roman" pitchFamily="18" charset="0"/>
                <a:ea typeface="Roboto Black" panose="02000000000000000000" pitchFamily="2" charset="0"/>
                <a:cs typeface="Times New Roman" pitchFamily="18" charset="0"/>
              </a:rPr>
              <a:t>âm</a:t>
            </a:r>
            <a:r>
              <a:rPr lang="en-US" sz="2600" b="1" dirty="0">
                <a:solidFill>
                  <a:schemeClr val="accent6">
                    <a:lumMod val="75000"/>
                  </a:schemeClr>
                </a:solidFill>
                <a:effectLst/>
                <a:latin typeface="Times New Roman" pitchFamily="18" charset="0"/>
                <a:ea typeface="Roboto Black" panose="02000000000000000000" pitchFamily="2" charset="0"/>
                <a:cs typeface="Times New Roman" pitchFamily="18" charset="0"/>
              </a:rPr>
              <a:t> </a:t>
            </a:r>
            <a:r>
              <a:rPr lang="en-US" sz="2600" b="1" dirty="0" err="1">
                <a:solidFill>
                  <a:schemeClr val="accent6">
                    <a:lumMod val="75000"/>
                  </a:schemeClr>
                </a:solidFill>
                <a:effectLst/>
                <a:latin typeface="Times New Roman" pitchFamily="18" charset="0"/>
                <a:ea typeface="Roboto Black" panose="02000000000000000000" pitchFamily="2" charset="0"/>
                <a:cs typeface="Times New Roman" pitchFamily="18" charset="0"/>
              </a:rPr>
              <a:t>nhạc</a:t>
            </a:r>
            <a:r>
              <a:rPr lang="en-US" sz="2600" b="1" dirty="0">
                <a:solidFill>
                  <a:schemeClr val="accent6">
                    <a:lumMod val="75000"/>
                  </a:schemeClr>
                </a:solidFill>
                <a:effectLst/>
                <a:latin typeface="Times New Roman" pitchFamily="18" charset="0"/>
                <a:ea typeface="Roboto Black" panose="02000000000000000000" pitchFamily="2" charset="0"/>
                <a:cs typeface="Times New Roman" pitchFamily="18" charset="0"/>
              </a:rPr>
              <a:t> </a:t>
            </a:r>
            <a:r>
              <a:rPr lang="en-US" sz="2600" b="1" dirty="0" err="1">
                <a:solidFill>
                  <a:schemeClr val="accent6">
                    <a:lumMod val="75000"/>
                  </a:schemeClr>
                </a:solidFill>
                <a:effectLst/>
                <a:latin typeface="Times New Roman" pitchFamily="18" charset="0"/>
                <a:ea typeface="Roboto Black" panose="02000000000000000000" pitchFamily="2" charset="0"/>
                <a:cs typeface="Times New Roman" pitchFamily="18" charset="0"/>
              </a:rPr>
              <a:t>cho</a:t>
            </a:r>
            <a:r>
              <a:rPr lang="en-US" sz="2600" b="1" dirty="0">
                <a:solidFill>
                  <a:schemeClr val="accent6">
                    <a:lumMod val="75000"/>
                  </a:schemeClr>
                </a:solidFill>
                <a:effectLst/>
                <a:latin typeface="Times New Roman" pitchFamily="18" charset="0"/>
                <a:ea typeface="Roboto Black" panose="02000000000000000000" pitchFamily="2" charset="0"/>
                <a:cs typeface="Times New Roman" pitchFamily="18" charset="0"/>
              </a:rPr>
              <a:t> </a:t>
            </a:r>
            <a:r>
              <a:rPr lang="en-US" sz="2600" b="1" dirty="0" err="1">
                <a:solidFill>
                  <a:schemeClr val="accent6">
                    <a:lumMod val="75000"/>
                  </a:schemeClr>
                </a:solidFill>
                <a:effectLst/>
                <a:latin typeface="Times New Roman" pitchFamily="18" charset="0"/>
                <a:ea typeface="Roboto Black" panose="02000000000000000000" pitchFamily="2" charset="0"/>
                <a:cs typeface="Times New Roman" pitchFamily="18" charset="0"/>
              </a:rPr>
              <a:t>tre</a:t>
            </a:r>
            <a:r>
              <a:rPr lang="en-US" sz="2600" b="1" dirty="0">
                <a:solidFill>
                  <a:schemeClr val="accent6">
                    <a:lumMod val="75000"/>
                  </a:schemeClr>
                </a:solidFill>
                <a:effectLst/>
                <a:latin typeface="Times New Roman" pitchFamily="18" charset="0"/>
                <a:ea typeface="Roboto Black" panose="02000000000000000000" pitchFamily="2" charset="0"/>
                <a:cs typeface="Times New Roman" pitchFamily="18" charset="0"/>
              </a:rPr>
              <a:t>̉ </a:t>
            </a:r>
            <a:r>
              <a:rPr lang="en-US" sz="2600" b="1" dirty="0" err="1">
                <a:solidFill>
                  <a:schemeClr val="accent6">
                    <a:lumMod val="75000"/>
                  </a:schemeClr>
                </a:solidFill>
                <a:effectLst/>
                <a:latin typeface="Times New Roman" pitchFamily="18" charset="0"/>
                <a:ea typeface="Roboto Black" panose="02000000000000000000" pitchFamily="2" charset="0"/>
                <a:cs typeface="Times New Roman" pitchFamily="18" charset="0"/>
              </a:rPr>
              <a:t>mầm</a:t>
            </a:r>
            <a:r>
              <a:rPr lang="en-US" sz="2600" b="1" dirty="0">
                <a:solidFill>
                  <a:schemeClr val="accent6">
                    <a:lumMod val="75000"/>
                  </a:schemeClr>
                </a:solidFill>
                <a:effectLst/>
                <a:latin typeface="Times New Roman" pitchFamily="18" charset="0"/>
                <a:ea typeface="Roboto Black" panose="02000000000000000000" pitchFamily="2" charset="0"/>
                <a:cs typeface="Times New Roman" pitchFamily="18" charset="0"/>
              </a:rPr>
              <a:t> non </a:t>
            </a:r>
            <a:r>
              <a:rPr lang="en-US" sz="2600" b="1" dirty="0" err="1">
                <a:solidFill>
                  <a:schemeClr val="accent6">
                    <a:lumMod val="75000"/>
                  </a:schemeClr>
                </a:solidFill>
                <a:effectLst/>
                <a:latin typeface="Times New Roman" pitchFamily="18" charset="0"/>
                <a:ea typeface="Roboto Black" panose="02000000000000000000" pitchFamily="2" charset="0"/>
                <a:cs typeface="Times New Roman" pitchFamily="18" charset="0"/>
              </a:rPr>
              <a:t>theo</a:t>
            </a:r>
            <a:r>
              <a:rPr lang="vi-VN" sz="2600" b="1" dirty="0">
                <a:solidFill>
                  <a:schemeClr val="accent6">
                    <a:lumMod val="75000"/>
                  </a:schemeClr>
                </a:solidFill>
                <a:effectLst/>
                <a:latin typeface="Times New Roman" pitchFamily="18" charset="0"/>
                <a:ea typeface="Roboto Black" panose="02000000000000000000" pitchFamily="2" charset="0"/>
                <a:cs typeface="Times New Roman" pitchFamily="18" charset="0"/>
              </a:rPr>
              <a:t> hướng tiếp cận đa văn hoá</a:t>
            </a:r>
            <a:endParaRPr lang="en-US" sz="2600" dirty="0">
              <a:solidFill>
                <a:schemeClr val="accent6">
                  <a:lumMod val="75000"/>
                </a:schemeClr>
              </a:solidFill>
              <a:effectLst/>
              <a:latin typeface="Times New Roman" pitchFamily="18" charset="0"/>
              <a:ea typeface="Roboto Black" panose="02000000000000000000" pitchFamily="2" charset="0"/>
              <a:cs typeface="Times New Roman" pitchFamily="18" charset="0"/>
            </a:endParaRPr>
          </a:p>
        </p:txBody>
      </p:sp>
      <p:sp>
        <p:nvSpPr>
          <p:cNvPr id="8" name="Oval 7">
            <a:extLst>
              <a:ext uri="{FF2B5EF4-FFF2-40B4-BE49-F238E27FC236}">
                <a16:creationId xmlns:a16="http://schemas.microsoft.com/office/drawing/2014/main" id="{DA088BF0-859A-8C5D-7824-77EB5C41910F}"/>
              </a:ext>
            </a:extLst>
          </p:cNvPr>
          <p:cNvSpPr/>
          <p:nvPr/>
        </p:nvSpPr>
        <p:spPr>
          <a:xfrm>
            <a:off x="119336" y="1412776"/>
            <a:ext cx="3528392" cy="349751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FF00"/>
                </a:solidFill>
                <a:effectLst/>
                <a:latin typeface="Times New Roman" pitchFamily="18" charset="0"/>
                <a:ea typeface="Roboto Black" panose="02000000000000000000" pitchFamily="2" charset="0"/>
                <a:cs typeface="Times New Roman" pitchFamily="18" charset="0"/>
              </a:rPr>
              <a:t>HĐ1: </a:t>
            </a:r>
            <a:r>
              <a:rPr lang="en-US" sz="2000" b="1" dirty="0" err="1">
                <a:solidFill>
                  <a:srgbClr val="00FF00"/>
                </a:solidFill>
                <a:effectLst/>
                <a:latin typeface="Times New Roman" pitchFamily="18" charset="0"/>
                <a:ea typeface="Roboto Black" panose="02000000000000000000" pitchFamily="2" charset="0"/>
                <a:cs typeface="Times New Roman" pitchFamily="18" charset="0"/>
              </a:rPr>
              <a:t>Yêu</a:t>
            </a:r>
            <a:r>
              <a:rPr lang="vi-VN" sz="2000" b="1" dirty="0">
                <a:solidFill>
                  <a:srgbClr val="00FF00"/>
                </a:solidFill>
                <a:effectLst/>
                <a:latin typeface="Times New Roman" pitchFamily="18" charset="0"/>
                <a:ea typeface="Roboto Black" panose="02000000000000000000" pitchFamily="2" charset="0"/>
                <a:cs typeface="Times New Roman" pitchFamily="18" charset="0"/>
              </a:rPr>
              <a:t> cầu</a:t>
            </a:r>
            <a:r>
              <a:rPr lang="en-US" sz="2000" b="1" dirty="0">
                <a:solidFill>
                  <a:srgbClr val="00FF00"/>
                </a:solidFill>
                <a:effectLst/>
                <a:latin typeface="Times New Roman" pitchFamily="18" charset="0"/>
                <a:ea typeface="Roboto Black" panose="02000000000000000000" pitchFamily="2" charset="0"/>
                <a:cs typeface="Times New Roman" pitchFamily="18" charset="0"/>
              </a:rPr>
              <a:t> </a:t>
            </a:r>
            <a:r>
              <a:rPr lang="en-US" sz="2000" b="1" dirty="0" err="1">
                <a:solidFill>
                  <a:srgbClr val="00FF00"/>
                </a:solidFill>
                <a:effectLst/>
                <a:latin typeface="Times New Roman" pitchFamily="18" charset="0"/>
                <a:ea typeface="Roboto Black" panose="02000000000000000000" pitchFamily="2" charset="0"/>
                <a:cs typeface="Times New Roman" pitchFamily="18" charset="0"/>
              </a:rPr>
              <a:t>tô</a:t>
            </a:r>
            <a:r>
              <a:rPr lang="en-US" sz="2000" b="1" dirty="0">
                <a:solidFill>
                  <a:srgbClr val="00FF00"/>
                </a:solidFill>
                <a:effectLst/>
                <a:latin typeface="Times New Roman" pitchFamily="18" charset="0"/>
                <a:ea typeface="Roboto Black" panose="02000000000000000000" pitchFamily="2" charset="0"/>
                <a:cs typeface="Times New Roman" pitchFamily="18" charset="0"/>
              </a:rPr>
              <a:t>̉ </a:t>
            </a:r>
            <a:r>
              <a:rPr lang="en-US" sz="2000" b="1" dirty="0" err="1">
                <a:solidFill>
                  <a:srgbClr val="00FF00"/>
                </a:solidFill>
                <a:effectLst/>
                <a:latin typeface="Times New Roman" pitchFamily="18" charset="0"/>
                <a:ea typeface="Roboto Black" panose="02000000000000000000" pitchFamily="2" charset="0"/>
                <a:cs typeface="Times New Roman" pitchFamily="18" charset="0"/>
              </a:rPr>
              <a:t>chức</a:t>
            </a:r>
            <a:r>
              <a:rPr lang="en-US" sz="2000" b="1" dirty="0">
                <a:solidFill>
                  <a:srgbClr val="00FF00"/>
                </a:solidFill>
                <a:effectLst/>
                <a:latin typeface="Times New Roman" pitchFamily="18" charset="0"/>
                <a:ea typeface="Roboto Black" panose="02000000000000000000" pitchFamily="2" charset="0"/>
                <a:cs typeface="Times New Roman" pitchFamily="18" charset="0"/>
              </a:rPr>
              <a:t> </a:t>
            </a:r>
            <a:r>
              <a:rPr lang="en-US" sz="2000" b="1" dirty="0" err="1">
                <a:solidFill>
                  <a:srgbClr val="00FF00"/>
                </a:solidFill>
                <a:effectLst/>
                <a:latin typeface="Times New Roman" pitchFamily="18" charset="0"/>
                <a:ea typeface="Roboto Black" panose="02000000000000000000" pitchFamily="2" charset="0"/>
                <a:cs typeface="Times New Roman" pitchFamily="18" charset="0"/>
              </a:rPr>
              <a:t>hoạt</a:t>
            </a:r>
            <a:r>
              <a:rPr lang="en-US" sz="2000" b="1" dirty="0">
                <a:solidFill>
                  <a:srgbClr val="00FF00"/>
                </a:solidFill>
                <a:effectLst/>
                <a:latin typeface="Times New Roman" pitchFamily="18" charset="0"/>
                <a:ea typeface="Roboto Black" panose="02000000000000000000" pitchFamily="2" charset="0"/>
                <a:cs typeface="Times New Roman" pitchFamily="18" charset="0"/>
              </a:rPr>
              <a:t> </a:t>
            </a:r>
            <a:r>
              <a:rPr lang="en-US" sz="2000" b="1" dirty="0" err="1">
                <a:solidFill>
                  <a:srgbClr val="00FF00"/>
                </a:solidFill>
                <a:effectLst/>
                <a:latin typeface="Times New Roman" pitchFamily="18" charset="0"/>
                <a:ea typeface="Roboto Black" panose="02000000000000000000" pitchFamily="2" charset="0"/>
                <a:cs typeface="Times New Roman" pitchFamily="18" charset="0"/>
              </a:rPr>
              <a:t>động</a:t>
            </a:r>
            <a:r>
              <a:rPr lang="en-US" sz="2000" b="1" dirty="0">
                <a:solidFill>
                  <a:srgbClr val="00FF00"/>
                </a:solidFill>
                <a:effectLst/>
                <a:latin typeface="Times New Roman" pitchFamily="18" charset="0"/>
                <a:ea typeface="Roboto Black" panose="02000000000000000000" pitchFamily="2" charset="0"/>
                <a:cs typeface="Times New Roman" pitchFamily="18" charset="0"/>
              </a:rPr>
              <a:t> </a:t>
            </a:r>
            <a:r>
              <a:rPr lang="en-US" sz="2000" b="1" dirty="0" err="1">
                <a:solidFill>
                  <a:srgbClr val="00FF00"/>
                </a:solidFill>
                <a:effectLst/>
                <a:latin typeface="Times New Roman" pitchFamily="18" charset="0"/>
                <a:ea typeface="Roboto Black" panose="02000000000000000000" pitchFamily="2" charset="0"/>
                <a:cs typeface="Times New Roman" pitchFamily="18" charset="0"/>
              </a:rPr>
              <a:t>giáo</a:t>
            </a:r>
            <a:r>
              <a:rPr lang="en-US" sz="2000" b="1" dirty="0">
                <a:solidFill>
                  <a:srgbClr val="00FF00"/>
                </a:solidFill>
                <a:effectLst/>
                <a:latin typeface="Times New Roman" pitchFamily="18" charset="0"/>
                <a:ea typeface="Roboto Black" panose="02000000000000000000" pitchFamily="2" charset="0"/>
                <a:cs typeface="Times New Roman" pitchFamily="18" charset="0"/>
              </a:rPr>
              <a:t> </a:t>
            </a:r>
            <a:r>
              <a:rPr lang="en-US" sz="2000" b="1" dirty="0" err="1">
                <a:solidFill>
                  <a:srgbClr val="00FF00"/>
                </a:solidFill>
                <a:effectLst/>
                <a:latin typeface="Times New Roman" pitchFamily="18" charset="0"/>
                <a:ea typeface="Roboto Black" panose="02000000000000000000" pitchFamily="2" charset="0"/>
                <a:cs typeface="Times New Roman" pitchFamily="18" charset="0"/>
              </a:rPr>
              <a:t>dục</a:t>
            </a:r>
            <a:r>
              <a:rPr lang="en-US" sz="2000" b="1" dirty="0">
                <a:solidFill>
                  <a:srgbClr val="00FF00"/>
                </a:solidFill>
                <a:effectLst/>
                <a:latin typeface="Times New Roman" pitchFamily="18" charset="0"/>
                <a:ea typeface="Roboto Black" panose="02000000000000000000" pitchFamily="2" charset="0"/>
                <a:cs typeface="Times New Roman" pitchFamily="18" charset="0"/>
              </a:rPr>
              <a:t> </a:t>
            </a:r>
            <a:r>
              <a:rPr lang="en-US" sz="2000" b="1" dirty="0" err="1">
                <a:solidFill>
                  <a:srgbClr val="00FF00"/>
                </a:solidFill>
                <a:effectLst/>
                <a:latin typeface="Times New Roman" pitchFamily="18" charset="0"/>
                <a:ea typeface="Roboto Black" panose="02000000000000000000" pitchFamily="2" charset="0"/>
                <a:cs typeface="Times New Roman" pitchFamily="18" charset="0"/>
              </a:rPr>
              <a:t>âm</a:t>
            </a:r>
            <a:r>
              <a:rPr lang="en-US" sz="2000" b="1" dirty="0">
                <a:solidFill>
                  <a:srgbClr val="00FF00"/>
                </a:solidFill>
                <a:effectLst/>
                <a:latin typeface="Times New Roman" pitchFamily="18" charset="0"/>
                <a:ea typeface="Roboto Black" panose="02000000000000000000" pitchFamily="2" charset="0"/>
                <a:cs typeface="Times New Roman" pitchFamily="18" charset="0"/>
              </a:rPr>
              <a:t> </a:t>
            </a:r>
            <a:r>
              <a:rPr lang="en-US" sz="2000" b="1" dirty="0" err="1">
                <a:solidFill>
                  <a:srgbClr val="00FF00"/>
                </a:solidFill>
                <a:effectLst/>
                <a:latin typeface="Times New Roman" pitchFamily="18" charset="0"/>
                <a:ea typeface="Roboto Black" panose="02000000000000000000" pitchFamily="2" charset="0"/>
                <a:cs typeface="Times New Roman" pitchFamily="18" charset="0"/>
              </a:rPr>
              <a:t>nhạc</a:t>
            </a:r>
            <a:r>
              <a:rPr lang="en-US" sz="2000" b="1" dirty="0">
                <a:solidFill>
                  <a:srgbClr val="00FF00"/>
                </a:solidFill>
                <a:effectLst/>
                <a:latin typeface="Times New Roman" pitchFamily="18" charset="0"/>
                <a:ea typeface="Roboto Black" panose="02000000000000000000" pitchFamily="2" charset="0"/>
                <a:cs typeface="Times New Roman" pitchFamily="18" charset="0"/>
              </a:rPr>
              <a:t> </a:t>
            </a:r>
            <a:r>
              <a:rPr lang="en-US" sz="2000" b="1" dirty="0" err="1">
                <a:solidFill>
                  <a:srgbClr val="00FF00"/>
                </a:solidFill>
                <a:effectLst/>
                <a:latin typeface="Times New Roman" pitchFamily="18" charset="0"/>
                <a:ea typeface="Roboto Black" panose="02000000000000000000" pitchFamily="2" charset="0"/>
                <a:cs typeface="Times New Roman" pitchFamily="18" charset="0"/>
              </a:rPr>
              <a:t>cho</a:t>
            </a:r>
            <a:r>
              <a:rPr lang="en-US" sz="2000" b="1" dirty="0">
                <a:solidFill>
                  <a:srgbClr val="00FF00"/>
                </a:solidFill>
                <a:effectLst/>
                <a:latin typeface="Times New Roman" pitchFamily="18" charset="0"/>
                <a:ea typeface="Roboto Black" panose="02000000000000000000" pitchFamily="2" charset="0"/>
                <a:cs typeface="Times New Roman" pitchFamily="18" charset="0"/>
              </a:rPr>
              <a:t> </a:t>
            </a:r>
            <a:r>
              <a:rPr lang="en-US" sz="2000" b="1" dirty="0" err="1">
                <a:solidFill>
                  <a:srgbClr val="00FF00"/>
                </a:solidFill>
                <a:effectLst/>
                <a:latin typeface="Times New Roman" pitchFamily="18" charset="0"/>
                <a:ea typeface="Roboto Black" panose="02000000000000000000" pitchFamily="2" charset="0"/>
                <a:cs typeface="Times New Roman" pitchFamily="18" charset="0"/>
              </a:rPr>
              <a:t>tre</a:t>
            </a:r>
            <a:r>
              <a:rPr lang="en-US" sz="2000" b="1" dirty="0">
                <a:solidFill>
                  <a:srgbClr val="00FF00"/>
                </a:solidFill>
                <a:effectLst/>
                <a:latin typeface="Times New Roman" pitchFamily="18" charset="0"/>
                <a:ea typeface="Roboto Black" panose="02000000000000000000" pitchFamily="2" charset="0"/>
                <a:cs typeface="Times New Roman" pitchFamily="18" charset="0"/>
              </a:rPr>
              <a:t>̉ </a:t>
            </a:r>
            <a:r>
              <a:rPr lang="en-US" sz="2000" b="1" dirty="0" err="1">
                <a:solidFill>
                  <a:srgbClr val="00FF00"/>
                </a:solidFill>
                <a:effectLst/>
                <a:latin typeface="Times New Roman" pitchFamily="18" charset="0"/>
                <a:ea typeface="Roboto Black" panose="02000000000000000000" pitchFamily="2" charset="0"/>
                <a:cs typeface="Times New Roman" pitchFamily="18" charset="0"/>
              </a:rPr>
              <a:t>mầm</a:t>
            </a:r>
            <a:r>
              <a:rPr lang="en-US" sz="2000" b="1" dirty="0">
                <a:solidFill>
                  <a:srgbClr val="00FF00"/>
                </a:solidFill>
                <a:effectLst/>
                <a:latin typeface="Times New Roman" pitchFamily="18" charset="0"/>
                <a:ea typeface="Roboto Black" panose="02000000000000000000" pitchFamily="2" charset="0"/>
                <a:cs typeface="Times New Roman" pitchFamily="18" charset="0"/>
              </a:rPr>
              <a:t> non </a:t>
            </a:r>
            <a:r>
              <a:rPr lang="en-US" sz="2000" b="1" dirty="0" err="1">
                <a:solidFill>
                  <a:srgbClr val="00FF00"/>
                </a:solidFill>
                <a:effectLst/>
                <a:latin typeface="Times New Roman" pitchFamily="18" charset="0"/>
                <a:ea typeface="Roboto Black" panose="02000000000000000000" pitchFamily="2" charset="0"/>
                <a:cs typeface="Times New Roman" pitchFamily="18" charset="0"/>
              </a:rPr>
              <a:t>theo</a:t>
            </a:r>
            <a:r>
              <a:rPr lang="en-US" sz="2000" b="1" dirty="0">
                <a:solidFill>
                  <a:srgbClr val="00FF00"/>
                </a:solidFill>
                <a:effectLst/>
                <a:latin typeface="Times New Roman" pitchFamily="18" charset="0"/>
                <a:ea typeface="Roboto Black" panose="02000000000000000000" pitchFamily="2" charset="0"/>
                <a:cs typeface="Times New Roman" pitchFamily="18" charset="0"/>
              </a:rPr>
              <a:t> </a:t>
            </a:r>
            <a:r>
              <a:rPr lang="vi-VN" sz="2000" b="1" dirty="0">
                <a:solidFill>
                  <a:srgbClr val="00FF00"/>
                </a:solidFill>
                <a:effectLst/>
                <a:latin typeface="Times New Roman" pitchFamily="18" charset="0"/>
                <a:ea typeface="Roboto Black" panose="02000000000000000000" pitchFamily="2" charset="0"/>
                <a:cs typeface="Times New Roman" pitchFamily="18" charset="0"/>
              </a:rPr>
              <a:t>tiếp cận đa văn hoá</a:t>
            </a:r>
            <a:endParaRPr lang="en-US" sz="2000" dirty="0">
              <a:solidFill>
                <a:srgbClr val="00FF00"/>
              </a:solidFill>
              <a:latin typeface="Times New Roman" pitchFamily="18" charset="0"/>
              <a:ea typeface="Roboto Black" panose="02000000000000000000" pitchFamily="2" charset="0"/>
              <a:cs typeface="Times New Roman" pitchFamily="18" charset="0"/>
            </a:endParaRPr>
          </a:p>
        </p:txBody>
      </p:sp>
      <p:cxnSp>
        <p:nvCxnSpPr>
          <p:cNvPr id="4" name="Straight Arrow Connector 3">
            <a:extLst>
              <a:ext uri="{FF2B5EF4-FFF2-40B4-BE49-F238E27FC236}">
                <a16:creationId xmlns:a16="http://schemas.microsoft.com/office/drawing/2014/main" id="{A05243DB-F2E3-10D8-2D70-9432E0AA3F75}"/>
              </a:ext>
            </a:extLst>
          </p:cNvPr>
          <p:cNvCxnSpPr>
            <a:cxnSpLocks/>
            <a:stCxn id="8" idx="6"/>
            <a:endCxn id="9" idx="1"/>
          </p:cNvCxnSpPr>
          <p:nvPr/>
        </p:nvCxnSpPr>
        <p:spPr>
          <a:xfrm flipV="1">
            <a:off x="3647728" y="1574080"/>
            <a:ext cx="658311" cy="1587455"/>
          </a:xfrm>
          <a:prstGeom prst="straightConnector1">
            <a:avLst/>
          </a:prstGeom>
          <a:ln w="190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F07F7E56-BCDB-E972-1F8D-E6640CFEB0E0}"/>
              </a:ext>
            </a:extLst>
          </p:cNvPr>
          <p:cNvCxnSpPr>
            <a:cxnSpLocks/>
            <a:stCxn id="8" idx="6"/>
            <a:endCxn id="2" idx="1"/>
          </p:cNvCxnSpPr>
          <p:nvPr/>
        </p:nvCxnSpPr>
        <p:spPr>
          <a:xfrm>
            <a:off x="3647728" y="3161535"/>
            <a:ext cx="658310" cy="1903505"/>
          </a:xfrm>
          <a:prstGeom prst="straightConnector1">
            <a:avLst/>
          </a:prstGeom>
          <a:ln w="190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2757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barn(inVertical)">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B5A27-D949-5D69-11A9-00DE38E87FBE}"/>
              </a:ext>
            </a:extLst>
          </p:cNvPr>
          <p:cNvSpPr>
            <a:spLocks noGrp="1"/>
          </p:cNvSpPr>
          <p:nvPr>
            <p:ph type="title"/>
          </p:nvPr>
        </p:nvSpPr>
        <p:spPr>
          <a:xfrm>
            <a:off x="668078" y="332656"/>
            <a:ext cx="10668002" cy="771224"/>
          </a:xfrm>
        </p:spPr>
        <p:txBody>
          <a:bodyPr>
            <a:norm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smtClean="0">
                <a:ln>
                  <a:noFill/>
                </a:ln>
                <a:solidFill>
                  <a:srgbClr val="FF0000"/>
                </a:solidFill>
                <a:effectLst/>
                <a:uLnTx/>
                <a:uFillTx/>
                <a:latin typeface="Times New Roman" pitchFamily="18" charset="0"/>
                <a:ea typeface="Roboto" panose="02000000000000000000" pitchFamily="2" charset="0"/>
                <a:cs typeface="Times New Roman" pitchFamily="18" charset="0"/>
              </a:rPr>
              <a:t>NỘI</a:t>
            </a:r>
            <a:r>
              <a:rPr kumimoji="0" lang="en-US" sz="3200" b="1" i="0" u="sng" strike="noStrike" kern="1200" cap="none" spc="0" normalizeH="0" noProof="0" dirty="0" smtClean="0">
                <a:ln>
                  <a:noFill/>
                </a:ln>
                <a:solidFill>
                  <a:srgbClr val="FF0000"/>
                </a:solidFill>
                <a:effectLst/>
                <a:uLnTx/>
                <a:uFillTx/>
                <a:latin typeface="Times New Roman" pitchFamily="18" charset="0"/>
                <a:ea typeface="Roboto" panose="02000000000000000000" pitchFamily="2" charset="0"/>
                <a:cs typeface="Times New Roman" pitchFamily="18" charset="0"/>
              </a:rPr>
              <a:t> DUNG CƠ BẢN</a:t>
            </a:r>
            <a:endParaRPr lang="en-US" sz="3600" dirty="0">
              <a:latin typeface="Times New Roman" pitchFamily="18" charset="0"/>
              <a:cs typeface="Times New Roman" pitchFamily="18" charset="0"/>
            </a:endParaRPr>
          </a:p>
        </p:txBody>
      </p:sp>
      <p:graphicFrame>
        <p:nvGraphicFramePr>
          <p:cNvPr id="5" name="Content Placeholder 2">
            <a:extLst>
              <a:ext uri="{FF2B5EF4-FFF2-40B4-BE49-F238E27FC236}">
                <a16:creationId xmlns:a16="http://schemas.microsoft.com/office/drawing/2014/main" id="{F66633A0-F686-C750-15F8-9C70C1F80980}"/>
              </a:ext>
            </a:extLst>
          </p:cNvPr>
          <p:cNvGraphicFramePr>
            <a:graphicFrameLocks noGrp="1"/>
          </p:cNvGraphicFramePr>
          <p:nvPr>
            <p:ph idx="1"/>
            <p:extLst>
              <p:ext uri="{D42A27DB-BD31-4B8C-83A1-F6EECF244321}">
                <p14:modId xmlns:p14="http://schemas.microsoft.com/office/powerpoint/2010/main" val="1942152584"/>
              </p:ext>
            </p:extLst>
          </p:nvPr>
        </p:nvGraphicFramePr>
        <p:xfrm>
          <a:off x="0" y="1484784"/>
          <a:ext cx="12004158" cy="50405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30893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6E5B498-4350-678B-F976-845881F376DA}"/>
              </a:ext>
            </a:extLst>
          </p:cNvPr>
          <p:cNvSpPr/>
          <p:nvPr/>
        </p:nvSpPr>
        <p:spPr>
          <a:xfrm>
            <a:off x="951229" y="332656"/>
            <a:ext cx="10289541" cy="137392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000" b="1" dirty="0" err="1">
                <a:solidFill>
                  <a:srgbClr val="FF0000"/>
                </a:solidFill>
                <a:effectLst/>
                <a:latin typeface="Times New Roman" pitchFamily="18" charset="0"/>
                <a:ea typeface="Roboto Black" panose="02000000000000000000" pitchFamily="2" charset="0"/>
                <a:cs typeface="Times New Roman" pitchFamily="18" charset="0"/>
              </a:rPr>
              <a:t>Hoạt</a:t>
            </a:r>
            <a:r>
              <a:rPr lang="en-US" sz="3000" b="1" dirty="0">
                <a:solidFill>
                  <a:srgbClr val="FF0000"/>
                </a:solidFill>
                <a:effectLst/>
                <a:latin typeface="Times New Roman" pitchFamily="18" charset="0"/>
                <a:ea typeface="Roboto Black" panose="02000000000000000000" pitchFamily="2" charset="0"/>
                <a:cs typeface="Times New Roman" pitchFamily="18" charset="0"/>
              </a:rPr>
              <a:t> </a:t>
            </a:r>
            <a:r>
              <a:rPr lang="en-US" sz="3000" b="1" dirty="0" err="1">
                <a:solidFill>
                  <a:srgbClr val="FF0000"/>
                </a:solidFill>
                <a:effectLst/>
                <a:latin typeface="Times New Roman" pitchFamily="18" charset="0"/>
                <a:ea typeface="Roboto Black" panose="02000000000000000000" pitchFamily="2" charset="0"/>
                <a:cs typeface="Times New Roman" pitchFamily="18" charset="0"/>
              </a:rPr>
              <a:t>động</a:t>
            </a:r>
            <a:r>
              <a:rPr lang="en-US" sz="3000" b="1" dirty="0">
                <a:solidFill>
                  <a:srgbClr val="FF0000"/>
                </a:solidFill>
                <a:effectLst/>
                <a:latin typeface="Times New Roman" pitchFamily="18" charset="0"/>
                <a:ea typeface="Roboto Black" panose="02000000000000000000" pitchFamily="2" charset="0"/>
                <a:cs typeface="Times New Roman" pitchFamily="18" charset="0"/>
              </a:rPr>
              <a:t> 2:</a:t>
            </a:r>
            <a:r>
              <a:rPr lang="vi-VN" sz="3000" b="1" dirty="0">
                <a:solidFill>
                  <a:srgbClr val="FF0000"/>
                </a:solidFill>
                <a:effectLst/>
                <a:latin typeface="Times New Roman" pitchFamily="18" charset="0"/>
                <a:ea typeface="Roboto Black" panose="02000000000000000000" pitchFamily="2" charset="0"/>
                <a:cs typeface="Times New Roman" pitchFamily="18" charset="0"/>
              </a:rPr>
              <a:t> Xây dựng </a:t>
            </a:r>
            <a:r>
              <a:rPr lang="en-US" sz="3000" b="1" dirty="0" err="1">
                <a:solidFill>
                  <a:srgbClr val="FF0000"/>
                </a:solidFill>
                <a:effectLst/>
                <a:latin typeface="Times New Roman" pitchFamily="18" charset="0"/>
                <a:ea typeface="Roboto Black" panose="02000000000000000000" pitchFamily="2" charset="0"/>
                <a:cs typeface="Times New Roman" pitchFamily="18" charset="0"/>
              </a:rPr>
              <a:t>kế</a:t>
            </a:r>
            <a:r>
              <a:rPr lang="en-US" sz="3000" b="1" dirty="0">
                <a:solidFill>
                  <a:srgbClr val="FF0000"/>
                </a:solidFill>
                <a:effectLst/>
                <a:latin typeface="Times New Roman" pitchFamily="18" charset="0"/>
                <a:ea typeface="Roboto Black" panose="02000000000000000000" pitchFamily="2" charset="0"/>
                <a:cs typeface="Times New Roman" pitchFamily="18" charset="0"/>
              </a:rPr>
              <a:t> </a:t>
            </a:r>
            <a:r>
              <a:rPr lang="en-US" sz="3000" b="1" dirty="0" err="1">
                <a:solidFill>
                  <a:srgbClr val="FF0000"/>
                </a:solidFill>
                <a:effectLst/>
                <a:latin typeface="Times New Roman" pitchFamily="18" charset="0"/>
                <a:ea typeface="Roboto Black" panose="02000000000000000000" pitchFamily="2" charset="0"/>
                <a:cs typeface="Times New Roman" pitchFamily="18" charset="0"/>
              </a:rPr>
              <a:t>hoạch</a:t>
            </a:r>
            <a:r>
              <a:rPr lang="en-US" sz="3000" b="1" dirty="0">
                <a:solidFill>
                  <a:srgbClr val="FF0000"/>
                </a:solidFill>
                <a:effectLst/>
                <a:latin typeface="Times New Roman" pitchFamily="18" charset="0"/>
                <a:ea typeface="Roboto Black" panose="02000000000000000000" pitchFamily="2" charset="0"/>
                <a:cs typeface="Times New Roman" pitchFamily="18" charset="0"/>
              </a:rPr>
              <a:t> </a:t>
            </a:r>
            <a:r>
              <a:rPr lang="en-US" sz="3000" b="1" dirty="0" err="1">
                <a:solidFill>
                  <a:srgbClr val="FF0000"/>
                </a:solidFill>
                <a:effectLst/>
                <a:latin typeface="Times New Roman" pitchFamily="18" charset="0"/>
                <a:ea typeface="Roboto Black" panose="02000000000000000000" pitchFamily="2" charset="0"/>
                <a:cs typeface="Times New Roman" pitchFamily="18" charset="0"/>
              </a:rPr>
              <a:t>tổ</a:t>
            </a:r>
            <a:r>
              <a:rPr lang="en-US" sz="3000" b="1" dirty="0">
                <a:solidFill>
                  <a:srgbClr val="FF0000"/>
                </a:solidFill>
                <a:effectLst/>
                <a:latin typeface="Times New Roman" pitchFamily="18" charset="0"/>
                <a:ea typeface="Roboto Black" panose="02000000000000000000" pitchFamily="2" charset="0"/>
                <a:cs typeface="Times New Roman" pitchFamily="18" charset="0"/>
              </a:rPr>
              <a:t> </a:t>
            </a:r>
            <a:r>
              <a:rPr lang="en-US" sz="3000" b="1" dirty="0" err="1">
                <a:solidFill>
                  <a:srgbClr val="FF0000"/>
                </a:solidFill>
                <a:effectLst/>
                <a:latin typeface="Times New Roman" pitchFamily="18" charset="0"/>
                <a:ea typeface="Roboto Black" panose="02000000000000000000" pitchFamily="2" charset="0"/>
                <a:cs typeface="Times New Roman" pitchFamily="18" charset="0"/>
              </a:rPr>
              <a:t>chức</a:t>
            </a:r>
            <a:r>
              <a:rPr lang="vi-VN" sz="3000" b="1" dirty="0">
                <a:solidFill>
                  <a:srgbClr val="FF0000"/>
                </a:solidFill>
                <a:effectLst/>
                <a:latin typeface="Times New Roman" pitchFamily="18" charset="0"/>
                <a:ea typeface="Roboto Black" panose="02000000000000000000" pitchFamily="2" charset="0"/>
                <a:cs typeface="Times New Roman" pitchFamily="18" charset="0"/>
              </a:rPr>
              <a:t> hoạt động </a:t>
            </a:r>
            <a:r>
              <a:rPr lang="en-US" sz="3000" b="1" dirty="0" err="1">
                <a:solidFill>
                  <a:srgbClr val="FF0000"/>
                </a:solidFill>
                <a:effectLst/>
                <a:latin typeface="Times New Roman" pitchFamily="18" charset="0"/>
                <a:ea typeface="Roboto Black" panose="02000000000000000000" pitchFamily="2" charset="0"/>
                <a:cs typeface="Times New Roman" pitchFamily="18" charset="0"/>
              </a:rPr>
              <a:t>giáo</a:t>
            </a:r>
            <a:r>
              <a:rPr lang="en-US" sz="3000" b="1" dirty="0">
                <a:solidFill>
                  <a:srgbClr val="FF0000"/>
                </a:solidFill>
                <a:effectLst/>
                <a:latin typeface="Times New Roman" pitchFamily="18" charset="0"/>
                <a:ea typeface="Roboto Black" panose="02000000000000000000" pitchFamily="2" charset="0"/>
                <a:cs typeface="Times New Roman" pitchFamily="18" charset="0"/>
              </a:rPr>
              <a:t> </a:t>
            </a:r>
            <a:r>
              <a:rPr lang="en-US" sz="3000" b="1" dirty="0" err="1">
                <a:solidFill>
                  <a:srgbClr val="FF0000"/>
                </a:solidFill>
                <a:effectLst/>
                <a:latin typeface="Times New Roman" pitchFamily="18" charset="0"/>
                <a:ea typeface="Roboto Black" panose="02000000000000000000" pitchFamily="2" charset="0"/>
                <a:cs typeface="Times New Roman" pitchFamily="18" charset="0"/>
              </a:rPr>
              <a:t>dục</a:t>
            </a:r>
            <a:r>
              <a:rPr lang="vi-VN" sz="3000" b="1" dirty="0">
                <a:solidFill>
                  <a:srgbClr val="FF0000"/>
                </a:solidFill>
                <a:effectLst/>
                <a:latin typeface="Times New Roman" pitchFamily="18" charset="0"/>
                <a:ea typeface="Roboto Black" panose="02000000000000000000" pitchFamily="2" charset="0"/>
                <a:cs typeface="Times New Roman" pitchFamily="18" charset="0"/>
              </a:rPr>
              <a:t> âm nhạc theo tiếp cận đa văn hoá</a:t>
            </a:r>
            <a:endParaRPr lang="en-US" sz="3000" dirty="0">
              <a:solidFill>
                <a:srgbClr val="FF0000"/>
              </a:solidFill>
              <a:effectLst/>
              <a:latin typeface="Times New Roman" pitchFamily="18" charset="0"/>
              <a:ea typeface="Roboto Black" panose="02000000000000000000" pitchFamily="2" charset="0"/>
              <a:cs typeface="Times New Roman" pitchFamily="18" charset="0"/>
            </a:endParaRPr>
          </a:p>
        </p:txBody>
      </p:sp>
      <p:sp>
        <p:nvSpPr>
          <p:cNvPr id="6" name="Rectangle 5">
            <a:extLst>
              <a:ext uri="{FF2B5EF4-FFF2-40B4-BE49-F238E27FC236}">
                <a16:creationId xmlns:a16="http://schemas.microsoft.com/office/drawing/2014/main" id="{726C8327-262D-100A-0B08-CFCABEB752FD}"/>
              </a:ext>
            </a:extLst>
          </p:cNvPr>
          <p:cNvSpPr/>
          <p:nvPr/>
        </p:nvSpPr>
        <p:spPr>
          <a:xfrm>
            <a:off x="951108" y="1969453"/>
            <a:ext cx="10659923" cy="683569"/>
          </a:xfrm>
          <a:prstGeom prst="rect">
            <a:avLst/>
          </a:prstGeom>
          <a:solidFill>
            <a:srgbClr val="00FF00"/>
          </a:solid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a:solidFill>
                  <a:schemeClr val="accent6">
                    <a:lumMod val="75000"/>
                  </a:schemeClr>
                </a:solidFill>
                <a:latin typeface="Roboto "/>
              </a:rPr>
              <a:t> </a:t>
            </a:r>
          </a:p>
          <a:p>
            <a:pPr lvl="0"/>
            <a:r>
              <a:rPr lang="en-US" sz="2400" i="1" dirty="0" err="1">
                <a:solidFill>
                  <a:schemeClr val="tx1"/>
                </a:solidFill>
                <a:latin typeface="Roboto "/>
              </a:rPr>
              <a:t>Bước</a:t>
            </a:r>
            <a:r>
              <a:rPr lang="en-US" sz="2400" i="1" dirty="0">
                <a:solidFill>
                  <a:schemeClr val="tx1"/>
                </a:solidFill>
                <a:latin typeface="Roboto "/>
              </a:rPr>
              <a:t> 1. </a:t>
            </a:r>
            <a:r>
              <a:rPr lang="en-US" sz="2400" i="1" dirty="0" err="1">
                <a:solidFill>
                  <a:schemeClr val="tx1"/>
                </a:solidFill>
                <a:latin typeface="Roboto "/>
              </a:rPr>
              <a:t>Phân</a:t>
            </a:r>
            <a:r>
              <a:rPr lang="en-US" sz="2400" i="1" dirty="0">
                <a:solidFill>
                  <a:schemeClr val="tx1"/>
                </a:solidFill>
                <a:latin typeface="Roboto "/>
              </a:rPr>
              <a:t> </a:t>
            </a:r>
            <a:r>
              <a:rPr lang="en-US" sz="2400" i="1" dirty="0" err="1">
                <a:solidFill>
                  <a:schemeClr val="tx1"/>
                </a:solidFill>
                <a:latin typeface="Roboto "/>
              </a:rPr>
              <a:t>tích</a:t>
            </a:r>
            <a:r>
              <a:rPr lang="en-US" sz="2400" i="1" dirty="0">
                <a:solidFill>
                  <a:schemeClr val="tx1"/>
                </a:solidFill>
                <a:latin typeface="Roboto "/>
              </a:rPr>
              <a:t> </a:t>
            </a:r>
            <a:r>
              <a:rPr lang="en-US" sz="2400" i="1" dirty="0" err="1">
                <a:solidFill>
                  <a:schemeClr val="tx1"/>
                </a:solidFill>
                <a:latin typeface="Roboto "/>
              </a:rPr>
              <a:t>khả</a:t>
            </a:r>
            <a:r>
              <a:rPr lang="en-US" sz="2400" i="1" dirty="0">
                <a:solidFill>
                  <a:schemeClr val="tx1"/>
                </a:solidFill>
                <a:latin typeface="Roboto "/>
              </a:rPr>
              <a:t> </a:t>
            </a:r>
            <a:r>
              <a:rPr lang="en-US" sz="2400" i="1" dirty="0" err="1">
                <a:solidFill>
                  <a:schemeClr val="tx1"/>
                </a:solidFill>
                <a:latin typeface="Roboto "/>
              </a:rPr>
              <a:t>năng</a:t>
            </a:r>
            <a:r>
              <a:rPr lang="en-US" sz="2400" i="1" dirty="0">
                <a:solidFill>
                  <a:schemeClr val="tx1"/>
                </a:solidFill>
                <a:latin typeface="Roboto "/>
              </a:rPr>
              <a:t> </a:t>
            </a:r>
            <a:r>
              <a:rPr lang="en-US" sz="2400" i="1" dirty="0" err="1">
                <a:solidFill>
                  <a:schemeClr val="tx1"/>
                </a:solidFill>
                <a:latin typeface="Roboto "/>
              </a:rPr>
              <a:t>âm</a:t>
            </a:r>
            <a:r>
              <a:rPr lang="en-US" sz="2400" i="1" dirty="0">
                <a:solidFill>
                  <a:schemeClr val="tx1"/>
                </a:solidFill>
                <a:latin typeface="Roboto "/>
              </a:rPr>
              <a:t> </a:t>
            </a:r>
            <a:r>
              <a:rPr lang="en-US" sz="2400" i="1" dirty="0" err="1">
                <a:solidFill>
                  <a:schemeClr val="tx1"/>
                </a:solidFill>
                <a:latin typeface="Roboto "/>
              </a:rPr>
              <a:t>nhạc</a:t>
            </a:r>
            <a:r>
              <a:rPr lang="en-US" sz="2400" i="1" dirty="0">
                <a:solidFill>
                  <a:schemeClr val="tx1"/>
                </a:solidFill>
                <a:latin typeface="Roboto "/>
              </a:rPr>
              <a:t> </a:t>
            </a:r>
            <a:r>
              <a:rPr lang="en-US" sz="2400" i="1" dirty="0" err="1">
                <a:solidFill>
                  <a:schemeClr val="tx1"/>
                </a:solidFill>
                <a:latin typeface="Roboto "/>
              </a:rPr>
              <a:t>của</a:t>
            </a:r>
            <a:r>
              <a:rPr lang="en-US" sz="2400" i="1" dirty="0">
                <a:solidFill>
                  <a:schemeClr val="tx1"/>
                </a:solidFill>
                <a:latin typeface="Roboto "/>
              </a:rPr>
              <a:t> </a:t>
            </a:r>
            <a:r>
              <a:rPr lang="en-US" sz="2400" i="1" dirty="0" err="1">
                <a:solidFill>
                  <a:schemeClr val="tx1"/>
                </a:solidFill>
                <a:latin typeface="Roboto "/>
              </a:rPr>
              <a:t>trẻ</a:t>
            </a:r>
            <a:r>
              <a:rPr lang="en-US" sz="2400" i="1" dirty="0">
                <a:solidFill>
                  <a:schemeClr val="tx1"/>
                </a:solidFill>
                <a:latin typeface="Roboto "/>
              </a:rPr>
              <a:t> </a:t>
            </a:r>
            <a:r>
              <a:rPr lang="en-US" sz="2400" i="1" dirty="0" err="1">
                <a:solidFill>
                  <a:schemeClr val="tx1"/>
                </a:solidFill>
                <a:latin typeface="Roboto "/>
              </a:rPr>
              <a:t>và</a:t>
            </a:r>
            <a:r>
              <a:rPr lang="en-US" sz="2400" i="1" dirty="0">
                <a:solidFill>
                  <a:schemeClr val="tx1"/>
                </a:solidFill>
                <a:latin typeface="Roboto "/>
              </a:rPr>
              <a:t> </a:t>
            </a:r>
            <a:r>
              <a:rPr lang="en-US" sz="2400" i="1" dirty="0" err="1">
                <a:solidFill>
                  <a:schemeClr val="tx1"/>
                </a:solidFill>
                <a:latin typeface="Roboto "/>
              </a:rPr>
              <a:t>thực</a:t>
            </a:r>
            <a:r>
              <a:rPr lang="en-US" sz="2400" i="1" dirty="0">
                <a:solidFill>
                  <a:schemeClr val="tx1"/>
                </a:solidFill>
                <a:latin typeface="Roboto "/>
              </a:rPr>
              <a:t> </a:t>
            </a:r>
            <a:r>
              <a:rPr lang="en-US" sz="2400" i="1" dirty="0" err="1">
                <a:solidFill>
                  <a:schemeClr val="tx1"/>
                </a:solidFill>
                <a:latin typeface="Roboto "/>
              </a:rPr>
              <a:t>tế</a:t>
            </a:r>
            <a:r>
              <a:rPr lang="en-US" sz="2400" i="1" dirty="0">
                <a:solidFill>
                  <a:schemeClr val="tx1"/>
                </a:solidFill>
                <a:latin typeface="Roboto "/>
              </a:rPr>
              <a:t> </a:t>
            </a:r>
            <a:r>
              <a:rPr lang="en-US" sz="2400" i="1" dirty="0" err="1">
                <a:solidFill>
                  <a:schemeClr val="tx1"/>
                </a:solidFill>
                <a:latin typeface="Roboto "/>
              </a:rPr>
              <a:t>việc</a:t>
            </a:r>
            <a:r>
              <a:rPr lang="en-US" sz="2400" i="1" dirty="0">
                <a:solidFill>
                  <a:schemeClr val="tx1"/>
                </a:solidFill>
                <a:latin typeface="Roboto "/>
              </a:rPr>
              <a:t> </a:t>
            </a:r>
            <a:r>
              <a:rPr lang="en-US" sz="2400" i="1" dirty="0" err="1">
                <a:solidFill>
                  <a:schemeClr val="tx1"/>
                </a:solidFill>
                <a:latin typeface="Roboto "/>
              </a:rPr>
              <a:t>tổ</a:t>
            </a:r>
            <a:r>
              <a:rPr lang="en-US" sz="2400" i="1" dirty="0">
                <a:solidFill>
                  <a:schemeClr val="tx1"/>
                </a:solidFill>
                <a:latin typeface="Roboto "/>
              </a:rPr>
              <a:t> </a:t>
            </a:r>
            <a:r>
              <a:rPr lang="en-US" sz="2400" i="1" dirty="0" err="1">
                <a:solidFill>
                  <a:schemeClr val="tx1"/>
                </a:solidFill>
                <a:latin typeface="Roboto "/>
              </a:rPr>
              <a:t>chức</a:t>
            </a:r>
            <a:r>
              <a:rPr lang="en-US" sz="2400" i="1" dirty="0">
                <a:solidFill>
                  <a:schemeClr val="tx1"/>
                </a:solidFill>
                <a:latin typeface="Roboto "/>
              </a:rPr>
              <a:t> HĐGD </a:t>
            </a:r>
            <a:r>
              <a:rPr lang="en-US" sz="2400" i="1" dirty="0" err="1">
                <a:solidFill>
                  <a:schemeClr val="tx1"/>
                </a:solidFill>
                <a:latin typeface="Roboto "/>
              </a:rPr>
              <a:t>âm</a:t>
            </a:r>
            <a:r>
              <a:rPr lang="en-US" sz="2400" i="1" dirty="0">
                <a:solidFill>
                  <a:schemeClr val="tx1"/>
                </a:solidFill>
                <a:latin typeface="Roboto "/>
              </a:rPr>
              <a:t> </a:t>
            </a:r>
            <a:r>
              <a:rPr lang="en-US" sz="2400" i="1" dirty="0" err="1">
                <a:solidFill>
                  <a:schemeClr val="tx1"/>
                </a:solidFill>
                <a:latin typeface="Roboto "/>
              </a:rPr>
              <a:t>nhạc</a:t>
            </a:r>
            <a:r>
              <a:rPr lang="vi-VN" sz="2400" i="1" dirty="0">
                <a:solidFill>
                  <a:schemeClr val="tx1"/>
                </a:solidFill>
                <a:latin typeface="Roboto "/>
              </a:rPr>
              <a:t> theo tiếp cận đa văn hoá</a:t>
            </a:r>
            <a:endParaRPr lang="en-US" sz="2400" dirty="0">
              <a:solidFill>
                <a:schemeClr val="tx1"/>
              </a:solidFill>
              <a:latin typeface="Roboto "/>
            </a:endParaRPr>
          </a:p>
          <a:p>
            <a:endParaRPr lang="en-US" sz="2400" b="1" dirty="0">
              <a:solidFill>
                <a:schemeClr val="accent6">
                  <a:lumMod val="75000"/>
                </a:schemeClr>
              </a:solidFill>
              <a:latin typeface="Roboto "/>
            </a:endParaRPr>
          </a:p>
        </p:txBody>
      </p:sp>
      <p:sp>
        <p:nvSpPr>
          <p:cNvPr id="7" name="Rectangle 6">
            <a:extLst>
              <a:ext uri="{FF2B5EF4-FFF2-40B4-BE49-F238E27FC236}">
                <a16:creationId xmlns:a16="http://schemas.microsoft.com/office/drawing/2014/main" id="{0E407484-E626-D7A9-6EBF-B65FB7B9B273}"/>
              </a:ext>
            </a:extLst>
          </p:cNvPr>
          <p:cNvSpPr/>
          <p:nvPr/>
        </p:nvSpPr>
        <p:spPr>
          <a:xfrm>
            <a:off x="940014" y="3869607"/>
            <a:ext cx="10660044" cy="683569"/>
          </a:xfrm>
          <a:prstGeom prst="rect">
            <a:avLst/>
          </a:prstGeom>
          <a:solidFill>
            <a:schemeClr val="accent3">
              <a:lumMod val="40000"/>
              <a:lumOff val="60000"/>
            </a:schemeClr>
          </a:solid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400" i="1" dirty="0" err="1">
                <a:solidFill>
                  <a:schemeClr val="tx1"/>
                </a:solidFill>
                <a:latin typeface="Roboto "/>
              </a:rPr>
              <a:t>Bước</a:t>
            </a:r>
            <a:r>
              <a:rPr lang="en-US" sz="2400" i="1" dirty="0">
                <a:solidFill>
                  <a:schemeClr val="tx1"/>
                </a:solidFill>
                <a:latin typeface="Roboto "/>
              </a:rPr>
              <a:t> 3. </a:t>
            </a:r>
            <a:r>
              <a:rPr lang="en-US" sz="2400" i="1" dirty="0" err="1">
                <a:solidFill>
                  <a:schemeClr val="tx1"/>
                </a:solidFill>
                <a:latin typeface="Roboto "/>
              </a:rPr>
              <a:t>Lựa</a:t>
            </a:r>
            <a:r>
              <a:rPr lang="en-US" sz="2400" i="1" dirty="0">
                <a:solidFill>
                  <a:schemeClr val="tx1"/>
                </a:solidFill>
                <a:latin typeface="Roboto "/>
              </a:rPr>
              <a:t> </a:t>
            </a:r>
            <a:r>
              <a:rPr lang="en-US" sz="2400" i="1" dirty="0" err="1">
                <a:solidFill>
                  <a:schemeClr val="tx1"/>
                </a:solidFill>
                <a:latin typeface="Roboto "/>
              </a:rPr>
              <a:t>chọn</a:t>
            </a:r>
            <a:r>
              <a:rPr lang="en-US" sz="2400" i="1" dirty="0">
                <a:solidFill>
                  <a:schemeClr val="tx1"/>
                </a:solidFill>
                <a:latin typeface="Roboto "/>
              </a:rPr>
              <a:t> </a:t>
            </a:r>
            <a:r>
              <a:rPr lang="en-US" sz="2400" i="1" dirty="0" err="1">
                <a:solidFill>
                  <a:schemeClr val="tx1"/>
                </a:solidFill>
                <a:latin typeface="Roboto "/>
              </a:rPr>
              <a:t>nội</a:t>
            </a:r>
            <a:r>
              <a:rPr lang="en-US" sz="2400" i="1" dirty="0">
                <a:solidFill>
                  <a:schemeClr val="tx1"/>
                </a:solidFill>
                <a:latin typeface="Roboto "/>
              </a:rPr>
              <a:t> dung, </a:t>
            </a:r>
            <a:r>
              <a:rPr lang="en-US" sz="2400" i="1" dirty="0" err="1">
                <a:solidFill>
                  <a:schemeClr val="tx1"/>
                </a:solidFill>
                <a:latin typeface="Roboto "/>
              </a:rPr>
              <a:t>phương</a:t>
            </a:r>
            <a:r>
              <a:rPr lang="en-US" sz="2400" i="1" dirty="0">
                <a:solidFill>
                  <a:schemeClr val="tx1"/>
                </a:solidFill>
                <a:latin typeface="Roboto "/>
              </a:rPr>
              <a:t> </a:t>
            </a:r>
            <a:r>
              <a:rPr lang="en-US" sz="2400" i="1" dirty="0" err="1">
                <a:solidFill>
                  <a:schemeClr val="tx1"/>
                </a:solidFill>
                <a:latin typeface="Roboto "/>
              </a:rPr>
              <a:t>pháp</a:t>
            </a:r>
            <a:r>
              <a:rPr lang="en-US" sz="2400" i="1" dirty="0">
                <a:solidFill>
                  <a:schemeClr val="tx1"/>
                </a:solidFill>
                <a:latin typeface="Roboto "/>
              </a:rPr>
              <a:t>, </a:t>
            </a:r>
            <a:r>
              <a:rPr lang="en-US" sz="2400" i="1" dirty="0" err="1">
                <a:solidFill>
                  <a:schemeClr val="tx1"/>
                </a:solidFill>
                <a:latin typeface="Roboto "/>
              </a:rPr>
              <a:t>hình</a:t>
            </a:r>
            <a:r>
              <a:rPr lang="en-US" sz="2400" i="1" dirty="0">
                <a:solidFill>
                  <a:schemeClr val="tx1"/>
                </a:solidFill>
                <a:latin typeface="Roboto "/>
              </a:rPr>
              <a:t> </a:t>
            </a:r>
            <a:r>
              <a:rPr lang="en-US" sz="2400" i="1" dirty="0" err="1">
                <a:solidFill>
                  <a:schemeClr val="tx1"/>
                </a:solidFill>
                <a:latin typeface="Roboto "/>
              </a:rPr>
              <a:t>thức</a:t>
            </a:r>
            <a:r>
              <a:rPr lang="en-US" sz="2400" i="1" dirty="0">
                <a:solidFill>
                  <a:schemeClr val="tx1"/>
                </a:solidFill>
                <a:latin typeface="Roboto "/>
              </a:rPr>
              <a:t> </a:t>
            </a:r>
            <a:r>
              <a:rPr lang="en-US" sz="2400" i="1" dirty="0" err="1">
                <a:solidFill>
                  <a:schemeClr val="tx1"/>
                </a:solidFill>
                <a:latin typeface="Roboto "/>
              </a:rPr>
              <a:t>tổ</a:t>
            </a:r>
            <a:r>
              <a:rPr lang="en-US" sz="2400" i="1" dirty="0">
                <a:solidFill>
                  <a:schemeClr val="tx1"/>
                </a:solidFill>
                <a:latin typeface="Roboto "/>
              </a:rPr>
              <a:t> </a:t>
            </a:r>
            <a:r>
              <a:rPr lang="en-US" sz="2400" i="1" dirty="0" err="1">
                <a:solidFill>
                  <a:schemeClr val="tx1"/>
                </a:solidFill>
                <a:latin typeface="Roboto "/>
              </a:rPr>
              <a:t>chức</a:t>
            </a:r>
            <a:r>
              <a:rPr lang="en-US" sz="2400" i="1" dirty="0">
                <a:solidFill>
                  <a:schemeClr val="tx1"/>
                </a:solidFill>
                <a:latin typeface="Roboto "/>
              </a:rPr>
              <a:t> HĐGD </a:t>
            </a:r>
            <a:r>
              <a:rPr lang="en-US" sz="2400" i="1" dirty="0" err="1">
                <a:solidFill>
                  <a:schemeClr val="tx1"/>
                </a:solidFill>
                <a:latin typeface="Roboto "/>
              </a:rPr>
              <a:t>âm</a:t>
            </a:r>
            <a:r>
              <a:rPr lang="en-US" sz="2400" i="1" dirty="0">
                <a:solidFill>
                  <a:schemeClr val="tx1"/>
                </a:solidFill>
                <a:latin typeface="Roboto "/>
              </a:rPr>
              <a:t> </a:t>
            </a:r>
            <a:r>
              <a:rPr lang="en-US" sz="2400" i="1" dirty="0" err="1">
                <a:solidFill>
                  <a:schemeClr val="tx1"/>
                </a:solidFill>
                <a:latin typeface="Roboto "/>
              </a:rPr>
              <a:t>nhạc</a:t>
            </a:r>
            <a:r>
              <a:rPr lang="en-US" sz="2400" i="1" dirty="0">
                <a:solidFill>
                  <a:schemeClr val="tx1"/>
                </a:solidFill>
                <a:latin typeface="Roboto "/>
              </a:rPr>
              <a:t> </a:t>
            </a:r>
            <a:r>
              <a:rPr lang="en-US" sz="2400" i="1" dirty="0" err="1">
                <a:solidFill>
                  <a:schemeClr val="tx1"/>
                </a:solidFill>
                <a:latin typeface="Roboto "/>
              </a:rPr>
              <a:t>theo</a:t>
            </a:r>
            <a:r>
              <a:rPr lang="vi-VN" sz="2400" i="1" dirty="0">
                <a:solidFill>
                  <a:schemeClr val="tx1"/>
                </a:solidFill>
                <a:latin typeface="Roboto "/>
              </a:rPr>
              <a:t> tiếp cận đa văn hoá</a:t>
            </a:r>
            <a:r>
              <a:rPr lang="en-US" sz="2400" i="1" dirty="0">
                <a:solidFill>
                  <a:schemeClr val="tx1"/>
                </a:solidFill>
                <a:latin typeface="Roboto "/>
              </a:rPr>
              <a:t> </a:t>
            </a:r>
            <a:r>
              <a:rPr lang="en-US" sz="2400" i="1" dirty="0" err="1">
                <a:solidFill>
                  <a:schemeClr val="tx1"/>
                </a:solidFill>
                <a:latin typeface="Roboto "/>
              </a:rPr>
              <a:t>phù</a:t>
            </a:r>
            <a:r>
              <a:rPr lang="en-US" sz="2400" i="1" dirty="0">
                <a:solidFill>
                  <a:schemeClr val="tx1"/>
                </a:solidFill>
                <a:latin typeface="Roboto "/>
              </a:rPr>
              <a:t> </a:t>
            </a:r>
            <a:r>
              <a:rPr lang="en-US" sz="2400" i="1" dirty="0" err="1">
                <a:solidFill>
                  <a:schemeClr val="tx1"/>
                </a:solidFill>
                <a:latin typeface="Roboto "/>
              </a:rPr>
              <a:t>hợp</a:t>
            </a:r>
            <a:r>
              <a:rPr lang="en-US" sz="2400" i="1" dirty="0">
                <a:solidFill>
                  <a:schemeClr val="tx1"/>
                </a:solidFill>
                <a:latin typeface="Roboto "/>
              </a:rPr>
              <a:t> </a:t>
            </a:r>
            <a:r>
              <a:rPr lang="en-US" sz="2400" i="1" dirty="0" err="1">
                <a:solidFill>
                  <a:schemeClr val="tx1"/>
                </a:solidFill>
                <a:latin typeface="Roboto "/>
              </a:rPr>
              <a:t>với</a:t>
            </a:r>
            <a:r>
              <a:rPr lang="en-US" sz="2400" i="1" dirty="0">
                <a:solidFill>
                  <a:schemeClr val="tx1"/>
                </a:solidFill>
                <a:latin typeface="Roboto "/>
              </a:rPr>
              <a:t> </a:t>
            </a:r>
            <a:r>
              <a:rPr lang="en-US" sz="2400" i="1" dirty="0" err="1">
                <a:solidFill>
                  <a:schemeClr val="tx1"/>
                </a:solidFill>
                <a:latin typeface="Roboto "/>
              </a:rPr>
              <a:t>trẻ</a:t>
            </a:r>
            <a:r>
              <a:rPr lang="en-US" sz="2400" i="1" dirty="0">
                <a:solidFill>
                  <a:schemeClr val="tx1"/>
                </a:solidFill>
                <a:latin typeface="Roboto "/>
              </a:rPr>
              <a:t> </a:t>
            </a:r>
            <a:r>
              <a:rPr lang="en-US" sz="2400" i="1" dirty="0" err="1">
                <a:solidFill>
                  <a:schemeClr val="tx1"/>
                </a:solidFill>
                <a:latin typeface="Roboto "/>
              </a:rPr>
              <a:t>và</a:t>
            </a:r>
            <a:r>
              <a:rPr lang="en-US" sz="2400" i="1" dirty="0">
                <a:solidFill>
                  <a:schemeClr val="tx1"/>
                </a:solidFill>
                <a:latin typeface="Roboto "/>
              </a:rPr>
              <a:t> </a:t>
            </a:r>
            <a:r>
              <a:rPr lang="en-US" sz="2400" i="1" dirty="0" err="1">
                <a:solidFill>
                  <a:schemeClr val="tx1"/>
                </a:solidFill>
                <a:latin typeface="Roboto "/>
              </a:rPr>
              <a:t>nhóm</a:t>
            </a:r>
            <a:r>
              <a:rPr lang="en-US" sz="2400" i="1" dirty="0">
                <a:solidFill>
                  <a:schemeClr val="tx1"/>
                </a:solidFill>
                <a:latin typeface="Roboto "/>
              </a:rPr>
              <a:t> </a:t>
            </a:r>
            <a:r>
              <a:rPr lang="en-US" sz="2400" i="1" dirty="0" err="1">
                <a:solidFill>
                  <a:schemeClr val="tx1"/>
                </a:solidFill>
                <a:latin typeface="Roboto "/>
              </a:rPr>
              <a:t>lớp</a:t>
            </a:r>
            <a:endParaRPr lang="en-US" sz="2400" dirty="0">
              <a:solidFill>
                <a:schemeClr val="tx1"/>
              </a:solidFill>
              <a:latin typeface="Roboto "/>
            </a:endParaRPr>
          </a:p>
        </p:txBody>
      </p:sp>
      <p:sp>
        <p:nvSpPr>
          <p:cNvPr id="8" name="Rectangle 7">
            <a:extLst>
              <a:ext uri="{FF2B5EF4-FFF2-40B4-BE49-F238E27FC236}">
                <a16:creationId xmlns:a16="http://schemas.microsoft.com/office/drawing/2014/main" id="{E23A08FE-64F7-F504-95C3-9EE8F26470AC}"/>
              </a:ext>
            </a:extLst>
          </p:cNvPr>
          <p:cNvSpPr/>
          <p:nvPr/>
        </p:nvSpPr>
        <p:spPr>
          <a:xfrm>
            <a:off x="958331" y="4829895"/>
            <a:ext cx="10645475" cy="683569"/>
          </a:xfrm>
          <a:prstGeom prst="rect">
            <a:avLst/>
          </a:prstGeom>
          <a:solidFill>
            <a:srgbClr val="00FF00"/>
          </a:solid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i="1" dirty="0" err="1">
                <a:solidFill>
                  <a:schemeClr val="tx1"/>
                </a:solidFill>
                <a:latin typeface="Roboto "/>
              </a:rPr>
              <a:t>Bước</a:t>
            </a:r>
            <a:r>
              <a:rPr lang="en-US" sz="2400" i="1" dirty="0">
                <a:solidFill>
                  <a:schemeClr val="tx1"/>
                </a:solidFill>
                <a:latin typeface="Roboto "/>
              </a:rPr>
              <a:t> 4. </a:t>
            </a:r>
            <a:r>
              <a:rPr lang="en-US" sz="2400" i="1" dirty="0" err="1">
                <a:solidFill>
                  <a:schemeClr val="tx1"/>
                </a:solidFill>
                <a:latin typeface="Roboto "/>
              </a:rPr>
              <a:t>Thiết</a:t>
            </a:r>
            <a:r>
              <a:rPr lang="en-US" sz="2400" i="1" dirty="0">
                <a:solidFill>
                  <a:schemeClr val="tx1"/>
                </a:solidFill>
                <a:latin typeface="Roboto "/>
              </a:rPr>
              <a:t> </a:t>
            </a:r>
            <a:r>
              <a:rPr lang="en-US" sz="2400" i="1" dirty="0" err="1">
                <a:solidFill>
                  <a:schemeClr val="tx1"/>
                </a:solidFill>
                <a:latin typeface="Roboto "/>
              </a:rPr>
              <a:t>kế</a:t>
            </a:r>
            <a:r>
              <a:rPr lang="en-US" sz="2400" i="1" dirty="0">
                <a:solidFill>
                  <a:schemeClr val="tx1"/>
                </a:solidFill>
                <a:latin typeface="Roboto "/>
              </a:rPr>
              <a:t> </a:t>
            </a:r>
            <a:r>
              <a:rPr lang="en-US" sz="2400" i="1" dirty="0" err="1">
                <a:solidFill>
                  <a:schemeClr val="tx1"/>
                </a:solidFill>
                <a:latin typeface="Roboto "/>
              </a:rPr>
              <a:t>môi</a:t>
            </a:r>
            <a:r>
              <a:rPr lang="en-US" sz="2400" i="1" dirty="0">
                <a:solidFill>
                  <a:schemeClr val="tx1"/>
                </a:solidFill>
                <a:latin typeface="Roboto "/>
              </a:rPr>
              <a:t> </a:t>
            </a:r>
            <a:r>
              <a:rPr lang="en-US" sz="2400" i="1" dirty="0" err="1">
                <a:solidFill>
                  <a:schemeClr val="tx1"/>
                </a:solidFill>
                <a:latin typeface="Roboto "/>
              </a:rPr>
              <a:t>trường</a:t>
            </a:r>
            <a:r>
              <a:rPr lang="en-US" sz="2400" i="1" dirty="0">
                <a:solidFill>
                  <a:schemeClr val="tx1"/>
                </a:solidFill>
                <a:latin typeface="Roboto "/>
              </a:rPr>
              <a:t>, </a:t>
            </a:r>
            <a:r>
              <a:rPr lang="en-US" sz="2400" i="1" dirty="0" err="1">
                <a:solidFill>
                  <a:schemeClr val="tx1"/>
                </a:solidFill>
                <a:latin typeface="Roboto "/>
              </a:rPr>
              <a:t>lựa</a:t>
            </a:r>
            <a:r>
              <a:rPr lang="en-US" sz="2400" i="1" dirty="0">
                <a:solidFill>
                  <a:schemeClr val="tx1"/>
                </a:solidFill>
                <a:latin typeface="Roboto "/>
              </a:rPr>
              <a:t> </a:t>
            </a:r>
            <a:r>
              <a:rPr lang="en-US" sz="2400" i="1" dirty="0" err="1">
                <a:solidFill>
                  <a:schemeClr val="tx1"/>
                </a:solidFill>
                <a:latin typeface="Roboto "/>
              </a:rPr>
              <a:t>chọn</a:t>
            </a:r>
            <a:r>
              <a:rPr lang="en-US" sz="2400" i="1" dirty="0">
                <a:solidFill>
                  <a:schemeClr val="tx1"/>
                </a:solidFill>
                <a:latin typeface="Roboto "/>
              </a:rPr>
              <a:t> </a:t>
            </a:r>
            <a:r>
              <a:rPr lang="en-US" sz="2400" i="1" dirty="0" err="1">
                <a:solidFill>
                  <a:schemeClr val="tx1"/>
                </a:solidFill>
                <a:latin typeface="Roboto "/>
              </a:rPr>
              <a:t>tài</a:t>
            </a:r>
            <a:r>
              <a:rPr lang="en-US" sz="2400" i="1" dirty="0">
                <a:solidFill>
                  <a:schemeClr val="tx1"/>
                </a:solidFill>
                <a:latin typeface="Roboto "/>
              </a:rPr>
              <a:t> </a:t>
            </a:r>
            <a:r>
              <a:rPr lang="en-US" sz="2400" i="1" dirty="0" err="1">
                <a:solidFill>
                  <a:schemeClr val="tx1"/>
                </a:solidFill>
                <a:latin typeface="Roboto "/>
              </a:rPr>
              <a:t>liệu</a:t>
            </a:r>
            <a:r>
              <a:rPr lang="en-US" sz="2400" i="1" dirty="0">
                <a:solidFill>
                  <a:schemeClr val="tx1"/>
                </a:solidFill>
                <a:latin typeface="Roboto "/>
              </a:rPr>
              <a:t>, </a:t>
            </a:r>
            <a:r>
              <a:rPr lang="en-US" sz="2400" i="1" dirty="0" err="1">
                <a:solidFill>
                  <a:schemeClr val="tx1"/>
                </a:solidFill>
                <a:latin typeface="Roboto "/>
              </a:rPr>
              <a:t>học</a:t>
            </a:r>
            <a:r>
              <a:rPr lang="en-US" sz="2400" i="1" dirty="0">
                <a:solidFill>
                  <a:schemeClr val="tx1"/>
                </a:solidFill>
                <a:latin typeface="Roboto "/>
              </a:rPr>
              <a:t> </a:t>
            </a:r>
            <a:r>
              <a:rPr lang="en-US" sz="2400" i="1" dirty="0" err="1">
                <a:solidFill>
                  <a:schemeClr val="tx1"/>
                </a:solidFill>
                <a:latin typeface="Roboto "/>
              </a:rPr>
              <a:t>liệu</a:t>
            </a:r>
            <a:r>
              <a:rPr lang="vi-VN" sz="2400" i="1" dirty="0">
                <a:solidFill>
                  <a:schemeClr val="tx1"/>
                </a:solidFill>
                <a:latin typeface="Roboto "/>
              </a:rPr>
              <a:t> theo tiếp cận đa văn hoá</a:t>
            </a:r>
            <a:r>
              <a:rPr lang="en-US" sz="2400" i="1" dirty="0">
                <a:solidFill>
                  <a:schemeClr val="tx1"/>
                </a:solidFill>
                <a:latin typeface="Roboto "/>
              </a:rPr>
              <a:t> </a:t>
            </a:r>
            <a:r>
              <a:rPr lang="en-US" sz="2400" i="1" dirty="0" err="1">
                <a:solidFill>
                  <a:schemeClr val="tx1"/>
                </a:solidFill>
                <a:latin typeface="Roboto "/>
              </a:rPr>
              <a:t>phù</a:t>
            </a:r>
            <a:r>
              <a:rPr lang="en-US" sz="2400" i="1" dirty="0">
                <a:solidFill>
                  <a:schemeClr val="tx1"/>
                </a:solidFill>
                <a:latin typeface="Roboto "/>
              </a:rPr>
              <a:t> </a:t>
            </a:r>
            <a:r>
              <a:rPr lang="en-US" sz="2400" i="1" dirty="0" err="1">
                <a:solidFill>
                  <a:schemeClr val="tx1"/>
                </a:solidFill>
                <a:latin typeface="Roboto "/>
              </a:rPr>
              <a:t>hợp</a:t>
            </a:r>
            <a:r>
              <a:rPr lang="en-US" sz="2400" i="1" dirty="0">
                <a:solidFill>
                  <a:schemeClr val="tx1"/>
                </a:solidFill>
                <a:latin typeface="Roboto "/>
              </a:rPr>
              <a:t> </a:t>
            </a:r>
            <a:r>
              <a:rPr lang="en-US" sz="2400" i="1" dirty="0" err="1">
                <a:solidFill>
                  <a:schemeClr val="tx1"/>
                </a:solidFill>
                <a:latin typeface="Roboto "/>
              </a:rPr>
              <a:t>với</a:t>
            </a:r>
            <a:r>
              <a:rPr lang="vi-VN" sz="2400" i="1" dirty="0">
                <a:solidFill>
                  <a:schemeClr val="tx1"/>
                </a:solidFill>
                <a:latin typeface="Roboto "/>
              </a:rPr>
              <a:t> điều kiện thực tế</a:t>
            </a:r>
            <a:endParaRPr lang="en-US" sz="2400" b="1" dirty="0">
              <a:solidFill>
                <a:schemeClr val="tx1"/>
              </a:solidFill>
              <a:latin typeface="Roboto "/>
            </a:endParaRPr>
          </a:p>
        </p:txBody>
      </p:sp>
      <p:sp>
        <p:nvSpPr>
          <p:cNvPr id="9" name="Rectangle 8">
            <a:extLst>
              <a:ext uri="{FF2B5EF4-FFF2-40B4-BE49-F238E27FC236}">
                <a16:creationId xmlns:a16="http://schemas.microsoft.com/office/drawing/2014/main" id="{B4CB3152-1681-FEEA-7686-74A7DAA62F7E}"/>
              </a:ext>
            </a:extLst>
          </p:cNvPr>
          <p:cNvSpPr/>
          <p:nvPr/>
        </p:nvSpPr>
        <p:spPr>
          <a:xfrm>
            <a:off x="958257" y="5769760"/>
            <a:ext cx="10660043" cy="683569"/>
          </a:xfrm>
          <a:prstGeom prst="rect">
            <a:avLst/>
          </a:prstGeom>
          <a:solidFill>
            <a:srgbClr val="FFC000"/>
          </a:solid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300" i="1" dirty="0" err="1">
                <a:solidFill>
                  <a:schemeClr val="tx1"/>
                </a:solidFill>
                <a:latin typeface="Roboto "/>
              </a:rPr>
              <a:t>Bước</a:t>
            </a:r>
            <a:r>
              <a:rPr lang="en-US" sz="2300" i="1" dirty="0">
                <a:solidFill>
                  <a:schemeClr val="tx1"/>
                </a:solidFill>
                <a:latin typeface="Roboto "/>
              </a:rPr>
              <a:t> 5. </a:t>
            </a:r>
            <a:r>
              <a:rPr lang="en-US" sz="2300" i="1" dirty="0" err="1">
                <a:solidFill>
                  <a:schemeClr val="tx1"/>
                </a:solidFill>
                <a:latin typeface="Roboto "/>
              </a:rPr>
              <a:t>Tổ</a:t>
            </a:r>
            <a:r>
              <a:rPr lang="en-US" sz="2300" i="1" dirty="0">
                <a:solidFill>
                  <a:schemeClr val="tx1"/>
                </a:solidFill>
                <a:latin typeface="Roboto "/>
              </a:rPr>
              <a:t> </a:t>
            </a:r>
            <a:r>
              <a:rPr lang="en-US" sz="2300" i="1" dirty="0" err="1">
                <a:solidFill>
                  <a:schemeClr val="tx1"/>
                </a:solidFill>
                <a:latin typeface="Roboto "/>
              </a:rPr>
              <a:t>chức</a:t>
            </a:r>
            <a:r>
              <a:rPr lang="en-US" sz="2300" i="1" dirty="0">
                <a:solidFill>
                  <a:schemeClr val="tx1"/>
                </a:solidFill>
                <a:latin typeface="Roboto "/>
              </a:rPr>
              <a:t> HĐGD </a:t>
            </a:r>
            <a:r>
              <a:rPr lang="en-US" sz="2300" i="1" dirty="0" err="1">
                <a:solidFill>
                  <a:schemeClr val="tx1"/>
                </a:solidFill>
                <a:latin typeface="Roboto "/>
              </a:rPr>
              <a:t>âm</a:t>
            </a:r>
            <a:r>
              <a:rPr lang="en-US" sz="2300" i="1" dirty="0">
                <a:solidFill>
                  <a:schemeClr val="tx1"/>
                </a:solidFill>
                <a:latin typeface="Roboto "/>
              </a:rPr>
              <a:t> </a:t>
            </a:r>
            <a:r>
              <a:rPr lang="en-US" sz="2300" i="1" dirty="0" err="1">
                <a:solidFill>
                  <a:schemeClr val="tx1"/>
                </a:solidFill>
                <a:latin typeface="Roboto "/>
              </a:rPr>
              <a:t>nhạc</a:t>
            </a:r>
            <a:r>
              <a:rPr lang="vi-VN" sz="2300" i="1" dirty="0">
                <a:solidFill>
                  <a:schemeClr val="tx1"/>
                </a:solidFill>
                <a:latin typeface="Roboto "/>
              </a:rPr>
              <a:t> theo tiếp cận đa văn hoá</a:t>
            </a:r>
            <a:r>
              <a:rPr lang="en-US" sz="2300" i="1" dirty="0">
                <a:solidFill>
                  <a:schemeClr val="tx1"/>
                </a:solidFill>
                <a:latin typeface="Roboto "/>
              </a:rPr>
              <a:t>; </a:t>
            </a:r>
            <a:r>
              <a:rPr lang="en-US" sz="2300" i="1" dirty="0" err="1">
                <a:solidFill>
                  <a:schemeClr val="tx1"/>
                </a:solidFill>
                <a:latin typeface="Roboto "/>
              </a:rPr>
              <a:t>Giám</a:t>
            </a:r>
            <a:r>
              <a:rPr lang="en-US" sz="2300" i="1" dirty="0">
                <a:solidFill>
                  <a:schemeClr val="tx1"/>
                </a:solidFill>
                <a:latin typeface="Roboto "/>
              </a:rPr>
              <a:t> </a:t>
            </a:r>
            <a:r>
              <a:rPr lang="en-US" sz="2300" i="1" dirty="0" err="1">
                <a:solidFill>
                  <a:schemeClr val="tx1"/>
                </a:solidFill>
                <a:latin typeface="Roboto "/>
              </a:rPr>
              <a:t>sát</a:t>
            </a:r>
            <a:r>
              <a:rPr lang="en-US" sz="2300" i="1" dirty="0">
                <a:solidFill>
                  <a:schemeClr val="tx1"/>
                </a:solidFill>
                <a:latin typeface="Roboto "/>
              </a:rPr>
              <a:t>, </a:t>
            </a:r>
            <a:r>
              <a:rPr lang="en-US" sz="2300" i="1" dirty="0" err="1">
                <a:solidFill>
                  <a:schemeClr val="tx1"/>
                </a:solidFill>
                <a:latin typeface="Roboto "/>
              </a:rPr>
              <a:t>đánh</a:t>
            </a:r>
            <a:r>
              <a:rPr lang="en-US" sz="2300" i="1" dirty="0">
                <a:solidFill>
                  <a:schemeClr val="tx1"/>
                </a:solidFill>
                <a:latin typeface="Roboto "/>
              </a:rPr>
              <a:t> </a:t>
            </a:r>
            <a:r>
              <a:rPr lang="en-US" sz="2300" i="1" dirty="0" err="1">
                <a:solidFill>
                  <a:schemeClr val="tx1"/>
                </a:solidFill>
                <a:latin typeface="Roboto "/>
              </a:rPr>
              <a:t>giá</a:t>
            </a:r>
            <a:r>
              <a:rPr lang="en-US" sz="2300" i="1" dirty="0">
                <a:solidFill>
                  <a:schemeClr val="tx1"/>
                </a:solidFill>
                <a:latin typeface="Roboto "/>
              </a:rPr>
              <a:t> </a:t>
            </a:r>
            <a:r>
              <a:rPr lang="en-US" sz="2300" i="1" dirty="0" err="1">
                <a:solidFill>
                  <a:schemeClr val="tx1"/>
                </a:solidFill>
                <a:latin typeface="Roboto "/>
              </a:rPr>
              <a:t>và</a:t>
            </a:r>
            <a:r>
              <a:rPr lang="en-US" sz="2300" i="1" dirty="0">
                <a:solidFill>
                  <a:schemeClr val="tx1"/>
                </a:solidFill>
                <a:latin typeface="Roboto "/>
              </a:rPr>
              <a:t> </a:t>
            </a:r>
            <a:r>
              <a:rPr lang="en-US" sz="2300" i="1" dirty="0" err="1">
                <a:solidFill>
                  <a:schemeClr val="tx1"/>
                </a:solidFill>
                <a:latin typeface="Roboto "/>
              </a:rPr>
              <a:t>điều</a:t>
            </a:r>
            <a:r>
              <a:rPr lang="en-US" sz="2300" i="1" dirty="0">
                <a:solidFill>
                  <a:schemeClr val="tx1"/>
                </a:solidFill>
                <a:latin typeface="Roboto "/>
              </a:rPr>
              <a:t> </a:t>
            </a:r>
            <a:r>
              <a:rPr lang="en-US" sz="2300" i="1" dirty="0" err="1">
                <a:solidFill>
                  <a:schemeClr val="tx1"/>
                </a:solidFill>
                <a:latin typeface="Roboto "/>
              </a:rPr>
              <a:t>chỉnh</a:t>
            </a:r>
            <a:r>
              <a:rPr lang="en-US" sz="2300" i="1" dirty="0">
                <a:solidFill>
                  <a:schemeClr val="tx1"/>
                </a:solidFill>
                <a:latin typeface="Roboto "/>
              </a:rPr>
              <a:t> HĐGD </a:t>
            </a:r>
            <a:r>
              <a:rPr lang="en-US" sz="2300" i="1" dirty="0" err="1">
                <a:solidFill>
                  <a:schemeClr val="tx1"/>
                </a:solidFill>
                <a:latin typeface="Roboto "/>
              </a:rPr>
              <a:t>âm</a:t>
            </a:r>
            <a:r>
              <a:rPr lang="en-US" sz="2300" i="1" dirty="0">
                <a:solidFill>
                  <a:schemeClr val="tx1"/>
                </a:solidFill>
                <a:latin typeface="Roboto "/>
              </a:rPr>
              <a:t> </a:t>
            </a:r>
            <a:r>
              <a:rPr lang="en-US" sz="2300" i="1" dirty="0" err="1">
                <a:solidFill>
                  <a:schemeClr val="tx1"/>
                </a:solidFill>
                <a:latin typeface="Roboto "/>
              </a:rPr>
              <a:t>nhạc</a:t>
            </a:r>
            <a:r>
              <a:rPr lang="vi-VN" sz="2300" i="1" dirty="0">
                <a:solidFill>
                  <a:schemeClr val="tx1"/>
                </a:solidFill>
                <a:latin typeface="Roboto "/>
              </a:rPr>
              <a:t> bảo đảm yêu cầu theo tiếp cận đa văn hoá</a:t>
            </a:r>
            <a:endParaRPr lang="en-US" sz="2300" dirty="0">
              <a:solidFill>
                <a:schemeClr val="tx1"/>
              </a:solidFill>
              <a:latin typeface="Roboto "/>
            </a:endParaRPr>
          </a:p>
        </p:txBody>
      </p:sp>
      <p:sp>
        <p:nvSpPr>
          <p:cNvPr id="10" name="Rectangle 9">
            <a:extLst>
              <a:ext uri="{FF2B5EF4-FFF2-40B4-BE49-F238E27FC236}">
                <a16:creationId xmlns:a16="http://schemas.microsoft.com/office/drawing/2014/main" id="{B6D4923B-0C19-3A86-C1CF-9E58A864B707}"/>
              </a:ext>
            </a:extLst>
          </p:cNvPr>
          <p:cNvSpPr/>
          <p:nvPr/>
        </p:nvSpPr>
        <p:spPr>
          <a:xfrm>
            <a:off x="951108" y="2909841"/>
            <a:ext cx="10659923" cy="683569"/>
          </a:xfrm>
          <a:prstGeom prst="rect">
            <a:avLst/>
          </a:prstGeom>
          <a:solidFill>
            <a:srgbClr val="FFC000"/>
          </a:solid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400" i="1" dirty="0" err="1">
                <a:solidFill>
                  <a:schemeClr val="tx1"/>
                </a:solidFill>
                <a:latin typeface="Roboto "/>
              </a:rPr>
              <a:t>Bước</a:t>
            </a:r>
            <a:r>
              <a:rPr lang="en-US" sz="2400" i="1" dirty="0">
                <a:solidFill>
                  <a:schemeClr val="tx1"/>
                </a:solidFill>
                <a:latin typeface="Roboto "/>
              </a:rPr>
              <a:t> 2. </a:t>
            </a:r>
            <a:r>
              <a:rPr lang="vi-VN" sz="2400" i="1" dirty="0">
                <a:solidFill>
                  <a:schemeClr val="tx1"/>
                </a:solidFill>
                <a:latin typeface="Roboto "/>
              </a:rPr>
              <a:t>Xác định mục tiêu </a:t>
            </a:r>
            <a:r>
              <a:rPr lang="en-US" sz="2400" i="1" dirty="0" err="1">
                <a:solidFill>
                  <a:schemeClr val="tx1"/>
                </a:solidFill>
                <a:latin typeface="Roboto "/>
              </a:rPr>
              <a:t>của</a:t>
            </a:r>
            <a:r>
              <a:rPr lang="en-US" sz="2400" i="1" dirty="0">
                <a:solidFill>
                  <a:schemeClr val="tx1"/>
                </a:solidFill>
                <a:latin typeface="Roboto "/>
              </a:rPr>
              <a:t> HĐGD </a:t>
            </a:r>
            <a:r>
              <a:rPr lang="en-US" sz="2400" i="1" dirty="0" err="1">
                <a:solidFill>
                  <a:schemeClr val="tx1"/>
                </a:solidFill>
                <a:latin typeface="Roboto "/>
              </a:rPr>
              <a:t>âm</a:t>
            </a:r>
            <a:r>
              <a:rPr lang="en-US" sz="2400" i="1" dirty="0">
                <a:solidFill>
                  <a:schemeClr val="tx1"/>
                </a:solidFill>
                <a:latin typeface="Roboto "/>
              </a:rPr>
              <a:t> </a:t>
            </a:r>
            <a:r>
              <a:rPr lang="en-US" sz="2400" i="1" dirty="0" err="1">
                <a:solidFill>
                  <a:schemeClr val="tx1"/>
                </a:solidFill>
                <a:latin typeface="Roboto "/>
              </a:rPr>
              <a:t>nhạc</a:t>
            </a:r>
            <a:r>
              <a:rPr lang="vi-VN" sz="2400" i="1" dirty="0">
                <a:solidFill>
                  <a:schemeClr val="tx1"/>
                </a:solidFill>
                <a:latin typeface="Roboto "/>
              </a:rPr>
              <a:t> theo tiếp cận đa văn hoá</a:t>
            </a:r>
            <a:endParaRPr lang="en-US" sz="2400" dirty="0">
              <a:solidFill>
                <a:schemeClr val="tx1"/>
              </a:solidFill>
              <a:latin typeface="Roboto "/>
            </a:endParaRPr>
          </a:p>
        </p:txBody>
      </p:sp>
    </p:spTree>
    <p:extLst>
      <p:ext uri="{BB962C8B-B14F-4D97-AF65-F5344CB8AC3E}">
        <p14:creationId xmlns:p14="http://schemas.microsoft.com/office/powerpoint/2010/main" val="309486090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FBDD5EB-C001-0E4B-24F3-832FF6B57EEB}"/>
              </a:ext>
            </a:extLst>
          </p:cNvPr>
          <p:cNvSpPr/>
          <p:nvPr/>
        </p:nvSpPr>
        <p:spPr>
          <a:xfrm>
            <a:off x="4043772" y="1092313"/>
            <a:ext cx="7776864" cy="1515022"/>
          </a:xfrm>
          <a:prstGeom prst="rect">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800" b="1" dirty="0">
                <a:solidFill>
                  <a:schemeClr val="accent4">
                    <a:lumMod val="75000"/>
                  </a:schemeClr>
                </a:solidFill>
                <a:latin typeface="Roboto Black" panose="02000000000000000000" pitchFamily="2" charset="0"/>
                <a:ea typeface="Roboto Black" panose="02000000000000000000" pitchFamily="2" charset="0"/>
              </a:rPr>
              <a:t>1. </a:t>
            </a:r>
            <a:r>
              <a:rPr lang="en-US" sz="2800" b="1" dirty="0" err="1">
                <a:solidFill>
                  <a:schemeClr val="accent4">
                    <a:lumMod val="75000"/>
                  </a:schemeClr>
                </a:solidFill>
                <a:latin typeface="Times New Roman" pitchFamily="18" charset="0"/>
                <a:ea typeface="Roboto Black" panose="02000000000000000000" pitchFamily="2" charset="0"/>
                <a:cs typeface="Times New Roman" pitchFamily="18" charset="0"/>
              </a:rPr>
              <a:t>Mục</a:t>
            </a:r>
            <a:r>
              <a:rPr lang="en-US" sz="2800" b="1" dirty="0">
                <a:solidFill>
                  <a:schemeClr val="accent4">
                    <a:lumMod val="75000"/>
                  </a:schemeClr>
                </a:solidFill>
                <a:latin typeface="Times New Roman" pitchFamily="18" charset="0"/>
                <a:ea typeface="Roboto Black" panose="02000000000000000000" pitchFamily="2" charset="0"/>
                <a:cs typeface="Times New Roman" pitchFamily="18" charset="0"/>
              </a:rPr>
              <a:t> </a:t>
            </a:r>
            <a:r>
              <a:rPr lang="en-US" sz="2800" b="1" dirty="0" err="1">
                <a:solidFill>
                  <a:schemeClr val="accent4">
                    <a:lumMod val="75000"/>
                  </a:schemeClr>
                </a:solidFill>
                <a:latin typeface="Times New Roman" pitchFamily="18" charset="0"/>
                <a:ea typeface="Roboto Black" panose="02000000000000000000" pitchFamily="2" charset="0"/>
                <a:cs typeface="Times New Roman" pitchFamily="18" charset="0"/>
              </a:rPr>
              <a:t>tiêu</a:t>
            </a:r>
            <a:r>
              <a:rPr lang="en-US" sz="2800" b="1" dirty="0">
                <a:solidFill>
                  <a:schemeClr val="accent4">
                    <a:lumMod val="75000"/>
                  </a:schemeClr>
                </a:solidFill>
                <a:latin typeface="Times New Roman" pitchFamily="18" charset="0"/>
                <a:ea typeface="Roboto Black" panose="02000000000000000000" pitchFamily="2" charset="0"/>
                <a:cs typeface="Times New Roman" pitchFamily="18" charset="0"/>
              </a:rPr>
              <a:t> </a:t>
            </a:r>
            <a:r>
              <a:rPr lang="en-US" sz="2800" b="1" dirty="0" err="1">
                <a:solidFill>
                  <a:schemeClr val="accent4">
                    <a:lumMod val="75000"/>
                  </a:schemeClr>
                </a:solidFill>
                <a:latin typeface="Times New Roman" pitchFamily="18" charset="0"/>
                <a:ea typeface="Roboto Black" panose="02000000000000000000" pitchFamily="2" charset="0"/>
                <a:cs typeface="Times New Roman" pitchFamily="18" charset="0"/>
              </a:rPr>
              <a:t>của</a:t>
            </a:r>
            <a:r>
              <a:rPr lang="en-US" sz="2800" b="1" dirty="0">
                <a:solidFill>
                  <a:schemeClr val="accent4">
                    <a:lumMod val="75000"/>
                  </a:schemeClr>
                </a:solidFill>
                <a:latin typeface="Times New Roman" pitchFamily="18" charset="0"/>
                <a:ea typeface="Roboto Black" panose="02000000000000000000" pitchFamily="2" charset="0"/>
                <a:cs typeface="Times New Roman" pitchFamily="18" charset="0"/>
              </a:rPr>
              <a:t> </a:t>
            </a:r>
            <a:r>
              <a:rPr lang="en-US" sz="2800" b="1" dirty="0" err="1">
                <a:solidFill>
                  <a:schemeClr val="accent4">
                    <a:lumMod val="75000"/>
                  </a:schemeClr>
                </a:solidFill>
                <a:latin typeface="Times New Roman" pitchFamily="18" charset="0"/>
                <a:ea typeface="Roboto Black" panose="02000000000000000000" pitchFamily="2" charset="0"/>
                <a:cs typeface="Times New Roman" pitchFamily="18" charset="0"/>
              </a:rPr>
              <a:t>hoạt</a:t>
            </a:r>
            <a:r>
              <a:rPr lang="en-US" sz="2800" b="1" dirty="0">
                <a:solidFill>
                  <a:schemeClr val="accent4">
                    <a:lumMod val="75000"/>
                  </a:schemeClr>
                </a:solidFill>
                <a:latin typeface="Times New Roman" pitchFamily="18" charset="0"/>
                <a:ea typeface="Roboto Black" panose="02000000000000000000" pitchFamily="2" charset="0"/>
                <a:cs typeface="Times New Roman" pitchFamily="18" charset="0"/>
              </a:rPr>
              <a:t> </a:t>
            </a:r>
            <a:r>
              <a:rPr lang="en-US" sz="2800" b="1" dirty="0" err="1">
                <a:solidFill>
                  <a:schemeClr val="accent4">
                    <a:lumMod val="75000"/>
                  </a:schemeClr>
                </a:solidFill>
                <a:latin typeface="Times New Roman" pitchFamily="18" charset="0"/>
                <a:ea typeface="Roboto Black" panose="02000000000000000000" pitchFamily="2" charset="0"/>
                <a:cs typeface="Times New Roman" pitchFamily="18" charset="0"/>
              </a:rPr>
              <a:t>động</a:t>
            </a:r>
            <a:r>
              <a:rPr lang="en-US" sz="2800" b="1" dirty="0">
                <a:solidFill>
                  <a:schemeClr val="accent4">
                    <a:lumMod val="75000"/>
                  </a:schemeClr>
                </a:solidFill>
                <a:latin typeface="Times New Roman" pitchFamily="18" charset="0"/>
                <a:ea typeface="Roboto Black" panose="02000000000000000000" pitchFamily="2" charset="0"/>
                <a:cs typeface="Times New Roman" pitchFamily="18" charset="0"/>
              </a:rPr>
              <a:t> </a:t>
            </a:r>
            <a:r>
              <a:rPr lang="en-US" sz="2800" b="1" dirty="0" err="1">
                <a:solidFill>
                  <a:schemeClr val="accent4">
                    <a:lumMod val="75000"/>
                  </a:schemeClr>
                </a:solidFill>
                <a:latin typeface="Times New Roman" pitchFamily="18" charset="0"/>
                <a:ea typeface="Roboto Black" panose="02000000000000000000" pitchFamily="2" charset="0"/>
                <a:cs typeface="Times New Roman" pitchFamily="18" charset="0"/>
              </a:rPr>
              <a:t>giáo</a:t>
            </a:r>
            <a:r>
              <a:rPr lang="en-US" sz="2800" b="1" dirty="0">
                <a:solidFill>
                  <a:schemeClr val="accent4">
                    <a:lumMod val="75000"/>
                  </a:schemeClr>
                </a:solidFill>
                <a:latin typeface="Times New Roman" pitchFamily="18" charset="0"/>
                <a:ea typeface="Roboto Black" panose="02000000000000000000" pitchFamily="2" charset="0"/>
                <a:cs typeface="Times New Roman" pitchFamily="18" charset="0"/>
              </a:rPr>
              <a:t> </a:t>
            </a:r>
            <a:r>
              <a:rPr lang="en-US" sz="2800" b="1" dirty="0" err="1">
                <a:solidFill>
                  <a:schemeClr val="accent4">
                    <a:lumMod val="75000"/>
                  </a:schemeClr>
                </a:solidFill>
                <a:latin typeface="Times New Roman" pitchFamily="18" charset="0"/>
                <a:ea typeface="Roboto Black" panose="02000000000000000000" pitchFamily="2" charset="0"/>
                <a:cs typeface="Times New Roman" pitchFamily="18" charset="0"/>
              </a:rPr>
              <a:t>dục</a:t>
            </a:r>
            <a:r>
              <a:rPr lang="en-US" sz="2800" b="1" dirty="0">
                <a:solidFill>
                  <a:schemeClr val="accent4">
                    <a:lumMod val="75000"/>
                  </a:schemeClr>
                </a:solidFill>
                <a:latin typeface="Times New Roman" pitchFamily="18" charset="0"/>
                <a:ea typeface="Roboto Black" panose="02000000000000000000" pitchFamily="2" charset="0"/>
                <a:cs typeface="Times New Roman" pitchFamily="18" charset="0"/>
              </a:rPr>
              <a:t> </a:t>
            </a:r>
            <a:r>
              <a:rPr lang="en-US" sz="2800" b="1" dirty="0" err="1">
                <a:solidFill>
                  <a:schemeClr val="accent4">
                    <a:lumMod val="75000"/>
                  </a:schemeClr>
                </a:solidFill>
                <a:latin typeface="Times New Roman" pitchFamily="18" charset="0"/>
                <a:ea typeface="Roboto Black" panose="02000000000000000000" pitchFamily="2" charset="0"/>
                <a:cs typeface="Times New Roman" pitchFamily="18" charset="0"/>
              </a:rPr>
              <a:t>âm</a:t>
            </a:r>
            <a:r>
              <a:rPr lang="en-US" sz="2800" b="1" dirty="0">
                <a:solidFill>
                  <a:schemeClr val="accent4">
                    <a:lumMod val="75000"/>
                  </a:schemeClr>
                </a:solidFill>
                <a:latin typeface="Times New Roman" pitchFamily="18" charset="0"/>
                <a:ea typeface="Roboto Black" panose="02000000000000000000" pitchFamily="2" charset="0"/>
                <a:cs typeface="Times New Roman" pitchFamily="18" charset="0"/>
              </a:rPr>
              <a:t> </a:t>
            </a:r>
            <a:r>
              <a:rPr lang="en-US" sz="2800" b="1" dirty="0" err="1">
                <a:solidFill>
                  <a:schemeClr val="accent4">
                    <a:lumMod val="75000"/>
                  </a:schemeClr>
                </a:solidFill>
                <a:latin typeface="Times New Roman" pitchFamily="18" charset="0"/>
                <a:ea typeface="Roboto Black" panose="02000000000000000000" pitchFamily="2" charset="0"/>
                <a:cs typeface="Times New Roman" pitchFamily="18" charset="0"/>
              </a:rPr>
              <a:t>nhạc</a:t>
            </a:r>
            <a:r>
              <a:rPr lang="en-US" sz="2800" b="1" dirty="0">
                <a:solidFill>
                  <a:schemeClr val="accent4">
                    <a:lumMod val="75000"/>
                  </a:schemeClr>
                </a:solidFill>
                <a:latin typeface="Times New Roman" pitchFamily="18" charset="0"/>
                <a:ea typeface="Roboto Black" panose="02000000000000000000" pitchFamily="2" charset="0"/>
                <a:cs typeface="Times New Roman" pitchFamily="18" charset="0"/>
              </a:rPr>
              <a:t> </a:t>
            </a:r>
            <a:r>
              <a:rPr lang="en-US" sz="2800" b="1" dirty="0" err="1">
                <a:solidFill>
                  <a:schemeClr val="accent4">
                    <a:lumMod val="75000"/>
                  </a:schemeClr>
                </a:solidFill>
                <a:latin typeface="Times New Roman" pitchFamily="18" charset="0"/>
                <a:ea typeface="Roboto Black" panose="02000000000000000000" pitchFamily="2" charset="0"/>
                <a:cs typeface="Times New Roman" pitchFamily="18" charset="0"/>
              </a:rPr>
              <a:t>theo</a:t>
            </a:r>
            <a:r>
              <a:rPr lang="en-US" sz="2800" b="1" dirty="0">
                <a:solidFill>
                  <a:schemeClr val="accent4">
                    <a:lumMod val="75000"/>
                  </a:schemeClr>
                </a:solidFill>
                <a:latin typeface="Times New Roman" pitchFamily="18" charset="0"/>
                <a:ea typeface="Roboto Black" panose="02000000000000000000" pitchFamily="2" charset="0"/>
                <a:cs typeface="Times New Roman" pitchFamily="18" charset="0"/>
              </a:rPr>
              <a:t> </a:t>
            </a:r>
            <a:r>
              <a:rPr lang="en-US" sz="2800" b="1" dirty="0" err="1">
                <a:solidFill>
                  <a:schemeClr val="accent4">
                    <a:lumMod val="75000"/>
                  </a:schemeClr>
                </a:solidFill>
                <a:latin typeface="Times New Roman" pitchFamily="18" charset="0"/>
                <a:ea typeface="Roboto Black" panose="02000000000000000000" pitchFamily="2" charset="0"/>
                <a:cs typeface="Times New Roman" pitchFamily="18" charset="0"/>
              </a:rPr>
              <a:t>hướng</a:t>
            </a:r>
            <a:r>
              <a:rPr lang="en-US" sz="2800" b="1" dirty="0">
                <a:solidFill>
                  <a:schemeClr val="accent4">
                    <a:lumMod val="75000"/>
                  </a:schemeClr>
                </a:solidFill>
                <a:latin typeface="Times New Roman" pitchFamily="18" charset="0"/>
                <a:ea typeface="Roboto Black" panose="02000000000000000000" pitchFamily="2" charset="0"/>
                <a:cs typeface="Times New Roman" pitchFamily="18" charset="0"/>
              </a:rPr>
              <a:t> </a:t>
            </a:r>
            <a:r>
              <a:rPr lang="en-US" sz="2800" b="1" dirty="0" err="1">
                <a:solidFill>
                  <a:schemeClr val="accent4">
                    <a:lumMod val="75000"/>
                  </a:schemeClr>
                </a:solidFill>
                <a:latin typeface="Times New Roman" pitchFamily="18" charset="0"/>
                <a:ea typeface="Roboto Black" panose="02000000000000000000" pitchFamily="2" charset="0"/>
                <a:cs typeface="Times New Roman" pitchFamily="18" charset="0"/>
              </a:rPr>
              <a:t>tiếp</a:t>
            </a:r>
            <a:r>
              <a:rPr lang="en-US" sz="2800" b="1" dirty="0">
                <a:solidFill>
                  <a:schemeClr val="accent4">
                    <a:lumMod val="75000"/>
                  </a:schemeClr>
                </a:solidFill>
                <a:latin typeface="Times New Roman" pitchFamily="18" charset="0"/>
                <a:ea typeface="Roboto Black" panose="02000000000000000000" pitchFamily="2" charset="0"/>
                <a:cs typeface="Times New Roman" pitchFamily="18" charset="0"/>
              </a:rPr>
              <a:t> </a:t>
            </a:r>
            <a:r>
              <a:rPr lang="en-US" sz="2800" b="1" dirty="0" err="1">
                <a:solidFill>
                  <a:schemeClr val="accent4">
                    <a:lumMod val="75000"/>
                  </a:schemeClr>
                </a:solidFill>
                <a:latin typeface="Times New Roman" pitchFamily="18" charset="0"/>
                <a:ea typeface="Roboto Black" panose="02000000000000000000" pitchFamily="2" charset="0"/>
                <a:cs typeface="Times New Roman" pitchFamily="18" charset="0"/>
              </a:rPr>
              <a:t>cận</a:t>
            </a:r>
            <a:r>
              <a:rPr lang="en-US" sz="2800" b="1" dirty="0">
                <a:solidFill>
                  <a:schemeClr val="accent4">
                    <a:lumMod val="75000"/>
                  </a:schemeClr>
                </a:solidFill>
                <a:latin typeface="Times New Roman" pitchFamily="18" charset="0"/>
                <a:ea typeface="Roboto Black" panose="02000000000000000000" pitchFamily="2" charset="0"/>
                <a:cs typeface="Times New Roman" pitchFamily="18" charset="0"/>
              </a:rPr>
              <a:t> </a:t>
            </a:r>
            <a:r>
              <a:rPr lang="en-US" sz="2800" b="1" dirty="0" err="1">
                <a:solidFill>
                  <a:schemeClr val="accent4">
                    <a:lumMod val="75000"/>
                  </a:schemeClr>
                </a:solidFill>
                <a:latin typeface="Times New Roman" pitchFamily="18" charset="0"/>
                <a:ea typeface="Roboto Black" panose="02000000000000000000" pitchFamily="2" charset="0"/>
                <a:cs typeface="Times New Roman" pitchFamily="18" charset="0"/>
              </a:rPr>
              <a:t>đa</a:t>
            </a:r>
            <a:r>
              <a:rPr lang="en-US" sz="2800" b="1" dirty="0">
                <a:solidFill>
                  <a:schemeClr val="accent4">
                    <a:lumMod val="75000"/>
                  </a:schemeClr>
                </a:solidFill>
                <a:latin typeface="Times New Roman" pitchFamily="18" charset="0"/>
                <a:ea typeface="Roboto Black" panose="02000000000000000000" pitchFamily="2" charset="0"/>
                <a:cs typeface="Times New Roman" pitchFamily="18" charset="0"/>
              </a:rPr>
              <a:t> </a:t>
            </a:r>
            <a:r>
              <a:rPr lang="en-US" sz="2800" b="1" dirty="0" err="1">
                <a:solidFill>
                  <a:schemeClr val="accent4">
                    <a:lumMod val="75000"/>
                  </a:schemeClr>
                </a:solidFill>
                <a:latin typeface="Times New Roman" pitchFamily="18" charset="0"/>
                <a:ea typeface="Roboto Black" panose="02000000000000000000" pitchFamily="2" charset="0"/>
                <a:cs typeface="Times New Roman" pitchFamily="18" charset="0"/>
              </a:rPr>
              <a:t>văn</a:t>
            </a:r>
            <a:r>
              <a:rPr lang="en-US" sz="2800" b="1" dirty="0">
                <a:solidFill>
                  <a:schemeClr val="accent4">
                    <a:lumMod val="75000"/>
                  </a:schemeClr>
                </a:solidFill>
                <a:latin typeface="Times New Roman" pitchFamily="18" charset="0"/>
                <a:ea typeface="Roboto Black" panose="02000000000000000000" pitchFamily="2" charset="0"/>
                <a:cs typeface="Times New Roman" pitchFamily="18" charset="0"/>
              </a:rPr>
              <a:t> </a:t>
            </a:r>
            <a:r>
              <a:rPr lang="en-US" sz="2800" b="1" dirty="0" err="1">
                <a:solidFill>
                  <a:schemeClr val="accent4">
                    <a:lumMod val="75000"/>
                  </a:schemeClr>
                </a:solidFill>
                <a:latin typeface="Times New Roman" pitchFamily="18" charset="0"/>
                <a:ea typeface="Roboto Black" panose="02000000000000000000" pitchFamily="2" charset="0"/>
                <a:cs typeface="Times New Roman" pitchFamily="18" charset="0"/>
              </a:rPr>
              <a:t>hóa</a:t>
            </a:r>
            <a:r>
              <a:rPr lang="en-US" sz="2800" b="1" dirty="0">
                <a:solidFill>
                  <a:schemeClr val="accent4">
                    <a:lumMod val="75000"/>
                  </a:schemeClr>
                </a:solidFill>
                <a:latin typeface="Times New Roman" pitchFamily="18" charset="0"/>
                <a:ea typeface="Roboto Black" panose="02000000000000000000" pitchFamily="2" charset="0"/>
                <a:cs typeface="Times New Roman" pitchFamily="18" charset="0"/>
              </a:rPr>
              <a:t> </a:t>
            </a:r>
            <a:endParaRPr lang="en-US" sz="2800" dirty="0">
              <a:solidFill>
                <a:schemeClr val="accent4">
                  <a:lumMod val="75000"/>
                </a:schemeClr>
              </a:solidFill>
              <a:latin typeface="Times New Roman" pitchFamily="18" charset="0"/>
              <a:ea typeface="Roboto Black" panose="02000000000000000000" pitchFamily="2" charset="0"/>
              <a:cs typeface="Times New Roman" pitchFamily="18" charset="0"/>
            </a:endParaRPr>
          </a:p>
        </p:txBody>
      </p:sp>
      <p:sp>
        <p:nvSpPr>
          <p:cNvPr id="2" name="Rectangle 1">
            <a:extLst>
              <a:ext uri="{FF2B5EF4-FFF2-40B4-BE49-F238E27FC236}">
                <a16:creationId xmlns:a16="http://schemas.microsoft.com/office/drawing/2014/main" id="{C042801F-F636-97B9-6F95-702F69E18422}"/>
              </a:ext>
            </a:extLst>
          </p:cNvPr>
          <p:cNvSpPr/>
          <p:nvPr/>
        </p:nvSpPr>
        <p:spPr>
          <a:xfrm>
            <a:off x="4079776" y="4146224"/>
            <a:ext cx="7704856" cy="1515023"/>
          </a:xfrm>
          <a:prstGeom prst="rect">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800" b="1" dirty="0">
                <a:solidFill>
                  <a:schemeClr val="accent4">
                    <a:lumMod val="75000"/>
                  </a:schemeClr>
                </a:solidFill>
                <a:latin typeface="Roboto Black" panose="02000000000000000000" pitchFamily="2" charset="0"/>
                <a:ea typeface="Roboto Black" panose="02000000000000000000" pitchFamily="2" charset="0"/>
              </a:rPr>
              <a:t>2. </a:t>
            </a:r>
            <a:r>
              <a:rPr lang="en-US" sz="2800" b="1" dirty="0" err="1">
                <a:solidFill>
                  <a:schemeClr val="accent4">
                    <a:lumMod val="75000"/>
                  </a:schemeClr>
                </a:solidFill>
                <a:latin typeface="Times New Roman" pitchFamily="18" charset="0"/>
                <a:ea typeface="Roboto Black" panose="02000000000000000000" pitchFamily="2" charset="0"/>
                <a:cs typeface="Times New Roman" pitchFamily="18" charset="0"/>
              </a:rPr>
              <a:t>Xác</a:t>
            </a:r>
            <a:r>
              <a:rPr lang="en-US" sz="2800" b="1" dirty="0">
                <a:solidFill>
                  <a:schemeClr val="accent4">
                    <a:lumMod val="75000"/>
                  </a:schemeClr>
                </a:solidFill>
                <a:latin typeface="Times New Roman" pitchFamily="18" charset="0"/>
                <a:ea typeface="Roboto Black" panose="02000000000000000000" pitchFamily="2" charset="0"/>
                <a:cs typeface="Times New Roman" pitchFamily="18" charset="0"/>
              </a:rPr>
              <a:t> </a:t>
            </a:r>
            <a:r>
              <a:rPr lang="en-US" sz="2800" b="1" dirty="0" err="1">
                <a:solidFill>
                  <a:schemeClr val="accent4">
                    <a:lumMod val="75000"/>
                  </a:schemeClr>
                </a:solidFill>
                <a:latin typeface="Times New Roman" pitchFamily="18" charset="0"/>
                <a:ea typeface="Roboto Black" panose="02000000000000000000" pitchFamily="2" charset="0"/>
                <a:cs typeface="Times New Roman" pitchFamily="18" charset="0"/>
              </a:rPr>
              <a:t>định</a:t>
            </a:r>
            <a:r>
              <a:rPr lang="en-US" sz="2800" b="1" dirty="0">
                <a:solidFill>
                  <a:schemeClr val="accent4">
                    <a:lumMod val="75000"/>
                  </a:schemeClr>
                </a:solidFill>
                <a:latin typeface="Times New Roman" pitchFamily="18" charset="0"/>
                <a:ea typeface="Roboto Black" panose="02000000000000000000" pitchFamily="2" charset="0"/>
                <a:cs typeface="Times New Roman" pitchFamily="18" charset="0"/>
              </a:rPr>
              <a:t> </a:t>
            </a:r>
            <a:r>
              <a:rPr lang="en-US" sz="2800" b="1" dirty="0" err="1">
                <a:solidFill>
                  <a:schemeClr val="accent4">
                    <a:lumMod val="75000"/>
                  </a:schemeClr>
                </a:solidFill>
                <a:latin typeface="Times New Roman" pitchFamily="18" charset="0"/>
                <a:ea typeface="Roboto Black" panose="02000000000000000000" pitchFamily="2" charset="0"/>
                <a:cs typeface="Times New Roman" pitchFamily="18" charset="0"/>
              </a:rPr>
              <a:t>mục</a:t>
            </a:r>
            <a:r>
              <a:rPr lang="en-US" sz="2800" b="1" dirty="0">
                <a:solidFill>
                  <a:schemeClr val="accent4">
                    <a:lumMod val="75000"/>
                  </a:schemeClr>
                </a:solidFill>
                <a:latin typeface="Times New Roman" pitchFamily="18" charset="0"/>
                <a:ea typeface="Roboto Black" panose="02000000000000000000" pitchFamily="2" charset="0"/>
                <a:cs typeface="Times New Roman" pitchFamily="18" charset="0"/>
              </a:rPr>
              <a:t> </a:t>
            </a:r>
            <a:r>
              <a:rPr lang="en-US" sz="2800" b="1" dirty="0" err="1">
                <a:solidFill>
                  <a:schemeClr val="accent4">
                    <a:lumMod val="75000"/>
                  </a:schemeClr>
                </a:solidFill>
                <a:latin typeface="Times New Roman" pitchFamily="18" charset="0"/>
                <a:ea typeface="Roboto Black" panose="02000000000000000000" pitchFamily="2" charset="0"/>
                <a:cs typeface="Times New Roman" pitchFamily="18" charset="0"/>
              </a:rPr>
              <a:t>tiêu</a:t>
            </a:r>
            <a:r>
              <a:rPr lang="en-US" sz="2800" b="1" dirty="0">
                <a:solidFill>
                  <a:schemeClr val="accent4">
                    <a:lumMod val="75000"/>
                  </a:schemeClr>
                </a:solidFill>
                <a:latin typeface="Times New Roman" pitchFamily="18" charset="0"/>
                <a:ea typeface="Roboto Black" panose="02000000000000000000" pitchFamily="2" charset="0"/>
                <a:cs typeface="Times New Roman" pitchFamily="18" charset="0"/>
              </a:rPr>
              <a:t> </a:t>
            </a:r>
            <a:r>
              <a:rPr lang="en-US" sz="2800" b="1" dirty="0" err="1">
                <a:solidFill>
                  <a:schemeClr val="accent4">
                    <a:lumMod val="75000"/>
                  </a:schemeClr>
                </a:solidFill>
                <a:latin typeface="Times New Roman" pitchFamily="18" charset="0"/>
                <a:ea typeface="Roboto Black" panose="02000000000000000000" pitchFamily="2" charset="0"/>
                <a:cs typeface="Times New Roman" pitchFamily="18" charset="0"/>
              </a:rPr>
              <a:t>của</a:t>
            </a:r>
            <a:r>
              <a:rPr lang="en-US" sz="2800" b="1" dirty="0">
                <a:solidFill>
                  <a:schemeClr val="accent4">
                    <a:lumMod val="75000"/>
                  </a:schemeClr>
                </a:solidFill>
                <a:latin typeface="Times New Roman" pitchFamily="18" charset="0"/>
                <a:ea typeface="Roboto Black" panose="02000000000000000000" pitchFamily="2" charset="0"/>
                <a:cs typeface="Times New Roman" pitchFamily="18" charset="0"/>
              </a:rPr>
              <a:t> </a:t>
            </a:r>
            <a:r>
              <a:rPr lang="en-US" sz="2800" b="1" dirty="0" err="1">
                <a:solidFill>
                  <a:schemeClr val="accent4">
                    <a:lumMod val="75000"/>
                  </a:schemeClr>
                </a:solidFill>
                <a:latin typeface="Times New Roman" pitchFamily="18" charset="0"/>
                <a:ea typeface="Roboto Black" panose="02000000000000000000" pitchFamily="2" charset="0"/>
                <a:cs typeface="Times New Roman" pitchFamily="18" charset="0"/>
              </a:rPr>
              <a:t>hoạt</a:t>
            </a:r>
            <a:r>
              <a:rPr lang="en-US" sz="2800" b="1" dirty="0">
                <a:solidFill>
                  <a:schemeClr val="accent4">
                    <a:lumMod val="75000"/>
                  </a:schemeClr>
                </a:solidFill>
                <a:latin typeface="Times New Roman" pitchFamily="18" charset="0"/>
                <a:ea typeface="Roboto Black" panose="02000000000000000000" pitchFamily="2" charset="0"/>
                <a:cs typeface="Times New Roman" pitchFamily="18" charset="0"/>
              </a:rPr>
              <a:t> </a:t>
            </a:r>
            <a:r>
              <a:rPr lang="en-US" sz="2800" b="1" dirty="0" err="1">
                <a:solidFill>
                  <a:schemeClr val="accent4">
                    <a:lumMod val="75000"/>
                  </a:schemeClr>
                </a:solidFill>
                <a:latin typeface="Times New Roman" pitchFamily="18" charset="0"/>
                <a:ea typeface="Roboto Black" panose="02000000000000000000" pitchFamily="2" charset="0"/>
                <a:cs typeface="Times New Roman" pitchFamily="18" charset="0"/>
              </a:rPr>
              <a:t>động</a:t>
            </a:r>
            <a:r>
              <a:rPr lang="en-US" sz="2800" b="1" dirty="0">
                <a:solidFill>
                  <a:schemeClr val="accent4">
                    <a:lumMod val="75000"/>
                  </a:schemeClr>
                </a:solidFill>
                <a:latin typeface="Times New Roman" pitchFamily="18" charset="0"/>
                <a:ea typeface="Roboto Black" panose="02000000000000000000" pitchFamily="2" charset="0"/>
                <a:cs typeface="Times New Roman" pitchFamily="18" charset="0"/>
              </a:rPr>
              <a:t> </a:t>
            </a:r>
            <a:r>
              <a:rPr lang="en-US" sz="2800" b="1" dirty="0" err="1">
                <a:solidFill>
                  <a:schemeClr val="accent4">
                    <a:lumMod val="75000"/>
                  </a:schemeClr>
                </a:solidFill>
                <a:latin typeface="Times New Roman" pitchFamily="18" charset="0"/>
                <a:ea typeface="Roboto Black" panose="02000000000000000000" pitchFamily="2" charset="0"/>
                <a:cs typeface="Times New Roman" pitchFamily="18" charset="0"/>
              </a:rPr>
              <a:t>giáo</a:t>
            </a:r>
            <a:r>
              <a:rPr lang="en-US" sz="2800" b="1" dirty="0">
                <a:solidFill>
                  <a:schemeClr val="accent4">
                    <a:lumMod val="75000"/>
                  </a:schemeClr>
                </a:solidFill>
                <a:latin typeface="Times New Roman" pitchFamily="18" charset="0"/>
                <a:ea typeface="Roboto Black" panose="02000000000000000000" pitchFamily="2" charset="0"/>
                <a:cs typeface="Times New Roman" pitchFamily="18" charset="0"/>
              </a:rPr>
              <a:t> </a:t>
            </a:r>
            <a:r>
              <a:rPr lang="en-US" sz="2800" b="1" dirty="0" err="1">
                <a:solidFill>
                  <a:schemeClr val="accent4">
                    <a:lumMod val="75000"/>
                  </a:schemeClr>
                </a:solidFill>
                <a:latin typeface="Times New Roman" pitchFamily="18" charset="0"/>
                <a:ea typeface="Roboto Black" panose="02000000000000000000" pitchFamily="2" charset="0"/>
                <a:cs typeface="Times New Roman" pitchFamily="18" charset="0"/>
              </a:rPr>
              <a:t>dục</a:t>
            </a:r>
            <a:r>
              <a:rPr lang="en-US" sz="2800" b="1" dirty="0">
                <a:solidFill>
                  <a:schemeClr val="accent4">
                    <a:lumMod val="75000"/>
                  </a:schemeClr>
                </a:solidFill>
                <a:latin typeface="Times New Roman" pitchFamily="18" charset="0"/>
                <a:ea typeface="Roboto Black" panose="02000000000000000000" pitchFamily="2" charset="0"/>
                <a:cs typeface="Times New Roman" pitchFamily="18" charset="0"/>
              </a:rPr>
              <a:t> </a:t>
            </a:r>
            <a:r>
              <a:rPr lang="en-US" sz="2800" b="1" dirty="0" err="1">
                <a:solidFill>
                  <a:schemeClr val="accent4">
                    <a:lumMod val="75000"/>
                  </a:schemeClr>
                </a:solidFill>
                <a:latin typeface="Times New Roman" pitchFamily="18" charset="0"/>
                <a:ea typeface="Roboto Black" panose="02000000000000000000" pitchFamily="2" charset="0"/>
                <a:cs typeface="Times New Roman" pitchFamily="18" charset="0"/>
              </a:rPr>
              <a:t>âm</a:t>
            </a:r>
            <a:r>
              <a:rPr lang="en-US" sz="2800" b="1" dirty="0">
                <a:solidFill>
                  <a:schemeClr val="accent4">
                    <a:lumMod val="75000"/>
                  </a:schemeClr>
                </a:solidFill>
                <a:latin typeface="Times New Roman" pitchFamily="18" charset="0"/>
                <a:ea typeface="Roboto Black" panose="02000000000000000000" pitchFamily="2" charset="0"/>
                <a:cs typeface="Times New Roman" pitchFamily="18" charset="0"/>
              </a:rPr>
              <a:t> </a:t>
            </a:r>
            <a:r>
              <a:rPr lang="en-US" sz="2800" b="1" dirty="0" err="1">
                <a:solidFill>
                  <a:schemeClr val="accent4">
                    <a:lumMod val="75000"/>
                  </a:schemeClr>
                </a:solidFill>
                <a:latin typeface="Times New Roman" pitchFamily="18" charset="0"/>
                <a:ea typeface="Roboto Black" panose="02000000000000000000" pitchFamily="2" charset="0"/>
                <a:cs typeface="Times New Roman" pitchFamily="18" charset="0"/>
              </a:rPr>
              <a:t>nhạc</a:t>
            </a:r>
            <a:r>
              <a:rPr lang="en-US" sz="2800" b="1" dirty="0">
                <a:solidFill>
                  <a:schemeClr val="accent4">
                    <a:lumMod val="75000"/>
                  </a:schemeClr>
                </a:solidFill>
                <a:latin typeface="Times New Roman" pitchFamily="18" charset="0"/>
                <a:ea typeface="Roboto Black" panose="02000000000000000000" pitchFamily="2" charset="0"/>
                <a:cs typeface="Times New Roman" pitchFamily="18" charset="0"/>
              </a:rPr>
              <a:t> </a:t>
            </a:r>
            <a:r>
              <a:rPr lang="en-US" sz="2800" b="1" dirty="0" err="1">
                <a:solidFill>
                  <a:schemeClr val="accent4">
                    <a:lumMod val="75000"/>
                  </a:schemeClr>
                </a:solidFill>
                <a:latin typeface="Times New Roman" pitchFamily="18" charset="0"/>
                <a:ea typeface="Roboto Black" panose="02000000000000000000" pitchFamily="2" charset="0"/>
                <a:cs typeface="Times New Roman" pitchFamily="18" charset="0"/>
              </a:rPr>
              <a:t>theo</a:t>
            </a:r>
            <a:r>
              <a:rPr lang="en-US" sz="2800" b="1" dirty="0">
                <a:solidFill>
                  <a:schemeClr val="accent4">
                    <a:lumMod val="75000"/>
                  </a:schemeClr>
                </a:solidFill>
                <a:latin typeface="Times New Roman" pitchFamily="18" charset="0"/>
                <a:ea typeface="Roboto Black" panose="02000000000000000000" pitchFamily="2" charset="0"/>
                <a:cs typeface="Times New Roman" pitchFamily="18" charset="0"/>
              </a:rPr>
              <a:t> </a:t>
            </a:r>
            <a:r>
              <a:rPr lang="en-US" sz="2800" b="1" dirty="0" err="1">
                <a:solidFill>
                  <a:schemeClr val="accent4">
                    <a:lumMod val="75000"/>
                  </a:schemeClr>
                </a:solidFill>
                <a:latin typeface="Times New Roman" pitchFamily="18" charset="0"/>
                <a:ea typeface="Roboto Black" panose="02000000000000000000" pitchFamily="2" charset="0"/>
                <a:cs typeface="Times New Roman" pitchFamily="18" charset="0"/>
              </a:rPr>
              <a:t>hướng</a:t>
            </a:r>
            <a:r>
              <a:rPr lang="en-US" sz="2800" b="1" dirty="0">
                <a:solidFill>
                  <a:schemeClr val="accent4">
                    <a:lumMod val="75000"/>
                  </a:schemeClr>
                </a:solidFill>
                <a:latin typeface="Times New Roman" pitchFamily="18" charset="0"/>
                <a:ea typeface="Roboto Black" panose="02000000000000000000" pitchFamily="2" charset="0"/>
                <a:cs typeface="Times New Roman" pitchFamily="18" charset="0"/>
              </a:rPr>
              <a:t> </a:t>
            </a:r>
            <a:r>
              <a:rPr lang="en-US" sz="2800" b="1" dirty="0" err="1">
                <a:solidFill>
                  <a:schemeClr val="accent4">
                    <a:lumMod val="75000"/>
                  </a:schemeClr>
                </a:solidFill>
                <a:latin typeface="Times New Roman" pitchFamily="18" charset="0"/>
                <a:ea typeface="Roboto Black" panose="02000000000000000000" pitchFamily="2" charset="0"/>
                <a:cs typeface="Times New Roman" pitchFamily="18" charset="0"/>
              </a:rPr>
              <a:t>tiếp</a:t>
            </a:r>
            <a:r>
              <a:rPr lang="en-US" sz="2800" b="1" dirty="0">
                <a:solidFill>
                  <a:schemeClr val="accent4">
                    <a:lumMod val="75000"/>
                  </a:schemeClr>
                </a:solidFill>
                <a:latin typeface="Times New Roman" pitchFamily="18" charset="0"/>
                <a:ea typeface="Roboto Black" panose="02000000000000000000" pitchFamily="2" charset="0"/>
                <a:cs typeface="Times New Roman" pitchFamily="18" charset="0"/>
              </a:rPr>
              <a:t> </a:t>
            </a:r>
            <a:r>
              <a:rPr lang="en-US" sz="2800" b="1" dirty="0" err="1">
                <a:solidFill>
                  <a:schemeClr val="accent4">
                    <a:lumMod val="75000"/>
                  </a:schemeClr>
                </a:solidFill>
                <a:latin typeface="Times New Roman" pitchFamily="18" charset="0"/>
                <a:ea typeface="Roboto Black" panose="02000000000000000000" pitchFamily="2" charset="0"/>
                <a:cs typeface="Times New Roman" pitchFamily="18" charset="0"/>
              </a:rPr>
              <a:t>cận</a:t>
            </a:r>
            <a:r>
              <a:rPr lang="en-US" sz="2800" b="1" dirty="0">
                <a:solidFill>
                  <a:schemeClr val="accent4">
                    <a:lumMod val="75000"/>
                  </a:schemeClr>
                </a:solidFill>
                <a:latin typeface="Times New Roman" pitchFamily="18" charset="0"/>
                <a:ea typeface="Roboto Black" panose="02000000000000000000" pitchFamily="2" charset="0"/>
                <a:cs typeface="Times New Roman" pitchFamily="18" charset="0"/>
              </a:rPr>
              <a:t> </a:t>
            </a:r>
            <a:r>
              <a:rPr lang="en-US" sz="2800" b="1" dirty="0" err="1">
                <a:solidFill>
                  <a:schemeClr val="accent4">
                    <a:lumMod val="75000"/>
                  </a:schemeClr>
                </a:solidFill>
                <a:latin typeface="Times New Roman" pitchFamily="18" charset="0"/>
                <a:ea typeface="Roboto Black" panose="02000000000000000000" pitchFamily="2" charset="0"/>
                <a:cs typeface="Times New Roman" pitchFamily="18" charset="0"/>
              </a:rPr>
              <a:t>đa</a:t>
            </a:r>
            <a:r>
              <a:rPr lang="en-US" sz="2800" b="1" dirty="0">
                <a:solidFill>
                  <a:schemeClr val="accent4">
                    <a:lumMod val="75000"/>
                  </a:schemeClr>
                </a:solidFill>
                <a:latin typeface="Times New Roman" pitchFamily="18" charset="0"/>
                <a:ea typeface="Roboto Black" panose="02000000000000000000" pitchFamily="2" charset="0"/>
                <a:cs typeface="Times New Roman" pitchFamily="18" charset="0"/>
              </a:rPr>
              <a:t> </a:t>
            </a:r>
            <a:r>
              <a:rPr lang="en-US" sz="2800" b="1" dirty="0" err="1">
                <a:solidFill>
                  <a:schemeClr val="accent4">
                    <a:lumMod val="75000"/>
                  </a:schemeClr>
                </a:solidFill>
                <a:latin typeface="Times New Roman" pitchFamily="18" charset="0"/>
                <a:ea typeface="Roboto Black" panose="02000000000000000000" pitchFamily="2" charset="0"/>
                <a:cs typeface="Times New Roman" pitchFamily="18" charset="0"/>
              </a:rPr>
              <a:t>văn</a:t>
            </a:r>
            <a:r>
              <a:rPr lang="en-US" sz="2800" b="1" dirty="0">
                <a:solidFill>
                  <a:schemeClr val="accent4">
                    <a:lumMod val="75000"/>
                  </a:schemeClr>
                </a:solidFill>
                <a:latin typeface="Times New Roman" pitchFamily="18" charset="0"/>
                <a:ea typeface="Roboto Black" panose="02000000000000000000" pitchFamily="2" charset="0"/>
                <a:cs typeface="Times New Roman" pitchFamily="18" charset="0"/>
              </a:rPr>
              <a:t> </a:t>
            </a:r>
            <a:r>
              <a:rPr lang="en-US" sz="2800" b="1" dirty="0" err="1">
                <a:solidFill>
                  <a:schemeClr val="accent4">
                    <a:lumMod val="75000"/>
                  </a:schemeClr>
                </a:solidFill>
                <a:latin typeface="Times New Roman" pitchFamily="18" charset="0"/>
                <a:ea typeface="Roboto Black" panose="02000000000000000000" pitchFamily="2" charset="0"/>
                <a:cs typeface="Times New Roman" pitchFamily="18" charset="0"/>
              </a:rPr>
              <a:t>hóa</a:t>
            </a:r>
            <a:endParaRPr lang="en-US" sz="2800" dirty="0">
              <a:solidFill>
                <a:schemeClr val="accent4">
                  <a:lumMod val="75000"/>
                </a:schemeClr>
              </a:solidFill>
              <a:latin typeface="Times New Roman" pitchFamily="18" charset="0"/>
              <a:ea typeface="Roboto Black" panose="02000000000000000000" pitchFamily="2" charset="0"/>
              <a:cs typeface="Times New Roman" pitchFamily="18" charset="0"/>
            </a:endParaRPr>
          </a:p>
        </p:txBody>
      </p:sp>
      <p:sp>
        <p:nvSpPr>
          <p:cNvPr id="8" name="Oval 7">
            <a:extLst>
              <a:ext uri="{FF2B5EF4-FFF2-40B4-BE49-F238E27FC236}">
                <a16:creationId xmlns:a16="http://schemas.microsoft.com/office/drawing/2014/main" id="{DA088BF0-859A-8C5D-7824-77EB5C41910F}"/>
              </a:ext>
            </a:extLst>
          </p:cNvPr>
          <p:cNvSpPr/>
          <p:nvPr/>
        </p:nvSpPr>
        <p:spPr>
          <a:xfrm>
            <a:off x="119336" y="1700808"/>
            <a:ext cx="3240360" cy="3209485"/>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tx1"/>
                </a:solidFill>
                <a:latin typeface="Times New Roman" pitchFamily="18" charset="0"/>
                <a:ea typeface="Roboto Black" panose="02000000000000000000" pitchFamily="2" charset="0"/>
                <a:cs typeface="Times New Roman" pitchFamily="18" charset="0"/>
              </a:rPr>
              <a:t>Hoạt</a:t>
            </a:r>
            <a:r>
              <a:rPr lang="en-US" sz="2000" b="1" dirty="0">
                <a:solidFill>
                  <a:schemeClr val="tx1"/>
                </a:solidFill>
                <a:latin typeface="Times New Roman" pitchFamily="18" charset="0"/>
                <a:ea typeface="Roboto Black" panose="02000000000000000000" pitchFamily="2" charset="0"/>
                <a:cs typeface="Times New Roman" pitchFamily="18" charset="0"/>
              </a:rPr>
              <a:t> </a:t>
            </a:r>
            <a:r>
              <a:rPr lang="en-US" sz="2000" b="1" dirty="0" err="1">
                <a:solidFill>
                  <a:schemeClr val="tx1"/>
                </a:solidFill>
                <a:latin typeface="Times New Roman" pitchFamily="18" charset="0"/>
                <a:ea typeface="Roboto Black" panose="02000000000000000000" pitchFamily="2" charset="0"/>
                <a:cs typeface="Times New Roman" pitchFamily="18" charset="0"/>
              </a:rPr>
              <a:t>động</a:t>
            </a:r>
            <a:r>
              <a:rPr lang="en-US" sz="2000" b="1" dirty="0">
                <a:solidFill>
                  <a:schemeClr val="tx1"/>
                </a:solidFill>
                <a:latin typeface="Times New Roman" pitchFamily="18" charset="0"/>
                <a:ea typeface="Roboto Black" panose="02000000000000000000" pitchFamily="2" charset="0"/>
                <a:cs typeface="Times New Roman" pitchFamily="18" charset="0"/>
              </a:rPr>
              <a:t> 3:</a:t>
            </a:r>
            <a:r>
              <a:rPr lang="en-US" sz="2000" b="1" i="1" dirty="0">
                <a:solidFill>
                  <a:schemeClr val="tx1"/>
                </a:solidFill>
                <a:latin typeface="Times New Roman" pitchFamily="18" charset="0"/>
                <a:ea typeface="Roboto Black" panose="02000000000000000000" pitchFamily="2" charset="0"/>
                <a:cs typeface="Times New Roman" pitchFamily="18" charset="0"/>
              </a:rPr>
              <a:t> </a:t>
            </a:r>
          </a:p>
          <a:p>
            <a:pPr algn="ctr"/>
            <a:r>
              <a:rPr lang="vi-VN" sz="2000" b="1" dirty="0">
                <a:solidFill>
                  <a:schemeClr val="tx1"/>
                </a:solidFill>
                <a:latin typeface="Times New Roman" pitchFamily="18" charset="0"/>
                <a:ea typeface="Roboto Black" panose="02000000000000000000" pitchFamily="2" charset="0"/>
                <a:cs typeface="Times New Roman" pitchFamily="18" charset="0"/>
              </a:rPr>
              <a:t>X</a:t>
            </a:r>
            <a:r>
              <a:rPr lang="en-US" sz="2000" b="1" dirty="0" err="1">
                <a:solidFill>
                  <a:schemeClr val="tx1"/>
                </a:solidFill>
                <a:latin typeface="Times New Roman" pitchFamily="18" charset="0"/>
                <a:ea typeface="Roboto Black" panose="02000000000000000000" pitchFamily="2" charset="0"/>
                <a:cs typeface="Times New Roman" pitchFamily="18" charset="0"/>
              </a:rPr>
              <a:t>ác</a:t>
            </a:r>
            <a:r>
              <a:rPr lang="en-US" sz="2000" b="1" dirty="0">
                <a:solidFill>
                  <a:schemeClr val="tx1"/>
                </a:solidFill>
                <a:latin typeface="Times New Roman" pitchFamily="18" charset="0"/>
                <a:ea typeface="Roboto Black" panose="02000000000000000000" pitchFamily="2" charset="0"/>
                <a:cs typeface="Times New Roman" pitchFamily="18" charset="0"/>
              </a:rPr>
              <a:t> </a:t>
            </a:r>
            <a:r>
              <a:rPr lang="en-US" sz="2000" b="1" dirty="0" err="1">
                <a:solidFill>
                  <a:schemeClr val="tx1"/>
                </a:solidFill>
                <a:latin typeface="Times New Roman" pitchFamily="18" charset="0"/>
                <a:ea typeface="Roboto Black" panose="02000000000000000000" pitchFamily="2" charset="0"/>
                <a:cs typeface="Times New Roman" pitchFamily="18" charset="0"/>
              </a:rPr>
              <a:t>định</a:t>
            </a:r>
            <a:r>
              <a:rPr lang="en-US" sz="2000" b="1" dirty="0">
                <a:solidFill>
                  <a:schemeClr val="tx1"/>
                </a:solidFill>
                <a:latin typeface="Times New Roman" pitchFamily="18" charset="0"/>
                <a:ea typeface="Roboto Black" panose="02000000000000000000" pitchFamily="2" charset="0"/>
                <a:cs typeface="Times New Roman" pitchFamily="18" charset="0"/>
              </a:rPr>
              <a:t> </a:t>
            </a:r>
            <a:r>
              <a:rPr lang="en-US" sz="2000" b="1" dirty="0" err="1">
                <a:solidFill>
                  <a:schemeClr val="tx1"/>
                </a:solidFill>
                <a:latin typeface="Times New Roman" pitchFamily="18" charset="0"/>
                <a:ea typeface="Roboto Black" panose="02000000000000000000" pitchFamily="2" charset="0"/>
                <a:cs typeface="Times New Roman" pitchFamily="18" charset="0"/>
              </a:rPr>
              <a:t>mục</a:t>
            </a:r>
            <a:r>
              <a:rPr lang="en-US" sz="2000" b="1" dirty="0">
                <a:solidFill>
                  <a:schemeClr val="tx1"/>
                </a:solidFill>
                <a:latin typeface="Times New Roman" pitchFamily="18" charset="0"/>
                <a:ea typeface="Roboto Black" panose="02000000000000000000" pitchFamily="2" charset="0"/>
                <a:cs typeface="Times New Roman" pitchFamily="18" charset="0"/>
              </a:rPr>
              <a:t> </a:t>
            </a:r>
            <a:r>
              <a:rPr lang="en-US" sz="2000" b="1" dirty="0" err="1">
                <a:solidFill>
                  <a:schemeClr val="tx1"/>
                </a:solidFill>
                <a:latin typeface="Times New Roman" pitchFamily="18" charset="0"/>
                <a:ea typeface="Roboto Black" panose="02000000000000000000" pitchFamily="2" charset="0"/>
                <a:cs typeface="Times New Roman" pitchFamily="18" charset="0"/>
              </a:rPr>
              <a:t>tiêu</a:t>
            </a:r>
            <a:r>
              <a:rPr lang="en-US" sz="2000" b="1" dirty="0">
                <a:solidFill>
                  <a:schemeClr val="tx1"/>
                </a:solidFill>
                <a:latin typeface="Times New Roman" pitchFamily="18" charset="0"/>
                <a:ea typeface="Roboto Black" panose="02000000000000000000" pitchFamily="2" charset="0"/>
                <a:cs typeface="Times New Roman" pitchFamily="18" charset="0"/>
              </a:rPr>
              <a:t> </a:t>
            </a:r>
            <a:r>
              <a:rPr lang="en-US" sz="2000" b="1" dirty="0" err="1">
                <a:solidFill>
                  <a:schemeClr val="tx1"/>
                </a:solidFill>
                <a:latin typeface="Times New Roman" pitchFamily="18" charset="0"/>
                <a:ea typeface="Roboto Black" panose="02000000000000000000" pitchFamily="2" charset="0"/>
                <a:cs typeface="Times New Roman" pitchFamily="18" charset="0"/>
              </a:rPr>
              <a:t>của</a:t>
            </a:r>
            <a:r>
              <a:rPr lang="en-US" sz="2000" b="1" dirty="0">
                <a:solidFill>
                  <a:schemeClr val="tx1"/>
                </a:solidFill>
                <a:latin typeface="Times New Roman" pitchFamily="18" charset="0"/>
                <a:ea typeface="Roboto Black" panose="02000000000000000000" pitchFamily="2" charset="0"/>
                <a:cs typeface="Times New Roman" pitchFamily="18" charset="0"/>
              </a:rPr>
              <a:t> HĐ </a:t>
            </a:r>
            <a:r>
              <a:rPr lang="en-US" sz="2000" b="1" dirty="0" err="1">
                <a:solidFill>
                  <a:schemeClr val="tx1"/>
                </a:solidFill>
                <a:latin typeface="Times New Roman" pitchFamily="18" charset="0"/>
                <a:ea typeface="Roboto Black" panose="02000000000000000000" pitchFamily="2" charset="0"/>
                <a:cs typeface="Times New Roman" pitchFamily="18" charset="0"/>
              </a:rPr>
              <a:t>giáo</a:t>
            </a:r>
            <a:r>
              <a:rPr lang="en-US" sz="2000" b="1" dirty="0">
                <a:solidFill>
                  <a:schemeClr val="tx1"/>
                </a:solidFill>
                <a:latin typeface="Times New Roman" pitchFamily="18" charset="0"/>
                <a:ea typeface="Roboto Black" panose="02000000000000000000" pitchFamily="2" charset="0"/>
                <a:cs typeface="Times New Roman" pitchFamily="18" charset="0"/>
              </a:rPr>
              <a:t> </a:t>
            </a:r>
            <a:r>
              <a:rPr lang="en-US" sz="2000" b="1" dirty="0" err="1">
                <a:solidFill>
                  <a:schemeClr val="tx1"/>
                </a:solidFill>
                <a:latin typeface="Times New Roman" pitchFamily="18" charset="0"/>
                <a:ea typeface="Roboto Black" panose="02000000000000000000" pitchFamily="2" charset="0"/>
                <a:cs typeface="Times New Roman" pitchFamily="18" charset="0"/>
              </a:rPr>
              <a:t>dục</a:t>
            </a:r>
            <a:r>
              <a:rPr lang="en-US" sz="2000" b="1" dirty="0">
                <a:solidFill>
                  <a:schemeClr val="tx1"/>
                </a:solidFill>
                <a:latin typeface="Times New Roman" pitchFamily="18" charset="0"/>
                <a:ea typeface="Roboto Black" panose="02000000000000000000" pitchFamily="2" charset="0"/>
                <a:cs typeface="Times New Roman" pitchFamily="18" charset="0"/>
              </a:rPr>
              <a:t> </a:t>
            </a:r>
            <a:r>
              <a:rPr lang="en-US" sz="2000" b="1" dirty="0" err="1">
                <a:solidFill>
                  <a:schemeClr val="tx1"/>
                </a:solidFill>
                <a:latin typeface="Times New Roman" pitchFamily="18" charset="0"/>
                <a:ea typeface="Roboto Black" panose="02000000000000000000" pitchFamily="2" charset="0"/>
                <a:cs typeface="Times New Roman" pitchFamily="18" charset="0"/>
              </a:rPr>
              <a:t>âm</a:t>
            </a:r>
            <a:r>
              <a:rPr lang="en-US" sz="2000" b="1" dirty="0">
                <a:solidFill>
                  <a:schemeClr val="tx1"/>
                </a:solidFill>
                <a:latin typeface="Times New Roman" pitchFamily="18" charset="0"/>
                <a:ea typeface="Roboto Black" panose="02000000000000000000" pitchFamily="2" charset="0"/>
                <a:cs typeface="Times New Roman" pitchFamily="18" charset="0"/>
              </a:rPr>
              <a:t> </a:t>
            </a:r>
            <a:r>
              <a:rPr lang="en-US" sz="2000" b="1" dirty="0" err="1">
                <a:solidFill>
                  <a:schemeClr val="tx1"/>
                </a:solidFill>
                <a:latin typeface="Times New Roman" pitchFamily="18" charset="0"/>
                <a:ea typeface="Roboto Black" panose="02000000000000000000" pitchFamily="2" charset="0"/>
                <a:cs typeface="Times New Roman" pitchFamily="18" charset="0"/>
              </a:rPr>
              <a:t>nhạc</a:t>
            </a:r>
            <a:r>
              <a:rPr lang="en-US" sz="2000" b="1" dirty="0">
                <a:solidFill>
                  <a:schemeClr val="tx1"/>
                </a:solidFill>
                <a:latin typeface="Times New Roman" pitchFamily="18" charset="0"/>
                <a:ea typeface="Roboto Black" panose="02000000000000000000" pitchFamily="2" charset="0"/>
                <a:cs typeface="Times New Roman" pitchFamily="18" charset="0"/>
              </a:rPr>
              <a:t> </a:t>
            </a:r>
            <a:r>
              <a:rPr lang="en-US" sz="2000" b="1" dirty="0" err="1">
                <a:solidFill>
                  <a:schemeClr val="tx1"/>
                </a:solidFill>
                <a:latin typeface="Times New Roman" pitchFamily="18" charset="0"/>
                <a:ea typeface="Roboto Black" panose="02000000000000000000" pitchFamily="2" charset="0"/>
                <a:cs typeface="Times New Roman" pitchFamily="18" charset="0"/>
              </a:rPr>
              <a:t>theo</a:t>
            </a:r>
            <a:r>
              <a:rPr lang="en-US" sz="2000" b="1" dirty="0">
                <a:solidFill>
                  <a:schemeClr val="tx1"/>
                </a:solidFill>
                <a:latin typeface="Times New Roman" pitchFamily="18" charset="0"/>
                <a:ea typeface="Roboto Black" panose="02000000000000000000" pitchFamily="2" charset="0"/>
                <a:cs typeface="Times New Roman" pitchFamily="18" charset="0"/>
              </a:rPr>
              <a:t> </a:t>
            </a:r>
            <a:r>
              <a:rPr lang="en-US" sz="2000" b="1" dirty="0" err="1">
                <a:solidFill>
                  <a:schemeClr val="tx1"/>
                </a:solidFill>
                <a:latin typeface="Times New Roman" pitchFamily="18" charset="0"/>
                <a:ea typeface="Roboto Black" panose="02000000000000000000" pitchFamily="2" charset="0"/>
                <a:cs typeface="Times New Roman" pitchFamily="18" charset="0"/>
              </a:rPr>
              <a:t>tiếp</a:t>
            </a:r>
            <a:r>
              <a:rPr lang="en-US" sz="2000" b="1" dirty="0">
                <a:solidFill>
                  <a:schemeClr val="tx1"/>
                </a:solidFill>
                <a:latin typeface="Times New Roman" pitchFamily="18" charset="0"/>
                <a:ea typeface="Roboto Black" panose="02000000000000000000" pitchFamily="2" charset="0"/>
                <a:cs typeface="Times New Roman" pitchFamily="18" charset="0"/>
              </a:rPr>
              <a:t> </a:t>
            </a:r>
            <a:r>
              <a:rPr lang="en-US" sz="2000" b="1" dirty="0" err="1">
                <a:solidFill>
                  <a:schemeClr val="tx1"/>
                </a:solidFill>
                <a:latin typeface="Times New Roman" pitchFamily="18" charset="0"/>
                <a:ea typeface="Roboto Black" panose="02000000000000000000" pitchFamily="2" charset="0"/>
                <a:cs typeface="Times New Roman" pitchFamily="18" charset="0"/>
              </a:rPr>
              <a:t>cận</a:t>
            </a:r>
            <a:r>
              <a:rPr lang="en-US" sz="2000" b="1" dirty="0">
                <a:solidFill>
                  <a:schemeClr val="tx1"/>
                </a:solidFill>
                <a:latin typeface="Times New Roman" pitchFamily="18" charset="0"/>
                <a:ea typeface="Roboto Black" panose="02000000000000000000" pitchFamily="2" charset="0"/>
                <a:cs typeface="Times New Roman" pitchFamily="18" charset="0"/>
              </a:rPr>
              <a:t> </a:t>
            </a:r>
            <a:r>
              <a:rPr lang="en-US" sz="2000" b="1" dirty="0" err="1">
                <a:solidFill>
                  <a:schemeClr val="tx1"/>
                </a:solidFill>
                <a:latin typeface="Times New Roman" pitchFamily="18" charset="0"/>
                <a:ea typeface="Roboto Black" panose="02000000000000000000" pitchFamily="2" charset="0"/>
                <a:cs typeface="Times New Roman" pitchFamily="18" charset="0"/>
              </a:rPr>
              <a:t>đa</a:t>
            </a:r>
            <a:r>
              <a:rPr lang="en-US" sz="2000" b="1" dirty="0">
                <a:solidFill>
                  <a:schemeClr val="tx1"/>
                </a:solidFill>
                <a:latin typeface="Times New Roman" pitchFamily="18" charset="0"/>
                <a:ea typeface="Roboto Black" panose="02000000000000000000" pitchFamily="2" charset="0"/>
                <a:cs typeface="Times New Roman" pitchFamily="18" charset="0"/>
              </a:rPr>
              <a:t> </a:t>
            </a:r>
            <a:r>
              <a:rPr lang="en-US" sz="2000" b="1" dirty="0" err="1">
                <a:solidFill>
                  <a:schemeClr val="tx1"/>
                </a:solidFill>
                <a:latin typeface="Times New Roman" pitchFamily="18" charset="0"/>
                <a:ea typeface="Roboto Black" panose="02000000000000000000" pitchFamily="2" charset="0"/>
                <a:cs typeface="Times New Roman" pitchFamily="18" charset="0"/>
              </a:rPr>
              <a:t>văn</a:t>
            </a:r>
            <a:r>
              <a:rPr lang="en-US" sz="2000" b="1" dirty="0">
                <a:solidFill>
                  <a:schemeClr val="tx1"/>
                </a:solidFill>
                <a:latin typeface="Times New Roman" pitchFamily="18" charset="0"/>
                <a:ea typeface="Roboto Black" panose="02000000000000000000" pitchFamily="2" charset="0"/>
                <a:cs typeface="Times New Roman" pitchFamily="18" charset="0"/>
              </a:rPr>
              <a:t> </a:t>
            </a:r>
            <a:r>
              <a:rPr lang="en-US" sz="2000" b="1" dirty="0" err="1">
                <a:solidFill>
                  <a:schemeClr val="tx1"/>
                </a:solidFill>
                <a:latin typeface="Times New Roman" pitchFamily="18" charset="0"/>
                <a:ea typeface="Roboto Black" panose="02000000000000000000" pitchFamily="2" charset="0"/>
                <a:cs typeface="Times New Roman" pitchFamily="18" charset="0"/>
              </a:rPr>
              <a:t>hóa</a:t>
            </a:r>
            <a:endParaRPr lang="en-US" sz="2000" dirty="0">
              <a:solidFill>
                <a:schemeClr val="tx1"/>
              </a:solidFill>
              <a:latin typeface="Times New Roman" pitchFamily="18" charset="0"/>
              <a:ea typeface="Roboto Black" panose="02000000000000000000" pitchFamily="2" charset="0"/>
              <a:cs typeface="Times New Roman" pitchFamily="18" charset="0"/>
            </a:endParaRPr>
          </a:p>
        </p:txBody>
      </p:sp>
      <p:cxnSp>
        <p:nvCxnSpPr>
          <p:cNvPr id="4" name="Straight Arrow Connector 3">
            <a:extLst>
              <a:ext uri="{FF2B5EF4-FFF2-40B4-BE49-F238E27FC236}">
                <a16:creationId xmlns:a16="http://schemas.microsoft.com/office/drawing/2014/main" id="{A05243DB-F2E3-10D8-2D70-9432E0AA3F75}"/>
              </a:ext>
            </a:extLst>
          </p:cNvPr>
          <p:cNvCxnSpPr>
            <a:cxnSpLocks/>
            <a:stCxn id="8" idx="6"/>
            <a:endCxn id="9" idx="1"/>
          </p:cNvCxnSpPr>
          <p:nvPr/>
        </p:nvCxnSpPr>
        <p:spPr>
          <a:xfrm flipV="1">
            <a:off x="3359696" y="1849824"/>
            <a:ext cx="684076" cy="1455727"/>
          </a:xfrm>
          <a:prstGeom prst="straightConnector1">
            <a:avLst/>
          </a:prstGeom>
          <a:ln w="1905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F07F7E56-BCDB-E972-1F8D-E6640CFEB0E0}"/>
              </a:ext>
            </a:extLst>
          </p:cNvPr>
          <p:cNvCxnSpPr>
            <a:cxnSpLocks/>
            <a:stCxn id="8" idx="6"/>
            <a:endCxn id="2" idx="1"/>
          </p:cNvCxnSpPr>
          <p:nvPr/>
        </p:nvCxnSpPr>
        <p:spPr>
          <a:xfrm>
            <a:off x="3359696" y="3305551"/>
            <a:ext cx="720080" cy="1598185"/>
          </a:xfrm>
          <a:prstGeom prst="straightConnector1">
            <a:avLst/>
          </a:prstGeom>
          <a:ln w="1905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5867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barn(inVertical)">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6E5B498-4350-678B-F976-845881F376DA}"/>
              </a:ext>
            </a:extLst>
          </p:cNvPr>
          <p:cNvSpPr/>
          <p:nvPr/>
        </p:nvSpPr>
        <p:spPr>
          <a:xfrm>
            <a:off x="1136298" y="332656"/>
            <a:ext cx="10289541" cy="1373922"/>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err="1">
                <a:solidFill>
                  <a:schemeClr val="accent2">
                    <a:lumMod val="20000"/>
                    <a:lumOff val="80000"/>
                  </a:schemeClr>
                </a:solidFill>
                <a:latin typeface="Times New Roman" pitchFamily="18" charset="0"/>
                <a:ea typeface="Roboto Black" panose="02000000000000000000" pitchFamily="2" charset="0"/>
                <a:cs typeface="Times New Roman" pitchFamily="18" charset="0"/>
              </a:rPr>
              <a:t>Lứa</a:t>
            </a:r>
            <a:r>
              <a:rPr lang="en-US" sz="3000" dirty="0">
                <a:solidFill>
                  <a:schemeClr val="accent2">
                    <a:lumMod val="20000"/>
                    <a:lumOff val="80000"/>
                  </a:schemeClr>
                </a:solidFill>
                <a:latin typeface="Times New Roman" pitchFamily="18" charset="0"/>
                <a:ea typeface="Roboto Black" panose="02000000000000000000" pitchFamily="2" charset="0"/>
                <a:cs typeface="Times New Roman" pitchFamily="18" charset="0"/>
              </a:rPr>
              <a:t> </a:t>
            </a:r>
            <a:r>
              <a:rPr lang="en-US" sz="3000" dirty="0" err="1">
                <a:solidFill>
                  <a:schemeClr val="accent2">
                    <a:lumMod val="20000"/>
                    <a:lumOff val="80000"/>
                  </a:schemeClr>
                </a:solidFill>
                <a:latin typeface="Times New Roman" pitchFamily="18" charset="0"/>
                <a:ea typeface="Roboto Black" panose="02000000000000000000" pitchFamily="2" charset="0"/>
                <a:cs typeface="Times New Roman" pitchFamily="18" charset="0"/>
              </a:rPr>
              <a:t>tuổi</a:t>
            </a:r>
            <a:r>
              <a:rPr lang="en-US" sz="3000" dirty="0">
                <a:solidFill>
                  <a:schemeClr val="accent2">
                    <a:lumMod val="20000"/>
                    <a:lumOff val="80000"/>
                  </a:schemeClr>
                </a:solidFill>
                <a:latin typeface="Times New Roman" pitchFamily="18" charset="0"/>
                <a:ea typeface="Roboto Black" panose="02000000000000000000" pitchFamily="2" charset="0"/>
                <a:cs typeface="Times New Roman" pitchFamily="18" charset="0"/>
              </a:rPr>
              <a:t> </a:t>
            </a:r>
            <a:r>
              <a:rPr lang="en-US" sz="3000" dirty="0" err="1">
                <a:solidFill>
                  <a:schemeClr val="accent2">
                    <a:lumMod val="20000"/>
                    <a:lumOff val="80000"/>
                  </a:schemeClr>
                </a:solidFill>
                <a:latin typeface="Times New Roman" pitchFamily="18" charset="0"/>
                <a:ea typeface="Roboto Black" panose="02000000000000000000" pitchFamily="2" charset="0"/>
                <a:cs typeface="Times New Roman" pitchFamily="18" charset="0"/>
              </a:rPr>
              <a:t>nhà</a:t>
            </a:r>
            <a:r>
              <a:rPr lang="en-US" sz="3000" dirty="0">
                <a:solidFill>
                  <a:schemeClr val="accent2">
                    <a:lumMod val="20000"/>
                    <a:lumOff val="80000"/>
                  </a:schemeClr>
                </a:solidFill>
                <a:latin typeface="Times New Roman" pitchFamily="18" charset="0"/>
                <a:ea typeface="Roboto Black" panose="02000000000000000000" pitchFamily="2" charset="0"/>
                <a:cs typeface="Times New Roman" pitchFamily="18" charset="0"/>
              </a:rPr>
              <a:t> </a:t>
            </a:r>
            <a:r>
              <a:rPr lang="en-US" sz="3000" dirty="0" err="1">
                <a:solidFill>
                  <a:schemeClr val="accent2">
                    <a:lumMod val="20000"/>
                    <a:lumOff val="80000"/>
                  </a:schemeClr>
                </a:solidFill>
                <a:latin typeface="Times New Roman" pitchFamily="18" charset="0"/>
                <a:ea typeface="Roboto Black" panose="02000000000000000000" pitchFamily="2" charset="0"/>
                <a:cs typeface="Times New Roman" pitchFamily="18" charset="0"/>
              </a:rPr>
              <a:t>trẻ</a:t>
            </a:r>
            <a:r>
              <a:rPr lang="en-US" sz="3000" dirty="0">
                <a:solidFill>
                  <a:schemeClr val="accent2">
                    <a:lumMod val="20000"/>
                    <a:lumOff val="80000"/>
                  </a:schemeClr>
                </a:solidFill>
                <a:latin typeface="Times New Roman" pitchFamily="18" charset="0"/>
                <a:ea typeface="Roboto Black" panose="02000000000000000000" pitchFamily="2" charset="0"/>
                <a:cs typeface="Times New Roman" pitchFamily="18" charset="0"/>
              </a:rPr>
              <a:t> </a:t>
            </a:r>
            <a:r>
              <a:rPr lang="en-US" sz="3000" dirty="0" err="1">
                <a:solidFill>
                  <a:schemeClr val="accent2">
                    <a:lumMod val="20000"/>
                    <a:lumOff val="80000"/>
                  </a:schemeClr>
                </a:solidFill>
                <a:latin typeface="Times New Roman" pitchFamily="18" charset="0"/>
                <a:ea typeface="Roboto Black" panose="02000000000000000000" pitchFamily="2" charset="0"/>
                <a:cs typeface="Times New Roman" pitchFamily="18" charset="0"/>
              </a:rPr>
              <a:t>hướng</a:t>
            </a:r>
            <a:r>
              <a:rPr lang="en-US" sz="3000" dirty="0">
                <a:solidFill>
                  <a:schemeClr val="accent2">
                    <a:lumMod val="20000"/>
                    <a:lumOff val="80000"/>
                  </a:schemeClr>
                </a:solidFill>
                <a:latin typeface="Times New Roman" pitchFamily="18" charset="0"/>
                <a:ea typeface="Roboto Black" panose="02000000000000000000" pitchFamily="2" charset="0"/>
                <a:cs typeface="Times New Roman" pitchFamily="18" charset="0"/>
              </a:rPr>
              <a:t> </a:t>
            </a:r>
            <a:r>
              <a:rPr lang="en-US" sz="3000" dirty="0" err="1">
                <a:solidFill>
                  <a:schemeClr val="accent2">
                    <a:lumMod val="20000"/>
                    <a:lumOff val="80000"/>
                  </a:schemeClr>
                </a:solidFill>
                <a:latin typeface="Times New Roman" pitchFamily="18" charset="0"/>
                <a:ea typeface="Roboto Black" panose="02000000000000000000" pitchFamily="2" charset="0"/>
                <a:cs typeface="Times New Roman" pitchFamily="18" charset="0"/>
              </a:rPr>
              <a:t>đến</a:t>
            </a:r>
            <a:r>
              <a:rPr lang="en-US" sz="3000" dirty="0">
                <a:solidFill>
                  <a:schemeClr val="accent2">
                    <a:lumMod val="20000"/>
                    <a:lumOff val="80000"/>
                  </a:schemeClr>
                </a:solidFill>
                <a:latin typeface="Times New Roman" pitchFamily="18" charset="0"/>
                <a:ea typeface="Roboto Black" panose="02000000000000000000" pitchFamily="2" charset="0"/>
                <a:cs typeface="Times New Roman" pitchFamily="18" charset="0"/>
              </a:rPr>
              <a:t> </a:t>
            </a:r>
            <a:r>
              <a:rPr lang="en-US" sz="3000" dirty="0" err="1">
                <a:solidFill>
                  <a:schemeClr val="accent2">
                    <a:lumMod val="20000"/>
                    <a:lumOff val="80000"/>
                  </a:schemeClr>
                </a:solidFill>
                <a:latin typeface="Times New Roman" pitchFamily="18" charset="0"/>
                <a:ea typeface="Roboto Black" panose="02000000000000000000" pitchFamily="2" charset="0"/>
                <a:cs typeface="Times New Roman" pitchFamily="18" charset="0"/>
              </a:rPr>
              <a:t>đạt</a:t>
            </a:r>
            <a:r>
              <a:rPr lang="en-US" sz="3000" dirty="0">
                <a:solidFill>
                  <a:schemeClr val="accent2">
                    <a:lumMod val="20000"/>
                    <a:lumOff val="80000"/>
                  </a:schemeClr>
                </a:solidFill>
                <a:latin typeface="Times New Roman" pitchFamily="18" charset="0"/>
                <a:ea typeface="Roboto Black" panose="02000000000000000000" pitchFamily="2" charset="0"/>
                <a:cs typeface="Times New Roman" pitchFamily="18" charset="0"/>
              </a:rPr>
              <a:t> </a:t>
            </a:r>
            <a:r>
              <a:rPr lang="en-US" sz="3000" dirty="0" err="1">
                <a:solidFill>
                  <a:schemeClr val="accent2">
                    <a:lumMod val="20000"/>
                    <a:lumOff val="80000"/>
                  </a:schemeClr>
                </a:solidFill>
                <a:latin typeface="Times New Roman" pitchFamily="18" charset="0"/>
                <a:ea typeface="Roboto Black" panose="02000000000000000000" pitchFamily="2" charset="0"/>
                <a:cs typeface="Times New Roman" pitchFamily="18" charset="0"/>
              </a:rPr>
              <a:t>được</a:t>
            </a:r>
            <a:r>
              <a:rPr lang="en-US" sz="3000" dirty="0">
                <a:solidFill>
                  <a:schemeClr val="accent2">
                    <a:lumMod val="20000"/>
                    <a:lumOff val="80000"/>
                  </a:schemeClr>
                </a:solidFill>
                <a:latin typeface="Times New Roman" pitchFamily="18" charset="0"/>
                <a:ea typeface="Roboto Black" panose="02000000000000000000" pitchFamily="2" charset="0"/>
                <a:cs typeface="Times New Roman" pitchFamily="18" charset="0"/>
              </a:rPr>
              <a:t> </a:t>
            </a:r>
            <a:r>
              <a:rPr lang="en-US" sz="3000" dirty="0" err="1">
                <a:solidFill>
                  <a:schemeClr val="accent2">
                    <a:lumMod val="20000"/>
                    <a:lumOff val="80000"/>
                  </a:schemeClr>
                </a:solidFill>
                <a:latin typeface="Times New Roman" pitchFamily="18" charset="0"/>
                <a:ea typeface="Roboto Black" panose="02000000000000000000" pitchFamily="2" charset="0"/>
                <a:cs typeface="Times New Roman" pitchFamily="18" charset="0"/>
              </a:rPr>
              <a:t>một</a:t>
            </a:r>
            <a:r>
              <a:rPr lang="en-US" sz="3000" dirty="0">
                <a:solidFill>
                  <a:schemeClr val="accent2">
                    <a:lumMod val="20000"/>
                    <a:lumOff val="80000"/>
                  </a:schemeClr>
                </a:solidFill>
                <a:latin typeface="Times New Roman" pitchFamily="18" charset="0"/>
                <a:ea typeface="Roboto Black" panose="02000000000000000000" pitchFamily="2" charset="0"/>
                <a:cs typeface="Times New Roman" pitchFamily="18" charset="0"/>
              </a:rPr>
              <a:t> </a:t>
            </a:r>
            <a:r>
              <a:rPr lang="en-US" sz="3000" dirty="0" err="1">
                <a:solidFill>
                  <a:schemeClr val="accent2">
                    <a:lumMod val="20000"/>
                    <a:lumOff val="80000"/>
                  </a:schemeClr>
                </a:solidFill>
                <a:latin typeface="Times New Roman" pitchFamily="18" charset="0"/>
                <a:ea typeface="Roboto Black" panose="02000000000000000000" pitchFamily="2" charset="0"/>
                <a:cs typeface="Times New Roman" pitchFamily="18" charset="0"/>
              </a:rPr>
              <a:t>mục</a:t>
            </a:r>
            <a:r>
              <a:rPr lang="en-US" sz="3000" dirty="0">
                <a:solidFill>
                  <a:schemeClr val="accent2">
                    <a:lumMod val="20000"/>
                    <a:lumOff val="80000"/>
                  </a:schemeClr>
                </a:solidFill>
                <a:latin typeface="Times New Roman" pitchFamily="18" charset="0"/>
                <a:ea typeface="Roboto Black" panose="02000000000000000000" pitchFamily="2" charset="0"/>
                <a:cs typeface="Times New Roman" pitchFamily="18" charset="0"/>
              </a:rPr>
              <a:t> </a:t>
            </a:r>
            <a:r>
              <a:rPr lang="en-US" sz="3000" dirty="0" err="1">
                <a:solidFill>
                  <a:schemeClr val="accent2">
                    <a:lumMod val="20000"/>
                    <a:lumOff val="80000"/>
                  </a:schemeClr>
                </a:solidFill>
                <a:latin typeface="Times New Roman" pitchFamily="18" charset="0"/>
                <a:ea typeface="Roboto Black" panose="02000000000000000000" pitchFamily="2" charset="0"/>
                <a:cs typeface="Times New Roman" pitchFamily="18" charset="0"/>
              </a:rPr>
              <a:t>tiêu</a:t>
            </a:r>
            <a:r>
              <a:rPr lang="en-US" sz="3000" dirty="0">
                <a:solidFill>
                  <a:schemeClr val="accent2">
                    <a:lumMod val="20000"/>
                    <a:lumOff val="80000"/>
                  </a:schemeClr>
                </a:solidFill>
                <a:latin typeface="Times New Roman" pitchFamily="18" charset="0"/>
                <a:ea typeface="Roboto Black" panose="02000000000000000000" pitchFamily="2" charset="0"/>
                <a:cs typeface="Times New Roman" pitchFamily="18" charset="0"/>
              </a:rPr>
              <a:t> </a:t>
            </a:r>
            <a:r>
              <a:rPr lang="en-US" sz="3000" dirty="0" err="1">
                <a:solidFill>
                  <a:schemeClr val="accent2">
                    <a:lumMod val="20000"/>
                    <a:lumOff val="80000"/>
                  </a:schemeClr>
                </a:solidFill>
                <a:latin typeface="Times New Roman" pitchFamily="18" charset="0"/>
                <a:ea typeface="Roboto Black" panose="02000000000000000000" pitchFamily="2" charset="0"/>
                <a:cs typeface="Times New Roman" pitchFamily="18" charset="0"/>
              </a:rPr>
              <a:t>và</a:t>
            </a:r>
            <a:r>
              <a:rPr lang="en-US" sz="3000" dirty="0">
                <a:solidFill>
                  <a:schemeClr val="accent2">
                    <a:lumMod val="20000"/>
                    <a:lumOff val="80000"/>
                  </a:schemeClr>
                </a:solidFill>
                <a:latin typeface="Times New Roman" pitchFamily="18" charset="0"/>
                <a:ea typeface="Roboto Black" panose="02000000000000000000" pitchFamily="2" charset="0"/>
                <a:cs typeface="Times New Roman" pitchFamily="18" charset="0"/>
              </a:rPr>
              <a:t> </a:t>
            </a:r>
            <a:r>
              <a:rPr lang="en-US" sz="3000" dirty="0" err="1">
                <a:solidFill>
                  <a:schemeClr val="accent2">
                    <a:lumMod val="20000"/>
                    <a:lumOff val="80000"/>
                  </a:schemeClr>
                </a:solidFill>
                <a:latin typeface="Times New Roman" pitchFamily="18" charset="0"/>
                <a:ea typeface="Roboto Black" panose="02000000000000000000" pitchFamily="2" charset="0"/>
                <a:cs typeface="Times New Roman" pitchFamily="18" charset="0"/>
              </a:rPr>
              <a:t>trẻ</a:t>
            </a:r>
            <a:r>
              <a:rPr lang="en-US" sz="3000" dirty="0">
                <a:solidFill>
                  <a:schemeClr val="accent2">
                    <a:lumMod val="20000"/>
                    <a:lumOff val="80000"/>
                  </a:schemeClr>
                </a:solidFill>
                <a:latin typeface="Times New Roman" pitchFamily="18" charset="0"/>
                <a:ea typeface="Roboto Black" panose="02000000000000000000" pitchFamily="2" charset="0"/>
                <a:cs typeface="Times New Roman" pitchFamily="18" charset="0"/>
              </a:rPr>
              <a:t> </a:t>
            </a:r>
            <a:r>
              <a:rPr lang="en-US" sz="3000" dirty="0" err="1">
                <a:solidFill>
                  <a:schemeClr val="accent2">
                    <a:lumMod val="20000"/>
                    <a:lumOff val="80000"/>
                  </a:schemeClr>
                </a:solidFill>
                <a:latin typeface="Times New Roman" pitchFamily="18" charset="0"/>
                <a:ea typeface="Roboto Black" panose="02000000000000000000" pitchFamily="2" charset="0"/>
                <a:cs typeface="Times New Roman" pitchFamily="18" charset="0"/>
              </a:rPr>
              <a:t>mẫu</a:t>
            </a:r>
            <a:r>
              <a:rPr lang="en-US" sz="3000" dirty="0">
                <a:solidFill>
                  <a:schemeClr val="accent2">
                    <a:lumMod val="20000"/>
                    <a:lumOff val="80000"/>
                  </a:schemeClr>
                </a:solidFill>
                <a:latin typeface="Times New Roman" pitchFamily="18" charset="0"/>
                <a:ea typeface="Roboto Black" panose="02000000000000000000" pitchFamily="2" charset="0"/>
                <a:cs typeface="Times New Roman" pitchFamily="18" charset="0"/>
              </a:rPr>
              <a:t> </a:t>
            </a:r>
            <a:r>
              <a:rPr lang="en-US" sz="3000" dirty="0" err="1">
                <a:solidFill>
                  <a:schemeClr val="accent2">
                    <a:lumMod val="20000"/>
                    <a:lumOff val="80000"/>
                  </a:schemeClr>
                </a:solidFill>
                <a:latin typeface="Times New Roman" pitchFamily="18" charset="0"/>
                <a:ea typeface="Roboto Black" panose="02000000000000000000" pitchFamily="2" charset="0"/>
                <a:cs typeface="Times New Roman" pitchFamily="18" charset="0"/>
              </a:rPr>
              <a:t>giáo</a:t>
            </a:r>
            <a:r>
              <a:rPr lang="en-US" sz="3000" dirty="0">
                <a:solidFill>
                  <a:schemeClr val="accent2">
                    <a:lumMod val="20000"/>
                    <a:lumOff val="80000"/>
                  </a:schemeClr>
                </a:solidFill>
                <a:latin typeface="Times New Roman" pitchFamily="18" charset="0"/>
                <a:ea typeface="Roboto Black" panose="02000000000000000000" pitchFamily="2" charset="0"/>
                <a:cs typeface="Times New Roman" pitchFamily="18" charset="0"/>
              </a:rPr>
              <a:t> </a:t>
            </a:r>
            <a:r>
              <a:rPr lang="en-US" sz="3000" dirty="0" err="1">
                <a:solidFill>
                  <a:schemeClr val="accent2">
                    <a:lumMod val="20000"/>
                    <a:lumOff val="80000"/>
                  </a:schemeClr>
                </a:solidFill>
                <a:latin typeface="Times New Roman" pitchFamily="18" charset="0"/>
                <a:ea typeface="Roboto Black" panose="02000000000000000000" pitchFamily="2" charset="0"/>
                <a:cs typeface="Times New Roman" pitchFamily="18" charset="0"/>
              </a:rPr>
              <a:t>là</a:t>
            </a:r>
            <a:r>
              <a:rPr lang="en-US" sz="3000" dirty="0">
                <a:solidFill>
                  <a:schemeClr val="accent2">
                    <a:lumMod val="20000"/>
                    <a:lumOff val="80000"/>
                  </a:schemeClr>
                </a:solidFill>
                <a:latin typeface="Times New Roman" pitchFamily="18" charset="0"/>
                <a:ea typeface="Roboto Black" panose="02000000000000000000" pitchFamily="2" charset="0"/>
                <a:cs typeface="Times New Roman" pitchFamily="18" charset="0"/>
              </a:rPr>
              <a:t> </a:t>
            </a:r>
            <a:r>
              <a:rPr lang="en-US" sz="3000" dirty="0" err="1">
                <a:solidFill>
                  <a:schemeClr val="accent2">
                    <a:lumMod val="20000"/>
                    <a:lumOff val="80000"/>
                  </a:schemeClr>
                </a:solidFill>
                <a:latin typeface="Times New Roman" pitchFamily="18" charset="0"/>
                <a:ea typeface="Roboto Black" panose="02000000000000000000" pitchFamily="2" charset="0"/>
                <a:cs typeface="Times New Roman" pitchFamily="18" charset="0"/>
              </a:rPr>
              <a:t>ba</a:t>
            </a:r>
            <a:r>
              <a:rPr lang="en-US" sz="3000" dirty="0">
                <a:solidFill>
                  <a:schemeClr val="accent2">
                    <a:lumMod val="20000"/>
                    <a:lumOff val="80000"/>
                  </a:schemeClr>
                </a:solidFill>
                <a:latin typeface="Times New Roman" pitchFamily="18" charset="0"/>
                <a:ea typeface="Roboto Black" panose="02000000000000000000" pitchFamily="2" charset="0"/>
                <a:cs typeface="Times New Roman" pitchFamily="18" charset="0"/>
              </a:rPr>
              <a:t> </a:t>
            </a:r>
            <a:r>
              <a:rPr lang="en-US" sz="3000" dirty="0" err="1">
                <a:solidFill>
                  <a:schemeClr val="accent2">
                    <a:lumMod val="20000"/>
                    <a:lumOff val="80000"/>
                  </a:schemeClr>
                </a:solidFill>
                <a:latin typeface="Times New Roman" pitchFamily="18" charset="0"/>
                <a:ea typeface="Roboto Black" panose="02000000000000000000" pitchFamily="2" charset="0"/>
                <a:cs typeface="Times New Roman" pitchFamily="18" charset="0"/>
              </a:rPr>
              <a:t>mục</a:t>
            </a:r>
            <a:r>
              <a:rPr lang="en-US" sz="3000" dirty="0">
                <a:solidFill>
                  <a:schemeClr val="accent2">
                    <a:lumMod val="20000"/>
                    <a:lumOff val="80000"/>
                  </a:schemeClr>
                </a:solidFill>
                <a:latin typeface="Times New Roman" pitchFamily="18" charset="0"/>
                <a:ea typeface="Roboto Black" panose="02000000000000000000" pitchFamily="2" charset="0"/>
                <a:cs typeface="Times New Roman" pitchFamily="18" charset="0"/>
              </a:rPr>
              <a:t> </a:t>
            </a:r>
            <a:r>
              <a:rPr lang="en-US" sz="3000" dirty="0" err="1">
                <a:solidFill>
                  <a:schemeClr val="accent2">
                    <a:lumMod val="20000"/>
                    <a:lumOff val="80000"/>
                  </a:schemeClr>
                </a:solidFill>
                <a:latin typeface="Times New Roman" pitchFamily="18" charset="0"/>
                <a:ea typeface="Roboto Black" panose="02000000000000000000" pitchFamily="2" charset="0"/>
                <a:cs typeface="Times New Roman" pitchFamily="18" charset="0"/>
              </a:rPr>
              <a:t>tiêu</a:t>
            </a:r>
            <a:r>
              <a:rPr lang="en-US" sz="3000" dirty="0">
                <a:solidFill>
                  <a:schemeClr val="accent2">
                    <a:lumMod val="20000"/>
                    <a:lumOff val="80000"/>
                  </a:schemeClr>
                </a:solidFill>
                <a:latin typeface="Times New Roman" pitchFamily="18" charset="0"/>
                <a:ea typeface="Roboto Black" panose="02000000000000000000" pitchFamily="2" charset="0"/>
                <a:cs typeface="Times New Roman" pitchFamily="18" charset="0"/>
              </a:rPr>
              <a:t> </a:t>
            </a:r>
            <a:r>
              <a:rPr lang="en-US" sz="3000" dirty="0" err="1">
                <a:solidFill>
                  <a:schemeClr val="accent2">
                    <a:lumMod val="20000"/>
                    <a:lumOff val="80000"/>
                  </a:schemeClr>
                </a:solidFill>
                <a:latin typeface="Times New Roman" pitchFamily="18" charset="0"/>
                <a:ea typeface="Roboto Black" panose="02000000000000000000" pitchFamily="2" charset="0"/>
                <a:cs typeface="Times New Roman" pitchFamily="18" charset="0"/>
              </a:rPr>
              <a:t>chung</a:t>
            </a:r>
            <a:r>
              <a:rPr lang="en-US" sz="3000" dirty="0">
                <a:solidFill>
                  <a:schemeClr val="accent2">
                    <a:lumMod val="20000"/>
                    <a:lumOff val="80000"/>
                  </a:schemeClr>
                </a:solidFill>
                <a:latin typeface="Times New Roman" pitchFamily="18" charset="0"/>
                <a:ea typeface="Roboto Black" panose="02000000000000000000" pitchFamily="2" charset="0"/>
                <a:cs typeface="Times New Roman" pitchFamily="18" charset="0"/>
              </a:rPr>
              <a:t>. </a:t>
            </a:r>
          </a:p>
        </p:txBody>
      </p:sp>
      <p:sp>
        <p:nvSpPr>
          <p:cNvPr id="6" name="Rectangle 5">
            <a:extLst>
              <a:ext uri="{FF2B5EF4-FFF2-40B4-BE49-F238E27FC236}">
                <a16:creationId xmlns:a16="http://schemas.microsoft.com/office/drawing/2014/main" id="{726C8327-262D-100A-0B08-CFCABEB752FD}"/>
              </a:ext>
            </a:extLst>
          </p:cNvPr>
          <p:cNvSpPr/>
          <p:nvPr/>
        </p:nvSpPr>
        <p:spPr>
          <a:xfrm>
            <a:off x="951106" y="2132856"/>
            <a:ext cx="10659923" cy="3694877"/>
          </a:xfrm>
          <a:prstGeom prst="rect">
            <a:avLst/>
          </a:prstGeom>
          <a:no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a:solidFill>
                  <a:schemeClr val="accent4">
                    <a:lumMod val="75000"/>
                  </a:schemeClr>
                </a:solidFill>
                <a:latin typeface="Roboto" panose="02000000000000000000" pitchFamily="2" charset="0"/>
                <a:ea typeface="Roboto" panose="02000000000000000000" pitchFamily="2" charset="0"/>
              </a:rPr>
              <a:t> </a:t>
            </a:r>
            <a:endParaRPr lang="en-US" sz="2400" b="1" dirty="0">
              <a:solidFill>
                <a:schemeClr val="accent2">
                  <a:lumMod val="75000"/>
                </a:schemeClr>
              </a:solidFill>
              <a:latin typeface="Roboto" panose="02000000000000000000" pitchFamily="2" charset="0"/>
              <a:ea typeface="Roboto" panose="02000000000000000000" pitchFamily="2" charset="0"/>
            </a:endParaRPr>
          </a:p>
          <a:p>
            <a:pPr lvl="1">
              <a:lnSpc>
                <a:spcPct val="150000"/>
              </a:lnSpc>
            </a:pPr>
            <a:r>
              <a:rPr lang="en-US" sz="3000" dirty="0" err="1">
                <a:solidFill>
                  <a:schemeClr val="accent2">
                    <a:lumMod val="75000"/>
                  </a:schemeClr>
                </a:solidFill>
                <a:latin typeface="Roboto "/>
                <a:ea typeface="Roboto Black" panose="02000000000000000000" pitchFamily="2" charset="0"/>
              </a:rPr>
              <a:t>Mục</a:t>
            </a:r>
            <a:r>
              <a:rPr lang="en-US" sz="3000" dirty="0">
                <a:solidFill>
                  <a:schemeClr val="accent2">
                    <a:lumMod val="75000"/>
                  </a:schemeClr>
                </a:solidFill>
                <a:latin typeface="Roboto "/>
                <a:ea typeface="Roboto Black" panose="02000000000000000000" pitchFamily="2" charset="0"/>
              </a:rPr>
              <a:t> </a:t>
            </a:r>
            <a:r>
              <a:rPr lang="en-US" sz="3000" dirty="0" err="1">
                <a:solidFill>
                  <a:schemeClr val="accent2">
                    <a:lumMod val="75000"/>
                  </a:schemeClr>
                </a:solidFill>
                <a:latin typeface="Roboto "/>
                <a:ea typeface="Roboto Black" panose="02000000000000000000" pitchFamily="2" charset="0"/>
              </a:rPr>
              <a:t>tiêu</a:t>
            </a:r>
            <a:r>
              <a:rPr lang="en-US" sz="3000" dirty="0">
                <a:solidFill>
                  <a:schemeClr val="accent2">
                    <a:lumMod val="75000"/>
                  </a:schemeClr>
                </a:solidFill>
                <a:latin typeface="Roboto "/>
                <a:ea typeface="Roboto Black" panose="02000000000000000000" pitchFamily="2" charset="0"/>
              </a:rPr>
              <a:t> </a:t>
            </a:r>
            <a:r>
              <a:rPr lang="en-US" sz="3000" dirty="0" err="1">
                <a:solidFill>
                  <a:schemeClr val="accent2">
                    <a:lumMod val="75000"/>
                  </a:schemeClr>
                </a:solidFill>
                <a:latin typeface="Roboto "/>
                <a:ea typeface="Roboto Black" panose="02000000000000000000" pitchFamily="2" charset="0"/>
              </a:rPr>
              <a:t>giáo</a:t>
            </a:r>
            <a:r>
              <a:rPr lang="en-US" sz="3000" dirty="0">
                <a:solidFill>
                  <a:schemeClr val="accent2">
                    <a:lumMod val="75000"/>
                  </a:schemeClr>
                </a:solidFill>
                <a:latin typeface="Roboto "/>
                <a:ea typeface="Roboto Black" panose="02000000000000000000" pitchFamily="2" charset="0"/>
              </a:rPr>
              <a:t> </a:t>
            </a:r>
            <a:r>
              <a:rPr lang="en-US" sz="3000" dirty="0" err="1">
                <a:solidFill>
                  <a:schemeClr val="accent2">
                    <a:lumMod val="75000"/>
                  </a:schemeClr>
                </a:solidFill>
                <a:latin typeface="Roboto "/>
                <a:ea typeface="Roboto Black" panose="02000000000000000000" pitchFamily="2" charset="0"/>
              </a:rPr>
              <a:t>dục</a:t>
            </a:r>
            <a:r>
              <a:rPr lang="en-US" sz="3000" dirty="0">
                <a:solidFill>
                  <a:schemeClr val="accent2">
                    <a:lumMod val="75000"/>
                  </a:schemeClr>
                </a:solidFill>
                <a:latin typeface="Roboto "/>
                <a:ea typeface="Roboto Black" panose="02000000000000000000" pitchFamily="2" charset="0"/>
              </a:rPr>
              <a:t> </a:t>
            </a:r>
            <a:r>
              <a:rPr lang="en-US" sz="3000" dirty="0" err="1">
                <a:solidFill>
                  <a:schemeClr val="accent2">
                    <a:lumMod val="75000"/>
                  </a:schemeClr>
                </a:solidFill>
                <a:latin typeface="Roboto "/>
                <a:ea typeface="Roboto Black" panose="02000000000000000000" pitchFamily="2" charset="0"/>
              </a:rPr>
              <a:t>âm</a:t>
            </a:r>
            <a:r>
              <a:rPr lang="en-US" sz="3000" dirty="0">
                <a:solidFill>
                  <a:schemeClr val="accent2">
                    <a:lumMod val="75000"/>
                  </a:schemeClr>
                </a:solidFill>
                <a:latin typeface="Roboto "/>
                <a:ea typeface="Roboto Black" panose="02000000000000000000" pitchFamily="2" charset="0"/>
              </a:rPr>
              <a:t> </a:t>
            </a:r>
            <a:r>
              <a:rPr lang="en-US" sz="3000" dirty="0" err="1">
                <a:solidFill>
                  <a:schemeClr val="accent2">
                    <a:lumMod val="75000"/>
                  </a:schemeClr>
                </a:solidFill>
                <a:latin typeface="Roboto "/>
                <a:ea typeface="Roboto Black" panose="02000000000000000000" pitchFamily="2" charset="0"/>
              </a:rPr>
              <a:t>nhạc</a:t>
            </a:r>
            <a:r>
              <a:rPr lang="en-US" sz="3000" dirty="0">
                <a:solidFill>
                  <a:schemeClr val="accent2">
                    <a:lumMod val="75000"/>
                  </a:schemeClr>
                </a:solidFill>
                <a:latin typeface="Roboto "/>
                <a:ea typeface="Roboto Black" panose="02000000000000000000" pitchFamily="2" charset="0"/>
              </a:rPr>
              <a:t> </a:t>
            </a:r>
            <a:r>
              <a:rPr lang="en-US" sz="3000" dirty="0" err="1">
                <a:solidFill>
                  <a:schemeClr val="accent2">
                    <a:lumMod val="75000"/>
                  </a:schemeClr>
                </a:solidFill>
                <a:latin typeface="Roboto "/>
                <a:ea typeface="Roboto Black" panose="02000000000000000000" pitchFamily="2" charset="0"/>
              </a:rPr>
              <a:t>cho</a:t>
            </a:r>
            <a:r>
              <a:rPr lang="en-US" sz="3000" dirty="0">
                <a:solidFill>
                  <a:schemeClr val="accent2">
                    <a:lumMod val="75000"/>
                  </a:schemeClr>
                </a:solidFill>
                <a:latin typeface="Roboto "/>
                <a:ea typeface="Roboto Black" panose="02000000000000000000" pitchFamily="2" charset="0"/>
              </a:rPr>
              <a:t> </a:t>
            </a:r>
            <a:r>
              <a:rPr lang="en-US" sz="3000" dirty="0" err="1">
                <a:solidFill>
                  <a:schemeClr val="accent2">
                    <a:lumMod val="75000"/>
                  </a:schemeClr>
                </a:solidFill>
                <a:latin typeface="Roboto "/>
                <a:ea typeface="Roboto Black" panose="02000000000000000000" pitchFamily="2" charset="0"/>
              </a:rPr>
              <a:t>trẻ</a:t>
            </a:r>
            <a:r>
              <a:rPr lang="en-US" sz="3000" dirty="0">
                <a:solidFill>
                  <a:schemeClr val="accent2">
                    <a:lumMod val="75000"/>
                  </a:schemeClr>
                </a:solidFill>
                <a:latin typeface="Roboto "/>
                <a:ea typeface="Roboto Black" panose="02000000000000000000" pitchFamily="2" charset="0"/>
              </a:rPr>
              <a:t> </a:t>
            </a:r>
            <a:r>
              <a:rPr lang="en-US" sz="3000" i="1" dirty="0" err="1">
                <a:solidFill>
                  <a:schemeClr val="accent2">
                    <a:lumMod val="75000"/>
                  </a:schemeClr>
                </a:solidFill>
                <a:latin typeface="Roboto "/>
                <a:ea typeface="Roboto Black" panose="02000000000000000000" pitchFamily="2" charset="0"/>
              </a:rPr>
              <a:t>nhà</a:t>
            </a:r>
            <a:r>
              <a:rPr lang="en-US" sz="3000" i="1" dirty="0">
                <a:solidFill>
                  <a:schemeClr val="accent2">
                    <a:lumMod val="75000"/>
                  </a:schemeClr>
                </a:solidFill>
                <a:latin typeface="Roboto "/>
                <a:ea typeface="Roboto Black" panose="02000000000000000000" pitchFamily="2" charset="0"/>
              </a:rPr>
              <a:t> </a:t>
            </a:r>
            <a:r>
              <a:rPr lang="en-US" sz="3000" i="1" dirty="0" err="1">
                <a:solidFill>
                  <a:schemeClr val="accent2">
                    <a:lumMod val="75000"/>
                  </a:schemeClr>
                </a:solidFill>
                <a:latin typeface="Roboto "/>
                <a:ea typeface="Roboto Black" panose="02000000000000000000" pitchFamily="2" charset="0"/>
              </a:rPr>
              <a:t>trẻ</a:t>
            </a:r>
            <a:r>
              <a:rPr lang="en-US" sz="3000" dirty="0">
                <a:solidFill>
                  <a:schemeClr val="accent2">
                    <a:lumMod val="75000"/>
                  </a:schemeClr>
                </a:solidFill>
                <a:latin typeface="Roboto "/>
                <a:ea typeface="Roboto Black" panose="02000000000000000000" pitchFamily="2" charset="0"/>
              </a:rPr>
              <a:t>:</a:t>
            </a:r>
          </a:p>
          <a:p>
            <a:pPr lvl="1">
              <a:lnSpc>
                <a:spcPct val="150000"/>
              </a:lnSpc>
            </a:pPr>
            <a:r>
              <a:rPr lang="en-US" sz="3000" dirty="0" err="1">
                <a:solidFill>
                  <a:schemeClr val="accent2">
                    <a:lumMod val="75000"/>
                  </a:schemeClr>
                </a:solidFill>
                <a:latin typeface="Roboto "/>
                <a:ea typeface="Roboto Black" panose="02000000000000000000" pitchFamily="2" charset="0"/>
              </a:rPr>
              <a:t>Tập</a:t>
            </a:r>
            <a:r>
              <a:rPr lang="en-US" sz="3000" dirty="0">
                <a:solidFill>
                  <a:schemeClr val="accent2">
                    <a:lumMod val="75000"/>
                  </a:schemeClr>
                </a:solidFill>
                <a:latin typeface="Roboto "/>
                <a:ea typeface="Roboto Black" panose="02000000000000000000" pitchFamily="2" charset="0"/>
              </a:rPr>
              <a:t> </a:t>
            </a:r>
            <a:r>
              <a:rPr lang="en-US" sz="3000" dirty="0" err="1">
                <a:solidFill>
                  <a:schemeClr val="accent2">
                    <a:lumMod val="75000"/>
                  </a:schemeClr>
                </a:solidFill>
                <a:latin typeface="Roboto "/>
                <a:ea typeface="Roboto Black" panose="02000000000000000000" pitchFamily="2" charset="0"/>
              </a:rPr>
              <a:t>trung</a:t>
            </a:r>
            <a:r>
              <a:rPr lang="en-US" sz="3000" dirty="0">
                <a:solidFill>
                  <a:schemeClr val="accent2">
                    <a:lumMod val="75000"/>
                  </a:schemeClr>
                </a:solidFill>
                <a:latin typeface="Roboto "/>
                <a:ea typeface="Roboto Black" panose="02000000000000000000" pitchFamily="2" charset="0"/>
              </a:rPr>
              <a:t> </a:t>
            </a:r>
            <a:r>
              <a:rPr lang="en-US" sz="3000" dirty="0" err="1">
                <a:solidFill>
                  <a:schemeClr val="accent2">
                    <a:lumMod val="75000"/>
                  </a:schemeClr>
                </a:solidFill>
                <a:latin typeface="Roboto "/>
                <a:ea typeface="Roboto Black" panose="02000000000000000000" pitchFamily="2" charset="0"/>
              </a:rPr>
              <a:t>vào</a:t>
            </a:r>
            <a:r>
              <a:rPr lang="en-US" sz="3000" dirty="0">
                <a:solidFill>
                  <a:schemeClr val="accent2">
                    <a:lumMod val="75000"/>
                  </a:schemeClr>
                </a:solidFill>
                <a:latin typeface="Roboto "/>
                <a:ea typeface="Roboto Black" panose="02000000000000000000" pitchFamily="2" charset="0"/>
              </a:rPr>
              <a:t> </a:t>
            </a:r>
            <a:r>
              <a:rPr lang="en-US" sz="3000" dirty="0" err="1">
                <a:solidFill>
                  <a:schemeClr val="accent2">
                    <a:lumMod val="75000"/>
                  </a:schemeClr>
                </a:solidFill>
                <a:latin typeface="Roboto "/>
                <a:ea typeface="Roboto Black" panose="02000000000000000000" pitchFamily="2" charset="0"/>
              </a:rPr>
              <a:t>nuôi</a:t>
            </a:r>
            <a:r>
              <a:rPr lang="en-US" sz="3000" dirty="0">
                <a:solidFill>
                  <a:schemeClr val="accent2">
                    <a:lumMod val="75000"/>
                  </a:schemeClr>
                </a:solidFill>
                <a:latin typeface="Roboto "/>
                <a:ea typeface="Roboto Black" panose="02000000000000000000" pitchFamily="2" charset="0"/>
              </a:rPr>
              <a:t> </a:t>
            </a:r>
            <a:r>
              <a:rPr lang="en-US" sz="3000" dirty="0" err="1">
                <a:solidFill>
                  <a:schemeClr val="accent2">
                    <a:lumMod val="75000"/>
                  </a:schemeClr>
                </a:solidFill>
                <a:latin typeface="Roboto "/>
                <a:ea typeface="Roboto Black" panose="02000000000000000000" pitchFamily="2" charset="0"/>
              </a:rPr>
              <a:t>dưỡng</a:t>
            </a:r>
            <a:r>
              <a:rPr lang="en-US" sz="3000" dirty="0">
                <a:solidFill>
                  <a:schemeClr val="accent2">
                    <a:lumMod val="75000"/>
                  </a:schemeClr>
                </a:solidFill>
                <a:latin typeface="Roboto "/>
                <a:ea typeface="Roboto Black" panose="02000000000000000000" pitchFamily="2" charset="0"/>
              </a:rPr>
              <a:t> </a:t>
            </a:r>
            <a:r>
              <a:rPr lang="en-US" sz="3000" dirty="0" err="1">
                <a:solidFill>
                  <a:schemeClr val="accent2">
                    <a:lumMod val="75000"/>
                  </a:schemeClr>
                </a:solidFill>
                <a:latin typeface="Roboto "/>
                <a:ea typeface="Roboto Black" panose="02000000000000000000" pitchFamily="2" charset="0"/>
              </a:rPr>
              <a:t>những</a:t>
            </a:r>
            <a:r>
              <a:rPr lang="en-US" sz="3000" dirty="0">
                <a:solidFill>
                  <a:schemeClr val="accent2">
                    <a:lumMod val="75000"/>
                  </a:schemeClr>
                </a:solidFill>
                <a:latin typeface="Roboto "/>
                <a:ea typeface="Roboto Black" panose="02000000000000000000" pitchFamily="2" charset="0"/>
              </a:rPr>
              <a:t> </a:t>
            </a:r>
            <a:r>
              <a:rPr lang="en-US" sz="3000" dirty="0" err="1">
                <a:solidFill>
                  <a:schemeClr val="accent2">
                    <a:lumMod val="75000"/>
                  </a:schemeClr>
                </a:solidFill>
                <a:latin typeface="Roboto "/>
                <a:ea typeface="Roboto Black" panose="02000000000000000000" pitchFamily="2" charset="0"/>
              </a:rPr>
              <a:t>cảm</a:t>
            </a:r>
            <a:r>
              <a:rPr lang="en-US" sz="3000" dirty="0">
                <a:solidFill>
                  <a:schemeClr val="accent2">
                    <a:lumMod val="75000"/>
                  </a:schemeClr>
                </a:solidFill>
                <a:latin typeface="Roboto "/>
                <a:ea typeface="Roboto Black" panose="02000000000000000000" pitchFamily="2" charset="0"/>
              </a:rPr>
              <a:t> </a:t>
            </a:r>
            <a:r>
              <a:rPr lang="en-US" sz="3000" dirty="0" err="1">
                <a:solidFill>
                  <a:schemeClr val="accent2">
                    <a:lumMod val="75000"/>
                  </a:schemeClr>
                </a:solidFill>
                <a:latin typeface="Roboto "/>
                <a:ea typeface="Roboto Black" panose="02000000000000000000" pitchFamily="2" charset="0"/>
              </a:rPr>
              <a:t>xúc</a:t>
            </a:r>
            <a:r>
              <a:rPr lang="en-US" sz="3000" dirty="0">
                <a:solidFill>
                  <a:schemeClr val="accent2">
                    <a:lumMod val="75000"/>
                  </a:schemeClr>
                </a:solidFill>
                <a:latin typeface="Roboto "/>
                <a:ea typeface="Roboto Black" panose="02000000000000000000" pitchFamily="2" charset="0"/>
              </a:rPr>
              <a:t> </a:t>
            </a:r>
            <a:r>
              <a:rPr lang="en-US" sz="3000" dirty="0" err="1">
                <a:solidFill>
                  <a:schemeClr val="accent2">
                    <a:lumMod val="75000"/>
                  </a:schemeClr>
                </a:solidFill>
                <a:latin typeface="Roboto "/>
                <a:ea typeface="Roboto Black" panose="02000000000000000000" pitchFamily="2" charset="0"/>
              </a:rPr>
              <a:t>tích</a:t>
            </a:r>
            <a:r>
              <a:rPr lang="en-US" sz="3000" dirty="0">
                <a:solidFill>
                  <a:schemeClr val="accent2">
                    <a:lumMod val="75000"/>
                  </a:schemeClr>
                </a:solidFill>
                <a:latin typeface="Roboto "/>
                <a:ea typeface="Roboto Black" panose="02000000000000000000" pitchFamily="2" charset="0"/>
              </a:rPr>
              <a:t> </a:t>
            </a:r>
            <a:r>
              <a:rPr lang="en-US" sz="3000" dirty="0" err="1">
                <a:solidFill>
                  <a:schemeClr val="accent2">
                    <a:lumMod val="75000"/>
                  </a:schemeClr>
                </a:solidFill>
                <a:latin typeface="Roboto "/>
                <a:ea typeface="Roboto Black" panose="02000000000000000000" pitchFamily="2" charset="0"/>
              </a:rPr>
              <a:t>cực</a:t>
            </a:r>
            <a:r>
              <a:rPr lang="en-US" sz="3000" dirty="0">
                <a:solidFill>
                  <a:schemeClr val="accent2">
                    <a:lumMod val="75000"/>
                  </a:schemeClr>
                </a:solidFill>
                <a:latin typeface="Roboto "/>
                <a:ea typeface="Roboto Black" panose="02000000000000000000" pitchFamily="2" charset="0"/>
              </a:rPr>
              <a:t> </a:t>
            </a:r>
            <a:r>
              <a:rPr lang="en-US" sz="3000" dirty="0" err="1">
                <a:solidFill>
                  <a:schemeClr val="accent2">
                    <a:lumMod val="75000"/>
                  </a:schemeClr>
                </a:solidFill>
                <a:latin typeface="Roboto "/>
                <a:ea typeface="Roboto Black" panose="02000000000000000000" pitchFamily="2" charset="0"/>
              </a:rPr>
              <a:t>cho</a:t>
            </a:r>
            <a:r>
              <a:rPr lang="en-US" sz="3000" dirty="0">
                <a:solidFill>
                  <a:schemeClr val="accent2">
                    <a:lumMod val="75000"/>
                  </a:schemeClr>
                </a:solidFill>
                <a:latin typeface="Roboto "/>
                <a:ea typeface="Roboto Black" panose="02000000000000000000" pitchFamily="2" charset="0"/>
              </a:rPr>
              <a:t> </a:t>
            </a:r>
            <a:r>
              <a:rPr lang="en-US" sz="3000" dirty="0" err="1">
                <a:solidFill>
                  <a:schemeClr val="accent2">
                    <a:lumMod val="75000"/>
                  </a:schemeClr>
                </a:solidFill>
                <a:latin typeface="Roboto "/>
                <a:ea typeface="Roboto Black" panose="02000000000000000000" pitchFamily="2" charset="0"/>
              </a:rPr>
              <a:t>trẻ</a:t>
            </a:r>
            <a:r>
              <a:rPr lang="en-US" sz="3000" dirty="0">
                <a:solidFill>
                  <a:schemeClr val="accent2">
                    <a:lumMod val="75000"/>
                  </a:schemeClr>
                </a:solidFill>
                <a:latin typeface="Roboto "/>
                <a:ea typeface="Roboto Black" panose="02000000000000000000" pitchFamily="2" charset="0"/>
              </a:rPr>
              <a:t>: “</a:t>
            </a:r>
            <a:r>
              <a:rPr lang="es-ES" sz="3000" dirty="0" err="1">
                <a:solidFill>
                  <a:schemeClr val="accent2">
                    <a:lumMod val="75000"/>
                  </a:schemeClr>
                </a:solidFill>
                <a:latin typeface="Roboto "/>
                <a:ea typeface="Roboto Black" panose="02000000000000000000" pitchFamily="2" charset="0"/>
              </a:rPr>
              <a:t>Thích</a:t>
            </a:r>
            <a:r>
              <a:rPr lang="es-ES" sz="3000" dirty="0">
                <a:solidFill>
                  <a:schemeClr val="accent2">
                    <a:lumMod val="75000"/>
                  </a:schemeClr>
                </a:solidFill>
                <a:latin typeface="Roboto "/>
                <a:ea typeface="Roboto Black" panose="02000000000000000000" pitchFamily="2" charset="0"/>
              </a:rPr>
              <a:t> </a:t>
            </a:r>
            <a:r>
              <a:rPr lang="es-ES" sz="3000" dirty="0" err="1">
                <a:solidFill>
                  <a:schemeClr val="accent2">
                    <a:lumMod val="75000"/>
                  </a:schemeClr>
                </a:solidFill>
                <a:latin typeface="Roboto "/>
                <a:ea typeface="Roboto Black" panose="02000000000000000000" pitchFamily="2" charset="0"/>
              </a:rPr>
              <a:t>nghe</a:t>
            </a:r>
            <a:r>
              <a:rPr lang="es-ES" sz="3000" dirty="0">
                <a:solidFill>
                  <a:schemeClr val="accent2">
                    <a:lumMod val="75000"/>
                  </a:schemeClr>
                </a:solidFill>
                <a:latin typeface="Roboto "/>
                <a:ea typeface="Roboto Black" panose="02000000000000000000" pitchFamily="2" charset="0"/>
              </a:rPr>
              <a:t> </a:t>
            </a:r>
            <a:r>
              <a:rPr lang="es-ES" sz="3000" dirty="0" err="1">
                <a:solidFill>
                  <a:schemeClr val="accent2">
                    <a:lumMod val="75000"/>
                  </a:schemeClr>
                </a:solidFill>
                <a:latin typeface="Roboto "/>
                <a:ea typeface="Roboto Black" panose="02000000000000000000" pitchFamily="2" charset="0"/>
              </a:rPr>
              <a:t>hát</a:t>
            </a:r>
            <a:r>
              <a:rPr lang="es-ES" sz="3000" dirty="0">
                <a:solidFill>
                  <a:schemeClr val="accent2">
                    <a:lumMod val="75000"/>
                  </a:schemeClr>
                </a:solidFill>
                <a:latin typeface="Roboto "/>
                <a:ea typeface="Roboto Black" panose="02000000000000000000" pitchFamily="2" charset="0"/>
              </a:rPr>
              <a:t>, </a:t>
            </a:r>
            <a:r>
              <a:rPr lang="es-ES" sz="3000" dirty="0" err="1">
                <a:solidFill>
                  <a:schemeClr val="accent2">
                    <a:lumMod val="75000"/>
                  </a:schemeClr>
                </a:solidFill>
                <a:latin typeface="Roboto "/>
                <a:ea typeface="Roboto Black" panose="02000000000000000000" pitchFamily="2" charset="0"/>
              </a:rPr>
              <a:t>hát</a:t>
            </a:r>
            <a:r>
              <a:rPr lang="es-ES" sz="3000" dirty="0">
                <a:solidFill>
                  <a:schemeClr val="accent2">
                    <a:lumMod val="75000"/>
                  </a:schemeClr>
                </a:solidFill>
                <a:latin typeface="Roboto "/>
                <a:ea typeface="Roboto Black" panose="02000000000000000000" pitchFamily="2" charset="0"/>
              </a:rPr>
              <a:t> </a:t>
            </a:r>
            <a:r>
              <a:rPr lang="es-ES" sz="3000" dirty="0" err="1">
                <a:solidFill>
                  <a:schemeClr val="accent2">
                    <a:lumMod val="75000"/>
                  </a:schemeClr>
                </a:solidFill>
                <a:latin typeface="Roboto "/>
                <a:ea typeface="Roboto Black" panose="02000000000000000000" pitchFamily="2" charset="0"/>
              </a:rPr>
              <a:t>và</a:t>
            </a:r>
            <a:r>
              <a:rPr lang="es-ES" sz="3000" dirty="0">
                <a:solidFill>
                  <a:schemeClr val="accent2">
                    <a:lumMod val="75000"/>
                  </a:schemeClr>
                </a:solidFill>
                <a:latin typeface="Roboto "/>
                <a:ea typeface="Roboto Black" panose="02000000000000000000" pitchFamily="2" charset="0"/>
              </a:rPr>
              <a:t> </a:t>
            </a:r>
            <a:r>
              <a:rPr lang="es-ES" sz="3000" dirty="0" err="1">
                <a:solidFill>
                  <a:schemeClr val="accent2">
                    <a:lumMod val="75000"/>
                  </a:schemeClr>
                </a:solidFill>
                <a:latin typeface="Roboto "/>
                <a:ea typeface="Roboto Black" panose="02000000000000000000" pitchFamily="2" charset="0"/>
              </a:rPr>
              <a:t>vận</a:t>
            </a:r>
            <a:r>
              <a:rPr lang="es-ES" sz="3000" dirty="0">
                <a:solidFill>
                  <a:schemeClr val="accent2">
                    <a:lumMod val="75000"/>
                  </a:schemeClr>
                </a:solidFill>
                <a:latin typeface="Roboto "/>
                <a:ea typeface="Roboto Black" panose="02000000000000000000" pitchFamily="2" charset="0"/>
              </a:rPr>
              <a:t> </a:t>
            </a:r>
            <a:r>
              <a:rPr lang="es-ES" sz="3000" dirty="0" err="1">
                <a:solidFill>
                  <a:schemeClr val="accent2">
                    <a:lumMod val="75000"/>
                  </a:schemeClr>
                </a:solidFill>
                <a:latin typeface="Roboto "/>
                <a:ea typeface="Roboto Black" panose="02000000000000000000" pitchFamily="2" charset="0"/>
              </a:rPr>
              <a:t>động</a:t>
            </a:r>
            <a:r>
              <a:rPr lang="es-ES" sz="3000" dirty="0">
                <a:solidFill>
                  <a:schemeClr val="accent2">
                    <a:lumMod val="75000"/>
                  </a:schemeClr>
                </a:solidFill>
                <a:latin typeface="Roboto "/>
                <a:ea typeface="Roboto Black" panose="02000000000000000000" pitchFamily="2" charset="0"/>
              </a:rPr>
              <a:t> </a:t>
            </a:r>
            <a:r>
              <a:rPr lang="es-ES" sz="3000" dirty="0" err="1">
                <a:solidFill>
                  <a:schemeClr val="accent2">
                    <a:lumMod val="75000"/>
                  </a:schemeClr>
                </a:solidFill>
                <a:latin typeface="Roboto "/>
                <a:ea typeface="Roboto Black" panose="02000000000000000000" pitchFamily="2" charset="0"/>
              </a:rPr>
              <a:t>theo</a:t>
            </a:r>
            <a:r>
              <a:rPr lang="es-ES" sz="3000" dirty="0">
                <a:solidFill>
                  <a:schemeClr val="accent2">
                    <a:lumMod val="75000"/>
                  </a:schemeClr>
                </a:solidFill>
                <a:latin typeface="Roboto "/>
                <a:ea typeface="Roboto Black" panose="02000000000000000000" pitchFamily="2" charset="0"/>
              </a:rPr>
              <a:t> </a:t>
            </a:r>
            <a:r>
              <a:rPr lang="es-ES" sz="3000" dirty="0" err="1">
                <a:solidFill>
                  <a:schemeClr val="accent2">
                    <a:lumMod val="75000"/>
                  </a:schemeClr>
                </a:solidFill>
                <a:latin typeface="Roboto "/>
                <a:ea typeface="Roboto Black" panose="02000000000000000000" pitchFamily="2" charset="0"/>
              </a:rPr>
              <a:t>nhạc</a:t>
            </a:r>
            <a:r>
              <a:rPr lang="en-US" sz="3000" dirty="0">
                <a:solidFill>
                  <a:schemeClr val="accent2">
                    <a:lumMod val="75000"/>
                  </a:schemeClr>
                </a:solidFill>
                <a:latin typeface="Roboto "/>
                <a:ea typeface="Roboto Black" panose="02000000000000000000" pitchFamily="2" charset="0"/>
              </a:rPr>
              <a:t>”. </a:t>
            </a:r>
            <a:endParaRPr lang="en-US" sz="3000" b="1" dirty="0">
              <a:solidFill>
                <a:schemeClr val="accent2">
                  <a:lumMod val="75000"/>
                </a:schemeClr>
              </a:solidFill>
              <a:latin typeface="Roboto "/>
              <a:ea typeface="Roboto Black" panose="02000000000000000000" pitchFamily="2" charset="0"/>
            </a:endParaRPr>
          </a:p>
        </p:txBody>
      </p:sp>
    </p:spTree>
    <p:extLst>
      <p:ext uri="{BB962C8B-B14F-4D97-AF65-F5344CB8AC3E}">
        <p14:creationId xmlns:p14="http://schemas.microsoft.com/office/powerpoint/2010/main" val="682812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6E5B498-4350-678B-F976-845881F376DA}"/>
              </a:ext>
            </a:extLst>
          </p:cNvPr>
          <p:cNvSpPr/>
          <p:nvPr/>
        </p:nvSpPr>
        <p:spPr>
          <a:xfrm>
            <a:off x="1136298" y="332656"/>
            <a:ext cx="10289541" cy="137392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err="1">
                <a:solidFill>
                  <a:schemeClr val="accent4">
                    <a:lumMod val="50000"/>
                  </a:schemeClr>
                </a:solidFill>
                <a:latin typeface="Times New Roman" pitchFamily="18" charset="0"/>
                <a:ea typeface="Roboto Black" panose="02000000000000000000" pitchFamily="2" charset="0"/>
                <a:cs typeface="Times New Roman" pitchFamily="18" charset="0"/>
              </a:rPr>
              <a:t>Lứa</a:t>
            </a:r>
            <a:r>
              <a:rPr lang="en-US" sz="3000" dirty="0">
                <a:solidFill>
                  <a:schemeClr val="accent4">
                    <a:lumMod val="50000"/>
                  </a:schemeClr>
                </a:solidFill>
                <a:latin typeface="Times New Roman" pitchFamily="18" charset="0"/>
                <a:ea typeface="Roboto Black" panose="02000000000000000000" pitchFamily="2" charset="0"/>
                <a:cs typeface="Times New Roman" pitchFamily="18" charset="0"/>
              </a:rPr>
              <a:t> </a:t>
            </a:r>
            <a:r>
              <a:rPr lang="en-US" sz="3000" dirty="0" err="1">
                <a:solidFill>
                  <a:schemeClr val="accent4">
                    <a:lumMod val="50000"/>
                  </a:schemeClr>
                </a:solidFill>
                <a:latin typeface="Times New Roman" pitchFamily="18" charset="0"/>
                <a:ea typeface="Roboto Black" panose="02000000000000000000" pitchFamily="2" charset="0"/>
                <a:cs typeface="Times New Roman" pitchFamily="18" charset="0"/>
              </a:rPr>
              <a:t>tuổi</a:t>
            </a:r>
            <a:r>
              <a:rPr lang="en-US" sz="3000" dirty="0">
                <a:solidFill>
                  <a:schemeClr val="accent4">
                    <a:lumMod val="50000"/>
                  </a:schemeClr>
                </a:solidFill>
                <a:latin typeface="Times New Roman" pitchFamily="18" charset="0"/>
                <a:ea typeface="Roboto Black" panose="02000000000000000000" pitchFamily="2" charset="0"/>
                <a:cs typeface="Times New Roman" pitchFamily="18" charset="0"/>
              </a:rPr>
              <a:t> </a:t>
            </a:r>
            <a:r>
              <a:rPr lang="en-US" sz="3000" i="1" dirty="0" err="1">
                <a:solidFill>
                  <a:schemeClr val="accent4">
                    <a:lumMod val="50000"/>
                  </a:schemeClr>
                </a:solidFill>
                <a:latin typeface="Times New Roman" pitchFamily="18" charset="0"/>
                <a:ea typeface="Roboto Black" panose="02000000000000000000" pitchFamily="2" charset="0"/>
                <a:cs typeface="Times New Roman" pitchFamily="18" charset="0"/>
              </a:rPr>
              <a:t>mẫu</a:t>
            </a:r>
            <a:r>
              <a:rPr lang="en-US" sz="3000" i="1" dirty="0">
                <a:solidFill>
                  <a:schemeClr val="accent4">
                    <a:lumMod val="50000"/>
                  </a:schemeClr>
                </a:solidFill>
                <a:latin typeface="Times New Roman" pitchFamily="18" charset="0"/>
                <a:ea typeface="Roboto Black" panose="02000000000000000000" pitchFamily="2" charset="0"/>
                <a:cs typeface="Times New Roman" pitchFamily="18" charset="0"/>
              </a:rPr>
              <a:t> </a:t>
            </a:r>
            <a:r>
              <a:rPr lang="en-US" sz="3000" i="1" dirty="0" err="1">
                <a:solidFill>
                  <a:schemeClr val="accent4">
                    <a:lumMod val="50000"/>
                  </a:schemeClr>
                </a:solidFill>
                <a:latin typeface="Times New Roman" pitchFamily="18" charset="0"/>
                <a:ea typeface="Roboto Black" panose="02000000000000000000" pitchFamily="2" charset="0"/>
                <a:cs typeface="Times New Roman" pitchFamily="18" charset="0"/>
              </a:rPr>
              <a:t>giáo</a:t>
            </a:r>
            <a:r>
              <a:rPr lang="en-US" sz="3000" dirty="0">
                <a:solidFill>
                  <a:schemeClr val="accent4">
                    <a:lumMod val="50000"/>
                  </a:schemeClr>
                </a:solidFill>
                <a:latin typeface="Times New Roman" pitchFamily="18" charset="0"/>
                <a:ea typeface="Roboto Black" panose="02000000000000000000" pitchFamily="2" charset="0"/>
                <a:cs typeface="Times New Roman" pitchFamily="18" charset="0"/>
              </a:rPr>
              <a:t>, </a:t>
            </a:r>
            <a:r>
              <a:rPr lang="en-US" sz="3000" dirty="0" err="1">
                <a:solidFill>
                  <a:schemeClr val="accent4">
                    <a:lumMod val="50000"/>
                  </a:schemeClr>
                </a:solidFill>
                <a:latin typeface="Times New Roman" pitchFamily="18" charset="0"/>
                <a:ea typeface="Roboto Black" panose="02000000000000000000" pitchFamily="2" charset="0"/>
                <a:cs typeface="Times New Roman" pitchFamily="18" charset="0"/>
              </a:rPr>
              <a:t>mục</a:t>
            </a:r>
            <a:r>
              <a:rPr lang="en-US" sz="3000" dirty="0">
                <a:solidFill>
                  <a:schemeClr val="accent4">
                    <a:lumMod val="50000"/>
                  </a:schemeClr>
                </a:solidFill>
                <a:latin typeface="Times New Roman" pitchFamily="18" charset="0"/>
                <a:ea typeface="Roboto Black" panose="02000000000000000000" pitchFamily="2" charset="0"/>
                <a:cs typeface="Times New Roman" pitchFamily="18" charset="0"/>
              </a:rPr>
              <a:t> </a:t>
            </a:r>
            <a:r>
              <a:rPr lang="en-US" sz="3000" dirty="0" err="1">
                <a:solidFill>
                  <a:schemeClr val="accent4">
                    <a:lumMod val="50000"/>
                  </a:schemeClr>
                </a:solidFill>
                <a:latin typeface="Times New Roman" pitchFamily="18" charset="0"/>
                <a:ea typeface="Roboto Black" panose="02000000000000000000" pitchFamily="2" charset="0"/>
                <a:cs typeface="Times New Roman" pitchFamily="18" charset="0"/>
              </a:rPr>
              <a:t>tiêu</a:t>
            </a:r>
            <a:r>
              <a:rPr lang="en-US" sz="3000" dirty="0">
                <a:solidFill>
                  <a:schemeClr val="accent4">
                    <a:lumMod val="50000"/>
                  </a:schemeClr>
                </a:solidFill>
                <a:latin typeface="Times New Roman" pitchFamily="18" charset="0"/>
                <a:ea typeface="Roboto Black" panose="02000000000000000000" pitchFamily="2" charset="0"/>
                <a:cs typeface="Times New Roman" pitchFamily="18" charset="0"/>
              </a:rPr>
              <a:t> </a:t>
            </a:r>
            <a:r>
              <a:rPr lang="en-US" sz="3000" dirty="0" err="1">
                <a:solidFill>
                  <a:schemeClr val="accent4">
                    <a:lumMod val="50000"/>
                  </a:schemeClr>
                </a:solidFill>
                <a:latin typeface="Times New Roman" pitchFamily="18" charset="0"/>
                <a:ea typeface="Roboto Black" panose="02000000000000000000" pitchFamily="2" charset="0"/>
                <a:cs typeface="Times New Roman" pitchFamily="18" charset="0"/>
              </a:rPr>
              <a:t>giáo</a:t>
            </a:r>
            <a:r>
              <a:rPr lang="en-US" sz="3000" dirty="0">
                <a:solidFill>
                  <a:schemeClr val="accent4">
                    <a:lumMod val="50000"/>
                  </a:schemeClr>
                </a:solidFill>
                <a:latin typeface="Times New Roman" pitchFamily="18" charset="0"/>
                <a:ea typeface="Roboto Black" panose="02000000000000000000" pitchFamily="2" charset="0"/>
                <a:cs typeface="Times New Roman" pitchFamily="18" charset="0"/>
              </a:rPr>
              <a:t> </a:t>
            </a:r>
            <a:r>
              <a:rPr lang="en-US" sz="3000" dirty="0" err="1">
                <a:solidFill>
                  <a:schemeClr val="accent4">
                    <a:lumMod val="50000"/>
                  </a:schemeClr>
                </a:solidFill>
                <a:latin typeface="Times New Roman" pitchFamily="18" charset="0"/>
                <a:ea typeface="Roboto Black" panose="02000000000000000000" pitchFamily="2" charset="0"/>
                <a:cs typeface="Times New Roman" pitchFamily="18" charset="0"/>
              </a:rPr>
              <a:t>dục</a:t>
            </a:r>
            <a:r>
              <a:rPr lang="en-US" sz="3000" dirty="0">
                <a:solidFill>
                  <a:schemeClr val="accent4">
                    <a:lumMod val="50000"/>
                  </a:schemeClr>
                </a:solidFill>
                <a:latin typeface="Times New Roman" pitchFamily="18" charset="0"/>
                <a:ea typeface="Roboto Black" panose="02000000000000000000" pitchFamily="2" charset="0"/>
                <a:cs typeface="Times New Roman" pitchFamily="18" charset="0"/>
              </a:rPr>
              <a:t> </a:t>
            </a:r>
            <a:r>
              <a:rPr lang="en-US" sz="3000" dirty="0" err="1">
                <a:solidFill>
                  <a:schemeClr val="accent4">
                    <a:lumMod val="50000"/>
                  </a:schemeClr>
                </a:solidFill>
                <a:latin typeface="Times New Roman" pitchFamily="18" charset="0"/>
                <a:ea typeface="Roboto Black" panose="02000000000000000000" pitchFamily="2" charset="0"/>
                <a:cs typeface="Times New Roman" pitchFamily="18" charset="0"/>
              </a:rPr>
              <a:t>âm</a:t>
            </a:r>
            <a:r>
              <a:rPr lang="en-US" sz="3000" dirty="0">
                <a:solidFill>
                  <a:schemeClr val="accent4">
                    <a:lumMod val="50000"/>
                  </a:schemeClr>
                </a:solidFill>
                <a:latin typeface="Times New Roman" pitchFamily="18" charset="0"/>
                <a:ea typeface="Roboto Black" panose="02000000000000000000" pitchFamily="2" charset="0"/>
                <a:cs typeface="Times New Roman" pitchFamily="18" charset="0"/>
              </a:rPr>
              <a:t> </a:t>
            </a:r>
            <a:r>
              <a:rPr lang="en-US" sz="3000" dirty="0" err="1">
                <a:solidFill>
                  <a:schemeClr val="accent4">
                    <a:lumMod val="50000"/>
                  </a:schemeClr>
                </a:solidFill>
                <a:latin typeface="Times New Roman" pitchFamily="18" charset="0"/>
                <a:ea typeface="Roboto Black" panose="02000000000000000000" pitchFamily="2" charset="0"/>
                <a:cs typeface="Times New Roman" pitchFamily="18" charset="0"/>
              </a:rPr>
              <a:t>nhạc</a:t>
            </a:r>
            <a:r>
              <a:rPr lang="en-US" sz="3000" dirty="0">
                <a:solidFill>
                  <a:schemeClr val="accent4">
                    <a:lumMod val="50000"/>
                  </a:schemeClr>
                </a:solidFill>
                <a:latin typeface="Times New Roman" pitchFamily="18" charset="0"/>
                <a:ea typeface="Roboto Black" panose="02000000000000000000" pitchFamily="2" charset="0"/>
                <a:cs typeface="Times New Roman" pitchFamily="18" charset="0"/>
              </a:rPr>
              <a:t> </a:t>
            </a:r>
            <a:r>
              <a:rPr lang="en-US" sz="3000" dirty="0" err="1">
                <a:solidFill>
                  <a:schemeClr val="accent4">
                    <a:lumMod val="50000"/>
                  </a:schemeClr>
                </a:solidFill>
                <a:latin typeface="Times New Roman" pitchFamily="18" charset="0"/>
                <a:ea typeface="Roboto Black" panose="02000000000000000000" pitchFamily="2" charset="0"/>
                <a:cs typeface="Times New Roman" pitchFamily="18" charset="0"/>
              </a:rPr>
              <a:t>cho</a:t>
            </a:r>
            <a:r>
              <a:rPr lang="en-US" sz="3000" dirty="0">
                <a:solidFill>
                  <a:schemeClr val="accent4">
                    <a:lumMod val="50000"/>
                  </a:schemeClr>
                </a:solidFill>
                <a:latin typeface="Times New Roman" pitchFamily="18" charset="0"/>
                <a:ea typeface="Roboto Black" panose="02000000000000000000" pitchFamily="2" charset="0"/>
                <a:cs typeface="Times New Roman" pitchFamily="18" charset="0"/>
              </a:rPr>
              <a:t> </a:t>
            </a:r>
            <a:r>
              <a:rPr lang="en-US" sz="3000" dirty="0" err="1">
                <a:solidFill>
                  <a:schemeClr val="accent4">
                    <a:lumMod val="50000"/>
                  </a:schemeClr>
                </a:solidFill>
                <a:latin typeface="Times New Roman" pitchFamily="18" charset="0"/>
                <a:ea typeface="Roboto Black" panose="02000000000000000000" pitchFamily="2" charset="0"/>
                <a:cs typeface="Times New Roman" pitchFamily="18" charset="0"/>
              </a:rPr>
              <a:t>trẻ</a:t>
            </a:r>
            <a:r>
              <a:rPr lang="en-US" sz="3000" dirty="0">
                <a:solidFill>
                  <a:schemeClr val="accent4">
                    <a:lumMod val="50000"/>
                  </a:schemeClr>
                </a:solidFill>
                <a:latin typeface="Times New Roman" pitchFamily="18" charset="0"/>
                <a:ea typeface="Roboto Black" panose="02000000000000000000" pitchFamily="2" charset="0"/>
                <a:cs typeface="Times New Roman" pitchFamily="18" charset="0"/>
              </a:rPr>
              <a:t> </a:t>
            </a:r>
            <a:r>
              <a:rPr lang="en-US" sz="3000" i="1" dirty="0" err="1">
                <a:solidFill>
                  <a:schemeClr val="accent4">
                    <a:lumMod val="50000"/>
                  </a:schemeClr>
                </a:solidFill>
                <a:latin typeface="Times New Roman" pitchFamily="18" charset="0"/>
                <a:ea typeface="Roboto Black" panose="02000000000000000000" pitchFamily="2" charset="0"/>
                <a:cs typeface="Times New Roman" pitchFamily="18" charset="0"/>
              </a:rPr>
              <a:t>được</a:t>
            </a:r>
            <a:r>
              <a:rPr lang="en-US" sz="3000" i="1" dirty="0">
                <a:solidFill>
                  <a:schemeClr val="accent4">
                    <a:lumMod val="50000"/>
                  </a:schemeClr>
                </a:solidFill>
                <a:latin typeface="Times New Roman" pitchFamily="18" charset="0"/>
                <a:ea typeface="Roboto Black" panose="02000000000000000000" pitchFamily="2" charset="0"/>
                <a:cs typeface="Times New Roman" pitchFamily="18" charset="0"/>
              </a:rPr>
              <a:t> </a:t>
            </a:r>
            <a:r>
              <a:rPr lang="en-US" sz="3000" i="1" dirty="0" err="1">
                <a:solidFill>
                  <a:schemeClr val="accent4">
                    <a:lumMod val="50000"/>
                  </a:schemeClr>
                </a:solidFill>
                <a:latin typeface="Times New Roman" pitchFamily="18" charset="0"/>
                <a:ea typeface="Roboto Black" panose="02000000000000000000" pitchFamily="2" charset="0"/>
                <a:cs typeface="Times New Roman" pitchFamily="18" charset="0"/>
              </a:rPr>
              <a:t>mở</a:t>
            </a:r>
            <a:r>
              <a:rPr lang="en-US" sz="3000" i="1" dirty="0">
                <a:solidFill>
                  <a:schemeClr val="accent4">
                    <a:lumMod val="50000"/>
                  </a:schemeClr>
                </a:solidFill>
                <a:latin typeface="Times New Roman" pitchFamily="18" charset="0"/>
                <a:ea typeface="Roboto Black" panose="02000000000000000000" pitchFamily="2" charset="0"/>
                <a:cs typeface="Times New Roman" pitchFamily="18" charset="0"/>
              </a:rPr>
              <a:t> </a:t>
            </a:r>
            <a:r>
              <a:rPr lang="en-US" sz="3000" dirty="0" err="1">
                <a:solidFill>
                  <a:schemeClr val="accent4">
                    <a:lumMod val="50000"/>
                  </a:schemeClr>
                </a:solidFill>
                <a:latin typeface="Times New Roman" pitchFamily="18" charset="0"/>
                <a:ea typeface="Roboto Black" panose="02000000000000000000" pitchFamily="2" charset="0"/>
                <a:cs typeface="Times New Roman" pitchFamily="18" charset="0"/>
              </a:rPr>
              <a:t>rộng</a:t>
            </a:r>
            <a:r>
              <a:rPr lang="en-US" sz="3000" dirty="0">
                <a:solidFill>
                  <a:schemeClr val="accent4">
                    <a:lumMod val="50000"/>
                  </a:schemeClr>
                </a:solidFill>
                <a:latin typeface="Times New Roman" pitchFamily="18" charset="0"/>
                <a:ea typeface="Roboto Black" panose="02000000000000000000" pitchFamily="2" charset="0"/>
                <a:cs typeface="Times New Roman" pitchFamily="18" charset="0"/>
              </a:rPr>
              <a:t> </a:t>
            </a:r>
            <a:r>
              <a:rPr lang="en-US" sz="3000" dirty="0" err="1">
                <a:solidFill>
                  <a:schemeClr val="accent4">
                    <a:lumMod val="50000"/>
                  </a:schemeClr>
                </a:solidFill>
                <a:latin typeface="Times New Roman" pitchFamily="18" charset="0"/>
                <a:ea typeface="Roboto Black" panose="02000000000000000000" pitchFamily="2" charset="0"/>
                <a:cs typeface="Times New Roman" pitchFamily="18" charset="0"/>
              </a:rPr>
              <a:t>hơn</a:t>
            </a:r>
            <a:r>
              <a:rPr lang="en-US" sz="3000" dirty="0">
                <a:solidFill>
                  <a:schemeClr val="accent4">
                    <a:lumMod val="50000"/>
                  </a:schemeClr>
                </a:solidFill>
                <a:latin typeface="Times New Roman" pitchFamily="18" charset="0"/>
                <a:ea typeface="Roboto Black" panose="02000000000000000000" pitchFamily="2" charset="0"/>
                <a:cs typeface="Times New Roman" pitchFamily="18" charset="0"/>
              </a:rPr>
              <a:t>, </a:t>
            </a:r>
            <a:r>
              <a:rPr lang="en-US" sz="3000" dirty="0" err="1">
                <a:solidFill>
                  <a:schemeClr val="accent4">
                    <a:lumMod val="50000"/>
                  </a:schemeClr>
                </a:solidFill>
                <a:latin typeface="Times New Roman" pitchFamily="18" charset="0"/>
                <a:ea typeface="Roboto Black" panose="02000000000000000000" pitchFamily="2" charset="0"/>
                <a:cs typeface="Times New Roman" pitchFamily="18" charset="0"/>
              </a:rPr>
              <a:t>với</a:t>
            </a:r>
            <a:r>
              <a:rPr lang="en-US" sz="3000" i="1" dirty="0">
                <a:solidFill>
                  <a:schemeClr val="accent4">
                    <a:lumMod val="50000"/>
                  </a:schemeClr>
                </a:solidFill>
                <a:latin typeface="Times New Roman" pitchFamily="18" charset="0"/>
                <a:ea typeface="Roboto Black" panose="02000000000000000000" pitchFamily="2" charset="0"/>
                <a:cs typeface="Times New Roman" pitchFamily="18" charset="0"/>
              </a:rPr>
              <a:t> </a:t>
            </a:r>
            <a:r>
              <a:rPr lang="en-US" sz="3000" dirty="0">
                <a:solidFill>
                  <a:schemeClr val="accent4">
                    <a:lumMod val="50000"/>
                  </a:schemeClr>
                </a:solidFill>
                <a:latin typeface="Times New Roman" pitchFamily="18" charset="0"/>
                <a:ea typeface="Roboto Black" panose="02000000000000000000" pitchFamily="2" charset="0"/>
                <a:cs typeface="Times New Roman" pitchFamily="18" charset="0"/>
              </a:rPr>
              <a:t>3 </a:t>
            </a:r>
            <a:r>
              <a:rPr lang="en-US" sz="3000" dirty="0" err="1">
                <a:solidFill>
                  <a:schemeClr val="accent4">
                    <a:lumMod val="50000"/>
                  </a:schemeClr>
                </a:solidFill>
                <a:latin typeface="Times New Roman" pitchFamily="18" charset="0"/>
                <a:ea typeface="Roboto Black" panose="02000000000000000000" pitchFamily="2" charset="0"/>
                <a:cs typeface="Times New Roman" pitchFamily="18" charset="0"/>
              </a:rPr>
              <a:t>mục</a:t>
            </a:r>
            <a:r>
              <a:rPr lang="en-US" sz="3000" dirty="0">
                <a:solidFill>
                  <a:schemeClr val="accent4">
                    <a:lumMod val="50000"/>
                  </a:schemeClr>
                </a:solidFill>
                <a:latin typeface="Times New Roman" pitchFamily="18" charset="0"/>
                <a:ea typeface="Roboto Black" panose="02000000000000000000" pitchFamily="2" charset="0"/>
                <a:cs typeface="Times New Roman" pitchFamily="18" charset="0"/>
              </a:rPr>
              <a:t> </a:t>
            </a:r>
            <a:r>
              <a:rPr lang="en-US" sz="3000" dirty="0" err="1">
                <a:solidFill>
                  <a:schemeClr val="accent4">
                    <a:lumMod val="50000"/>
                  </a:schemeClr>
                </a:solidFill>
                <a:latin typeface="Times New Roman" pitchFamily="18" charset="0"/>
                <a:ea typeface="Roboto Black" panose="02000000000000000000" pitchFamily="2" charset="0"/>
                <a:cs typeface="Times New Roman" pitchFamily="18" charset="0"/>
              </a:rPr>
              <a:t>tiêu</a:t>
            </a:r>
            <a:r>
              <a:rPr lang="en-US" sz="3000" dirty="0">
                <a:solidFill>
                  <a:schemeClr val="accent4">
                    <a:lumMod val="50000"/>
                  </a:schemeClr>
                </a:solidFill>
                <a:latin typeface="Times New Roman" pitchFamily="18" charset="0"/>
                <a:ea typeface="Roboto Black" panose="02000000000000000000" pitchFamily="2" charset="0"/>
                <a:cs typeface="Times New Roman" pitchFamily="18" charset="0"/>
              </a:rPr>
              <a:t>:</a:t>
            </a:r>
          </a:p>
        </p:txBody>
      </p:sp>
      <p:sp>
        <p:nvSpPr>
          <p:cNvPr id="6" name="Rectangle 5">
            <a:extLst>
              <a:ext uri="{FF2B5EF4-FFF2-40B4-BE49-F238E27FC236}">
                <a16:creationId xmlns:a16="http://schemas.microsoft.com/office/drawing/2014/main" id="{726C8327-262D-100A-0B08-CFCABEB752FD}"/>
              </a:ext>
            </a:extLst>
          </p:cNvPr>
          <p:cNvSpPr/>
          <p:nvPr/>
        </p:nvSpPr>
        <p:spPr>
          <a:xfrm>
            <a:off x="951108" y="2254403"/>
            <a:ext cx="10659923" cy="1005812"/>
          </a:xfrm>
          <a:prstGeom prst="rect">
            <a:avLst/>
          </a:prstGeom>
          <a:solidFill>
            <a:srgbClr val="00FF00"/>
          </a:solid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a:solidFill>
                  <a:schemeClr val="accent2">
                    <a:lumMod val="50000"/>
                  </a:schemeClr>
                </a:solidFill>
                <a:latin typeface="Roboto" panose="02000000000000000000" pitchFamily="2" charset="0"/>
                <a:ea typeface="Roboto" panose="02000000000000000000" pitchFamily="2" charset="0"/>
              </a:rPr>
              <a:t> </a:t>
            </a:r>
          </a:p>
          <a:p>
            <a:pPr lvl="1"/>
            <a:r>
              <a:rPr lang="es-ES" sz="2400" dirty="0" err="1">
                <a:solidFill>
                  <a:schemeClr val="accent2">
                    <a:lumMod val="50000"/>
                  </a:schemeClr>
                </a:solidFill>
                <a:latin typeface="Times New Roman" pitchFamily="18" charset="0"/>
                <a:ea typeface="Roboto" panose="02000000000000000000" pitchFamily="2" charset="0"/>
                <a:cs typeface="Times New Roman" pitchFamily="18" charset="0"/>
              </a:rPr>
              <a:t>Có</a:t>
            </a:r>
            <a:r>
              <a:rPr lang="es-ES" sz="2400" dirty="0">
                <a:solidFill>
                  <a:schemeClr val="accent2">
                    <a:lumMod val="50000"/>
                  </a:schemeClr>
                </a:solidFill>
                <a:latin typeface="Times New Roman" pitchFamily="18" charset="0"/>
                <a:ea typeface="Roboto" panose="02000000000000000000" pitchFamily="2" charset="0"/>
                <a:cs typeface="Times New Roman" pitchFamily="18" charset="0"/>
              </a:rPr>
              <a:t> </a:t>
            </a:r>
            <a:r>
              <a:rPr lang="es-ES" sz="2400" dirty="0" err="1">
                <a:solidFill>
                  <a:schemeClr val="accent2">
                    <a:lumMod val="50000"/>
                  </a:schemeClr>
                </a:solidFill>
                <a:latin typeface="Times New Roman" pitchFamily="18" charset="0"/>
                <a:ea typeface="Roboto" panose="02000000000000000000" pitchFamily="2" charset="0"/>
                <a:cs typeface="Times New Roman" pitchFamily="18" charset="0"/>
              </a:rPr>
              <a:t>khả</a:t>
            </a:r>
            <a:r>
              <a:rPr lang="es-ES" sz="2400" dirty="0">
                <a:solidFill>
                  <a:schemeClr val="accent2">
                    <a:lumMod val="50000"/>
                  </a:schemeClr>
                </a:solidFill>
                <a:latin typeface="Times New Roman" pitchFamily="18" charset="0"/>
                <a:ea typeface="Roboto" panose="02000000000000000000" pitchFamily="2" charset="0"/>
                <a:cs typeface="Times New Roman" pitchFamily="18" charset="0"/>
              </a:rPr>
              <a:t> </a:t>
            </a:r>
            <a:r>
              <a:rPr lang="es-ES" sz="2400" dirty="0" err="1">
                <a:solidFill>
                  <a:schemeClr val="accent2">
                    <a:lumMod val="50000"/>
                  </a:schemeClr>
                </a:solidFill>
                <a:latin typeface="Times New Roman" pitchFamily="18" charset="0"/>
                <a:ea typeface="Roboto" panose="02000000000000000000" pitchFamily="2" charset="0"/>
                <a:cs typeface="Times New Roman" pitchFamily="18" charset="0"/>
              </a:rPr>
              <a:t>năng</a:t>
            </a:r>
            <a:r>
              <a:rPr lang="es-ES" sz="2400" dirty="0">
                <a:solidFill>
                  <a:schemeClr val="accent2">
                    <a:lumMod val="50000"/>
                  </a:schemeClr>
                </a:solidFill>
                <a:latin typeface="Times New Roman" pitchFamily="18" charset="0"/>
                <a:ea typeface="Roboto" panose="02000000000000000000" pitchFamily="2" charset="0"/>
                <a:cs typeface="Times New Roman" pitchFamily="18" charset="0"/>
              </a:rPr>
              <a:t> </a:t>
            </a:r>
            <a:r>
              <a:rPr lang="es-ES" sz="2400" dirty="0" err="1">
                <a:solidFill>
                  <a:schemeClr val="accent2">
                    <a:lumMod val="50000"/>
                  </a:schemeClr>
                </a:solidFill>
                <a:latin typeface="Times New Roman" pitchFamily="18" charset="0"/>
                <a:ea typeface="Roboto" panose="02000000000000000000" pitchFamily="2" charset="0"/>
                <a:cs typeface="Times New Roman" pitchFamily="18" charset="0"/>
              </a:rPr>
              <a:t>cảm</a:t>
            </a:r>
            <a:r>
              <a:rPr lang="es-ES" sz="2400" dirty="0">
                <a:solidFill>
                  <a:schemeClr val="accent2">
                    <a:lumMod val="50000"/>
                  </a:schemeClr>
                </a:solidFill>
                <a:latin typeface="Times New Roman" pitchFamily="18" charset="0"/>
                <a:ea typeface="Roboto" panose="02000000000000000000" pitchFamily="2" charset="0"/>
                <a:cs typeface="Times New Roman" pitchFamily="18" charset="0"/>
              </a:rPr>
              <a:t> </a:t>
            </a:r>
            <a:r>
              <a:rPr lang="es-ES" sz="2400" dirty="0" err="1">
                <a:solidFill>
                  <a:schemeClr val="accent2">
                    <a:lumMod val="50000"/>
                  </a:schemeClr>
                </a:solidFill>
                <a:latin typeface="Times New Roman" pitchFamily="18" charset="0"/>
                <a:ea typeface="Roboto" panose="02000000000000000000" pitchFamily="2" charset="0"/>
                <a:cs typeface="Times New Roman" pitchFamily="18" charset="0"/>
              </a:rPr>
              <a:t>nhận</a:t>
            </a:r>
            <a:r>
              <a:rPr lang="es-ES" sz="2400" dirty="0">
                <a:solidFill>
                  <a:schemeClr val="accent2">
                    <a:lumMod val="50000"/>
                  </a:schemeClr>
                </a:solidFill>
                <a:latin typeface="Times New Roman" pitchFamily="18" charset="0"/>
                <a:ea typeface="Roboto" panose="02000000000000000000" pitchFamily="2" charset="0"/>
                <a:cs typeface="Times New Roman" pitchFamily="18" charset="0"/>
              </a:rPr>
              <a:t> </a:t>
            </a:r>
            <a:r>
              <a:rPr lang="es-ES" sz="2400" dirty="0" err="1">
                <a:solidFill>
                  <a:schemeClr val="accent2">
                    <a:lumMod val="50000"/>
                  </a:schemeClr>
                </a:solidFill>
                <a:latin typeface="Times New Roman" pitchFamily="18" charset="0"/>
                <a:ea typeface="Roboto" panose="02000000000000000000" pitchFamily="2" charset="0"/>
                <a:cs typeface="Times New Roman" pitchFamily="18" charset="0"/>
              </a:rPr>
              <a:t>vẻ</a:t>
            </a:r>
            <a:r>
              <a:rPr lang="es-ES" sz="2400" dirty="0">
                <a:solidFill>
                  <a:schemeClr val="accent2">
                    <a:lumMod val="50000"/>
                  </a:schemeClr>
                </a:solidFill>
                <a:latin typeface="Times New Roman" pitchFamily="18" charset="0"/>
                <a:ea typeface="Roboto" panose="02000000000000000000" pitchFamily="2" charset="0"/>
                <a:cs typeface="Times New Roman" pitchFamily="18" charset="0"/>
              </a:rPr>
              <a:t> </a:t>
            </a:r>
            <a:r>
              <a:rPr lang="es-ES" sz="2400" dirty="0" err="1">
                <a:solidFill>
                  <a:schemeClr val="accent2">
                    <a:lumMod val="50000"/>
                  </a:schemeClr>
                </a:solidFill>
                <a:latin typeface="Times New Roman" pitchFamily="18" charset="0"/>
                <a:ea typeface="Roboto" panose="02000000000000000000" pitchFamily="2" charset="0"/>
                <a:cs typeface="Times New Roman" pitchFamily="18" charset="0"/>
              </a:rPr>
              <a:t>đẹp</a:t>
            </a:r>
            <a:r>
              <a:rPr lang="es-ES" sz="2400" dirty="0">
                <a:solidFill>
                  <a:schemeClr val="accent2">
                    <a:lumMod val="50000"/>
                  </a:schemeClr>
                </a:solidFill>
                <a:latin typeface="Times New Roman" pitchFamily="18" charset="0"/>
                <a:ea typeface="Roboto" panose="02000000000000000000" pitchFamily="2" charset="0"/>
                <a:cs typeface="Times New Roman" pitchFamily="18" charset="0"/>
              </a:rPr>
              <a:t> </a:t>
            </a:r>
            <a:r>
              <a:rPr lang="es-ES" sz="2400" dirty="0" err="1">
                <a:solidFill>
                  <a:schemeClr val="accent2">
                    <a:lumMod val="50000"/>
                  </a:schemeClr>
                </a:solidFill>
                <a:latin typeface="Times New Roman" pitchFamily="18" charset="0"/>
                <a:ea typeface="Roboto" panose="02000000000000000000" pitchFamily="2" charset="0"/>
                <a:cs typeface="Times New Roman" pitchFamily="18" charset="0"/>
              </a:rPr>
              <a:t>trong</a:t>
            </a:r>
            <a:r>
              <a:rPr lang="es-ES" sz="2400" dirty="0">
                <a:solidFill>
                  <a:schemeClr val="accent2">
                    <a:lumMod val="50000"/>
                  </a:schemeClr>
                </a:solidFill>
                <a:latin typeface="Times New Roman" pitchFamily="18" charset="0"/>
                <a:ea typeface="Roboto" panose="02000000000000000000" pitchFamily="2" charset="0"/>
                <a:cs typeface="Times New Roman" pitchFamily="18" charset="0"/>
              </a:rPr>
              <a:t> </a:t>
            </a:r>
            <a:r>
              <a:rPr lang="es-ES" sz="2400" dirty="0" err="1">
                <a:solidFill>
                  <a:schemeClr val="accent2">
                    <a:lumMod val="50000"/>
                  </a:schemeClr>
                </a:solidFill>
                <a:latin typeface="Times New Roman" pitchFamily="18" charset="0"/>
                <a:ea typeface="Roboto" panose="02000000000000000000" pitchFamily="2" charset="0"/>
                <a:cs typeface="Times New Roman" pitchFamily="18" charset="0"/>
              </a:rPr>
              <a:t>thiên</a:t>
            </a:r>
            <a:r>
              <a:rPr lang="es-ES" sz="2400" dirty="0">
                <a:solidFill>
                  <a:schemeClr val="accent2">
                    <a:lumMod val="50000"/>
                  </a:schemeClr>
                </a:solidFill>
                <a:latin typeface="Times New Roman" pitchFamily="18" charset="0"/>
                <a:ea typeface="Roboto" panose="02000000000000000000" pitchFamily="2" charset="0"/>
                <a:cs typeface="Times New Roman" pitchFamily="18" charset="0"/>
              </a:rPr>
              <a:t> </a:t>
            </a:r>
            <a:r>
              <a:rPr lang="es-ES" sz="2400" dirty="0" err="1">
                <a:solidFill>
                  <a:schemeClr val="accent2">
                    <a:lumMod val="50000"/>
                  </a:schemeClr>
                </a:solidFill>
                <a:latin typeface="Times New Roman" pitchFamily="18" charset="0"/>
                <a:ea typeface="Roboto" panose="02000000000000000000" pitchFamily="2" charset="0"/>
                <a:cs typeface="Times New Roman" pitchFamily="18" charset="0"/>
              </a:rPr>
              <a:t>nhiên</a:t>
            </a:r>
            <a:r>
              <a:rPr lang="es-ES" sz="2400" dirty="0">
                <a:solidFill>
                  <a:schemeClr val="accent2">
                    <a:lumMod val="50000"/>
                  </a:schemeClr>
                </a:solidFill>
                <a:latin typeface="Times New Roman" pitchFamily="18" charset="0"/>
                <a:ea typeface="Roboto" panose="02000000000000000000" pitchFamily="2" charset="0"/>
                <a:cs typeface="Times New Roman" pitchFamily="18" charset="0"/>
              </a:rPr>
              <a:t>, </a:t>
            </a:r>
            <a:r>
              <a:rPr lang="es-ES" sz="2400" dirty="0" err="1">
                <a:solidFill>
                  <a:schemeClr val="accent2">
                    <a:lumMod val="50000"/>
                  </a:schemeClr>
                </a:solidFill>
                <a:latin typeface="Times New Roman" pitchFamily="18" charset="0"/>
                <a:ea typeface="Roboto" panose="02000000000000000000" pitchFamily="2" charset="0"/>
                <a:cs typeface="Times New Roman" pitchFamily="18" charset="0"/>
              </a:rPr>
              <a:t>sinh</a:t>
            </a:r>
            <a:r>
              <a:rPr lang="es-ES" sz="2400" dirty="0">
                <a:solidFill>
                  <a:schemeClr val="accent2">
                    <a:lumMod val="50000"/>
                  </a:schemeClr>
                </a:solidFill>
                <a:latin typeface="Times New Roman" pitchFamily="18" charset="0"/>
                <a:ea typeface="Roboto" panose="02000000000000000000" pitchFamily="2" charset="0"/>
                <a:cs typeface="Times New Roman" pitchFamily="18" charset="0"/>
              </a:rPr>
              <a:t> </a:t>
            </a:r>
            <a:r>
              <a:rPr lang="es-ES" sz="2400" dirty="0" err="1">
                <a:solidFill>
                  <a:schemeClr val="accent2">
                    <a:lumMod val="50000"/>
                  </a:schemeClr>
                </a:solidFill>
                <a:latin typeface="Times New Roman" pitchFamily="18" charset="0"/>
                <a:ea typeface="Roboto" panose="02000000000000000000" pitchFamily="2" charset="0"/>
                <a:cs typeface="Times New Roman" pitchFamily="18" charset="0"/>
              </a:rPr>
              <a:t>hoạt</a:t>
            </a:r>
            <a:r>
              <a:rPr lang="es-ES" sz="2400" dirty="0">
                <a:solidFill>
                  <a:schemeClr val="accent2">
                    <a:lumMod val="50000"/>
                  </a:schemeClr>
                </a:solidFill>
                <a:latin typeface="Times New Roman" pitchFamily="18" charset="0"/>
                <a:ea typeface="Roboto" panose="02000000000000000000" pitchFamily="2" charset="0"/>
                <a:cs typeface="Times New Roman" pitchFamily="18" charset="0"/>
              </a:rPr>
              <a:t> lao </a:t>
            </a:r>
            <a:r>
              <a:rPr lang="es-ES" sz="2400" dirty="0" err="1">
                <a:solidFill>
                  <a:schemeClr val="accent2">
                    <a:lumMod val="50000"/>
                  </a:schemeClr>
                </a:solidFill>
                <a:latin typeface="Times New Roman" pitchFamily="18" charset="0"/>
                <a:ea typeface="Roboto" panose="02000000000000000000" pitchFamily="2" charset="0"/>
                <a:cs typeface="Times New Roman" pitchFamily="18" charset="0"/>
              </a:rPr>
              <a:t>động</a:t>
            </a:r>
            <a:r>
              <a:rPr lang="es-ES" sz="2400" dirty="0">
                <a:solidFill>
                  <a:schemeClr val="accent2">
                    <a:lumMod val="50000"/>
                  </a:schemeClr>
                </a:solidFill>
                <a:latin typeface="Times New Roman" pitchFamily="18" charset="0"/>
                <a:ea typeface="Roboto" panose="02000000000000000000" pitchFamily="2" charset="0"/>
                <a:cs typeface="Times New Roman" pitchFamily="18" charset="0"/>
              </a:rPr>
              <a:t>, </a:t>
            </a:r>
            <a:r>
              <a:rPr lang="es-ES" sz="2400" dirty="0" err="1">
                <a:solidFill>
                  <a:schemeClr val="accent2">
                    <a:lumMod val="50000"/>
                  </a:schemeClr>
                </a:solidFill>
                <a:latin typeface="Times New Roman" pitchFamily="18" charset="0"/>
                <a:ea typeface="Roboto" panose="02000000000000000000" pitchFamily="2" charset="0"/>
                <a:cs typeface="Times New Roman" pitchFamily="18" charset="0"/>
              </a:rPr>
              <a:t>cuộc</a:t>
            </a:r>
            <a:r>
              <a:rPr lang="es-ES" sz="2400" dirty="0">
                <a:solidFill>
                  <a:schemeClr val="accent2">
                    <a:lumMod val="50000"/>
                  </a:schemeClr>
                </a:solidFill>
                <a:latin typeface="Times New Roman" pitchFamily="18" charset="0"/>
                <a:ea typeface="Roboto" panose="02000000000000000000" pitchFamily="2" charset="0"/>
                <a:cs typeface="Times New Roman" pitchFamily="18" charset="0"/>
              </a:rPr>
              <a:t> </a:t>
            </a:r>
            <a:r>
              <a:rPr lang="es-ES" sz="2400" dirty="0" err="1">
                <a:solidFill>
                  <a:schemeClr val="accent2">
                    <a:lumMod val="50000"/>
                  </a:schemeClr>
                </a:solidFill>
                <a:latin typeface="Times New Roman" pitchFamily="18" charset="0"/>
                <a:ea typeface="Roboto" panose="02000000000000000000" pitchFamily="2" charset="0"/>
                <a:cs typeface="Times New Roman" pitchFamily="18" charset="0"/>
              </a:rPr>
              <a:t>sống</a:t>
            </a:r>
            <a:r>
              <a:rPr lang="es-ES" sz="2400" dirty="0">
                <a:solidFill>
                  <a:schemeClr val="accent2">
                    <a:lumMod val="50000"/>
                  </a:schemeClr>
                </a:solidFill>
                <a:latin typeface="Times New Roman" pitchFamily="18" charset="0"/>
                <a:ea typeface="Roboto" panose="02000000000000000000" pitchFamily="2" charset="0"/>
                <a:cs typeface="Times New Roman" pitchFamily="18" charset="0"/>
              </a:rPr>
              <a:t> </a:t>
            </a:r>
            <a:r>
              <a:rPr lang="es-ES" sz="2400" dirty="0" err="1">
                <a:solidFill>
                  <a:schemeClr val="accent2">
                    <a:lumMod val="50000"/>
                  </a:schemeClr>
                </a:solidFill>
                <a:latin typeface="Times New Roman" pitchFamily="18" charset="0"/>
                <a:ea typeface="Roboto" panose="02000000000000000000" pitchFamily="2" charset="0"/>
                <a:cs typeface="Times New Roman" pitchFamily="18" charset="0"/>
              </a:rPr>
              <a:t>trong</a:t>
            </a:r>
            <a:r>
              <a:rPr lang="es-ES" sz="2400" dirty="0">
                <a:solidFill>
                  <a:schemeClr val="accent2">
                    <a:lumMod val="50000"/>
                  </a:schemeClr>
                </a:solidFill>
                <a:latin typeface="Times New Roman" pitchFamily="18" charset="0"/>
                <a:ea typeface="Roboto" panose="02000000000000000000" pitchFamily="2" charset="0"/>
                <a:cs typeface="Times New Roman" pitchFamily="18" charset="0"/>
              </a:rPr>
              <a:t> </a:t>
            </a:r>
            <a:r>
              <a:rPr lang="es-ES" sz="2400" dirty="0" err="1">
                <a:solidFill>
                  <a:schemeClr val="accent2">
                    <a:lumMod val="50000"/>
                  </a:schemeClr>
                </a:solidFill>
                <a:latin typeface="Times New Roman" pitchFamily="18" charset="0"/>
                <a:ea typeface="Roboto" panose="02000000000000000000" pitchFamily="2" charset="0"/>
                <a:cs typeface="Times New Roman" pitchFamily="18" charset="0"/>
              </a:rPr>
              <a:t>tác</a:t>
            </a:r>
            <a:r>
              <a:rPr lang="es-ES" sz="2400" dirty="0">
                <a:solidFill>
                  <a:schemeClr val="accent2">
                    <a:lumMod val="50000"/>
                  </a:schemeClr>
                </a:solidFill>
                <a:latin typeface="Times New Roman" pitchFamily="18" charset="0"/>
                <a:ea typeface="Roboto" panose="02000000000000000000" pitchFamily="2" charset="0"/>
                <a:cs typeface="Times New Roman" pitchFamily="18" charset="0"/>
              </a:rPr>
              <a:t> </a:t>
            </a:r>
            <a:r>
              <a:rPr lang="es-ES" sz="2400" dirty="0" err="1">
                <a:solidFill>
                  <a:schemeClr val="accent2">
                    <a:lumMod val="50000"/>
                  </a:schemeClr>
                </a:solidFill>
                <a:latin typeface="Times New Roman" pitchFamily="18" charset="0"/>
                <a:ea typeface="Roboto" panose="02000000000000000000" pitchFamily="2" charset="0"/>
                <a:cs typeface="Times New Roman" pitchFamily="18" charset="0"/>
              </a:rPr>
              <a:t>phẩm</a:t>
            </a:r>
            <a:r>
              <a:rPr lang="es-ES" sz="2400" dirty="0">
                <a:solidFill>
                  <a:schemeClr val="accent2">
                    <a:lumMod val="50000"/>
                  </a:schemeClr>
                </a:solidFill>
                <a:latin typeface="Times New Roman" pitchFamily="18" charset="0"/>
                <a:ea typeface="Roboto" panose="02000000000000000000" pitchFamily="2" charset="0"/>
                <a:cs typeface="Times New Roman" pitchFamily="18" charset="0"/>
              </a:rPr>
              <a:t> </a:t>
            </a:r>
            <a:r>
              <a:rPr lang="es-ES" sz="2400" dirty="0" err="1">
                <a:solidFill>
                  <a:schemeClr val="accent2">
                    <a:lumMod val="50000"/>
                  </a:schemeClr>
                </a:solidFill>
                <a:latin typeface="Times New Roman" pitchFamily="18" charset="0"/>
                <a:ea typeface="Roboto" panose="02000000000000000000" pitchFamily="2" charset="0"/>
                <a:cs typeface="Times New Roman" pitchFamily="18" charset="0"/>
              </a:rPr>
              <a:t>nghệ</a:t>
            </a:r>
            <a:r>
              <a:rPr lang="es-ES" sz="2400" dirty="0">
                <a:solidFill>
                  <a:schemeClr val="accent2">
                    <a:lumMod val="50000"/>
                  </a:schemeClr>
                </a:solidFill>
                <a:latin typeface="Times New Roman" pitchFamily="18" charset="0"/>
                <a:ea typeface="Roboto" panose="02000000000000000000" pitchFamily="2" charset="0"/>
                <a:cs typeface="Times New Roman" pitchFamily="18" charset="0"/>
              </a:rPr>
              <a:t> </a:t>
            </a:r>
            <a:r>
              <a:rPr lang="es-ES" sz="2400" dirty="0" err="1">
                <a:solidFill>
                  <a:schemeClr val="accent2">
                    <a:lumMod val="50000"/>
                  </a:schemeClr>
                </a:solidFill>
                <a:latin typeface="Times New Roman" pitchFamily="18" charset="0"/>
                <a:ea typeface="Roboto" panose="02000000000000000000" pitchFamily="2" charset="0"/>
                <a:cs typeface="Times New Roman" pitchFamily="18" charset="0"/>
              </a:rPr>
              <a:t>thuật</a:t>
            </a:r>
            <a:r>
              <a:rPr lang="es-ES" sz="2400" dirty="0">
                <a:solidFill>
                  <a:schemeClr val="accent2">
                    <a:lumMod val="50000"/>
                  </a:schemeClr>
                </a:solidFill>
                <a:latin typeface="Times New Roman" pitchFamily="18" charset="0"/>
                <a:ea typeface="Roboto" panose="02000000000000000000" pitchFamily="2" charset="0"/>
                <a:cs typeface="Times New Roman" pitchFamily="18" charset="0"/>
              </a:rPr>
              <a:t> </a:t>
            </a:r>
            <a:r>
              <a:rPr lang="es-ES" sz="2400" dirty="0" err="1">
                <a:solidFill>
                  <a:schemeClr val="accent2">
                    <a:lumMod val="50000"/>
                  </a:schemeClr>
                </a:solidFill>
                <a:latin typeface="Times New Roman" pitchFamily="18" charset="0"/>
                <a:ea typeface="Roboto" panose="02000000000000000000" pitchFamily="2" charset="0"/>
                <a:cs typeface="Times New Roman" pitchFamily="18" charset="0"/>
              </a:rPr>
              <a:t>âm</a:t>
            </a:r>
            <a:r>
              <a:rPr lang="es-ES" sz="2400" dirty="0">
                <a:solidFill>
                  <a:schemeClr val="accent2">
                    <a:lumMod val="50000"/>
                  </a:schemeClr>
                </a:solidFill>
                <a:latin typeface="Times New Roman" pitchFamily="18" charset="0"/>
                <a:ea typeface="Roboto" panose="02000000000000000000" pitchFamily="2" charset="0"/>
                <a:cs typeface="Times New Roman" pitchFamily="18" charset="0"/>
              </a:rPr>
              <a:t> </a:t>
            </a:r>
            <a:r>
              <a:rPr lang="es-ES" sz="2400" dirty="0" err="1">
                <a:solidFill>
                  <a:schemeClr val="accent2">
                    <a:lumMod val="50000"/>
                  </a:schemeClr>
                </a:solidFill>
                <a:latin typeface="Times New Roman" pitchFamily="18" charset="0"/>
                <a:ea typeface="Roboto" panose="02000000000000000000" pitchFamily="2" charset="0"/>
                <a:cs typeface="Times New Roman" pitchFamily="18" charset="0"/>
              </a:rPr>
              <a:t>nhạc</a:t>
            </a:r>
            <a:r>
              <a:rPr lang="es-ES" sz="2400" dirty="0">
                <a:solidFill>
                  <a:schemeClr val="accent2">
                    <a:lumMod val="50000"/>
                  </a:schemeClr>
                </a:solidFill>
                <a:latin typeface="Times New Roman" pitchFamily="18" charset="0"/>
                <a:ea typeface="Roboto" panose="02000000000000000000" pitchFamily="2" charset="0"/>
                <a:cs typeface="Times New Roman" pitchFamily="18" charset="0"/>
              </a:rPr>
              <a:t> </a:t>
            </a:r>
            <a:r>
              <a:rPr lang="es-ES" sz="2400" dirty="0" err="1">
                <a:solidFill>
                  <a:schemeClr val="accent2">
                    <a:lumMod val="50000"/>
                  </a:schemeClr>
                </a:solidFill>
                <a:latin typeface="Times New Roman" pitchFamily="18" charset="0"/>
                <a:ea typeface="Roboto" panose="02000000000000000000" pitchFamily="2" charset="0"/>
                <a:cs typeface="Times New Roman" pitchFamily="18" charset="0"/>
              </a:rPr>
              <a:t>dân</a:t>
            </a:r>
            <a:r>
              <a:rPr lang="es-ES" sz="2400" dirty="0">
                <a:solidFill>
                  <a:schemeClr val="accent2">
                    <a:lumMod val="50000"/>
                  </a:schemeClr>
                </a:solidFill>
                <a:latin typeface="Times New Roman" pitchFamily="18" charset="0"/>
                <a:ea typeface="Roboto" panose="02000000000000000000" pitchFamily="2" charset="0"/>
                <a:cs typeface="Times New Roman" pitchFamily="18" charset="0"/>
              </a:rPr>
              <a:t> </a:t>
            </a:r>
            <a:r>
              <a:rPr lang="es-ES" sz="2400" dirty="0" err="1">
                <a:solidFill>
                  <a:schemeClr val="accent2">
                    <a:lumMod val="50000"/>
                  </a:schemeClr>
                </a:solidFill>
                <a:latin typeface="Times New Roman" pitchFamily="18" charset="0"/>
                <a:ea typeface="Roboto" panose="02000000000000000000" pitchFamily="2" charset="0"/>
                <a:cs typeface="Times New Roman" pitchFamily="18" charset="0"/>
              </a:rPr>
              <a:t>gian</a:t>
            </a:r>
            <a:r>
              <a:rPr lang="es-ES" sz="2400" dirty="0">
                <a:solidFill>
                  <a:schemeClr val="accent2">
                    <a:lumMod val="50000"/>
                  </a:schemeClr>
                </a:solidFill>
                <a:latin typeface="Times New Roman" pitchFamily="18" charset="0"/>
                <a:ea typeface="Roboto" panose="02000000000000000000" pitchFamily="2" charset="0"/>
                <a:cs typeface="Times New Roman" pitchFamily="18" charset="0"/>
              </a:rPr>
              <a:t>.</a:t>
            </a:r>
          </a:p>
          <a:p>
            <a:endParaRPr lang="en-US" sz="2400" b="1" dirty="0">
              <a:solidFill>
                <a:schemeClr val="accent2">
                  <a:lumMod val="50000"/>
                </a:schemeClr>
              </a:solidFill>
              <a:latin typeface="Roboto" panose="02000000000000000000" pitchFamily="2" charset="0"/>
              <a:ea typeface="Roboto" panose="02000000000000000000" pitchFamily="2" charset="0"/>
            </a:endParaRPr>
          </a:p>
        </p:txBody>
      </p:sp>
      <p:sp>
        <p:nvSpPr>
          <p:cNvPr id="7" name="Rectangle 6">
            <a:extLst>
              <a:ext uri="{FF2B5EF4-FFF2-40B4-BE49-F238E27FC236}">
                <a16:creationId xmlns:a16="http://schemas.microsoft.com/office/drawing/2014/main" id="{0E407484-E626-D7A9-6EBF-B65FB7B9B273}"/>
              </a:ext>
            </a:extLst>
          </p:cNvPr>
          <p:cNvSpPr/>
          <p:nvPr/>
        </p:nvSpPr>
        <p:spPr>
          <a:xfrm>
            <a:off x="954765" y="4941168"/>
            <a:ext cx="10660044" cy="1224136"/>
          </a:xfrm>
          <a:prstGeom prst="rect">
            <a:avLst/>
          </a:prstGeom>
          <a:solidFill>
            <a:srgbClr val="FF99FF"/>
          </a:solid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s-ES" sz="2400" dirty="0" err="1">
                <a:solidFill>
                  <a:schemeClr val="accent2">
                    <a:lumMod val="50000"/>
                  </a:schemeClr>
                </a:solidFill>
                <a:latin typeface="Times New Roman" pitchFamily="18" charset="0"/>
                <a:ea typeface="Roboto" panose="02000000000000000000" pitchFamily="2" charset="0"/>
                <a:cs typeface="Times New Roman" pitchFamily="18" charset="0"/>
              </a:rPr>
              <a:t>Yêu</a:t>
            </a:r>
            <a:r>
              <a:rPr lang="es-ES" sz="2400" dirty="0">
                <a:solidFill>
                  <a:schemeClr val="accent2">
                    <a:lumMod val="50000"/>
                  </a:schemeClr>
                </a:solidFill>
                <a:latin typeface="Times New Roman" pitchFamily="18" charset="0"/>
                <a:ea typeface="Roboto" panose="02000000000000000000" pitchFamily="2" charset="0"/>
                <a:cs typeface="Times New Roman" pitchFamily="18" charset="0"/>
              </a:rPr>
              <a:t> </a:t>
            </a:r>
            <a:r>
              <a:rPr lang="es-ES" sz="2400" dirty="0" err="1">
                <a:solidFill>
                  <a:schemeClr val="accent2">
                    <a:lumMod val="50000"/>
                  </a:schemeClr>
                </a:solidFill>
                <a:latin typeface="Times New Roman" pitchFamily="18" charset="0"/>
                <a:ea typeface="Roboto" panose="02000000000000000000" pitchFamily="2" charset="0"/>
                <a:cs typeface="Times New Roman" pitchFamily="18" charset="0"/>
              </a:rPr>
              <a:t>thích</a:t>
            </a:r>
            <a:r>
              <a:rPr lang="es-ES" sz="2400" dirty="0">
                <a:solidFill>
                  <a:schemeClr val="accent2">
                    <a:lumMod val="50000"/>
                  </a:schemeClr>
                </a:solidFill>
                <a:latin typeface="Times New Roman" pitchFamily="18" charset="0"/>
                <a:ea typeface="Roboto" panose="02000000000000000000" pitchFamily="2" charset="0"/>
                <a:cs typeface="Times New Roman" pitchFamily="18" charset="0"/>
              </a:rPr>
              <a:t>, hào </a:t>
            </a:r>
            <a:r>
              <a:rPr lang="es-ES" sz="2400" dirty="0" err="1">
                <a:solidFill>
                  <a:schemeClr val="accent2">
                    <a:lumMod val="50000"/>
                  </a:schemeClr>
                </a:solidFill>
                <a:latin typeface="Times New Roman" pitchFamily="18" charset="0"/>
                <a:ea typeface="Roboto" panose="02000000000000000000" pitchFamily="2" charset="0"/>
                <a:cs typeface="Times New Roman" pitchFamily="18" charset="0"/>
              </a:rPr>
              <a:t>hứng</a:t>
            </a:r>
            <a:r>
              <a:rPr lang="es-ES" sz="2400" dirty="0">
                <a:solidFill>
                  <a:schemeClr val="accent2">
                    <a:lumMod val="50000"/>
                  </a:schemeClr>
                </a:solidFill>
                <a:latin typeface="Times New Roman" pitchFamily="18" charset="0"/>
                <a:ea typeface="Roboto" panose="02000000000000000000" pitchFamily="2" charset="0"/>
                <a:cs typeface="Times New Roman" pitchFamily="18" charset="0"/>
              </a:rPr>
              <a:t> </a:t>
            </a:r>
            <a:r>
              <a:rPr lang="es-ES" sz="2400" dirty="0" err="1">
                <a:solidFill>
                  <a:schemeClr val="accent2">
                    <a:lumMod val="50000"/>
                  </a:schemeClr>
                </a:solidFill>
                <a:latin typeface="Times New Roman" pitchFamily="18" charset="0"/>
                <a:ea typeface="Roboto" panose="02000000000000000000" pitchFamily="2" charset="0"/>
                <a:cs typeface="Times New Roman" pitchFamily="18" charset="0"/>
              </a:rPr>
              <a:t>tham</a:t>
            </a:r>
            <a:r>
              <a:rPr lang="es-ES" sz="2400" dirty="0">
                <a:solidFill>
                  <a:schemeClr val="accent2">
                    <a:lumMod val="50000"/>
                  </a:schemeClr>
                </a:solidFill>
                <a:latin typeface="Times New Roman" pitchFamily="18" charset="0"/>
                <a:ea typeface="Roboto" panose="02000000000000000000" pitchFamily="2" charset="0"/>
                <a:cs typeface="Times New Roman" pitchFamily="18" charset="0"/>
              </a:rPr>
              <a:t> </a:t>
            </a:r>
            <a:r>
              <a:rPr lang="es-ES" sz="2400" dirty="0" err="1">
                <a:solidFill>
                  <a:schemeClr val="accent2">
                    <a:lumMod val="50000"/>
                  </a:schemeClr>
                </a:solidFill>
                <a:latin typeface="Times New Roman" pitchFamily="18" charset="0"/>
                <a:ea typeface="Roboto" panose="02000000000000000000" pitchFamily="2" charset="0"/>
                <a:cs typeface="Times New Roman" pitchFamily="18" charset="0"/>
              </a:rPr>
              <a:t>gia</a:t>
            </a:r>
            <a:r>
              <a:rPr lang="es-ES" sz="2400" dirty="0">
                <a:solidFill>
                  <a:schemeClr val="accent2">
                    <a:lumMod val="50000"/>
                  </a:schemeClr>
                </a:solidFill>
                <a:latin typeface="Times New Roman" pitchFamily="18" charset="0"/>
                <a:ea typeface="Roboto" panose="02000000000000000000" pitchFamily="2" charset="0"/>
                <a:cs typeface="Times New Roman" pitchFamily="18" charset="0"/>
              </a:rPr>
              <a:t> </a:t>
            </a:r>
            <a:r>
              <a:rPr lang="es-ES" sz="2400" dirty="0" err="1">
                <a:solidFill>
                  <a:schemeClr val="accent2">
                    <a:lumMod val="50000"/>
                  </a:schemeClr>
                </a:solidFill>
                <a:latin typeface="Times New Roman" pitchFamily="18" charset="0"/>
                <a:ea typeface="Roboto" panose="02000000000000000000" pitchFamily="2" charset="0"/>
                <a:cs typeface="Times New Roman" pitchFamily="18" charset="0"/>
              </a:rPr>
              <a:t>vào</a:t>
            </a:r>
            <a:r>
              <a:rPr lang="es-ES" sz="2400" dirty="0">
                <a:solidFill>
                  <a:schemeClr val="accent2">
                    <a:lumMod val="50000"/>
                  </a:schemeClr>
                </a:solidFill>
                <a:latin typeface="Times New Roman" pitchFamily="18" charset="0"/>
                <a:ea typeface="Roboto" panose="02000000000000000000" pitchFamily="2" charset="0"/>
                <a:cs typeface="Times New Roman" pitchFamily="18" charset="0"/>
              </a:rPr>
              <a:t> </a:t>
            </a:r>
            <a:r>
              <a:rPr lang="es-ES" sz="2400" dirty="0" err="1">
                <a:solidFill>
                  <a:schemeClr val="accent2">
                    <a:lumMod val="50000"/>
                  </a:schemeClr>
                </a:solidFill>
                <a:latin typeface="Times New Roman" pitchFamily="18" charset="0"/>
                <a:ea typeface="Roboto" panose="02000000000000000000" pitchFamily="2" charset="0"/>
                <a:cs typeface="Times New Roman" pitchFamily="18" charset="0"/>
              </a:rPr>
              <a:t>các</a:t>
            </a:r>
            <a:r>
              <a:rPr lang="es-ES" sz="2400" dirty="0">
                <a:solidFill>
                  <a:schemeClr val="accent2">
                    <a:lumMod val="50000"/>
                  </a:schemeClr>
                </a:solidFill>
                <a:latin typeface="Times New Roman" pitchFamily="18" charset="0"/>
                <a:ea typeface="Roboto" panose="02000000000000000000" pitchFamily="2" charset="0"/>
                <a:cs typeface="Times New Roman" pitchFamily="18" charset="0"/>
              </a:rPr>
              <a:t> </a:t>
            </a:r>
            <a:r>
              <a:rPr lang="es-ES" sz="2400" dirty="0" err="1">
                <a:solidFill>
                  <a:schemeClr val="accent2">
                    <a:lumMod val="50000"/>
                  </a:schemeClr>
                </a:solidFill>
                <a:latin typeface="Times New Roman" pitchFamily="18" charset="0"/>
                <a:ea typeface="Roboto" panose="02000000000000000000" pitchFamily="2" charset="0"/>
                <a:cs typeface="Times New Roman" pitchFamily="18" charset="0"/>
              </a:rPr>
              <a:t>hoạt</a:t>
            </a:r>
            <a:r>
              <a:rPr lang="es-ES" sz="2400" dirty="0">
                <a:solidFill>
                  <a:schemeClr val="accent2">
                    <a:lumMod val="50000"/>
                  </a:schemeClr>
                </a:solidFill>
                <a:latin typeface="Times New Roman" pitchFamily="18" charset="0"/>
                <a:ea typeface="Roboto" panose="02000000000000000000" pitchFamily="2" charset="0"/>
                <a:cs typeface="Times New Roman" pitchFamily="18" charset="0"/>
              </a:rPr>
              <a:t> </a:t>
            </a:r>
            <a:r>
              <a:rPr lang="es-ES" sz="2400" dirty="0" err="1">
                <a:solidFill>
                  <a:schemeClr val="accent2">
                    <a:lumMod val="50000"/>
                  </a:schemeClr>
                </a:solidFill>
                <a:latin typeface="Times New Roman" pitchFamily="18" charset="0"/>
                <a:ea typeface="Roboto" panose="02000000000000000000" pitchFamily="2" charset="0"/>
                <a:cs typeface="Times New Roman" pitchFamily="18" charset="0"/>
              </a:rPr>
              <a:t>động</a:t>
            </a:r>
            <a:r>
              <a:rPr lang="es-ES" sz="2400" dirty="0">
                <a:solidFill>
                  <a:schemeClr val="accent2">
                    <a:lumMod val="50000"/>
                  </a:schemeClr>
                </a:solidFill>
                <a:latin typeface="Times New Roman" pitchFamily="18" charset="0"/>
                <a:ea typeface="Roboto" panose="02000000000000000000" pitchFamily="2" charset="0"/>
                <a:cs typeface="Times New Roman" pitchFamily="18" charset="0"/>
              </a:rPr>
              <a:t> </a:t>
            </a:r>
            <a:r>
              <a:rPr lang="es-ES" sz="2400" dirty="0" err="1">
                <a:solidFill>
                  <a:schemeClr val="accent2">
                    <a:lumMod val="50000"/>
                  </a:schemeClr>
                </a:solidFill>
                <a:latin typeface="Times New Roman" pitchFamily="18" charset="0"/>
                <a:ea typeface="Roboto" panose="02000000000000000000" pitchFamily="2" charset="0"/>
                <a:cs typeface="Times New Roman" pitchFamily="18" charset="0"/>
              </a:rPr>
              <a:t>âm</a:t>
            </a:r>
            <a:r>
              <a:rPr lang="es-ES" sz="2400" dirty="0">
                <a:solidFill>
                  <a:schemeClr val="accent2">
                    <a:lumMod val="50000"/>
                  </a:schemeClr>
                </a:solidFill>
                <a:latin typeface="Times New Roman" pitchFamily="18" charset="0"/>
                <a:ea typeface="Roboto" panose="02000000000000000000" pitchFamily="2" charset="0"/>
                <a:cs typeface="Times New Roman" pitchFamily="18" charset="0"/>
              </a:rPr>
              <a:t> </a:t>
            </a:r>
            <a:r>
              <a:rPr lang="es-ES" sz="2400" dirty="0" err="1">
                <a:solidFill>
                  <a:schemeClr val="accent2">
                    <a:lumMod val="50000"/>
                  </a:schemeClr>
                </a:solidFill>
                <a:latin typeface="Times New Roman" pitchFamily="18" charset="0"/>
                <a:ea typeface="Roboto" panose="02000000000000000000" pitchFamily="2" charset="0"/>
                <a:cs typeface="Times New Roman" pitchFamily="18" charset="0"/>
              </a:rPr>
              <a:t>nhạc</a:t>
            </a:r>
            <a:r>
              <a:rPr lang="es-ES" sz="2400" dirty="0">
                <a:solidFill>
                  <a:schemeClr val="accent2">
                    <a:lumMod val="50000"/>
                  </a:schemeClr>
                </a:solidFill>
                <a:latin typeface="Times New Roman" pitchFamily="18" charset="0"/>
                <a:ea typeface="Roboto" panose="02000000000000000000" pitchFamily="2" charset="0"/>
                <a:cs typeface="Times New Roman" pitchFamily="18" charset="0"/>
              </a:rPr>
              <a:t> </a:t>
            </a:r>
            <a:r>
              <a:rPr lang="es-ES" sz="2400" dirty="0" err="1">
                <a:solidFill>
                  <a:schemeClr val="accent2">
                    <a:lumMod val="50000"/>
                  </a:schemeClr>
                </a:solidFill>
                <a:latin typeface="Times New Roman" pitchFamily="18" charset="0"/>
                <a:ea typeface="Roboto" panose="02000000000000000000" pitchFamily="2" charset="0"/>
                <a:cs typeface="Times New Roman" pitchFamily="18" charset="0"/>
              </a:rPr>
              <a:t>dân</a:t>
            </a:r>
            <a:r>
              <a:rPr lang="es-ES" sz="2400" dirty="0">
                <a:solidFill>
                  <a:schemeClr val="accent2">
                    <a:lumMod val="50000"/>
                  </a:schemeClr>
                </a:solidFill>
                <a:latin typeface="Times New Roman" pitchFamily="18" charset="0"/>
                <a:ea typeface="Roboto" panose="02000000000000000000" pitchFamily="2" charset="0"/>
                <a:cs typeface="Times New Roman" pitchFamily="18" charset="0"/>
              </a:rPr>
              <a:t> </a:t>
            </a:r>
            <a:r>
              <a:rPr lang="es-ES" sz="2400" dirty="0" err="1">
                <a:solidFill>
                  <a:schemeClr val="accent2">
                    <a:lumMod val="50000"/>
                  </a:schemeClr>
                </a:solidFill>
                <a:latin typeface="Times New Roman" pitchFamily="18" charset="0"/>
                <a:ea typeface="Roboto" panose="02000000000000000000" pitchFamily="2" charset="0"/>
                <a:cs typeface="Times New Roman" pitchFamily="18" charset="0"/>
              </a:rPr>
              <a:t>gian</a:t>
            </a:r>
            <a:r>
              <a:rPr lang="es-ES" sz="2400" dirty="0">
                <a:solidFill>
                  <a:schemeClr val="accent2">
                    <a:lumMod val="50000"/>
                  </a:schemeClr>
                </a:solidFill>
                <a:latin typeface="Times New Roman" pitchFamily="18" charset="0"/>
                <a:ea typeface="Roboto" panose="02000000000000000000" pitchFamily="2" charset="0"/>
                <a:cs typeface="Times New Roman" pitchFamily="18" charset="0"/>
              </a:rPr>
              <a:t>,  </a:t>
            </a:r>
            <a:r>
              <a:rPr lang="es-ES" sz="2400" dirty="0" err="1">
                <a:solidFill>
                  <a:schemeClr val="accent2">
                    <a:lumMod val="50000"/>
                  </a:schemeClr>
                </a:solidFill>
                <a:latin typeface="Times New Roman" pitchFamily="18" charset="0"/>
                <a:ea typeface="Roboto" panose="02000000000000000000" pitchFamily="2" charset="0"/>
                <a:cs typeface="Times New Roman" pitchFamily="18" charset="0"/>
              </a:rPr>
              <a:t>có</a:t>
            </a:r>
            <a:r>
              <a:rPr lang="es-ES" sz="2400" dirty="0">
                <a:solidFill>
                  <a:schemeClr val="accent2">
                    <a:lumMod val="50000"/>
                  </a:schemeClr>
                </a:solidFill>
                <a:latin typeface="Times New Roman" pitchFamily="18" charset="0"/>
                <a:ea typeface="Roboto" panose="02000000000000000000" pitchFamily="2" charset="0"/>
                <a:cs typeface="Times New Roman" pitchFamily="18" charset="0"/>
              </a:rPr>
              <a:t> ý </a:t>
            </a:r>
            <a:r>
              <a:rPr lang="es-ES" sz="2400" dirty="0" err="1">
                <a:solidFill>
                  <a:schemeClr val="accent2">
                    <a:lumMod val="50000"/>
                  </a:schemeClr>
                </a:solidFill>
                <a:latin typeface="Times New Roman" pitchFamily="18" charset="0"/>
                <a:ea typeface="Roboto" panose="02000000000000000000" pitchFamily="2" charset="0"/>
                <a:cs typeface="Times New Roman" pitchFamily="18" charset="0"/>
              </a:rPr>
              <a:t>thức</a:t>
            </a:r>
            <a:r>
              <a:rPr lang="es-ES" sz="2400" dirty="0">
                <a:solidFill>
                  <a:schemeClr val="accent2">
                    <a:lumMod val="50000"/>
                  </a:schemeClr>
                </a:solidFill>
                <a:latin typeface="Times New Roman" pitchFamily="18" charset="0"/>
                <a:ea typeface="Roboto" panose="02000000000000000000" pitchFamily="2" charset="0"/>
                <a:cs typeface="Times New Roman" pitchFamily="18" charset="0"/>
              </a:rPr>
              <a:t> </a:t>
            </a:r>
            <a:r>
              <a:rPr lang="es-ES" sz="2400" dirty="0" err="1">
                <a:solidFill>
                  <a:schemeClr val="accent2">
                    <a:lumMod val="50000"/>
                  </a:schemeClr>
                </a:solidFill>
                <a:latin typeface="Times New Roman" pitchFamily="18" charset="0"/>
                <a:ea typeface="Roboto" panose="02000000000000000000" pitchFamily="2" charset="0"/>
                <a:cs typeface="Times New Roman" pitchFamily="18" charset="0"/>
              </a:rPr>
              <a:t>giữ</a:t>
            </a:r>
            <a:r>
              <a:rPr lang="es-ES" sz="2400" dirty="0">
                <a:solidFill>
                  <a:schemeClr val="accent2">
                    <a:lumMod val="50000"/>
                  </a:schemeClr>
                </a:solidFill>
                <a:latin typeface="Times New Roman" pitchFamily="18" charset="0"/>
                <a:ea typeface="Roboto" panose="02000000000000000000" pitchFamily="2" charset="0"/>
                <a:cs typeface="Times New Roman" pitchFamily="18" charset="0"/>
              </a:rPr>
              <a:t> </a:t>
            </a:r>
            <a:r>
              <a:rPr lang="es-ES" sz="2400" dirty="0" err="1">
                <a:solidFill>
                  <a:schemeClr val="accent2">
                    <a:lumMod val="50000"/>
                  </a:schemeClr>
                </a:solidFill>
                <a:latin typeface="Times New Roman" pitchFamily="18" charset="0"/>
                <a:ea typeface="Roboto" panose="02000000000000000000" pitchFamily="2" charset="0"/>
                <a:cs typeface="Times New Roman" pitchFamily="18" charset="0"/>
              </a:rPr>
              <a:t>gìn</a:t>
            </a:r>
            <a:r>
              <a:rPr lang="es-ES" sz="2400" dirty="0">
                <a:solidFill>
                  <a:schemeClr val="accent2">
                    <a:lumMod val="50000"/>
                  </a:schemeClr>
                </a:solidFill>
                <a:latin typeface="Times New Roman" pitchFamily="18" charset="0"/>
                <a:ea typeface="Roboto" panose="02000000000000000000" pitchFamily="2" charset="0"/>
                <a:cs typeface="Times New Roman" pitchFamily="18" charset="0"/>
              </a:rPr>
              <a:t>, </a:t>
            </a:r>
            <a:r>
              <a:rPr lang="es-ES" sz="2400" dirty="0" err="1">
                <a:solidFill>
                  <a:schemeClr val="accent2">
                    <a:lumMod val="50000"/>
                  </a:schemeClr>
                </a:solidFill>
                <a:latin typeface="Times New Roman" pitchFamily="18" charset="0"/>
                <a:ea typeface="Roboto" panose="02000000000000000000" pitchFamily="2" charset="0"/>
                <a:cs typeface="Times New Roman" pitchFamily="18" charset="0"/>
              </a:rPr>
              <a:t>bảo</a:t>
            </a:r>
            <a:r>
              <a:rPr lang="es-ES" sz="2400" dirty="0">
                <a:solidFill>
                  <a:schemeClr val="accent2">
                    <a:lumMod val="50000"/>
                  </a:schemeClr>
                </a:solidFill>
                <a:latin typeface="Times New Roman" pitchFamily="18" charset="0"/>
                <a:ea typeface="Roboto" panose="02000000000000000000" pitchFamily="2" charset="0"/>
                <a:cs typeface="Times New Roman" pitchFamily="18" charset="0"/>
              </a:rPr>
              <a:t> </a:t>
            </a:r>
            <a:r>
              <a:rPr lang="es-ES" sz="2400" dirty="0" err="1">
                <a:solidFill>
                  <a:schemeClr val="accent2">
                    <a:lumMod val="50000"/>
                  </a:schemeClr>
                </a:solidFill>
                <a:latin typeface="Times New Roman" pitchFamily="18" charset="0"/>
                <a:ea typeface="Roboto" panose="02000000000000000000" pitchFamily="2" charset="0"/>
                <a:cs typeface="Times New Roman" pitchFamily="18" charset="0"/>
              </a:rPr>
              <a:t>vệ</a:t>
            </a:r>
            <a:r>
              <a:rPr lang="es-ES" sz="2400" dirty="0">
                <a:solidFill>
                  <a:schemeClr val="accent2">
                    <a:lumMod val="50000"/>
                  </a:schemeClr>
                </a:solidFill>
                <a:latin typeface="Times New Roman" pitchFamily="18" charset="0"/>
                <a:ea typeface="Roboto" panose="02000000000000000000" pitchFamily="2" charset="0"/>
                <a:cs typeface="Times New Roman" pitchFamily="18" charset="0"/>
              </a:rPr>
              <a:t> </a:t>
            </a:r>
            <a:r>
              <a:rPr lang="es-ES" sz="2400" dirty="0" err="1">
                <a:solidFill>
                  <a:schemeClr val="accent2">
                    <a:lumMod val="50000"/>
                  </a:schemeClr>
                </a:solidFill>
                <a:latin typeface="Times New Roman" pitchFamily="18" charset="0"/>
                <a:ea typeface="Roboto" panose="02000000000000000000" pitchFamily="2" charset="0"/>
                <a:cs typeface="Times New Roman" pitchFamily="18" charset="0"/>
              </a:rPr>
              <a:t>và</a:t>
            </a:r>
            <a:r>
              <a:rPr lang="es-ES" sz="2400" dirty="0">
                <a:solidFill>
                  <a:schemeClr val="accent2">
                    <a:lumMod val="50000"/>
                  </a:schemeClr>
                </a:solidFill>
                <a:latin typeface="Times New Roman" pitchFamily="18" charset="0"/>
                <a:ea typeface="Roboto" panose="02000000000000000000" pitchFamily="2" charset="0"/>
                <a:cs typeface="Times New Roman" pitchFamily="18" charset="0"/>
              </a:rPr>
              <a:t> </a:t>
            </a:r>
            <a:r>
              <a:rPr lang="es-ES" sz="2400" dirty="0" err="1">
                <a:solidFill>
                  <a:schemeClr val="accent2">
                    <a:lumMod val="50000"/>
                  </a:schemeClr>
                </a:solidFill>
                <a:latin typeface="Times New Roman" pitchFamily="18" charset="0"/>
                <a:ea typeface="Roboto" panose="02000000000000000000" pitchFamily="2" charset="0"/>
                <a:cs typeface="Times New Roman" pitchFamily="18" charset="0"/>
              </a:rPr>
              <a:t>phát</a:t>
            </a:r>
            <a:r>
              <a:rPr lang="es-ES" sz="2400" dirty="0">
                <a:solidFill>
                  <a:schemeClr val="accent2">
                    <a:lumMod val="50000"/>
                  </a:schemeClr>
                </a:solidFill>
                <a:latin typeface="Times New Roman" pitchFamily="18" charset="0"/>
                <a:ea typeface="Roboto" panose="02000000000000000000" pitchFamily="2" charset="0"/>
                <a:cs typeface="Times New Roman" pitchFamily="18" charset="0"/>
              </a:rPr>
              <a:t> huy </a:t>
            </a:r>
            <a:r>
              <a:rPr lang="es-ES" sz="2400" dirty="0" err="1">
                <a:solidFill>
                  <a:schemeClr val="accent2">
                    <a:lumMod val="50000"/>
                  </a:schemeClr>
                </a:solidFill>
                <a:latin typeface="Times New Roman" pitchFamily="18" charset="0"/>
                <a:ea typeface="Roboto" panose="02000000000000000000" pitchFamily="2" charset="0"/>
                <a:cs typeface="Times New Roman" pitchFamily="18" charset="0"/>
              </a:rPr>
              <a:t>bản</a:t>
            </a:r>
            <a:r>
              <a:rPr lang="es-ES" sz="2400" dirty="0">
                <a:solidFill>
                  <a:schemeClr val="accent2">
                    <a:lumMod val="50000"/>
                  </a:schemeClr>
                </a:solidFill>
                <a:latin typeface="Times New Roman" pitchFamily="18" charset="0"/>
                <a:ea typeface="Roboto" panose="02000000000000000000" pitchFamily="2" charset="0"/>
                <a:cs typeface="Times New Roman" pitchFamily="18" charset="0"/>
              </a:rPr>
              <a:t> </a:t>
            </a:r>
            <a:r>
              <a:rPr lang="es-ES" sz="2400" dirty="0" err="1">
                <a:solidFill>
                  <a:schemeClr val="accent2">
                    <a:lumMod val="50000"/>
                  </a:schemeClr>
                </a:solidFill>
                <a:latin typeface="Times New Roman" pitchFamily="18" charset="0"/>
                <a:ea typeface="Roboto" panose="02000000000000000000" pitchFamily="2" charset="0"/>
                <a:cs typeface="Times New Roman" pitchFamily="18" charset="0"/>
              </a:rPr>
              <a:t>sắc</a:t>
            </a:r>
            <a:r>
              <a:rPr lang="es-ES" sz="2400" dirty="0">
                <a:solidFill>
                  <a:schemeClr val="accent2">
                    <a:lumMod val="50000"/>
                  </a:schemeClr>
                </a:solidFill>
                <a:latin typeface="Times New Roman" pitchFamily="18" charset="0"/>
                <a:ea typeface="Roboto" panose="02000000000000000000" pitchFamily="2" charset="0"/>
                <a:cs typeface="Times New Roman" pitchFamily="18" charset="0"/>
              </a:rPr>
              <a:t> </a:t>
            </a:r>
            <a:r>
              <a:rPr lang="es-ES" sz="2400" dirty="0" err="1">
                <a:solidFill>
                  <a:schemeClr val="accent2">
                    <a:lumMod val="50000"/>
                  </a:schemeClr>
                </a:solidFill>
                <a:latin typeface="Times New Roman" pitchFamily="18" charset="0"/>
                <a:ea typeface="Roboto" panose="02000000000000000000" pitchFamily="2" charset="0"/>
                <a:cs typeface="Times New Roman" pitchFamily="18" charset="0"/>
              </a:rPr>
              <a:t>văn</a:t>
            </a:r>
            <a:r>
              <a:rPr lang="es-ES" sz="2400" dirty="0">
                <a:solidFill>
                  <a:schemeClr val="accent2">
                    <a:lumMod val="50000"/>
                  </a:schemeClr>
                </a:solidFill>
                <a:latin typeface="Times New Roman" pitchFamily="18" charset="0"/>
                <a:ea typeface="Roboto" panose="02000000000000000000" pitchFamily="2" charset="0"/>
                <a:cs typeface="Times New Roman" pitchFamily="18" charset="0"/>
              </a:rPr>
              <a:t> </a:t>
            </a:r>
            <a:r>
              <a:rPr lang="es-ES" sz="2400" dirty="0" err="1">
                <a:solidFill>
                  <a:schemeClr val="accent2">
                    <a:lumMod val="50000"/>
                  </a:schemeClr>
                </a:solidFill>
                <a:latin typeface="Times New Roman" pitchFamily="18" charset="0"/>
                <a:ea typeface="Roboto" panose="02000000000000000000" pitchFamily="2" charset="0"/>
                <a:cs typeface="Times New Roman" pitchFamily="18" charset="0"/>
              </a:rPr>
              <a:t>hóa</a:t>
            </a:r>
            <a:r>
              <a:rPr lang="es-ES" sz="2400" dirty="0">
                <a:solidFill>
                  <a:schemeClr val="accent2">
                    <a:lumMod val="50000"/>
                  </a:schemeClr>
                </a:solidFill>
                <a:latin typeface="Times New Roman" pitchFamily="18" charset="0"/>
                <a:ea typeface="Roboto" panose="02000000000000000000" pitchFamily="2" charset="0"/>
                <a:cs typeface="Times New Roman" pitchFamily="18" charset="0"/>
              </a:rPr>
              <a:t> </a:t>
            </a:r>
            <a:r>
              <a:rPr lang="es-ES" sz="2400" dirty="0" err="1">
                <a:solidFill>
                  <a:schemeClr val="accent2">
                    <a:lumMod val="50000"/>
                  </a:schemeClr>
                </a:solidFill>
                <a:latin typeface="Times New Roman" pitchFamily="18" charset="0"/>
                <a:ea typeface="Roboto" panose="02000000000000000000" pitchFamily="2" charset="0"/>
                <a:cs typeface="Times New Roman" pitchFamily="18" charset="0"/>
              </a:rPr>
              <a:t>dân</a:t>
            </a:r>
            <a:r>
              <a:rPr lang="es-ES" sz="2400" dirty="0">
                <a:solidFill>
                  <a:schemeClr val="accent2">
                    <a:lumMod val="50000"/>
                  </a:schemeClr>
                </a:solidFill>
                <a:latin typeface="Times New Roman" pitchFamily="18" charset="0"/>
                <a:ea typeface="Roboto" panose="02000000000000000000" pitchFamily="2" charset="0"/>
                <a:cs typeface="Times New Roman" pitchFamily="18" charset="0"/>
              </a:rPr>
              <a:t> </a:t>
            </a:r>
            <a:r>
              <a:rPr lang="es-ES" sz="2400" dirty="0" err="1">
                <a:solidFill>
                  <a:schemeClr val="accent2">
                    <a:lumMod val="50000"/>
                  </a:schemeClr>
                </a:solidFill>
                <a:latin typeface="Times New Roman" pitchFamily="18" charset="0"/>
                <a:ea typeface="Roboto" panose="02000000000000000000" pitchFamily="2" charset="0"/>
                <a:cs typeface="Times New Roman" pitchFamily="18" charset="0"/>
              </a:rPr>
              <a:t>tộc</a:t>
            </a:r>
            <a:r>
              <a:rPr lang="es-ES" sz="2400" dirty="0">
                <a:solidFill>
                  <a:schemeClr val="accent2">
                    <a:lumMod val="50000"/>
                  </a:schemeClr>
                </a:solidFill>
                <a:latin typeface="Times New Roman" pitchFamily="18" charset="0"/>
                <a:ea typeface="Roboto" panose="02000000000000000000" pitchFamily="2" charset="0"/>
                <a:cs typeface="Times New Roman" pitchFamily="18" charset="0"/>
              </a:rPr>
              <a:t> qua </a:t>
            </a:r>
            <a:r>
              <a:rPr lang="es-ES" sz="2400" dirty="0" err="1">
                <a:solidFill>
                  <a:schemeClr val="accent2">
                    <a:lumMod val="50000"/>
                  </a:schemeClr>
                </a:solidFill>
                <a:latin typeface="Times New Roman" pitchFamily="18" charset="0"/>
                <a:ea typeface="Roboto" panose="02000000000000000000" pitchFamily="2" charset="0"/>
                <a:cs typeface="Times New Roman" pitchFamily="18" charset="0"/>
              </a:rPr>
              <a:t>các</a:t>
            </a:r>
            <a:r>
              <a:rPr lang="es-ES" sz="2400" dirty="0">
                <a:solidFill>
                  <a:schemeClr val="accent2">
                    <a:lumMod val="50000"/>
                  </a:schemeClr>
                </a:solidFill>
                <a:latin typeface="Times New Roman" pitchFamily="18" charset="0"/>
                <a:ea typeface="Roboto" panose="02000000000000000000" pitchFamily="2" charset="0"/>
                <a:cs typeface="Times New Roman" pitchFamily="18" charset="0"/>
              </a:rPr>
              <a:t> </a:t>
            </a:r>
            <a:r>
              <a:rPr lang="es-ES" sz="2400" dirty="0" err="1">
                <a:solidFill>
                  <a:schemeClr val="accent2">
                    <a:lumMod val="50000"/>
                  </a:schemeClr>
                </a:solidFill>
                <a:latin typeface="Times New Roman" pitchFamily="18" charset="0"/>
                <a:ea typeface="Roboto" panose="02000000000000000000" pitchFamily="2" charset="0"/>
                <a:cs typeface="Times New Roman" pitchFamily="18" charset="0"/>
              </a:rPr>
              <a:t>hoạt</a:t>
            </a:r>
            <a:r>
              <a:rPr lang="es-ES" sz="2400" dirty="0">
                <a:solidFill>
                  <a:schemeClr val="accent2">
                    <a:lumMod val="50000"/>
                  </a:schemeClr>
                </a:solidFill>
                <a:latin typeface="Times New Roman" pitchFamily="18" charset="0"/>
                <a:ea typeface="Roboto" panose="02000000000000000000" pitchFamily="2" charset="0"/>
                <a:cs typeface="Times New Roman" pitchFamily="18" charset="0"/>
              </a:rPr>
              <a:t> </a:t>
            </a:r>
            <a:r>
              <a:rPr lang="es-ES" sz="2400" dirty="0" err="1">
                <a:solidFill>
                  <a:schemeClr val="accent2">
                    <a:lumMod val="50000"/>
                  </a:schemeClr>
                </a:solidFill>
                <a:latin typeface="Times New Roman" pitchFamily="18" charset="0"/>
                <a:ea typeface="Roboto" panose="02000000000000000000" pitchFamily="2" charset="0"/>
                <a:cs typeface="Times New Roman" pitchFamily="18" charset="0"/>
              </a:rPr>
              <a:t>động</a:t>
            </a:r>
            <a:r>
              <a:rPr lang="es-ES" sz="2400" dirty="0">
                <a:solidFill>
                  <a:schemeClr val="accent2">
                    <a:lumMod val="50000"/>
                  </a:schemeClr>
                </a:solidFill>
                <a:latin typeface="Times New Roman" pitchFamily="18" charset="0"/>
                <a:ea typeface="Roboto" panose="02000000000000000000" pitchFamily="2" charset="0"/>
                <a:cs typeface="Times New Roman" pitchFamily="18" charset="0"/>
              </a:rPr>
              <a:t> </a:t>
            </a:r>
            <a:r>
              <a:rPr lang="es-ES" sz="2400" dirty="0" err="1">
                <a:solidFill>
                  <a:schemeClr val="accent2">
                    <a:lumMod val="50000"/>
                  </a:schemeClr>
                </a:solidFill>
                <a:latin typeface="Times New Roman" pitchFamily="18" charset="0"/>
                <a:ea typeface="Roboto" panose="02000000000000000000" pitchFamily="2" charset="0"/>
                <a:cs typeface="Times New Roman" pitchFamily="18" charset="0"/>
              </a:rPr>
              <a:t>âm</a:t>
            </a:r>
            <a:r>
              <a:rPr lang="es-ES" sz="2400" dirty="0">
                <a:solidFill>
                  <a:schemeClr val="accent2">
                    <a:lumMod val="50000"/>
                  </a:schemeClr>
                </a:solidFill>
                <a:latin typeface="Times New Roman" pitchFamily="18" charset="0"/>
                <a:ea typeface="Roboto" panose="02000000000000000000" pitchFamily="2" charset="0"/>
                <a:cs typeface="Times New Roman" pitchFamily="18" charset="0"/>
              </a:rPr>
              <a:t> </a:t>
            </a:r>
            <a:r>
              <a:rPr lang="es-ES" sz="2400" dirty="0" err="1">
                <a:solidFill>
                  <a:schemeClr val="accent2">
                    <a:lumMod val="50000"/>
                  </a:schemeClr>
                </a:solidFill>
                <a:latin typeface="Times New Roman" pitchFamily="18" charset="0"/>
                <a:ea typeface="Roboto" panose="02000000000000000000" pitchFamily="2" charset="0"/>
                <a:cs typeface="Times New Roman" pitchFamily="18" charset="0"/>
              </a:rPr>
              <a:t>nhạc</a:t>
            </a:r>
            <a:r>
              <a:rPr lang="es-ES" sz="2400" dirty="0">
                <a:solidFill>
                  <a:schemeClr val="accent2">
                    <a:lumMod val="50000"/>
                  </a:schemeClr>
                </a:solidFill>
                <a:latin typeface="Times New Roman" pitchFamily="18" charset="0"/>
                <a:ea typeface="Roboto" panose="02000000000000000000" pitchFamily="2" charset="0"/>
                <a:cs typeface="Times New Roman" pitchFamily="18" charset="0"/>
              </a:rPr>
              <a:t>.</a:t>
            </a:r>
            <a:endParaRPr lang="en-US" sz="2400" dirty="0">
              <a:solidFill>
                <a:schemeClr val="accent2">
                  <a:lumMod val="50000"/>
                </a:schemeClr>
              </a:solidFill>
              <a:latin typeface="Times New Roman" pitchFamily="18" charset="0"/>
              <a:ea typeface="Roboto" panose="02000000000000000000" pitchFamily="2" charset="0"/>
              <a:cs typeface="Times New Roman" pitchFamily="18" charset="0"/>
            </a:endParaRPr>
          </a:p>
        </p:txBody>
      </p:sp>
      <p:sp>
        <p:nvSpPr>
          <p:cNvPr id="10" name="Rectangle 9">
            <a:extLst>
              <a:ext uri="{FF2B5EF4-FFF2-40B4-BE49-F238E27FC236}">
                <a16:creationId xmlns:a16="http://schemas.microsoft.com/office/drawing/2014/main" id="{B6D4923B-0C19-3A86-C1CF-9E58A864B707}"/>
              </a:ext>
            </a:extLst>
          </p:cNvPr>
          <p:cNvSpPr/>
          <p:nvPr/>
        </p:nvSpPr>
        <p:spPr>
          <a:xfrm>
            <a:off x="951108" y="3597785"/>
            <a:ext cx="10659923" cy="983343"/>
          </a:xfrm>
          <a:prstGeom prst="rect">
            <a:avLst/>
          </a:prstGeom>
          <a:solidFill>
            <a:srgbClr val="99CCFF"/>
          </a:solid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s-ES" sz="2400" dirty="0" err="1">
                <a:solidFill>
                  <a:schemeClr val="accent2">
                    <a:lumMod val="50000"/>
                  </a:schemeClr>
                </a:solidFill>
                <a:latin typeface="Times New Roman" pitchFamily="18" charset="0"/>
                <a:ea typeface="Roboto" panose="02000000000000000000" pitchFamily="2" charset="0"/>
                <a:cs typeface="Times New Roman" pitchFamily="18" charset="0"/>
              </a:rPr>
              <a:t>Có</a:t>
            </a:r>
            <a:r>
              <a:rPr lang="es-ES" sz="2400" dirty="0">
                <a:solidFill>
                  <a:schemeClr val="accent2">
                    <a:lumMod val="50000"/>
                  </a:schemeClr>
                </a:solidFill>
                <a:latin typeface="Times New Roman" pitchFamily="18" charset="0"/>
                <a:ea typeface="Roboto" panose="02000000000000000000" pitchFamily="2" charset="0"/>
                <a:cs typeface="Times New Roman" pitchFamily="18" charset="0"/>
              </a:rPr>
              <a:t> </a:t>
            </a:r>
            <a:r>
              <a:rPr lang="es-ES" sz="2400" dirty="0" err="1">
                <a:solidFill>
                  <a:schemeClr val="accent2">
                    <a:lumMod val="50000"/>
                  </a:schemeClr>
                </a:solidFill>
                <a:latin typeface="Times New Roman" pitchFamily="18" charset="0"/>
                <a:ea typeface="Roboto" panose="02000000000000000000" pitchFamily="2" charset="0"/>
                <a:cs typeface="Times New Roman" pitchFamily="18" charset="0"/>
              </a:rPr>
              <a:t>khả</a:t>
            </a:r>
            <a:r>
              <a:rPr lang="es-ES" sz="2400" dirty="0">
                <a:solidFill>
                  <a:schemeClr val="accent2">
                    <a:lumMod val="50000"/>
                  </a:schemeClr>
                </a:solidFill>
                <a:latin typeface="Times New Roman" pitchFamily="18" charset="0"/>
                <a:ea typeface="Roboto" panose="02000000000000000000" pitchFamily="2" charset="0"/>
                <a:cs typeface="Times New Roman" pitchFamily="18" charset="0"/>
              </a:rPr>
              <a:t> </a:t>
            </a:r>
            <a:r>
              <a:rPr lang="es-ES" sz="2400" dirty="0" err="1">
                <a:solidFill>
                  <a:schemeClr val="accent2">
                    <a:lumMod val="50000"/>
                  </a:schemeClr>
                </a:solidFill>
                <a:latin typeface="Times New Roman" pitchFamily="18" charset="0"/>
                <a:ea typeface="Roboto" panose="02000000000000000000" pitchFamily="2" charset="0"/>
                <a:cs typeface="Times New Roman" pitchFamily="18" charset="0"/>
              </a:rPr>
              <a:t>năng</a:t>
            </a:r>
            <a:r>
              <a:rPr lang="es-ES" sz="2400" dirty="0">
                <a:solidFill>
                  <a:schemeClr val="accent2">
                    <a:lumMod val="50000"/>
                  </a:schemeClr>
                </a:solidFill>
                <a:latin typeface="Times New Roman" pitchFamily="18" charset="0"/>
                <a:ea typeface="Roboto" panose="02000000000000000000" pitchFamily="2" charset="0"/>
                <a:cs typeface="Times New Roman" pitchFamily="18" charset="0"/>
              </a:rPr>
              <a:t> </a:t>
            </a:r>
            <a:r>
              <a:rPr lang="es-ES" sz="2400" dirty="0" err="1">
                <a:solidFill>
                  <a:schemeClr val="accent2">
                    <a:lumMod val="50000"/>
                  </a:schemeClr>
                </a:solidFill>
                <a:latin typeface="Times New Roman" pitchFamily="18" charset="0"/>
                <a:ea typeface="Roboto" panose="02000000000000000000" pitchFamily="2" charset="0"/>
                <a:cs typeface="Times New Roman" pitchFamily="18" charset="0"/>
              </a:rPr>
              <a:t>thể</a:t>
            </a:r>
            <a:r>
              <a:rPr lang="es-ES" sz="2400" dirty="0">
                <a:solidFill>
                  <a:schemeClr val="accent2">
                    <a:lumMod val="50000"/>
                  </a:schemeClr>
                </a:solidFill>
                <a:latin typeface="Times New Roman" pitchFamily="18" charset="0"/>
                <a:ea typeface="Roboto" panose="02000000000000000000" pitchFamily="2" charset="0"/>
                <a:cs typeface="Times New Roman" pitchFamily="18" charset="0"/>
              </a:rPr>
              <a:t> </a:t>
            </a:r>
            <a:r>
              <a:rPr lang="es-ES" sz="2400" dirty="0" err="1">
                <a:solidFill>
                  <a:schemeClr val="accent2">
                    <a:lumMod val="50000"/>
                  </a:schemeClr>
                </a:solidFill>
                <a:latin typeface="Times New Roman" pitchFamily="18" charset="0"/>
                <a:ea typeface="Roboto" panose="02000000000000000000" pitchFamily="2" charset="0"/>
                <a:cs typeface="Times New Roman" pitchFamily="18" charset="0"/>
              </a:rPr>
              <a:t>hiện</a:t>
            </a:r>
            <a:r>
              <a:rPr lang="es-ES" sz="2400" dirty="0">
                <a:solidFill>
                  <a:schemeClr val="accent2">
                    <a:lumMod val="50000"/>
                  </a:schemeClr>
                </a:solidFill>
                <a:latin typeface="Times New Roman" pitchFamily="18" charset="0"/>
                <a:ea typeface="Roboto" panose="02000000000000000000" pitchFamily="2" charset="0"/>
                <a:cs typeface="Times New Roman" pitchFamily="18" charset="0"/>
              </a:rPr>
              <a:t> </a:t>
            </a:r>
            <a:r>
              <a:rPr lang="es-ES" sz="2400" dirty="0" err="1">
                <a:solidFill>
                  <a:schemeClr val="accent2">
                    <a:lumMod val="50000"/>
                  </a:schemeClr>
                </a:solidFill>
                <a:latin typeface="Times New Roman" pitchFamily="18" charset="0"/>
                <a:ea typeface="Roboto" panose="02000000000000000000" pitchFamily="2" charset="0"/>
                <a:cs typeface="Times New Roman" pitchFamily="18" charset="0"/>
              </a:rPr>
              <a:t>cảm</a:t>
            </a:r>
            <a:r>
              <a:rPr lang="es-ES" sz="2400" dirty="0">
                <a:solidFill>
                  <a:schemeClr val="accent2">
                    <a:lumMod val="50000"/>
                  </a:schemeClr>
                </a:solidFill>
                <a:latin typeface="Times New Roman" pitchFamily="18" charset="0"/>
                <a:ea typeface="Roboto" panose="02000000000000000000" pitchFamily="2" charset="0"/>
                <a:cs typeface="Times New Roman" pitchFamily="18" charset="0"/>
              </a:rPr>
              <a:t> </a:t>
            </a:r>
            <a:r>
              <a:rPr lang="es-ES" sz="2400" dirty="0" err="1">
                <a:solidFill>
                  <a:schemeClr val="accent2">
                    <a:lumMod val="50000"/>
                  </a:schemeClr>
                </a:solidFill>
                <a:latin typeface="Times New Roman" pitchFamily="18" charset="0"/>
                <a:ea typeface="Roboto" panose="02000000000000000000" pitchFamily="2" charset="0"/>
                <a:cs typeface="Times New Roman" pitchFamily="18" charset="0"/>
              </a:rPr>
              <a:t>xúc</a:t>
            </a:r>
            <a:r>
              <a:rPr lang="es-ES" sz="2400" dirty="0">
                <a:solidFill>
                  <a:schemeClr val="accent2">
                    <a:lumMod val="50000"/>
                  </a:schemeClr>
                </a:solidFill>
                <a:latin typeface="Times New Roman" pitchFamily="18" charset="0"/>
                <a:ea typeface="Roboto" panose="02000000000000000000" pitchFamily="2" charset="0"/>
                <a:cs typeface="Times New Roman" pitchFamily="18" charset="0"/>
              </a:rPr>
              <a:t>, </a:t>
            </a:r>
            <a:r>
              <a:rPr lang="es-ES" sz="2400" dirty="0" err="1">
                <a:solidFill>
                  <a:schemeClr val="accent2">
                    <a:lumMod val="50000"/>
                  </a:schemeClr>
                </a:solidFill>
                <a:latin typeface="Times New Roman" pitchFamily="18" charset="0"/>
                <a:ea typeface="Roboto" panose="02000000000000000000" pitchFamily="2" charset="0"/>
                <a:cs typeface="Times New Roman" pitchFamily="18" charset="0"/>
              </a:rPr>
              <a:t>sáng</a:t>
            </a:r>
            <a:r>
              <a:rPr lang="es-ES" sz="2400" dirty="0">
                <a:solidFill>
                  <a:schemeClr val="accent2">
                    <a:lumMod val="50000"/>
                  </a:schemeClr>
                </a:solidFill>
                <a:latin typeface="Times New Roman" pitchFamily="18" charset="0"/>
                <a:ea typeface="Roboto" panose="02000000000000000000" pitchFamily="2" charset="0"/>
                <a:cs typeface="Times New Roman" pitchFamily="18" charset="0"/>
              </a:rPr>
              <a:t> </a:t>
            </a:r>
            <a:r>
              <a:rPr lang="es-ES" sz="2400" dirty="0" err="1">
                <a:solidFill>
                  <a:schemeClr val="accent2">
                    <a:lumMod val="50000"/>
                  </a:schemeClr>
                </a:solidFill>
                <a:latin typeface="Times New Roman" pitchFamily="18" charset="0"/>
                <a:ea typeface="Roboto" panose="02000000000000000000" pitchFamily="2" charset="0"/>
                <a:cs typeface="Times New Roman" pitchFamily="18" charset="0"/>
              </a:rPr>
              <a:t>tạo</a:t>
            </a:r>
            <a:r>
              <a:rPr lang="es-ES" sz="2400" dirty="0">
                <a:solidFill>
                  <a:schemeClr val="accent2">
                    <a:lumMod val="50000"/>
                  </a:schemeClr>
                </a:solidFill>
                <a:latin typeface="Times New Roman" pitchFamily="18" charset="0"/>
                <a:ea typeface="Roboto" panose="02000000000000000000" pitchFamily="2" charset="0"/>
                <a:cs typeface="Times New Roman" pitchFamily="18" charset="0"/>
              </a:rPr>
              <a:t> </a:t>
            </a:r>
            <a:r>
              <a:rPr lang="es-ES" sz="2400" dirty="0" err="1">
                <a:solidFill>
                  <a:schemeClr val="accent2">
                    <a:lumMod val="50000"/>
                  </a:schemeClr>
                </a:solidFill>
                <a:latin typeface="Times New Roman" pitchFamily="18" charset="0"/>
                <a:ea typeface="Roboto" panose="02000000000000000000" pitchFamily="2" charset="0"/>
                <a:cs typeface="Times New Roman" pitchFamily="18" charset="0"/>
              </a:rPr>
              <a:t>trong</a:t>
            </a:r>
            <a:r>
              <a:rPr lang="es-ES" sz="2400" dirty="0">
                <a:solidFill>
                  <a:schemeClr val="accent2">
                    <a:lumMod val="50000"/>
                  </a:schemeClr>
                </a:solidFill>
                <a:latin typeface="Times New Roman" pitchFamily="18" charset="0"/>
                <a:ea typeface="Roboto" panose="02000000000000000000" pitchFamily="2" charset="0"/>
                <a:cs typeface="Times New Roman" pitchFamily="18" charset="0"/>
              </a:rPr>
              <a:t> </a:t>
            </a:r>
            <a:r>
              <a:rPr lang="es-ES" sz="2400" dirty="0" err="1">
                <a:solidFill>
                  <a:schemeClr val="accent2">
                    <a:lumMod val="50000"/>
                  </a:schemeClr>
                </a:solidFill>
                <a:latin typeface="Times New Roman" pitchFamily="18" charset="0"/>
                <a:ea typeface="Roboto" panose="02000000000000000000" pitchFamily="2" charset="0"/>
                <a:cs typeface="Times New Roman" pitchFamily="18" charset="0"/>
              </a:rPr>
              <a:t>các</a:t>
            </a:r>
            <a:r>
              <a:rPr lang="es-ES" sz="2400" dirty="0">
                <a:solidFill>
                  <a:schemeClr val="accent2">
                    <a:lumMod val="50000"/>
                  </a:schemeClr>
                </a:solidFill>
                <a:latin typeface="Times New Roman" pitchFamily="18" charset="0"/>
                <a:ea typeface="Roboto" panose="02000000000000000000" pitchFamily="2" charset="0"/>
                <a:cs typeface="Times New Roman" pitchFamily="18" charset="0"/>
              </a:rPr>
              <a:t> </a:t>
            </a:r>
            <a:r>
              <a:rPr lang="es-ES" sz="2400" dirty="0" err="1">
                <a:solidFill>
                  <a:schemeClr val="accent2">
                    <a:lumMod val="50000"/>
                  </a:schemeClr>
                </a:solidFill>
                <a:latin typeface="Times New Roman" pitchFamily="18" charset="0"/>
                <a:ea typeface="Roboto" panose="02000000000000000000" pitchFamily="2" charset="0"/>
                <a:cs typeface="Times New Roman" pitchFamily="18" charset="0"/>
              </a:rPr>
              <a:t>hoạt</a:t>
            </a:r>
            <a:r>
              <a:rPr lang="es-ES" sz="2400" dirty="0">
                <a:solidFill>
                  <a:schemeClr val="accent2">
                    <a:lumMod val="50000"/>
                  </a:schemeClr>
                </a:solidFill>
                <a:latin typeface="Times New Roman" pitchFamily="18" charset="0"/>
                <a:ea typeface="Roboto" panose="02000000000000000000" pitchFamily="2" charset="0"/>
                <a:cs typeface="Times New Roman" pitchFamily="18" charset="0"/>
              </a:rPr>
              <a:t> </a:t>
            </a:r>
            <a:r>
              <a:rPr lang="es-ES" sz="2400" dirty="0" err="1">
                <a:solidFill>
                  <a:schemeClr val="accent2">
                    <a:lumMod val="50000"/>
                  </a:schemeClr>
                </a:solidFill>
                <a:latin typeface="Times New Roman" pitchFamily="18" charset="0"/>
                <a:ea typeface="Roboto" panose="02000000000000000000" pitchFamily="2" charset="0"/>
                <a:cs typeface="Times New Roman" pitchFamily="18" charset="0"/>
              </a:rPr>
              <a:t>động</a:t>
            </a:r>
            <a:r>
              <a:rPr lang="es-ES" sz="2400" dirty="0">
                <a:solidFill>
                  <a:schemeClr val="accent2">
                    <a:lumMod val="50000"/>
                  </a:schemeClr>
                </a:solidFill>
                <a:latin typeface="Times New Roman" pitchFamily="18" charset="0"/>
                <a:ea typeface="Roboto" panose="02000000000000000000" pitchFamily="2" charset="0"/>
                <a:cs typeface="Times New Roman" pitchFamily="18" charset="0"/>
              </a:rPr>
              <a:t> </a:t>
            </a:r>
            <a:r>
              <a:rPr lang="es-ES" sz="2400" dirty="0" err="1">
                <a:solidFill>
                  <a:schemeClr val="accent2">
                    <a:lumMod val="50000"/>
                  </a:schemeClr>
                </a:solidFill>
                <a:latin typeface="Times New Roman" pitchFamily="18" charset="0"/>
                <a:ea typeface="Roboto" panose="02000000000000000000" pitchFamily="2" charset="0"/>
                <a:cs typeface="Times New Roman" pitchFamily="18" charset="0"/>
              </a:rPr>
              <a:t>âm</a:t>
            </a:r>
            <a:r>
              <a:rPr lang="es-ES" sz="2400" dirty="0">
                <a:solidFill>
                  <a:schemeClr val="accent2">
                    <a:lumMod val="50000"/>
                  </a:schemeClr>
                </a:solidFill>
                <a:latin typeface="Times New Roman" pitchFamily="18" charset="0"/>
                <a:ea typeface="Roboto" panose="02000000000000000000" pitchFamily="2" charset="0"/>
                <a:cs typeface="Times New Roman" pitchFamily="18" charset="0"/>
              </a:rPr>
              <a:t> </a:t>
            </a:r>
            <a:r>
              <a:rPr lang="es-ES" sz="2400" dirty="0" err="1">
                <a:solidFill>
                  <a:schemeClr val="accent2">
                    <a:lumMod val="50000"/>
                  </a:schemeClr>
                </a:solidFill>
                <a:latin typeface="Times New Roman" pitchFamily="18" charset="0"/>
                <a:ea typeface="Roboto" panose="02000000000000000000" pitchFamily="2" charset="0"/>
                <a:cs typeface="Times New Roman" pitchFamily="18" charset="0"/>
              </a:rPr>
              <a:t>nhạc</a:t>
            </a:r>
            <a:r>
              <a:rPr lang="es-ES" sz="2400" dirty="0">
                <a:solidFill>
                  <a:schemeClr val="accent2">
                    <a:lumMod val="50000"/>
                  </a:schemeClr>
                </a:solidFill>
                <a:latin typeface="Times New Roman" pitchFamily="18" charset="0"/>
                <a:ea typeface="Roboto" panose="02000000000000000000" pitchFamily="2" charset="0"/>
                <a:cs typeface="Times New Roman" pitchFamily="18" charset="0"/>
              </a:rPr>
              <a:t> </a:t>
            </a:r>
            <a:r>
              <a:rPr lang="es-ES" sz="2400" dirty="0" err="1">
                <a:solidFill>
                  <a:schemeClr val="accent2">
                    <a:lumMod val="50000"/>
                  </a:schemeClr>
                </a:solidFill>
                <a:latin typeface="Times New Roman" pitchFamily="18" charset="0"/>
                <a:ea typeface="Roboto" panose="02000000000000000000" pitchFamily="2" charset="0"/>
                <a:cs typeface="Times New Roman" pitchFamily="18" charset="0"/>
              </a:rPr>
              <a:t>dân</a:t>
            </a:r>
            <a:r>
              <a:rPr lang="es-ES" sz="2400" dirty="0">
                <a:solidFill>
                  <a:schemeClr val="accent2">
                    <a:lumMod val="50000"/>
                  </a:schemeClr>
                </a:solidFill>
                <a:latin typeface="Times New Roman" pitchFamily="18" charset="0"/>
                <a:ea typeface="Roboto" panose="02000000000000000000" pitchFamily="2" charset="0"/>
                <a:cs typeface="Times New Roman" pitchFamily="18" charset="0"/>
              </a:rPr>
              <a:t> </a:t>
            </a:r>
            <a:r>
              <a:rPr lang="es-ES" sz="2400" dirty="0" err="1">
                <a:solidFill>
                  <a:schemeClr val="accent2">
                    <a:lumMod val="50000"/>
                  </a:schemeClr>
                </a:solidFill>
                <a:latin typeface="Times New Roman" pitchFamily="18" charset="0"/>
                <a:ea typeface="Roboto" panose="02000000000000000000" pitchFamily="2" charset="0"/>
                <a:cs typeface="Times New Roman" pitchFamily="18" charset="0"/>
              </a:rPr>
              <a:t>gian</a:t>
            </a:r>
            <a:r>
              <a:rPr lang="es-ES" sz="2400" dirty="0">
                <a:solidFill>
                  <a:schemeClr val="accent2">
                    <a:lumMod val="50000"/>
                  </a:schemeClr>
                </a:solidFill>
                <a:latin typeface="Times New Roman" pitchFamily="18" charset="0"/>
                <a:ea typeface="Roboto" panose="02000000000000000000" pitchFamily="2" charset="0"/>
                <a:cs typeface="Times New Roman" pitchFamily="18" charset="0"/>
              </a:rPr>
              <a:t>.</a:t>
            </a:r>
            <a:endParaRPr lang="en-US" sz="2400" dirty="0">
              <a:solidFill>
                <a:schemeClr val="accent2">
                  <a:lumMod val="50000"/>
                </a:schemeClr>
              </a:solidFill>
              <a:latin typeface="Times New Roman" pitchFamily="18" charset="0"/>
              <a:ea typeface="Roboto" panose="02000000000000000000" pitchFamily="2" charset="0"/>
              <a:cs typeface="Times New Roman" pitchFamily="18" charset="0"/>
            </a:endParaRPr>
          </a:p>
        </p:txBody>
      </p:sp>
    </p:spTree>
    <p:extLst>
      <p:ext uri="{BB962C8B-B14F-4D97-AF65-F5344CB8AC3E}">
        <p14:creationId xmlns:p14="http://schemas.microsoft.com/office/powerpoint/2010/main" val="1088924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6E5B498-4350-678B-F976-845881F376DA}"/>
              </a:ext>
            </a:extLst>
          </p:cNvPr>
          <p:cNvSpPr/>
          <p:nvPr/>
        </p:nvSpPr>
        <p:spPr>
          <a:xfrm>
            <a:off x="875551" y="332656"/>
            <a:ext cx="10659923" cy="1373922"/>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a:latin typeface="Times New Roman" pitchFamily="18" charset="0"/>
                <a:ea typeface="Roboto Black" panose="02000000000000000000" pitchFamily="2" charset="0"/>
                <a:cs typeface="Times New Roman" pitchFamily="18" charset="0"/>
              </a:rPr>
              <a:t>2. </a:t>
            </a:r>
            <a:r>
              <a:rPr lang="en-US" sz="3000" b="1" dirty="0" err="1">
                <a:latin typeface="Times New Roman" pitchFamily="18" charset="0"/>
                <a:ea typeface="Roboto Black" panose="02000000000000000000" pitchFamily="2" charset="0"/>
                <a:cs typeface="Times New Roman" pitchFamily="18" charset="0"/>
              </a:rPr>
              <a:t>Xác</a:t>
            </a:r>
            <a:r>
              <a:rPr lang="en-US" sz="3000" b="1" dirty="0">
                <a:latin typeface="Times New Roman" pitchFamily="18" charset="0"/>
                <a:ea typeface="Roboto Black" panose="02000000000000000000" pitchFamily="2" charset="0"/>
                <a:cs typeface="Times New Roman" pitchFamily="18" charset="0"/>
              </a:rPr>
              <a:t> </a:t>
            </a:r>
            <a:r>
              <a:rPr lang="en-US" sz="3000" b="1" dirty="0" err="1">
                <a:latin typeface="Times New Roman" pitchFamily="18" charset="0"/>
                <a:ea typeface="Roboto Black" panose="02000000000000000000" pitchFamily="2" charset="0"/>
                <a:cs typeface="Times New Roman" pitchFamily="18" charset="0"/>
              </a:rPr>
              <a:t>định</a:t>
            </a:r>
            <a:r>
              <a:rPr lang="en-US" sz="3000" b="1" dirty="0">
                <a:latin typeface="Times New Roman" pitchFamily="18" charset="0"/>
                <a:ea typeface="Roboto Black" panose="02000000000000000000" pitchFamily="2" charset="0"/>
                <a:cs typeface="Times New Roman" pitchFamily="18" charset="0"/>
              </a:rPr>
              <a:t> </a:t>
            </a:r>
            <a:r>
              <a:rPr lang="en-US" sz="3000" b="1" dirty="0" err="1">
                <a:latin typeface="Times New Roman" pitchFamily="18" charset="0"/>
                <a:ea typeface="Roboto Black" panose="02000000000000000000" pitchFamily="2" charset="0"/>
                <a:cs typeface="Times New Roman" pitchFamily="18" charset="0"/>
              </a:rPr>
              <a:t>mục</a:t>
            </a:r>
            <a:r>
              <a:rPr lang="en-US" sz="3000" b="1" dirty="0">
                <a:latin typeface="Times New Roman" pitchFamily="18" charset="0"/>
                <a:ea typeface="Roboto Black" panose="02000000000000000000" pitchFamily="2" charset="0"/>
                <a:cs typeface="Times New Roman" pitchFamily="18" charset="0"/>
              </a:rPr>
              <a:t> </a:t>
            </a:r>
            <a:r>
              <a:rPr lang="en-US" sz="3000" b="1" dirty="0" err="1">
                <a:latin typeface="Times New Roman" pitchFamily="18" charset="0"/>
                <a:ea typeface="Roboto Black" panose="02000000000000000000" pitchFamily="2" charset="0"/>
                <a:cs typeface="Times New Roman" pitchFamily="18" charset="0"/>
              </a:rPr>
              <a:t>tiêu</a:t>
            </a:r>
            <a:r>
              <a:rPr lang="en-US" sz="3000" b="1" dirty="0">
                <a:latin typeface="Times New Roman" pitchFamily="18" charset="0"/>
                <a:ea typeface="Roboto Black" panose="02000000000000000000" pitchFamily="2" charset="0"/>
                <a:cs typeface="Times New Roman" pitchFamily="18" charset="0"/>
              </a:rPr>
              <a:t> </a:t>
            </a:r>
            <a:r>
              <a:rPr lang="en-US" sz="3000" b="1" dirty="0" err="1">
                <a:latin typeface="Times New Roman" pitchFamily="18" charset="0"/>
                <a:ea typeface="Roboto Black" panose="02000000000000000000" pitchFamily="2" charset="0"/>
                <a:cs typeface="Times New Roman" pitchFamily="18" charset="0"/>
              </a:rPr>
              <a:t>của</a:t>
            </a:r>
            <a:r>
              <a:rPr lang="en-US" sz="3000" b="1" dirty="0">
                <a:latin typeface="Times New Roman" pitchFamily="18" charset="0"/>
                <a:ea typeface="Roboto Black" panose="02000000000000000000" pitchFamily="2" charset="0"/>
                <a:cs typeface="Times New Roman" pitchFamily="18" charset="0"/>
              </a:rPr>
              <a:t> </a:t>
            </a:r>
            <a:r>
              <a:rPr lang="en-US" sz="3000" b="1" dirty="0" err="1">
                <a:latin typeface="Times New Roman" pitchFamily="18" charset="0"/>
                <a:ea typeface="Roboto Black" panose="02000000000000000000" pitchFamily="2" charset="0"/>
                <a:cs typeface="Times New Roman" pitchFamily="18" charset="0"/>
              </a:rPr>
              <a:t>hoạt</a:t>
            </a:r>
            <a:r>
              <a:rPr lang="en-US" sz="3000" b="1" dirty="0">
                <a:latin typeface="Times New Roman" pitchFamily="18" charset="0"/>
                <a:ea typeface="Roboto Black" panose="02000000000000000000" pitchFamily="2" charset="0"/>
                <a:cs typeface="Times New Roman" pitchFamily="18" charset="0"/>
              </a:rPr>
              <a:t> </a:t>
            </a:r>
            <a:r>
              <a:rPr lang="en-US" sz="3000" b="1" dirty="0" err="1">
                <a:latin typeface="Times New Roman" pitchFamily="18" charset="0"/>
                <a:ea typeface="Roboto Black" panose="02000000000000000000" pitchFamily="2" charset="0"/>
                <a:cs typeface="Times New Roman" pitchFamily="18" charset="0"/>
              </a:rPr>
              <a:t>động</a:t>
            </a:r>
            <a:r>
              <a:rPr lang="en-US" sz="3000" b="1" dirty="0">
                <a:latin typeface="Times New Roman" pitchFamily="18" charset="0"/>
                <a:ea typeface="Roboto Black" panose="02000000000000000000" pitchFamily="2" charset="0"/>
                <a:cs typeface="Times New Roman" pitchFamily="18" charset="0"/>
              </a:rPr>
              <a:t> </a:t>
            </a:r>
            <a:r>
              <a:rPr lang="en-US" sz="3000" b="1" dirty="0" err="1">
                <a:latin typeface="Times New Roman" pitchFamily="18" charset="0"/>
                <a:ea typeface="Roboto Black" panose="02000000000000000000" pitchFamily="2" charset="0"/>
                <a:cs typeface="Times New Roman" pitchFamily="18" charset="0"/>
              </a:rPr>
              <a:t>giáo</a:t>
            </a:r>
            <a:r>
              <a:rPr lang="en-US" sz="3000" b="1" dirty="0">
                <a:latin typeface="Times New Roman" pitchFamily="18" charset="0"/>
                <a:ea typeface="Roboto Black" panose="02000000000000000000" pitchFamily="2" charset="0"/>
                <a:cs typeface="Times New Roman" pitchFamily="18" charset="0"/>
              </a:rPr>
              <a:t> </a:t>
            </a:r>
            <a:r>
              <a:rPr lang="en-US" sz="3000" b="1" dirty="0" err="1">
                <a:latin typeface="Times New Roman" pitchFamily="18" charset="0"/>
                <a:ea typeface="Roboto Black" panose="02000000000000000000" pitchFamily="2" charset="0"/>
                <a:cs typeface="Times New Roman" pitchFamily="18" charset="0"/>
              </a:rPr>
              <a:t>dục</a:t>
            </a:r>
            <a:r>
              <a:rPr lang="en-US" sz="3000" b="1" dirty="0">
                <a:latin typeface="Times New Roman" pitchFamily="18" charset="0"/>
                <a:ea typeface="Roboto Black" panose="02000000000000000000" pitchFamily="2" charset="0"/>
                <a:cs typeface="Times New Roman" pitchFamily="18" charset="0"/>
              </a:rPr>
              <a:t> </a:t>
            </a:r>
            <a:r>
              <a:rPr lang="en-US" sz="3000" b="1" dirty="0" err="1">
                <a:latin typeface="Times New Roman" pitchFamily="18" charset="0"/>
                <a:ea typeface="Roboto Black" panose="02000000000000000000" pitchFamily="2" charset="0"/>
                <a:cs typeface="Times New Roman" pitchFamily="18" charset="0"/>
              </a:rPr>
              <a:t>âm</a:t>
            </a:r>
            <a:r>
              <a:rPr lang="en-US" sz="3000" b="1" dirty="0">
                <a:latin typeface="Times New Roman" pitchFamily="18" charset="0"/>
                <a:ea typeface="Roboto Black" panose="02000000000000000000" pitchFamily="2" charset="0"/>
                <a:cs typeface="Times New Roman" pitchFamily="18" charset="0"/>
              </a:rPr>
              <a:t> </a:t>
            </a:r>
            <a:r>
              <a:rPr lang="en-US" sz="3000" b="1" dirty="0" err="1">
                <a:latin typeface="Times New Roman" pitchFamily="18" charset="0"/>
                <a:ea typeface="Roboto Black" panose="02000000000000000000" pitchFamily="2" charset="0"/>
                <a:cs typeface="Times New Roman" pitchFamily="18" charset="0"/>
              </a:rPr>
              <a:t>nhạc</a:t>
            </a:r>
            <a:r>
              <a:rPr lang="en-US" sz="3000" b="1" dirty="0">
                <a:latin typeface="Times New Roman" pitchFamily="18" charset="0"/>
                <a:ea typeface="Roboto Black" panose="02000000000000000000" pitchFamily="2" charset="0"/>
                <a:cs typeface="Times New Roman" pitchFamily="18" charset="0"/>
              </a:rPr>
              <a:t> </a:t>
            </a:r>
            <a:r>
              <a:rPr lang="en-US" sz="3000" b="1" dirty="0" err="1">
                <a:latin typeface="Times New Roman" pitchFamily="18" charset="0"/>
                <a:ea typeface="Roboto Black" panose="02000000000000000000" pitchFamily="2" charset="0"/>
                <a:cs typeface="Times New Roman" pitchFamily="18" charset="0"/>
              </a:rPr>
              <a:t>theo</a:t>
            </a:r>
            <a:r>
              <a:rPr lang="en-US" sz="3000" b="1" dirty="0">
                <a:latin typeface="Times New Roman" pitchFamily="18" charset="0"/>
                <a:ea typeface="Roboto Black" panose="02000000000000000000" pitchFamily="2" charset="0"/>
                <a:cs typeface="Times New Roman" pitchFamily="18" charset="0"/>
              </a:rPr>
              <a:t> </a:t>
            </a:r>
            <a:r>
              <a:rPr lang="en-US" sz="3000" b="1" dirty="0" err="1">
                <a:latin typeface="Times New Roman" pitchFamily="18" charset="0"/>
                <a:ea typeface="Roboto Black" panose="02000000000000000000" pitchFamily="2" charset="0"/>
                <a:cs typeface="Times New Roman" pitchFamily="18" charset="0"/>
              </a:rPr>
              <a:t>hướng</a:t>
            </a:r>
            <a:r>
              <a:rPr lang="en-US" sz="3000" b="1" dirty="0">
                <a:latin typeface="Times New Roman" pitchFamily="18" charset="0"/>
                <a:ea typeface="Roboto Black" panose="02000000000000000000" pitchFamily="2" charset="0"/>
                <a:cs typeface="Times New Roman" pitchFamily="18" charset="0"/>
              </a:rPr>
              <a:t> </a:t>
            </a:r>
            <a:r>
              <a:rPr lang="en-US" sz="3000" b="1" dirty="0" err="1">
                <a:latin typeface="Times New Roman" pitchFamily="18" charset="0"/>
                <a:ea typeface="Roboto Black" panose="02000000000000000000" pitchFamily="2" charset="0"/>
                <a:cs typeface="Times New Roman" pitchFamily="18" charset="0"/>
              </a:rPr>
              <a:t>tiếp</a:t>
            </a:r>
            <a:r>
              <a:rPr lang="en-US" sz="3000" b="1" dirty="0">
                <a:latin typeface="Times New Roman" pitchFamily="18" charset="0"/>
                <a:ea typeface="Roboto Black" panose="02000000000000000000" pitchFamily="2" charset="0"/>
                <a:cs typeface="Times New Roman" pitchFamily="18" charset="0"/>
              </a:rPr>
              <a:t> </a:t>
            </a:r>
            <a:r>
              <a:rPr lang="en-US" sz="3000" b="1" dirty="0" err="1">
                <a:latin typeface="Times New Roman" pitchFamily="18" charset="0"/>
                <a:ea typeface="Roboto Black" panose="02000000000000000000" pitchFamily="2" charset="0"/>
                <a:cs typeface="Times New Roman" pitchFamily="18" charset="0"/>
              </a:rPr>
              <a:t>cận</a:t>
            </a:r>
            <a:r>
              <a:rPr lang="en-US" sz="3000" b="1" dirty="0">
                <a:latin typeface="Times New Roman" pitchFamily="18" charset="0"/>
                <a:ea typeface="Roboto Black" panose="02000000000000000000" pitchFamily="2" charset="0"/>
                <a:cs typeface="Times New Roman" pitchFamily="18" charset="0"/>
              </a:rPr>
              <a:t> </a:t>
            </a:r>
            <a:r>
              <a:rPr lang="en-US" sz="3000" b="1" dirty="0" err="1">
                <a:latin typeface="Times New Roman" pitchFamily="18" charset="0"/>
                <a:ea typeface="Roboto Black" panose="02000000000000000000" pitchFamily="2" charset="0"/>
                <a:cs typeface="Times New Roman" pitchFamily="18" charset="0"/>
              </a:rPr>
              <a:t>đa</a:t>
            </a:r>
            <a:r>
              <a:rPr lang="en-US" sz="3000" b="1" dirty="0">
                <a:latin typeface="Times New Roman" pitchFamily="18" charset="0"/>
                <a:ea typeface="Roboto Black" panose="02000000000000000000" pitchFamily="2" charset="0"/>
                <a:cs typeface="Times New Roman" pitchFamily="18" charset="0"/>
              </a:rPr>
              <a:t> </a:t>
            </a:r>
            <a:r>
              <a:rPr lang="en-US" sz="3000" b="1" dirty="0" err="1">
                <a:latin typeface="Times New Roman" pitchFamily="18" charset="0"/>
                <a:ea typeface="Roboto Black" panose="02000000000000000000" pitchFamily="2" charset="0"/>
                <a:cs typeface="Times New Roman" pitchFamily="18" charset="0"/>
              </a:rPr>
              <a:t>văn</a:t>
            </a:r>
            <a:r>
              <a:rPr lang="en-US" sz="3000" b="1" dirty="0">
                <a:latin typeface="Times New Roman" pitchFamily="18" charset="0"/>
                <a:ea typeface="Roboto Black" panose="02000000000000000000" pitchFamily="2" charset="0"/>
                <a:cs typeface="Times New Roman" pitchFamily="18" charset="0"/>
              </a:rPr>
              <a:t> </a:t>
            </a:r>
            <a:r>
              <a:rPr lang="en-US" sz="3000" b="1" dirty="0" err="1">
                <a:latin typeface="Times New Roman" pitchFamily="18" charset="0"/>
                <a:ea typeface="Roboto Black" panose="02000000000000000000" pitchFamily="2" charset="0"/>
                <a:cs typeface="Times New Roman" pitchFamily="18" charset="0"/>
              </a:rPr>
              <a:t>hóa</a:t>
            </a:r>
            <a:endParaRPr lang="en-US" sz="3000" dirty="0">
              <a:latin typeface="Times New Roman" pitchFamily="18" charset="0"/>
              <a:ea typeface="Roboto Black" panose="02000000000000000000" pitchFamily="2" charset="0"/>
              <a:cs typeface="Times New Roman" pitchFamily="18" charset="0"/>
            </a:endParaRPr>
          </a:p>
        </p:txBody>
      </p:sp>
      <p:sp>
        <p:nvSpPr>
          <p:cNvPr id="7" name="Rectangle 6">
            <a:extLst>
              <a:ext uri="{FF2B5EF4-FFF2-40B4-BE49-F238E27FC236}">
                <a16:creationId xmlns:a16="http://schemas.microsoft.com/office/drawing/2014/main" id="{0E407484-E626-D7A9-6EBF-B65FB7B9B273}"/>
              </a:ext>
            </a:extLst>
          </p:cNvPr>
          <p:cNvSpPr/>
          <p:nvPr/>
        </p:nvSpPr>
        <p:spPr>
          <a:xfrm>
            <a:off x="951108" y="5301208"/>
            <a:ext cx="10660044" cy="1224136"/>
          </a:xfrm>
          <a:prstGeom prst="rect">
            <a:avLst/>
          </a:prstGeom>
          <a:no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2400" dirty="0">
                <a:solidFill>
                  <a:schemeClr val="accent2">
                    <a:lumMod val="50000"/>
                  </a:schemeClr>
                </a:solidFill>
                <a:latin typeface="Roboto" panose="02000000000000000000" pitchFamily="2" charset="0"/>
                <a:ea typeface="Roboto" panose="02000000000000000000" pitchFamily="2" charset="0"/>
              </a:rPr>
              <a:t>	</a:t>
            </a:r>
            <a:r>
              <a:rPr lang="en-US" sz="2400" dirty="0" err="1">
                <a:solidFill>
                  <a:schemeClr val="accent2">
                    <a:lumMod val="50000"/>
                  </a:schemeClr>
                </a:solidFill>
                <a:latin typeface="Times New Roman" pitchFamily="18" charset="0"/>
                <a:ea typeface="Roboto" panose="02000000000000000000" pitchFamily="2" charset="0"/>
                <a:cs typeface="Times New Roman" pitchFamily="18" charset="0"/>
              </a:rPr>
              <a:t>Thể</a:t>
            </a:r>
            <a:r>
              <a:rPr lang="en-US" sz="2400" dirty="0">
                <a:solidFill>
                  <a:schemeClr val="accent2">
                    <a:lumMod val="50000"/>
                  </a:schemeClr>
                </a:solidFill>
                <a:latin typeface="Times New Roman" pitchFamily="18" charset="0"/>
                <a:ea typeface="Roboto" panose="02000000000000000000" pitchFamily="2" charset="0"/>
                <a:cs typeface="Times New Roman" pitchFamily="18" charset="0"/>
              </a:rPr>
              <a:t> </a:t>
            </a:r>
            <a:r>
              <a:rPr lang="en-US" sz="2400" dirty="0" err="1">
                <a:solidFill>
                  <a:schemeClr val="accent2">
                    <a:lumMod val="50000"/>
                  </a:schemeClr>
                </a:solidFill>
                <a:latin typeface="Times New Roman" pitchFamily="18" charset="0"/>
                <a:ea typeface="Roboto" panose="02000000000000000000" pitchFamily="2" charset="0"/>
                <a:cs typeface="Times New Roman" pitchFamily="18" charset="0"/>
              </a:rPr>
              <a:t>hiện</a:t>
            </a:r>
            <a:r>
              <a:rPr lang="en-US" sz="2400" dirty="0">
                <a:solidFill>
                  <a:schemeClr val="accent2">
                    <a:lumMod val="50000"/>
                  </a:schemeClr>
                </a:solidFill>
                <a:latin typeface="Times New Roman" pitchFamily="18" charset="0"/>
                <a:ea typeface="Roboto" panose="02000000000000000000" pitchFamily="2" charset="0"/>
                <a:cs typeface="Times New Roman" pitchFamily="18" charset="0"/>
              </a:rPr>
              <a:t> tính </a:t>
            </a:r>
            <a:r>
              <a:rPr lang="en-US" sz="2400" dirty="0" err="1">
                <a:solidFill>
                  <a:schemeClr val="accent2">
                    <a:lumMod val="50000"/>
                  </a:schemeClr>
                </a:solidFill>
                <a:latin typeface="Times New Roman" pitchFamily="18" charset="0"/>
                <a:ea typeface="Roboto" panose="02000000000000000000" pitchFamily="2" charset="0"/>
                <a:cs typeface="Times New Roman" pitchFamily="18" charset="0"/>
              </a:rPr>
              <a:t>thống</a:t>
            </a:r>
            <a:r>
              <a:rPr lang="en-US" sz="2400" dirty="0">
                <a:solidFill>
                  <a:schemeClr val="accent2">
                    <a:lumMod val="50000"/>
                  </a:schemeClr>
                </a:solidFill>
                <a:latin typeface="Times New Roman" pitchFamily="18" charset="0"/>
                <a:ea typeface="Roboto" panose="02000000000000000000" pitchFamily="2" charset="0"/>
                <a:cs typeface="Times New Roman" pitchFamily="18" charset="0"/>
              </a:rPr>
              <a:t> </a:t>
            </a:r>
            <a:r>
              <a:rPr lang="en-US" sz="2400" dirty="0" err="1">
                <a:solidFill>
                  <a:schemeClr val="accent2">
                    <a:lumMod val="50000"/>
                  </a:schemeClr>
                </a:solidFill>
                <a:latin typeface="Times New Roman" pitchFamily="18" charset="0"/>
                <a:ea typeface="Roboto" panose="02000000000000000000" pitchFamily="2" charset="0"/>
                <a:cs typeface="Times New Roman" pitchFamily="18" charset="0"/>
              </a:rPr>
              <a:t>nhất</a:t>
            </a:r>
            <a:r>
              <a:rPr lang="en-US" sz="2400" dirty="0">
                <a:solidFill>
                  <a:schemeClr val="accent2">
                    <a:lumMod val="50000"/>
                  </a:schemeClr>
                </a:solidFill>
                <a:latin typeface="Times New Roman" pitchFamily="18" charset="0"/>
                <a:ea typeface="Roboto" panose="02000000000000000000" pitchFamily="2" charset="0"/>
                <a:cs typeface="Times New Roman" pitchFamily="18" charset="0"/>
              </a:rPr>
              <a:t> </a:t>
            </a:r>
            <a:r>
              <a:rPr lang="en-US" sz="2400" dirty="0" err="1">
                <a:solidFill>
                  <a:schemeClr val="accent2">
                    <a:lumMod val="50000"/>
                  </a:schemeClr>
                </a:solidFill>
                <a:latin typeface="Times New Roman" pitchFamily="18" charset="0"/>
                <a:ea typeface="Roboto" panose="02000000000000000000" pitchFamily="2" charset="0"/>
                <a:cs typeface="Times New Roman" pitchFamily="18" charset="0"/>
              </a:rPr>
              <a:t>và</a:t>
            </a:r>
            <a:r>
              <a:rPr lang="en-US" sz="2400" dirty="0">
                <a:solidFill>
                  <a:schemeClr val="accent2">
                    <a:lumMod val="50000"/>
                  </a:schemeClr>
                </a:solidFill>
                <a:latin typeface="Times New Roman" pitchFamily="18" charset="0"/>
                <a:ea typeface="Roboto" panose="02000000000000000000" pitchFamily="2" charset="0"/>
                <a:cs typeface="Times New Roman" pitchFamily="18" charset="0"/>
              </a:rPr>
              <a:t> logic (</a:t>
            </a:r>
            <a:r>
              <a:rPr lang="en-US" sz="2400" dirty="0" err="1">
                <a:solidFill>
                  <a:schemeClr val="accent2">
                    <a:lumMod val="50000"/>
                  </a:schemeClr>
                </a:solidFill>
                <a:latin typeface="Times New Roman" pitchFamily="18" charset="0"/>
                <a:ea typeface="Roboto" panose="02000000000000000000" pitchFamily="2" charset="0"/>
                <a:cs typeface="Times New Roman" pitchFamily="18" charset="0"/>
              </a:rPr>
              <a:t>theo</a:t>
            </a:r>
            <a:r>
              <a:rPr lang="en-US" sz="2400" dirty="0">
                <a:solidFill>
                  <a:schemeClr val="accent2">
                    <a:lumMod val="50000"/>
                  </a:schemeClr>
                </a:solidFill>
                <a:latin typeface="Times New Roman" pitchFamily="18" charset="0"/>
                <a:ea typeface="Roboto" panose="02000000000000000000" pitchFamily="2" charset="0"/>
                <a:cs typeface="Times New Roman" pitchFamily="18" charset="0"/>
              </a:rPr>
              <a:t> </a:t>
            </a:r>
            <a:r>
              <a:rPr lang="en-US" sz="2400" dirty="0" err="1">
                <a:solidFill>
                  <a:schemeClr val="accent2">
                    <a:lumMod val="50000"/>
                  </a:schemeClr>
                </a:solidFill>
                <a:latin typeface="Times New Roman" pitchFamily="18" charset="0"/>
                <a:ea typeface="Roboto" panose="02000000000000000000" pitchFamily="2" charset="0"/>
                <a:cs typeface="Times New Roman" pitchFamily="18" charset="0"/>
              </a:rPr>
              <a:t>lứa</a:t>
            </a:r>
            <a:r>
              <a:rPr lang="en-US" sz="2400" dirty="0">
                <a:solidFill>
                  <a:schemeClr val="accent2">
                    <a:lumMod val="50000"/>
                  </a:schemeClr>
                </a:solidFill>
                <a:latin typeface="Times New Roman" pitchFamily="18" charset="0"/>
                <a:ea typeface="Roboto" panose="02000000000000000000" pitchFamily="2" charset="0"/>
                <a:cs typeface="Times New Roman" pitchFamily="18" charset="0"/>
              </a:rPr>
              <a:t> </a:t>
            </a:r>
            <a:r>
              <a:rPr lang="en-US" sz="2400" dirty="0" err="1">
                <a:solidFill>
                  <a:schemeClr val="accent2">
                    <a:lumMod val="50000"/>
                  </a:schemeClr>
                </a:solidFill>
                <a:latin typeface="Times New Roman" pitchFamily="18" charset="0"/>
                <a:ea typeface="Roboto" panose="02000000000000000000" pitchFamily="2" charset="0"/>
                <a:cs typeface="Times New Roman" pitchFamily="18" charset="0"/>
              </a:rPr>
              <a:t>tuổi</a:t>
            </a:r>
            <a:r>
              <a:rPr lang="en-US" sz="2400" dirty="0">
                <a:solidFill>
                  <a:schemeClr val="accent2">
                    <a:lumMod val="50000"/>
                  </a:schemeClr>
                </a:solidFill>
                <a:latin typeface="Times New Roman" pitchFamily="18" charset="0"/>
                <a:ea typeface="Roboto" panose="02000000000000000000" pitchFamily="2" charset="0"/>
                <a:cs typeface="Times New Roman" pitchFamily="18" charset="0"/>
              </a:rPr>
              <a:t>), </a:t>
            </a:r>
            <a:r>
              <a:rPr lang="en-US" sz="2400" dirty="0" err="1">
                <a:solidFill>
                  <a:schemeClr val="accent2">
                    <a:lumMod val="50000"/>
                  </a:schemeClr>
                </a:solidFill>
                <a:latin typeface="Times New Roman" pitchFamily="18" charset="0"/>
                <a:ea typeface="Roboto" panose="02000000000000000000" pitchFamily="2" charset="0"/>
                <a:cs typeface="Times New Roman" pitchFamily="18" charset="0"/>
              </a:rPr>
              <a:t>hướng</a:t>
            </a:r>
            <a:r>
              <a:rPr lang="en-US" sz="2400" dirty="0">
                <a:solidFill>
                  <a:schemeClr val="accent2">
                    <a:lumMod val="50000"/>
                  </a:schemeClr>
                </a:solidFill>
                <a:latin typeface="Times New Roman" pitchFamily="18" charset="0"/>
                <a:ea typeface="Roboto" panose="02000000000000000000" pitchFamily="2" charset="0"/>
                <a:cs typeface="Times New Roman" pitchFamily="18" charset="0"/>
              </a:rPr>
              <a:t> </a:t>
            </a:r>
            <a:r>
              <a:rPr lang="en-US" sz="2400" dirty="0" err="1">
                <a:solidFill>
                  <a:schemeClr val="accent2">
                    <a:lumMod val="50000"/>
                  </a:schemeClr>
                </a:solidFill>
                <a:latin typeface="Times New Roman" pitchFamily="18" charset="0"/>
                <a:ea typeface="Roboto" panose="02000000000000000000" pitchFamily="2" charset="0"/>
                <a:cs typeface="Times New Roman" pitchFamily="18" charset="0"/>
              </a:rPr>
              <a:t>đến</a:t>
            </a:r>
            <a:r>
              <a:rPr lang="en-US" sz="2400" dirty="0">
                <a:solidFill>
                  <a:schemeClr val="accent2">
                    <a:lumMod val="50000"/>
                  </a:schemeClr>
                </a:solidFill>
                <a:latin typeface="Times New Roman" pitchFamily="18" charset="0"/>
                <a:ea typeface="Roboto" panose="02000000000000000000" pitchFamily="2" charset="0"/>
                <a:cs typeface="Times New Roman" pitchFamily="18" charset="0"/>
              </a:rPr>
              <a:t> </a:t>
            </a:r>
            <a:r>
              <a:rPr lang="en-US" sz="2400" dirty="0" err="1">
                <a:solidFill>
                  <a:schemeClr val="accent2">
                    <a:lumMod val="50000"/>
                  </a:schemeClr>
                </a:solidFill>
                <a:latin typeface="Times New Roman" pitchFamily="18" charset="0"/>
                <a:ea typeface="Roboto" panose="02000000000000000000" pitchFamily="2" charset="0"/>
                <a:cs typeface="Times New Roman" pitchFamily="18" charset="0"/>
              </a:rPr>
              <a:t>đạt</a:t>
            </a:r>
            <a:r>
              <a:rPr lang="en-US" sz="2400" dirty="0">
                <a:solidFill>
                  <a:schemeClr val="accent2">
                    <a:lumMod val="50000"/>
                  </a:schemeClr>
                </a:solidFill>
                <a:latin typeface="Times New Roman" pitchFamily="18" charset="0"/>
                <a:ea typeface="Roboto" panose="02000000000000000000" pitchFamily="2" charset="0"/>
                <a:cs typeface="Times New Roman" pitchFamily="18" charset="0"/>
              </a:rPr>
              <a:t> </a:t>
            </a:r>
            <a:r>
              <a:rPr lang="en-US" sz="2400" dirty="0" err="1">
                <a:solidFill>
                  <a:schemeClr val="accent2">
                    <a:lumMod val="50000"/>
                  </a:schemeClr>
                </a:solidFill>
                <a:latin typeface="Times New Roman" pitchFamily="18" charset="0"/>
                <a:ea typeface="Roboto" panose="02000000000000000000" pitchFamily="2" charset="0"/>
                <a:cs typeface="Times New Roman" pitchFamily="18" charset="0"/>
              </a:rPr>
              <a:t>được</a:t>
            </a:r>
            <a:r>
              <a:rPr lang="en-US" sz="2400" dirty="0">
                <a:solidFill>
                  <a:schemeClr val="accent2">
                    <a:lumMod val="50000"/>
                  </a:schemeClr>
                </a:solidFill>
                <a:latin typeface="Times New Roman" pitchFamily="18" charset="0"/>
                <a:ea typeface="Roboto" panose="02000000000000000000" pitchFamily="2" charset="0"/>
                <a:cs typeface="Times New Roman" pitchFamily="18" charset="0"/>
              </a:rPr>
              <a:t> </a:t>
            </a:r>
            <a:r>
              <a:rPr lang="en-US" sz="2400" dirty="0" err="1">
                <a:solidFill>
                  <a:schemeClr val="accent2">
                    <a:lumMod val="50000"/>
                  </a:schemeClr>
                </a:solidFill>
                <a:latin typeface="Times New Roman" pitchFamily="18" charset="0"/>
                <a:ea typeface="Roboto" panose="02000000000000000000" pitchFamily="2" charset="0"/>
                <a:cs typeface="Times New Roman" pitchFamily="18" charset="0"/>
              </a:rPr>
              <a:t>mục</a:t>
            </a:r>
            <a:r>
              <a:rPr lang="en-US" sz="2400" dirty="0">
                <a:solidFill>
                  <a:schemeClr val="accent2">
                    <a:lumMod val="50000"/>
                  </a:schemeClr>
                </a:solidFill>
                <a:latin typeface="Times New Roman" pitchFamily="18" charset="0"/>
                <a:ea typeface="Roboto" panose="02000000000000000000" pitchFamily="2" charset="0"/>
                <a:cs typeface="Times New Roman" pitchFamily="18" charset="0"/>
              </a:rPr>
              <a:t> 	</a:t>
            </a:r>
            <a:r>
              <a:rPr lang="en-US" sz="2400" dirty="0" err="1">
                <a:solidFill>
                  <a:schemeClr val="accent2">
                    <a:lumMod val="50000"/>
                  </a:schemeClr>
                </a:solidFill>
                <a:latin typeface="Times New Roman" pitchFamily="18" charset="0"/>
                <a:ea typeface="Roboto" panose="02000000000000000000" pitchFamily="2" charset="0"/>
                <a:cs typeface="Times New Roman" pitchFamily="18" charset="0"/>
              </a:rPr>
              <a:t>tiêu</a:t>
            </a:r>
            <a:r>
              <a:rPr lang="vi-VN" sz="2400" dirty="0">
                <a:solidFill>
                  <a:schemeClr val="accent2">
                    <a:lumMod val="50000"/>
                  </a:schemeClr>
                </a:solidFill>
                <a:latin typeface="Times New Roman" pitchFamily="18" charset="0"/>
                <a:ea typeface="Roboto" panose="02000000000000000000" pitchFamily="2" charset="0"/>
                <a:cs typeface="Times New Roman" pitchFamily="18" charset="0"/>
              </a:rPr>
              <a:t> và </a:t>
            </a:r>
            <a:r>
              <a:rPr lang="en-US" sz="2400" dirty="0" err="1">
                <a:solidFill>
                  <a:schemeClr val="accent2">
                    <a:lumMod val="50000"/>
                  </a:schemeClr>
                </a:solidFill>
                <a:latin typeface="Times New Roman" pitchFamily="18" charset="0"/>
                <a:ea typeface="Roboto" panose="02000000000000000000" pitchFamily="2" charset="0"/>
                <a:cs typeface="Times New Roman" pitchFamily="18" charset="0"/>
              </a:rPr>
              <a:t>kết</a:t>
            </a:r>
            <a:r>
              <a:rPr lang="en-US" sz="2400" dirty="0">
                <a:solidFill>
                  <a:schemeClr val="accent2">
                    <a:lumMod val="50000"/>
                  </a:schemeClr>
                </a:solidFill>
                <a:latin typeface="Times New Roman" pitchFamily="18" charset="0"/>
                <a:ea typeface="Roboto" panose="02000000000000000000" pitchFamily="2" charset="0"/>
                <a:cs typeface="Times New Roman" pitchFamily="18" charset="0"/>
              </a:rPr>
              <a:t> </a:t>
            </a:r>
            <a:r>
              <a:rPr lang="en-US" sz="2400" dirty="0" err="1">
                <a:solidFill>
                  <a:schemeClr val="accent2">
                    <a:lumMod val="50000"/>
                  </a:schemeClr>
                </a:solidFill>
                <a:latin typeface="Times New Roman" pitchFamily="18" charset="0"/>
                <a:ea typeface="Roboto" panose="02000000000000000000" pitchFamily="2" charset="0"/>
                <a:cs typeface="Times New Roman" pitchFamily="18" charset="0"/>
              </a:rPr>
              <a:t>quả</a:t>
            </a:r>
            <a:r>
              <a:rPr lang="en-US" sz="2400" dirty="0">
                <a:solidFill>
                  <a:schemeClr val="accent2">
                    <a:lumMod val="50000"/>
                  </a:schemeClr>
                </a:solidFill>
                <a:latin typeface="Times New Roman" pitchFamily="18" charset="0"/>
                <a:ea typeface="Roboto" panose="02000000000000000000" pitchFamily="2" charset="0"/>
                <a:cs typeface="Times New Roman" pitchFamily="18" charset="0"/>
              </a:rPr>
              <a:t> </a:t>
            </a:r>
            <a:r>
              <a:rPr lang="vi-VN" sz="2400" dirty="0">
                <a:solidFill>
                  <a:schemeClr val="accent2">
                    <a:lumMod val="50000"/>
                  </a:schemeClr>
                </a:solidFill>
                <a:latin typeface="Times New Roman" pitchFamily="18" charset="0"/>
                <a:ea typeface="Roboto" panose="02000000000000000000" pitchFamily="2" charset="0"/>
                <a:cs typeface="Times New Roman" pitchFamily="18" charset="0"/>
              </a:rPr>
              <a:t>mong đợi</a:t>
            </a:r>
            <a:r>
              <a:rPr lang="en-US" sz="2400" dirty="0">
                <a:solidFill>
                  <a:schemeClr val="accent2">
                    <a:lumMod val="50000"/>
                  </a:schemeClr>
                </a:solidFill>
                <a:latin typeface="Times New Roman" pitchFamily="18" charset="0"/>
                <a:ea typeface="Roboto" panose="02000000000000000000" pitchFamily="2" charset="0"/>
                <a:cs typeface="Times New Roman" pitchFamily="18" charset="0"/>
              </a:rPr>
              <a:t> </a:t>
            </a:r>
            <a:r>
              <a:rPr lang="en-US" sz="2400" dirty="0" err="1">
                <a:solidFill>
                  <a:schemeClr val="accent2">
                    <a:lumMod val="50000"/>
                  </a:schemeClr>
                </a:solidFill>
                <a:latin typeface="Times New Roman" pitchFamily="18" charset="0"/>
                <a:ea typeface="Roboto" panose="02000000000000000000" pitchFamily="2" charset="0"/>
                <a:cs typeface="Times New Roman" pitchFamily="18" charset="0"/>
              </a:rPr>
              <a:t>của</a:t>
            </a:r>
            <a:r>
              <a:rPr lang="en-US" sz="2400" dirty="0">
                <a:solidFill>
                  <a:schemeClr val="accent2">
                    <a:lumMod val="50000"/>
                  </a:schemeClr>
                </a:solidFill>
                <a:latin typeface="Times New Roman" pitchFamily="18" charset="0"/>
                <a:ea typeface="Roboto" panose="02000000000000000000" pitchFamily="2" charset="0"/>
                <a:cs typeface="Times New Roman" pitchFamily="18" charset="0"/>
              </a:rPr>
              <a:t> </a:t>
            </a:r>
            <a:r>
              <a:rPr lang="en-US" sz="2400" dirty="0" err="1">
                <a:solidFill>
                  <a:schemeClr val="accent2">
                    <a:lumMod val="50000"/>
                  </a:schemeClr>
                </a:solidFill>
                <a:latin typeface="Times New Roman" pitchFamily="18" charset="0"/>
                <a:ea typeface="Roboto" panose="02000000000000000000" pitchFamily="2" charset="0"/>
                <a:cs typeface="Times New Roman" pitchFamily="18" charset="0"/>
              </a:rPr>
              <a:t>hoạt</a:t>
            </a:r>
            <a:r>
              <a:rPr lang="en-US" sz="2400" dirty="0">
                <a:solidFill>
                  <a:schemeClr val="accent2">
                    <a:lumMod val="50000"/>
                  </a:schemeClr>
                </a:solidFill>
                <a:latin typeface="Times New Roman" pitchFamily="18" charset="0"/>
                <a:ea typeface="Roboto" panose="02000000000000000000" pitchFamily="2" charset="0"/>
                <a:cs typeface="Times New Roman" pitchFamily="18" charset="0"/>
              </a:rPr>
              <a:t> </a:t>
            </a:r>
            <a:r>
              <a:rPr lang="en-US" sz="2400" dirty="0" err="1">
                <a:solidFill>
                  <a:schemeClr val="accent2">
                    <a:lumMod val="50000"/>
                  </a:schemeClr>
                </a:solidFill>
                <a:latin typeface="Times New Roman" pitchFamily="18" charset="0"/>
                <a:ea typeface="Roboto" panose="02000000000000000000" pitchFamily="2" charset="0"/>
                <a:cs typeface="Times New Roman" pitchFamily="18" charset="0"/>
              </a:rPr>
              <a:t>động</a:t>
            </a:r>
            <a:r>
              <a:rPr lang="en-US" sz="2400" dirty="0">
                <a:solidFill>
                  <a:schemeClr val="accent2">
                    <a:lumMod val="50000"/>
                  </a:schemeClr>
                </a:solidFill>
                <a:latin typeface="Times New Roman" pitchFamily="18" charset="0"/>
                <a:ea typeface="Roboto" panose="02000000000000000000" pitchFamily="2" charset="0"/>
                <a:cs typeface="Times New Roman" pitchFamily="18" charset="0"/>
              </a:rPr>
              <a:t> </a:t>
            </a:r>
            <a:r>
              <a:rPr lang="en-US" sz="2400" dirty="0" err="1">
                <a:solidFill>
                  <a:schemeClr val="accent2">
                    <a:lumMod val="50000"/>
                  </a:schemeClr>
                </a:solidFill>
                <a:latin typeface="Times New Roman" pitchFamily="18" charset="0"/>
                <a:ea typeface="Roboto" panose="02000000000000000000" pitchFamily="2" charset="0"/>
                <a:cs typeface="Times New Roman" pitchFamily="18" charset="0"/>
              </a:rPr>
              <a:t>này</a:t>
            </a:r>
            <a:r>
              <a:rPr lang="en-US" sz="2400" dirty="0">
                <a:solidFill>
                  <a:schemeClr val="accent2">
                    <a:lumMod val="50000"/>
                  </a:schemeClr>
                </a:solidFill>
                <a:latin typeface="Times New Roman" pitchFamily="18" charset="0"/>
                <a:ea typeface="Roboto" panose="02000000000000000000" pitchFamily="2" charset="0"/>
                <a:cs typeface="Times New Roman" pitchFamily="18" charset="0"/>
              </a:rPr>
              <a:t> </a:t>
            </a:r>
            <a:r>
              <a:rPr lang="en-US" sz="2400" dirty="0" err="1">
                <a:solidFill>
                  <a:schemeClr val="accent2">
                    <a:lumMod val="50000"/>
                  </a:schemeClr>
                </a:solidFill>
                <a:latin typeface="Times New Roman" pitchFamily="18" charset="0"/>
                <a:ea typeface="Roboto" panose="02000000000000000000" pitchFamily="2" charset="0"/>
                <a:cs typeface="Times New Roman" pitchFamily="18" charset="0"/>
              </a:rPr>
              <a:t>trong</a:t>
            </a:r>
            <a:r>
              <a:rPr lang="en-US" sz="2400" dirty="0">
                <a:solidFill>
                  <a:schemeClr val="accent2">
                    <a:lumMod val="50000"/>
                  </a:schemeClr>
                </a:solidFill>
                <a:latin typeface="Times New Roman" pitchFamily="18" charset="0"/>
                <a:ea typeface="Roboto" panose="02000000000000000000" pitchFamily="2" charset="0"/>
                <a:cs typeface="Times New Roman" pitchFamily="18" charset="0"/>
              </a:rPr>
              <a:t> </a:t>
            </a:r>
            <a:r>
              <a:rPr lang="en-US" sz="2400" dirty="0" err="1">
                <a:solidFill>
                  <a:schemeClr val="accent2">
                    <a:lumMod val="50000"/>
                  </a:schemeClr>
                </a:solidFill>
                <a:latin typeface="Times New Roman" pitchFamily="18" charset="0"/>
                <a:ea typeface="Roboto" panose="02000000000000000000" pitchFamily="2" charset="0"/>
                <a:cs typeface="Times New Roman" pitchFamily="18" charset="0"/>
              </a:rPr>
              <a:t>cả</a:t>
            </a:r>
            <a:r>
              <a:rPr lang="en-US" sz="2400" dirty="0">
                <a:solidFill>
                  <a:schemeClr val="accent2">
                    <a:lumMod val="50000"/>
                  </a:schemeClr>
                </a:solidFill>
                <a:latin typeface="Times New Roman" pitchFamily="18" charset="0"/>
                <a:ea typeface="Roboto" panose="02000000000000000000" pitchFamily="2" charset="0"/>
                <a:cs typeface="Times New Roman" pitchFamily="18" charset="0"/>
              </a:rPr>
              <a:t> </a:t>
            </a:r>
            <a:r>
              <a:rPr lang="en-US" sz="2400" dirty="0" err="1">
                <a:solidFill>
                  <a:schemeClr val="accent2">
                    <a:lumMod val="50000"/>
                  </a:schemeClr>
                </a:solidFill>
                <a:latin typeface="Times New Roman" pitchFamily="18" charset="0"/>
                <a:ea typeface="Roboto" panose="02000000000000000000" pitchFamily="2" charset="0"/>
                <a:cs typeface="Times New Roman" pitchFamily="18" charset="0"/>
              </a:rPr>
              <a:t>năm</a:t>
            </a:r>
            <a:r>
              <a:rPr lang="en-US" sz="2400" dirty="0">
                <a:solidFill>
                  <a:schemeClr val="accent2">
                    <a:lumMod val="50000"/>
                  </a:schemeClr>
                </a:solidFill>
                <a:latin typeface="Times New Roman" pitchFamily="18" charset="0"/>
                <a:ea typeface="Roboto" panose="02000000000000000000" pitchFamily="2" charset="0"/>
                <a:cs typeface="Times New Roman" pitchFamily="18" charset="0"/>
              </a:rPr>
              <a:t> </a:t>
            </a:r>
            <a:r>
              <a:rPr lang="en-US" sz="2400" dirty="0" err="1">
                <a:solidFill>
                  <a:schemeClr val="accent2">
                    <a:lumMod val="50000"/>
                  </a:schemeClr>
                </a:solidFill>
                <a:latin typeface="Times New Roman" pitchFamily="18" charset="0"/>
                <a:ea typeface="Roboto" panose="02000000000000000000" pitchFamily="2" charset="0"/>
                <a:cs typeface="Times New Roman" pitchFamily="18" charset="0"/>
              </a:rPr>
              <a:t>học</a:t>
            </a:r>
            <a:r>
              <a:rPr lang="en-US" sz="2400" dirty="0">
                <a:solidFill>
                  <a:schemeClr val="accent2">
                    <a:lumMod val="50000"/>
                  </a:schemeClr>
                </a:solidFill>
                <a:latin typeface="Times New Roman" pitchFamily="18" charset="0"/>
                <a:ea typeface="Roboto" panose="02000000000000000000" pitchFamily="2" charset="0"/>
                <a:cs typeface="Times New Roman" pitchFamily="18" charset="0"/>
              </a:rPr>
              <a:t>.</a:t>
            </a:r>
          </a:p>
        </p:txBody>
      </p:sp>
      <p:sp>
        <p:nvSpPr>
          <p:cNvPr id="2" name="Rectangle 1">
            <a:extLst>
              <a:ext uri="{FF2B5EF4-FFF2-40B4-BE49-F238E27FC236}">
                <a16:creationId xmlns:a16="http://schemas.microsoft.com/office/drawing/2014/main" id="{FCBD5809-9221-08F2-68A8-570FDAB12102}"/>
              </a:ext>
            </a:extLst>
          </p:cNvPr>
          <p:cNvSpPr/>
          <p:nvPr/>
        </p:nvSpPr>
        <p:spPr>
          <a:xfrm>
            <a:off x="951108" y="2107066"/>
            <a:ext cx="10659923" cy="1144057"/>
          </a:xfrm>
          <a:prstGeom prst="rect">
            <a:avLst/>
          </a:prstGeom>
          <a:no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nSpc>
                <a:spcPct val="150000"/>
              </a:lnSpc>
            </a:pPr>
            <a:r>
              <a:rPr lang="en-US" sz="2400" dirty="0" err="1">
                <a:solidFill>
                  <a:schemeClr val="accent2">
                    <a:lumMod val="50000"/>
                  </a:schemeClr>
                </a:solidFill>
                <a:latin typeface="Times New Roman" pitchFamily="18" charset="0"/>
                <a:ea typeface="Roboto" panose="02000000000000000000" pitchFamily="2" charset="0"/>
                <a:cs typeface="Times New Roman" pitchFamily="18" charset="0"/>
              </a:rPr>
              <a:t>Cần</a:t>
            </a:r>
            <a:r>
              <a:rPr lang="en-US" sz="2400" dirty="0">
                <a:solidFill>
                  <a:schemeClr val="accent2">
                    <a:lumMod val="50000"/>
                  </a:schemeClr>
                </a:solidFill>
                <a:latin typeface="Times New Roman" pitchFamily="18" charset="0"/>
                <a:ea typeface="Roboto" panose="02000000000000000000" pitchFamily="2" charset="0"/>
                <a:cs typeface="Times New Roman" pitchFamily="18" charset="0"/>
              </a:rPr>
              <a:t> </a:t>
            </a:r>
            <a:r>
              <a:rPr lang="en-US" sz="2400" dirty="0" err="1" smtClean="0">
                <a:solidFill>
                  <a:schemeClr val="accent2">
                    <a:lumMod val="50000"/>
                  </a:schemeClr>
                </a:solidFill>
                <a:latin typeface="Times New Roman" pitchFamily="18" charset="0"/>
                <a:ea typeface="Roboto" panose="02000000000000000000" pitchFamily="2" charset="0"/>
                <a:cs typeface="Times New Roman" pitchFamily="18" charset="0"/>
              </a:rPr>
              <a:t>dựa</a:t>
            </a:r>
            <a:r>
              <a:rPr lang="en-US" sz="2400" dirty="0" smtClean="0">
                <a:solidFill>
                  <a:schemeClr val="accent2">
                    <a:lumMod val="50000"/>
                  </a:schemeClr>
                </a:solidFill>
                <a:latin typeface="Times New Roman" pitchFamily="18" charset="0"/>
                <a:ea typeface="Roboto" panose="02000000000000000000" pitchFamily="2" charset="0"/>
                <a:cs typeface="Times New Roman" pitchFamily="18" charset="0"/>
              </a:rPr>
              <a:t> </a:t>
            </a:r>
            <a:r>
              <a:rPr lang="en-US" sz="2400" dirty="0" err="1">
                <a:solidFill>
                  <a:schemeClr val="accent2">
                    <a:lumMod val="50000"/>
                  </a:schemeClr>
                </a:solidFill>
                <a:latin typeface="Times New Roman" pitchFamily="18" charset="0"/>
                <a:ea typeface="Roboto" panose="02000000000000000000" pitchFamily="2" charset="0"/>
                <a:cs typeface="Times New Roman" pitchFamily="18" charset="0"/>
              </a:rPr>
              <a:t>trên</a:t>
            </a:r>
            <a:r>
              <a:rPr lang="en-US" sz="2400" dirty="0">
                <a:solidFill>
                  <a:schemeClr val="accent2">
                    <a:lumMod val="50000"/>
                  </a:schemeClr>
                </a:solidFill>
                <a:latin typeface="Times New Roman" pitchFamily="18" charset="0"/>
                <a:ea typeface="Roboto" panose="02000000000000000000" pitchFamily="2" charset="0"/>
                <a:cs typeface="Times New Roman" pitchFamily="18" charset="0"/>
              </a:rPr>
              <a:t> </a:t>
            </a:r>
            <a:r>
              <a:rPr lang="en-US" sz="2400" dirty="0" err="1">
                <a:solidFill>
                  <a:schemeClr val="accent2">
                    <a:lumMod val="50000"/>
                  </a:schemeClr>
                </a:solidFill>
                <a:latin typeface="Times New Roman" pitchFamily="18" charset="0"/>
                <a:ea typeface="Roboto" panose="02000000000000000000" pitchFamily="2" charset="0"/>
                <a:cs typeface="Times New Roman" pitchFamily="18" charset="0"/>
              </a:rPr>
              <a:t>nhu</a:t>
            </a:r>
            <a:r>
              <a:rPr lang="en-US" sz="2400" dirty="0">
                <a:solidFill>
                  <a:schemeClr val="accent2">
                    <a:lumMod val="50000"/>
                  </a:schemeClr>
                </a:solidFill>
                <a:latin typeface="Times New Roman" pitchFamily="18" charset="0"/>
                <a:ea typeface="Roboto" panose="02000000000000000000" pitchFamily="2" charset="0"/>
                <a:cs typeface="Times New Roman" pitchFamily="18" charset="0"/>
              </a:rPr>
              <a:t> </a:t>
            </a:r>
            <a:r>
              <a:rPr lang="en-US" sz="2400" dirty="0" err="1">
                <a:solidFill>
                  <a:schemeClr val="accent2">
                    <a:lumMod val="50000"/>
                  </a:schemeClr>
                </a:solidFill>
                <a:latin typeface="Times New Roman" pitchFamily="18" charset="0"/>
                <a:ea typeface="Roboto" panose="02000000000000000000" pitchFamily="2" charset="0"/>
                <a:cs typeface="Times New Roman" pitchFamily="18" charset="0"/>
              </a:rPr>
              <a:t>cầu</a:t>
            </a:r>
            <a:r>
              <a:rPr lang="en-US" sz="2400" dirty="0">
                <a:solidFill>
                  <a:schemeClr val="accent2">
                    <a:lumMod val="50000"/>
                  </a:schemeClr>
                </a:solidFill>
                <a:latin typeface="Times New Roman" pitchFamily="18" charset="0"/>
                <a:ea typeface="Roboto" panose="02000000000000000000" pitchFamily="2" charset="0"/>
                <a:cs typeface="Times New Roman" pitchFamily="18" charset="0"/>
              </a:rPr>
              <a:t>, </a:t>
            </a:r>
            <a:r>
              <a:rPr lang="en-US" sz="2400" dirty="0" err="1">
                <a:solidFill>
                  <a:schemeClr val="accent2">
                    <a:lumMod val="50000"/>
                  </a:schemeClr>
                </a:solidFill>
                <a:latin typeface="Times New Roman" pitchFamily="18" charset="0"/>
                <a:ea typeface="Roboto" panose="02000000000000000000" pitchFamily="2" charset="0"/>
                <a:cs typeface="Times New Roman" pitchFamily="18" charset="0"/>
              </a:rPr>
              <a:t>hứng</a:t>
            </a:r>
            <a:r>
              <a:rPr lang="en-US" sz="2400" dirty="0">
                <a:solidFill>
                  <a:schemeClr val="accent2">
                    <a:lumMod val="50000"/>
                  </a:schemeClr>
                </a:solidFill>
                <a:latin typeface="Times New Roman" pitchFamily="18" charset="0"/>
                <a:ea typeface="Roboto" panose="02000000000000000000" pitchFamily="2" charset="0"/>
                <a:cs typeface="Times New Roman" pitchFamily="18" charset="0"/>
              </a:rPr>
              <a:t> </a:t>
            </a:r>
            <a:r>
              <a:rPr lang="en-US" sz="2400" dirty="0" err="1">
                <a:solidFill>
                  <a:schemeClr val="accent2">
                    <a:lumMod val="50000"/>
                  </a:schemeClr>
                </a:solidFill>
                <a:latin typeface="Times New Roman" pitchFamily="18" charset="0"/>
                <a:ea typeface="Roboto" panose="02000000000000000000" pitchFamily="2" charset="0"/>
                <a:cs typeface="Times New Roman" pitchFamily="18" charset="0"/>
              </a:rPr>
              <a:t>thú</a:t>
            </a:r>
            <a:r>
              <a:rPr lang="en-US" sz="2400" dirty="0">
                <a:solidFill>
                  <a:schemeClr val="accent2">
                    <a:lumMod val="50000"/>
                  </a:schemeClr>
                </a:solidFill>
                <a:latin typeface="Times New Roman" pitchFamily="18" charset="0"/>
                <a:ea typeface="Roboto" panose="02000000000000000000" pitchFamily="2" charset="0"/>
                <a:cs typeface="Times New Roman" pitchFamily="18" charset="0"/>
              </a:rPr>
              <a:t>, </a:t>
            </a:r>
            <a:r>
              <a:rPr lang="en-US" sz="2400" dirty="0" err="1">
                <a:solidFill>
                  <a:schemeClr val="accent2">
                    <a:lumMod val="50000"/>
                  </a:schemeClr>
                </a:solidFill>
                <a:latin typeface="Times New Roman" pitchFamily="18" charset="0"/>
                <a:ea typeface="Roboto" panose="02000000000000000000" pitchFamily="2" charset="0"/>
                <a:cs typeface="Times New Roman" pitchFamily="18" charset="0"/>
              </a:rPr>
              <a:t>khả</a:t>
            </a:r>
            <a:r>
              <a:rPr lang="en-US" sz="2400" dirty="0">
                <a:solidFill>
                  <a:schemeClr val="accent2">
                    <a:lumMod val="50000"/>
                  </a:schemeClr>
                </a:solidFill>
                <a:latin typeface="Times New Roman" pitchFamily="18" charset="0"/>
                <a:ea typeface="Roboto" panose="02000000000000000000" pitchFamily="2" charset="0"/>
                <a:cs typeface="Times New Roman" pitchFamily="18" charset="0"/>
              </a:rPr>
              <a:t> </a:t>
            </a:r>
            <a:r>
              <a:rPr lang="en-US" sz="2400" dirty="0" err="1">
                <a:solidFill>
                  <a:schemeClr val="accent2">
                    <a:lumMod val="50000"/>
                  </a:schemeClr>
                </a:solidFill>
                <a:latin typeface="Times New Roman" pitchFamily="18" charset="0"/>
                <a:ea typeface="Roboto" panose="02000000000000000000" pitchFamily="2" charset="0"/>
                <a:cs typeface="Times New Roman" pitchFamily="18" charset="0"/>
              </a:rPr>
              <a:t>năng</a:t>
            </a:r>
            <a:r>
              <a:rPr lang="en-US" sz="2400" dirty="0">
                <a:solidFill>
                  <a:schemeClr val="accent2">
                    <a:lumMod val="50000"/>
                  </a:schemeClr>
                </a:solidFill>
                <a:latin typeface="Times New Roman" pitchFamily="18" charset="0"/>
                <a:ea typeface="Roboto" panose="02000000000000000000" pitchFamily="2" charset="0"/>
                <a:cs typeface="Times New Roman" pitchFamily="18" charset="0"/>
              </a:rPr>
              <a:t> </a:t>
            </a:r>
            <a:r>
              <a:rPr lang="en-US" sz="2400" dirty="0" err="1">
                <a:solidFill>
                  <a:schemeClr val="accent2">
                    <a:lumMod val="50000"/>
                  </a:schemeClr>
                </a:solidFill>
                <a:latin typeface="Times New Roman" pitchFamily="18" charset="0"/>
                <a:ea typeface="Roboto" panose="02000000000000000000" pitchFamily="2" charset="0"/>
                <a:cs typeface="Times New Roman" pitchFamily="18" charset="0"/>
              </a:rPr>
              <a:t>của</a:t>
            </a:r>
            <a:r>
              <a:rPr lang="en-US" sz="2400" dirty="0">
                <a:solidFill>
                  <a:schemeClr val="accent2">
                    <a:lumMod val="50000"/>
                  </a:schemeClr>
                </a:solidFill>
                <a:latin typeface="Times New Roman" pitchFamily="18" charset="0"/>
                <a:ea typeface="Roboto" panose="02000000000000000000" pitchFamily="2" charset="0"/>
                <a:cs typeface="Times New Roman" pitchFamily="18" charset="0"/>
              </a:rPr>
              <a:t> </a:t>
            </a:r>
            <a:r>
              <a:rPr lang="en-US" sz="2400" dirty="0" err="1">
                <a:solidFill>
                  <a:schemeClr val="accent2">
                    <a:lumMod val="50000"/>
                  </a:schemeClr>
                </a:solidFill>
                <a:latin typeface="Times New Roman" pitchFamily="18" charset="0"/>
                <a:ea typeface="Roboto" panose="02000000000000000000" pitchFamily="2" charset="0"/>
                <a:cs typeface="Times New Roman" pitchFamily="18" charset="0"/>
              </a:rPr>
              <a:t>trẻ</a:t>
            </a:r>
            <a:r>
              <a:rPr lang="en-US" sz="2400" dirty="0">
                <a:solidFill>
                  <a:schemeClr val="accent2">
                    <a:lumMod val="50000"/>
                  </a:schemeClr>
                </a:solidFill>
                <a:latin typeface="Times New Roman" pitchFamily="18" charset="0"/>
                <a:ea typeface="Roboto" panose="02000000000000000000" pitchFamily="2" charset="0"/>
                <a:cs typeface="Times New Roman" pitchFamily="18" charset="0"/>
              </a:rPr>
              <a:t>; </a:t>
            </a:r>
            <a:r>
              <a:rPr lang="en-US" sz="2400" dirty="0" err="1">
                <a:solidFill>
                  <a:schemeClr val="accent2">
                    <a:lumMod val="50000"/>
                  </a:schemeClr>
                </a:solidFill>
                <a:latin typeface="Times New Roman" pitchFamily="18" charset="0"/>
                <a:ea typeface="Roboto" panose="02000000000000000000" pitchFamily="2" charset="0"/>
                <a:cs typeface="Times New Roman" pitchFamily="18" charset="0"/>
              </a:rPr>
              <a:t>điều</a:t>
            </a:r>
            <a:r>
              <a:rPr lang="en-US" sz="2400" dirty="0">
                <a:solidFill>
                  <a:schemeClr val="accent2">
                    <a:lumMod val="50000"/>
                  </a:schemeClr>
                </a:solidFill>
                <a:latin typeface="Times New Roman" pitchFamily="18" charset="0"/>
                <a:ea typeface="Roboto" panose="02000000000000000000" pitchFamily="2" charset="0"/>
                <a:cs typeface="Times New Roman" pitchFamily="18" charset="0"/>
              </a:rPr>
              <a:t> </a:t>
            </a:r>
            <a:r>
              <a:rPr lang="en-US" sz="2400" dirty="0" err="1">
                <a:solidFill>
                  <a:schemeClr val="accent2">
                    <a:lumMod val="50000"/>
                  </a:schemeClr>
                </a:solidFill>
                <a:latin typeface="Times New Roman" pitchFamily="18" charset="0"/>
                <a:ea typeface="Roboto" panose="02000000000000000000" pitchFamily="2" charset="0"/>
                <a:cs typeface="Times New Roman" pitchFamily="18" charset="0"/>
              </a:rPr>
              <a:t>kiện</a:t>
            </a:r>
            <a:r>
              <a:rPr lang="en-US" sz="2400" dirty="0">
                <a:solidFill>
                  <a:schemeClr val="accent2">
                    <a:lumMod val="50000"/>
                  </a:schemeClr>
                </a:solidFill>
                <a:latin typeface="Times New Roman" pitchFamily="18" charset="0"/>
                <a:ea typeface="Roboto" panose="02000000000000000000" pitchFamily="2" charset="0"/>
                <a:cs typeface="Times New Roman" pitchFamily="18" charset="0"/>
              </a:rPr>
              <a:t> </a:t>
            </a:r>
            <a:r>
              <a:rPr lang="en-US" sz="2400" dirty="0" err="1">
                <a:solidFill>
                  <a:schemeClr val="accent2">
                    <a:lumMod val="50000"/>
                  </a:schemeClr>
                </a:solidFill>
                <a:latin typeface="Times New Roman" pitchFamily="18" charset="0"/>
                <a:ea typeface="Roboto" panose="02000000000000000000" pitchFamily="2" charset="0"/>
                <a:cs typeface="Times New Roman" pitchFamily="18" charset="0"/>
              </a:rPr>
              <a:t>sống</a:t>
            </a:r>
            <a:r>
              <a:rPr lang="en-US" sz="2400" dirty="0">
                <a:solidFill>
                  <a:schemeClr val="accent2">
                    <a:lumMod val="50000"/>
                  </a:schemeClr>
                </a:solidFill>
                <a:latin typeface="Times New Roman" pitchFamily="18" charset="0"/>
                <a:ea typeface="Roboto" panose="02000000000000000000" pitchFamily="2" charset="0"/>
                <a:cs typeface="Times New Roman" pitchFamily="18" charset="0"/>
              </a:rPr>
              <a:t> </a:t>
            </a:r>
            <a:r>
              <a:rPr lang="en-US" sz="2400" dirty="0" err="1">
                <a:solidFill>
                  <a:schemeClr val="accent2">
                    <a:lumMod val="50000"/>
                  </a:schemeClr>
                </a:solidFill>
                <a:latin typeface="Times New Roman" pitchFamily="18" charset="0"/>
                <a:ea typeface="Roboto" panose="02000000000000000000" pitchFamily="2" charset="0"/>
                <a:cs typeface="Times New Roman" pitchFamily="18" charset="0"/>
              </a:rPr>
              <a:t>và</a:t>
            </a:r>
            <a:r>
              <a:rPr lang="en-US" sz="2400" dirty="0">
                <a:solidFill>
                  <a:schemeClr val="accent2">
                    <a:lumMod val="50000"/>
                  </a:schemeClr>
                </a:solidFill>
                <a:latin typeface="Times New Roman" pitchFamily="18" charset="0"/>
                <a:ea typeface="Roboto" panose="02000000000000000000" pitchFamily="2" charset="0"/>
                <a:cs typeface="Times New Roman" pitchFamily="18" charset="0"/>
              </a:rPr>
              <a:t> </a:t>
            </a:r>
            <a:r>
              <a:rPr lang="en-US" sz="2400" dirty="0" err="1">
                <a:solidFill>
                  <a:schemeClr val="accent2">
                    <a:lumMod val="50000"/>
                  </a:schemeClr>
                </a:solidFill>
                <a:latin typeface="Times New Roman" pitchFamily="18" charset="0"/>
                <a:ea typeface="Roboto" panose="02000000000000000000" pitchFamily="2" charset="0"/>
                <a:cs typeface="Times New Roman" pitchFamily="18" charset="0"/>
              </a:rPr>
              <a:t>điều</a:t>
            </a:r>
            <a:r>
              <a:rPr lang="en-US" sz="2400" dirty="0">
                <a:solidFill>
                  <a:schemeClr val="accent2">
                    <a:lumMod val="50000"/>
                  </a:schemeClr>
                </a:solidFill>
                <a:latin typeface="Times New Roman" pitchFamily="18" charset="0"/>
                <a:ea typeface="Roboto" panose="02000000000000000000" pitchFamily="2" charset="0"/>
                <a:cs typeface="Times New Roman" pitchFamily="18" charset="0"/>
              </a:rPr>
              <a:t> </a:t>
            </a:r>
            <a:r>
              <a:rPr lang="en-US" sz="2400" dirty="0" err="1">
                <a:solidFill>
                  <a:schemeClr val="accent2">
                    <a:lumMod val="50000"/>
                  </a:schemeClr>
                </a:solidFill>
                <a:latin typeface="Times New Roman" pitchFamily="18" charset="0"/>
                <a:ea typeface="Roboto" panose="02000000000000000000" pitchFamily="2" charset="0"/>
                <a:cs typeface="Times New Roman" pitchFamily="18" charset="0"/>
              </a:rPr>
              <a:t>kiện</a:t>
            </a:r>
            <a:r>
              <a:rPr lang="en-US" sz="2400" dirty="0">
                <a:solidFill>
                  <a:schemeClr val="accent2">
                    <a:lumMod val="50000"/>
                  </a:schemeClr>
                </a:solidFill>
                <a:latin typeface="Times New Roman" pitchFamily="18" charset="0"/>
                <a:ea typeface="Roboto" panose="02000000000000000000" pitchFamily="2" charset="0"/>
                <a:cs typeface="Times New Roman" pitchFamily="18" charset="0"/>
              </a:rPr>
              <a:t> </a:t>
            </a:r>
            <a:r>
              <a:rPr lang="en-US" sz="2400" dirty="0" err="1">
                <a:solidFill>
                  <a:schemeClr val="accent2">
                    <a:lumMod val="50000"/>
                  </a:schemeClr>
                </a:solidFill>
                <a:latin typeface="Times New Roman" pitchFamily="18" charset="0"/>
                <a:ea typeface="Roboto" panose="02000000000000000000" pitchFamily="2" charset="0"/>
                <a:cs typeface="Times New Roman" pitchFamily="18" charset="0"/>
              </a:rPr>
              <a:t>thực</a:t>
            </a:r>
            <a:r>
              <a:rPr lang="en-US" sz="2400" dirty="0">
                <a:solidFill>
                  <a:schemeClr val="accent2">
                    <a:lumMod val="50000"/>
                  </a:schemeClr>
                </a:solidFill>
                <a:latin typeface="Times New Roman" pitchFamily="18" charset="0"/>
                <a:ea typeface="Roboto" panose="02000000000000000000" pitchFamily="2" charset="0"/>
                <a:cs typeface="Times New Roman" pitchFamily="18" charset="0"/>
              </a:rPr>
              <a:t> </a:t>
            </a:r>
            <a:r>
              <a:rPr lang="en-US" sz="2400" dirty="0" err="1">
                <a:solidFill>
                  <a:schemeClr val="accent2">
                    <a:lumMod val="50000"/>
                  </a:schemeClr>
                </a:solidFill>
                <a:latin typeface="Times New Roman" pitchFamily="18" charset="0"/>
                <a:ea typeface="Roboto" panose="02000000000000000000" pitchFamily="2" charset="0"/>
                <a:cs typeface="Times New Roman" pitchFamily="18" charset="0"/>
              </a:rPr>
              <a:t>tiễn</a:t>
            </a:r>
            <a:r>
              <a:rPr lang="en-US" sz="2400" dirty="0">
                <a:solidFill>
                  <a:schemeClr val="accent2">
                    <a:lumMod val="50000"/>
                  </a:schemeClr>
                </a:solidFill>
                <a:latin typeface="Times New Roman" pitchFamily="18" charset="0"/>
                <a:ea typeface="Roboto" panose="02000000000000000000" pitchFamily="2" charset="0"/>
                <a:cs typeface="Times New Roman" pitchFamily="18" charset="0"/>
              </a:rPr>
              <a:t> </a:t>
            </a:r>
            <a:r>
              <a:rPr lang="en-US" sz="2400" dirty="0" err="1">
                <a:solidFill>
                  <a:schemeClr val="accent2">
                    <a:lumMod val="50000"/>
                  </a:schemeClr>
                </a:solidFill>
                <a:latin typeface="Times New Roman" pitchFamily="18" charset="0"/>
                <a:ea typeface="Roboto" panose="02000000000000000000" pitchFamily="2" charset="0"/>
                <a:cs typeface="Times New Roman" pitchFamily="18" charset="0"/>
              </a:rPr>
              <a:t>tại</a:t>
            </a:r>
            <a:r>
              <a:rPr lang="en-US" sz="2400" dirty="0">
                <a:solidFill>
                  <a:schemeClr val="accent2">
                    <a:lumMod val="50000"/>
                  </a:schemeClr>
                </a:solidFill>
                <a:latin typeface="Times New Roman" pitchFamily="18" charset="0"/>
                <a:ea typeface="Roboto" panose="02000000000000000000" pitchFamily="2" charset="0"/>
                <a:cs typeface="Times New Roman" pitchFamily="18" charset="0"/>
              </a:rPr>
              <a:t> </a:t>
            </a:r>
            <a:r>
              <a:rPr lang="en-US" sz="2400" dirty="0" err="1">
                <a:solidFill>
                  <a:schemeClr val="accent2">
                    <a:lumMod val="50000"/>
                  </a:schemeClr>
                </a:solidFill>
                <a:latin typeface="Times New Roman" pitchFamily="18" charset="0"/>
                <a:ea typeface="Roboto" panose="02000000000000000000" pitchFamily="2" charset="0"/>
                <a:cs typeface="Times New Roman" pitchFamily="18" charset="0"/>
              </a:rPr>
              <a:t>cơ</a:t>
            </a:r>
            <a:r>
              <a:rPr lang="en-US" sz="2400" dirty="0">
                <a:solidFill>
                  <a:schemeClr val="accent2">
                    <a:lumMod val="50000"/>
                  </a:schemeClr>
                </a:solidFill>
                <a:latin typeface="Times New Roman" pitchFamily="18" charset="0"/>
                <a:ea typeface="Roboto" panose="02000000000000000000" pitchFamily="2" charset="0"/>
                <a:cs typeface="Times New Roman" pitchFamily="18" charset="0"/>
              </a:rPr>
              <a:t> </a:t>
            </a:r>
            <a:r>
              <a:rPr lang="en-US" sz="2400" dirty="0" err="1">
                <a:solidFill>
                  <a:schemeClr val="accent2">
                    <a:lumMod val="50000"/>
                  </a:schemeClr>
                </a:solidFill>
                <a:latin typeface="Times New Roman" pitchFamily="18" charset="0"/>
                <a:ea typeface="Roboto" panose="02000000000000000000" pitchFamily="2" charset="0"/>
                <a:cs typeface="Times New Roman" pitchFamily="18" charset="0"/>
              </a:rPr>
              <a:t>sở</a:t>
            </a:r>
            <a:r>
              <a:rPr lang="en-US" sz="2400" dirty="0">
                <a:solidFill>
                  <a:schemeClr val="accent2">
                    <a:lumMod val="50000"/>
                  </a:schemeClr>
                </a:solidFill>
                <a:latin typeface="Times New Roman" pitchFamily="18" charset="0"/>
                <a:ea typeface="Roboto" panose="02000000000000000000" pitchFamily="2" charset="0"/>
                <a:cs typeface="Times New Roman" pitchFamily="18" charset="0"/>
              </a:rPr>
              <a:t> GDMN </a:t>
            </a:r>
            <a:r>
              <a:rPr lang="en-US" sz="2400" dirty="0" err="1">
                <a:solidFill>
                  <a:schemeClr val="accent2">
                    <a:lumMod val="50000"/>
                  </a:schemeClr>
                </a:solidFill>
                <a:latin typeface="Times New Roman" pitchFamily="18" charset="0"/>
                <a:ea typeface="Roboto" panose="02000000000000000000" pitchFamily="2" charset="0"/>
                <a:cs typeface="Times New Roman" pitchFamily="18" charset="0"/>
              </a:rPr>
              <a:t>và</a:t>
            </a:r>
            <a:r>
              <a:rPr lang="en-US" sz="2400" dirty="0">
                <a:solidFill>
                  <a:schemeClr val="accent2">
                    <a:lumMod val="50000"/>
                  </a:schemeClr>
                </a:solidFill>
                <a:latin typeface="Times New Roman" pitchFamily="18" charset="0"/>
                <a:ea typeface="Roboto" panose="02000000000000000000" pitchFamily="2" charset="0"/>
                <a:cs typeface="Times New Roman" pitchFamily="18" charset="0"/>
              </a:rPr>
              <a:t> </a:t>
            </a:r>
            <a:r>
              <a:rPr lang="en-US" sz="2400" dirty="0" err="1">
                <a:solidFill>
                  <a:schemeClr val="accent2">
                    <a:lumMod val="50000"/>
                  </a:schemeClr>
                </a:solidFill>
                <a:latin typeface="Times New Roman" pitchFamily="18" charset="0"/>
                <a:ea typeface="Roboto" panose="02000000000000000000" pitchFamily="2" charset="0"/>
                <a:cs typeface="Times New Roman" pitchFamily="18" charset="0"/>
              </a:rPr>
              <a:t>địa</a:t>
            </a:r>
            <a:r>
              <a:rPr lang="en-US" sz="2400" dirty="0">
                <a:solidFill>
                  <a:schemeClr val="accent2">
                    <a:lumMod val="50000"/>
                  </a:schemeClr>
                </a:solidFill>
                <a:latin typeface="Times New Roman" pitchFamily="18" charset="0"/>
                <a:ea typeface="Roboto" panose="02000000000000000000" pitchFamily="2" charset="0"/>
                <a:cs typeface="Times New Roman" pitchFamily="18" charset="0"/>
              </a:rPr>
              <a:t> </a:t>
            </a:r>
            <a:r>
              <a:rPr lang="en-US" sz="2400" dirty="0" err="1">
                <a:solidFill>
                  <a:schemeClr val="accent2">
                    <a:lumMod val="50000"/>
                  </a:schemeClr>
                </a:solidFill>
                <a:latin typeface="Times New Roman" pitchFamily="18" charset="0"/>
                <a:ea typeface="Roboto" panose="02000000000000000000" pitchFamily="2" charset="0"/>
                <a:cs typeface="Times New Roman" pitchFamily="18" charset="0"/>
              </a:rPr>
              <a:t>phương</a:t>
            </a:r>
            <a:r>
              <a:rPr lang="en-US" sz="2400" dirty="0">
                <a:solidFill>
                  <a:schemeClr val="accent2">
                    <a:lumMod val="50000"/>
                  </a:schemeClr>
                </a:solidFill>
                <a:latin typeface="Times New Roman" pitchFamily="18" charset="0"/>
                <a:ea typeface="Roboto" panose="02000000000000000000" pitchFamily="2" charset="0"/>
                <a:cs typeface="Times New Roman" pitchFamily="18" charset="0"/>
              </a:rPr>
              <a:t> </a:t>
            </a:r>
            <a:r>
              <a:rPr lang="en-US" sz="2400" dirty="0" err="1">
                <a:solidFill>
                  <a:schemeClr val="accent2">
                    <a:lumMod val="50000"/>
                  </a:schemeClr>
                </a:solidFill>
                <a:latin typeface="Times New Roman" pitchFamily="18" charset="0"/>
                <a:ea typeface="Roboto" panose="02000000000000000000" pitchFamily="2" charset="0"/>
                <a:cs typeface="Times New Roman" pitchFamily="18" charset="0"/>
              </a:rPr>
              <a:t>nơi</a:t>
            </a:r>
            <a:r>
              <a:rPr lang="en-US" sz="2400" dirty="0">
                <a:solidFill>
                  <a:schemeClr val="accent2">
                    <a:lumMod val="50000"/>
                  </a:schemeClr>
                </a:solidFill>
                <a:latin typeface="Times New Roman" pitchFamily="18" charset="0"/>
                <a:ea typeface="Roboto" panose="02000000000000000000" pitchFamily="2" charset="0"/>
                <a:cs typeface="Times New Roman" pitchFamily="18" charset="0"/>
              </a:rPr>
              <a:t> </a:t>
            </a:r>
            <a:r>
              <a:rPr lang="en-US" sz="2400" dirty="0" err="1">
                <a:solidFill>
                  <a:schemeClr val="accent2">
                    <a:lumMod val="50000"/>
                  </a:schemeClr>
                </a:solidFill>
                <a:latin typeface="Times New Roman" pitchFamily="18" charset="0"/>
                <a:ea typeface="Roboto" panose="02000000000000000000" pitchFamily="2" charset="0"/>
                <a:cs typeface="Times New Roman" pitchFamily="18" charset="0"/>
              </a:rPr>
              <a:t>trẻ</a:t>
            </a:r>
            <a:r>
              <a:rPr lang="en-US" sz="2400" dirty="0">
                <a:solidFill>
                  <a:schemeClr val="accent2">
                    <a:lumMod val="50000"/>
                  </a:schemeClr>
                </a:solidFill>
                <a:latin typeface="Times New Roman" pitchFamily="18" charset="0"/>
                <a:ea typeface="Roboto" panose="02000000000000000000" pitchFamily="2" charset="0"/>
                <a:cs typeface="Times New Roman" pitchFamily="18" charset="0"/>
              </a:rPr>
              <a:t> </a:t>
            </a:r>
            <a:r>
              <a:rPr lang="en-US" sz="2400" dirty="0" err="1">
                <a:solidFill>
                  <a:schemeClr val="accent2">
                    <a:lumMod val="50000"/>
                  </a:schemeClr>
                </a:solidFill>
                <a:latin typeface="Times New Roman" pitchFamily="18" charset="0"/>
                <a:ea typeface="Roboto" panose="02000000000000000000" pitchFamily="2" charset="0"/>
                <a:cs typeface="Times New Roman" pitchFamily="18" charset="0"/>
              </a:rPr>
              <a:t>sinh</a:t>
            </a:r>
            <a:r>
              <a:rPr lang="en-US" sz="2400" dirty="0">
                <a:solidFill>
                  <a:schemeClr val="accent2">
                    <a:lumMod val="50000"/>
                  </a:schemeClr>
                </a:solidFill>
                <a:latin typeface="Times New Roman" pitchFamily="18" charset="0"/>
                <a:ea typeface="Roboto" panose="02000000000000000000" pitchFamily="2" charset="0"/>
                <a:cs typeface="Times New Roman" pitchFamily="18" charset="0"/>
              </a:rPr>
              <a:t> </a:t>
            </a:r>
            <a:r>
              <a:rPr lang="en-US" sz="2400" dirty="0" err="1">
                <a:solidFill>
                  <a:schemeClr val="accent2">
                    <a:lumMod val="50000"/>
                  </a:schemeClr>
                </a:solidFill>
                <a:latin typeface="Times New Roman" pitchFamily="18" charset="0"/>
                <a:ea typeface="Roboto" panose="02000000000000000000" pitchFamily="2" charset="0"/>
                <a:cs typeface="Times New Roman" pitchFamily="18" charset="0"/>
              </a:rPr>
              <a:t>sống</a:t>
            </a:r>
            <a:endParaRPr lang="en-US" sz="2400" b="1" dirty="0">
              <a:solidFill>
                <a:schemeClr val="accent2">
                  <a:lumMod val="50000"/>
                </a:schemeClr>
              </a:solidFill>
              <a:latin typeface="Times New Roman" pitchFamily="18" charset="0"/>
              <a:ea typeface="Roboto" panose="02000000000000000000" pitchFamily="2" charset="0"/>
              <a:cs typeface="Times New Roman" pitchFamily="18" charset="0"/>
            </a:endParaRPr>
          </a:p>
        </p:txBody>
      </p:sp>
      <p:sp>
        <p:nvSpPr>
          <p:cNvPr id="3" name="Rectangle 2">
            <a:extLst>
              <a:ext uri="{FF2B5EF4-FFF2-40B4-BE49-F238E27FC236}">
                <a16:creationId xmlns:a16="http://schemas.microsoft.com/office/drawing/2014/main" id="{63E242F9-54B6-E1E7-83FA-E96868F8D42B}"/>
              </a:ext>
            </a:extLst>
          </p:cNvPr>
          <p:cNvSpPr/>
          <p:nvPr/>
        </p:nvSpPr>
        <p:spPr>
          <a:xfrm>
            <a:off x="951108" y="3651611"/>
            <a:ext cx="10659923" cy="1144057"/>
          </a:xfrm>
          <a:prstGeom prst="rect">
            <a:avLst/>
          </a:prstGeom>
          <a:no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nSpc>
                <a:spcPct val="150000"/>
              </a:lnSpc>
            </a:pPr>
            <a:r>
              <a:rPr lang="en-US" sz="2400" dirty="0" err="1">
                <a:solidFill>
                  <a:schemeClr val="accent2">
                    <a:lumMod val="50000"/>
                  </a:schemeClr>
                </a:solidFill>
                <a:latin typeface="Times New Roman" pitchFamily="18" charset="0"/>
                <a:ea typeface="Roboto" panose="02000000000000000000" pitchFamily="2" charset="0"/>
                <a:cs typeface="Times New Roman" pitchFamily="18" charset="0"/>
              </a:rPr>
              <a:t>Tạo</a:t>
            </a:r>
            <a:r>
              <a:rPr lang="en-US" sz="2400" dirty="0">
                <a:solidFill>
                  <a:schemeClr val="accent2">
                    <a:lumMod val="50000"/>
                  </a:schemeClr>
                </a:solidFill>
                <a:latin typeface="Times New Roman" pitchFamily="18" charset="0"/>
                <a:ea typeface="Roboto" panose="02000000000000000000" pitchFamily="2" charset="0"/>
                <a:cs typeface="Times New Roman" pitchFamily="18" charset="0"/>
              </a:rPr>
              <a:t> </a:t>
            </a:r>
            <a:r>
              <a:rPr lang="en-US" sz="2400" dirty="0" err="1">
                <a:solidFill>
                  <a:schemeClr val="accent2">
                    <a:lumMod val="50000"/>
                  </a:schemeClr>
                </a:solidFill>
                <a:latin typeface="Times New Roman" pitchFamily="18" charset="0"/>
                <a:ea typeface="Roboto" panose="02000000000000000000" pitchFamily="2" charset="0"/>
                <a:cs typeface="Times New Roman" pitchFamily="18" charset="0"/>
              </a:rPr>
              <a:t>cơ</a:t>
            </a:r>
            <a:r>
              <a:rPr lang="en-US" sz="2400" dirty="0">
                <a:solidFill>
                  <a:schemeClr val="accent2">
                    <a:lumMod val="50000"/>
                  </a:schemeClr>
                </a:solidFill>
                <a:latin typeface="Times New Roman" pitchFamily="18" charset="0"/>
                <a:ea typeface="Roboto" panose="02000000000000000000" pitchFamily="2" charset="0"/>
                <a:cs typeface="Times New Roman" pitchFamily="18" charset="0"/>
              </a:rPr>
              <a:t> </a:t>
            </a:r>
            <a:r>
              <a:rPr lang="en-US" sz="2400" dirty="0" err="1">
                <a:solidFill>
                  <a:schemeClr val="accent2">
                    <a:lumMod val="50000"/>
                  </a:schemeClr>
                </a:solidFill>
                <a:latin typeface="Times New Roman" pitchFamily="18" charset="0"/>
                <a:ea typeface="Roboto" panose="02000000000000000000" pitchFamily="2" charset="0"/>
                <a:cs typeface="Times New Roman" pitchFamily="18" charset="0"/>
              </a:rPr>
              <a:t>hội</a:t>
            </a:r>
            <a:r>
              <a:rPr lang="en-US" sz="2400" dirty="0">
                <a:solidFill>
                  <a:schemeClr val="accent2">
                    <a:lumMod val="50000"/>
                  </a:schemeClr>
                </a:solidFill>
                <a:latin typeface="Times New Roman" pitchFamily="18" charset="0"/>
                <a:ea typeface="Roboto" panose="02000000000000000000" pitchFamily="2" charset="0"/>
                <a:cs typeface="Times New Roman" pitchFamily="18" charset="0"/>
              </a:rPr>
              <a:t> </a:t>
            </a:r>
            <a:r>
              <a:rPr lang="en-US" sz="2400" dirty="0" err="1">
                <a:solidFill>
                  <a:schemeClr val="accent2">
                    <a:lumMod val="50000"/>
                  </a:schemeClr>
                </a:solidFill>
                <a:latin typeface="Times New Roman" pitchFamily="18" charset="0"/>
                <a:ea typeface="Roboto" panose="02000000000000000000" pitchFamily="2" charset="0"/>
                <a:cs typeface="Times New Roman" pitchFamily="18" charset="0"/>
              </a:rPr>
              <a:t>cho</a:t>
            </a:r>
            <a:r>
              <a:rPr lang="en-US" sz="2400" dirty="0">
                <a:solidFill>
                  <a:schemeClr val="accent2">
                    <a:lumMod val="50000"/>
                  </a:schemeClr>
                </a:solidFill>
                <a:latin typeface="Times New Roman" pitchFamily="18" charset="0"/>
                <a:ea typeface="Roboto" panose="02000000000000000000" pitchFamily="2" charset="0"/>
                <a:cs typeface="Times New Roman" pitchFamily="18" charset="0"/>
              </a:rPr>
              <a:t> </a:t>
            </a:r>
            <a:r>
              <a:rPr lang="en-US" sz="2400" dirty="0" err="1">
                <a:solidFill>
                  <a:schemeClr val="accent2">
                    <a:lumMod val="50000"/>
                  </a:schemeClr>
                </a:solidFill>
                <a:latin typeface="Times New Roman" pitchFamily="18" charset="0"/>
                <a:ea typeface="Roboto" panose="02000000000000000000" pitchFamily="2" charset="0"/>
                <a:cs typeface="Times New Roman" pitchFamily="18" charset="0"/>
              </a:rPr>
              <a:t>trẻ</a:t>
            </a:r>
            <a:r>
              <a:rPr lang="en-US" sz="2400" dirty="0">
                <a:solidFill>
                  <a:schemeClr val="accent2">
                    <a:lumMod val="50000"/>
                  </a:schemeClr>
                </a:solidFill>
                <a:latin typeface="Times New Roman" pitchFamily="18" charset="0"/>
                <a:ea typeface="Roboto" panose="02000000000000000000" pitchFamily="2" charset="0"/>
                <a:cs typeface="Times New Roman" pitchFamily="18" charset="0"/>
              </a:rPr>
              <a:t> </a:t>
            </a:r>
            <a:r>
              <a:rPr lang="en-US" sz="2400" dirty="0" err="1">
                <a:solidFill>
                  <a:schemeClr val="accent2">
                    <a:lumMod val="50000"/>
                  </a:schemeClr>
                </a:solidFill>
                <a:latin typeface="Times New Roman" pitchFamily="18" charset="0"/>
                <a:ea typeface="Roboto" panose="02000000000000000000" pitchFamily="2" charset="0"/>
                <a:cs typeface="Times New Roman" pitchFamily="18" charset="0"/>
              </a:rPr>
              <a:t>được</a:t>
            </a:r>
            <a:r>
              <a:rPr lang="en-US" sz="2400" dirty="0">
                <a:solidFill>
                  <a:schemeClr val="accent2">
                    <a:lumMod val="50000"/>
                  </a:schemeClr>
                </a:solidFill>
                <a:latin typeface="Times New Roman" pitchFamily="18" charset="0"/>
                <a:ea typeface="Roboto" panose="02000000000000000000" pitchFamily="2" charset="0"/>
                <a:cs typeface="Times New Roman" pitchFamily="18" charset="0"/>
              </a:rPr>
              <a:t> </a:t>
            </a:r>
            <a:r>
              <a:rPr lang="en-US" sz="2400" dirty="0" err="1">
                <a:solidFill>
                  <a:schemeClr val="accent2">
                    <a:lumMod val="50000"/>
                  </a:schemeClr>
                </a:solidFill>
                <a:latin typeface="Times New Roman" pitchFamily="18" charset="0"/>
                <a:ea typeface="Roboto" panose="02000000000000000000" pitchFamily="2" charset="0"/>
                <a:cs typeface="Times New Roman" pitchFamily="18" charset="0"/>
              </a:rPr>
              <a:t>phát</a:t>
            </a:r>
            <a:r>
              <a:rPr lang="en-US" sz="2400" dirty="0">
                <a:solidFill>
                  <a:schemeClr val="accent2">
                    <a:lumMod val="50000"/>
                  </a:schemeClr>
                </a:solidFill>
                <a:latin typeface="Times New Roman" pitchFamily="18" charset="0"/>
                <a:ea typeface="Roboto" panose="02000000000000000000" pitchFamily="2" charset="0"/>
                <a:cs typeface="Times New Roman" pitchFamily="18" charset="0"/>
              </a:rPr>
              <a:t> </a:t>
            </a:r>
            <a:r>
              <a:rPr lang="en-US" sz="2400" dirty="0" err="1">
                <a:solidFill>
                  <a:schemeClr val="accent2">
                    <a:lumMod val="50000"/>
                  </a:schemeClr>
                </a:solidFill>
                <a:latin typeface="Times New Roman" pitchFamily="18" charset="0"/>
                <a:ea typeface="Roboto" panose="02000000000000000000" pitchFamily="2" charset="0"/>
                <a:cs typeface="Times New Roman" pitchFamily="18" charset="0"/>
              </a:rPr>
              <a:t>triển</a:t>
            </a:r>
            <a:r>
              <a:rPr lang="en-US" sz="2400" dirty="0">
                <a:solidFill>
                  <a:schemeClr val="accent2">
                    <a:lumMod val="50000"/>
                  </a:schemeClr>
                </a:solidFill>
                <a:latin typeface="Times New Roman" pitchFamily="18" charset="0"/>
                <a:ea typeface="Roboto" panose="02000000000000000000" pitchFamily="2" charset="0"/>
                <a:cs typeface="Times New Roman" pitchFamily="18" charset="0"/>
              </a:rPr>
              <a:t> </a:t>
            </a:r>
            <a:r>
              <a:rPr lang="en-US" sz="2400" dirty="0" err="1">
                <a:solidFill>
                  <a:schemeClr val="accent2">
                    <a:lumMod val="50000"/>
                  </a:schemeClr>
                </a:solidFill>
                <a:latin typeface="Times New Roman" pitchFamily="18" charset="0"/>
                <a:ea typeface="Roboto" panose="02000000000000000000" pitchFamily="2" charset="0"/>
                <a:cs typeface="Times New Roman" pitchFamily="18" charset="0"/>
              </a:rPr>
              <a:t>bản</a:t>
            </a:r>
            <a:r>
              <a:rPr lang="en-US" sz="2400" dirty="0">
                <a:solidFill>
                  <a:schemeClr val="accent2">
                    <a:lumMod val="50000"/>
                  </a:schemeClr>
                </a:solidFill>
                <a:latin typeface="Times New Roman" pitchFamily="18" charset="0"/>
                <a:ea typeface="Roboto" panose="02000000000000000000" pitchFamily="2" charset="0"/>
                <a:cs typeface="Times New Roman" pitchFamily="18" charset="0"/>
              </a:rPr>
              <a:t> </a:t>
            </a:r>
            <a:r>
              <a:rPr lang="en-US" sz="2400" dirty="0" err="1">
                <a:solidFill>
                  <a:schemeClr val="accent2">
                    <a:lumMod val="50000"/>
                  </a:schemeClr>
                </a:solidFill>
                <a:latin typeface="Times New Roman" pitchFamily="18" charset="0"/>
                <a:ea typeface="Roboto" panose="02000000000000000000" pitchFamily="2" charset="0"/>
                <a:cs typeface="Times New Roman" pitchFamily="18" charset="0"/>
              </a:rPr>
              <a:t>thân</a:t>
            </a:r>
            <a:r>
              <a:rPr lang="en-US" sz="2400" dirty="0">
                <a:solidFill>
                  <a:schemeClr val="accent2">
                    <a:lumMod val="50000"/>
                  </a:schemeClr>
                </a:solidFill>
                <a:latin typeface="Times New Roman" pitchFamily="18" charset="0"/>
                <a:ea typeface="Roboto" panose="02000000000000000000" pitchFamily="2" charset="0"/>
                <a:cs typeface="Times New Roman" pitchFamily="18" charset="0"/>
              </a:rPr>
              <a:t> </a:t>
            </a:r>
            <a:r>
              <a:rPr lang="en-US" sz="2400" dirty="0" err="1">
                <a:solidFill>
                  <a:schemeClr val="accent2">
                    <a:lumMod val="50000"/>
                  </a:schemeClr>
                </a:solidFill>
                <a:latin typeface="Times New Roman" pitchFamily="18" charset="0"/>
                <a:ea typeface="Roboto" panose="02000000000000000000" pitchFamily="2" charset="0"/>
                <a:cs typeface="Times New Roman" pitchFamily="18" charset="0"/>
              </a:rPr>
              <a:t>phù</a:t>
            </a:r>
            <a:r>
              <a:rPr lang="en-US" sz="2400" dirty="0">
                <a:solidFill>
                  <a:schemeClr val="accent2">
                    <a:lumMod val="50000"/>
                  </a:schemeClr>
                </a:solidFill>
                <a:latin typeface="Times New Roman" pitchFamily="18" charset="0"/>
                <a:ea typeface="Roboto" panose="02000000000000000000" pitchFamily="2" charset="0"/>
                <a:cs typeface="Times New Roman" pitchFamily="18" charset="0"/>
              </a:rPr>
              <a:t> </a:t>
            </a:r>
            <a:r>
              <a:rPr lang="en-US" sz="2400" dirty="0" err="1">
                <a:solidFill>
                  <a:schemeClr val="accent2">
                    <a:lumMod val="50000"/>
                  </a:schemeClr>
                </a:solidFill>
                <a:latin typeface="Times New Roman" pitchFamily="18" charset="0"/>
                <a:ea typeface="Roboto" panose="02000000000000000000" pitchFamily="2" charset="0"/>
                <a:cs typeface="Times New Roman" pitchFamily="18" charset="0"/>
              </a:rPr>
              <a:t>hợp</a:t>
            </a:r>
            <a:r>
              <a:rPr lang="en-US" sz="2400" dirty="0">
                <a:solidFill>
                  <a:schemeClr val="accent2">
                    <a:lumMod val="50000"/>
                  </a:schemeClr>
                </a:solidFill>
                <a:latin typeface="Times New Roman" pitchFamily="18" charset="0"/>
                <a:ea typeface="Roboto" panose="02000000000000000000" pitchFamily="2" charset="0"/>
                <a:cs typeface="Times New Roman" pitchFamily="18" charset="0"/>
              </a:rPr>
              <a:t> </a:t>
            </a:r>
            <a:r>
              <a:rPr lang="en-US" sz="2400" dirty="0" err="1">
                <a:solidFill>
                  <a:schemeClr val="accent2">
                    <a:lumMod val="50000"/>
                  </a:schemeClr>
                </a:solidFill>
                <a:latin typeface="Times New Roman" pitchFamily="18" charset="0"/>
                <a:ea typeface="Roboto" panose="02000000000000000000" pitchFamily="2" charset="0"/>
                <a:cs typeface="Times New Roman" pitchFamily="18" charset="0"/>
              </a:rPr>
              <a:t>với</a:t>
            </a:r>
            <a:r>
              <a:rPr lang="en-US" sz="2400" dirty="0">
                <a:solidFill>
                  <a:schemeClr val="accent2">
                    <a:lumMod val="50000"/>
                  </a:schemeClr>
                </a:solidFill>
                <a:latin typeface="Times New Roman" pitchFamily="18" charset="0"/>
                <a:ea typeface="Roboto" panose="02000000000000000000" pitchFamily="2" charset="0"/>
                <a:cs typeface="Times New Roman" pitchFamily="18" charset="0"/>
              </a:rPr>
              <a:t> </a:t>
            </a:r>
            <a:r>
              <a:rPr lang="en-US" sz="2400" dirty="0" err="1">
                <a:solidFill>
                  <a:schemeClr val="accent2">
                    <a:lumMod val="50000"/>
                  </a:schemeClr>
                </a:solidFill>
                <a:latin typeface="Times New Roman" pitchFamily="18" charset="0"/>
                <a:ea typeface="Roboto" panose="02000000000000000000" pitchFamily="2" charset="0"/>
                <a:cs typeface="Times New Roman" pitchFamily="18" charset="0"/>
              </a:rPr>
              <a:t>đặc</a:t>
            </a:r>
            <a:r>
              <a:rPr lang="en-US" sz="2400" dirty="0">
                <a:solidFill>
                  <a:schemeClr val="accent2">
                    <a:lumMod val="50000"/>
                  </a:schemeClr>
                </a:solidFill>
                <a:latin typeface="Times New Roman" pitchFamily="18" charset="0"/>
                <a:ea typeface="Roboto" panose="02000000000000000000" pitchFamily="2" charset="0"/>
                <a:cs typeface="Times New Roman" pitchFamily="18" charset="0"/>
              </a:rPr>
              <a:t> </a:t>
            </a:r>
            <a:r>
              <a:rPr lang="en-US" sz="2400" dirty="0" err="1">
                <a:solidFill>
                  <a:schemeClr val="accent2">
                    <a:lumMod val="50000"/>
                  </a:schemeClr>
                </a:solidFill>
                <a:latin typeface="Times New Roman" pitchFamily="18" charset="0"/>
                <a:ea typeface="Roboto" panose="02000000000000000000" pitchFamily="2" charset="0"/>
                <a:cs typeface="Times New Roman" pitchFamily="18" charset="0"/>
              </a:rPr>
              <a:t>điểm</a:t>
            </a:r>
            <a:r>
              <a:rPr lang="en-US" sz="2400" dirty="0">
                <a:solidFill>
                  <a:schemeClr val="accent2">
                    <a:lumMod val="50000"/>
                  </a:schemeClr>
                </a:solidFill>
                <a:latin typeface="Times New Roman" pitchFamily="18" charset="0"/>
                <a:ea typeface="Roboto" panose="02000000000000000000" pitchFamily="2" charset="0"/>
                <a:cs typeface="Times New Roman" pitchFamily="18" charset="0"/>
              </a:rPr>
              <a:t> </a:t>
            </a:r>
            <a:r>
              <a:rPr lang="en-US" sz="2400" dirty="0" err="1">
                <a:solidFill>
                  <a:schemeClr val="accent2">
                    <a:lumMod val="50000"/>
                  </a:schemeClr>
                </a:solidFill>
                <a:latin typeface="Times New Roman" pitchFamily="18" charset="0"/>
                <a:ea typeface="Roboto" panose="02000000000000000000" pitchFamily="2" charset="0"/>
                <a:cs typeface="Times New Roman" pitchFamily="18" charset="0"/>
              </a:rPr>
              <a:t>cá</a:t>
            </a:r>
            <a:r>
              <a:rPr lang="en-US" sz="2400" dirty="0">
                <a:solidFill>
                  <a:schemeClr val="accent2">
                    <a:lumMod val="50000"/>
                  </a:schemeClr>
                </a:solidFill>
                <a:latin typeface="Times New Roman" pitchFamily="18" charset="0"/>
                <a:ea typeface="Roboto" panose="02000000000000000000" pitchFamily="2" charset="0"/>
                <a:cs typeface="Times New Roman" pitchFamily="18" charset="0"/>
              </a:rPr>
              <a:t> </a:t>
            </a:r>
            <a:r>
              <a:rPr lang="en-US" sz="2400" dirty="0" err="1">
                <a:solidFill>
                  <a:schemeClr val="accent2">
                    <a:lumMod val="50000"/>
                  </a:schemeClr>
                </a:solidFill>
                <a:latin typeface="Times New Roman" pitchFamily="18" charset="0"/>
                <a:ea typeface="Roboto" panose="02000000000000000000" pitchFamily="2" charset="0"/>
                <a:cs typeface="Times New Roman" pitchFamily="18" charset="0"/>
              </a:rPr>
              <a:t>nhân</a:t>
            </a:r>
            <a:r>
              <a:rPr lang="en-US" sz="2400" dirty="0">
                <a:solidFill>
                  <a:schemeClr val="accent2">
                    <a:lumMod val="50000"/>
                  </a:schemeClr>
                </a:solidFill>
                <a:latin typeface="Times New Roman" pitchFamily="18" charset="0"/>
                <a:ea typeface="Roboto" panose="02000000000000000000" pitchFamily="2" charset="0"/>
                <a:cs typeface="Times New Roman" pitchFamily="18" charset="0"/>
              </a:rPr>
              <a:t> </a:t>
            </a:r>
            <a:r>
              <a:rPr lang="en-US" sz="2400" dirty="0" err="1">
                <a:solidFill>
                  <a:schemeClr val="accent2">
                    <a:lumMod val="50000"/>
                  </a:schemeClr>
                </a:solidFill>
                <a:latin typeface="Times New Roman" pitchFamily="18" charset="0"/>
                <a:ea typeface="Roboto" panose="02000000000000000000" pitchFamily="2" charset="0"/>
                <a:cs typeface="Times New Roman" pitchFamily="18" charset="0"/>
              </a:rPr>
              <a:t>và</a:t>
            </a:r>
            <a:r>
              <a:rPr lang="en-US" sz="2400" dirty="0">
                <a:solidFill>
                  <a:schemeClr val="accent2">
                    <a:lumMod val="50000"/>
                  </a:schemeClr>
                </a:solidFill>
                <a:latin typeface="Times New Roman" pitchFamily="18" charset="0"/>
                <a:ea typeface="Roboto" panose="02000000000000000000" pitchFamily="2" charset="0"/>
                <a:cs typeface="Times New Roman" pitchFamily="18" charset="0"/>
              </a:rPr>
              <a:t> </a:t>
            </a:r>
            <a:r>
              <a:rPr lang="en-US" sz="2400" dirty="0" err="1">
                <a:solidFill>
                  <a:schemeClr val="accent2">
                    <a:lumMod val="50000"/>
                  </a:schemeClr>
                </a:solidFill>
                <a:latin typeface="Times New Roman" pitchFamily="18" charset="0"/>
                <a:ea typeface="Roboto" panose="02000000000000000000" pitchFamily="2" charset="0"/>
                <a:cs typeface="Times New Roman" pitchFamily="18" charset="0"/>
              </a:rPr>
              <a:t>văn</a:t>
            </a:r>
            <a:r>
              <a:rPr lang="en-US" sz="2400" dirty="0">
                <a:solidFill>
                  <a:schemeClr val="accent2">
                    <a:lumMod val="50000"/>
                  </a:schemeClr>
                </a:solidFill>
                <a:latin typeface="Times New Roman" pitchFamily="18" charset="0"/>
                <a:ea typeface="Roboto" panose="02000000000000000000" pitchFamily="2" charset="0"/>
                <a:cs typeface="Times New Roman" pitchFamily="18" charset="0"/>
              </a:rPr>
              <a:t> </a:t>
            </a:r>
            <a:r>
              <a:rPr lang="en-US" sz="2400" dirty="0" err="1">
                <a:solidFill>
                  <a:schemeClr val="accent2">
                    <a:lumMod val="50000"/>
                  </a:schemeClr>
                </a:solidFill>
                <a:latin typeface="Times New Roman" pitchFamily="18" charset="0"/>
                <a:ea typeface="Roboto" panose="02000000000000000000" pitchFamily="2" charset="0"/>
                <a:cs typeface="Times New Roman" pitchFamily="18" charset="0"/>
              </a:rPr>
              <a:t>hóa</a:t>
            </a:r>
            <a:r>
              <a:rPr lang="en-US" sz="2400" dirty="0">
                <a:solidFill>
                  <a:schemeClr val="accent2">
                    <a:lumMod val="50000"/>
                  </a:schemeClr>
                </a:solidFill>
                <a:latin typeface="Times New Roman" pitchFamily="18" charset="0"/>
                <a:ea typeface="Roboto" panose="02000000000000000000" pitchFamily="2" charset="0"/>
                <a:cs typeface="Times New Roman" pitchFamily="18" charset="0"/>
              </a:rPr>
              <a:t> </a:t>
            </a:r>
            <a:r>
              <a:rPr lang="en-US" sz="2400" dirty="0" err="1">
                <a:solidFill>
                  <a:schemeClr val="accent2">
                    <a:lumMod val="50000"/>
                  </a:schemeClr>
                </a:solidFill>
                <a:latin typeface="Times New Roman" pitchFamily="18" charset="0"/>
                <a:ea typeface="Roboto" panose="02000000000000000000" pitchFamily="2" charset="0"/>
                <a:cs typeface="Times New Roman" pitchFamily="18" charset="0"/>
              </a:rPr>
              <a:t>của</a:t>
            </a:r>
            <a:r>
              <a:rPr lang="en-US" sz="2400" dirty="0">
                <a:solidFill>
                  <a:schemeClr val="accent2">
                    <a:lumMod val="50000"/>
                  </a:schemeClr>
                </a:solidFill>
                <a:latin typeface="Times New Roman" pitchFamily="18" charset="0"/>
                <a:ea typeface="Roboto" panose="02000000000000000000" pitchFamily="2" charset="0"/>
                <a:cs typeface="Times New Roman" pitchFamily="18" charset="0"/>
              </a:rPr>
              <a:t> </a:t>
            </a:r>
            <a:r>
              <a:rPr lang="en-US" sz="2400" dirty="0" err="1">
                <a:solidFill>
                  <a:schemeClr val="accent2">
                    <a:lumMod val="50000"/>
                  </a:schemeClr>
                </a:solidFill>
                <a:latin typeface="Times New Roman" pitchFamily="18" charset="0"/>
                <a:ea typeface="Roboto" panose="02000000000000000000" pitchFamily="2" charset="0"/>
                <a:cs typeface="Times New Roman" pitchFamily="18" charset="0"/>
              </a:rPr>
              <a:t>trẻ</a:t>
            </a:r>
            <a:endParaRPr lang="en-US" sz="2400" dirty="0">
              <a:solidFill>
                <a:schemeClr val="accent2">
                  <a:lumMod val="50000"/>
                </a:schemeClr>
              </a:solidFill>
              <a:latin typeface="Times New Roman" pitchFamily="18" charset="0"/>
              <a:ea typeface="Roboto" panose="02000000000000000000" pitchFamily="2" charset="0"/>
              <a:cs typeface="Times New Roman" pitchFamily="18" charset="0"/>
            </a:endParaRPr>
          </a:p>
        </p:txBody>
      </p:sp>
    </p:spTree>
    <p:extLst>
      <p:ext uri="{BB962C8B-B14F-4D97-AF65-F5344CB8AC3E}">
        <p14:creationId xmlns:p14="http://schemas.microsoft.com/office/powerpoint/2010/main" val="2307068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2" grpId="0" animBg="1"/>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FBDD5EB-C001-0E4B-24F3-832FF6B57EEB}"/>
              </a:ext>
            </a:extLst>
          </p:cNvPr>
          <p:cNvSpPr/>
          <p:nvPr/>
        </p:nvSpPr>
        <p:spPr>
          <a:xfrm>
            <a:off x="4043772" y="1092313"/>
            <a:ext cx="7776864" cy="1515022"/>
          </a:xfrm>
          <a:prstGeom prst="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600" b="1" dirty="0">
                <a:solidFill>
                  <a:schemeClr val="accent1">
                    <a:lumMod val="75000"/>
                  </a:schemeClr>
                </a:solidFill>
                <a:latin typeface="Roboto" panose="02000000000000000000" pitchFamily="2" charset="0"/>
                <a:ea typeface="Roboto" panose="02000000000000000000" pitchFamily="2" charset="0"/>
              </a:rPr>
              <a:t>1. </a:t>
            </a:r>
            <a:r>
              <a:rPr lang="en-US" sz="2600" b="1" dirty="0" err="1">
                <a:solidFill>
                  <a:schemeClr val="accent1">
                    <a:lumMod val="75000"/>
                  </a:schemeClr>
                </a:solidFill>
                <a:latin typeface="Times New Roman" pitchFamily="18" charset="0"/>
                <a:ea typeface="Roboto" panose="02000000000000000000" pitchFamily="2" charset="0"/>
                <a:cs typeface="Times New Roman" pitchFamily="18" charset="0"/>
              </a:rPr>
              <a:t>Nội</a:t>
            </a:r>
            <a:r>
              <a:rPr lang="en-US" sz="2600" b="1" dirty="0">
                <a:solidFill>
                  <a:schemeClr val="accent1">
                    <a:lumMod val="75000"/>
                  </a:schemeClr>
                </a:solidFill>
                <a:latin typeface="Times New Roman" pitchFamily="18" charset="0"/>
                <a:ea typeface="Roboto" panose="02000000000000000000" pitchFamily="2" charset="0"/>
                <a:cs typeface="Times New Roman" pitchFamily="18" charset="0"/>
              </a:rPr>
              <a:t> dung </a:t>
            </a:r>
            <a:r>
              <a:rPr lang="en-US" sz="2600" b="1" dirty="0" err="1">
                <a:solidFill>
                  <a:schemeClr val="accent1">
                    <a:lumMod val="75000"/>
                  </a:schemeClr>
                </a:solidFill>
                <a:latin typeface="Times New Roman" pitchFamily="18" charset="0"/>
                <a:ea typeface="Roboto" panose="02000000000000000000" pitchFamily="2" charset="0"/>
                <a:cs typeface="Times New Roman" pitchFamily="18" charset="0"/>
              </a:rPr>
              <a:t>của</a:t>
            </a:r>
            <a:r>
              <a:rPr lang="en-US" sz="2600" b="1" dirty="0">
                <a:solidFill>
                  <a:schemeClr val="accent1">
                    <a:lumMod val="75000"/>
                  </a:schemeClr>
                </a:solidFill>
                <a:latin typeface="Times New Roman" pitchFamily="18" charset="0"/>
                <a:ea typeface="Roboto" panose="02000000000000000000" pitchFamily="2" charset="0"/>
                <a:cs typeface="Times New Roman" pitchFamily="18" charset="0"/>
              </a:rPr>
              <a:t> </a:t>
            </a:r>
            <a:r>
              <a:rPr lang="en-US" sz="2600" b="1" dirty="0" err="1">
                <a:solidFill>
                  <a:schemeClr val="accent1">
                    <a:lumMod val="75000"/>
                  </a:schemeClr>
                </a:solidFill>
                <a:latin typeface="Times New Roman" pitchFamily="18" charset="0"/>
                <a:ea typeface="Roboto" panose="02000000000000000000" pitchFamily="2" charset="0"/>
                <a:cs typeface="Times New Roman" pitchFamily="18" charset="0"/>
              </a:rPr>
              <a:t>hoạt</a:t>
            </a:r>
            <a:r>
              <a:rPr lang="en-US" sz="2600" b="1" dirty="0">
                <a:solidFill>
                  <a:schemeClr val="accent1">
                    <a:lumMod val="75000"/>
                  </a:schemeClr>
                </a:solidFill>
                <a:latin typeface="Times New Roman" pitchFamily="18" charset="0"/>
                <a:ea typeface="Roboto" panose="02000000000000000000" pitchFamily="2" charset="0"/>
                <a:cs typeface="Times New Roman" pitchFamily="18" charset="0"/>
              </a:rPr>
              <a:t> </a:t>
            </a:r>
            <a:r>
              <a:rPr lang="en-US" sz="2600" b="1" dirty="0" err="1">
                <a:solidFill>
                  <a:schemeClr val="accent1">
                    <a:lumMod val="75000"/>
                  </a:schemeClr>
                </a:solidFill>
                <a:latin typeface="Times New Roman" pitchFamily="18" charset="0"/>
                <a:ea typeface="Roboto" panose="02000000000000000000" pitchFamily="2" charset="0"/>
                <a:cs typeface="Times New Roman" pitchFamily="18" charset="0"/>
              </a:rPr>
              <a:t>động</a:t>
            </a:r>
            <a:r>
              <a:rPr lang="en-US" sz="2600" b="1" dirty="0">
                <a:solidFill>
                  <a:schemeClr val="accent1">
                    <a:lumMod val="75000"/>
                  </a:schemeClr>
                </a:solidFill>
                <a:latin typeface="Times New Roman" pitchFamily="18" charset="0"/>
                <a:ea typeface="Roboto" panose="02000000000000000000" pitchFamily="2" charset="0"/>
                <a:cs typeface="Times New Roman" pitchFamily="18" charset="0"/>
              </a:rPr>
              <a:t> </a:t>
            </a:r>
            <a:r>
              <a:rPr lang="en-US" sz="2600" b="1" dirty="0" err="1">
                <a:solidFill>
                  <a:schemeClr val="accent1">
                    <a:lumMod val="75000"/>
                  </a:schemeClr>
                </a:solidFill>
                <a:latin typeface="Times New Roman" pitchFamily="18" charset="0"/>
                <a:ea typeface="Roboto" panose="02000000000000000000" pitchFamily="2" charset="0"/>
                <a:cs typeface="Times New Roman" pitchFamily="18" charset="0"/>
              </a:rPr>
              <a:t>giáo</a:t>
            </a:r>
            <a:r>
              <a:rPr lang="en-US" sz="2600" b="1" dirty="0">
                <a:solidFill>
                  <a:schemeClr val="accent1">
                    <a:lumMod val="75000"/>
                  </a:schemeClr>
                </a:solidFill>
                <a:latin typeface="Times New Roman" pitchFamily="18" charset="0"/>
                <a:ea typeface="Roboto" panose="02000000000000000000" pitchFamily="2" charset="0"/>
                <a:cs typeface="Times New Roman" pitchFamily="18" charset="0"/>
              </a:rPr>
              <a:t> </a:t>
            </a:r>
            <a:r>
              <a:rPr lang="en-US" sz="2600" b="1" dirty="0" err="1">
                <a:solidFill>
                  <a:schemeClr val="accent1">
                    <a:lumMod val="75000"/>
                  </a:schemeClr>
                </a:solidFill>
                <a:latin typeface="Times New Roman" pitchFamily="18" charset="0"/>
                <a:ea typeface="Roboto" panose="02000000000000000000" pitchFamily="2" charset="0"/>
                <a:cs typeface="Times New Roman" pitchFamily="18" charset="0"/>
              </a:rPr>
              <a:t>dục</a:t>
            </a:r>
            <a:r>
              <a:rPr lang="en-US" sz="2600" b="1" dirty="0">
                <a:solidFill>
                  <a:schemeClr val="accent1">
                    <a:lumMod val="75000"/>
                  </a:schemeClr>
                </a:solidFill>
                <a:latin typeface="Times New Roman" pitchFamily="18" charset="0"/>
                <a:ea typeface="Roboto" panose="02000000000000000000" pitchFamily="2" charset="0"/>
                <a:cs typeface="Times New Roman" pitchFamily="18" charset="0"/>
              </a:rPr>
              <a:t> </a:t>
            </a:r>
            <a:r>
              <a:rPr lang="en-US" sz="2600" b="1" dirty="0" err="1">
                <a:solidFill>
                  <a:schemeClr val="accent1">
                    <a:lumMod val="75000"/>
                  </a:schemeClr>
                </a:solidFill>
                <a:latin typeface="Times New Roman" pitchFamily="18" charset="0"/>
                <a:ea typeface="Roboto" panose="02000000000000000000" pitchFamily="2" charset="0"/>
                <a:cs typeface="Times New Roman" pitchFamily="18" charset="0"/>
              </a:rPr>
              <a:t>âm</a:t>
            </a:r>
            <a:r>
              <a:rPr lang="en-US" sz="2600" b="1" dirty="0">
                <a:solidFill>
                  <a:schemeClr val="accent1">
                    <a:lumMod val="75000"/>
                  </a:schemeClr>
                </a:solidFill>
                <a:latin typeface="Times New Roman" pitchFamily="18" charset="0"/>
                <a:ea typeface="Roboto" panose="02000000000000000000" pitchFamily="2" charset="0"/>
                <a:cs typeface="Times New Roman" pitchFamily="18" charset="0"/>
              </a:rPr>
              <a:t> </a:t>
            </a:r>
            <a:r>
              <a:rPr lang="en-US" sz="2600" b="1" dirty="0" err="1">
                <a:solidFill>
                  <a:schemeClr val="accent1">
                    <a:lumMod val="75000"/>
                  </a:schemeClr>
                </a:solidFill>
                <a:latin typeface="Times New Roman" pitchFamily="18" charset="0"/>
                <a:ea typeface="Roboto" panose="02000000000000000000" pitchFamily="2" charset="0"/>
                <a:cs typeface="Times New Roman" pitchFamily="18" charset="0"/>
              </a:rPr>
              <a:t>nhạc</a:t>
            </a:r>
            <a:r>
              <a:rPr lang="en-US" sz="2600" b="1" dirty="0">
                <a:solidFill>
                  <a:schemeClr val="accent1">
                    <a:lumMod val="75000"/>
                  </a:schemeClr>
                </a:solidFill>
                <a:latin typeface="Times New Roman" pitchFamily="18" charset="0"/>
                <a:ea typeface="Roboto" panose="02000000000000000000" pitchFamily="2" charset="0"/>
                <a:cs typeface="Times New Roman" pitchFamily="18" charset="0"/>
              </a:rPr>
              <a:t> </a:t>
            </a:r>
            <a:r>
              <a:rPr lang="en-US" sz="2600" b="1" dirty="0" err="1">
                <a:solidFill>
                  <a:schemeClr val="accent1">
                    <a:lumMod val="75000"/>
                  </a:schemeClr>
                </a:solidFill>
                <a:latin typeface="Times New Roman" pitchFamily="18" charset="0"/>
                <a:ea typeface="Roboto" panose="02000000000000000000" pitchFamily="2" charset="0"/>
                <a:cs typeface="Times New Roman" pitchFamily="18" charset="0"/>
              </a:rPr>
              <a:t>theo</a:t>
            </a:r>
            <a:r>
              <a:rPr lang="en-US" sz="2600" b="1" dirty="0">
                <a:solidFill>
                  <a:schemeClr val="accent1">
                    <a:lumMod val="75000"/>
                  </a:schemeClr>
                </a:solidFill>
                <a:latin typeface="Times New Roman" pitchFamily="18" charset="0"/>
                <a:ea typeface="Roboto" panose="02000000000000000000" pitchFamily="2" charset="0"/>
                <a:cs typeface="Times New Roman" pitchFamily="18" charset="0"/>
              </a:rPr>
              <a:t> </a:t>
            </a:r>
            <a:r>
              <a:rPr lang="en-US" sz="2600" b="1" dirty="0" err="1">
                <a:solidFill>
                  <a:schemeClr val="accent1">
                    <a:lumMod val="75000"/>
                  </a:schemeClr>
                </a:solidFill>
                <a:latin typeface="Times New Roman" pitchFamily="18" charset="0"/>
                <a:ea typeface="Roboto" panose="02000000000000000000" pitchFamily="2" charset="0"/>
                <a:cs typeface="Times New Roman" pitchFamily="18" charset="0"/>
              </a:rPr>
              <a:t>tiếp</a:t>
            </a:r>
            <a:r>
              <a:rPr lang="en-US" sz="2600" b="1" dirty="0">
                <a:solidFill>
                  <a:schemeClr val="accent1">
                    <a:lumMod val="75000"/>
                  </a:schemeClr>
                </a:solidFill>
                <a:latin typeface="Times New Roman" pitchFamily="18" charset="0"/>
                <a:ea typeface="Roboto" panose="02000000000000000000" pitchFamily="2" charset="0"/>
                <a:cs typeface="Times New Roman" pitchFamily="18" charset="0"/>
              </a:rPr>
              <a:t> </a:t>
            </a:r>
            <a:r>
              <a:rPr lang="en-US" sz="2600" b="1" dirty="0" err="1">
                <a:solidFill>
                  <a:schemeClr val="accent1">
                    <a:lumMod val="75000"/>
                  </a:schemeClr>
                </a:solidFill>
                <a:latin typeface="Times New Roman" pitchFamily="18" charset="0"/>
                <a:ea typeface="Roboto" panose="02000000000000000000" pitchFamily="2" charset="0"/>
                <a:cs typeface="Times New Roman" pitchFamily="18" charset="0"/>
              </a:rPr>
              <a:t>cận</a:t>
            </a:r>
            <a:r>
              <a:rPr lang="en-US" sz="2600" b="1" dirty="0">
                <a:solidFill>
                  <a:schemeClr val="accent1">
                    <a:lumMod val="75000"/>
                  </a:schemeClr>
                </a:solidFill>
                <a:latin typeface="Times New Roman" pitchFamily="18" charset="0"/>
                <a:ea typeface="Roboto" panose="02000000000000000000" pitchFamily="2" charset="0"/>
                <a:cs typeface="Times New Roman" pitchFamily="18" charset="0"/>
              </a:rPr>
              <a:t> </a:t>
            </a:r>
            <a:r>
              <a:rPr lang="en-US" sz="2600" b="1" dirty="0" err="1">
                <a:solidFill>
                  <a:schemeClr val="accent1">
                    <a:lumMod val="75000"/>
                  </a:schemeClr>
                </a:solidFill>
                <a:latin typeface="Times New Roman" pitchFamily="18" charset="0"/>
                <a:ea typeface="Roboto" panose="02000000000000000000" pitchFamily="2" charset="0"/>
                <a:cs typeface="Times New Roman" pitchFamily="18" charset="0"/>
              </a:rPr>
              <a:t>đa</a:t>
            </a:r>
            <a:r>
              <a:rPr lang="en-US" sz="2600" b="1" dirty="0">
                <a:solidFill>
                  <a:schemeClr val="accent1">
                    <a:lumMod val="75000"/>
                  </a:schemeClr>
                </a:solidFill>
                <a:latin typeface="Times New Roman" pitchFamily="18" charset="0"/>
                <a:ea typeface="Roboto" panose="02000000000000000000" pitchFamily="2" charset="0"/>
                <a:cs typeface="Times New Roman" pitchFamily="18" charset="0"/>
              </a:rPr>
              <a:t> </a:t>
            </a:r>
            <a:r>
              <a:rPr lang="en-US" sz="2600" b="1" dirty="0" err="1">
                <a:solidFill>
                  <a:schemeClr val="accent1">
                    <a:lumMod val="75000"/>
                  </a:schemeClr>
                </a:solidFill>
                <a:latin typeface="Times New Roman" pitchFamily="18" charset="0"/>
                <a:ea typeface="Roboto" panose="02000000000000000000" pitchFamily="2" charset="0"/>
                <a:cs typeface="Times New Roman" pitchFamily="18" charset="0"/>
              </a:rPr>
              <a:t>văn</a:t>
            </a:r>
            <a:r>
              <a:rPr lang="en-US" sz="2600" b="1" dirty="0">
                <a:solidFill>
                  <a:schemeClr val="accent1">
                    <a:lumMod val="75000"/>
                  </a:schemeClr>
                </a:solidFill>
                <a:latin typeface="Times New Roman" pitchFamily="18" charset="0"/>
                <a:ea typeface="Roboto" panose="02000000000000000000" pitchFamily="2" charset="0"/>
                <a:cs typeface="Times New Roman" pitchFamily="18" charset="0"/>
              </a:rPr>
              <a:t> </a:t>
            </a:r>
            <a:r>
              <a:rPr lang="en-US" sz="2600" b="1" dirty="0" err="1">
                <a:solidFill>
                  <a:schemeClr val="accent1">
                    <a:lumMod val="75000"/>
                  </a:schemeClr>
                </a:solidFill>
                <a:latin typeface="Times New Roman" pitchFamily="18" charset="0"/>
                <a:ea typeface="Roboto" panose="02000000000000000000" pitchFamily="2" charset="0"/>
                <a:cs typeface="Times New Roman" pitchFamily="18" charset="0"/>
              </a:rPr>
              <a:t>hóa</a:t>
            </a:r>
            <a:endParaRPr lang="en-US" sz="2600" dirty="0">
              <a:solidFill>
                <a:schemeClr val="accent1">
                  <a:lumMod val="75000"/>
                </a:schemeClr>
              </a:solidFill>
              <a:latin typeface="Times New Roman" pitchFamily="18" charset="0"/>
              <a:ea typeface="Roboto" panose="02000000000000000000" pitchFamily="2" charset="0"/>
              <a:cs typeface="Times New Roman" pitchFamily="18" charset="0"/>
            </a:endParaRPr>
          </a:p>
        </p:txBody>
      </p:sp>
      <p:sp>
        <p:nvSpPr>
          <p:cNvPr id="2" name="Rectangle 1">
            <a:extLst>
              <a:ext uri="{FF2B5EF4-FFF2-40B4-BE49-F238E27FC236}">
                <a16:creationId xmlns:a16="http://schemas.microsoft.com/office/drawing/2014/main" id="{C042801F-F636-97B9-6F95-702F69E18422}"/>
              </a:ext>
            </a:extLst>
          </p:cNvPr>
          <p:cNvSpPr/>
          <p:nvPr/>
        </p:nvSpPr>
        <p:spPr>
          <a:xfrm>
            <a:off x="4079776" y="4146224"/>
            <a:ext cx="7704856" cy="1515023"/>
          </a:xfrm>
          <a:prstGeom prst="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600" b="1" dirty="0">
                <a:solidFill>
                  <a:schemeClr val="accent1">
                    <a:lumMod val="75000"/>
                  </a:schemeClr>
                </a:solidFill>
                <a:latin typeface="Roboto" panose="02000000000000000000" pitchFamily="2" charset="0"/>
                <a:ea typeface="Roboto" panose="02000000000000000000" pitchFamily="2" charset="0"/>
              </a:rPr>
              <a:t>2. </a:t>
            </a:r>
            <a:r>
              <a:rPr lang="en-US" sz="2600" b="1" dirty="0" err="1">
                <a:solidFill>
                  <a:schemeClr val="accent1">
                    <a:lumMod val="75000"/>
                  </a:schemeClr>
                </a:solidFill>
                <a:latin typeface="Times New Roman" pitchFamily="18" charset="0"/>
                <a:ea typeface="Roboto" panose="02000000000000000000" pitchFamily="2" charset="0"/>
                <a:cs typeface="Times New Roman" pitchFamily="18" charset="0"/>
              </a:rPr>
              <a:t>Lựa</a:t>
            </a:r>
            <a:r>
              <a:rPr lang="en-US" sz="2600" b="1" dirty="0">
                <a:solidFill>
                  <a:schemeClr val="accent1">
                    <a:lumMod val="75000"/>
                  </a:schemeClr>
                </a:solidFill>
                <a:latin typeface="Times New Roman" pitchFamily="18" charset="0"/>
                <a:ea typeface="Roboto" panose="02000000000000000000" pitchFamily="2" charset="0"/>
                <a:cs typeface="Times New Roman" pitchFamily="18" charset="0"/>
              </a:rPr>
              <a:t> </a:t>
            </a:r>
            <a:r>
              <a:rPr lang="en-US" sz="2600" b="1" dirty="0" err="1">
                <a:solidFill>
                  <a:schemeClr val="accent1">
                    <a:lumMod val="75000"/>
                  </a:schemeClr>
                </a:solidFill>
                <a:latin typeface="Times New Roman" pitchFamily="18" charset="0"/>
                <a:ea typeface="Roboto" panose="02000000000000000000" pitchFamily="2" charset="0"/>
                <a:cs typeface="Times New Roman" pitchFamily="18" charset="0"/>
              </a:rPr>
              <a:t>chọn</a:t>
            </a:r>
            <a:r>
              <a:rPr lang="en-US" sz="2600" b="1" dirty="0">
                <a:solidFill>
                  <a:schemeClr val="accent1">
                    <a:lumMod val="75000"/>
                  </a:schemeClr>
                </a:solidFill>
                <a:latin typeface="Times New Roman" pitchFamily="18" charset="0"/>
                <a:ea typeface="Roboto" panose="02000000000000000000" pitchFamily="2" charset="0"/>
                <a:cs typeface="Times New Roman" pitchFamily="18" charset="0"/>
              </a:rPr>
              <a:t> </a:t>
            </a:r>
            <a:r>
              <a:rPr lang="en-US" sz="2600" b="1" dirty="0" err="1">
                <a:solidFill>
                  <a:schemeClr val="accent1">
                    <a:lumMod val="75000"/>
                  </a:schemeClr>
                </a:solidFill>
                <a:latin typeface="Times New Roman" pitchFamily="18" charset="0"/>
                <a:ea typeface="Roboto" panose="02000000000000000000" pitchFamily="2" charset="0"/>
                <a:cs typeface="Times New Roman" pitchFamily="18" charset="0"/>
              </a:rPr>
              <a:t>nội</a:t>
            </a:r>
            <a:r>
              <a:rPr lang="en-US" sz="2600" b="1" dirty="0">
                <a:solidFill>
                  <a:schemeClr val="accent1">
                    <a:lumMod val="75000"/>
                  </a:schemeClr>
                </a:solidFill>
                <a:latin typeface="Times New Roman" pitchFamily="18" charset="0"/>
                <a:ea typeface="Roboto" panose="02000000000000000000" pitchFamily="2" charset="0"/>
                <a:cs typeface="Times New Roman" pitchFamily="18" charset="0"/>
              </a:rPr>
              <a:t> dung </a:t>
            </a:r>
            <a:r>
              <a:rPr lang="en-US" sz="2600" b="1" dirty="0" err="1">
                <a:solidFill>
                  <a:schemeClr val="accent1">
                    <a:lumMod val="75000"/>
                  </a:schemeClr>
                </a:solidFill>
                <a:latin typeface="Times New Roman" pitchFamily="18" charset="0"/>
                <a:ea typeface="Roboto" panose="02000000000000000000" pitchFamily="2" charset="0"/>
                <a:cs typeface="Times New Roman" pitchFamily="18" charset="0"/>
              </a:rPr>
              <a:t>hoạt</a:t>
            </a:r>
            <a:r>
              <a:rPr lang="en-US" sz="2600" b="1" dirty="0">
                <a:solidFill>
                  <a:schemeClr val="accent1">
                    <a:lumMod val="75000"/>
                  </a:schemeClr>
                </a:solidFill>
                <a:latin typeface="Times New Roman" pitchFamily="18" charset="0"/>
                <a:ea typeface="Roboto" panose="02000000000000000000" pitchFamily="2" charset="0"/>
                <a:cs typeface="Times New Roman" pitchFamily="18" charset="0"/>
              </a:rPr>
              <a:t> </a:t>
            </a:r>
            <a:r>
              <a:rPr lang="en-US" sz="2600" b="1" dirty="0" err="1">
                <a:solidFill>
                  <a:schemeClr val="accent1">
                    <a:lumMod val="75000"/>
                  </a:schemeClr>
                </a:solidFill>
                <a:latin typeface="Times New Roman" pitchFamily="18" charset="0"/>
                <a:ea typeface="Roboto" panose="02000000000000000000" pitchFamily="2" charset="0"/>
                <a:cs typeface="Times New Roman" pitchFamily="18" charset="0"/>
              </a:rPr>
              <a:t>động</a:t>
            </a:r>
            <a:r>
              <a:rPr lang="en-US" sz="2600" b="1" dirty="0">
                <a:solidFill>
                  <a:schemeClr val="accent1">
                    <a:lumMod val="75000"/>
                  </a:schemeClr>
                </a:solidFill>
                <a:latin typeface="Times New Roman" pitchFamily="18" charset="0"/>
                <a:ea typeface="Roboto" panose="02000000000000000000" pitchFamily="2" charset="0"/>
                <a:cs typeface="Times New Roman" pitchFamily="18" charset="0"/>
              </a:rPr>
              <a:t> </a:t>
            </a:r>
            <a:r>
              <a:rPr lang="en-US" sz="2600" b="1" dirty="0" err="1">
                <a:solidFill>
                  <a:schemeClr val="accent1">
                    <a:lumMod val="75000"/>
                  </a:schemeClr>
                </a:solidFill>
                <a:latin typeface="Times New Roman" pitchFamily="18" charset="0"/>
                <a:ea typeface="Roboto" panose="02000000000000000000" pitchFamily="2" charset="0"/>
                <a:cs typeface="Times New Roman" pitchFamily="18" charset="0"/>
              </a:rPr>
              <a:t>giáo</a:t>
            </a:r>
            <a:r>
              <a:rPr lang="en-US" sz="2600" b="1" dirty="0">
                <a:solidFill>
                  <a:schemeClr val="accent1">
                    <a:lumMod val="75000"/>
                  </a:schemeClr>
                </a:solidFill>
                <a:latin typeface="Times New Roman" pitchFamily="18" charset="0"/>
                <a:ea typeface="Roboto" panose="02000000000000000000" pitchFamily="2" charset="0"/>
                <a:cs typeface="Times New Roman" pitchFamily="18" charset="0"/>
              </a:rPr>
              <a:t> </a:t>
            </a:r>
            <a:r>
              <a:rPr lang="en-US" sz="2600" b="1" dirty="0" err="1">
                <a:solidFill>
                  <a:schemeClr val="accent1">
                    <a:lumMod val="75000"/>
                  </a:schemeClr>
                </a:solidFill>
                <a:latin typeface="Times New Roman" pitchFamily="18" charset="0"/>
                <a:ea typeface="Roboto" panose="02000000000000000000" pitchFamily="2" charset="0"/>
                <a:cs typeface="Times New Roman" pitchFamily="18" charset="0"/>
              </a:rPr>
              <a:t>dục</a:t>
            </a:r>
            <a:r>
              <a:rPr lang="en-US" sz="2600" b="1" dirty="0">
                <a:solidFill>
                  <a:schemeClr val="accent1">
                    <a:lumMod val="75000"/>
                  </a:schemeClr>
                </a:solidFill>
                <a:latin typeface="Times New Roman" pitchFamily="18" charset="0"/>
                <a:ea typeface="Roboto" panose="02000000000000000000" pitchFamily="2" charset="0"/>
                <a:cs typeface="Times New Roman" pitchFamily="18" charset="0"/>
              </a:rPr>
              <a:t> </a:t>
            </a:r>
            <a:r>
              <a:rPr lang="en-US" sz="2600" b="1" dirty="0" err="1">
                <a:solidFill>
                  <a:schemeClr val="accent1">
                    <a:lumMod val="75000"/>
                  </a:schemeClr>
                </a:solidFill>
                <a:latin typeface="Times New Roman" pitchFamily="18" charset="0"/>
                <a:ea typeface="Roboto" panose="02000000000000000000" pitchFamily="2" charset="0"/>
                <a:cs typeface="Times New Roman" pitchFamily="18" charset="0"/>
              </a:rPr>
              <a:t>âm</a:t>
            </a:r>
            <a:r>
              <a:rPr lang="en-US" sz="2600" b="1" dirty="0">
                <a:solidFill>
                  <a:schemeClr val="accent1">
                    <a:lumMod val="75000"/>
                  </a:schemeClr>
                </a:solidFill>
                <a:latin typeface="Times New Roman" pitchFamily="18" charset="0"/>
                <a:ea typeface="Roboto" panose="02000000000000000000" pitchFamily="2" charset="0"/>
                <a:cs typeface="Times New Roman" pitchFamily="18" charset="0"/>
              </a:rPr>
              <a:t> </a:t>
            </a:r>
            <a:r>
              <a:rPr lang="en-US" sz="2600" b="1" dirty="0" err="1">
                <a:solidFill>
                  <a:schemeClr val="accent1">
                    <a:lumMod val="75000"/>
                  </a:schemeClr>
                </a:solidFill>
                <a:latin typeface="Times New Roman" pitchFamily="18" charset="0"/>
                <a:ea typeface="Roboto" panose="02000000000000000000" pitchFamily="2" charset="0"/>
                <a:cs typeface="Times New Roman" pitchFamily="18" charset="0"/>
              </a:rPr>
              <a:t>nhạc</a:t>
            </a:r>
            <a:r>
              <a:rPr lang="en-US" sz="2600" b="1" dirty="0">
                <a:solidFill>
                  <a:schemeClr val="accent1">
                    <a:lumMod val="75000"/>
                  </a:schemeClr>
                </a:solidFill>
                <a:latin typeface="Times New Roman" pitchFamily="18" charset="0"/>
                <a:ea typeface="Roboto" panose="02000000000000000000" pitchFamily="2" charset="0"/>
                <a:cs typeface="Times New Roman" pitchFamily="18" charset="0"/>
              </a:rPr>
              <a:t> </a:t>
            </a:r>
            <a:r>
              <a:rPr lang="en-US" sz="2600" b="1" dirty="0" err="1">
                <a:solidFill>
                  <a:schemeClr val="accent1">
                    <a:lumMod val="75000"/>
                  </a:schemeClr>
                </a:solidFill>
                <a:latin typeface="Times New Roman" pitchFamily="18" charset="0"/>
                <a:ea typeface="Roboto" panose="02000000000000000000" pitchFamily="2" charset="0"/>
                <a:cs typeface="Times New Roman" pitchFamily="18" charset="0"/>
              </a:rPr>
              <a:t>theo</a:t>
            </a:r>
            <a:r>
              <a:rPr lang="en-US" sz="2600" b="1" dirty="0">
                <a:solidFill>
                  <a:schemeClr val="accent1">
                    <a:lumMod val="75000"/>
                  </a:schemeClr>
                </a:solidFill>
                <a:latin typeface="Times New Roman" pitchFamily="18" charset="0"/>
                <a:ea typeface="Roboto" panose="02000000000000000000" pitchFamily="2" charset="0"/>
                <a:cs typeface="Times New Roman" pitchFamily="18" charset="0"/>
              </a:rPr>
              <a:t> </a:t>
            </a:r>
            <a:r>
              <a:rPr lang="en-US" sz="2600" b="1" dirty="0" err="1">
                <a:solidFill>
                  <a:schemeClr val="accent1">
                    <a:lumMod val="75000"/>
                  </a:schemeClr>
                </a:solidFill>
                <a:latin typeface="Times New Roman" pitchFamily="18" charset="0"/>
                <a:ea typeface="Roboto" panose="02000000000000000000" pitchFamily="2" charset="0"/>
                <a:cs typeface="Times New Roman" pitchFamily="18" charset="0"/>
              </a:rPr>
              <a:t>tiếp</a:t>
            </a:r>
            <a:r>
              <a:rPr lang="en-US" sz="2600" b="1" dirty="0">
                <a:solidFill>
                  <a:schemeClr val="accent1">
                    <a:lumMod val="75000"/>
                  </a:schemeClr>
                </a:solidFill>
                <a:latin typeface="Times New Roman" pitchFamily="18" charset="0"/>
                <a:ea typeface="Roboto" panose="02000000000000000000" pitchFamily="2" charset="0"/>
                <a:cs typeface="Times New Roman" pitchFamily="18" charset="0"/>
              </a:rPr>
              <a:t> </a:t>
            </a:r>
            <a:r>
              <a:rPr lang="en-US" sz="2600" b="1" dirty="0" err="1">
                <a:solidFill>
                  <a:schemeClr val="accent1">
                    <a:lumMod val="75000"/>
                  </a:schemeClr>
                </a:solidFill>
                <a:latin typeface="Times New Roman" pitchFamily="18" charset="0"/>
                <a:ea typeface="Roboto" panose="02000000000000000000" pitchFamily="2" charset="0"/>
                <a:cs typeface="Times New Roman" pitchFamily="18" charset="0"/>
              </a:rPr>
              <a:t>cận</a:t>
            </a:r>
            <a:r>
              <a:rPr lang="en-US" sz="2600" b="1" dirty="0">
                <a:solidFill>
                  <a:schemeClr val="accent1">
                    <a:lumMod val="75000"/>
                  </a:schemeClr>
                </a:solidFill>
                <a:latin typeface="Times New Roman" pitchFamily="18" charset="0"/>
                <a:ea typeface="Roboto" panose="02000000000000000000" pitchFamily="2" charset="0"/>
                <a:cs typeface="Times New Roman" pitchFamily="18" charset="0"/>
              </a:rPr>
              <a:t> </a:t>
            </a:r>
            <a:r>
              <a:rPr lang="en-US" sz="2600" b="1" dirty="0" err="1">
                <a:solidFill>
                  <a:schemeClr val="accent1">
                    <a:lumMod val="75000"/>
                  </a:schemeClr>
                </a:solidFill>
                <a:latin typeface="Times New Roman" pitchFamily="18" charset="0"/>
                <a:ea typeface="Roboto" panose="02000000000000000000" pitchFamily="2" charset="0"/>
                <a:cs typeface="Times New Roman" pitchFamily="18" charset="0"/>
              </a:rPr>
              <a:t>đa</a:t>
            </a:r>
            <a:r>
              <a:rPr lang="en-US" sz="2600" b="1" dirty="0">
                <a:solidFill>
                  <a:schemeClr val="accent1">
                    <a:lumMod val="75000"/>
                  </a:schemeClr>
                </a:solidFill>
                <a:latin typeface="Times New Roman" pitchFamily="18" charset="0"/>
                <a:ea typeface="Roboto" panose="02000000000000000000" pitchFamily="2" charset="0"/>
                <a:cs typeface="Times New Roman" pitchFamily="18" charset="0"/>
              </a:rPr>
              <a:t> </a:t>
            </a:r>
            <a:r>
              <a:rPr lang="en-US" sz="2600" b="1" dirty="0" err="1">
                <a:solidFill>
                  <a:schemeClr val="accent1">
                    <a:lumMod val="75000"/>
                  </a:schemeClr>
                </a:solidFill>
                <a:latin typeface="Times New Roman" pitchFamily="18" charset="0"/>
                <a:ea typeface="Roboto" panose="02000000000000000000" pitchFamily="2" charset="0"/>
                <a:cs typeface="Times New Roman" pitchFamily="18" charset="0"/>
              </a:rPr>
              <a:t>văn</a:t>
            </a:r>
            <a:r>
              <a:rPr lang="en-US" sz="2600" b="1" dirty="0">
                <a:solidFill>
                  <a:schemeClr val="accent1">
                    <a:lumMod val="75000"/>
                  </a:schemeClr>
                </a:solidFill>
                <a:latin typeface="Times New Roman" pitchFamily="18" charset="0"/>
                <a:ea typeface="Roboto" panose="02000000000000000000" pitchFamily="2" charset="0"/>
                <a:cs typeface="Times New Roman" pitchFamily="18" charset="0"/>
              </a:rPr>
              <a:t> </a:t>
            </a:r>
            <a:r>
              <a:rPr lang="en-US" sz="2600" b="1" dirty="0" err="1">
                <a:solidFill>
                  <a:schemeClr val="accent1">
                    <a:lumMod val="75000"/>
                  </a:schemeClr>
                </a:solidFill>
                <a:latin typeface="Times New Roman" pitchFamily="18" charset="0"/>
                <a:ea typeface="Roboto" panose="02000000000000000000" pitchFamily="2" charset="0"/>
                <a:cs typeface="Times New Roman" pitchFamily="18" charset="0"/>
              </a:rPr>
              <a:t>hóa</a:t>
            </a:r>
            <a:endParaRPr lang="en-US" sz="2600" dirty="0">
              <a:solidFill>
                <a:schemeClr val="accent1">
                  <a:lumMod val="75000"/>
                </a:schemeClr>
              </a:solidFill>
              <a:latin typeface="Times New Roman" pitchFamily="18" charset="0"/>
              <a:ea typeface="Roboto" panose="02000000000000000000" pitchFamily="2" charset="0"/>
              <a:cs typeface="Times New Roman" pitchFamily="18" charset="0"/>
            </a:endParaRPr>
          </a:p>
        </p:txBody>
      </p:sp>
      <p:sp>
        <p:nvSpPr>
          <p:cNvPr id="8" name="Oval 7">
            <a:extLst>
              <a:ext uri="{FF2B5EF4-FFF2-40B4-BE49-F238E27FC236}">
                <a16:creationId xmlns:a16="http://schemas.microsoft.com/office/drawing/2014/main" id="{DA088BF0-859A-8C5D-7824-77EB5C41910F}"/>
              </a:ext>
            </a:extLst>
          </p:cNvPr>
          <p:cNvSpPr/>
          <p:nvPr/>
        </p:nvSpPr>
        <p:spPr>
          <a:xfrm>
            <a:off x="119336" y="1700808"/>
            <a:ext cx="3240360" cy="3209485"/>
          </a:xfrm>
          <a:prstGeom prst="ellipse">
            <a:avLst/>
          </a:prstGeom>
          <a:solidFill>
            <a:srgbClr val="FFFF00"/>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u="sng" dirty="0" err="1">
                <a:solidFill>
                  <a:srgbClr val="FF0000"/>
                </a:solidFill>
                <a:latin typeface="Times New Roman" pitchFamily="18" charset="0"/>
                <a:ea typeface="Roboto Black" panose="02000000000000000000" pitchFamily="2" charset="0"/>
                <a:cs typeface="Times New Roman" pitchFamily="18" charset="0"/>
              </a:rPr>
              <a:t>Hoạt</a:t>
            </a:r>
            <a:r>
              <a:rPr lang="en-US" sz="2400" b="1" u="sng" dirty="0">
                <a:solidFill>
                  <a:srgbClr val="FF0000"/>
                </a:solidFill>
                <a:latin typeface="Times New Roman" pitchFamily="18" charset="0"/>
                <a:ea typeface="Roboto Black" panose="02000000000000000000" pitchFamily="2" charset="0"/>
                <a:cs typeface="Times New Roman" pitchFamily="18" charset="0"/>
              </a:rPr>
              <a:t> </a:t>
            </a:r>
            <a:r>
              <a:rPr lang="en-US" sz="2400" b="1" u="sng" dirty="0" err="1">
                <a:solidFill>
                  <a:srgbClr val="FF0000"/>
                </a:solidFill>
                <a:latin typeface="Times New Roman" pitchFamily="18" charset="0"/>
                <a:ea typeface="Roboto Black" panose="02000000000000000000" pitchFamily="2" charset="0"/>
                <a:cs typeface="Times New Roman" pitchFamily="18" charset="0"/>
              </a:rPr>
              <a:t>động</a:t>
            </a:r>
            <a:r>
              <a:rPr lang="en-US" sz="2400" b="1" u="sng" dirty="0">
                <a:solidFill>
                  <a:srgbClr val="FF0000"/>
                </a:solidFill>
                <a:latin typeface="Times New Roman" pitchFamily="18" charset="0"/>
                <a:ea typeface="Roboto Black" panose="02000000000000000000" pitchFamily="2" charset="0"/>
                <a:cs typeface="Times New Roman" pitchFamily="18" charset="0"/>
              </a:rPr>
              <a:t> 4</a:t>
            </a:r>
            <a:r>
              <a:rPr lang="en-US" sz="2400" b="1" dirty="0">
                <a:solidFill>
                  <a:srgbClr val="FF0000"/>
                </a:solidFill>
                <a:latin typeface="Times New Roman" pitchFamily="18" charset="0"/>
                <a:ea typeface="Roboto Black" panose="02000000000000000000" pitchFamily="2" charset="0"/>
                <a:cs typeface="Times New Roman" pitchFamily="18" charset="0"/>
              </a:rPr>
              <a:t>:</a:t>
            </a:r>
            <a:r>
              <a:rPr lang="en-US" sz="2400" b="1" i="1" dirty="0">
                <a:solidFill>
                  <a:srgbClr val="FF0000"/>
                </a:solidFill>
                <a:latin typeface="Times New Roman" pitchFamily="18" charset="0"/>
                <a:ea typeface="Roboto Black" panose="02000000000000000000" pitchFamily="2" charset="0"/>
                <a:cs typeface="Times New Roman" pitchFamily="18" charset="0"/>
              </a:rPr>
              <a:t> </a:t>
            </a:r>
            <a:r>
              <a:rPr lang="en-US" sz="2400" b="1" dirty="0" err="1">
                <a:solidFill>
                  <a:srgbClr val="FF0000"/>
                </a:solidFill>
                <a:latin typeface="Times New Roman" pitchFamily="18" charset="0"/>
                <a:ea typeface="Roboto Black" panose="02000000000000000000" pitchFamily="2" charset="0"/>
                <a:cs typeface="Times New Roman" pitchFamily="18" charset="0"/>
              </a:rPr>
              <a:t>Lựa</a:t>
            </a:r>
            <a:r>
              <a:rPr lang="en-US" sz="2400" b="1" dirty="0">
                <a:solidFill>
                  <a:srgbClr val="FF0000"/>
                </a:solidFill>
                <a:latin typeface="Times New Roman" pitchFamily="18" charset="0"/>
                <a:ea typeface="Roboto Black" panose="02000000000000000000" pitchFamily="2" charset="0"/>
                <a:cs typeface="Times New Roman" pitchFamily="18" charset="0"/>
              </a:rPr>
              <a:t> </a:t>
            </a:r>
            <a:r>
              <a:rPr lang="en-US" sz="2400" b="1" dirty="0" err="1">
                <a:solidFill>
                  <a:srgbClr val="FF0000"/>
                </a:solidFill>
                <a:latin typeface="Times New Roman" pitchFamily="18" charset="0"/>
                <a:ea typeface="Roboto Black" panose="02000000000000000000" pitchFamily="2" charset="0"/>
                <a:cs typeface="Times New Roman" pitchFamily="18" charset="0"/>
              </a:rPr>
              <a:t>chọn</a:t>
            </a:r>
            <a:r>
              <a:rPr lang="en-US" sz="2400" b="1" dirty="0">
                <a:solidFill>
                  <a:srgbClr val="FF0000"/>
                </a:solidFill>
                <a:latin typeface="Times New Roman" pitchFamily="18" charset="0"/>
                <a:ea typeface="Roboto Black" panose="02000000000000000000" pitchFamily="2" charset="0"/>
                <a:cs typeface="Times New Roman" pitchFamily="18" charset="0"/>
              </a:rPr>
              <a:t> </a:t>
            </a:r>
            <a:r>
              <a:rPr lang="en-US" sz="2400" b="1" dirty="0" err="1">
                <a:solidFill>
                  <a:srgbClr val="FF0000"/>
                </a:solidFill>
                <a:latin typeface="Times New Roman" pitchFamily="18" charset="0"/>
                <a:ea typeface="Roboto Black" panose="02000000000000000000" pitchFamily="2" charset="0"/>
                <a:cs typeface="Times New Roman" pitchFamily="18" charset="0"/>
              </a:rPr>
              <a:t>nội</a:t>
            </a:r>
            <a:r>
              <a:rPr lang="en-US" sz="2400" b="1" dirty="0">
                <a:solidFill>
                  <a:srgbClr val="FF0000"/>
                </a:solidFill>
                <a:latin typeface="Times New Roman" pitchFamily="18" charset="0"/>
                <a:ea typeface="Roboto Black" panose="02000000000000000000" pitchFamily="2" charset="0"/>
                <a:cs typeface="Times New Roman" pitchFamily="18" charset="0"/>
              </a:rPr>
              <a:t> dung </a:t>
            </a:r>
            <a:r>
              <a:rPr lang="en-US" sz="2400" b="1" dirty="0" err="1">
                <a:solidFill>
                  <a:srgbClr val="FF0000"/>
                </a:solidFill>
                <a:latin typeface="Times New Roman" pitchFamily="18" charset="0"/>
                <a:ea typeface="Roboto Black" panose="02000000000000000000" pitchFamily="2" charset="0"/>
                <a:cs typeface="Times New Roman" pitchFamily="18" charset="0"/>
              </a:rPr>
              <a:t>của</a:t>
            </a:r>
            <a:r>
              <a:rPr lang="en-US" sz="2400" b="1" dirty="0">
                <a:solidFill>
                  <a:srgbClr val="FF0000"/>
                </a:solidFill>
                <a:latin typeface="Times New Roman" pitchFamily="18" charset="0"/>
                <a:ea typeface="Roboto Black" panose="02000000000000000000" pitchFamily="2" charset="0"/>
                <a:cs typeface="Times New Roman" pitchFamily="18" charset="0"/>
              </a:rPr>
              <a:t> </a:t>
            </a:r>
            <a:r>
              <a:rPr lang="en-US" sz="2400" b="1" dirty="0" err="1">
                <a:solidFill>
                  <a:srgbClr val="FF0000"/>
                </a:solidFill>
                <a:latin typeface="Times New Roman" pitchFamily="18" charset="0"/>
                <a:ea typeface="Roboto Black" panose="02000000000000000000" pitchFamily="2" charset="0"/>
                <a:cs typeface="Times New Roman" pitchFamily="18" charset="0"/>
              </a:rPr>
              <a:t>hoạt</a:t>
            </a:r>
            <a:r>
              <a:rPr lang="en-US" sz="2400" b="1" dirty="0">
                <a:solidFill>
                  <a:srgbClr val="FF0000"/>
                </a:solidFill>
                <a:latin typeface="Times New Roman" pitchFamily="18" charset="0"/>
                <a:ea typeface="Roboto Black" panose="02000000000000000000" pitchFamily="2" charset="0"/>
                <a:cs typeface="Times New Roman" pitchFamily="18" charset="0"/>
              </a:rPr>
              <a:t> </a:t>
            </a:r>
            <a:r>
              <a:rPr lang="en-US" sz="2400" b="1" dirty="0" err="1">
                <a:solidFill>
                  <a:srgbClr val="FF0000"/>
                </a:solidFill>
                <a:latin typeface="Times New Roman" pitchFamily="18" charset="0"/>
                <a:ea typeface="Roboto Black" panose="02000000000000000000" pitchFamily="2" charset="0"/>
                <a:cs typeface="Times New Roman" pitchFamily="18" charset="0"/>
              </a:rPr>
              <a:t>động</a:t>
            </a:r>
            <a:r>
              <a:rPr lang="en-US" sz="2400" b="1" dirty="0">
                <a:solidFill>
                  <a:srgbClr val="FF0000"/>
                </a:solidFill>
                <a:latin typeface="Times New Roman" pitchFamily="18" charset="0"/>
                <a:ea typeface="Roboto Black" panose="02000000000000000000" pitchFamily="2" charset="0"/>
                <a:cs typeface="Times New Roman" pitchFamily="18" charset="0"/>
              </a:rPr>
              <a:t> </a:t>
            </a:r>
            <a:r>
              <a:rPr lang="en-US" sz="2400" b="1" dirty="0" err="1">
                <a:solidFill>
                  <a:srgbClr val="FF0000"/>
                </a:solidFill>
                <a:latin typeface="Times New Roman" pitchFamily="18" charset="0"/>
                <a:ea typeface="Roboto Black" panose="02000000000000000000" pitchFamily="2" charset="0"/>
                <a:cs typeface="Times New Roman" pitchFamily="18" charset="0"/>
              </a:rPr>
              <a:t>giáo</a:t>
            </a:r>
            <a:r>
              <a:rPr lang="en-US" sz="2400" b="1" dirty="0">
                <a:solidFill>
                  <a:srgbClr val="FF0000"/>
                </a:solidFill>
                <a:latin typeface="Times New Roman" pitchFamily="18" charset="0"/>
                <a:ea typeface="Roboto Black" panose="02000000000000000000" pitchFamily="2" charset="0"/>
                <a:cs typeface="Times New Roman" pitchFamily="18" charset="0"/>
              </a:rPr>
              <a:t> </a:t>
            </a:r>
            <a:r>
              <a:rPr lang="en-US" sz="2400" b="1" dirty="0" err="1">
                <a:solidFill>
                  <a:srgbClr val="FF0000"/>
                </a:solidFill>
                <a:latin typeface="Times New Roman" pitchFamily="18" charset="0"/>
                <a:ea typeface="Roboto Black" panose="02000000000000000000" pitchFamily="2" charset="0"/>
                <a:cs typeface="Times New Roman" pitchFamily="18" charset="0"/>
              </a:rPr>
              <a:t>dục</a:t>
            </a:r>
            <a:r>
              <a:rPr lang="en-US" sz="2400" b="1" dirty="0">
                <a:solidFill>
                  <a:srgbClr val="FF0000"/>
                </a:solidFill>
                <a:latin typeface="Times New Roman" pitchFamily="18" charset="0"/>
                <a:ea typeface="Roboto Black" panose="02000000000000000000" pitchFamily="2" charset="0"/>
                <a:cs typeface="Times New Roman" pitchFamily="18" charset="0"/>
              </a:rPr>
              <a:t> </a:t>
            </a:r>
            <a:r>
              <a:rPr lang="en-US" sz="2400" b="1" dirty="0" err="1">
                <a:solidFill>
                  <a:srgbClr val="FF0000"/>
                </a:solidFill>
                <a:latin typeface="Times New Roman" pitchFamily="18" charset="0"/>
                <a:ea typeface="Roboto Black" panose="02000000000000000000" pitchFamily="2" charset="0"/>
                <a:cs typeface="Times New Roman" pitchFamily="18" charset="0"/>
              </a:rPr>
              <a:t>âm</a:t>
            </a:r>
            <a:r>
              <a:rPr lang="en-US" sz="2400" b="1" dirty="0">
                <a:solidFill>
                  <a:srgbClr val="FF0000"/>
                </a:solidFill>
                <a:latin typeface="Times New Roman" pitchFamily="18" charset="0"/>
                <a:ea typeface="Roboto Black" panose="02000000000000000000" pitchFamily="2" charset="0"/>
                <a:cs typeface="Times New Roman" pitchFamily="18" charset="0"/>
              </a:rPr>
              <a:t> </a:t>
            </a:r>
            <a:r>
              <a:rPr lang="en-US" sz="2400" b="1" dirty="0" err="1">
                <a:solidFill>
                  <a:srgbClr val="FF0000"/>
                </a:solidFill>
                <a:latin typeface="Times New Roman" pitchFamily="18" charset="0"/>
                <a:ea typeface="Roboto Black" panose="02000000000000000000" pitchFamily="2" charset="0"/>
                <a:cs typeface="Times New Roman" pitchFamily="18" charset="0"/>
              </a:rPr>
              <a:t>nhạc</a:t>
            </a:r>
            <a:r>
              <a:rPr lang="en-US" sz="2400" b="1" dirty="0">
                <a:solidFill>
                  <a:srgbClr val="FF0000"/>
                </a:solidFill>
                <a:latin typeface="Times New Roman" pitchFamily="18" charset="0"/>
                <a:ea typeface="Roboto Black" panose="02000000000000000000" pitchFamily="2" charset="0"/>
                <a:cs typeface="Times New Roman" pitchFamily="18" charset="0"/>
              </a:rPr>
              <a:t> </a:t>
            </a:r>
            <a:r>
              <a:rPr lang="en-US" sz="2400" b="1" dirty="0" err="1">
                <a:solidFill>
                  <a:srgbClr val="FF0000"/>
                </a:solidFill>
                <a:latin typeface="Times New Roman" pitchFamily="18" charset="0"/>
                <a:ea typeface="Roboto Black" panose="02000000000000000000" pitchFamily="2" charset="0"/>
                <a:cs typeface="Times New Roman" pitchFamily="18" charset="0"/>
              </a:rPr>
              <a:t>theo</a:t>
            </a:r>
            <a:r>
              <a:rPr lang="en-US" sz="2400" b="1" dirty="0">
                <a:solidFill>
                  <a:srgbClr val="FF0000"/>
                </a:solidFill>
                <a:latin typeface="Times New Roman" pitchFamily="18" charset="0"/>
                <a:ea typeface="Roboto Black" panose="02000000000000000000" pitchFamily="2" charset="0"/>
                <a:cs typeface="Times New Roman" pitchFamily="18" charset="0"/>
              </a:rPr>
              <a:t> </a:t>
            </a:r>
            <a:r>
              <a:rPr lang="en-US" sz="2400" b="1" dirty="0" err="1">
                <a:solidFill>
                  <a:srgbClr val="FF0000"/>
                </a:solidFill>
                <a:latin typeface="Times New Roman" pitchFamily="18" charset="0"/>
                <a:ea typeface="Roboto Black" panose="02000000000000000000" pitchFamily="2" charset="0"/>
                <a:cs typeface="Times New Roman" pitchFamily="18" charset="0"/>
              </a:rPr>
              <a:t>tiếp</a:t>
            </a:r>
            <a:r>
              <a:rPr lang="en-US" sz="2400" b="1" dirty="0">
                <a:solidFill>
                  <a:srgbClr val="FF0000"/>
                </a:solidFill>
                <a:latin typeface="Times New Roman" pitchFamily="18" charset="0"/>
                <a:ea typeface="Roboto Black" panose="02000000000000000000" pitchFamily="2" charset="0"/>
                <a:cs typeface="Times New Roman" pitchFamily="18" charset="0"/>
              </a:rPr>
              <a:t> </a:t>
            </a:r>
            <a:r>
              <a:rPr lang="en-US" sz="2400" b="1" dirty="0" err="1">
                <a:solidFill>
                  <a:srgbClr val="FF0000"/>
                </a:solidFill>
                <a:latin typeface="Times New Roman" pitchFamily="18" charset="0"/>
                <a:ea typeface="Roboto Black" panose="02000000000000000000" pitchFamily="2" charset="0"/>
                <a:cs typeface="Times New Roman" pitchFamily="18" charset="0"/>
              </a:rPr>
              <a:t>cận</a:t>
            </a:r>
            <a:r>
              <a:rPr lang="en-US" sz="2400" b="1" dirty="0">
                <a:solidFill>
                  <a:srgbClr val="FF0000"/>
                </a:solidFill>
                <a:latin typeface="Times New Roman" pitchFamily="18" charset="0"/>
                <a:ea typeface="Roboto Black" panose="02000000000000000000" pitchFamily="2" charset="0"/>
                <a:cs typeface="Times New Roman" pitchFamily="18" charset="0"/>
              </a:rPr>
              <a:t> </a:t>
            </a:r>
            <a:r>
              <a:rPr lang="en-US" sz="2400" b="1" dirty="0" err="1">
                <a:solidFill>
                  <a:srgbClr val="FF0000"/>
                </a:solidFill>
                <a:latin typeface="Times New Roman" pitchFamily="18" charset="0"/>
                <a:ea typeface="Roboto Black" panose="02000000000000000000" pitchFamily="2" charset="0"/>
                <a:cs typeface="Times New Roman" pitchFamily="18" charset="0"/>
              </a:rPr>
              <a:t>đa</a:t>
            </a:r>
            <a:r>
              <a:rPr lang="en-US" sz="2400" b="1" dirty="0">
                <a:solidFill>
                  <a:srgbClr val="FF0000"/>
                </a:solidFill>
                <a:latin typeface="Times New Roman" pitchFamily="18" charset="0"/>
                <a:ea typeface="Roboto Black" panose="02000000000000000000" pitchFamily="2" charset="0"/>
                <a:cs typeface="Times New Roman" pitchFamily="18" charset="0"/>
              </a:rPr>
              <a:t> </a:t>
            </a:r>
            <a:r>
              <a:rPr lang="en-US" sz="2400" b="1" dirty="0" err="1">
                <a:solidFill>
                  <a:srgbClr val="FF0000"/>
                </a:solidFill>
                <a:latin typeface="Times New Roman" pitchFamily="18" charset="0"/>
                <a:ea typeface="Roboto Black" panose="02000000000000000000" pitchFamily="2" charset="0"/>
                <a:cs typeface="Times New Roman" pitchFamily="18" charset="0"/>
              </a:rPr>
              <a:t>văn</a:t>
            </a:r>
            <a:r>
              <a:rPr lang="en-US" sz="2400" b="1" dirty="0">
                <a:solidFill>
                  <a:srgbClr val="FF0000"/>
                </a:solidFill>
                <a:latin typeface="Times New Roman" pitchFamily="18" charset="0"/>
                <a:ea typeface="Roboto Black" panose="02000000000000000000" pitchFamily="2" charset="0"/>
                <a:cs typeface="Times New Roman" pitchFamily="18" charset="0"/>
              </a:rPr>
              <a:t> </a:t>
            </a:r>
            <a:r>
              <a:rPr lang="en-US" sz="2400" b="1" dirty="0" err="1">
                <a:solidFill>
                  <a:srgbClr val="FF0000"/>
                </a:solidFill>
                <a:latin typeface="Times New Roman" pitchFamily="18" charset="0"/>
                <a:ea typeface="Roboto Black" panose="02000000000000000000" pitchFamily="2" charset="0"/>
                <a:cs typeface="Times New Roman" pitchFamily="18" charset="0"/>
              </a:rPr>
              <a:t>hóa</a:t>
            </a:r>
            <a:r>
              <a:rPr lang="vi-VN" sz="2400" b="1" dirty="0">
                <a:solidFill>
                  <a:srgbClr val="FF0000"/>
                </a:solidFill>
                <a:latin typeface="Times New Roman" pitchFamily="18" charset="0"/>
                <a:ea typeface="Roboto Black" panose="02000000000000000000" pitchFamily="2" charset="0"/>
                <a:cs typeface="Times New Roman" pitchFamily="18" charset="0"/>
              </a:rPr>
              <a:t> </a:t>
            </a:r>
            <a:endParaRPr lang="en-US" sz="2400" dirty="0">
              <a:solidFill>
                <a:srgbClr val="FF0000"/>
              </a:solidFill>
              <a:latin typeface="Times New Roman" pitchFamily="18" charset="0"/>
              <a:ea typeface="Roboto Black" panose="02000000000000000000" pitchFamily="2" charset="0"/>
              <a:cs typeface="Times New Roman" pitchFamily="18" charset="0"/>
            </a:endParaRPr>
          </a:p>
        </p:txBody>
      </p:sp>
      <p:cxnSp>
        <p:nvCxnSpPr>
          <p:cNvPr id="4" name="Straight Arrow Connector 3">
            <a:extLst>
              <a:ext uri="{FF2B5EF4-FFF2-40B4-BE49-F238E27FC236}">
                <a16:creationId xmlns:a16="http://schemas.microsoft.com/office/drawing/2014/main" id="{A05243DB-F2E3-10D8-2D70-9432E0AA3F75}"/>
              </a:ext>
            </a:extLst>
          </p:cNvPr>
          <p:cNvCxnSpPr>
            <a:cxnSpLocks/>
            <a:stCxn id="8" idx="6"/>
            <a:endCxn id="9" idx="1"/>
          </p:cNvCxnSpPr>
          <p:nvPr/>
        </p:nvCxnSpPr>
        <p:spPr>
          <a:xfrm flipV="1">
            <a:off x="3359696" y="1849824"/>
            <a:ext cx="684076" cy="1455727"/>
          </a:xfrm>
          <a:prstGeom prst="straightConnector1">
            <a:avLst/>
          </a:prstGeom>
          <a:ln w="190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F07F7E56-BCDB-E972-1F8D-E6640CFEB0E0}"/>
              </a:ext>
            </a:extLst>
          </p:cNvPr>
          <p:cNvCxnSpPr>
            <a:cxnSpLocks/>
            <a:stCxn id="8" idx="6"/>
            <a:endCxn id="2" idx="1"/>
          </p:cNvCxnSpPr>
          <p:nvPr/>
        </p:nvCxnSpPr>
        <p:spPr>
          <a:xfrm>
            <a:off x="3359696" y="3305551"/>
            <a:ext cx="720080" cy="1598185"/>
          </a:xfrm>
          <a:prstGeom prst="straightConnector1">
            <a:avLst/>
          </a:prstGeom>
          <a:ln w="190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828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barn(inVertical)">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animBg="1"/>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6E5B498-4350-678B-F976-845881F376DA}"/>
              </a:ext>
            </a:extLst>
          </p:cNvPr>
          <p:cNvSpPr/>
          <p:nvPr/>
        </p:nvSpPr>
        <p:spPr>
          <a:xfrm>
            <a:off x="950988" y="300748"/>
            <a:ext cx="10659923" cy="1373922"/>
          </a:xfrm>
          <a:prstGeom prst="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a:solidFill>
                  <a:srgbClr val="FF0000"/>
                </a:solidFill>
                <a:latin typeface="Roboto Black" panose="02000000000000000000" pitchFamily="2" charset="0"/>
                <a:ea typeface="Roboto Black" panose="02000000000000000000" pitchFamily="2" charset="0"/>
              </a:rPr>
              <a:t>4.1. </a:t>
            </a:r>
            <a:r>
              <a:rPr lang="en-US" sz="3000" b="1" dirty="0" err="1">
                <a:solidFill>
                  <a:srgbClr val="FF0000"/>
                </a:solidFill>
                <a:latin typeface="Times New Roman" pitchFamily="18" charset="0"/>
                <a:ea typeface="Roboto Black" panose="02000000000000000000" pitchFamily="2" charset="0"/>
                <a:cs typeface="Times New Roman" pitchFamily="18" charset="0"/>
              </a:rPr>
              <a:t>Nội</a:t>
            </a:r>
            <a:r>
              <a:rPr lang="en-US" sz="3000" b="1" dirty="0">
                <a:solidFill>
                  <a:srgbClr val="FF0000"/>
                </a:solidFill>
                <a:latin typeface="Times New Roman" pitchFamily="18" charset="0"/>
                <a:ea typeface="Roboto Black" panose="02000000000000000000" pitchFamily="2" charset="0"/>
                <a:cs typeface="Times New Roman" pitchFamily="18" charset="0"/>
              </a:rPr>
              <a:t> dung </a:t>
            </a:r>
            <a:r>
              <a:rPr lang="en-US" sz="3000" b="1" dirty="0" err="1">
                <a:solidFill>
                  <a:srgbClr val="FF0000"/>
                </a:solidFill>
                <a:latin typeface="Times New Roman" pitchFamily="18" charset="0"/>
                <a:ea typeface="Roboto Black" panose="02000000000000000000" pitchFamily="2" charset="0"/>
                <a:cs typeface="Times New Roman" pitchFamily="18" charset="0"/>
              </a:rPr>
              <a:t>của</a:t>
            </a:r>
            <a:r>
              <a:rPr lang="en-US" sz="3000" b="1" dirty="0">
                <a:solidFill>
                  <a:srgbClr val="FF0000"/>
                </a:solidFill>
                <a:latin typeface="Times New Roman" pitchFamily="18" charset="0"/>
                <a:ea typeface="Roboto Black" panose="02000000000000000000" pitchFamily="2" charset="0"/>
                <a:cs typeface="Times New Roman" pitchFamily="18" charset="0"/>
              </a:rPr>
              <a:t> </a:t>
            </a:r>
            <a:r>
              <a:rPr lang="en-US" sz="3000" b="1" dirty="0" err="1">
                <a:solidFill>
                  <a:srgbClr val="FF0000"/>
                </a:solidFill>
                <a:latin typeface="Times New Roman" pitchFamily="18" charset="0"/>
                <a:ea typeface="Roboto Black" panose="02000000000000000000" pitchFamily="2" charset="0"/>
                <a:cs typeface="Times New Roman" pitchFamily="18" charset="0"/>
              </a:rPr>
              <a:t>hoạt</a:t>
            </a:r>
            <a:r>
              <a:rPr lang="en-US" sz="3000" b="1" dirty="0">
                <a:solidFill>
                  <a:srgbClr val="FF0000"/>
                </a:solidFill>
                <a:latin typeface="Times New Roman" pitchFamily="18" charset="0"/>
                <a:ea typeface="Roboto Black" panose="02000000000000000000" pitchFamily="2" charset="0"/>
                <a:cs typeface="Times New Roman" pitchFamily="18" charset="0"/>
              </a:rPr>
              <a:t> </a:t>
            </a:r>
            <a:r>
              <a:rPr lang="en-US" sz="3000" b="1" dirty="0" err="1">
                <a:solidFill>
                  <a:srgbClr val="FF0000"/>
                </a:solidFill>
                <a:latin typeface="Times New Roman" pitchFamily="18" charset="0"/>
                <a:ea typeface="Roboto Black" panose="02000000000000000000" pitchFamily="2" charset="0"/>
                <a:cs typeface="Times New Roman" pitchFamily="18" charset="0"/>
              </a:rPr>
              <a:t>động</a:t>
            </a:r>
            <a:r>
              <a:rPr lang="en-US" sz="3000" b="1" dirty="0">
                <a:solidFill>
                  <a:srgbClr val="FF0000"/>
                </a:solidFill>
                <a:latin typeface="Times New Roman" pitchFamily="18" charset="0"/>
                <a:ea typeface="Roboto Black" panose="02000000000000000000" pitchFamily="2" charset="0"/>
                <a:cs typeface="Times New Roman" pitchFamily="18" charset="0"/>
              </a:rPr>
              <a:t> </a:t>
            </a:r>
            <a:r>
              <a:rPr lang="en-US" sz="3000" b="1" dirty="0" err="1">
                <a:solidFill>
                  <a:srgbClr val="FF0000"/>
                </a:solidFill>
                <a:latin typeface="Times New Roman" pitchFamily="18" charset="0"/>
                <a:ea typeface="Roboto Black" panose="02000000000000000000" pitchFamily="2" charset="0"/>
                <a:cs typeface="Times New Roman" pitchFamily="18" charset="0"/>
              </a:rPr>
              <a:t>giáo</a:t>
            </a:r>
            <a:r>
              <a:rPr lang="en-US" sz="3000" b="1" dirty="0">
                <a:solidFill>
                  <a:srgbClr val="FF0000"/>
                </a:solidFill>
                <a:latin typeface="Times New Roman" pitchFamily="18" charset="0"/>
                <a:ea typeface="Roboto Black" panose="02000000000000000000" pitchFamily="2" charset="0"/>
                <a:cs typeface="Times New Roman" pitchFamily="18" charset="0"/>
              </a:rPr>
              <a:t> </a:t>
            </a:r>
            <a:r>
              <a:rPr lang="en-US" sz="3000" b="1" dirty="0" err="1">
                <a:solidFill>
                  <a:srgbClr val="FF0000"/>
                </a:solidFill>
                <a:latin typeface="Times New Roman" pitchFamily="18" charset="0"/>
                <a:ea typeface="Roboto Black" panose="02000000000000000000" pitchFamily="2" charset="0"/>
                <a:cs typeface="Times New Roman" pitchFamily="18" charset="0"/>
              </a:rPr>
              <a:t>dục</a:t>
            </a:r>
            <a:r>
              <a:rPr lang="en-US" sz="3000" b="1" dirty="0">
                <a:solidFill>
                  <a:srgbClr val="FF0000"/>
                </a:solidFill>
                <a:latin typeface="Times New Roman" pitchFamily="18" charset="0"/>
                <a:ea typeface="Roboto Black" panose="02000000000000000000" pitchFamily="2" charset="0"/>
                <a:cs typeface="Times New Roman" pitchFamily="18" charset="0"/>
              </a:rPr>
              <a:t> </a:t>
            </a:r>
            <a:r>
              <a:rPr lang="en-US" sz="3000" b="1" dirty="0" err="1">
                <a:solidFill>
                  <a:srgbClr val="FF0000"/>
                </a:solidFill>
                <a:latin typeface="Times New Roman" pitchFamily="18" charset="0"/>
                <a:ea typeface="Roboto Black" panose="02000000000000000000" pitchFamily="2" charset="0"/>
                <a:cs typeface="Times New Roman" pitchFamily="18" charset="0"/>
              </a:rPr>
              <a:t>âm</a:t>
            </a:r>
            <a:r>
              <a:rPr lang="en-US" sz="3000" b="1" dirty="0">
                <a:solidFill>
                  <a:srgbClr val="FF0000"/>
                </a:solidFill>
                <a:latin typeface="Times New Roman" pitchFamily="18" charset="0"/>
                <a:ea typeface="Roboto Black" panose="02000000000000000000" pitchFamily="2" charset="0"/>
                <a:cs typeface="Times New Roman" pitchFamily="18" charset="0"/>
              </a:rPr>
              <a:t> </a:t>
            </a:r>
            <a:r>
              <a:rPr lang="en-US" sz="3000" b="1" dirty="0" err="1">
                <a:solidFill>
                  <a:srgbClr val="FF0000"/>
                </a:solidFill>
                <a:latin typeface="Times New Roman" pitchFamily="18" charset="0"/>
                <a:ea typeface="Roboto Black" panose="02000000000000000000" pitchFamily="2" charset="0"/>
                <a:cs typeface="Times New Roman" pitchFamily="18" charset="0"/>
              </a:rPr>
              <a:t>nhạc</a:t>
            </a:r>
            <a:r>
              <a:rPr lang="en-US" sz="3000" b="1" dirty="0">
                <a:solidFill>
                  <a:srgbClr val="FF0000"/>
                </a:solidFill>
                <a:latin typeface="Times New Roman" pitchFamily="18" charset="0"/>
                <a:ea typeface="Roboto Black" panose="02000000000000000000" pitchFamily="2" charset="0"/>
                <a:cs typeface="Times New Roman" pitchFamily="18" charset="0"/>
              </a:rPr>
              <a:t> </a:t>
            </a:r>
            <a:r>
              <a:rPr lang="en-US" sz="3000" b="1" dirty="0" err="1">
                <a:solidFill>
                  <a:srgbClr val="FF0000"/>
                </a:solidFill>
                <a:latin typeface="Times New Roman" pitchFamily="18" charset="0"/>
                <a:ea typeface="Roboto Black" panose="02000000000000000000" pitchFamily="2" charset="0"/>
                <a:cs typeface="Times New Roman" pitchFamily="18" charset="0"/>
              </a:rPr>
              <a:t>theo</a:t>
            </a:r>
            <a:r>
              <a:rPr lang="en-US" sz="3000" b="1" dirty="0">
                <a:solidFill>
                  <a:srgbClr val="FF0000"/>
                </a:solidFill>
                <a:latin typeface="Times New Roman" pitchFamily="18" charset="0"/>
                <a:ea typeface="Roboto Black" panose="02000000000000000000" pitchFamily="2" charset="0"/>
                <a:cs typeface="Times New Roman" pitchFamily="18" charset="0"/>
              </a:rPr>
              <a:t> </a:t>
            </a:r>
            <a:r>
              <a:rPr lang="en-US" sz="3000" b="1" dirty="0" err="1">
                <a:solidFill>
                  <a:srgbClr val="FF0000"/>
                </a:solidFill>
                <a:latin typeface="Times New Roman" pitchFamily="18" charset="0"/>
                <a:ea typeface="Roboto Black" panose="02000000000000000000" pitchFamily="2" charset="0"/>
                <a:cs typeface="Times New Roman" pitchFamily="18" charset="0"/>
              </a:rPr>
              <a:t>tiếp</a:t>
            </a:r>
            <a:r>
              <a:rPr lang="en-US" sz="3000" b="1" dirty="0">
                <a:solidFill>
                  <a:srgbClr val="FF0000"/>
                </a:solidFill>
                <a:latin typeface="Times New Roman" pitchFamily="18" charset="0"/>
                <a:ea typeface="Roboto Black" panose="02000000000000000000" pitchFamily="2" charset="0"/>
                <a:cs typeface="Times New Roman" pitchFamily="18" charset="0"/>
              </a:rPr>
              <a:t> </a:t>
            </a:r>
            <a:r>
              <a:rPr lang="en-US" sz="3000" b="1" dirty="0" err="1">
                <a:solidFill>
                  <a:srgbClr val="FF0000"/>
                </a:solidFill>
                <a:latin typeface="Times New Roman" pitchFamily="18" charset="0"/>
                <a:ea typeface="Roboto Black" panose="02000000000000000000" pitchFamily="2" charset="0"/>
                <a:cs typeface="Times New Roman" pitchFamily="18" charset="0"/>
              </a:rPr>
              <a:t>cận</a:t>
            </a:r>
            <a:r>
              <a:rPr lang="en-US" sz="3000" b="1" dirty="0">
                <a:solidFill>
                  <a:srgbClr val="FF0000"/>
                </a:solidFill>
                <a:latin typeface="Times New Roman" pitchFamily="18" charset="0"/>
                <a:ea typeface="Roboto Black" panose="02000000000000000000" pitchFamily="2" charset="0"/>
                <a:cs typeface="Times New Roman" pitchFamily="18" charset="0"/>
              </a:rPr>
              <a:t> </a:t>
            </a:r>
            <a:r>
              <a:rPr lang="en-US" sz="3000" b="1" dirty="0" err="1">
                <a:solidFill>
                  <a:srgbClr val="FF0000"/>
                </a:solidFill>
                <a:latin typeface="Times New Roman" pitchFamily="18" charset="0"/>
                <a:ea typeface="Roboto Black" panose="02000000000000000000" pitchFamily="2" charset="0"/>
                <a:cs typeface="Times New Roman" pitchFamily="18" charset="0"/>
              </a:rPr>
              <a:t>đa</a:t>
            </a:r>
            <a:r>
              <a:rPr lang="en-US" sz="3000" b="1" dirty="0">
                <a:solidFill>
                  <a:srgbClr val="FF0000"/>
                </a:solidFill>
                <a:latin typeface="Times New Roman" pitchFamily="18" charset="0"/>
                <a:ea typeface="Roboto Black" panose="02000000000000000000" pitchFamily="2" charset="0"/>
                <a:cs typeface="Times New Roman" pitchFamily="18" charset="0"/>
              </a:rPr>
              <a:t> </a:t>
            </a:r>
            <a:r>
              <a:rPr lang="en-US" sz="3000" b="1" dirty="0" err="1">
                <a:solidFill>
                  <a:srgbClr val="FF0000"/>
                </a:solidFill>
                <a:latin typeface="Times New Roman" pitchFamily="18" charset="0"/>
                <a:ea typeface="Roboto Black" panose="02000000000000000000" pitchFamily="2" charset="0"/>
                <a:cs typeface="Times New Roman" pitchFamily="18" charset="0"/>
              </a:rPr>
              <a:t>văn</a:t>
            </a:r>
            <a:r>
              <a:rPr lang="en-US" sz="3000" b="1" dirty="0">
                <a:solidFill>
                  <a:srgbClr val="FF0000"/>
                </a:solidFill>
                <a:latin typeface="Times New Roman" pitchFamily="18" charset="0"/>
                <a:ea typeface="Roboto Black" panose="02000000000000000000" pitchFamily="2" charset="0"/>
                <a:cs typeface="Times New Roman" pitchFamily="18" charset="0"/>
              </a:rPr>
              <a:t> </a:t>
            </a:r>
            <a:r>
              <a:rPr lang="en-US" sz="3000" b="1" dirty="0" err="1">
                <a:solidFill>
                  <a:srgbClr val="FF0000"/>
                </a:solidFill>
                <a:latin typeface="Times New Roman" pitchFamily="18" charset="0"/>
                <a:ea typeface="Roboto Black" panose="02000000000000000000" pitchFamily="2" charset="0"/>
                <a:cs typeface="Times New Roman" pitchFamily="18" charset="0"/>
              </a:rPr>
              <a:t>hóa</a:t>
            </a:r>
            <a:endParaRPr lang="en-US" sz="3000" dirty="0">
              <a:solidFill>
                <a:srgbClr val="FF0000"/>
              </a:solidFill>
              <a:latin typeface="Times New Roman" pitchFamily="18" charset="0"/>
              <a:ea typeface="Roboto Black" panose="02000000000000000000" pitchFamily="2" charset="0"/>
              <a:cs typeface="Times New Roman" pitchFamily="18" charset="0"/>
            </a:endParaRPr>
          </a:p>
        </p:txBody>
      </p:sp>
      <p:sp>
        <p:nvSpPr>
          <p:cNvPr id="2" name="Rectangle 1">
            <a:extLst>
              <a:ext uri="{FF2B5EF4-FFF2-40B4-BE49-F238E27FC236}">
                <a16:creationId xmlns:a16="http://schemas.microsoft.com/office/drawing/2014/main" id="{FCBD5809-9221-08F2-68A8-570FDAB12102}"/>
              </a:ext>
            </a:extLst>
          </p:cNvPr>
          <p:cNvSpPr/>
          <p:nvPr/>
        </p:nvSpPr>
        <p:spPr>
          <a:xfrm>
            <a:off x="972264" y="2132856"/>
            <a:ext cx="10509437" cy="1693630"/>
          </a:xfrm>
          <a:prstGeom prst="rect">
            <a:avLst/>
          </a:prstGeom>
          <a:solidFill>
            <a:srgbClr val="00FF00"/>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600" dirty="0">
                <a:solidFill>
                  <a:schemeClr val="accent1">
                    <a:lumMod val="50000"/>
                  </a:schemeClr>
                </a:solidFill>
                <a:latin typeface="Times New Roman" pitchFamily="18" charset="0"/>
                <a:ea typeface="Roboto" panose="02000000000000000000" pitchFamily="2" charset="0"/>
                <a:cs typeface="Times New Roman" pitchFamily="18" charset="0"/>
              </a:rPr>
              <a:t>- </a:t>
            </a:r>
            <a:r>
              <a:rPr lang="en-US" sz="2600" dirty="0" err="1">
                <a:solidFill>
                  <a:schemeClr val="tx1"/>
                </a:solidFill>
                <a:latin typeface="Times New Roman" pitchFamily="18" charset="0"/>
                <a:ea typeface="Roboto" panose="02000000000000000000" pitchFamily="2" charset="0"/>
                <a:cs typeface="Times New Roman" pitchFamily="18" charset="0"/>
              </a:rPr>
              <a:t>Lứa</a:t>
            </a:r>
            <a:r>
              <a:rPr lang="en-US" sz="2600" dirty="0">
                <a:solidFill>
                  <a:schemeClr val="tx1"/>
                </a:solidFill>
                <a:latin typeface="Times New Roman" pitchFamily="18" charset="0"/>
                <a:ea typeface="Roboto" panose="02000000000000000000" pitchFamily="2" charset="0"/>
                <a:cs typeface="Times New Roman" pitchFamily="18" charset="0"/>
              </a:rPr>
              <a:t> </a:t>
            </a:r>
            <a:r>
              <a:rPr lang="en-US" sz="2600" dirty="0" err="1">
                <a:solidFill>
                  <a:schemeClr val="tx1"/>
                </a:solidFill>
                <a:latin typeface="Times New Roman" pitchFamily="18" charset="0"/>
                <a:ea typeface="Roboto" panose="02000000000000000000" pitchFamily="2" charset="0"/>
                <a:cs typeface="Times New Roman" pitchFamily="18" charset="0"/>
              </a:rPr>
              <a:t>tuổi</a:t>
            </a:r>
            <a:r>
              <a:rPr lang="en-US" sz="2600" dirty="0">
                <a:solidFill>
                  <a:schemeClr val="tx1"/>
                </a:solidFill>
                <a:latin typeface="Times New Roman" pitchFamily="18" charset="0"/>
                <a:ea typeface="Roboto" panose="02000000000000000000" pitchFamily="2" charset="0"/>
                <a:cs typeface="Times New Roman" pitchFamily="18" charset="0"/>
              </a:rPr>
              <a:t> </a:t>
            </a:r>
            <a:r>
              <a:rPr lang="en-US" sz="2600" dirty="0" err="1">
                <a:solidFill>
                  <a:schemeClr val="tx1"/>
                </a:solidFill>
                <a:latin typeface="Times New Roman" pitchFamily="18" charset="0"/>
                <a:ea typeface="Roboto" panose="02000000000000000000" pitchFamily="2" charset="0"/>
                <a:cs typeface="Times New Roman" pitchFamily="18" charset="0"/>
              </a:rPr>
              <a:t>nhà</a:t>
            </a:r>
            <a:r>
              <a:rPr lang="en-US" sz="2600" dirty="0">
                <a:solidFill>
                  <a:schemeClr val="tx1"/>
                </a:solidFill>
                <a:latin typeface="Times New Roman" pitchFamily="18" charset="0"/>
                <a:ea typeface="Roboto" panose="02000000000000000000" pitchFamily="2" charset="0"/>
                <a:cs typeface="Times New Roman" pitchFamily="18" charset="0"/>
              </a:rPr>
              <a:t> </a:t>
            </a:r>
            <a:r>
              <a:rPr lang="en-US" sz="2600" dirty="0" err="1">
                <a:solidFill>
                  <a:schemeClr val="tx1"/>
                </a:solidFill>
                <a:latin typeface="Times New Roman" pitchFamily="18" charset="0"/>
                <a:ea typeface="Roboto" panose="02000000000000000000" pitchFamily="2" charset="0"/>
                <a:cs typeface="Times New Roman" pitchFamily="18" charset="0"/>
              </a:rPr>
              <a:t>trẻ</a:t>
            </a:r>
            <a:r>
              <a:rPr lang="en-US" sz="2600" dirty="0">
                <a:solidFill>
                  <a:schemeClr val="tx1"/>
                </a:solidFill>
                <a:latin typeface="Times New Roman" pitchFamily="18" charset="0"/>
                <a:ea typeface="Roboto" panose="02000000000000000000" pitchFamily="2" charset="0"/>
                <a:cs typeface="Times New Roman" pitchFamily="18" charset="0"/>
              </a:rPr>
              <a:t> </a:t>
            </a:r>
            <a:r>
              <a:rPr lang="en-US" sz="2600" dirty="0" err="1">
                <a:solidFill>
                  <a:schemeClr val="tx1"/>
                </a:solidFill>
                <a:latin typeface="Times New Roman" pitchFamily="18" charset="0"/>
                <a:ea typeface="Roboto" panose="02000000000000000000" pitchFamily="2" charset="0"/>
                <a:cs typeface="Times New Roman" pitchFamily="18" charset="0"/>
              </a:rPr>
              <a:t>gồm</a:t>
            </a:r>
            <a:r>
              <a:rPr lang="en-US" sz="2600" dirty="0">
                <a:solidFill>
                  <a:schemeClr val="tx1"/>
                </a:solidFill>
                <a:latin typeface="Times New Roman" pitchFamily="18" charset="0"/>
                <a:ea typeface="Roboto" panose="02000000000000000000" pitchFamily="2" charset="0"/>
                <a:cs typeface="Times New Roman" pitchFamily="18" charset="0"/>
              </a:rPr>
              <a:t> </a:t>
            </a:r>
            <a:r>
              <a:rPr lang="en-US" sz="2600" dirty="0" err="1">
                <a:solidFill>
                  <a:schemeClr val="tx1"/>
                </a:solidFill>
                <a:latin typeface="Times New Roman" pitchFamily="18" charset="0"/>
                <a:ea typeface="Roboto" panose="02000000000000000000" pitchFamily="2" charset="0"/>
                <a:cs typeface="Times New Roman" pitchFamily="18" charset="0"/>
              </a:rPr>
              <a:t>các</a:t>
            </a:r>
            <a:r>
              <a:rPr lang="en-US" sz="2600" dirty="0">
                <a:solidFill>
                  <a:schemeClr val="tx1"/>
                </a:solidFill>
                <a:latin typeface="Times New Roman" pitchFamily="18" charset="0"/>
                <a:ea typeface="Roboto" panose="02000000000000000000" pitchFamily="2" charset="0"/>
                <a:cs typeface="Times New Roman" pitchFamily="18" charset="0"/>
              </a:rPr>
              <a:t> </a:t>
            </a:r>
            <a:r>
              <a:rPr lang="en-US" sz="2600" dirty="0" err="1">
                <a:solidFill>
                  <a:schemeClr val="tx1"/>
                </a:solidFill>
                <a:latin typeface="Times New Roman" pitchFamily="18" charset="0"/>
                <a:ea typeface="Roboto" panose="02000000000000000000" pitchFamily="2" charset="0"/>
                <a:cs typeface="Times New Roman" pitchFamily="18" charset="0"/>
              </a:rPr>
              <a:t>nội</a:t>
            </a:r>
            <a:r>
              <a:rPr lang="en-US" sz="2600" dirty="0">
                <a:solidFill>
                  <a:schemeClr val="tx1"/>
                </a:solidFill>
                <a:latin typeface="Times New Roman" pitchFamily="18" charset="0"/>
                <a:ea typeface="Roboto" panose="02000000000000000000" pitchFamily="2" charset="0"/>
                <a:cs typeface="Times New Roman" pitchFamily="18" charset="0"/>
              </a:rPr>
              <a:t> dung </a:t>
            </a:r>
            <a:r>
              <a:rPr lang="en-US" sz="2600" dirty="0" err="1">
                <a:solidFill>
                  <a:schemeClr val="tx1"/>
                </a:solidFill>
                <a:latin typeface="Times New Roman" pitchFamily="18" charset="0"/>
                <a:ea typeface="Roboto" panose="02000000000000000000" pitchFamily="2" charset="0"/>
                <a:cs typeface="Times New Roman" pitchFamily="18" charset="0"/>
              </a:rPr>
              <a:t>giáo</a:t>
            </a:r>
            <a:r>
              <a:rPr lang="en-US" sz="2600" dirty="0">
                <a:solidFill>
                  <a:schemeClr val="tx1"/>
                </a:solidFill>
                <a:latin typeface="Times New Roman" pitchFamily="18" charset="0"/>
                <a:ea typeface="Roboto" panose="02000000000000000000" pitchFamily="2" charset="0"/>
                <a:cs typeface="Times New Roman" pitchFamily="18" charset="0"/>
              </a:rPr>
              <a:t> </a:t>
            </a:r>
            <a:r>
              <a:rPr lang="en-US" sz="2600" dirty="0" err="1">
                <a:solidFill>
                  <a:schemeClr val="tx1"/>
                </a:solidFill>
                <a:latin typeface="Times New Roman" pitchFamily="18" charset="0"/>
                <a:ea typeface="Roboto" panose="02000000000000000000" pitchFamily="2" charset="0"/>
                <a:cs typeface="Times New Roman" pitchFamily="18" charset="0"/>
              </a:rPr>
              <a:t>dục</a:t>
            </a:r>
            <a:r>
              <a:rPr lang="en-US" sz="2600" dirty="0">
                <a:solidFill>
                  <a:schemeClr val="tx1"/>
                </a:solidFill>
                <a:latin typeface="Times New Roman" pitchFamily="18" charset="0"/>
                <a:ea typeface="Roboto" panose="02000000000000000000" pitchFamily="2" charset="0"/>
                <a:cs typeface="Times New Roman" pitchFamily="18" charset="0"/>
              </a:rPr>
              <a:t> </a:t>
            </a:r>
            <a:r>
              <a:rPr lang="en-US" sz="2600" dirty="0" err="1">
                <a:solidFill>
                  <a:schemeClr val="tx1"/>
                </a:solidFill>
                <a:latin typeface="Times New Roman" pitchFamily="18" charset="0"/>
                <a:ea typeface="Roboto" panose="02000000000000000000" pitchFamily="2" charset="0"/>
                <a:cs typeface="Times New Roman" pitchFamily="18" charset="0"/>
              </a:rPr>
              <a:t>phát</a:t>
            </a:r>
            <a:r>
              <a:rPr lang="en-US" sz="2600" dirty="0">
                <a:solidFill>
                  <a:schemeClr val="tx1"/>
                </a:solidFill>
                <a:latin typeface="Times New Roman" pitchFamily="18" charset="0"/>
                <a:ea typeface="Roboto" panose="02000000000000000000" pitchFamily="2" charset="0"/>
                <a:cs typeface="Times New Roman" pitchFamily="18" charset="0"/>
              </a:rPr>
              <a:t> </a:t>
            </a:r>
            <a:r>
              <a:rPr lang="en-US" sz="2600" dirty="0" err="1">
                <a:solidFill>
                  <a:schemeClr val="tx1"/>
                </a:solidFill>
                <a:latin typeface="Times New Roman" pitchFamily="18" charset="0"/>
                <a:ea typeface="Roboto" panose="02000000000000000000" pitchFamily="2" charset="0"/>
                <a:cs typeface="Times New Roman" pitchFamily="18" charset="0"/>
              </a:rPr>
              <a:t>triển</a:t>
            </a:r>
            <a:r>
              <a:rPr lang="en-US" sz="2600" dirty="0">
                <a:solidFill>
                  <a:schemeClr val="tx1"/>
                </a:solidFill>
                <a:latin typeface="Times New Roman" pitchFamily="18" charset="0"/>
                <a:ea typeface="Roboto" panose="02000000000000000000" pitchFamily="2" charset="0"/>
                <a:cs typeface="Times New Roman" pitchFamily="18" charset="0"/>
              </a:rPr>
              <a:t> </a:t>
            </a:r>
            <a:r>
              <a:rPr lang="en-US" sz="2600" dirty="0" err="1">
                <a:solidFill>
                  <a:schemeClr val="tx1"/>
                </a:solidFill>
                <a:latin typeface="Times New Roman" pitchFamily="18" charset="0"/>
                <a:ea typeface="Roboto" panose="02000000000000000000" pitchFamily="2" charset="0"/>
                <a:cs typeface="Times New Roman" pitchFamily="18" charset="0"/>
              </a:rPr>
              <a:t>cảm</a:t>
            </a:r>
            <a:r>
              <a:rPr lang="en-US" sz="2600" dirty="0">
                <a:solidFill>
                  <a:schemeClr val="tx1"/>
                </a:solidFill>
                <a:latin typeface="Times New Roman" pitchFamily="18" charset="0"/>
                <a:ea typeface="Roboto" panose="02000000000000000000" pitchFamily="2" charset="0"/>
                <a:cs typeface="Times New Roman" pitchFamily="18" charset="0"/>
              </a:rPr>
              <a:t> </a:t>
            </a:r>
            <a:r>
              <a:rPr lang="en-US" sz="2600" dirty="0" err="1">
                <a:solidFill>
                  <a:schemeClr val="tx1"/>
                </a:solidFill>
                <a:latin typeface="Times New Roman" pitchFamily="18" charset="0"/>
                <a:ea typeface="Roboto" panose="02000000000000000000" pitchFamily="2" charset="0"/>
                <a:cs typeface="Times New Roman" pitchFamily="18" charset="0"/>
              </a:rPr>
              <a:t>xúc</a:t>
            </a:r>
            <a:r>
              <a:rPr lang="en-US" sz="2600" dirty="0">
                <a:solidFill>
                  <a:schemeClr val="tx1"/>
                </a:solidFill>
                <a:latin typeface="Times New Roman" pitchFamily="18" charset="0"/>
                <a:ea typeface="Roboto" panose="02000000000000000000" pitchFamily="2" charset="0"/>
                <a:cs typeface="Times New Roman" pitchFamily="18" charset="0"/>
              </a:rPr>
              <a:t> </a:t>
            </a:r>
            <a:r>
              <a:rPr lang="en-US" sz="2600" dirty="0" err="1">
                <a:solidFill>
                  <a:schemeClr val="tx1"/>
                </a:solidFill>
                <a:latin typeface="Times New Roman" pitchFamily="18" charset="0"/>
                <a:ea typeface="Roboto" panose="02000000000000000000" pitchFamily="2" charset="0"/>
                <a:cs typeface="Times New Roman" pitchFamily="18" charset="0"/>
              </a:rPr>
              <a:t>thẩm</a:t>
            </a:r>
            <a:r>
              <a:rPr lang="en-US" sz="2600" dirty="0">
                <a:solidFill>
                  <a:schemeClr val="tx1"/>
                </a:solidFill>
                <a:latin typeface="Times New Roman" pitchFamily="18" charset="0"/>
                <a:ea typeface="Roboto" panose="02000000000000000000" pitchFamily="2" charset="0"/>
                <a:cs typeface="Times New Roman" pitchFamily="18" charset="0"/>
              </a:rPr>
              <a:t> </a:t>
            </a:r>
            <a:r>
              <a:rPr lang="en-US" sz="2600" dirty="0" err="1">
                <a:solidFill>
                  <a:schemeClr val="tx1"/>
                </a:solidFill>
                <a:latin typeface="Times New Roman" pitchFamily="18" charset="0"/>
                <a:ea typeface="Roboto" panose="02000000000000000000" pitchFamily="2" charset="0"/>
                <a:cs typeface="Times New Roman" pitchFamily="18" charset="0"/>
              </a:rPr>
              <a:t>mĩ</a:t>
            </a:r>
            <a:r>
              <a:rPr lang="en-US" sz="2600" dirty="0">
                <a:solidFill>
                  <a:schemeClr val="tx1"/>
                </a:solidFill>
                <a:latin typeface="Times New Roman" pitchFamily="18" charset="0"/>
                <a:ea typeface="Roboto" panose="02000000000000000000" pitchFamily="2" charset="0"/>
                <a:cs typeface="Times New Roman" pitchFamily="18" charset="0"/>
              </a:rPr>
              <a:t> qua </a:t>
            </a:r>
            <a:r>
              <a:rPr lang="en-US" sz="2600" dirty="0" err="1">
                <a:solidFill>
                  <a:schemeClr val="tx1"/>
                </a:solidFill>
                <a:latin typeface="Times New Roman" pitchFamily="18" charset="0"/>
                <a:ea typeface="Roboto" panose="02000000000000000000" pitchFamily="2" charset="0"/>
                <a:cs typeface="Times New Roman" pitchFamily="18" charset="0"/>
              </a:rPr>
              <a:t>các</a:t>
            </a:r>
            <a:r>
              <a:rPr lang="en-US" sz="2600" dirty="0">
                <a:solidFill>
                  <a:schemeClr val="tx1"/>
                </a:solidFill>
                <a:latin typeface="Times New Roman" pitchFamily="18" charset="0"/>
                <a:ea typeface="Roboto" panose="02000000000000000000" pitchFamily="2" charset="0"/>
                <a:cs typeface="Times New Roman" pitchFamily="18" charset="0"/>
              </a:rPr>
              <a:t> </a:t>
            </a:r>
            <a:r>
              <a:rPr lang="en-US" sz="2600" dirty="0" err="1">
                <a:solidFill>
                  <a:schemeClr val="tx1"/>
                </a:solidFill>
                <a:latin typeface="Times New Roman" pitchFamily="18" charset="0"/>
                <a:ea typeface="Roboto" panose="02000000000000000000" pitchFamily="2" charset="0"/>
                <a:cs typeface="Times New Roman" pitchFamily="18" charset="0"/>
              </a:rPr>
              <a:t>hoạt</a:t>
            </a:r>
            <a:r>
              <a:rPr lang="en-US" sz="2600" dirty="0">
                <a:solidFill>
                  <a:schemeClr val="tx1"/>
                </a:solidFill>
                <a:latin typeface="Times New Roman" pitchFamily="18" charset="0"/>
                <a:ea typeface="Roboto" panose="02000000000000000000" pitchFamily="2" charset="0"/>
                <a:cs typeface="Times New Roman" pitchFamily="18" charset="0"/>
              </a:rPr>
              <a:t> </a:t>
            </a:r>
            <a:r>
              <a:rPr lang="en-US" sz="2600" dirty="0" err="1">
                <a:solidFill>
                  <a:schemeClr val="tx1"/>
                </a:solidFill>
                <a:latin typeface="Times New Roman" pitchFamily="18" charset="0"/>
                <a:ea typeface="Roboto" panose="02000000000000000000" pitchFamily="2" charset="0"/>
                <a:cs typeface="Times New Roman" pitchFamily="18" charset="0"/>
              </a:rPr>
              <a:t>động</a:t>
            </a:r>
            <a:r>
              <a:rPr lang="en-US" sz="2600" dirty="0">
                <a:solidFill>
                  <a:schemeClr val="tx1"/>
                </a:solidFill>
                <a:latin typeface="Times New Roman" pitchFamily="18" charset="0"/>
                <a:ea typeface="Roboto" panose="02000000000000000000" pitchFamily="2" charset="0"/>
                <a:cs typeface="Times New Roman" pitchFamily="18" charset="0"/>
              </a:rPr>
              <a:t>: Nghe </a:t>
            </a:r>
            <a:r>
              <a:rPr lang="en-US" sz="2600" dirty="0" err="1">
                <a:solidFill>
                  <a:schemeClr val="tx1"/>
                </a:solidFill>
                <a:latin typeface="Times New Roman" pitchFamily="18" charset="0"/>
                <a:ea typeface="Roboto" panose="02000000000000000000" pitchFamily="2" charset="0"/>
                <a:cs typeface="Times New Roman" pitchFamily="18" charset="0"/>
              </a:rPr>
              <a:t>hát</a:t>
            </a:r>
            <a:r>
              <a:rPr lang="en-US" sz="2600" dirty="0">
                <a:solidFill>
                  <a:schemeClr val="tx1"/>
                </a:solidFill>
                <a:latin typeface="Times New Roman" pitchFamily="18" charset="0"/>
                <a:ea typeface="Roboto" panose="02000000000000000000" pitchFamily="2" charset="0"/>
                <a:cs typeface="Times New Roman" pitchFamily="18" charset="0"/>
              </a:rPr>
              <a:t>, </a:t>
            </a:r>
            <a:r>
              <a:rPr lang="en-US" sz="2600" dirty="0" err="1">
                <a:solidFill>
                  <a:schemeClr val="tx1"/>
                </a:solidFill>
                <a:latin typeface="Times New Roman" pitchFamily="18" charset="0"/>
                <a:ea typeface="Roboto" panose="02000000000000000000" pitchFamily="2" charset="0"/>
                <a:cs typeface="Times New Roman" pitchFamily="18" charset="0"/>
              </a:rPr>
              <a:t>hát</a:t>
            </a:r>
            <a:r>
              <a:rPr lang="en-US" sz="2600" dirty="0">
                <a:solidFill>
                  <a:schemeClr val="tx1"/>
                </a:solidFill>
                <a:latin typeface="Times New Roman" pitchFamily="18" charset="0"/>
                <a:ea typeface="Roboto" panose="02000000000000000000" pitchFamily="2" charset="0"/>
                <a:cs typeface="Times New Roman" pitchFamily="18" charset="0"/>
              </a:rPr>
              <a:t> </a:t>
            </a:r>
            <a:r>
              <a:rPr lang="en-US" sz="2600" dirty="0" err="1">
                <a:solidFill>
                  <a:schemeClr val="tx1"/>
                </a:solidFill>
                <a:latin typeface="Times New Roman" pitchFamily="18" charset="0"/>
                <a:ea typeface="Roboto" panose="02000000000000000000" pitchFamily="2" charset="0"/>
                <a:cs typeface="Times New Roman" pitchFamily="18" charset="0"/>
              </a:rPr>
              <a:t>và</a:t>
            </a:r>
            <a:r>
              <a:rPr lang="en-US" sz="2600" dirty="0">
                <a:solidFill>
                  <a:schemeClr val="tx1"/>
                </a:solidFill>
                <a:latin typeface="Times New Roman" pitchFamily="18" charset="0"/>
                <a:ea typeface="Roboto" panose="02000000000000000000" pitchFamily="2" charset="0"/>
                <a:cs typeface="Times New Roman" pitchFamily="18" charset="0"/>
              </a:rPr>
              <a:t> </a:t>
            </a:r>
            <a:r>
              <a:rPr lang="en-US" sz="2600" dirty="0" err="1">
                <a:solidFill>
                  <a:schemeClr val="tx1"/>
                </a:solidFill>
                <a:latin typeface="Times New Roman" pitchFamily="18" charset="0"/>
                <a:ea typeface="Roboto" panose="02000000000000000000" pitchFamily="2" charset="0"/>
                <a:cs typeface="Times New Roman" pitchFamily="18" charset="0"/>
              </a:rPr>
              <a:t>vận</a:t>
            </a:r>
            <a:r>
              <a:rPr lang="en-US" sz="2600" dirty="0">
                <a:solidFill>
                  <a:schemeClr val="tx1"/>
                </a:solidFill>
                <a:latin typeface="Times New Roman" pitchFamily="18" charset="0"/>
                <a:ea typeface="Roboto" panose="02000000000000000000" pitchFamily="2" charset="0"/>
                <a:cs typeface="Times New Roman" pitchFamily="18" charset="0"/>
              </a:rPr>
              <a:t> </a:t>
            </a:r>
            <a:r>
              <a:rPr lang="en-US" sz="2600" dirty="0" err="1">
                <a:solidFill>
                  <a:schemeClr val="tx1"/>
                </a:solidFill>
                <a:latin typeface="Times New Roman" pitchFamily="18" charset="0"/>
                <a:ea typeface="Roboto" panose="02000000000000000000" pitchFamily="2" charset="0"/>
                <a:cs typeface="Times New Roman" pitchFamily="18" charset="0"/>
              </a:rPr>
              <a:t>động</a:t>
            </a:r>
            <a:r>
              <a:rPr lang="en-US" sz="2600" dirty="0">
                <a:solidFill>
                  <a:schemeClr val="tx1"/>
                </a:solidFill>
                <a:latin typeface="Times New Roman" pitchFamily="18" charset="0"/>
                <a:ea typeface="Roboto" panose="02000000000000000000" pitchFamily="2" charset="0"/>
                <a:cs typeface="Times New Roman" pitchFamily="18" charset="0"/>
              </a:rPr>
              <a:t> </a:t>
            </a:r>
            <a:r>
              <a:rPr lang="en-US" sz="2600" dirty="0" err="1">
                <a:solidFill>
                  <a:schemeClr val="tx1"/>
                </a:solidFill>
                <a:latin typeface="Times New Roman" pitchFamily="18" charset="0"/>
                <a:ea typeface="Roboto" panose="02000000000000000000" pitchFamily="2" charset="0"/>
                <a:cs typeface="Times New Roman" pitchFamily="18" charset="0"/>
              </a:rPr>
              <a:t>đơn</a:t>
            </a:r>
            <a:r>
              <a:rPr lang="en-US" sz="2600" dirty="0">
                <a:solidFill>
                  <a:schemeClr val="tx1"/>
                </a:solidFill>
                <a:latin typeface="Times New Roman" pitchFamily="18" charset="0"/>
                <a:ea typeface="Roboto" panose="02000000000000000000" pitchFamily="2" charset="0"/>
                <a:cs typeface="Times New Roman" pitchFamily="18" charset="0"/>
              </a:rPr>
              <a:t> </a:t>
            </a:r>
            <a:r>
              <a:rPr lang="en-US" sz="2600" dirty="0" err="1">
                <a:solidFill>
                  <a:schemeClr val="tx1"/>
                </a:solidFill>
                <a:latin typeface="Times New Roman" pitchFamily="18" charset="0"/>
                <a:ea typeface="Roboto" panose="02000000000000000000" pitchFamily="2" charset="0"/>
                <a:cs typeface="Times New Roman" pitchFamily="18" charset="0"/>
              </a:rPr>
              <a:t>giản</a:t>
            </a:r>
            <a:r>
              <a:rPr lang="en-US" sz="2600" dirty="0">
                <a:solidFill>
                  <a:schemeClr val="tx1"/>
                </a:solidFill>
                <a:latin typeface="Times New Roman" pitchFamily="18" charset="0"/>
                <a:ea typeface="Roboto" panose="02000000000000000000" pitchFamily="2" charset="0"/>
                <a:cs typeface="Times New Roman" pitchFamily="18" charset="0"/>
              </a:rPr>
              <a:t> </a:t>
            </a:r>
            <a:r>
              <a:rPr lang="en-US" sz="2600" dirty="0" err="1">
                <a:solidFill>
                  <a:schemeClr val="tx1"/>
                </a:solidFill>
                <a:latin typeface="Times New Roman" pitchFamily="18" charset="0"/>
                <a:ea typeface="Roboto" panose="02000000000000000000" pitchFamily="2" charset="0"/>
                <a:cs typeface="Times New Roman" pitchFamily="18" charset="0"/>
              </a:rPr>
              <a:t>theo</a:t>
            </a:r>
            <a:r>
              <a:rPr lang="en-US" sz="2600" dirty="0">
                <a:solidFill>
                  <a:schemeClr val="tx1"/>
                </a:solidFill>
                <a:latin typeface="Times New Roman" pitchFamily="18" charset="0"/>
                <a:ea typeface="Roboto" panose="02000000000000000000" pitchFamily="2" charset="0"/>
                <a:cs typeface="Times New Roman" pitchFamily="18" charset="0"/>
              </a:rPr>
              <a:t> </a:t>
            </a:r>
            <a:r>
              <a:rPr lang="en-US" sz="2600" dirty="0" err="1">
                <a:solidFill>
                  <a:schemeClr val="tx1"/>
                </a:solidFill>
                <a:latin typeface="Times New Roman" pitchFamily="18" charset="0"/>
                <a:ea typeface="Roboto" panose="02000000000000000000" pitchFamily="2" charset="0"/>
                <a:cs typeface="Times New Roman" pitchFamily="18" charset="0"/>
              </a:rPr>
              <a:t>các</a:t>
            </a:r>
            <a:r>
              <a:rPr lang="en-US" sz="2600" dirty="0">
                <a:solidFill>
                  <a:schemeClr val="tx1"/>
                </a:solidFill>
                <a:latin typeface="Times New Roman" pitchFamily="18" charset="0"/>
                <a:ea typeface="Roboto" panose="02000000000000000000" pitchFamily="2" charset="0"/>
                <a:cs typeface="Times New Roman" pitchFamily="18" charset="0"/>
              </a:rPr>
              <a:t> </a:t>
            </a:r>
            <a:r>
              <a:rPr lang="en-US" sz="2600" dirty="0" err="1">
                <a:solidFill>
                  <a:schemeClr val="tx1"/>
                </a:solidFill>
                <a:latin typeface="Times New Roman" pitchFamily="18" charset="0"/>
                <a:ea typeface="Roboto" panose="02000000000000000000" pitchFamily="2" charset="0"/>
                <a:cs typeface="Times New Roman" pitchFamily="18" charset="0"/>
              </a:rPr>
              <a:t>thể</a:t>
            </a:r>
            <a:r>
              <a:rPr lang="en-US" sz="2600" dirty="0">
                <a:solidFill>
                  <a:schemeClr val="tx1"/>
                </a:solidFill>
                <a:latin typeface="Times New Roman" pitchFamily="18" charset="0"/>
                <a:ea typeface="Roboto" panose="02000000000000000000" pitchFamily="2" charset="0"/>
                <a:cs typeface="Times New Roman" pitchFamily="18" charset="0"/>
              </a:rPr>
              <a:t> </a:t>
            </a:r>
            <a:r>
              <a:rPr lang="en-US" sz="2600" dirty="0" err="1">
                <a:solidFill>
                  <a:schemeClr val="tx1"/>
                </a:solidFill>
                <a:latin typeface="Times New Roman" pitchFamily="18" charset="0"/>
                <a:ea typeface="Roboto" panose="02000000000000000000" pitchFamily="2" charset="0"/>
                <a:cs typeface="Times New Roman" pitchFamily="18" charset="0"/>
              </a:rPr>
              <a:t>loại</a:t>
            </a:r>
            <a:r>
              <a:rPr lang="en-US" sz="2600" dirty="0">
                <a:solidFill>
                  <a:schemeClr val="tx1"/>
                </a:solidFill>
                <a:latin typeface="Times New Roman" pitchFamily="18" charset="0"/>
                <a:ea typeface="Roboto" panose="02000000000000000000" pitchFamily="2" charset="0"/>
                <a:cs typeface="Times New Roman" pitchFamily="18" charset="0"/>
              </a:rPr>
              <a:t> </a:t>
            </a:r>
            <a:r>
              <a:rPr lang="en-US" sz="2600" dirty="0" err="1">
                <a:solidFill>
                  <a:schemeClr val="tx1"/>
                </a:solidFill>
                <a:latin typeface="Times New Roman" pitchFamily="18" charset="0"/>
                <a:ea typeface="Roboto" panose="02000000000000000000" pitchFamily="2" charset="0"/>
                <a:cs typeface="Times New Roman" pitchFamily="18" charset="0"/>
              </a:rPr>
              <a:t>âm</a:t>
            </a:r>
            <a:r>
              <a:rPr lang="en-US" sz="2600" dirty="0">
                <a:solidFill>
                  <a:schemeClr val="tx1"/>
                </a:solidFill>
                <a:latin typeface="Times New Roman" pitchFamily="18" charset="0"/>
                <a:ea typeface="Roboto" panose="02000000000000000000" pitchFamily="2" charset="0"/>
                <a:cs typeface="Times New Roman" pitchFamily="18" charset="0"/>
              </a:rPr>
              <a:t> </a:t>
            </a:r>
            <a:r>
              <a:rPr lang="en-US" sz="2600" dirty="0" err="1">
                <a:solidFill>
                  <a:schemeClr val="tx1"/>
                </a:solidFill>
                <a:latin typeface="Times New Roman" pitchFamily="18" charset="0"/>
                <a:ea typeface="Roboto" panose="02000000000000000000" pitchFamily="2" charset="0"/>
                <a:cs typeface="Times New Roman" pitchFamily="18" charset="0"/>
              </a:rPr>
              <a:t>nhạc</a:t>
            </a:r>
            <a:r>
              <a:rPr lang="en-US" sz="2600" dirty="0">
                <a:solidFill>
                  <a:schemeClr val="tx1"/>
                </a:solidFill>
                <a:latin typeface="Times New Roman" pitchFamily="18" charset="0"/>
                <a:ea typeface="Roboto" panose="02000000000000000000" pitchFamily="2" charset="0"/>
                <a:cs typeface="Times New Roman" pitchFamily="18" charset="0"/>
              </a:rPr>
              <a:t> </a:t>
            </a:r>
            <a:r>
              <a:rPr lang="en-US" sz="2600" dirty="0" err="1">
                <a:solidFill>
                  <a:schemeClr val="tx1"/>
                </a:solidFill>
                <a:latin typeface="Times New Roman" pitchFamily="18" charset="0"/>
                <a:ea typeface="Roboto" panose="02000000000000000000" pitchFamily="2" charset="0"/>
                <a:cs typeface="Times New Roman" pitchFamily="18" charset="0"/>
              </a:rPr>
              <a:t>phù</a:t>
            </a:r>
            <a:r>
              <a:rPr lang="en-US" sz="2600" dirty="0">
                <a:solidFill>
                  <a:schemeClr val="tx1"/>
                </a:solidFill>
                <a:latin typeface="Times New Roman" pitchFamily="18" charset="0"/>
                <a:ea typeface="Roboto" panose="02000000000000000000" pitchFamily="2" charset="0"/>
                <a:cs typeface="Times New Roman" pitchFamily="18" charset="0"/>
              </a:rPr>
              <a:t> </a:t>
            </a:r>
            <a:r>
              <a:rPr lang="en-US" sz="2600" dirty="0" err="1">
                <a:solidFill>
                  <a:schemeClr val="tx1"/>
                </a:solidFill>
                <a:latin typeface="Times New Roman" pitchFamily="18" charset="0"/>
                <a:ea typeface="Roboto" panose="02000000000000000000" pitchFamily="2" charset="0"/>
                <a:cs typeface="Times New Roman" pitchFamily="18" charset="0"/>
              </a:rPr>
              <a:t>hợp</a:t>
            </a:r>
            <a:r>
              <a:rPr lang="en-US" sz="2600" dirty="0">
                <a:solidFill>
                  <a:schemeClr val="tx1"/>
                </a:solidFill>
                <a:latin typeface="Times New Roman" pitchFamily="18" charset="0"/>
                <a:ea typeface="Roboto" panose="02000000000000000000" pitchFamily="2" charset="0"/>
                <a:cs typeface="Times New Roman" pitchFamily="18" charset="0"/>
              </a:rPr>
              <a:t> </a:t>
            </a:r>
            <a:r>
              <a:rPr lang="en-US" sz="2600" dirty="0" err="1">
                <a:solidFill>
                  <a:schemeClr val="tx1"/>
                </a:solidFill>
                <a:latin typeface="Times New Roman" pitchFamily="18" charset="0"/>
                <a:ea typeface="Roboto" panose="02000000000000000000" pitchFamily="2" charset="0"/>
                <a:cs typeface="Times New Roman" pitchFamily="18" charset="0"/>
              </a:rPr>
              <a:t>với</a:t>
            </a:r>
            <a:r>
              <a:rPr lang="en-US" sz="2600" dirty="0">
                <a:solidFill>
                  <a:schemeClr val="tx1"/>
                </a:solidFill>
                <a:latin typeface="Times New Roman" pitchFamily="18" charset="0"/>
                <a:ea typeface="Roboto" panose="02000000000000000000" pitchFamily="2" charset="0"/>
                <a:cs typeface="Times New Roman" pitchFamily="18" charset="0"/>
              </a:rPr>
              <a:t> </a:t>
            </a:r>
            <a:r>
              <a:rPr lang="en-US" sz="2600" dirty="0" err="1">
                <a:solidFill>
                  <a:schemeClr val="tx1"/>
                </a:solidFill>
                <a:latin typeface="Times New Roman" pitchFamily="18" charset="0"/>
                <a:ea typeface="Roboto" panose="02000000000000000000" pitchFamily="2" charset="0"/>
                <a:cs typeface="Times New Roman" pitchFamily="18" charset="0"/>
              </a:rPr>
              <a:t>khả</a:t>
            </a:r>
            <a:r>
              <a:rPr lang="en-US" sz="2600" dirty="0">
                <a:solidFill>
                  <a:schemeClr val="tx1"/>
                </a:solidFill>
                <a:latin typeface="Times New Roman" pitchFamily="18" charset="0"/>
                <a:ea typeface="Roboto" panose="02000000000000000000" pitchFamily="2" charset="0"/>
                <a:cs typeface="Times New Roman" pitchFamily="18" charset="0"/>
              </a:rPr>
              <a:t> </a:t>
            </a:r>
            <a:r>
              <a:rPr lang="en-US" sz="2600" dirty="0" err="1">
                <a:solidFill>
                  <a:schemeClr val="tx1"/>
                </a:solidFill>
                <a:latin typeface="Times New Roman" pitchFamily="18" charset="0"/>
                <a:ea typeface="Roboto" panose="02000000000000000000" pitchFamily="2" charset="0"/>
                <a:cs typeface="Times New Roman" pitchFamily="18" charset="0"/>
              </a:rPr>
              <a:t>năng</a:t>
            </a:r>
            <a:r>
              <a:rPr lang="en-US" sz="2600" dirty="0">
                <a:solidFill>
                  <a:schemeClr val="tx1"/>
                </a:solidFill>
                <a:latin typeface="Times New Roman" pitchFamily="18" charset="0"/>
                <a:ea typeface="Roboto" panose="02000000000000000000" pitchFamily="2" charset="0"/>
                <a:cs typeface="Times New Roman" pitchFamily="18" charset="0"/>
              </a:rPr>
              <a:t>.</a:t>
            </a:r>
          </a:p>
        </p:txBody>
      </p:sp>
      <p:sp>
        <p:nvSpPr>
          <p:cNvPr id="3" name="Rectangle 2">
            <a:extLst>
              <a:ext uri="{FF2B5EF4-FFF2-40B4-BE49-F238E27FC236}">
                <a16:creationId xmlns:a16="http://schemas.microsoft.com/office/drawing/2014/main" id="{63E242F9-54B6-E1E7-83FA-E96868F8D42B}"/>
              </a:ext>
            </a:extLst>
          </p:cNvPr>
          <p:cNvSpPr/>
          <p:nvPr/>
        </p:nvSpPr>
        <p:spPr>
          <a:xfrm>
            <a:off x="972144" y="4149080"/>
            <a:ext cx="10509557" cy="2408172"/>
          </a:xfrm>
          <a:prstGeom prst="rect">
            <a:avLst/>
          </a:prstGeom>
          <a:solidFill>
            <a:srgbClr val="3399FF"/>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Tx/>
              <a:buChar char="-"/>
            </a:pPr>
            <a:r>
              <a:rPr lang="en-US" sz="2600" dirty="0" err="1">
                <a:solidFill>
                  <a:schemeClr val="tx1"/>
                </a:solidFill>
                <a:latin typeface="Times New Roman" pitchFamily="18" charset="0"/>
                <a:ea typeface="Roboto" panose="02000000000000000000" pitchFamily="2" charset="0"/>
                <a:cs typeface="Times New Roman" pitchFamily="18" charset="0"/>
              </a:rPr>
              <a:t>Lứa</a:t>
            </a:r>
            <a:r>
              <a:rPr lang="en-US" sz="2600" dirty="0">
                <a:solidFill>
                  <a:schemeClr val="tx1"/>
                </a:solidFill>
                <a:latin typeface="Times New Roman" pitchFamily="18" charset="0"/>
                <a:ea typeface="Roboto" panose="02000000000000000000" pitchFamily="2" charset="0"/>
                <a:cs typeface="Times New Roman" pitchFamily="18" charset="0"/>
              </a:rPr>
              <a:t> </a:t>
            </a:r>
            <a:r>
              <a:rPr lang="en-US" sz="2600" dirty="0" err="1">
                <a:solidFill>
                  <a:schemeClr val="tx1"/>
                </a:solidFill>
                <a:latin typeface="Times New Roman" pitchFamily="18" charset="0"/>
                <a:ea typeface="Roboto" panose="02000000000000000000" pitchFamily="2" charset="0"/>
                <a:cs typeface="Times New Roman" pitchFamily="18" charset="0"/>
              </a:rPr>
              <a:t>tuổi</a:t>
            </a:r>
            <a:r>
              <a:rPr lang="en-US" sz="2600" dirty="0">
                <a:solidFill>
                  <a:schemeClr val="tx1"/>
                </a:solidFill>
                <a:latin typeface="Times New Roman" pitchFamily="18" charset="0"/>
                <a:ea typeface="Roboto" panose="02000000000000000000" pitchFamily="2" charset="0"/>
                <a:cs typeface="Times New Roman" pitchFamily="18" charset="0"/>
              </a:rPr>
              <a:t> </a:t>
            </a:r>
            <a:r>
              <a:rPr lang="en-US" sz="2600" dirty="0" err="1">
                <a:solidFill>
                  <a:schemeClr val="tx1"/>
                </a:solidFill>
                <a:latin typeface="Times New Roman" pitchFamily="18" charset="0"/>
                <a:ea typeface="Roboto" panose="02000000000000000000" pitchFamily="2" charset="0"/>
                <a:cs typeface="Times New Roman" pitchFamily="18" charset="0"/>
              </a:rPr>
              <a:t>mẫu</a:t>
            </a:r>
            <a:r>
              <a:rPr lang="en-US" sz="2600" dirty="0">
                <a:solidFill>
                  <a:schemeClr val="tx1"/>
                </a:solidFill>
                <a:latin typeface="Times New Roman" pitchFamily="18" charset="0"/>
                <a:ea typeface="Roboto" panose="02000000000000000000" pitchFamily="2" charset="0"/>
                <a:cs typeface="Times New Roman" pitchFamily="18" charset="0"/>
              </a:rPr>
              <a:t> </a:t>
            </a:r>
            <a:r>
              <a:rPr lang="en-US" sz="2600" dirty="0" err="1">
                <a:solidFill>
                  <a:schemeClr val="tx1"/>
                </a:solidFill>
                <a:latin typeface="Times New Roman" pitchFamily="18" charset="0"/>
                <a:ea typeface="Roboto" panose="02000000000000000000" pitchFamily="2" charset="0"/>
                <a:cs typeface="Times New Roman" pitchFamily="18" charset="0"/>
              </a:rPr>
              <a:t>giáo</a:t>
            </a:r>
            <a:r>
              <a:rPr lang="en-US" sz="2600" dirty="0">
                <a:solidFill>
                  <a:schemeClr val="tx1"/>
                </a:solidFill>
                <a:latin typeface="Times New Roman" pitchFamily="18" charset="0"/>
                <a:ea typeface="Roboto" panose="02000000000000000000" pitchFamily="2" charset="0"/>
                <a:cs typeface="Times New Roman" pitchFamily="18" charset="0"/>
              </a:rPr>
              <a:t> </a:t>
            </a:r>
            <a:r>
              <a:rPr lang="en-US" sz="2600" dirty="0" err="1">
                <a:solidFill>
                  <a:schemeClr val="tx1"/>
                </a:solidFill>
                <a:latin typeface="Times New Roman" pitchFamily="18" charset="0"/>
                <a:ea typeface="Roboto" panose="02000000000000000000" pitchFamily="2" charset="0"/>
                <a:cs typeface="Times New Roman" pitchFamily="18" charset="0"/>
              </a:rPr>
              <a:t>gồm</a:t>
            </a:r>
            <a:r>
              <a:rPr lang="en-US" sz="2600" dirty="0">
                <a:solidFill>
                  <a:schemeClr val="tx1"/>
                </a:solidFill>
                <a:latin typeface="Times New Roman" pitchFamily="18" charset="0"/>
                <a:ea typeface="Roboto" panose="02000000000000000000" pitchFamily="2" charset="0"/>
                <a:cs typeface="Times New Roman" pitchFamily="18" charset="0"/>
              </a:rPr>
              <a:t> </a:t>
            </a:r>
            <a:r>
              <a:rPr lang="en-US" sz="2600" dirty="0" err="1">
                <a:solidFill>
                  <a:schemeClr val="tx1"/>
                </a:solidFill>
                <a:latin typeface="Times New Roman" pitchFamily="18" charset="0"/>
                <a:ea typeface="Roboto" panose="02000000000000000000" pitchFamily="2" charset="0"/>
                <a:cs typeface="Times New Roman" pitchFamily="18" charset="0"/>
              </a:rPr>
              <a:t>các</a:t>
            </a:r>
            <a:r>
              <a:rPr lang="en-US" sz="2600" dirty="0">
                <a:solidFill>
                  <a:schemeClr val="tx1"/>
                </a:solidFill>
                <a:latin typeface="Times New Roman" pitchFamily="18" charset="0"/>
                <a:ea typeface="Roboto" panose="02000000000000000000" pitchFamily="2" charset="0"/>
                <a:cs typeface="Times New Roman" pitchFamily="18" charset="0"/>
              </a:rPr>
              <a:t> </a:t>
            </a:r>
            <a:r>
              <a:rPr lang="en-US" sz="2600" dirty="0" err="1">
                <a:solidFill>
                  <a:schemeClr val="tx1"/>
                </a:solidFill>
                <a:latin typeface="Times New Roman" pitchFamily="18" charset="0"/>
                <a:ea typeface="Roboto" panose="02000000000000000000" pitchFamily="2" charset="0"/>
                <a:cs typeface="Times New Roman" pitchFamily="18" charset="0"/>
              </a:rPr>
              <a:t>nội</a:t>
            </a:r>
            <a:r>
              <a:rPr lang="en-US" sz="2600" dirty="0">
                <a:solidFill>
                  <a:schemeClr val="tx1"/>
                </a:solidFill>
                <a:latin typeface="Times New Roman" pitchFamily="18" charset="0"/>
                <a:ea typeface="Roboto" panose="02000000000000000000" pitchFamily="2" charset="0"/>
                <a:cs typeface="Times New Roman" pitchFamily="18" charset="0"/>
              </a:rPr>
              <a:t> dung:</a:t>
            </a:r>
          </a:p>
          <a:p>
            <a:r>
              <a:rPr lang="en-US" sz="2600" dirty="0">
                <a:solidFill>
                  <a:schemeClr val="tx1"/>
                </a:solidFill>
                <a:latin typeface="Times New Roman" pitchFamily="18" charset="0"/>
                <a:ea typeface="Roboto" panose="02000000000000000000" pitchFamily="2" charset="0"/>
                <a:cs typeface="Times New Roman" pitchFamily="18" charset="0"/>
              </a:rPr>
              <a:t>+</a:t>
            </a:r>
            <a:r>
              <a:rPr lang="en-US" sz="2600" dirty="0">
                <a:solidFill>
                  <a:schemeClr val="accent1">
                    <a:lumMod val="50000"/>
                  </a:schemeClr>
                </a:solidFill>
                <a:latin typeface="Times New Roman" pitchFamily="18" charset="0"/>
                <a:ea typeface="Roboto" panose="02000000000000000000" pitchFamily="2" charset="0"/>
                <a:cs typeface="Times New Roman" pitchFamily="18" charset="0"/>
              </a:rPr>
              <a:t> </a:t>
            </a:r>
            <a:r>
              <a:rPr lang="en-US" sz="2600" dirty="0" err="1">
                <a:solidFill>
                  <a:schemeClr val="tx1"/>
                </a:solidFill>
                <a:latin typeface="Times New Roman" pitchFamily="18" charset="0"/>
                <a:ea typeface="Roboto" panose="02000000000000000000" pitchFamily="2" charset="0"/>
                <a:cs typeface="Times New Roman" pitchFamily="18" charset="0"/>
              </a:rPr>
              <a:t>Cảm</a:t>
            </a:r>
            <a:r>
              <a:rPr lang="en-US" sz="2600" dirty="0">
                <a:solidFill>
                  <a:schemeClr val="tx1"/>
                </a:solidFill>
                <a:latin typeface="Times New Roman" pitchFamily="18" charset="0"/>
                <a:ea typeface="Roboto" panose="02000000000000000000" pitchFamily="2" charset="0"/>
                <a:cs typeface="Times New Roman" pitchFamily="18" charset="0"/>
              </a:rPr>
              <a:t> </a:t>
            </a:r>
            <a:r>
              <a:rPr lang="en-US" sz="2600" dirty="0" err="1">
                <a:solidFill>
                  <a:schemeClr val="tx1"/>
                </a:solidFill>
                <a:latin typeface="Times New Roman" pitchFamily="18" charset="0"/>
                <a:ea typeface="Roboto" panose="02000000000000000000" pitchFamily="2" charset="0"/>
                <a:cs typeface="Times New Roman" pitchFamily="18" charset="0"/>
              </a:rPr>
              <a:t>nhận</a:t>
            </a:r>
            <a:r>
              <a:rPr lang="en-US" sz="2600" dirty="0">
                <a:solidFill>
                  <a:schemeClr val="tx1"/>
                </a:solidFill>
                <a:latin typeface="Times New Roman" pitchFamily="18" charset="0"/>
                <a:ea typeface="Roboto" panose="02000000000000000000" pitchFamily="2" charset="0"/>
                <a:cs typeface="Times New Roman" pitchFamily="18" charset="0"/>
              </a:rPr>
              <a:t> </a:t>
            </a:r>
            <a:r>
              <a:rPr lang="en-US" sz="2600" dirty="0" err="1">
                <a:solidFill>
                  <a:schemeClr val="tx1"/>
                </a:solidFill>
                <a:latin typeface="Times New Roman" pitchFamily="18" charset="0"/>
                <a:ea typeface="Roboto" panose="02000000000000000000" pitchFamily="2" charset="0"/>
                <a:cs typeface="Times New Roman" pitchFamily="18" charset="0"/>
              </a:rPr>
              <a:t>và</a:t>
            </a:r>
            <a:r>
              <a:rPr lang="en-US" sz="2600" dirty="0">
                <a:solidFill>
                  <a:schemeClr val="tx1"/>
                </a:solidFill>
                <a:latin typeface="Times New Roman" pitchFamily="18" charset="0"/>
                <a:ea typeface="Roboto" panose="02000000000000000000" pitchFamily="2" charset="0"/>
                <a:cs typeface="Times New Roman" pitchFamily="18" charset="0"/>
              </a:rPr>
              <a:t> </a:t>
            </a:r>
            <a:r>
              <a:rPr lang="en-US" sz="2600" dirty="0" err="1">
                <a:solidFill>
                  <a:schemeClr val="tx1"/>
                </a:solidFill>
                <a:latin typeface="Times New Roman" pitchFamily="18" charset="0"/>
                <a:ea typeface="Roboto" panose="02000000000000000000" pitchFamily="2" charset="0"/>
                <a:cs typeface="Times New Roman" pitchFamily="18" charset="0"/>
              </a:rPr>
              <a:t>thể</a:t>
            </a:r>
            <a:r>
              <a:rPr lang="en-US" sz="2600" dirty="0">
                <a:solidFill>
                  <a:schemeClr val="tx1"/>
                </a:solidFill>
                <a:latin typeface="Times New Roman" pitchFamily="18" charset="0"/>
                <a:ea typeface="Roboto" panose="02000000000000000000" pitchFamily="2" charset="0"/>
                <a:cs typeface="Times New Roman" pitchFamily="18" charset="0"/>
              </a:rPr>
              <a:t> </a:t>
            </a:r>
            <a:r>
              <a:rPr lang="en-US" sz="2600" dirty="0" err="1">
                <a:solidFill>
                  <a:schemeClr val="tx1"/>
                </a:solidFill>
                <a:latin typeface="Times New Roman" pitchFamily="18" charset="0"/>
                <a:ea typeface="Roboto" panose="02000000000000000000" pitchFamily="2" charset="0"/>
                <a:cs typeface="Times New Roman" pitchFamily="18" charset="0"/>
              </a:rPr>
              <a:t>hiện</a:t>
            </a:r>
            <a:r>
              <a:rPr lang="en-US" sz="2600" dirty="0">
                <a:solidFill>
                  <a:schemeClr val="tx1"/>
                </a:solidFill>
                <a:latin typeface="Times New Roman" pitchFamily="18" charset="0"/>
                <a:ea typeface="Roboto" panose="02000000000000000000" pitchFamily="2" charset="0"/>
                <a:cs typeface="Times New Roman" pitchFamily="18" charset="0"/>
              </a:rPr>
              <a:t> </a:t>
            </a:r>
            <a:r>
              <a:rPr lang="en-US" sz="2600" dirty="0" err="1">
                <a:solidFill>
                  <a:schemeClr val="tx1"/>
                </a:solidFill>
                <a:latin typeface="Times New Roman" pitchFamily="18" charset="0"/>
                <a:ea typeface="Roboto" panose="02000000000000000000" pitchFamily="2" charset="0"/>
                <a:cs typeface="Times New Roman" pitchFamily="18" charset="0"/>
              </a:rPr>
              <a:t>cảm</a:t>
            </a:r>
            <a:r>
              <a:rPr lang="en-US" sz="2600" dirty="0">
                <a:solidFill>
                  <a:schemeClr val="tx1"/>
                </a:solidFill>
                <a:latin typeface="Times New Roman" pitchFamily="18" charset="0"/>
                <a:ea typeface="Roboto" panose="02000000000000000000" pitchFamily="2" charset="0"/>
                <a:cs typeface="Times New Roman" pitchFamily="18" charset="0"/>
              </a:rPr>
              <a:t> </a:t>
            </a:r>
            <a:r>
              <a:rPr lang="en-US" sz="2600" dirty="0" err="1">
                <a:solidFill>
                  <a:schemeClr val="tx1"/>
                </a:solidFill>
                <a:latin typeface="Times New Roman" pitchFamily="18" charset="0"/>
                <a:ea typeface="Roboto" panose="02000000000000000000" pitchFamily="2" charset="0"/>
                <a:cs typeface="Times New Roman" pitchFamily="18" charset="0"/>
              </a:rPr>
              <a:t>xúc</a:t>
            </a:r>
            <a:r>
              <a:rPr lang="en-US" sz="2600" dirty="0">
                <a:solidFill>
                  <a:schemeClr val="tx1"/>
                </a:solidFill>
                <a:latin typeface="Times New Roman" pitchFamily="18" charset="0"/>
                <a:ea typeface="Roboto" panose="02000000000000000000" pitchFamily="2" charset="0"/>
                <a:cs typeface="Times New Roman" pitchFamily="18" charset="0"/>
              </a:rPr>
              <a:t> </a:t>
            </a:r>
            <a:r>
              <a:rPr lang="en-US" sz="2600" dirty="0" err="1">
                <a:solidFill>
                  <a:schemeClr val="tx1"/>
                </a:solidFill>
                <a:latin typeface="Times New Roman" pitchFamily="18" charset="0"/>
                <a:ea typeface="Roboto" panose="02000000000000000000" pitchFamily="2" charset="0"/>
                <a:cs typeface="Times New Roman" pitchFamily="18" charset="0"/>
              </a:rPr>
              <a:t>trước</a:t>
            </a:r>
            <a:r>
              <a:rPr lang="en-US" sz="2600" dirty="0">
                <a:solidFill>
                  <a:schemeClr val="tx1"/>
                </a:solidFill>
                <a:latin typeface="Times New Roman" pitchFamily="18" charset="0"/>
                <a:ea typeface="Roboto" panose="02000000000000000000" pitchFamily="2" charset="0"/>
                <a:cs typeface="Times New Roman" pitchFamily="18" charset="0"/>
              </a:rPr>
              <a:t> </a:t>
            </a:r>
            <a:r>
              <a:rPr lang="en-US" sz="2600" dirty="0" err="1">
                <a:solidFill>
                  <a:schemeClr val="tx1"/>
                </a:solidFill>
                <a:latin typeface="Times New Roman" pitchFamily="18" charset="0"/>
                <a:ea typeface="Roboto" panose="02000000000000000000" pitchFamily="2" charset="0"/>
                <a:cs typeface="Times New Roman" pitchFamily="18" charset="0"/>
              </a:rPr>
              <a:t>vẻ</a:t>
            </a:r>
            <a:r>
              <a:rPr lang="en-US" sz="2600" dirty="0">
                <a:solidFill>
                  <a:schemeClr val="tx1"/>
                </a:solidFill>
                <a:latin typeface="Times New Roman" pitchFamily="18" charset="0"/>
                <a:ea typeface="Roboto" panose="02000000000000000000" pitchFamily="2" charset="0"/>
                <a:cs typeface="Times New Roman" pitchFamily="18" charset="0"/>
              </a:rPr>
              <a:t> </a:t>
            </a:r>
            <a:r>
              <a:rPr lang="en-US" sz="2600" dirty="0" err="1">
                <a:solidFill>
                  <a:schemeClr val="tx1"/>
                </a:solidFill>
                <a:latin typeface="Times New Roman" pitchFamily="18" charset="0"/>
                <a:ea typeface="Roboto" panose="02000000000000000000" pitchFamily="2" charset="0"/>
                <a:cs typeface="Times New Roman" pitchFamily="18" charset="0"/>
              </a:rPr>
              <a:t>đẹp</a:t>
            </a:r>
            <a:r>
              <a:rPr lang="en-US" sz="2600" dirty="0">
                <a:solidFill>
                  <a:schemeClr val="tx1"/>
                </a:solidFill>
                <a:latin typeface="Times New Roman" pitchFamily="18" charset="0"/>
                <a:ea typeface="Roboto" panose="02000000000000000000" pitchFamily="2" charset="0"/>
                <a:cs typeface="Times New Roman" pitchFamily="18" charset="0"/>
              </a:rPr>
              <a:t> </a:t>
            </a:r>
            <a:r>
              <a:rPr lang="en-US" sz="2600" dirty="0" err="1">
                <a:solidFill>
                  <a:schemeClr val="tx1"/>
                </a:solidFill>
                <a:latin typeface="Times New Roman" pitchFamily="18" charset="0"/>
                <a:ea typeface="Roboto" panose="02000000000000000000" pitchFamily="2" charset="0"/>
                <a:cs typeface="Times New Roman" pitchFamily="18" charset="0"/>
              </a:rPr>
              <a:t>của</a:t>
            </a:r>
            <a:r>
              <a:rPr lang="en-US" sz="2600" dirty="0">
                <a:solidFill>
                  <a:schemeClr val="tx1"/>
                </a:solidFill>
                <a:latin typeface="Times New Roman" pitchFamily="18" charset="0"/>
                <a:ea typeface="Roboto" panose="02000000000000000000" pitchFamily="2" charset="0"/>
                <a:cs typeface="Times New Roman" pitchFamily="18" charset="0"/>
              </a:rPr>
              <a:t> </a:t>
            </a:r>
            <a:r>
              <a:rPr lang="en-US" sz="2600" dirty="0" err="1">
                <a:solidFill>
                  <a:schemeClr val="tx1"/>
                </a:solidFill>
                <a:latin typeface="Times New Roman" pitchFamily="18" charset="0"/>
                <a:ea typeface="Roboto" panose="02000000000000000000" pitchFamily="2" charset="0"/>
                <a:cs typeface="Times New Roman" pitchFamily="18" charset="0"/>
              </a:rPr>
              <a:t>thiên</a:t>
            </a:r>
            <a:r>
              <a:rPr lang="en-US" sz="2600" dirty="0">
                <a:solidFill>
                  <a:schemeClr val="tx1"/>
                </a:solidFill>
                <a:latin typeface="Times New Roman" pitchFamily="18" charset="0"/>
                <a:ea typeface="Roboto" panose="02000000000000000000" pitchFamily="2" charset="0"/>
                <a:cs typeface="Times New Roman" pitchFamily="18" charset="0"/>
              </a:rPr>
              <a:t> </a:t>
            </a:r>
            <a:r>
              <a:rPr lang="en-US" sz="2600" dirty="0" err="1">
                <a:solidFill>
                  <a:schemeClr val="tx1"/>
                </a:solidFill>
                <a:latin typeface="Times New Roman" pitchFamily="18" charset="0"/>
                <a:ea typeface="Roboto" panose="02000000000000000000" pitchFamily="2" charset="0"/>
                <a:cs typeface="Times New Roman" pitchFamily="18" charset="0"/>
              </a:rPr>
              <a:t>nhiên</a:t>
            </a:r>
            <a:endParaRPr lang="en-US" sz="2600" dirty="0">
              <a:solidFill>
                <a:schemeClr val="tx1"/>
              </a:solidFill>
              <a:latin typeface="Times New Roman" pitchFamily="18" charset="0"/>
              <a:ea typeface="Roboto" panose="02000000000000000000" pitchFamily="2" charset="0"/>
              <a:cs typeface="Times New Roman" pitchFamily="18" charset="0"/>
            </a:endParaRPr>
          </a:p>
          <a:p>
            <a:r>
              <a:rPr lang="en-US" sz="2600" dirty="0">
                <a:solidFill>
                  <a:schemeClr val="tx1"/>
                </a:solidFill>
                <a:latin typeface="Times New Roman" pitchFamily="18" charset="0"/>
                <a:ea typeface="Roboto" panose="02000000000000000000" pitchFamily="2" charset="0"/>
                <a:cs typeface="Times New Roman" pitchFamily="18" charset="0"/>
              </a:rPr>
              <a:t>+ </a:t>
            </a:r>
            <a:r>
              <a:rPr lang="en-US" sz="2600" dirty="0" err="1">
                <a:solidFill>
                  <a:schemeClr val="tx1"/>
                </a:solidFill>
                <a:latin typeface="Times New Roman" pitchFamily="18" charset="0"/>
                <a:ea typeface="Roboto" panose="02000000000000000000" pitchFamily="2" charset="0"/>
                <a:cs typeface="Times New Roman" pitchFamily="18" charset="0"/>
              </a:rPr>
              <a:t>Một</a:t>
            </a:r>
            <a:r>
              <a:rPr lang="en-US" sz="2600" dirty="0">
                <a:solidFill>
                  <a:schemeClr val="tx1"/>
                </a:solidFill>
                <a:latin typeface="Times New Roman" pitchFamily="18" charset="0"/>
                <a:ea typeface="Roboto" panose="02000000000000000000" pitchFamily="2" charset="0"/>
                <a:cs typeface="Times New Roman" pitchFamily="18" charset="0"/>
              </a:rPr>
              <a:t> </a:t>
            </a:r>
            <a:r>
              <a:rPr lang="en-US" sz="2600" dirty="0" err="1">
                <a:solidFill>
                  <a:schemeClr val="tx1"/>
                </a:solidFill>
                <a:latin typeface="Times New Roman" pitchFamily="18" charset="0"/>
                <a:ea typeface="Roboto" panose="02000000000000000000" pitchFamily="2" charset="0"/>
                <a:cs typeface="Times New Roman" pitchFamily="18" charset="0"/>
              </a:rPr>
              <a:t>số</a:t>
            </a:r>
            <a:r>
              <a:rPr lang="en-US" sz="2600" dirty="0">
                <a:solidFill>
                  <a:schemeClr val="tx1"/>
                </a:solidFill>
                <a:latin typeface="Times New Roman" pitchFamily="18" charset="0"/>
                <a:ea typeface="Roboto" panose="02000000000000000000" pitchFamily="2" charset="0"/>
                <a:cs typeface="Times New Roman" pitchFamily="18" charset="0"/>
              </a:rPr>
              <a:t> </a:t>
            </a:r>
            <a:r>
              <a:rPr lang="en-US" sz="2600" dirty="0" err="1">
                <a:solidFill>
                  <a:schemeClr val="tx1"/>
                </a:solidFill>
                <a:latin typeface="Times New Roman" pitchFamily="18" charset="0"/>
                <a:ea typeface="Roboto" panose="02000000000000000000" pitchFamily="2" charset="0"/>
                <a:cs typeface="Times New Roman" pitchFamily="18" charset="0"/>
              </a:rPr>
              <a:t>kỹ</a:t>
            </a:r>
            <a:r>
              <a:rPr lang="en-US" sz="2600" dirty="0">
                <a:solidFill>
                  <a:schemeClr val="tx1"/>
                </a:solidFill>
                <a:latin typeface="Times New Roman" pitchFamily="18" charset="0"/>
                <a:ea typeface="Roboto" panose="02000000000000000000" pitchFamily="2" charset="0"/>
                <a:cs typeface="Times New Roman" pitchFamily="18" charset="0"/>
              </a:rPr>
              <a:t> </a:t>
            </a:r>
            <a:r>
              <a:rPr lang="en-US" sz="2600" dirty="0" err="1">
                <a:solidFill>
                  <a:schemeClr val="tx1"/>
                </a:solidFill>
                <a:latin typeface="Times New Roman" pitchFamily="18" charset="0"/>
                <a:ea typeface="Roboto" panose="02000000000000000000" pitchFamily="2" charset="0"/>
                <a:cs typeface="Times New Roman" pitchFamily="18" charset="0"/>
              </a:rPr>
              <a:t>năng</a:t>
            </a:r>
            <a:r>
              <a:rPr lang="en-US" sz="2600" dirty="0">
                <a:solidFill>
                  <a:schemeClr val="tx1"/>
                </a:solidFill>
                <a:latin typeface="Times New Roman" pitchFamily="18" charset="0"/>
                <a:ea typeface="Roboto" panose="02000000000000000000" pitchFamily="2" charset="0"/>
                <a:cs typeface="Times New Roman" pitchFamily="18" charset="0"/>
              </a:rPr>
              <a:t> </a:t>
            </a:r>
            <a:r>
              <a:rPr lang="en-US" sz="2600" dirty="0" err="1">
                <a:solidFill>
                  <a:schemeClr val="tx1"/>
                </a:solidFill>
                <a:latin typeface="Times New Roman" pitchFamily="18" charset="0"/>
                <a:ea typeface="Roboto" panose="02000000000000000000" pitchFamily="2" charset="0"/>
                <a:cs typeface="Times New Roman" pitchFamily="18" charset="0"/>
              </a:rPr>
              <a:t>trong</a:t>
            </a:r>
            <a:r>
              <a:rPr lang="en-US" sz="2600" dirty="0">
                <a:solidFill>
                  <a:schemeClr val="tx1"/>
                </a:solidFill>
                <a:latin typeface="Times New Roman" pitchFamily="18" charset="0"/>
                <a:ea typeface="Roboto" panose="02000000000000000000" pitchFamily="2" charset="0"/>
                <a:cs typeface="Times New Roman" pitchFamily="18" charset="0"/>
              </a:rPr>
              <a:t> </a:t>
            </a:r>
            <a:r>
              <a:rPr lang="en-US" sz="2600" dirty="0" err="1">
                <a:solidFill>
                  <a:schemeClr val="tx1"/>
                </a:solidFill>
                <a:latin typeface="Times New Roman" pitchFamily="18" charset="0"/>
                <a:ea typeface="Roboto" panose="02000000000000000000" pitchFamily="2" charset="0"/>
                <a:cs typeface="Times New Roman" pitchFamily="18" charset="0"/>
              </a:rPr>
              <a:t>hoạt</a:t>
            </a:r>
            <a:r>
              <a:rPr lang="en-US" sz="2600" dirty="0">
                <a:solidFill>
                  <a:schemeClr val="tx1"/>
                </a:solidFill>
                <a:latin typeface="Times New Roman" pitchFamily="18" charset="0"/>
                <a:ea typeface="Roboto" panose="02000000000000000000" pitchFamily="2" charset="0"/>
                <a:cs typeface="Times New Roman" pitchFamily="18" charset="0"/>
              </a:rPr>
              <a:t> </a:t>
            </a:r>
            <a:r>
              <a:rPr lang="en-US" sz="2600" dirty="0" err="1">
                <a:solidFill>
                  <a:schemeClr val="tx1"/>
                </a:solidFill>
                <a:latin typeface="Times New Roman" pitchFamily="18" charset="0"/>
                <a:ea typeface="Roboto" panose="02000000000000000000" pitchFamily="2" charset="0"/>
                <a:cs typeface="Times New Roman" pitchFamily="18" charset="0"/>
              </a:rPr>
              <a:t>động</a:t>
            </a:r>
            <a:r>
              <a:rPr lang="en-US" sz="2600" dirty="0">
                <a:solidFill>
                  <a:schemeClr val="tx1"/>
                </a:solidFill>
                <a:latin typeface="Times New Roman" pitchFamily="18" charset="0"/>
                <a:ea typeface="Roboto" panose="02000000000000000000" pitchFamily="2" charset="0"/>
                <a:cs typeface="Times New Roman" pitchFamily="18" charset="0"/>
              </a:rPr>
              <a:t> </a:t>
            </a:r>
            <a:r>
              <a:rPr lang="en-US" sz="2600" dirty="0" err="1">
                <a:solidFill>
                  <a:schemeClr val="tx1"/>
                </a:solidFill>
                <a:latin typeface="Times New Roman" pitchFamily="18" charset="0"/>
                <a:ea typeface="Roboto" panose="02000000000000000000" pitchFamily="2" charset="0"/>
                <a:cs typeface="Times New Roman" pitchFamily="18" charset="0"/>
              </a:rPr>
              <a:t>âm</a:t>
            </a:r>
            <a:r>
              <a:rPr lang="en-US" sz="2600" dirty="0">
                <a:solidFill>
                  <a:schemeClr val="tx1"/>
                </a:solidFill>
                <a:latin typeface="Times New Roman" pitchFamily="18" charset="0"/>
                <a:ea typeface="Roboto" panose="02000000000000000000" pitchFamily="2" charset="0"/>
                <a:cs typeface="Times New Roman" pitchFamily="18" charset="0"/>
              </a:rPr>
              <a:t> </a:t>
            </a:r>
            <a:r>
              <a:rPr lang="en-US" sz="2600" dirty="0" err="1">
                <a:solidFill>
                  <a:schemeClr val="tx1"/>
                </a:solidFill>
                <a:latin typeface="Times New Roman" pitchFamily="18" charset="0"/>
                <a:ea typeface="Roboto" panose="02000000000000000000" pitchFamily="2" charset="0"/>
                <a:cs typeface="Times New Roman" pitchFamily="18" charset="0"/>
              </a:rPr>
              <a:t>nhạc</a:t>
            </a:r>
            <a:r>
              <a:rPr lang="en-US" sz="2600" dirty="0">
                <a:solidFill>
                  <a:schemeClr val="tx1"/>
                </a:solidFill>
                <a:latin typeface="Times New Roman" pitchFamily="18" charset="0"/>
                <a:ea typeface="Roboto" panose="02000000000000000000" pitchFamily="2" charset="0"/>
                <a:cs typeface="Times New Roman" pitchFamily="18" charset="0"/>
              </a:rPr>
              <a:t>: </a:t>
            </a:r>
            <a:r>
              <a:rPr lang="en-US" sz="2600" dirty="0" err="1">
                <a:solidFill>
                  <a:schemeClr val="tx1"/>
                </a:solidFill>
                <a:latin typeface="Times New Roman" pitchFamily="18" charset="0"/>
                <a:ea typeface="Roboto" panose="02000000000000000000" pitchFamily="2" charset="0"/>
                <a:cs typeface="Times New Roman" pitchFamily="18" charset="0"/>
              </a:rPr>
              <a:t>nghe</a:t>
            </a:r>
            <a:r>
              <a:rPr lang="en-US" sz="2600" dirty="0">
                <a:solidFill>
                  <a:schemeClr val="tx1"/>
                </a:solidFill>
                <a:latin typeface="Times New Roman" pitchFamily="18" charset="0"/>
                <a:ea typeface="Roboto" panose="02000000000000000000" pitchFamily="2" charset="0"/>
                <a:cs typeface="Times New Roman" pitchFamily="18" charset="0"/>
              </a:rPr>
              <a:t>, </a:t>
            </a:r>
            <a:r>
              <a:rPr lang="en-US" sz="2600" dirty="0" err="1">
                <a:solidFill>
                  <a:schemeClr val="tx1"/>
                </a:solidFill>
                <a:latin typeface="Times New Roman" pitchFamily="18" charset="0"/>
                <a:ea typeface="Roboto" panose="02000000000000000000" pitchFamily="2" charset="0"/>
                <a:cs typeface="Times New Roman" pitchFamily="18" charset="0"/>
              </a:rPr>
              <a:t>hát</a:t>
            </a:r>
            <a:r>
              <a:rPr lang="en-US" sz="2600" dirty="0">
                <a:solidFill>
                  <a:schemeClr val="tx1"/>
                </a:solidFill>
                <a:latin typeface="Times New Roman" pitchFamily="18" charset="0"/>
                <a:ea typeface="Roboto" panose="02000000000000000000" pitchFamily="2" charset="0"/>
                <a:cs typeface="Times New Roman" pitchFamily="18" charset="0"/>
              </a:rPr>
              <a:t>, </a:t>
            </a:r>
            <a:r>
              <a:rPr lang="en-US" sz="2600" dirty="0" err="1">
                <a:solidFill>
                  <a:schemeClr val="tx1"/>
                </a:solidFill>
                <a:latin typeface="Times New Roman" pitchFamily="18" charset="0"/>
                <a:ea typeface="Roboto" panose="02000000000000000000" pitchFamily="2" charset="0"/>
                <a:cs typeface="Times New Roman" pitchFamily="18" charset="0"/>
              </a:rPr>
              <a:t>vận</a:t>
            </a:r>
            <a:r>
              <a:rPr lang="en-US" sz="2600" dirty="0">
                <a:solidFill>
                  <a:schemeClr val="tx1"/>
                </a:solidFill>
                <a:latin typeface="Times New Roman" pitchFamily="18" charset="0"/>
                <a:ea typeface="Roboto" panose="02000000000000000000" pitchFamily="2" charset="0"/>
                <a:cs typeface="Times New Roman" pitchFamily="18" charset="0"/>
              </a:rPr>
              <a:t> </a:t>
            </a:r>
            <a:r>
              <a:rPr lang="en-US" sz="2600" dirty="0" err="1">
                <a:solidFill>
                  <a:schemeClr val="tx1"/>
                </a:solidFill>
                <a:latin typeface="Times New Roman" pitchFamily="18" charset="0"/>
                <a:ea typeface="Roboto" panose="02000000000000000000" pitchFamily="2" charset="0"/>
                <a:cs typeface="Times New Roman" pitchFamily="18" charset="0"/>
              </a:rPr>
              <a:t>động</a:t>
            </a:r>
            <a:r>
              <a:rPr lang="en-US" sz="2600" dirty="0">
                <a:solidFill>
                  <a:schemeClr val="tx1"/>
                </a:solidFill>
                <a:latin typeface="Times New Roman" pitchFamily="18" charset="0"/>
                <a:ea typeface="Roboto" panose="02000000000000000000" pitchFamily="2" charset="0"/>
                <a:cs typeface="Times New Roman" pitchFamily="18" charset="0"/>
              </a:rPr>
              <a:t> </a:t>
            </a:r>
            <a:r>
              <a:rPr lang="en-US" sz="2600" dirty="0" err="1">
                <a:solidFill>
                  <a:schemeClr val="tx1"/>
                </a:solidFill>
                <a:latin typeface="Times New Roman" pitchFamily="18" charset="0"/>
                <a:ea typeface="Roboto" panose="02000000000000000000" pitchFamily="2" charset="0"/>
                <a:cs typeface="Times New Roman" pitchFamily="18" charset="0"/>
              </a:rPr>
              <a:t>theo</a:t>
            </a:r>
            <a:r>
              <a:rPr lang="en-US" sz="2600" dirty="0">
                <a:solidFill>
                  <a:schemeClr val="tx1"/>
                </a:solidFill>
                <a:latin typeface="Times New Roman" pitchFamily="18" charset="0"/>
                <a:ea typeface="Roboto" panose="02000000000000000000" pitchFamily="2" charset="0"/>
                <a:cs typeface="Times New Roman" pitchFamily="18" charset="0"/>
              </a:rPr>
              <a:t> </a:t>
            </a:r>
            <a:r>
              <a:rPr lang="en-US" sz="2600" dirty="0" err="1">
                <a:solidFill>
                  <a:schemeClr val="tx1"/>
                </a:solidFill>
                <a:latin typeface="Times New Roman" pitchFamily="18" charset="0"/>
                <a:ea typeface="Roboto" panose="02000000000000000000" pitchFamily="2" charset="0"/>
                <a:cs typeface="Times New Roman" pitchFamily="18" charset="0"/>
              </a:rPr>
              <a:t>các</a:t>
            </a:r>
            <a:r>
              <a:rPr lang="en-US" sz="2600" dirty="0">
                <a:solidFill>
                  <a:schemeClr val="tx1"/>
                </a:solidFill>
                <a:latin typeface="Times New Roman" pitchFamily="18" charset="0"/>
                <a:ea typeface="Roboto" panose="02000000000000000000" pitchFamily="2" charset="0"/>
                <a:cs typeface="Times New Roman" pitchFamily="18" charset="0"/>
              </a:rPr>
              <a:t> </a:t>
            </a:r>
            <a:r>
              <a:rPr lang="en-US" sz="2600" dirty="0" err="1">
                <a:solidFill>
                  <a:schemeClr val="tx1"/>
                </a:solidFill>
                <a:latin typeface="Times New Roman" pitchFamily="18" charset="0"/>
                <a:ea typeface="Roboto" panose="02000000000000000000" pitchFamily="2" charset="0"/>
                <a:cs typeface="Times New Roman" pitchFamily="18" charset="0"/>
              </a:rPr>
              <a:t>bản</a:t>
            </a:r>
            <a:r>
              <a:rPr lang="en-US" sz="2600" dirty="0">
                <a:solidFill>
                  <a:schemeClr val="tx1"/>
                </a:solidFill>
                <a:latin typeface="Times New Roman" pitchFamily="18" charset="0"/>
                <a:ea typeface="Roboto" panose="02000000000000000000" pitchFamily="2" charset="0"/>
                <a:cs typeface="Times New Roman" pitchFamily="18" charset="0"/>
              </a:rPr>
              <a:t> </a:t>
            </a:r>
            <a:r>
              <a:rPr lang="en-US" sz="2600" dirty="0" err="1">
                <a:solidFill>
                  <a:schemeClr val="tx1"/>
                </a:solidFill>
                <a:latin typeface="Times New Roman" pitchFamily="18" charset="0"/>
                <a:ea typeface="Roboto" panose="02000000000000000000" pitchFamily="2" charset="0"/>
                <a:cs typeface="Times New Roman" pitchFamily="18" charset="0"/>
              </a:rPr>
              <a:t>nhạc</a:t>
            </a:r>
            <a:r>
              <a:rPr lang="en-US" sz="2600" dirty="0">
                <a:solidFill>
                  <a:schemeClr val="tx1"/>
                </a:solidFill>
                <a:latin typeface="Times New Roman" pitchFamily="18" charset="0"/>
                <a:ea typeface="Roboto" panose="02000000000000000000" pitchFamily="2" charset="0"/>
                <a:cs typeface="Times New Roman" pitchFamily="18" charset="0"/>
              </a:rPr>
              <a:t>/</a:t>
            </a:r>
            <a:r>
              <a:rPr lang="en-US" sz="2600" dirty="0" err="1">
                <a:solidFill>
                  <a:schemeClr val="tx1"/>
                </a:solidFill>
                <a:latin typeface="Times New Roman" pitchFamily="18" charset="0"/>
                <a:ea typeface="Roboto" panose="02000000000000000000" pitchFamily="2" charset="0"/>
                <a:cs typeface="Times New Roman" pitchFamily="18" charset="0"/>
              </a:rPr>
              <a:t>bài</a:t>
            </a:r>
            <a:r>
              <a:rPr lang="en-US" sz="2600" dirty="0">
                <a:solidFill>
                  <a:schemeClr val="tx1"/>
                </a:solidFill>
                <a:latin typeface="Times New Roman" pitchFamily="18" charset="0"/>
                <a:ea typeface="Roboto" panose="02000000000000000000" pitchFamily="2" charset="0"/>
                <a:cs typeface="Times New Roman" pitchFamily="18" charset="0"/>
              </a:rPr>
              <a:t> </a:t>
            </a:r>
            <a:r>
              <a:rPr lang="en-US" sz="2600" dirty="0" err="1">
                <a:solidFill>
                  <a:schemeClr val="tx1"/>
                </a:solidFill>
                <a:latin typeface="Times New Roman" pitchFamily="18" charset="0"/>
                <a:ea typeface="Roboto" panose="02000000000000000000" pitchFamily="2" charset="0"/>
                <a:cs typeface="Times New Roman" pitchFamily="18" charset="0"/>
              </a:rPr>
              <a:t>hát</a:t>
            </a:r>
            <a:r>
              <a:rPr lang="en-US" sz="2600" dirty="0">
                <a:solidFill>
                  <a:schemeClr val="tx1"/>
                </a:solidFill>
                <a:latin typeface="Times New Roman" pitchFamily="18" charset="0"/>
                <a:ea typeface="Roboto" panose="02000000000000000000" pitchFamily="2" charset="0"/>
                <a:cs typeface="Times New Roman" pitchFamily="18" charset="0"/>
              </a:rPr>
              <a:t> (</a:t>
            </a:r>
            <a:r>
              <a:rPr lang="en-US" sz="2600" dirty="0" err="1">
                <a:solidFill>
                  <a:schemeClr val="tx1"/>
                </a:solidFill>
                <a:latin typeface="Times New Roman" pitchFamily="18" charset="0"/>
                <a:ea typeface="Roboto" panose="02000000000000000000" pitchFamily="2" charset="0"/>
                <a:cs typeface="Times New Roman" pitchFamily="18" charset="0"/>
              </a:rPr>
              <a:t>các</a:t>
            </a:r>
            <a:r>
              <a:rPr lang="en-US" sz="2600" dirty="0">
                <a:solidFill>
                  <a:schemeClr val="tx1"/>
                </a:solidFill>
                <a:latin typeface="Times New Roman" pitchFamily="18" charset="0"/>
                <a:ea typeface="Roboto" panose="02000000000000000000" pitchFamily="2" charset="0"/>
                <a:cs typeface="Times New Roman" pitchFamily="18" charset="0"/>
              </a:rPr>
              <a:t> </a:t>
            </a:r>
            <a:r>
              <a:rPr lang="en-US" sz="2600" dirty="0" err="1">
                <a:solidFill>
                  <a:schemeClr val="tx1"/>
                </a:solidFill>
                <a:latin typeface="Times New Roman" pitchFamily="18" charset="0"/>
                <a:ea typeface="Roboto" panose="02000000000000000000" pitchFamily="2" charset="0"/>
                <a:cs typeface="Times New Roman" pitchFamily="18" charset="0"/>
              </a:rPr>
              <a:t>thể</a:t>
            </a:r>
            <a:r>
              <a:rPr lang="en-US" sz="2600" dirty="0">
                <a:solidFill>
                  <a:schemeClr val="tx1"/>
                </a:solidFill>
                <a:latin typeface="Times New Roman" pitchFamily="18" charset="0"/>
                <a:ea typeface="Roboto" panose="02000000000000000000" pitchFamily="2" charset="0"/>
                <a:cs typeface="Times New Roman" pitchFamily="18" charset="0"/>
              </a:rPr>
              <a:t> </a:t>
            </a:r>
            <a:r>
              <a:rPr lang="en-US" sz="2600" dirty="0" err="1">
                <a:solidFill>
                  <a:schemeClr val="tx1"/>
                </a:solidFill>
                <a:latin typeface="Times New Roman" pitchFamily="18" charset="0"/>
                <a:ea typeface="Roboto" panose="02000000000000000000" pitchFamily="2" charset="0"/>
                <a:cs typeface="Times New Roman" pitchFamily="18" charset="0"/>
              </a:rPr>
              <a:t>loại</a:t>
            </a:r>
            <a:r>
              <a:rPr lang="en-US" sz="2600" dirty="0">
                <a:solidFill>
                  <a:schemeClr val="tx1"/>
                </a:solidFill>
                <a:latin typeface="Times New Roman" pitchFamily="18" charset="0"/>
                <a:ea typeface="Roboto" panose="02000000000000000000" pitchFamily="2" charset="0"/>
                <a:cs typeface="Times New Roman" pitchFamily="18" charset="0"/>
              </a:rPr>
              <a:t> </a:t>
            </a:r>
            <a:r>
              <a:rPr lang="en-US" sz="2600" dirty="0" err="1">
                <a:solidFill>
                  <a:schemeClr val="tx1"/>
                </a:solidFill>
                <a:latin typeface="Times New Roman" pitchFamily="18" charset="0"/>
                <a:ea typeface="Roboto" panose="02000000000000000000" pitchFamily="2" charset="0"/>
                <a:cs typeface="Times New Roman" pitchFamily="18" charset="0"/>
              </a:rPr>
              <a:t>âm</a:t>
            </a:r>
            <a:r>
              <a:rPr lang="en-US" sz="2600" dirty="0">
                <a:solidFill>
                  <a:schemeClr val="tx1"/>
                </a:solidFill>
                <a:latin typeface="Times New Roman" pitchFamily="18" charset="0"/>
                <a:ea typeface="Roboto" panose="02000000000000000000" pitchFamily="2" charset="0"/>
                <a:cs typeface="Times New Roman" pitchFamily="18" charset="0"/>
              </a:rPr>
              <a:t> </a:t>
            </a:r>
            <a:r>
              <a:rPr lang="en-US" sz="2600" dirty="0" err="1">
                <a:solidFill>
                  <a:schemeClr val="tx1"/>
                </a:solidFill>
                <a:latin typeface="Times New Roman" pitchFamily="18" charset="0"/>
                <a:ea typeface="Roboto" panose="02000000000000000000" pitchFamily="2" charset="0"/>
                <a:cs typeface="Times New Roman" pitchFamily="18" charset="0"/>
              </a:rPr>
              <a:t>nhạc</a:t>
            </a:r>
            <a:r>
              <a:rPr lang="en-US" sz="2600" dirty="0">
                <a:solidFill>
                  <a:schemeClr val="tx1"/>
                </a:solidFill>
                <a:latin typeface="Times New Roman" pitchFamily="18" charset="0"/>
                <a:ea typeface="Roboto" panose="02000000000000000000" pitchFamily="2" charset="0"/>
                <a:cs typeface="Times New Roman" pitchFamily="18" charset="0"/>
              </a:rPr>
              <a:t> </a:t>
            </a:r>
            <a:r>
              <a:rPr lang="en-US" sz="2600" dirty="0" err="1">
                <a:solidFill>
                  <a:schemeClr val="tx1"/>
                </a:solidFill>
                <a:latin typeface="Times New Roman" pitchFamily="18" charset="0"/>
                <a:ea typeface="Roboto" panose="02000000000000000000" pitchFamily="2" charset="0"/>
                <a:cs typeface="Times New Roman" pitchFamily="18" charset="0"/>
              </a:rPr>
              <a:t>trong</a:t>
            </a:r>
            <a:r>
              <a:rPr lang="en-US" sz="2600" dirty="0">
                <a:solidFill>
                  <a:schemeClr val="tx1"/>
                </a:solidFill>
                <a:latin typeface="Times New Roman" pitchFamily="18" charset="0"/>
                <a:ea typeface="Roboto" panose="02000000000000000000" pitchFamily="2" charset="0"/>
                <a:cs typeface="Times New Roman" pitchFamily="18" charset="0"/>
              </a:rPr>
              <a:t> </a:t>
            </a:r>
            <a:r>
              <a:rPr lang="en-US" sz="2600" dirty="0" err="1">
                <a:solidFill>
                  <a:schemeClr val="tx1"/>
                </a:solidFill>
                <a:latin typeface="Times New Roman" pitchFamily="18" charset="0"/>
                <a:ea typeface="Roboto" panose="02000000000000000000" pitchFamily="2" charset="0"/>
                <a:cs typeface="Times New Roman" pitchFamily="18" charset="0"/>
              </a:rPr>
              <a:t>nước</a:t>
            </a:r>
            <a:r>
              <a:rPr lang="en-US" sz="2600" dirty="0">
                <a:solidFill>
                  <a:schemeClr val="tx1"/>
                </a:solidFill>
                <a:latin typeface="Times New Roman" pitchFamily="18" charset="0"/>
                <a:ea typeface="Roboto" panose="02000000000000000000" pitchFamily="2" charset="0"/>
                <a:cs typeface="Times New Roman" pitchFamily="18" charset="0"/>
              </a:rPr>
              <a:t> </a:t>
            </a:r>
            <a:r>
              <a:rPr lang="en-US" sz="2600" dirty="0" err="1">
                <a:solidFill>
                  <a:schemeClr val="tx1"/>
                </a:solidFill>
                <a:latin typeface="Times New Roman" pitchFamily="18" charset="0"/>
                <a:ea typeface="Roboto" panose="02000000000000000000" pitchFamily="2" charset="0"/>
                <a:cs typeface="Times New Roman" pitchFamily="18" charset="0"/>
              </a:rPr>
              <a:t>và</a:t>
            </a:r>
            <a:r>
              <a:rPr lang="en-US" sz="2600" dirty="0">
                <a:solidFill>
                  <a:schemeClr val="tx1"/>
                </a:solidFill>
                <a:latin typeface="Times New Roman" pitchFamily="18" charset="0"/>
                <a:ea typeface="Roboto" panose="02000000000000000000" pitchFamily="2" charset="0"/>
                <a:cs typeface="Times New Roman" pitchFamily="18" charset="0"/>
              </a:rPr>
              <a:t> </a:t>
            </a:r>
            <a:r>
              <a:rPr lang="en-US" sz="2600" dirty="0" err="1">
                <a:solidFill>
                  <a:schemeClr val="tx1"/>
                </a:solidFill>
                <a:latin typeface="Times New Roman" pitchFamily="18" charset="0"/>
                <a:ea typeface="Roboto" panose="02000000000000000000" pitchFamily="2" charset="0"/>
                <a:cs typeface="Times New Roman" pitchFamily="18" charset="0"/>
              </a:rPr>
              <a:t>quốc</a:t>
            </a:r>
            <a:r>
              <a:rPr lang="en-US" sz="2600" dirty="0">
                <a:solidFill>
                  <a:schemeClr val="tx1"/>
                </a:solidFill>
                <a:latin typeface="Times New Roman" pitchFamily="18" charset="0"/>
                <a:ea typeface="Roboto" panose="02000000000000000000" pitchFamily="2" charset="0"/>
                <a:cs typeface="Times New Roman" pitchFamily="18" charset="0"/>
              </a:rPr>
              <a:t> </a:t>
            </a:r>
            <a:r>
              <a:rPr lang="en-US" sz="2600" dirty="0" err="1">
                <a:solidFill>
                  <a:schemeClr val="tx1"/>
                </a:solidFill>
                <a:latin typeface="Times New Roman" pitchFamily="18" charset="0"/>
                <a:ea typeface="Roboto" panose="02000000000000000000" pitchFamily="2" charset="0"/>
                <a:cs typeface="Times New Roman" pitchFamily="18" charset="0"/>
              </a:rPr>
              <a:t>tế</a:t>
            </a:r>
            <a:r>
              <a:rPr lang="en-US" sz="2600" dirty="0">
                <a:solidFill>
                  <a:schemeClr val="tx1"/>
                </a:solidFill>
                <a:latin typeface="Times New Roman" pitchFamily="18" charset="0"/>
                <a:ea typeface="Roboto" panose="02000000000000000000" pitchFamily="2" charset="0"/>
                <a:cs typeface="Times New Roman" pitchFamily="18" charset="0"/>
              </a:rPr>
              <a:t>)</a:t>
            </a:r>
          </a:p>
          <a:p>
            <a:r>
              <a:rPr lang="en-US" sz="2600" dirty="0">
                <a:solidFill>
                  <a:schemeClr val="tx1"/>
                </a:solidFill>
                <a:latin typeface="Times New Roman" pitchFamily="18" charset="0"/>
                <a:ea typeface="Roboto" panose="02000000000000000000" pitchFamily="2" charset="0"/>
                <a:cs typeface="Times New Roman" pitchFamily="18" charset="0"/>
              </a:rPr>
              <a:t>+ </a:t>
            </a:r>
            <a:r>
              <a:rPr lang="en-US" sz="2600" dirty="0" err="1">
                <a:solidFill>
                  <a:schemeClr val="tx1"/>
                </a:solidFill>
                <a:latin typeface="Times New Roman" pitchFamily="18" charset="0"/>
                <a:ea typeface="Roboto" panose="02000000000000000000" pitchFamily="2" charset="0"/>
                <a:cs typeface="Times New Roman" pitchFamily="18" charset="0"/>
              </a:rPr>
              <a:t>Thể</a:t>
            </a:r>
            <a:r>
              <a:rPr lang="en-US" sz="2600" dirty="0">
                <a:solidFill>
                  <a:schemeClr val="tx1"/>
                </a:solidFill>
                <a:latin typeface="Times New Roman" pitchFamily="18" charset="0"/>
                <a:ea typeface="Roboto" panose="02000000000000000000" pitchFamily="2" charset="0"/>
                <a:cs typeface="Times New Roman" pitchFamily="18" charset="0"/>
              </a:rPr>
              <a:t> </a:t>
            </a:r>
            <a:r>
              <a:rPr lang="en-US" sz="2600" dirty="0" err="1">
                <a:solidFill>
                  <a:schemeClr val="tx1"/>
                </a:solidFill>
                <a:latin typeface="Times New Roman" pitchFamily="18" charset="0"/>
                <a:ea typeface="Roboto" panose="02000000000000000000" pitchFamily="2" charset="0"/>
                <a:cs typeface="Times New Roman" pitchFamily="18" charset="0"/>
              </a:rPr>
              <a:t>hiện</a:t>
            </a:r>
            <a:r>
              <a:rPr lang="en-US" sz="2600" dirty="0">
                <a:solidFill>
                  <a:schemeClr val="tx1"/>
                </a:solidFill>
                <a:latin typeface="Times New Roman" pitchFamily="18" charset="0"/>
                <a:ea typeface="Roboto" panose="02000000000000000000" pitchFamily="2" charset="0"/>
                <a:cs typeface="Times New Roman" pitchFamily="18" charset="0"/>
              </a:rPr>
              <a:t> </a:t>
            </a:r>
            <a:r>
              <a:rPr lang="en-US" sz="2600" dirty="0" err="1">
                <a:solidFill>
                  <a:schemeClr val="tx1"/>
                </a:solidFill>
                <a:latin typeface="Times New Roman" pitchFamily="18" charset="0"/>
                <a:ea typeface="Roboto" panose="02000000000000000000" pitchFamily="2" charset="0"/>
                <a:cs typeface="Times New Roman" pitchFamily="18" charset="0"/>
              </a:rPr>
              <a:t>sự</a:t>
            </a:r>
            <a:r>
              <a:rPr lang="en-US" sz="2600" dirty="0">
                <a:solidFill>
                  <a:schemeClr val="tx1"/>
                </a:solidFill>
                <a:latin typeface="Times New Roman" pitchFamily="18" charset="0"/>
                <a:ea typeface="Roboto" panose="02000000000000000000" pitchFamily="2" charset="0"/>
                <a:cs typeface="Times New Roman" pitchFamily="18" charset="0"/>
              </a:rPr>
              <a:t> </a:t>
            </a:r>
            <a:r>
              <a:rPr lang="en-US" sz="2600" dirty="0" err="1">
                <a:solidFill>
                  <a:schemeClr val="tx1"/>
                </a:solidFill>
                <a:latin typeface="Times New Roman" pitchFamily="18" charset="0"/>
                <a:ea typeface="Roboto" panose="02000000000000000000" pitchFamily="2" charset="0"/>
                <a:cs typeface="Times New Roman" pitchFamily="18" charset="0"/>
              </a:rPr>
              <a:t>sáng</a:t>
            </a:r>
            <a:r>
              <a:rPr lang="en-US" sz="2600" dirty="0">
                <a:solidFill>
                  <a:schemeClr val="tx1"/>
                </a:solidFill>
                <a:latin typeface="Times New Roman" pitchFamily="18" charset="0"/>
                <a:ea typeface="Roboto" panose="02000000000000000000" pitchFamily="2" charset="0"/>
                <a:cs typeface="Times New Roman" pitchFamily="18" charset="0"/>
              </a:rPr>
              <a:t> </a:t>
            </a:r>
            <a:r>
              <a:rPr lang="en-US" sz="2600" dirty="0" err="1">
                <a:solidFill>
                  <a:schemeClr val="tx1"/>
                </a:solidFill>
                <a:latin typeface="Times New Roman" pitchFamily="18" charset="0"/>
                <a:ea typeface="Roboto" panose="02000000000000000000" pitchFamily="2" charset="0"/>
                <a:cs typeface="Times New Roman" pitchFamily="18" charset="0"/>
              </a:rPr>
              <a:t>tạo</a:t>
            </a:r>
            <a:r>
              <a:rPr lang="en-US" sz="2600" dirty="0">
                <a:solidFill>
                  <a:schemeClr val="tx1"/>
                </a:solidFill>
                <a:latin typeface="Times New Roman" pitchFamily="18" charset="0"/>
                <a:ea typeface="Roboto" panose="02000000000000000000" pitchFamily="2" charset="0"/>
                <a:cs typeface="Times New Roman" pitchFamily="18" charset="0"/>
              </a:rPr>
              <a:t> </a:t>
            </a:r>
            <a:r>
              <a:rPr lang="en-US" sz="2600" dirty="0" err="1">
                <a:solidFill>
                  <a:schemeClr val="tx1"/>
                </a:solidFill>
                <a:latin typeface="Times New Roman" pitchFamily="18" charset="0"/>
                <a:ea typeface="Roboto" panose="02000000000000000000" pitchFamily="2" charset="0"/>
                <a:cs typeface="Times New Roman" pitchFamily="18" charset="0"/>
              </a:rPr>
              <a:t>khi</a:t>
            </a:r>
            <a:r>
              <a:rPr lang="en-US" sz="2600" dirty="0">
                <a:solidFill>
                  <a:schemeClr val="tx1"/>
                </a:solidFill>
                <a:latin typeface="Times New Roman" pitchFamily="18" charset="0"/>
                <a:ea typeface="Roboto" panose="02000000000000000000" pitchFamily="2" charset="0"/>
                <a:cs typeface="Times New Roman" pitchFamily="18" charset="0"/>
              </a:rPr>
              <a:t> </a:t>
            </a:r>
            <a:r>
              <a:rPr lang="en-US" sz="2600" dirty="0" err="1">
                <a:solidFill>
                  <a:schemeClr val="tx1"/>
                </a:solidFill>
                <a:latin typeface="Times New Roman" pitchFamily="18" charset="0"/>
                <a:ea typeface="Roboto" panose="02000000000000000000" pitchFamily="2" charset="0"/>
                <a:cs typeface="Times New Roman" pitchFamily="18" charset="0"/>
              </a:rPr>
              <a:t>tham</a:t>
            </a:r>
            <a:r>
              <a:rPr lang="en-US" sz="2600" dirty="0">
                <a:solidFill>
                  <a:schemeClr val="tx1"/>
                </a:solidFill>
                <a:latin typeface="Times New Roman" pitchFamily="18" charset="0"/>
                <a:ea typeface="Roboto" panose="02000000000000000000" pitchFamily="2" charset="0"/>
                <a:cs typeface="Times New Roman" pitchFamily="18" charset="0"/>
              </a:rPr>
              <a:t> </a:t>
            </a:r>
            <a:r>
              <a:rPr lang="en-US" sz="2600" dirty="0" err="1">
                <a:solidFill>
                  <a:schemeClr val="tx1"/>
                </a:solidFill>
                <a:latin typeface="Times New Roman" pitchFamily="18" charset="0"/>
                <a:ea typeface="Roboto" panose="02000000000000000000" pitchFamily="2" charset="0"/>
                <a:cs typeface="Times New Roman" pitchFamily="18" charset="0"/>
              </a:rPr>
              <a:t>gia</a:t>
            </a:r>
            <a:r>
              <a:rPr lang="en-US" sz="2600" dirty="0">
                <a:solidFill>
                  <a:schemeClr val="tx1"/>
                </a:solidFill>
                <a:latin typeface="Times New Roman" pitchFamily="18" charset="0"/>
                <a:ea typeface="Roboto" panose="02000000000000000000" pitchFamily="2" charset="0"/>
                <a:cs typeface="Times New Roman" pitchFamily="18" charset="0"/>
              </a:rPr>
              <a:t> </a:t>
            </a:r>
            <a:r>
              <a:rPr lang="en-US" sz="2600" dirty="0" err="1">
                <a:solidFill>
                  <a:schemeClr val="tx1"/>
                </a:solidFill>
                <a:latin typeface="Times New Roman" pitchFamily="18" charset="0"/>
                <a:ea typeface="Roboto" panose="02000000000000000000" pitchFamily="2" charset="0"/>
                <a:cs typeface="Times New Roman" pitchFamily="18" charset="0"/>
              </a:rPr>
              <a:t>các</a:t>
            </a:r>
            <a:r>
              <a:rPr lang="en-US" sz="2600" dirty="0">
                <a:solidFill>
                  <a:schemeClr val="tx1"/>
                </a:solidFill>
                <a:latin typeface="Times New Roman" pitchFamily="18" charset="0"/>
                <a:ea typeface="Roboto" panose="02000000000000000000" pitchFamily="2" charset="0"/>
                <a:cs typeface="Times New Roman" pitchFamily="18" charset="0"/>
              </a:rPr>
              <a:t> </a:t>
            </a:r>
            <a:r>
              <a:rPr lang="en-US" sz="2600" dirty="0" err="1">
                <a:solidFill>
                  <a:schemeClr val="tx1"/>
                </a:solidFill>
                <a:latin typeface="Times New Roman" pitchFamily="18" charset="0"/>
                <a:ea typeface="Roboto" panose="02000000000000000000" pitchFamily="2" charset="0"/>
                <a:cs typeface="Times New Roman" pitchFamily="18" charset="0"/>
              </a:rPr>
              <a:t>hoạt</a:t>
            </a:r>
            <a:r>
              <a:rPr lang="en-US" sz="2600" dirty="0">
                <a:solidFill>
                  <a:schemeClr val="tx1"/>
                </a:solidFill>
                <a:latin typeface="Times New Roman" pitchFamily="18" charset="0"/>
                <a:ea typeface="Roboto" panose="02000000000000000000" pitchFamily="2" charset="0"/>
                <a:cs typeface="Times New Roman" pitchFamily="18" charset="0"/>
              </a:rPr>
              <a:t> </a:t>
            </a:r>
            <a:r>
              <a:rPr lang="en-US" sz="2600" dirty="0" err="1">
                <a:solidFill>
                  <a:schemeClr val="tx1"/>
                </a:solidFill>
                <a:latin typeface="Times New Roman" pitchFamily="18" charset="0"/>
                <a:ea typeface="Roboto" panose="02000000000000000000" pitchFamily="2" charset="0"/>
                <a:cs typeface="Times New Roman" pitchFamily="18" charset="0"/>
              </a:rPr>
              <a:t>động</a:t>
            </a:r>
            <a:r>
              <a:rPr lang="en-US" sz="2600" dirty="0">
                <a:solidFill>
                  <a:schemeClr val="tx1"/>
                </a:solidFill>
                <a:latin typeface="Times New Roman" pitchFamily="18" charset="0"/>
                <a:ea typeface="Roboto" panose="02000000000000000000" pitchFamily="2" charset="0"/>
                <a:cs typeface="Times New Roman" pitchFamily="18" charset="0"/>
              </a:rPr>
              <a:t> </a:t>
            </a:r>
            <a:r>
              <a:rPr lang="en-US" sz="2600" dirty="0" err="1">
                <a:solidFill>
                  <a:schemeClr val="tx1"/>
                </a:solidFill>
                <a:latin typeface="Times New Roman" pitchFamily="18" charset="0"/>
                <a:ea typeface="Roboto" panose="02000000000000000000" pitchFamily="2" charset="0"/>
                <a:cs typeface="Times New Roman" pitchFamily="18" charset="0"/>
              </a:rPr>
              <a:t>âm</a:t>
            </a:r>
            <a:r>
              <a:rPr lang="en-US" sz="2600" dirty="0">
                <a:solidFill>
                  <a:schemeClr val="tx1"/>
                </a:solidFill>
                <a:latin typeface="Times New Roman" pitchFamily="18" charset="0"/>
                <a:ea typeface="Roboto" panose="02000000000000000000" pitchFamily="2" charset="0"/>
                <a:cs typeface="Times New Roman" pitchFamily="18" charset="0"/>
              </a:rPr>
              <a:t> </a:t>
            </a:r>
            <a:r>
              <a:rPr lang="en-US" sz="2600" dirty="0" err="1">
                <a:solidFill>
                  <a:schemeClr val="tx1"/>
                </a:solidFill>
                <a:latin typeface="Times New Roman" pitchFamily="18" charset="0"/>
                <a:ea typeface="Roboto" panose="02000000000000000000" pitchFamily="2" charset="0"/>
                <a:cs typeface="Times New Roman" pitchFamily="18" charset="0"/>
              </a:rPr>
              <a:t>nhạc</a:t>
            </a:r>
            <a:r>
              <a:rPr lang="en-US" sz="2600" dirty="0">
                <a:solidFill>
                  <a:schemeClr val="tx1"/>
                </a:solidFill>
                <a:latin typeface="Times New Roman" pitchFamily="18" charset="0"/>
                <a:ea typeface="Roboto" panose="02000000000000000000" pitchFamily="2" charset="0"/>
                <a:cs typeface="Times New Roman" pitchFamily="18" charset="0"/>
              </a:rPr>
              <a:t>.</a:t>
            </a:r>
          </a:p>
        </p:txBody>
      </p:sp>
    </p:spTree>
    <p:extLst>
      <p:ext uri="{BB962C8B-B14F-4D97-AF65-F5344CB8AC3E}">
        <p14:creationId xmlns:p14="http://schemas.microsoft.com/office/powerpoint/2010/main" val="3472874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6E5B498-4350-678B-F976-845881F376DA}"/>
              </a:ext>
            </a:extLst>
          </p:cNvPr>
          <p:cNvSpPr/>
          <p:nvPr/>
        </p:nvSpPr>
        <p:spPr>
          <a:xfrm>
            <a:off x="950988" y="300748"/>
            <a:ext cx="10659923" cy="13739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i="1" dirty="0" err="1">
                <a:latin typeface="Times New Roman" pitchFamily="18" charset="0"/>
                <a:ea typeface="Roboto Black" panose="02000000000000000000" pitchFamily="2" charset="0"/>
                <a:cs typeface="Times New Roman" pitchFamily="18" charset="0"/>
              </a:rPr>
              <a:t>Một</a:t>
            </a:r>
            <a:r>
              <a:rPr lang="en-US" sz="2800" b="1" i="1" dirty="0">
                <a:latin typeface="Times New Roman" pitchFamily="18" charset="0"/>
                <a:ea typeface="Roboto Black" panose="02000000000000000000" pitchFamily="2" charset="0"/>
                <a:cs typeface="Times New Roman" pitchFamily="18" charset="0"/>
              </a:rPr>
              <a:t> </a:t>
            </a:r>
            <a:r>
              <a:rPr lang="en-US" sz="2800" b="1" i="1" dirty="0" err="1">
                <a:latin typeface="Times New Roman" pitchFamily="18" charset="0"/>
                <a:ea typeface="Roboto Black" panose="02000000000000000000" pitchFamily="2" charset="0"/>
                <a:cs typeface="Times New Roman" pitchFamily="18" charset="0"/>
              </a:rPr>
              <a:t>số</a:t>
            </a:r>
            <a:r>
              <a:rPr lang="en-US" sz="2800" b="1" i="1" dirty="0">
                <a:latin typeface="Times New Roman" pitchFamily="18" charset="0"/>
                <a:ea typeface="Roboto Black" panose="02000000000000000000" pitchFamily="2" charset="0"/>
                <a:cs typeface="Times New Roman" pitchFamily="18" charset="0"/>
              </a:rPr>
              <a:t> </a:t>
            </a:r>
            <a:r>
              <a:rPr lang="en-US" sz="2800" b="1" i="1" dirty="0" err="1">
                <a:latin typeface="Times New Roman" pitchFamily="18" charset="0"/>
                <a:ea typeface="Roboto Black" panose="02000000000000000000" pitchFamily="2" charset="0"/>
                <a:cs typeface="Times New Roman" pitchFamily="18" charset="0"/>
              </a:rPr>
              <a:t>lưu</a:t>
            </a:r>
            <a:r>
              <a:rPr lang="en-US" sz="2800" b="1" i="1" dirty="0">
                <a:latin typeface="Times New Roman" pitchFamily="18" charset="0"/>
                <a:ea typeface="Roboto Black" panose="02000000000000000000" pitchFamily="2" charset="0"/>
                <a:cs typeface="Times New Roman" pitchFamily="18" charset="0"/>
              </a:rPr>
              <a:t> ý </a:t>
            </a:r>
            <a:r>
              <a:rPr lang="en-US" sz="2800" b="1" i="1" dirty="0" err="1">
                <a:latin typeface="Times New Roman" pitchFamily="18" charset="0"/>
                <a:ea typeface="Roboto Black" panose="02000000000000000000" pitchFamily="2" charset="0"/>
                <a:cs typeface="Times New Roman" pitchFamily="18" charset="0"/>
              </a:rPr>
              <a:t>trong</a:t>
            </a:r>
            <a:r>
              <a:rPr lang="en-US" sz="2800" b="1" i="1" dirty="0">
                <a:latin typeface="Times New Roman" pitchFamily="18" charset="0"/>
                <a:ea typeface="Roboto Black" panose="02000000000000000000" pitchFamily="2" charset="0"/>
                <a:cs typeface="Times New Roman" pitchFamily="18" charset="0"/>
              </a:rPr>
              <a:t> </a:t>
            </a:r>
            <a:r>
              <a:rPr lang="en-US" sz="2800" b="1" i="1" dirty="0" err="1">
                <a:latin typeface="Times New Roman" pitchFamily="18" charset="0"/>
                <a:ea typeface="Roboto Black" panose="02000000000000000000" pitchFamily="2" charset="0"/>
                <a:cs typeface="Times New Roman" pitchFamily="18" charset="0"/>
              </a:rPr>
              <a:t>việc</a:t>
            </a:r>
            <a:r>
              <a:rPr lang="en-US" sz="2800" b="1" i="1" dirty="0">
                <a:latin typeface="Times New Roman" pitchFamily="18" charset="0"/>
                <a:ea typeface="Roboto Black" panose="02000000000000000000" pitchFamily="2" charset="0"/>
                <a:cs typeface="Times New Roman" pitchFamily="18" charset="0"/>
              </a:rPr>
              <a:t> </a:t>
            </a:r>
            <a:r>
              <a:rPr lang="en-US" sz="2800" b="1" i="1" dirty="0" err="1">
                <a:latin typeface="Times New Roman" pitchFamily="18" charset="0"/>
                <a:ea typeface="Roboto Black" panose="02000000000000000000" pitchFamily="2" charset="0"/>
                <a:cs typeface="Times New Roman" pitchFamily="18" charset="0"/>
              </a:rPr>
              <a:t>lựa</a:t>
            </a:r>
            <a:r>
              <a:rPr lang="en-US" sz="2800" b="1" i="1" dirty="0">
                <a:latin typeface="Times New Roman" pitchFamily="18" charset="0"/>
                <a:ea typeface="Roboto Black" panose="02000000000000000000" pitchFamily="2" charset="0"/>
                <a:cs typeface="Times New Roman" pitchFamily="18" charset="0"/>
              </a:rPr>
              <a:t> </a:t>
            </a:r>
            <a:r>
              <a:rPr lang="en-US" sz="2800" b="1" i="1" dirty="0" err="1">
                <a:latin typeface="Times New Roman" pitchFamily="18" charset="0"/>
                <a:ea typeface="Roboto Black" panose="02000000000000000000" pitchFamily="2" charset="0"/>
                <a:cs typeface="Times New Roman" pitchFamily="18" charset="0"/>
              </a:rPr>
              <a:t>chọn</a:t>
            </a:r>
            <a:r>
              <a:rPr lang="en-US" sz="2800" b="1" i="1" dirty="0">
                <a:latin typeface="Times New Roman" pitchFamily="18" charset="0"/>
                <a:ea typeface="Roboto Black" panose="02000000000000000000" pitchFamily="2" charset="0"/>
                <a:cs typeface="Times New Roman" pitchFamily="18" charset="0"/>
              </a:rPr>
              <a:t> </a:t>
            </a:r>
            <a:r>
              <a:rPr lang="en-US" sz="2800" b="1" i="1" dirty="0" err="1">
                <a:latin typeface="Times New Roman" pitchFamily="18" charset="0"/>
                <a:ea typeface="Roboto Black" panose="02000000000000000000" pitchFamily="2" charset="0"/>
                <a:cs typeface="Times New Roman" pitchFamily="18" charset="0"/>
              </a:rPr>
              <a:t>nội</a:t>
            </a:r>
            <a:r>
              <a:rPr lang="en-US" sz="2800" b="1" i="1" dirty="0">
                <a:latin typeface="Times New Roman" pitchFamily="18" charset="0"/>
                <a:ea typeface="Roboto Black" panose="02000000000000000000" pitchFamily="2" charset="0"/>
                <a:cs typeface="Times New Roman" pitchFamily="18" charset="0"/>
              </a:rPr>
              <a:t> dung </a:t>
            </a:r>
            <a:r>
              <a:rPr lang="en-US" sz="2800" b="1" i="1" dirty="0" err="1">
                <a:latin typeface="Times New Roman" pitchFamily="18" charset="0"/>
                <a:ea typeface="Roboto Black" panose="02000000000000000000" pitchFamily="2" charset="0"/>
                <a:cs typeface="Times New Roman" pitchFamily="18" charset="0"/>
              </a:rPr>
              <a:t>hoạt</a:t>
            </a:r>
            <a:r>
              <a:rPr lang="en-US" sz="2800" b="1" i="1" dirty="0">
                <a:latin typeface="Times New Roman" pitchFamily="18" charset="0"/>
                <a:ea typeface="Roboto Black" panose="02000000000000000000" pitchFamily="2" charset="0"/>
                <a:cs typeface="Times New Roman" pitchFamily="18" charset="0"/>
              </a:rPr>
              <a:t> </a:t>
            </a:r>
            <a:r>
              <a:rPr lang="en-US" sz="2800" b="1" i="1" dirty="0" err="1">
                <a:latin typeface="Times New Roman" pitchFamily="18" charset="0"/>
                <a:ea typeface="Roboto Black" panose="02000000000000000000" pitchFamily="2" charset="0"/>
                <a:cs typeface="Times New Roman" pitchFamily="18" charset="0"/>
              </a:rPr>
              <a:t>động</a:t>
            </a:r>
            <a:r>
              <a:rPr lang="en-US" sz="2800" b="1" i="1" dirty="0">
                <a:latin typeface="Times New Roman" pitchFamily="18" charset="0"/>
                <a:ea typeface="Roboto Black" panose="02000000000000000000" pitchFamily="2" charset="0"/>
                <a:cs typeface="Times New Roman" pitchFamily="18" charset="0"/>
              </a:rPr>
              <a:t> </a:t>
            </a:r>
            <a:r>
              <a:rPr lang="en-US" sz="2800" b="1" i="1" dirty="0" err="1">
                <a:latin typeface="Times New Roman" pitchFamily="18" charset="0"/>
                <a:ea typeface="Roboto Black" panose="02000000000000000000" pitchFamily="2" charset="0"/>
                <a:cs typeface="Times New Roman" pitchFamily="18" charset="0"/>
              </a:rPr>
              <a:t>giáo</a:t>
            </a:r>
            <a:r>
              <a:rPr lang="en-US" sz="2800" b="1" i="1" dirty="0">
                <a:latin typeface="Times New Roman" pitchFamily="18" charset="0"/>
                <a:ea typeface="Roboto Black" panose="02000000000000000000" pitchFamily="2" charset="0"/>
                <a:cs typeface="Times New Roman" pitchFamily="18" charset="0"/>
              </a:rPr>
              <a:t> </a:t>
            </a:r>
            <a:r>
              <a:rPr lang="en-US" sz="2800" b="1" i="1" dirty="0" err="1">
                <a:latin typeface="Times New Roman" pitchFamily="18" charset="0"/>
                <a:ea typeface="Roboto Black" panose="02000000000000000000" pitchFamily="2" charset="0"/>
                <a:cs typeface="Times New Roman" pitchFamily="18" charset="0"/>
              </a:rPr>
              <a:t>dục</a:t>
            </a:r>
            <a:r>
              <a:rPr lang="en-US" sz="2800" b="1" i="1" dirty="0">
                <a:latin typeface="Times New Roman" pitchFamily="18" charset="0"/>
                <a:ea typeface="Roboto Black" panose="02000000000000000000" pitchFamily="2" charset="0"/>
                <a:cs typeface="Times New Roman" pitchFamily="18" charset="0"/>
              </a:rPr>
              <a:t> </a:t>
            </a:r>
            <a:r>
              <a:rPr lang="en-US" sz="2800" b="1" i="1" dirty="0" err="1">
                <a:latin typeface="Times New Roman" pitchFamily="18" charset="0"/>
                <a:ea typeface="Roboto Black" panose="02000000000000000000" pitchFamily="2" charset="0"/>
                <a:cs typeface="Times New Roman" pitchFamily="18" charset="0"/>
              </a:rPr>
              <a:t>âm</a:t>
            </a:r>
            <a:r>
              <a:rPr lang="en-US" sz="2800" b="1" i="1" dirty="0">
                <a:latin typeface="Times New Roman" pitchFamily="18" charset="0"/>
                <a:ea typeface="Roboto Black" panose="02000000000000000000" pitchFamily="2" charset="0"/>
                <a:cs typeface="Times New Roman" pitchFamily="18" charset="0"/>
              </a:rPr>
              <a:t> </a:t>
            </a:r>
            <a:r>
              <a:rPr lang="en-US" sz="2800" b="1" i="1" dirty="0" err="1">
                <a:latin typeface="Times New Roman" pitchFamily="18" charset="0"/>
                <a:ea typeface="Roboto Black" panose="02000000000000000000" pitchFamily="2" charset="0"/>
                <a:cs typeface="Times New Roman" pitchFamily="18" charset="0"/>
              </a:rPr>
              <a:t>nhạc</a:t>
            </a:r>
            <a:r>
              <a:rPr lang="en-US" sz="2800" b="1" i="1" dirty="0">
                <a:latin typeface="Times New Roman" pitchFamily="18" charset="0"/>
                <a:ea typeface="Roboto Black" panose="02000000000000000000" pitchFamily="2" charset="0"/>
                <a:cs typeface="Times New Roman" pitchFamily="18" charset="0"/>
              </a:rPr>
              <a:t> </a:t>
            </a:r>
            <a:r>
              <a:rPr lang="en-US" sz="2800" b="1" i="1" dirty="0" err="1">
                <a:latin typeface="Times New Roman" pitchFamily="18" charset="0"/>
                <a:ea typeface="Roboto Black" panose="02000000000000000000" pitchFamily="2" charset="0"/>
                <a:cs typeface="Times New Roman" pitchFamily="18" charset="0"/>
              </a:rPr>
              <a:t>cụ</a:t>
            </a:r>
            <a:r>
              <a:rPr lang="en-US" sz="2800" b="1" i="1" dirty="0">
                <a:latin typeface="Times New Roman" pitchFamily="18" charset="0"/>
                <a:ea typeface="Roboto Black" panose="02000000000000000000" pitchFamily="2" charset="0"/>
                <a:cs typeface="Times New Roman" pitchFamily="18" charset="0"/>
              </a:rPr>
              <a:t> </a:t>
            </a:r>
            <a:r>
              <a:rPr lang="en-US" sz="2800" b="1" i="1" dirty="0" err="1">
                <a:latin typeface="Times New Roman" pitchFamily="18" charset="0"/>
                <a:ea typeface="Roboto Black" panose="02000000000000000000" pitchFamily="2" charset="0"/>
                <a:cs typeface="Times New Roman" pitchFamily="18" charset="0"/>
              </a:rPr>
              <a:t>thể</a:t>
            </a:r>
            <a:r>
              <a:rPr lang="en-US" sz="2800" b="1" i="1" dirty="0">
                <a:latin typeface="Times New Roman" pitchFamily="18" charset="0"/>
                <a:ea typeface="Roboto Black" panose="02000000000000000000" pitchFamily="2" charset="0"/>
                <a:cs typeface="Times New Roman" pitchFamily="18" charset="0"/>
              </a:rPr>
              <a:t> </a:t>
            </a:r>
            <a:r>
              <a:rPr lang="en-US" sz="2800" b="1" i="1" dirty="0" err="1">
                <a:latin typeface="Times New Roman" pitchFamily="18" charset="0"/>
                <a:ea typeface="Roboto Black" panose="02000000000000000000" pitchFamily="2" charset="0"/>
                <a:cs typeface="Times New Roman" pitchFamily="18" charset="0"/>
              </a:rPr>
              <a:t>cho</a:t>
            </a:r>
            <a:r>
              <a:rPr lang="en-US" sz="2800" b="1" i="1" dirty="0">
                <a:latin typeface="Times New Roman" pitchFamily="18" charset="0"/>
                <a:ea typeface="Roboto Black" panose="02000000000000000000" pitchFamily="2" charset="0"/>
                <a:cs typeface="Times New Roman" pitchFamily="18" charset="0"/>
              </a:rPr>
              <a:t> </a:t>
            </a:r>
            <a:r>
              <a:rPr lang="en-US" sz="2800" b="1" i="1" dirty="0" err="1">
                <a:latin typeface="Times New Roman" pitchFamily="18" charset="0"/>
                <a:ea typeface="Roboto Black" panose="02000000000000000000" pitchFamily="2" charset="0"/>
                <a:cs typeface="Times New Roman" pitchFamily="18" charset="0"/>
              </a:rPr>
              <a:t>trẻ</a:t>
            </a:r>
            <a:r>
              <a:rPr lang="en-US" sz="2800" b="1" i="1" dirty="0">
                <a:latin typeface="Times New Roman" pitchFamily="18" charset="0"/>
                <a:ea typeface="Roboto Black" panose="02000000000000000000" pitchFamily="2" charset="0"/>
                <a:cs typeface="Times New Roman" pitchFamily="18" charset="0"/>
              </a:rPr>
              <a:t> </a:t>
            </a:r>
            <a:r>
              <a:rPr lang="en-US" sz="2800" b="1" i="1" dirty="0" err="1">
                <a:latin typeface="Times New Roman" pitchFamily="18" charset="0"/>
                <a:ea typeface="Roboto Black" panose="02000000000000000000" pitchFamily="2" charset="0"/>
                <a:cs typeface="Times New Roman" pitchFamily="18" charset="0"/>
              </a:rPr>
              <a:t>tại</a:t>
            </a:r>
            <a:r>
              <a:rPr lang="en-US" sz="2800" b="1" i="1" dirty="0">
                <a:latin typeface="Times New Roman" pitchFamily="18" charset="0"/>
                <a:ea typeface="Roboto Black" panose="02000000000000000000" pitchFamily="2" charset="0"/>
                <a:cs typeface="Times New Roman" pitchFamily="18" charset="0"/>
              </a:rPr>
              <a:t> </a:t>
            </a:r>
            <a:r>
              <a:rPr lang="en-US" sz="2800" b="1" i="1" dirty="0" err="1">
                <a:latin typeface="Times New Roman" pitchFamily="18" charset="0"/>
                <a:ea typeface="Roboto Black" panose="02000000000000000000" pitchFamily="2" charset="0"/>
                <a:cs typeface="Times New Roman" pitchFamily="18" charset="0"/>
              </a:rPr>
              <a:t>nhóm</a:t>
            </a:r>
            <a:r>
              <a:rPr lang="en-US" sz="2800" b="1" i="1" dirty="0">
                <a:latin typeface="Times New Roman" pitchFamily="18" charset="0"/>
                <a:ea typeface="Roboto Black" panose="02000000000000000000" pitchFamily="2" charset="0"/>
                <a:cs typeface="Times New Roman" pitchFamily="18" charset="0"/>
              </a:rPr>
              <a:t>/</a:t>
            </a:r>
            <a:r>
              <a:rPr lang="en-US" sz="2800" b="1" i="1" dirty="0" err="1">
                <a:latin typeface="Times New Roman" pitchFamily="18" charset="0"/>
                <a:ea typeface="Roboto Black" panose="02000000000000000000" pitchFamily="2" charset="0"/>
                <a:cs typeface="Times New Roman" pitchFamily="18" charset="0"/>
              </a:rPr>
              <a:t>lớp</a:t>
            </a:r>
            <a:r>
              <a:rPr lang="en-US" sz="2800" b="1" i="1" dirty="0">
                <a:latin typeface="Times New Roman" pitchFamily="18" charset="0"/>
                <a:ea typeface="Roboto Black" panose="02000000000000000000" pitchFamily="2" charset="0"/>
                <a:cs typeface="Times New Roman" pitchFamily="18" charset="0"/>
              </a:rPr>
              <a:t> </a:t>
            </a:r>
            <a:r>
              <a:rPr lang="en-US" sz="2800" b="1" i="1" dirty="0" err="1">
                <a:latin typeface="Times New Roman" pitchFamily="18" charset="0"/>
                <a:ea typeface="Roboto Black" panose="02000000000000000000" pitchFamily="2" charset="0"/>
                <a:cs typeface="Times New Roman" pitchFamily="18" charset="0"/>
              </a:rPr>
              <a:t>theo</a:t>
            </a:r>
            <a:r>
              <a:rPr lang="en-US" sz="2800" b="1" i="1" dirty="0">
                <a:latin typeface="Times New Roman" pitchFamily="18" charset="0"/>
                <a:ea typeface="Roboto Black" panose="02000000000000000000" pitchFamily="2" charset="0"/>
                <a:cs typeface="Times New Roman" pitchFamily="18" charset="0"/>
              </a:rPr>
              <a:t> </a:t>
            </a:r>
            <a:r>
              <a:rPr lang="en-US" sz="2800" b="1" i="1" dirty="0" err="1">
                <a:latin typeface="Times New Roman" pitchFamily="18" charset="0"/>
                <a:ea typeface="Roboto Black" panose="02000000000000000000" pitchFamily="2" charset="0"/>
                <a:cs typeface="Times New Roman" pitchFamily="18" charset="0"/>
              </a:rPr>
              <a:t>hướng</a:t>
            </a:r>
            <a:r>
              <a:rPr lang="en-US" sz="2800" b="1" i="1" dirty="0">
                <a:latin typeface="Times New Roman" pitchFamily="18" charset="0"/>
                <a:ea typeface="Roboto Black" panose="02000000000000000000" pitchFamily="2" charset="0"/>
                <a:cs typeface="Times New Roman" pitchFamily="18" charset="0"/>
              </a:rPr>
              <a:t> </a:t>
            </a:r>
            <a:r>
              <a:rPr lang="en-US" sz="2800" b="1" i="1" dirty="0" err="1">
                <a:latin typeface="Times New Roman" pitchFamily="18" charset="0"/>
                <a:ea typeface="Roboto Black" panose="02000000000000000000" pitchFamily="2" charset="0"/>
                <a:cs typeface="Times New Roman" pitchFamily="18" charset="0"/>
              </a:rPr>
              <a:t>tiếp</a:t>
            </a:r>
            <a:r>
              <a:rPr lang="en-US" sz="2800" b="1" i="1" dirty="0">
                <a:latin typeface="Times New Roman" pitchFamily="18" charset="0"/>
                <a:ea typeface="Roboto Black" panose="02000000000000000000" pitchFamily="2" charset="0"/>
                <a:cs typeface="Times New Roman" pitchFamily="18" charset="0"/>
              </a:rPr>
              <a:t> </a:t>
            </a:r>
            <a:r>
              <a:rPr lang="en-US" sz="2800" b="1" i="1" dirty="0" err="1">
                <a:latin typeface="Times New Roman" pitchFamily="18" charset="0"/>
                <a:ea typeface="Roboto Black" panose="02000000000000000000" pitchFamily="2" charset="0"/>
                <a:cs typeface="Times New Roman" pitchFamily="18" charset="0"/>
              </a:rPr>
              <a:t>cận</a:t>
            </a:r>
            <a:r>
              <a:rPr lang="en-US" sz="2800" b="1" i="1" dirty="0">
                <a:latin typeface="Times New Roman" pitchFamily="18" charset="0"/>
                <a:ea typeface="Roboto Black" panose="02000000000000000000" pitchFamily="2" charset="0"/>
                <a:cs typeface="Times New Roman" pitchFamily="18" charset="0"/>
              </a:rPr>
              <a:t> </a:t>
            </a:r>
            <a:r>
              <a:rPr lang="en-US" sz="2800" b="1" i="1" dirty="0" err="1">
                <a:latin typeface="Times New Roman" pitchFamily="18" charset="0"/>
                <a:ea typeface="Roboto Black" panose="02000000000000000000" pitchFamily="2" charset="0"/>
                <a:cs typeface="Times New Roman" pitchFamily="18" charset="0"/>
              </a:rPr>
              <a:t>đa</a:t>
            </a:r>
            <a:r>
              <a:rPr lang="en-US" sz="2800" b="1" i="1" dirty="0">
                <a:latin typeface="Times New Roman" pitchFamily="18" charset="0"/>
                <a:ea typeface="Roboto Black" panose="02000000000000000000" pitchFamily="2" charset="0"/>
                <a:cs typeface="Times New Roman" pitchFamily="18" charset="0"/>
              </a:rPr>
              <a:t> </a:t>
            </a:r>
            <a:r>
              <a:rPr lang="en-US" sz="2800" b="1" i="1" dirty="0" err="1">
                <a:latin typeface="Times New Roman" pitchFamily="18" charset="0"/>
                <a:ea typeface="Roboto Black" panose="02000000000000000000" pitchFamily="2" charset="0"/>
                <a:cs typeface="Times New Roman" pitchFamily="18" charset="0"/>
              </a:rPr>
              <a:t>văn</a:t>
            </a:r>
            <a:r>
              <a:rPr lang="en-US" sz="2800" b="1" i="1" dirty="0">
                <a:latin typeface="Times New Roman" pitchFamily="18" charset="0"/>
                <a:ea typeface="Roboto Black" panose="02000000000000000000" pitchFamily="2" charset="0"/>
                <a:cs typeface="Times New Roman" pitchFamily="18" charset="0"/>
              </a:rPr>
              <a:t> </a:t>
            </a:r>
            <a:r>
              <a:rPr lang="en-US" sz="2800" b="1" i="1" dirty="0" err="1">
                <a:latin typeface="Times New Roman" pitchFamily="18" charset="0"/>
                <a:ea typeface="Roboto Black" panose="02000000000000000000" pitchFamily="2" charset="0"/>
                <a:cs typeface="Times New Roman" pitchFamily="18" charset="0"/>
              </a:rPr>
              <a:t>hóa</a:t>
            </a:r>
            <a:endParaRPr lang="en-US" sz="2800" dirty="0">
              <a:latin typeface="Times New Roman" pitchFamily="18" charset="0"/>
              <a:ea typeface="Roboto Black" panose="02000000000000000000" pitchFamily="2" charset="0"/>
              <a:cs typeface="Times New Roman" pitchFamily="18" charset="0"/>
            </a:endParaRPr>
          </a:p>
        </p:txBody>
      </p:sp>
      <p:sp>
        <p:nvSpPr>
          <p:cNvPr id="7" name="Rectangle 6">
            <a:extLst>
              <a:ext uri="{FF2B5EF4-FFF2-40B4-BE49-F238E27FC236}">
                <a16:creationId xmlns:a16="http://schemas.microsoft.com/office/drawing/2014/main" id="{0E407484-E626-D7A9-6EBF-B65FB7B9B273}"/>
              </a:ext>
            </a:extLst>
          </p:cNvPr>
          <p:cNvSpPr/>
          <p:nvPr/>
        </p:nvSpPr>
        <p:spPr>
          <a:xfrm>
            <a:off x="956892" y="4351044"/>
            <a:ext cx="10509558" cy="922188"/>
          </a:xfrm>
          <a:prstGeom prst="rect">
            <a:avLst/>
          </a:prstGeom>
          <a:no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a:solidFill>
                  <a:schemeClr val="accent1">
                    <a:lumMod val="50000"/>
                  </a:schemeClr>
                </a:solidFill>
                <a:latin typeface="Roboto" panose="02000000000000000000" pitchFamily="2" charset="0"/>
                <a:ea typeface="Roboto" panose="02000000000000000000" pitchFamily="2" charset="0"/>
              </a:rPr>
              <a:t>	- </a:t>
            </a:r>
            <a:r>
              <a:rPr lang="en-US" sz="2400" dirty="0" err="1">
                <a:solidFill>
                  <a:schemeClr val="accent1">
                    <a:lumMod val="50000"/>
                  </a:schemeClr>
                </a:solidFill>
                <a:latin typeface="Times New Roman" pitchFamily="18" charset="0"/>
                <a:ea typeface="Roboto" panose="02000000000000000000" pitchFamily="2" charset="0"/>
                <a:cs typeface="Times New Roman" pitchFamily="18" charset="0"/>
              </a:rPr>
              <a:t>Lựa</a:t>
            </a:r>
            <a:r>
              <a:rPr lang="en-US" sz="2400" dirty="0">
                <a:solidFill>
                  <a:schemeClr val="accent1">
                    <a:lumMod val="50000"/>
                  </a:schemeClr>
                </a:solidFill>
                <a:latin typeface="Times New Roman" pitchFamily="18" charset="0"/>
                <a:ea typeface="Roboto" panose="02000000000000000000" pitchFamily="2" charset="0"/>
                <a:cs typeface="Times New Roman" pitchFamily="18" charset="0"/>
              </a:rPr>
              <a:t> </a:t>
            </a:r>
            <a:r>
              <a:rPr lang="en-US" sz="2400" dirty="0" err="1">
                <a:solidFill>
                  <a:schemeClr val="accent1">
                    <a:lumMod val="50000"/>
                  </a:schemeClr>
                </a:solidFill>
                <a:latin typeface="Times New Roman" pitchFamily="18" charset="0"/>
                <a:ea typeface="Roboto" panose="02000000000000000000" pitchFamily="2" charset="0"/>
                <a:cs typeface="Times New Roman" pitchFamily="18" charset="0"/>
              </a:rPr>
              <a:t>chọn</a:t>
            </a:r>
            <a:r>
              <a:rPr lang="en-US" sz="2400" dirty="0">
                <a:solidFill>
                  <a:schemeClr val="accent1">
                    <a:lumMod val="50000"/>
                  </a:schemeClr>
                </a:solidFill>
                <a:latin typeface="Times New Roman" pitchFamily="18" charset="0"/>
                <a:ea typeface="Roboto" panose="02000000000000000000" pitchFamily="2" charset="0"/>
                <a:cs typeface="Times New Roman" pitchFamily="18" charset="0"/>
              </a:rPr>
              <a:t> </a:t>
            </a:r>
            <a:r>
              <a:rPr lang="en-US" sz="2400" dirty="0" err="1">
                <a:solidFill>
                  <a:schemeClr val="accent1">
                    <a:lumMod val="50000"/>
                  </a:schemeClr>
                </a:solidFill>
                <a:latin typeface="Times New Roman" pitchFamily="18" charset="0"/>
                <a:ea typeface="Roboto" panose="02000000000000000000" pitchFamily="2" charset="0"/>
                <a:cs typeface="Times New Roman" pitchFamily="18" charset="0"/>
              </a:rPr>
              <a:t>nội</a:t>
            </a:r>
            <a:r>
              <a:rPr lang="en-US" sz="2400" dirty="0">
                <a:solidFill>
                  <a:schemeClr val="accent1">
                    <a:lumMod val="50000"/>
                  </a:schemeClr>
                </a:solidFill>
                <a:latin typeface="Times New Roman" pitchFamily="18" charset="0"/>
                <a:ea typeface="Roboto" panose="02000000000000000000" pitchFamily="2" charset="0"/>
                <a:cs typeface="Times New Roman" pitchFamily="18" charset="0"/>
              </a:rPr>
              <a:t> dung </a:t>
            </a:r>
            <a:r>
              <a:rPr lang="en-US" sz="2400" dirty="0" err="1">
                <a:solidFill>
                  <a:schemeClr val="accent1">
                    <a:lumMod val="50000"/>
                  </a:schemeClr>
                </a:solidFill>
                <a:latin typeface="Times New Roman" pitchFamily="18" charset="0"/>
                <a:ea typeface="Roboto" panose="02000000000000000000" pitchFamily="2" charset="0"/>
                <a:cs typeface="Times New Roman" pitchFamily="18" charset="0"/>
              </a:rPr>
              <a:t>của</a:t>
            </a:r>
            <a:r>
              <a:rPr lang="en-US" sz="2400" dirty="0">
                <a:solidFill>
                  <a:schemeClr val="accent1">
                    <a:lumMod val="50000"/>
                  </a:schemeClr>
                </a:solidFill>
                <a:latin typeface="Times New Roman" pitchFamily="18" charset="0"/>
                <a:ea typeface="Roboto" panose="02000000000000000000" pitchFamily="2" charset="0"/>
                <a:cs typeface="Times New Roman" pitchFamily="18" charset="0"/>
              </a:rPr>
              <a:t> </a:t>
            </a:r>
            <a:r>
              <a:rPr lang="en-US" sz="2400" dirty="0" err="1">
                <a:solidFill>
                  <a:schemeClr val="accent1">
                    <a:lumMod val="50000"/>
                  </a:schemeClr>
                </a:solidFill>
                <a:latin typeface="Times New Roman" pitchFamily="18" charset="0"/>
                <a:ea typeface="Roboto" panose="02000000000000000000" pitchFamily="2" charset="0"/>
                <a:cs typeface="Times New Roman" pitchFamily="18" charset="0"/>
              </a:rPr>
              <a:t>hoạt</a:t>
            </a:r>
            <a:r>
              <a:rPr lang="en-US" sz="2400" dirty="0">
                <a:solidFill>
                  <a:schemeClr val="accent1">
                    <a:lumMod val="50000"/>
                  </a:schemeClr>
                </a:solidFill>
                <a:latin typeface="Times New Roman" pitchFamily="18" charset="0"/>
                <a:ea typeface="Roboto" panose="02000000000000000000" pitchFamily="2" charset="0"/>
                <a:cs typeface="Times New Roman" pitchFamily="18" charset="0"/>
              </a:rPr>
              <a:t> </a:t>
            </a:r>
            <a:r>
              <a:rPr lang="en-US" sz="2400" dirty="0" err="1">
                <a:solidFill>
                  <a:schemeClr val="accent1">
                    <a:lumMod val="50000"/>
                  </a:schemeClr>
                </a:solidFill>
                <a:latin typeface="Times New Roman" pitchFamily="18" charset="0"/>
                <a:ea typeface="Roboto" panose="02000000000000000000" pitchFamily="2" charset="0"/>
                <a:cs typeface="Times New Roman" pitchFamily="18" charset="0"/>
              </a:rPr>
              <a:t>động</a:t>
            </a:r>
            <a:r>
              <a:rPr lang="en-US" sz="2400" dirty="0">
                <a:solidFill>
                  <a:schemeClr val="accent1">
                    <a:lumMod val="50000"/>
                  </a:schemeClr>
                </a:solidFill>
                <a:latin typeface="Times New Roman" pitchFamily="18" charset="0"/>
                <a:ea typeface="Roboto" panose="02000000000000000000" pitchFamily="2" charset="0"/>
                <a:cs typeface="Times New Roman" pitchFamily="18" charset="0"/>
              </a:rPr>
              <a:t> </a:t>
            </a:r>
            <a:r>
              <a:rPr lang="en-US" sz="2400" dirty="0" err="1">
                <a:solidFill>
                  <a:schemeClr val="accent1">
                    <a:lumMod val="50000"/>
                  </a:schemeClr>
                </a:solidFill>
                <a:latin typeface="Times New Roman" pitchFamily="18" charset="0"/>
                <a:ea typeface="Roboto" panose="02000000000000000000" pitchFamily="2" charset="0"/>
                <a:cs typeface="Times New Roman" pitchFamily="18" charset="0"/>
              </a:rPr>
              <a:t>giáo</a:t>
            </a:r>
            <a:r>
              <a:rPr lang="en-US" sz="2400" dirty="0">
                <a:solidFill>
                  <a:schemeClr val="accent1">
                    <a:lumMod val="50000"/>
                  </a:schemeClr>
                </a:solidFill>
                <a:latin typeface="Times New Roman" pitchFamily="18" charset="0"/>
                <a:ea typeface="Roboto" panose="02000000000000000000" pitchFamily="2" charset="0"/>
                <a:cs typeface="Times New Roman" pitchFamily="18" charset="0"/>
              </a:rPr>
              <a:t> </a:t>
            </a:r>
            <a:r>
              <a:rPr lang="en-US" sz="2400" dirty="0" err="1">
                <a:solidFill>
                  <a:schemeClr val="accent1">
                    <a:lumMod val="50000"/>
                  </a:schemeClr>
                </a:solidFill>
                <a:latin typeface="Times New Roman" pitchFamily="18" charset="0"/>
                <a:ea typeface="Roboto" panose="02000000000000000000" pitchFamily="2" charset="0"/>
                <a:cs typeface="Times New Roman" pitchFamily="18" charset="0"/>
              </a:rPr>
              <a:t>dục</a:t>
            </a:r>
            <a:r>
              <a:rPr lang="en-US" sz="2400" dirty="0">
                <a:solidFill>
                  <a:schemeClr val="accent1">
                    <a:lumMod val="50000"/>
                  </a:schemeClr>
                </a:solidFill>
                <a:latin typeface="Times New Roman" pitchFamily="18" charset="0"/>
                <a:ea typeface="Roboto" panose="02000000000000000000" pitchFamily="2" charset="0"/>
                <a:cs typeface="Times New Roman" pitchFamily="18" charset="0"/>
              </a:rPr>
              <a:t> </a:t>
            </a:r>
            <a:r>
              <a:rPr lang="en-US" sz="2400" dirty="0" err="1">
                <a:solidFill>
                  <a:schemeClr val="accent1">
                    <a:lumMod val="50000"/>
                  </a:schemeClr>
                </a:solidFill>
                <a:latin typeface="Times New Roman" pitchFamily="18" charset="0"/>
                <a:ea typeface="Roboto" panose="02000000000000000000" pitchFamily="2" charset="0"/>
                <a:cs typeface="Times New Roman" pitchFamily="18" charset="0"/>
              </a:rPr>
              <a:t>âm</a:t>
            </a:r>
            <a:r>
              <a:rPr lang="en-US" sz="2400" dirty="0">
                <a:solidFill>
                  <a:schemeClr val="accent1">
                    <a:lumMod val="50000"/>
                  </a:schemeClr>
                </a:solidFill>
                <a:latin typeface="Times New Roman" pitchFamily="18" charset="0"/>
                <a:ea typeface="Roboto" panose="02000000000000000000" pitchFamily="2" charset="0"/>
                <a:cs typeface="Times New Roman" pitchFamily="18" charset="0"/>
              </a:rPr>
              <a:t> </a:t>
            </a:r>
            <a:r>
              <a:rPr lang="en-US" sz="2400" dirty="0" err="1">
                <a:solidFill>
                  <a:schemeClr val="accent1">
                    <a:lumMod val="50000"/>
                  </a:schemeClr>
                </a:solidFill>
                <a:latin typeface="Times New Roman" pitchFamily="18" charset="0"/>
                <a:ea typeface="Roboto" panose="02000000000000000000" pitchFamily="2" charset="0"/>
                <a:cs typeface="Times New Roman" pitchFamily="18" charset="0"/>
              </a:rPr>
              <a:t>nhạc</a:t>
            </a:r>
            <a:r>
              <a:rPr lang="en-US" sz="2400" dirty="0">
                <a:solidFill>
                  <a:schemeClr val="accent1">
                    <a:lumMod val="50000"/>
                  </a:schemeClr>
                </a:solidFill>
                <a:latin typeface="Times New Roman" pitchFamily="18" charset="0"/>
                <a:ea typeface="Roboto" panose="02000000000000000000" pitchFamily="2" charset="0"/>
                <a:cs typeface="Times New Roman" pitchFamily="18" charset="0"/>
              </a:rPr>
              <a:t> </a:t>
            </a:r>
            <a:r>
              <a:rPr lang="en-US" sz="2400" dirty="0" err="1">
                <a:solidFill>
                  <a:schemeClr val="accent1">
                    <a:lumMod val="50000"/>
                  </a:schemeClr>
                </a:solidFill>
                <a:latin typeface="Times New Roman" pitchFamily="18" charset="0"/>
                <a:ea typeface="Roboto" panose="02000000000000000000" pitchFamily="2" charset="0"/>
                <a:cs typeface="Times New Roman" pitchFamily="18" charset="0"/>
              </a:rPr>
              <a:t>khuyến</a:t>
            </a:r>
            <a:r>
              <a:rPr lang="en-US" sz="2400" dirty="0">
                <a:solidFill>
                  <a:schemeClr val="accent1">
                    <a:lumMod val="50000"/>
                  </a:schemeClr>
                </a:solidFill>
                <a:latin typeface="Times New Roman" pitchFamily="18" charset="0"/>
                <a:ea typeface="Roboto" panose="02000000000000000000" pitchFamily="2" charset="0"/>
                <a:cs typeface="Times New Roman" pitchFamily="18" charset="0"/>
              </a:rPr>
              <a:t> </a:t>
            </a:r>
            <a:r>
              <a:rPr lang="en-US" sz="2400" dirty="0" err="1">
                <a:solidFill>
                  <a:schemeClr val="accent1">
                    <a:lumMod val="50000"/>
                  </a:schemeClr>
                </a:solidFill>
                <a:latin typeface="Times New Roman" pitchFamily="18" charset="0"/>
                <a:ea typeface="Roboto" panose="02000000000000000000" pitchFamily="2" charset="0"/>
                <a:cs typeface="Times New Roman" pitchFamily="18" charset="0"/>
              </a:rPr>
              <a:t>khích</a:t>
            </a:r>
            <a:r>
              <a:rPr lang="en-US" sz="2400" dirty="0">
                <a:solidFill>
                  <a:schemeClr val="accent1">
                    <a:lumMod val="50000"/>
                  </a:schemeClr>
                </a:solidFill>
                <a:latin typeface="Times New Roman" pitchFamily="18" charset="0"/>
                <a:ea typeface="Roboto" panose="02000000000000000000" pitchFamily="2" charset="0"/>
                <a:cs typeface="Times New Roman" pitchFamily="18" charset="0"/>
              </a:rPr>
              <a:t> </a:t>
            </a:r>
            <a:r>
              <a:rPr lang="en-US" sz="2400" dirty="0" err="1">
                <a:solidFill>
                  <a:schemeClr val="accent1">
                    <a:lumMod val="50000"/>
                  </a:schemeClr>
                </a:solidFill>
                <a:latin typeface="Times New Roman" pitchFamily="18" charset="0"/>
                <a:ea typeface="Roboto" panose="02000000000000000000" pitchFamily="2" charset="0"/>
                <a:cs typeface="Times New Roman" pitchFamily="18" charset="0"/>
              </a:rPr>
              <a:t>được</a:t>
            </a:r>
            <a:r>
              <a:rPr lang="en-US" sz="2400" dirty="0">
                <a:solidFill>
                  <a:schemeClr val="accent1">
                    <a:lumMod val="50000"/>
                  </a:schemeClr>
                </a:solidFill>
                <a:latin typeface="Times New Roman" pitchFamily="18" charset="0"/>
                <a:ea typeface="Roboto" panose="02000000000000000000" pitchFamily="2" charset="0"/>
                <a:cs typeface="Times New Roman" pitchFamily="18" charset="0"/>
              </a:rPr>
              <a:t> 	</a:t>
            </a:r>
            <a:r>
              <a:rPr lang="en-US" sz="2400" dirty="0" err="1">
                <a:solidFill>
                  <a:schemeClr val="accent1">
                    <a:lumMod val="50000"/>
                  </a:schemeClr>
                </a:solidFill>
                <a:latin typeface="Times New Roman" pitchFamily="18" charset="0"/>
                <a:ea typeface="Roboto" panose="02000000000000000000" pitchFamily="2" charset="0"/>
                <a:cs typeface="Times New Roman" pitchFamily="18" charset="0"/>
              </a:rPr>
              <a:t>trẻ</a:t>
            </a:r>
            <a:r>
              <a:rPr lang="en-US" sz="2400" dirty="0">
                <a:solidFill>
                  <a:schemeClr val="accent1">
                    <a:lumMod val="50000"/>
                  </a:schemeClr>
                </a:solidFill>
                <a:latin typeface="Times New Roman" pitchFamily="18" charset="0"/>
                <a:ea typeface="Roboto" panose="02000000000000000000" pitchFamily="2" charset="0"/>
                <a:cs typeface="Times New Roman" pitchFamily="18" charset="0"/>
              </a:rPr>
              <a:t> </a:t>
            </a:r>
            <a:r>
              <a:rPr lang="en-US" sz="2400" dirty="0" err="1">
                <a:solidFill>
                  <a:schemeClr val="accent1">
                    <a:lumMod val="50000"/>
                  </a:schemeClr>
                </a:solidFill>
                <a:latin typeface="Times New Roman" pitchFamily="18" charset="0"/>
                <a:ea typeface="Roboto" panose="02000000000000000000" pitchFamily="2" charset="0"/>
                <a:cs typeface="Times New Roman" pitchFamily="18" charset="0"/>
              </a:rPr>
              <a:t>phát</a:t>
            </a:r>
            <a:r>
              <a:rPr lang="en-US" sz="2400" dirty="0">
                <a:solidFill>
                  <a:schemeClr val="accent1">
                    <a:lumMod val="50000"/>
                  </a:schemeClr>
                </a:solidFill>
                <a:latin typeface="Times New Roman" pitchFamily="18" charset="0"/>
                <a:ea typeface="Roboto" panose="02000000000000000000" pitchFamily="2" charset="0"/>
                <a:cs typeface="Times New Roman" pitchFamily="18" charset="0"/>
              </a:rPr>
              <a:t> </a:t>
            </a:r>
            <a:r>
              <a:rPr lang="en-US" sz="2400" dirty="0" err="1">
                <a:solidFill>
                  <a:schemeClr val="accent1">
                    <a:lumMod val="50000"/>
                  </a:schemeClr>
                </a:solidFill>
                <a:latin typeface="Times New Roman" pitchFamily="18" charset="0"/>
                <a:ea typeface="Roboto" panose="02000000000000000000" pitchFamily="2" charset="0"/>
                <a:cs typeface="Times New Roman" pitchFamily="18" charset="0"/>
              </a:rPr>
              <a:t>huy</a:t>
            </a:r>
            <a:r>
              <a:rPr lang="en-US" sz="2400" dirty="0">
                <a:solidFill>
                  <a:schemeClr val="accent1">
                    <a:lumMod val="50000"/>
                  </a:schemeClr>
                </a:solidFill>
                <a:latin typeface="Times New Roman" pitchFamily="18" charset="0"/>
                <a:ea typeface="Roboto" panose="02000000000000000000" pitchFamily="2" charset="0"/>
                <a:cs typeface="Times New Roman" pitchFamily="18" charset="0"/>
              </a:rPr>
              <a:t> tính </a:t>
            </a:r>
            <a:r>
              <a:rPr lang="en-US" sz="2400" dirty="0" err="1">
                <a:solidFill>
                  <a:schemeClr val="accent1">
                    <a:lumMod val="50000"/>
                  </a:schemeClr>
                </a:solidFill>
                <a:latin typeface="Times New Roman" pitchFamily="18" charset="0"/>
                <a:ea typeface="Roboto" panose="02000000000000000000" pitchFamily="2" charset="0"/>
                <a:cs typeface="Times New Roman" pitchFamily="18" charset="0"/>
              </a:rPr>
              <a:t>chủ</a:t>
            </a:r>
            <a:r>
              <a:rPr lang="en-US" sz="2400" dirty="0">
                <a:solidFill>
                  <a:schemeClr val="accent1">
                    <a:lumMod val="50000"/>
                  </a:schemeClr>
                </a:solidFill>
                <a:latin typeface="Times New Roman" pitchFamily="18" charset="0"/>
                <a:ea typeface="Roboto" panose="02000000000000000000" pitchFamily="2" charset="0"/>
                <a:cs typeface="Times New Roman" pitchFamily="18" charset="0"/>
              </a:rPr>
              <a:t> </a:t>
            </a:r>
            <a:r>
              <a:rPr lang="en-US" sz="2400" dirty="0" err="1">
                <a:solidFill>
                  <a:schemeClr val="accent1">
                    <a:lumMod val="50000"/>
                  </a:schemeClr>
                </a:solidFill>
                <a:latin typeface="Times New Roman" pitchFamily="18" charset="0"/>
                <a:ea typeface="Roboto" panose="02000000000000000000" pitchFamily="2" charset="0"/>
                <a:cs typeface="Times New Roman" pitchFamily="18" charset="0"/>
              </a:rPr>
              <a:t>động</a:t>
            </a:r>
            <a:r>
              <a:rPr lang="en-US" sz="2400" dirty="0">
                <a:solidFill>
                  <a:schemeClr val="accent1">
                    <a:lumMod val="50000"/>
                  </a:schemeClr>
                </a:solidFill>
                <a:latin typeface="Times New Roman" pitchFamily="18" charset="0"/>
                <a:ea typeface="Roboto" panose="02000000000000000000" pitchFamily="2" charset="0"/>
                <a:cs typeface="Times New Roman" pitchFamily="18" charset="0"/>
              </a:rPr>
              <a:t>, </a:t>
            </a:r>
            <a:r>
              <a:rPr lang="en-US" sz="2400" dirty="0" err="1">
                <a:solidFill>
                  <a:schemeClr val="accent1">
                    <a:lumMod val="50000"/>
                  </a:schemeClr>
                </a:solidFill>
                <a:latin typeface="Times New Roman" pitchFamily="18" charset="0"/>
                <a:ea typeface="Roboto" panose="02000000000000000000" pitchFamily="2" charset="0"/>
                <a:cs typeface="Times New Roman" pitchFamily="18" charset="0"/>
              </a:rPr>
              <a:t>sáng</a:t>
            </a:r>
            <a:r>
              <a:rPr lang="en-US" sz="2400" dirty="0">
                <a:solidFill>
                  <a:schemeClr val="accent1">
                    <a:lumMod val="50000"/>
                  </a:schemeClr>
                </a:solidFill>
                <a:latin typeface="Times New Roman" pitchFamily="18" charset="0"/>
                <a:ea typeface="Roboto" panose="02000000000000000000" pitchFamily="2" charset="0"/>
                <a:cs typeface="Times New Roman" pitchFamily="18" charset="0"/>
              </a:rPr>
              <a:t> </a:t>
            </a:r>
            <a:r>
              <a:rPr lang="en-US" sz="2400" dirty="0" err="1">
                <a:solidFill>
                  <a:schemeClr val="accent1">
                    <a:lumMod val="50000"/>
                  </a:schemeClr>
                </a:solidFill>
                <a:latin typeface="Times New Roman" pitchFamily="18" charset="0"/>
                <a:ea typeface="Roboto" panose="02000000000000000000" pitchFamily="2" charset="0"/>
                <a:cs typeface="Times New Roman" pitchFamily="18" charset="0"/>
              </a:rPr>
              <a:t>tạo</a:t>
            </a:r>
            <a:r>
              <a:rPr lang="en-US" sz="2400" dirty="0">
                <a:solidFill>
                  <a:schemeClr val="accent1">
                    <a:lumMod val="50000"/>
                  </a:schemeClr>
                </a:solidFill>
                <a:latin typeface="Times New Roman" pitchFamily="18" charset="0"/>
                <a:ea typeface="Roboto" panose="02000000000000000000" pitchFamily="2" charset="0"/>
                <a:cs typeface="Times New Roman" pitchFamily="18" charset="0"/>
              </a:rPr>
              <a:t>, </a:t>
            </a:r>
            <a:r>
              <a:rPr lang="en-US" sz="2400" dirty="0" err="1">
                <a:solidFill>
                  <a:schemeClr val="accent1">
                    <a:lumMod val="50000"/>
                  </a:schemeClr>
                </a:solidFill>
                <a:latin typeface="Times New Roman" pitchFamily="18" charset="0"/>
                <a:ea typeface="Roboto" panose="02000000000000000000" pitchFamily="2" charset="0"/>
                <a:cs typeface="Times New Roman" pitchFamily="18" charset="0"/>
              </a:rPr>
              <a:t>tự</a:t>
            </a:r>
            <a:r>
              <a:rPr lang="en-US" sz="2400" dirty="0">
                <a:solidFill>
                  <a:schemeClr val="accent1">
                    <a:lumMod val="50000"/>
                  </a:schemeClr>
                </a:solidFill>
                <a:latin typeface="Times New Roman" pitchFamily="18" charset="0"/>
                <a:ea typeface="Roboto" panose="02000000000000000000" pitchFamily="2" charset="0"/>
                <a:cs typeface="Times New Roman" pitchFamily="18" charset="0"/>
              </a:rPr>
              <a:t> tin </a:t>
            </a:r>
            <a:r>
              <a:rPr lang="en-US" sz="2400" dirty="0" err="1">
                <a:solidFill>
                  <a:schemeClr val="accent1">
                    <a:lumMod val="50000"/>
                  </a:schemeClr>
                </a:solidFill>
                <a:latin typeface="Times New Roman" pitchFamily="18" charset="0"/>
                <a:ea typeface="Roboto" panose="02000000000000000000" pitchFamily="2" charset="0"/>
                <a:cs typeface="Times New Roman" pitchFamily="18" charset="0"/>
              </a:rPr>
              <a:t>thể</a:t>
            </a:r>
            <a:r>
              <a:rPr lang="en-US" sz="2400" dirty="0">
                <a:solidFill>
                  <a:schemeClr val="accent1">
                    <a:lumMod val="50000"/>
                  </a:schemeClr>
                </a:solidFill>
                <a:latin typeface="Times New Roman" pitchFamily="18" charset="0"/>
                <a:ea typeface="Roboto" panose="02000000000000000000" pitchFamily="2" charset="0"/>
                <a:cs typeface="Times New Roman" pitchFamily="18" charset="0"/>
              </a:rPr>
              <a:t> </a:t>
            </a:r>
            <a:r>
              <a:rPr lang="en-US" sz="2400" dirty="0" err="1">
                <a:solidFill>
                  <a:schemeClr val="accent1">
                    <a:lumMod val="50000"/>
                  </a:schemeClr>
                </a:solidFill>
                <a:latin typeface="Times New Roman" pitchFamily="18" charset="0"/>
                <a:ea typeface="Roboto" panose="02000000000000000000" pitchFamily="2" charset="0"/>
                <a:cs typeface="Times New Roman" pitchFamily="18" charset="0"/>
              </a:rPr>
              <a:t>hiện</a:t>
            </a:r>
            <a:r>
              <a:rPr lang="en-US" sz="2400" dirty="0">
                <a:solidFill>
                  <a:schemeClr val="accent1">
                    <a:lumMod val="50000"/>
                  </a:schemeClr>
                </a:solidFill>
                <a:latin typeface="Times New Roman" pitchFamily="18" charset="0"/>
                <a:ea typeface="Roboto" panose="02000000000000000000" pitchFamily="2" charset="0"/>
                <a:cs typeface="Times New Roman" pitchFamily="18" charset="0"/>
              </a:rPr>
              <a:t> </a:t>
            </a:r>
            <a:r>
              <a:rPr lang="en-US" sz="2400" dirty="0" err="1">
                <a:solidFill>
                  <a:schemeClr val="accent1">
                    <a:lumMod val="50000"/>
                  </a:schemeClr>
                </a:solidFill>
                <a:latin typeface="Times New Roman" pitchFamily="18" charset="0"/>
                <a:ea typeface="Roboto" panose="02000000000000000000" pitchFamily="2" charset="0"/>
                <a:cs typeface="Times New Roman" pitchFamily="18" charset="0"/>
              </a:rPr>
              <a:t>phong</a:t>
            </a:r>
            <a:r>
              <a:rPr lang="en-US" sz="2400" dirty="0">
                <a:solidFill>
                  <a:schemeClr val="accent1">
                    <a:lumMod val="50000"/>
                  </a:schemeClr>
                </a:solidFill>
                <a:latin typeface="Times New Roman" pitchFamily="18" charset="0"/>
                <a:ea typeface="Roboto" panose="02000000000000000000" pitchFamily="2" charset="0"/>
                <a:cs typeface="Times New Roman" pitchFamily="18" charset="0"/>
              </a:rPr>
              <a:t> </a:t>
            </a:r>
            <a:r>
              <a:rPr lang="en-US" sz="2400" dirty="0" err="1">
                <a:solidFill>
                  <a:schemeClr val="accent1">
                    <a:lumMod val="50000"/>
                  </a:schemeClr>
                </a:solidFill>
                <a:latin typeface="Times New Roman" pitchFamily="18" charset="0"/>
                <a:ea typeface="Roboto" panose="02000000000000000000" pitchFamily="2" charset="0"/>
                <a:cs typeface="Times New Roman" pitchFamily="18" charset="0"/>
              </a:rPr>
              <a:t>cách</a:t>
            </a:r>
            <a:r>
              <a:rPr lang="en-US" sz="2400" dirty="0">
                <a:solidFill>
                  <a:schemeClr val="accent1">
                    <a:lumMod val="50000"/>
                  </a:schemeClr>
                </a:solidFill>
                <a:latin typeface="Times New Roman" pitchFamily="18" charset="0"/>
                <a:ea typeface="Roboto" panose="02000000000000000000" pitchFamily="2" charset="0"/>
                <a:cs typeface="Times New Roman" pitchFamily="18" charset="0"/>
              </a:rPr>
              <a:t> </a:t>
            </a:r>
            <a:r>
              <a:rPr lang="en-US" sz="2400" dirty="0" err="1">
                <a:solidFill>
                  <a:schemeClr val="accent1">
                    <a:lumMod val="50000"/>
                  </a:schemeClr>
                </a:solidFill>
                <a:latin typeface="Times New Roman" pitchFamily="18" charset="0"/>
                <a:ea typeface="Roboto" panose="02000000000000000000" pitchFamily="2" charset="0"/>
                <a:cs typeface="Times New Roman" pitchFamily="18" charset="0"/>
              </a:rPr>
              <a:t>cá</a:t>
            </a:r>
            <a:r>
              <a:rPr lang="en-US" sz="2400" dirty="0">
                <a:solidFill>
                  <a:schemeClr val="accent1">
                    <a:lumMod val="50000"/>
                  </a:schemeClr>
                </a:solidFill>
                <a:latin typeface="Times New Roman" pitchFamily="18" charset="0"/>
                <a:ea typeface="Roboto" panose="02000000000000000000" pitchFamily="2" charset="0"/>
                <a:cs typeface="Times New Roman" pitchFamily="18" charset="0"/>
              </a:rPr>
              <a:t> </a:t>
            </a:r>
            <a:r>
              <a:rPr lang="en-US" sz="2400" dirty="0" err="1">
                <a:solidFill>
                  <a:schemeClr val="accent1">
                    <a:lumMod val="50000"/>
                  </a:schemeClr>
                </a:solidFill>
                <a:latin typeface="Times New Roman" pitchFamily="18" charset="0"/>
                <a:ea typeface="Roboto" panose="02000000000000000000" pitchFamily="2" charset="0"/>
                <a:cs typeface="Times New Roman" pitchFamily="18" charset="0"/>
              </a:rPr>
              <a:t>nhân</a:t>
            </a:r>
            <a:r>
              <a:rPr lang="en-US" sz="2400" dirty="0">
                <a:solidFill>
                  <a:schemeClr val="accent1">
                    <a:lumMod val="50000"/>
                  </a:schemeClr>
                </a:solidFill>
                <a:latin typeface="Times New Roman" pitchFamily="18" charset="0"/>
                <a:ea typeface="Roboto" panose="02000000000000000000" pitchFamily="2" charset="0"/>
                <a:cs typeface="Times New Roman" pitchFamily="18" charset="0"/>
              </a:rPr>
              <a:t>.</a:t>
            </a:r>
          </a:p>
        </p:txBody>
      </p:sp>
      <p:sp>
        <p:nvSpPr>
          <p:cNvPr id="2" name="Rectangle 1">
            <a:extLst>
              <a:ext uri="{FF2B5EF4-FFF2-40B4-BE49-F238E27FC236}">
                <a16:creationId xmlns:a16="http://schemas.microsoft.com/office/drawing/2014/main" id="{FCBD5809-9221-08F2-68A8-570FDAB12102}"/>
              </a:ext>
            </a:extLst>
          </p:cNvPr>
          <p:cNvSpPr/>
          <p:nvPr/>
        </p:nvSpPr>
        <p:spPr>
          <a:xfrm>
            <a:off x="951108" y="1866900"/>
            <a:ext cx="10509437" cy="922188"/>
          </a:xfrm>
          <a:prstGeom prst="rect">
            <a:avLst/>
          </a:prstGeom>
          <a:no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a:solidFill>
                  <a:schemeClr val="accent1">
                    <a:lumMod val="50000"/>
                  </a:schemeClr>
                </a:solidFill>
                <a:latin typeface="Times New Roman" pitchFamily="18" charset="0"/>
                <a:ea typeface="Roboto" panose="02000000000000000000" pitchFamily="2" charset="0"/>
                <a:cs typeface="Times New Roman" pitchFamily="18" charset="0"/>
              </a:rPr>
              <a:t>	- </a:t>
            </a:r>
            <a:r>
              <a:rPr lang="en-US" sz="2400" dirty="0" err="1">
                <a:solidFill>
                  <a:schemeClr val="accent1">
                    <a:lumMod val="50000"/>
                  </a:schemeClr>
                </a:solidFill>
                <a:latin typeface="Times New Roman" pitchFamily="18" charset="0"/>
                <a:ea typeface="Roboto" panose="02000000000000000000" pitchFamily="2" charset="0"/>
                <a:cs typeface="Times New Roman" pitchFamily="18" charset="0"/>
              </a:rPr>
              <a:t>Lựa</a:t>
            </a:r>
            <a:r>
              <a:rPr lang="en-US" sz="2400" dirty="0">
                <a:solidFill>
                  <a:schemeClr val="accent1">
                    <a:lumMod val="50000"/>
                  </a:schemeClr>
                </a:solidFill>
                <a:latin typeface="Times New Roman" pitchFamily="18" charset="0"/>
                <a:ea typeface="Roboto" panose="02000000000000000000" pitchFamily="2" charset="0"/>
                <a:cs typeface="Times New Roman" pitchFamily="18" charset="0"/>
              </a:rPr>
              <a:t> </a:t>
            </a:r>
            <a:r>
              <a:rPr lang="en-US" sz="2400" dirty="0" err="1">
                <a:solidFill>
                  <a:schemeClr val="accent1">
                    <a:lumMod val="50000"/>
                  </a:schemeClr>
                </a:solidFill>
                <a:latin typeface="Times New Roman" pitchFamily="18" charset="0"/>
                <a:ea typeface="Roboto" panose="02000000000000000000" pitchFamily="2" charset="0"/>
                <a:cs typeface="Times New Roman" pitchFamily="18" charset="0"/>
              </a:rPr>
              <a:t>chọn</a:t>
            </a:r>
            <a:r>
              <a:rPr lang="en-US" sz="2400" dirty="0">
                <a:solidFill>
                  <a:schemeClr val="accent1">
                    <a:lumMod val="50000"/>
                  </a:schemeClr>
                </a:solidFill>
                <a:latin typeface="Times New Roman" pitchFamily="18" charset="0"/>
                <a:ea typeface="Roboto" panose="02000000000000000000" pitchFamily="2" charset="0"/>
                <a:cs typeface="Times New Roman" pitchFamily="18" charset="0"/>
              </a:rPr>
              <a:t> </a:t>
            </a:r>
            <a:r>
              <a:rPr lang="en-US" sz="2400" dirty="0" err="1">
                <a:solidFill>
                  <a:schemeClr val="accent1">
                    <a:lumMod val="50000"/>
                  </a:schemeClr>
                </a:solidFill>
                <a:latin typeface="Times New Roman" pitchFamily="18" charset="0"/>
                <a:ea typeface="Roboto" panose="02000000000000000000" pitchFamily="2" charset="0"/>
                <a:cs typeface="Times New Roman" pitchFamily="18" charset="0"/>
              </a:rPr>
              <a:t>bài</a:t>
            </a:r>
            <a:r>
              <a:rPr lang="en-US" sz="2400" dirty="0">
                <a:solidFill>
                  <a:schemeClr val="accent1">
                    <a:lumMod val="50000"/>
                  </a:schemeClr>
                </a:solidFill>
                <a:latin typeface="Times New Roman" pitchFamily="18" charset="0"/>
                <a:ea typeface="Roboto" panose="02000000000000000000" pitchFamily="2" charset="0"/>
                <a:cs typeface="Times New Roman" pitchFamily="18" charset="0"/>
              </a:rPr>
              <a:t> </a:t>
            </a:r>
            <a:r>
              <a:rPr lang="en-US" sz="2400" dirty="0" err="1">
                <a:solidFill>
                  <a:schemeClr val="accent1">
                    <a:lumMod val="50000"/>
                  </a:schemeClr>
                </a:solidFill>
                <a:latin typeface="Times New Roman" pitchFamily="18" charset="0"/>
                <a:ea typeface="Roboto" panose="02000000000000000000" pitchFamily="2" charset="0"/>
                <a:cs typeface="Times New Roman" pitchFamily="18" charset="0"/>
              </a:rPr>
              <a:t>hát</a:t>
            </a:r>
            <a:r>
              <a:rPr lang="en-US" sz="2400" dirty="0">
                <a:solidFill>
                  <a:schemeClr val="accent1">
                    <a:lumMod val="50000"/>
                  </a:schemeClr>
                </a:solidFill>
                <a:latin typeface="Times New Roman" pitchFamily="18" charset="0"/>
                <a:ea typeface="Roboto" panose="02000000000000000000" pitchFamily="2" charset="0"/>
                <a:cs typeface="Times New Roman" pitchFamily="18" charset="0"/>
              </a:rPr>
              <a:t>/</a:t>
            </a:r>
            <a:r>
              <a:rPr lang="en-US" sz="2400" dirty="0" err="1">
                <a:solidFill>
                  <a:schemeClr val="accent1">
                    <a:lumMod val="50000"/>
                  </a:schemeClr>
                </a:solidFill>
                <a:latin typeface="Times New Roman" pitchFamily="18" charset="0"/>
                <a:ea typeface="Roboto" panose="02000000000000000000" pitchFamily="2" charset="0"/>
                <a:cs typeface="Times New Roman" pitchFamily="18" charset="0"/>
              </a:rPr>
              <a:t>bản</a:t>
            </a:r>
            <a:r>
              <a:rPr lang="en-US" sz="2400" dirty="0">
                <a:solidFill>
                  <a:schemeClr val="accent1">
                    <a:lumMod val="50000"/>
                  </a:schemeClr>
                </a:solidFill>
                <a:latin typeface="Times New Roman" pitchFamily="18" charset="0"/>
                <a:ea typeface="Roboto" panose="02000000000000000000" pitchFamily="2" charset="0"/>
                <a:cs typeface="Times New Roman" pitchFamily="18" charset="0"/>
              </a:rPr>
              <a:t> </a:t>
            </a:r>
            <a:r>
              <a:rPr lang="en-US" sz="2400" dirty="0" err="1">
                <a:solidFill>
                  <a:schemeClr val="accent1">
                    <a:lumMod val="50000"/>
                  </a:schemeClr>
                </a:solidFill>
                <a:latin typeface="Times New Roman" pitchFamily="18" charset="0"/>
                <a:ea typeface="Roboto" panose="02000000000000000000" pitchFamily="2" charset="0"/>
                <a:cs typeface="Times New Roman" pitchFamily="18" charset="0"/>
              </a:rPr>
              <a:t>nhạc</a:t>
            </a:r>
            <a:r>
              <a:rPr lang="en-US" sz="2400" dirty="0">
                <a:solidFill>
                  <a:schemeClr val="accent1">
                    <a:lumMod val="50000"/>
                  </a:schemeClr>
                </a:solidFill>
                <a:latin typeface="Times New Roman" pitchFamily="18" charset="0"/>
                <a:ea typeface="Roboto" panose="02000000000000000000" pitchFamily="2" charset="0"/>
                <a:cs typeface="Times New Roman" pitchFamily="18" charset="0"/>
              </a:rPr>
              <a:t> </a:t>
            </a:r>
            <a:r>
              <a:rPr lang="en-US" sz="2400" dirty="0" err="1">
                <a:solidFill>
                  <a:schemeClr val="accent1">
                    <a:lumMod val="50000"/>
                  </a:schemeClr>
                </a:solidFill>
                <a:latin typeface="Times New Roman" pitchFamily="18" charset="0"/>
                <a:ea typeface="Roboto" panose="02000000000000000000" pitchFamily="2" charset="0"/>
                <a:cs typeface="Times New Roman" pitchFamily="18" charset="0"/>
              </a:rPr>
              <a:t>phù</a:t>
            </a:r>
            <a:r>
              <a:rPr lang="en-US" sz="2400" dirty="0">
                <a:solidFill>
                  <a:schemeClr val="accent1">
                    <a:lumMod val="50000"/>
                  </a:schemeClr>
                </a:solidFill>
                <a:latin typeface="Times New Roman" pitchFamily="18" charset="0"/>
                <a:ea typeface="Roboto" panose="02000000000000000000" pitchFamily="2" charset="0"/>
                <a:cs typeface="Times New Roman" pitchFamily="18" charset="0"/>
              </a:rPr>
              <a:t> </a:t>
            </a:r>
            <a:r>
              <a:rPr lang="en-US" sz="2400" dirty="0" err="1">
                <a:solidFill>
                  <a:schemeClr val="accent1">
                    <a:lumMod val="50000"/>
                  </a:schemeClr>
                </a:solidFill>
                <a:latin typeface="Times New Roman" pitchFamily="18" charset="0"/>
                <a:ea typeface="Roboto" panose="02000000000000000000" pitchFamily="2" charset="0"/>
                <a:cs typeface="Times New Roman" pitchFamily="18" charset="0"/>
              </a:rPr>
              <a:t>hợp</a:t>
            </a:r>
            <a:r>
              <a:rPr lang="en-US" sz="2400" dirty="0">
                <a:solidFill>
                  <a:schemeClr val="accent1">
                    <a:lumMod val="50000"/>
                  </a:schemeClr>
                </a:solidFill>
                <a:latin typeface="Times New Roman" pitchFamily="18" charset="0"/>
                <a:ea typeface="Roboto" panose="02000000000000000000" pitchFamily="2" charset="0"/>
                <a:cs typeface="Times New Roman" pitchFamily="18" charset="0"/>
              </a:rPr>
              <a:t> </a:t>
            </a:r>
            <a:r>
              <a:rPr lang="en-US" sz="2400" dirty="0" err="1">
                <a:solidFill>
                  <a:schemeClr val="accent1">
                    <a:lumMod val="50000"/>
                  </a:schemeClr>
                </a:solidFill>
                <a:latin typeface="Times New Roman" pitchFamily="18" charset="0"/>
                <a:ea typeface="Roboto" panose="02000000000000000000" pitchFamily="2" charset="0"/>
                <a:cs typeface="Times New Roman" pitchFamily="18" charset="0"/>
              </a:rPr>
              <a:t>với</a:t>
            </a:r>
            <a:r>
              <a:rPr lang="en-US" sz="2400" dirty="0">
                <a:solidFill>
                  <a:schemeClr val="accent1">
                    <a:lumMod val="50000"/>
                  </a:schemeClr>
                </a:solidFill>
                <a:latin typeface="Times New Roman" pitchFamily="18" charset="0"/>
                <a:ea typeface="Roboto" panose="02000000000000000000" pitchFamily="2" charset="0"/>
                <a:cs typeface="Times New Roman" pitchFamily="18" charset="0"/>
              </a:rPr>
              <a:t> </a:t>
            </a:r>
            <a:r>
              <a:rPr lang="en-US" sz="2400" dirty="0" err="1">
                <a:solidFill>
                  <a:schemeClr val="accent1">
                    <a:lumMod val="50000"/>
                  </a:schemeClr>
                </a:solidFill>
                <a:latin typeface="Times New Roman" pitchFamily="18" charset="0"/>
                <a:ea typeface="Roboto" panose="02000000000000000000" pitchFamily="2" charset="0"/>
                <a:cs typeface="Times New Roman" pitchFamily="18" charset="0"/>
              </a:rPr>
              <a:t>khả</a:t>
            </a:r>
            <a:r>
              <a:rPr lang="en-US" sz="2400" dirty="0">
                <a:solidFill>
                  <a:schemeClr val="accent1">
                    <a:lumMod val="50000"/>
                  </a:schemeClr>
                </a:solidFill>
                <a:latin typeface="Times New Roman" pitchFamily="18" charset="0"/>
                <a:ea typeface="Roboto" panose="02000000000000000000" pitchFamily="2" charset="0"/>
                <a:cs typeface="Times New Roman" pitchFamily="18" charset="0"/>
              </a:rPr>
              <a:t> </a:t>
            </a:r>
            <a:r>
              <a:rPr lang="en-US" sz="2400" dirty="0" err="1">
                <a:solidFill>
                  <a:schemeClr val="accent1">
                    <a:lumMod val="50000"/>
                  </a:schemeClr>
                </a:solidFill>
                <a:latin typeface="Times New Roman" pitchFamily="18" charset="0"/>
                <a:ea typeface="Roboto" panose="02000000000000000000" pitchFamily="2" charset="0"/>
                <a:cs typeface="Times New Roman" pitchFamily="18" charset="0"/>
              </a:rPr>
              <a:t>năng</a:t>
            </a:r>
            <a:r>
              <a:rPr lang="en-US" sz="2400" dirty="0">
                <a:solidFill>
                  <a:schemeClr val="accent1">
                    <a:lumMod val="50000"/>
                  </a:schemeClr>
                </a:solidFill>
                <a:latin typeface="Times New Roman" pitchFamily="18" charset="0"/>
                <a:ea typeface="Roboto" panose="02000000000000000000" pitchFamily="2" charset="0"/>
                <a:cs typeface="Times New Roman" pitchFamily="18" charset="0"/>
              </a:rPr>
              <a:t> </a:t>
            </a:r>
            <a:r>
              <a:rPr lang="en-US" sz="2400" dirty="0" err="1">
                <a:solidFill>
                  <a:schemeClr val="accent1">
                    <a:lumMod val="50000"/>
                  </a:schemeClr>
                </a:solidFill>
                <a:latin typeface="Times New Roman" pitchFamily="18" charset="0"/>
                <a:ea typeface="Roboto" panose="02000000000000000000" pitchFamily="2" charset="0"/>
                <a:cs typeface="Times New Roman" pitchFamily="18" charset="0"/>
              </a:rPr>
              <a:t>của</a:t>
            </a:r>
            <a:r>
              <a:rPr lang="en-US" sz="2400" dirty="0">
                <a:solidFill>
                  <a:schemeClr val="accent1">
                    <a:lumMod val="50000"/>
                  </a:schemeClr>
                </a:solidFill>
                <a:latin typeface="Times New Roman" pitchFamily="18" charset="0"/>
                <a:ea typeface="Roboto" panose="02000000000000000000" pitchFamily="2" charset="0"/>
                <a:cs typeface="Times New Roman" pitchFamily="18" charset="0"/>
              </a:rPr>
              <a:t> </a:t>
            </a:r>
            <a:r>
              <a:rPr lang="en-US" sz="2400" dirty="0" err="1">
                <a:solidFill>
                  <a:schemeClr val="accent1">
                    <a:lumMod val="50000"/>
                  </a:schemeClr>
                </a:solidFill>
                <a:latin typeface="Times New Roman" pitchFamily="18" charset="0"/>
                <a:ea typeface="Roboto" panose="02000000000000000000" pitchFamily="2" charset="0"/>
                <a:cs typeface="Times New Roman" pitchFamily="18" charset="0"/>
              </a:rPr>
              <a:t>trẻ</a:t>
            </a:r>
            <a:r>
              <a:rPr lang="en-US" sz="2400" dirty="0">
                <a:solidFill>
                  <a:schemeClr val="accent1">
                    <a:lumMod val="50000"/>
                  </a:schemeClr>
                </a:solidFill>
                <a:latin typeface="Times New Roman" pitchFamily="18" charset="0"/>
                <a:ea typeface="Roboto" panose="02000000000000000000" pitchFamily="2" charset="0"/>
                <a:cs typeface="Times New Roman" pitchFamily="18" charset="0"/>
              </a:rPr>
              <a:t>: </a:t>
            </a:r>
            <a:r>
              <a:rPr lang="en-US" sz="2400" dirty="0" err="1">
                <a:solidFill>
                  <a:schemeClr val="accent1">
                    <a:lumMod val="50000"/>
                  </a:schemeClr>
                </a:solidFill>
                <a:latin typeface="Times New Roman" pitchFamily="18" charset="0"/>
                <a:ea typeface="Roboto" panose="02000000000000000000" pitchFamily="2" charset="0"/>
                <a:cs typeface="Times New Roman" pitchFamily="18" charset="0"/>
              </a:rPr>
              <a:t>dễ</a:t>
            </a:r>
            <a:r>
              <a:rPr lang="en-US" sz="2400" dirty="0">
                <a:solidFill>
                  <a:schemeClr val="accent1">
                    <a:lumMod val="50000"/>
                  </a:schemeClr>
                </a:solidFill>
                <a:latin typeface="Times New Roman" pitchFamily="18" charset="0"/>
                <a:ea typeface="Roboto" panose="02000000000000000000" pitchFamily="2" charset="0"/>
                <a:cs typeface="Times New Roman" pitchFamily="18" charset="0"/>
              </a:rPr>
              <a:t> </a:t>
            </a:r>
            <a:r>
              <a:rPr lang="en-US" sz="2400" dirty="0" err="1">
                <a:solidFill>
                  <a:schemeClr val="accent1">
                    <a:lumMod val="50000"/>
                  </a:schemeClr>
                </a:solidFill>
                <a:latin typeface="Times New Roman" pitchFamily="18" charset="0"/>
                <a:ea typeface="Roboto" panose="02000000000000000000" pitchFamily="2" charset="0"/>
                <a:cs typeface="Times New Roman" pitchFamily="18" charset="0"/>
              </a:rPr>
              <a:t>thuộc</a:t>
            </a:r>
            <a:r>
              <a:rPr lang="en-US" sz="2400" dirty="0">
                <a:solidFill>
                  <a:schemeClr val="accent1">
                    <a:lumMod val="50000"/>
                  </a:schemeClr>
                </a:solidFill>
                <a:latin typeface="Times New Roman" pitchFamily="18" charset="0"/>
                <a:ea typeface="Roboto" panose="02000000000000000000" pitchFamily="2" charset="0"/>
                <a:cs typeface="Times New Roman" pitchFamily="18" charset="0"/>
              </a:rPr>
              <a:t>, </a:t>
            </a:r>
            <a:r>
              <a:rPr lang="en-US" sz="2400" dirty="0" err="1">
                <a:solidFill>
                  <a:schemeClr val="accent1">
                    <a:lumMod val="50000"/>
                  </a:schemeClr>
                </a:solidFill>
                <a:latin typeface="Times New Roman" pitchFamily="18" charset="0"/>
                <a:ea typeface="Roboto" panose="02000000000000000000" pitchFamily="2" charset="0"/>
                <a:cs typeface="Times New Roman" pitchFamily="18" charset="0"/>
              </a:rPr>
              <a:t>dễ</a:t>
            </a:r>
            <a:r>
              <a:rPr lang="en-US" sz="2400" dirty="0">
                <a:solidFill>
                  <a:schemeClr val="accent1">
                    <a:lumMod val="50000"/>
                  </a:schemeClr>
                </a:solidFill>
                <a:latin typeface="Times New Roman" pitchFamily="18" charset="0"/>
                <a:ea typeface="Roboto" panose="02000000000000000000" pitchFamily="2" charset="0"/>
                <a:cs typeface="Times New Roman" pitchFamily="18" charset="0"/>
              </a:rPr>
              <a:t> 	</a:t>
            </a:r>
            <a:r>
              <a:rPr lang="en-US" sz="2400" dirty="0" err="1">
                <a:solidFill>
                  <a:schemeClr val="accent1">
                    <a:lumMod val="50000"/>
                  </a:schemeClr>
                </a:solidFill>
                <a:latin typeface="Times New Roman" pitchFamily="18" charset="0"/>
                <a:ea typeface="Roboto" panose="02000000000000000000" pitchFamily="2" charset="0"/>
                <a:cs typeface="Times New Roman" pitchFamily="18" charset="0"/>
              </a:rPr>
              <a:t>hát</a:t>
            </a:r>
            <a:r>
              <a:rPr lang="en-US" sz="2400" dirty="0">
                <a:solidFill>
                  <a:schemeClr val="accent1">
                    <a:lumMod val="50000"/>
                  </a:schemeClr>
                </a:solidFill>
                <a:latin typeface="Times New Roman" pitchFamily="18" charset="0"/>
                <a:ea typeface="Roboto" panose="02000000000000000000" pitchFamily="2" charset="0"/>
                <a:cs typeface="Times New Roman" pitchFamily="18" charset="0"/>
              </a:rPr>
              <a:t>, </a:t>
            </a:r>
            <a:r>
              <a:rPr lang="en-US" sz="2400" dirty="0" err="1">
                <a:solidFill>
                  <a:schemeClr val="accent1">
                    <a:lumMod val="50000"/>
                  </a:schemeClr>
                </a:solidFill>
                <a:latin typeface="Times New Roman" pitchFamily="18" charset="0"/>
                <a:ea typeface="Roboto" panose="02000000000000000000" pitchFamily="2" charset="0"/>
                <a:cs typeface="Times New Roman" pitchFamily="18" charset="0"/>
              </a:rPr>
              <a:t>dễ</a:t>
            </a:r>
            <a:r>
              <a:rPr lang="en-US" sz="2400" dirty="0">
                <a:solidFill>
                  <a:schemeClr val="accent1">
                    <a:lumMod val="50000"/>
                  </a:schemeClr>
                </a:solidFill>
                <a:latin typeface="Times New Roman" pitchFamily="18" charset="0"/>
                <a:ea typeface="Roboto" panose="02000000000000000000" pitchFamily="2" charset="0"/>
                <a:cs typeface="Times New Roman" pitchFamily="18" charset="0"/>
              </a:rPr>
              <a:t> </a:t>
            </a:r>
            <a:r>
              <a:rPr lang="en-US" sz="2400" dirty="0" err="1">
                <a:solidFill>
                  <a:schemeClr val="accent1">
                    <a:lumMod val="50000"/>
                  </a:schemeClr>
                </a:solidFill>
                <a:latin typeface="Times New Roman" pitchFamily="18" charset="0"/>
                <a:ea typeface="Roboto" panose="02000000000000000000" pitchFamily="2" charset="0"/>
                <a:cs typeface="Times New Roman" pitchFamily="18" charset="0"/>
              </a:rPr>
              <a:t>nghe</a:t>
            </a:r>
            <a:r>
              <a:rPr lang="en-US" sz="2400" dirty="0">
                <a:solidFill>
                  <a:schemeClr val="accent1">
                    <a:lumMod val="50000"/>
                  </a:schemeClr>
                </a:solidFill>
                <a:latin typeface="Times New Roman" pitchFamily="18" charset="0"/>
                <a:ea typeface="Roboto" panose="02000000000000000000" pitchFamily="2" charset="0"/>
                <a:cs typeface="Times New Roman" pitchFamily="18" charset="0"/>
              </a:rPr>
              <a:t>, </a:t>
            </a:r>
            <a:r>
              <a:rPr lang="en-US" sz="2400" dirty="0" err="1">
                <a:solidFill>
                  <a:schemeClr val="accent1">
                    <a:lumMod val="50000"/>
                  </a:schemeClr>
                </a:solidFill>
                <a:latin typeface="Times New Roman" pitchFamily="18" charset="0"/>
                <a:ea typeface="Roboto" panose="02000000000000000000" pitchFamily="2" charset="0"/>
                <a:cs typeface="Times New Roman" pitchFamily="18" charset="0"/>
              </a:rPr>
              <a:t>dễ</a:t>
            </a:r>
            <a:r>
              <a:rPr lang="en-US" sz="2400" dirty="0">
                <a:solidFill>
                  <a:schemeClr val="accent1">
                    <a:lumMod val="50000"/>
                  </a:schemeClr>
                </a:solidFill>
                <a:latin typeface="Times New Roman" pitchFamily="18" charset="0"/>
                <a:ea typeface="Roboto" panose="02000000000000000000" pitchFamily="2" charset="0"/>
                <a:cs typeface="Times New Roman" pitchFamily="18" charset="0"/>
              </a:rPr>
              <a:t> </a:t>
            </a:r>
            <a:r>
              <a:rPr lang="en-US" sz="2400" dirty="0" err="1">
                <a:solidFill>
                  <a:schemeClr val="accent1">
                    <a:lumMod val="50000"/>
                  </a:schemeClr>
                </a:solidFill>
                <a:latin typeface="Times New Roman" pitchFamily="18" charset="0"/>
                <a:ea typeface="Roboto" panose="02000000000000000000" pitchFamily="2" charset="0"/>
                <a:cs typeface="Times New Roman" pitchFamily="18" charset="0"/>
              </a:rPr>
              <a:t>chơi</a:t>
            </a:r>
            <a:r>
              <a:rPr lang="en-US" sz="2400" dirty="0">
                <a:solidFill>
                  <a:schemeClr val="accent1">
                    <a:lumMod val="50000"/>
                  </a:schemeClr>
                </a:solidFill>
                <a:latin typeface="Times New Roman" pitchFamily="18" charset="0"/>
                <a:ea typeface="Roboto" panose="02000000000000000000" pitchFamily="2" charset="0"/>
                <a:cs typeface="Times New Roman" pitchFamily="18" charset="0"/>
              </a:rPr>
              <a:t>.</a:t>
            </a:r>
          </a:p>
        </p:txBody>
      </p:sp>
      <p:sp>
        <p:nvSpPr>
          <p:cNvPr id="3" name="Rectangle 2">
            <a:extLst>
              <a:ext uri="{FF2B5EF4-FFF2-40B4-BE49-F238E27FC236}">
                <a16:creationId xmlns:a16="http://schemas.microsoft.com/office/drawing/2014/main" id="{63E242F9-54B6-E1E7-83FA-E96868F8D42B}"/>
              </a:ext>
            </a:extLst>
          </p:cNvPr>
          <p:cNvSpPr/>
          <p:nvPr/>
        </p:nvSpPr>
        <p:spPr>
          <a:xfrm>
            <a:off x="950988" y="3068961"/>
            <a:ext cx="10509557" cy="922188"/>
          </a:xfrm>
          <a:prstGeom prst="rect">
            <a:avLst/>
          </a:prstGeom>
          <a:no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accent1">
                    <a:lumMod val="50000"/>
                  </a:schemeClr>
                </a:solidFill>
                <a:latin typeface="Times New Roman" pitchFamily="18" charset="0"/>
                <a:ea typeface="Roboto" panose="02000000000000000000" pitchFamily="2" charset="0"/>
                <a:cs typeface="Times New Roman" pitchFamily="18" charset="0"/>
              </a:rPr>
              <a:t>- </a:t>
            </a:r>
            <a:r>
              <a:rPr lang="en-US" sz="2400" dirty="0" err="1">
                <a:solidFill>
                  <a:schemeClr val="accent1">
                    <a:lumMod val="50000"/>
                  </a:schemeClr>
                </a:solidFill>
                <a:latin typeface="Times New Roman" pitchFamily="18" charset="0"/>
                <a:ea typeface="Roboto" panose="02000000000000000000" pitchFamily="2" charset="0"/>
                <a:cs typeface="Times New Roman" pitchFamily="18" charset="0"/>
              </a:rPr>
              <a:t>Lựa</a:t>
            </a:r>
            <a:r>
              <a:rPr lang="en-US" sz="2400" dirty="0">
                <a:solidFill>
                  <a:schemeClr val="accent1">
                    <a:lumMod val="50000"/>
                  </a:schemeClr>
                </a:solidFill>
                <a:latin typeface="Times New Roman" pitchFamily="18" charset="0"/>
                <a:ea typeface="Roboto" panose="02000000000000000000" pitchFamily="2" charset="0"/>
                <a:cs typeface="Times New Roman" pitchFamily="18" charset="0"/>
              </a:rPr>
              <a:t> </a:t>
            </a:r>
            <a:r>
              <a:rPr lang="en-US" sz="2400" dirty="0" err="1">
                <a:solidFill>
                  <a:schemeClr val="accent1">
                    <a:lumMod val="50000"/>
                  </a:schemeClr>
                </a:solidFill>
                <a:latin typeface="Times New Roman" pitchFamily="18" charset="0"/>
                <a:ea typeface="Roboto" panose="02000000000000000000" pitchFamily="2" charset="0"/>
                <a:cs typeface="Times New Roman" pitchFamily="18" charset="0"/>
              </a:rPr>
              <a:t>chọn</a:t>
            </a:r>
            <a:r>
              <a:rPr lang="en-US" sz="2400" dirty="0">
                <a:solidFill>
                  <a:schemeClr val="accent1">
                    <a:lumMod val="50000"/>
                  </a:schemeClr>
                </a:solidFill>
                <a:latin typeface="Times New Roman" pitchFamily="18" charset="0"/>
                <a:ea typeface="Roboto" panose="02000000000000000000" pitchFamily="2" charset="0"/>
                <a:cs typeface="Times New Roman" pitchFamily="18" charset="0"/>
              </a:rPr>
              <a:t> </a:t>
            </a:r>
            <a:r>
              <a:rPr lang="en-US" sz="2400" dirty="0" err="1">
                <a:solidFill>
                  <a:schemeClr val="accent1">
                    <a:lumMod val="50000"/>
                  </a:schemeClr>
                </a:solidFill>
                <a:latin typeface="Times New Roman" pitchFamily="18" charset="0"/>
                <a:ea typeface="Roboto" panose="02000000000000000000" pitchFamily="2" charset="0"/>
                <a:cs typeface="Times New Roman" pitchFamily="18" charset="0"/>
              </a:rPr>
              <a:t>nội</a:t>
            </a:r>
            <a:r>
              <a:rPr lang="en-US" sz="2400" dirty="0">
                <a:solidFill>
                  <a:schemeClr val="accent1">
                    <a:lumMod val="50000"/>
                  </a:schemeClr>
                </a:solidFill>
                <a:latin typeface="Times New Roman" pitchFamily="18" charset="0"/>
                <a:ea typeface="Roboto" panose="02000000000000000000" pitchFamily="2" charset="0"/>
                <a:cs typeface="Times New Roman" pitchFamily="18" charset="0"/>
              </a:rPr>
              <a:t> dung </a:t>
            </a:r>
            <a:r>
              <a:rPr lang="en-US" sz="2400" dirty="0" err="1">
                <a:solidFill>
                  <a:schemeClr val="accent1">
                    <a:lumMod val="50000"/>
                  </a:schemeClr>
                </a:solidFill>
                <a:latin typeface="Times New Roman" pitchFamily="18" charset="0"/>
                <a:ea typeface="Roboto" panose="02000000000000000000" pitchFamily="2" charset="0"/>
                <a:cs typeface="Times New Roman" pitchFamily="18" charset="0"/>
              </a:rPr>
              <a:t>của</a:t>
            </a:r>
            <a:r>
              <a:rPr lang="en-US" sz="2400" dirty="0">
                <a:solidFill>
                  <a:schemeClr val="accent1">
                    <a:lumMod val="50000"/>
                  </a:schemeClr>
                </a:solidFill>
                <a:latin typeface="Times New Roman" pitchFamily="18" charset="0"/>
                <a:ea typeface="Roboto" panose="02000000000000000000" pitchFamily="2" charset="0"/>
                <a:cs typeface="Times New Roman" pitchFamily="18" charset="0"/>
              </a:rPr>
              <a:t> </a:t>
            </a:r>
            <a:r>
              <a:rPr lang="en-US" sz="2400" dirty="0" err="1">
                <a:solidFill>
                  <a:schemeClr val="accent1">
                    <a:lumMod val="50000"/>
                  </a:schemeClr>
                </a:solidFill>
                <a:latin typeface="Times New Roman" pitchFamily="18" charset="0"/>
                <a:ea typeface="Roboto" panose="02000000000000000000" pitchFamily="2" charset="0"/>
                <a:cs typeface="Times New Roman" pitchFamily="18" charset="0"/>
              </a:rPr>
              <a:t>hoạt</a:t>
            </a:r>
            <a:r>
              <a:rPr lang="en-US" sz="2400" dirty="0">
                <a:solidFill>
                  <a:schemeClr val="accent1">
                    <a:lumMod val="50000"/>
                  </a:schemeClr>
                </a:solidFill>
                <a:latin typeface="Times New Roman" pitchFamily="18" charset="0"/>
                <a:ea typeface="Roboto" panose="02000000000000000000" pitchFamily="2" charset="0"/>
                <a:cs typeface="Times New Roman" pitchFamily="18" charset="0"/>
              </a:rPr>
              <a:t> </a:t>
            </a:r>
            <a:r>
              <a:rPr lang="en-US" sz="2400" dirty="0" err="1">
                <a:solidFill>
                  <a:schemeClr val="accent1">
                    <a:lumMod val="50000"/>
                  </a:schemeClr>
                </a:solidFill>
                <a:latin typeface="Times New Roman" pitchFamily="18" charset="0"/>
                <a:ea typeface="Roboto" panose="02000000000000000000" pitchFamily="2" charset="0"/>
                <a:cs typeface="Times New Roman" pitchFamily="18" charset="0"/>
              </a:rPr>
              <a:t>động</a:t>
            </a:r>
            <a:r>
              <a:rPr lang="en-US" sz="2400" dirty="0">
                <a:solidFill>
                  <a:schemeClr val="accent1">
                    <a:lumMod val="50000"/>
                  </a:schemeClr>
                </a:solidFill>
                <a:latin typeface="Times New Roman" pitchFamily="18" charset="0"/>
                <a:ea typeface="Roboto" panose="02000000000000000000" pitchFamily="2" charset="0"/>
                <a:cs typeface="Times New Roman" pitchFamily="18" charset="0"/>
              </a:rPr>
              <a:t> </a:t>
            </a:r>
            <a:r>
              <a:rPr lang="en-US" sz="2400" dirty="0" err="1">
                <a:solidFill>
                  <a:schemeClr val="accent1">
                    <a:lumMod val="50000"/>
                  </a:schemeClr>
                </a:solidFill>
                <a:latin typeface="Times New Roman" pitchFamily="18" charset="0"/>
                <a:ea typeface="Roboto" panose="02000000000000000000" pitchFamily="2" charset="0"/>
                <a:cs typeface="Times New Roman" pitchFamily="18" charset="0"/>
              </a:rPr>
              <a:t>giáo</a:t>
            </a:r>
            <a:r>
              <a:rPr lang="en-US" sz="2400" dirty="0">
                <a:solidFill>
                  <a:schemeClr val="accent1">
                    <a:lumMod val="50000"/>
                  </a:schemeClr>
                </a:solidFill>
                <a:latin typeface="Times New Roman" pitchFamily="18" charset="0"/>
                <a:ea typeface="Roboto" panose="02000000000000000000" pitchFamily="2" charset="0"/>
                <a:cs typeface="Times New Roman" pitchFamily="18" charset="0"/>
              </a:rPr>
              <a:t> </a:t>
            </a:r>
            <a:r>
              <a:rPr lang="en-US" sz="2400" dirty="0" err="1">
                <a:solidFill>
                  <a:schemeClr val="accent1">
                    <a:lumMod val="50000"/>
                  </a:schemeClr>
                </a:solidFill>
                <a:latin typeface="Times New Roman" pitchFamily="18" charset="0"/>
                <a:ea typeface="Roboto" panose="02000000000000000000" pitchFamily="2" charset="0"/>
                <a:cs typeface="Times New Roman" pitchFamily="18" charset="0"/>
              </a:rPr>
              <a:t>dục</a:t>
            </a:r>
            <a:r>
              <a:rPr lang="en-US" sz="2400" dirty="0">
                <a:solidFill>
                  <a:schemeClr val="accent1">
                    <a:lumMod val="50000"/>
                  </a:schemeClr>
                </a:solidFill>
                <a:latin typeface="Times New Roman" pitchFamily="18" charset="0"/>
                <a:ea typeface="Roboto" panose="02000000000000000000" pitchFamily="2" charset="0"/>
                <a:cs typeface="Times New Roman" pitchFamily="18" charset="0"/>
              </a:rPr>
              <a:t> </a:t>
            </a:r>
            <a:r>
              <a:rPr lang="en-US" sz="2400" dirty="0" err="1">
                <a:solidFill>
                  <a:schemeClr val="accent1">
                    <a:lumMod val="50000"/>
                  </a:schemeClr>
                </a:solidFill>
                <a:latin typeface="Times New Roman" pitchFamily="18" charset="0"/>
                <a:ea typeface="Roboto" panose="02000000000000000000" pitchFamily="2" charset="0"/>
                <a:cs typeface="Times New Roman" pitchFamily="18" charset="0"/>
              </a:rPr>
              <a:t>âm</a:t>
            </a:r>
            <a:r>
              <a:rPr lang="en-US" sz="2400" dirty="0">
                <a:solidFill>
                  <a:schemeClr val="accent1">
                    <a:lumMod val="50000"/>
                  </a:schemeClr>
                </a:solidFill>
                <a:latin typeface="Times New Roman" pitchFamily="18" charset="0"/>
                <a:ea typeface="Roboto" panose="02000000000000000000" pitchFamily="2" charset="0"/>
                <a:cs typeface="Times New Roman" pitchFamily="18" charset="0"/>
              </a:rPr>
              <a:t> </a:t>
            </a:r>
            <a:r>
              <a:rPr lang="en-US" sz="2400" dirty="0" err="1">
                <a:solidFill>
                  <a:schemeClr val="accent1">
                    <a:lumMod val="50000"/>
                  </a:schemeClr>
                </a:solidFill>
                <a:latin typeface="Times New Roman" pitchFamily="18" charset="0"/>
                <a:ea typeface="Roboto" panose="02000000000000000000" pitchFamily="2" charset="0"/>
                <a:cs typeface="Times New Roman" pitchFamily="18" charset="0"/>
              </a:rPr>
              <a:t>nhạc</a:t>
            </a:r>
            <a:r>
              <a:rPr lang="en-US" sz="2400" dirty="0">
                <a:solidFill>
                  <a:schemeClr val="accent1">
                    <a:lumMod val="50000"/>
                  </a:schemeClr>
                </a:solidFill>
                <a:latin typeface="Times New Roman" pitchFamily="18" charset="0"/>
                <a:ea typeface="Roboto" panose="02000000000000000000" pitchFamily="2" charset="0"/>
                <a:cs typeface="Times New Roman" pitchFamily="18" charset="0"/>
              </a:rPr>
              <a:t> </a:t>
            </a:r>
            <a:r>
              <a:rPr lang="en-US" sz="2400" dirty="0" err="1">
                <a:solidFill>
                  <a:schemeClr val="accent1">
                    <a:lumMod val="50000"/>
                  </a:schemeClr>
                </a:solidFill>
                <a:latin typeface="Times New Roman" pitchFamily="18" charset="0"/>
                <a:ea typeface="Roboto" panose="02000000000000000000" pitchFamily="2" charset="0"/>
                <a:cs typeface="Times New Roman" pitchFamily="18" charset="0"/>
              </a:rPr>
              <a:t>theo</a:t>
            </a:r>
            <a:r>
              <a:rPr lang="en-US" sz="2400" dirty="0">
                <a:solidFill>
                  <a:schemeClr val="accent1">
                    <a:lumMod val="50000"/>
                  </a:schemeClr>
                </a:solidFill>
                <a:latin typeface="Times New Roman" pitchFamily="18" charset="0"/>
                <a:ea typeface="Roboto" panose="02000000000000000000" pitchFamily="2" charset="0"/>
                <a:cs typeface="Times New Roman" pitchFamily="18" charset="0"/>
              </a:rPr>
              <a:t> </a:t>
            </a:r>
            <a:r>
              <a:rPr lang="en-US" sz="2400" dirty="0" err="1">
                <a:solidFill>
                  <a:schemeClr val="accent1">
                    <a:lumMod val="50000"/>
                  </a:schemeClr>
                </a:solidFill>
                <a:latin typeface="Times New Roman" pitchFamily="18" charset="0"/>
                <a:ea typeface="Roboto" panose="02000000000000000000" pitchFamily="2" charset="0"/>
                <a:cs typeface="Times New Roman" pitchFamily="18" charset="0"/>
              </a:rPr>
              <a:t>chủ</a:t>
            </a:r>
            <a:r>
              <a:rPr lang="en-US" sz="2400" dirty="0">
                <a:solidFill>
                  <a:schemeClr val="accent1">
                    <a:lumMod val="50000"/>
                  </a:schemeClr>
                </a:solidFill>
                <a:latin typeface="Times New Roman" pitchFamily="18" charset="0"/>
                <a:ea typeface="Roboto" panose="02000000000000000000" pitchFamily="2" charset="0"/>
                <a:cs typeface="Times New Roman" pitchFamily="18" charset="0"/>
              </a:rPr>
              <a:t> </a:t>
            </a:r>
            <a:r>
              <a:rPr lang="en-US" sz="2400" dirty="0" err="1">
                <a:solidFill>
                  <a:schemeClr val="accent1">
                    <a:lumMod val="50000"/>
                  </a:schemeClr>
                </a:solidFill>
                <a:latin typeface="Times New Roman" pitchFamily="18" charset="0"/>
                <a:ea typeface="Roboto" panose="02000000000000000000" pitchFamily="2" charset="0"/>
                <a:cs typeface="Times New Roman" pitchFamily="18" charset="0"/>
              </a:rPr>
              <a:t>đề</a:t>
            </a:r>
            <a:r>
              <a:rPr lang="en-US" sz="2400" dirty="0">
                <a:solidFill>
                  <a:schemeClr val="accent1">
                    <a:lumMod val="50000"/>
                  </a:schemeClr>
                </a:solidFill>
                <a:latin typeface="Times New Roman" pitchFamily="18" charset="0"/>
                <a:ea typeface="Roboto" panose="02000000000000000000" pitchFamily="2" charset="0"/>
                <a:cs typeface="Times New Roman" pitchFamily="18" charset="0"/>
              </a:rPr>
              <a:t>/</a:t>
            </a:r>
            <a:r>
              <a:rPr lang="en-US" sz="2400" dirty="0" err="1">
                <a:solidFill>
                  <a:schemeClr val="accent1">
                    <a:lumMod val="50000"/>
                  </a:schemeClr>
                </a:solidFill>
                <a:latin typeface="Times New Roman" pitchFamily="18" charset="0"/>
                <a:ea typeface="Roboto" panose="02000000000000000000" pitchFamily="2" charset="0"/>
                <a:cs typeface="Times New Roman" pitchFamily="18" charset="0"/>
              </a:rPr>
              <a:t>sự</a:t>
            </a:r>
            <a:r>
              <a:rPr lang="en-US" sz="2400" dirty="0">
                <a:solidFill>
                  <a:schemeClr val="accent1">
                    <a:lumMod val="50000"/>
                  </a:schemeClr>
                </a:solidFill>
                <a:latin typeface="Times New Roman" pitchFamily="18" charset="0"/>
                <a:ea typeface="Roboto" panose="02000000000000000000" pitchFamily="2" charset="0"/>
                <a:cs typeface="Times New Roman" pitchFamily="18" charset="0"/>
              </a:rPr>
              <a:t> </a:t>
            </a:r>
            <a:r>
              <a:rPr lang="en-US" sz="2400" dirty="0" err="1">
                <a:solidFill>
                  <a:schemeClr val="accent1">
                    <a:lumMod val="50000"/>
                  </a:schemeClr>
                </a:solidFill>
                <a:latin typeface="Times New Roman" pitchFamily="18" charset="0"/>
                <a:ea typeface="Roboto" panose="02000000000000000000" pitchFamily="2" charset="0"/>
                <a:cs typeface="Times New Roman" pitchFamily="18" charset="0"/>
              </a:rPr>
              <a:t>kiện</a:t>
            </a:r>
            <a:r>
              <a:rPr lang="en-US" sz="2400" dirty="0">
                <a:solidFill>
                  <a:schemeClr val="accent1">
                    <a:lumMod val="50000"/>
                  </a:schemeClr>
                </a:solidFill>
                <a:latin typeface="Times New Roman" pitchFamily="18" charset="0"/>
                <a:ea typeface="Roboto" panose="02000000000000000000" pitchFamily="2" charset="0"/>
                <a:cs typeface="Times New Roman" pitchFamily="18" charset="0"/>
              </a:rPr>
              <a:t>/</a:t>
            </a:r>
            <a:r>
              <a:rPr lang="en-US" sz="2400" dirty="0" err="1">
                <a:solidFill>
                  <a:schemeClr val="accent1">
                    <a:lumMod val="50000"/>
                  </a:schemeClr>
                </a:solidFill>
                <a:latin typeface="Times New Roman" pitchFamily="18" charset="0"/>
                <a:ea typeface="Roboto" panose="02000000000000000000" pitchFamily="2" charset="0"/>
                <a:cs typeface="Times New Roman" pitchFamily="18" charset="0"/>
              </a:rPr>
              <a:t>lễ</a:t>
            </a:r>
            <a:r>
              <a:rPr lang="en-US" sz="2400" dirty="0">
                <a:solidFill>
                  <a:schemeClr val="accent1">
                    <a:lumMod val="50000"/>
                  </a:schemeClr>
                </a:solidFill>
                <a:latin typeface="Times New Roman" pitchFamily="18" charset="0"/>
                <a:ea typeface="Roboto" panose="02000000000000000000" pitchFamily="2" charset="0"/>
                <a:cs typeface="Times New Roman" pitchFamily="18" charset="0"/>
              </a:rPr>
              <a:t> </a:t>
            </a:r>
            <a:r>
              <a:rPr lang="en-US" sz="2400" dirty="0" err="1">
                <a:solidFill>
                  <a:schemeClr val="accent1">
                    <a:lumMod val="50000"/>
                  </a:schemeClr>
                </a:solidFill>
                <a:latin typeface="Times New Roman" pitchFamily="18" charset="0"/>
                <a:ea typeface="Roboto" panose="02000000000000000000" pitchFamily="2" charset="0"/>
                <a:cs typeface="Times New Roman" pitchFamily="18" charset="0"/>
              </a:rPr>
              <a:t>hội</a:t>
            </a:r>
            <a:endParaRPr lang="en-US" sz="2400" dirty="0">
              <a:solidFill>
                <a:schemeClr val="accent1">
                  <a:lumMod val="50000"/>
                </a:schemeClr>
              </a:solidFill>
              <a:latin typeface="Times New Roman" pitchFamily="18" charset="0"/>
              <a:ea typeface="Roboto" panose="02000000000000000000" pitchFamily="2" charset="0"/>
              <a:cs typeface="Times New Roman" pitchFamily="18" charset="0"/>
            </a:endParaRPr>
          </a:p>
        </p:txBody>
      </p:sp>
      <p:sp>
        <p:nvSpPr>
          <p:cNvPr id="4" name="Rectangle 3">
            <a:extLst>
              <a:ext uri="{FF2B5EF4-FFF2-40B4-BE49-F238E27FC236}">
                <a16:creationId xmlns:a16="http://schemas.microsoft.com/office/drawing/2014/main" id="{4C4B5343-2968-400F-5F93-AC9105F245F8}"/>
              </a:ext>
            </a:extLst>
          </p:cNvPr>
          <p:cNvSpPr/>
          <p:nvPr/>
        </p:nvSpPr>
        <p:spPr>
          <a:xfrm>
            <a:off x="950989" y="5500794"/>
            <a:ext cx="10509556" cy="1144100"/>
          </a:xfrm>
          <a:prstGeom prst="rect">
            <a:avLst/>
          </a:prstGeom>
          <a:no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a:solidFill>
                  <a:schemeClr val="accent1">
                    <a:lumMod val="50000"/>
                  </a:schemeClr>
                </a:solidFill>
                <a:latin typeface="Roboto" panose="02000000000000000000" pitchFamily="2" charset="0"/>
                <a:ea typeface="Roboto" panose="02000000000000000000" pitchFamily="2" charset="0"/>
              </a:rPr>
              <a:t>	</a:t>
            </a:r>
            <a:r>
              <a:rPr lang="en-US" sz="2400" dirty="0">
                <a:solidFill>
                  <a:schemeClr val="accent1">
                    <a:lumMod val="50000"/>
                  </a:schemeClr>
                </a:solidFill>
                <a:latin typeface="Times New Roman" pitchFamily="18" charset="0"/>
                <a:ea typeface="Roboto" panose="02000000000000000000" pitchFamily="2" charset="0"/>
                <a:cs typeface="Times New Roman" pitchFamily="18" charset="0"/>
              </a:rPr>
              <a:t>- </a:t>
            </a:r>
            <a:r>
              <a:rPr lang="en-US" sz="2400" dirty="0" err="1">
                <a:solidFill>
                  <a:schemeClr val="accent1">
                    <a:lumMod val="50000"/>
                  </a:schemeClr>
                </a:solidFill>
                <a:latin typeface="Times New Roman" pitchFamily="18" charset="0"/>
                <a:ea typeface="Roboto" panose="02000000000000000000" pitchFamily="2" charset="0"/>
                <a:cs typeface="Times New Roman" pitchFamily="18" charset="0"/>
              </a:rPr>
              <a:t>Lựa</a:t>
            </a:r>
            <a:r>
              <a:rPr lang="en-US" sz="2400" dirty="0">
                <a:solidFill>
                  <a:schemeClr val="accent1">
                    <a:lumMod val="50000"/>
                  </a:schemeClr>
                </a:solidFill>
                <a:latin typeface="Times New Roman" pitchFamily="18" charset="0"/>
                <a:ea typeface="Roboto" panose="02000000000000000000" pitchFamily="2" charset="0"/>
                <a:cs typeface="Times New Roman" pitchFamily="18" charset="0"/>
              </a:rPr>
              <a:t> </a:t>
            </a:r>
            <a:r>
              <a:rPr lang="en-US" sz="2400" dirty="0" err="1">
                <a:solidFill>
                  <a:schemeClr val="accent1">
                    <a:lumMod val="50000"/>
                  </a:schemeClr>
                </a:solidFill>
                <a:latin typeface="Times New Roman" pitchFamily="18" charset="0"/>
                <a:ea typeface="Roboto" panose="02000000000000000000" pitchFamily="2" charset="0"/>
                <a:cs typeface="Times New Roman" pitchFamily="18" charset="0"/>
              </a:rPr>
              <a:t>chọn</a:t>
            </a:r>
            <a:r>
              <a:rPr lang="en-US" sz="2400" dirty="0">
                <a:solidFill>
                  <a:schemeClr val="accent1">
                    <a:lumMod val="50000"/>
                  </a:schemeClr>
                </a:solidFill>
                <a:latin typeface="Times New Roman" pitchFamily="18" charset="0"/>
                <a:ea typeface="Roboto" panose="02000000000000000000" pitchFamily="2" charset="0"/>
                <a:cs typeface="Times New Roman" pitchFamily="18" charset="0"/>
              </a:rPr>
              <a:t> </a:t>
            </a:r>
            <a:r>
              <a:rPr lang="en-US" sz="2400" dirty="0" err="1">
                <a:solidFill>
                  <a:schemeClr val="accent1">
                    <a:lumMod val="50000"/>
                  </a:schemeClr>
                </a:solidFill>
                <a:latin typeface="Times New Roman" pitchFamily="18" charset="0"/>
                <a:ea typeface="Roboto" panose="02000000000000000000" pitchFamily="2" charset="0"/>
                <a:cs typeface="Times New Roman" pitchFamily="18" charset="0"/>
              </a:rPr>
              <a:t>nội</a:t>
            </a:r>
            <a:r>
              <a:rPr lang="en-US" sz="2400" dirty="0">
                <a:solidFill>
                  <a:schemeClr val="accent1">
                    <a:lumMod val="50000"/>
                  </a:schemeClr>
                </a:solidFill>
                <a:latin typeface="Times New Roman" pitchFamily="18" charset="0"/>
                <a:ea typeface="Roboto" panose="02000000000000000000" pitchFamily="2" charset="0"/>
                <a:cs typeface="Times New Roman" pitchFamily="18" charset="0"/>
              </a:rPr>
              <a:t> dung </a:t>
            </a:r>
            <a:r>
              <a:rPr lang="en-US" sz="2400" dirty="0" err="1">
                <a:solidFill>
                  <a:schemeClr val="accent1">
                    <a:lumMod val="50000"/>
                  </a:schemeClr>
                </a:solidFill>
                <a:latin typeface="Times New Roman" pitchFamily="18" charset="0"/>
                <a:ea typeface="Roboto" panose="02000000000000000000" pitchFamily="2" charset="0"/>
                <a:cs typeface="Times New Roman" pitchFamily="18" charset="0"/>
              </a:rPr>
              <a:t>của</a:t>
            </a:r>
            <a:r>
              <a:rPr lang="en-US" sz="2400" dirty="0">
                <a:solidFill>
                  <a:schemeClr val="accent1">
                    <a:lumMod val="50000"/>
                  </a:schemeClr>
                </a:solidFill>
                <a:latin typeface="Times New Roman" pitchFamily="18" charset="0"/>
                <a:ea typeface="Roboto" panose="02000000000000000000" pitchFamily="2" charset="0"/>
                <a:cs typeface="Times New Roman" pitchFamily="18" charset="0"/>
              </a:rPr>
              <a:t> </a:t>
            </a:r>
            <a:r>
              <a:rPr lang="en-US" sz="2400" dirty="0" err="1">
                <a:solidFill>
                  <a:schemeClr val="accent1">
                    <a:lumMod val="50000"/>
                  </a:schemeClr>
                </a:solidFill>
                <a:latin typeface="Times New Roman" pitchFamily="18" charset="0"/>
                <a:ea typeface="Roboto" panose="02000000000000000000" pitchFamily="2" charset="0"/>
                <a:cs typeface="Times New Roman" pitchFamily="18" charset="0"/>
              </a:rPr>
              <a:t>hoạt</a:t>
            </a:r>
            <a:r>
              <a:rPr lang="en-US" sz="2400" dirty="0">
                <a:solidFill>
                  <a:schemeClr val="accent1">
                    <a:lumMod val="50000"/>
                  </a:schemeClr>
                </a:solidFill>
                <a:latin typeface="Times New Roman" pitchFamily="18" charset="0"/>
                <a:ea typeface="Roboto" panose="02000000000000000000" pitchFamily="2" charset="0"/>
                <a:cs typeface="Times New Roman" pitchFamily="18" charset="0"/>
              </a:rPr>
              <a:t> </a:t>
            </a:r>
            <a:r>
              <a:rPr lang="en-US" sz="2400" dirty="0" err="1">
                <a:solidFill>
                  <a:schemeClr val="accent1">
                    <a:lumMod val="50000"/>
                  </a:schemeClr>
                </a:solidFill>
                <a:latin typeface="Times New Roman" pitchFamily="18" charset="0"/>
                <a:ea typeface="Roboto" panose="02000000000000000000" pitchFamily="2" charset="0"/>
                <a:cs typeface="Times New Roman" pitchFamily="18" charset="0"/>
              </a:rPr>
              <a:t>động</a:t>
            </a:r>
            <a:r>
              <a:rPr lang="en-US" sz="2400" dirty="0">
                <a:solidFill>
                  <a:schemeClr val="accent1">
                    <a:lumMod val="50000"/>
                  </a:schemeClr>
                </a:solidFill>
                <a:latin typeface="Times New Roman" pitchFamily="18" charset="0"/>
                <a:ea typeface="Roboto" panose="02000000000000000000" pitchFamily="2" charset="0"/>
                <a:cs typeface="Times New Roman" pitchFamily="18" charset="0"/>
              </a:rPr>
              <a:t> </a:t>
            </a:r>
            <a:r>
              <a:rPr lang="en-US" sz="2400" dirty="0" err="1">
                <a:solidFill>
                  <a:schemeClr val="accent1">
                    <a:lumMod val="50000"/>
                  </a:schemeClr>
                </a:solidFill>
                <a:latin typeface="Times New Roman" pitchFamily="18" charset="0"/>
                <a:ea typeface="Roboto" panose="02000000000000000000" pitchFamily="2" charset="0"/>
                <a:cs typeface="Times New Roman" pitchFamily="18" charset="0"/>
              </a:rPr>
              <a:t>giáo</a:t>
            </a:r>
            <a:r>
              <a:rPr lang="en-US" sz="2400" dirty="0">
                <a:solidFill>
                  <a:schemeClr val="accent1">
                    <a:lumMod val="50000"/>
                  </a:schemeClr>
                </a:solidFill>
                <a:latin typeface="Times New Roman" pitchFamily="18" charset="0"/>
                <a:ea typeface="Roboto" panose="02000000000000000000" pitchFamily="2" charset="0"/>
                <a:cs typeface="Times New Roman" pitchFamily="18" charset="0"/>
              </a:rPr>
              <a:t> </a:t>
            </a:r>
            <a:r>
              <a:rPr lang="en-US" sz="2400" dirty="0" err="1">
                <a:solidFill>
                  <a:schemeClr val="accent1">
                    <a:lumMod val="50000"/>
                  </a:schemeClr>
                </a:solidFill>
                <a:latin typeface="Times New Roman" pitchFamily="18" charset="0"/>
                <a:ea typeface="Roboto" panose="02000000000000000000" pitchFamily="2" charset="0"/>
                <a:cs typeface="Times New Roman" pitchFamily="18" charset="0"/>
              </a:rPr>
              <a:t>dục</a:t>
            </a:r>
            <a:r>
              <a:rPr lang="en-US" sz="2400" dirty="0">
                <a:solidFill>
                  <a:schemeClr val="accent1">
                    <a:lumMod val="50000"/>
                  </a:schemeClr>
                </a:solidFill>
                <a:latin typeface="Times New Roman" pitchFamily="18" charset="0"/>
                <a:ea typeface="Roboto" panose="02000000000000000000" pitchFamily="2" charset="0"/>
                <a:cs typeface="Times New Roman" pitchFamily="18" charset="0"/>
              </a:rPr>
              <a:t> </a:t>
            </a:r>
            <a:r>
              <a:rPr lang="en-US" sz="2400" dirty="0" err="1">
                <a:solidFill>
                  <a:schemeClr val="accent1">
                    <a:lumMod val="50000"/>
                  </a:schemeClr>
                </a:solidFill>
                <a:latin typeface="Times New Roman" pitchFamily="18" charset="0"/>
                <a:ea typeface="Roboto" panose="02000000000000000000" pitchFamily="2" charset="0"/>
                <a:cs typeface="Times New Roman" pitchFamily="18" charset="0"/>
              </a:rPr>
              <a:t>âm</a:t>
            </a:r>
            <a:r>
              <a:rPr lang="en-US" sz="2400" dirty="0">
                <a:solidFill>
                  <a:schemeClr val="accent1">
                    <a:lumMod val="50000"/>
                  </a:schemeClr>
                </a:solidFill>
                <a:latin typeface="Times New Roman" pitchFamily="18" charset="0"/>
                <a:ea typeface="Roboto" panose="02000000000000000000" pitchFamily="2" charset="0"/>
                <a:cs typeface="Times New Roman" pitchFamily="18" charset="0"/>
              </a:rPr>
              <a:t> </a:t>
            </a:r>
            <a:r>
              <a:rPr lang="en-US" sz="2400" dirty="0" err="1">
                <a:solidFill>
                  <a:schemeClr val="accent1">
                    <a:lumMod val="50000"/>
                  </a:schemeClr>
                </a:solidFill>
                <a:latin typeface="Times New Roman" pitchFamily="18" charset="0"/>
                <a:ea typeface="Roboto" panose="02000000000000000000" pitchFamily="2" charset="0"/>
                <a:cs typeface="Times New Roman" pitchFamily="18" charset="0"/>
              </a:rPr>
              <a:t>nhạc</a:t>
            </a:r>
            <a:r>
              <a:rPr lang="en-US" sz="2400" dirty="0">
                <a:solidFill>
                  <a:schemeClr val="accent1">
                    <a:lumMod val="50000"/>
                  </a:schemeClr>
                </a:solidFill>
                <a:latin typeface="Times New Roman" pitchFamily="18" charset="0"/>
                <a:ea typeface="Roboto" panose="02000000000000000000" pitchFamily="2" charset="0"/>
                <a:cs typeface="Times New Roman" pitchFamily="18" charset="0"/>
              </a:rPr>
              <a:t> </a:t>
            </a:r>
            <a:r>
              <a:rPr lang="en-US" sz="2400" dirty="0" err="1">
                <a:solidFill>
                  <a:schemeClr val="accent1">
                    <a:lumMod val="50000"/>
                  </a:schemeClr>
                </a:solidFill>
                <a:latin typeface="Times New Roman" pitchFamily="18" charset="0"/>
                <a:ea typeface="Roboto" panose="02000000000000000000" pitchFamily="2" charset="0"/>
                <a:cs typeface="Times New Roman" pitchFamily="18" charset="0"/>
              </a:rPr>
              <a:t>phù</a:t>
            </a:r>
            <a:r>
              <a:rPr lang="en-US" sz="2400" dirty="0">
                <a:solidFill>
                  <a:schemeClr val="accent1">
                    <a:lumMod val="50000"/>
                  </a:schemeClr>
                </a:solidFill>
                <a:latin typeface="Times New Roman" pitchFamily="18" charset="0"/>
                <a:ea typeface="Roboto" panose="02000000000000000000" pitchFamily="2" charset="0"/>
                <a:cs typeface="Times New Roman" pitchFamily="18" charset="0"/>
              </a:rPr>
              <a:t> </a:t>
            </a:r>
            <a:r>
              <a:rPr lang="en-US" sz="2400" dirty="0" err="1">
                <a:solidFill>
                  <a:schemeClr val="accent1">
                    <a:lumMod val="50000"/>
                  </a:schemeClr>
                </a:solidFill>
                <a:latin typeface="Times New Roman" pitchFamily="18" charset="0"/>
                <a:ea typeface="Roboto" panose="02000000000000000000" pitchFamily="2" charset="0"/>
                <a:cs typeface="Times New Roman" pitchFamily="18" charset="0"/>
              </a:rPr>
              <a:t>hợp</a:t>
            </a:r>
            <a:r>
              <a:rPr lang="en-US" sz="2400" dirty="0">
                <a:solidFill>
                  <a:schemeClr val="accent1">
                    <a:lumMod val="50000"/>
                  </a:schemeClr>
                </a:solidFill>
                <a:latin typeface="Times New Roman" pitchFamily="18" charset="0"/>
                <a:ea typeface="Roboto" panose="02000000000000000000" pitchFamily="2" charset="0"/>
                <a:cs typeface="Times New Roman" pitchFamily="18" charset="0"/>
              </a:rPr>
              <a:t> </a:t>
            </a:r>
            <a:r>
              <a:rPr lang="en-US" sz="2400" dirty="0" err="1">
                <a:solidFill>
                  <a:schemeClr val="accent1">
                    <a:lumMod val="50000"/>
                  </a:schemeClr>
                </a:solidFill>
                <a:latin typeface="Times New Roman" pitchFamily="18" charset="0"/>
                <a:ea typeface="Roboto" panose="02000000000000000000" pitchFamily="2" charset="0"/>
                <a:cs typeface="Times New Roman" pitchFamily="18" charset="0"/>
              </a:rPr>
              <a:t>với</a:t>
            </a:r>
            <a:r>
              <a:rPr lang="en-US" sz="2400" dirty="0">
                <a:solidFill>
                  <a:schemeClr val="accent1">
                    <a:lumMod val="50000"/>
                  </a:schemeClr>
                </a:solidFill>
                <a:latin typeface="Times New Roman" pitchFamily="18" charset="0"/>
                <a:ea typeface="Roboto" panose="02000000000000000000" pitchFamily="2" charset="0"/>
                <a:cs typeface="Times New Roman" pitchFamily="18" charset="0"/>
              </a:rPr>
              <a:t> </a:t>
            </a:r>
            <a:r>
              <a:rPr lang="en-US" sz="2400" dirty="0" err="1">
                <a:solidFill>
                  <a:schemeClr val="accent1">
                    <a:lumMod val="50000"/>
                  </a:schemeClr>
                </a:solidFill>
                <a:latin typeface="Times New Roman" pitchFamily="18" charset="0"/>
                <a:ea typeface="Roboto" panose="02000000000000000000" pitchFamily="2" charset="0"/>
                <a:cs typeface="Times New Roman" pitchFamily="18" charset="0"/>
              </a:rPr>
              <a:t>điều</a:t>
            </a:r>
            <a:r>
              <a:rPr lang="en-US" sz="2400" dirty="0">
                <a:solidFill>
                  <a:schemeClr val="accent1">
                    <a:lumMod val="50000"/>
                  </a:schemeClr>
                </a:solidFill>
                <a:latin typeface="Times New Roman" pitchFamily="18" charset="0"/>
                <a:ea typeface="Roboto" panose="02000000000000000000" pitchFamily="2" charset="0"/>
                <a:cs typeface="Times New Roman" pitchFamily="18" charset="0"/>
              </a:rPr>
              <a:t> </a:t>
            </a:r>
            <a:r>
              <a:rPr lang="en-US" sz="2400" dirty="0" err="1" smtClean="0">
                <a:solidFill>
                  <a:schemeClr val="accent1">
                    <a:lumMod val="50000"/>
                  </a:schemeClr>
                </a:solidFill>
                <a:latin typeface="Times New Roman" pitchFamily="18" charset="0"/>
                <a:ea typeface="Roboto" panose="02000000000000000000" pitchFamily="2" charset="0"/>
                <a:cs typeface="Times New Roman" pitchFamily="18" charset="0"/>
              </a:rPr>
              <a:t>kiện</a:t>
            </a:r>
            <a:r>
              <a:rPr lang="en-US" sz="2400" dirty="0" smtClean="0">
                <a:solidFill>
                  <a:schemeClr val="accent1">
                    <a:lumMod val="50000"/>
                  </a:schemeClr>
                </a:solidFill>
                <a:latin typeface="Times New Roman" pitchFamily="18" charset="0"/>
                <a:ea typeface="Roboto" panose="02000000000000000000" pitchFamily="2" charset="0"/>
                <a:cs typeface="Times New Roman" pitchFamily="18" charset="0"/>
              </a:rPr>
              <a:t> </a:t>
            </a:r>
            <a:r>
              <a:rPr lang="en-US" sz="2400" dirty="0" err="1">
                <a:solidFill>
                  <a:schemeClr val="accent1">
                    <a:lumMod val="50000"/>
                  </a:schemeClr>
                </a:solidFill>
                <a:latin typeface="Times New Roman" pitchFamily="18" charset="0"/>
                <a:ea typeface="Roboto" panose="02000000000000000000" pitchFamily="2" charset="0"/>
                <a:cs typeface="Times New Roman" pitchFamily="18" charset="0"/>
              </a:rPr>
              <a:t>tổ</a:t>
            </a:r>
            <a:r>
              <a:rPr lang="en-US" sz="2400" dirty="0">
                <a:solidFill>
                  <a:schemeClr val="accent1">
                    <a:lumMod val="50000"/>
                  </a:schemeClr>
                </a:solidFill>
                <a:latin typeface="Times New Roman" pitchFamily="18" charset="0"/>
                <a:ea typeface="Roboto" panose="02000000000000000000" pitchFamily="2" charset="0"/>
                <a:cs typeface="Times New Roman" pitchFamily="18" charset="0"/>
              </a:rPr>
              <a:t> </a:t>
            </a:r>
            <a:r>
              <a:rPr lang="en-US" sz="2400" dirty="0" err="1">
                <a:solidFill>
                  <a:schemeClr val="accent1">
                    <a:lumMod val="50000"/>
                  </a:schemeClr>
                </a:solidFill>
                <a:latin typeface="Times New Roman" pitchFamily="18" charset="0"/>
                <a:ea typeface="Roboto" panose="02000000000000000000" pitchFamily="2" charset="0"/>
                <a:cs typeface="Times New Roman" pitchFamily="18" charset="0"/>
              </a:rPr>
              <a:t>chức</a:t>
            </a:r>
            <a:r>
              <a:rPr lang="en-US" sz="2400" dirty="0">
                <a:solidFill>
                  <a:schemeClr val="accent1">
                    <a:lumMod val="50000"/>
                  </a:schemeClr>
                </a:solidFill>
                <a:latin typeface="Times New Roman" pitchFamily="18" charset="0"/>
                <a:ea typeface="Roboto" panose="02000000000000000000" pitchFamily="2" charset="0"/>
                <a:cs typeface="Times New Roman" pitchFamily="18" charset="0"/>
              </a:rPr>
              <a:t> </a:t>
            </a:r>
            <a:r>
              <a:rPr lang="en-US" sz="2400" dirty="0" err="1">
                <a:solidFill>
                  <a:schemeClr val="accent1">
                    <a:lumMod val="50000"/>
                  </a:schemeClr>
                </a:solidFill>
                <a:latin typeface="Times New Roman" pitchFamily="18" charset="0"/>
                <a:ea typeface="Roboto" panose="02000000000000000000" pitchFamily="2" charset="0"/>
                <a:cs typeface="Times New Roman" pitchFamily="18" charset="0"/>
              </a:rPr>
              <a:t>hoạt</a:t>
            </a:r>
            <a:r>
              <a:rPr lang="en-US" sz="2400" dirty="0">
                <a:solidFill>
                  <a:schemeClr val="accent1">
                    <a:lumMod val="50000"/>
                  </a:schemeClr>
                </a:solidFill>
                <a:latin typeface="Times New Roman" pitchFamily="18" charset="0"/>
                <a:ea typeface="Roboto" panose="02000000000000000000" pitchFamily="2" charset="0"/>
                <a:cs typeface="Times New Roman" pitchFamily="18" charset="0"/>
              </a:rPr>
              <a:t> </a:t>
            </a:r>
            <a:r>
              <a:rPr lang="en-US" sz="2400" dirty="0" err="1">
                <a:solidFill>
                  <a:schemeClr val="accent1">
                    <a:lumMod val="50000"/>
                  </a:schemeClr>
                </a:solidFill>
                <a:latin typeface="Times New Roman" pitchFamily="18" charset="0"/>
                <a:ea typeface="Roboto" panose="02000000000000000000" pitchFamily="2" charset="0"/>
                <a:cs typeface="Times New Roman" pitchFamily="18" charset="0"/>
              </a:rPr>
              <a:t>động</a:t>
            </a:r>
            <a:r>
              <a:rPr lang="en-US" sz="2400" dirty="0">
                <a:solidFill>
                  <a:schemeClr val="accent1">
                    <a:lumMod val="50000"/>
                  </a:schemeClr>
                </a:solidFill>
                <a:latin typeface="Times New Roman" pitchFamily="18" charset="0"/>
                <a:ea typeface="Roboto" panose="02000000000000000000" pitchFamily="2" charset="0"/>
                <a:cs typeface="Times New Roman" pitchFamily="18" charset="0"/>
              </a:rPr>
              <a:t> </a:t>
            </a:r>
            <a:r>
              <a:rPr lang="en-US" sz="2400" dirty="0" err="1">
                <a:solidFill>
                  <a:schemeClr val="accent1">
                    <a:lumMod val="50000"/>
                  </a:schemeClr>
                </a:solidFill>
                <a:latin typeface="Times New Roman" pitchFamily="18" charset="0"/>
                <a:ea typeface="Roboto" panose="02000000000000000000" pitchFamily="2" charset="0"/>
                <a:cs typeface="Times New Roman" pitchFamily="18" charset="0"/>
              </a:rPr>
              <a:t>giáo</a:t>
            </a:r>
            <a:r>
              <a:rPr lang="en-US" sz="2400" dirty="0">
                <a:solidFill>
                  <a:schemeClr val="accent1">
                    <a:lumMod val="50000"/>
                  </a:schemeClr>
                </a:solidFill>
                <a:latin typeface="Times New Roman" pitchFamily="18" charset="0"/>
                <a:ea typeface="Roboto" panose="02000000000000000000" pitchFamily="2" charset="0"/>
                <a:cs typeface="Times New Roman" pitchFamily="18" charset="0"/>
              </a:rPr>
              <a:t> </a:t>
            </a:r>
            <a:r>
              <a:rPr lang="en-US" sz="2400" dirty="0" err="1">
                <a:solidFill>
                  <a:schemeClr val="accent1">
                    <a:lumMod val="50000"/>
                  </a:schemeClr>
                </a:solidFill>
                <a:latin typeface="Times New Roman" pitchFamily="18" charset="0"/>
                <a:ea typeface="Roboto" panose="02000000000000000000" pitchFamily="2" charset="0"/>
                <a:cs typeface="Times New Roman" pitchFamily="18" charset="0"/>
              </a:rPr>
              <a:t>dục</a:t>
            </a:r>
            <a:r>
              <a:rPr lang="en-US" sz="2400" dirty="0">
                <a:solidFill>
                  <a:schemeClr val="accent1">
                    <a:lumMod val="50000"/>
                  </a:schemeClr>
                </a:solidFill>
                <a:latin typeface="Times New Roman" pitchFamily="18" charset="0"/>
                <a:ea typeface="Roboto" panose="02000000000000000000" pitchFamily="2" charset="0"/>
                <a:cs typeface="Times New Roman" pitchFamily="18" charset="0"/>
              </a:rPr>
              <a:t> </a:t>
            </a:r>
            <a:r>
              <a:rPr lang="en-US" sz="2400" dirty="0" err="1">
                <a:solidFill>
                  <a:schemeClr val="accent1">
                    <a:lumMod val="50000"/>
                  </a:schemeClr>
                </a:solidFill>
                <a:latin typeface="Times New Roman" pitchFamily="18" charset="0"/>
                <a:ea typeface="Roboto" panose="02000000000000000000" pitchFamily="2" charset="0"/>
                <a:cs typeface="Times New Roman" pitchFamily="18" charset="0"/>
              </a:rPr>
              <a:t>âm</a:t>
            </a:r>
            <a:r>
              <a:rPr lang="en-US" sz="2400" dirty="0">
                <a:solidFill>
                  <a:schemeClr val="accent1">
                    <a:lumMod val="50000"/>
                  </a:schemeClr>
                </a:solidFill>
                <a:latin typeface="Times New Roman" pitchFamily="18" charset="0"/>
                <a:ea typeface="Roboto" panose="02000000000000000000" pitchFamily="2" charset="0"/>
                <a:cs typeface="Times New Roman" pitchFamily="18" charset="0"/>
              </a:rPr>
              <a:t> </a:t>
            </a:r>
            <a:r>
              <a:rPr lang="en-US" sz="2400" dirty="0" err="1">
                <a:solidFill>
                  <a:schemeClr val="accent1">
                    <a:lumMod val="50000"/>
                  </a:schemeClr>
                </a:solidFill>
                <a:latin typeface="Times New Roman" pitchFamily="18" charset="0"/>
                <a:ea typeface="Roboto" panose="02000000000000000000" pitchFamily="2" charset="0"/>
                <a:cs typeface="Times New Roman" pitchFamily="18" charset="0"/>
              </a:rPr>
              <a:t>nhạc</a:t>
            </a:r>
            <a:r>
              <a:rPr lang="en-US" sz="2400" dirty="0">
                <a:solidFill>
                  <a:schemeClr val="accent1">
                    <a:lumMod val="50000"/>
                  </a:schemeClr>
                </a:solidFill>
                <a:latin typeface="Times New Roman" pitchFamily="18" charset="0"/>
                <a:ea typeface="Roboto" panose="02000000000000000000" pitchFamily="2" charset="0"/>
                <a:cs typeface="Times New Roman" pitchFamily="18" charset="0"/>
              </a:rPr>
              <a:t> </a:t>
            </a:r>
            <a:r>
              <a:rPr lang="en-US" sz="2400" dirty="0" err="1">
                <a:solidFill>
                  <a:schemeClr val="accent1">
                    <a:lumMod val="50000"/>
                  </a:schemeClr>
                </a:solidFill>
                <a:latin typeface="Times New Roman" pitchFamily="18" charset="0"/>
                <a:ea typeface="Roboto" panose="02000000000000000000" pitchFamily="2" charset="0"/>
                <a:cs typeface="Times New Roman" pitchFamily="18" charset="0"/>
              </a:rPr>
              <a:t>của</a:t>
            </a:r>
            <a:r>
              <a:rPr lang="en-US" sz="2400" dirty="0">
                <a:solidFill>
                  <a:schemeClr val="accent1">
                    <a:lumMod val="50000"/>
                  </a:schemeClr>
                </a:solidFill>
                <a:latin typeface="Times New Roman" pitchFamily="18" charset="0"/>
                <a:ea typeface="Roboto" panose="02000000000000000000" pitchFamily="2" charset="0"/>
                <a:cs typeface="Times New Roman" pitchFamily="18" charset="0"/>
              </a:rPr>
              <a:t> </a:t>
            </a:r>
            <a:r>
              <a:rPr lang="en-US" sz="2400" dirty="0" err="1">
                <a:solidFill>
                  <a:schemeClr val="accent1">
                    <a:lumMod val="50000"/>
                  </a:schemeClr>
                </a:solidFill>
                <a:latin typeface="Times New Roman" pitchFamily="18" charset="0"/>
                <a:ea typeface="Roboto" panose="02000000000000000000" pitchFamily="2" charset="0"/>
                <a:cs typeface="Times New Roman" pitchFamily="18" charset="0"/>
              </a:rPr>
              <a:t>nhóm</a:t>
            </a:r>
            <a:r>
              <a:rPr lang="en-US" sz="2400" dirty="0">
                <a:solidFill>
                  <a:schemeClr val="accent1">
                    <a:lumMod val="50000"/>
                  </a:schemeClr>
                </a:solidFill>
                <a:latin typeface="Times New Roman" pitchFamily="18" charset="0"/>
                <a:ea typeface="Roboto" panose="02000000000000000000" pitchFamily="2" charset="0"/>
                <a:cs typeface="Times New Roman" pitchFamily="18" charset="0"/>
              </a:rPr>
              <a:t>/</a:t>
            </a:r>
            <a:r>
              <a:rPr lang="en-US" sz="2400" dirty="0" err="1">
                <a:solidFill>
                  <a:schemeClr val="accent1">
                    <a:lumMod val="50000"/>
                  </a:schemeClr>
                </a:solidFill>
                <a:latin typeface="Times New Roman" pitchFamily="18" charset="0"/>
                <a:ea typeface="Roboto" panose="02000000000000000000" pitchFamily="2" charset="0"/>
                <a:cs typeface="Times New Roman" pitchFamily="18" charset="0"/>
              </a:rPr>
              <a:t>lớp</a:t>
            </a:r>
            <a:endParaRPr lang="en-US" sz="2400" dirty="0">
              <a:solidFill>
                <a:schemeClr val="accent1">
                  <a:lumMod val="50000"/>
                </a:schemeClr>
              </a:solidFill>
              <a:latin typeface="Times New Roman" pitchFamily="18" charset="0"/>
              <a:ea typeface="Roboto" panose="02000000000000000000" pitchFamily="2" charset="0"/>
              <a:cs typeface="Times New Roman" pitchFamily="18" charset="0"/>
            </a:endParaRPr>
          </a:p>
        </p:txBody>
      </p:sp>
    </p:spTree>
    <p:extLst>
      <p:ext uri="{BB962C8B-B14F-4D97-AF65-F5344CB8AC3E}">
        <p14:creationId xmlns:p14="http://schemas.microsoft.com/office/powerpoint/2010/main" val="2309969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down)">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2" grpId="0" animBg="1"/>
      <p:bldP spid="3" grpId="0" animBg="1"/>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FBDD5EB-C001-0E4B-24F3-832FF6B57EEB}"/>
              </a:ext>
            </a:extLst>
          </p:cNvPr>
          <p:cNvSpPr/>
          <p:nvPr/>
        </p:nvSpPr>
        <p:spPr>
          <a:xfrm>
            <a:off x="4115780" y="260648"/>
            <a:ext cx="7704856" cy="1780551"/>
          </a:xfrm>
          <a:prstGeom prst="rect">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b="1" dirty="0" err="1">
                <a:solidFill>
                  <a:schemeClr val="accent2">
                    <a:lumMod val="75000"/>
                  </a:schemeClr>
                </a:solidFill>
                <a:latin typeface="Times New Roman" pitchFamily="18" charset="0"/>
                <a:ea typeface="Roboto" panose="02000000000000000000" pitchFamily="2" charset="0"/>
                <a:cs typeface="Times New Roman" pitchFamily="18" charset="0"/>
              </a:rPr>
              <a:t>Hoạt</a:t>
            </a:r>
            <a:r>
              <a:rPr lang="en-US" sz="2000" b="1"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b="1" dirty="0" err="1">
                <a:solidFill>
                  <a:schemeClr val="accent2">
                    <a:lumMod val="75000"/>
                  </a:schemeClr>
                </a:solidFill>
                <a:latin typeface="Times New Roman" pitchFamily="18" charset="0"/>
                <a:ea typeface="Roboto" panose="02000000000000000000" pitchFamily="2" charset="0"/>
                <a:cs typeface="Times New Roman" pitchFamily="18" charset="0"/>
              </a:rPr>
              <a:t>động</a:t>
            </a:r>
            <a:r>
              <a:rPr lang="en-US" sz="2000" b="1"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b="1" dirty="0" err="1">
                <a:solidFill>
                  <a:schemeClr val="accent2">
                    <a:lumMod val="75000"/>
                  </a:schemeClr>
                </a:solidFill>
                <a:latin typeface="Times New Roman" pitchFamily="18" charset="0"/>
                <a:ea typeface="Roboto" panose="02000000000000000000" pitchFamily="2" charset="0"/>
                <a:cs typeface="Times New Roman" pitchFamily="18" charset="0"/>
              </a:rPr>
              <a:t>học</a:t>
            </a:r>
            <a:r>
              <a:rPr lang="en-US" sz="2000" b="1"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Khi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tổ</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chức</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hoạt</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động</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học</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giáo</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viên</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cần</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tiến</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hành</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theo</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phương</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châm</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Học</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mà</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chơi</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chơi</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mà</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học</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áp</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dụng</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các</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phương</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pháp</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giáo</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dục</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theo</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chương</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trình</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giáo</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dục</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mầm</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non,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linh</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hoạt</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hình</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thức</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tổ</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chức</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theo</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điều</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kiện</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thực</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tế</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tránh</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áp</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đặt</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trẻ</a:t>
            </a:r>
            <a:endParaRPr lang="en-US" sz="2000" dirty="0">
              <a:solidFill>
                <a:schemeClr val="accent2">
                  <a:lumMod val="75000"/>
                </a:schemeClr>
              </a:solidFill>
              <a:latin typeface="Times New Roman" pitchFamily="18" charset="0"/>
              <a:ea typeface="Roboto" panose="02000000000000000000" pitchFamily="2" charset="0"/>
              <a:cs typeface="Times New Roman" pitchFamily="18" charset="0"/>
            </a:endParaRPr>
          </a:p>
        </p:txBody>
      </p:sp>
      <p:sp>
        <p:nvSpPr>
          <p:cNvPr id="8" name="Oval 7">
            <a:extLst>
              <a:ext uri="{FF2B5EF4-FFF2-40B4-BE49-F238E27FC236}">
                <a16:creationId xmlns:a16="http://schemas.microsoft.com/office/drawing/2014/main" id="{DA088BF0-859A-8C5D-7824-77EB5C41910F}"/>
              </a:ext>
            </a:extLst>
          </p:cNvPr>
          <p:cNvSpPr/>
          <p:nvPr/>
        </p:nvSpPr>
        <p:spPr>
          <a:xfrm>
            <a:off x="119336" y="1700808"/>
            <a:ext cx="3240360" cy="3209485"/>
          </a:xfrm>
          <a:prstGeom prst="ellipse">
            <a:avLst/>
          </a:prstGeom>
          <a:solidFill>
            <a:srgbClr val="FFFF00"/>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Times New Roman" pitchFamily="18" charset="0"/>
                <a:ea typeface="Roboto Black" panose="02000000000000000000" pitchFamily="2" charset="0"/>
                <a:cs typeface="Times New Roman" pitchFamily="18" charset="0"/>
              </a:rPr>
              <a:t>Hoạt</a:t>
            </a:r>
            <a:r>
              <a:rPr lang="en-US" sz="2800" b="1" dirty="0">
                <a:solidFill>
                  <a:schemeClr val="tx1"/>
                </a:solidFill>
                <a:latin typeface="Times New Roman" pitchFamily="18" charset="0"/>
                <a:ea typeface="Roboto Black" panose="02000000000000000000" pitchFamily="2" charset="0"/>
                <a:cs typeface="Times New Roman" pitchFamily="18" charset="0"/>
              </a:rPr>
              <a:t> </a:t>
            </a:r>
            <a:r>
              <a:rPr lang="en-US" sz="2800" b="1" dirty="0" err="1">
                <a:solidFill>
                  <a:schemeClr val="tx1"/>
                </a:solidFill>
                <a:latin typeface="Times New Roman" pitchFamily="18" charset="0"/>
                <a:ea typeface="Roboto Black" panose="02000000000000000000" pitchFamily="2" charset="0"/>
                <a:cs typeface="Times New Roman" pitchFamily="18" charset="0"/>
              </a:rPr>
              <a:t>động</a:t>
            </a:r>
            <a:r>
              <a:rPr lang="en-US" sz="2800" b="1" dirty="0">
                <a:solidFill>
                  <a:schemeClr val="tx1"/>
                </a:solidFill>
                <a:latin typeface="Times New Roman" pitchFamily="18" charset="0"/>
                <a:ea typeface="Roboto Black" panose="02000000000000000000" pitchFamily="2" charset="0"/>
                <a:cs typeface="Times New Roman" pitchFamily="18" charset="0"/>
              </a:rPr>
              <a:t> 5: </a:t>
            </a:r>
            <a:r>
              <a:rPr lang="en-US" sz="2800" b="1" dirty="0" err="1">
                <a:solidFill>
                  <a:schemeClr val="tx1"/>
                </a:solidFill>
                <a:latin typeface="Times New Roman" pitchFamily="18" charset="0"/>
                <a:ea typeface="Roboto Black" panose="02000000000000000000" pitchFamily="2" charset="0"/>
                <a:cs typeface="Times New Roman" pitchFamily="18" charset="0"/>
              </a:rPr>
              <a:t>Tổ</a:t>
            </a:r>
            <a:r>
              <a:rPr lang="en-US" sz="2800" b="1" dirty="0">
                <a:solidFill>
                  <a:schemeClr val="tx1"/>
                </a:solidFill>
                <a:latin typeface="Times New Roman" pitchFamily="18" charset="0"/>
                <a:ea typeface="Roboto Black" panose="02000000000000000000" pitchFamily="2" charset="0"/>
                <a:cs typeface="Times New Roman" pitchFamily="18" charset="0"/>
              </a:rPr>
              <a:t> </a:t>
            </a:r>
            <a:r>
              <a:rPr lang="en-US" sz="2800" b="1" dirty="0" err="1">
                <a:solidFill>
                  <a:schemeClr val="tx1"/>
                </a:solidFill>
                <a:latin typeface="Times New Roman" pitchFamily="18" charset="0"/>
                <a:ea typeface="Roboto Black" panose="02000000000000000000" pitchFamily="2" charset="0"/>
                <a:cs typeface="Times New Roman" pitchFamily="18" charset="0"/>
              </a:rPr>
              <a:t>chức</a:t>
            </a:r>
            <a:r>
              <a:rPr lang="en-US" sz="2800" b="1" dirty="0">
                <a:solidFill>
                  <a:schemeClr val="tx1"/>
                </a:solidFill>
                <a:latin typeface="Times New Roman" pitchFamily="18" charset="0"/>
                <a:ea typeface="Roboto Black" panose="02000000000000000000" pitchFamily="2" charset="0"/>
                <a:cs typeface="Times New Roman" pitchFamily="18" charset="0"/>
              </a:rPr>
              <a:t> </a:t>
            </a:r>
            <a:r>
              <a:rPr lang="en-US" sz="2800" b="1" dirty="0" err="1">
                <a:solidFill>
                  <a:schemeClr val="tx1"/>
                </a:solidFill>
                <a:latin typeface="Times New Roman" pitchFamily="18" charset="0"/>
                <a:ea typeface="Roboto Black" panose="02000000000000000000" pitchFamily="2" charset="0"/>
                <a:cs typeface="Times New Roman" pitchFamily="18" charset="0"/>
              </a:rPr>
              <a:t>giáo</a:t>
            </a:r>
            <a:r>
              <a:rPr lang="en-US" sz="2800" b="1" dirty="0">
                <a:solidFill>
                  <a:schemeClr val="tx1"/>
                </a:solidFill>
                <a:latin typeface="Times New Roman" pitchFamily="18" charset="0"/>
                <a:ea typeface="Roboto Black" panose="02000000000000000000" pitchFamily="2" charset="0"/>
                <a:cs typeface="Times New Roman" pitchFamily="18" charset="0"/>
              </a:rPr>
              <a:t> </a:t>
            </a:r>
            <a:r>
              <a:rPr lang="en-US" sz="2800" b="1" dirty="0" err="1">
                <a:solidFill>
                  <a:schemeClr val="tx1"/>
                </a:solidFill>
                <a:latin typeface="Times New Roman" pitchFamily="18" charset="0"/>
                <a:ea typeface="Roboto Black" panose="02000000000000000000" pitchFamily="2" charset="0"/>
                <a:cs typeface="Times New Roman" pitchFamily="18" charset="0"/>
              </a:rPr>
              <a:t>dục</a:t>
            </a:r>
            <a:r>
              <a:rPr lang="en-US" sz="2800" b="1" dirty="0">
                <a:solidFill>
                  <a:schemeClr val="tx1"/>
                </a:solidFill>
                <a:latin typeface="Times New Roman" pitchFamily="18" charset="0"/>
                <a:ea typeface="Roboto Black" panose="02000000000000000000" pitchFamily="2" charset="0"/>
                <a:cs typeface="Times New Roman" pitchFamily="18" charset="0"/>
              </a:rPr>
              <a:t> </a:t>
            </a:r>
            <a:r>
              <a:rPr lang="en-US" sz="2800" b="1" dirty="0" err="1">
                <a:solidFill>
                  <a:schemeClr val="tx1"/>
                </a:solidFill>
                <a:latin typeface="Times New Roman" pitchFamily="18" charset="0"/>
                <a:ea typeface="Roboto Black" panose="02000000000000000000" pitchFamily="2" charset="0"/>
                <a:cs typeface="Times New Roman" pitchFamily="18" charset="0"/>
              </a:rPr>
              <a:t>âm</a:t>
            </a:r>
            <a:r>
              <a:rPr lang="en-US" sz="2800" b="1" dirty="0">
                <a:solidFill>
                  <a:schemeClr val="tx1"/>
                </a:solidFill>
                <a:latin typeface="Times New Roman" pitchFamily="18" charset="0"/>
                <a:ea typeface="Roboto Black" panose="02000000000000000000" pitchFamily="2" charset="0"/>
                <a:cs typeface="Times New Roman" pitchFamily="18" charset="0"/>
              </a:rPr>
              <a:t> </a:t>
            </a:r>
            <a:r>
              <a:rPr lang="en-US" sz="2800" b="1" dirty="0" err="1">
                <a:solidFill>
                  <a:schemeClr val="tx1"/>
                </a:solidFill>
                <a:latin typeface="Times New Roman" pitchFamily="18" charset="0"/>
                <a:ea typeface="Roboto Black" panose="02000000000000000000" pitchFamily="2" charset="0"/>
                <a:cs typeface="Times New Roman" pitchFamily="18" charset="0"/>
              </a:rPr>
              <a:t>nhạc</a:t>
            </a:r>
            <a:r>
              <a:rPr lang="en-US" sz="2800" b="1" dirty="0">
                <a:solidFill>
                  <a:schemeClr val="tx1"/>
                </a:solidFill>
                <a:latin typeface="Times New Roman" pitchFamily="18" charset="0"/>
                <a:ea typeface="Roboto Black" panose="02000000000000000000" pitchFamily="2" charset="0"/>
                <a:cs typeface="Times New Roman" pitchFamily="18" charset="0"/>
              </a:rPr>
              <a:t> </a:t>
            </a:r>
            <a:r>
              <a:rPr lang="vi-VN" sz="2800" b="1" dirty="0">
                <a:solidFill>
                  <a:schemeClr val="tx1"/>
                </a:solidFill>
                <a:latin typeface="Times New Roman" pitchFamily="18" charset="0"/>
                <a:ea typeface="Roboto Black" panose="02000000000000000000" pitchFamily="2" charset="0"/>
                <a:cs typeface="Times New Roman" pitchFamily="18" charset="0"/>
              </a:rPr>
              <a:t>theo tiếp cận đa văn hoá </a:t>
            </a:r>
            <a:endParaRPr lang="en-US" sz="2800" dirty="0">
              <a:solidFill>
                <a:schemeClr val="tx1"/>
              </a:solidFill>
              <a:latin typeface="Times New Roman" pitchFamily="18" charset="0"/>
              <a:ea typeface="Roboto Black" panose="02000000000000000000" pitchFamily="2" charset="0"/>
              <a:cs typeface="Times New Roman" pitchFamily="18" charset="0"/>
            </a:endParaRPr>
          </a:p>
        </p:txBody>
      </p:sp>
      <p:cxnSp>
        <p:nvCxnSpPr>
          <p:cNvPr id="4" name="Straight Arrow Connector 3">
            <a:extLst>
              <a:ext uri="{FF2B5EF4-FFF2-40B4-BE49-F238E27FC236}">
                <a16:creationId xmlns:a16="http://schemas.microsoft.com/office/drawing/2014/main" id="{A05243DB-F2E3-10D8-2D70-9432E0AA3F75}"/>
              </a:ext>
            </a:extLst>
          </p:cNvPr>
          <p:cNvCxnSpPr>
            <a:cxnSpLocks/>
            <a:stCxn id="8" idx="6"/>
            <a:endCxn id="9" idx="1"/>
          </p:cNvCxnSpPr>
          <p:nvPr/>
        </p:nvCxnSpPr>
        <p:spPr>
          <a:xfrm flipV="1">
            <a:off x="3359696" y="1150924"/>
            <a:ext cx="756084" cy="2154627"/>
          </a:xfrm>
          <a:prstGeom prst="straightConnector1">
            <a:avLst/>
          </a:prstGeom>
          <a:ln w="1905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5A1589EC-58B7-C6AE-5770-A910E9E73F19}"/>
              </a:ext>
            </a:extLst>
          </p:cNvPr>
          <p:cNvSpPr/>
          <p:nvPr/>
        </p:nvSpPr>
        <p:spPr>
          <a:xfrm>
            <a:off x="4115780" y="2439493"/>
            <a:ext cx="7704856" cy="1878140"/>
          </a:xfrm>
          <a:prstGeom prst="rect">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err="1">
                <a:solidFill>
                  <a:schemeClr val="accent2">
                    <a:lumMod val="75000"/>
                  </a:schemeClr>
                </a:solidFill>
                <a:latin typeface="Times New Roman" pitchFamily="18" charset="0"/>
                <a:ea typeface="Roboto" panose="02000000000000000000" pitchFamily="2" charset="0"/>
                <a:cs typeface="Times New Roman" pitchFamily="18" charset="0"/>
              </a:rPr>
              <a:t>Tích</a:t>
            </a:r>
            <a:r>
              <a:rPr lang="en-US" sz="2000" b="1"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b="1" dirty="0" err="1">
                <a:solidFill>
                  <a:schemeClr val="accent2">
                    <a:lumMod val="75000"/>
                  </a:schemeClr>
                </a:solidFill>
                <a:latin typeface="Times New Roman" pitchFamily="18" charset="0"/>
                <a:ea typeface="Roboto" panose="02000000000000000000" pitchFamily="2" charset="0"/>
                <a:cs typeface="Times New Roman" pitchFamily="18" charset="0"/>
              </a:rPr>
              <a:t>hợp</a:t>
            </a:r>
            <a:r>
              <a:rPr lang="en-US" sz="2000" b="1"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b="1" dirty="0" err="1">
                <a:solidFill>
                  <a:schemeClr val="accent2">
                    <a:lumMod val="75000"/>
                  </a:schemeClr>
                </a:solidFill>
                <a:latin typeface="Times New Roman" pitchFamily="18" charset="0"/>
                <a:ea typeface="Roboto" panose="02000000000000000000" pitchFamily="2" charset="0"/>
                <a:cs typeface="Times New Roman" pitchFamily="18" charset="0"/>
              </a:rPr>
              <a:t>nội</a:t>
            </a:r>
            <a:r>
              <a:rPr lang="en-US" sz="2000" b="1" dirty="0">
                <a:solidFill>
                  <a:schemeClr val="accent2">
                    <a:lumMod val="75000"/>
                  </a:schemeClr>
                </a:solidFill>
                <a:latin typeface="Times New Roman" pitchFamily="18" charset="0"/>
                <a:ea typeface="Roboto" panose="02000000000000000000" pitchFamily="2" charset="0"/>
                <a:cs typeface="Times New Roman" pitchFamily="18" charset="0"/>
              </a:rPr>
              <a:t> dung </a:t>
            </a:r>
            <a:r>
              <a:rPr lang="en-US" sz="2000" b="1" dirty="0" err="1">
                <a:solidFill>
                  <a:schemeClr val="accent2">
                    <a:lumMod val="75000"/>
                  </a:schemeClr>
                </a:solidFill>
                <a:latin typeface="Times New Roman" pitchFamily="18" charset="0"/>
                <a:ea typeface="Roboto" panose="02000000000000000000" pitchFamily="2" charset="0"/>
                <a:cs typeface="Times New Roman" pitchFamily="18" charset="0"/>
              </a:rPr>
              <a:t>giáo</a:t>
            </a:r>
            <a:r>
              <a:rPr lang="en-US" sz="2000" b="1"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b="1" dirty="0" err="1">
                <a:solidFill>
                  <a:schemeClr val="accent2">
                    <a:lumMod val="75000"/>
                  </a:schemeClr>
                </a:solidFill>
                <a:latin typeface="Times New Roman" pitchFamily="18" charset="0"/>
                <a:ea typeface="Roboto" panose="02000000000000000000" pitchFamily="2" charset="0"/>
                <a:cs typeface="Times New Roman" pitchFamily="18" charset="0"/>
              </a:rPr>
              <a:t>dục</a:t>
            </a:r>
            <a:r>
              <a:rPr lang="en-US" sz="2000" b="1"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b="1" dirty="0" err="1">
                <a:solidFill>
                  <a:schemeClr val="accent2">
                    <a:lumMod val="75000"/>
                  </a:schemeClr>
                </a:solidFill>
                <a:latin typeface="Times New Roman" pitchFamily="18" charset="0"/>
                <a:ea typeface="Roboto" panose="02000000000000000000" pitchFamily="2" charset="0"/>
                <a:cs typeface="Times New Roman" pitchFamily="18" charset="0"/>
              </a:rPr>
              <a:t>âm</a:t>
            </a:r>
            <a:r>
              <a:rPr lang="en-US" sz="2000" b="1"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b="1" dirty="0" err="1">
                <a:solidFill>
                  <a:schemeClr val="accent2">
                    <a:lumMod val="75000"/>
                  </a:schemeClr>
                </a:solidFill>
                <a:latin typeface="Times New Roman" pitchFamily="18" charset="0"/>
                <a:ea typeface="Roboto" panose="02000000000000000000" pitchFamily="2" charset="0"/>
                <a:cs typeface="Times New Roman" pitchFamily="18" charset="0"/>
              </a:rPr>
              <a:t>nhạc</a:t>
            </a:r>
            <a:r>
              <a:rPr lang="en-US" sz="2000" b="1" dirty="0">
                <a:solidFill>
                  <a:schemeClr val="accent2">
                    <a:lumMod val="75000"/>
                  </a:schemeClr>
                </a:solidFill>
                <a:latin typeface="Times New Roman" pitchFamily="18" charset="0"/>
                <a:ea typeface="Roboto" panose="02000000000000000000" pitchFamily="2" charset="0"/>
                <a:cs typeface="Times New Roman" pitchFamily="18" charset="0"/>
              </a:rPr>
              <a:t> qua </a:t>
            </a:r>
            <a:r>
              <a:rPr lang="en-US" sz="2000" b="1" dirty="0" err="1">
                <a:solidFill>
                  <a:schemeClr val="accent2">
                    <a:lumMod val="75000"/>
                  </a:schemeClr>
                </a:solidFill>
                <a:latin typeface="Times New Roman" pitchFamily="18" charset="0"/>
                <a:ea typeface="Roboto" panose="02000000000000000000" pitchFamily="2" charset="0"/>
                <a:cs typeface="Times New Roman" pitchFamily="18" charset="0"/>
              </a:rPr>
              <a:t>các</a:t>
            </a:r>
            <a:r>
              <a:rPr lang="en-US" sz="2000" b="1"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b="1" dirty="0" err="1">
                <a:solidFill>
                  <a:schemeClr val="accent2">
                    <a:lumMod val="75000"/>
                  </a:schemeClr>
                </a:solidFill>
                <a:latin typeface="Times New Roman" pitchFamily="18" charset="0"/>
                <a:ea typeface="Roboto" panose="02000000000000000000" pitchFamily="2" charset="0"/>
                <a:cs typeface="Times New Roman" pitchFamily="18" charset="0"/>
              </a:rPr>
              <a:t>hoạt</a:t>
            </a:r>
            <a:r>
              <a:rPr lang="en-US" sz="2000" b="1"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b="1" dirty="0" err="1">
                <a:solidFill>
                  <a:schemeClr val="accent2">
                    <a:lumMod val="75000"/>
                  </a:schemeClr>
                </a:solidFill>
                <a:latin typeface="Times New Roman" pitchFamily="18" charset="0"/>
                <a:ea typeface="Roboto" panose="02000000000000000000" pitchFamily="2" charset="0"/>
                <a:cs typeface="Times New Roman" pitchFamily="18" charset="0"/>
              </a:rPr>
              <a:t>động</a:t>
            </a:r>
            <a:r>
              <a:rPr lang="en-US" sz="2000" b="1"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b="1" dirty="0" err="1">
                <a:solidFill>
                  <a:schemeClr val="accent2">
                    <a:lumMod val="75000"/>
                  </a:schemeClr>
                </a:solidFill>
                <a:latin typeface="Times New Roman" pitchFamily="18" charset="0"/>
                <a:ea typeface="Roboto" panose="02000000000000000000" pitchFamily="2" charset="0"/>
                <a:cs typeface="Times New Roman" pitchFamily="18" charset="0"/>
              </a:rPr>
              <a:t>học</a:t>
            </a:r>
            <a:r>
              <a:rPr lang="en-US" sz="2000" b="1"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b="1" dirty="0" err="1">
                <a:solidFill>
                  <a:schemeClr val="accent2">
                    <a:lumMod val="75000"/>
                  </a:schemeClr>
                </a:solidFill>
                <a:latin typeface="Times New Roman" pitchFamily="18" charset="0"/>
                <a:ea typeface="Roboto" panose="02000000000000000000" pitchFamily="2" charset="0"/>
                <a:cs typeface="Times New Roman" pitchFamily="18" charset="0"/>
              </a:rPr>
              <a:t>của</a:t>
            </a:r>
            <a:r>
              <a:rPr lang="en-US" sz="2000" b="1"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b="1" dirty="0" err="1">
                <a:solidFill>
                  <a:schemeClr val="accent2">
                    <a:lumMod val="75000"/>
                  </a:schemeClr>
                </a:solidFill>
                <a:latin typeface="Times New Roman" pitchFamily="18" charset="0"/>
                <a:ea typeface="Roboto" panose="02000000000000000000" pitchFamily="2" charset="0"/>
                <a:cs typeface="Times New Roman" pitchFamily="18" charset="0"/>
              </a:rPr>
              <a:t>các</a:t>
            </a:r>
            <a:r>
              <a:rPr lang="en-US" sz="2000" b="1"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b="1" dirty="0" err="1">
                <a:solidFill>
                  <a:schemeClr val="accent2">
                    <a:lumMod val="75000"/>
                  </a:schemeClr>
                </a:solidFill>
                <a:latin typeface="Times New Roman" pitchFamily="18" charset="0"/>
                <a:ea typeface="Roboto" panose="02000000000000000000" pitchFamily="2" charset="0"/>
                <a:cs typeface="Times New Roman" pitchFamily="18" charset="0"/>
              </a:rPr>
              <a:t>lĩnh</a:t>
            </a:r>
            <a:r>
              <a:rPr lang="en-US" sz="2000" b="1"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b="1" dirty="0" err="1">
                <a:solidFill>
                  <a:schemeClr val="accent2">
                    <a:lumMod val="75000"/>
                  </a:schemeClr>
                </a:solidFill>
                <a:latin typeface="Times New Roman" pitchFamily="18" charset="0"/>
                <a:ea typeface="Roboto" panose="02000000000000000000" pitchFamily="2" charset="0"/>
                <a:cs typeface="Times New Roman" pitchFamily="18" charset="0"/>
              </a:rPr>
              <a:t>vực</a:t>
            </a:r>
            <a:r>
              <a:rPr lang="en-US" sz="2000" b="1"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b="1" dirty="0" err="1">
                <a:solidFill>
                  <a:schemeClr val="accent2">
                    <a:lumMod val="75000"/>
                  </a:schemeClr>
                </a:solidFill>
                <a:latin typeface="Times New Roman" pitchFamily="18" charset="0"/>
                <a:ea typeface="Roboto" panose="02000000000000000000" pitchFamily="2" charset="0"/>
                <a:cs typeface="Times New Roman" pitchFamily="18" charset="0"/>
              </a:rPr>
              <a:t>phát</a:t>
            </a:r>
            <a:r>
              <a:rPr lang="en-US" sz="2000" b="1"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b="1" dirty="0" err="1">
                <a:solidFill>
                  <a:schemeClr val="accent2">
                    <a:lumMod val="75000"/>
                  </a:schemeClr>
                </a:solidFill>
                <a:latin typeface="Times New Roman" pitchFamily="18" charset="0"/>
                <a:ea typeface="Roboto" panose="02000000000000000000" pitchFamily="2" charset="0"/>
                <a:cs typeface="Times New Roman" pitchFamily="18" charset="0"/>
              </a:rPr>
              <a:t>triển</a:t>
            </a:r>
            <a:r>
              <a:rPr lang="en-US" sz="2000" b="1"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b="1" dirty="0" err="1">
                <a:solidFill>
                  <a:schemeClr val="accent2">
                    <a:lumMod val="75000"/>
                  </a:schemeClr>
                </a:solidFill>
                <a:latin typeface="Times New Roman" pitchFamily="18" charset="0"/>
                <a:ea typeface="Roboto" panose="02000000000000000000" pitchFamily="2" charset="0"/>
                <a:cs typeface="Times New Roman" pitchFamily="18" charset="0"/>
              </a:rPr>
              <a:t>khác</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p>
          <a:p>
            <a:r>
              <a:rPr lang="en-US" sz="2000" b="1"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b="1" dirty="0" err="1">
                <a:solidFill>
                  <a:schemeClr val="accent2">
                    <a:lumMod val="75000"/>
                  </a:schemeClr>
                </a:solidFill>
                <a:latin typeface="Times New Roman" pitchFamily="18" charset="0"/>
                <a:ea typeface="Roboto" panose="02000000000000000000" pitchFamily="2" charset="0"/>
                <a:cs typeface="Times New Roman" pitchFamily="18" charset="0"/>
              </a:rPr>
              <a:t>Hoạt</a:t>
            </a:r>
            <a:r>
              <a:rPr lang="en-US" sz="2000" b="1"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b="1" dirty="0" err="1">
                <a:solidFill>
                  <a:schemeClr val="accent2">
                    <a:lumMod val="75000"/>
                  </a:schemeClr>
                </a:solidFill>
                <a:latin typeface="Times New Roman" pitchFamily="18" charset="0"/>
                <a:ea typeface="Roboto" panose="02000000000000000000" pitchFamily="2" charset="0"/>
                <a:cs typeface="Times New Roman" pitchFamily="18" charset="0"/>
              </a:rPr>
              <a:t>động</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b="1" dirty="0" err="1">
                <a:solidFill>
                  <a:schemeClr val="accent2">
                    <a:lumMod val="75000"/>
                  </a:schemeClr>
                </a:solidFill>
                <a:latin typeface="Times New Roman" pitchFamily="18" charset="0"/>
                <a:ea typeface="Roboto" panose="02000000000000000000" pitchFamily="2" charset="0"/>
                <a:cs typeface="Times New Roman" pitchFamily="18" charset="0"/>
              </a:rPr>
              <a:t>vui</a:t>
            </a:r>
            <a:r>
              <a:rPr lang="en-US" sz="2000" b="1"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b="1" dirty="0" err="1">
                <a:solidFill>
                  <a:schemeClr val="accent2">
                    <a:lumMod val="75000"/>
                  </a:schemeClr>
                </a:solidFill>
                <a:latin typeface="Times New Roman" pitchFamily="18" charset="0"/>
                <a:ea typeface="Roboto" panose="02000000000000000000" pitchFamily="2" charset="0"/>
                <a:cs typeface="Times New Roman" pitchFamily="18" charset="0"/>
              </a:rPr>
              <a:t>chơi</a:t>
            </a:r>
            <a:r>
              <a:rPr lang="en-US" sz="2000" b="1" dirty="0">
                <a:solidFill>
                  <a:schemeClr val="accent2">
                    <a:lumMod val="75000"/>
                  </a:schemeClr>
                </a:solidFill>
                <a:latin typeface="Times New Roman" pitchFamily="18" charset="0"/>
                <a:ea typeface="Roboto" panose="02000000000000000000" pitchFamily="2" charset="0"/>
                <a:cs typeface="Times New Roman" pitchFamily="18" charset="0"/>
              </a:rPr>
              <a:t>:</a:t>
            </a:r>
          </a:p>
          <a:p>
            <a:r>
              <a:rPr lang="en-US" sz="2000" b="1" i="1"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b="1" i="1" dirty="0" err="1">
                <a:solidFill>
                  <a:schemeClr val="accent2">
                    <a:lumMod val="75000"/>
                  </a:schemeClr>
                </a:solidFill>
                <a:latin typeface="Times New Roman" pitchFamily="18" charset="0"/>
                <a:ea typeface="Roboto" panose="02000000000000000000" pitchFamily="2" charset="0"/>
                <a:cs typeface="Times New Roman" pitchFamily="18" charset="0"/>
              </a:rPr>
              <a:t>Hoạt</a:t>
            </a:r>
            <a:r>
              <a:rPr lang="en-US" sz="2000" b="1" i="1"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b="1" i="1" dirty="0" err="1">
                <a:solidFill>
                  <a:schemeClr val="accent2">
                    <a:lumMod val="75000"/>
                  </a:schemeClr>
                </a:solidFill>
                <a:latin typeface="Times New Roman" pitchFamily="18" charset="0"/>
                <a:ea typeface="Roboto" panose="02000000000000000000" pitchFamily="2" charset="0"/>
                <a:cs typeface="Times New Roman" pitchFamily="18" charset="0"/>
              </a:rPr>
              <a:t>động</a:t>
            </a:r>
            <a:r>
              <a:rPr lang="en-US" sz="2000" b="1" i="1"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b="1" i="1" dirty="0" err="1">
                <a:solidFill>
                  <a:schemeClr val="accent2">
                    <a:lumMod val="75000"/>
                  </a:schemeClr>
                </a:solidFill>
                <a:latin typeface="Times New Roman" pitchFamily="18" charset="0"/>
                <a:ea typeface="Roboto" panose="02000000000000000000" pitchFamily="2" charset="0"/>
                <a:cs typeface="Times New Roman" pitchFamily="18" charset="0"/>
              </a:rPr>
              <a:t>chơi</a:t>
            </a:r>
            <a:r>
              <a:rPr lang="en-US" sz="2000" b="1" i="1"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b="1" i="1" dirty="0" err="1">
                <a:solidFill>
                  <a:schemeClr val="accent2">
                    <a:lumMod val="75000"/>
                  </a:schemeClr>
                </a:solidFill>
                <a:latin typeface="Times New Roman" pitchFamily="18" charset="0"/>
                <a:ea typeface="Roboto" panose="02000000000000000000" pitchFamily="2" charset="0"/>
                <a:cs typeface="Times New Roman" pitchFamily="18" charset="0"/>
              </a:rPr>
              <a:t>ngoài</a:t>
            </a:r>
            <a:r>
              <a:rPr lang="en-US" sz="2000" b="1" i="1"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b="1" i="1" dirty="0" err="1">
                <a:solidFill>
                  <a:schemeClr val="accent2">
                    <a:lumMod val="75000"/>
                  </a:schemeClr>
                </a:solidFill>
                <a:latin typeface="Times New Roman" pitchFamily="18" charset="0"/>
                <a:ea typeface="Roboto" panose="02000000000000000000" pitchFamily="2" charset="0"/>
                <a:cs typeface="Times New Roman" pitchFamily="18" charset="0"/>
              </a:rPr>
              <a:t>trời</a:t>
            </a:r>
            <a:r>
              <a:rPr lang="en-US" sz="2000" dirty="0" smtClean="0">
                <a:solidFill>
                  <a:schemeClr val="accent2">
                    <a:lumMod val="75000"/>
                  </a:schemeClr>
                </a:solidFill>
                <a:latin typeface="Times New Roman" pitchFamily="18" charset="0"/>
                <a:ea typeface="Roboto" panose="02000000000000000000" pitchFamily="2" charset="0"/>
                <a:cs typeface="Times New Roman" pitchFamily="18" charset="0"/>
              </a:rPr>
              <a:t>: ( </a:t>
            </a:r>
            <a:r>
              <a:rPr lang="en-US" sz="2000" dirty="0" err="1" smtClean="0">
                <a:solidFill>
                  <a:schemeClr val="accent2">
                    <a:lumMod val="75000"/>
                  </a:schemeClr>
                </a:solidFill>
                <a:latin typeface="Times New Roman" pitchFamily="18" charset="0"/>
                <a:ea typeface="Roboto" panose="02000000000000000000" pitchFamily="2" charset="0"/>
                <a:cs typeface="Times New Roman" pitchFamily="18" charset="0"/>
              </a:rPr>
              <a:t>Bài</a:t>
            </a:r>
            <a:r>
              <a:rPr lang="en-US" sz="2000" dirty="0" smtClean="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smtClean="0">
                <a:solidFill>
                  <a:schemeClr val="accent2">
                    <a:lumMod val="75000"/>
                  </a:schemeClr>
                </a:solidFill>
                <a:latin typeface="Times New Roman" pitchFamily="18" charset="0"/>
                <a:ea typeface="Roboto" panose="02000000000000000000" pitchFamily="2" charset="0"/>
                <a:cs typeface="Times New Roman" pitchFamily="18" charset="0"/>
              </a:rPr>
              <a:t>hát</a:t>
            </a:r>
            <a:r>
              <a:rPr lang="en-US" sz="2000" dirty="0" smtClean="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smtClean="0">
                <a:solidFill>
                  <a:schemeClr val="accent2">
                    <a:lumMod val="75000"/>
                  </a:schemeClr>
                </a:solidFill>
                <a:latin typeface="Times New Roman" pitchFamily="18" charset="0"/>
                <a:ea typeface="Roboto" panose="02000000000000000000" pitchFamily="2" charset="0"/>
                <a:cs typeface="Times New Roman" pitchFamily="18" charset="0"/>
              </a:rPr>
              <a:t>Giờ</a:t>
            </a:r>
            <a:r>
              <a:rPr lang="en-US" sz="2000" dirty="0" smtClean="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smtClean="0">
                <a:solidFill>
                  <a:schemeClr val="accent2">
                    <a:lumMod val="75000"/>
                  </a:schemeClr>
                </a:solidFill>
                <a:latin typeface="Times New Roman" pitchFamily="18" charset="0"/>
                <a:ea typeface="Roboto" panose="02000000000000000000" pitchFamily="2" charset="0"/>
                <a:cs typeface="Times New Roman" pitchFamily="18" charset="0"/>
              </a:rPr>
              <a:t>chơi</a:t>
            </a:r>
            <a:r>
              <a:rPr lang="en-US" sz="2000" dirty="0" smtClean="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smtClean="0">
                <a:solidFill>
                  <a:schemeClr val="accent2">
                    <a:lumMod val="75000"/>
                  </a:schemeClr>
                </a:solidFill>
                <a:latin typeface="Times New Roman" pitchFamily="18" charset="0"/>
                <a:ea typeface="Roboto" panose="02000000000000000000" pitchFamily="2" charset="0"/>
                <a:cs typeface="Times New Roman" pitchFamily="18" charset="0"/>
              </a:rPr>
              <a:t>đến</a:t>
            </a:r>
            <a:r>
              <a:rPr lang="en-US" sz="2000" dirty="0" smtClean="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smtClean="0">
                <a:solidFill>
                  <a:schemeClr val="accent2">
                    <a:lumMod val="75000"/>
                  </a:schemeClr>
                </a:solidFill>
                <a:latin typeface="Times New Roman" pitchFamily="18" charset="0"/>
                <a:ea typeface="Roboto" panose="02000000000000000000" pitchFamily="2" charset="0"/>
                <a:cs typeface="Times New Roman" pitchFamily="18" charset="0"/>
              </a:rPr>
              <a:t>rồi</a:t>
            </a:r>
            <a:r>
              <a:rPr lang="en-US" sz="2000" dirty="0" smtClean="0">
                <a:solidFill>
                  <a:schemeClr val="accent2">
                    <a:lumMod val="75000"/>
                  </a:schemeClr>
                </a:solidFill>
                <a:latin typeface="Times New Roman" pitchFamily="18" charset="0"/>
                <a:ea typeface="Roboto" panose="02000000000000000000" pitchFamily="2" charset="0"/>
                <a:cs typeface="Times New Roman" pitchFamily="18" charset="0"/>
              </a:rPr>
              <a:t> </a:t>
            </a:r>
            <a:endParaRPr lang="en-US" sz="2000" dirty="0">
              <a:solidFill>
                <a:schemeClr val="accent2">
                  <a:lumMod val="75000"/>
                </a:schemeClr>
              </a:solidFill>
              <a:latin typeface="Times New Roman" pitchFamily="18" charset="0"/>
              <a:ea typeface="Roboto" panose="02000000000000000000" pitchFamily="2" charset="0"/>
              <a:cs typeface="Times New Roman" pitchFamily="18" charset="0"/>
            </a:endParaRPr>
          </a:p>
          <a:p>
            <a:r>
              <a:rPr lang="en-US" sz="2000" b="1"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b="1" i="1" dirty="0" err="1">
                <a:solidFill>
                  <a:schemeClr val="accent2">
                    <a:lumMod val="75000"/>
                  </a:schemeClr>
                </a:solidFill>
                <a:latin typeface="Times New Roman" pitchFamily="18" charset="0"/>
                <a:ea typeface="Roboto" panose="02000000000000000000" pitchFamily="2" charset="0"/>
                <a:cs typeface="Times New Roman" pitchFamily="18" charset="0"/>
              </a:rPr>
              <a:t>Hoạt</a:t>
            </a:r>
            <a:r>
              <a:rPr lang="en-US" sz="2000" b="1" i="1"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b="1" i="1" dirty="0" err="1">
                <a:solidFill>
                  <a:schemeClr val="accent2">
                    <a:lumMod val="75000"/>
                  </a:schemeClr>
                </a:solidFill>
                <a:latin typeface="Times New Roman" pitchFamily="18" charset="0"/>
                <a:ea typeface="Roboto" panose="02000000000000000000" pitchFamily="2" charset="0"/>
                <a:cs typeface="Times New Roman" pitchFamily="18" charset="0"/>
              </a:rPr>
              <a:t>động</a:t>
            </a:r>
            <a:r>
              <a:rPr lang="en-US" sz="2000" b="1" i="1"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b="1" i="1" dirty="0" err="1">
                <a:solidFill>
                  <a:schemeClr val="accent2">
                    <a:lumMod val="75000"/>
                  </a:schemeClr>
                </a:solidFill>
                <a:latin typeface="Times New Roman" pitchFamily="18" charset="0"/>
                <a:ea typeface="Roboto" panose="02000000000000000000" pitchFamily="2" charset="0"/>
                <a:cs typeface="Times New Roman" pitchFamily="18" charset="0"/>
              </a:rPr>
              <a:t>chơi</a:t>
            </a:r>
            <a:r>
              <a:rPr lang="en-US" sz="2000" b="1" i="1" dirty="0">
                <a:solidFill>
                  <a:schemeClr val="accent2">
                    <a:lumMod val="75000"/>
                  </a:schemeClr>
                </a:solidFill>
                <a:latin typeface="Times New Roman" pitchFamily="18" charset="0"/>
                <a:ea typeface="Roboto" panose="02000000000000000000" pitchFamily="2" charset="0"/>
                <a:cs typeface="Times New Roman" pitchFamily="18" charset="0"/>
              </a:rPr>
              <a:t> – </a:t>
            </a:r>
            <a:r>
              <a:rPr lang="en-US" sz="2000" b="1" i="1" dirty="0" err="1">
                <a:solidFill>
                  <a:schemeClr val="accent2">
                    <a:lumMod val="75000"/>
                  </a:schemeClr>
                </a:solidFill>
                <a:latin typeface="Times New Roman" pitchFamily="18" charset="0"/>
                <a:ea typeface="Roboto" panose="02000000000000000000" pitchFamily="2" charset="0"/>
                <a:cs typeface="Times New Roman" pitchFamily="18" charset="0"/>
              </a:rPr>
              <a:t>hoạt</a:t>
            </a:r>
            <a:r>
              <a:rPr lang="en-US" sz="2000" b="1" i="1"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b="1" i="1" dirty="0" err="1">
                <a:solidFill>
                  <a:schemeClr val="accent2">
                    <a:lumMod val="75000"/>
                  </a:schemeClr>
                </a:solidFill>
                <a:latin typeface="Times New Roman" pitchFamily="18" charset="0"/>
                <a:ea typeface="Roboto" panose="02000000000000000000" pitchFamily="2" charset="0"/>
                <a:cs typeface="Times New Roman" pitchFamily="18" charset="0"/>
              </a:rPr>
              <a:t>động</a:t>
            </a:r>
            <a:r>
              <a:rPr lang="en-US" sz="2000" b="1" i="1"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b="1" i="1" dirty="0" err="1">
                <a:solidFill>
                  <a:schemeClr val="accent2">
                    <a:lumMod val="75000"/>
                  </a:schemeClr>
                </a:solidFill>
                <a:latin typeface="Times New Roman" pitchFamily="18" charset="0"/>
                <a:ea typeface="Roboto" panose="02000000000000000000" pitchFamily="2" charset="0"/>
                <a:cs typeface="Times New Roman" pitchFamily="18" charset="0"/>
              </a:rPr>
              <a:t>góc</a:t>
            </a:r>
            <a:r>
              <a:rPr lang="en-US" sz="2000" b="1"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p>
        </p:txBody>
      </p:sp>
      <p:sp>
        <p:nvSpPr>
          <p:cNvPr id="11" name="Rectangle 10">
            <a:extLst>
              <a:ext uri="{FF2B5EF4-FFF2-40B4-BE49-F238E27FC236}">
                <a16:creationId xmlns:a16="http://schemas.microsoft.com/office/drawing/2014/main" id="{7B10733B-256D-22BE-B0EB-A04393FF15AB}"/>
              </a:ext>
            </a:extLst>
          </p:cNvPr>
          <p:cNvSpPr/>
          <p:nvPr/>
        </p:nvSpPr>
        <p:spPr>
          <a:xfrm>
            <a:off x="4115780" y="4642915"/>
            <a:ext cx="7704856" cy="1829345"/>
          </a:xfrm>
          <a:prstGeom prst="rect">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b="1" dirty="0" err="1">
                <a:solidFill>
                  <a:schemeClr val="accent2">
                    <a:lumMod val="75000"/>
                  </a:schemeClr>
                </a:solidFill>
                <a:latin typeface="Times New Roman" pitchFamily="18" charset="0"/>
                <a:ea typeface="Roboto" panose="02000000000000000000" pitchFamily="2" charset="0"/>
                <a:cs typeface="Times New Roman" pitchFamily="18" charset="0"/>
              </a:rPr>
              <a:t>Hoạt</a:t>
            </a:r>
            <a:r>
              <a:rPr lang="en-US" sz="2000" b="1"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b="1" dirty="0" err="1">
                <a:solidFill>
                  <a:schemeClr val="accent2">
                    <a:lumMod val="75000"/>
                  </a:schemeClr>
                </a:solidFill>
                <a:latin typeface="Times New Roman" pitchFamily="18" charset="0"/>
                <a:ea typeface="Roboto" panose="02000000000000000000" pitchFamily="2" charset="0"/>
                <a:cs typeface="Times New Roman" pitchFamily="18" charset="0"/>
              </a:rPr>
              <a:t>động</a:t>
            </a:r>
            <a:r>
              <a:rPr lang="en-US" sz="2000" b="1"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b="1" dirty="0" err="1">
                <a:solidFill>
                  <a:schemeClr val="accent2">
                    <a:lumMod val="75000"/>
                  </a:schemeClr>
                </a:solidFill>
                <a:latin typeface="Times New Roman" pitchFamily="18" charset="0"/>
                <a:ea typeface="Roboto" panose="02000000000000000000" pitchFamily="2" charset="0"/>
                <a:cs typeface="Times New Roman" pitchFamily="18" charset="0"/>
              </a:rPr>
              <a:t>thể</a:t>
            </a:r>
            <a:r>
              <a:rPr lang="en-US" sz="2000" b="1"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b="1" dirty="0" err="1">
                <a:solidFill>
                  <a:schemeClr val="accent2">
                    <a:lumMod val="75000"/>
                  </a:schemeClr>
                </a:solidFill>
                <a:latin typeface="Times New Roman" pitchFamily="18" charset="0"/>
                <a:ea typeface="Roboto" panose="02000000000000000000" pitchFamily="2" charset="0"/>
                <a:cs typeface="Times New Roman" pitchFamily="18" charset="0"/>
              </a:rPr>
              <a:t>dục</a:t>
            </a:r>
            <a:r>
              <a:rPr lang="en-US" sz="2000" b="1"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b="1" dirty="0" err="1">
                <a:solidFill>
                  <a:schemeClr val="accent2">
                    <a:lumMod val="75000"/>
                  </a:schemeClr>
                </a:solidFill>
                <a:latin typeface="Times New Roman" pitchFamily="18" charset="0"/>
                <a:ea typeface="Roboto" panose="02000000000000000000" pitchFamily="2" charset="0"/>
                <a:cs typeface="Times New Roman" pitchFamily="18" charset="0"/>
              </a:rPr>
              <a:t>sáng</a:t>
            </a:r>
            <a:r>
              <a:rPr lang="en-US" sz="2000" b="1" dirty="0" smtClean="0">
                <a:solidFill>
                  <a:schemeClr val="accent2">
                    <a:lumMod val="75000"/>
                  </a:schemeClr>
                </a:solidFill>
                <a:latin typeface="Times New Roman" pitchFamily="18" charset="0"/>
                <a:ea typeface="Roboto" panose="02000000000000000000" pitchFamily="2" charset="0"/>
                <a:cs typeface="Times New Roman" pitchFamily="18" charset="0"/>
              </a:rPr>
              <a:t>: ( </a:t>
            </a:r>
            <a:r>
              <a:rPr lang="en-US" sz="2000" b="1" dirty="0" err="1" smtClean="0">
                <a:solidFill>
                  <a:schemeClr val="accent2">
                    <a:lumMod val="75000"/>
                  </a:schemeClr>
                </a:solidFill>
                <a:latin typeface="Times New Roman" pitchFamily="18" charset="0"/>
                <a:ea typeface="Roboto" panose="02000000000000000000" pitchFamily="2" charset="0"/>
                <a:cs typeface="Times New Roman" pitchFamily="18" charset="0"/>
              </a:rPr>
              <a:t>Bài</a:t>
            </a:r>
            <a:r>
              <a:rPr lang="en-US" sz="2000" b="1" dirty="0" smtClean="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b="1" dirty="0" err="1" smtClean="0">
                <a:solidFill>
                  <a:schemeClr val="accent2">
                    <a:lumMod val="75000"/>
                  </a:schemeClr>
                </a:solidFill>
                <a:latin typeface="Times New Roman" pitchFamily="18" charset="0"/>
                <a:ea typeface="Roboto" panose="02000000000000000000" pitchFamily="2" charset="0"/>
                <a:cs typeface="Times New Roman" pitchFamily="18" charset="0"/>
              </a:rPr>
              <a:t>hát</a:t>
            </a:r>
            <a:r>
              <a:rPr lang="en-US" sz="2000" b="1" dirty="0" smtClean="0">
                <a:solidFill>
                  <a:schemeClr val="accent2">
                    <a:lumMod val="75000"/>
                  </a:schemeClr>
                </a:solidFill>
                <a:latin typeface="Times New Roman" pitchFamily="18" charset="0"/>
                <a:ea typeface="Roboto" panose="02000000000000000000" pitchFamily="2" charset="0"/>
                <a:cs typeface="Times New Roman" pitchFamily="18" charset="0"/>
              </a:rPr>
              <a:t> NẮNG SỚM)</a:t>
            </a:r>
            <a:endParaRPr lang="en-US" sz="2000" b="1" dirty="0">
              <a:solidFill>
                <a:schemeClr val="accent2">
                  <a:lumMod val="75000"/>
                </a:schemeClr>
              </a:solidFill>
              <a:latin typeface="Times New Roman" pitchFamily="18" charset="0"/>
              <a:ea typeface="Roboto" panose="02000000000000000000" pitchFamily="2" charset="0"/>
              <a:cs typeface="Times New Roman" pitchFamily="18" charset="0"/>
            </a:endParaRPr>
          </a:p>
          <a:p>
            <a:r>
              <a:rPr lang="en-US" sz="2000" b="1"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b="1" dirty="0" err="1">
                <a:solidFill>
                  <a:schemeClr val="accent2">
                    <a:lumMod val="75000"/>
                  </a:schemeClr>
                </a:solidFill>
                <a:latin typeface="Times New Roman" pitchFamily="18" charset="0"/>
                <a:ea typeface="Roboto" panose="02000000000000000000" pitchFamily="2" charset="0"/>
                <a:cs typeface="Times New Roman" pitchFamily="18" charset="0"/>
              </a:rPr>
              <a:t>Hoạt</a:t>
            </a:r>
            <a:r>
              <a:rPr lang="en-US" sz="2000" b="1"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b="1" dirty="0" err="1">
                <a:solidFill>
                  <a:schemeClr val="accent2">
                    <a:lumMod val="75000"/>
                  </a:schemeClr>
                </a:solidFill>
                <a:latin typeface="Times New Roman" pitchFamily="18" charset="0"/>
                <a:ea typeface="Roboto" panose="02000000000000000000" pitchFamily="2" charset="0"/>
                <a:cs typeface="Times New Roman" pitchFamily="18" charset="0"/>
              </a:rPr>
              <a:t>động</a:t>
            </a:r>
            <a:r>
              <a:rPr lang="en-US" sz="2000" b="1"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b="1" dirty="0" err="1">
                <a:solidFill>
                  <a:schemeClr val="accent2">
                    <a:lumMod val="75000"/>
                  </a:schemeClr>
                </a:solidFill>
                <a:latin typeface="Times New Roman" pitchFamily="18" charset="0"/>
                <a:ea typeface="Roboto" panose="02000000000000000000" pitchFamily="2" charset="0"/>
                <a:cs typeface="Times New Roman" pitchFamily="18" charset="0"/>
              </a:rPr>
              <a:t>ăn</a:t>
            </a:r>
            <a:r>
              <a:rPr lang="en-US" sz="2000" b="1" dirty="0" smtClean="0">
                <a:solidFill>
                  <a:schemeClr val="accent2">
                    <a:lumMod val="75000"/>
                  </a:schemeClr>
                </a:solidFill>
                <a:latin typeface="Times New Roman" pitchFamily="18" charset="0"/>
                <a:ea typeface="Roboto" panose="02000000000000000000" pitchFamily="2" charset="0"/>
                <a:cs typeface="Times New Roman" pitchFamily="18" charset="0"/>
              </a:rPr>
              <a:t>: </a:t>
            </a:r>
            <a:endParaRPr lang="en-US" sz="2000" b="1" dirty="0">
              <a:solidFill>
                <a:schemeClr val="accent2">
                  <a:lumMod val="75000"/>
                </a:schemeClr>
              </a:solidFill>
              <a:latin typeface="Times New Roman" pitchFamily="18" charset="0"/>
              <a:ea typeface="Roboto" panose="02000000000000000000" pitchFamily="2" charset="0"/>
              <a:cs typeface="Times New Roman" pitchFamily="18" charset="0"/>
            </a:endParaRPr>
          </a:p>
          <a:p>
            <a:r>
              <a:rPr lang="en-US" sz="2000" b="1"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b="1" dirty="0" err="1">
                <a:solidFill>
                  <a:schemeClr val="accent2">
                    <a:lumMod val="75000"/>
                  </a:schemeClr>
                </a:solidFill>
                <a:latin typeface="Times New Roman" pitchFamily="18" charset="0"/>
                <a:ea typeface="Roboto" panose="02000000000000000000" pitchFamily="2" charset="0"/>
                <a:cs typeface="Times New Roman" pitchFamily="18" charset="0"/>
              </a:rPr>
              <a:t>Hoạt</a:t>
            </a:r>
            <a:r>
              <a:rPr lang="en-US" sz="2000" b="1"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b="1" dirty="0" err="1">
                <a:solidFill>
                  <a:schemeClr val="accent2">
                    <a:lumMod val="75000"/>
                  </a:schemeClr>
                </a:solidFill>
                <a:latin typeface="Times New Roman" pitchFamily="18" charset="0"/>
                <a:ea typeface="Roboto" panose="02000000000000000000" pitchFamily="2" charset="0"/>
                <a:cs typeface="Times New Roman" pitchFamily="18" charset="0"/>
              </a:rPr>
              <a:t>động</a:t>
            </a:r>
            <a:r>
              <a:rPr lang="en-US" sz="2000" b="1"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b="1" dirty="0" err="1" smtClean="0">
                <a:solidFill>
                  <a:schemeClr val="accent2">
                    <a:lumMod val="75000"/>
                  </a:schemeClr>
                </a:solidFill>
                <a:latin typeface="Times New Roman" pitchFamily="18" charset="0"/>
                <a:ea typeface="Roboto" panose="02000000000000000000" pitchFamily="2" charset="0"/>
                <a:cs typeface="Times New Roman" pitchFamily="18" charset="0"/>
              </a:rPr>
              <a:t>ngủ</a:t>
            </a:r>
            <a:r>
              <a:rPr lang="en-US" sz="2000" b="1" dirty="0" smtClean="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b="1" dirty="0" err="1" smtClean="0">
                <a:solidFill>
                  <a:schemeClr val="accent2">
                    <a:lumMod val="75000"/>
                  </a:schemeClr>
                </a:solidFill>
                <a:latin typeface="Times New Roman" pitchFamily="18" charset="0"/>
                <a:ea typeface="Roboto" panose="02000000000000000000" pitchFamily="2" charset="0"/>
                <a:cs typeface="Times New Roman" pitchFamily="18" charset="0"/>
              </a:rPr>
              <a:t>hát</a:t>
            </a:r>
            <a:r>
              <a:rPr lang="en-US" sz="2000" b="1" dirty="0" smtClean="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b="1" dirty="0" err="1" smtClean="0">
                <a:solidFill>
                  <a:schemeClr val="accent2">
                    <a:lumMod val="75000"/>
                  </a:schemeClr>
                </a:solidFill>
                <a:latin typeface="Times New Roman" pitchFamily="18" charset="0"/>
                <a:ea typeface="Roboto" panose="02000000000000000000" pitchFamily="2" charset="0"/>
                <a:cs typeface="Times New Roman" pitchFamily="18" charset="0"/>
              </a:rPr>
              <a:t>bài</a:t>
            </a:r>
            <a:r>
              <a:rPr lang="en-US" sz="2000" b="1" dirty="0" smtClean="0">
                <a:solidFill>
                  <a:schemeClr val="accent2">
                    <a:lumMod val="75000"/>
                  </a:schemeClr>
                </a:solidFill>
                <a:latin typeface="Times New Roman" pitchFamily="18" charset="0"/>
                <a:ea typeface="Roboto" panose="02000000000000000000" pitchFamily="2" charset="0"/>
                <a:cs typeface="Times New Roman" pitchFamily="18" charset="0"/>
              </a:rPr>
              <a:t> RU CON)</a:t>
            </a:r>
            <a:endParaRPr lang="en-US" sz="2000" b="1" dirty="0">
              <a:solidFill>
                <a:schemeClr val="accent2">
                  <a:lumMod val="75000"/>
                </a:schemeClr>
              </a:solidFill>
              <a:latin typeface="Times New Roman" pitchFamily="18" charset="0"/>
              <a:ea typeface="Roboto" panose="02000000000000000000" pitchFamily="2" charset="0"/>
              <a:cs typeface="Times New Roman" pitchFamily="18" charset="0"/>
            </a:endParaRPr>
          </a:p>
          <a:p>
            <a:r>
              <a:rPr lang="en-US" sz="2000" b="1"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b="1" dirty="0" err="1">
                <a:solidFill>
                  <a:schemeClr val="accent2">
                    <a:lumMod val="75000"/>
                  </a:schemeClr>
                </a:solidFill>
                <a:latin typeface="Times New Roman" pitchFamily="18" charset="0"/>
                <a:ea typeface="Roboto" panose="02000000000000000000" pitchFamily="2" charset="0"/>
                <a:cs typeface="Times New Roman" pitchFamily="18" charset="0"/>
              </a:rPr>
              <a:t>Hoạt</a:t>
            </a:r>
            <a:r>
              <a:rPr lang="en-US" sz="2000" b="1"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b="1" dirty="0" err="1">
                <a:solidFill>
                  <a:schemeClr val="accent2">
                    <a:lumMod val="75000"/>
                  </a:schemeClr>
                </a:solidFill>
                <a:latin typeface="Times New Roman" pitchFamily="18" charset="0"/>
                <a:ea typeface="Roboto" panose="02000000000000000000" pitchFamily="2" charset="0"/>
                <a:cs typeface="Times New Roman" pitchFamily="18" charset="0"/>
              </a:rPr>
              <a:t>động</a:t>
            </a:r>
            <a:r>
              <a:rPr lang="en-US" sz="2000" b="1"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b="1" dirty="0" err="1">
                <a:solidFill>
                  <a:schemeClr val="accent2">
                    <a:lumMod val="75000"/>
                  </a:schemeClr>
                </a:solidFill>
                <a:latin typeface="Times New Roman" pitchFamily="18" charset="0"/>
                <a:ea typeface="Roboto" panose="02000000000000000000" pitchFamily="2" charset="0"/>
                <a:cs typeface="Times New Roman" pitchFamily="18" charset="0"/>
              </a:rPr>
              <a:t>đón</a:t>
            </a:r>
            <a:r>
              <a:rPr lang="en-US" sz="2000" b="1" dirty="0">
                <a:solidFill>
                  <a:schemeClr val="accent2">
                    <a:lumMod val="75000"/>
                  </a:schemeClr>
                </a:solidFill>
                <a:latin typeface="Times New Roman" pitchFamily="18" charset="0"/>
                <a:ea typeface="Roboto" panose="02000000000000000000" pitchFamily="2" charset="0"/>
                <a:cs typeface="Times New Roman" pitchFamily="18" charset="0"/>
              </a:rPr>
              <a:t>/</a:t>
            </a:r>
            <a:r>
              <a:rPr lang="en-US" sz="2000" b="1" dirty="0" err="1">
                <a:solidFill>
                  <a:schemeClr val="accent2">
                    <a:lumMod val="75000"/>
                  </a:schemeClr>
                </a:solidFill>
                <a:latin typeface="Times New Roman" pitchFamily="18" charset="0"/>
                <a:ea typeface="Roboto" panose="02000000000000000000" pitchFamily="2" charset="0"/>
                <a:cs typeface="Times New Roman" pitchFamily="18" charset="0"/>
              </a:rPr>
              <a:t>trả</a:t>
            </a:r>
            <a:r>
              <a:rPr lang="en-US" sz="2000" b="1"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b="1" dirty="0" err="1" smtClean="0">
                <a:solidFill>
                  <a:schemeClr val="accent2">
                    <a:lumMod val="75000"/>
                  </a:schemeClr>
                </a:solidFill>
                <a:latin typeface="Times New Roman" pitchFamily="18" charset="0"/>
                <a:ea typeface="Roboto" panose="02000000000000000000" pitchFamily="2" charset="0"/>
                <a:cs typeface="Times New Roman" pitchFamily="18" charset="0"/>
              </a:rPr>
              <a:t>trẻ</a:t>
            </a:r>
            <a:r>
              <a:rPr lang="en-US" sz="2000" b="1" dirty="0" smtClean="0">
                <a:solidFill>
                  <a:schemeClr val="accent2">
                    <a:lumMod val="75000"/>
                  </a:schemeClr>
                </a:solidFill>
                <a:latin typeface="Times New Roman" pitchFamily="18" charset="0"/>
                <a:ea typeface="Roboto" panose="02000000000000000000" pitchFamily="2" charset="0"/>
                <a:cs typeface="Times New Roman" pitchFamily="18" charset="0"/>
                <a:sym typeface="Wingdings" pitchFamily="2" charset="2"/>
              </a:rPr>
              <a:t>: ( </a:t>
            </a:r>
            <a:r>
              <a:rPr lang="en-US" sz="2000" b="1" dirty="0" err="1" smtClean="0">
                <a:solidFill>
                  <a:schemeClr val="accent2">
                    <a:lumMod val="75000"/>
                  </a:schemeClr>
                </a:solidFill>
                <a:latin typeface="Times New Roman" pitchFamily="18" charset="0"/>
                <a:ea typeface="Roboto" panose="02000000000000000000" pitchFamily="2" charset="0"/>
                <a:cs typeface="Times New Roman" pitchFamily="18" charset="0"/>
                <a:sym typeface="Wingdings" pitchFamily="2" charset="2"/>
              </a:rPr>
              <a:t>Bài</a:t>
            </a:r>
            <a:r>
              <a:rPr lang="en-US" sz="2000" b="1" dirty="0" smtClean="0">
                <a:solidFill>
                  <a:schemeClr val="accent2">
                    <a:lumMod val="75000"/>
                  </a:schemeClr>
                </a:solidFill>
                <a:latin typeface="Times New Roman" pitchFamily="18" charset="0"/>
                <a:ea typeface="Roboto" panose="02000000000000000000" pitchFamily="2" charset="0"/>
                <a:cs typeface="Times New Roman" pitchFamily="18" charset="0"/>
                <a:sym typeface="Wingdings" pitchFamily="2" charset="2"/>
              </a:rPr>
              <a:t> </a:t>
            </a:r>
            <a:r>
              <a:rPr lang="en-US" sz="2000" b="1" dirty="0" err="1" smtClean="0">
                <a:solidFill>
                  <a:schemeClr val="accent2">
                    <a:lumMod val="75000"/>
                  </a:schemeClr>
                </a:solidFill>
                <a:latin typeface="Times New Roman" pitchFamily="18" charset="0"/>
                <a:ea typeface="Roboto" panose="02000000000000000000" pitchFamily="2" charset="0"/>
                <a:cs typeface="Times New Roman" pitchFamily="18" charset="0"/>
                <a:sym typeface="Wingdings" pitchFamily="2" charset="2"/>
              </a:rPr>
              <a:t>hát</a:t>
            </a:r>
            <a:r>
              <a:rPr lang="en-US" sz="2000" b="1" dirty="0" smtClean="0">
                <a:solidFill>
                  <a:schemeClr val="accent2">
                    <a:lumMod val="75000"/>
                  </a:schemeClr>
                </a:solidFill>
                <a:latin typeface="Times New Roman" pitchFamily="18" charset="0"/>
                <a:ea typeface="Roboto" panose="02000000000000000000" pitchFamily="2" charset="0"/>
                <a:cs typeface="Times New Roman" pitchFamily="18" charset="0"/>
                <a:sym typeface="Wingdings" pitchFamily="2" charset="2"/>
              </a:rPr>
              <a:t> </a:t>
            </a:r>
            <a:endParaRPr lang="en-US" sz="2000" b="1" dirty="0">
              <a:solidFill>
                <a:schemeClr val="accent2">
                  <a:lumMod val="75000"/>
                </a:schemeClr>
              </a:solidFill>
              <a:latin typeface="Times New Roman" pitchFamily="18" charset="0"/>
              <a:ea typeface="Roboto" panose="02000000000000000000" pitchFamily="2" charset="0"/>
              <a:cs typeface="Times New Roman" pitchFamily="18" charset="0"/>
            </a:endParaRPr>
          </a:p>
          <a:p>
            <a:r>
              <a:rPr lang="en-US" sz="2000" b="1"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b="1" dirty="0" err="1">
                <a:solidFill>
                  <a:schemeClr val="accent2">
                    <a:lumMod val="75000"/>
                  </a:schemeClr>
                </a:solidFill>
                <a:latin typeface="Times New Roman" pitchFamily="18" charset="0"/>
                <a:ea typeface="Roboto" panose="02000000000000000000" pitchFamily="2" charset="0"/>
                <a:cs typeface="Times New Roman" pitchFamily="18" charset="0"/>
              </a:rPr>
              <a:t>Hoạt</a:t>
            </a:r>
            <a:r>
              <a:rPr lang="en-US" sz="2000" b="1"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b="1" dirty="0" err="1">
                <a:solidFill>
                  <a:schemeClr val="accent2">
                    <a:lumMod val="75000"/>
                  </a:schemeClr>
                </a:solidFill>
                <a:latin typeface="Times New Roman" pitchFamily="18" charset="0"/>
                <a:ea typeface="Roboto" panose="02000000000000000000" pitchFamily="2" charset="0"/>
                <a:cs typeface="Times New Roman" pitchFamily="18" charset="0"/>
              </a:rPr>
              <a:t>động</a:t>
            </a:r>
            <a:r>
              <a:rPr lang="en-US" sz="2000" b="1"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b="1" dirty="0" err="1">
                <a:solidFill>
                  <a:schemeClr val="accent2">
                    <a:lumMod val="75000"/>
                  </a:schemeClr>
                </a:solidFill>
                <a:latin typeface="Times New Roman" pitchFamily="18" charset="0"/>
                <a:ea typeface="Roboto" panose="02000000000000000000" pitchFamily="2" charset="0"/>
                <a:cs typeface="Times New Roman" pitchFamily="18" charset="0"/>
              </a:rPr>
              <a:t>sự</a:t>
            </a:r>
            <a:r>
              <a:rPr lang="en-US" sz="2000" b="1"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b="1" dirty="0" err="1">
                <a:solidFill>
                  <a:schemeClr val="accent2">
                    <a:lumMod val="75000"/>
                  </a:schemeClr>
                </a:solidFill>
                <a:latin typeface="Times New Roman" pitchFamily="18" charset="0"/>
                <a:ea typeface="Roboto" panose="02000000000000000000" pitchFamily="2" charset="0"/>
                <a:cs typeface="Times New Roman" pitchFamily="18" charset="0"/>
              </a:rPr>
              <a:t>kiện</a:t>
            </a:r>
            <a:r>
              <a:rPr lang="en-US" sz="2000" b="1"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b="1" dirty="0" err="1">
                <a:solidFill>
                  <a:schemeClr val="accent2">
                    <a:lumMod val="75000"/>
                  </a:schemeClr>
                </a:solidFill>
                <a:latin typeface="Times New Roman" pitchFamily="18" charset="0"/>
                <a:ea typeface="Roboto" panose="02000000000000000000" pitchFamily="2" charset="0"/>
                <a:cs typeface="Times New Roman" pitchFamily="18" charset="0"/>
              </a:rPr>
              <a:t>lễ</a:t>
            </a:r>
            <a:r>
              <a:rPr lang="en-US" sz="2000" b="1"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b="1" dirty="0" err="1">
                <a:solidFill>
                  <a:schemeClr val="accent2">
                    <a:lumMod val="75000"/>
                  </a:schemeClr>
                </a:solidFill>
                <a:latin typeface="Times New Roman" pitchFamily="18" charset="0"/>
                <a:ea typeface="Roboto" panose="02000000000000000000" pitchFamily="2" charset="0"/>
                <a:cs typeface="Times New Roman" pitchFamily="18" charset="0"/>
              </a:rPr>
              <a:t>hội</a:t>
            </a:r>
            <a:r>
              <a:rPr lang="en-US" sz="2000" b="1" dirty="0" smtClean="0">
                <a:solidFill>
                  <a:schemeClr val="accent2">
                    <a:lumMod val="75000"/>
                  </a:schemeClr>
                </a:solidFill>
                <a:latin typeface="Times New Roman" pitchFamily="18" charset="0"/>
                <a:ea typeface="Roboto" panose="02000000000000000000" pitchFamily="2" charset="0"/>
                <a:cs typeface="Times New Roman" pitchFamily="18" charset="0"/>
              </a:rPr>
              <a:t>: ( </a:t>
            </a:r>
            <a:r>
              <a:rPr lang="en-US" sz="2000" b="1" dirty="0" err="1" smtClean="0">
                <a:solidFill>
                  <a:schemeClr val="accent2">
                    <a:lumMod val="75000"/>
                  </a:schemeClr>
                </a:solidFill>
                <a:latin typeface="Times New Roman" pitchFamily="18" charset="0"/>
                <a:ea typeface="Roboto" panose="02000000000000000000" pitchFamily="2" charset="0"/>
                <a:cs typeface="Times New Roman" pitchFamily="18" charset="0"/>
              </a:rPr>
              <a:t>Các</a:t>
            </a:r>
            <a:r>
              <a:rPr lang="en-US" sz="2000" b="1" dirty="0" smtClean="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b="1" dirty="0" err="1" smtClean="0">
                <a:solidFill>
                  <a:schemeClr val="accent2">
                    <a:lumMod val="75000"/>
                  </a:schemeClr>
                </a:solidFill>
                <a:latin typeface="Times New Roman" pitchFamily="18" charset="0"/>
                <a:ea typeface="Roboto" panose="02000000000000000000" pitchFamily="2" charset="0"/>
                <a:cs typeface="Times New Roman" pitchFamily="18" charset="0"/>
              </a:rPr>
              <a:t>bài</a:t>
            </a:r>
            <a:r>
              <a:rPr lang="en-US" sz="2000" b="1" dirty="0" smtClean="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b="1" dirty="0" err="1" smtClean="0">
                <a:solidFill>
                  <a:schemeClr val="accent2">
                    <a:lumMod val="75000"/>
                  </a:schemeClr>
                </a:solidFill>
                <a:latin typeface="Times New Roman" pitchFamily="18" charset="0"/>
                <a:ea typeface="Roboto" panose="02000000000000000000" pitchFamily="2" charset="0"/>
                <a:cs typeface="Times New Roman" pitchFamily="18" charset="0"/>
              </a:rPr>
              <a:t>hát</a:t>
            </a:r>
            <a:r>
              <a:rPr lang="en-US" sz="2000" b="1" dirty="0" smtClean="0">
                <a:solidFill>
                  <a:schemeClr val="accent2">
                    <a:lumMod val="75000"/>
                  </a:schemeClr>
                </a:solidFill>
                <a:latin typeface="Times New Roman" pitchFamily="18" charset="0"/>
                <a:ea typeface="Roboto" panose="02000000000000000000" pitchFamily="2" charset="0"/>
                <a:cs typeface="Times New Roman" pitchFamily="18" charset="0"/>
              </a:rPr>
              <a:t> BÔNG HỒNG TẶNG CÔ, BÔNG HOA TẶNG MẸ, RƯỚC ĐÈN, CHÚ BỘ ĐỘI ĐI XA, …)</a:t>
            </a:r>
            <a:endParaRPr lang="en-US" sz="2000" dirty="0">
              <a:solidFill>
                <a:schemeClr val="accent2">
                  <a:lumMod val="75000"/>
                </a:schemeClr>
              </a:solidFill>
              <a:latin typeface="Times New Roman" pitchFamily="18" charset="0"/>
              <a:ea typeface="Roboto" panose="02000000000000000000" pitchFamily="2" charset="0"/>
              <a:cs typeface="Times New Roman" pitchFamily="18" charset="0"/>
            </a:endParaRPr>
          </a:p>
        </p:txBody>
      </p:sp>
      <p:cxnSp>
        <p:nvCxnSpPr>
          <p:cNvPr id="19" name="Straight Arrow Connector 18">
            <a:extLst>
              <a:ext uri="{FF2B5EF4-FFF2-40B4-BE49-F238E27FC236}">
                <a16:creationId xmlns:a16="http://schemas.microsoft.com/office/drawing/2014/main" id="{4CF2AB77-8340-C3EF-E07C-70F97132E1BF}"/>
              </a:ext>
            </a:extLst>
          </p:cNvPr>
          <p:cNvCxnSpPr>
            <a:cxnSpLocks/>
            <a:stCxn id="8" idx="6"/>
            <a:endCxn id="6" idx="1"/>
          </p:cNvCxnSpPr>
          <p:nvPr/>
        </p:nvCxnSpPr>
        <p:spPr>
          <a:xfrm>
            <a:off x="3359696" y="3305551"/>
            <a:ext cx="756084" cy="73012"/>
          </a:xfrm>
          <a:prstGeom prst="straightConnector1">
            <a:avLst/>
          </a:prstGeom>
          <a:ln w="1905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22F77532-65DD-3413-9AD2-C1EE29E8B27D}"/>
              </a:ext>
            </a:extLst>
          </p:cNvPr>
          <p:cNvCxnSpPr>
            <a:cxnSpLocks/>
            <a:stCxn id="8" idx="6"/>
            <a:endCxn id="11" idx="1"/>
          </p:cNvCxnSpPr>
          <p:nvPr/>
        </p:nvCxnSpPr>
        <p:spPr>
          <a:xfrm>
            <a:off x="3359696" y="3305551"/>
            <a:ext cx="756084" cy="2252037"/>
          </a:xfrm>
          <a:prstGeom prst="straightConnector1">
            <a:avLst/>
          </a:prstGeom>
          <a:ln w="1905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0490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par>
                                <p:cTn id="31" presetID="42"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1000"/>
                                        <p:tgtEl>
                                          <p:spTgt spid="19"/>
                                        </p:tgtEl>
                                      </p:cBhvr>
                                    </p:animEffect>
                                    <p:anim calcmode="lin" valueType="num">
                                      <p:cBhvr>
                                        <p:cTn id="34" dur="1000" fill="hold"/>
                                        <p:tgtEl>
                                          <p:spTgt spid="19"/>
                                        </p:tgtEl>
                                        <p:attrNameLst>
                                          <p:attrName>ppt_x</p:attrName>
                                        </p:attrNameLst>
                                      </p:cBhvr>
                                      <p:tavLst>
                                        <p:tav tm="0">
                                          <p:val>
                                            <p:strVal val="#ppt_x"/>
                                          </p:val>
                                        </p:tav>
                                        <p:tav tm="100000">
                                          <p:val>
                                            <p:strVal val="#ppt_x"/>
                                          </p:val>
                                        </p:tav>
                                      </p:tavLst>
                                    </p:anim>
                                    <p:anim calcmode="lin" valueType="num">
                                      <p:cBhvr>
                                        <p:cTn id="35" dur="1000" fill="hold"/>
                                        <p:tgtEl>
                                          <p:spTgt spid="19"/>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1000"/>
                                        <p:tgtEl>
                                          <p:spTgt spid="20"/>
                                        </p:tgtEl>
                                      </p:cBhvr>
                                    </p:animEffect>
                                    <p:anim calcmode="lin" valueType="num">
                                      <p:cBhvr>
                                        <p:cTn id="39" dur="1000" fill="hold"/>
                                        <p:tgtEl>
                                          <p:spTgt spid="20"/>
                                        </p:tgtEl>
                                        <p:attrNameLst>
                                          <p:attrName>ppt_x</p:attrName>
                                        </p:attrNameLst>
                                      </p:cBhvr>
                                      <p:tavLst>
                                        <p:tav tm="0">
                                          <p:val>
                                            <p:strVal val="#ppt_x"/>
                                          </p:val>
                                        </p:tav>
                                        <p:tav tm="100000">
                                          <p:val>
                                            <p:strVal val="#ppt_x"/>
                                          </p:val>
                                        </p:tav>
                                      </p:tavLst>
                                    </p:anim>
                                    <p:anim calcmode="lin" valueType="num">
                                      <p:cBhvr>
                                        <p:cTn id="4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P spid="6" grpId="0" animBg="1"/>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hi tiết hơn 83 khung nền powerpoint đẹp siêu đỉnh - Tin Học Vu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774"/>
            <a:ext cx="12192000" cy="686977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432560" y="2305646"/>
            <a:ext cx="8817428" cy="187641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1000"/>
              </a:spcBef>
              <a:spcAft>
                <a:spcPts val="0"/>
              </a:spcAft>
              <a:buClr>
                <a:srgbClr val="90C226"/>
              </a:buClr>
              <a:buSzPct val="80000"/>
              <a:buFontTx/>
              <a:buNone/>
              <a:tabLst/>
              <a:defRPr/>
            </a:pPr>
            <a:endParaRPr kumimoji="0" lang="en-US" sz="3200" b="1" i="0" u="none" strike="noStrike" kern="1200" cap="none" spc="0" normalizeH="0" baseline="0" noProof="0" dirty="0">
              <a:ln>
                <a:noFill/>
              </a:ln>
              <a:solidFill>
                <a:srgbClr val="FF0000"/>
              </a:solidFill>
              <a:effectLst/>
              <a:uLnTx/>
              <a:uFillTx/>
              <a:latin typeface="VNI-Slogan" pitchFamily="2" charset="0"/>
            </a:endParaRPr>
          </a:p>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2800" b="1" i="0" u="none" strike="noStrike" kern="1200" cap="none" spc="0" normalizeH="0" baseline="0" noProof="0" dirty="0" smtClean="0">
                <a:ln>
                  <a:noFill/>
                </a:ln>
                <a:solidFill>
                  <a:srgbClr val="FF0000"/>
                </a:solidFill>
                <a:effectLst/>
                <a:uLnTx/>
                <a:uFillTx/>
                <a:latin typeface="Times New Roman" pitchFamily="18" charset="0"/>
                <a:cs typeface="Times New Roman" pitchFamily="18" charset="0"/>
              </a:rPr>
              <a:t>QUÝ</a:t>
            </a:r>
            <a:r>
              <a:rPr kumimoji="0" lang="en-US" sz="2800" b="1" i="0" u="none" strike="noStrike" kern="1200" cap="none" spc="0" normalizeH="0" noProof="0" dirty="0" smtClean="0">
                <a:ln>
                  <a:noFill/>
                </a:ln>
                <a:solidFill>
                  <a:srgbClr val="FF0000"/>
                </a:solidFill>
                <a:effectLst/>
                <a:uLnTx/>
                <a:uFillTx/>
                <a:latin typeface="Times New Roman" pitchFamily="18" charset="0"/>
                <a:cs typeface="Times New Roman" pitchFamily="18" charset="0"/>
              </a:rPr>
              <a:t> CÔ HÃY CHIA SẺ QUÁ TRÌNH TỔ CHỨC HOẠT ĐỘNG GIÁO DỤC ÂM NHẠC TẠI TRƯỜNG MÌNH ĐANG CÔNG TÁC?</a:t>
            </a:r>
            <a:endParaRPr kumimoji="0" lang="en-US" sz="28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endParaRPr>
          </a:p>
        </p:txBody>
      </p:sp>
      <p:grpSp>
        <p:nvGrpSpPr>
          <p:cNvPr id="2" name="Group 1">
            <a:extLst>
              <a:ext uri="{FF2B5EF4-FFF2-40B4-BE49-F238E27FC236}">
                <a16:creationId xmlns:a16="http://schemas.microsoft.com/office/drawing/2014/main" id="{6B2FF827-8316-1DA9-ABAF-8B12DFB49988}"/>
              </a:ext>
            </a:extLst>
          </p:cNvPr>
          <p:cNvGrpSpPr/>
          <p:nvPr/>
        </p:nvGrpSpPr>
        <p:grpSpPr>
          <a:xfrm rot="5400000">
            <a:off x="9226551" y="-124671"/>
            <a:ext cx="2886301" cy="3134179"/>
            <a:chOff x="-18218" y="0"/>
            <a:chExt cx="2886301" cy="3134179"/>
          </a:xfrm>
        </p:grpSpPr>
        <p:pic>
          <p:nvPicPr>
            <p:cNvPr id="3" name="Picture 2" descr="hình nền động hoa lá đẹp 1 (149)">
              <a:extLst>
                <a:ext uri="{FF2B5EF4-FFF2-40B4-BE49-F238E27FC236}">
                  <a16:creationId xmlns:a16="http://schemas.microsoft.com/office/drawing/2014/main" id="{F950F775-1FA5-C297-C1B5-6CC3AA63D9C6}"/>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8218" y="0"/>
              <a:ext cx="695551" cy="94342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hình nền động hoa lá đẹp 1 (126)">
              <a:extLst>
                <a:ext uri="{FF2B5EF4-FFF2-40B4-BE49-F238E27FC236}">
                  <a16:creationId xmlns:a16="http://schemas.microsoft.com/office/drawing/2014/main" id="{A0590F12-6169-1700-2176-64A29CA88E37}"/>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1582208" y="-839310"/>
              <a:ext cx="381000" cy="21907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hình nền động hoa lá đẹp 1 (126)">
              <a:extLst>
                <a:ext uri="{FF2B5EF4-FFF2-40B4-BE49-F238E27FC236}">
                  <a16:creationId xmlns:a16="http://schemas.microsoft.com/office/drawing/2014/main" id="{23F4B0D1-17EB-505D-F6D4-D696443D6EF7}"/>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39057" y="943429"/>
              <a:ext cx="381000" cy="219075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a:extLst>
              <a:ext uri="{FF2B5EF4-FFF2-40B4-BE49-F238E27FC236}">
                <a16:creationId xmlns:a16="http://schemas.microsoft.com/office/drawing/2014/main" id="{F1F444EB-92B5-B93D-98A0-FD74F295367C}"/>
              </a:ext>
            </a:extLst>
          </p:cNvPr>
          <p:cNvGrpSpPr/>
          <p:nvPr/>
        </p:nvGrpSpPr>
        <p:grpSpPr>
          <a:xfrm>
            <a:off x="201011" y="139353"/>
            <a:ext cx="2886301" cy="3134179"/>
            <a:chOff x="-18218" y="0"/>
            <a:chExt cx="2886301" cy="3134179"/>
          </a:xfrm>
        </p:grpSpPr>
        <p:pic>
          <p:nvPicPr>
            <p:cNvPr id="10" name="Picture 9" descr="hình nền động hoa lá đẹp 1 (149)">
              <a:extLst>
                <a:ext uri="{FF2B5EF4-FFF2-40B4-BE49-F238E27FC236}">
                  <a16:creationId xmlns:a16="http://schemas.microsoft.com/office/drawing/2014/main" id="{A73030A3-9FC8-5CDB-DCE4-6F32523C75A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8218" y="0"/>
              <a:ext cx="695551" cy="94342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hình nền động hoa lá đẹp 1 (126)">
              <a:extLst>
                <a:ext uri="{FF2B5EF4-FFF2-40B4-BE49-F238E27FC236}">
                  <a16:creationId xmlns:a16="http://schemas.microsoft.com/office/drawing/2014/main" id="{99185B9B-6946-3E2D-FF95-B082A96E64C5}"/>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1582208" y="-839310"/>
              <a:ext cx="381000" cy="219075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hình nền động hoa lá đẹp 1 (126)">
              <a:extLst>
                <a:ext uri="{FF2B5EF4-FFF2-40B4-BE49-F238E27FC236}">
                  <a16:creationId xmlns:a16="http://schemas.microsoft.com/office/drawing/2014/main" id="{BD618567-ADCA-5ADF-7958-A7C36F1C25F4}"/>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39057" y="943429"/>
              <a:ext cx="381000" cy="219075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90266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op 75+ hình nền powerpoint học tập chất lượng full hd cực đẹp"/>
          <p:cNvPicPr>
            <a:picLocks noChangeAspect="1" noChangeArrowheads="1"/>
          </p:cNvPicPr>
          <p:nvPr/>
        </p:nvPicPr>
        <p:blipFill rotWithShape="1">
          <a:blip r:embed="rId2">
            <a:extLst>
              <a:ext uri="{28A0092B-C50C-407E-A947-70E740481C1C}">
                <a14:useLocalDpi xmlns:a14="http://schemas.microsoft.com/office/drawing/2010/main" val="0"/>
              </a:ext>
            </a:extLst>
          </a:blip>
          <a:srcRect r="786"/>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27017" y="1700237"/>
            <a:ext cx="9405257" cy="255454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w="9525">
                  <a:solidFill>
                    <a:prstClr val="white"/>
                  </a:solidFill>
                  <a:prstDash val="solid"/>
                </a:ln>
                <a:solidFill>
                  <a:srgbClr val="FF0000"/>
                </a:solidFill>
                <a:effectLst/>
                <a:uLnTx/>
                <a:uFillTx/>
                <a:latin typeface="Times New Roman" pitchFamily="18" charset="0"/>
                <a:cs typeface="Times New Roman" pitchFamily="18" charset="0"/>
              </a:rPr>
              <a:t>NỘI DUNG </a:t>
            </a:r>
            <a:r>
              <a:rPr lang="en-US" sz="3200" b="1" u="sng" dirty="0">
                <a:ln w="9525">
                  <a:solidFill>
                    <a:prstClr val="white"/>
                  </a:solidFill>
                  <a:prstDash val="solid"/>
                </a:ln>
                <a:solidFill>
                  <a:srgbClr val="FF0000"/>
                </a:solidFill>
                <a:latin typeface="Times New Roman" pitchFamily="18" charset="0"/>
                <a:cs typeface="Times New Roman" pitchFamily="18" charset="0"/>
              </a:rPr>
              <a:t>1</a:t>
            </a:r>
            <a:endParaRPr kumimoji="0" lang="en-US" sz="3200" b="1" i="0" u="sng" strike="noStrike" kern="1200" cap="none" spc="0" normalizeH="0" baseline="0" noProof="0" dirty="0">
              <a:ln w="9525">
                <a:solidFill>
                  <a:prstClr val="white"/>
                </a:solidFill>
                <a:prstDash val="solid"/>
              </a:ln>
              <a:solidFill>
                <a:srgbClr val="FF0000"/>
              </a:solidFill>
              <a:effectLst/>
              <a:uLnTx/>
              <a:uFillTx/>
              <a:latin typeface="Times New Roman" pitchFamily="18" charset="0"/>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smtClean="0">
                <a:ln w="9525">
                  <a:solidFill>
                    <a:prstClr val="white"/>
                  </a:solidFill>
                  <a:prstDash val="solid"/>
                </a:ln>
                <a:solidFill>
                  <a:srgbClr val="7030A0"/>
                </a:solidFill>
                <a:latin typeface="Times New Roman" pitchFamily="18" charset="0"/>
                <a:cs typeface="Times New Roman" pitchFamily="18" charset="0"/>
              </a:rPr>
              <a:t>MỘT SỐ VÁN ĐỀ CHUNG VỀ TỔ CHỨC HOẠT ĐỘNG ÂM NHẠC CHO TRẺ MẦM NON THEO TIẾP CẬN ĐA VĂN HÓA TRONG CƠ SỞ GIÁO DỤC MẦM NON</a:t>
            </a:r>
            <a:endParaRPr kumimoji="0" lang="en-US" sz="3200" b="1" i="0" u="none" strike="noStrike" kern="1200" cap="none" spc="0" normalizeH="0" baseline="0" noProof="0" dirty="0">
              <a:ln w="9525">
                <a:solidFill>
                  <a:prstClr val="white"/>
                </a:solidFill>
                <a:prstDash val="solid"/>
              </a:ln>
              <a:solidFill>
                <a:srgbClr val="7030A0"/>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899133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op 75+ hình nền powerpoint học tập chất lượng full hd cực đẹp"/>
          <p:cNvPicPr>
            <a:picLocks noChangeAspect="1" noChangeArrowheads="1"/>
          </p:cNvPicPr>
          <p:nvPr/>
        </p:nvPicPr>
        <p:blipFill rotWithShape="1">
          <a:blip r:embed="rId2">
            <a:extLst>
              <a:ext uri="{28A0092B-C50C-407E-A947-70E740481C1C}">
                <a14:useLocalDpi xmlns:a14="http://schemas.microsoft.com/office/drawing/2010/main" val="0"/>
              </a:ext>
            </a:extLst>
          </a:blip>
          <a:srcRect r="786"/>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DC78449-2B22-2A40-6A8E-BC35751BA05F}"/>
              </a:ext>
            </a:extLst>
          </p:cNvPr>
          <p:cNvPicPr>
            <a:picLocks noChangeAspect="1"/>
          </p:cNvPicPr>
          <p:nvPr/>
        </p:nvPicPr>
        <p:blipFill>
          <a:blip r:embed="rId3"/>
          <a:stretch>
            <a:fillRect/>
          </a:stretch>
        </p:blipFill>
        <p:spPr>
          <a:xfrm>
            <a:off x="419268" y="348086"/>
            <a:ext cx="5244684" cy="3296445"/>
          </a:xfrm>
          <a:prstGeom prst="rect">
            <a:avLst/>
          </a:prstGeom>
        </p:spPr>
      </p:pic>
      <p:pic>
        <p:nvPicPr>
          <p:cNvPr id="3" name="Picture 2">
            <a:extLst>
              <a:ext uri="{FF2B5EF4-FFF2-40B4-BE49-F238E27FC236}">
                <a16:creationId xmlns:a16="http://schemas.microsoft.com/office/drawing/2014/main" id="{0C92332E-4060-A08A-0B09-5B2A4CA890DA}"/>
              </a:ext>
            </a:extLst>
          </p:cNvPr>
          <p:cNvPicPr>
            <a:picLocks noChangeAspect="1"/>
          </p:cNvPicPr>
          <p:nvPr/>
        </p:nvPicPr>
        <p:blipFill>
          <a:blip r:embed="rId4"/>
          <a:stretch>
            <a:fillRect/>
          </a:stretch>
        </p:blipFill>
        <p:spPr>
          <a:xfrm>
            <a:off x="5879976" y="336524"/>
            <a:ext cx="4968552" cy="3308007"/>
          </a:xfrm>
          <a:prstGeom prst="rect">
            <a:avLst/>
          </a:prstGeom>
        </p:spPr>
      </p:pic>
      <p:pic>
        <p:nvPicPr>
          <p:cNvPr id="4" name="Content Placeholder 5">
            <a:extLst>
              <a:ext uri="{FF2B5EF4-FFF2-40B4-BE49-F238E27FC236}">
                <a16:creationId xmlns:a16="http://schemas.microsoft.com/office/drawing/2014/main" id="{44665EB9-E58B-1365-8D6B-CE74512195A0}"/>
              </a:ext>
            </a:extLst>
          </p:cNvPr>
          <p:cNvPicPr>
            <a:picLocks noChangeAspect="1"/>
          </p:cNvPicPr>
          <p:nvPr/>
        </p:nvPicPr>
        <p:blipFill>
          <a:blip r:embed="rId5"/>
          <a:stretch>
            <a:fillRect/>
          </a:stretch>
        </p:blipFill>
        <p:spPr>
          <a:xfrm>
            <a:off x="2244148" y="3777512"/>
            <a:ext cx="5244684" cy="2947507"/>
          </a:xfrm>
          <a:prstGeom prst="rect">
            <a:avLst/>
          </a:prstGeom>
        </p:spPr>
      </p:pic>
      <p:sp>
        <p:nvSpPr>
          <p:cNvPr id="9" name="Star: 10 Points 8">
            <a:extLst>
              <a:ext uri="{FF2B5EF4-FFF2-40B4-BE49-F238E27FC236}">
                <a16:creationId xmlns:a16="http://schemas.microsoft.com/office/drawing/2014/main" id="{A54A6CD0-AD9D-A7D7-1C09-6DA9627CCFC9}"/>
              </a:ext>
            </a:extLst>
          </p:cNvPr>
          <p:cNvSpPr/>
          <p:nvPr/>
        </p:nvSpPr>
        <p:spPr>
          <a:xfrm>
            <a:off x="7752184" y="3685911"/>
            <a:ext cx="4439816" cy="3067303"/>
          </a:xfrm>
          <a:prstGeom prst="star10">
            <a:avLst/>
          </a:prstGeom>
          <a:solidFill>
            <a:srgbClr val="FFFF00"/>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6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mn-cs"/>
              </a:rPr>
              <a:t>LINH HOẠT TỔ CHỨC </a:t>
            </a:r>
          </a:p>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6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mn-cs"/>
              </a:rPr>
              <a:t>CÁC HĐ GIÁO DỤC ÂM NHẠC PHÙ HỢP VỚI </a:t>
            </a:r>
          </a:p>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6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mn-cs"/>
              </a:rPr>
              <a:t>KHẢ NĂNG CỦA TRẺ</a:t>
            </a:r>
            <a:endParaRPr kumimoji="0" lang="en-US" sz="1600" b="1" i="0" u="none" strike="noStrike" kern="1200" cap="none" spc="0" normalizeH="0" baseline="0" noProof="0" dirty="0">
              <a:ln>
                <a:noFill/>
              </a:ln>
              <a:solidFill>
                <a:sysClr val="windowText" lastClr="000000"/>
              </a:solidFill>
              <a:effectLst/>
              <a:uLnTx/>
              <a:uFillTx/>
              <a:latin typeface="Calibri Light"/>
              <a:ea typeface="+mn-ea"/>
              <a:cs typeface="+mn-cs"/>
            </a:endParaRPr>
          </a:p>
        </p:txBody>
      </p:sp>
    </p:spTree>
    <p:extLst>
      <p:ext uri="{BB962C8B-B14F-4D97-AF65-F5344CB8AC3E}">
        <p14:creationId xmlns:p14="http://schemas.microsoft.com/office/powerpoint/2010/main" val="3053397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par>
                                <p:cTn id="11" presetID="6" presetClass="entr" presetSubtype="16"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circle(in)">
                                      <p:cBhvr>
                                        <p:cTn id="16"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op 75+ hình nền powerpoint học tập chất lượng full hd cực đẹp"/>
          <p:cNvPicPr>
            <a:picLocks noChangeAspect="1" noChangeArrowheads="1"/>
          </p:cNvPicPr>
          <p:nvPr/>
        </p:nvPicPr>
        <p:blipFill rotWithShape="1">
          <a:blip r:embed="rId2">
            <a:extLst>
              <a:ext uri="{28A0092B-C50C-407E-A947-70E740481C1C}">
                <a14:useLocalDpi xmlns:a14="http://schemas.microsoft.com/office/drawing/2010/main" val="0"/>
              </a:ext>
            </a:extLst>
          </a:blip>
          <a:srcRect r="786"/>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24811DA-425A-45BB-59FD-8A41AFA022B2}"/>
              </a:ext>
            </a:extLst>
          </p:cNvPr>
          <p:cNvPicPr>
            <a:picLocks noChangeAspect="1"/>
          </p:cNvPicPr>
          <p:nvPr/>
        </p:nvPicPr>
        <p:blipFill>
          <a:blip r:embed="rId3"/>
          <a:stretch>
            <a:fillRect/>
          </a:stretch>
        </p:blipFill>
        <p:spPr>
          <a:xfrm>
            <a:off x="47328" y="3737"/>
            <a:ext cx="5616623" cy="4073335"/>
          </a:xfrm>
          <a:prstGeom prst="rect">
            <a:avLst/>
          </a:prstGeom>
        </p:spPr>
      </p:pic>
      <p:pic>
        <p:nvPicPr>
          <p:cNvPr id="3" name="Picture 2">
            <a:extLst>
              <a:ext uri="{FF2B5EF4-FFF2-40B4-BE49-F238E27FC236}">
                <a16:creationId xmlns:a16="http://schemas.microsoft.com/office/drawing/2014/main" id="{064DF5A9-799C-1C85-8D27-A2B1FFC7652D}"/>
              </a:ext>
            </a:extLst>
          </p:cNvPr>
          <p:cNvPicPr>
            <a:picLocks noChangeAspect="1"/>
          </p:cNvPicPr>
          <p:nvPr/>
        </p:nvPicPr>
        <p:blipFill rotWithShape="1">
          <a:blip r:embed="rId4">
            <a:extLst>
              <a:ext uri="{28A0092B-C50C-407E-A947-70E740481C1C}">
                <a14:useLocalDpi xmlns:a14="http://schemas.microsoft.com/office/drawing/2010/main" val="0"/>
              </a:ext>
            </a:extLst>
          </a:blip>
          <a:srcRect b="13376"/>
          <a:stretch/>
        </p:blipFill>
        <p:spPr>
          <a:xfrm>
            <a:off x="5735960" y="2348880"/>
            <a:ext cx="6236298" cy="4392488"/>
          </a:xfrm>
          <a:prstGeom prst="rect">
            <a:avLst/>
          </a:prstGeom>
        </p:spPr>
      </p:pic>
      <p:sp>
        <p:nvSpPr>
          <p:cNvPr id="9" name="Star: 10 Points 8">
            <a:extLst>
              <a:ext uri="{FF2B5EF4-FFF2-40B4-BE49-F238E27FC236}">
                <a16:creationId xmlns:a16="http://schemas.microsoft.com/office/drawing/2014/main" id="{A54A6CD0-AD9D-A7D7-1C09-6DA9627CCFC9}"/>
              </a:ext>
            </a:extLst>
          </p:cNvPr>
          <p:cNvSpPr/>
          <p:nvPr/>
        </p:nvSpPr>
        <p:spPr>
          <a:xfrm>
            <a:off x="6744072" y="260647"/>
            <a:ext cx="4439816" cy="3067303"/>
          </a:xfrm>
          <a:prstGeom prst="star10">
            <a:avLst/>
          </a:prstGeom>
          <a:solidFill>
            <a:srgbClr val="FFFF00"/>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6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mn-cs"/>
              </a:rPr>
              <a:t>LINH HOẠT TỔ CHỨC </a:t>
            </a:r>
          </a:p>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6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mn-cs"/>
              </a:rPr>
              <a:t>CÁC HĐ GIÁO DỤC ÂM NHẠC PHÙ HỢP VỚI </a:t>
            </a:r>
          </a:p>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6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mn-cs"/>
              </a:rPr>
              <a:t>KHẢ NĂNG CỦA TRẺ (*)</a:t>
            </a:r>
            <a:endParaRPr kumimoji="0" lang="en-US" sz="1600" b="1" i="0" u="none" strike="noStrike" kern="1200" cap="none" spc="0" normalizeH="0" baseline="0" noProof="0" dirty="0">
              <a:ln>
                <a:noFill/>
              </a:ln>
              <a:solidFill>
                <a:sysClr val="windowText" lastClr="000000"/>
              </a:solidFill>
              <a:effectLst/>
              <a:uLnTx/>
              <a:uFillTx/>
              <a:latin typeface="Calibri Light"/>
              <a:ea typeface="+mn-ea"/>
              <a:cs typeface="+mn-cs"/>
            </a:endParaRPr>
          </a:p>
        </p:txBody>
      </p:sp>
    </p:spTree>
    <p:extLst>
      <p:ext uri="{BB962C8B-B14F-4D97-AF65-F5344CB8AC3E}">
        <p14:creationId xmlns:p14="http://schemas.microsoft.com/office/powerpoint/2010/main" val="128117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FBDD5EB-C001-0E4B-24F3-832FF6B57EEB}"/>
              </a:ext>
            </a:extLst>
          </p:cNvPr>
          <p:cNvSpPr/>
          <p:nvPr/>
        </p:nvSpPr>
        <p:spPr>
          <a:xfrm>
            <a:off x="854848" y="1024340"/>
            <a:ext cx="10981220" cy="626461"/>
          </a:xfrm>
          <a:prstGeom prst="rect">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Kế</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hoạch</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có</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bảo</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đảm</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mục</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tiêu</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giáo</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dục</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đa</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văn</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hóa</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thông</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qua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hoạt</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động</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giáo</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dục</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âm</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nhạc</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a:t>
            </a:r>
          </a:p>
        </p:txBody>
      </p:sp>
      <p:sp>
        <p:nvSpPr>
          <p:cNvPr id="6" name="Rectangle 5">
            <a:extLst>
              <a:ext uri="{FF2B5EF4-FFF2-40B4-BE49-F238E27FC236}">
                <a16:creationId xmlns:a16="http://schemas.microsoft.com/office/drawing/2014/main" id="{5A1589EC-58B7-C6AE-5770-A910E9E73F19}"/>
              </a:ext>
            </a:extLst>
          </p:cNvPr>
          <p:cNvSpPr/>
          <p:nvPr/>
        </p:nvSpPr>
        <p:spPr>
          <a:xfrm>
            <a:off x="881349" y="1860898"/>
            <a:ext cx="10920182" cy="985095"/>
          </a:xfrm>
          <a:prstGeom prst="rect">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Nội</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dung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tổ</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chức</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hoạt</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động</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giáo</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dục</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âm</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nhạc</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có</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bảo</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đảm</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sự</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đa</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dạng</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văn</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hóa</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trong</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âm</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nhạc</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có</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bảo</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tồn</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được</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văn</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hóa</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địa</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phương</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phát</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triển</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văn</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hóa</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cá</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nhân</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trẻ</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và</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phù</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hợp</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với</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khả</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năng</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của</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trẻ</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a:t>
            </a:r>
          </a:p>
        </p:txBody>
      </p:sp>
      <p:sp>
        <p:nvSpPr>
          <p:cNvPr id="11" name="Rectangle 10">
            <a:extLst>
              <a:ext uri="{FF2B5EF4-FFF2-40B4-BE49-F238E27FC236}">
                <a16:creationId xmlns:a16="http://schemas.microsoft.com/office/drawing/2014/main" id="{7B10733B-256D-22BE-B0EB-A04393FF15AB}"/>
              </a:ext>
            </a:extLst>
          </p:cNvPr>
          <p:cNvSpPr/>
          <p:nvPr/>
        </p:nvSpPr>
        <p:spPr>
          <a:xfrm>
            <a:off x="852715" y="3077096"/>
            <a:ext cx="10981221" cy="741039"/>
          </a:xfrm>
          <a:prstGeom prst="rect">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Môi</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trường</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giáo</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dục</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âm</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nhạc</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cho</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trẻ</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có</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thể</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hiện</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sự</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đa</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văn</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hóa</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và</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mang</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đậm</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bản</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sắc</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văn</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hóa</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địa</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phương</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a:t>
            </a:r>
          </a:p>
        </p:txBody>
      </p:sp>
      <p:sp>
        <p:nvSpPr>
          <p:cNvPr id="2" name="Rectangle 1">
            <a:extLst>
              <a:ext uri="{FF2B5EF4-FFF2-40B4-BE49-F238E27FC236}">
                <a16:creationId xmlns:a16="http://schemas.microsoft.com/office/drawing/2014/main" id="{7E238944-BE53-C2C4-3D8A-43C3D46B5906}"/>
              </a:ext>
            </a:extLst>
          </p:cNvPr>
          <p:cNvSpPr/>
          <p:nvPr/>
        </p:nvSpPr>
        <p:spPr>
          <a:xfrm>
            <a:off x="854365" y="4031910"/>
            <a:ext cx="10964619" cy="809826"/>
          </a:xfrm>
          <a:prstGeom prst="rect">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Trẻ</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có</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thích</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có</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tích</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cực</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tham</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gia</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vào</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các</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hoạt</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động</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giáo</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dục</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âm</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nhạc</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và</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tìm</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hiểu</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khám</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phá</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về</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các</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nền</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văn</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hóa</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khác</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nhau</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qua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âm</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nhạc</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a:t>
            </a:r>
          </a:p>
        </p:txBody>
      </p:sp>
      <p:sp>
        <p:nvSpPr>
          <p:cNvPr id="3" name="Rectangle 2">
            <a:extLst>
              <a:ext uri="{FF2B5EF4-FFF2-40B4-BE49-F238E27FC236}">
                <a16:creationId xmlns:a16="http://schemas.microsoft.com/office/drawing/2014/main" id="{CDEA8D32-505A-E71E-23B7-F056A45C5280}"/>
              </a:ext>
            </a:extLst>
          </p:cNvPr>
          <p:cNvSpPr/>
          <p:nvPr/>
        </p:nvSpPr>
        <p:spPr>
          <a:xfrm>
            <a:off x="856016" y="5092747"/>
            <a:ext cx="10977920" cy="760311"/>
          </a:xfrm>
          <a:prstGeom prst="rect">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Trẻ</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có</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yêu</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văn</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hóa</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địa</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phương</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biết</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tôn</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trọng</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sự</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khác</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biệt</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của</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người</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khác</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và</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tự</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tin,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chủ</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động</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sáng</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tạo</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thể</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hiện</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phong</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cách</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cá</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nhân</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qua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hoạt</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động</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âm</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nhạc</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a:t>
            </a:r>
          </a:p>
        </p:txBody>
      </p:sp>
      <p:sp>
        <p:nvSpPr>
          <p:cNvPr id="7" name="Rectangle 6">
            <a:extLst>
              <a:ext uri="{FF2B5EF4-FFF2-40B4-BE49-F238E27FC236}">
                <a16:creationId xmlns:a16="http://schemas.microsoft.com/office/drawing/2014/main" id="{0342C91C-6959-B503-EACD-A9E86766F9E3}"/>
              </a:ext>
            </a:extLst>
          </p:cNvPr>
          <p:cNvSpPr/>
          <p:nvPr/>
        </p:nvSpPr>
        <p:spPr>
          <a:xfrm>
            <a:off x="839414" y="6167914"/>
            <a:ext cx="10994522" cy="509861"/>
          </a:xfrm>
          <a:prstGeom prst="rect">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accent2">
                    <a:lumMod val="75000"/>
                  </a:schemeClr>
                </a:solidFill>
                <a:latin typeface="Roboto" panose="02000000000000000000" pitchFamily="2" charset="0"/>
                <a:ea typeface="Roboto" panose="02000000000000000000" pitchFamily="2"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Cần</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phải</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điều</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chỉnh</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gì</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trong</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lần</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tổ</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chức</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hoạt</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động</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tiếp</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 </a:t>
            </a:r>
            <a:r>
              <a:rPr lang="en-US" sz="2000" dirty="0" err="1">
                <a:solidFill>
                  <a:schemeClr val="accent2">
                    <a:lumMod val="75000"/>
                  </a:schemeClr>
                </a:solidFill>
                <a:latin typeface="Times New Roman" pitchFamily="18" charset="0"/>
                <a:ea typeface="Roboto" panose="02000000000000000000" pitchFamily="2" charset="0"/>
                <a:cs typeface="Times New Roman" pitchFamily="18" charset="0"/>
              </a:rPr>
              <a:t>theo</a:t>
            </a:r>
            <a:r>
              <a:rPr lang="en-US" sz="2000" dirty="0">
                <a:solidFill>
                  <a:schemeClr val="accent2">
                    <a:lumMod val="75000"/>
                  </a:schemeClr>
                </a:solidFill>
                <a:latin typeface="Times New Roman" pitchFamily="18" charset="0"/>
                <a:ea typeface="Roboto" panose="02000000000000000000" pitchFamily="2" charset="0"/>
                <a:cs typeface="Times New Roman" pitchFamily="18" charset="0"/>
              </a:rPr>
              <a:t>?</a:t>
            </a:r>
          </a:p>
        </p:txBody>
      </p:sp>
      <p:sp>
        <p:nvSpPr>
          <p:cNvPr id="18" name="Rectangle 17">
            <a:extLst>
              <a:ext uri="{FF2B5EF4-FFF2-40B4-BE49-F238E27FC236}">
                <a16:creationId xmlns:a16="http://schemas.microsoft.com/office/drawing/2014/main" id="{B3C073F9-A0C6-DA76-A078-52AD7AA33FAC}"/>
              </a:ext>
            </a:extLst>
          </p:cNvPr>
          <p:cNvSpPr/>
          <p:nvPr/>
        </p:nvSpPr>
        <p:spPr>
          <a:xfrm>
            <a:off x="820310" y="1"/>
            <a:ext cx="10981220" cy="876774"/>
          </a:xfrm>
          <a:prstGeom prst="rect">
            <a:avLst/>
          </a:prstGeom>
          <a:solidFill>
            <a:srgbClr val="FFFF00"/>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00" b="1" dirty="0" err="1">
                <a:solidFill>
                  <a:srgbClr val="FF0000"/>
                </a:solidFill>
                <a:latin typeface="Times New Roman" pitchFamily="18" charset="0"/>
                <a:ea typeface="Roboto Black" panose="02000000000000000000" pitchFamily="2" charset="0"/>
                <a:cs typeface="Times New Roman" pitchFamily="18" charset="0"/>
              </a:rPr>
              <a:t>Hoạt</a:t>
            </a:r>
            <a:r>
              <a:rPr lang="en-US" sz="2300" b="1" dirty="0">
                <a:solidFill>
                  <a:srgbClr val="FF0000"/>
                </a:solidFill>
                <a:latin typeface="Times New Roman" pitchFamily="18" charset="0"/>
                <a:cs typeface="Times New Roman" pitchFamily="18" charset="0"/>
              </a:rPr>
              <a:t> </a:t>
            </a:r>
            <a:r>
              <a:rPr lang="en-US" sz="2300" b="1" dirty="0" err="1">
                <a:solidFill>
                  <a:srgbClr val="FF0000"/>
                </a:solidFill>
                <a:latin typeface="Times New Roman" pitchFamily="18" charset="0"/>
                <a:cs typeface="Times New Roman" pitchFamily="18" charset="0"/>
              </a:rPr>
              <a:t>động</a:t>
            </a:r>
            <a:r>
              <a:rPr lang="en-US" sz="2300" b="1" dirty="0">
                <a:solidFill>
                  <a:srgbClr val="FF0000"/>
                </a:solidFill>
                <a:latin typeface="Times New Roman" pitchFamily="18" charset="0"/>
                <a:cs typeface="Times New Roman" pitchFamily="18" charset="0"/>
              </a:rPr>
              <a:t> 6: </a:t>
            </a:r>
            <a:r>
              <a:rPr lang="en-US" sz="2300" b="1" dirty="0" err="1">
                <a:solidFill>
                  <a:srgbClr val="FF0000"/>
                </a:solidFill>
                <a:latin typeface="Times New Roman" pitchFamily="18" charset="0"/>
                <a:cs typeface="Times New Roman" pitchFamily="18" charset="0"/>
              </a:rPr>
              <a:t>Đánh</a:t>
            </a:r>
            <a:r>
              <a:rPr lang="en-US" sz="2300" b="1" dirty="0">
                <a:solidFill>
                  <a:srgbClr val="FF0000"/>
                </a:solidFill>
                <a:latin typeface="Times New Roman" pitchFamily="18" charset="0"/>
                <a:cs typeface="Times New Roman" pitchFamily="18" charset="0"/>
              </a:rPr>
              <a:t> </a:t>
            </a:r>
            <a:r>
              <a:rPr lang="en-US" sz="2300" b="1" dirty="0" err="1">
                <a:solidFill>
                  <a:srgbClr val="FF0000"/>
                </a:solidFill>
                <a:latin typeface="Times New Roman" pitchFamily="18" charset="0"/>
                <a:cs typeface="Times New Roman" pitchFamily="18" charset="0"/>
              </a:rPr>
              <a:t>giá</a:t>
            </a:r>
            <a:r>
              <a:rPr lang="en-US" sz="2300" b="1" dirty="0">
                <a:solidFill>
                  <a:srgbClr val="FF0000"/>
                </a:solidFill>
                <a:latin typeface="Times New Roman" pitchFamily="18" charset="0"/>
                <a:cs typeface="Times New Roman" pitchFamily="18" charset="0"/>
              </a:rPr>
              <a:t>, </a:t>
            </a:r>
            <a:r>
              <a:rPr lang="en-US" sz="2300" b="1" dirty="0" err="1">
                <a:solidFill>
                  <a:srgbClr val="FF0000"/>
                </a:solidFill>
                <a:latin typeface="Times New Roman" pitchFamily="18" charset="0"/>
                <a:cs typeface="Times New Roman" pitchFamily="18" charset="0"/>
              </a:rPr>
              <a:t>điều</a:t>
            </a:r>
            <a:r>
              <a:rPr lang="en-US" sz="2300" b="1" dirty="0">
                <a:solidFill>
                  <a:srgbClr val="FF0000"/>
                </a:solidFill>
                <a:latin typeface="Times New Roman" pitchFamily="18" charset="0"/>
                <a:cs typeface="Times New Roman" pitchFamily="18" charset="0"/>
              </a:rPr>
              <a:t> </a:t>
            </a:r>
            <a:r>
              <a:rPr lang="en-US" sz="2300" b="1" dirty="0" err="1">
                <a:solidFill>
                  <a:srgbClr val="FF0000"/>
                </a:solidFill>
                <a:latin typeface="Times New Roman" pitchFamily="18" charset="0"/>
                <a:cs typeface="Times New Roman" pitchFamily="18" charset="0"/>
              </a:rPr>
              <a:t>chỉnh</a:t>
            </a:r>
            <a:r>
              <a:rPr lang="en-US" sz="2300" b="1" dirty="0">
                <a:solidFill>
                  <a:srgbClr val="FF0000"/>
                </a:solidFill>
                <a:latin typeface="Times New Roman" pitchFamily="18" charset="0"/>
                <a:cs typeface="Times New Roman" pitchFamily="18" charset="0"/>
              </a:rPr>
              <a:t> </a:t>
            </a:r>
            <a:r>
              <a:rPr lang="en-US" sz="2300" b="1" dirty="0" err="1">
                <a:solidFill>
                  <a:srgbClr val="FF0000"/>
                </a:solidFill>
                <a:latin typeface="Times New Roman" pitchFamily="18" charset="0"/>
                <a:cs typeface="Times New Roman" pitchFamily="18" charset="0"/>
              </a:rPr>
              <a:t>hoạt</a:t>
            </a:r>
            <a:r>
              <a:rPr lang="en-US" sz="2300" b="1" dirty="0">
                <a:solidFill>
                  <a:srgbClr val="FF0000"/>
                </a:solidFill>
                <a:latin typeface="Times New Roman" pitchFamily="18" charset="0"/>
                <a:cs typeface="Times New Roman" pitchFamily="18" charset="0"/>
              </a:rPr>
              <a:t> </a:t>
            </a:r>
            <a:r>
              <a:rPr lang="en-US" sz="2300" b="1" dirty="0" err="1">
                <a:solidFill>
                  <a:srgbClr val="FF0000"/>
                </a:solidFill>
                <a:latin typeface="Times New Roman" pitchFamily="18" charset="0"/>
                <a:cs typeface="Times New Roman" pitchFamily="18" charset="0"/>
              </a:rPr>
              <a:t>động</a:t>
            </a:r>
            <a:r>
              <a:rPr lang="en-US" sz="2300" b="1" dirty="0">
                <a:solidFill>
                  <a:srgbClr val="FF0000"/>
                </a:solidFill>
                <a:latin typeface="Times New Roman" pitchFamily="18" charset="0"/>
                <a:cs typeface="Times New Roman" pitchFamily="18" charset="0"/>
              </a:rPr>
              <a:t> </a:t>
            </a:r>
            <a:r>
              <a:rPr lang="en-US" sz="2300" b="1" dirty="0" err="1">
                <a:solidFill>
                  <a:srgbClr val="FF0000"/>
                </a:solidFill>
                <a:latin typeface="Times New Roman" pitchFamily="18" charset="0"/>
                <a:cs typeface="Times New Roman" pitchFamily="18" charset="0"/>
              </a:rPr>
              <a:t>giáo</a:t>
            </a:r>
            <a:r>
              <a:rPr lang="en-US" sz="2300" b="1" dirty="0">
                <a:solidFill>
                  <a:srgbClr val="FF0000"/>
                </a:solidFill>
                <a:latin typeface="Times New Roman" pitchFamily="18" charset="0"/>
                <a:cs typeface="Times New Roman" pitchFamily="18" charset="0"/>
              </a:rPr>
              <a:t> </a:t>
            </a:r>
            <a:r>
              <a:rPr lang="en-US" sz="2300" b="1" dirty="0" err="1">
                <a:solidFill>
                  <a:srgbClr val="FF0000"/>
                </a:solidFill>
                <a:latin typeface="Times New Roman" pitchFamily="18" charset="0"/>
                <a:cs typeface="Times New Roman" pitchFamily="18" charset="0"/>
              </a:rPr>
              <a:t>dục</a:t>
            </a:r>
            <a:r>
              <a:rPr lang="en-US" sz="2300" b="1" dirty="0">
                <a:solidFill>
                  <a:srgbClr val="FF0000"/>
                </a:solidFill>
                <a:latin typeface="Times New Roman" pitchFamily="18" charset="0"/>
                <a:cs typeface="Times New Roman" pitchFamily="18" charset="0"/>
              </a:rPr>
              <a:t> </a:t>
            </a:r>
            <a:r>
              <a:rPr lang="en-US" sz="2300" b="1" dirty="0" err="1">
                <a:solidFill>
                  <a:srgbClr val="FF0000"/>
                </a:solidFill>
                <a:latin typeface="Times New Roman" pitchFamily="18" charset="0"/>
                <a:cs typeface="Times New Roman" pitchFamily="18" charset="0"/>
              </a:rPr>
              <a:t>âm</a:t>
            </a:r>
            <a:r>
              <a:rPr lang="en-US" sz="2300" b="1" dirty="0">
                <a:solidFill>
                  <a:srgbClr val="FF0000"/>
                </a:solidFill>
                <a:latin typeface="Times New Roman" pitchFamily="18" charset="0"/>
                <a:cs typeface="Times New Roman" pitchFamily="18" charset="0"/>
              </a:rPr>
              <a:t> </a:t>
            </a:r>
            <a:r>
              <a:rPr lang="en-US" sz="2300" b="1" dirty="0" err="1">
                <a:solidFill>
                  <a:srgbClr val="FF0000"/>
                </a:solidFill>
                <a:latin typeface="Times New Roman" pitchFamily="18" charset="0"/>
                <a:cs typeface="Times New Roman" pitchFamily="18" charset="0"/>
              </a:rPr>
              <a:t>nhạc</a:t>
            </a:r>
            <a:r>
              <a:rPr lang="en-US" sz="2300" b="1" dirty="0">
                <a:solidFill>
                  <a:srgbClr val="FF0000"/>
                </a:solidFill>
                <a:latin typeface="Times New Roman" pitchFamily="18" charset="0"/>
                <a:cs typeface="Times New Roman" pitchFamily="18" charset="0"/>
              </a:rPr>
              <a:t> </a:t>
            </a:r>
            <a:r>
              <a:rPr lang="en-US" sz="2300" b="1" dirty="0" err="1">
                <a:solidFill>
                  <a:srgbClr val="FF0000"/>
                </a:solidFill>
                <a:latin typeface="Times New Roman" pitchFamily="18" charset="0"/>
                <a:cs typeface="Times New Roman" pitchFamily="18" charset="0"/>
              </a:rPr>
              <a:t>theo</a:t>
            </a:r>
            <a:r>
              <a:rPr lang="en-US" sz="2300" b="1" dirty="0">
                <a:solidFill>
                  <a:srgbClr val="FF0000"/>
                </a:solidFill>
                <a:latin typeface="Times New Roman" pitchFamily="18" charset="0"/>
                <a:cs typeface="Times New Roman" pitchFamily="18" charset="0"/>
              </a:rPr>
              <a:t> </a:t>
            </a:r>
            <a:r>
              <a:rPr lang="en-US" sz="2300" b="1" dirty="0" err="1">
                <a:solidFill>
                  <a:srgbClr val="FF0000"/>
                </a:solidFill>
                <a:latin typeface="Times New Roman" pitchFamily="18" charset="0"/>
                <a:cs typeface="Times New Roman" pitchFamily="18" charset="0"/>
              </a:rPr>
              <a:t>tiếp</a:t>
            </a:r>
            <a:r>
              <a:rPr lang="en-US" sz="2300" b="1" dirty="0">
                <a:solidFill>
                  <a:srgbClr val="FF0000"/>
                </a:solidFill>
                <a:latin typeface="Times New Roman" pitchFamily="18" charset="0"/>
                <a:cs typeface="Times New Roman" pitchFamily="18" charset="0"/>
              </a:rPr>
              <a:t> </a:t>
            </a:r>
            <a:r>
              <a:rPr lang="en-US" sz="2300" b="1" dirty="0" err="1">
                <a:solidFill>
                  <a:srgbClr val="FF0000"/>
                </a:solidFill>
                <a:latin typeface="Times New Roman" pitchFamily="18" charset="0"/>
                <a:cs typeface="Times New Roman" pitchFamily="18" charset="0"/>
              </a:rPr>
              <a:t>cận</a:t>
            </a:r>
            <a:r>
              <a:rPr lang="en-US" sz="2300" b="1" dirty="0">
                <a:solidFill>
                  <a:srgbClr val="FF0000"/>
                </a:solidFill>
                <a:latin typeface="Times New Roman" pitchFamily="18" charset="0"/>
                <a:cs typeface="Times New Roman" pitchFamily="18" charset="0"/>
              </a:rPr>
              <a:t> </a:t>
            </a:r>
            <a:r>
              <a:rPr lang="en-US" sz="2300" b="1" dirty="0" err="1">
                <a:solidFill>
                  <a:srgbClr val="FF0000"/>
                </a:solidFill>
                <a:latin typeface="Times New Roman" pitchFamily="18" charset="0"/>
                <a:cs typeface="Times New Roman" pitchFamily="18" charset="0"/>
              </a:rPr>
              <a:t>đa</a:t>
            </a:r>
            <a:r>
              <a:rPr lang="en-US" sz="2300" b="1" dirty="0">
                <a:solidFill>
                  <a:srgbClr val="FF0000"/>
                </a:solidFill>
                <a:latin typeface="Times New Roman" pitchFamily="18" charset="0"/>
                <a:cs typeface="Times New Roman" pitchFamily="18" charset="0"/>
              </a:rPr>
              <a:t> </a:t>
            </a:r>
            <a:r>
              <a:rPr lang="en-US" sz="2300" b="1" dirty="0" err="1">
                <a:solidFill>
                  <a:srgbClr val="FF0000"/>
                </a:solidFill>
                <a:latin typeface="Times New Roman" pitchFamily="18" charset="0"/>
                <a:cs typeface="Times New Roman" pitchFamily="18" charset="0"/>
              </a:rPr>
              <a:t>văn</a:t>
            </a:r>
            <a:r>
              <a:rPr lang="en-US" sz="2300" b="1" dirty="0">
                <a:solidFill>
                  <a:srgbClr val="FF0000"/>
                </a:solidFill>
                <a:latin typeface="Times New Roman" pitchFamily="18" charset="0"/>
                <a:cs typeface="Times New Roman" pitchFamily="18" charset="0"/>
              </a:rPr>
              <a:t> </a:t>
            </a:r>
            <a:r>
              <a:rPr lang="en-US" sz="2300" b="1" dirty="0" err="1">
                <a:solidFill>
                  <a:srgbClr val="FF0000"/>
                </a:solidFill>
                <a:latin typeface="Times New Roman" pitchFamily="18" charset="0"/>
                <a:cs typeface="Times New Roman" pitchFamily="18" charset="0"/>
              </a:rPr>
              <a:t>hóa</a:t>
            </a:r>
            <a:endParaRPr lang="en-US" sz="23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979846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inVertical)">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barn(inVertical)">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animBg="1"/>
      <p:bldP spid="11" grpId="0" animBg="1"/>
      <p:bldP spid="2" grpId="0" animBg="1"/>
      <p:bldP spid="3" grpId="0" animBg="1"/>
      <p:bldP spid="7" grpId="0" animBg="1"/>
      <p:bldP spid="1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Title 1"/>
          <p:cNvSpPr>
            <a:spLocks noGrp="1"/>
          </p:cNvSpPr>
          <p:nvPr>
            <p:ph type="title"/>
          </p:nvPr>
        </p:nvSpPr>
        <p:spPr/>
        <p:txBody>
          <a:bodyPr/>
          <a:lstStyle/>
          <a:p>
            <a:endParaRPr lang="en-US" altLang="en-US"/>
          </a:p>
        </p:txBody>
      </p:sp>
      <p:pic>
        <p:nvPicPr>
          <p:cNvPr id="153603" name="Content Placeholder 1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65088"/>
            <a:ext cx="12192000" cy="6923088"/>
          </a:xfrm>
        </p:spPr>
      </p:pic>
      <p:sp>
        <p:nvSpPr>
          <p:cNvPr id="16" name="Rectangle 15"/>
          <p:cNvSpPr/>
          <p:nvPr/>
        </p:nvSpPr>
        <p:spPr>
          <a:xfrm>
            <a:off x="839416" y="2060848"/>
            <a:ext cx="10220417" cy="1938992"/>
          </a:xfrm>
          <a:prstGeom prst="rect">
            <a:avLst/>
          </a:prstGeom>
          <a:noFill/>
        </p:spPr>
        <p:txBody>
          <a:bodyPr>
            <a:spAutoFit/>
            <a:scene3d>
              <a:camera prst="orthographicFront"/>
              <a:lightRig rig="soft" dir="t">
                <a:rot lat="0" lon="0" rev="15600000"/>
              </a:lightRig>
            </a:scene3d>
            <a:sp3d extrusionH="57150" prstMaterial="softEdge">
              <a:bevelT w="25400" h="38100"/>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1" i="1" u="none" strike="noStrike" kern="1200" cap="none" spc="0" normalizeH="0" baseline="0" noProof="0" dirty="0" smtClean="0">
                <a:ln/>
                <a:solidFill>
                  <a:srgbClr val="FF0000"/>
                </a:solidFill>
                <a:effectLst/>
                <a:uLnTx/>
                <a:uFillTx/>
                <a:latin typeface="Times New Roman" pitchFamily="18" charset="0"/>
                <a:cs typeface="Times New Roman" pitchFamily="18" charset="0"/>
              </a:rPr>
              <a:t>XIN CẢM</a:t>
            </a:r>
            <a:r>
              <a:rPr kumimoji="0" lang="en-US" sz="6000" b="1" i="1" u="none" strike="noStrike" kern="1200" cap="none" spc="0" normalizeH="0" noProof="0" dirty="0" smtClean="0">
                <a:ln/>
                <a:solidFill>
                  <a:srgbClr val="FF0000"/>
                </a:solidFill>
                <a:effectLst/>
                <a:uLnTx/>
                <a:uFillTx/>
                <a:latin typeface="Times New Roman" pitchFamily="18" charset="0"/>
                <a:cs typeface="Times New Roman" pitchFamily="18" charset="0"/>
              </a:rPr>
              <a:t> ƠN QUÝ CÔ ĐÃ CHÚ Ý LẮNG NGHE</a:t>
            </a:r>
            <a:endParaRPr kumimoji="0" lang="en-US" sz="6600" b="1" i="0" u="none" strike="noStrike" kern="1200" cap="none" spc="0" normalizeH="0" baseline="0" noProof="0" dirty="0">
              <a:ln/>
              <a:solidFill>
                <a:srgbClr val="FF0000"/>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2539730247"/>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rrow: Chevron 6">
            <a:extLst>
              <a:ext uri="{FF2B5EF4-FFF2-40B4-BE49-F238E27FC236}">
                <a16:creationId xmlns:a16="http://schemas.microsoft.com/office/drawing/2014/main" id="{D8837FBA-E3AC-D69F-9879-4118995CB5ED}"/>
              </a:ext>
            </a:extLst>
          </p:cNvPr>
          <p:cNvSpPr/>
          <p:nvPr/>
        </p:nvSpPr>
        <p:spPr>
          <a:xfrm>
            <a:off x="858008" y="3418353"/>
            <a:ext cx="360040" cy="360040"/>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Arrow: Chevron 8">
            <a:extLst>
              <a:ext uri="{FF2B5EF4-FFF2-40B4-BE49-F238E27FC236}">
                <a16:creationId xmlns:a16="http://schemas.microsoft.com/office/drawing/2014/main" id="{19B9D1FD-7606-E6D9-EE46-7EE347A0DD38}"/>
              </a:ext>
            </a:extLst>
          </p:cNvPr>
          <p:cNvSpPr/>
          <p:nvPr/>
        </p:nvSpPr>
        <p:spPr>
          <a:xfrm>
            <a:off x="853387" y="2347012"/>
            <a:ext cx="360040" cy="360040"/>
          </a:xfrm>
          <a:prstGeom prst="chevron">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Arrow: Chevron 17">
            <a:extLst>
              <a:ext uri="{FF2B5EF4-FFF2-40B4-BE49-F238E27FC236}">
                <a16:creationId xmlns:a16="http://schemas.microsoft.com/office/drawing/2014/main" id="{B135C1B0-0AFF-116B-94E0-BD960A16B455}"/>
              </a:ext>
            </a:extLst>
          </p:cNvPr>
          <p:cNvSpPr/>
          <p:nvPr/>
        </p:nvSpPr>
        <p:spPr>
          <a:xfrm>
            <a:off x="853387" y="4556937"/>
            <a:ext cx="360040" cy="360040"/>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Rectangle 2">
            <a:extLst>
              <a:ext uri="{FF2B5EF4-FFF2-40B4-BE49-F238E27FC236}">
                <a16:creationId xmlns:a16="http://schemas.microsoft.com/office/drawing/2014/main" id="{B8265B84-B3A7-6ACC-6590-185BD1233144}"/>
              </a:ext>
            </a:extLst>
          </p:cNvPr>
          <p:cNvSpPr/>
          <p:nvPr/>
        </p:nvSpPr>
        <p:spPr>
          <a:xfrm>
            <a:off x="1423347" y="300416"/>
            <a:ext cx="10204523" cy="1312470"/>
          </a:xfrm>
          <a:prstGeom prst="rect">
            <a:avLst/>
          </a:prstGeom>
          <a:solidFill>
            <a:srgbClr val="FF00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bg1"/>
                </a:solidFill>
                <a:latin typeface="Times New Roman" pitchFamily="18" charset="0"/>
                <a:ea typeface="Roboto Black" panose="02000000000000000000" pitchFamily="2" charset="0"/>
                <a:cs typeface="Times New Roman" pitchFamily="18" charset="0"/>
              </a:rPr>
              <a:t>Một</a:t>
            </a:r>
            <a:r>
              <a:rPr lang="en-US" sz="2800" b="1" dirty="0">
                <a:solidFill>
                  <a:schemeClr val="bg1"/>
                </a:solidFill>
                <a:latin typeface="Times New Roman" pitchFamily="18" charset="0"/>
                <a:ea typeface="Roboto Black" panose="02000000000000000000" pitchFamily="2" charset="0"/>
                <a:cs typeface="Times New Roman" pitchFamily="18" charset="0"/>
              </a:rPr>
              <a:t> </a:t>
            </a:r>
            <a:r>
              <a:rPr lang="en-US" sz="2800" b="1" dirty="0" err="1">
                <a:solidFill>
                  <a:schemeClr val="bg1"/>
                </a:solidFill>
                <a:latin typeface="Times New Roman" pitchFamily="18" charset="0"/>
                <a:ea typeface="Roboto Black" panose="02000000000000000000" pitchFamily="2" charset="0"/>
                <a:cs typeface="Times New Roman" pitchFamily="18" charset="0"/>
              </a:rPr>
              <a:t>số</a:t>
            </a:r>
            <a:r>
              <a:rPr lang="en-US" sz="2800" b="1" dirty="0">
                <a:solidFill>
                  <a:schemeClr val="bg1"/>
                </a:solidFill>
                <a:latin typeface="Times New Roman" pitchFamily="18" charset="0"/>
                <a:ea typeface="Roboto Black" panose="02000000000000000000" pitchFamily="2" charset="0"/>
                <a:cs typeface="Times New Roman" pitchFamily="18" charset="0"/>
              </a:rPr>
              <a:t> </a:t>
            </a:r>
            <a:r>
              <a:rPr lang="en-US" sz="2800" b="1" dirty="0" err="1">
                <a:solidFill>
                  <a:schemeClr val="bg1"/>
                </a:solidFill>
                <a:latin typeface="Times New Roman" pitchFamily="18" charset="0"/>
                <a:ea typeface="Roboto Black" panose="02000000000000000000" pitchFamily="2" charset="0"/>
                <a:cs typeface="Times New Roman" pitchFamily="18" charset="0"/>
              </a:rPr>
              <a:t>vấn</a:t>
            </a:r>
            <a:r>
              <a:rPr lang="en-US" sz="2800" b="1" dirty="0">
                <a:solidFill>
                  <a:schemeClr val="bg1"/>
                </a:solidFill>
                <a:latin typeface="Times New Roman" pitchFamily="18" charset="0"/>
                <a:ea typeface="Roboto Black" panose="02000000000000000000" pitchFamily="2" charset="0"/>
                <a:cs typeface="Times New Roman" pitchFamily="18" charset="0"/>
              </a:rPr>
              <a:t> </a:t>
            </a:r>
            <a:r>
              <a:rPr lang="en-US" sz="2800" b="1" dirty="0" err="1">
                <a:solidFill>
                  <a:schemeClr val="bg1"/>
                </a:solidFill>
                <a:latin typeface="Times New Roman" pitchFamily="18" charset="0"/>
                <a:ea typeface="Roboto Black" panose="02000000000000000000" pitchFamily="2" charset="0"/>
                <a:cs typeface="Times New Roman" pitchFamily="18" charset="0"/>
              </a:rPr>
              <a:t>đề</a:t>
            </a:r>
            <a:r>
              <a:rPr lang="en-US" sz="2800" b="1" dirty="0">
                <a:solidFill>
                  <a:schemeClr val="bg1"/>
                </a:solidFill>
                <a:latin typeface="Times New Roman" pitchFamily="18" charset="0"/>
                <a:ea typeface="Roboto Black" panose="02000000000000000000" pitchFamily="2" charset="0"/>
                <a:cs typeface="Times New Roman" pitchFamily="18" charset="0"/>
              </a:rPr>
              <a:t> </a:t>
            </a:r>
            <a:r>
              <a:rPr lang="en-US" sz="2800" b="1" dirty="0" err="1">
                <a:solidFill>
                  <a:schemeClr val="bg1"/>
                </a:solidFill>
                <a:latin typeface="Times New Roman" pitchFamily="18" charset="0"/>
                <a:ea typeface="Roboto Black" panose="02000000000000000000" pitchFamily="2" charset="0"/>
                <a:cs typeface="Times New Roman" pitchFamily="18" charset="0"/>
              </a:rPr>
              <a:t>chung</a:t>
            </a:r>
            <a:r>
              <a:rPr lang="en-US" sz="2800" b="1" dirty="0">
                <a:solidFill>
                  <a:schemeClr val="bg1"/>
                </a:solidFill>
                <a:latin typeface="Times New Roman" pitchFamily="18" charset="0"/>
                <a:ea typeface="Roboto Black" panose="02000000000000000000" pitchFamily="2" charset="0"/>
                <a:cs typeface="Times New Roman" pitchFamily="18" charset="0"/>
              </a:rPr>
              <a:t> </a:t>
            </a:r>
            <a:r>
              <a:rPr lang="en-US" sz="2800" b="1" dirty="0" err="1">
                <a:solidFill>
                  <a:schemeClr val="bg1"/>
                </a:solidFill>
                <a:latin typeface="Times New Roman" pitchFamily="18" charset="0"/>
                <a:ea typeface="Roboto Black" panose="02000000000000000000" pitchFamily="2" charset="0"/>
                <a:cs typeface="Times New Roman" pitchFamily="18" charset="0"/>
              </a:rPr>
              <a:t>về</a:t>
            </a:r>
            <a:r>
              <a:rPr lang="en-US" sz="2800" b="1" dirty="0">
                <a:solidFill>
                  <a:schemeClr val="bg1"/>
                </a:solidFill>
                <a:latin typeface="Times New Roman" pitchFamily="18" charset="0"/>
                <a:ea typeface="Roboto Black" panose="02000000000000000000" pitchFamily="2" charset="0"/>
                <a:cs typeface="Times New Roman" pitchFamily="18" charset="0"/>
              </a:rPr>
              <a:t> </a:t>
            </a:r>
            <a:r>
              <a:rPr lang="en-US" sz="2800" b="1" dirty="0" err="1">
                <a:solidFill>
                  <a:schemeClr val="bg1"/>
                </a:solidFill>
                <a:latin typeface="Times New Roman" pitchFamily="18" charset="0"/>
                <a:ea typeface="Roboto Black" panose="02000000000000000000" pitchFamily="2" charset="0"/>
                <a:cs typeface="Times New Roman" pitchFamily="18" charset="0"/>
              </a:rPr>
              <a:t>tổ</a:t>
            </a:r>
            <a:r>
              <a:rPr lang="en-US" sz="2800" b="1" dirty="0">
                <a:solidFill>
                  <a:schemeClr val="bg1"/>
                </a:solidFill>
                <a:latin typeface="Times New Roman" pitchFamily="18" charset="0"/>
                <a:ea typeface="Roboto Black" panose="02000000000000000000" pitchFamily="2" charset="0"/>
                <a:cs typeface="Times New Roman" pitchFamily="18" charset="0"/>
              </a:rPr>
              <a:t> </a:t>
            </a:r>
            <a:r>
              <a:rPr lang="en-US" sz="2800" b="1" dirty="0" err="1">
                <a:solidFill>
                  <a:schemeClr val="bg1"/>
                </a:solidFill>
                <a:latin typeface="Times New Roman" pitchFamily="18" charset="0"/>
                <a:ea typeface="Roboto Black" panose="02000000000000000000" pitchFamily="2" charset="0"/>
                <a:cs typeface="Times New Roman" pitchFamily="18" charset="0"/>
              </a:rPr>
              <a:t>chức</a:t>
            </a:r>
            <a:r>
              <a:rPr lang="en-US" sz="2800" b="1" dirty="0">
                <a:solidFill>
                  <a:schemeClr val="bg1"/>
                </a:solidFill>
                <a:latin typeface="Times New Roman" pitchFamily="18" charset="0"/>
                <a:ea typeface="Roboto Black" panose="02000000000000000000" pitchFamily="2" charset="0"/>
                <a:cs typeface="Times New Roman" pitchFamily="18" charset="0"/>
              </a:rPr>
              <a:t> </a:t>
            </a:r>
            <a:r>
              <a:rPr lang="en-US" sz="2800" b="1" dirty="0" err="1">
                <a:solidFill>
                  <a:schemeClr val="bg1"/>
                </a:solidFill>
                <a:latin typeface="Times New Roman" pitchFamily="18" charset="0"/>
                <a:ea typeface="Roboto Black" panose="02000000000000000000" pitchFamily="2" charset="0"/>
                <a:cs typeface="Times New Roman" pitchFamily="18" charset="0"/>
              </a:rPr>
              <a:t>hoạt</a:t>
            </a:r>
            <a:r>
              <a:rPr lang="en-US" sz="2800" b="1" dirty="0">
                <a:solidFill>
                  <a:schemeClr val="bg1"/>
                </a:solidFill>
                <a:latin typeface="Times New Roman" pitchFamily="18" charset="0"/>
                <a:ea typeface="Roboto Black" panose="02000000000000000000" pitchFamily="2" charset="0"/>
                <a:cs typeface="Times New Roman" pitchFamily="18" charset="0"/>
              </a:rPr>
              <a:t> </a:t>
            </a:r>
            <a:r>
              <a:rPr lang="en-US" sz="2800" b="1" dirty="0" err="1">
                <a:solidFill>
                  <a:schemeClr val="bg1"/>
                </a:solidFill>
                <a:latin typeface="Times New Roman" pitchFamily="18" charset="0"/>
                <a:ea typeface="Roboto Black" panose="02000000000000000000" pitchFamily="2" charset="0"/>
                <a:cs typeface="Times New Roman" pitchFamily="18" charset="0"/>
              </a:rPr>
              <a:t>động</a:t>
            </a:r>
            <a:r>
              <a:rPr lang="en-US" sz="2800" b="1" dirty="0">
                <a:solidFill>
                  <a:schemeClr val="bg1"/>
                </a:solidFill>
                <a:latin typeface="Times New Roman" pitchFamily="18" charset="0"/>
                <a:ea typeface="Roboto Black" panose="02000000000000000000" pitchFamily="2" charset="0"/>
                <a:cs typeface="Times New Roman" pitchFamily="18" charset="0"/>
              </a:rPr>
              <a:t> </a:t>
            </a:r>
            <a:r>
              <a:rPr lang="en-US" sz="2800" b="1" dirty="0" err="1">
                <a:solidFill>
                  <a:schemeClr val="bg1"/>
                </a:solidFill>
                <a:latin typeface="Times New Roman" pitchFamily="18" charset="0"/>
                <a:ea typeface="Roboto Black" panose="02000000000000000000" pitchFamily="2" charset="0"/>
                <a:cs typeface="Times New Roman" pitchFamily="18" charset="0"/>
              </a:rPr>
              <a:t>âm</a:t>
            </a:r>
            <a:r>
              <a:rPr lang="en-US" sz="2800" b="1" dirty="0">
                <a:solidFill>
                  <a:schemeClr val="bg1"/>
                </a:solidFill>
                <a:latin typeface="Times New Roman" pitchFamily="18" charset="0"/>
                <a:ea typeface="Roboto Black" panose="02000000000000000000" pitchFamily="2" charset="0"/>
                <a:cs typeface="Times New Roman" pitchFamily="18" charset="0"/>
              </a:rPr>
              <a:t> </a:t>
            </a:r>
            <a:r>
              <a:rPr lang="en-US" sz="2800" b="1" dirty="0" err="1">
                <a:solidFill>
                  <a:schemeClr val="bg1"/>
                </a:solidFill>
                <a:latin typeface="Times New Roman" pitchFamily="18" charset="0"/>
                <a:ea typeface="Roboto Black" panose="02000000000000000000" pitchFamily="2" charset="0"/>
                <a:cs typeface="Times New Roman" pitchFamily="18" charset="0"/>
              </a:rPr>
              <a:t>nhạc</a:t>
            </a:r>
            <a:r>
              <a:rPr lang="en-US" sz="2800" b="1" dirty="0">
                <a:solidFill>
                  <a:schemeClr val="bg1"/>
                </a:solidFill>
                <a:latin typeface="Times New Roman" pitchFamily="18" charset="0"/>
                <a:ea typeface="Roboto Black" panose="02000000000000000000" pitchFamily="2" charset="0"/>
                <a:cs typeface="Times New Roman" pitchFamily="18" charset="0"/>
              </a:rPr>
              <a:t> </a:t>
            </a:r>
            <a:r>
              <a:rPr lang="en-US" sz="2800" b="1" dirty="0" err="1">
                <a:solidFill>
                  <a:schemeClr val="bg1"/>
                </a:solidFill>
                <a:latin typeface="Times New Roman" pitchFamily="18" charset="0"/>
                <a:ea typeface="Roboto Black" panose="02000000000000000000" pitchFamily="2" charset="0"/>
                <a:cs typeface="Times New Roman" pitchFamily="18" charset="0"/>
              </a:rPr>
              <a:t>cho</a:t>
            </a:r>
            <a:r>
              <a:rPr lang="en-US" sz="2800" b="1" dirty="0">
                <a:solidFill>
                  <a:schemeClr val="bg1"/>
                </a:solidFill>
                <a:latin typeface="Times New Roman" pitchFamily="18" charset="0"/>
                <a:ea typeface="Roboto Black" panose="02000000000000000000" pitchFamily="2" charset="0"/>
                <a:cs typeface="Times New Roman" pitchFamily="18" charset="0"/>
              </a:rPr>
              <a:t> </a:t>
            </a:r>
            <a:r>
              <a:rPr lang="en-US" sz="2800" b="1" dirty="0" err="1">
                <a:solidFill>
                  <a:schemeClr val="bg1"/>
                </a:solidFill>
                <a:latin typeface="Times New Roman" pitchFamily="18" charset="0"/>
                <a:ea typeface="Roboto Black" panose="02000000000000000000" pitchFamily="2" charset="0"/>
                <a:cs typeface="Times New Roman" pitchFamily="18" charset="0"/>
              </a:rPr>
              <a:t>trẻ</a:t>
            </a:r>
            <a:r>
              <a:rPr lang="en-US" sz="2800" b="1" dirty="0">
                <a:solidFill>
                  <a:schemeClr val="bg1"/>
                </a:solidFill>
                <a:latin typeface="Times New Roman" pitchFamily="18" charset="0"/>
                <a:ea typeface="Roboto Black" panose="02000000000000000000" pitchFamily="2" charset="0"/>
                <a:cs typeface="Times New Roman" pitchFamily="18" charset="0"/>
              </a:rPr>
              <a:t> </a:t>
            </a:r>
            <a:r>
              <a:rPr lang="en-US" sz="2800" b="1" dirty="0" err="1">
                <a:solidFill>
                  <a:schemeClr val="bg1"/>
                </a:solidFill>
                <a:latin typeface="Times New Roman" pitchFamily="18" charset="0"/>
                <a:ea typeface="Roboto Black" panose="02000000000000000000" pitchFamily="2" charset="0"/>
                <a:cs typeface="Times New Roman" pitchFamily="18" charset="0"/>
              </a:rPr>
              <a:t>mầm</a:t>
            </a:r>
            <a:r>
              <a:rPr lang="en-US" sz="2800" b="1" dirty="0">
                <a:solidFill>
                  <a:schemeClr val="bg1"/>
                </a:solidFill>
                <a:latin typeface="Times New Roman" pitchFamily="18" charset="0"/>
                <a:ea typeface="Roboto Black" panose="02000000000000000000" pitchFamily="2" charset="0"/>
                <a:cs typeface="Times New Roman" pitchFamily="18" charset="0"/>
              </a:rPr>
              <a:t> non </a:t>
            </a:r>
            <a:r>
              <a:rPr lang="en-US" sz="2800" b="1" dirty="0" err="1">
                <a:solidFill>
                  <a:schemeClr val="bg1"/>
                </a:solidFill>
                <a:latin typeface="Times New Roman" pitchFamily="18" charset="0"/>
                <a:ea typeface="Roboto Black" panose="02000000000000000000" pitchFamily="2" charset="0"/>
                <a:cs typeface="Times New Roman" pitchFamily="18" charset="0"/>
              </a:rPr>
              <a:t>theo</a:t>
            </a:r>
            <a:r>
              <a:rPr lang="en-US" sz="2800" b="1" dirty="0">
                <a:solidFill>
                  <a:schemeClr val="bg1"/>
                </a:solidFill>
                <a:latin typeface="Times New Roman" pitchFamily="18" charset="0"/>
                <a:ea typeface="Roboto Black" panose="02000000000000000000" pitchFamily="2" charset="0"/>
                <a:cs typeface="Times New Roman" pitchFamily="18" charset="0"/>
              </a:rPr>
              <a:t> </a:t>
            </a:r>
            <a:r>
              <a:rPr lang="en-US" sz="2800" b="1" dirty="0" err="1">
                <a:solidFill>
                  <a:schemeClr val="bg1"/>
                </a:solidFill>
                <a:latin typeface="Times New Roman" pitchFamily="18" charset="0"/>
                <a:ea typeface="Roboto Black" panose="02000000000000000000" pitchFamily="2" charset="0"/>
                <a:cs typeface="Times New Roman" pitchFamily="18" charset="0"/>
              </a:rPr>
              <a:t>tiếp</a:t>
            </a:r>
            <a:r>
              <a:rPr lang="en-US" sz="2800" b="1" dirty="0">
                <a:solidFill>
                  <a:schemeClr val="bg1"/>
                </a:solidFill>
                <a:latin typeface="Times New Roman" pitchFamily="18" charset="0"/>
                <a:ea typeface="Roboto Black" panose="02000000000000000000" pitchFamily="2" charset="0"/>
                <a:cs typeface="Times New Roman" pitchFamily="18" charset="0"/>
              </a:rPr>
              <a:t> </a:t>
            </a:r>
            <a:r>
              <a:rPr lang="en-US" sz="2800" b="1" dirty="0" err="1">
                <a:solidFill>
                  <a:schemeClr val="bg1"/>
                </a:solidFill>
                <a:latin typeface="Times New Roman" pitchFamily="18" charset="0"/>
                <a:ea typeface="Roboto Black" panose="02000000000000000000" pitchFamily="2" charset="0"/>
                <a:cs typeface="Times New Roman" pitchFamily="18" charset="0"/>
              </a:rPr>
              <a:t>cận</a:t>
            </a:r>
            <a:r>
              <a:rPr lang="en-US" sz="2800" b="1" dirty="0">
                <a:solidFill>
                  <a:schemeClr val="bg1"/>
                </a:solidFill>
                <a:latin typeface="Times New Roman" pitchFamily="18" charset="0"/>
                <a:ea typeface="Roboto Black" panose="02000000000000000000" pitchFamily="2" charset="0"/>
                <a:cs typeface="Times New Roman" pitchFamily="18" charset="0"/>
              </a:rPr>
              <a:t> </a:t>
            </a:r>
            <a:r>
              <a:rPr lang="en-US" sz="2800" b="1" dirty="0" err="1">
                <a:solidFill>
                  <a:schemeClr val="bg1"/>
                </a:solidFill>
                <a:latin typeface="Times New Roman" pitchFamily="18" charset="0"/>
                <a:ea typeface="Roboto Black" panose="02000000000000000000" pitchFamily="2" charset="0"/>
                <a:cs typeface="Times New Roman" pitchFamily="18" charset="0"/>
              </a:rPr>
              <a:t>đa</a:t>
            </a:r>
            <a:r>
              <a:rPr lang="en-US" sz="2800" b="1" dirty="0">
                <a:solidFill>
                  <a:schemeClr val="bg1"/>
                </a:solidFill>
                <a:latin typeface="Times New Roman" pitchFamily="18" charset="0"/>
                <a:ea typeface="Roboto Black" panose="02000000000000000000" pitchFamily="2" charset="0"/>
                <a:cs typeface="Times New Roman" pitchFamily="18" charset="0"/>
              </a:rPr>
              <a:t> </a:t>
            </a:r>
            <a:r>
              <a:rPr lang="en-US" sz="2800" b="1" dirty="0" err="1">
                <a:solidFill>
                  <a:schemeClr val="bg1"/>
                </a:solidFill>
                <a:latin typeface="Times New Roman" pitchFamily="18" charset="0"/>
                <a:ea typeface="Roboto Black" panose="02000000000000000000" pitchFamily="2" charset="0"/>
                <a:cs typeface="Times New Roman" pitchFamily="18" charset="0"/>
              </a:rPr>
              <a:t>văn</a:t>
            </a:r>
            <a:r>
              <a:rPr lang="en-US" sz="2800" b="1" dirty="0">
                <a:solidFill>
                  <a:schemeClr val="bg1"/>
                </a:solidFill>
                <a:latin typeface="Times New Roman" pitchFamily="18" charset="0"/>
                <a:ea typeface="Roboto Black" panose="02000000000000000000" pitchFamily="2" charset="0"/>
                <a:cs typeface="Times New Roman" pitchFamily="18" charset="0"/>
              </a:rPr>
              <a:t> </a:t>
            </a:r>
            <a:r>
              <a:rPr lang="en-US" sz="2800" b="1" dirty="0" err="1">
                <a:solidFill>
                  <a:schemeClr val="bg1"/>
                </a:solidFill>
                <a:latin typeface="Times New Roman" pitchFamily="18" charset="0"/>
                <a:ea typeface="Roboto Black" panose="02000000000000000000" pitchFamily="2" charset="0"/>
                <a:cs typeface="Times New Roman" pitchFamily="18" charset="0"/>
              </a:rPr>
              <a:t>hóa</a:t>
            </a:r>
            <a:r>
              <a:rPr lang="en-US" sz="2800" b="1" dirty="0">
                <a:solidFill>
                  <a:schemeClr val="bg1"/>
                </a:solidFill>
                <a:latin typeface="Times New Roman" pitchFamily="18" charset="0"/>
                <a:ea typeface="Roboto Black" panose="02000000000000000000" pitchFamily="2" charset="0"/>
                <a:cs typeface="Times New Roman" pitchFamily="18" charset="0"/>
              </a:rPr>
              <a:t> </a:t>
            </a:r>
            <a:r>
              <a:rPr lang="en-US" sz="2800" b="1" dirty="0" err="1">
                <a:solidFill>
                  <a:schemeClr val="bg1"/>
                </a:solidFill>
                <a:latin typeface="Times New Roman" pitchFamily="18" charset="0"/>
                <a:ea typeface="Roboto Black" panose="02000000000000000000" pitchFamily="2" charset="0"/>
                <a:cs typeface="Times New Roman" pitchFamily="18" charset="0"/>
              </a:rPr>
              <a:t>trong</a:t>
            </a:r>
            <a:r>
              <a:rPr lang="en-US" sz="2800" b="1" dirty="0">
                <a:solidFill>
                  <a:schemeClr val="bg1"/>
                </a:solidFill>
                <a:latin typeface="Times New Roman" pitchFamily="18" charset="0"/>
                <a:ea typeface="Roboto Black" panose="02000000000000000000" pitchFamily="2" charset="0"/>
                <a:cs typeface="Times New Roman" pitchFamily="18" charset="0"/>
              </a:rPr>
              <a:t> </a:t>
            </a:r>
            <a:r>
              <a:rPr lang="en-US" sz="2800" b="1" dirty="0" err="1">
                <a:solidFill>
                  <a:schemeClr val="bg1"/>
                </a:solidFill>
                <a:latin typeface="Times New Roman" pitchFamily="18" charset="0"/>
                <a:ea typeface="Roboto Black" panose="02000000000000000000" pitchFamily="2" charset="0"/>
                <a:cs typeface="Times New Roman" pitchFamily="18" charset="0"/>
              </a:rPr>
              <a:t>cơ</a:t>
            </a:r>
            <a:r>
              <a:rPr lang="en-US" sz="2800" b="1" dirty="0">
                <a:solidFill>
                  <a:schemeClr val="bg1"/>
                </a:solidFill>
                <a:latin typeface="Times New Roman" pitchFamily="18" charset="0"/>
                <a:ea typeface="Roboto Black" panose="02000000000000000000" pitchFamily="2" charset="0"/>
                <a:cs typeface="Times New Roman" pitchFamily="18" charset="0"/>
              </a:rPr>
              <a:t> </a:t>
            </a:r>
            <a:r>
              <a:rPr lang="en-US" sz="2800" b="1" dirty="0" err="1">
                <a:solidFill>
                  <a:schemeClr val="bg1"/>
                </a:solidFill>
                <a:latin typeface="Times New Roman" pitchFamily="18" charset="0"/>
                <a:ea typeface="Roboto Black" panose="02000000000000000000" pitchFamily="2" charset="0"/>
                <a:cs typeface="Times New Roman" pitchFamily="18" charset="0"/>
              </a:rPr>
              <a:t>sở</a:t>
            </a:r>
            <a:r>
              <a:rPr lang="en-US" sz="2800" b="1" dirty="0">
                <a:solidFill>
                  <a:schemeClr val="bg1"/>
                </a:solidFill>
                <a:latin typeface="Times New Roman" pitchFamily="18" charset="0"/>
                <a:ea typeface="Roboto Black" panose="02000000000000000000" pitchFamily="2" charset="0"/>
                <a:cs typeface="Times New Roman" pitchFamily="18" charset="0"/>
              </a:rPr>
              <a:t> GDMN</a:t>
            </a:r>
            <a:endParaRPr lang="en-US" sz="2800" dirty="0">
              <a:solidFill>
                <a:schemeClr val="bg1"/>
              </a:solidFill>
              <a:latin typeface="Times New Roman" pitchFamily="18" charset="0"/>
              <a:ea typeface="Roboto Black" panose="02000000000000000000" pitchFamily="2" charset="0"/>
              <a:cs typeface="Times New Roman" pitchFamily="18" charset="0"/>
            </a:endParaRPr>
          </a:p>
        </p:txBody>
      </p:sp>
      <p:sp>
        <p:nvSpPr>
          <p:cNvPr id="14" name="Rectangle 13">
            <a:extLst>
              <a:ext uri="{FF2B5EF4-FFF2-40B4-BE49-F238E27FC236}">
                <a16:creationId xmlns:a16="http://schemas.microsoft.com/office/drawing/2014/main" id="{0DE86ABE-3A5C-B84C-137C-A12D261B29B8}"/>
              </a:ext>
            </a:extLst>
          </p:cNvPr>
          <p:cNvSpPr/>
          <p:nvPr/>
        </p:nvSpPr>
        <p:spPr>
          <a:xfrm>
            <a:off x="1613588" y="2239200"/>
            <a:ext cx="10014282" cy="575664"/>
          </a:xfrm>
          <a:prstGeom prst="rect">
            <a:avLst/>
          </a:prstGeom>
          <a:solidFill>
            <a:srgbClr val="FFFF00"/>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tabLst>
                <a:tab pos="630555" algn="l"/>
              </a:tabLst>
            </a:pPr>
            <a:r>
              <a:rPr lang="en-US" sz="2800" dirty="0">
                <a:solidFill>
                  <a:srgbClr val="C00000"/>
                </a:solidFill>
                <a:latin typeface="Roboto" panose="02000000000000000000" pitchFamily="2" charset="0"/>
                <a:ea typeface="Roboto" panose="02000000000000000000" pitchFamily="2" charset="0"/>
              </a:rPr>
              <a:t>1.1. </a:t>
            </a:r>
            <a:r>
              <a:rPr lang="en-US" sz="2800" dirty="0" err="1">
                <a:solidFill>
                  <a:srgbClr val="C00000"/>
                </a:solidFill>
                <a:latin typeface="Times New Roman" pitchFamily="18" charset="0"/>
                <a:ea typeface="Roboto" panose="02000000000000000000" pitchFamily="2" charset="0"/>
                <a:cs typeface="Times New Roman" pitchFamily="18" charset="0"/>
              </a:rPr>
              <a:t>Đa</a:t>
            </a:r>
            <a:r>
              <a:rPr lang="en-US" sz="2800" dirty="0">
                <a:solidFill>
                  <a:srgbClr val="C00000"/>
                </a:solidFill>
                <a:latin typeface="Times New Roman" pitchFamily="18" charset="0"/>
                <a:ea typeface="Roboto" panose="02000000000000000000" pitchFamily="2" charset="0"/>
                <a:cs typeface="Times New Roman" pitchFamily="18" charset="0"/>
              </a:rPr>
              <a:t> </a:t>
            </a:r>
            <a:r>
              <a:rPr lang="en-US" sz="2800" dirty="0" err="1">
                <a:solidFill>
                  <a:srgbClr val="C00000"/>
                </a:solidFill>
                <a:latin typeface="Times New Roman" pitchFamily="18" charset="0"/>
                <a:ea typeface="Roboto" panose="02000000000000000000" pitchFamily="2" charset="0"/>
                <a:cs typeface="Times New Roman" pitchFamily="18" charset="0"/>
              </a:rPr>
              <a:t>văn</a:t>
            </a:r>
            <a:r>
              <a:rPr lang="en-US" sz="2800" dirty="0">
                <a:solidFill>
                  <a:srgbClr val="C00000"/>
                </a:solidFill>
                <a:latin typeface="Times New Roman" pitchFamily="18" charset="0"/>
                <a:ea typeface="Roboto" panose="02000000000000000000" pitchFamily="2" charset="0"/>
                <a:cs typeface="Times New Roman" pitchFamily="18" charset="0"/>
              </a:rPr>
              <a:t> </a:t>
            </a:r>
            <a:r>
              <a:rPr lang="en-US" sz="2800" dirty="0" err="1">
                <a:solidFill>
                  <a:srgbClr val="C00000"/>
                </a:solidFill>
                <a:latin typeface="Times New Roman" pitchFamily="18" charset="0"/>
                <a:ea typeface="Roboto" panose="02000000000000000000" pitchFamily="2" charset="0"/>
                <a:cs typeface="Times New Roman" pitchFamily="18" charset="0"/>
              </a:rPr>
              <a:t>hóa</a:t>
            </a:r>
            <a:endParaRPr lang="en-US" sz="2800" dirty="0">
              <a:solidFill>
                <a:srgbClr val="C00000"/>
              </a:solidFill>
              <a:latin typeface="Times New Roman" pitchFamily="18" charset="0"/>
              <a:ea typeface="Roboto" panose="02000000000000000000" pitchFamily="2" charset="0"/>
              <a:cs typeface="Times New Roman" pitchFamily="18" charset="0"/>
            </a:endParaRPr>
          </a:p>
        </p:txBody>
      </p:sp>
      <p:sp>
        <p:nvSpPr>
          <p:cNvPr id="19" name="Rectangle 18">
            <a:extLst>
              <a:ext uri="{FF2B5EF4-FFF2-40B4-BE49-F238E27FC236}">
                <a16:creationId xmlns:a16="http://schemas.microsoft.com/office/drawing/2014/main" id="{F4387820-8346-5AEB-2818-1A45C23973E4}"/>
              </a:ext>
            </a:extLst>
          </p:cNvPr>
          <p:cNvSpPr/>
          <p:nvPr/>
        </p:nvSpPr>
        <p:spPr>
          <a:xfrm>
            <a:off x="1570138" y="3292555"/>
            <a:ext cx="10060434" cy="611636"/>
          </a:xfrm>
          <a:prstGeom prst="rect">
            <a:avLst/>
          </a:prstGeom>
          <a:solidFill>
            <a:srgbClr val="00FF00"/>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tabLst>
                <a:tab pos="630555" algn="l"/>
              </a:tabLst>
            </a:pPr>
            <a:r>
              <a:rPr lang="en-US" sz="2800" dirty="0">
                <a:solidFill>
                  <a:srgbClr val="C00000"/>
                </a:solidFill>
                <a:latin typeface="Roboto" panose="02000000000000000000" pitchFamily="2" charset="0"/>
                <a:ea typeface="Roboto" panose="02000000000000000000" pitchFamily="2" charset="0"/>
              </a:rPr>
              <a:t>1.2. </a:t>
            </a:r>
            <a:r>
              <a:rPr lang="en-US" sz="2800" dirty="0" err="1">
                <a:solidFill>
                  <a:srgbClr val="C00000"/>
                </a:solidFill>
                <a:latin typeface="Times New Roman" pitchFamily="18" charset="0"/>
                <a:ea typeface="Roboto" panose="02000000000000000000" pitchFamily="2" charset="0"/>
                <a:cs typeface="Times New Roman" pitchFamily="18" charset="0"/>
              </a:rPr>
              <a:t>Giáo</a:t>
            </a:r>
            <a:r>
              <a:rPr lang="en-US" sz="2800" dirty="0">
                <a:solidFill>
                  <a:srgbClr val="C00000"/>
                </a:solidFill>
                <a:latin typeface="Times New Roman" pitchFamily="18" charset="0"/>
                <a:ea typeface="Roboto" panose="02000000000000000000" pitchFamily="2" charset="0"/>
                <a:cs typeface="Times New Roman" pitchFamily="18" charset="0"/>
              </a:rPr>
              <a:t> </a:t>
            </a:r>
            <a:r>
              <a:rPr lang="en-US" sz="2800" dirty="0" err="1">
                <a:solidFill>
                  <a:srgbClr val="C00000"/>
                </a:solidFill>
                <a:latin typeface="Times New Roman" pitchFamily="18" charset="0"/>
                <a:ea typeface="Roboto" panose="02000000000000000000" pitchFamily="2" charset="0"/>
                <a:cs typeface="Times New Roman" pitchFamily="18" charset="0"/>
              </a:rPr>
              <a:t>dục</a:t>
            </a:r>
            <a:r>
              <a:rPr lang="en-US" sz="2800" dirty="0">
                <a:solidFill>
                  <a:srgbClr val="C00000"/>
                </a:solidFill>
                <a:latin typeface="Times New Roman" pitchFamily="18" charset="0"/>
                <a:ea typeface="Roboto" panose="02000000000000000000" pitchFamily="2" charset="0"/>
                <a:cs typeface="Times New Roman" pitchFamily="18" charset="0"/>
              </a:rPr>
              <a:t> </a:t>
            </a:r>
            <a:r>
              <a:rPr lang="en-US" sz="2800" dirty="0" err="1">
                <a:solidFill>
                  <a:srgbClr val="C00000"/>
                </a:solidFill>
                <a:latin typeface="Times New Roman" pitchFamily="18" charset="0"/>
                <a:ea typeface="Roboto" panose="02000000000000000000" pitchFamily="2" charset="0"/>
                <a:cs typeface="Times New Roman" pitchFamily="18" charset="0"/>
              </a:rPr>
              <a:t>đa</a:t>
            </a:r>
            <a:r>
              <a:rPr lang="en-US" sz="2800" dirty="0">
                <a:solidFill>
                  <a:srgbClr val="C00000"/>
                </a:solidFill>
                <a:latin typeface="Times New Roman" pitchFamily="18" charset="0"/>
                <a:ea typeface="Roboto" panose="02000000000000000000" pitchFamily="2" charset="0"/>
                <a:cs typeface="Times New Roman" pitchFamily="18" charset="0"/>
              </a:rPr>
              <a:t> </a:t>
            </a:r>
            <a:r>
              <a:rPr lang="en-US" sz="2800" dirty="0" err="1">
                <a:solidFill>
                  <a:srgbClr val="C00000"/>
                </a:solidFill>
                <a:latin typeface="Times New Roman" pitchFamily="18" charset="0"/>
                <a:ea typeface="Roboto" panose="02000000000000000000" pitchFamily="2" charset="0"/>
                <a:cs typeface="Times New Roman" pitchFamily="18" charset="0"/>
              </a:rPr>
              <a:t>văn</a:t>
            </a:r>
            <a:r>
              <a:rPr lang="en-US" sz="2800" dirty="0">
                <a:solidFill>
                  <a:srgbClr val="C00000"/>
                </a:solidFill>
                <a:latin typeface="Times New Roman" pitchFamily="18" charset="0"/>
                <a:ea typeface="Roboto" panose="02000000000000000000" pitchFamily="2" charset="0"/>
                <a:cs typeface="Times New Roman" pitchFamily="18" charset="0"/>
              </a:rPr>
              <a:t> </a:t>
            </a:r>
            <a:r>
              <a:rPr lang="en-US" sz="2800" dirty="0" err="1">
                <a:solidFill>
                  <a:srgbClr val="C00000"/>
                </a:solidFill>
                <a:latin typeface="Times New Roman" pitchFamily="18" charset="0"/>
                <a:ea typeface="Roboto" panose="02000000000000000000" pitchFamily="2" charset="0"/>
                <a:cs typeface="Times New Roman" pitchFamily="18" charset="0"/>
              </a:rPr>
              <a:t>hóa</a:t>
            </a:r>
            <a:r>
              <a:rPr lang="en-US" sz="2800" dirty="0">
                <a:solidFill>
                  <a:srgbClr val="C00000"/>
                </a:solidFill>
                <a:latin typeface="Times New Roman" pitchFamily="18" charset="0"/>
                <a:ea typeface="Roboto" panose="02000000000000000000" pitchFamily="2" charset="0"/>
                <a:cs typeface="Times New Roman" pitchFamily="18" charset="0"/>
              </a:rPr>
              <a:t> </a:t>
            </a:r>
          </a:p>
        </p:txBody>
      </p:sp>
      <p:sp>
        <p:nvSpPr>
          <p:cNvPr id="22" name="Rectangle 21">
            <a:extLst>
              <a:ext uri="{FF2B5EF4-FFF2-40B4-BE49-F238E27FC236}">
                <a16:creationId xmlns:a16="http://schemas.microsoft.com/office/drawing/2014/main" id="{5672FC55-0595-2BF1-6044-2B47DB6FD6D3}"/>
              </a:ext>
            </a:extLst>
          </p:cNvPr>
          <p:cNvSpPr/>
          <p:nvPr/>
        </p:nvSpPr>
        <p:spPr>
          <a:xfrm>
            <a:off x="1558859" y="4381882"/>
            <a:ext cx="10040478" cy="863232"/>
          </a:xfrm>
          <a:prstGeom prst="rect">
            <a:avLst/>
          </a:prstGeom>
          <a:solidFill>
            <a:srgbClr val="3399FF"/>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tabLst>
                <a:tab pos="630555" algn="l"/>
              </a:tabLst>
            </a:pPr>
            <a:r>
              <a:rPr lang="en-US" sz="2800" dirty="0">
                <a:solidFill>
                  <a:srgbClr val="C00000"/>
                </a:solidFill>
                <a:latin typeface="Roboto" panose="02000000000000000000" pitchFamily="2" charset="0"/>
                <a:ea typeface="Roboto" panose="02000000000000000000" pitchFamily="2" charset="0"/>
              </a:rPr>
              <a:t>1.3. </a:t>
            </a:r>
            <a:r>
              <a:rPr lang="vi-VN" sz="2800" dirty="0">
                <a:solidFill>
                  <a:srgbClr val="C00000"/>
                </a:solidFill>
                <a:latin typeface="Times New Roman" pitchFamily="18" charset="0"/>
                <a:ea typeface="Roboto" panose="02000000000000000000" pitchFamily="2" charset="0"/>
                <a:cs typeface="Times New Roman" pitchFamily="18" charset="0"/>
              </a:rPr>
              <a:t>Tiếp cận đa văn hoá trong </a:t>
            </a:r>
            <a:r>
              <a:rPr lang="en-US" sz="2800" dirty="0" err="1">
                <a:solidFill>
                  <a:srgbClr val="C00000"/>
                </a:solidFill>
                <a:latin typeface="Times New Roman" pitchFamily="18" charset="0"/>
                <a:ea typeface="Roboto" panose="02000000000000000000" pitchFamily="2" charset="0"/>
                <a:cs typeface="Times New Roman" pitchFamily="18" charset="0"/>
              </a:rPr>
              <a:t>giáo</a:t>
            </a:r>
            <a:r>
              <a:rPr lang="en-US" sz="2800" dirty="0">
                <a:solidFill>
                  <a:srgbClr val="C00000"/>
                </a:solidFill>
                <a:latin typeface="Times New Roman" pitchFamily="18" charset="0"/>
                <a:ea typeface="Roboto" panose="02000000000000000000" pitchFamily="2" charset="0"/>
                <a:cs typeface="Times New Roman" pitchFamily="18" charset="0"/>
              </a:rPr>
              <a:t> </a:t>
            </a:r>
            <a:r>
              <a:rPr lang="en-US" sz="2800" dirty="0" err="1">
                <a:solidFill>
                  <a:srgbClr val="C00000"/>
                </a:solidFill>
                <a:latin typeface="Times New Roman" pitchFamily="18" charset="0"/>
                <a:ea typeface="Roboto" panose="02000000000000000000" pitchFamily="2" charset="0"/>
                <a:cs typeface="Times New Roman" pitchFamily="18" charset="0"/>
              </a:rPr>
              <a:t>dục</a:t>
            </a:r>
            <a:r>
              <a:rPr lang="vi-VN" sz="2800" dirty="0">
                <a:solidFill>
                  <a:srgbClr val="C00000"/>
                </a:solidFill>
                <a:latin typeface="Times New Roman" pitchFamily="18" charset="0"/>
                <a:ea typeface="Roboto" panose="02000000000000000000" pitchFamily="2" charset="0"/>
                <a:cs typeface="Times New Roman" pitchFamily="18" charset="0"/>
              </a:rPr>
              <a:t> âm nhạc cho trẻ </a:t>
            </a:r>
            <a:r>
              <a:rPr lang="en-US" sz="2800" dirty="0" err="1">
                <a:solidFill>
                  <a:srgbClr val="C00000"/>
                </a:solidFill>
                <a:latin typeface="Times New Roman" pitchFamily="18" charset="0"/>
                <a:ea typeface="Roboto" panose="02000000000000000000" pitchFamily="2" charset="0"/>
                <a:cs typeface="Times New Roman" pitchFamily="18" charset="0"/>
              </a:rPr>
              <a:t>mầm</a:t>
            </a:r>
            <a:r>
              <a:rPr lang="en-US" sz="2800" dirty="0">
                <a:solidFill>
                  <a:srgbClr val="C00000"/>
                </a:solidFill>
                <a:latin typeface="Times New Roman" pitchFamily="18" charset="0"/>
                <a:ea typeface="Roboto" panose="02000000000000000000" pitchFamily="2" charset="0"/>
                <a:cs typeface="Times New Roman" pitchFamily="18" charset="0"/>
              </a:rPr>
              <a:t> non</a:t>
            </a:r>
          </a:p>
        </p:txBody>
      </p:sp>
      <p:sp>
        <p:nvSpPr>
          <p:cNvPr id="5" name="Rectangle 4">
            <a:extLst>
              <a:ext uri="{FF2B5EF4-FFF2-40B4-BE49-F238E27FC236}">
                <a16:creationId xmlns:a16="http://schemas.microsoft.com/office/drawing/2014/main" id="{6678F904-8A78-1447-89F0-08A7C7EEA911}"/>
              </a:ext>
            </a:extLst>
          </p:cNvPr>
          <p:cNvSpPr/>
          <p:nvPr/>
        </p:nvSpPr>
        <p:spPr>
          <a:xfrm>
            <a:off x="1587865" y="5732148"/>
            <a:ext cx="10040478" cy="598252"/>
          </a:xfrm>
          <a:prstGeom prst="rect">
            <a:avLst/>
          </a:prstGeom>
          <a:solidFill>
            <a:srgbClr val="FFFF00"/>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tabLst>
                <a:tab pos="630555" algn="l"/>
              </a:tabLst>
            </a:pPr>
            <a:r>
              <a:rPr lang="en-US" sz="2800" dirty="0">
                <a:solidFill>
                  <a:srgbClr val="C00000"/>
                </a:solidFill>
                <a:latin typeface="Roboto" panose="02000000000000000000" pitchFamily="2" charset="0"/>
                <a:ea typeface="Roboto" panose="02000000000000000000" pitchFamily="2" charset="0"/>
              </a:rPr>
              <a:t>1.4. </a:t>
            </a:r>
            <a:r>
              <a:rPr lang="vi-VN" sz="2800" dirty="0">
                <a:solidFill>
                  <a:srgbClr val="C00000"/>
                </a:solidFill>
                <a:latin typeface="Times New Roman" pitchFamily="18" charset="0"/>
                <a:ea typeface="Roboto" panose="02000000000000000000" pitchFamily="2" charset="0"/>
                <a:cs typeface="Times New Roman" pitchFamily="18" charset="0"/>
              </a:rPr>
              <a:t>Sự đa dạng </a:t>
            </a:r>
            <a:r>
              <a:rPr lang="en-US" sz="2800" dirty="0" err="1">
                <a:solidFill>
                  <a:srgbClr val="C00000"/>
                </a:solidFill>
                <a:latin typeface="Times New Roman" pitchFamily="18" charset="0"/>
                <a:ea typeface="Roboto" panose="02000000000000000000" pitchFamily="2" charset="0"/>
                <a:cs typeface="Times New Roman" pitchFamily="18" charset="0"/>
              </a:rPr>
              <a:t>văn</a:t>
            </a:r>
            <a:r>
              <a:rPr lang="en-US" sz="2800" dirty="0">
                <a:solidFill>
                  <a:srgbClr val="C00000"/>
                </a:solidFill>
                <a:latin typeface="Times New Roman" pitchFamily="18" charset="0"/>
                <a:ea typeface="Roboto" panose="02000000000000000000" pitchFamily="2" charset="0"/>
                <a:cs typeface="Times New Roman" pitchFamily="18" charset="0"/>
              </a:rPr>
              <a:t> </a:t>
            </a:r>
            <a:r>
              <a:rPr lang="en-US" sz="2800" dirty="0" err="1">
                <a:solidFill>
                  <a:srgbClr val="C00000"/>
                </a:solidFill>
                <a:latin typeface="Times New Roman" pitchFamily="18" charset="0"/>
                <a:ea typeface="Roboto" panose="02000000000000000000" pitchFamily="2" charset="0"/>
                <a:cs typeface="Times New Roman" pitchFamily="18" charset="0"/>
              </a:rPr>
              <a:t>hóa</a:t>
            </a:r>
            <a:r>
              <a:rPr lang="en-US" sz="2800" dirty="0">
                <a:solidFill>
                  <a:srgbClr val="C00000"/>
                </a:solidFill>
                <a:latin typeface="Times New Roman" pitchFamily="18" charset="0"/>
                <a:ea typeface="Roboto" panose="02000000000000000000" pitchFamily="2" charset="0"/>
                <a:cs typeface="Times New Roman" pitchFamily="18" charset="0"/>
              </a:rPr>
              <a:t> </a:t>
            </a:r>
            <a:r>
              <a:rPr lang="en-US" sz="2800" dirty="0" err="1">
                <a:solidFill>
                  <a:srgbClr val="C00000"/>
                </a:solidFill>
                <a:latin typeface="Times New Roman" pitchFamily="18" charset="0"/>
                <a:ea typeface="Roboto" panose="02000000000000000000" pitchFamily="2" charset="0"/>
                <a:cs typeface="Times New Roman" pitchFamily="18" charset="0"/>
              </a:rPr>
              <a:t>trong</a:t>
            </a:r>
            <a:r>
              <a:rPr lang="en-US" sz="2800" dirty="0">
                <a:solidFill>
                  <a:srgbClr val="C00000"/>
                </a:solidFill>
                <a:latin typeface="Times New Roman" pitchFamily="18" charset="0"/>
                <a:ea typeface="Roboto" panose="02000000000000000000" pitchFamily="2" charset="0"/>
                <a:cs typeface="Times New Roman" pitchFamily="18" charset="0"/>
              </a:rPr>
              <a:t> </a:t>
            </a:r>
            <a:r>
              <a:rPr lang="vi-VN" sz="2800" dirty="0">
                <a:solidFill>
                  <a:srgbClr val="C00000"/>
                </a:solidFill>
                <a:latin typeface="Times New Roman" pitchFamily="18" charset="0"/>
                <a:ea typeface="Roboto" panose="02000000000000000000" pitchFamily="2" charset="0"/>
                <a:cs typeface="Times New Roman" pitchFamily="18" charset="0"/>
              </a:rPr>
              <a:t>âm nh</a:t>
            </a:r>
            <a:r>
              <a:rPr lang="en-US" sz="2800" dirty="0">
                <a:solidFill>
                  <a:srgbClr val="C00000"/>
                </a:solidFill>
                <a:latin typeface="Times New Roman" pitchFamily="18" charset="0"/>
                <a:ea typeface="Roboto" panose="02000000000000000000" pitchFamily="2" charset="0"/>
                <a:cs typeface="Times New Roman" pitchFamily="18" charset="0"/>
              </a:rPr>
              <a:t>ạ</a:t>
            </a:r>
            <a:r>
              <a:rPr lang="vi-VN" sz="2800" dirty="0">
                <a:solidFill>
                  <a:srgbClr val="C00000"/>
                </a:solidFill>
                <a:latin typeface="Times New Roman" pitchFamily="18" charset="0"/>
                <a:ea typeface="Roboto" panose="02000000000000000000" pitchFamily="2" charset="0"/>
                <a:cs typeface="Times New Roman" pitchFamily="18" charset="0"/>
              </a:rPr>
              <a:t>c</a:t>
            </a:r>
            <a:endParaRPr lang="en-US" sz="2800" dirty="0">
              <a:solidFill>
                <a:srgbClr val="C00000"/>
              </a:solidFill>
              <a:latin typeface="Times New Roman" pitchFamily="18" charset="0"/>
              <a:ea typeface="Roboto" panose="02000000000000000000" pitchFamily="2" charset="0"/>
              <a:cs typeface="Times New Roman" pitchFamily="18" charset="0"/>
            </a:endParaRPr>
          </a:p>
        </p:txBody>
      </p:sp>
      <p:sp>
        <p:nvSpPr>
          <p:cNvPr id="8" name="Arrow: Chevron 7">
            <a:extLst>
              <a:ext uri="{FF2B5EF4-FFF2-40B4-BE49-F238E27FC236}">
                <a16:creationId xmlns:a16="http://schemas.microsoft.com/office/drawing/2014/main" id="{4630DB2F-41E8-476A-3997-890D9B0BAF1E}"/>
              </a:ext>
            </a:extLst>
          </p:cNvPr>
          <p:cNvSpPr/>
          <p:nvPr/>
        </p:nvSpPr>
        <p:spPr>
          <a:xfrm>
            <a:off x="823104" y="5851254"/>
            <a:ext cx="360040" cy="360040"/>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071605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barn(inVertical)">
                                      <p:cBhvr>
                                        <p:cTn id="23" dur="500"/>
                                        <p:tgtEl>
                                          <p:spTgt spid="2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arn(inVertical)">
                                      <p:cBhvr>
                                        <p:cTn id="31" dur="500"/>
                                        <p:tgtEl>
                                          <p:spTgt spid="5"/>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barn(inVertical)">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8" grpId="0" animBg="1"/>
      <p:bldP spid="14" grpId="0" animBg="1"/>
      <p:bldP spid="19" grpId="0" animBg="1"/>
      <p:bldP spid="22" grpId="0" animBg="1"/>
      <p:bldP spid="5"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2"/>
          <p:cNvGrpSpPr/>
          <p:nvPr/>
        </p:nvGrpSpPr>
        <p:grpSpPr>
          <a:xfrm>
            <a:off x="551384" y="130481"/>
            <a:ext cx="8915400" cy="916141"/>
            <a:chOff x="0" y="0"/>
            <a:chExt cx="24212259" cy="12888721"/>
          </a:xfrm>
          <a:solidFill>
            <a:srgbClr val="FDEFEE"/>
          </a:solidFill>
        </p:grpSpPr>
        <p:sp>
          <p:nvSpPr>
            <p:cNvPr id="15" name="Freeform 3"/>
            <p:cNvSpPr/>
            <p:nvPr/>
          </p:nvSpPr>
          <p:spPr>
            <a:xfrm>
              <a:off x="31750" y="31750"/>
              <a:ext cx="24148759" cy="12825222"/>
            </a:xfrm>
            <a:custGeom>
              <a:avLst/>
              <a:gdLst/>
              <a:ahLst/>
              <a:cxnLst/>
              <a:rect l="l" t="t" r="r" b="b"/>
              <a:pathLst>
                <a:path w="24148759" h="12825222">
                  <a:moveTo>
                    <a:pt x="24056049" y="12825221"/>
                  </a:moveTo>
                  <a:lnTo>
                    <a:pt x="92710" y="12825221"/>
                  </a:lnTo>
                  <a:cubicBezTo>
                    <a:pt x="41910" y="12825221"/>
                    <a:pt x="0" y="12783311"/>
                    <a:pt x="0" y="12732511"/>
                  </a:cubicBezTo>
                  <a:lnTo>
                    <a:pt x="0" y="92710"/>
                  </a:lnTo>
                  <a:cubicBezTo>
                    <a:pt x="0" y="41910"/>
                    <a:pt x="41910" y="0"/>
                    <a:pt x="92710" y="0"/>
                  </a:cubicBezTo>
                  <a:lnTo>
                    <a:pt x="24054778" y="0"/>
                  </a:lnTo>
                  <a:cubicBezTo>
                    <a:pt x="24105578" y="0"/>
                    <a:pt x="24147489" y="41910"/>
                    <a:pt x="24147489" y="92710"/>
                  </a:cubicBezTo>
                  <a:lnTo>
                    <a:pt x="24147489" y="12731242"/>
                  </a:lnTo>
                  <a:cubicBezTo>
                    <a:pt x="24148759" y="12783311"/>
                    <a:pt x="24106849" y="12825222"/>
                    <a:pt x="24056049" y="12825222"/>
                  </a:cubicBez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4"/>
            <p:cNvSpPr/>
            <p:nvPr/>
          </p:nvSpPr>
          <p:spPr>
            <a:xfrm>
              <a:off x="0" y="0"/>
              <a:ext cx="24212259" cy="12888722"/>
            </a:xfrm>
            <a:custGeom>
              <a:avLst/>
              <a:gdLst/>
              <a:ahLst/>
              <a:cxnLst/>
              <a:rect l="l" t="t" r="r" b="b"/>
              <a:pathLst>
                <a:path w="24212259" h="12888722">
                  <a:moveTo>
                    <a:pt x="24087799" y="59690"/>
                  </a:moveTo>
                  <a:cubicBezTo>
                    <a:pt x="24123359" y="59690"/>
                    <a:pt x="24152569" y="88900"/>
                    <a:pt x="24152569" y="124460"/>
                  </a:cubicBezTo>
                  <a:lnTo>
                    <a:pt x="24152569" y="12764261"/>
                  </a:lnTo>
                  <a:cubicBezTo>
                    <a:pt x="24152569" y="12799822"/>
                    <a:pt x="24123359" y="12829032"/>
                    <a:pt x="24087799" y="12829032"/>
                  </a:cubicBezTo>
                  <a:lnTo>
                    <a:pt x="124460" y="12829032"/>
                  </a:lnTo>
                  <a:cubicBezTo>
                    <a:pt x="88900" y="12829032"/>
                    <a:pt x="59690" y="12799822"/>
                    <a:pt x="59690" y="12764261"/>
                  </a:cubicBezTo>
                  <a:lnTo>
                    <a:pt x="59690" y="124460"/>
                  </a:lnTo>
                  <a:cubicBezTo>
                    <a:pt x="59690" y="88900"/>
                    <a:pt x="88900" y="59690"/>
                    <a:pt x="124460" y="59690"/>
                  </a:cubicBezTo>
                  <a:lnTo>
                    <a:pt x="24087799" y="59690"/>
                  </a:lnTo>
                  <a:moveTo>
                    <a:pt x="24087799" y="0"/>
                  </a:moveTo>
                  <a:lnTo>
                    <a:pt x="124460" y="0"/>
                  </a:lnTo>
                  <a:cubicBezTo>
                    <a:pt x="55880" y="0"/>
                    <a:pt x="0" y="55880"/>
                    <a:pt x="0" y="124460"/>
                  </a:cubicBezTo>
                  <a:lnTo>
                    <a:pt x="0" y="12764261"/>
                  </a:lnTo>
                  <a:cubicBezTo>
                    <a:pt x="0" y="12832842"/>
                    <a:pt x="55880" y="12888722"/>
                    <a:pt x="124460" y="12888722"/>
                  </a:cubicBezTo>
                  <a:lnTo>
                    <a:pt x="24087799" y="12888722"/>
                  </a:lnTo>
                  <a:cubicBezTo>
                    <a:pt x="24156380" y="12888722"/>
                    <a:pt x="24212259" y="12832842"/>
                    <a:pt x="24212259" y="12764261"/>
                  </a:cubicBezTo>
                  <a:lnTo>
                    <a:pt x="24212259" y="124460"/>
                  </a:lnTo>
                  <a:cubicBezTo>
                    <a:pt x="24212259" y="55880"/>
                    <a:pt x="24156380" y="0"/>
                    <a:pt x="24087799" y="0"/>
                  </a:cubicBez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7" name="Rectangle 16"/>
          <p:cNvSpPr/>
          <p:nvPr/>
        </p:nvSpPr>
        <p:spPr>
          <a:xfrm>
            <a:off x="863600" y="181977"/>
            <a:ext cx="10880165" cy="646331"/>
          </a:xfrm>
          <a:prstGeom prst="rect">
            <a:avLst/>
          </a:prstGeom>
        </p:spPr>
        <p:txBody>
          <a:bodyPr wrap="square">
            <a:spAutoFit/>
          </a:bodyPr>
          <a:lstStyle/>
          <a:p>
            <a:pPr marL="0" marR="0" lvl="0" indent="0" algn="l" defTabSz="609630" rtl="0" eaLnBrk="1" fontAlgn="auto" latinLnBrk="0" hangingPunct="1">
              <a:lnSpc>
                <a:spcPct val="100000"/>
              </a:lnSpc>
              <a:spcBef>
                <a:spcPct val="0"/>
              </a:spcBef>
              <a:spcAft>
                <a:spcPts val="0"/>
              </a:spcAft>
              <a:buClrTx/>
              <a:buSzTx/>
              <a:buFontTx/>
              <a:buNone/>
              <a:tabLst/>
              <a:defRPr/>
            </a:pPr>
            <a:r>
              <a:rPr kumimoji="0" lang="vi-VN" sz="3600" b="1" i="0" u="none" strike="noStrike" kern="1200" cap="none" spc="0" normalizeH="0" baseline="0" noProof="0" dirty="0">
                <a:ln>
                  <a:noFill/>
                </a:ln>
                <a:solidFill>
                  <a:srgbClr val="0070C0"/>
                </a:solidFill>
                <a:effectLst/>
                <a:uLnTx/>
                <a:uFillTx/>
                <a:latin typeface="Tahoma" panose="020B0604030504040204" pitchFamily="34" charset="0"/>
                <a:ea typeface="+mn-ea"/>
                <a:cs typeface="+mn-cs"/>
              </a:rPr>
              <a:t>	</a:t>
            </a:r>
            <a:r>
              <a:rPr lang="en-US" sz="3600" b="1" dirty="0">
                <a:solidFill>
                  <a:srgbClr val="FF0000"/>
                </a:solidFill>
                <a:latin typeface="Tahoma" panose="020B0604030504040204" pitchFamily="34" charset="0"/>
              </a:rPr>
              <a:t>*</a:t>
            </a:r>
            <a:r>
              <a:rPr lang="en-US" sz="3600" b="1" dirty="0">
                <a:solidFill>
                  <a:srgbClr val="0070C0"/>
                </a:solidFill>
                <a:latin typeface="Tahoma" panose="020B0604030504040204" pitchFamily="34" charset="0"/>
              </a:rPr>
              <a:t> </a:t>
            </a:r>
            <a:r>
              <a:rPr lang="en-US" sz="3600" b="1" dirty="0">
                <a:solidFill>
                  <a:srgbClr val="FF0000"/>
                </a:solidFill>
                <a:latin typeface="Times New Roman" pitchFamily="18" charset="0"/>
                <a:cs typeface="Times New Roman" pitchFamily="18" charset="0"/>
              </a:rPr>
              <a:t>ĐA VĂN HÓA LÀ GÌ?</a:t>
            </a:r>
            <a:endParaRPr kumimoji="0" lang="en-US" sz="36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endParaRPr>
          </a:p>
        </p:txBody>
      </p:sp>
      <p:pic>
        <p:nvPicPr>
          <p:cNvPr id="11" name="Content Placeholder 7">
            <a:extLst>
              <a:ext uri="{FF2B5EF4-FFF2-40B4-BE49-F238E27FC236}">
                <a16:creationId xmlns:a16="http://schemas.microsoft.com/office/drawing/2014/main" id="{931AAE25-C595-5B4E-8026-31AD57F7141E}"/>
              </a:ext>
            </a:extLst>
          </p:cNvPr>
          <p:cNvPicPr>
            <a:picLocks noChangeAspect="1"/>
          </p:cNvPicPr>
          <p:nvPr/>
        </p:nvPicPr>
        <p:blipFill>
          <a:blip r:embed="rId3" cstate="print">
            <a:extLst>
              <a:ext uri="{837473B0-CC2E-450A-ABE3-18F120FF3D39}">
                <a1611:picAttrSrcUrl xmlns:a1611="http://schemas.microsoft.com/office/drawing/2016/11/main" xmlns="" r:id="rId4"/>
              </a:ext>
            </a:extLst>
          </a:blip>
          <a:stretch>
            <a:fillRect/>
          </a:stretch>
        </p:blipFill>
        <p:spPr>
          <a:xfrm>
            <a:off x="151991" y="2181077"/>
            <a:ext cx="4420009" cy="4637461"/>
          </a:xfrm>
          <a:prstGeom prst="rect">
            <a:avLst/>
          </a:prstGeom>
        </p:spPr>
      </p:pic>
      <p:sp>
        <p:nvSpPr>
          <p:cNvPr id="2" name="TextBox 1">
            <a:extLst>
              <a:ext uri="{FF2B5EF4-FFF2-40B4-BE49-F238E27FC236}">
                <a16:creationId xmlns:a16="http://schemas.microsoft.com/office/drawing/2014/main" id="{433A77F7-1991-99FB-A559-C2C612FB6437}"/>
              </a:ext>
            </a:extLst>
          </p:cNvPr>
          <p:cNvSpPr txBox="1"/>
          <p:nvPr/>
        </p:nvSpPr>
        <p:spPr>
          <a:xfrm>
            <a:off x="4572000" y="2276872"/>
            <a:ext cx="7259630" cy="2677656"/>
          </a:xfrm>
          <a:prstGeom prst="rect">
            <a:avLst/>
          </a:prstGeom>
          <a:noFill/>
        </p:spPr>
        <p:txBody>
          <a:bodyPr wrap="square">
            <a:spAutoFit/>
          </a:bodyPr>
          <a:lstStyle/>
          <a:p>
            <a:pPr algn="just"/>
            <a:r>
              <a:rPr lang="en-US" sz="2800" b="1" dirty="0">
                <a:solidFill>
                  <a:srgbClr val="ED7D31">
                    <a:lumMod val="50000"/>
                  </a:srgbClr>
                </a:solidFill>
                <a:latin typeface="Roboto "/>
                <a:ea typeface="Times New Roman" panose="02020603050405020304" pitchFamily="18" charset="0"/>
              </a:rPr>
              <a:t>	</a:t>
            </a:r>
            <a:r>
              <a:rPr lang="en-US" sz="2800" b="1" dirty="0">
                <a:solidFill>
                  <a:srgbClr val="FF0000"/>
                </a:solidFill>
                <a:latin typeface="Roboto "/>
                <a:ea typeface="Times New Roman" panose="02020603050405020304" pitchFamily="18" charset="0"/>
              </a:rPr>
              <a:t>2. </a:t>
            </a:r>
            <a:r>
              <a:rPr lang="en-US" sz="2800" b="1" dirty="0" err="1">
                <a:solidFill>
                  <a:srgbClr val="FF0000"/>
                </a:solidFill>
                <a:latin typeface="Roboto "/>
                <a:ea typeface="Times New Roman" panose="02020603050405020304" pitchFamily="18" charset="0"/>
              </a:rPr>
              <a:t>Đa</a:t>
            </a:r>
            <a:r>
              <a:rPr lang="en-US" sz="2800" b="1" dirty="0">
                <a:solidFill>
                  <a:srgbClr val="FF0000"/>
                </a:solidFill>
                <a:latin typeface="Roboto "/>
                <a:ea typeface="Times New Roman" panose="02020603050405020304" pitchFamily="18" charset="0"/>
              </a:rPr>
              <a:t> </a:t>
            </a:r>
            <a:r>
              <a:rPr lang="en-US" sz="2800" b="1" dirty="0" err="1">
                <a:solidFill>
                  <a:srgbClr val="FF0000"/>
                </a:solidFill>
                <a:latin typeface="Roboto "/>
                <a:ea typeface="Times New Roman" panose="02020603050405020304" pitchFamily="18" charset="0"/>
              </a:rPr>
              <a:t>văn</a:t>
            </a:r>
            <a:r>
              <a:rPr lang="en-US" sz="2800" b="1" dirty="0">
                <a:solidFill>
                  <a:srgbClr val="FF0000"/>
                </a:solidFill>
                <a:latin typeface="Roboto "/>
                <a:ea typeface="Times New Roman" panose="02020603050405020304" pitchFamily="18" charset="0"/>
              </a:rPr>
              <a:t> </a:t>
            </a:r>
            <a:r>
              <a:rPr lang="en-US" sz="2800" b="1" dirty="0" err="1">
                <a:solidFill>
                  <a:srgbClr val="FF0000"/>
                </a:solidFill>
                <a:latin typeface="Roboto "/>
                <a:ea typeface="Times New Roman" panose="02020603050405020304" pitchFamily="18" charset="0"/>
              </a:rPr>
              <a:t>hóa</a:t>
            </a:r>
            <a:endParaRPr lang="en-US" sz="2800" dirty="0">
              <a:solidFill>
                <a:srgbClr val="FF0000"/>
              </a:solidFill>
              <a:latin typeface="Roboto "/>
              <a:ea typeface="Times New Roman" panose="02020603050405020304" pitchFamily="18" charset="0"/>
            </a:endParaRPr>
          </a:p>
          <a:p>
            <a:pPr algn="just"/>
            <a:r>
              <a:rPr lang="en-US" sz="2800" dirty="0">
                <a:solidFill>
                  <a:srgbClr val="ED7D31">
                    <a:lumMod val="50000"/>
                  </a:srgbClr>
                </a:solidFill>
                <a:latin typeface="Roboto "/>
                <a:ea typeface="Times New Roman" panose="02020603050405020304" pitchFamily="18" charset="0"/>
              </a:rPr>
              <a:t>	</a:t>
            </a:r>
            <a:r>
              <a:rPr lang="en-US" sz="2800" dirty="0" err="1">
                <a:solidFill>
                  <a:srgbClr val="C00000"/>
                </a:solidFill>
                <a:latin typeface="Roboto "/>
                <a:ea typeface="Times New Roman" panose="02020603050405020304" pitchFamily="18" charset="0"/>
              </a:rPr>
              <a:t>Đa</a:t>
            </a:r>
            <a:r>
              <a:rPr lang="en-US" sz="2800" dirty="0">
                <a:solidFill>
                  <a:srgbClr val="C00000"/>
                </a:solidFill>
                <a:latin typeface="Roboto "/>
                <a:ea typeface="Times New Roman" panose="02020603050405020304" pitchFamily="18" charset="0"/>
              </a:rPr>
              <a:t> </a:t>
            </a:r>
            <a:r>
              <a:rPr lang="en-US" sz="2800" dirty="0" err="1">
                <a:solidFill>
                  <a:srgbClr val="C00000"/>
                </a:solidFill>
                <a:latin typeface="Roboto "/>
                <a:ea typeface="Times New Roman" panose="02020603050405020304" pitchFamily="18" charset="0"/>
              </a:rPr>
              <a:t>văn</a:t>
            </a:r>
            <a:r>
              <a:rPr lang="en-US" sz="2800" dirty="0">
                <a:solidFill>
                  <a:srgbClr val="C00000"/>
                </a:solidFill>
                <a:latin typeface="Roboto "/>
                <a:ea typeface="Times New Roman" panose="02020603050405020304" pitchFamily="18" charset="0"/>
              </a:rPr>
              <a:t> </a:t>
            </a:r>
            <a:r>
              <a:rPr lang="en-US" sz="2800" dirty="0" err="1">
                <a:solidFill>
                  <a:srgbClr val="C00000"/>
                </a:solidFill>
                <a:latin typeface="Roboto "/>
                <a:ea typeface="Times New Roman" panose="02020603050405020304" pitchFamily="18" charset="0"/>
              </a:rPr>
              <a:t>hóa</a:t>
            </a:r>
            <a:r>
              <a:rPr lang="en-US" sz="2800" dirty="0">
                <a:solidFill>
                  <a:srgbClr val="C00000"/>
                </a:solidFill>
                <a:latin typeface="Roboto "/>
                <a:ea typeface="Times New Roman" panose="02020603050405020304" pitchFamily="18" charset="0"/>
              </a:rPr>
              <a:t> </a:t>
            </a:r>
            <a:r>
              <a:rPr lang="en-US" sz="2800" dirty="0" err="1">
                <a:solidFill>
                  <a:srgbClr val="ED7D31">
                    <a:lumMod val="50000"/>
                  </a:srgbClr>
                </a:solidFill>
                <a:latin typeface="Roboto "/>
                <a:ea typeface="Times New Roman" panose="02020603050405020304" pitchFamily="18" charset="0"/>
              </a:rPr>
              <a:t>là</a:t>
            </a:r>
            <a:r>
              <a:rPr lang="en-US" sz="2800" dirty="0">
                <a:solidFill>
                  <a:srgbClr val="ED7D31">
                    <a:lumMod val="50000"/>
                  </a:srgbClr>
                </a:solidFill>
                <a:latin typeface="Roboto "/>
                <a:ea typeface="Times New Roman" panose="02020603050405020304" pitchFamily="18" charset="0"/>
              </a:rPr>
              <a:t> </a:t>
            </a:r>
            <a:r>
              <a:rPr lang="en-US" sz="2800" dirty="0" err="1">
                <a:solidFill>
                  <a:srgbClr val="ED7D31">
                    <a:lumMod val="50000"/>
                  </a:srgbClr>
                </a:solidFill>
                <a:latin typeface="Roboto "/>
                <a:ea typeface="Times New Roman" panose="02020603050405020304" pitchFamily="18" charset="0"/>
              </a:rPr>
              <a:t>một</a:t>
            </a:r>
            <a:r>
              <a:rPr lang="en-US" sz="2800" dirty="0">
                <a:solidFill>
                  <a:srgbClr val="ED7D31">
                    <a:lumMod val="50000"/>
                  </a:srgbClr>
                </a:solidFill>
                <a:latin typeface="Roboto "/>
                <a:ea typeface="Times New Roman" panose="02020603050405020304" pitchFamily="18" charset="0"/>
              </a:rPr>
              <a:t> </a:t>
            </a:r>
            <a:r>
              <a:rPr lang="en-US" sz="2800" dirty="0" err="1">
                <a:solidFill>
                  <a:srgbClr val="FF00FF"/>
                </a:solidFill>
                <a:latin typeface="Roboto "/>
                <a:ea typeface="Times New Roman" panose="02020603050405020304" pitchFamily="18" charset="0"/>
              </a:rPr>
              <a:t>hiện</a:t>
            </a:r>
            <a:r>
              <a:rPr lang="en-US" sz="2800" dirty="0">
                <a:solidFill>
                  <a:srgbClr val="FF00FF"/>
                </a:solidFill>
                <a:latin typeface="Roboto "/>
                <a:ea typeface="Times New Roman" panose="02020603050405020304" pitchFamily="18" charset="0"/>
              </a:rPr>
              <a:t> </a:t>
            </a:r>
            <a:r>
              <a:rPr lang="en-US" sz="2800" dirty="0" err="1">
                <a:solidFill>
                  <a:srgbClr val="FF00FF"/>
                </a:solidFill>
                <a:latin typeface="Roboto "/>
                <a:ea typeface="Times New Roman" panose="02020603050405020304" pitchFamily="18" charset="0"/>
              </a:rPr>
              <a:t>tượng</a:t>
            </a:r>
            <a:r>
              <a:rPr lang="en-US" sz="2800" dirty="0">
                <a:solidFill>
                  <a:srgbClr val="FF00FF"/>
                </a:solidFill>
                <a:latin typeface="Roboto "/>
                <a:ea typeface="Times New Roman" panose="02020603050405020304" pitchFamily="18" charset="0"/>
              </a:rPr>
              <a:t> </a:t>
            </a:r>
            <a:r>
              <a:rPr lang="en-US" sz="2800" dirty="0" err="1">
                <a:solidFill>
                  <a:srgbClr val="FF00FF"/>
                </a:solidFill>
                <a:latin typeface="Roboto "/>
                <a:ea typeface="Times New Roman" panose="02020603050405020304" pitchFamily="18" charset="0"/>
              </a:rPr>
              <a:t>xã</a:t>
            </a:r>
            <a:r>
              <a:rPr lang="en-US" sz="2800" dirty="0">
                <a:solidFill>
                  <a:srgbClr val="FF00FF"/>
                </a:solidFill>
                <a:latin typeface="Roboto "/>
                <a:ea typeface="Times New Roman" panose="02020603050405020304" pitchFamily="18" charset="0"/>
              </a:rPr>
              <a:t> </a:t>
            </a:r>
            <a:r>
              <a:rPr lang="en-US" sz="2800" dirty="0" err="1">
                <a:solidFill>
                  <a:srgbClr val="FF00FF"/>
                </a:solidFill>
                <a:latin typeface="Roboto "/>
                <a:ea typeface="Times New Roman" panose="02020603050405020304" pitchFamily="18" charset="0"/>
              </a:rPr>
              <a:t>hội</a:t>
            </a:r>
            <a:r>
              <a:rPr lang="en-US" sz="2800" dirty="0">
                <a:solidFill>
                  <a:srgbClr val="FF00FF"/>
                </a:solidFill>
                <a:latin typeface="Roboto "/>
                <a:ea typeface="Times New Roman" panose="02020603050405020304" pitchFamily="18" charset="0"/>
              </a:rPr>
              <a:t> </a:t>
            </a:r>
            <a:r>
              <a:rPr lang="en-US" sz="2800" dirty="0" err="1">
                <a:solidFill>
                  <a:srgbClr val="FF00FF"/>
                </a:solidFill>
                <a:latin typeface="Roboto "/>
                <a:ea typeface="Times New Roman" panose="02020603050405020304" pitchFamily="18" charset="0"/>
              </a:rPr>
              <a:t>xảy</a:t>
            </a:r>
            <a:r>
              <a:rPr lang="en-US" sz="2800" dirty="0">
                <a:solidFill>
                  <a:srgbClr val="FF00FF"/>
                </a:solidFill>
                <a:latin typeface="Roboto "/>
                <a:ea typeface="Times New Roman" panose="02020603050405020304" pitchFamily="18" charset="0"/>
              </a:rPr>
              <a:t> </a:t>
            </a:r>
            <a:r>
              <a:rPr lang="en-US" sz="2800" dirty="0" err="1">
                <a:solidFill>
                  <a:srgbClr val="FF00FF"/>
                </a:solidFill>
                <a:latin typeface="Roboto "/>
                <a:ea typeface="Times New Roman" panose="02020603050405020304" pitchFamily="18" charset="0"/>
              </a:rPr>
              <a:t>ra</a:t>
            </a:r>
            <a:r>
              <a:rPr lang="en-US" sz="2800" dirty="0">
                <a:solidFill>
                  <a:srgbClr val="FF00FF"/>
                </a:solidFill>
                <a:latin typeface="Roboto "/>
                <a:ea typeface="Times New Roman" panose="02020603050405020304" pitchFamily="18" charset="0"/>
              </a:rPr>
              <a:t> </a:t>
            </a:r>
            <a:r>
              <a:rPr lang="en-US" sz="2800" dirty="0" err="1">
                <a:solidFill>
                  <a:srgbClr val="FF00FF"/>
                </a:solidFill>
                <a:latin typeface="Roboto "/>
                <a:ea typeface="Times New Roman" panose="02020603050405020304" pitchFamily="18" charset="0"/>
              </a:rPr>
              <a:t>khi</a:t>
            </a:r>
            <a:r>
              <a:rPr lang="en-US" sz="2800" dirty="0">
                <a:solidFill>
                  <a:srgbClr val="FF00FF"/>
                </a:solidFill>
                <a:latin typeface="Roboto "/>
                <a:ea typeface="Times New Roman" panose="02020603050405020304" pitchFamily="18" charset="0"/>
              </a:rPr>
              <a:t> </a:t>
            </a:r>
            <a:r>
              <a:rPr lang="en-US" sz="2800" dirty="0" err="1">
                <a:solidFill>
                  <a:srgbClr val="FF00FF"/>
                </a:solidFill>
                <a:latin typeface="Roboto "/>
                <a:ea typeface="Times New Roman" panose="02020603050405020304" pitchFamily="18" charset="0"/>
              </a:rPr>
              <a:t>có</a:t>
            </a:r>
            <a:r>
              <a:rPr lang="en-US" sz="2800" dirty="0">
                <a:solidFill>
                  <a:srgbClr val="FF00FF"/>
                </a:solidFill>
                <a:latin typeface="Roboto "/>
                <a:ea typeface="Times New Roman" panose="02020603050405020304" pitchFamily="18" charset="0"/>
              </a:rPr>
              <a:t> </a:t>
            </a:r>
            <a:r>
              <a:rPr lang="en-US" sz="2800" dirty="0" err="1">
                <a:solidFill>
                  <a:srgbClr val="FF00FF"/>
                </a:solidFill>
                <a:latin typeface="Roboto "/>
                <a:ea typeface="Times New Roman" panose="02020603050405020304" pitchFamily="18" charset="0"/>
              </a:rPr>
              <a:t>sự</a:t>
            </a:r>
            <a:r>
              <a:rPr lang="en-US" sz="2800" dirty="0">
                <a:solidFill>
                  <a:srgbClr val="FF00FF"/>
                </a:solidFill>
                <a:latin typeface="Roboto "/>
                <a:ea typeface="Times New Roman" panose="02020603050405020304" pitchFamily="18" charset="0"/>
              </a:rPr>
              <a:t> </a:t>
            </a:r>
            <a:r>
              <a:rPr lang="en-US" sz="2800" dirty="0" err="1">
                <a:solidFill>
                  <a:srgbClr val="FF00FF"/>
                </a:solidFill>
                <a:latin typeface="Roboto "/>
                <a:ea typeface="Times New Roman" panose="02020603050405020304" pitchFamily="18" charset="0"/>
              </a:rPr>
              <a:t>tiếp</a:t>
            </a:r>
            <a:r>
              <a:rPr lang="en-US" sz="2800" dirty="0">
                <a:solidFill>
                  <a:srgbClr val="FF00FF"/>
                </a:solidFill>
                <a:latin typeface="Roboto "/>
                <a:ea typeface="Times New Roman" panose="02020603050405020304" pitchFamily="18" charset="0"/>
              </a:rPr>
              <a:t> </a:t>
            </a:r>
            <a:r>
              <a:rPr lang="en-US" sz="2800" dirty="0" err="1">
                <a:solidFill>
                  <a:srgbClr val="FF00FF"/>
                </a:solidFill>
                <a:latin typeface="Roboto "/>
                <a:ea typeface="Times New Roman" panose="02020603050405020304" pitchFamily="18" charset="0"/>
              </a:rPr>
              <a:t>xúc</a:t>
            </a:r>
            <a:r>
              <a:rPr lang="en-US" sz="2800" dirty="0">
                <a:solidFill>
                  <a:srgbClr val="FF00FF"/>
                </a:solidFill>
                <a:latin typeface="Roboto "/>
                <a:ea typeface="Times New Roman" panose="02020603050405020304" pitchFamily="18" charset="0"/>
              </a:rPr>
              <a:t> </a:t>
            </a:r>
            <a:r>
              <a:rPr lang="en-US" sz="2800" dirty="0" err="1">
                <a:solidFill>
                  <a:srgbClr val="FF00FF"/>
                </a:solidFill>
                <a:latin typeface="Roboto "/>
                <a:ea typeface="Times New Roman" panose="02020603050405020304" pitchFamily="18" charset="0"/>
              </a:rPr>
              <a:t>và</a:t>
            </a:r>
            <a:r>
              <a:rPr lang="en-US" sz="2800" dirty="0">
                <a:solidFill>
                  <a:srgbClr val="FF00FF"/>
                </a:solidFill>
                <a:latin typeface="Roboto "/>
                <a:ea typeface="Times New Roman" panose="02020603050405020304" pitchFamily="18" charset="0"/>
              </a:rPr>
              <a:t> </a:t>
            </a:r>
            <a:r>
              <a:rPr lang="en-US" sz="2800" dirty="0" err="1">
                <a:solidFill>
                  <a:srgbClr val="FF00FF"/>
                </a:solidFill>
                <a:latin typeface="Roboto "/>
                <a:ea typeface="Times New Roman" panose="02020603050405020304" pitchFamily="18" charset="0"/>
              </a:rPr>
              <a:t>tiếp</a:t>
            </a:r>
            <a:r>
              <a:rPr lang="en-US" sz="2800" dirty="0">
                <a:solidFill>
                  <a:srgbClr val="FF00FF"/>
                </a:solidFill>
                <a:latin typeface="Roboto "/>
                <a:ea typeface="Times New Roman" panose="02020603050405020304" pitchFamily="18" charset="0"/>
              </a:rPr>
              <a:t> </a:t>
            </a:r>
            <a:r>
              <a:rPr lang="en-US" sz="2800" dirty="0" err="1">
                <a:solidFill>
                  <a:srgbClr val="FF00FF"/>
                </a:solidFill>
                <a:latin typeface="Roboto "/>
                <a:ea typeface="Times New Roman" panose="02020603050405020304" pitchFamily="18" charset="0"/>
              </a:rPr>
              <a:t>biến</a:t>
            </a:r>
            <a:r>
              <a:rPr lang="en-US" sz="2800" dirty="0">
                <a:solidFill>
                  <a:srgbClr val="FF00FF"/>
                </a:solidFill>
                <a:latin typeface="Roboto "/>
                <a:ea typeface="Times New Roman" panose="02020603050405020304" pitchFamily="18" charset="0"/>
              </a:rPr>
              <a:t> </a:t>
            </a:r>
            <a:r>
              <a:rPr lang="en-US" sz="2800" dirty="0" err="1">
                <a:solidFill>
                  <a:srgbClr val="FF00FF"/>
                </a:solidFill>
                <a:latin typeface="Roboto "/>
                <a:ea typeface="Times New Roman" panose="02020603050405020304" pitchFamily="18" charset="0"/>
              </a:rPr>
              <a:t>các</a:t>
            </a:r>
            <a:r>
              <a:rPr lang="en-US" sz="2800" dirty="0">
                <a:solidFill>
                  <a:srgbClr val="FF00FF"/>
                </a:solidFill>
                <a:latin typeface="Roboto "/>
                <a:ea typeface="Times New Roman" panose="02020603050405020304" pitchFamily="18" charset="0"/>
              </a:rPr>
              <a:t> </a:t>
            </a:r>
            <a:r>
              <a:rPr lang="en-US" sz="2800" dirty="0" err="1">
                <a:solidFill>
                  <a:srgbClr val="FF00FF"/>
                </a:solidFill>
                <a:latin typeface="Roboto "/>
                <a:ea typeface="Times New Roman" panose="02020603050405020304" pitchFamily="18" charset="0"/>
              </a:rPr>
              <a:t>nhóm</a:t>
            </a:r>
            <a:r>
              <a:rPr lang="en-US" sz="2800" dirty="0">
                <a:solidFill>
                  <a:srgbClr val="FF00FF"/>
                </a:solidFill>
                <a:latin typeface="Roboto "/>
                <a:ea typeface="Times New Roman" panose="02020603050405020304" pitchFamily="18" charset="0"/>
              </a:rPr>
              <a:t> </a:t>
            </a:r>
            <a:r>
              <a:rPr lang="en-US" sz="2800" dirty="0" err="1">
                <a:solidFill>
                  <a:srgbClr val="FF00FF"/>
                </a:solidFill>
                <a:latin typeface="Roboto "/>
                <a:ea typeface="Times New Roman" panose="02020603050405020304" pitchFamily="18" charset="0"/>
              </a:rPr>
              <a:t>văn</a:t>
            </a:r>
            <a:r>
              <a:rPr lang="en-US" sz="2800" dirty="0">
                <a:solidFill>
                  <a:srgbClr val="FF00FF"/>
                </a:solidFill>
                <a:latin typeface="Roboto "/>
                <a:ea typeface="Times New Roman" panose="02020603050405020304" pitchFamily="18" charset="0"/>
              </a:rPr>
              <a:t> </a:t>
            </a:r>
            <a:r>
              <a:rPr lang="en-US" sz="2800" dirty="0" err="1">
                <a:solidFill>
                  <a:srgbClr val="FF00FF"/>
                </a:solidFill>
                <a:latin typeface="Roboto "/>
                <a:ea typeface="Times New Roman" panose="02020603050405020304" pitchFamily="18" charset="0"/>
              </a:rPr>
              <a:t>hoá</a:t>
            </a:r>
            <a:r>
              <a:rPr lang="en-US" sz="2800" dirty="0">
                <a:solidFill>
                  <a:srgbClr val="FF00FF"/>
                </a:solidFill>
                <a:latin typeface="Roboto "/>
                <a:ea typeface="Times New Roman" panose="02020603050405020304" pitchFamily="18" charset="0"/>
              </a:rPr>
              <a:t> </a:t>
            </a:r>
            <a:r>
              <a:rPr lang="en-US" sz="2800" dirty="0" err="1">
                <a:solidFill>
                  <a:srgbClr val="FF00FF"/>
                </a:solidFill>
                <a:latin typeface="Roboto "/>
                <a:ea typeface="Times New Roman" panose="02020603050405020304" pitchFamily="18" charset="0"/>
              </a:rPr>
              <a:t>với</a:t>
            </a:r>
            <a:r>
              <a:rPr lang="en-US" sz="2800" dirty="0">
                <a:solidFill>
                  <a:srgbClr val="FF00FF"/>
                </a:solidFill>
                <a:latin typeface="Roboto "/>
                <a:ea typeface="Times New Roman" panose="02020603050405020304" pitchFamily="18" charset="0"/>
              </a:rPr>
              <a:t> </a:t>
            </a:r>
            <a:r>
              <a:rPr lang="en-US" sz="2800" dirty="0" err="1">
                <a:solidFill>
                  <a:srgbClr val="FF00FF"/>
                </a:solidFill>
                <a:latin typeface="Roboto "/>
                <a:ea typeface="Times New Roman" panose="02020603050405020304" pitchFamily="18" charset="0"/>
              </a:rPr>
              <a:t>nhau</a:t>
            </a:r>
            <a:r>
              <a:rPr lang="en-US" sz="2800" dirty="0">
                <a:solidFill>
                  <a:srgbClr val="ED7D31">
                    <a:lumMod val="50000"/>
                  </a:srgbClr>
                </a:solidFill>
                <a:latin typeface="Roboto "/>
                <a:ea typeface="Times New Roman" panose="02020603050405020304" pitchFamily="18" charset="0"/>
              </a:rPr>
              <a:t>, </a:t>
            </a:r>
            <a:r>
              <a:rPr lang="en-US" sz="2800" dirty="0" err="1">
                <a:solidFill>
                  <a:srgbClr val="ED7D31">
                    <a:lumMod val="50000"/>
                  </a:srgbClr>
                </a:solidFill>
                <a:latin typeface="Roboto "/>
                <a:ea typeface="Times New Roman" panose="02020603050405020304" pitchFamily="18" charset="0"/>
              </a:rPr>
              <a:t>trong</a:t>
            </a:r>
            <a:r>
              <a:rPr lang="en-US" sz="2800" dirty="0">
                <a:solidFill>
                  <a:srgbClr val="ED7D31">
                    <a:lumMod val="50000"/>
                  </a:srgbClr>
                </a:solidFill>
                <a:latin typeface="Roboto "/>
                <a:ea typeface="Times New Roman" panose="02020603050405020304" pitchFamily="18" charset="0"/>
              </a:rPr>
              <a:t> </a:t>
            </a:r>
            <a:r>
              <a:rPr lang="en-US" sz="2800" dirty="0" err="1">
                <a:solidFill>
                  <a:srgbClr val="ED7D31">
                    <a:lumMod val="50000"/>
                  </a:srgbClr>
                </a:solidFill>
                <a:latin typeface="Roboto "/>
                <a:ea typeface="Times New Roman" panose="02020603050405020304" pitchFamily="18" charset="0"/>
              </a:rPr>
              <a:t>đó</a:t>
            </a:r>
            <a:r>
              <a:rPr lang="en-US" sz="2800" dirty="0">
                <a:solidFill>
                  <a:srgbClr val="ED7D31">
                    <a:lumMod val="50000"/>
                  </a:srgbClr>
                </a:solidFill>
                <a:latin typeface="Roboto "/>
                <a:ea typeface="Times New Roman" panose="02020603050405020304" pitchFamily="18" charset="0"/>
              </a:rPr>
              <a:t>, </a:t>
            </a:r>
            <a:r>
              <a:rPr lang="en-US" sz="2800" dirty="0" err="1">
                <a:solidFill>
                  <a:srgbClr val="ED7D31">
                    <a:lumMod val="50000"/>
                  </a:srgbClr>
                </a:solidFill>
                <a:latin typeface="Roboto "/>
                <a:ea typeface="Times New Roman" panose="02020603050405020304" pitchFamily="18" charset="0"/>
              </a:rPr>
              <a:t>những</a:t>
            </a:r>
            <a:r>
              <a:rPr lang="en-US" sz="2800" dirty="0">
                <a:solidFill>
                  <a:srgbClr val="ED7D31">
                    <a:lumMod val="50000"/>
                  </a:srgbClr>
                </a:solidFill>
                <a:latin typeface="Roboto "/>
                <a:ea typeface="Times New Roman" panose="02020603050405020304" pitchFamily="18" charset="0"/>
              </a:rPr>
              <a:t> </a:t>
            </a:r>
            <a:r>
              <a:rPr lang="en-US" sz="2800" dirty="0" err="1">
                <a:solidFill>
                  <a:srgbClr val="ED7D31">
                    <a:lumMod val="50000"/>
                  </a:srgbClr>
                </a:solidFill>
                <a:latin typeface="Roboto "/>
                <a:ea typeface="Times New Roman" panose="02020603050405020304" pitchFamily="18" charset="0"/>
              </a:rPr>
              <a:t>khác</a:t>
            </a:r>
            <a:r>
              <a:rPr lang="en-US" sz="2800" dirty="0">
                <a:solidFill>
                  <a:srgbClr val="ED7D31">
                    <a:lumMod val="50000"/>
                  </a:srgbClr>
                </a:solidFill>
                <a:latin typeface="Roboto "/>
                <a:ea typeface="Times New Roman" panose="02020603050405020304" pitchFamily="18" charset="0"/>
              </a:rPr>
              <a:t> </a:t>
            </a:r>
            <a:r>
              <a:rPr lang="en-US" sz="2800" dirty="0" err="1">
                <a:solidFill>
                  <a:srgbClr val="ED7D31">
                    <a:lumMod val="50000"/>
                  </a:srgbClr>
                </a:solidFill>
                <a:latin typeface="Roboto "/>
                <a:ea typeface="Times New Roman" panose="02020603050405020304" pitchFamily="18" charset="0"/>
              </a:rPr>
              <a:t>biệt</a:t>
            </a:r>
            <a:r>
              <a:rPr lang="en-US" sz="2800" dirty="0">
                <a:solidFill>
                  <a:srgbClr val="ED7D31">
                    <a:lumMod val="50000"/>
                  </a:srgbClr>
                </a:solidFill>
                <a:latin typeface="Roboto "/>
                <a:ea typeface="Times New Roman" panose="02020603050405020304" pitchFamily="18" charset="0"/>
              </a:rPr>
              <a:t> </a:t>
            </a:r>
            <a:r>
              <a:rPr lang="en-US" sz="2800" dirty="0" err="1">
                <a:solidFill>
                  <a:srgbClr val="ED7D31">
                    <a:lumMod val="50000"/>
                  </a:srgbClr>
                </a:solidFill>
                <a:latin typeface="Roboto "/>
                <a:ea typeface="Times New Roman" panose="02020603050405020304" pitchFamily="18" charset="0"/>
              </a:rPr>
              <a:t>của</a:t>
            </a:r>
            <a:r>
              <a:rPr lang="en-US" sz="2800" dirty="0">
                <a:solidFill>
                  <a:srgbClr val="ED7D31">
                    <a:lumMod val="50000"/>
                  </a:srgbClr>
                </a:solidFill>
                <a:latin typeface="Roboto "/>
                <a:ea typeface="Times New Roman" panose="02020603050405020304" pitchFamily="18" charset="0"/>
              </a:rPr>
              <a:t> </a:t>
            </a:r>
            <a:r>
              <a:rPr lang="en-US" sz="2800" dirty="0" err="1">
                <a:solidFill>
                  <a:srgbClr val="ED7D31">
                    <a:lumMod val="50000"/>
                  </a:srgbClr>
                </a:solidFill>
                <a:latin typeface="Roboto "/>
                <a:ea typeface="Times New Roman" panose="02020603050405020304" pitchFamily="18" charset="0"/>
              </a:rPr>
              <a:t>các</a:t>
            </a:r>
            <a:r>
              <a:rPr lang="en-US" sz="2800" dirty="0">
                <a:solidFill>
                  <a:srgbClr val="ED7D31">
                    <a:lumMod val="50000"/>
                  </a:srgbClr>
                </a:solidFill>
                <a:latin typeface="Roboto "/>
                <a:ea typeface="Times New Roman" panose="02020603050405020304" pitchFamily="18" charset="0"/>
              </a:rPr>
              <a:t> </a:t>
            </a:r>
            <a:r>
              <a:rPr lang="en-US" sz="2800" dirty="0" err="1">
                <a:solidFill>
                  <a:srgbClr val="ED7D31">
                    <a:lumMod val="50000"/>
                  </a:srgbClr>
                </a:solidFill>
                <a:latin typeface="Roboto "/>
                <a:ea typeface="Times New Roman" panose="02020603050405020304" pitchFamily="18" charset="0"/>
              </a:rPr>
              <a:t>nhóm</a:t>
            </a:r>
            <a:r>
              <a:rPr lang="en-US" sz="2800" dirty="0">
                <a:solidFill>
                  <a:srgbClr val="ED7D31">
                    <a:lumMod val="50000"/>
                  </a:srgbClr>
                </a:solidFill>
                <a:latin typeface="Roboto "/>
                <a:ea typeface="Times New Roman" panose="02020603050405020304" pitchFamily="18" charset="0"/>
              </a:rPr>
              <a:t> </a:t>
            </a:r>
            <a:r>
              <a:rPr lang="en-US" sz="2800" dirty="0" err="1">
                <a:solidFill>
                  <a:srgbClr val="ED7D31">
                    <a:lumMod val="50000"/>
                  </a:srgbClr>
                </a:solidFill>
                <a:latin typeface="Roboto "/>
                <a:ea typeface="Times New Roman" panose="02020603050405020304" pitchFamily="18" charset="0"/>
              </a:rPr>
              <a:t>văn</a:t>
            </a:r>
            <a:r>
              <a:rPr lang="en-US" sz="2800" dirty="0">
                <a:solidFill>
                  <a:srgbClr val="ED7D31">
                    <a:lumMod val="50000"/>
                  </a:srgbClr>
                </a:solidFill>
                <a:latin typeface="Roboto "/>
                <a:ea typeface="Times New Roman" panose="02020603050405020304" pitchFamily="18" charset="0"/>
              </a:rPr>
              <a:t> </a:t>
            </a:r>
            <a:r>
              <a:rPr lang="en-US" sz="2800" dirty="0" err="1">
                <a:solidFill>
                  <a:srgbClr val="ED7D31">
                    <a:lumMod val="50000"/>
                  </a:srgbClr>
                </a:solidFill>
                <a:latin typeface="Roboto "/>
                <a:ea typeface="Times New Roman" panose="02020603050405020304" pitchFamily="18" charset="0"/>
              </a:rPr>
              <a:t>hoá</a:t>
            </a:r>
            <a:r>
              <a:rPr lang="en-US" sz="2800" dirty="0">
                <a:solidFill>
                  <a:srgbClr val="ED7D31">
                    <a:lumMod val="50000"/>
                  </a:srgbClr>
                </a:solidFill>
                <a:latin typeface="Roboto "/>
                <a:ea typeface="Times New Roman" panose="02020603050405020304" pitchFamily="18" charset="0"/>
              </a:rPr>
              <a:t> </a:t>
            </a:r>
            <a:r>
              <a:rPr lang="en-US" sz="2800" dirty="0" err="1">
                <a:solidFill>
                  <a:srgbClr val="ED7D31">
                    <a:lumMod val="50000"/>
                  </a:srgbClr>
                </a:solidFill>
                <a:latin typeface="Roboto "/>
                <a:ea typeface="Times New Roman" panose="02020603050405020304" pitchFamily="18" charset="0"/>
              </a:rPr>
              <a:t>là</a:t>
            </a:r>
            <a:r>
              <a:rPr lang="en-US" sz="2800" dirty="0">
                <a:solidFill>
                  <a:srgbClr val="ED7D31">
                    <a:lumMod val="50000"/>
                  </a:srgbClr>
                </a:solidFill>
                <a:latin typeface="Roboto "/>
                <a:ea typeface="Times New Roman" panose="02020603050405020304" pitchFamily="18" charset="0"/>
              </a:rPr>
              <a:t> </a:t>
            </a:r>
            <a:r>
              <a:rPr lang="en-US" sz="2800" dirty="0" err="1">
                <a:solidFill>
                  <a:srgbClr val="ED7D31">
                    <a:lumMod val="50000"/>
                  </a:srgbClr>
                </a:solidFill>
                <a:latin typeface="Roboto "/>
                <a:ea typeface="Times New Roman" panose="02020603050405020304" pitchFamily="18" charset="0"/>
              </a:rPr>
              <a:t>yếu</a:t>
            </a:r>
            <a:r>
              <a:rPr lang="en-US" sz="2800" dirty="0">
                <a:solidFill>
                  <a:srgbClr val="ED7D31">
                    <a:lumMod val="50000"/>
                  </a:srgbClr>
                </a:solidFill>
                <a:latin typeface="Roboto "/>
                <a:ea typeface="Times New Roman" panose="02020603050405020304" pitchFamily="18" charset="0"/>
              </a:rPr>
              <a:t> </a:t>
            </a:r>
            <a:r>
              <a:rPr lang="en-US" sz="2800" dirty="0" err="1">
                <a:solidFill>
                  <a:srgbClr val="ED7D31">
                    <a:lumMod val="50000"/>
                  </a:srgbClr>
                </a:solidFill>
                <a:latin typeface="Roboto "/>
                <a:ea typeface="Times New Roman" panose="02020603050405020304" pitchFamily="18" charset="0"/>
              </a:rPr>
              <a:t>tố</a:t>
            </a:r>
            <a:r>
              <a:rPr lang="en-US" sz="2800" dirty="0">
                <a:solidFill>
                  <a:srgbClr val="ED7D31">
                    <a:lumMod val="50000"/>
                  </a:srgbClr>
                </a:solidFill>
                <a:latin typeface="Roboto "/>
                <a:ea typeface="Times New Roman" panose="02020603050405020304" pitchFamily="18" charset="0"/>
              </a:rPr>
              <a:t> </a:t>
            </a:r>
            <a:r>
              <a:rPr lang="en-US" sz="2800" dirty="0" err="1">
                <a:solidFill>
                  <a:srgbClr val="ED7D31">
                    <a:lumMod val="50000"/>
                  </a:srgbClr>
                </a:solidFill>
                <a:latin typeface="Roboto "/>
                <a:ea typeface="Times New Roman" panose="02020603050405020304" pitchFamily="18" charset="0"/>
              </a:rPr>
              <a:t>căn</a:t>
            </a:r>
            <a:r>
              <a:rPr lang="en-US" sz="2800" dirty="0">
                <a:solidFill>
                  <a:srgbClr val="ED7D31">
                    <a:lumMod val="50000"/>
                  </a:srgbClr>
                </a:solidFill>
                <a:latin typeface="Roboto "/>
                <a:ea typeface="Times New Roman" panose="02020603050405020304" pitchFamily="18" charset="0"/>
              </a:rPr>
              <a:t> </a:t>
            </a:r>
            <a:r>
              <a:rPr lang="en-US" sz="2800" dirty="0" err="1">
                <a:solidFill>
                  <a:srgbClr val="ED7D31">
                    <a:lumMod val="50000"/>
                  </a:srgbClr>
                </a:solidFill>
                <a:latin typeface="Roboto "/>
                <a:ea typeface="Times New Roman" panose="02020603050405020304" pitchFamily="18" charset="0"/>
              </a:rPr>
              <a:t>bản</a:t>
            </a:r>
            <a:r>
              <a:rPr lang="en-US" sz="2800" dirty="0">
                <a:solidFill>
                  <a:srgbClr val="ED7D31">
                    <a:lumMod val="50000"/>
                  </a:srgbClr>
                </a:solidFill>
                <a:latin typeface="Roboto "/>
                <a:ea typeface="Times New Roman" panose="02020603050405020304" pitchFamily="18" charset="0"/>
              </a:rPr>
              <a:t> </a:t>
            </a:r>
            <a:r>
              <a:rPr lang="en-US" sz="2800" dirty="0" err="1">
                <a:solidFill>
                  <a:srgbClr val="ED7D31">
                    <a:lumMod val="50000"/>
                  </a:srgbClr>
                </a:solidFill>
                <a:latin typeface="Roboto "/>
                <a:ea typeface="Times New Roman" panose="02020603050405020304" pitchFamily="18" charset="0"/>
              </a:rPr>
              <a:t>cấu</a:t>
            </a:r>
            <a:r>
              <a:rPr lang="en-US" sz="2800" dirty="0">
                <a:solidFill>
                  <a:srgbClr val="ED7D31">
                    <a:lumMod val="50000"/>
                  </a:srgbClr>
                </a:solidFill>
                <a:latin typeface="Roboto "/>
                <a:ea typeface="Times New Roman" panose="02020603050405020304" pitchFamily="18" charset="0"/>
              </a:rPr>
              <a:t> </a:t>
            </a:r>
            <a:r>
              <a:rPr lang="en-US" sz="2800" dirty="0" err="1">
                <a:solidFill>
                  <a:srgbClr val="ED7D31">
                    <a:lumMod val="50000"/>
                  </a:srgbClr>
                </a:solidFill>
                <a:latin typeface="Roboto "/>
                <a:ea typeface="Times New Roman" panose="02020603050405020304" pitchFamily="18" charset="0"/>
              </a:rPr>
              <a:t>thành</a:t>
            </a:r>
            <a:r>
              <a:rPr lang="en-US" sz="2800" dirty="0">
                <a:solidFill>
                  <a:srgbClr val="ED7D31">
                    <a:lumMod val="50000"/>
                  </a:srgbClr>
                </a:solidFill>
                <a:latin typeface="Roboto "/>
                <a:ea typeface="Times New Roman" panose="02020603050405020304" pitchFamily="18" charset="0"/>
              </a:rPr>
              <a:t> </a:t>
            </a:r>
            <a:r>
              <a:rPr lang="en-US" sz="2800" dirty="0" err="1">
                <a:solidFill>
                  <a:srgbClr val="ED7D31">
                    <a:lumMod val="50000"/>
                  </a:srgbClr>
                </a:solidFill>
                <a:latin typeface="Roboto "/>
                <a:ea typeface="Times New Roman" panose="02020603050405020304" pitchFamily="18" charset="0"/>
              </a:rPr>
              <a:t>nên</a:t>
            </a:r>
            <a:r>
              <a:rPr lang="en-US" sz="2800" dirty="0">
                <a:solidFill>
                  <a:srgbClr val="ED7D31">
                    <a:lumMod val="50000"/>
                  </a:srgbClr>
                </a:solidFill>
                <a:latin typeface="Roboto "/>
                <a:ea typeface="Times New Roman" panose="02020603050405020304" pitchFamily="18" charset="0"/>
              </a:rPr>
              <a:t> tính </a:t>
            </a:r>
            <a:r>
              <a:rPr lang="en-US" sz="2800" dirty="0" err="1">
                <a:solidFill>
                  <a:srgbClr val="ED7D31">
                    <a:lumMod val="50000"/>
                  </a:srgbClr>
                </a:solidFill>
                <a:latin typeface="Roboto "/>
                <a:ea typeface="Times New Roman" panose="02020603050405020304" pitchFamily="18" charset="0"/>
              </a:rPr>
              <a:t>đa</a:t>
            </a:r>
            <a:r>
              <a:rPr lang="en-US" sz="2800" dirty="0">
                <a:solidFill>
                  <a:srgbClr val="ED7D31">
                    <a:lumMod val="50000"/>
                  </a:srgbClr>
                </a:solidFill>
                <a:latin typeface="Roboto "/>
                <a:ea typeface="Times New Roman" panose="02020603050405020304" pitchFamily="18" charset="0"/>
              </a:rPr>
              <a:t> </a:t>
            </a:r>
            <a:r>
              <a:rPr lang="en-US" sz="2800" dirty="0" err="1">
                <a:solidFill>
                  <a:srgbClr val="ED7D31">
                    <a:lumMod val="50000"/>
                  </a:srgbClr>
                </a:solidFill>
                <a:latin typeface="Roboto "/>
                <a:ea typeface="Times New Roman" panose="02020603050405020304" pitchFamily="18" charset="0"/>
              </a:rPr>
              <a:t>văn</a:t>
            </a:r>
            <a:r>
              <a:rPr lang="en-US" sz="2800" dirty="0">
                <a:solidFill>
                  <a:srgbClr val="ED7D31">
                    <a:lumMod val="50000"/>
                  </a:srgbClr>
                </a:solidFill>
                <a:latin typeface="Roboto "/>
                <a:ea typeface="Times New Roman" panose="02020603050405020304" pitchFamily="18" charset="0"/>
              </a:rPr>
              <a:t> </a:t>
            </a:r>
            <a:r>
              <a:rPr lang="en-US" sz="2800" dirty="0" err="1">
                <a:solidFill>
                  <a:srgbClr val="ED7D31">
                    <a:lumMod val="50000"/>
                  </a:srgbClr>
                </a:solidFill>
                <a:latin typeface="Roboto "/>
                <a:ea typeface="Times New Roman" panose="02020603050405020304" pitchFamily="18" charset="0"/>
              </a:rPr>
              <a:t>hóa</a:t>
            </a:r>
            <a:r>
              <a:rPr lang="en-US" sz="2800" dirty="0">
                <a:solidFill>
                  <a:srgbClr val="ED7D31">
                    <a:lumMod val="50000"/>
                  </a:srgbClr>
                </a:solidFill>
                <a:latin typeface="Roboto "/>
                <a:ea typeface="Times New Roman" panose="02020603050405020304" pitchFamily="18" charset="0"/>
              </a:rPr>
              <a:t> (</a:t>
            </a:r>
            <a:r>
              <a:rPr lang="en-US" sz="2800" dirty="0" err="1">
                <a:solidFill>
                  <a:srgbClr val="ED7D31">
                    <a:lumMod val="50000"/>
                  </a:srgbClr>
                </a:solidFill>
                <a:latin typeface="Roboto "/>
                <a:ea typeface="Times New Roman" panose="02020603050405020304" pitchFamily="18" charset="0"/>
              </a:rPr>
              <a:t>Journet</a:t>
            </a:r>
            <a:r>
              <a:rPr lang="en-US" sz="2800" dirty="0">
                <a:solidFill>
                  <a:srgbClr val="ED7D31">
                    <a:lumMod val="50000"/>
                  </a:srgbClr>
                </a:solidFill>
                <a:latin typeface="Roboto "/>
                <a:ea typeface="Times New Roman" panose="02020603050405020304" pitchFamily="18" charset="0"/>
              </a:rPr>
              <a:t>, 2011).</a:t>
            </a:r>
            <a:endParaRPr lang="en-US" sz="2800" dirty="0">
              <a:solidFill>
                <a:srgbClr val="ED7D31">
                  <a:lumMod val="50000"/>
                </a:srgbClr>
              </a:solidFill>
              <a:latin typeface="Roboto "/>
            </a:endParaRPr>
          </a:p>
        </p:txBody>
      </p:sp>
      <p:grpSp>
        <p:nvGrpSpPr>
          <p:cNvPr id="4" name="Group 3">
            <a:extLst>
              <a:ext uri="{FF2B5EF4-FFF2-40B4-BE49-F238E27FC236}">
                <a16:creationId xmlns:a16="http://schemas.microsoft.com/office/drawing/2014/main" id="{458769A0-0ECD-7581-FBB9-AE750AF0399F}"/>
              </a:ext>
            </a:extLst>
          </p:cNvPr>
          <p:cNvGrpSpPr/>
          <p:nvPr/>
        </p:nvGrpSpPr>
        <p:grpSpPr>
          <a:xfrm rot="5400000">
            <a:off x="9226551" y="-124671"/>
            <a:ext cx="2886301" cy="3134179"/>
            <a:chOff x="-18218" y="0"/>
            <a:chExt cx="2886301" cy="3134179"/>
          </a:xfrm>
        </p:grpSpPr>
        <p:pic>
          <p:nvPicPr>
            <p:cNvPr id="5" name="Picture 4" descr="hình nền động hoa lá đẹp 1 (149)">
              <a:extLst>
                <a:ext uri="{FF2B5EF4-FFF2-40B4-BE49-F238E27FC236}">
                  <a16:creationId xmlns:a16="http://schemas.microsoft.com/office/drawing/2014/main" id="{9DE12CE3-D795-FA7C-D837-B1A8742DDC4A}"/>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8218" y="0"/>
              <a:ext cx="695551" cy="94342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hình nền động hoa lá đẹp 1 (126)">
              <a:extLst>
                <a:ext uri="{FF2B5EF4-FFF2-40B4-BE49-F238E27FC236}">
                  <a16:creationId xmlns:a16="http://schemas.microsoft.com/office/drawing/2014/main" id="{6572CBEA-BA40-B2B3-131B-54243DCD5405}"/>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16200000">
              <a:off x="1582208" y="-839310"/>
              <a:ext cx="381000" cy="21907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ình nền động hoa lá đẹp 1 (126)">
              <a:extLst>
                <a:ext uri="{FF2B5EF4-FFF2-40B4-BE49-F238E27FC236}">
                  <a16:creationId xmlns:a16="http://schemas.microsoft.com/office/drawing/2014/main" id="{4F604A80-F8CF-DAB9-A342-7216F46D4EA4}"/>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39057" y="943429"/>
              <a:ext cx="381000" cy="219075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a:extLst>
              <a:ext uri="{FF2B5EF4-FFF2-40B4-BE49-F238E27FC236}">
                <a16:creationId xmlns:a16="http://schemas.microsoft.com/office/drawing/2014/main" id="{A6E1B9C0-69A1-C26D-E167-1CDF2BBF3C0E}"/>
              </a:ext>
            </a:extLst>
          </p:cNvPr>
          <p:cNvGrpSpPr/>
          <p:nvPr/>
        </p:nvGrpSpPr>
        <p:grpSpPr>
          <a:xfrm rot="10800000">
            <a:off x="9455093" y="3752598"/>
            <a:ext cx="2886301" cy="3134179"/>
            <a:chOff x="-18218" y="0"/>
            <a:chExt cx="2886301" cy="3134179"/>
          </a:xfrm>
        </p:grpSpPr>
        <p:pic>
          <p:nvPicPr>
            <p:cNvPr id="9" name="Picture 8" descr="hình nền động hoa lá đẹp 1 (149)">
              <a:extLst>
                <a:ext uri="{FF2B5EF4-FFF2-40B4-BE49-F238E27FC236}">
                  <a16:creationId xmlns:a16="http://schemas.microsoft.com/office/drawing/2014/main" id="{261C60E9-B0A1-D0B7-2453-EB17FE7163DF}"/>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8218" y="0"/>
              <a:ext cx="695551" cy="94342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hình nền động hoa lá đẹp 1 (126)">
              <a:extLst>
                <a:ext uri="{FF2B5EF4-FFF2-40B4-BE49-F238E27FC236}">
                  <a16:creationId xmlns:a16="http://schemas.microsoft.com/office/drawing/2014/main" id="{9F380CC1-B361-CABD-8AF6-3CABB251B9AE}"/>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16200000">
              <a:off x="1582208" y="-839310"/>
              <a:ext cx="381000" cy="21907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hình nền động hoa lá đẹp 1 (126)">
              <a:extLst>
                <a:ext uri="{FF2B5EF4-FFF2-40B4-BE49-F238E27FC236}">
                  <a16:creationId xmlns:a16="http://schemas.microsoft.com/office/drawing/2014/main" id="{19EEE082-0731-F0EA-E571-961CB9F8C7ED}"/>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39057" y="943429"/>
              <a:ext cx="381000" cy="2190750"/>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Picture 2" descr="hình nền động dây ngang đẹp 1 (138)">
            <a:extLst>
              <a:ext uri="{FF2B5EF4-FFF2-40B4-BE49-F238E27FC236}">
                <a16:creationId xmlns:a16="http://schemas.microsoft.com/office/drawing/2014/main" id="{C7670293-EA2D-D4C1-5C70-AFA69BF8384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39816" y="6350475"/>
            <a:ext cx="5413796" cy="534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2018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9C45403-4AE8-1543-404D-F2F9D5ED4950}"/>
              </a:ext>
            </a:extLst>
          </p:cNvPr>
          <p:cNvSpPr txBox="1">
            <a:spLocks noGrp="1"/>
          </p:cNvSpPr>
          <p:nvPr>
            <p:ph idx="1"/>
          </p:nvPr>
        </p:nvSpPr>
        <p:spPr>
          <a:xfrm>
            <a:off x="407368" y="1554155"/>
            <a:ext cx="11521280" cy="4800160"/>
          </a:xfrm>
          <a:prstGeom prst="rect">
            <a:avLst/>
          </a:prstGeom>
          <a:noFill/>
        </p:spPr>
        <p:txBody>
          <a:bodyPr wrap="square">
            <a:spAutoFit/>
          </a:bodyPr>
          <a:lstStyle/>
          <a:p>
            <a:pPr marL="0" indent="0" algn="just">
              <a:lnSpc>
                <a:spcPct val="150000"/>
              </a:lnSpc>
              <a:buNone/>
            </a:pPr>
            <a:r>
              <a:rPr lang="en-US" b="1" dirty="0">
                <a:solidFill>
                  <a:schemeClr val="accent2">
                    <a:lumMod val="50000"/>
                  </a:schemeClr>
                </a:solidFill>
                <a:effectLst/>
                <a:latin typeface="Roboto "/>
                <a:ea typeface="Times New Roman" panose="02020603050405020304" pitchFamily="18" charset="0"/>
              </a:rPr>
              <a:t>3. </a:t>
            </a:r>
            <a:r>
              <a:rPr lang="en-US" b="1" dirty="0" err="1">
                <a:solidFill>
                  <a:schemeClr val="accent2">
                    <a:lumMod val="50000"/>
                  </a:schemeClr>
                </a:solidFill>
                <a:effectLst/>
                <a:latin typeface="Roboto "/>
                <a:ea typeface="Times New Roman" panose="02020603050405020304" pitchFamily="18" charset="0"/>
              </a:rPr>
              <a:t>Giáo</a:t>
            </a:r>
            <a:r>
              <a:rPr lang="en-US" b="1" dirty="0">
                <a:solidFill>
                  <a:schemeClr val="accent2">
                    <a:lumMod val="50000"/>
                  </a:schemeClr>
                </a:solidFill>
                <a:effectLst/>
                <a:latin typeface="Roboto "/>
                <a:ea typeface="Times New Roman" panose="02020603050405020304" pitchFamily="18" charset="0"/>
              </a:rPr>
              <a:t> </a:t>
            </a:r>
            <a:r>
              <a:rPr lang="en-US" b="1" dirty="0" err="1">
                <a:solidFill>
                  <a:schemeClr val="accent2">
                    <a:lumMod val="50000"/>
                  </a:schemeClr>
                </a:solidFill>
                <a:effectLst/>
                <a:latin typeface="Roboto "/>
                <a:ea typeface="Times New Roman" panose="02020603050405020304" pitchFamily="18" charset="0"/>
              </a:rPr>
              <a:t>dục</a:t>
            </a:r>
            <a:r>
              <a:rPr lang="en-US" b="1" dirty="0">
                <a:solidFill>
                  <a:schemeClr val="accent2">
                    <a:lumMod val="50000"/>
                  </a:schemeClr>
                </a:solidFill>
                <a:effectLst/>
                <a:latin typeface="Roboto "/>
                <a:ea typeface="Times New Roman" panose="02020603050405020304" pitchFamily="18" charset="0"/>
              </a:rPr>
              <a:t> </a:t>
            </a:r>
            <a:r>
              <a:rPr lang="en-US" b="1" dirty="0" err="1">
                <a:solidFill>
                  <a:schemeClr val="accent2">
                    <a:lumMod val="50000"/>
                  </a:schemeClr>
                </a:solidFill>
                <a:effectLst/>
                <a:latin typeface="Roboto "/>
                <a:ea typeface="Times New Roman" panose="02020603050405020304" pitchFamily="18" charset="0"/>
              </a:rPr>
              <a:t>đa</a:t>
            </a:r>
            <a:r>
              <a:rPr lang="en-US" b="1" dirty="0">
                <a:solidFill>
                  <a:schemeClr val="accent2">
                    <a:lumMod val="50000"/>
                  </a:schemeClr>
                </a:solidFill>
                <a:effectLst/>
                <a:latin typeface="Roboto "/>
                <a:ea typeface="Times New Roman" panose="02020603050405020304" pitchFamily="18" charset="0"/>
              </a:rPr>
              <a:t> </a:t>
            </a:r>
            <a:r>
              <a:rPr lang="en-US" b="1" dirty="0" err="1">
                <a:solidFill>
                  <a:schemeClr val="accent2">
                    <a:lumMod val="50000"/>
                  </a:schemeClr>
                </a:solidFill>
                <a:effectLst/>
                <a:latin typeface="Roboto "/>
                <a:ea typeface="Times New Roman" panose="02020603050405020304" pitchFamily="18" charset="0"/>
              </a:rPr>
              <a:t>văn</a:t>
            </a:r>
            <a:r>
              <a:rPr lang="en-US" b="1" dirty="0">
                <a:solidFill>
                  <a:schemeClr val="accent2">
                    <a:lumMod val="50000"/>
                  </a:schemeClr>
                </a:solidFill>
                <a:effectLst/>
                <a:latin typeface="Roboto "/>
                <a:ea typeface="Times New Roman" panose="02020603050405020304" pitchFamily="18" charset="0"/>
              </a:rPr>
              <a:t> </a:t>
            </a:r>
            <a:r>
              <a:rPr lang="en-US" b="1" dirty="0" err="1">
                <a:solidFill>
                  <a:schemeClr val="accent2">
                    <a:lumMod val="50000"/>
                  </a:schemeClr>
                </a:solidFill>
                <a:effectLst/>
                <a:latin typeface="Roboto "/>
                <a:ea typeface="Times New Roman" panose="02020603050405020304" pitchFamily="18" charset="0"/>
              </a:rPr>
              <a:t>hóa</a:t>
            </a:r>
            <a:r>
              <a:rPr lang="en-US" b="1" dirty="0">
                <a:solidFill>
                  <a:schemeClr val="accent2">
                    <a:lumMod val="50000"/>
                  </a:schemeClr>
                </a:solidFill>
                <a:effectLst/>
                <a:latin typeface="Roboto "/>
                <a:ea typeface="Times New Roman" panose="02020603050405020304" pitchFamily="18" charset="0"/>
              </a:rPr>
              <a:t> </a:t>
            </a:r>
          </a:p>
          <a:p>
            <a:pPr marL="0" indent="0" algn="just">
              <a:lnSpc>
                <a:spcPct val="150000"/>
              </a:lnSpc>
              <a:buNone/>
            </a:pPr>
            <a:r>
              <a:rPr lang="en-US" dirty="0">
                <a:solidFill>
                  <a:schemeClr val="accent2">
                    <a:lumMod val="50000"/>
                  </a:schemeClr>
                </a:solidFill>
                <a:effectLst/>
                <a:latin typeface="Roboto "/>
                <a:ea typeface="Times New Roman" panose="02020603050405020304" pitchFamily="18" charset="0"/>
              </a:rPr>
              <a:t>	V</a:t>
            </a:r>
            <a:r>
              <a:rPr lang="vi-VN" dirty="0">
                <a:solidFill>
                  <a:schemeClr val="accent2">
                    <a:lumMod val="50000"/>
                  </a:schemeClr>
                </a:solidFill>
                <a:effectLst/>
                <a:latin typeface="Roboto "/>
                <a:ea typeface="Times New Roman" panose="02020603050405020304" pitchFamily="18" charset="0"/>
              </a:rPr>
              <a:t>ăn hoá được duy trì và phát triển bằng </a:t>
            </a:r>
            <a:r>
              <a:rPr lang="vi-VN" u="sng" dirty="0">
                <a:solidFill>
                  <a:srgbClr val="FF0000"/>
                </a:solidFill>
                <a:effectLst/>
                <a:latin typeface="Roboto "/>
                <a:ea typeface="Times New Roman" panose="02020603050405020304" pitchFamily="18" charset="0"/>
              </a:rPr>
              <a:t>con đường giáo dục</a:t>
            </a:r>
            <a:r>
              <a:rPr lang="vi-VN" u="sng" dirty="0">
                <a:solidFill>
                  <a:schemeClr val="accent2">
                    <a:lumMod val="50000"/>
                  </a:schemeClr>
                </a:solidFill>
                <a:effectLst/>
                <a:latin typeface="Roboto "/>
                <a:ea typeface="Times New Roman" panose="02020603050405020304" pitchFamily="18" charset="0"/>
              </a:rPr>
              <a:t>, </a:t>
            </a:r>
            <a:r>
              <a:rPr lang="vi-VN" u="sng" dirty="0">
                <a:solidFill>
                  <a:srgbClr val="FF0000"/>
                </a:solidFill>
                <a:effectLst/>
                <a:latin typeface="Roboto "/>
                <a:ea typeface="Times New Roman" panose="02020603050405020304" pitchFamily="18" charset="0"/>
              </a:rPr>
              <a:t>tự giáo dục</a:t>
            </a:r>
            <a:r>
              <a:rPr lang="en-US" dirty="0">
                <a:solidFill>
                  <a:srgbClr val="FF0000"/>
                </a:solidFill>
                <a:effectLst/>
                <a:latin typeface="Roboto "/>
                <a:ea typeface="Times New Roman" panose="02020603050405020304" pitchFamily="18" charset="0"/>
              </a:rPr>
              <a:t> </a:t>
            </a:r>
            <a:r>
              <a:rPr lang="en-US" dirty="0" err="1">
                <a:solidFill>
                  <a:schemeClr val="accent2">
                    <a:lumMod val="50000"/>
                  </a:schemeClr>
                </a:solidFill>
                <a:effectLst/>
                <a:latin typeface="Roboto "/>
                <a:ea typeface="Times New Roman" panose="02020603050405020304" pitchFamily="18" charset="0"/>
              </a:rPr>
              <a:t>để</a:t>
            </a:r>
            <a:r>
              <a:rPr lang="en-US" dirty="0">
                <a:solidFill>
                  <a:schemeClr val="accent2">
                    <a:lumMod val="50000"/>
                  </a:schemeClr>
                </a:solidFill>
                <a:effectLst/>
                <a:latin typeface="Roboto "/>
                <a:ea typeface="Times New Roman" panose="02020603050405020304" pitchFamily="18" charset="0"/>
              </a:rPr>
              <a:t> </a:t>
            </a:r>
            <a:r>
              <a:rPr lang="en-US" dirty="0" err="1">
                <a:solidFill>
                  <a:schemeClr val="accent2">
                    <a:lumMod val="50000"/>
                  </a:schemeClr>
                </a:solidFill>
                <a:effectLst/>
                <a:latin typeface="Roboto "/>
                <a:ea typeface="Times New Roman" panose="02020603050405020304" pitchFamily="18" charset="0"/>
              </a:rPr>
              <a:t>tiếp</a:t>
            </a:r>
            <a:r>
              <a:rPr lang="en-US" dirty="0">
                <a:solidFill>
                  <a:schemeClr val="accent2">
                    <a:lumMod val="50000"/>
                  </a:schemeClr>
                </a:solidFill>
                <a:effectLst/>
                <a:latin typeface="Roboto "/>
                <a:ea typeface="Times New Roman" panose="02020603050405020304" pitchFamily="18" charset="0"/>
              </a:rPr>
              <a:t> </a:t>
            </a:r>
            <a:r>
              <a:rPr lang="en-US" dirty="0" err="1">
                <a:solidFill>
                  <a:schemeClr val="accent2">
                    <a:lumMod val="50000"/>
                  </a:schemeClr>
                </a:solidFill>
                <a:effectLst/>
                <a:latin typeface="Roboto "/>
                <a:ea typeface="Times New Roman" panose="02020603050405020304" pitchFamily="18" charset="0"/>
              </a:rPr>
              <a:t>thu</a:t>
            </a:r>
            <a:r>
              <a:rPr lang="en-US" dirty="0">
                <a:solidFill>
                  <a:schemeClr val="accent2">
                    <a:lumMod val="50000"/>
                  </a:schemeClr>
                </a:solidFill>
                <a:effectLst/>
                <a:latin typeface="Roboto "/>
                <a:ea typeface="Times New Roman" panose="02020603050405020304" pitchFamily="18" charset="0"/>
              </a:rPr>
              <a:t>, </a:t>
            </a:r>
            <a:r>
              <a:rPr lang="en-US" dirty="0" err="1">
                <a:solidFill>
                  <a:schemeClr val="accent2">
                    <a:lumMod val="50000"/>
                  </a:schemeClr>
                </a:solidFill>
                <a:effectLst/>
                <a:latin typeface="Roboto "/>
                <a:ea typeface="Times New Roman" panose="02020603050405020304" pitchFamily="18" charset="0"/>
              </a:rPr>
              <a:t>lĩnh</a:t>
            </a:r>
            <a:r>
              <a:rPr lang="en-US" dirty="0">
                <a:solidFill>
                  <a:schemeClr val="accent2">
                    <a:lumMod val="50000"/>
                  </a:schemeClr>
                </a:solidFill>
                <a:effectLst/>
                <a:latin typeface="Roboto "/>
                <a:ea typeface="Times New Roman" panose="02020603050405020304" pitchFamily="18" charset="0"/>
              </a:rPr>
              <a:t> </a:t>
            </a:r>
            <a:r>
              <a:rPr lang="en-US" dirty="0" err="1">
                <a:solidFill>
                  <a:schemeClr val="accent2">
                    <a:lumMod val="50000"/>
                  </a:schemeClr>
                </a:solidFill>
                <a:effectLst/>
                <a:latin typeface="Roboto "/>
                <a:ea typeface="Times New Roman" panose="02020603050405020304" pitchFamily="18" charset="0"/>
              </a:rPr>
              <a:t>hội</a:t>
            </a:r>
            <a:r>
              <a:rPr lang="vi-VN" dirty="0">
                <a:solidFill>
                  <a:schemeClr val="accent2">
                    <a:lumMod val="50000"/>
                  </a:schemeClr>
                </a:solidFill>
                <a:effectLst/>
                <a:latin typeface="Roboto "/>
                <a:ea typeface="Times New Roman" panose="02020603050405020304" pitchFamily="18" charset="0"/>
              </a:rPr>
              <a:t> các giá trị </a:t>
            </a:r>
            <a:r>
              <a:rPr lang="en-US" dirty="0" err="1">
                <a:solidFill>
                  <a:schemeClr val="accent2">
                    <a:lumMod val="50000"/>
                  </a:schemeClr>
                </a:solidFill>
                <a:effectLst/>
                <a:latin typeface="Roboto "/>
                <a:ea typeface="Times New Roman" panose="02020603050405020304" pitchFamily="18" charset="0"/>
              </a:rPr>
              <a:t>văn</a:t>
            </a:r>
            <a:r>
              <a:rPr lang="en-US" dirty="0">
                <a:solidFill>
                  <a:schemeClr val="accent2">
                    <a:lumMod val="50000"/>
                  </a:schemeClr>
                </a:solidFill>
                <a:effectLst/>
                <a:latin typeface="Roboto "/>
                <a:ea typeface="Times New Roman" panose="02020603050405020304" pitchFamily="18" charset="0"/>
              </a:rPr>
              <a:t> </a:t>
            </a:r>
            <a:r>
              <a:rPr lang="en-US" dirty="0" err="1">
                <a:solidFill>
                  <a:schemeClr val="accent2">
                    <a:lumMod val="50000"/>
                  </a:schemeClr>
                </a:solidFill>
                <a:effectLst/>
                <a:latin typeface="Roboto "/>
                <a:ea typeface="Times New Roman" panose="02020603050405020304" pitchFamily="18" charset="0"/>
              </a:rPr>
              <a:t>hóa</a:t>
            </a:r>
            <a:r>
              <a:rPr lang="en-US" dirty="0">
                <a:solidFill>
                  <a:schemeClr val="accent2">
                    <a:lumMod val="50000"/>
                  </a:schemeClr>
                </a:solidFill>
                <a:effectLst/>
                <a:latin typeface="Roboto "/>
                <a:ea typeface="Times New Roman" panose="02020603050405020304" pitchFamily="18" charset="0"/>
              </a:rPr>
              <a:t> </a:t>
            </a:r>
            <a:r>
              <a:rPr lang="en-US" dirty="0" err="1">
                <a:solidFill>
                  <a:schemeClr val="accent2">
                    <a:lumMod val="50000"/>
                  </a:schemeClr>
                </a:solidFill>
                <a:effectLst/>
                <a:latin typeface="Roboto "/>
                <a:ea typeface="Times New Roman" panose="02020603050405020304" pitchFamily="18" charset="0"/>
              </a:rPr>
              <a:t>biến</a:t>
            </a:r>
            <a:r>
              <a:rPr lang="en-US" dirty="0">
                <a:solidFill>
                  <a:schemeClr val="accent2">
                    <a:lumMod val="50000"/>
                  </a:schemeClr>
                </a:solidFill>
                <a:effectLst/>
                <a:latin typeface="Roboto "/>
                <a:ea typeface="Times New Roman" panose="02020603050405020304" pitchFamily="18" charset="0"/>
              </a:rPr>
              <a:t> </a:t>
            </a:r>
            <a:r>
              <a:rPr lang="en-US" dirty="0" err="1">
                <a:solidFill>
                  <a:schemeClr val="accent2">
                    <a:lumMod val="50000"/>
                  </a:schemeClr>
                </a:solidFill>
                <a:effectLst/>
                <a:latin typeface="Roboto "/>
                <a:ea typeface="Times New Roman" panose="02020603050405020304" pitchFamily="18" charset="0"/>
              </a:rPr>
              <a:t>thành</a:t>
            </a:r>
            <a:r>
              <a:rPr lang="en-US" dirty="0">
                <a:solidFill>
                  <a:schemeClr val="accent2">
                    <a:lumMod val="50000"/>
                  </a:schemeClr>
                </a:solidFill>
                <a:effectLst/>
                <a:latin typeface="Roboto "/>
                <a:ea typeface="Times New Roman" panose="02020603050405020304" pitchFamily="18" charset="0"/>
              </a:rPr>
              <a:t> </a:t>
            </a:r>
            <a:r>
              <a:rPr lang="vi-VN" dirty="0">
                <a:solidFill>
                  <a:schemeClr val="accent2">
                    <a:lumMod val="50000"/>
                  </a:schemeClr>
                </a:solidFill>
                <a:effectLst/>
                <a:latin typeface="Roboto "/>
                <a:ea typeface="Times New Roman" panose="02020603050405020304" pitchFamily="18" charset="0"/>
              </a:rPr>
              <a:t>kinh nghiệm, vốn sống, tri thức </a:t>
            </a:r>
            <a:endParaRPr lang="en-US" b="1" dirty="0">
              <a:solidFill>
                <a:schemeClr val="accent2">
                  <a:lumMod val="50000"/>
                </a:schemeClr>
              </a:solidFill>
              <a:latin typeface="Roboto "/>
              <a:ea typeface="Times New Roman" panose="02020603050405020304" pitchFamily="18" charset="0"/>
            </a:endParaRPr>
          </a:p>
          <a:p>
            <a:pPr marL="0" indent="0" algn="just">
              <a:lnSpc>
                <a:spcPct val="150000"/>
              </a:lnSpc>
              <a:buNone/>
            </a:pPr>
            <a:r>
              <a:rPr lang="en-US" dirty="0">
                <a:solidFill>
                  <a:schemeClr val="accent2">
                    <a:lumMod val="50000"/>
                  </a:schemeClr>
                </a:solidFill>
                <a:effectLst/>
                <a:latin typeface="Roboto "/>
                <a:ea typeface="Times New Roman" panose="02020603050405020304" pitchFamily="18" charset="0"/>
              </a:rPr>
              <a:t>	</a:t>
            </a:r>
            <a:r>
              <a:rPr lang="en-US" dirty="0" err="1">
                <a:solidFill>
                  <a:schemeClr val="accent2">
                    <a:lumMod val="50000"/>
                  </a:schemeClr>
                </a:solidFill>
                <a:effectLst/>
                <a:latin typeface="Roboto "/>
                <a:ea typeface="Times New Roman" panose="02020603050405020304" pitchFamily="18" charset="0"/>
              </a:rPr>
              <a:t>Mục</a:t>
            </a:r>
            <a:r>
              <a:rPr lang="en-US" dirty="0">
                <a:solidFill>
                  <a:schemeClr val="accent2">
                    <a:lumMod val="50000"/>
                  </a:schemeClr>
                </a:solidFill>
                <a:effectLst/>
                <a:latin typeface="Roboto "/>
                <a:ea typeface="Times New Roman" panose="02020603050405020304" pitchFamily="18" charset="0"/>
              </a:rPr>
              <a:t> </a:t>
            </a:r>
            <a:r>
              <a:rPr lang="en-US" dirty="0" err="1">
                <a:solidFill>
                  <a:schemeClr val="accent2">
                    <a:lumMod val="50000"/>
                  </a:schemeClr>
                </a:solidFill>
                <a:effectLst/>
                <a:latin typeface="Roboto "/>
                <a:ea typeface="Times New Roman" panose="02020603050405020304" pitchFamily="18" charset="0"/>
              </a:rPr>
              <a:t>tiêu</a:t>
            </a:r>
            <a:r>
              <a:rPr lang="en-US" dirty="0">
                <a:solidFill>
                  <a:schemeClr val="accent2">
                    <a:lumMod val="50000"/>
                  </a:schemeClr>
                </a:solidFill>
                <a:effectLst/>
                <a:latin typeface="Roboto "/>
                <a:ea typeface="Times New Roman" panose="02020603050405020304" pitchFamily="18" charset="0"/>
              </a:rPr>
              <a:t> </a:t>
            </a:r>
            <a:r>
              <a:rPr lang="en-US" dirty="0" err="1">
                <a:solidFill>
                  <a:schemeClr val="accent2">
                    <a:lumMod val="50000"/>
                  </a:schemeClr>
                </a:solidFill>
                <a:effectLst/>
                <a:latin typeface="Roboto "/>
                <a:ea typeface="Times New Roman" panose="02020603050405020304" pitchFamily="18" charset="0"/>
              </a:rPr>
              <a:t>của</a:t>
            </a:r>
            <a:r>
              <a:rPr lang="en-US" dirty="0">
                <a:solidFill>
                  <a:schemeClr val="accent2">
                    <a:lumMod val="50000"/>
                  </a:schemeClr>
                </a:solidFill>
                <a:effectLst/>
                <a:latin typeface="Roboto "/>
                <a:ea typeface="Times New Roman" panose="02020603050405020304" pitchFamily="18" charset="0"/>
              </a:rPr>
              <a:t> </a:t>
            </a:r>
            <a:r>
              <a:rPr lang="en-US" dirty="0" err="1">
                <a:solidFill>
                  <a:schemeClr val="accent2">
                    <a:lumMod val="50000"/>
                  </a:schemeClr>
                </a:solidFill>
                <a:effectLst/>
                <a:latin typeface="Roboto "/>
                <a:ea typeface="Times New Roman" panose="02020603050405020304" pitchFamily="18" charset="0"/>
              </a:rPr>
              <a:t>giáo</a:t>
            </a:r>
            <a:r>
              <a:rPr lang="en-US" dirty="0">
                <a:solidFill>
                  <a:schemeClr val="accent2">
                    <a:lumMod val="50000"/>
                  </a:schemeClr>
                </a:solidFill>
                <a:effectLst/>
                <a:latin typeface="Roboto "/>
                <a:ea typeface="Times New Roman" panose="02020603050405020304" pitchFamily="18" charset="0"/>
              </a:rPr>
              <a:t> </a:t>
            </a:r>
            <a:r>
              <a:rPr lang="en-US" dirty="0" err="1">
                <a:solidFill>
                  <a:schemeClr val="accent2">
                    <a:lumMod val="50000"/>
                  </a:schemeClr>
                </a:solidFill>
                <a:effectLst/>
                <a:latin typeface="Roboto "/>
                <a:ea typeface="Times New Roman" panose="02020603050405020304" pitchFamily="18" charset="0"/>
              </a:rPr>
              <a:t>dục</a:t>
            </a:r>
            <a:r>
              <a:rPr lang="en-US" dirty="0">
                <a:solidFill>
                  <a:schemeClr val="accent2">
                    <a:lumMod val="50000"/>
                  </a:schemeClr>
                </a:solidFill>
                <a:effectLst/>
                <a:latin typeface="Roboto "/>
                <a:ea typeface="Times New Roman" panose="02020603050405020304" pitchFamily="18" charset="0"/>
              </a:rPr>
              <a:t> </a:t>
            </a:r>
            <a:r>
              <a:rPr lang="en-US" dirty="0" err="1">
                <a:solidFill>
                  <a:schemeClr val="accent2">
                    <a:lumMod val="50000"/>
                  </a:schemeClr>
                </a:solidFill>
                <a:effectLst/>
                <a:latin typeface="Roboto "/>
                <a:ea typeface="Times New Roman" panose="02020603050405020304" pitchFamily="18" charset="0"/>
              </a:rPr>
              <a:t>chính</a:t>
            </a:r>
            <a:r>
              <a:rPr lang="en-US" dirty="0">
                <a:solidFill>
                  <a:schemeClr val="accent2">
                    <a:lumMod val="50000"/>
                  </a:schemeClr>
                </a:solidFill>
                <a:effectLst/>
                <a:latin typeface="Roboto "/>
                <a:ea typeface="Times New Roman" panose="02020603050405020304" pitchFamily="18" charset="0"/>
              </a:rPr>
              <a:t> </a:t>
            </a:r>
            <a:r>
              <a:rPr lang="en-US" dirty="0" err="1">
                <a:solidFill>
                  <a:schemeClr val="accent2">
                    <a:lumMod val="50000"/>
                  </a:schemeClr>
                </a:solidFill>
                <a:effectLst/>
                <a:latin typeface="Roboto "/>
                <a:ea typeface="Times New Roman" panose="02020603050405020304" pitchFamily="18" charset="0"/>
              </a:rPr>
              <a:t>là</a:t>
            </a:r>
            <a:r>
              <a:rPr lang="en-US" dirty="0">
                <a:solidFill>
                  <a:schemeClr val="accent2">
                    <a:lumMod val="50000"/>
                  </a:schemeClr>
                </a:solidFill>
                <a:effectLst/>
                <a:latin typeface="Roboto "/>
                <a:ea typeface="Times New Roman" panose="02020603050405020304" pitchFamily="18" charset="0"/>
              </a:rPr>
              <a:t> </a:t>
            </a:r>
            <a:r>
              <a:rPr lang="en-US" dirty="0" err="1">
                <a:solidFill>
                  <a:schemeClr val="accent2">
                    <a:lumMod val="50000"/>
                  </a:schemeClr>
                </a:solidFill>
                <a:effectLst/>
                <a:latin typeface="Roboto "/>
                <a:ea typeface="Times New Roman" panose="02020603050405020304" pitchFamily="18" charset="0"/>
              </a:rPr>
              <a:t>hình</a:t>
            </a:r>
            <a:r>
              <a:rPr lang="en-US" dirty="0">
                <a:solidFill>
                  <a:schemeClr val="accent2">
                    <a:lumMod val="50000"/>
                  </a:schemeClr>
                </a:solidFill>
                <a:effectLst/>
                <a:latin typeface="Roboto "/>
                <a:ea typeface="Times New Roman" panose="02020603050405020304" pitchFamily="18" charset="0"/>
              </a:rPr>
              <a:t> </a:t>
            </a:r>
            <a:r>
              <a:rPr lang="en-US" dirty="0" err="1">
                <a:solidFill>
                  <a:schemeClr val="accent2">
                    <a:lumMod val="50000"/>
                  </a:schemeClr>
                </a:solidFill>
                <a:effectLst/>
                <a:latin typeface="Roboto "/>
                <a:ea typeface="Times New Roman" panose="02020603050405020304" pitchFamily="18" charset="0"/>
              </a:rPr>
              <a:t>thành</a:t>
            </a:r>
            <a:r>
              <a:rPr lang="en-US" dirty="0">
                <a:solidFill>
                  <a:schemeClr val="accent2">
                    <a:lumMod val="50000"/>
                  </a:schemeClr>
                </a:solidFill>
                <a:effectLst/>
                <a:latin typeface="Roboto "/>
                <a:ea typeface="Times New Roman" panose="02020603050405020304" pitchFamily="18" charset="0"/>
              </a:rPr>
              <a:t> </a:t>
            </a:r>
            <a:r>
              <a:rPr lang="en-US" dirty="0" err="1">
                <a:solidFill>
                  <a:schemeClr val="accent2">
                    <a:lumMod val="50000"/>
                  </a:schemeClr>
                </a:solidFill>
                <a:effectLst/>
                <a:latin typeface="Roboto "/>
                <a:ea typeface="Times New Roman" panose="02020603050405020304" pitchFamily="18" charset="0"/>
              </a:rPr>
              <a:t>văn</a:t>
            </a:r>
            <a:r>
              <a:rPr lang="en-US" dirty="0">
                <a:solidFill>
                  <a:schemeClr val="accent2">
                    <a:lumMod val="50000"/>
                  </a:schemeClr>
                </a:solidFill>
                <a:effectLst/>
                <a:latin typeface="Roboto "/>
                <a:ea typeface="Times New Roman" panose="02020603050405020304" pitchFamily="18" charset="0"/>
              </a:rPr>
              <a:t> </a:t>
            </a:r>
            <a:r>
              <a:rPr lang="en-US" dirty="0" err="1">
                <a:solidFill>
                  <a:schemeClr val="accent2">
                    <a:lumMod val="50000"/>
                  </a:schemeClr>
                </a:solidFill>
                <a:effectLst/>
                <a:latin typeface="Roboto "/>
                <a:ea typeface="Times New Roman" panose="02020603050405020304" pitchFamily="18" charset="0"/>
              </a:rPr>
              <a:t>hóa</a:t>
            </a:r>
            <a:r>
              <a:rPr lang="en-US" dirty="0">
                <a:solidFill>
                  <a:schemeClr val="accent2">
                    <a:lumMod val="50000"/>
                  </a:schemeClr>
                </a:solidFill>
                <a:effectLst/>
                <a:latin typeface="Roboto "/>
                <a:ea typeface="Times New Roman" panose="02020603050405020304" pitchFamily="18" charset="0"/>
              </a:rPr>
              <a:t> </a:t>
            </a:r>
            <a:r>
              <a:rPr lang="en-US" dirty="0" err="1">
                <a:solidFill>
                  <a:schemeClr val="accent2">
                    <a:lumMod val="50000"/>
                  </a:schemeClr>
                </a:solidFill>
                <a:effectLst/>
                <a:latin typeface="Roboto "/>
                <a:ea typeface="Times New Roman" panose="02020603050405020304" pitchFamily="18" charset="0"/>
              </a:rPr>
              <a:t>cá</a:t>
            </a:r>
            <a:r>
              <a:rPr lang="vi-VN" dirty="0">
                <a:solidFill>
                  <a:schemeClr val="accent2">
                    <a:lumMod val="50000"/>
                  </a:schemeClr>
                </a:solidFill>
                <a:effectLst/>
                <a:latin typeface="Roboto "/>
                <a:ea typeface="Times New Roman" panose="02020603050405020304" pitchFamily="18" charset="0"/>
              </a:rPr>
              <a:t> nhân (hay </a:t>
            </a:r>
            <a:r>
              <a:rPr lang="en-US" dirty="0" err="1">
                <a:solidFill>
                  <a:schemeClr val="accent2">
                    <a:lumMod val="50000"/>
                  </a:schemeClr>
                </a:solidFill>
                <a:effectLst/>
                <a:latin typeface="Roboto "/>
                <a:ea typeface="Times New Roman" panose="02020603050405020304" pitchFamily="18" charset="0"/>
              </a:rPr>
              <a:t>nhân</a:t>
            </a:r>
            <a:r>
              <a:rPr lang="en-US" dirty="0">
                <a:solidFill>
                  <a:schemeClr val="accent2">
                    <a:lumMod val="50000"/>
                  </a:schemeClr>
                </a:solidFill>
                <a:effectLst/>
                <a:latin typeface="Roboto "/>
                <a:ea typeface="Times New Roman" panose="02020603050405020304" pitchFamily="18" charset="0"/>
              </a:rPr>
              <a:t> </a:t>
            </a:r>
            <a:r>
              <a:rPr lang="en-US" dirty="0" err="1">
                <a:solidFill>
                  <a:schemeClr val="accent2">
                    <a:lumMod val="50000"/>
                  </a:schemeClr>
                </a:solidFill>
                <a:effectLst/>
                <a:latin typeface="Roboto "/>
                <a:ea typeface="Times New Roman" panose="02020603050405020304" pitchFamily="18" charset="0"/>
              </a:rPr>
              <a:t>cách</a:t>
            </a:r>
            <a:r>
              <a:rPr lang="vi-VN" dirty="0">
                <a:solidFill>
                  <a:schemeClr val="accent2">
                    <a:lumMod val="50000"/>
                  </a:schemeClr>
                </a:solidFill>
                <a:effectLst/>
                <a:latin typeface="Roboto "/>
                <a:ea typeface="Times New Roman" panose="02020603050405020304" pitchFamily="18" charset="0"/>
              </a:rPr>
              <a:t>)</a:t>
            </a:r>
            <a:r>
              <a:rPr lang="en-US" dirty="0">
                <a:solidFill>
                  <a:schemeClr val="accent2">
                    <a:lumMod val="50000"/>
                  </a:schemeClr>
                </a:solidFill>
                <a:effectLst/>
                <a:latin typeface="Roboto "/>
                <a:ea typeface="Times New Roman" panose="02020603050405020304" pitchFamily="18" charset="0"/>
              </a:rPr>
              <a:t> </a:t>
            </a:r>
            <a:r>
              <a:rPr lang="en-US" dirty="0" err="1">
                <a:solidFill>
                  <a:schemeClr val="accent2">
                    <a:lumMod val="50000"/>
                  </a:schemeClr>
                </a:solidFill>
                <a:effectLst/>
                <a:latin typeface="Roboto "/>
                <a:ea typeface="Times New Roman" panose="02020603050405020304" pitchFamily="18" charset="0"/>
              </a:rPr>
              <a:t>theo</a:t>
            </a:r>
            <a:r>
              <a:rPr lang="en-US" dirty="0">
                <a:solidFill>
                  <a:schemeClr val="accent2">
                    <a:lumMod val="50000"/>
                  </a:schemeClr>
                </a:solidFill>
                <a:effectLst/>
                <a:latin typeface="Roboto "/>
                <a:ea typeface="Times New Roman" panose="02020603050405020304" pitchFamily="18" charset="0"/>
              </a:rPr>
              <a:t> “</a:t>
            </a:r>
            <a:r>
              <a:rPr lang="en-US" dirty="0" err="1">
                <a:solidFill>
                  <a:schemeClr val="accent2">
                    <a:lumMod val="50000"/>
                  </a:schemeClr>
                </a:solidFill>
                <a:effectLst/>
                <a:latin typeface="Roboto "/>
                <a:ea typeface="Times New Roman" panose="02020603050405020304" pitchFamily="18" charset="0"/>
              </a:rPr>
              <a:t>đơn</a:t>
            </a:r>
            <a:r>
              <a:rPr lang="en-US" dirty="0">
                <a:solidFill>
                  <a:schemeClr val="accent2">
                    <a:lumMod val="50000"/>
                  </a:schemeClr>
                </a:solidFill>
                <a:effectLst/>
                <a:latin typeface="Roboto "/>
                <a:ea typeface="Times New Roman" panose="02020603050405020304" pitchFamily="18" charset="0"/>
              </a:rPr>
              <a:t> </a:t>
            </a:r>
            <a:r>
              <a:rPr lang="en-US" dirty="0" err="1">
                <a:solidFill>
                  <a:schemeClr val="accent2">
                    <a:lumMod val="50000"/>
                  </a:schemeClr>
                </a:solidFill>
                <a:effectLst/>
                <a:latin typeface="Roboto "/>
                <a:ea typeface="Times New Roman" panose="02020603050405020304" pitchFamily="18" charset="0"/>
              </a:rPr>
              <a:t>đặt</a:t>
            </a:r>
            <a:r>
              <a:rPr lang="en-US" dirty="0">
                <a:solidFill>
                  <a:schemeClr val="accent2">
                    <a:lumMod val="50000"/>
                  </a:schemeClr>
                </a:solidFill>
                <a:effectLst/>
                <a:latin typeface="Roboto "/>
                <a:ea typeface="Times New Roman" panose="02020603050405020304" pitchFamily="18" charset="0"/>
              </a:rPr>
              <a:t> </a:t>
            </a:r>
            <a:r>
              <a:rPr lang="en-US" dirty="0" err="1">
                <a:solidFill>
                  <a:schemeClr val="accent2">
                    <a:lumMod val="50000"/>
                  </a:schemeClr>
                </a:solidFill>
                <a:effectLst/>
                <a:latin typeface="Roboto "/>
                <a:ea typeface="Times New Roman" panose="02020603050405020304" pitchFamily="18" charset="0"/>
              </a:rPr>
              <a:t>hàng</a:t>
            </a:r>
            <a:r>
              <a:rPr lang="en-US" dirty="0">
                <a:solidFill>
                  <a:schemeClr val="accent2">
                    <a:lumMod val="50000"/>
                  </a:schemeClr>
                </a:solidFill>
                <a:effectLst/>
                <a:latin typeface="Roboto "/>
                <a:ea typeface="Times New Roman" panose="02020603050405020304" pitchFamily="18" charset="0"/>
              </a:rPr>
              <a:t> </a:t>
            </a:r>
            <a:r>
              <a:rPr lang="en-US" dirty="0" err="1">
                <a:solidFill>
                  <a:schemeClr val="accent2">
                    <a:lumMod val="50000"/>
                  </a:schemeClr>
                </a:solidFill>
                <a:effectLst/>
                <a:latin typeface="Roboto "/>
                <a:ea typeface="Times New Roman" panose="02020603050405020304" pitchFamily="18" charset="0"/>
              </a:rPr>
              <a:t>của</a:t>
            </a:r>
            <a:r>
              <a:rPr lang="en-US" dirty="0">
                <a:solidFill>
                  <a:schemeClr val="accent2">
                    <a:lumMod val="50000"/>
                  </a:schemeClr>
                </a:solidFill>
                <a:effectLst/>
                <a:latin typeface="Roboto "/>
                <a:ea typeface="Times New Roman" panose="02020603050405020304" pitchFamily="18" charset="0"/>
              </a:rPr>
              <a:t> </a:t>
            </a:r>
            <a:r>
              <a:rPr lang="en-US" dirty="0" err="1">
                <a:solidFill>
                  <a:schemeClr val="accent2">
                    <a:lumMod val="50000"/>
                  </a:schemeClr>
                </a:solidFill>
                <a:effectLst/>
                <a:latin typeface="Roboto "/>
                <a:ea typeface="Times New Roman" panose="02020603050405020304" pitchFamily="18" charset="0"/>
              </a:rPr>
              <a:t>xã</a:t>
            </a:r>
            <a:r>
              <a:rPr lang="en-US" dirty="0">
                <a:solidFill>
                  <a:schemeClr val="accent2">
                    <a:lumMod val="50000"/>
                  </a:schemeClr>
                </a:solidFill>
                <a:effectLst/>
                <a:latin typeface="Roboto "/>
                <a:ea typeface="Times New Roman" panose="02020603050405020304" pitchFamily="18" charset="0"/>
              </a:rPr>
              <a:t> </a:t>
            </a:r>
            <a:r>
              <a:rPr lang="en-US" dirty="0" err="1">
                <a:solidFill>
                  <a:schemeClr val="accent2">
                    <a:lumMod val="50000"/>
                  </a:schemeClr>
                </a:solidFill>
                <a:effectLst/>
                <a:latin typeface="Roboto "/>
                <a:ea typeface="Times New Roman" panose="02020603050405020304" pitchFamily="18" charset="0"/>
              </a:rPr>
              <a:t>hội</a:t>
            </a:r>
            <a:r>
              <a:rPr lang="en-US" dirty="0">
                <a:solidFill>
                  <a:schemeClr val="accent2">
                    <a:lumMod val="50000"/>
                  </a:schemeClr>
                </a:solidFill>
                <a:effectLst/>
                <a:latin typeface="Roboto "/>
                <a:ea typeface="Times New Roman" panose="02020603050405020304" pitchFamily="18" charset="0"/>
              </a:rPr>
              <a:t>”, </a:t>
            </a:r>
            <a:r>
              <a:rPr lang="en-US" dirty="0" err="1">
                <a:solidFill>
                  <a:schemeClr val="accent2">
                    <a:lumMod val="50000"/>
                  </a:schemeClr>
                </a:solidFill>
                <a:effectLst/>
                <a:latin typeface="Roboto "/>
                <a:ea typeface="Times New Roman" panose="02020603050405020304" pitchFamily="18" charset="0"/>
              </a:rPr>
              <a:t>mang</a:t>
            </a:r>
            <a:r>
              <a:rPr lang="en-US" dirty="0">
                <a:solidFill>
                  <a:schemeClr val="accent2">
                    <a:lumMod val="50000"/>
                  </a:schemeClr>
                </a:solidFill>
                <a:effectLst/>
                <a:latin typeface="Roboto "/>
                <a:ea typeface="Times New Roman" panose="02020603050405020304" pitchFamily="18" charset="0"/>
              </a:rPr>
              <a:t> </a:t>
            </a:r>
            <a:r>
              <a:rPr lang="en-US" dirty="0" err="1">
                <a:solidFill>
                  <a:schemeClr val="accent2">
                    <a:lumMod val="50000"/>
                  </a:schemeClr>
                </a:solidFill>
                <a:effectLst/>
                <a:latin typeface="Roboto "/>
                <a:ea typeface="Times New Roman" panose="02020603050405020304" pitchFamily="18" charset="0"/>
              </a:rPr>
              <a:t>nét</a:t>
            </a:r>
            <a:r>
              <a:rPr lang="en-US" dirty="0">
                <a:solidFill>
                  <a:schemeClr val="accent2">
                    <a:lumMod val="50000"/>
                  </a:schemeClr>
                </a:solidFill>
                <a:effectLst/>
                <a:latin typeface="Roboto "/>
                <a:ea typeface="Times New Roman" panose="02020603050405020304" pitchFamily="18" charset="0"/>
              </a:rPr>
              <a:t> </a:t>
            </a:r>
            <a:r>
              <a:rPr lang="en-US" dirty="0" err="1">
                <a:solidFill>
                  <a:schemeClr val="accent2">
                    <a:lumMod val="50000"/>
                  </a:schemeClr>
                </a:solidFill>
                <a:effectLst/>
                <a:latin typeface="Roboto "/>
                <a:ea typeface="Times New Roman" panose="02020603050405020304" pitchFamily="18" charset="0"/>
              </a:rPr>
              <a:t>đặc</a:t>
            </a:r>
            <a:r>
              <a:rPr lang="en-US" dirty="0">
                <a:solidFill>
                  <a:schemeClr val="accent2">
                    <a:lumMod val="50000"/>
                  </a:schemeClr>
                </a:solidFill>
                <a:effectLst/>
                <a:latin typeface="Roboto "/>
                <a:ea typeface="Times New Roman" panose="02020603050405020304" pitchFamily="18" charset="0"/>
              </a:rPr>
              <a:t> </a:t>
            </a:r>
            <a:r>
              <a:rPr lang="en-US" dirty="0" err="1">
                <a:solidFill>
                  <a:schemeClr val="accent2">
                    <a:lumMod val="50000"/>
                  </a:schemeClr>
                </a:solidFill>
                <a:effectLst/>
                <a:latin typeface="Roboto "/>
                <a:ea typeface="Times New Roman" panose="02020603050405020304" pitchFamily="18" charset="0"/>
              </a:rPr>
              <a:t>trưng</a:t>
            </a:r>
            <a:r>
              <a:rPr lang="en-US" dirty="0">
                <a:solidFill>
                  <a:schemeClr val="accent2">
                    <a:lumMod val="50000"/>
                  </a:schemeClr>
                </a:solidFill>
                <a:effectLst/>
                <a:latin typeface="Roboto "/>
                <a:ea typeface="Times New Roman" panose="02020603050405020304" pitchFamily="18" charset="0"/>
              </a:rPr>
              <a:t> </a:t>
            </a:r>
            <a:r>
              <a:rPr lang="en-US" dirty="0" err="1">
                <a:solidFill>
                  <a:schemeClr val="accent2">
                    <a:lumMod val="50000"/>
                  </a:schemeClr>
                </a:solidFill>
                <a:effectLst/>
                <a:latin typeface="Roboto "/>
                <a:ea typeface="Times New Roman" panose="02020603050405020304" pitchFamily="18" charset="0"/>
              </a:rPr>
              <a:t>của</a:t>
            </a:r>
            <a:r>
              <a:rPr lang="en-US" dirty="0">
                <a:solidFill>
                  <a:schemeClr val="accent2">
                    <a:lumMod val="50000"/>
                  </a:schemeClr>
                </a:solidFill>
                <a:effectLst/>
                <a:latin typeface="Roboto "/>
                <a:ea typeface="Times New Roman" panose="02020603050405020304" pitchFamily="18" charset="0"/>
              </a:rPr>
              <a:t> </a:t>
            </a:r>
            <a:r>
              <a:rPr lang="en-US" dirty="0" err="1">
                <a:solidFill>
                  <a:schemeClr val="accent2">
                    <a:lumMod val="50000"/>
                  </a:schemeClr>
                </a:solidFill>
                <a:effectLst/>
                <a:latin typeface="Roboto "/>
                <a:ea typeface="Times New Roman" panose="02020603050405020304" pitchFamily="18" charset="0"/>
              </a:rPr>
              <a:t>văn</a:t>
            </a:r>
            <a:r>
              <a:rPr lang="en-US" dirty="0">
                <a:solidFill>
                  <a:schemeClr val="accent2">
                    <a:lumMod val="50000"/>
                  </a:schemeClr>
                </a:solidFill>
                <a:effectLst/>
                <a:latin typeface="Roboto "/>
                <a:ea typeface="Times New Roman" panose="02020603050405020304" pitchFamily="18" charset="0"/>
              </a:rPr>
              <a:t> </a:t>
            </a:r>
            <a:r>
              <a:rPr lang="en-US" dirty="0" err="1">
                <a:solidFill>
                  <a:schemeClr val="accent2">
                    <a:lumMod val="50000"/>
                  </a:schemeClr>
                </a:solidFill>
                <a:effectLst/>
                <a:latin typeface="Roboto "/>
                <a:ea typeface="Times New Roman" panose="02020603050405020304" pitchFamily="18" charset="0"/>
              </a:rPr>
              <a:t>hóa</a:t>
            </a:r>
            <a:r>
              <a:rPr lang="en-US" dirty="0">
                <a:solidFill>
                  <a:schemeClr val="accent2">
                    <a:lumMod val="50000"/>
                  </a:schemeClr>
                </a:solidFill>
                <a:effectLst/>
                <a:latin typeface="Roboto "/>
                <a:ea typeface="Times New Roman" panose="02020603050405020304" pitchFamily="18" charset="0"/>
              </a:rPr>
              <a:t> </a:t>
            </a:r>
            <a:r>
              <a:rPr lang="en-US" dirty="0" err="1">
                <a:solidFill>
                  <a:schemeClr val="accent2">
                    <a:lumMod val="50000"/>
                  </a:schemeClr>
                </a:solidFill>
                <a:effectLst/>
                <a:latin typeface="Roboto "/>
                <a:ea typeface="Times New Roman" panose="02020603050405020304" pitchFamily="18" charset="0"/>
              </a:rPr>
              <a:t>cộng</a:t>
            </a:r>
            <a:r>
              <a:rPr lang="en-US" dirty="0">
                <a:solidFill>
                  <a:schemeClr val="accent2">
                    <a:lumMod val="50000"/>
                  </a:schemeClr>
                </a:solidFill>
                <a:effectLst/>
                <a:latin typeface="Roboto "/>
                <a:ea typeface="Times New Roman" panose="02020603050405020304" pitchFamily="18" charset="0"/>
              </a:rPr>
              <a:t> </a:t>
            </a:r>
            <a:r>
              <a:rPr lang="en-US" dirty="0" err="1">
                <a:solidFill>
                  <a:schemeClr val="accent2">
                    <a:lumMod val="50000"/>
                  </a:schemeClr>
                </a:solidFill>
                <a:effectLst/>
                <a:latin typeface="Roboto "/>
                <a:ea typeface="Times New Roman" panose="02020603050405020304" pitchFamily="18" charset="0"/>
              </a:rPr>
              <a:t>đồng</a:t>
            </a:r>
            <a:r>
              <a:rPr lang="en-US" dirty="0">
                <a:solidFill>
                  <a:schemeClr val="accent2">
                    <a:lumMod val="50000"/>
                  </a:schemeClr>
                </a:solidFill>
                <a:effectLst/>
                <a:latin typeface="Roboto "/>
                <a:ea typeface="Times New Roman" panose="02020603050405020304" pitchFamily="18" charset="0"/>
              </a:rPr>
              <a:t>, </a:t>
            </a:r>
            <a:r>
              <a:rPr lang="en-US" dirty="0" err="1">
                <a:solidFill>
                  <a:schemeClr val="accent2">
                    <a:lumMod val="50000"/>
                  </a:schemeClr>
                </a:solidFill>
                <a:effectLst/>
                <a:latin typeface="Roboto "/>
                <a:ea typeface="Times New Roman" panose="02020603050405020304" pitchFamily="18" charset="0"/>
              </a:rPr>
              <a:t>dân</a:t>
            </a:r>
            <a:r>
              <a:rPr lang="en-US" dirty="0">
                <a:solidFill>
                  <a:schemeClr val="accent2">
                    <a:lumMod val="50000"/>
                  </a:schemeClr>
                </a:solidFill>
                <a:effectLst/>
                <a:latin typeface="Roboto "/>
                <a:ea typeface="Times New Roman" panose="02020603050405020304" pitchFamily="18" charset="0"/>
              </a:rPr>
              <a:t> </a:t>
            </a:r>
            <a:r>
              <a:rPr lang="en-US" dirty="0" err="1">
                <a:solidFill>
                  <a:schemeClr val="accent2">
                    <a:lumMod val="50000"/>
                  </a:schemeClr>
                </a:solidFill>
                <a:effectLst/>
                <a:latin typeface="Roboto "/>
                <a:ea typeface="Times New Roman" panose="02020603050405020304" pitchFamily="18" charset="0"/>
              </a:rPr>
              <a:t>tộc</a:t>
            </a:r>
            <a:r>
              <a:rPr lang="en-US" dirty="0">
                <a:solidFill>
                  <a:schemeClr val="accent2">
                    <a:lumMod val="50000"/>
                  </a:schemeClr>
                </a:solidFill>
                <a:effectLst/>
                <a:latin typeface="Roboto "/>
                <a:ea typeface="Times New Roman" panose="02020603050405020304" pitchFamily="18" charset="0"/>
              </a:rPr>
              <a:t>, </a:t>
            </a:r>
            <a:r>
              <a:rPr lang="en-US" dirty="0" err="1">
                <a:solidFill>
                  <a:schemeClr val="accent2">
                    <a:lumMod val="50000"/>
                  </a:schemeClr>
                </a:solidFill>
                <a:effectLst/>
                <a:latin typeface="Roboto "/>
                <a:ea typeface="Times New Roman" panose="02020603050405020304" pitchFamily="18" charset="0"/>
              </a:rPr>
              <a:t>xã</a:t>
            </a:r>
            <a:r>
              <a:rPr lang="en-US" dirty="0">
                <a:solidFill>
                  <a:schemeClr val="accent2">
                    <a:lumMod val="50000"/>
                  </a:schemeClr>
                </a:solidFill>
                <a:effectLst/>
                <a:latin typeface="Roboto "/>
                <a:ea typeface="Times New Roman" panose="02020603050405020304" pitchFamily="18" charset="0"/>
              </a:rPr>
              <a:t> </a:t>
            </a:r>
            <a:r>
              <a:rPr lang="en-US" dirty="0" err="1">
                <a:solidFill>
                  <a:schemeClr val="accent2">
                    <a:lumMod val="50000"/>
                  </a:schemeClr>
                </a:solidFill>
                <a:effectLst/>
                <a:latin typeface="Roboto "/>
                <a:ea typeface="Times New Roman" panose="02020603050405020304" pitchFamily="18" charset="0"/>
              </a:rPr>
              <a:t>hội</a:t>
            </a:r>
            <a:r>
              <a:rPr lang="en-US" dirty="0">
                <a:solidFill>
                  <a:schemeClr val="accent2">
                    <a:lumMod val="50000"/>
                  </a:schemeClr>
                </a:solidFill>
                <a:effectLst/>
                <a:latin typeface="Roboto "/>
                <a:ea typeface="Times New Roman" panose="02020603050405020304" pitchFamily="18" charset="0"/>
              </a:rPr>
              <a:t> </a:t>
            </a:r>
            <a:r>
              <a:rPr lang="en-US" dirty="0" err="1">
                <a:solidFill>
                  <a:schemeClr val="accent2">
                    <a:lumMod val="50000"/>
                  </a:schemeClr>
                </a:solidFill>
                <a:effectLst/>
                <a:latin typeface="Roboto "/>
                <a:ea typeface="Times New Roman" panose="02020603050405020304" pitchFamily="18" charset="0"/>
              </a:rPr>
              <a:t>và</a:t>
            </a:r>
            <a:r>
              <a:rPr lang="en-US" dirty="0">
                <a:solidFill>
                  <a:schemeClr val="accent2">
                    <a:lumMod val="50000"/>
                  </a:schemeClr>
                </a:solidFill>
                <a:effectLst/>
                <a:latin typeface="Roboto "/>
                <a:ea typeface="Times New Roman" panose="02020603050405020304" pitchFamily="18" charset="0"/>
              </a:rPr>
              <a:t> </a:t>
            </a:r>
            <a:r>
              <a:rPr lang="en-US" dirty="0" err="1">
                <a:solidFill>
                  <a:schemeClr val="accent2">
                    <a:lumMod val="50000"/>
                  </a:schemeClr>
                </a:solidFill>
                <a:effectLst/>
                <a:latin typeface="Roboto "/>
                <a:ea typeface="Times New Roman" panose="02020603050405020304" pitchFamily="18" charset="0"/>
              </a:rPr>
              <a:t>thời</a:t>
            </a:r>
            <a:r>
              <a:rPr lang="en-US" dirty="0">
                <a:solidFill>
                  <a:schemeClr val="accent2">
                    <a:lumMod val="50000"/>
                  </a:schemeClr>
                </a:solidFill>
                <a:effectLst/>
                <a:latin typeface="Roboto "/>
                <a:ea typeface="Times New Roman" panose="02020603050405020304" pitchFamily="18" charset="0"/>
              </a:rPr>
              <a:t> </a:t>
            </a:r>
            <a:r>
              <a:rPr lang="en-US" dirty="0" err="1">
                <a:solidFill>
                  <a:schemeClr val="accent2">
                    <a:lumMod val="50000"/>
                  </a:schemeClr>
                </a:solidFill>
                <a:effectLst/>
                <a:latin typeface="Roboto "/>
                <a:ea typeface="Times New Roman" panose="02020603050405020304" pitchFamily="18" charset="0"/>
              </a:rPr>
              <a:t>đại</a:t>
            </a:r>
            <a:r>
              <a:rPr lang="vi-VN" dirty="0">
                <a:solidFill>
                  <a:schemeClr val="accent2">
                    <a:lumMod val="50000"/>
                  </a:schemeClr>
                </a:solidFill>
                <a:effectLst/>
                <a:latin typeface="Roboto "/>
                <a:ea typeface="Times New Roman" panose="02020603050405020304" pitchFamily="18" charset="0"/>
              </a:rPr>
              <a:t>. </a:t>
            </a:r>
            <a:endParaRPr lang="en-US" sz="1600" dirty="0">
              <a:effectLst/>
              <a:latin typeface="Times New Roman" panose="02020603050405020304" pitchFamily="18" charset="0"/>
              <a:ea typeface="Times New Roman" panose="02020603050405020304" pitchFamily="18" charset="0"/>
            </a:endParaRPr>
          </a:p>
        </p:txBody>
      </p:sp>
      <p:sp>
        <p:nvSpPr>
          <p:cNvPr id="6" name="Rectangle 5">
            <a:extLst>
              <a:ext uri="{FF2B5EF4-FFF2-40B4-BE49-F238E27FC236}">
                <a16:creationId xmlns:a16="http://schemas.microsoft.com/office/drawing/2014/main" id="{08B1CDBC-03FD-204C-735C-1FCE6F7E9FBB}"/>
              </a:ext>
            </a:extLst>
          </p:cNvPr>
          <p:cNvSpPr/>
          <p:nvPr/>
        </p:nvSpPr>
        <p:spPr>
          <a:xfrm>
            <a:off x="551384" y="404664"/>
            <a:ext cx="11258258" cy="1152128"/>
          </a:xfrm>
          <a:prstGeom prst="rect">
            <a:avLst/>
          </a:prstGeom>
          <a:solidFill>
            <a:srgbClr val="FFC0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3000" b="1" dirty="0" smtClean="0">
                <a:solidFill>
                  <a:schemeClr val="accent2">
                    <a:lumMod val="50000"/>
                  </a:schemeClr>
                </a:solidFill>
                <a:latin typeface="Times New Roman" pitchFamily="18" charset="0"/>
                <a:ea typeface="Roboto" panose="02000000000000000000" pitchFamily="2" charset="0"/>
                <a:cs typeface="Times New Roman" pitchFamily="18" charset="0"/>
              </a:rPr>
              <a:t>GIÁO DỤC ĐA VĂN HÓA  LÀ GÌ?</a:t>
            </a:r>
            <a:endParaRPr lang="en-US" sz="3000" dirty="0">
              <a:solidFill>
                <a:schemeClr val="accent2">
                  <a:lumMod val="50000"/>
                </a:schemeClr>
              </a:solidFill>
              <a:latin typeface="Times New Roman" pitchFamily="18" charset="0"/>
              <a:ea typeface="Roboto" panose="02000000000000000000" pitchFamily="2" charset="0"/>
              <a:cs typeface="Times New Roman" pitchFamily="18" charset="0"/>
            </a:endParaRPr>
          </a:p>
        </p:txBody>
      </p:sp>
      <p:pic>
        <p:nvPicPr>
          <p:cNvPr id="2" name="Picture 1" descr="hình nền động dây ngang đẹp 1 (138)">
            <a:extLst>
              <a:ext uri="{FF2B5EF4-FFF2-40B4-BE49-F238E27FC236}">
                <a16:creationId xmlns:a16="http://schemas.microsoft.com/office/drawing/2014/main" id="{D03128B2-9E72-758D-E27B-E5BF2D9275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687" y="6237312"/>
            <a:ext cx="12025336" cy="752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7431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arn(inVertical)">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barn(inVertical)">
                                      <p:cBhvr>
                                        <p:cTn id="2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hi tiết hơn 83 khung nền powerpoint đẹp siêu đỉnh - Tin Học Vu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0784" y="-747464"/>
            <a:ext cx="13969552" cy="760546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3">
            <a:extLst>
              <a:ext uri="{FF2B5EF4-FFF2-40B4-BE49-F238E27FC236}">
                <a16:creationId xmlns:a16="http://schemas.microsoft.com/office/drawing/2014/main" id="{CF73480F-5502-B216-3ADB-83DE44ED1DD4}"/>
              </a:ext>
            </a:extLst>
          </p:cNvPr>
          <p:cNvSpPr txBox="1">
            <a:spLocks/>
          </p:cNvSpPr>
          <p:nvPr/>
        </p:nvSpPr>
        <p:spPr>
          <a:xfrm>
            <a:off x="695400" y="1076948"/>
            <a:ext cx="10945216" cy="4152252"/>
          </a:xfrm>
          <a:prstGeom prst="rect">
            <a:avLst/>
          </a:prstGeom>
          <a:solidFill>
            <a:srgbClr val="FFFF00"/>
          </a:solidFill>
          <a:ln w="19050" cap="rnd" cmpd="sng" algn="ctr">
            <a:noFill/>
            <a:prstDash val="solid"/>
            <a:miter lim="800000"/>
          </a:ln>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just" defTabSz="914400" rtl="0" eaLnBrk="1" fontAlgn="auto" latinLnBrk="0" hangingPunct="1">
              <a:lnSpc>
                <a:spcPct val="150000"/>
              </a:lnSpc>
              <a:spcBef>
                <a:spcPct val="0"/>
              </a:spcBef>
              <a:spcAft>
                <a:spcPts val="0"/>
              </a:spcAft>
              <a:buClrTx/>
              <a:buSzTx/>
              <a:buFontTx/>
              <a:buNone/>
              <a:tabLst/>
              <a:defRPr/>
            </a:pPr>
            <a:r>
              <a:rPr kumimoji="0" lang="en-US" sz="2600" b="0" i="0" u="none" strike="noStrike" kern="1200" cap="none" spc="0" normalizeH="0" baseline="0" noProof="0" dirty="0" err="1">
                <a:ln>
                  <a:noFill/>
                </a:ln>
                <a:solidFill>
                  <a:srgbClr val="ED7D31">
                    <a:lumMod val="50000"/>
                  </a:srgbClr>
                </a:solidFill>
                <a:effectLst/>
                <a:uLnTx/>
                <a:uFillTx/>
                <a:latin typeface="Times New Roman" pitchFamily="18" charset="0"/>
                <a:ea typeface="Roboto Black" panose="02000000000000000000" pitchFamily="2" charset="0"/>
                <a:cs typeface="Times New Roman" pitchFamily="18" charset="0"/>
              </a:rPr>
              <a:t>Như</a:t>
            </a:r>
            <a:r>
              <a:rPr kumimoji="0" lang="vi-VN" sz="2600" b="0" i="0" u="none" strike="noStrike" kern="1200" cap="none" spc="0" normalizeH="0" baseline="0" noProof="0" dirty="0">
                <a:ln>
                  <a:noFill/>
                </a:ln>
                <a:solidFill>
                  <a:srgbClr val="ED7D31">
                    <a:lumMod val="50000"/>
                  </a:srgbClr>
                </a:solidFill>
                <a:effectLst/>
                <a:uLnTx/>
                <a:uFillTx/>
                <a:latin typeface="Times New Roman" pitchFamily="18" charset="0"/>
                <a:ea typeface="Roboto Black" panose="02000000000000000000" pitchFamily="2" charset="0"/>
                <a:cs typeface="Times New Roman" pitchFamily="18" charset="0"/>
              </a:rPr>
              <a:t> vậy, có thể coi </a:t>
            </a:r>
            <a:r>
              <a:rPr kumimoji="0" lang="fr-FR" sz="2600" b="0" i="1" u="none" strike="noStrike" kern="1200" cap="none" spc="0" normalizeH="0" baseline="0" noProof="0" dirty="0">
                <a:ln>
                  <a:noFill/>
                </a:ln>
                <a:solidFill>
                  <a:srgbClr val="ED7D31">
                    <a:lumMod val="50000"/>
                  </a:srgbClr>
                </a:solidFill>
                <a:effectLst/>
                <a:uLnTx/>
                <a:uFillTx/>
                <a:latin typeface="Times New Roman" pitchFamily="18" charset="0"/>
                <a:ea typeface="Roboto Black" panose="02000000000000000000" pitchFamily="2" charset="0"/>
                <a:cs typeface="Times New Roman" pitchFamily="18" charset="0"/>
              </a:rPr>
              <a:t>g</a:t>
            </a:r>
            <a:r>
              <a:rPr kumimoji="0" lang="en-US" sz="2600" b="0" i="1" u="none" strike="noStrike" kern="1200" cap="none" spc="0" normalizeH="0" baseline="0" noProof="0" dirty="0" err="1">
                <a:ln>
                  <a:noFill/>
                </a:ln>
                <a:solidFill>
                  <a:srgbClr val="ED7D31">
                    <a:lumMod val="50000"/>
                  </a:srgbClr>
                </a:solidFill>
                <a:effectLst/>
                <a:uLnTx/>
                <a:uFillTx/>
                <a:latin typeface="Times New Roman" pitchFamily="18" charset="0"/>
                <a:ea typeface="Roboto Black" panose="02000000000000000000" pitchFamily="2" charset="0"/>
                <a:cs typeface="Times New Roman" pitchFamily="18" charset="0"/>
              </a:rPr>
              <a:t>iáo</a:t>
            </a:r>
            <a:r>
              <a:rPr kumimoji="0" lang="en-US" sz="2600" b="0" i="1" u="none" strike="noStrike" kern="1200" cap="none" spc="0" normalizeH="0" baseline="0" noProof="0" dirty="0">
                <a:ln>
                  <a:noFill/>
                </a:ln>
                <a:solidFill>
                  <a:srgbClr val="ED7D31">
                    <a:lumMod val="50000"/>
                  </a:srgbClr>
                </a:solidFill>
                <a:effectLst/>
                <a:uLnTx/>
                <a:uFillTx/>
                <a:latin typeface="Times New Roman" pitchFamily="18" charset="0"/>
                <a:ea typeface="Roboto Black" panose="02000000000000000000" pitchFamily="2" charset="0"/>
                <a:cs typeface="Times New Roman" pitchFamily="18" charset="0"/>
              </a:rPr>
              <a:t> </a:t>
            </a:r>
            <a:r>
              <a:rPr kumimoji="0" lang="en-US" sz="2600" b="0" i="1" u="none" strike="noStrike" kern="1200" cap="none" spc="0" normalizeH="0" baseline="0" noProof="0" dirty="0" err="1">
                <a:ln>
                  <a:noFill/>
                </a:ln>
                <a:solidFill>
                  <a:srgbClr val="ED7D31">
                    <a:lumMod val="50000"/>
                  </a:srgbClr>
                </a:solidFill>
                <a:effectLst/>
                <a:uLnTx/>
                <a:uFillTx/>
                <a:latin typeface="Times New Roman" pitchFamily="18" charset="0"/>
                <a:ea typeface="Roboto Black" panose="02000000000000000000" pitchFamily="2" charset="0"/>
                <a:cs typeface="Times New Roman" pitchFamily="18" charset="0"/>
              </a:rPr>
              <a:t>dục</a:t>
            </a:r>
            <a:r>
              <a:rPr kumimoji="0" lang="en-US" sz="2600" b="0" i="1" u="none" strike="noStrike" kern="1200" cap="none" spc="0" normalizeH="0" baseline="0" noProof="0" dirty="0">
                <a:ln>
                  <a:noFill/>
                </a:ln>
                <a:solidFill>
                  <a:srgbClr val="ED7D31">
                    <a:lumMod val="50000"/>
                  </a:srgbClr>
                </a:solidFill>
                <a:effectLst/>
                <a:uLnTx/>
                <a:uFillTx/>
                <a:latin typeface="Times New Roman" pitchFamily="18" charset="0"/>
                <a:ea typeface="Roboto Black" panose="02000000000000000000" pitchFamily="2" charset="0"/>
                <a:cs typeface="Times New Roman" pitchFamily="18" charset="0"/>
              </a:rPr>
              <a:t> </a:t>
            </a:r>
            <a:r>
              <a:rPr kumimoji="0" lang="en-US" sz="2600" b="0" i="1" u="none" strike="noStrike" kern="1200" cap="none" spc="0" normalizeH="0" baseline="0" noProof="0" dirty="0" err="1">
                <a:ln>
                  <a:noFill/>
                </a:ln>
                <a:solidFill>
                  <a:srgbClr val="ED7D31">
                    <a:lumMod val="50000"/>
                  </a:srgbClr>
                </a:solidFill>
                <a:effectLst/>
                <a:uLnTx/>
                <a:uFillTx/>
                <a:latin typeface="Times New Roman" pitchFamily="18" charset="0"/>
                <a:ea typeface="Roboto Black" panose="02000000000000000000" pitchFamily="2" charset="0"/>
                <a:cs typeface="Times New Roman" pitchFamily="18" charset="0"/>
              </a:rPr>
              <a:t>đa</a:t>
            </a:r>
            <a:r>
              <a:rPr kumimoji="0" lang="en-US" sz="2600" b="0" i="1" u="none" strike="noStrike" kern="1200" cap="none" spc="0" normalizeH="0" baseline="0" noProof="0" dirty="0">
                <a:ln>
                  <a:noFill/>
                </a:ln>
                <a:solidFill>
                  <a:srgbClr val="ED7D31">
                    <a:lumMod val="50000"/>
                  </a:srgbClr>
                </a:solidFill>
                <a:effectLst/>
                <a:uLnTx/>
                <a:uFillTx/>
                <a:latin typeface="Times New Roman" pitchFamily="18" charset="0"/>
                <a:ea typeface="Roboto Black" panose="02000000000000000000" pitchFamily="2" charset="0"/>
                <a:cs typeface="Times New Roman" pitchFamily="18" charset="0"/>
              </a:rPr>
              <a:t> </a:t>
            </a:r>
            <a:r>
              <a:rPr kumimoji="0" lang="en-US" sz="2600" b="0" i="1" u="none" strike="noStrike" kern="1200" cap="none" spc="0" normalizeH="0" baseline="0" noProof="0" dirty="0" err="1">
                <a:ln>
                  <a:noFill/>
                </a:ln>
                <a:solidFill>
                  <a:srgbClr val="ED7D31">
                    <a:lumMod val="50000"/>
                  </a:srgbClr>
                </a:solidFill>
                <a:effectLst/>
                <a:uLnTx/>
                <a:uFillTx/>
                <a:latin typeface="Times New Roman" pitchFamily="18" charset="0"/>
                <a:ea typeface="Roboto Black" panose="02000000000000000000" pitchFamily="2" charset="0"/>
                <a:cs typeface="Times New Roman" pitchFamily="18" charset="0"/>
              </a:rPr>
              <a:t>văn</a:t>
            </a:r>
            <a:r>
              <a:rPr kumimoji="0" lang="en-US" sz="2600" b="0" i="1" u="none" strike="noStrike" kern="1200" cap="none" spc="0" normalizeH="0" baseline="0" noProof="0" dirty="0">
                <a:ln>
                  <a:noFill/>
                </a:ln>
                <a:solidFill>
                  <a:srgbClr val="ED7D31">
                    <a:lumMod val="50000"/>
                  </a:srgbClr>
                </a:solidFill>
                <a:effectLst/>
                <a:uLnTx/>
                <a:uFillTx/>
                <a:latin typeface="Times New Roman" pitchFamily="18" charset="0"/>
                <a:ea typeface="Roboto Black" panose="02000000000000000000" pitchFamily="2" charset="0"/>
                <a:cs typeface="Times New Roman" pitchFamily="18" charset="0"/>
              </a:rPr>
              <a:t> </a:t>
            </a:r>
            <a:r>
              <a:rPr kumimoji="0" lang="en-US" sz="2600" b="0" i="1" u="none" strike="noStrike" kern="1200" cap="none" spc="0" normalizeH="0" baseline="0" noProof="0" dirty="0" err="1">
                <a:ln>
                  <a:noFill/>
                </a:ln>
                <a:solidFill>
                  <a:srgbClr val="ED7D31">
                    <a:lumMod val="50000"/>
                  </a:srgbClr>
                </a:solidFill>
                <a:effectLst/>
                <a:uLnTx/>
                <a:uFillTx/>
                <a:latin typeface="Times New Roman" pitchFamily="18" charset="0"/>
                <a:ea typeface="Roboto Black" panose="02000000000000000000" pitchFamily="2" charset="0"/>
                <a:cs typeface="Times New Roman" pitchFamily="18" charset="0"/>
              </a:rPr>
              <a:t>hóa</a:t>
            </a:r>
            <a:r>
              <a:rPr kumimoji="0" lang="en-US" sz="2600" b="0" i="1" u="none" strike="noStrike" kern="1200" cap="none" spc="0" normalizeH="0" baseline="0" noProof="0" dirty="0">
                <a:ln>
                  <a:noFill/>
                </a:ln>
                <a:solidFill>
                  <a:srgbClr val="ED7D31">
                    <a:lumMod val="50000"/>
                  </a:srgbClr>
                </a:solidFill>
                <a:effectLst/>
                <a:uLnTx/>
                <a:uFillTx/>
                <a:latin typeface="Times New Roman" pitchFamily="18" charset="0"/>
                <a:ea typeface="Roboto Black" panose="02000000000000000000" pitchFamily="2" charset="0"/>
                <a:cs typeface="Times New Roman" pitchFamily="18" charset="0"/>
              </a:rPr>
              <a:t> </a:t>
            </a:r>
            <a:r>
              <a:rPr kumimoji="0" lang="en-US" sz="2600" b="0" i="1" u="none" strike="noStrike" kern="1200" cap="none" spc="0" normalizeH="0" baseline="0" noProof="0" dirty="0" err="1">
                <a:ln>
                  <a:noFill/>
                </a:ln>
                <a:solidFill>
                  <a:srgbClr val="ED7D31">
                    <a:lumMod val="50000"/>
                  </a:srgbClr>
                </a:solidFill>
                <a:effectLst/>
                <a:uLnTx/>
                <a:uFillTx/>
                <a:latin typeface="Times New Roman" pitchFamily="18" charset="0"/>
                <a:ea typeface="Roboto Black" panose="02000000000000000000" pitchFamily="2" charset="0"/>
                <a:cs typeface="Times New Roman" pitchFamily="18" charset="0"/>
              </a:rPr>
              <a:t>trong</a:t>
            </a:r>
            <a:r>
              <a:rPr kumimoji="0" lang="en-US" sz="2600" b="0" i="1" u="none" strike="noStrike" kern="1200" cap="none" spc="0" normalizeH="0" baseline="0" noProof="0" dirty="0">
                <a:ln>
                  <a:noFill/>
                </a:ln>
                <a:solidFill>
                  <a:srgbClr val="ED7D31">
                    <a:lumMod val="50000"/>
                  </a:srgbClr>
                </a:solidFill>
                <a:effectLst/>
                <a:uLnTx/>
                <a:uFillTx/>
                <a:latin typeface="Times New Roman" pitchFamily="18" charset="0"/>
                <a:ea typeface="Roboto Black" panose="02000000000000000000" pitchFamily="2" charset="0"/>
                <a:cs typeface="Times New Roman" pitchFamily="18" charset="0"/>
              </a:rPr>
              <a:t> </a:t>
            </a:r>
            <a:r>
              <a:rPr kumimoji="0" lang="en-US" sz="2600" b="0" i="1" u="none" strike="noStrike" kern="1200" cap="none" spc="0" normalizeH="0" baseline="0" noProof="0" dirty="0" err="1">
                <a:ln>
                  <a:noFill/>
                </a:ln>
                <a:solidFill>
                  <a:srgbClr val="ED7D31">
                    <a:lumMod val="50000"/>
                  </a:srgbClr>
                </a:solidFill>
                <a:effectLst/>
                <a:uLnTx/>
                <a:uFillTx/>
                <a:latin typeface="Times New Roman" pitchFamily="18" charset="0"/>
                <a:ea typeface="Roboto Black" panose="02000000000000000000" pitchFamily="2" charset="0"/>
                <a:cs typeface="Times New Roman" pitchFamily="18" charset="0"/>
              </a:rPr>
              <a:t>nhà</a:t>
            </a:r>
            <a:r>
              <a:rPr kumimoji="0" lang="en-US" sz="2600" b="0" i="1" u="none" strike="noStrike" kern="1200" cap="none" spc="0" normalizeH="0" baseline="0" noProof="0" dirty="0">
                <a:ln>
                  <a:noFill/>
                </a:ln>
                <a:solidFill>
                  <a:srgbClr val="ED7D31">
                    <a:lumMod val="50000"/>
                  </a:srgbClr>
                </a:solidFill>
                <a:effectLst/>
                <a:uLnTx/>
                <a:uFillTx/>
                <a:latin typeface="Times New Roman" pitchFamily="18" charset="0"/>
                <a:ea typeface="Roboto Black" panose="02000000000000000000" pitchFamily="2" charset="0"/>
                <a:cs typeface="Times New Roman" pitchFamily="18" charset="0"/>
              </a:rPr>
              <a:t> </a:t>
            </a:r>
            <a:r>
              <a:rPr kumimoji="0" lang="en-US" sz="2600" b="0" i="1" u="none" strike="noStrike" kern="1200" cap="none" spc="0" normalizeH="0" baseline="0" noProof="0" dirty="0" err="1">
                <a:ln>
                  <a:noFill/>
                </a:ln>
                <a:solidFill>
                  <a:srgbClr val="ED7D31">
                    <a:lumMod val="50000"/>
                  </a:srgbClr>
                </a:solidFill>
                <a:effectLst/>
                <a:uLnTx/>
                <a:uFillTx/>
                <a:latin typeface="Times New Roman" pitchFamily="18" charset="0"/>
                <a:ea typeface="Roboto Black" panose="02000000000000000000" pitchFamily="2" charset="0"/>
                <a:cs typeface="Times New Roman" pitchFamily="18" charset="0"/>
              </a:rPr>
              <a:t>trường</a:t>
            </a:r>
            <a:r>
              <a:rPr kumimoji="0" lang="en-US" sz="2600" b="0" i="1" u="none" strike="noStrike" kern="1200" cap="none" spc="0" normalizeH="0" baseline="0" noProof="0" dirty="0">
                <a:ln>
                  <a:noFill/>
                </a:ln>
                <a:solidFill>
                  <a:srgbClr val="ED7D31">
                    <a:lumMod val="50000"/>
                  </a:srgbClr>
                </a:solidFill>
                <a:effectLst/>
                <a:uLnTx/>
                <a:uFillTx/>
                <a:latin typeface="Times New Roman" pitchFamily="18" charset="0"/>
                <a:ea typeface="Roboto Black" panose="02000000000000000000" pitchFamily="2" charset="0"/>
                <a:cs typeface="Times New Roman" pitchFamily="18" charset="0"/>
              </a:rPr>
              <a:t> </a:t>
            </a:r>
            <a:r>
              <a:rPr kumimoji="0" lang="en-US" sz="2600" b="0" i="1" u="none" strike="noStrike" kern="1200" cap="none" spc="0" normalizeH="0" baseline="0" noProof="0" dirty="0" err="1">
                <a:ln>
                  <a:noFill/>
                </a:ln>
                <a:solidFill>
                  <a:srgbClr val="ED7D31">
                    <a:lumMod val="50000"/>
                  </a:srgbClr>
                </a:solidFill>
                <a:effectLst/>
                <a:uLnTx/>
                <a:uFillTx/>
                <a:latin typeface="Times New Roman" pitchFamily="18" charset="0"/>
                <a:ea typeface="Roboto Black" panose="02000000000000000000" pitchFamily="2" charset="0"/>
                <a:cs typeface="Times New Roman" pitchFamily="18" charset="0"/>
              </a:rPr>
              <a:t>chính</a:t>
            </a:r>
            <a:r>
              <a:rPr kumimoji="0" lang="en-US" sz="2600" b="0" i="1" u="none" strike="noStrike" kern="1200" cap="none" spc="0" normalizeH="0" baseline="0" noProof="0" dirty="0">
                <a:ln>
                  <a:noFill/>
                </a:ln>
                <a:solidFill>
                  <a:srgbClr val="ED7D31">
                    <a:lumMod val="50000"/>
                  </a:srgbClr>
                </a:solidFill>
                <a:effectLst/>
                <a:uLnTx/>
                <a:uFillTx/>
                <a:latin typeface="Times New Roman" pitchFamily="18" charset="0"/>
                <a:ea typeface="Roboto Black" panose="02000000000000000000" pitchFamily="2" charset="0"/>
                <a:cs typeface="Times New Roman" pitchFamily="18" charset="0"/>
              </a:rPr>
              <a:t> </a:t>
            </a:r>
            <a:r>
              <a:rPr kumimoji="0" lang="en-US" sz="2600" b="0" i="1" u="none" strike="noStrike" kern="1200" cap="none" spc="0" normalizeH="0" baseline="0" noProof="0" dirty="0" err="1">
                <a:ln>
                  <a:noFill/>
                </a:ln>
                <a:solidFill>
                  <a:srgbClr val="ED7D31">
                    <a:lumMod val="50000"/>
                  </a:srgbClr>
                </a:solidFill>
                <a:effectLst/>
                <a:uLnTx/>
                <a:uFillTx/>
                <a:latin typeface="Times New Roman" pitchFamily="18" charset="0"/>
                <a:ea typeface="Roboto Black" panose="02000000000000000000" pitchFamily="2" charset="0"/>
                <a:cs typeface="Times New Roman" pitchFamily="18" charset="0"/>
              </a:rPr>
              <a:t>là</a:t>
            </a:r>
            <a:r>
              <a:rPr kumimoji="0" lang="pt-BR" sz="2600" b="0" i="1" u="none" strike="noStrike" kern="1200" cap="none" spc="0" normalizeH="0" baseline="0" noProof="0" dirty="0">
                <a:ln>
                  <a:noFill/>
                </a:ln>
                <a:solidFill>
                  <a:srgbClr val="ED7D31">
                    <a:lumMod val="50000"/>
                  </a:srgbClr>
                </a:solidFill>
                <a:effectLst/>
                <a:uLnTx/>
                <a:uFillTx/>
                <a:latin typeface="Times New Roman" pitchFamily="18" charset="0"/>
                <a:ea typeface="Roboto Black" panose="02000000000000000000" pitchFamily="2" charset="0"/>
                <a:cs typeface="Times New Roman" pitchFamily="18" charset="0"/>
              </a:rPr>
              <a:t> hệ thống các tác động có </a:t>
            </a:r>
            <a:r>
              <a:rPr kumimoji="0" lang="pt-BR" sz="2600" b="0" i="1" u="none" strike="noStrike" kern="1200" cap="none" spc="0" normalizeH="0" baseline="0" noProof="0" dirty="0">
                <a:ln>
                  <a:noFill/>
                </a:ln>
                <a:solidFill>
                  <a:srgbClr val="FF0000"/>
                </a:solidFill>
                <a:effectLst/>
                <a:uLnTx/>
                <a:uFillTx/>
                <a:latin typeface="Times New Roman" pitchFamily="18" charset="0"/>
                <a:ea typeface="Roboto Black" panose="02000000000000000000" pitchFamily="2" charset="0"/>
                <a:cs typeface="Times New Roman" pitchFamily="18" charset="0"/>
              </a:rPr>
              <a:t>hướng đích </a:t>
            </a:r>
            <a:r>
              <a:rPr kumimoji="0" lang="pt-BR" sz="2600" b="0" i="1" u="none" strike="noStrike" kern="1200" cap="none" spc="0" normalizeH="0" baseline="0" noProof="0" dirty="0">
                <a:ln>
                  <a:noFill/>
                </a:ln>
                <a:solidFill>
                  <a:srgbClr val="ED7D31">
                    <a:lumMod val="50000"/>
                  </a:srgbClr>
                </a:solidFill>
                <a:effectLst/>
                <a:uLnTx/>
                <a:uFillTx/>
                <a:latin typeface="Times New Roman" pitchFamily="18" charset="0"/>
                <a:ea typeface="Roboto Black" panose="02000000000000000000" pitchFamily="2" charset="0"/>
                <a:cs typeface="Times New Roman" pitchFamily="18" charset="0"/>
              </a:rPr>
              <a:t>của nhà giáo dục đến trẻ em</a:t>
            </a:r>
            <a:r>
              <a:rPr kumimoji="0" lang="vi-VN" sz="2600" b="0" i="1" u="none" strike="noStrike" kern="1200" cap="none" spc="0" normalizeH="0" baseline="0" noProof="0" dirty="0">
                <a:ln>
                  <a:noFill/>
                </a:ln>
                <a:solidFill>
                  <a:srgbClr val="ED7D31">
                    <a:lumMod val="50000"/>
                  </a:srgbClr>
                </a:solidFill>
                <a:effectLst/>
                <a:uLnTx/>
                <a:uFillTx/>
                <a:latin typeface="Times New Roman" pitchFamily="18" charset="0"/>
                <a:ea typeface="Roboto Black" panose="02000000000000000000" pitchFamily="2" charset="0"/>
                <a:cs typeface="Times New Roman" pitchFamily="18" charset="0"/>
              </a:rPr>
              <a:t> và đến các yếu tố có liên quan qua các phương thức giảng dạy phù hợp</a:t>
            </a:r>
            <a:r>
              <a:rPr kumimoji="0" lang="pt-BR" sz="2600" b="0" i="1" u="none" strike="noStrike" kern="1200" cap="none" spc="0" normalizeH="0" baseline="0" noProof="0" dirty="0">
                <a:ln>
                  <a:noFill/>
                </a:ln>
                <a:solidFill>
                  <a:srgbClr val="ED7D31">
                    <a:lumMod val="50000"/>
                  </a:srgbClr>
                </a:solidFill>
                <a:effectLst/>
                <a:uLnTx/>
                <a:uFillTx/>
                <a:latin typeface="Times New Roman" pitchFamily="18" charset="0"/>
                <a:ea typeface="Roboto Black" panose="02000000000000000000" pitchFamily="2" charset="0"/>
                <a:cs typeface="Times New Roman" pitchFamily="18" charset="0"/>
              </a:rPr>
              <a:t> nhằm trang bị hiểu biết về sự đa dạng văn hóa, về giá trị truyền thống văn hóa của các dân tộc cùng sinh sống trên địa bàn, hình thành thái độ thân thiện, bình đẳng, tôn trọng với người khác, dân tộc khác, phát triển khả năng</a:t>
            </a:r>
            <a:r>
              <a:rPr kumimoji="0" lang="en-US" sz="2600" b="0" i="1" u="none" strike="noStrike" kern="1200" cap="none" spc="0" normalizeH="0" baseline="0" noProof="0" dirty="0">
                <a:ln>
                  <a:noFill/>
                </a:ln>
                <a:solidFill>
                  <a:srgbClr val="ED7D31">
                    <a:lumMod val="50000"/>
                  </a:srgbClr>
                </a:solidFill>
                <a:effectLst/>
                <a:uLnTx/>
                <a:uFillTx/>
                <a:latin typeface="Times New Roman" pitchFamily="18" charset="0"/>
                <a:ea typeface="Roboto Black" panose="02000000000000000000" pitchFamily="2" charset="0"/>
                <a:cs typeface="Times New Roman" pitchFamily="18" charset="0"/>
              </a:rPr>
              <a:t> </a:t>
            </a:r>
            <a:r>
              <a:rPr kumimoji="0" lang="en-US" sz="2600" b="0" i="1" u="none" strike="noStrike" kern="1200" cap="none" spc="0" normalizeH="0" baseline="0" noProof="0" dirty="0" err="1">
                <a:ln>
                  <a:noFill/>
                </a:ln>
                <a:solidFill>
                  <a:srgbClr val="ED7D31">
                    <a:lumMod val="50000"/>
                  </a:srgbClr>
                </a:solidFill>
                <a:effectLst/>
                <a:uLnTx/>
                <a:uFillTx/>
                <a:latin typeface="Times New Roman" pitchFamily="18" charset="0"/>
                <a:ea typeface="Roboto Black" panose="02000000000000000000" pitchFamily="2" charset="0"/>
                <a:cs typeface="Times New Roman" pitchFamily="18" charset="0"/>
              </a:rPr>
              <a:t>giao</a:t>
            </a:r>
            <a:r>
              <a:rPr kumimoji="0" lang="en-US" sz="2600" b="0" i="1" u="none" strike="noStrike" kern="1200" cap="none" spc="0" normalizeH="0" baseline="0" noProof="0" dirty="0">
                <a:ln>
                  <a:noFill/>
                </a:ln>
                <a:solidFill>
                  <a:srgbClr val="ED7D31">
                    <a:lumMod val="50000"/>
                  </a:srgbClr>
                </a:solidFill>
                <a:effectLst/>
                <a:uLnTx/>
                <a:uFillTx/>
                <a:latin typeface="Times New Roman" pitchFamily="18" charset="0"/>
                <a:ea typeface="Roboto Black" panose="02000000000000000000" pitchFamily="2" charset="0"/>
                <a:cs typeface="Times New Roman" pitchFamily="18" charset="0"/>
              </a:rPr>
              <a:t> </a:t>
            </a:r>
            <a:r>
              <a:rPr kumimoji="0" lang="en-US" sz="2600" b="0" i="1" u="none" strike="noStrike" kern="1200" cap="none" spc="0" normalizeH="0" baseline="0" noProof="0" dirty="0" err="1">
                <a:ln>
                  <a:noFill/>
                </a:ln>
                <a:solidFill>
                  <a:srgbClr val="ED7D31">
                    <a:lumMod val="50000"/>
                  </a:srgbClr>
                </a:solidFill>
                <a:effectLst/>
                <a:uLnTx/>
                <a:uFillTx/>
                <a:latin typeface="Times New Roman" pitchFamily="18" charset="0"/>
                <a:ea typeface="Roboto Black" panose="02000000000000000000" pitchFamily="2" charset="0"/>
                <a:cs typeface="Times New Roman" pitchFamily="18" charset="0"/>
              </a:rPr>
              <a:t>tiếp</a:t>
            </a:r>
            <a:r>
              <a:rPr kumimoji="0" lang="en-US" sz="2600" b="0" i="1" u="none" strike="noStrike" kern="1200" cap="none" spc="0" normalizeH="0" baseline="0" noProof="0" dirty="0">
                <a:ln>
                  <a:noFill/>
                </a:ln>
                <a:solidFill>
                  <a:srgbClr val="ED7D31">
                    <a:lumMod val="50000"/>
                  </a:srgbClr>
                </a:solidFill>
                <a:effectLst/>
                <a:uLnTx/>
                <a:uFillTx/>
                <a:latin typeface="Times New Roman" pitchFamily="18" charset="0"/>
                <a:ea typeface="Roboto Black" panose="02000000000000000000" pitchFamily="2" charset="0"/>
                <a:cs typeface="Times New Roman" pitchFamily="18" charset="0"/>
              </a:rPr>
              <a:t>, </a:t>
            </a:r>
            <a:r>
              <a:rPr kumimoji="0" lang="en-US" sz="2600" b="0" i="1" u="none" strike="noStrike" kern="1200" cap="none" spc="0" normalizeH="0" baseline="0" noProof="0" dirty="0" err="1">
                <a:ln>
                  <a:noFill/>
                </a:ln>
                <a:solidFill>
                  <a:srgbClr val="ED7D31">
                    <a:lumMod val="50000"/>
                  </a:srgbClr>
                </a:solidFill>
                <a:effectLst/>
                <a:uLnTx/>
                <a:uFillTx/>
                <a:latin typeface="Times New Roman" pitchFamily="18" charset="0"/>
                <a:ea typeface="Roboto Black" panose="02000000000000000000" pitchFamily="2" charset="0"/>
                <a:cs typeface="Times New Roman" pitchFamily="18" charset="0"/>
              </a:rPr>
              <a:t>hợp</a:t>
            </a:r>
            <a:r>
              <a:rPr kumimoji="0" lang="en-US" sz="2600" b="0" i="1" u="none" strike="noStrike" kern="1200" cap="none" spc="0" normalizeH="0" baseline="0" noProof="0" dirty="0">
                <a:ln>
                  <a:noFill/>
                </a:ln>
                <a:solidFill>
                  <a:srgbClr val="ED7D31">
                    <a:lumMod val="50000"/>
                  </a:srgbClr>
                </a:solidFill>
                <a:effectLst/>
                <a:uLnTx/>
                <a:uFillTx/>
                <a:latin typeface="Times New Roman" pitchFamily="18" charset="0"/>
                <a:ea typeface="Roboto Black" panose="02000000000000000000" pitchFamily="2" charset="0"/>
                <a:cs typeface="Times New Roman" pitchFamily="18" charset="0"/>
              </a:rPr>
              <a:t> </a:t>
            </a:r>
            <a:r>
              <a:rPr kumimoji="0" lang="en-US" sz="2600" b="0" i="1" u="none" strike="noStrike" kern="1200" cap="none" spc="0" normalizeH="0" baseline="0" noProof="0" dirty="0" err="1">
                <a:ln>
                  <a:noFill/>
                </a:ln>
                <a:solidFill>
                  <a:srgbClr val="ED7D31">
                    <a:lumMod val="50000"/>
                  </a:srgbClr>
                </a:solidFill>
                <a:effectLst/>
                <a:uLnTx/>
                <a:uFillTx/>
                <a:latin typeface="Times New Roman" pitchFamily="18" charset="0"/>
                <a:ea typeface="Roboto Black" panose="02000000000000000000" pitchFamily="2" charset="0"/>
                <a:cs typeface="Times New Roman" pitchFamily="18" charset="0"/>
              </a:rPr>
              <a:t>tác</a:t>
            </a:r>
            <a:r>
              <a:rPr kumimoji="0" lang="en-US" sz="2600" b="0" i="1" u="none" strike="noStrike" kern="1200" cap="none" spc="0" normalizeH="0" baseline="0" noProof="0" dirty="0">
                <a:ln>
                  <a:noFill/>
                </a:ln>
                <a:solidFill>
                  <a:srgbClr val="ED7D31">
                    <a:lumMod val="50000"/>
                  </a:srgbClr>
                </a:solidFill>
                <a:effectLst/>
                <a:uLnTx/>
                <a:uFillTx/>
                <a:latin typeface="Times New Roman" pitchFamily="18" charset="0"/>
                <a:ea typeface="Roboto Black" panose="02000000000000000000" pitchFamily="2" charset="0"/>
                <a:cs typeface="Times New Roman" pitchFamily="18" charset="0"/>
              </a:rPr>
              <a:t>, </a:t>
            </a:r>
            <a:r>
              <a:rPr kumimoji="0" lang="en-US" sz="2600" b="0" i="1" u="none" strike="noStrike" kern="1200" cap="none" spc="0" normalizeH="0" baseline="0" noProof="0" dirty="0" err="1">
                <a:ln>
                  <a:noFill/>
                </a:ln>
                <a:solidFill>
                  <a:srgbClr val="ED7D31">
                    <a:lumMod val="50000"/>
                  </a:srgbClr>
                </a:solidFill>
                <a:effectLst/>
                <a:uLnTx/>
                <a:uFillTx/>
                <a:latin typeface="Times New Roman" pitchFamily="18" charset="0"/>
                <a:ea typeface="Roboto Black" panose="02000000000000000000" pitchFamily="2" charset="0"/>
                <a:cs typeface="Times New Roman" pitchFamily="18" charset="0"/>
              </a:rPr>
              <a:t>chống</a:t>
            </a:r>
            <a:r>
              <a:rPr kumimoji="0" lang="en-US" sz="2600" b="0" i="1" u="none" strike="noStrike" kern="1200" cap="none" spc="0" normalizeH="0" baseline="0" noProof="0" dirty="0">
                <a:ln>
                  <a:noFill/>
                </a:ln>
                <a:solidFill>
                  <a:srgbClr val="ED7D31">
                    <a:lumMod val="50000"/>
                  </a:srgbClr>
                </a:solidFill>
                <a:effectLst/>
                <a:uLnTx/>
                <a:uFillTx/>
                <a:latin typeface="Times New Roman" pitchFamily="18" charset="0"/>
                <a:ea typeface="Roboto Black" panose="02000000000000000000" pitchFamily="2" charset="0"/>
                <a:cs typeface="Times New Roman" pitchFamily="18" charset="0"/>
              </a:rPr>
              <a:t> </a:t>
            </a:r>
            <a:r>
              <a:rPr kumimoji="0" lang="en-US" sz="2600" b="0" i="1" u="none" strike="noStrike" kern="1200" cap="none" spc="0" normalizeH="0" baseline="0" noProof="0" dirty="0" err="1">
                <a:ln>
                  <a:noFill/>
                </a:ln>
                <a:solidFill>
                  <a:srgbClr val="ED7D31">
                    <a:lumMod val="50000"/>
                  </a:srgbClr>
                </a:solidFill>
                <a:effectLst/>
                <a:uLnTx/>
                <a:uFillTx/>
                <a:latin typeface="Times New Roman" pitchFamily="18" charset="0"/>
                <a:ea typeface="Roboto Black" panose="02000000000000000000" pitchFamily="2" charset="0"/>
                <a:cs typeface="Times New Roman" pitchFamily="18" charset="0"/>
              </a:rPr>
              <a:t>phân</a:t>
            </a:r>
            <a:r>
              <a:rPr kumimoji="0" lang="en-US" sz="2600" b="0" i="1" u="none" strike="noStrike" kern="1200" cap="none" spc="0" normalizeH="0" baseline="0" noProof="0" dirty="0">
                <a:ln>
                  <a:noFill/>
                </a:ln>
                <a:solidFill>
                  <a:srgbClr val="ED7D31">
                    <a:lumMod val="50000"/>
                  </a:srgbClr>
                </a:solidFill>
                <a:effectLst/>
                <a:uLnTx/>
                <a:uFillTx/>
                <a:latin typeface="Times New Roman" pitchFamily="18" charset="0"/>
                <a:ea typeface="Roboto Black" panose="02000000000000000000" pitchFamily="2" charset="0"/>
                <a:cs typeface="Times New Roman" pitchFamily="18" charset="0"/>
              </a:rPr>
              <a:t> </a:t>
            </a:r>
            <a:r>
              <a:rPr kumimoji="0" lang="en-US" sz="2600" b="0" i="1" u="none" strike="noStrike" kern="1200" cap="none" spc="0" normalizeH="0" baseline="0" noProof="0" dirty="0" err="1">
                <a:ln>
                  <a:noFill/>
                </a:ln>
                <a:solidFill>
                  <a:srgbClr val="ED7D31">
                    <a:lumMod val="50000"/>
                  </a:srgbClr>
                </a:solidFill>
                <a:effectLst/>
                <a:uLnTx/>
                <a:uFillTx/>
                <a:latin typeface="Times New Roman" pitchFamily="18" charset="0"/>
                <a:ea typeface="Roboto Black" panose="02000000000000000000" pitchFamily="2" charset="0"/>
                <a:cs typeface="Times New Roman" pitchFamily="18" charset="0"/>
              </a:rPr>
              <a:t>biệt</a:t>
            </a:r>
            <a:r>
              <a:rPr kumimoji="0" lang="en-US" sz="2600" b="0" i="1" u="none" strike="noStrike" kern="1200" cap="none" spc="0" normalizeH="0" baseline="0" noProof="0" dirty="0">
                <a:ln>
                  <a:noFill/>
                </a:ln>
                <a:solidFill>
                  <a:srgbClr val="ED7D31">
                    <a:lumMod val="50000"/>
                  </a:srgbClr>
                </a:solidFill>
                <a:effectLst/>
                <a:uLnTx/>
                <a:uFillTx/>
                <a:latin typeface="Times New Roman" pitchFamily="18" charset="0"/>
                <a:ea typeface="Roboto Black" panose="02000000000000000000" pitchFamily="2" charset="0"/>
                <a:cs typeface="Times New Roman" pitchFamily="18" charset="0"/>
              </a:rPr>
              <a:t> </a:t>
            </a:r>
            <a:r>
              <a:rPr kumimoji="0" lang="en-US" sz="2600" b="0" i="1" u="none" strike="noStrike" kern="1200" cap="none" spc="0" normalizeH="0" baseline="0" noProof="0" dirty="0" err="1">
                <a:ln>
                  <a:noFill/>
                </a:ln>
                <a:solidFill>
                  <a:srgbClr val="ED7D31">
                    <a:lumMod val="50000"/>
                  </a:srgbClr>
                </a:solidFill>
                <a:effectLst/>
                <a:uLnTx/>
                <a:uFillTx/>
                <a:latin typeface="Times New Roman" pitchFamily="18" charset="0"/>
                <a:ea typeface="Roboto Black" panose="02000000000000000000" pitchFamily="2" charset="0"/>
                <a:cs typeface="Times New Roman" pitchFamily="18" charset="0"/>
              </a:rPr>
              <a:t>đối</a:t>
            </a:r>
            <a:r>
              <a:rPr kumimoji="0" lang="en-US" sz="2600" b="0" i="1" u="none" strike="noStrike" kern="1200" cap="none" spc="0" normalizeH="0" baseline="0" noProof="0" dirty="0">
                <a:ln>
                  <a:noFill/>
                </a:ln>
                <a:solidFill>
                  <a:srgbClr val="ED7D31">
                    <a:lumMod val="50000"/>
                  </a:srgbClr>
                </a:solidFill>
                <a:effectLst/>
                <a:uLnTx/>
                <a:uFillTx/>
                <a:latin typeface="Times New Roman" pitchFamily="18" charset="0"/>
                <a:ea typeface="Roboto Black" panose="02000000000000000000" pitchFamily="2" charset="0"/>
                <a:cs typeface="Times New Roman" pitchFamily="18" charset="0"/>
              </a:rPr>
              <a:t> </a:t>
            </a:r>
            <a:r>
              <a:rPr kumimoji="0" lang="en-US" sz="2600" b="0" i="1" u="none" strike="noStrike" kern="1200" cap="none" spc="0" normalizeH="0" baseline="0" noProof="0" dirty="0" err="1">
                <a:ln>
                  <a:noFill/>
                </a:ln>
                <a:solidFill>
                  <a:srgbClr val="ED7D31">
                    <a:lumMod val="50000"/>
                  </a:srgbClr>
                </a:solidFill>
                <a:effectLst/>
                <a:uLnTx/>
                <a:uFillTx/>
                <a:latin typeface="Times New Roman" pitchFamily="18" charset="0"/>
                <a:ea typeface="Roboto Black" panose="02000000000000000000" pitchFamily="2" charset="0"/>
                <a:cs typeface="Times New Roman" pitchFamily="18" charset="0"/>
              </a:rPr>
              <a:t>xử</a:t>
            </a:r>
            <a:r>
              <a:rPr kumimoji="0" lang="en-US" sz="2600" b="0" i="1" u="none" strike="noStrike" kern="1200" cap="none" spc="0" normalizeH="0" baseline="0" noProof="0" dirty="0">
                <a:ln>
                  <a:noFill/>
                </a:ln>
                <a:solidFill>
                  <a:srgbClr val="ED7D31">
                    <a:lumMod val="50000"/>
                  </a:srgbClr>
                </a:solidFill>
                <a:effectLst/>
                <a:uLnTx/>
                <a:uFillTx/>
                <a:latin typeface="Times New Roman" pitchFamily="18" charset="0"/>
                <a:ea typeface="Roboto Black" panose="02000000000000000000" pitchFamily="2" charset="0"/>
                <a:cs typeface="Times New Roman" pitchFamily="18" charset="0"/>
              </a:rPr>
              <a:t>… </a:t>
            </a:r>
            <a:r>
              <a:rPr kumimoji="0" lang="en-US" sz="2600" b="0" i="1" u="none" strike="noStrike" kern="1200" cap="none" spc="0" normalizeH="0" baseline="0" noProof="0" dirty="0" err="1">
                <a:ln>
                  <a:noFill/>
                </a:ln>
                <a:solidFill>
                  <a:srgbClr val="ED7D31">
                    <a:lumMod val="50000"/>
                  </a:srgbClr>
                </a:solidFill>
                <a:effectLst/>
                <a:uLnTx/>
                <a:uFillTx/>
                <a:latin typeface="Times New Roman" pitchFamily="18" charset="0"/>
                <a:ea typeface="Roboto Black" panose="02000000000000000000" pitchFamily="2" charset="0"/>
                <a:cs typeface="Times New Roman" pitchFamily="18" charset="0"/>
              </a:rPr>
              <a:t>cho</a:t>
            </a:r>
            <a:r>
              <a:rPr kumimoji="0" lang="en-US" sz="2600" b="0" i="1" u="none" strike="noStrike" kern="1200" cap="none" spc="0" normalizeH="0" baseline="0" noProof="0" dirty="0">
                <a:ln>
                  <a:noFill/>
                </a:ln>
                <a:solidFill>
                  <a:srgbClr val="ED7D31">
                    <a:lumMod val="50000"/>
                  </a:srgbClr>
                </a:solidFill>
                <a:effectLst/>
                <a:uLnTx/>
                <a:uFillTx/>
                <a:latin typeface="Times New Roman" pitchFamily="18" charset="0"/>
                <a:ea typeface="Roboto Black" panose="02000000000000000000" pitchFamily="2" charset="0"/>
                <a:cs typeface="Times New Roman" pitchFamily="18" charset="0"/>
              </a:rPr>
              <a:t> </a:t>
            </a:r>
            <a:r>
              <a:rPr kumimoji="0" lang="en-US" sz="2600" b="0" i="1" u="none" strike="noStrike" kern="1200" cap="none" spc="0" normalizeH="0" baseline="0" noProof="0" dirty="0" err="1">
                <a:ln>
                  <a:noFill/>
                </a:ln>
                <a:solidFill>
                  <a:srgbClr val="ED7D31">
                    <a:lumMod val="50000"/>
                  </a:srgbClr>
                </a:solidFill>
                <a:effectLst/>
                <a:uLnTx/>
                <a:uFillTx/>
                <a:latin typeface="Times New Roman" pitchFamily="18" charset="0"/>
                <a:ea typeface="Roboto Black" panose="02000000000000000000" pitchFamily="2" charset="0"/>
                <a:cs typeface="Times New Roman" pitchFamily="18" charset="0"/>
              </a:rPr>
              <a:t>trẻ</a:t>
            </a:r>
            <a:r>
              <a:rPr kumimoji="0" lang="en-US" sz="2600" b="0" i="1" u="none" strike="noStrike" kern="1200" cap="none" spc="0" normalizeH="0" baseline="0" noProof="0" dirty="0">
                <a:ln>
                  <a:noFill/>
                </a:ln>
                <a:solidFill>
                  <a:srgbClr val="ED7D31">
                    <a:lumMod val="50000"/>
                  </a:srgbClr>
                </a:solidFill>
                <a:effectLst/>
                <a:uLnTx/>
                <a:uFillTx/>
                <a:latin typeface="Times New Roman" pitchFamily="18" charset="0"/>
                <a:ea typeface="Roboto Black" panose="02000000000000000000" pitchFamily="2" charset="0"/>
                <a:cs typeface="Times New Roman" pitchFamily="18" charset="0"/>
              </a:rPr>
              <a:t> </a:t>
            </a:r>
            <a:r>
              <a:rPr kumimoji="0" lang="en-US" sz="2600" b="0" i="1" u="none" strike="noStrike" kern="1200" cap="none" spc="0" normalizeH="0" baseline="0" noProof="0" dirty="0" err="1">
                <a:ln>
                  <a:noFill/>
                </a:ln>
                <a:solidFill>
                  <a:srgbClr val="ED7D31">
                    <a:lumMod val="50000"/>
                  </a:srgbClr>
                </a:solidFill>
                <a:effectLst/>
                <a:uLnTx/>
                <a:uFillTx/>
                <a:latin typeface="Times New Roman" pitchFamily="18" charset="0"/>
                <a:ea typeface="Roboto Black" panose="02000000000000000000" pitchFamily="2" charset="0"/>
                <a:cs typeface="Times New Roman" pitchFamily="18" charset="0"/>
              </a:rPr>
              <a:t>em</a:t>
            </a:r>
            <a:endParaRPr kumimoji="0" lang="en-US" sz="2600" b="0" i="0" u="none" strike="noStrike" kern="1200" cap="none" spc="0" normalizeH="0" baseline="0" noProof="0" dirty="0">
              <a:ln>
                <a:noFill/>
              </a:ln>
              <a:solidFill>
                <a:srgbClr val="ED7D31">
                  <a:lumMod val="50000"/>
                </a:srgbClr>
              </a:solidFill>
              <a:effectLst/>
              <a:uLnTx/>
              <a:uFillTx/>
              <a:latin typeface="Times New Roman" pitchFamily="18" charset="0"/>
              <a:ea typeface="Roboto Black" panose="02000000000000000000" pitchFamily="2" charset="0"/>
              <a:cs typeface="Times New Roman" pitchFamily="18" charset="0"/>
            </a:endParaRPr>
          </a:p>
        </p:txBody>
      </p:sp>
      <p:sp>
        <p:nvSpPr>
          <p:cNvPr id="4" name="TextBox 3">
            <a:extLst>
              <a:ext uri="{FF2B5EF4-FFF2-40B4-BE49-F238E27FC236}">
                <a16:creationId xmlns:a16="http://schemas.microsoft.com/office/drawing/2014/main" id="{EFC363BA-570C-71F2-E1B0-ABCB8303FD9D}"/>
              </a:ext>
            </a:extLst>
          </p:cNvPr>
          <p:cNvSpPr txBox="1"/>
          <p:nvPr/>
        </p:nvSpPr>
        <p:spPr>
          <a:xfrm>
            <a:off x="-366803" y="5517232"/>
            <a:ext cx="13213637" cy="830997"/>
          </a:xfrm>
          <a:prstGeom prst="rect">
            <a:avLst/>
          </a:prstGeom>
          <a:noFill/>
        </p:spPr>
        <p:txBody>
          <a:bodyPr wrap="square">
            <a:spAutoFit/>
          </a:bodyPr>
          <a:lstStyle/>
          <a:p>
            <a:r>
              <a:rPr kumimoji="0" lang="vi-VN"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000" b="1" i="1" u="none" strike="noStrike" kern="1200" cap="none" spc="0" normalizeH="0" baseline="0" noProof="0" dirty="0">
                <a:ln>
                  <a:noFill/>
                </a:ln>
                <a:solidFill>
                  <a:srgbClr val="0000FF"/>
                </a:solidFill>
                <a:effectLst/>
                <a:uLnTx/>
                <a:uFillTx/>
                <a:latin typeface="Roboto "/>
                <a:ea typeface="Times New Roman" panose="02020603050405020304" pitchFamily="18" charset="0"/>
                <a:cs typeface="+mn-cs"/>
              </a:rPr>
              <a:t>(Nguyễn Thị Mỹ Trinh- Lương Minh Thương, 2020)</a:t>
            </a:r>
            <a:r>
              <a:rPr kumimoji="0" lang="en-US" sz="2000" b="1" i="1" u="none" strike="noStrike" kern="1200" cap="none" spc="0" normalizeH="0" baseline="0" noProof="0" dirty="0">
                <a:ln>
                  <a:noFill/>
                </a:ln>
                <a:solidFill>
                  <a:srgbClr val="0000FF"/>
                </a:solidFill>
                <a:effectLst/>
                <a:uLnTx/>
                <a:uFillTx/>
                <a:latin typeface="Roboto "/>
                <a:ea typeface="Times New Roman" panose="02020603050405020304" pitchFamily="18" charset="0"/>
                <a:cs typeface="+mn-cs"/>
              </a:rPr>
              <a:t> </a:t>
            </a:r>
            <a:r>
              <a:rPr kumimoji="0" lang="vi-VN" sz="2000" b="1" i="0" u="none" strike="noStrike" kern="1200" cap="none" spc="0" normalizeH="0" baseline="0" noProof="0" dirty="0">
                <a:ln>
                  <a:noFill/>
                </a:ln>
                <a:solidFill>
                  <a:srgbClr val="0000FF"/>
                </a:solidFill>
                <a:effectLst/>
                <a:uLnTx/>
                <a:uFillTx/>
                <a:latin typeface="Roboto "/>
                <a:ea typeface="Times New Roman" panose="02020603050405020304" pitchFamily="18" charset="0"/>
                <a:cs typeface="+mn-cs"/>
              </a:rPr>
              <a:t>Nguyễn Thị Mỹ Trinh, Lương Minh Phương, 2020, Tích hợp giáo dục đa văn hoá trong thực hiện Chương trình GDMN cho trẻ dân tộc thiểu số Việt Nam, NXB Đại học Quốc gia. </a:t>
            </a:r>
            <a:endParaRPr lang="en-US" sz="2000" b="1" dirty="0">
              <a:solidFill>
                <a:srgbClr val="0000FF"/>
              </a:solidFill>
            </a:endParaRPr>
          </a:p>
        </p:txBody>
      </p:sp>
    </p:spTree>
    <p:extLst>
      <p:ext uri="{BB962C8B-B14F-4D97-AF65-F5344CB8AC3E}">
        <p14:creationId xmlns:p14="http://schemas.microsoft.com/office/powerpoint/2010/main" val="3404262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6CD2AA4E-8CC6-99D2-71A7-600388D91F2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3352" y="-177004"/>
            <a:ext cx="11928648" cy="7134395"/>
          </a:xfrm>
        </p:spPr>
      </p:pic>
    </p:spTree>
    <p:extLst>
      <p:ext uri="{BB962C8B-B14F-4D97-AF65-F5344CB8AC3E}">
        <p14:creationId xmlns:p14="http://schemas.microsoft.com/office/powerpoint/2010/main" val="426229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A4C89A-85D4-9B8B-D814-3E4AC31A3B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336" y="0"/>
            <a:ext cx="12072664" cy="6957392"/>
          </a:xfrm>
          <a:prstGeom prst="rect">
            <a:avLst/>
          </a:prstGeom>
        </p:spPr>
      </p:pic>
    </p:spTree>
    <p:extLst>
      <p:ext uri="{BB962C8B-B14F-4D97-AF65-F5344CB8AC3E}">
        <p14:creationId xmlns:p14="http://schemas.microsoft.com/office/powerpoint/2010/main" val="4002653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OJECT_VERSION" val="9.3"/>
  <p:tag name="ISPRING_PROJECT_FOLDER_UPDATED" val="1"/>
  <p:tag name="ISPRING_UUID" val="{8428E79B-523B-49AF-8F2C-BE43DD966792}"/>
  <p:tag name="ISPRING_RESOURCE_FOLDER" val="C:\Users\Admin\Desktop\ngan tuat Anh\Thiết kế TCHĐTH\"/>
  <p:tag name="ISPRING_PRESENTATION_PATH" val="C:\Users\Admin\Desktop\ngan tuat Anh\Thiết kế TCHĐTH.pptx"/>
  <p:tag name="ISPRING_SCREEN_RECS_UPDATED" val="C:\Users\Admin\Desktop\ngan tuat Anh\Thiết kế TCHĐTH\"/>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ButChi">
      <a:dk1>
        <a:srgbClr val="3F3F3F"/>
      </a:dk1>
      <a:lt1>
        <a:sysClr val="window" lastClr="FFFFFF"/>
      </a:lt1>
      <a:dk2>
        <a:srgbClr val="444D26"/>
      </a:dk2>
      <a:lt2>
        <a:srgbClr val="FEFAC9"/>
      </a:lt2>
      <a:accent1>
        <a:srgbClr val="FCA000"/>
      </a:accent1>
      <a:accent2>
        <a:srgbClr val="26E1C3"/>
      </a:accent2>
      <a:accent3>
        <a:srgbClr val="818181"/>
      </a:accent3>
      <a:accent4>
        <a:srgbClr val="48A0DF"/>
      </a:accent4>
      <a:accent5>
        <a:srgbClr val="F29301"/>
      </a:accent5>
      <a:accent6>
        <a:srgbClr val="E75420"/>
      </a:accent6>
      <a:hlink>
        <a:srgbClr val="8E58B6"/>
      </a:hlink>
      <a:folHlink>
        <a:srgbClr val="7F6F6F"/>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3175">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ample Draw" id="{A1FE3015-B7E8-4272-AE31-29CCFA0BEE3E}" vid="{6CC02DFF-5027-4BD9-8C3A-A41654261CA8}"/>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6.xml><?xml version="1.0" encoding="utf-8"?>
<a:theme xmlns:a="http://schemas.openxmlformats.org/drawingml/2006/main" name="Minh họa Thiên nhiên 16x9">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9532659_TF03431377.potx" id="{27E6D628-B707-42BA-9975-E9B1300B736B}" vid="{D2272B00-6F92-4741-AC1A-86A35AD4252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8021380</TotalTime>
  <Words>2014</Words>
  <Application>Microsoft Office PowerPoint</Application>
  <PresentationFormat>Widescreen</PresentationFormat>
  <Paragraphs>117</Paragraphs>
  <Slides>33</Slides>
  <Notes>6</Notes>
  <HiddenSlides>0</HiddenSlides>
  <MMClips>0</MMClips>
  <ScaleCrop>false</ScaleCrop>
  <HeadingPairs>
    <vt:vector size="6" baseType="variant">
      <vt:variant>
        <vt:lpstr>Fonts Used</vt:lpstr>
      </vt:variant>
      <vt:variant>
        <vt:i4>19</vt:i4>
      </vt:variant>
      <vt:variant>
        <vt:lpstr>Theme</vt:lpstr>
      </vt:variant>
      <vt:variant>
        <vt:i4>6</vt:i4>
      </vt:variant>
      <vt:variant>
        <vt:lpstr>Slide Titles</vt:lpstr>
      </vt:variant>
      <vt:variant>
        <vt:i4>33</vt:i4>
      </vt:variant>
    </vt:vector>
  </HeadingPairs>
  <TitlesOfParts>
    <vt:vector size="58" baseType="lpstr">
      <vt:lpstr>Abril Fatface</vt:lpstr>
      <vt:lpstr>Aldrich</vt:lpstr>
      <vt:lpstr>Arial</vt:lpstr>
      <vt:lpstr>Calibri</vt:lpstr>
      <vt:lpstr>Calibri Light</vt:lpstr>
      <vt:lpstr>Georgia</vt:lpstr>
      <vt:lpstr>Lato</vt:lpstr>
      <vt:lpstr>Roboto</vt:lpstr>
      <vt:lpstr>Roboto </vt:lpstr>
      <vt:lpstr>Roboto Black</vt:lpstr>
      <vt:lpstr>Segoe Print</vt:lpstr>
      <vt:lpstr>Segoe UI</vt:lpstr>
      <vt:lpstr>Tahoma</vt:lpstr>
      <vt:lpstr>Times New Roman</vt:lpstr>
      <vt:lpstr>Trebuchet MS</vt:lpstr>
      <vt:lpstr>UTM Aptima</vt:lpstr>
      <vt:lpstr>VNI-Slogan</vt:lpstr>
      <vt:lpstr>Wingdings</vt:lpstr>
      <vt:lpstr>Wingdings 3</vt:lpstr>
      <vt:lpstr>Office Theme</vt:lpstr>
      <vt:lpstr>1_Office Theme</vt:lpstr>
      <vt:lpstr>2_Office Theme</vt:lpstr>
      <vt:lpstr>3_Office Theme</vt:lpstr>
      <vt:lpstr>Facet</vt:lpstr>
      <vt:lpstr>Minh họa Thiên nhiên 16x9</vt:lpstr>
      <vt:lpstr>PowerPoint Presentation</vt:lpstr>
      <vt:lpstr>NỘI DUNG CƠ BẢN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THEO QUÝ CÔ, MỤC ĐÍCH KHI CHO TRẺ MẦM NON TIẾP CẬN ĐA VĂN HÓA?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KỸ THUẬT VẼ</dc:title>
  <dc:creator>Admin</dc:creator>
  <cp:lastModifiedBy>Admin</cp:lastModifiedBy>
  <cp:revision>234</cp:revision>
  <dcterms:created xsi:type="dcterms:W3CDTF">2020-03-26T03:01:22Z</dcterms:created>
  <dcterms:modified xsi:type="dcterms:W3CDTF">2023-11-11T07:37:02Z</dcterms:modified>
</cp:coreProperties>
</file>