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7" r:id="rId3"/>
    <p:sldId id="259" r:id="rId4"/>
    <p:sldId id="277" r:id="rId5"/>
    <p:sldId id="260" r:id="rId6"/>
    <p:sldId id="278" r:id="rId7"/>
    <p:sldId id="261" r:id="rId8"/>
    <p:sldId id="262" r:id="rId9"/>
    <p:sldId id="263" r:id="rId10"/>
    <p:sldId id="279" r:id="rId11"/>
    <p:sldId id="267" r:id="rId12"/>
    <p:sldId id="264" r:id="rId13"/>
    <p:sldId id="265" r:id="rId14"/>
    <p:sldId id="280" r:id="rId15"/>
    <p:sldId id="266" r:id="rId16"/>
    <p:sldId id="268" r:id="rId17"/>
    <p:sldId id="286" r:id="rId18"/>
    <p:sldId id="281" r:id="rId19"/>
    <p:sldId id="269"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4" d="100"/>
          <a:sy n="84" d="100"/>
        </p:scale>
        <p:origin x="2712" y="876"/>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411E46-D7F7-4297-A23E-3653221B2A86}"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11E46-D7F7-4297-A23E-3653221B2A86}"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11E46-D7F7-4297-A23E-3653221B2A86}"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11E46-D7F7-4297-A23E-3653221B2A86}"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411E46-D7F7-4297-A23E-3653221B2A86}"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411E46-D7F7-4297-A23E-3653221B2A8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411E46-D7F7-4297-A23E-3653221B2A86}" type="datetimeFigureOut">
              <a:rPr lang="en-US" smtClean="0"/>
              <a:pPr/>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411E46-D7F7-4297-A23E-3653221B2A86}"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11E46-D7F7-4297-A23E-3653221B2A86}" type="datetimeFigureOut">
              <a:rPr lang="en-US" smtClean="0"/>
              <a:pPr/>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411E46-D7F7-4297-A23E-3653221B2A8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411E46-D7F7-4297-A23E-3653221B2A8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3E81D-4059-491C-BEE6-40089E6921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1411E46-D7F7-4297-A23E-3653221B2A86}" type="datetimeFigureOut">
              <a:rPr lang="en-US" smtClean="0"/>
              <a:pPr/>
              <a:t>5/8/2025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153E81D-4059-491C-BEE6-40089E6921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wav"/><Relationship Id="rId7" Type="http://schemas.openxmlformats.org/officeDocument/2006/relationships/image" Target="../media/image9.png"/><Relationship Id="rId2" Type="http://schemas.microsoft.com/office/2007/relationships/media" Target="../media/media3.wav"/><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4.wav"/><Relationship Id="rId7" Type="http://schemas.openxmlformats.org/officeDocument/2006/relationships/image" Target="../media/image12.png"/><Relationship Id="rId2" Type="http://schemas.microsoft.com/office/2007/relationships/media" Target="../media/media4.wav"/><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0"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439"/>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12"/>
          <p:cNvSpPr txBox="1">
            <a:spLocks noChangeArrowheads="1"/>
          </p:cNvSpPr>
          <p:nvPr/>
        </p:nvSpPr>
        <p:spPr bwMode="auto">
          <a:xfrm>
            <a:off x="2114000" y="241300"/>
            <a:ext cx="4923941" cy="7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7" tIns="45666" rIns="91327" bIns="45666">
            <a:spAutoFit/>
          </a:bodyPr>
          <a:lstStyle>
            <a:lvl1pPr>
              <a:defRPr>
                <a:solidFill>
                  <a:schemeClr val="tx1"/>
                </a:solidFill>
                <a:latin typeface=".VnArial" pitchFamily="34" charset="0"/>
                <a:cs typeface="Arial" pitchFamily="34" charset="0"/>
              </a:defRPr>
            </a:lvl1pPr>
            <a:lvl2pPr marL="742950" indent="-285750">
              <a:defRPr>
                <a:solidFill>
                  <a:schemeClr val="tx1"/>
                </a:solidFill>
                <a:latin typeface=".VnArial" pitchFamily="34" charset="0"/>
                <a:cs typeface="Arial" pitchFamily="34" charset="0"/>
              </a:defRPr>
            </a:lvl2pPr>
            <a:lvl3pPr marL="1143000" indent="-228600">
              <a:defRPr>
                <a:solidFill>
                  <a:schemeClr val="tx1"/>
                </a:solidFill>
                <a:latin typeface=".VnArial" pitchFamily="34" charset="0"/>
                <a:cs typeface="Arial" pitchFamily="34" charset="0"/>
              </a:defRPr>
            </a:lvl3pPr>
            <a:lvl4pPr marL="1600200" indent="-228600">
              <a:defRPr>
                <a:solidFill>
                  <a:schemeClr val="tx1"/>
                </a:solidFill>
                <a:latin typeface=".VnArial" pitchFamily="34" charset="0"/>
                <a:cs typeface="Arial" pitchFamily="34" charset="0"/>
              </a:defRPr>
            </a:lvl4pPr>
            <a:lvl5pPr marL="2057400" indent="-228600">
              <a:defRPr>
                <a:solidFill>
                  <a:schemeClr val="tx1"/>
                </a:solidFill>
                <a:latin typeface=".VnArial" pitchFamily="34" charset="0"/>
                <a:cs typeface="Arial" pitchFamily="34" charset="0"/>
              </a:defRPr>
            </a:lvl5pPr>
            <a:lvl6pPr marL="2514600" indent="-228600" eaLnBrk="0" fontAlgn="base" hangingPunct="0">
              <a:spcBef>
                <a:spcPct val="0"/>
              </a:spcBef>
              <a:spcAft>
                <a:spcPct val="0"/>
              </a:spcAft>
              <a:defRPr>
                <a:solidFill>
                  <a:schemeClr val="tx1"/>
                </a:solidFill>
                <a:latin typeface=".VnArial" pitchFamily="34" charset="0"/>
                <a:cs typeface="Arial" pitchFamily="34" charset="0"/>
              </a:defRPr>
            </a:lvl6pPr>
            <a:lvl7pPr marL="2971800" indent="-228600" eaLnBrk="0" fontAlgn="base" hangingPunct="0">
              <a:spcBef>
                <a:spcPct val="0"/>
              </a:spcBef>
              <a:spcAft>
                <a:spcPct val="0"/>
              </a:spcAft>
              <a:defRPr>
                <a:solidFill>
                  <a:schemeClr val="tx1"/>
                </a:solidFill>
                <a:latin typeface=".VnArial" pitchFamily="34" charset="0"/>
                <a:cs typeface="Arial" pitchFamily="34" charset="0"/>
              </a:defRPr>
            </a:lvl7pPr>
            <a:lvl8pPr marL="3429000" indent="-228600" eaLnBrk="0" fontAlgn="base" hangingPunct="0">
              <a:spcBef>
                <a:spcPct val="0"/>
              </a:spcBef>
              <a:spcAft>
                <a:spcPct val="0"/>
              </a:spcAft>
              <a:defRPr>
                <a:solidFill>
                  <a:schemeClr val="tx1"/>
                </a:solidFill>
                <a:latin typeface=".VnArial" pitchFamily="34" charset="0"/>
                <a:cs typeface="Arial" pitchFamily="34" charset="0"/>
              </a:defRPr>
            </a:lvl8pPr>
            <a:lvl9pPr marL="3886200" indent="-228600" eaLnBrk="0" fontAlgn="base" hangingPunct="0">
              <a:spcBef>
                <a:spcPct val="0"/>
              </a:spcBef>
              <a:spcAft>
                <a:spcPct val="0"/>
              </a:spcAft>
              <a:defRPr>
                <a:solidFill>
                  <a:schemeClr val="tx1"/>
                </a:solidFill>
                <a:latin typeface=".VnArial" pitchFamily="34" charset="0"/>
                <a:cs typeface="Arial" pitchFamily="34" charset="0"/>
              </a:defRPr>
            </a:lvl9pPr>
          </a:lstStyle>
          <a:p>
            <a:pPr algn="ctr" eaLnBrk="1" hangingPunct="1"/>
            <a:r>
              <a:rPr lang="en-US" altLang="en-US" sz="2400" b="1" dirty="0">
                <a:solidFill>
                  <a:srgbClr val="15058D"/>
                </a:solidFill>
                <a:latin typeface="Arial" pitchFamily="34" charset="0"/>
              </a:rPr>
              <a:t>UBND QUẬN LONG BIÊN</a:t>
            </a:r>
          </a:p>
          <a:p>
            <a:pPr algn="ctr" eaLnBrk="1" hangingPunct="1"/>
            <a:r>
              <a:rPr lang="en-US" altLang="en-US" b="1" dirty="0">
                <a:solidFill>
                  <a:srgbClr val="15058D"/>
                </a:solidFill>
                <a:latin typeface="Arial" pitchFamily="34" charset="0"/>
              </a:rPr>
              <a:t>TRƯỜNG MẦM NON HOA TRẠNG NGUYÊN</a:t>
            </a:r>
          </a:p>
        </p:txBody>
      </p:sp>
      <p:pic>
        <p:nvPicPr>
          <p:cNvPr id="104452" name="Picture 14" descr="khung do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 y="0"/>
            <a:ext cx="9144000" cy="530154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0000FF"/>
                </a:solidFill>
              </a14:hiddenFill>
            </a:ext>
          </a:extLst>
        </p:spPr>
      </p:pic>
      <p:sp>
        <p:nvSpPr>
          <p:cNvPr id="2053" name="Text Box 15"/>
          <p:cNvSpPr txBox="1">
            <a:spLocks noChangeArrowheads="1"/>
          </p:cNvSpPr>
          <p:nvPr/>
        </p:nvSpPr>
        <p:spPr bwMode="auto">
          <a:xfrm>
            <a:off x="512057" y="2571750"/>
            <a:ext cx="8229600" cy="5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27" tIns="45666" rIns="91327" bIns="45666">
            <a:spAutoFit/>
          </a:bodyPr>
          <a:lstStyle>
            <a:lvl1pPr>
              <a:defRPr>
                <a:solidFill>
                  <a:schemeClr val="tx1"/>
                </a:solidFill>
                <a:latin typeface=".VnArial" pitchFamily="34" charset="0"/>
                <a:cs typeface="Arial" pitchFamily="34" charset="0"/>
              </a:defRPr>
            </a:lvl1pPr>
            <a:lvl2pPr marL="742950" indent="-285750">
              <a:defRPr>
                <a:solidFill>
                  <a:schemeClr val="tx1"/>
                </a:solidFill>
                <a:latin typeface=".VnArial" pitchFamily="34" charset="0"/>
                <a:cs typeface="Arial" pitchFamily="34" charset="0"/>
              </a:defRPr>
            </a:lvl2pPr>
            <a:lvl3pPr marL="1143000" indent="-228600">
              <a:defRPr>
                <a:solidFill>
                  <a:schemeClr val="tx1"/>
                </a:solidFill>
                <a:latin typeface=".VnArial" pitchFamily="34" charset="0"/>
                <a:cs typeface="Arial" pitchFamily="34" charset="0"/>
              </a:defRPr>
            </a:lvl3pPr>
            <a:lvl4pPr marL="1600200" indent="-228600">
              <a:defRPr>
                <a:solidFill>
                  <a:schemeClr val="tx1"/>
                </a:solidFill>
                <a:latin typeface=".VnArial" pitchFamily="34" charset="0"/>
                <a:cs typeface="Arial" pitchFamily="34" charset="0"/>
              </a:defRPr>
            </a:lvl4pPr>
            <a:lvl5pPr marL="2057400" indent="-228600">
              <a:defRPr>
                <a:solidFill>
                  <a:schemeClr val="tx1"/>
                </a:solidFill>
                <a:latin typeface=".VnArial" pitchFamily="34" charset="0"/>
                <a:cs typeface="Arial" pitchFamily="34" charset="0"/>
              </a:defRPr>
            </a:lvl5pPr>
            <a:lvl6pPr marL="2514600" indent="-228600" eaLnBrk="0" fontAlgn="base" hangingPunct="0">
              <a:spcBef>
                <a:spcPct val="0"/>
              </a:spcBef>
              <a:spcAft>
                <a:spcPct val="0"/>
              </a:spcAft>
              <a:defRPr>
                <a:solidFill>
                  <a:schemeClr val="tx1"/>
                </a:solidFill>
                <a:latin typeface=".VnArial" pitchFamily="34" charset="0"/>
                <a:cs typeface="Arial" pitchFamily="34" charset="0"/>
              </a:defRPr>
            </a:lvl6pPr>
            <a:lvl7pPr marL="2971800" indent="-228600" eaLnBrk="0" fontAlgn="base" hangingPunct="0">
              <a:spcBef>
                <a:spcPct val="0"/>
              </a:spcBef>
              <a:spcAft>
                <a:spcPct val="0"/>
              </a:spcAft>
              <a:defRPr>
                <a:solidFill>
                  <a:schemeClr val="tx1"/>
                </a:solidFill>
                <a:latin typeface=".VnArial" pitchFamily="34" charset="0"/>
                <a:cs typeface="Arial" pitchFamily="34" charset="0"/>
              </a:defRPr>
            </a:lvl7pPr>
            <a:lvl8pPr marL="3429000" indent="-228600" eaLnBrk="0" fontAlgn="base" hangingPunct="0">
              <a:spcBef>
                <a:spcPct val="0"/>
              </a:spcBef>
              <a:spcAft>
                <a:spcPct val="0"/>
              </a:spcAft>
              <a:defRPr>
                <a:solidFill>
                  <a:schemeClr val="tx1"/>
                </a:solidFill>
                <a:latin typeface=".VnArial" pitchFamily="34" charset="0"/>
                <a:cs typeface="Arial" pitchFamily="34" charset="0"/>
              </a:defRPr>
            </a:lvl8pPr>
            <a:lvl9pPr marL="3886200" indent="-228600" eaLnBrk="0" fontAlgn="base" hangingPunct="0">
              <a:spcBef>
                <a:spcPct val="0"/>
              </a:spcBef>
              <a:spcAft>
                <a:spcPct val="0"/>
              </a:spcAft>
              <a:defRPr>
                <a:solidFill>
                  <a:schemeClr val="tx1"/>
                </a:solidFill>
                <a:latin typeface=".VnArial" pitchFamily="34" charset="0"/>
                <a:cs typeface="Arial" pitchFamily="34" charset="0"/>
              </a:defRPr>
            </a:lvl9pPr>
          </a:lstStyle>
          <a:p>
            <a:pPr algn="ctr" eaLnBrk="1" hangingPunct="1"/>
            <a:r>
              <a:rPr lang="vi-VN" altLang="en-US" sz="3200" dirty="0">
                <a:solidFill>
                  <a:srgbClr val="E91505"/>
                </a:solidFill>
                <a:latin typeface="Times New Roman" pitchFamily="18" charset="0"/>
                <a:cs typeface="Times New Roman" pitchFamily="18" charset="0"/>
              </a:rPr>
              <a:t>Thơ: </a:t>
            </a:r>
            <a:r>
              <a:rPr lang="en-US" altLang="en-US" sz="3200" dirty="0">
                <a:solidFill>
                  <a:srgbClr val="E91505"/>
                </a:solidFill>
                <a:latin typeface="Times New Roman" pitchFamily="18" charset="0"/>
                <a:cs typeface="Times New Roman" pitchFamily="18" charset="0"/>
              </a:rPr>
              <a:t>“</a:t>
            </a:r>
            <a:r>
              <a:rPr lang="vi-VN" altLang="en-US" sz="3200" dirty="0">
                <a:solidFill>
                  <a:srgbClr val="E91505"/>
                </a:solidFill>
                <a:latin typeface="Times New Roman" pitchFamily="18" charset="0"/>
                <a:cs typeface="Times New Roman" pitchFamily="18" charset="0"/>
              </a:rPr>
              <a:t>Cô dạy con</a:t>
            </a:r>
            <a:r>
              <a:rPr lang="en-US" altLang="en-US" sz="3200" dirty="0">
                <a:solidFill>
                  <a:srgbClr val="E91505"/>
                </a:solidFill>
                <a:latin typeface="Times New Roman" pitchFamily="18" charset="0"/>
                <a:cs typeface="Times New Roman" pitchFamily="18" charset="0"/>
              </a:rPr>
              <a:t>”</a:t>
            </a:r>
          </a:p>
        </p:txBody>
      </p:sp>
      <p:sp>
        <p:nvSpPr>
          <p:cNvPr id="2055" name="Hộp Văn bản 2"/>
          <p:cNvSpPr txBox="1">
            <a:spLocks noChangeArrowheads="1"/>
          </p:cNvSpPr>
          <p:nvPr/>
        </p:nvSpPr>
        <p:spPr bwMode="auto">
          <a:xfrm>
            <a:off x="5105400" y="3247717"/>
            <a:ext cx="3656577" cy="5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7" tIns="45666" rIns="91327" bIns="45666">
            <a:spAutoFit/>
          </a:bodyPr>
          <a:lstStyle>
            <a:lvl1pPr>
              <a:defRPr>
                <a:solidFill>
                  <a:schemeClr val="tx1"/>
                </a:solidFill>
                <a:latin typeface=".VnArial" pitchFamily="34" charset="0"/>
                <a:cs typeface="Arial" pitchFamily="34" charset="0"/>
              </a:defRPr>
            </a:lvl1pPr>
            <a:lvl2pPr marL="742950" indent="-285750">
              <a:defRPr>
                <a:solidFill>
                  <a:schemeClr val="tx1"/>
                </a:solidFill>
                <a:latin typeface=".VnArial" pitchFamily="34" charset="0"/>
                <a:cs typeface="Arial" pitchFamily="34" charset="0"/>
              </a:defRPr>
            </a:lvl2pPr>
            <a:lvl3pPr marL="1143000" indent="-228600">
              <a:defRPr>
                <a:solidFill>
                  <a:schemeClr val="tx1"/>
                </a:solidFill>
                <a:latin typeface=".VnArial" pitchFamily="34" charset="0"/>
                <a:cs typeface="Arial" pitchFamily="34" charset="0"/>
              </a:defRPr>
            </a:lvl3pPr>
            <a:lvl4pPr marL="1600200" indent="-228600">
              <a:defRPr>
                <a:solidFill>
                  <a:schemeClr val="tx1"/>
                </a:solidFill>
                <a:latin typeface=".VnArial" pitchFamily="34" charset="0"/>
                <a:cs typeface="Arial" pitchFamily="34" charset="0"/>
              </a:defRPr>
            </a:lvl4pPr>
            <a:lvl5pPr marL="2057400" indent="-228600">
              <a:defRPr>
                <a:solidFill>
                  <a:schemeClr val="tx1"/>
                </a:solidFill>
                <a:latin typeface=".VnArial" pitchFamily="34" charset="0"/>
                <a:cs typeface="Arial" pitchFamily="34" charset="0"/>
              </a:defRPr>
            </a:lvl5pPr>
            <a:lvl6pPr marL="2514600" indent="-228600" eaLnBrk="0" fontAlgn="base" hangingPunct="0">
              <a:spcBef>
                <a:spcPct val="0"/>
              </a:spcBef>
              <a:spcAft>
                <a:spcPct val="0"/>
              </a:spcAft>
              <a:defRPr>
                <a:solidFill>
                  <a:schemeClr val="tx1"/>
                </a:solidFill>
                <a:latin typeface=".VnArial" pitchFamily="34" charset="0"/>
                <a:cs typeface="Arial" pitchFamily="34" charset="0"/>
              </a:defRPr>
            </a:lvl6pPr>
            <a:lvl7pPr marL="2971800" indent="-228600" eaLnBrk="0" fontAlgn="base" hangingPunct="0">
              <a:spcBef>
                <a:spcPct val="0"/>
              </a:spcBef>
              <a:spcAft>
                <a:spcPct val="0"/>
              </a:spcAft>
              <a:defRPr>
                <a:solidFill>
                  <a:schemeClr val="tx1"/>
                </a:solidFill>
                <a:latin typeface=".VnArial" pitchFamily="34" charset="0"/>
                <a:cs typeface="Arial" pitchFamily="34" charset="0"/>
              </a:defRPr>
            </a:lvl7pPr>
            <a:lvl8pPr marL="3429000" indent="-228600" eaLnBrk="0" fontAlgn="base" hangingPunct="0">
              <a:spcBef>
                <a:spcPct val="0"/>
              </a:spcBef>
              <a:spcAft>
                <a:spcPct val="0"/>
              </a:spcAft>
              <a:defRPr>
                <a:solidFill>
                  <a:schemeClr val="tx1"/>
                </a:solidFill>
                <a:latin typeface=".VnArial" pitchFamily="34" charset="0"/>
                <a:cs typeface="Arial" pitchFamily="34" charset="0"/>
              </a:defRPr>
            </a:lvl8pPr>
            <a:lvl9pPr marL="3886200" indent="-228600" eaLnBrk="0" fontAlgn="base" hangingPunct="0">
              <a:spcBef>
                <a:spcPct val="0"/>
              </a:spcBef>
              <a:spcAft>
                <a:spcPct val="0"/>
              </a:spcAft>
              <a:defRPr>
                <a:solidFill>
                  <a:schemeClr val="tx1"/>
                </a:solidFill>
                <a:latin typeface=".VnArial" pitchFamily="34" charset="0"/>
                <a:cs typeface="Arial" pitchFamily="34" charset="0"/>
              </a:defRPr>
            </a:lvl9pPr>
          </a:lstStyle>
          <a:p>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trẻ</a:t>
            </a:r>
            <a:r>
              <a:rPr lang="en-US" sz="2800" dirty="0">
                <a:solidFill>
                  <a:srgbClr val="0000FF"/>
                </a:solidFill>
                <a:latin typeface="Times New Roman" pitchFamily="18" charset="0"/>
                <a:cs typeface="Times New Roman" pitchFamily="18" charset="0"/>
              </a:rPr>
              <a:t> D1</a:t>
            </a:r>
            <a:endParaRPr lang="vi-VN" sz="2800" dirty="0">
              <a:solidFill>
                <a:srgbClr val="0000FF"/>
              </a:solidFill>
              <a:latin typeface="Times New Roman" pitchFamily="18" charset="0"/>
              <a:cs typeface="Times New Roman" pitchFamily="18" charset="0"/>
            </a:endParaRPr>
          </a:p>
        </p:txBody>
      </p:sp>
      <p:sp>
        <p:nvSpPr>
          <p:cNvPr id="104457" name="Hộp Văn bản 1"/>
          <p:cNvSpPr txBox="1">
            <a:spLocks noChangeArrowheads="1"/>
          </p:cNvSpPr>
          <p:nvPr/>
        </p:nvSpPr>
        <p:spPr bwMode="auto">
          <a:xfrm>
            <a:off x="1509713" y="1654175"/>
            <a:ext cx="6122987" cy="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7" tIns="45666" rIns="91327" bIns="45666">
            <a:spAutoFit/>
          </a:bodyPr>
          <a:lstStyle>
            <a:lvl1pPr>
              <a:defRPr>
                <a:solidFill>
                  <a:schemeClr val="tx1"/>
                </a:solidFill>
                <a:latin typeface=".VnArial" pitchFamily="34" charset="0"/>
                <a:cs typeface="Arial" pitchFamily="34" charset="0"/>
              </a:defRPr>
            </a:lvl1pPr>
            <a:lvl2pPr marL="742950" indent="-285750">
              <a:defRPr>
                <a:solidFill>
                  <a:schemeClr val="tx1"/>
                </a:solidFill>
                <a:latin typeface=".VnArial" pitchFamily="34" charset="0"/>
                <a:cs typeface="Arial" pitchFamily="34" charset="0"/>
              </a:defRPr>
            </a:lvl2pPr>
            <a:lvl3pPr marL="1143000" indent="-228600">
              <a:defRPr>
                <a:solidFill>
                  <a:schemeClr val="tx1"/>
                </a:solidFill>
                <a:latin typeface=".VnArial" pitchFamily="34" charset="0"/>
                <a:cs typeface="Arial" pitchFamily="34" charset="0"/>
              </a:defRPr>
            </a:lvl3pPr>
            <a:lvl4pPr marL="1600200" indent="-228600">
              <a:defRPr>
                <a:solidFill>
                  <a:schemeClr val="tx1"/>
                </a:solidFill>
                <a:latin typeface=".VnArial" pitchFamily="34" charset="0"/>
                <a:cs typeface="Arial" pitchFamily="34" charset="0"/>
              </a:defRPr>
            </a:lvl4pPr>
            <a:lvl5pPr marL="2057400" indent="-228600">
              <a:defRPr>
                <a:solidFill>
                  <a:schemeClr val="tx1"/>
                </a:solidFill>
                <a:latin typeface=".VnArial" pitchFamily="34" charset="0"/>
                <a:cs typeface="Arial" pitchFamily="34" charset="0"/>
              </a:defRPr>
            </a:lvl5pPr>
            <a:lvl6pPr marL="2514600" indent="-228600" eaLnBrk="0" fontAlgn="base" hangingPunct="0">
              <a:spcBef>
                <a:spcPct val="0"/>
              </a:spcBef>
              <a:spcAft>
                <a:spcPct val="0"/>
              </a:spcAft>
              <a:defRPr>
                <a:solidFill>
                  <a:schemeClr val="tx1"/>
                </a:solidFill>
                <a:latin typeface=".VnArial" pitchFamily="34" charset="0"/>
                <a:cs typeface="Arial" pitchFamily="34" charset="0"/>
              </a:defRPr>
            </a:lvl6pPr>
            <a:lvl7pPr marL="2971800" indent="-228600" eaLnBrk="0" fontAlgn="base" hangingPunct="0">
              <a:spcBef>
                <a:spcPct val="0"/>
              </a:spcBef>
              <a:spcAft>
                <a:spcPct val="0"/>
              </a:spcAft>
              <a:defRPr>
                <a:solidFill>
                  <a:schemeClr val="tx1"/>
                </a:solidFill>
                <a:latin typeface=".VnArial" pitchFamily="34" charset="0"/>
                <a:cs typeface="Arial" pitchFamily="34" charset="0"/>
              </a:defRPr>
            </a:lvl7pPr>
            <a:lvl8pPr marL="3429000" indent="-228600" eaLnBrk="0" fontAlgn="base" hangingPunct="0">
              <a:spcBef>
                <a:spcPct val="0"/>
              </a:spcBef>
              <a:spcAft>
                <a:spcPct val="0"/>
              </a:spcAft>
              <a:defRPr>
                <a:solidFill>
                  <a:schemeClr val="tx1"/>
                </a:solidFill>
                <a:latin typeface=".VnArial" pitchFamily="34" charset="0"/>
                <a:cs typeface="Arial" pitchFamily="34" charset="0"/>
              </a:defRPr>
            </a:lvl8pPr>
            <a:lvl9pPr marL="3886200" indent="-228600" eaLnBrk="0" fontAlgn="base" hangingPunct="0">
              <a:spcBef>
                <a:spcPct val="0"/>
              </a:spcBef>
              <a:spcAft>
                <a:spcPct val="0"/>
              </a:spcAft>
              <a:defRPr>
                <a:solidFill>
                  <a:schemeClr val="tx1"/>
                </a:solidFill>
                <a:latin typeface=".VnArial" pitchFamily="34" charset="0"/>
                <a:cs typeface="Arial" pitchFamily="34" charset="0"/>
              </a:defRPr>
            </a:lvl9pPr>
          </a:lstStyle>
          <a:p>
            <a:pPr algn="ctr"/>
            <a:r>
              <a:rPr lang="en-US" sz="2400" b="1" dirty="0">
                <a:solidFill>
                  <a:srgbClr val="0000FF"/>
                </a:solidFill>
                <a:latin typeface="Times New Roman" pitchFamily="18" charset="0"/>
                <a:cs typeface="Times New Roman" pitchFamily="18" charset="0"/>
              </a:rPr>
              <a:t>LĨNH VỰC PHÁT TRIỂN </a:t>
            </a:r>
            <a:r>
              <a:rPr lang="vi-VN" sz="2400" b="1" dirty="0">
                <a:solidFill>
                  <a:srgbClr val="0000FF"/>
                </a:solidFill>
                <a:latin typeface="Times New Roman" pitchFamily="18" charset="0"/>
                <a:cs typeface="Times New Roman" pitchFamily="18" charset="0"/>
              </a:rPr>
              <a:t>NGÔN NGỮ</a:t>
            </a:r>
            <a:endParaRPr lang="en-US" sz="2400" b="1" dirty="0">
              <a:solidFill>
                <a:srgbClr val="0000FF"/>
              </a:solidFill>
              <a:latin typeface="Times New Roman" pitchFamily="18" charset="0"/>
              <a:cs typeface="Times New Roman" pitchFamily="18" charset="0"/>
            </a:endParaRPr>
          </a:p>
          <a:p>
            <a:pPr algn="ctr"/>
            <a:r>
              <a:rPr lang="en-US" sz="2400" b="1" dirty="0">
                <a:solidFill>
                  <a:srgbClr val="0000FF"/>
                </a:solidFill>
                <a:latin typeface="Times New Roman" pitchFamily="18" charset="0"/>
                <a:cs typeface="Times New Roman" pitchFamily="18" charset="0"/>
              </a:rPr>
              <a:t>LÀM QUEN </a:t>
            </a:r>
            <a:r>
              <a:rPr lang="vi-VN" sz="2400" b="1" dirty="0">
                <a:solidFill>
                  <a:srgbClr val="0000FF"/>
                </a:solidFill>
                <a:latin typeface="Times New Roman" pitchFamily="18" charset="0"/>
                <a:cs typeface="Times New Roman" pitchFamily="18" charset="0"/>
              </a:rPr>
              <a:t>VĂN HỌC</a:t>
            </a:r>
            <a:endParaRPr lang="en-US" sz="2400" b="1" dirty="0">
              <a:solidFill>
                <a:srgbClr val="0000FF"/>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34735393"/>
      </p:ext>
    </p:extLst>
  </p:cSld>
  <p:clrMapOvr>
    <a:masterClrMapping/>
  </p:clrMapOvr>
  <p:transition spd="slow" advTm="3415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down)">
                                      <p:cBhvr>
                                        <p:cTn id="16" dur="2825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053" grpId="0"/>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820150"/>
            <a:ext cx="9144000" cy="859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94"/>
            <a:ext cx="9144000" cy="513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209550"/>
            <a:ext cx="8382000" cy="2585323"/>
          </a:xfrm>
          <a:prstGeom prst="rect">
            <a:avLst/>
          </a:prstGeom>
          <a:noFill/>
        </p:spPr>
        <p:txBody>
          <a:bodyPr wrap="square" rtlCol="0">
            <a:spAutoFit/>
          </a:bodyPr>
          <a:lstStyle/>
          <a:p>
            <a:r>
              <a:rPr lang="vi-VN" dirty="0">
                <a:latin typeface="Times New Roman" pitchFamily="18" charset="0"/>
                <a:cs typeface="Times New Roman" pitchFamily="18" charset="0"/>
              </a:rPr>
              <a:t>-Tại sao phải đi bộ  trên vỉa hè và không được thò đầu ra ngoài cửa sổ khi ngồi trên tàu xe?( nguy hiểm) </a:t>
            </a:r>
          </a:p>
          <a:p>
            <a:pPr marL="285750" indent="-285750">
              <a:buFontTx/>
              <a:buChar char="-"/>
            </a:pPr>
            <a:r>
              <a:rPr lang="vi-VN" dirty="0">
                <a:latin typeface="Times New Roman" pitchFamily="18" charset="0"/>
                <a:cs typeface="Times New Roman" pitchFamily="18" charset="0"/>
              </a:rPr>
              <a:t>Khi ngồi trên tàu xe ngoài việc không thò đầu cửa sổ thì các con phải làm gì nữa?( ngồi ngay ngắn, thắt dây an toàn nếu có, ngồi tại vị trí không đứng lên ngồi xuống khi xe đang chạy...)</a:t>
            </a:r>
          </a:p>
          <a:p>
            <a:pPr marL="285750" indent="-285750">
              <a:buFontTx/>
              <a:buChar char="-"/>
            </a:pPr>
            <a:r>
              <a:rPr lang="vi-VN" dirty="0">
                <a:latin typeface="Times New Roman" pitchFamily="18" charset="0"/>
                <a:cs typeface="Times New Roman" pitchFamily="18" charset="0"/>
              </a:rPr>
              <a:t>Đi bộ phải nhớ đi trên vỉa hè còn khi ngồi xe thì các con nhớ ngồi im ở vị trí và bám vào thành ghế nếu có. Đặc biệt khi tham gia giao thông đến ngã tư đường phố thì các con phải lưu ý điều gì?</a:t>
            </a:r>
          </a:p>
          <a:p>
            <a:pPr marL="285750" indent="-285750">
              <a:buFontTx/>
              <a:buChar char="-"/>
            </a:pPr>
            <a:r>
              <a:rPr lang="vi-VN" dirty="0">
                <a:latin typeface="Times New Roman" pitchFamily="18" charset="0"/>
                <a:cs typeface="Times New Roman" pitchFamily="18" charset="0"/>
              </a:rPr>
              <a:t>Dựa vào câu thơ nào các con biết được điều đó?</a:t>
            </a:r>
            <a:endParaRPr lang="en-US"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978715548"/>
      </p:ext>
    </p:extLst>
  </p:cSld>
  <p:clrMapOvr>
    <a:masterClrMapping/>
  </p:clrMapOvr>
  <p:transition spd="slow" advTm="719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2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arn(inVertical)">
                                      <p:cBhvr>
                                        <p:cTn id="16" dur="2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2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5" cstate="print"/>
          <a:srcRect/>
          <a:stretch>
            <a:fillRect/>
          </a:stretch>
        </p:blipFill>
        <p:spPr bwMode="auto">
          <a:xfrm>
            <a:off x="0" y="0"/>
            <a:ext cx="9144000" cy="5143500"/>
          </a:xfrm>
          <a:prstGeom prst="rect">
            <a:avLst/>
          </a:prstGeom>
          <a:noFill/>
          <a:ln w="9525">
            <a:noFill/>
            <a:miter lim="800000"/>
            <a:headEnd/>
            <a:tailEnd/>
          </a:ln>
        </p:spPr>
      </p:pic>
      <p:sp>
        <p:nvSpPr>
          <p:cNvPr id="5" name="TextBox 4"/>
          <p:cNvSpPr txBox="1"/>
          <p:nvPr/>
        </p:nvSpPr>
        <p:spPr>
          <a:xfrm>
            <a:off x="3733800" y="4095750"/>
            <a:ext cx="3962400" cy="707886"/>
          </a:xfrm>
          <a:prstGeom prst="rect">
            <a:avLst/>
          </a:prstGeom>
          <a:noFill/>
        </p:spPr>
        <p:txBody>
          <a:bodyPr wrap="square" rtlCol="0">
            <a:spAutoFit/>
          </a:bodyPr>
          <a:lstStyle/>
          <a:p>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ngã</a:t>
            </a:r>
            <a:r>
              <a:rPr lang="en-US" sz="2000" b="1" dirty="0">
                <a:latin typeface="Times New Roman" pitchFamily="18" charset="0"/>
                <a:cs typeface="Times New Roman" pitchFamily="18" charset="0"/>
              </a:rPr>
              <a:t> t</a:t>
            </a:r>
            <a:r>
              <a:rPr lang="vi-VN" sz="2000" b="1" dirty="0">
                <a:latin typeface="Times New Roman" pitchFamily="18" charset="0"/>
                <a:cs typeface="Times New Roman" pitchFamily="18" charset="0"/>
              </a:rPr>
              <a:t>ư</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đường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phố</a:t>
            </a:r>
            <a:endParaRPr lang="en-US" sz="2000" b="1" dirty="0">
              <a:latin typeface="Times New Roman" pitchFamily="18" charset="0"/>
              <a:cs typeface="Times New Roman" pitchFamily="18" charset="0"/>
            </a:endParaRPr>
          </a:p>
          <a:p>
            <a:r>
              <a:rPr lang="en-US" sz="2000" b="1" dirty="0" err="1">
                <a:latin typeface="Times New Roman" pitchFamily="18" charset="0"/>
                <a:cs typeface="Times New Roman" pitchFamily="18" charset="0"/>
              </a:rPr>
              <a:t>Đèn</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đỏ</a:t>
            </a:r>
            <a:r>
              <a:rPr lang="en-US" sz="2000" b="1" dirty="0">
                <a:latin typeface="Times New Roman" pitchFamily="18" charset="0"/>
                <a:cs typeface="Times New Roman" pitchFamily="18" charset="0"/>
              </a:rPr>
              <a:t> con </a:t>
            </a:r>
            <a:r>
              <a:rPr lang="en-US" sz="2000" b="1" dirty="0" err="1">
                <a:latin typeface="Times New Roman" pitchFamily="18" charset="0"/>
                <a:cs typeface="Times New Roman" pitchFamily="18" charset="0"/>
              </a:rPr>
              <a:t>phải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dừng</a:t>
            </a:r>
            <a:endParaRPr lang="en-US" sz="2000" b="1"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1055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heckerboard(across)">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5" cstate="print"/>
          <a:srcRect/>
          <a:stretch>
            <a:fillRect/>
          </a:stretch>
        </p:blipFill>
        <p:spPr bwMode="auto">
          <a:xfrm>
            <a:off x="0" y="16542"/>
            <a:ext cx="9144000" cy="5126958"/>
          </a:xfrm>
          <a:prstGeom prst="rect">
            <a:avLst/>
          </a:prstGeom>
          <a:noFill/>
          <a:ln w="9525">
            <a:noFill/>
            <a:miter lim="800000"/>
            <a:headEnd/>
            <a:tailEnd/>
          </a:ln>
        </p:spPr>
      </p:pic>
      <p:sp>
        <p:nvSpPr>
          <p:cNvPr id="5" name="TextBox 4"/>
          <p:cNvSpPr txBox="1"/>
          <p:nvPr/>
        </p:nvSpPr>
        <p:spPr>
          <a:xfrm>
            <a:off x="3048000" y="4476750"/>
            <a:ext cx="3276600" cy="461665"/>
          </a:xfrm>
          <a:prstGeom prst="rect">
            <a:avLst/>
          </a:prstGeom>
          <a:noFill/>
        </p:spPr>
        <p:txBody>
          <a:bodyPr wrap="square" rtlCol="0">
            <a:spAutoFit/>
          </a:bodyPr>
          <a:lstStyle/>
          <a:p>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vàng</a:t>
            </a:r>
            <a:r>
              <a:rPr lang="en-US" sz="2400" b="1" dirty="0">
                <a:latin typeface="Times New Roman" pitchFamily="18" charset="0"/>
                <a:cs typeface="Times New Roman" pitchFamily="18" charset="0"/>
              </a:rPr>
              <a:t> con </a:t>
            </a:r>
            <a:r>
              <a:rPr lang="en-US" sz="2400" b="1" dirty="0" err="1">
                <a:latin typeface="Times New Roman" pitchFamily="18" charset="0"/>
                <a:cs typeface="Times New Roman" pitchFamily="18" charset="0"/>
              </a:rPr>
              <a:t>chuẩn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bị</a:t>
            </a:r>
            <a:endParaRPr lang="en-US" sz="2400" b="1"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805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linds(horizontal)">
                                      <p:cBhvr>
                                        <p:cTn id="11" dur="1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6146" name="Picture 2"/>
          <p:cNvPicPr>
            <a:picLocks noChangeAspect="1" noChangeArrowheads="1"/>
          </p:cNvPicPr>
          <p:nvPr/>
        </p:nvPicPr>
        <p:blipFill>
          <a:blip r:embed="rId5" cstate="print"/>
          <a:srcRect/>
          <a:stretch>
            <a:fillRect/>
          </a:stretch>
        </p:blipFill>
        <p:spPr bwMode="auto">
          <a:xfrm>
            <a:off x="0" y="0"/>
            <a:ext cx="9144000" cy="5143500"/>
          </a:xfrm>
          <a:prstGeom prst="rect">
            <a:avLst/>
          </a:prstGeom>
          <a:noFill/>
          <a:ln w="9525">
            <a:noFill/>
            <a:miter lim="800000"/>
            <a:headEnd/>
            <a:tailEnd/>
          </a:ln>
        </p:spPr>
      </p:pic>
      <p:sp>
        <p:nvSpPr>
          <p:cNvPr id="5" name="TextBox 4"/>
          <p:cNvSpPr txBox="1"/>
          <p:nvPr/>
        </p:nvSpPr>
        <p:spPr>
          <a:xfrm>
            <a:off x="6096000" y="4552950"/>
            <a:ext cx="3048000"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Đèn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xanh</a:t>
            </a:r>
            <a:r>
              <a:rPr lang="en-US" sz="2000" b="1" dirty="0">
                <a:latin typeface="Times New Roman" pitchFamily="18" charset="0"/>
                <a:cs typeface="Times New Roman" pitchFamily="18" charset="0"/>
              </a:rPr>
              <a:t> con </a:t>
            </a:r>
            <a:r>
              <a:rPr lang="en-US" sz="2000" b="1" dirty="0" err="1">
                <a:latin typeface="Times New Roman" pitchFamily="18" charset="0"/>
                <a:cs typeface="Times New Roman" pitchFamily="18" charset="0"/>
              </a:rPr>
              <a:t>mới</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a:t>
            </a:r>
            <a:r>
              <a:rPr lang="en-US" sz="2000" b="1" dirty="0" err="1">
                <a:latin typeface="Times New Roman" pitchFamily="18" charset="0"/>
                <a:cs typeface="Times New Roman" pitchFamily="18" charset="0"/>
              </a:rPr>
              <a:t>i</a:t>
            </a:r>
            <a:endParaRPr lang="en-US" sz="2000" b="1"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850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heckerboard(across)">
                                      <p:cBhvr>
                                        <p:cTn id="11" dur="1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An Toàn An Toàn Giao Thông đèn Giao Thông đèn đỏ, đèn Xanh, đè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33350"/>
            <a:ext cx="8153400" cy="646331"/>
          </a:xfrm>
          <a:prstGeom prst="rect">
            <a:avLst/>
          </a:prstGeom>
          <a:noFill/>
        </p:spPr>
        <p:txBody>
          <a:bodyPr wrap="square" rtlCol="0">
            <a:spAutoFit/>
          </a:bodyPr>
          <a:lstStyle/>
          <a:p>
            <a:r>
              <a:rPr lang="vi-VN" dirty="0">
                <a:latin typeface="Times New Roman" pitchFamily="18" charset="0"/>
                <a:cs typeface="Times New Roman" pitchFamily="18" charset="0"/>
              </a:rPr>
              <a:t>Những điều cô giáo dạy các con thấy như thế nào? Theo các con có cần thiết phải ghi nhớ những điều đó không?vì sao? Các con sẽ ghi nhớ bằng cách nào?</a:t>
            </a:r>
            <a:endParaRPr lang="en-US"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712676220"/>
      </p:ext>
    </p:extLst>
  </p:cSld>
  <p:clrMapOvr>
    <a:masterClrMapping/>
  </p:clrMapOvr>
  <p:transition spd="slow" advTm="4046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5" cstate="print"/>
          <a:srcRect/>
          <a:stretch>
            <a:fillRect/>
          </a:stretch>
        </p:blipFill>
        <p:spPr bwMode="auto">
          <a:xfrm>
            <a:off x="0" y="-11527"/>
            <a:ext cx="9144000" cy="5155027"/>
          </a:xfrm>
          <a:prstGeom prst="rect">
            <a:avLst/>
          </a:prstGeom>
          <a:noFill/>
          <a:ln w="9525">
            <a:noFill/>
            <a:miter lim="800000"/>
            <a:headEnd/>
            <a:tailEnd/>
          </a:ln>
        </p:spPr>
      </p:pic>
      <p:sp>
        <p:nvSpPr>
          <p:cNvPr id="5" name="TextBox 4"/>
          <p:cNvSpPr txBox="1"/>
          <p:nvPr/>
        </p:nvSpPr>
        <p:spPr>
          <a:xfrm>
            <a:off x="5257800" y="4248150"/>
            <a:ext cx="3581400" cy="707886"/>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Lời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cô</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dạy</a:t>
            </a:r>
            <a:r>
              <a:rPr lang="en-US" sz="2000" b="1" dirty="0">
                <a:solidFill>
                  <a:srgbClr val="FF0000"/>
                </a:solidFill>
                <a:latin typeface="Times New Roman" pitchFamily="18" charset="0"/>
                <a:cs typeface="Times New Roman" pitchFamily="18" charset="0"/>
              </a:rPr>
              <a:t> con </a:t>
            </a:r>
            <a:r>
              <a:rPr lang="en-US" sz="2000" b="1" dirty="0" err="1">
                <a:solidFill>
                  <a:srgbClr val="FF0000"/>
                </a:solidFill>
                <a:latin typeface="Times New Roman" pitchFamily="18" charset="0"/>
                <a:cs typeface="Times New Roman" pitchFamily="18" charset="0"/>
              </a:rPr>
              <a:t>ghi</a:t>
            </a:r>
            <a:endParaRPr lang="en-US" sz="2000" b="1" dirty="0">
              <a:solidFill>
                <a:srgbClr val="FF0000"/>
              </a:solidFill>
              <a:latin typeface="Times New Roman" pitchFamily="18" charset="0"/>
              <a:cs typeface="Times New Roman" pitchFamily="18" charset="0"/>
            </a:endParaRPr>
          </a:p>
          <a:p>
            <a:r>
              <a:rPr lang="en-US" sz="2000" b="1" dirty="0" err="1">
                <a:solidFill>
                  <a:srgbClr val="FF0000"/>
                </a:solidFill>
                <a:latin typeface="Times New Roman" pitchFamily="18" charset="0"/>
                <a:cs typeface="Times New Roman" pitchFamily="18" charset="0"/>
              </a:rPr>
              <a:t>Không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giờ</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quên</a:t>
            </a:r>
            <a:r>
              <a:rPr lang="en-US" sz="2000" b="1" dirty="0">
                <a:solidFill>
                  <a:srgbClr val="FF0000"/>
                </a:solidFill>
                <a:latin typeface="Times New Roman" pitchFamily="18" charset="0"/>
                <a:cs typeface="Times New Roman" pitchFamily="18" charset="0"/>
              </a:rPr>
              <a:t> </a:t>
            </a:r>
            <a:r>
              <a:rPr lang="vi-VN" sz="2000" b="1" dirty="0">
                <a:solidFill>
                  <a:srgbClr val="FF0000"/>
                </a:solidFill>
                <a:latin typeface="Times New Roman" pitchFamily="18" charset="0"/>
                <a:cs typeface="Times New Roman" pitchFamily="18" charset="0"/>
              </a:rPr>
              <a:t>được</a:t>
            </a:r>
            <a:endParaRPr lang="en-US" sz="2000" b="1" dirty="0">
              <a:solidFill>
                <a:srgbClr val="FF0000"/>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566"/>
    </mc:Choice>
    <mc:Fallback xmlns="">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blinds(horizontal)">
                                      <p:cBhvr>
                                        <p:cTn id="11" dur="20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750"/>
                                        <p:tgtEl>
                                          <p:spTgt spid="5">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17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 name="Content Placeholder 12" descr="phong-nen-powerpoint-de-thuong-23.jpg"/>
          <p:cNvPicPr>
            <a:picLocks noGrp="1" noChangeAspect="1"/>
          </p:cNvPicPr>
          <p:nvPr>
            <p:ph idx="1"/>
          </p:nvPr>
        </p:nvPicPr>
        <p:blipFill>
          <a:blip r:embed="rId5" cstate="print"/>
          <a:stretch>
            <a:fillRect/>
          </a:stretch>
        </p:blipFill>
        <p:spPr>
          <a:xfrm>
            <a:off x="0" y="0"/>
            <a:ext cx="9144000" cy="5143500"/>
          </a:xfrm>
        </p:spPr>
      </p:pic>
      <p:sp>
        <p:nvSpPr>
          <p:cNvPr id="14" name="Rectangle 13"/>
          <p:cNvSpPr/>
          <p:nvPr/>
        </p:nvSpPr>
        <p:spPr>
          <a:xfrm>
            <a:off x="3213746" y="514350"/>
            <a:ext cx="2356734" cy="923330"/>
          </a:xfrm>
          <a:prstGeom prst="rect">
            <a:avLst/>
          </a:prstGeom>
          <a:noFill/>
        </p:spPr>
        <p:txBody>
          <a:bodyPr wrap="none" lIns="91440" tIns="45720" rIns="91440" bIns="45720">
            <a:spAutoFit/>
          </a:bodyPr>
          <a:lstStyle/>
          <a:p>
            <a:pPr algn="ct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Bài</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a:t>
            </a:r>
            <a:r>
              <a:rPr lang="vi-VN"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ơ</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15" name="Rectangle 14"/>
          <p:cNvSpPr/>
          <p:nvPr/>
        </p:nvSpPr>
        <p:spPr>
          <a:xfrm>
            <a:off x="1981200" y="1809751"/>
            <a:ext cx="4583242" cy="1200329"/>
          </a:xfrm>
          <a:prstGeom prst="rect">
            <a:avLst/>
          </a:prstGeom>
          <a:noFill/>
        </p:spPr>
        <p:txBody>
          <a:bodyPr wrap="square" lIns="91440" tIns="45720" rIns="91440" bIns="45720">
            <a:spAutoFit/>
          </a:bodyPr>
          <a:lstStyle/>
          <a:p>
            <a:pPr algn="ct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Cô</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dạy</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con</a:t>
            </a:r>
          </a:p>
          <a:p>
            <a:pPr algn="r"/>
            <a:endParaRPr lang="en-US"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a:off x="5257800" y="2876550"/>
            <a:ext cx="2438400" cy="400110"/>
          </a:xfrm>
          <a:prstGeom prst="rect">
            <a:avLst/>
          </a:prstGeom>
          <a:noFill/>
        </p:spPr>
        <p:txBody>
          <a:bodyPr wrap="square" rtlCol="0">
            <a:spAutoFit/>
          </a:bodyPr>
          <a:lstStyle/>
          <a:p>
            <a:r>
              <a:rPr lang="en-US" sz="2000" i="1" dirty="0" err="1">
                <a:solidFill>
                  <a:srgbClr val="C00000"/>
                </a:solidFill>
                <a:latin typeface="Times New Roman" pitchFamily="18" charset="0"/>
                <a:cs typeface="Times New Roman" pitchFamily="18" charset="0"/>
              </a:rPr>
              <a:t>Bùi</a:t>
            </a:r>
            <a:r>
              <a:rPr lang="en-US" sz="2000" i="1" dirty="0">
                <a:solidFill>
                  <a:srgbClr val="C00000"/>
                </a:solidFill>
                <a:latin typeface="Times New Roman" pitchFamily="18" charset="0"/>
                <a:cs typeface="Times New Roman" pitchFamily="18" charset="0"/>
              </a:rPr>
              <a:t> </a:t>
            </a:r>
            <a:r>
              <a:rPr lang="en-US" sz="2000" i="1" dirty="0" err="1">
                <a:solidFill>
                  <a:srgbClr val="C00000"/>
                </a:solidFill>
                <a:latin typeface="Times New Roman" pitchFamily="18" charset="0"/>
                <a:cs typeface="Times New Roman" pitchFamily="18" charset="0"/>
              </a:rPr>
              <a:t>Thị</a:t>
            </a:r>
            <a:r>
              <a:rPr lang="en-US" sz="2000" i="1" dirty="0">
                <a:solidFill>
                  <a:srgbClr val="C00000"/>
                </a:solidFill>
                <a:latin typeface="Times New Roman" pitchFamily="18" charset="0"/>
                <a:cs typeface="Times New Roman" pitchFamily="18" charset="0"/>
              </a:rPr>
              <a:t> </a:t>
            </a:r>
            <a:r>
              <a:rPr lang="en-US" sz="2000" i="1" dirty="0" err="1">
                <a:solidFill>
                  <a:srgbClr val="C00000"/>
                </a:solidFill>
                <a:latin typeface="Times New Roman" pitchFamily="18" charset="0"/>
                <a:cs typeface="Times New Roman" pitchFamily="18" charset="0"/>
              </a:rPr>
              <a:t>Tình</a:t>
            </a:r>
            <a:endParaRPr lang="en-US" sz="2000" i="1" dirty="0">
              <a:solidFill>
                <a:srgbClr val="C00000"/>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420"/>
    </mc:Choice>
    <mc:Fallback xmlns="">
      <p:transition spd="slow" advTm="2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2000"/>
                                        <p:tgtEl>
                                          <p:spTgt spid="1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1000"/>
                                        <p:tgtEl>
                                          <p:spTgt spid="15"/>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1.jpg"/>
          <p:cNvPicPr>
            <a:picLocks noChangeAspect="1"/>
          </p:cNvPicPr>
          <p:nvPr/>
        </p:nvPicPr>
        <p:blipFill>
          <a:blip r:embed="rId5" cstate="print"/>
          <a:stretch>
            <a:fillRect/>
          </a:stretch>
        </p:blipFill>
        <p:spPr>
          <a:xfrm>
            <a:off x="0" y="0"/>
            <a:ext cx="9144000" cy="5143500"/>
          </a:xfrm>
          <a:prstGeom prst="rect">
            <a:avLst/>
          </a:prstGeom>
        </p:spPr>
      </p:pic>
      <p:sp>
        <p:nvSpPr>
          <p:cNvPr id="5" name="TextBox 4"/>
          <p:cNvSpPr txBox="1"/>
          <p:nvPr/>
        </p:nvSpPr>
        <p:spPr>
          <a:xfrm>
            <a:off x="2514600" y="228601"/>
            <a:ext cx="4267200" cy="584775"/>
          </a:xfrm>
          <a:prstGeom prst="rect">
            <a:avLst/>
          </a:prstGeom>
          <a:noFill/>
        </p:spPr>
        <p:txBody>
          <a:bodyPr wrap="square" rtlCol="0">
            <a:spAutoFit/>
          </a:bodyPr>
          <a:lstStyle/>
          <a:p>
            <a:pPr algn="ctr"/>
            <a:r>
              <a:rPr lang="en-US" sz="3200" b="1" dirty="0">
                <a:solidFill>
                  <a:srgbClr val="002060"/>
                </a:solidFill>
                <a:latin typeface="Times New Roman" pitchFamily="18" charset="0"/>
                <a:cs typeface="Times New Roman" pitchFamily="18" charset="0"/>
              </a:rPr>
              <a:t>CÔ DẠY CON</a:t>
            </a:r>
          </a:p>
        </p:txBody>
      </p:sp>
      <p:sp>
        <p:nvSpPr>
          <p:cNvPr id="6" name="TextBox 5"/>
          <p:cNvSpPr txBox="1"/>
          <p:nvPr/>
        </p:nvSpPr>
        <p:spPr>
          <a:xfrm>
            <a:off x="829733" y="797983"/>
            <a:ext cx="3429000" cy="1938992"/>
          </a:xfrm>
          <a:prstGeom prst="rect">
            <a:avLst/>
          </a:prstGeom>
          <a:noFill/>
        </p:spPr>
        <p:txBody>
          <a:bodyPr wrap="square" rtlCol="0">
            <a:spAutoFit/>
          </a:bodyPr>
          <a:lstStyle/>
          <a:p>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ơ</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ph</a:t>
            </a:r>
            <a:r>
              <a:rPr lang="vi-VN" sz="2000" dirty="0">
                <a:latin typeface="Times New Roman" pitchFamily="18" charset="0"/>
                <a:cs typeface="Times New Roman" pitchFamily="18" charset="0"/>
              </a:rPr>
              <a:t>ươ</a:t>
            </a:r>
            <a:r>
              <a:rPr lang="en-US" sz="2000" dirty="0" err="1">
                <a:latin typeface="Times New Roman" pitchFamily="18" charset="0"/>
                <a:cs typeface="Times New Roman" pitchFamily="18" charset="0"/>
              </a:rPr>
              <a:t>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Máy</a:t>
            </a:r>
            <a:r>
              <a:rPr lang="en-US" sz="2000" dirty="0">
                <a:latin typeface="Times New Roman" pitchFamily="18" charset="0"/>
                <a:cs typeface="Times New Roman" pitchFamily="18" charset="0"/>
              </a:rPr>
              <a:t> bay , bay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Ô </a:t>
            </a:r>
            <a:r>
              <a:rPr lang="en-US" sz="2000" dirty="0" err="1">
                <a:latin typeface="Times New Roman" pitchFamily="18" charset="0"/>
                <a:cs typeface="Times New Roman" pitchFamily="18" charset="0"/>
              </a:rPr>
              <a:t>tô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chạy</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bộ</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Tàu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thuyền</a:t>
            </a:r>
            <a:r>
              <a:rPr lang="en-US" sz="2000" dirty="0">
                <a:latin typeface="Times New Roman" pitchFamily="18" charset="0"/>
                <a:cs typeface="Times New Roman" pitchFamily="18" charset="0"/>
              </a:rPr>
              <a:t>, ca </a:t>
            </a:r>
            <a:r>
              <a:rPr lang="en-US" sz="2000" dirty="0" err="1">
                <a:latin typeface="Times New Roman" pitchFamily="18" charset="0"/>
                <a:cs typeface="Times New Roman" pitchFamily="18" charset="0"/>
              </a:rPr>
              <a:t>nô</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đó</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Chạy</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ơ</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a:t>
            </a:r>
          </a:p>
        </p:txBody>
      </p:sp>
      <p:sp>
        <p:nvSpPr>
          <p:cNvPr id="7" name="TextBox 6"/>
          <p:cNvSpPr txBox="1"/>
          <p:nvPr/>
        </p:nvSpPr>
        <p:spPr>
          <a:xfrm>
            <a:off x="5029200" y="1828800"/>
            <a:ext cx="3581400" cy="1938992"/>
          </a:xfrm>
          <a:prstGeom prst="rect">
            <a:avLst/>
          </a:prstGeom>
          <a:noFill/>
        </p:spPr>
        <p:txBody>
          <a:bodyPr wrap="square" rtlCol="0">
            <a:spAutoFit/>
          </a:bodyPr>
          <a:lstStyle/>
          <a:p>
            <a:r>
              <a:rPr lang="en-US" sz="2000" dirty="0">
                <a:latin typeface="Times New Roman" pitchFamily="18" charset="0"/>
                <a:cs typeface="Times New Roman" pitchFamily="18" charset="0"/>
              </a:rPr>
              <a:t>Con </a:t>
            </a:r>
            <a:r>
              <a:rPr lang="en-US" sz="2000" dirty="0" err="1">
                <a:latin typeface="Times New Roman" pitchFamily="18" charset="0"/>
                <a:cs typeface="Times New Roman" pitchFamily="18" charset="0"/>
              </a:rPr>
              <a:t>nhớ</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rồi</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bộ</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Nhớ</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vỉa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hè</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ngồi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xe</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thò</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sổ</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8" name="TextBox 7"/>
          <p:cNvSpPr txBox="1"/>
          <p:nvPr/>
        </p:nvSpPr>
        <p:spPr>
          <a:xfrm>
            <a:off x="2057400" y="3200400"/>
            <a:ext cx="5257800" cy="1938992"/>
          </a:xfrm>
          <a:prstGeom prst="rect">
            <a:avLst/>
          </a:prstGeom>
          <a:noFill/>
        </p:spPr>
        <p:txBody>
          <a:bodyPr wrap="square" rtlCol="0">
            <a:spAutoFit/>
          </a:bodyPr>
          <a:lstStyle/>
          <a:p>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ngã</a:t>
            </a:r>
            <a:r>
              <a:rPr lang="en-US" sz="2000" dirty="0">
                <a:latin typeface="Times New Roman" pitchFamily="18" charset="0"/>
                <a:cs typeface="Times New Roman" pitchFamily="18" charset="0"/>
              </a:rPr>
              <a:t> t</a:t>
            </a:r>
            <a:r>
              <a:rPr lang="vi-VN" sz="2000" dirty="0">
                <a:latin typeface="Times New Roman" pitchFamily="18" charset="0"/>
                <a:cs typeface="Times New Roman" pitchFamily="18" charset="0"/>
              </a:rPr>
              <a:t>ư</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phố</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Đèn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đỏ</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dừng</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Đèn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vàng</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chuẩn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Đèn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xanh</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a:t>
            </a:r>
            <a:r>
              <a:rPr lang="en-US" sz="2000" dirty="0" err="1">
                <a:latin typeface="Times New Roman" pitchFamily="18" charset="0"/>
                <a:cs typeface="Times New Roman" pitchFamily="18" charset="0"/>
              </a:rPr>
              <a:t>i</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ghi</a:t>
            </a:r>
            <a:r>
              <a:rPr lang="en-US" sz="2000" dirty="0">
                <a:latin typeface="Times New Roman" pitchFamily="18" charset="0"/>
                <a:cs typeface="Times New Roman" pitchFamily="18" charset="0"/>
              </a:rPr>
              <a:t> </a:t>
            </a:r>
          </a:p>
          <a:p>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được</a:t>
            </a:r>
            <a:r>
              <a:rPr lang="en-US" sz="2000" dirty="0">
                <a:latin typeface="Times New Roman" pitchFamily="18" charset="0"/>
                <a:cs typeface="Times New Roman" pitchFamily="18" charset="0"/>
              </a:rPr>
              <a:t>.</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385218992"/>
      </p:ext>
    </p:extLst>
  </p:cSld>
  <p:clrMapOvr>
    <a:masterClrMapping/>
  </p:clrMapOvr>
  <p:transition spd="med" advTm="5940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linds(horizontal)">
                                      <p:cBhvr>
                                        <p:cTn id="11" dur="6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31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5250" fill="hold"/>
                                        <p:tgtEl>
                                          <p:spTgt spid="6">
                                            <p:txEl>
                                              <p:pRg st="0" end="0"/>
                                            </p:txEl>
                                          </p:spTgt>
                                        </p:tgtEl>
                                        <p:attrNameLst>
                                          <p:attrName>style.color</p:attrName>
                                        </p:attrNameLst>
                                      </p:cBhvr>
                                      <p:to>
                                        <a:srgbClr val="F5191E"/>
                                      </p:to>
                                    </p:animClr>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2525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16750" fill="hold"/>
                                        <p:tgtEl>
                                          <p:spTgt spid="6">
                                            <p:txEl>
                                              <p:pRg st="1" end="1"/>
                                            </p:txEl>
                                          </p:spTgt>
                                        </p:tgtEl>
                                        <p:attrNameLst>
                                          <p:attrName>style.color</p:attrName>
                                        </p:attrNameLst>
                                      </p:cBhvr>
                                      <p:to>
                                        <a:srgbClr val="F5191E"/>
                                      </p:to>
                                    </p:animClr>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19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17750" fill="hold"/>
                                        <p:tgtEl>
                                          <p:spTgt spid="6">
                                            <p:txEl>
                                              <p:pRg st="2" end="2"/>
                                            </p:txEl>
                                          </p:spTgt>
                                        </p:tgtEl>
                                        <p:attrNameLst>
                                          <p:attrName>style.color</p:attrName>
                                        </p:attrNameLst>
                                      </p:cBhvr>
                                      <p:to>
                                        <a:srgbClr val="F5191E"/>
                                      </p:to>
                                    </p:animClr>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wipe(left)">
                                      <p:cBhvr>
                                        <p:cTn id="43" dur="1475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mph" presetSubtype="2" fill="hold" nodeType="clickEffect">
                                  <p:stCondLst>
                                    <p:cond delay="0"/>
                                  </p:stCondLst>
                                  <p:childTnLst>
                                    <p:animClr clrSpc="rgb" dir="cw">
                                      <p:cBhvr override="childStyle">
                                        <p:cTn id="47" dur="11250" fill="hold"/>
                                        <p:tgtEl>
                                          <p:spTgt spid="6">
                                            <p:txEl>
                                              <p:pRg st="3" end="3"/>
                                            </p:txEl>
                                          </p:spTgt>
                                        </p:tgtEl>
                                        <p:attrNameLst>
                                          <p:attrName>style.color</p:attrName>
                                        </p:attrNameLst>
                                      </p:cBhvr>
                                      <p:to>
                                        <a:srgbClr val="F5191E"/>
                                      </p:to>
                                    </p:animClr>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wipe(left)">
                                      <p:cBhvr>
                                        <p:cTn id="52" dur="18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14750" fill="hold"/>
                                        <p:tgtEl>
                                          <p:spTgt spid="6">
                                            <p:txEl>
                                              <p:pRg st="4" end="4"/>
                                            </p:txEl>
                                          </p:spTgt>
                                        </p:tgtEl>
                                        <p:attrNameLst>
                                          <p:attrName>style.color</p:attrName>
                                        </p:attrNameLst>
                                      </p:cBhvr>
                                      <p:to>
                                        <a:srgbClr val="F5191E"/>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wipe(left)">
                                      <p:cBhvr>
                                        <p:cTn id="61" dur="12750"/>
                                        <p:tgtEl>
                                          <p:spTgt spid="6">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mph" presetSubtype="2" fill="hold" nodeType="clickEffect">
                                  <p:stCondLst>
                                    <p:cond delay="0"/>
                                  </p:stCondLst>
                                  <p:childTnLst>
                                    <p:animClr clrSpc="rgb" dir="cw">
                                      <p:cBhvr override="childStyle">
                                        <p:cTn id="65" dur="16500" fill="hold"/>
                                        <p:tgtEl>
                                          <p:spTgt spid="6">
                                            <p:txEl>
                                              <p:pRg st="5" end="5"/>
                                            </p:txEl>
                                          </p:spTgt>
                                        </p:tgtEl>
                                        <p:attrNameLst>
                                          <p:attrName>style.color</p:attrName>
                                        </p:attrNameLst>
                                      </p:cBhvr>
                                      <p:to>
                                        <a:srgbClr val="F5191E"/>
                                      </p:to>
                                    </p:animClr>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
                                            <p:txEl>
                                              <p:pRg st="0" end="0"/>
                                            </p:txEl>
                                          </p:spTgt>
                                        </p:tgtEl>
                                        <p:attrNameLst>
                                          <p:attrName>style.visibility</p:attrName>
                                        </p:attrNameLst>
                                      </p:cBhvr>
                                      <p:to>
                                        <p:strVal val="visible"/>
                                      </p:to>
                                    </p:set>
                                    <p:animEffect transition="in" filter="wipe(left)">
                                      <p:cBhvr>
                                        <p:cTn id="70" dur="17250"/>
                                        <p:tgtEl>
                                          <p:spTgt spid="7">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mph" presetSubtype="2" fill="hold" nodeType="clickEffect">
                                  <p:stCondLst>
                                    <p:cond delay="0"/>
                                  </p:stCondLst>
                                  <p:childTnLst>
                                    <p:animClr clrSpc="rgb" dir="cw">
                                      <p:cBhvr override="childStyle">
                                        <p:cTn id="74" dur="15750" fill="hold"/>
                                        <p:tgtEl>
                                          <p:spTgt spid="7">
                                            <p:txEl>
                                              <p:pRg st="0" end="0"/>
                                            </p:txEl>
                                          </p:spTgt>
                                        </p:tgtEl>
                                        <p:attrNameLst>
                                          <p:attrName>style.color</p:attrName>
                                        </p:attrNameLst>
                                      </p:cBhvr>
                                      <p:to>
                                        <a:srgbClr val="F5191E"/>
                                      </p:to>
                                    </p:animClr>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
                                            <p:txEl>
                                              <p:pRg st="1" end="1"/>
                                            </p:txEl>
                                          </p:spTgt>
                                        </p:tgtEl>
                                        <p:attrNameLst>
                                          <p:attrName>style.visibility</p:attrName>
                                        </p:attrNameLst>
                                      </p:cBhvr>
                                      <p:to>
                                        <p:strVal val="visible"/>
                                      </p:to>
                                    </p:set>
                                    <p:animEffect transition="in" filter="wipe(left)">
                                      <p:cBhvr>
                                        <p:cTn id="79" dur="12750"/>
                                        <p:tgtEl>
                                          <p:spTgt spid="7">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mph" presetSubtype="2" fill="hold" nodeType="clickEffect">
                                  <p:stCondLst>
                                    <p:cond delay="0"/>
                                  </p:stCondLst>
                                  <p:childTnLst>
                                    <p:animClr clrSpc="rgb" dir="cw">
                                      <p:cBhvr override="childStyle">
                                        <p:cTn id="83" dur="15750" fill="hold"/>
                                        <p:tgtEl>
                                          <p:spTgt spid="7">
                                            <p:txEl>
                                              <p:pRg st="1" end="1"/>
                                            </p:txEl>
                                          </p:spTgt>
                                        </p:tgtEl>
                                        <p:attrNameLst>
                                          <p:attrName>style.color</p:attrName>
                                        </p:attrNameLst>
                                      </p:cBhvr>
                                      <p:to>
                                        <a:srgbClr val="F5191E"/>
                                      </p:to>
                                    </p:animClr>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7">
                                            <p:txEl>
                                              <p:pRg st="2" end="2"/>
                                            </p:txEl>
                                          </p:spTgt>
                                        </p:tgtEl>
                                        <p:attrNameLst>
                                          <p:attrName>style.visibility</p:attrName>
                                        </p:attrNameLst>
                                      </p:cBhvr>
                                      <p:to>
                                        <p:strVal val="visible"/>
                                      </p:to>
                                    </p:set>
                                    <p:animEffect transition="in" filter="wipe(left)">
                                      <p:cBhvr>
                                        <p:cTn id="88" dur="15250"/>
                                        <p:tgtEl>
                                          <p:spTgt spid="7">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nodeType="clickEffect">
                                  <p:stCondLst>
                                    <p:cond delay="0"/>
                                  </p:stCondLst>
                                  <p:childTnLst>
                                    <p:animClr clrSpc="rgb" dir="cw">
                                      <p:cBhvr override="childStyle">
                                        <p:cTn id="92" dur="14500" fill="hold"/>
                                        <p:tgtEl>
                                          <p:spTgt spid="7">
                                            <p:txEl>
                                              <p:pRg st="2" end="2"/>
                                            </p:txEl>
                                          </p:spTgt>
                                        </p:tgtEl>
                                        <p:attrNameLst>
                                          <p:attrName>style.color</p:attrName>
                                        </p:attrNameLst>
                                      </p:cBhvr>
                                      <p:to>
                                        <a:srgbClr val="F5191E"/>
                                      </p:to>
                                    </p:animClr>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7">
                                            <p:txEl>
                                              <p:pRg st="3" end="3"/>
                                            </p:txEl>
                                          </p:spTgt>
                                        </p:tgtEl>
                                        <p:attrNameLst>
                                          <p:attrName>style.visibility</p:attrName>
                                        </p:attrNameLst>
                                      </p:cBhvr>
                                      <p:to>
                                        <p:strVal val="visible"/>
                                      </p:to>
                                    </p:set>
                                    <p:animEffect transition="in" filter="wipe(left)">
                                      <p:cBhvr>
                                        <p:cTn id="97" dur="12250"/>
                                        <p:tgtEl>
                                          <p:spTgt spid="7">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mph" presetSubtype="2" fill="hold" nodeType="clickEffect">
                                  <p:stCondLst>
                                    <p:cond delay="0"/>
                                  </p:stCondLst>
                                  <p:childTnLst>
                                    <p:animClr clrSpc="rgb" dir="cw">
                                      <p:cBhvr override="childStyle">
                                        <p:cTn id="101" dur="17000" fill="hold"/>
                                        <p:tgtEl>
                                          <p:spTgt spid="7">
                                            <p:txEl>
                                              <p:pRg st="3" end="3"/>
                                            </p:txEl>
                                          </p:spTgt>
                                        </p:tgtEl>
                                        <p:attrNameLst>
                                          <p:attrName>style.color</p:attrName>
                                        </p:attrNameLst>
                                      </p:cBhvr>
                                      <p:to>
                                        <a:srgbClr val="F5191E"/>
                                      </p:to>
                                    </p:animClr>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7">
                                            <p:txEl>
                                              <p:pRg st="4" end="4"/>
                                            </p:txEl>
                                          </p:spTgt>
                                        </p:tgtEl>
                                        <p:attrNameLst>
                                          <p:attrName>style.visibility</p:attrName>
                                        </p:attrNameLst>
                                      </p:cBhvr>
                                      <p:to>
                                        <p:strVal val="visible"/>
                                      </p:to>
                                    </p:set>
                                    <p:animEffect transition="in" filter="wipe(left)">
                                      <p:cBhvr>
                                        <p:cTn id="106" dur="14750"/>
                                        <p:tgtEl>
                                          <p:spTgt spid="7">
                                            <p:txEl>
                                              <p:pRg st="4" end="4"/>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mph" presetSubtype="2" fill="hold" nodeType="clickEffect">
                                  <p:stCondLst>
                                    <p:cond delay="0"/>
                                  </p:stCondLst>
                                  <p:childTnLst>
                                    <p:animClr clrSpc="rgb" dir="cw">
                                      <p:cBhvr override="childStyle">
                                        <p:cTn id="110" dur="15250" fill="hold"/>
                                        <p:tgtEl>
                                          <p:spTgt spid="7">
                                            <p:txEl>
                                              <p:pRg st="4" end="4"/>
                                            </p:txEl>
                                          </p:spTgt>
                                        </p:tgtEl>
                                        <p:attrNameLst>
                                          <p:attrName>style.color</p:attrName>
                                        </p:attrNameLst>
                                      </p:cBhvr>
                                      <p:to>
                                        <a:srgbClr val="F5191E"/>
                                      </p:to>
                                    </p:animClr>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8">
                                            <p:txEl>
                                              <p:pRg st="0" end="0"/>
                                            </p:txEl>
                                          </p:spTgt>
                                        </p:tgtEl>
                                        <p:attrNameLst>
                                          <p:attrName>style.visibility</p:attrName>
                                        </p:attrNameLst>
                                      </p:cBhvr>
                                      <p:to>
                                        <p:strVal val="visible"/>
                                      </p:to>
                                    </p:set>
                                    <p:animEffect transition="in" filter="wipe(left)">
                                      <p:cBhvr>
                                        <p:cTn id="115" dur="13250"/>
                                        <p:tgtEl>
                                          <p:spTgt spid="8">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mph" presetSubtype="2" fill="hold" nodeType="clickEffect">
                                  <p:stCondLst>
                                    <p:cond delay="0"/>
                                  </p:stCondLst>
                                  <p:childTnLst>
                                    <p:animClr clrSpc="rgb" dir="cw">
                                      <p:cBhvr override="childStyle">
                                        <p:cTn id="119" dur="12000" fill="hold"/>
                                        <p:tgtEl>
                                          <p:spTgt spid="8">
                                            <p:txEl>
                                              <p:pRg st="0" end="0"/>
                                            </p:txEl>
                                          </p:spTgt>
                                        </p:tgtEl>
                                        <p:attrNameLst>
                                          <p:attrName>style.color</p:attrName>
                                        </p:attrNameLst>
                                      </p:cBhvr>
                                      <p:to>
                                        <a:srgbClr val="F5191E"/>
                                      </p:to>
                                    </p:animClr>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8">
                                            <p:txEl>
                                              <p:pRg st="1" end="1"/>
                                            </p:txEl>
                                          </p:spTgt>
                                        </p:tgtEl>
                                        <p:attrNameLst>
                                          <p:attrName>style.visibility</p:attrName>
                                        </p:attrNameLst>
                                      </p:cBhvr>
                                      <p:to>
                                        <p:strVal val="visible"/>
                                      </p:to>
                                    </p:set>
                                    <p:animEffect transition="in" filter="wipe(left)">
                                      <p:cBhvr>
                                        <p:cTn id="124" dur="14250"/>
                                        <p:tgtEl>
                                          <p:spTgt spid="8">
                                            <p:txEl>
                                              <p:pRg st="1" end="1"/>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mph" presetSubtype="2" fill="hold" nodeType="clickEffect">
                                  <p:stCondLst>
                                    <p:cond delay="0"/>
                                  </p:stCondLst>
                                  <p:childTnLst>
                                    <p:animClr clrSpc="rgb" dir="cw">
                                      <p:cBhvr override="childStyle">
                                        <p:cTn id="128" dur="15750" fill="hold"/>
                                        <p:tgtEl>
                                          <p:spTgt spid="8">
                                            <p:txEl>
                                              <p:pRg st="1" end="1"/>
                                            </p:txEl>
                                          </p:spTgt>
                                        </p:tgtEl>
                                        <p:attrNameLst>
                                          <p:attrName>style.color</p:attrName>
                                        </p:attrNameLst>
                                      </p:cBhvr>
                                      <p:to>
                                        <a:srgbClr val="F5191E"/>
                                      </p:to>
                                    </p:animClr>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8">
                                            <p:txEl>
                                              <p:pRg st="2" end="2"/>
                                            </p:txEl>
                                          </p:spTgt>
                                        </p:tgtEl>
                                        <p:attrNameLst>
                                          <p:attrName>style.visibility</p:attrName>
                                        </p:attrNameLst>
                                      </p:cBhvr>
                                      <p:to>
                                        <p:strVal val="visible"/>
                                      </p:to>
                                    </p:set>
                                    <p:animEffect transition="in" filter="wipe(left)">
                                      <p:cBhvr>
                                        <p:cTn id="133" dur="10500"/>
                                        <p:tgtEl>
                                          <p:spTgt spid="8">
                                            <p:txEl>
                                              <p:pRg st="2" end="2"/>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3" presetClass="emph" presetSubtype="2" fill="hold" nodeType="clickEffect">
                                  <p:stCondLst>
                                    <p:cond delay="0"/>
                                  </p:stCondLst>
                                  <p:childTnLst>
                                    <p:animClr clrSpc="rgb" dir="cw">
                                      <p:cBhvr override="childStyle">
                                        <p:cTn id="137" dur="16750" fill="hold"/>
                                        <p:tgtEl>
                                          <p:spTgt spid="8">
                                            <p:txEl>
                                              <p:pRg st="2" end="2"/>
                                            </p:txEl>
                                          </p:spTgt>
                                        </p:tgtEl>
                                        <p:attrNameLst>
                                          <p:attrName>style.color</p:attrName>
                                        </p:attrNameLst>
                                      </p:cBhvr>
                                      <p:to>
                                        <a:srgbClr val="F5191E"/>
                                      </p:to>
                                    </p:animClr>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8">
                                            <p:txEl>
                                              <p:pRg st="3" end="3"/>
                                            </p:txEl>
                                          </p:spTgt>
                                        </p:tgtEl>
                                        <p:attrNameLst>
                                          <p:attrName>style.visibility</p:attrName>
                                        </p:attrNameLst>
                                      </p:cBhvr>
                                      <p:to>
                                        <p:strVal val="visible"/>
                                      </p:to>
                                    </p:set>
                                    <p:animEffect transition="in" filter="wipe(left)">
                                      <p:cBhvr>
                                        <p:cTn id="142" dur="15500"/>
                                        <p:tgtEl>
                                          <p:spTgt spid="8">
                                            <p:txEl>
                                              <p:pRg st="3" end="3"/>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mph" presetSubtype="2" fill="hold" nodeType="clickEffect">
                                  <p:stCondLst>
                                    <p:cond delay="0"/>
                                  </p:stCondLst>
                                  <p:childTnLst>
                                    <p:animClr clrSpc="rgb" dir="cw">
                                      <p:cBhvr override="childStyle">
                                        <p:cTn id="146" dur="13750" fill="hold"/>
                                        <p:tgtEl>
                                          <p:spTgt spid="8">
                                            <p:txEl>
                                              <p:pRg st="3" end="3"/>
                                            </p:txEl>
                                          </p:spTgt>
                                        </p:tgtEl>
                                        <p:attrNameLst>
                                          <p:attrName>style.color</p:attrName>
                                        </p:attrNameLst>
                                      </p:cBhvr>
                                      <p:to>
                                        <a:srgbClr val="F5191E"/>
                                      </p:to>
                                    </p:animClr>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nodeType="clickEffect">
                                  <p:stCondLst>
                                    <p:cond delay="0"/>
                                  </p:stCondLst>
                                  <p:childTnLst>
                                    <p:set>
                                      <p:cBhvr>
                                        <p:cTn id="150" dur="1" fill="hold">
                                          <p:stCondLst>
                                            <p:cond delay="0"/>
                                          </p:stCondLst>
                                        </p:cTn>
                                        <p:tgtEl>
                                          <p:spTgt spid="8">
                                            <p:txEl>
                                              <p:pRg st="4" end="4"/>
                                            </p:txEl>
                                          </p:spTgt>
                                        </p:tgtEl>
                                        <p:attrNameLst>
                                          <p:attrName>style.visibility</p:attrName>
                                        </p:attrNameLst>
                                      </p:cBhvr>
                                      <p:to>
                                        <p:strVal val="visible"/>
                                      </p:to>
                                    </p:set>
                                    <p:animEffect transition="in" filter="wipe(left)">
                                      <p:cBhvr>
                                        <p:cTn id="151" dur="14250"/>
                                        <p:tgtEl>
                                          <p:spTgt spid="8">
                                            <p:txEl>
                                              <p:pRg st="4" end="4"/>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3" presetClass="emph" presetSubtype="2" fill="hold" nodeType="clickEffect">
                                  <p:stCondLst>
                                    <p:cond delay="0"/>
                                  </p:stCondLst>
                                  <p:childTnLst>
                                    <p:animClr clrSpc="rgb" dir="cw">
                                      <p:cBhvr override="childStyle">
                                        <p:cTn id="155" dur="16000" fill="hold"/>
                                        <p:tgtEl>
                                          <p:spTgt spid="8">
                                            <p:txEl>
                                              <p:pRg st="4" end="4"/>
                                            </p:txEl>
                                          </p:spTgt>
                                        </p:tgtEl>
                                        <p:attrNameLst>
                                          <p:attrName>style.color</p:attrName>
                                        </p:attrNameLst>
                                      </p:cBhvr>
                                      <p:to>
                                        <a:srgbClr val="F5191E"/>
                                      </p:to>
                                    </p:animClr>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8">
                                            <p:txEl>
                                              <p:pRg st="5" end="5"/>
                                            </p:txEl>
                                          </p:spTgt>
                                        </p:tgtEl>
                                        <p:attrNameLst>
                                          <p:attrName>style.visibility</p:attrName>
                                        </p:attrNameLst>
                                      </p:cBhvr>
                                      <p:to>
                                        <p:strVal val="visible"/>
                                      </p:to>
                                    </p:set>
                                    <p:animEffect transition="in" filter="wipe(left)">
                                      <p:cBhvr>
                                        <p:cTn id="160" dur="17500"/>
                                        <p:tgtEl>
                                          <p:spTgt spid="8">
                                            <p:txEl>
                                              <p:pRg st="5" end="5"/>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mph" presetSubtype="2" fill="hold" nodeType="clickEffect">
                                  <p:stCondLst>
                                    <p:cond delay="0"/>
                                  </p:stCondLst>
                                  <p:childTnLst>
                                    <p:animClr clrSpc="rgb" dir="cw">
                                      <p:cBhvr override="childStyle">
                                        <p:cTn id="164" dur="11500" fill="hold"/>
                                        <p:tgtEl>
                                          <p:spTgt spid="8">
                                            <p:txEl>
                                              <p:pRg st="5" end="5"/>
                                            </p:txEl>
                                          </p:spTgt>
                                        </p:tgtEl>
                                        <p:attrNameLst>
                                          <p:attrName>style.color</p:attrName>
                                        </p:attrNameLst>
                                      </p:cBhvr>
                                      <p:to>
                                        <a:srgbClr val="F5191E"/>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5"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An Toàn An Toàn Giao Thông đèn Giao Thông đèn đỏ, đèn Xanh, đè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93"/>
            <a:ext cx="9144000" cy="51681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09550"/>
            <a:ext cx="7924800" cy="923330"/>
          </a:xfrm>
          <a:prstGeom prst="rect">
            <a:avLst/>
          </a:prstGeom>
          <a:noFill/>
        </p:spPr>
        <p:txBody>
          <a:bodyPr wrap="square" rtlCol="0">
            <a:spAutoFit/>
          </a:bodyPr>
          <a:lstStyle/>
          <a:p>
            <a:r>
              <a:rPr lang="vi-VN" dirty="0">
                <a:latin typeface="Times New Roman" pitchFamily="18" charset="0"/>
                <a:cs typeface="Times New Roman" pitchFamily="18" charset="0"/>
              </a:rPr>
              <a:t>Giáo dục: Trẻ nghe lời cô giáo, đi bên phải đường, ngồi trên tàu xe không thò đầu cửa sổ, ngồi im ngay ngắn, đến ngã tư đường phố phải chấp hành  tín hiệu đèn giao thông.</a:t>
            </a:r>
            <a:endParaRPr lang="en-US"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202104678"/>
      </p:ext>
    </p:extLst>
  </p:cSld>
  <p:clrMapOvr>
    <a:masterClrMapping/>
  </p:clrMapOvr>
  <mc:AlternateContent xmlns:mc="http://schemas.openxmlformats.org/markup-compatibility/2006" xmlns:p14="http://schemas.microsoft.com/office/powerpoint/2010/main">
    <mc:Choice Requires="p14">
      <p:transition spd="slow" p14:dur="2000" advTm="37512"/>
    </mc:Choice>
    <mc:Fallback xmlns="">
      <p:transition spd="slow" advTm="375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hinh-nen-thiet-ke-bai-giang-6.jpg"/>
          <p:cNvPicPr>
            <a:picLocks noGrp="1" noChangeAspect="1"/>
          </p:cNvPicPr>
          <p:nvPr>
            <p:ph idx="1"/>
          </p:nvPr>
        </p:nvPicPr>
        <p:blipFill>
          <a:blip r:embed="rId4" cstate="print"/>
          <a:stretch>
            <a:fillRect/>
          </a:stretch>
        </p:blipFill>
        <p:spPr>
          <a:xfrm>
            <a:off x="-8467" y="0"/>
            <a:ext cx="9152467" cy="5143500"/>
          </a:xfrm>
        </p:spPr>
      </p:pic>
      <p:sp>
        <p:nvSpPr>
          <p:cNvPr id="5" name="TextBox 4"/>
          <p:cNvSpPr txBox="1"/>
          <p:nvPr/>
        </p:nvSpPr>
        <p:spPr>
          <a:xfrm>
            <a:off x="1117600" y="1716451"/>
            <a:ext cx="7848600" cy="523220"/>
          </a:xfrm>
          <a:prstGeom prst="rect">
            <a:avLst/>
          </a:prstGeom>
          <a:noFill/>
        </p:spPr>
        <p:txBody>
          <a:bodyPr wrap="square" rtlCol="0">
            <a:spAutoFit/>
          </a:bodyPr>
          <a:lstStyle/>
          <a:p>
            <a:r>
              <a:rPr lang="vi-VN" sz="2800" b="1" dirty="0">
                <a:solidFill>
                  <a:srgbClr val="00B050"/>
                </a:solidFill>
                <a:latin typeface="Times New Roman" pitchFamily="18" charset="0"/>
                <a:cs typeface="Times New Roman" pitchFamily="18" charset="0"/>
              </a:rPr>
              <a:t>Hẹn gặp lại các con trong những tiết học sau!</a:t>
            </a:r>
            <a:endParaRPr lang="en-US" sz="3200" b="1" i="1" dirty="0">
              <a:solidFill>
                <a:srgbClr val="FF0000"/>
              </a:solidFill>
              <a:latin typeface="Times New Roman" pitchFamily="18" charset="0"/>
              <a:cs typeface="Times New Roman" pitchFamily="18" charset="0"/>
            </a:endParaRPr>
          </a:p>
        </p:txBody>
      </p:sp>
      <p:sp>
        <p:nvSpPr>
          <p:cNvPr id="6" name="Rectangle 5"/>
          <p:cNvSpPr/>
          <p:nvPr/>
        </p:nvSpPr>
        <p:spPr>
          <a:xfrm>
            <a:off x="-5051787" y="2110085"/>
            <a:ext cx="3908787" cy="918865"/>
          </a:xfrm>
          <a:prstGeom prst="rect">
            <a:avLst/>
          </a:prstGeom>
          <a:noFill/>
        </p:spPr>
        <p:txBody>
          <a:bodyPr wrap="square" lIns="91440" tIns="45720" rIns="91440" bIns="45720">
            <a:spAutoFit/>
          </a:bodyPr>
          <a:lstStyle/>
          <a:p>
            <a:pPr algn="ct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Duong em di (HÌNH MINH HỌA THEO LỜI BÀI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200" y="40957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0253">
        <p:dissolve/>
      </p:transition>
    </mc:Choice>
    <mc:Fallback xmlns="">
      <p:transition spd="slow" advTm="20253">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1.jpg"/>
          <p:cNvPicPr>
            <a:picLocks noChangeAspect="1"/>
          </p:cNvPicPr>
          <p:nvPr/>
        </p:nvPicPr>
        <p:blipFill>
          <a:blip r:embed="rId3" cstate="print"/>
          <a:stretch>
            <a:fillRect/>
          </a:stretch>
        </p:blipFill>
        <p:spPr>
          <a:xfrm>
            <a:off x="0" y="0"/>
            <a:ext cx="9144000" cy="5143500"/>
          </a:xfrm>
          <a:prstGeom prst="rect">
            <a:avLst/>
          </a:prstGeom>
        </p:spPr>
      </p:pic>
      <p:sp>
        <p:nvSpPr>
          <p:cNvPr id="5" name="TextBox 4"/>
          <p:cNvSpPr txBox="1"/>
          <p:nvPr/>
        </p:nvSpPr>
        <p:spPr>
          <a:xfrm>
            <a:off x="2514600" y="228601"/>
            <a:ext cx="4267200" cy="584775"/>
          </a:xfrm>
          <a:prstGeom prst="rect">
            <a:avLst/>
          </a:prstGeom>
          <a:noFill/>
        </p:spPr>
        <p:txBody>
          <a:bodyPr wrap="square" rtlCol="0">
            <a:spAutoFit/>
          </a:bodyPr>
          <a:lstStyle/>
          <a:p>
            <a:pPr algn="ctr"/>
            <a:r>
              <a:rPr lang="en-US" sz="3200" b="1" dirty="0">
                <a:solidFill>
                  <a:srgbClr val="002060"/>
                </a:solidFill>
                <a:latin typeface="Times New Roman" pitchFamily="18" charset="0"/>
                <a:cs typeface="Times New Roman" pitchFamily="18" charset="0"/>
              </a:rPr>
              <a:t>CÔ DẠY CON</a:t>
            </a:r>
          </a:p>
        </p:txBody>
      </p:sp>
      <p:sp>
        <p:nvSpPr>
          <p:cNvPr id="6" name="TextBox 5"/>
          <p:cNvSpPr txBox="1"/>
          <p:nvPr/>
        </p:nvSpPr>
        <p:spPr>
          <a:xfrm>
            <a:off x="829733" y="797983"/>
            <a:ext cx="3429000" cy="1938992"/>
          </a:xfrm>
          <a:prstGeom prst="rect">
            <a:avLst/>
          </a:prstGeom>
          <a:noFill/>
        </p:spPr>
        <p:txBody>
          <a:bodyPr wrap="square" rtlCol="0">
            <a:spAutoFit/>
          </a:bodyPr>
          <a:lstStyle/>
          <a:p>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ơ</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ph</a:t>
            </a:r>
            <a:r>
              <a:rPr lang="vi-VN" sz="2000" dirty="0">
                <a:latin typeface="Times New Roman" pitchFamily="18" charset="0"/>
                <a:cs typeface="Times New Roman" pitchFamily="18" charset="0"/>
              </a:rPr>
              <a:t>ươ</a:t>
            </a:r>
            <a:r>
              <a:rPr lang="en-US" sz="2000" dirty="0" err="1">
                <a:latin typeface="Times New Roman" pitchFamily="18" charset="0"/>
                <a:cs typeface="Times New Roman" pitchFamily="18" charset="0"/>
              </a:rPr>
              <a:t>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Máy</a:t>
            </a:r>
            <a:r>
              <a:rPr lang="en-US" sz="2000" dirty="0">
                <a:latin typeface="Times New Roman" pitchFamily="18" charset="0"/>
                <a:cs typeface="Times New Roman" pitchFamily="18" charset="0"/>
              </a:rPr>
              <a:t> bay, bay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Ô </a:t>
            </a:r>
            <a:r>
              <a:rPr lang="en-US" sz="2000" dirty="0" err="1">
                <a:latin typeface="Times New Roman" pitchFamily="18" charset="0"/>
                <a:cs typeface="Times New Roman" pitchFamily="18" charset="0"/>
              </a:rPr>
              <a:t>tô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chạy</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bộ</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Tàu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thuyền</a:t>
            </a:r>
            <a:r>
              <a:rPr lang="en-US" sz="2000" dirty="0">
                <a:latin typeface="Times New Roman" pitchFamily="18" charset="0"/>
                <a:cs typeface="Times New Roman" pitchFamily="18" charset="0"/>
              </a:rPr>
              <a:t>, ca </a:t>
            </a:r>
            <a:r>
              <a:rPr lang="en-US" sz="2000" dirty="0" err="1">
                <a:latin typeface="Times New Roman" pitchFamily="18" charset="0"/>
                <a:cs typeface="Times New Roman" pitchFamily="18" charset="0"/>
              </a:rPr>
              <a:t>nô</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đó</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Chạy</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mẹ</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ơ</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a:t>
            </a:r>
          </a:p>
        </p:txBody>
      </p:sp>
      <p:sp>
        <p:nvSpPr>
          <p:cNvPr id="7" name="TextBox 6"/>
          <p:cNvSpPr txBox="1"/>
          <p:nvPr/>
        </p:nvSpPr>
        <p:spPr>
          <a:xfrm>
            <a:off x="5029200" y="1828800"/>
            <a:ext cx="3581400" cy="1938992"/>
          </a:xfrm>
          <a:prstGeom prst="rect">
            <a:avLst/>
          </a:prstGeom>
          <a:noFill/>
        </p:spPr>
        <p:txBody>
          <a:bodyPr wrap="square" rtlCol="0">
            <a:spAutoFit/>
          </a:bodyPr>
          <a:lstStyle/>
          <a:p>
            <a:r>
              <a:rPr lang="en-US" sz="2000" dirty="0">
                <a:latin typeface="Times New Roman" pitchFamily="18" charset="0"/>
                <a:cs typeface="Times New Roman" pitchFamily="18" charset="0"/>
              </a:rPr>
              <a:t>Con </a:t>
            </a:r>
            <a:r>
              <a:rPr lang="en-US" sz="2000" dirty="0" err="1">
                <a:latin typeface="Times New Roman" pitchFamily="18" charset="0"/>
                <a:cs typeface="Times New Roman" pitchFamily="18" charset="0"/>
              </a:rPr>
              <a:t>nhớ</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rồi</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bộ</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Nhớ</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vỉa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hè</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ngồi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xe</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thò</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sổ</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8" name="TextBox 7"/>
          <p:cNvSpPr txBox="1"/>
          <p:nvPr/>
        </p:nvSpPr>
        <p:spPr>
          <a:xfrm>
            <a:off x="2057400" y="3200400"/>
            <a:ext cx="5257800" cy="1938992"/>
          </a:xfrm>
          <a:prstGeom prst="rect">
            <a:avLst/>
          </a:prstGeom>
          <a:noFill/>
        </p:spPr>
        <p:txBody>
          <a:bodyPr wrap="square" rtlCol="0">
            <a:spAutoFit/>
          </a:bodyPr>
          <a:lstStyle/>
          <a:p>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ngã</a:t>
            </a:r>
            <a:r>
              <a:rPr lang="en-US" sz="2000" dirty="0">
                <a:latin typeface="Times New Roman" pitchFamily="18" charset="0"/>
                <a:cs typeface="Times New Roman" pitchFamily="18" charset="0"/>
              </a:rPr>
              <a:t> t</a:t>
            </a:r>
            <a:r>
              <a:rPr lang="vi-VN" sz="2000" dirty="0">
                <a:latin typeface="Times New Roman" pitchFamily="18" charset="0"/>
                <a:cs typeface="Times New Roman" pitchFamily="18" charset="0"/>
              </a:rPr>
              <a:t>ư</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phố</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Đèn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đỏ</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dừng</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Đèn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vàng</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chuẩn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Đèn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xanh</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a:t>
            </a:r>
            <a:r>
              <a:rPr lang="en-US" sz="2000" dirty="0" err="1">
                <a:latin typeface="Times New Roman" pitchFamily="18" charset="0"/>
                <a:cs typeface="Times New Roman" pitchFamily="18" charset="0"/>
              </a:rPr>
              <a:t>i</a:t>
            </a:r>
            <a:endParaRPr lang="en-US" sz="2000" dirty="0">
              <a:latin typeface="Times New Roman" pitchFamily="18" charset="0"/>
              <a:cs typeface="Times New Roman" pitchFamily="18" charset="0"/>
            </a:endParaRPr>
          </a:p>
          <a:p>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ghi</a:t>
            </a:r>
            <a:r>
              <a:rPr lang="en-US" sz="2000" dirty="0">
                <a:latin typeface="Times New Roman" pitchFamily="18" charset="0"/>
                <a:cs typeface="Times New Roman" pitchFamily="18" charset="0"/>
              </a:rPr>
              <a:t> </a:t>
            </a:r>
          </a:p>
          <a:p>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được</a:t>
            </a:r>
            <a:r>
              <a:rPr lang="en-US" sz="2000" dirty="0">
                <a:latin typeface="Times New Roman" pitchFamily="18" charset="0"/>
                <a:cs typeface="Times New Roman" pitchFamily="18" charset="0"/>
              </a:rPr>
              <a:t>.</a:t>
            </a:r>
          </a:p>
        </p:txBody>
      </p:sp>
    </p:spTree>
    <p:custDataLst>
      <p:tags r:id="rId1"/>
    </p:custDataLst>
  </p:cSld>
  <p:clrMapOvr>
    <a:masterClrMapping/>
  </p:clrMapOvr>
  <p:transition spd="med" advTm="65432">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6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31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5250" fill="hold"/>
                                        <p:tgtEl>
                                          <p:spTgt spid="6">
                                            <p:txEl>
                                              <p:pRg st="0" end="0"/>
                                            </p:txEl>
                                          </p:spTgt>
                                        </p:tgtEl>
                                        <p:attrNameLst>
                                          <p:attrName>style.color</p:attrName>
                                        </p:attrNameLst>
                                      </p:cBhvr>
                                      <p:to>
                                        <a:srgbClr val="F5191E"/>
                                      </p:to>
                                    </p:animClr>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2525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16750" fill="hold"/>
                                        <p:tgtEl>
                                          <p:spTgt spid="6">
                                            <p:txEl>
                                              <p:pRg st="1" end="1"/>
                                            </p:txEl>
                                          </p:spTgt>
                                        </p:tgtEl>
                                        <p:attrNameLst>
                                          <p:attrName>style.color</p:attrName>
                                        </p:attrNameLst>
                                      </p:cBhvr>
                                      <p:to>
                                        <a:srgbClr val="F5191E"/>
                                      </p:to>
                                    </p:animClr>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19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17750" fill="hold"/>
                                        <p:tgtEl>
                                          <p:spTgt spid="6">
                                            <p:txEl>
                                              <p:pRg st="2" end="2"/>
                                            </p:txEl>
                                          </p:spTgt>
                                        </p:tgtEl>
                                        <p:attrNameLst>
                                          <p:attrName>style.color</p:attrName>
                                        </p:attrNameLst>
                                      </p:cBhvr>
                                      <p:to>
                                        <a:srgbClr val="F5191E"/>
                                      </p:to>
                                    </p:animClr>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left)">
                                      <p:cBhvr>
                                        <p:cTn id="39" dur="1475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nodeType="clickEffect">
                                  <p:stCondLst>
                                    <p:cond delay="0"/>
                                  </p:stCondLst>
                                  <p:childTnLst>
                                    <p:animClr clrSpc="rgb" dir="cw">
                                      <p:cBhvr override="childStyle">
                                        <p:cTn id="43" dur="11250" fill="hold"/>
                                        <p:tgtEl>
                                          <p:spTgt spid="6">
                                            <p:txEl>
                                              <p:pRg st="3" end="3"/>
                                            </p:txEl>
                                          </p:spTgt>
                                        </p:tgtEl>
                                        <p:attrNameLst>
                                          <p:attrName>style.color</p:attrName>
                                        </p:attrNameLst>
                                      </p:cBhvr>
                                      <p:to>
                                        <a:srgbClr val="F5191E"/>
                                      </p:to>
                                    </p:animClr>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wipe(left)">
                                      <p:cBhvr>
                                        <p:cTn id="48" dur="18500"/>
                                        <p:tgtEl>
                                          <p:spTgt spid="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14750" fill="hold"/>
                                        <p:tgtEl>
                                          <p:spTgt spid="6">
                                            <p:txEl>
                                              <p:pRg st="4" end="4"/>
                                            </p:txEl>
                                          </p:spTgt>
                                        </p:tgtEl>
                                        <p:attrNameLst>
                                          <p:attrName>style.color</p:attrName>
                                        </p:attrNameLst>
                                      </p:cBhvr>
                                      <p:to>
                                        <a:srgbClr val="F5191E"/>
                                      </p:to>
                                    </p:animClr>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wipe(left)">
                                      <p:cBhvr>
                                        <p:cTn id="57" dur="12750"/>
                                        <p:tgtEl>
                                          <p:spTgt spid="6">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mph" presetSubtype="2" fill="hold" nodeType="clickEffect">
                                  <p:stCondLst>
                                    <p:cond delay="0"/>
                                  </p:stCondLst>
                                  <p:childTnLst>
                                    <p:animClr clrSpc="rgb" dir="cw">
                                      <p:cBhvr override="childStyle">
                                        <p:cTn id="61" dur="16500" fill="hold"/>
                                        <p:tgtEl>
                                          <p:spTgt spid="6">
                                            <p:txEl>
                                              <p:pRg st="5" end="5"/>
                                            </p:txEl>
                                          </p:spTgt>
                                        </p:tgtEl>
                                        <p:attrNameLst>
                                          <p:attrName>style.color</p:attrName>
                                        </p:attrNameLst>
                                      </p:cBhvr>
                                      <p:to>
                                        <a:srgbClr val="F5191E"/>
                                      </p:to>
                                    </p:animClr>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wipe(left)">
                                      <p:cBhvr>
                                        <p:cTn id="66" dur="17250"/>
                                        <p:tgtEl>
                                          <p:spTgt spid="7">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nodeType="clickEffect">
                                  <p:stCondLst>
                                    <p:cond delay="0"/>
                                  </p:stCondLst>
                                  <p:childTnLst>
                                    <p:animClr clrSpc="rgb" dir="cw">
                                      <p:cBhvr override="childStyle">
                                        <p:cTn id="70" dur="15750" fill="hold"/>
                                        <p:tgtEl>
                                          <p:spTgt spid="7">
                                            <p:txEl>
                                              <p:pRg st="0" end="0"/>
                                            </p:txEl>
                                          </p:spTgt>
                                        </p:tgtEl>
                                        <p:attrNameLst>
                                          <p:attrName>style.color</p:attrName>
                                        </p:attrNameLst>
                                      </p:cBhvr>
                                      <p:to>
                                        <a:srgbClr val="F5191E"/>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7">
                                            <p:txEl>
                                              <p:pRg st="1" end="1"/>
                                            </p:txEl>
                                          </p:spTgt>
                                        </p:tgtEl>
                                        <p:attrNameLst>
                                          <p:attrName>style.visibility</p:attrName>
                                        </p:attrNameLst>
                                      </p:cBhvr>
                                      <p:to>
                                        <p:strVal val="visible"/>
                                      </p:to>
                                    </p:set>
                                    <p:animEffect transition="in" filter="wipe(left)">
                                      <p:cBhvr>
                                        <p:cTn id="75" dur="12750"/>
                                        <p:tgtEl>
                                          <p:spTgt spid="7">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mph" presetSubtype="2" fill="hold" nodeType="clickEffect">
                                  <p:stCondLst>
                                    <p:cond delay="0"/>
                                  </p:stCondLst>
                                  <p:childTnLst>
                                    <p:animClr clrSpc="rgb" dir="cw">
                                      <p:cBhvr override="childStyle">
                                        <p:cTn id="79" dur="15750" fill="hold"/>
                                        <p:tgtEl>
                                          <p:spTgt spid="7">
                                            <p:txEl>
                                              <p:pRg st="1" end="1"/>
                                            </p:txEl>
                                          </p:spTgt>
                                        </p:tgtEl>
                                        <p:attrNameLst>
                                          <p:attrName>style.color</p:attrName>
                                        </p:attrNameLst>
                                      </p:cBhvr>
                                      <p:to>
                                        <a:srgbClr val="F5191E"/>
                                      </p:to>
                                    </p:animClr>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7">
                                            <p:txEl>
                                              <p:pRg st="2" end="2"/>
                                            </p:txEl>
                                          </p:spTgt>
                                        </p:tgtEl>
                                        <p:attrNameLst>
                                          <p:attrName>style.visibility</p:attrName>
                                        </p:attrNameLst>
                                      </p:cBhvr>
                                      <p:to>
                                        <p:strVal val="visible"/>
                                      </p:to>
                                    </p:set>
                                    <p:animEffect transition="in" filter="wipe(left)">
                                      <p:cBhvr>
                                        <p:cTn id="84" dur="15250"/>
                                        <p:tgtEl>
                                          <p:spTgt spid="7">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nodeType="clickEffect">
                                  <p:stCondLst>
                                    <p:cond delay="0"/>
                                  </p:stCondLst>
                                  <p:childTnLst>
                                    <p:animClr clrSpc="rgb" dir="cw">
                                      <p:cBhvr override="childStyle">
                                        <p:cTn id="88" dur="14500" fill="hold"/>
                                        <p:tgtEl>
                                          <p:spTgt spid="7">
                                            <p:txEl>
                                              <p:pRg st="2" end="2"/>
                                            </p:txEl>
                                          </p:spTgt>
                                        </p:tgtEl>
                                        <p:attrNameLst>
                                          <p:attrName>style.color</p:attrName>
                                        </p:attrNameLst>
                                      </p:cBhvr>
                                      <p:to>
                                        <a:srgbClr val="F5191E"/>
                                      </p:to>
                                    </p:animClr>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7">
                                            <p:txEl>
                                              <p:pRg st="3" end="3"/>
                                            </p:txEl>
                                          </p:spTgt>
                                        </p:tgtEl>
                                        <p:attrNameLst>
                                          <p:attrName>style.visibility</p:attrName>
                                        </p:attrNameLst>
                                      </p:cBhvr>
                                      <p:to>
                                        <p:strVal val="visible"/>
                                      </p:to>
                                    </p:set>
                                    <p:animEffect transition="in" filter="wipe(left)">
                                      <p:cBhvr>
                                        <p:cTn id="93" dur="12250"/>
                                        <p:tgtEl>
                                          <p:spTgt spid="7">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mph" presetSubtype="2" fill="hold" nodeType="clickEffect">
                                  <p:stCondLst>
                                    <p:cond delay="0"/>
                                  </p:stCondLst>
                                  <p:childTnLst>
                                    <p:animClr clrSpc="rgb" dir="cw">
                                      <p:cBhvr override="childStyle">
                                        <p:cTn id="97" dur="17000" fill="hold"/>
                                        <p:tgtEl>
                                          <p:spTgt spid="7">
                                            <p:txEl>
                                              <p:pRg st="3" end="3"/>
                                            </p:txEl>
                                          </p:spTgt>
                                        </p:tgtEl>
                                        <p:attrNameLst>
                                          <p:attrName>style.color</p:attrName>
                                        </p:attrNameLst>
                                      </p:cBhvr>
                                      <p:to>
                                        <a:srgbClr val="F5191E"/>
                                      </p:to>
                                    </p:animClr>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7">
                                            <p:txEl>
                                              <p:pRg st="4" end="4"/>
                                            </p:txEl>
                                          </p:spTgt>
                                        </p:tgtEl>
                                        <p:attrNameLst>
                                          <p:attrName>style.visibility</p:attrName>
                                        </p:attrNameLst>
                                      </p:cBhvr>
                                      <p:to>
                                        <p:strVal val="visible"/>
                                      </p:to>
                                    </p:set>
                                    <p:animEffect transition="in" filter="wipe(left)">
                                      <p:cBhvr>
                                        <p:cTn id="102" dur="14750"/>
                                        <p:tgtEl>
                                          <p:spTgt spid="7">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mph" presetSubtype="2" fill="hold" nodeType="clickEffect">
                                  <p:stCondLst>
                                    <p:cond delay="0"/>
                                  </p:stCondLst>
                                  <p:childTnLst>
                                    <p:animClr clrSpc="rgb" dir="cw">
                                      <p:cBhvr override="childStyle">
                                        <p:cTn id="106" dur="15250" fill="hold"/>
                                        <p:tgtEl>
                                          <p:spTgt spid="7">
                                            <p:txEl>
                                              <p:pRg st="4" end="4"/>
                                            </p:txEl>
                                          </p:spTgt>
                                        </p:tgtEl>
                                        <p:attrNameLst>
                                          <p:attrName>style.color</p:attrName>
                                        </p:attrNameLst>
                                      </p:cBhvr>
                                      <p:to>
                                        <a:srgbClr val="F5191E"/>
                                      </p:to>
                                    </p:animClr>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8">
                                            <p:txEl>
                                              <p:pRg st="0" end="0"/>
                                            </p:txEl>
                                          </p:spTgt>
                                        </p:tgtEl>
                                        <p:attrNameLst>
                                          <p:attrName>style.visibility</p:attrName>
                                        </p:attrNameLst>
                                      </p:cBhvr>
                                      <p:to>
                                        <p:strVal val="visible"/>
                                      </p:to>
                                    </p:set>
                                    <p:animEffect transition="in" filter="wipe(left)">
                                      <p:cBhvr>
                                        <p:cTn id="111" dur="13250"/>
                                        <p:tgtEl>
                                          <p:spTgt spid="8">
                                            <p:txEl>
                                              <p:pRg st="0" end="0"/>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mph" presetSubtype="2" fill="hold" nodeType="clickEffect">
                                  <p:stCondLst>
                                    <p:cond delay="0"/>
                                  </p:stCondLst>
                                  <p:childTnLst>
                                    <p:animClr clrSpc="rgb" dir="cw">
                                      <p:cBhvr override="childStyle">
                                        <p:cTn id="115" dur="12000" fill="hold"/>
                                        <p:tgtEl>
                                          <p:spTgt spid="8">
                                            <p:txEl>
                                              <p:pRg st="0" end="0"/>
                                            </p:txEl>
                                          </p:spTgt>
                                        </p:tgtEl>
                                        <p:attrNameLst>
                                          <p:attrName>style.color</p:attrName>
                                        </p:attrNameLst>
                                      </p:cBhvr>
                                      <p:to>
                                        <a:srgbClr val="F5191E"/>
                                      </p:to>
                                    </p:animClr>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8">
                                            <p:txEl>
                                              <p:pRg st="1" end="1"/>
                                            </p:txEl>
                                          </p:spTgt>
                                        </p:tgtEl>
                                        <p:attrNameLst>
                                          <p:attrName>style.visibility</p:attrName>
                                        </p:attrNameLst>
                                      </p:cBhvr>
                                      <p:to>
                                        <p:strVal val="visible"/>
                                      </p:to>
                                    </p:set>
                                    <p:animEffect transition="in" filter="wipe(left)">
                                      <p:cBhvr>
                                        <p:cTn id="120" dur="14250"/>
                                        <p:tgtEl>
                                          <p:spTgt spid="8">
                                            <p:txEl>
                                              <p:pRg st="1" end="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mph" presetSubtype="2" fill="hold" nodeType="clickEffect">
                                  <p:stCondLst>
                                    <p:cond delay="0"/>
                                  </p:stCondLst>
                                  <p:childTnLst>
                                    <p:animClr clrSpc="rgb" dir="cw">
                                      <p:cBhvr override="childStyle">
                                        <p:cTn id="124" dur="15750" fill="hold"/>
                                        <p:tgtEl>
                                          <p:spTgt spid="8">
                                            <p:txEl>
                                              <p:pRg st="1" end="1"/>
                                            </p:txEl>
                                          </p:spTgt>
                                        </p:tgtEl>
                                        <p:attrNameLst>
                                          <p:attrName>style.color</p:attrName>
                                        </p:attrNameLst>
                                      </p:cBhvr>
                                      <p:to>
                                        <a:srgbClr val="F5191E"/>
                                      </p:to>
                                    </p:animClr>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8">
                                            <p:txEl>
                                              <p:pRg st="2" end="2"/>
                                            </p:txEl>
                                          </p:spTgt>
                                        </p:tgtEl>
                                        <p:attrNameLst>
                                          <p:attrName>style.visibility</p:attrName>
                                        </p:attrNameLst>
                                      </p:cBhvr>
                                      <p:to>
                                        <p:strVal val="visible"/>
                                      </p:to>
                                    </p:set>
                                    <p:animEffect transition="in" filter="wipe(left)">
                                      <p:cBhvr>
                                        <p:cTn id="129" dur="10500"/>
                                        <p:tgtEl>
                                          <p:spTgt spid="8">
                                            <p:txEl>
                                              <p:pRg st="2" end="2"/>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mph" presetSubtype="2" fill="hold" nodeType="clickEffect">
                                  <p:stCondLst>
                                    <p:cond delay="0"/>
                                  </p:stCondLst>
                                  <p:childTnLst>
                                    <p:animClr clrSpc="rgb" dir="cw">
                                      <p:cBhvr override="childStyle">
                                        <p:cTn id="133" dur="16750" fill="hold"/>
                                        <p:tgtEl>
                                          <p:spTgt spid="8">
                                            <p:txEl>
                                              <p:pRg st="2" end="2"/>
                                            </p:txEl>
                                          </p:spTgt>
                                        </p:tgtEl>
                                        <p:attrNameLst>
                                          <p:attrName>style.color</p:attrName>
                                        </p:attrNameLst>
                                      </p:cBhvr>
                                      <p:to>
                                        <a:srgbClr val="F5191E"/>
                                      </p:to>
                                    </p:animClr>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8">
                                            <p:txEl>
                                              <p:pRg st="3" end="3"/>
                                            </p:txEl>
                                          </p:spTgt>
                                        </p:tgtEl>
                                        <p:attrNameLst>
                                          <p:attrName>style.visibility</p:attrName>
                                        </p:attrNameLst>
                                      </p:cBhvr>
                                      <p:to>
                                        <p:strVal val="visible"/>
                                      </p:to>
                                    </p:set>
                                    <p:animEffect transition="in" filter="wipe(left)">
                                      <p:cBhvr>
                                        <p:cTn id="138" dur="15500"/>
                                        <p:tgtEl>
                                          <p:spTgt spid="8">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3" presetClass="emph" presetSubtype="2" fill="hold" nodeType="clickEffect">
                                  <p:stCondLst>
                                    <p:cond delay="0"/>
                                  </p:stCondLst>
                                  <p:childTnLst>
                                    <p:animClr clrSpc="rgb" dir="cw">
                                      <p:cBhvr override="childStyle">
                                        <p:cTn id="142" dur="13750" fill="hold"/>
                                        <p:tgtEl>
                                          <p:spTgt spid="8">
                                            <p:txEl>
                                              <p:pRg st="3" end="3"/>
                                            </p:txEl>
                                          </p:spTgt>
                                        </p:tgtEl>
                                        <p:attrNameLst>
                                          <p:attrName>style.color</p:attrName>
                                        </p:attrNameLst>
                                      </p:cBhvr>
                                      <p:to>
                                        <a:srgbClr val="F5191E"/>
                                      </p:to>
                                    </p:animClr>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8">
                                            <p:txEl>
                                              <p:pRg st="4" end="4"/>
                                            </p:txEl>
                                          </p:spTgt>
                                        </p:tgtEl>
                                        <p:attrNameLst>
                                          <p:attrName>style.visibility</p:attrName>
                                        </p:attrNameLst>
                                      </p:cBhvr>
                                      <p:to>
                                        <p:strVal val="visible"/>
                                      </p:to>
                                    </p:set>
                                    <p:animEffect transition="in" filter="wipe(left)">
                                      <p:cBhvr>
                                        <p:cTn id="147" dur="14250"/>
                                        <p:tgtEl>
                                          <p:spTgt spid="8">
                                            <p:txEl>
                                              <p:pRg st="4" end="4"/>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mph" presetSubtype="2" fill="hold" nodeType="clickEffect">
                                  <p:stCondLst>
                                    <p:cond delay="0"/>
                                  </p:stCondLst>
                                  <p:childTnLst>
                                    <p:animClr clrSpc="rgb" dir="cw">
                                      <p:cBhvr override="childStyle">
                                        <p:cTn id="151" dur="16000" fill="hold"/>
                                        <p:tgtEl>
                                          <p:spTgt spid="8">
                                            <p:txEl>
                                              <p:pRg st="4" end="4"/>
                                            </p:txEl>
                                          </p:spTgt>
                                        </p:tgtEl>
                                        <p:attrNameLst>
                                          <p:attrName>style.color</p:attrName>
                                        </p:attrNameLst>
                                      </p:cBhvr>
                                      <p:to>
                                        <a:srgbClr val="F5191E"/>
                                      </p:to>
                                    </p:animClr>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8">
                                            <p:txEl>
                                              <p:pRg st="5" end="5"/>
                                            </p:txEl>
                                          </p:spTgt>
                                        </p:tgtEl>
                                        <p:attrNameLst>
                                          <p:attrName>style.visibility</p:attrName>
                                        </p:attrNameLst>
                                      </p:cBhvr>
                                      <p:to>
                                        <p:strVal val="visible"/>
                                      </p:to>
                                    </p:set>
                                    <p:animEffect transition="in" filter="wipe(left)">
                                      <p:cBhvr>
                                        <p:cTn id="156" dur="17500"/>
                                        <p:tgtEl>
                                          <p:spTgt spid="8">
                                            <p:txEl>
                                              <p:pRg st="5" end="5"/>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mph" presetSubtype="2" fill="hold" nodeType="clickEffect">
                                  <p:stCondLst>
                                    <p:cond delay="0"/>
                                  </p:stCondLst>
                                  <p:childTnLst>
                                    <p:animClr clrSpc="rgb" dir="cw">
                                      <p:cBhvr override="childStyle">
                                        <p:cTn id="160" dur="11500" fill="hold"/>
                                        <p:tgtEl>
                                          <p:spTgt spid="8">
                                            <p:txEl>
                                              <p:pRg st="5" end="5"/>
                                            </p:txEl>
                                          </p:spTgt>
                                        </p:tgtEl>
                                        <p:attrNameLst>
                                          <p:attrName>style.color</p:attrName>
                                        </p:attrNameLst>
                                      </p:cBhvr>
                                      <p:to>
                                        <a:srgbClr val="F5191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unnamed.jpg"/>
          <p:cNvPicPr>
            <a:picLocks noGrp="1" noChangeAspect="1"/>
          </p:cNvPicPr>
          <p:nvPr>
            <p:ph idx="1"/>
          </p:nvPr>
        </p:nvPicPr>
        <p:blipFill>
          <a:blip r:embed="rId5" cstate="print"/>
          <a:stretch>
            <a:fillRect/>
          </a:stretch>
        </p:blipFill>
        <p:spPr>
          <a:xfrm>
            <a:off x="-20446" y="0"/>
            <a:ext cx="9164446" cy="5143500"/>
          </a:xfrm>
        </p:spPr>
      </p:pic>
      <p:sp>
        <p:nvSpPr>
          <p:cNvPr id="9" name="TextBox 8"/>
          <p:cNvSpPr txBox="1"/>
          <p:nvPr/>
        </p:nvSpPr>
        <p:spPr>
          <a:xfrm>
            <a:off x="3048000" y="4095750"/>
            <a:ext cx="4572000" cy="830997"/>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Mẹ</a:t>
            </a:r>
            <a:r>
              <a:rPr lang="en-US" sz="2400" b="1" dirty="0">
                <a:solidFill>
                  <a:srgbClr val="C00000"/>
                </a:solidFill>
                <a:latin typeface="Times New Roman" pitchFamily="18" charset="0"/>
                <a:cs typeface="Times New Roman" pitchFamily="18" charset="0"/>
              </a:rPr>
              <a:t> ! </a:t>
            </a:r>
            <a:r>
              <a:rPr lang="en-US" sz="2400" b="1" dirty="0" err="1">
                <a:solidFill>
                  <a:srgbClr val="C00000"/>
                </a:solidFill>
                <a:latin typeface="Times New Roman" pitchFamily="18" charset="0"/>
                <a:cs typeface="Times New Roman" pitchFamily="18" charset="0"/>
              </a:rPr>
              <a:t>Mẹ</a:t>
            </a:r>
            <a:r>
              <a:rPr lang="en-US" sz="2400" b="1" dirty="0">
                <a:solidFill>
                  <a:srgbClr val="C00000"/>
                </a:solidFill>
                <a:latin typeface="Times New Roman" pitchFamily="18" charset="0"/>
                <a:cs typeface="Times New Roman" pitchFamily="18" charset="0"/>
              </a:rPr>
              <a:t> </a:t>
            </a:r>
            <a:r>
              <a:rPr lang="vi-VN" sz="2400" b="1" dirty="0">
                <a:solidFill>
                  <a:srgbClr val="C00000"/>
                </a:solidFill>
                <a:latin typeface="Times New Roman" pitchFamily="18" charset="0"/>
                <a:cs typeface="Times New Roman" pitchFamily="18" charset="0"/>
              </a:rPr>
              <a:t>ơ</a:t>
            </a:r>
            <a:r>
              <a:rPr lang="en-US" sz="2400" b="1" dirty="0" err="1">
                <a:solidFill>
                  <a:srgbClr val="C00000"/>
                </a:solidFill>
                <a:latin typeface="Times New Roman" pitchFamily="18" charset="0"/>
                <a:cs typeface="Times New Roman" pitchFamily="18" charset="0"/>
              </a:rPr>
              <a:t>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dạy</a:t>
            </a:r>
            <a:r>
              <a:rPr lang="en-US" sz="2400" b="1" dirty="0">
                <a:solidFill>
                  <a:srgbClr val="C00000"/>
                </a:solidFill>
                <a:latin typeface="Times New Roman" pitchFamily="18" charset="0"/>
                <a:cs typeface="Times New Roman" pitchFamily="18" charset="0"/>
              </a:rPr>
              <a:t> </a:t>
            </a:r>
          </a:p>
          <a:p>
            <a:r>
              <a:rPr lang="en-US" sz="2400" b="1" dirty="0" err="1">
                <a:solidFill>
                  <a:srgbClr val="C00000"/>
                </a:solidFill>
                <a:latin typeface="Times New Roman" pitchFamily="18" charset="0"/>
                <a:cs typeface="Times New Roman" pitchFamily="18" charset="0"/>
              </a:rPr>
              <a:t>Bài</a:t>
            </a:r>
            <a:r>
              <a:rPr lang="en-US" sz="2400" b="1" dirty="0">
                <a:solidFill>
                  <a:srgbClr val="C00000"/>
                </a:solidFill>
                <a:latin typeface="Times New Roman" pitchFamily="18" charset="0"/>
                <a:cs typeface="Times New Roman" pitchFamily="18" charset="0"/>
              </a:rPr>
              <a:t> ph</a:t>
            </a:r>
            <a:r>
              <a:rPr lang="vi-VN" sz="2400" b="1" dirty="0">
                <a:solidFill>
                  <a:srgbClr val="C00000"/>
                </a:solidFill>
                <a:latin typeface="Times New Roman" pitchFamily="18" charset="0"/>
                <a:cs typeface="Times New Roman" pitchFamily="18" charset="0"/>
              </a:rPr>
              <a:t>ươ</a:t>
            </a:r>
            <a:r>
              <a:rPr lang="en-US" sz="2400" b="1" dirty="0" err="1">
                <a:solidFill>
                  <a:srgbClr val="C00000"/>
                </a:solidFill>
                <a:latin typeface="Times New Roman" pitchFamily="18" charset="0"/>
                <a:cs typeface="Times New Roman" pitchFamily="18" charset="0"/>
              </a:rPr>
              <a:t>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tiện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giao</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thông</a:t>
            </a:r>
            <a:endParaRPr lang="en-US" sz="2400" b="1" dirty="0">
              <a:solidFill>
                <a:srgbClr val="C00000"/>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1044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vertical)">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20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left)">
                                      <p:cBhvr>
                                        <p:cTn id="21" dur="175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9">
                                            <p:txEl>
                                              <p:pRg st="0" end="0"/>
                                            </p:txEl>
                                          </p:spTgt>
                                        </p:tgtEl>
                                      </p:cBhvr>
                                    </p:animEffect>
                                    <p:set>
                                      <p:cBhvr>
                                        <p:cTn id="26" dur="1" fill="hold">
                                          <p:stCondLst>
                                            <p:cond delay="499"/>
                                          </p:stCondLst>
                                        </p:cTn>
                                        <p:tgtEl>
                                          <p:spTgt spid="9">
                                            <p:txEl>
                                              <p:pRg st="0" end="0"/>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9">
                                            <p:txEl>
                                              <p:pRg st="1" end="1"/>
                                            </p:txEl>
                                          </p:spTgt>
                                        </p:tgtEl>
                                      </p:cBhvr>
                                    </p:animEffect>
                                    <p:set>
                                      <p:cBhvr>
                                        <p:cTn id="29" dur="1" fill="hold">
                                          <p:stCondLst>
                                            <p:cond delay="499"/>
                                          </p:stCondLst>
                                        </p:cTn>
                                        <p:tgtEl>
                                          <p:spTgt spid="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9"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31750"/>
            <a:ext cx="6248400" cy="1200329"/>
          </a:xfrm>
          <a:prstGeom prst="rect">
            <a:avLst/>
          </a:prstGeom>
          <a:noFill/>
        </p:spPr>
        <p:txBody>
          <a:bodyPr wrap="square" rtlCol="0">
            <a:spAutoFit/>
          </a:bodyPr>
          <a:lstStyle/>
          <a:p>
            <a:r>
              <a:rPr lang="vi-VN" dirty="0">
                <a:latin typeface="Times New Roman" pitchFamily="18" charset="0"/>
                <a:cs typeface="Times New Roman" pitchFamily="18" charset="0"/>
              </a:rPr>
              <a:t>Có những loại phương tiện giao thông nào?</a:t>
            </a:r>
          </a:p>
          <a:p>
            <a:r>
              <a:rPr lang="vi-VN" dirty="0">
                <a:latin typeface="Times New Roman" pitchFamily="18" charset="0"/>
                <a:cs typeface="Times New Roman" pitchFamily="18" charset="0"/>
              </a:rPr>
              <a:t>Những phương tiện giao thông này hoạt động ở đâu?</a:t>
            </a:r>
          </a:p>
          <a:p>
            <a:r>
              <a:rPr lang="vi-VN" dirty="0">
                <a:latin typeface="Times New Roman" pitchFamily="18" charset="0"/>
                <a:cs typeface="Times New Roman" pitchFamily="18" charset="0"/>
              </a:rPr>
              <a:t>Các loại PTGT trên thuộc loại PTGT đường gì?</a:t>
            </a:r>
          </a:p>
          <a:p>
            <a:r>
              <a:rPr lang="vi-VN" dirty="0">
                <a:latin typeface="Times New Roman" pitchFamily="18" charset="0"/>
                <a:cs typeface="Times New Roman" pitchFamily="18" charset="0"/>
              </a:rPr>
              <a:t>Những câu thơ nào nói lên điều đó?</a:t>
            </a:r>
            <a:endParaRPr lang="en-US" dirty="0">
              <a:latin typeface="Times New Roman" pitchFamily="18" charset="0"/>
              <a:cs typeface="Times New Roman" pitchFamily="18" charset="0"/>
            </a:endParaRPr>
          </a:p>
        </p:txBody>
      </p:sp>
      <p:pic>
        <p:nvPicPr>
          <p:cNvPr id="2050" name="Picture 2" descr="Dịch vụ bán vé máy bay (VTBay) - Bưu Chính Viett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232078"/>
            <a:ext cx="2971800" cy="39114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44" y="1272295"/>
            <a:ext cx="3079044"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8266" y="1232078"/>
            <a:ext cx="3115733" cy="391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603614028"/>
      </p:ext>
    </p:extLst>
  </p:cSld>
  <p:clrMapOvr>
    <a:masterClrMapping/>
  </p:clrMapOvr>
  <p:transition spd="slow" advTm="11447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3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barn(inVertical)">
                                      <p:cBhvr>
                                        <p:cTn id="21" dur="30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3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5750"/>
                                        <p:tgtEl>
                                          <p:spTgt spid="2050"/>
                                        </p:tgtEl>
                                      </p:cBhvr>
                                    </p:animEffect>
                                    <p:anim calcmode="lin" valueType="num">
                                      <p:cBhvr>
                                        <p:cTn id="37" dur="5750" fill="hold"/>
                                        <p:tgtEl>
                                          <p:spTgt spid="2050"/>
                                        </p:tgtEl>
                                        <p:attrNameLst>
                                          <p:attrName>ppt_w</p:attrName>
                                        </p:attrNameLst>
                                      </p:cBhvr>
                                      <p:tavLst>
                                        <p:tav tm="0" fmla="#ppt_w*sin(2.5*pi*$)">
                                          <p:val>
                                            <p:fltVal val="0"/>
                                          </p:val>
                                        </p:tav>
                                        <p:tav tm="100000">
                                          <p:val>
                                            <p:fltVal val="1"/>
                                          </p:val>
                                        </p:tav>
                                      </p:tavLst>
                                    </p:anim>
                                    <p:anim calcmode="lin" valueType="num">
                                      <p:cBhvr>
                                        <p:cTn id="38" dur="575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2051"/>
                                        </p:tgtEl>
                                        <p:attrNameLst>
                                          <p:attrName>style.visibility</p:attrName>
                                        </p:attrNameLst>
                                      </p:cBhvr>
                                      <p:to>
                                        <p:strVal val="visible"/>
                                      </p:to>
                                    </p:set>
                                    <p:animEffect transition="in" filter="fade">
                                      <p:cBhvr>
                                        <p:cTn id="43" dur="5500"/>
                                        <p:tgtEl>
                                          <p:spTgt spid="2051"/>
                                        </p:tgtEl>
                                      </p:cBhvr>
                                    </p:animEffect>
                                    <p:anim calcmode="lin" valueType="num">
                                      <p:cBhvr>
                                        <p:cTn id="44" dur="5500" fill="hold"/>
                                        <p:tgtEl>
                                          <p:spTgt spid="2051"/>
                                        </p:tgtEl>
                                        <p:attrNameLst>
                                          <p:attrName>ppt_w</p:attrName>
                                        </p:attrNameLst>
                                      </p:cBhvr>
                                      <p:tavLst>
                                        <p:tav tm="0" fmla="#ppt_w*sin(2.5*pi*$)">
                                          <p:val>
                                            <p:fltVal val="0"/>
                                          </p:val>
                                        </p:tav>
                                        <p:tav tm="100000">
                                          <p:val>
                                            <p:fltVal val="1"/>
                                          </p:val>
                                        </p:tav>
                                      </p:tavLst>
                                    </p:anim>
                                    <p:anim calcmode="lin" valueType="num">
                                      <p:cBhvr>
                                        <p:cTn id="45" dur="5500" fill="hold"/>
                                        <p:tgtEl>
                                          <p:spTgt spid="205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7500"/>
                                        <p:tgtEl>
                                          <p:spTgt spid="2052"/>
                                        </p:tgtEl>
                                      </p:cBhvr>
                                    </p:animEffect>
                                    <p:anim calcmode="lin" valueType="num">
                                      <p:cBhvr>
                                        <p:cTn id="51" dur="7500" fill="hold"/>
                                        <p:tgtEl>
                                          <p:spTgt spid="2052"/>
                                        </p:tgtEl>
                                        <p:attrNameLst>
                                          <p:attrName>ppt_w</p:attrName>
                                        </p:attrNameLst>
                                      </p:cBhvr>
                                      <p:tavLst>
                                        <p:tav tm="0" fmla="#ppt_w*sin(2.5*pi*$)">
                                          <p:val>
                                            <p:fltVal val="0"/>
                                          </p:val>
                                        </p:tav>
                                        <p:tav tm="100000">
                                          <p:val>
                                            <p:fltVal val="1"/>
                                          </p:val>
                                        </p:tav>
                                      </p:tavLst>
                                    </p:anim>
                                    <p:anim calcmode="lin" valueType="num">
                                      <p:cBhvr>
                                        <p:cTn id="52" dur="7500" fill="hold"/>
                                        <p:tgtEl>
                                          <p:spTgt spid="205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barn(inVertical)">
                                      <p:cBhvr>
                                        <p:cTn id="57" dur="500"/>
                                        <p:tgtEl>
                                          <p:spTgt spid="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3750"/>
                                        <p:tgtEl>
                                          <p:spTgt spid="2050"/>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2051"/>
                                        </p:tgtEl>
                                        <p:attrNameLst>
                                          <p:attrName>style.visibility</p:attrName>
                                        </p:attrNameLst>
                                      </p:cBhvr>
                                      <p:to>
                                        <p:strVal val="visible"/>
                                      </p:to>
                                    </p:set>
                                    <p:anim calcmode="lin" valueType="num">
                                      <p:cBhvr>
                                        <p:cTn id="67" dur="3250" fill="hold"/>
                                        <p:tgtEl>
                                          <p:spTgt spid="2051"/>
                                        </p:tgtEl>
                                        <p:attrNameLst>
                                          <p:attrName>ppt_w</p:attrName>
                                        </p:attrNameLst>
                                      </p:cBhvr>
                                      <p:tavLst>
                                        <p:tav tm="0">
                                          <p:val>
                                            <p:fltVal val="0"/>
                                          </p:val>
                                        </p:tav>
                                        <p:tav tm="100000">
                                          <p:val>
                                            <p:strVal val="#ppt_w"/>
                                          </p:val>
                                        </p:tav>
                                      </p:tavLst>
                                    </p:anim>
                                    <p:anim calcmode="lin" valueType="num">
                                      <p:cBhvr>
                                        <p:cTn id="68" dur="3250" fill="hold"/>
                                        <p:tgtEl>
                                          <p:spTgt spid="2051"/>
                                        </p:tgtEl>
                                        <p:attrNameLst>
                                          <p:attrName>ppt_h</p:attrName>
                                        </p:attrNameLst>
                                      </p:cBhvr>
                                      <p:tavLst>
                                        <p:tav tm="0">
                                          <p:val>
                                            <p:fltVal val="0"/>
                                          </p:val>
                                        </p:tav>
                                        <p:tav tm="100000">
                                          <p:val>
                                            <p:strVal val="#ppt_h"/>
                                          </p:val>
                                        </p:tav>
                                      </p:tavLst>
                                    </p:anim>
                                    <p:anim calcmode="lin" valueType="num">
                                      <p:cBhvr>
                                        <p:cTn id="69" dur="3250" fill="hold"/>
                                        <p:tgtEl>
                                          <p:spTgt spid="2051"/>
                                        </p:tgtEl>
                                        <p:attrNameLst>
                                          <p:attrName>style.rotation</p:attrName>
                                        </p:attrNameLst>
                                      </p:cBhvr>
                                      <p:tavLst>
                                        <p:tav tm="0">
                                          <p:val>
                                            <p:fltVal val="90"/>
                                          </p:val>
                                        </p:tav>
                                        <p:tav tm="100000">
                                          <p:val>
                                            <p:fltVal val="0"/>
                                          </p:val>
                                        </p:tav>
                                      </p:tavLst>
                                    </p:anim>
                                    <p:animEffect transition="in" filter="fade">
                                      <p:cBhvr>
                                        <p:cTn id="70" dur="3250"/>
                                        <p:tgtEl>
                                          <p:spTgt spid="2051"/>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2052"/>
                                        </p:tgtEl>
                                        <p:attrNameLst>
                                          <p:attrName>style.visibility</p:attrName>
                                        </p:attrNameLst>
                                      </p:cBhvr>
                                      <p:to>
                                        <p:strVal val="visible"/>
                                      </p:to>
                                    </p:set>
                                    <p:anim calcmode="lin" valueType="num">
                                      <p:cBhvr>
                                        <p:cTn id="75" dur="4000" fill="hold"/>
                                        <p:tgtEl>
                                          <p:spTgt spid="2052"/>
                                        </p:tgtEl>
                                        <p:attrNameLst>
                                          <p:attrName>ppt_w</p:attrName>
                                        </p:attrNameLst>
                                      </p:cBhvr>
                                      <p:tavLst>
                                        <p:tav tm="0">
                                          <p:val>
                                            <p:fltVal val="0"/>
                                          </p:val>
                                        </p:tav>
                                        <p:tav tm="100000">
                                          <p:val>
                                            <p:strVal val="#ppt_w"/>
                                          </p:val>
                                        </p:tav>
                                      </p:tavLst>
                                    </p:anim>
                                    <p:anim calcmode="lin" valueType="num">
                                      <p:cBhvr>
                                        <p:cTn id="76" dur="4000" fill="hold"/>
                                        <p:tgtEl>
                                          <p:spTgt spid="2052"/>
                                        </p:tgtEl>
                                        <p:attrNameLst>
                                          <p:attrName>ppt_h</p:attrName>
                                        </p:attrNameLst>
                                      </p:cBhvr>
                                      <p:tavLst>
                                        <p:tav tm="0">
                                          <p:val>
                                            <p:fltVal val="0"/>
                                          </p:val>
                                        </p:tav>
                                        <p:tav tm="100000">
                                          <p:val>
                                            <p:strVal val="#ppt_h"/>
                                          </p:val>
                                        </p:tav>
                                      </p:tavLst>
                                    </p:anim>
                                    <p:anim calcmode="lin" valueType="num">
                                      <p:cBhvr>
                                        <p:cTn id="77" dur="4000" fill="hold"/>
                                        <p:tgtEl>
                                          <p:spTgt spid="2052"/>
                                        </p:tgtEl>
                                        <p:attrNameLst>
                                          <p:attrName>style.rotation</p:attrName>
                                        </p:attrNameLst>
                                      </p:cBhvr>
                                      <p:tavLst>
                                        <p:tav tm="0">
                                          <p:val>
                                            <p:fltVal val="90"/>
                                          </p:val>
                                        </p:tav>
                                        <p:tav tm="100000">
                                          <p:val>
                                            <p:fltVal val="0"/>
                                          </p:val>
                                        </p:tav>
                                      </p:tavLst>
                                    </p:anim>
                                    <p:animEffect transition="in" filter="fade">
                                      <p:cBhvr>
                                        <p:cTn id="78" dur="4000"/>
                                        <p:tgtEl>
                                          <p:spTgt spid="205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animEffect transition="in" filter="barn(inVertical)">
                                      <p:cBhvr>
                                        <p:cTn id="8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jpg"/>
          <p:cNvPicPr>
            <a:picLocks noGrp="1" noChangeAspect="1"/>
          </p:cNvPicPr>
          <p:nvPr>
            <p:ph idx="1"/>
          </p:nvPr>
        </p:nvPicPr>
        <p:blipFill>
          <a:blip r:embed="rId5" cstate="print"/>
          <a:stretch>
            <a:fillRect/>
          </a:stretch>
        </p:blipFill>
        <p:spPr>
          <a:xfrm>
            <a:off x="0" y="0"/>
            <a:ext cx="9144000" cy="5143500"/>
          </a:xfrm>
        </p:spPr>
      </p:pic>
      <p:pic>
        <p:nvPicPr>
          <p:cNvPr id="7" name="Picture 6" descr="Untitled.png"/>
          <p:cNvPicPr>
            <a:picLocks noChangeAspect="1"/>
          </p:cNvPicPr>
          <p:nvPr/>
        </p:nvPicPr>
        <p:blipFill>
          <a:blip r:embed="rId6" cstate="print"/>
          <a:stretch>
            <a:fillRect/>
          </a:stretch>
        </p:blipFill>
        <p:spPr>
          <a:xfrm>
            <a:off x="0" y="0"/>
            <a:ext cx="4114799" cy="2302275"/>
          </a:xfrm>
          <a:prstGeom prst="rect">
            <a:avLst/>
          </a:prstGeom>
        </p:spPr>
      </p:pic>
      <p:pic>
        <p:nvPicPr>
          <p:cNvPr id="9" name="Picture 8" descr="Untitled1.png"/>
          <p:cNvPicPr>
            <a:picLocks noChangeAspect="1"/>
          </p:cNvPicPr>
          <p:nvPr/>
        </p:nvPicPr>
        <p:blipFill>
          <a:blip r:embed="rId7" cstate="print"/>
          <a:stretch>
            <a:fillRect/>
          </a:stretch>
        </p:blipFill>
        <p:spPr>
          <a:xfrm>
            <a:off x="5105400" y="0"/>
            <a:ext cx="4038600" cy="2365552"/>
          </a:xfrm>
          <a:prstGeom prst="rect">
            <a:avLst/>
          </a:prstGeom>
        </p:spPr>
      </p:pic>
      <p:pic>
        <p:nvPicPr>
          <p:cNvPr id="10" name="Picture 9" descr="Untitled2.png"/>
          <p:cNvPicPr>
            <a:picLocks noChangeAspect="1"/>
          </p:cNvPicPr>
          <p:nvPr/>
        </p:nvPicPr>
        <p:blipFill>
          <a:blip r:embed="rId8" cstate="print"/>
          <a:stretch>
            <a:fillRect/>
          </a:stretch>
        </p:blipFill>
        <p:spPr>
          <a:xfrm>
            <a:off x="2514600" y="2419350"/>
            <a:ext cx="3937752" cy="2724150"/>
          </a:xfrm>
          <a:prstGeom prst="rect">
            <a:avLst/>
          </a:prstGeom>
        </p:spPr>
      </p:pic>
      <p:sp>
        <p:nvSpPr>
          <p:cNvPr id="11" name="TextBox 10"/>
          <p:cNvSpPr txBox="1"/>
          <p:nvPr/>
        </p:nvSpPr>
        <p:spPr>
          <a:xfrm>
            <a:off x="1219200" y="1809750"/>
            <a:ext cx="32004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Máy</a:t>
            </a:r>
            <a:r>
              <a:rPr lang="en-US" b="1" dirty="0">
                <a:solidFill>
                  <a:srgbClr val="FF0000"/>
                </a:solidFill>
                <a:latin typeface="Times New Roman" pitchFamily="18" charset="0"/>
                <a:cs typeface="Times New Roman" pitchFamily="18" charset="0"/>
              </a:rPr>
              <a:t> bay, bay </a:t>
            </a:r>
            <a:r>
              <a:rPr lang="vi-VN" b="1" dirty="0">
                <a:solidFill>
                  <a:srgbClr val="FF0000"/>
                </a:solidFill>
                <a:latin typeface="Times New Roman" pitchFamily="18" charset="0"/>
                <a:cs typeface="Times New Roman" pitchFamily="18" charset="0"/>
              </a:rPr>
              <a:t>đườn</a:t>
            </a:r>
            <a:r>
              <a:rPr lang="en-US" b="1" dirty="0">
                <a:solidFill>
                  <a:srgbClr val="FF0000"/>
                </a:solidFill>
                <a:latin typeface="Times New Roman" pitchFamily="18" charset="0"/>
                <a:cs typeface="Times New Roman" pitchFamily="18" charset="0"/>
              </a:rPr>
              <a:t>g </a:t>
            </a:r>
            <a:r>
              <a:rPr lang="en-US" b="1" dirty="0" err="1">
                <a:solidFill>
                  <a:srgbClr val="FF0000"/>
                </a:solidFill>
                <a:latin typeface="Times New Roman" pitchFamily="18" charset="0"/>
                <a:cs typeface="Times New Roman" pitchFamily="18" charset="0"/>
              </a:rPr>
              <a:t>không</a:t>
            </a:r>
            <a:endParaRPr lang="en-US" b="1" dirty="0">
              <a:solidFill>
                <a:srgbClr val="FF0000"/>
              </a:solidFill>
              <a:latin typeface="Times New Roman" pitchFamily="18" charset="0"/>
              <a:cs typeface="Times New Roman" pitchFamily="18" charset="0"/>
            </a:endParaRPr>
          </a:p>
        </p:txBody>
      </p:sp>
      <p:sp>
        <p:nvSpPr>
          <p:cNvPr id="12" name="TextBox 11"/>
          <p:cNvSpPr txBox="1"/>
          <p:nvPr/>
        </p:nvSpPr>
        <p:spPr>
          <a:xfrm>
            <a:off x="6934200" y="1885950"/>
            <a:ext cx="2438400" cy="369332"/>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Ô </a:t>
            </a:r>
            <a:r>
              <a:rPr lang="en-US" b="1" dirty="0" err="1">
                <a:solidFill>
                  <a:srgbClr val="FF0000"/>
                </a:solidFill>
                <a:latin typeface="Times New Roman" pitchFamily="18" charset="0"/>
                <a:cs typeface="Times New Roman" pitchFamily="18" charset="0"/>
              </a:rPr>
              <a:t>tô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chạy</a:t>
            </a:r>
            <a:r>
              <a:rPr lang="en-US" b="1" dirty="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đường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bộ</a:t>
            </a:r>
            <a:endParaRPr lang="en-US" b="1" dirty="0">
              <a:solidFill>
                <a:srgbClr val="FF0000"/>
              </a:solidFill>
              <a:latin typeface="Times New Roman" pitchFamily="18" charset="0"/>
              <a:cs typeface="Times New Roman" pitchFamily="18" charset="0"/>
            </a:endParaRPr>
          </a:p>
        </p:txBody>
      </p:sp>
      <p:sp>
        <p:nvSpPr>
          <p:cNvPr id="13" name="TextBox 12"/>
          <p:cNvSpPr txBox="1"/>
          <p:nvPr/>
        </p:nvSpPr>
        <p:spPr>
          <a:xfrm>
            <a:off x="3352800" y="2800350"/>
            <a:ext cx="3048000" cy="646331"/>
          </a:xfrm>
          <a:prstGeom prst="rect">
            <a:avLst/>
          </a:prstGeom>
          <a:noFill/>
        </p:spPr>
        <p:txBody>
          <a:bodyPr wrap="square" rtlCol="0">
            <a:spAutoFit/>
          </a:bodyPr>
          <a:lstStyle/>
          <a:p>
            <a:r>
              <a:rPr lang="en-US" b="1" dirty="0" err="1">
                <a:solidFill>
                  <a:srgbClr val="C00000"/>
                </a:solidFill>
                <a:latin typeface="Times New Roman" pitchFamily="18" charset="0"/>
                <a:cs typeface="Times New Roman" pitchFamily="18" charset="0"/>
              </a:rPr>
              <a:t>Tàu</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thuyền</a:t>
            </a:r>
            <a:r>
              <a:rPr lang="en-US" b="1" dirty="0">
                <a:solidFill>
                  <a:srgbClr val="C00000"/>
                </a:solidFill>
                <a:latin typeface="Times New Roman" pitchFamily="18" charset="0"/>
                <a:cs typeface="Times New Roman" pitchFamily="18" charset="0"/>
              </a:rPr>
              <a:t>, ca </a:t>
            </a:r>
            <a:r>
              <a:rPr lang="en-US" b="1" dirty="0" err="1">
                <a:solidFill>
                  <a:srgbClr val="C00000"/>
                </a:solidFill>
                <a:latin typeface="Times New Roman" pitchFamily="18" charset="0"/>
                <a:cs typeface="Times New Roman" pitchFamily="18" charset="0"/>
              </a:rPr>
              <a:t>nô</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đó</a:t>
            </a:r>
            <a:endParaRPr lang="en-US" b="1" dirty="0">
              <a:solidFill>
                <a:srgbClr val="C00000"/>
              </a:solidFill>
              <a:latin typeface="Times New Roman" pitchFamily="18" charset="0"/>
              <a:cs typeface="Times New Roman" pitchFamily="18" charset="0"/>
            </a:endParaRPr>
          </a:p>
          <a:p>
            <a:r>
              <a:rPr lang="en-US" b="1" dirty="0" err="1">
                <a:solidFill>
                  <a:srgbClr val="C00000"/>
                </a:solidFill>
                <a:latin typeface="Times New Roman" pitchFamily="18" charset="0"/>
                <a:cs typeface="Times New Roman" pitchFamily="18" charset="0"/>
              </a:rPr>
              <a:t>Chạy</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đường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thủy</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mẹ</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ơ</a:t>
            </a:r>
            <a:r>
              <a:rPr lang="en-US" b="1" dirty="0" err="1">
                <a:solidFill>
                  <a:srgbClr val="C00000"/>
                </a:solidFill>
                <a:latin typeface="Times New Roman" pitchFamily="18" charset="0"/>
                <a:cs typeface="Times New Roman" pitchFamily="18" charset="0"/>
              </a:rPr>
              <a:t>i</a:t>
            </a:r>
            <a:r>
              <a:rPr lang="en-US" b="1" dirty="0">
                <a:solidFill>
                  <a:srgbClr val="C00000"/>
                </a:solidFill>
                <a:latin typeface="Times New Roman" pitchFamily="18" charset="0"/>
                <a:cs typeface="Times New Roman" pitchFamily="18" charset="0"/>
              </a:rPr>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p:transition spd="slow" advTm="1793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2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amond(out)">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20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dow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20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wipe(left)">
                                      <p:cBhvr>
                                        <p:cTn id="41"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n Toàn An Toàn Giao Thông đèn Giao Thông đèn đỏ, đèn Xanh, đè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0"/>
            <a:ext cx="9169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209550"/>
            <a:ext cx="8763000" cy="1477328"/>
          </a:xfrm>
          <a:prstGeom prst="rect">
            <a:avLst/>
          </a:prstGeom>
          <a:noFill/>
        </p:spPr>
        <p:txBody>
          <a:bodyPr wrap="square" rtlCol="0">
            <a:spAutoFit/>
          </a:bodyPr>
          <a:lstStyle/>
          <a:p>
            <a:pPr marL="285750" indent="-285750">
              <a:buFontTx/>
              <a:buChar char="-"/>
            </a:pPr>
            <a:r>
              <a:rPr lang="vi-VN" dirty="0">
                <a:latin typeface="Times New Roman" pitchFamily="18" charset="0"/>
                <a:cs typeface="Times New Roman" pitchFamily="18" charset="0"/>
              </a:rPr>
              <a:t>Cô giáo đã dạy cho các con biết mỗi loại hình PTGT khác nhau thì có nơi hoạt động khác nhau và không những vậy cô giáo đã dạy bạn nhỏ trong bài thơ điều gì nữa ?( đi bộ trên vỉa hè...)</a:t>
            </a:r>
          </a:p>
          <a:p>
            <a:pPr marL="285750" indent="-285750">
              <a:buFontTx/>
              <a:buChar char="-"/>
            </a:pPr>
            <a:r>
              <a:rPr lang="vi-VN" dirty="0">
                <a:latin typeface="Times New Roman" pitchFamily="18" charset="0"/>
                <a:cs typeface="Times New Roman" pitchFamily="18" charset="0"/>
              </a:rPr>
              <a:t>Câu thơ nào nói lên điều đó?</a:t>
            </a:r>
          </a:p>
          <a:p>
            <a:endParaRPr lang="en-US"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029059142"/>
      </p:ext>
    </p:extLst>
  </p:cSld>
  <p:clrMapOvr>
    <a:masterClrMapping/>
  </p:clrMapOvr>
  <p:transition spd="slow" advTm="3997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5" cstate="print"/>
          <a:srcRect/>
          <a:stretch>
            <a:fillRect/>
          </a:stretch>
        </p:blipFill>
        <p:spPr bwMode="auto">
          <a:xfrm>
            <a:off x="0" y="4410"/>
            <a:ext cx="9144000" cy="5154404"/>
          </a:xfrm>
          <a:prstGeom prst="rect">
            <a:avLst/>
          </a:prstGeom>
          <a:noFill/>
          <a:ln w="9525">
            <a:noFill/>
            <a:miter lim="800000"/>
            <a:headEnd/>
            <a:tailEnd/>
          </a:ln>
        </p:spPr>
      </p:pic>
      <p:sp>
        <p:nvSpPr>
          <p:cNvPr id="5" name="TextBox 4"/>
          <p:cNvSpPr txBox="1"/>
          <p:nvPr/>
        </p:nvSpPr>
        <p:spPr>
          <a:xfrm>
            <a:off x="6019800" y="4095750"/>
            <a:ext cx="28956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Con </a:t>
            </a:r>
            <a:r>
              <a:rPr lang="en-US" sz="2400" b="1" dirty="0" err="1">
                <a:solidFill>
                  <a:srgbClr val="FF0000"/>
                </a:solidFill>
                <a:latin typeface="Times New Roman" pitchFamily="18" charset="0"/>
                <a:cs typeface="Times New Roman" pitchFamily="18" charset="0"/>
              </a:rPr>
              <a:t>nhớ</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cô</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rồi</a:t>
            </a:r>
            <a:r>
              <a:rPr lang="en-US" sz="2400" b="1" dirty="0">
                <a:solidFill>
                  <a:srgbClr val="FF0000"/>
                </a:solidFill>
                <a:latin typeface="Times New Roman" pitchFamily="18" charset="0"/>
                <a:cs typeface="Times New Roman" pitchFamily="18" charset="0"/>
              </a:rPr>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64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diamond(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3" name="Picture 5"/>
          <p:cNvPicPr>
            <a:picLocks noGrp="1" noChangeAspect="1" noChangeArrowheads="1"/>
          </p:cNvPicPr>
          <p:nvPr>
            <p:ph idx="1"/>
          </p:nvPr>
        </p:nvPicPr>
        <p:blipFill>
          <a:blip r:embed="rId5" cstate="print"/>
          <a:srcRect/>
          <a:stretch>
            <a:fillRect/>
          </a:stretch>
        </p:blipFill>
        <p:spPr bwMode="auto">
          <a:xfrm>
            <a:off x="0" y="0"/>
            <a:ext cx="9207939" cy="5143500"/>
          </a:xfrm>
          <a:prstGeom prst="rect">
            <a:avLst/>
          </a:prstGeom>
          <a:noFill/>
          <a:ln w="9525">
            <a:noFill/>
            <a:miter lim="800000"/>
            <a:headEnd/>
            <a:tailEnd/>
          </a:ln>
        </p:spPr>
      </p:pic>
      <p:sp>
        <p:nvSpPr>
          <p:cNvPr id="12" name="Rectangle 11"/>
          <p:cNvSpPr/>
          <p:nvPr/>
        </p:nvSpPr>
        <p:spPr>
          <a:xfrm>
            <a:off x="381000" y="4095750"/>
            <a:ext cx="4572000" cy="707886"/>
          </a:xfrm>
          <a:prstGeom prst="rect">
            <a:avLst/>
          </a:prstGeom>
        </p:spPr>
        <p:txBody>
          <a:bodyPr>
            <a:spAutoFit/>
          </a:bodyPr>
          <a:lstStyle/>
          <a:p>
            <a:r>
              <a:rPr lang="en-US" sz="2000" b="1" dirty="0" err="1">
                <a:latin typeface="Times New Roman" pitchFamily="18" charset="0"/>
                <a:cs typeface="Times New Roman" pitchFamily="18" charset="0"/>
              </a:rPr>
              <a:t>Khi</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trên</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đườn</a:t>
            </a:r>
            <a:r>
              <a:rPr lang="en-US" sz="2000" b="1" dirty="0">
                <a:latin typeface="Times New Roman" pitchFamily="18" charset="0"/>
                <a:cs typeface="Times New Roman" pitchFamily="18" charset="0"/>
              </a:rPr>
              <a:t>g </a:t>
            </a:r>
            <a:r>
              <a:rPr lang="en-US" sz="2000" b="1" dirty="0" err="1">
                <a:latin typeface="Times New Roman" pitchFamily="18" charset="0"/>
                <a:cs typeface="Times New Roman" pitchFamily="18" charset="0"/>
              </a:rPr>
              <a:t>bộ</a:t>
            </a:r>
            <a:endParaRPr lang="en-US" sz="2000" b="1" dirty="0">
              <a:latin typeface="Times New Roman" pitchFamily="18" charset="0"/>
              <a:cs typeface="Times New Roman" pitchFamily="18" charset="0"/>
            </a:endParaRPr>
          </a:p>
          <a:p>
            <a:r>
              <a:rPr lang="en-US" sz="2000" b="1" dirty="0" err="1">
                <a:latin typeface="Times New Roman" pitchFamily="18" charset="0"/>
                <a:cs typeface="Times New Roman" pitchFamily="18" charset="0"/>
              </a:rPr>
              <a:t>Nhớ</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a:t>
            </a:r>
            <a:r>
              <a:rPr lang="en-US" sz="2000" b="1" dirty="0" err="1">
                <a:latin typeface="Times New Roman" pitchFamily="18" charset="0"/>
                <a:cs typeface="Times New Roman" pitchFamily="18" charset="0"/>
              </a:rPr>
              <a:t>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vỉa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hè</a:t>
            </a:r>
            <a:endParaRPr lang="en-US" sz="2000" b="1"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609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1750"/>
                                        <p:tgtEl>
                                          <p:spTgt spid="12">
                                            <p:txEl>
                                              <p:pRg st="0" end="0"/>
                                            </p:txEl>
                                          </p:spTgt>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175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5" cstate="print"/>
          <a:srcRect/>
          <a:stretch>
            <a:fillRect/>
          </a:stretch>
        </p:blipFill>
        <p:spPr bwMode="auto">
          <a:xfrm>
            <a:off x="0" y="0"/>
            <a:ext cx="9144000" cy="5143500"/>
          </a:xfrm>
          <a:prstGeom prst="rect">
            <a:avLst/>
          </a:prstGeom>
          <a:noFill/>
          <a:ln w="9525">
            <a:noFill/>
            <a:miter lim="800000"/>
            <a:headEnd/>
            <a:tailEnd/>
          </a:ln>
        </p:spPr>
      </p:pic>
      <p:sp>
        <p:nvSpPr>
          <p:cNvPr id="5" name="TextBox 4"/>
          <p:cNvSpPr txBox="1"/>
          <p:nvPr/>
        </p:nvSpPr>
        <p:spPr>
          <a:xfrm>
            <a:off x="228600" y="3790950"/>
            <a:ext cx="2819400" cy="707886"/>
          </a:xfrm>
          <a:prstGeom prst="rect">
            <a:avLst/>
          </a:prstGeom>
          <a:noFill/>
        </p:spPr>
        <p:txBody>
          <a:bodyPr wrap="square" rtlCol="0">
            <a:spAutoFit/>
          </a:bodyPr>
          <a:lstStyle/>
          <a:p>
            <a:r>
              <a:rPr lang="en-US" sz="2000" b="1" dirty="0" err="1">
                <a:latin typeface="Times New Roman" pitchFamily="18" charset="0"/>
                <a:cs typeface="Times New Roman" pitchFamily="18" charset="0"/>
              </a:rPr>
              <a:t>Khi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tàu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a:t>
            </a:r>
            <a:endParaRPr lang="en-US" sz="2000" b="1" dirty="0">
              <a:latin typeface="Times New Roman" pitchFamily="18" charset="0"/>
              <a:cs typeface="Times New Roman" pitchFamily="18" charset="0"/>
            </a:endParaRPr>
          </a:p>
          <a:p>
            <a:r>
              <a:rPr lang="en-US" sz="2000" b="1" dirty="0" err="1">
                <a:latin typeface="Times New Roman" pitchFamily="18" charset="0"/>
                <a:cs typeface="Times New Roman" pitchFamily="18" charset="0"/>
              </a:rPr>
              <a:t>Không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thò</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đầu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sổ</a:t>
            </a:r>
            <a:endParaRPr lang="en-US" sz="2000" b="1"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953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heckerboard(across)">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2000"/>
                                        <p:tgtEl>
                                          <p:spTgt spid="5">
                                            <p:txEl>
                                              <p:pRg st="0" end="0"/>
                                            </p:txEl>
                                          </p:spTgt>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5|3.2"/>
</p:tagLst>
</file>

<file path=ppt/tags/tag10.xml><?xml version="1.0" encoding="utf-8"?>
<p:tagLst xmlns:a="http://schemas.openxmlformats.org/drawingml/2006/main" xmlns:r="http://schemas.openxmlformats.org/officeDocument/2006/relationships" xmlns:p="http://schemas.openxmlformats.org/presentationml/2006/main">
  <p:tag name="TIMING" val="|2.1|16.7|20.6|23.7"/>
</p:tagLst>
</file>

<file path=ppt/tags/tag11.xml><?xml version="1.0" encoding="utf-8"?>
<p:tagLst xmlns:a="http://schemas.openxmlformats.org/drawingml/2006/main" xmlns:r="http://schemas.openxmlformats.org/officeDocument/2006/relationships" xmlns:p="http://schemas.openxmlformats.org/presentationml/2006/main">
  <p:tag name="TIMING" val="|0.5|2|2.8"/>
</p:tagLst>
</file>

<file path=ppt/tags/tag12.xml><?xml version="1.0" encoding="utf-8"?>
<p:tagLst xmlns:a="http://schemas.openxmlformats.org/drawingml/2006/main" xmlns:r="http://schemas.openxmlformats.org/officeDocument/2006/relationships" xmlns:p="http://schemas.openxmlformats.org/presentationml/2006/main">
  <p:tag name="TIMING" val="|1.2|1.1"/>
</p:tagLst>
</file>

<file path=ppt/tags/tag13.xml><?xml version="1.0" encoding="utf-8"?>
<p:tagLst xmlns:a="http://schemas.openxmlformats.org/drawingml/2006/main" xmlns:r="http://schemas.openxmlformats.org/officeDocument/2006/relationships" xmlns:p="http://schemas.openxmlformats.org/presentationml/2006/main">
  <p:tag name="TIMING" val="|0.3|1.3"/>
</p:tagLst>
</file>

<file path=ppt/tags/tag14.xml><?xml version="1.0" encoding="utf-8"?>
<p:tagLst xmlns:a="http://schemas.openxmlformats.org/drawingml/2006/main" xmlns:r="http://schemas.openxmlformats.org/officeDocument/2006/relationships" xmlns:p="http://schemas.openxmlformats.org/presentationml/2006/main">
  <p:tag name="TIMING" val="|1.3"/>
</p:tagLst>
</file>

<file path=ppt/tags/tag15.xml><?xml version="1.0" encoding="utf-8"?>
<p:tagLst xmlns:a="http://schemas.openxmlformats.org/drawingml/2006/main" xmlns:r="http://schemas.openxmlformats.org/officeDocument/2006/relationships" xmlns:p="http://schemas.openxmlformats.org/presentationml/2006/main">
  <p:tag name="TIMING" val="|0.6|1.9"/>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0|3.8|0.8|0.8|2.5|2.2|0.8|3|0.6|1|1.6|0.9|2.4|0.6|2|1.8|1.4|1.1|1.9|1|2.1|1.2|1.7|1.1|1.8|1|2.5|0.8|1.7|1.2|1.6|0.6|2.1|2.4|0.8"/>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4|2.9|0.9|0.7|2.2|1.6|1.7|1.6|1.8|1.1|2|1.4|1.8|2.6|0.6|1.8|1.1|2.4|0.6|1.5|1.5|2.6|0.6|1|1.8|0.6|2.6|0.5|1.7|0.5|2.7|0.4|2.3|0.5|2.7"/>
</p:tagLst>
</file>

<file path=ppt/tags/tag3.xml><?xml version="1.0" encoding="utf-8"?>
<p:tagLst xmlns:a="http://schemas.openxmlformats.org/drawingml/2006/main" xmlns:r="http://schemas.openxmlformats.org/officeDocument/2006/relationships" xmlns:p="http://schemas.openxmlformats.org/presentationml/2006/main">
  <p:tag name="TIMING" val="|0.7|1.7|3.9"/>
</p:tagLst>
</file>

<file path=ppt/tags/tag4.xml><?xml version="1.0" encoding="utf-8"?>
<p:tagLst xmlns:a="http://schemas.openxmlformats.org/drawingml/2006/main" xmlns:r="http://schemas.openxmlformats.org/officeDocument/2006/relationships" xmlns:p="http://schemas.openxmlformats.org/presentationml/2006/main">
  <p:tag name="TIMING" val="|1.5|6.8|7.5|15.6|5.4|5.2|6.9|8.1|9.9|6.8|7.3|9.2|15.1"/>
</p:tagLst>
</file>

<file path=ppt/tags/tag5.xml><?xml version="1.0" encoding="utf-8"?>
<p:tagLst xmlns:a="http://schemas.openxmlformats.org/drawingml/2006/main" xmlns:r="http://schemas.openxmlformats.org/officeDocument/2006/relationships" xmlns:p="http://schemas.openxmlformats.org/presentationml/2006/main">
  <p:tag name="TIMING" val="|2.1|1.5|2.1|0.9|2.5|0.9|2.8"/>
</p:tagLst>
</file>

<file path=ppt/tags/tag6.xml><?xml version="1.0" encoding="utf-8"?>
<p:tagLst xmlns:a="http://schemas.openxmlformats.org/drawingml/2006/main" xmlns:r="http://schemas.openxmlformats.org/officeDocument/2006/relationships" xmlns:p="http://schemas.openxmlformats.org/presentationml/2006/main">
  <p:tag name="TIMING" val="|0.8|30"/>
</p:tagLst>
</file>

<file path=ppt/tags/tag7.xml><?xml version="1.0" encoding="utf-8"?>
<p:tagLst xmlns:a="http://schemas.openxmlformats.org/drawingml/2006/main" xmlns:r="http://schemas.openxmlformats.org/officeDocument/2006/relationships" xmlns:p="http://schemas.openxmlformats.org/presentationml/2006/main">
  <p:tag name="TIMING" val="|1|1.8"/>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TIMING" val="|1.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668</Words>
  <Application>Microsoft Office PowerPoint</Application>
  <PresentationFormat>On-screen Show (16:9)</PresentationFormat>
  <Paragraphs>75</Paragraphs>
  <Slides>19</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Quang Anh</dc:creator>
  <cp:lastModifiedBy>Keith La</cp:lastModifiedBy>
  <cp:revision>79</cp:revision>
  <dcterms:created xsi:type="dcterms:W3CDTF">2020-05-15T14:33:20Z</dcterms:created>
  <dcterms:modified xsi:type="dcterms:W3CDTF">2025-05-08T13:20:12Z</dcterms:modified>
</cp:coreProperties>
</file>