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1" r:id="rId4"/>
    <p:sldId id="266" r:id="rId5"/>
    <p:sldId id="267" r:id="rId6"/>
    <p:sldId id="269" r:id="rId7"/>
    <p:sldId id="270" r:id="rId8"/>
    <p:sldId id="271" r:id="rId9"/>
    <p:sldId id="272" r:id="rId10"/>
    <p:sldId id="268" r:id="rId11"/>
    <p:sldId id="262" r:id="rId12"/>
    <p:sldId id="264" r:id="rId13"/>
    <p:sldId id="26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2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gif"/><Relationship Id="rId5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image" Target="../media/image16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5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88913"/>
            <a:ext cx="9144000" cy="6972300"/>
            <a:chOff x="0" y="0"/>
            <a:chExt cx="5760" cy="4392"/>
          </a:xfrm>
        </p:grpSpPr>
        <p:pic>
          <p:nvPicPr>
            <p:cNvPr id="2063" name="Picture 4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 descr="fduende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</p:spPr>
        </p:pic>
      </p:grp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419475" y="1125538"/>
            <a:ext cx="2232025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4535487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317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Phát</a:t>
            </a: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 triển thẩm mỹ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283778" y="3564316"/>
            <a:ext cx="43636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Dạy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thương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”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Nghe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Ba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ngọn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nến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lung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linh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Bé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đoán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tài</a:t>
            </a:r>
            <a:endParaRPr lang="vi-VN" sz="2000" b="1" dirty="0">
              <a:solidFill>
                <a:srgbClr val="000099"/>
              </a:solidFill>
              <a:latin typeface="Times New Roman" pitchFamily="18" charset="0"/>
            </a:endParaRPr>
          </a:p>
          <a:p>
            <a:endParaRPr lang="vi-VN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113916" y="2880738"/>
            <a:ext cx="3001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8000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</a:rPr>
              <a:t>đình</a:t>
            </a:r>
            <a:endParaRPr lang="vi-VN" sz="32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3362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!danc_c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young girl cheerleade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4191000"/>
            <a:ext cx="202946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Đang Cập Nhật – Nhạc Xổ Số Thủ Đ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0825" y="62762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d"/>
        <p:sndAc>
          <p:stSnd>
            <p:snd r:embed="rId4" name="explode.wav"/>
          </p:stSnd>
        </p:sndAc>
      </p:transition>
    </mc:Choice>
    <mc:Fallback xmlns="">
      <p:transition spd="slow" advClick="0">
        <p:fade/>
        <p:sndAc>
          <p:stSnd>
            <p:snd r:embed="rId10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2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67" grpId="0" animBg="1"/>
      <p:bldP spid="2067" grpId="1" animBg="1"/>
      <p:bldP spid="2068" grpId="0" animBg="1"/>
      <p:bldP spid="2068" grpId="1" animBg="1"/>
      <p:bldP spid="2069" grpId="0"/>
      <p:bldP spid="2069" grpId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685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Nào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ta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cùng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hát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bài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“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cả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nhà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thương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nhau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”!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CaNhaThuongNhauBeatInstrumental_4cz6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4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6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24815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3048000"/>
            <a:ext cx="424815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2390775"/>
            <a:ext cx="2276475" cy="2009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0"/>
            <a:ext cx="71413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3: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hát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“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ngọn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nến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lung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linh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ba ngon nen lung l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162" y="30233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6400800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143000"/>
            <a:ext cx="5334001" cy="2914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057650"/>
            <a:ext cx="2276475" cy="1157287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lower_Frame_by_RaisinGyp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52578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HOẠT ĐỘNG 4: </a:t>
            </a:r>
            <a:r>
              <a:rPr lang="vi-VN" sz="44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TRÒ </a:t>
            </a:r>
            <a:r>
              <a:rPr lang="vi-VN" sz="44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CHƠI ÂM NHẠC</a:t>
            </a:r>
            <a:endParaRPr lang="en-US" sz="44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11188" y="4221163"/>
            <a:ext cx="8077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971550" y="38608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3048000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6011863" y="188913"/>
            <a:ext cx="609600" cy="609600"/>
          </a:xfrm>
          <a:prstGeom prst="star4">
            <a:avLst>
              <a:gd name="adj" fmla="val 125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8101013" y="34290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8027988" y="134143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4" grpId="1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GV: Lê Thị Xuân Huyền</a:t>
            </a:r>
          </a:p>
        </p:txBody>
      </p:sp>
      <p:pic>
        <p:nvPicPr>
          <p:cNvPr id="514050" name="Picture 2" descr="khungdayle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9144000" cy="6858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party_animals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06688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489617"/>
            <a:ext cx="8537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học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kết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thúc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</a:p>
          <a:p>
            <a:pPr algn="ctr"/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cảm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ơn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các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đến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tham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dự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94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6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6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8825" y="2590801"/>
            <a:ext cx="4226350" cy="1299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1: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Ổn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định</a:t>
            </a:r>
            <a:endParaRPr 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895600"/>
            <a:ext cx="6781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Dạy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nhà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thương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nhau</a:t>
            </a:r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aNhaThuongNhauBeatInstrumental_4cz6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200" y="44577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whoosh.wav"/>
          </p:stSnd>
        </p:sndAc>
      </p:transition>
    </mc:Choice>
    <mc:Fallback xmlns="">
      <p:transition spd="slow">
        <p:circle/>
        <p:sndAc>
          <p:stSnd>
            <p:snd r:embed="rId9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et-03a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59586" y="3048000"/>
            <a:ext cx="7089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Cô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vừa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hát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cho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c/c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nghe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800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bài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hát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có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tên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gì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  <p:pic>
        <p:nvPicPr>
          <p:cNvPr id="9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25" y="4858090"/>
            <a:ext cx="1952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et-03a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61492" y="2850595"/>
            <a:ext cx="6445250" cy="8617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Bài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hát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do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nhạc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sĩ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nào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sáng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tác</a:t>
            </a:r>
            <a:r>
              <a:rPr lang="en-US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5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95400" y="152400"/>
            <a:ext cx="6477000" cy="5791200"/>
            <a:chOff x="768" y="336"/>
            <a:chExt cx="4704" cy="3648"/>
          </a:xfrm>
        </p:grpSpPr>
        <p:pic>
          <p:nvPicPr>
            <p:cNvPr id="6" name="Picture 16" descr="BALLOO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22" descr="BALLOO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3" descr="BALLOO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4" descr="BALLOO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4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8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2.22222E-6 L 1.1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et-03a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0788" y="3048000"/>
            <a:ext cx="884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Bài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hát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có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nhắc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đến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những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ai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00"/>
                </a:solidFill>
              </a:rPr>
              <a:t>?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6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4.44444E-6 L -2.22222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445" y="3048000"/>
            <a:ext cx="8901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Gia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đình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bạn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nhỏ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như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thế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ào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với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nhau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</a:p>
        </p:txBody>
      </p:sp>
      <p:pic>
        <p:nvPicPr>
          <p:cNvPr id="5" name="Picture 4" descr="D62FC02CDCB14F6CAF21CEC124DDD1A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60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4098"/>
      </p:ext>
    </p:extLst>
  </p:cSld>
  <p:clrMapOvr>
    <a:masterClrMapping/>
  </p:clrMapOvr>
  <p:transition spd="slow">
    <p:comb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2.22222E-6 L -2.2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152</Words>
  <Application>Microsoft Office PowerPoint</Application>
  <PresentationFormat>On-screen Show (4:3)</PresentationFormat>
  <Paragraphs>23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23</cp:revision>
  <dcterms:created xsi:type="dcterms:W3CDTF">2006-08-16T00:00:00Z</dcterms:created>
  <dcterms:modified xsi:type="dcterms:W3CDTF">2020-10-22T14:26:55Z</dcterms:modified>
</cp:coreProperties>
</file>