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92" d="100"/>
          <a:sy n="92" d="100"/>
        </p:scale>
        <p:origin x="16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HOA THUỶ TIÊN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44377"/>
            <a:ext cx="2971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Lương Thu Hà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240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2017-03-10T07:45:13Z</dcterms:created>
  <dcterms:modified xsi:type="dcterms:W3CDTF">2025-04-18T08:06:18Z</dcterms:modified>
</cp:coreProperties>
</file>