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300" r:id="rId4"/>
    <p:sldId id="271" r:id="rId5"/>
    <p:sldId id="288" r:id="rId6"/>
    <p:sldId id="291" r:id="rId7"/>
    <p:sldId id="289" r:id="rId8"/>
    <p:sldId id="266" r:id="rId9"/>
    <p:sldId id="277" r:id="rId10"/>
    <p:sldId id="278" r:id="rId11"/>
    <p:sldId id="279" r:id="rId12"/>
    <p:sldId id="280" r:id="rId13"/>
    <p:sldId id="281" r:id="rId14"/>
    <p:sldId id="276" r:id="rId15"/>
    <p:sldId id="297" r:id="rId16"/>
    <p:sldId id="296" r:id="rId17"/>
    <p:sldId id="301" r:id="rId18"/>
    <p:sldId id="30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D980-0C63-4996-B3F9-7F67F5BB853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B03C-FD89-499C-8D45-C9F7C32A0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ĐÀO TẠO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THỦY TIÊN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736502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T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BẠN MỚI”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- 4 Tuổi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 Thị Thanh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562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 HỌC :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Tổng hợp Thanh\bài giảng pp tháng 9\logo_trường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Bạn </a:t>
            </a:r>
            <a:r>
              <a:rPr lang="pt-BR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đến trường có điều gì lạ?  Em đã làm gì giúp bạn?</a:t>
            </a:r>
            <a:endParaRPr lang="en-US" sz="32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8153400" cy="1752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4: Qua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6-Point Star 3">
            <a:hlinkClick r:id="rId3" action="ppaction://hlinksldjump"/>
          </p:cNvPr>
          <p:cNvSpPr/>
          <p:nvPr/>
        </p:nvSpPr>
        <p:spPr>
          <a:xfrm>
            <a:off x="7010400" y="5638800"/>
            <a:ext cx="1524000" cy="1066800"/>
          </a:xfrm>
          <a:prstGeom prst="star6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620000" y="5638800"/>
            <a:ext cx="1143000" cy="699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âu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rot="10800000">
            <a:off x="7581900" y="5919216"/>
            <a:ext cx="914400" cy="838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13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620000" y="5638800"/>
            <a:ext cx="1143000" cy="699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âu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rot="10800000">
            <a:off x="7974273" y="5257800"/>
            <a:ext cx="914400" cy="762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81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620000" y="5638800"/>
            <a:ext cx="1143000" cy="699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âu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 rot="10800000">
            <a:off x="7958452" y="5174742"/>
            <a:ext cx="838200" cy="9281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54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6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762000"/>
            <a:ext cx="31242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 </a:t>
            </a: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r>
              <a:rPr lang="pt-BR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SG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8070" name="Picture 6" descr="66_10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-8340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66_102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-83403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470503" y="2280480"/>
            <a:ext cx="8228013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TC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SG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SG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333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51111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5146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ô và m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362200"/>
            <a:ext cx="762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  <a:p>
            <a:endParaRPr lang="en-US" dirty="0"/>
          </a:p>
        </p:txBody>
      </p:sp>
      <p:pic>
        <p:nvPicPr>
          <p:cNvPr id="5" name="mix_1m25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781800" cy="2895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SG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667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LẦN 2 QUA HÌNH ẢNH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226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7" y="0"/>
            <a:ext cx="916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362200"/>
            <a:ext cx="617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 DẪN ĐÀM THOẠI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-14785" y="1056655"/>
            <a:ext cx="4611624" cy="2819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76200" y="1151930"/>
            <a:ext cx="457200" cy="53644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670714" y="1056655"/>
            <a:ext cx="4473286" cy="28129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8674603" y="1151930"/>
            <a:ext cx="457200" cy="5364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0" y="3855938"/>
            <a:ext cx="4642100" cy="29260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1" y="6172200"/>
            <a:ext cx="457200" cy="536448"/>
          </a:xfrm>
          <a:prstGeom prst="hear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684362" y="3923130"/>
            <a:ext cx="4487590" cy="294169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8610600" y="6172200"/>
            <a:ext cx="457200" cy="536448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3407" y="228600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Ô CỬA BÍ MẬT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5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6" grpId="1" animBg="1"/>
      <p:bldP spid="7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189</Words>
  <Application>Microsoft Office PowerPoint</Application>
  <PresentationFormat>On-screen Show (4:3)</PresentationFormat>
  <Paragraphs>23</Paragraphs>
  <Slides>19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33</cp:revision>
  <dcterms:created xsi:type="dcterms:W3CDTF">2021-12-04T04:01:47Z</dcterms:created>
  <dcterms:modified xsi:type="dcterms:W3CDTF">2025-04-17T08:24:42Z</dcterms:modified>
</cp:coreProperties>
</file>