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57" r:id="rId3"/>
    <p:sldId id="260" r:id="rId4"/>
    <p:sldId id="265" r:id="rId5"/>
    <p:sldId id="268" r:id="rId6"/>
    <p:sldId id="266" r:id="rId7"/>
    <p:sldId id="259" r:id="rId8"/>
    <p:sldId id="261" r:id="rId9"/>
    <p:sldId id="272" r:id="rId10"/>
    <p:sldId id="267" r:id="rId11"/>
    <p:sldId id="273" r:id="rId12"/>
    <p:sldId id="275" r:id="rId13"/>
    <p:sldId id="283" r:id="rId14"/>
    <p:sldId id="282" r:id="rId15"/>
    <p:sldId id="285" r:id="rId16"/>
    <p:sldId id="278" r:id="rId17"/>
    <p:sldId id="280" r:id="rId18"/>
    <p:sldId id="277" r:id="rId19"/>
    <p:sldId id="27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1BA55-2743-4042-B9FD-E19D60D096C4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2D6B8-30D0-4A59-AC7A-2854EA2FA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D7D59-6FDC-4AB5-9087-2912A55E600C}" type="slidenum">
              <a:rPr lang="vi-VN" smtClean="0"/>
              <a:pPr/>
              <a:t>15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D7D59-6FDC-4AB5-9087-2912A55E600C}" type="slidenum">
              <a:rPr lang="vi-VN" smtClean="0"/>
              <a:pPr/>
              <a:t>19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05C0-9161-4365-B074-2087BDFE84A8}" type="datetimeFigureOut">
              <a:rPr lang="en-US" smtClean="0"/>
              <a:pPr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4694-D235-48BD-9A5E-9129B31CC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Various%20Artists%20-%20Boom_%20Boom_%20Boom_%20Boom.mp3" TargetMode="External"/><Relationship Id="rId1" Type="http://schemas.openxmlformats.org/officeDocument/2006/relationships/audio" Target="file:///H:\005%20dau%20bep.mp3" TargetMode="Externa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Cac%20bai%20hat%20thieu%20nhi\Em%20di%20qua%20nga%20tu%20duong%20pho%20(Hoang%20Van%20Yen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Cac%20bai%20hat%20thieu%20nhi\Em%20di%20qua%20nga%20tu%20duong%20pho%20(Hoang%20Van%20Yen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2000"/>
            <a:ext cx="5663346" cy="94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25" y="1556792"/>
            <a:ext cx="1146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7313" y="2780928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g,y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5 -6 tuổi</a:t>
            </a: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MGL A3</a:t>
            </a:r>
          </a:p>
          <a:p>
            <a:pPr lvl="0" algn="ctr">
              <a:spcBef>
                <a:spcPct val="20000"/>
              </a:spcBef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30-35 phút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61053"/>
            <a:ext cx="3078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85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731615">
            <a:off x="4212412" y="1181297"/>
            <a:ext cx="1595573" cy="5199449"/>
          </a:xfrm>
          <a:custGeom>
            <a:avLst/>
            <a:gdLst>
              <a:gd name="connsiteX0" fmla="*/ 0 w 1560509"/>
              <a:gd name="connsiteY0" fmla="*/ 5827926 h 5827926"/>
              <a:gd name="connsiteX1" fmla="*/ 622518 w 1560509"/>
              <a:gd name="connsiteY1" fmla="*/ 0 h 5827926"/>
              <a:gd name="connsiteX2" fmla="*/ 1560509 w 1560509"/>
              <a:gd name="connsiteY2" fmla="*/ 0 h 5827926"/>
              <a:gd name="connsiteX3" fmla="*/ 937991 w 1560509"/>
              <a:gd name="connsiteY3" fmla="*/ 5827926 h 5827926"/>
              <a:gd name="connsiteX4" fmla="*/ 0 w 1560509"/>
              <a:gd name="connsiteY4" fmla="*/ 5827926 h 5827926"/>
              <a:gd name="connsiteX0" fmla="*/ 0 w 1560601"/>
              <a:gd name="connsiteY0" fmla="*/ 5864029 h 5864029"/>
              <a:gd name="connsiteX1" fmla="*/ 622518 w 1560601"/>
              <a:gd name="connsiteY1" fmla="*/ 36103 h 5864029"/>
              <a:gd name="connsiteX2" fmla="*/ 1560601 w 1560601"/>
              <a:gd name="connsiteY2" fmla="*/ 0 h 5864029"/>
              <a:gd name="connsiteX3" fmla="*/ 937991 w 1560601"/>
              <a:gd name="connsiteY3" fmla="*/ 5864029 h 5864029"/>
              <a:gd name="connsiteX4" fmla="*/ 0 w 1560601"/>
              <a:gd name="connsiteY4" fmla="*/ 5864029 h 5864029"/>
              <a:gd name="connsiteX0" fmla="*/ 0 w 1546929"/>
              <a:gd name="connsiteY0" fmla="*/ 5973642 h 5973642"/>
              <a:gd name="connsiteX1" fmla="*/ 622518 w 1546929"/>
              <a:gd name="connsiteY1" fmla="*/ 145716 h 5973642"/>
              <a:gd name="connsiteX2" fmla="*/ 1546929 w 1546929"/>
              <a:gd name="connsiteY2" fmla="*/ 0 h 5973642"/>
              <a:gd name="connsiteX3" fmla="*/ 937991 w 1546929"/>
              <a:gd name="connsiteY3" fmla="*/ 5973642 h 5973642"/>
              <a:gd name="connsiteX4" fmla="*/ 0 w 1546929"/>
              <a:gd name="connsiteY4" fmla="*/ 5973642 h 59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29" h="5973642">
                <a:moveTo>
                  <a:pt x="0" y="5973642"/>
                </a:moveTo>
                <a:lnTo>
                  <a:pt x="622518" y="145716"/>
                </a:lnTo>
                <a:lnTo>
                  <a:pt x="1546929" y="0"/>
                </a:lnTo>
                <a:lnTo>
                  <a:pt x="937991" y="5973642"/>
                </a:lnTo>
                <a:lnTo>
                  <a:pt x="0" y="59736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091871">
            <a:off x="3407079" y="999278"/>
            <a:ext cx="1222500" cy="3415259"/>
          </a:xfrm>
          <a:custGeom>
            <a:avLst/>
            <a:gdLst>
              <a:gd name="connsiteX0" fmla="*/ 0 w 1223819"/>
              <a:gd name="connsiteY0" fmla="*/ 3435072 h 3435072"/>
              <a:gd name="connsiteX1" fmla="*/ 305955 w 1223819"/>
              <a:gd name="connsiteY1" fmla="*/ 0 h 3435072"/>
              <a:gd name="connsiteX2" fmla="*/ 1223819 w 1223819"/>
              <a:gd name="connsiteY2" fmla="*/ 0 h 3435072"/>
              <a:gd name="connsiteX3" fmla="*/ 917864 w 1223819"/>
              <a:gd name="connsiteY3" fmla="*/ 3435072 h 3435072"/>
              <a:gd name="connsiteX4" fmla="*/ 0 w 1223819"/>
              <a:gd name="connsiteY4" fmla="*/ 3435072 h 3435072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799081"/>
              <a:gd name="connsiteX1" fmla="*/ 305955 w 1223819"/>
              <a:gd name="connsiteY1" fmla="*/ 0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799081"/>
              <a:gd name="connsiteX1" fmla="*/ 233324 w 1223819"/>
              <a:gd name="connsiteY1" fmla="*/ 959428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975343"/>
              <a:gd name="connsiteX1" fmla="*/ 233324 w 1223819"/>
              <a:gd name="connsiteY1" fmla="*/ 959428 h 3975343"/>
              <a:gd name="connsiteX2" fmla="*/ 1223819 w 1223819"/>
              <a:gd name="connsiteY2" fmla="*/ 0 h 3975343"/>
              <a:gd name="connsiteX3" fmla="*/ 917864 w 1223819"/>
              <a:gd name="connsiteY3" fmla="*/ 3435072 h 3975343"/>
              <a:gd name="connsiteX4" fmla="*/ 950825 w 1223819"/>
              <a:gd name="connsiteY4" fmla="*/ 3975343 h 3975343"/>
              <a:gd name="connsiteX5" fmla="*/ 0 w 1223819"/>
              <a:gd name="connsiteY5" fmla="*/ 3435072 h 3975343"/>
              <a:gd name="connsiteX0" fmla="*/ 0 w 1223819"/>
              <a:gd name="connsiteY0" fmla="*/ 3435072 h 3931837"/>
              <a:gd name="connsiteX1" fmla="*/ 233324 w 1223819"/>
              <a:gd name="connsiteY1" fmla="*/ 95942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931837"/>
              <a:gd name="connsiteX1" fmla="*/ 237444 w 1223819"/>
              <a:gd name="connsiteY1" fmla="*/ 108807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19" h="3931837">
                <a:moveTo>
                  <a:pt x="0" y="3435072"/>
                </a:moveTo>
                <a:lnTo>
                  <a:pt x="237444" y="1088078"/>
                </a:lnTo>
                <a:lnTo>
                  <a:pt x="1223819" y="0"/>
                </a:lnTo>
                <a:lnTo>
                  <a:pt x="917864" y="3435072"/>
                </a:lnTo>
                <a:cubicBezTo>
                  <a:pt x="889077" y="3595389"/>
                  <a:pt x="884962" y="3677466"/>
                  <a:pt x="854009" y="3931837"/>
                </a:cubicBezTo>
                <a:lnTo>
                  <a:pt x="0" y="34350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304800"/>
            <a:ext cx="857250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3900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278">
            <a:off x="8228665" y="4058255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1843" y="-686508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66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9" y="413461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572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62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71600" y="1295400"/>
            <a:ext cx="208582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Y</a:t>
            </a:r>
            <a:endParaRPr lang="en-US" sz="23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-1066800"/>
            <a:ext cx="2028119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 smtClean="0">
                <a:solidFill>
                  <a:srgbClr val="0070C0"/>
                </a:solidFill>
                <a:latin typeface=".VnCommercial Script" pitchFamily="34" charset="0"/>
                <a:cs typeface="Times New Roman" pitchFamily="18" charset="0"/>
              </a:rPr>
              <a:t>y</a:t>
            </a:r>
            <a:endParaRPr lang="en-US" sz="41300" dirty="0">
              <a:solidFill>
                <a:srgbClr val="0070C0"/>
              </a:solidFill>
              <a:latin typeface=".VnCommercial Scrip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762000"/>
            <a:ext cx="196239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  <a:endParaRPr lang="en-US" sz="239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00" y="-457200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  <a:endParaRPr lang="vi-VN" sz="3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19600" y="-990600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 rot="731615">
            <a:off x="2873696" y="1152831"/>
            <a:ext cx="1269365" cy="4257396"/>
          </a:xfrm>
          <a:custGeom>
            <a:avLst/>
            <a:gdLst>
              <a:gd name="connsiteX0" fmla="*/ 0 w 1560509"/>
              <a:gd name="connsiteY0" fmla="*/ 5827926 h 5827926"/>
              <a:gd name="connsiteX1" fmla="*/ 622518 w 1560509"/>
              <a:gd name="connsiteY1" fmla="*/ 0 h 5827926"/>
              <a:gd name="connsiteX2" fmla="*/ 1560509 w 1560509"/>
              <a:gd name="connsiteY2" fmla="*/ 0 h 5827926"/>
              <a:gd name="connsiteX3" fmla="*/ 937991 w 1560509"/>
              <a:gd name="connsiteY3" fmla="*/ 5827926 h 5827926"/>
              <a:gd name="connsiteX4" fmla="*/ 0 w 1560509"/>
              <a:gd name="connsiteY4" fmla="*/ 5827926 h 5827926"/>
              <a:gd name="connsiteX0" fmla="*/ 0 w 1560601"/>
              <a:gd name="connsiteY0" fmla="*/ 5864029 h 5864029"/>
              <a:gd name="connsiteX1" fmla="*/ 622518 w 1560601"/>
              <a:gd name="connsiteY1" fmla="*/ 36103 h 5864029"/>
              <a:gd name="connsiteX2" fmla="*/ 1560601 w 1560601"/>
              <a:gd name="connsiteY2" fmla="*/ 0 h 5864029"/>
              <a:gd name="connsiteX3" fmla="*/ 937991 w 1560601"/>
              <a:gd name="connsiteY3" fmla="*/ 5864029 h 5864029"/>
              <a:gd name="connsiteX4" fmla="*/ 0 w 1560601"/>
              <a:gd name="connsiteY4" fmla="*/ 5864029 h 5864029"/>
              <a:gd name="connsiteX0" fmla="*/ 0 w 1546929"/>
              <a:gd name="connsiteY0" fmla="*/ 5973642 h 5973642"/>
              <a:gd name="connsiteX1" fmla="*/ 622518 w 1546929"/>
              <a:gd name="connsiteY1" fmla="*/ 145716 h 5973642"/>
              <a:gd name="connsiteX2" fmla="*/ 1546929 w 1546929"/>
              <a:gd name="connsiteY2" fmla="*/ 0 h 5973642"/>
              <a:gd name="connsiteX3" fmla="*/ 937991 w 1546929"/>
              <a:gd name="connsiteY3" fmla="*/ 5973642 h 5973642"/>
              <a:gd name="connsiteX4" fmla="*/ 0 w 1546929"/>
              <a:gd name="connsiteY4" fmla="*/ 5973642 h 59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29" h="5973642">
                <a:moveTo>
                  <a:pt x="0" y="5973642"/>
                </a:moveTo>
                <a:lnTo>
                  <a:pt x="622518" y="145716"/>
                </a:lnTo>
                <a:lnTo>
                  <a:pt x="1546929" y="0"/>
                </a:lnTo>
                <a:lnTo>
                  <a:pt x="937991" y="5973642"/>
                </a:lnTo>
                <a:lnTo>
                  <a:pt x="0" y="59736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9271992">
            <a:off x="2223203" y="986117"/>
            <a:ext cx="951319" cy="2923511"/>
          </a:xfrm>
          <a:custGeom>
            <a:avLst/>
            <a:gdLst>
              <a:gd name="connsiteX0" fmla="*/ 0 w 1223819"/>
              <a:gd name="connsiteY0" fmla="*/ 3435072 h 3435072"/>
              <a:gd name="connsiteX1" fmla="*/ 305955 w 1223819"/>
              <a:gd name="connsiteY1" fmla="*/ 0 h 3435072"/>
              <a:gd name="connsiteX2" fmla="*/ 1223819 w 1223819"/>
              <a:gd name="connsiteY2" fmla="*/ 0 h 3435072"/>
              <a:gd name="connsiteX3" fmla="*/ 917864 w 1223819"/>
              <a:gd name="connsiteY3" fmla="*/ 3435072 h 3435072"/>
              <a:gd name="connsiteX4" fmla="*/ 0 w 1223819"/>
              <a:gd name="connsiteY4" fmla="*/ 3435072 h 3435072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799081"/>
              <a:gd name="connsiteX1" fmla="*/ 305955 w 1223819"/>
              <a:gd name="connsiteY1" fmla="*/ 0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799081"/>
              <a:gd name="connsiteX1" fmla="*/ 233324 w 1223819"/>
              <a:gd name="connsiteY1" fmla="*/ 959428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975343"/>
              <a:gd name="connsiteX1" fmla="*/ 233324 w 1223819"/>
              <a:gd name="connsiteY1" fmla="*/ 959428 h 3975343"/>
              <a:gd name="connsiteX2" fmla="*/ 1223819 w 1223819"/>
              <a:gd name="connsiteY2" fmla="*/ 0 h 3975343"/>
              <a:gd name="connsiteX3" fmla="*/ 917864 w 1223819"/>
              <a:gd name="connsiteY3" fmla="*/ 3435072 h 3975343"/>
              <a:gd name="connsiteX4" fmla="*/ 950825 w 1223819"/>
              <a:gd name="connsiteY4" fmla="*/ 3975343 h 3975343"/>
              <a:gd name="connsiteX5" fmla="*/ 0 w 1223819"/>
              <a:gd name="connsiteY5" fmla="*/ 3435072 h 3975343"/>
              <a:gd name="connsiteX0" fmla="*/ 0 w 1223819"/>
              <a:gd name="connsiteY0" fmla="*/ 3435072 h 3931837"/>
              <a:gd name="connsiteX1" fmla="*/ 233324 w 1223819"/>
              <a:gd name="connsiteY1" fmla="*/ 95942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931837"/>
              <a:gd name="connsiteX1" fmla="*/ 237444 w 1223819"/>
              <a:gd name="connsiteY1" fmla="*/ 108807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814289"/>
              <a:gd name="connsiteX1" fmla="*/ 237444 w 1223819"/>
              <a:gd name="connsiteY1" fmla="*/ 1088078 h 3814289"/>
              <a:gd name="connsiteX2" fmla="*/ 1223819 w 1223819"/>
              <a:gd name="connsiteY2" fmla="*/ 0 h 3814289"/>
              <a:gd name="connsiteX3" fmla="*/ 917864 w 1223819"/>
              <a:gd name="connsiteY3" fmla="*/ 3435072 h 3814289"/>
              <a:gd name="connsiteX4" fmla="*/ 850547 w 1223819"/>
              <a:gd name="connsiteY4" fmla="*/ 3814289 h 3814289"/>
              <a:gd name="connsiteX5" fmla="*/ 0 w 1223819"/>
              <a:gd name="connsiteY5" fmla="*/ 3435072 h 3814289"/>
              <a:gd name="connsiteX0" fmla="*/ 0 w 1223819"/>
              <a:gd name="connsiteY0" fmla="*/ 3435072 h 3808578"/>
              <a:gd name="connsiteX1" fmla="*/ 237444 w 1223819"/>
              <a:gd name="connsiteY1" fmla="*/ 1088078 h 3808578"/>
              <a:gd name="connsiteX2" fmla="*/ 1223819 w 1223819"/>
              <a:gd name="connsiteY2" fmla="*/ 0 h 3808578"/>
              <a:gd name="connsiteX3" fmla="*/ 917864 w 1223819"/>
              <a:gd name="connsiteY3" fmla="*/ 3435072 h 3808578"/>
              <a:gd name="connsiteX4" fmla="*/ 872041 w 1223819"/>
              <a:gd name="connsiteY4" fmla="*/ 3808578 h 3808578"/>
              <a:gd name="connsiteX5" fmla="*/ 0 w 1223819"/>
              <a:gd name="connsiteY5" fmla="*/ 3435072 h 38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19" h="3808578">
                <a:moveTo>
                  <a:pt x="0" y="3435072"/>
                </a:moveTo>
                <a:lnTo>
                  <a:pt x="237444" y="1088078"/>
                </a:lnTo>
                <a:lnTo>
                  <a:pt x="1223819" y="0"/>
                </a:lnTo>
                <a:lnTo>
                  <a:pt x="917864" y="3435072"/>
                </a:lnTo>
                <a:cubicBezTo>
                  <a:pt x="889077" y="3595389"/>
                  <a:pt x="902994" y="3554207"/>
                  <a:pt x="872041" y="3808578"/>
                </a:cubicBezTo>
                <a:lnTo>
                  <a:pt x="0" y="34350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86750" y="304800"/>
            <a:ext cx="857250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239000" y="-762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278">
            <a:off x="8228665" y="4058255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91843" y="-686508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66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9" y="413461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572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9" descr="Pictureh«ah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162800" y="5238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 rot="16200000">
            <a:off x="3995150" y="1643650"/>
            <a:ext cx="3809999" cy="3113499"/>
          </a:xfrm>
          <a:custGeom>
            <a:avLst/>
            <a:gdLst>
              <a:gd name="connsiteX0" fmla="*/ 0 w 3124200"/>
              <a:gd name="connsiteY0" fmla="*/ 0 h 1219200"/>
              <a:gd name="connsiteX1" fmla="*/ 609600 w 3124200"/>
              <a:gd name="connsiteY1" fmla="*/ 0 h 1219200"/>
              <a:gd name="connsiteX2" fmla="*/ 609600 w 3124200"/>
              <a:gd name="connsiteY2" fmla="*/ 609600 h 1219200"/>
              <a:gd name="connsiteX3" fmla="*/ 3124200 w 3124200"/>
              <a:gd name="connsiteY3" fmla="*/ 609600 h 1219200"/>
              <a:gd name="connsiteX4" fmla="*/ 3124200 w 3124200"/>
              <a:gd name="connsiteY4" fmla="*/ 1219200 h 1219200"/>
              <a:gd name="connsiteX5" fmla="*/ 0 w 3124200"/>
              <a:gd name="connsiteY5" fmla="*/ 1219200 h 1219200"/>
              <a:gd name="connsiteX6" fmla="*/ 0 w 3124200"/>
              <a:gd name="connsiteY6" fmla="*/ 0 h 12192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1879422 w 4355922"/>
              <a:gd name="connsiteY0" fmla="*/ 0 h 2721914"/>
              <a:gd name="connsiteX1" fmla="*/ 1841322 w 4355922"/>
              <a:gd name="connsiteY1" fmla="*/ 1257300 h 2721914"/>
              <a:gd name="connsiteX2" fmla="*/ 1841322 w 4355922"/>
              <a:gd name="connsiteY2" fmla="*/ 1866900 h 2721914"/>
              <a:gd name="connsiteX3" fmla="*/ 4355922 w 4355922"/>
              <a:gd name="connsiteY3" fmla="*/ 1866900 h 2721914"/>
              <a:gd name="connsiteX4" fmla="*/ 4355922 w 4355922"/>
              <a:gd name="connsiteY4" fmla="*/ 2476500 h 2721914"/>
              <a:gd name="connsiteX5" fmla="*/ 1231722 w 4355922"/>
              <a:gd name="connsiteY5" fmla="*/ 2476500 h 2721914"/>
              <a:gd name="connsiteX6" fmla="*/ 1879422 w 4355922"/>
              <a:gd name="connsiteY6" fmla="*/ 0 h 2721914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615494 w 4091994"/>
              <a:gd name="connsiteY0" fmla="*/ 0 h 2476500"/>
              <a:gd name="connsiteX1" fmla="*/ 1577394 w 4091994"/>
              <a:gd name="connsiteY1" fmla="*/ 1257300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92692 w 4091994"/>
              <a:gd name="connsiteY1" fmla="*/ 1272594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360737 w 4091994"/>
              <a:gd name="connsiteY2" fmla="*/ 1767222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292186 w 4091994"/>
              <a:gd name="connsiteY2" fmla="*/ 1889169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757340 w 4233840"/>
              <a:gd name="connsiteY0" fmla="*/ 39956 h 2516456"/>
              <a:gd name="connsiteX1" fmla="*/ 980187 w 4233840"/>
              <a:gd name="connsiteY1" fmla="*/ 1510697 h 2516456"/>
              <a:gd name="connsiteX2" fmla="*/ 1434032 w 4233840"/>
              <a:gd name="connsiteY2" fmla="*/ 1929125 h 2516456"/>
              <a:gd name="connsiteX3" fmla="*/ 1719240 w 4233840"/>
              <a:gd name="connsiteY3" fmla="*/ 1906856 h 2516456"/>
              <a:gd name="connsiteX4" fmla="*/ 4233840 w 4233840"/>
              <a:gd name="connsiteY4" fmla="*/ 1906856 h 2516456"/>
              <a:gd name="connsiteX5" fmla="*/ 4233840 w 4233840"/>
              <a:gd name="connsiteY5" fmla="*/ 2516456 h 2516456"/>
              <a:gd name="connsiteX6" fmla="*/ 1109640 w 4233840"/>
              <a:gd name="connsiteY6" fmla="*/ 2516456 h 2516456"/>
              <a:gd name="connsiteX7" fmla="*/ 141846 w 4233840"/>
              <a:gd name="connsiteY7" fmla="*/ 1682638 h 2516456"/>
              <a:gd name="connsiteX8" fmla="*/ 571011 w 4233840"/>
              <a:gd name="connsiteY8" fmla="*/ 478508 h 2516456"/>
              <a:gd name="connsiteX9" fmla="*/ 1757340 w 4233840"/>
              <a:gd name="connsiteY9" fmla="*/ 39956 h 2516456"/>
              <a:gd name="connsiteX0" fmla="*/ 1739734 w 4233840"/>
              <a:gd name="connsiteY0" fmla="*/ 39956 h 2303608"/>
              <a:gd name="connsiteX1" fmla="*/ 980187 w 4233840"/>
              <a:gd name="connsiteY1" fmla="*/ 1297849 h 2303608"/>
              <a:gd name="connsiteX2" fmla="*/ 1434032 w 4233840"/>
              <a:gd name="connsiteY2" fmla="*/ 1716277 h 2303608"/>
              <a:gd name="connsiteX3" fmla="*/ 1719240 w 4233840"/>
              <a:gd name="connsiteY3" fmla="*/ 1694008 h 2303608"/>
              <a:gd name="connsiteX4" fmla="*/ 4233840 w 4233840"/>
              <a:gd name="connsiteY4" fmla="*/ 1694008 h 2303608"/>
              <a:gd name="connsiteX5" fmla="*/ 4233840 w 4233840"/>
              <a:gd name="connsiteY5" fmla="*/ 2303608 h 2303608"/>
              <a:gd name="connsiteX6" fmla="*/ 1109640 w 4233840"/>
              <a:gd name="connsiteY6" fmla="*/ 2303608 h 2303608"/>
              <a:gd name="connsiteX7" fmla="*/ 141846 w 4233840"/>
              <a:gd name="connsiteY7" fmla="*/ 1469790 h 2303608"/>
              <a:gd name="connsiteX8" fmla="*/ 571011 w 4233840"/>
              <a:gd name="connsiteY8" fmla="*/ 265660 h 2303608"/>
              <a:gd name="connsiteX9" fmla="*/ 1739734 w 4233840"/>
              <a:gd name="connsiteY9" fmla="*/ 39956 h 2303608"/>
              <a:gd name="connsiteX0" fmla="*/ 1595210 w 4089316"/>
              <a:gd name="connsiteY0" fmla="*/ 39956 h 2303608"/>
              <a:gd name="connsiteX1" fmla="*/ 835663 w 4089316"/>
              <a:gd name="connsiteY1" fmla="*/ 1297849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595210 w 4089316"/>
              <a:gd name="connsiteY0" fmla="*/ 39956 h 2303608"/>
              <a:gd name="connsiteX1" fmla="*/ 984125 w 4089316"/>
              <a:gd name="connsiteY1" fmla="*/ 1276303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667472 w 4089316"/>
              <a:gd name="connsiteY0" fmla="*/ 39956 h 2325154"/>
              <a:gd name="connsiteX1" fmla="*/ 984125 w 4089316"/>
              <a:gd name="connsiteY1" fmla="*/ 1297849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369507 w 4089316"/>
              <a:gd name="connsiteY0" fmla="*/ 39956 h 2281273"/>
              <a:gd name="connsiteX1" fmla="*/ 762360 w 4089316"/>
              <a:gd name="connsiteY1" fmla="*/ 1221649 h 2281273"/>
              <a:gd name="connsiteX2" fmla="*/ 1289508 w 4089316"/>
              <a:gd name="connsiteY2" fmla="*/ 1693942 h 2281273"/>
              <a:gd name="connsiteX3" fmla="*/ 1287483 w 4089316"/>
              <a:gd name="connsiteY3" fmla="*/ 1676400 h 2281273"/>
              <a:gd name="connsiteX4" fmla="*/ 1574716 w 4089316"/>
              <a:gd name="connsiteY4" fmla="*/ 1671673 h 2281273"/>
              <a:gd name="connsiteX5" fmla="*/ 4089316 w 4089316"/>
              <a:gd name="connsiteY5" fmla="*/ 1671673 h 2281273"/>
              <a:gd name="connsiteX6" fmla="*/ 4089316 w 4089316"/>
              <a:gd name="connsiteY6" fmla="*/ 2281273 h 2281273"/>
              <a:gd name="connsiteX7" fmla="*/ 965116 w 4089316"/>
              <a:gd name="connsiteY7" fmla="*/ 2281273 h 2281273"/>
              <a:gd name="connsiteX8" fmla="*/ 141846 w 4089316"/>
              <a:gd name="connsiteY8" fmla="*/ 1498171 h 2281273"/>
              <a:gd name="connsiteX9" fmla="*/ 426487 w 4089316"/>
              <a:gd name="connsiteY9" fmla="*/ 243325 h 2281273"/>
              <a:gd name="connsiteX10" fmla="*/ 1369507 w 4089316"/>
              <a:gd name="connsiteY10" fmla="*/ 39956 h 2281273"/>
              <a:gd name="connsiteX0" fmla="*/ 1369507 w 4089316"/>
              <a:gd name="connsiteY0" fmla="*/ 153719 h 2395036"/>
              <a:gd name="connsiteX1" fmla="*/ 762360 w 4089316"/>
              <a:gd name="connsiteY1" fmla="*/ 1335412 h 2395036"/>
              <a:gd name="connsiteX2" fmla="*/ 1289508 w 4089316"/>
              <a:gd name="connsiteY2" fmla="*/ 1807705 h 2395036"/>
              <a:gd name="connsiteX3" fmla="*/ 1287483 w 4089316"/>
              <a:gd name="connsiteY3" fmla="*/ 1790163 h 2395036"/>
              <a:gd name="connsiteX4" fmla="*/ 1574716 w 4089316"/>
              <a:gd name="connsiteY4" fmla="*/ 1785436 h 2395036"/>
              <a:gd name="connsiteX5" fmla="*/ 4089316 w 4089316"/>
              <a:gd name="connsiteY5" fmla="*/ 1785436 h 2395036"/>
              <a:gd name="connsiteX6" fmla="*/ 4089316 w 4089316"/>
              <a:gd name="connsiteY6" fmla="*/ 2395036 h 2395036"/>
              <a:gd name="connsiteX7" fmla="*/ 965116 w 4089316"/>
              <a:gd name="connsiteY7" fmla="*/ 2395036 h 2395036"/>
              <a:gd name="connsiteX8" fmla="*/ 141846 w 4089316"/>
              <a:gd name="connsiteY8" fmla="*/ 1611934 h 2395036"/>
              <a:gd name="connsiteX9" fmla="*/ 426487 w 4089316"/>
              <a:gd name="connsiteY9" fmla="*/ 357088 h 2395036"/>
              <a:gd name="connsiteX10" fmla="*/ 1369507 w 4089316"/>
              <a:gd name="connsiteY10" fmla="*/ 153719 h 2395036"/>
              <a:gd name="connsiteX0" fmla="*/ 1265201 w 4089316"/>
              <a:gd name="connsiteY0" fmla="*/ 153719 h 2316214"/>
              <a:gd name="connsiteX1" fmla="*/ 762360 w 4089316"/>
              <a:gd name="connsiteY1" fmla="*/ 1256590 h 2316214"/>
              <a:gd name="connsiteX2" fmla="*/ 1289508 w 4089316"/>
              <a:gd name="connsiteY2" fmla="*/ 1728883 h 2316214"/>
              <a:gd name="connsiteX3" fmla="*/ 1287483 w 4089316"/>
              <a:gd name="connsiteY3" fmla="*/ 1711341 h 2316214"/>
              <a:gd name="connsiteX4" fmla="*/ 1574716 w 4089316"/>
              <a:gd name="connsiteY4" fmla="*/ 1706614 h 2316214"/>
              <a:gd name="connsiteX5" fmla="*/ 4089316 w 4089316"/>
              <a:gd name="connsiteY5" fmla="*/ 1706614 h 2316214"/>
              <a:gd name="connsiteX6" fmla="*/ 4089316 w 4089316"/>
              <a:gd name="connsiteY6" fmla="*/ 2316214 h 2316214"/>
              <a:gd name="connsiteX7" fmla="*/ 965116 w 4089316"/>
              <a:gd name="connsiteY7" fmla="*/ 2316214 h 2316214"/>
              <a:gd name="connsiteX8" fmla="*/ 141846 w 4089316"/>
              <a:gd name="connsiteY8" fmla="*/ 1533112 h 2316214"/>
              <a:gd name="connsiteX9" fmla="*/ 426487 w 4089316"/>
              <a:gd name="connsiteY9" fmla="*/ 278266 h 2316214"/>
              <a:gd name="connsiteX10" fmla="*/ 1265201 w 4089316"/>
              <a:gd name="connsiteY10" fmla="*/ 153719 h 2316214"/>
              <a:gd name="connsiteX0" fmla="*/ 1265201 w 4089316"/>
              <a:gd name="connsiteY0" fmla="*/ 345829 h 2508324"/>
              <a:gd name="connsiteX1" fmla="*/ 762360 w 4089316"/>
              <a:gd name="connsiteY1" fmla="*/ 1448700 h 2508324"/>
              <a:gd name="connsiteX2" fmla="*/ 1289508 w 4089316"/>
              <a:gd name="connsiteY2" fmla="*/ 1920993 h 2508324"/>
              <a:gd name="connsiteX3" fmla="*/ 1287483 w 4089316"/>
              <a:gd name="connsiteY3" fmla="*/ 1903451 h 2508324"/>
              <a:gd name="connsiteX4" fmla="*/ 1574716 w 4089316"/>
              <a:gd name="connsiteY4" fmla="*/ 1898724 h 2508324"/>
              <a:gd name="connsiteX5" fmla="*/ 4089316 w 4089316"/>
              <a:gd name="connsiteY5" fmla="*/ 1898724 h 2508324"/>
              <a:gd name="connsiteX6" fmla="*/ 4089316 w 4089316"/>
              <a:gd name="connsiteY6" fmla="*/ 2508324 h 2508324"/>
              <a:gd name="connsiteX7" fmla="*/ 965116 w 4089316"/>
              <a:gd name="connsiteY7" fmla="*/ 2508324 h 2508324"/>
              <a:gd name="connsiteX8" fmla="*/ 141846 w 4089316"/>
              <a:gd name="connsiteY8" fmla="*/ 1725222 h 2508324"/>
              <a:gd name="connsiteX9" fmla="*/ 426487 w 4089316"/>
              <a:gd name="connsiteY9" fmla="*/ 470376 h 2508324"/>
              <a:gd name="connsiteX10" fmla="*/ 1265201 w 4089316"/>
              <a:gd name="connsiteY10" fmla="*/ 345829 h 2508324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426487 w 4089316"/>
              <a:gd name="connsiteY9" fmla="*/ 441880 h 2479828"/>
              <a:gd name="connsiteX10" fmla="*/ 1211221 w 4089316"/>
              <a:gd name="connsiteY10" fmla="*/ 345829 h 2479828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386755 w 4089316"/>
              <a:gd name="connsiteY9" fmla="*/ 379928 h 2479828"/>
              <a:gd name="connsiteX10" fmla="*/ 1211221 w 4089316"/>
              <a:gd name="connsiteY10" fmla="*/ 345829 h 2479828"/>
              <a:gd name="connsiteX0" fmla="*/ 1323889 w 4089316"/>
              <a:gd name="connsiteY0" fmla="*/ 345829 h 2313180"/>
              <a:gd name="connsiteX1" fmla="*/ 762360 w 4089316"/>
              <a:gd name="connsiteY1" fmla="*/ 1253556 h 2313180"/>
              <a:gd name="connsiteX2" fmla="*/ 1289508 w 4089316"/>
              <a:gd name="connsiteY2" fmla="*/ 1725849 h 2313180"/>
              <a:gd name="connsiteX3" fmla="*/ 1287483 w 4089316"/>
              <a:gd name="connsiteY3" fmla="*/ 1708307 h 2313180"/>
              <a:gd name="connsiteX4" fmla="*/ 1574716 w 4089316"/>
              <a:gd name="connsiteY4" fmla="*/ 1703580 h 2313180"/>
              <a:gd name="connsiteX5" fmla="*/ 4089316 w 4089316"/>
              <a:gd name="connsiteY5" fmla="*/ 1703580 h 2313180"/>
              <a:gd name="connsiteX6" fmla="*/ 4089316 w 4089316"/>
              <a:gd name="connsiteY6" fmla="*/ 2313180 h 2313180"/>
              <a:gd name="connsiteX7" fmla="*/ 965116 w 4089316"/>
              <a:gd name="connsiteY7" fmla="*/ 2313180 h 2313180"/>
              <a:gd name="connsiteX8" fmla="*/ 141846 w 4089316"/>
              <a:gd name="connsiteY8" fmla="*/ 1530078 h 2313180"/>
              <a:gd name="connsiteX9" fmla="*/ 386755 w 4089316"/>
              <a:gd name="connsiteY9" fmla="*/ 213280 h 2313180"/>
              <a:gd name="connsiteX10" fmla="*/ 1323889 w 4089316"/>
              <a:gd name="connsiteY10" fmla="*/ 345829 h 2313180"/>
              <a:gd name="connsiteX0" fmla="*/ 1323889 w 4089316"/>
              <a:gd name="connsiteY0" fmla="*/ 680680 h 2648031"/>
              <a:gd name="connsiteX1" fmla="*/ 762360 w 4089316"/>
              <a:gd name="connsiteY1" fmla="*/ 1588407 h 2648031"/>
              <a:gd name="connsiteX2" fmla="*/ 1289508 w 4089316"/>
              <a:gd name="connsiteY2" fmla="*/ 2060700 h 2648031"/>
              <a:gd name="connsiteX3" fmla="*/ 1287483 w 4089316"/>
              <a:gd name="connsiteY3" fmla="*/ 2043158 h 2648031"/>
              <a:gd name="connsiteX4" fmla="*/ 1574716 w 4089316"/>
              <a:gd name="connsiteY4" fmla="*/ 2038431 h 2648031"/>
              <a:gd name="connsiteX5" fmla="*/ 4089316 w 4089316"/>
              <a:gd name="connsiteY5" fmla="*/ 2038431 h 2648031"/>
              <a:gd name="connsiteX6" fmla="*/ 4089316 w 4089316"/>
              <a:gd name="connsiteY6" fmla="*/ 2648031 h 2648031"/>
              <a:gd name="connsiteX7" fmla="*/ 965116 w 4089316"/>
              <a:gd name="connsiteY7" fmla="*/ 2648031 h 2648031"/>
              <a:gd name="connsiteX8" fmla="*/ 141846 w 4089316"/>
              <a:gd name="connsiteY8" fmla="*/ 1864929 h 2648031"/>
              <a:gd name="connsiteX9" fmla="*/ 386755 w 4089316"/>
              <a:gd name="connsiteY9" fmla="*/ 548131 h 2648031"/>
              <a:gd name="connsiteX10" fmla="*/ 1323889 w 4089316"/>
              <a:gd name="connsiteY10" fmla="*/ 680680 h 2648031"/>
              <a:gd name="connsiteX0" fmla="*/ 1323889 w 4089316"/>
              <a:gd name="connsiteY0" fmla="*/ 826640 h 2793991"/>
              <a:gd name="connsiteX1" fmla="*/ 762360 w 4089316"/>
              <a:gd name="connsiteY1" fmla="*/ 1734367 h 2793991"/>
              <a:gd name="connsiteX2" fmla="*/ 1289508 w 4089316"/>
              <a:gd name="connsiteY2" fmla="*/ 2206660 h 2793991"/>
              <a:gd name="connsiteX3" fmla="*/ 1287483 w 4089316"/>
              <a:gd name="connsiteY3" fmla="*/ 2189118 h 2793991"/>
              <a:gd name="connsiteX4" fmla="*/ 1574716 w 4089316"/>
              <a:gd name="connsiteY4" fmla="*/ 2184391 h 2793991"/>
              <a:gd name="connsiteX5" fmla="*/ 4089316 w 4089316"/>
              <a:gd name="connsiteY5" fmla="*/ 2184391 h 2793991"/>
              <a:gd name="connsiteX6" fmla="*/ 4089316 w 4089316"/>
              <a:gd name="connsiteY6" fmla="*/ 2793991 h 2793991"/>
              <a:gd name="connsiteX7" fmla="*/ 965116 w 4089316"/>
              <a:gd name="connsiteY7" fmla="*/ 2793991 h 2793991"/>
              <a:gd name="connsiteX8" fmla="*/ 141846 w 4089316"/>
              <a:gd name="connsiteY8" fmla="*/ 2010889 h 2793991"/>
              <a:gd name="connsiteX9" fmla="*/ 386755 w 4089316"/>
              <a:gd name="connsiteY9" fmla="*/ 694091 h 2793991"/>
              <a:gd name="connsiteX10" fmla="*/ 1323889 w 4089316"/>
              <a:gd name="connsiteY10" fmla="*/ 826640 h 2793991"/>
              <a:gd name="connsiteX0" fmla="*/ 1323889 w 4089316"/>
              <a:gd name="connsiteY0" fmla="*/ 653848 h 2621199"/>
              <a:gd name="connsiteX1" fmla="*/ 762360 w 4089316"/>
              <a:gd name="connsiteY1" fmla="*/ 1561575 h 2621199"/>
              <a:gd name="connsiteX2" fmla="*/ 1289508 w 4089316"/>
              <a:gd name="connsiteY2" fmla="*/ 2033868 h 2621199"/>
              <a:gd name="connsiteX3" fmla="*/ 1287483 w 4089316"/>
              <a:gd name="connsiteY3" fmla="*/ 2016326 h 2621199"/>
              <a:gd name="connsiteX4" fmla="*/ 1574716 w 4089316"/>
              <a:gd name="connsiteY4" fmla="*/ 2011599 h 2621199"/>
              <a:gd name="connsiteX5" fmla="*/ 4089316 w 4089316"/>
              <a:gd name="connsiteY5" fmla="*/ 2011599 h 2621199"/>
              <a:gd name="connsiteX6" fmla="*/ 4089316 w 4089316"/>
              <a:gd name="connsiteY6" fmla="*/ 2621199 h 2621199"/>
              <a:gd name="connsiteX7" fmla="*/ 965116 w 4089316"/>
              <a:gd name="connsiteY7" fmla="*/ 2621199 h 2621199"/>
              <a:gd name="connsiteX8" fmla="*/ 141846 w 4089316"/>
              <a:gd name="connsiteY8" fmla="*/ 1838097 h 2621199"/>
              <a:gd name="connsiteX9" fmla="*/ 386755 w 4089316"/>
              <a:gd name="connsiteY9" fmla="*/ 521299 h 2621199"/>
              <a:gd name="connsiteX10" fmla="*/ 1323889 w 4089316"/>
              <a:gd name="connsiteY10" fmla="*/ 653848 h 2621199"/>
              <a:gd name="connsiteX0" fmla="*/ 1323889 w 4089316"/>
              <a:gd name="connsiteY0" fmla="*/ 503594 h 2470945"/>
              <a:gd name="connsiteX1" fmla="*/ 762360 w 4089316"/>
              <a:gd name="connsiteY1" fmla="*/ 1411321 h 2470945"/>
              <a:gd name="connsiteX2" fmla="*/ 1289508 w 4089316"/>
              <a:gd name="connsiteY2" fmla="*/ 1883614 h 2470945"/>
              <a:gd name="connsiteX3" fmla="*/ 1287483 w 4089316"/>
              <a:gd name="connsiteY3" fmla="*/ 1866072 h 2470945"/>
              <a:gd name="connsiteX4" fmla="*/ 1574716 w 4089316"/>
              <a:gd name="connsiteY4" fmla="*/ 1861345 h 2470945"/>
              <a:gd name="connsiteX5" fmla="*/ 4089316 w 4089316"/>
              <a:gd name="connsiteY5" fmla="*/ 1861345 h 2470945"/>
              <a:gd name="connsiteX6" fmla="*/ 4089316 w 4089316"/>
              <a:gd name="connsiteY6" fmla="*/ 2470945 h 2470945"/>
              <a:gd name="connsiteX7" fmla="*/ 965116 w 4089316"/>
              <a:gd name="connsiteY7" fmla="*/ 2470945 h 2470945"/>
              <a:gd name="connsiteX8" fmla="*/ 141846 w 4089316"/>
              <a:gd name="connsiteY8" fmla="*/ 1687843 h 2470945"/>
              <a:gd name="connsiteX9" fmla="*/ 386755 w 4089316"/>
              <a:gd name="connsiteY9" fmla="*/ 371045 h 2470945"/>
              <a:gd name="connsiteX10" fmla="*/ 1323889 w 4089316"/>
              <a:gd name="connsiteY10" fmla="*/ 503594 h 2470945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338315 h 2340185"/>
              <a:gd name="connsiteX1" fmla="*/ 762360 w 4089316"/>
              <a:gd name="connsiteY1" fmla="*/ 1280561 h 2340185"/>
              <a:gd name="connsiteX2" fmla="*/ 1289508 w 4089316"/>
              <a:gd name="connsiteY2" fmla="*/ 1752854 h 2340185"/>
              <a:gd name="connsiteX3" fmla="*/ 1287483 w 4089316"/>
              <a:gd name="connsiteY3" fmla="*/ 1735312 h 2340185"/>
              <a:gd name="connsiteX4" fmla="*/ 1574716 w 4089316"/>
              <a:gd name="connsiteY4" fmla="*/ 1730585 h 2340185"/>
              <a:gd name="connsiteX5" fmla="*/ 4089316 w 4089316"/>
              <a:gd name="connsiteY5" fmla="*/ 1730585 h 2340185"/>
              <a:gd name="connsiteX6" fmla="*/ 4089316 w 4089316"/>
              <a:gd name="connsiteY6" fmla="*/ 2340185 h 2340185"/>
              <a:gd name="connsiteX7" fmla="*/ 965116 w 4089316"/>
              <a:gd name="connsiteY7" fmla="*/ 2340185 h 2340185"/>
              <a:gd name="connsiteX8" fmla="*/ 141846 w 4089316"/>
              <a:gd name="connsiteY8" fmla="*/ 1557083 h 2340185"/>
              <a:gd name="connsiteX9" fmla="*/ 386755 w 4089316"/>
              <a:gd name="connsiteY9" fmla="*/ 240285 h 2340185"/>
              <a:gd name="connsiteX10" fmla="*/ 1360938 w 4089316"/>
              <a:gd name="connsiteY10" fmla="*/ 338315 h 2340185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386755 w 4089316"/>
              <a:gd name="connsiteY9" fmla="*/ 407710 h 2507610"/>
              <a:gd name="connsiteX10" fmla="*/ 1360938 w 4089316"/>
              <a:gd name="connsiteY10" fmla="*/ 505740 h 2507610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240555 w 4089316"/>
              <a:gd name="connsiteY9" fmla="*/ 543924 h 2507610"/>
              <a:gd name="connsiteX10" fmla="*/ 1360938 w 4089316"/>
              <a:gd name="connsiteY10" fmla="*/ 505740 h 2507610"/>
              <a:gd name="connsiteX0" fmla="*/ 1296525 w 4089316"/>
              <a:gd name="connsiteY0" fmla="*/ 505740 h 2447596"/>
              <a:gd name="connsiteX1" fmla="*/ 762360 w 4089316"/>
              <a:gd name="connsiteY1" fmla="*/ 1387972 h 2447596"/>
              <a:gd name="connsiteX2" fmla="*/ 1289508 w 4089316"/>
              <a:gd name="connsiteY2" fmla="*/ 1860265 h 2447596"/>
              <a:gd name="connsiteX3" fmla="*/ 1287483 w 4089316"/>
              <a:gd name="connsiteY3" fmla="*/ 1842723 h 2447596"/>
              <a:gd name="connsiteX4" fmla="*/ 1574716 w 4089316"/>
              <a:gd name="connsiteY4" fmla="*/ 1837996 h 2447596"/>
              <a:gd name="connsiteX5" fmla="*/ 4089316 w 4089316"/>
              <a:gd name="connsiteY5" fmla="*/ 1837996 h 2447596"/>
              <a:gd name="connsiteX6" fmla="*/ 4089316 w 4089316"/>
              <a:gd name="connsiteY6" fmla="*/ 2447596 h 2447596"/>
              <a:gd name="connsiteX7" fmla="*/ 965116 w 4089316"/>
              <a:gd name="connsiteY7" fmla="*/ 2447596 h 2447596"/>
              <a:gd name="connsiteX8" fmla="*/ 141846 w 4089316"/>
              <a:gd name="connsiteY8" fmla="*/ 1664494 h 2447596"/>
              <a:gd name="connsiteX9" fmla="*/ 240555 w 4089316"/>
              <a:gd name="connsiteY9" fmla="*/ 483910 h 2447596"/>
              <a:gd name="connsiteX10" fmla="*/ 1296525 w 4089316"/>
              <a:gd name="connsiteY10" fmla="*/ 505740 h 2447596"/>
              <a:gd name="connsiteX0" fmla="*/ 1296525 w 4089316"/>
              <a:gd name="connsiteY0" fmla="*/ 250309 h 2192165"/>
              <a:gd name="connsiteX1" fmla="*/ 762360 w 4089316"/>
              <a:gd name="connsiteY1" fmla="*/ 1132541 h 2192165"/>
              <a:gd name="connsiteX2" fmla="*/ 1289508 w 4089316"/>
              <a:gd name="connsiteY2" fmla="*/ 1604834 h 2192165"/>
              <a:gd name="connsiteX3" fmla="*/ 1287483 w 4089316"/>
              <a:gd name="connsiteY3" fmla="*/ 1587292 h 2192165"/>
              <a:gd name="connsiteX4" fmla="*/ 1574716 w 4089316"/>
              <a:gd name="connsiteY4" fmla="*/ 1582565 h 2192165"/>
              <a:gd name="connsiteX5" fmla="*/ 4089316 w 4089316"/>
              <a:gd name="connsiteY5" fmla="*/ 1582565 h 2192165"/>
              <a:gd name="connsiteX6" fmla="*/ 4089316 w 4089316"/>
              <a:gd name="connsiteY6" fmla="*/ 2192165 h 2192165"/>
              <a:gd name="connsiteX7" fmla="*/ 965116 w 4089316"/>
              <a:gd name="connsiteY7" fmla="*/ 2192165 h 2192165"/>
              <a:gd name="connsiteX8" fmla="*/ 141846 w 4089316"/>
              <a:gd name="connsiteY8" fmla="*/ 1409063 h 2192165"/>
              <a:gd name="connsiteX9" fmla="*/ 240555 w 4089316"/>
              <a:gd name="connsiteY9" fmla="*/ 228479 h 2192165"/>
              <a:gd name="connsiteX10" fmla="*/ 1296525 w 4089316"/>
              <a:gd name="connsiteY10" fmla="*/ 250309 h 2192165"/>
              <a:gd name="connsiteX0" fmla="*/ 1296525 w 4089316"/>
              <a:gd name="connsiteY0" fmla="*/ 1253788 h 3195644"/>
              <a:gd name="connsiteX1" fmla="*/ 762360 w 4089316"/>
              <a:gd name="connsiteY1" fmla="*/ 2136020 h 3195644"/>
              <a:gd name="connsiteX2" fmla="*/ 1289508 w 4089316"/>
              <a:gd name="connsiteY2" fmla="*/ 2608313 h 3195644"/>
              <a:gd name="connsiteX3" fmla="*/ 1287483 w 4089316"/>
              <a:gd name="connsiteY3" fmla="*/ 2590771 h 3195644"/>
              <a:gd name="connsiteX4" fmla="*/ 1574716 w 4089316"/>
              <a:gd name="connsiteY4" fmla="*/ 2586044 h 3195644"/>
              <a:gd name="connsiteX5" fmla="*/ 4089316 w 4089316"/>
              <a:gd name="connsiteY5" fmla="*/ 2586044 h 3195644"/>
              <a:gd name="connsiteX6" fmla="*/ 4089316 w 4089316"/>
              <a:gd name="connsiteY6" fmla="*/ 3195644 h 3195644"/>
              <a:gd name="connsiteX7" fmla="*/ 965116 w 4089316"/>
              <a:gd name="connsiteY7" fmla="*/ 3195644 h 3195644"/>
              <a:gd name="connsiteX8" fmla="*/ 141846 w 4089316"/>
              <a:gd name="connsiteY8" fmla="*/ 2412542 h 3195644"/>
              <a:gd name="connsiteX9" fmla="*/ 240555 w 4089316"/>
              <a:gd name="connsiteY9" fmla="*/ 1231958 h 3195644"/>
              <a:gd name="connsiteX10" fmla="*/ 1296525 w 4089316"/>
              <a:gd name="connsiteY10" fmla="*/ 1253788 h 3195644"/>
              <a:gd name="connsiteX0" fmla="*/ 1130400 w 4089316"/>
              <a:gd name="connsiteY0" fmla="*/ 1253788 h 3040866"/>
              <a:gd name="connsiteX1" fmla="*/ 762360 w 4089316"/>
              <a:gd name="connsiteY1" fmla="*/ 1981242 h 3040866"/>
              <a:gd name="connsiteX2" fmla="*/ 1289508 w 4089316"/>
              <a:gd name="connsiteY2" fmla="*/ 2453535 h 3040866"/>
              <a:gd name="connsiteX3" fmla="*/ 1287483 w 4089316"/>
              <a:gd name="connsiteY3" fmla="*/ 2435993 h 3040866"/>
              <a:gd name="connsiteX4" fmla="*/ 1574716 w 4089316"/>
              <a:gd name="connsiteY4" fmla="*/ 2431266 h 3040866"/>
              <a:gd name="connsiteX5" fmla="*/ 4089316 w 4089316"/>
              <a:gd name="connsiteY5" fmla="*/ 2431266 h 3040866"/>
              <a:gd name="connsiteX6" fmla="*/ 4089316 w 4089316"/>
              <a:gd name="connsiteY6" fmla="*/ 3040866 h 3040866"/>
              <a:gd name="connsiteX7" fmla="*/ 965116 w 4089316"/>
              <a:gd name="connsiteY7" fmla="*/ 3040866 h 3040866"/>
              <a:gd name="connsiteX8" fmla="*/ 141846 w 4089316"/>
              <a:gd name="connsiteY8" fmla="*/ 2257764 h 3040866"/>
              <a:gd name="connsiteX9" fmla="*/ 240555 w 4089316"/>
              <a:gd name="connsiteY9" fmla="*/ 1077180 h 3040866"/>
              <a:gd name="connsiteX10" fmla="*/ 1130400 w 4089316"/>
              <a:gd name="connsiteY10" fmla="*/ 1253788 h 3040866"/>
              <a:gd name="connsiteX0" fmla="*/ 1044785 w 4089316"/>
              <a:gd name="connsiteY0" fmla="*/ 1253788 h 3113499"/>
              <a:gd name="connsiteX1" fmla="*/ 762360 w 4089316"/>
              <a:gd name="connsiteY1" fmla="*/ 2053875 h 3113499"/>
              <a:gd name="connsiteX2" fmla="*/ 1289508 w 4089316"/>
              <a:gd name="connsiteY2" fmla="*/ 2526168 h 3113499"/>
              <a:gd name="connsiteX3" fmla="*/ 1287483 w 4089316"/>
              <a:gd name="connsiteY3" fmla="*/ 2508626 h 3113499"/>
              <a:gd name="connsiteX4" fmla="*/ 1574716 w 4089316"/>
              <a:gd name="connsiteY4" fmla="*/ 2503899 h 3113499"/>
              <a:gd name="connsiteX5" fmla="*/ 4089316 w 4089316"/>
              <a:gd name="connsiteY5" fmla="*/ 2503899 h 3113499"/>
              <a:gd name="connsiteX6" fmla="*/ 4089316 w 4089316"/>
              <a:gd name="connsiteY6" fmla="*/ 3113499 h 3113499"/>
              <a:gd name="connsiteX7" fmla="*/ 965116 w 4089316"/>
              <a:gd name="connsiteY7" fmla="*/ 3113499 h 3113499"/>
              <a:gd name="connsiteX8" fmla="*/ 141846 w 4089316"/>
              <a:gd name="connsiteY8" fmla="*/ 2330397 h 3113499"/>
              <a:gd name="connsiteX9" fmla="*/ 240555 w 4089316"/>
              <a:gd name="connsiteY9" fmla="*/ 1149813 h 3113499"/>
              <a:gd name="connsiteX10" fmla="*/ 1044785 w 4089316"/>
              <a:gd name="connsiteY10" fmla="*/ 1253788 h 3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9316" h="3113499">
                <a:moveTo>
                  <a:pt x="1044785" y="1253788"/>
                </a:moveTo>
                <a:cubicBezTo>
                  <a:pt x="793637" y="1619226"/>
                  <a:pt x="797687" y="1257621"/>
                  <a:pt x="762360" y="2053875"/>
                </a:cubicBezTo>
                <a:cubicBezTo>
                  <a:pt x="718626" y="2353488"/>
                  <a:pt x="1154116" y="2451164"/>
                  <a:pt x="1289508" y="2526168"/>
                </a:cubicBezTo>
                <a:cubicBezTo>
                  <a:pt x="1375889" y="2607346"/>
                  <a:pt x="1239948" y="2512337"/>
                  <a:pt x="1287483" y="2508626"/>
                </a:cubicBezTo>
                <a:cubicBezTo>
                  <a:pt x="1295308" y="2490963"/>
                  <a:pt x="1106605" y="2510073"/>
                  <a:pt x="1574716" y="2503899"/>
                </a:cubicBezTo>
                <a:lnTo>
                  <a:pt x="4089316" y="2503899"/>
                </a:lnTo>
                <a:lnTo>
                  <a:pt x="4089316" y="3113499"/>
                </a:lnTo>
                <a:lnTo>
                  <a:pt x="965116" y="3113499"/>
                </a:lnTo>
                <a:cubicBezTo>
                  <a:pt x="423309" y="3047674"/>
                  <a:pt x="239958" y="2681972"/>
                  <a:pt x="141846" y="2330397"/>
                </a:cubicBezTo>
                <a:cubicBezTo>
                  <a:pt x="0" y="2122815"/>
                  <a:pt x="90065" y="1329248"/>
                  <a:pt x="240555" y="1149813"/>
                </a:cubicBezTo>
                <a:cubicBezTo>
                  <a:pt x="391045" y="970378"/>
                  <a:pt x="1359698" y="0"/>
                  <a:pt x="1044785" y="12537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1447800"/>
            <a:ext cx="18473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9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1219200"/>
            <a:ext cx="18473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endParaRPr lang="vi-VN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gạch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gạch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G, Y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.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08" name="005 dau b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07" name="005 dau b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sz="28000">
              <a:solidFill>
                <a:schemeClr val="accent2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0650" y="125413"/>
            <a:ext cx="9023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</a:rPr>
              <a:t>*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Trò chơi: Zích Zắc cùng bé yêu</a:t>
            </a:r>
            <a:endParaRPr lang="en-US" sz="480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endParaRPr 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0" y="11430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 sz="5400"/>
          </a:p>
        </p:txBody>
      </p:sp>
      <p:sp>
        <p:nvSpPr>
          <p:cNvPr id="60423" name="Line 5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4" name="Line 6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5" name="Line 7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6" name="Line 8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7" name="Line 9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8" name="Line 10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29" name="Line 11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0" name="Line 12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1" name="Line 13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2" name="Line 14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3" name="Line 15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4" name="Line 16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5" name="Line 17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6" name="Line 18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7" name="Line 19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8" name="Line 20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39" name="Line 21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0" name="Line 22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1" name="Line 23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2" name="Line 24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3" name="Line 25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4" name="Line 26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5" name="Line 27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6" name="Line 28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7" name="Line 29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8" name="Line 30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49" name="Line 31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0" name="Line 32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1" name="Line 33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2" name="Line 34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3" name="Line 35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4" name="Line 36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5" name="Line 37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6" name="Line 38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7" name="Line 39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60458" name="Oval 40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59" name="Oval 41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0" name="Oval 42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1" name="Oval 43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2" name="Oval 44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3" name="Oval 45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4" name="Oval 4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5" name="Oval 47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6" name="Oval 4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7" name="Oval 4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8" name="Oval 50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69" name="Oval 51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0" name="Oval 52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1" name="Oval 53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2" name="Oval 5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3" name="Oval 55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4" name="Oval 56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5" name="Oval 57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6" name="Oval 58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7" name="Oval 59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8" name="Oval 60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79" name="Oval 61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0" name="Oval 62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1" name="Oval 63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2" name="Oval 6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3" name="Oval 65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4" name="Oval 66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5" name="Oval 67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6" name="Oval 68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7" name="Oval 6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8" name="Oval 7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89" name="Oval 71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0" name="Oval 72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1" name="Oval 73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2" name="Oval 74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3" name="Oval 75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4" name="Oval 76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5" name="Oval 77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6" name="Oval 78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7" name="Oval 79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8" name="Oval 80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499" name="Oval 81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0" name="Oval 82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1" name="Oval 83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2" name="Oval 84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3" name="Oval 85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4" name="Oval 8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5" name="Oval 87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6" name="Oval 88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7" name="Oval 89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8" name="Oval 90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09" name="Oval 91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0" name="Oval 92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1" name="Oval 93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2" name="Oval 94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3" name="Oval 95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4" name="Oval 96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5" name="Oval 97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6" name="Oval 98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7" name="Oval 99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8" name="Oval 10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19" name="Oval 101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0" name="Oval 102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1" name="Oval 103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2" name="Oval 104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3" name="Oval 105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4" name="Oval 106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5" name="Oval 107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6" name="Oval 108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7" name="Oval 109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8" name="Oval 110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29" name="Oval 111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0" name="Oval 112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1" name="Oval 11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2" name="Oval 114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3" name="Oval 115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4" name="Oval 11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5" name="Oval 117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6" name="Oval 118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7" name="Oval 119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8" name="Oval 120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39" name="Oval 121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0" name="Oval 12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1" name="Oval 123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2" name="Oval 124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3" name="Oval 125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4" name="Oval 126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5" name="Oval 127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6" name="Oval 128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7" name="Oval 129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60548" name="Oval 130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</a:endParaRPr>
          </a:p>
        </p:txBody>
      </p:sp>
      <p:sp>
        <p:nvSpPr>
          <p:cNvPr id="32899" name="Text Box 131"/>
          <p:cNvSpPr txBox="1">
            <a:spLocks noChangeArrowheads="1"/>
          </p:cNvSpPr>
          <p:nvPr/>
        </p:nvSpPr>
        <p:spPr bwMode="auto">
          <a:xfrm>
            <a:off x="457200" y="57150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</a:rPr>
              <a:t>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2900" name="Text Box 132"/>
          <p:cNvSpPr txBox="1">
            <a:spLocks noChangeArrowheads="1"/>
          </p:cNvSpPr>
          <p:nvPr/>
        </p:nvSpPr>
        <p:spPr bwMode="auto">
          <a:xfrm>
            <a:off x="5181600" y="5638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</a:rPr>
              <a:t>k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2901" name="Text Box 133"/>
          <p:cNvSpPr txBox="1">
            <a:spLocks noChangeArrowheads="1"/>
          </p:cNvSpPr>
          <p:nvPr/>
        </p:nvSpPr>
        <p:spPr bwMode="auto">
          <a:xfrm>
            <a:off x="6553200" y="571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2902" name="Text Box 134"/>
          <p:cNvSpPr txBox="1">
            <a:spLocks noChangeArrowheads="1"/>
          </p:cNvSpPr>
          <p:nvPr/>
        </p:nvSpPr>
        <p:spPr bwMode="auto">
          <a:xfrm>
            <a:off x="8077200" y="571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</a:rPr>
              <a:t>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2903" name="Text Box 135"/>
          <p:cNvSpPr txBox="1">
            <a:spLocks noChangeArrowheads="1"/>
          </p:cNvSpPr>
          <p:nvPr/>
        </p:nvSpPr>
        <p:spPr bwMode="auto">
          <a:xfrm>
            <a:off x="1752600" y="56388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</a:rPr>
              <a:t>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2904" name="Text Box 136"/>
          <p:cNvSpPr txBox="1">
            <a:spLocks noChangeArrowheads="1"/>
          </p:cNvSpPr>
          <p:nvPr/>
        </p:nvSpPr>
        <p:spPr bwMode="auto">
          <a:xfrm>
            <a:off x="3962400" y="5715000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</a:rPr>
              <a:t>y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2905" name="AutoShape 137"/>
          <p:cNvSpPr>
            <a:spLocks noChangeArrowheads="1"/>
          </p:cNvSpPr>
          <p:nvPr/>
        </p:nvSpPr>
        <p:spPr bwMode="auto">
          <a:xfrm>
            <a:off x="4724400" y="990600"/>
            <a:ext cx="457200" cy="4572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2906" name="Text Box 138"/>
          <p:cNvSpPr txBox="1">
            <a:spLocks noChangeArrowheads="1"/>
          </p:cNvSpPr>
          <p:nvPr/>
        </p:nvSpPr>
        <p:spPr bwMode="auto">
          <a:xfrm>
            <a:off x="2971800" y="571500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</a:rPr>
              <a:t>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0557" name="Various Artists - Boom_ Boom_ Boom_ Boo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"/>
            <a:ext cx="304800" cy="304800"/>
          </a:xfrm>
          <a:prstGeom prst="rect">
            <a:avLst/>
          </a:prstGeom>
          <a:noFill/>
        </p:spPr>
      </p:pic>
      <p:sp>
        <p:nvSpPr>
          <p:cNvPr id="60558" name="AutoShape 14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304800"/>
          </a:xfrm>
          <a:prstGeom prst="actionButtonBeginning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886" fill="hold"/>
                                        <p:tgtEl>
                                          <p:spTgt spid="60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3" decel="100000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3" decel="100000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3" fill="hold"/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15 0.03238 C -0.13664 0.03169 -0.18229 0.03146 -0.22778 0.0303 C -0.23247 0.03007 -0.24202 0.02822 -0.24202 0.02845 C -0.23837 0.04256 -0.23872 0.05875 -0.24358 0.07262 C -0.26684 0.07262 -0.29011 0.07262 -0.31337 0.07262 C -0.31736 0.07771 -0.31841 0.08326 -0.32136 0.0895 C -0.32136 0.08997 -0.32275 0.10546 -0.32448 0.10847 C -0.32674 0.1124 -0.33247 0.11911 -0.33247 0.11934 C -0.33368 0.13275 -0.33629 0.16767 -0.35157 0.16767 C -0.34844 0.16837 -0.34497 0.16813 -0.34202 0.16975 C -0.33681 0.1723 -0.33646 0.18594 -0.33559 0.19103 C -0.33056 0.22086 -0.33091 0.21069 -0.33091 0.25232 C -0.34045 0.25555 -0.35348 0.25833 -0.36268 0.26504 C -0.37309 0.27244 -0.37344 0.27452 -0.3849 0.27776 C -0.38959 0.28192 -0.39514 0.28492 -0.39914 0.29024 C -0.40226 0.29441 -0.40712 0.30227 -0.41181 0.30504 C -0.42136 0.31083 -0.42848 0.31198 -0.43889 0.3136 C -0.4441 0.31591 -0.44358 0.3136 -0.44358 0.31776 C -0.43316 0.32008 -0.43316 0.31985 -0.42778 0.33048 C -0.42483 0.34505 -0.4257 0.36009 -0.42292 0.37489 C -0.42396 0.38807 -0.42882 0.41397 -0.41667 0.41929 C -0.41302 0.42392 -0.4125 0.42808 -0.41025 0.43409 C -0.44306 0.43479 -0.47587 0.43502 -0.50868 0.43617 C -0.51667 0.4364 -0.52518 0.43779 -0.53247 0.44265 C -0.53976 0.44751 -0.54358 0.45398 -0.54966 0.45953 C -0.54775 0.48173 -0.54653 0.49052 -0.54653 0.51434 C -0.53768 0.55065 -0.54202 0.59089 -0.54514 0.62836 C -0.54514 0.63691 -0.58507 0.85916 -0.53247 0.81245 C -0.52795 0.80319 -0.52118 0.79996 -0.51493 0.79325 C -0.51354 0.79163 -0.51077 0.7914 -0.51025 0.78909 C -0.50903 0.78307 -0.51025 0.77637 -0.51025 0.77012 " pathEditMode="relative" rAng="0" ptsTypes="ffffffffffffffffffffffffffffffA">
                                      <p:cBhvr>
                                        <p:cTn id="54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10916 C -0.01789 0.11055 -0.00469 0.11263 0.01059 0.11541 C 0.0184 0.11864 0.02621 0.12026 0.03437 0.12188 C 0.03923 0.12604 0.04184 0.13067 0.04548 0.13668 C 0.0467 0.13876 0.04878 0.14293 0.04878 0.14316 C 0.0467 0.14848 0.04496 0.15449 0.04236 0.15981 C 0.04027 0.16397 0.03593 0.17253 0.03593 0.17276 C 0.03316 0.18779 0.02656 0.19936 0.01857 0.21069 C 0.01805 0.21346 0.01805 0.21647 0.01701 0.21901 C 0.01632 0.22086 0.01441 0.22133 0.01371 0.22318 C 0.00659 0.24191 0.01371 0.23173 0.00902 0.23798 C 0.03246 0.2278 0.05208 0.23497 0.07569 0.23798 C 0.08229 0.24029 0.08836 0.24307 0.09479 0.24653 C 0.10382 0.25879 0.09913 0.25555 0.10746 0.25925 C 0.11927 0.27498 0.1151 0.2685 0.12656 0.27822 C 0.13507 0.29603 0.1342 0.30574 0.15347 0.30574 C 0.15208 0.32008 0.15069 0.34344 0.1408 0.35222 C 0.13889 0.35616 0.13611 0.35893 0.13437 0.36286 C 0.1335 0.36471 0.13368 0.36726 0.13281 0.36911 C 0.1276 0.38159 0.12222 0.39038 0.11059 0.39038 C 0.11736 0.39616 0.12222 0.39986 0.12812 0.40727 C 0.13142 0.42045 0.13906 0.43178 0.14548 0.44311 C 0.14791 0.45329 0.14705 0.48127 0.15989 0.48127 C 0.15191 0.48636 0.14618 0.48937 0.13923 0.49607 C 0.12552 0.50925 0.11666 0.52406 0.09948 0.52776 C 0.09323 0.53053 0.08611 0.53423 0.08038 0.53816 C 0.0717 0.54487 0.06614 0.55504 0.05659 0.55921 C 0.05086 0.57123 0.04253 0.57008 0.03281 0.57193 C 0.03125 0.57262 0.02951 0.57285 0.02812 0.57401 C 0.02222 0.57863 0.02708 0.57817 0.02326 0.57817 C 0.02586 0.62188 0.03663 0.67623 0.01857 0.71369 C 0.01423 0.73705 0.02031 0.70838 0.01371 0.7285 C 0.01059 0.73775 0.0118 0.747 0.00746 0.75579 C 0.00885 0.77336 0.01093 0.7914 0.01371 0.80875 C 0.01458 0.81406 0.01857 0.81684 0.01857 0.82146 L 0.04236 0.80458 " pathEditMode="relative" rAng="0" ptsTypes="ffffffffffffffffffffffffffffffffffAA">
                                      <p:cBhvr>
                                        <p:cTn id="58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2822 C 0.0467 0.04441 0.1085 0.03238 0.16111 0.03238 C 0.16545 0.0377 0.17031 0.04579 0.17552 0.04926 C 0.18854 0.05782 0.20902 0.0569 0.22152 0.05782 C 0.22517 0.05944 0.22916 0.05967 0.23264 0.06198 C 0.23489 0.0636 0.23663 0.06638 0.23889 0.06823 C 0.24739 0.0747 0.24132 0.0673 0.24531 0.07262 C 0.24236 0.08442 0.23784 0.0932 0.2342 0.1043 C 0.23281 0.10847 0.23107 0.11702 0.23107 0.11726 C 0.23055 0.12258 0.23055 0.12836 0.22934 0.13391 C 0.22847 0.1383 0.21996 0.15703 0.21996 0.16143 C 0.22152 0.15865 0.22222 0.15449 0.22465 0.15287 C 0.22604 0.15195 0.22777 0.15403 0.22934 0.15495 C 0.23906 0.1605 0.23298 0.15865 0.24375 0.16559 C 0.25659 0.17415 0.26996 0.18224 0.28333 0.18895 C 0.29323 0.19404 0.29982 0.20444 0.31041 0.20791 C 0.31632 0.21323 0.32066 0.21439 0.32777 0.21624 C 0.33229 0.22225 0.33385 0.22572 0.33889 0.23104 C 0.3434 0.2359 0.34027 0.23543 0.34375 0.23543 C 0.34479 0.2396 0.34739 0.24376 0.34687 0.24815 C 0.34618 0.25301 0.34045 0.26064 0.34045 0.26087 C 0.33628 0.28354 0.34253 0.25579 0.3342 0.27521 C 0.32882 0.2877 0.33576 0.27961 0.33107 0.29024 C 0.32534 0.30273 0.31614 0.31337 0.30555 0.31776 C 0.30382 0.32517 0.30521 0.32262 0.30243 0.32632 C 0.30538 0.32887 0.30902 0.33002 0.31198 0.33257 C 0.31389 0.33418 0.31493 0.33719 0.31666 0.33904 C 0.32343 0.34667 0.33194 0.35107 0.34045 0.35384 C 0.34652 0.35893 0.35277 0.36402 0.35955 0.36656 C 0.36441 0.37628 0.37014 0.38807 0.37864 0.39177 C 0.38333 0.40148 0.38646 0.40472 0.39132 0.41305 C 0.39253 0.41513 0.39288 0.4179 0.39444 0.41929 C 0.39722 0.4216 0.40399 0.42345 0.40399 0.42369 C 0.39548 0.42762 0.39062 0.43571 0.38333 0.44265 C 0.37569 0.45005 0.37274 0.45121 0.36753 0.45953 C 0.36319 0.4667 0.36389 0.47109 0.35798 0.47641 C 0.34705 0.49815 0.33107 0.52059 0.31041 0.52059 C 0.29965 0.5377 0.30156 0.53122 0.30711 0.55019 C 0.31007 0.5791 0.31632 0.61194 0.31666 0.64108 C 0.31718 0.68178 0.31666 0.72248 0.31666 0.76342 " pathEditMode="relative" rAng="0" ptsTypes="fffffffffffffffffffffffffffffffffffffffA">
                                      <p:cBhvr>
                                        <p:cTn id="62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0.0606 C -0.06719 0.06892 -0.0816 0.07493 -0.09566 0.07748 C -0.11736 0.08696 -0.0967 0.07655 -0.1099 0.0858 C -0.11476 0.08904 -0.12049 0.08997 -0.1257 0.09228 C -0.13021 0.09783 -0.129 0.09436 -0.129 0.10292 C -0.13316 0.11124 -0.13125 0.11425 -0.13854 0.11772 C -0.14132 0.12859 -0.14723 0.13876 -0.15434 0.14501 C -0.1599 0.15657 -0.16233 0.1716 -0.16233 0.18525 C -0.15174 0.18872 -0.14375 0.19774 -0.13368 0.20213 C -0.13264 0.20352 -0.13177 0.20537 -0.13056 0.20653 C -0.12917 0.20768 -0.12674 0.20676 -0.1257 0.20861 C -0.11789 0.22318 -0.12101 0.25972 -0.12101 0.26989 C -0.13039 0.27591 -0.13802 0.28354 -0.14792 0.28886 C -0.15486 0.29764 -0.14688 0.28909 -0.16077 0.29533 C -0.16754 0.29834 -0.17518 0.30643 -0.18299 0.3099 C -0.1908 0.32031 -0.1842 0.3143 -0.19723 0.31823 C -0.20052 0.31961 -0.20677 0.32262 -0.20677 0.32285 C -0.21198 0.33326 -0.21789 0.33696 -0.2257 0.3439 C -0.22882 0.36356 -0.22709 0.36078 -0.24323 0.36078 C -0.23733 0.3624 -0.23125 0.36217 -0.2257 0.36494 C -0.22431 0.36564 -0.22396 0.36841 -0.22257 0.36934 C -0.21702 0.37304 -0.21077 0.37396 -0.20521 0.37766 C -0.19132 0.38668 -0.20868 0.37766 -0.19566 0.38414 C -0.18507 0.39778 -0.17431 0.4105 -0.16389 0.42415 C -0.16268 0.42577 -0.16059 0.4253 -0.15903 0.42623 C -0.15695 0.42739 -0.15486 0.429 -0.15278 0.43062 C -0.14132 0.43987 -0.14618 0.43525 -0.14011 0.44334 C -0.13907 0.44473 -0.1382 0.44658 -0.13681 0.44751 C -0.13386 0.44936 -0.12743 0.45167 -0.12743 0.4519 C -0.13941 0.45421 -0.15139 0.46416 -0.16077 0.47503 C -0.16459 0.47942 -0.175 0.49237 -0.17969 0.49399 C -0.18594 0.49607 -0.19236 0.49538 -0.19879 0.49607 C -0.19983 0.49815 -0.20052 0.5007 -0.20191 0.50255 C -0.2033 0.5044 -0.20556 0.50463 -0.20677 0.50671 C -0.20782 0.50833 -0.20747 0.5111 -0.20834 0.51295 C -0.21059 0.51804 -0.21459 0.52359 -0.21789 0.52776 C -0.22014 0.53677 -0.22552 0.53978 -0.23056 0.54672 C -0.23108 0.5488 -0.23212 0.5525 -0.23212 0.55273 C -0.23525 0.55389 -0.2408 0.5525 -0.24167 0.55713 C -0.24653 0.5791 -0.24393 0.5976 -0.24167 0.61841 C -0.24098 0.65727 -0.24202 0.6945 -0.23681 0.7322 C -0.23872 0.7396 -0.23993 0.7463 -0.24167 0.75393 C -0.23976 0.82146 -0.25434 0.81083 -0.21632 0.81083 " pathEditMode="relative" rAng="0" ptsTypes="ffffffffffffffffffffffffffffffffffffffffffA">
                                      <p:cBhvr>
                                        <p:cTn id="66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2183E-6 C -0.00138 0.00046 -0.01041 0.00231 -0.01267 0.00416 C -0.02013 0.01017 -0.01076 0.00786 -0.02048 0.01063 C -0.03836 0.01595 -0.05642 0.01757 -0.07447 0.01896 C -0.07986 0.02127 -0.08507 0.02312 -0.09045 0.02543 C -0.09843 0.03237 -0.10816 0.0444 -0.11736 0.04856 C -0.12361 0.05735 -0.12725 0.05897 -0.13645 0.06128 C -0.13802 0.06267 -0.13941 0.06429 -0.14114 0.06544 C -0.1427 0.06637 -0.14479 0.06614 -0.146 0.06776 C -0.14722 0.06938 -0.14757 0.074 -0.14757 0.07423 C -0.1434 0.07469 -0.13888 0.07446 -0.13489 0.07608 C -0.12569 0.08001 -0.12048 0.0858 -0.11111 0.0888 C -0.1059 0.09551 -0.10225 0.1006 -0.09513 0.1036 C -0.09305 0.10545 -0.07812 0.11586 -0.07604 0.1184 C -0.06875 0.12673 -0.06388 0.13529 -0.05868 0.14593 C -0.05781 0.14778 -0.04843 0.15356 -0.04757 0.15425 C -0.04132 0.16327 -0.03316 0.16905 -0.02378 0.16905 C -0.03871 0.17645 -0.05555 0.1783 -0.07135 0.18177 C -0.08385 0.18455 -0.09583 0.19125 -0.10781 0.19657 C -0.11441 0.19958 -0.12152 0.19796 -0.12847 0.19865 C -0.14114 0.20444 -0.13472 0.20235 -0.14757 0.20513 C -0.15972 0.21045 -0.17204 0.2123 -0.18402 0.21785 C -0.19739 0.22386 -0.18993 0.22386 -0.1967 0.23057 C -0.2052 0.23913 -0.21284 0.24306 -0.22378 0.24306 C -0.21145 0.24884 -0.22708 0.24051 -0.21423 0.25161 C -0.21093 0.25462 -0.20677 0.25555 -0.20312 0.25786 C -0.19392 0.27081 -0.18437 0.28607 -0.17135 0.29185 C -0.16336 0.30481 -0.16493 0.30319 -0.15225 0.30874 C -0.14201 0.31776 -0.13107 0.32284 -0.11892 0.32562 C -0.11007 0.32955 -0.10451 0.33626 -0.09513 0.33626 C -0.11319 0.33695 -0.13107 0.33695 -0.14913 0.33834 C -0.16632 0.3395 -0.18107 0.35453 -0.1967 0.36147 C -0.20295 0.36979 -0.1967 0.36309 -0.20781 0.36794 C -0.21909 0.3728 -0.22829 0.38529 -0.23958 0.38899 C -0.24583 0.39477 -0.25295 0.39939 -0.26024 0.40171 C -0.26302 0.40425 -0.2651 0.40818 -0.26822 0.41026 C -0.27118 0.41235 -0.27777 0.41443 -0.27777 0.41466 C -0.2868 0.42252 -0.29409 0.42321 -0.30468 0.42506 C -0.30989 0.42969 -0.30746 0.42923 -0.31111 0.42923 C -0.30416 0.43385 -0.29357 0.44264 -0.28559 0.44611 C -0.28194 0.46554 -0.28715 0.44565 -0.27934 0.45883 C -0.27257 0.46993 -0.28125 0.48681 -0.26822 0.4926 C -0.26145 0.50115 -0.26632 0.51364 -0.2618 0.52405 C -0.25816 0.53214 -0.25191 0.5326 -0.246 0.53469 C -0.23871 0.53723 -0.23072 0.54047 -0.22378 0.54532 C -0.22274 0.54394 -0.22187 0.54047 -0.22048 0.54116 C -0.21666 0.54278 -0.22013 0.55203 -0.22048 0.55365 C -0.21944 0.56221 -0.2177 0.57053 -0.21736 0.57909 C -0.21649 0.6043 -0.22621 0.63714 -0.23159 0.66165 C -0.23368 0.67044 -0.23784 0.67692 -0.23958 0.68686 C -0.24114 0.69588 -0.2434 0.70189 -0.246 0.71022 C -0.25 0.72317 -0.25069 0.73288 -0.25711 0.74398 C -0.25763 0.74884 -0.25746 0.7537 -0.25868 0.75855 C -0.2592 0.76063 -0.26111 0.7611 -0.2618 0.76318 C -0.26267 0.76572 -0.2625 0.7685 -0.26336 0.7715 C -0.26701 0.78237 -0.27465 0.78422 -0.28246 0.78422 " pathEditMode="relative" rAng="0" ptsTypes="fffffffffffffffffffffffffffffffffffffffffffffffffffffffA">
                                      <p:cBhvr>
                                        <p:cTn id="70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2729 C 0.04305 0.03076 0.04843 0.03585 0.05468 0.03793 C 0.07777 0.04556 0.05833 0.03562 0.07534 0.04209 C 0.08281 0.04487 0.09045 0.0488 0.09757 0.05273 C 0.10416 0.05643 0.11007 0.06152 0.11649 0.06545 C 0.11961 0.0673 0.12604 0.06961 0.12604 0.06985 C 0.13142 0.07725 0.14097 0.08072 0.14826 0.08442 C 0.15694 0.10222 0.18524 0.09922 0.19757 0.09922 C 0.19236 0.10153 0.18698 0.10407 0.18159 0.10569 C 0.1743 0.10777 0.16632 0.10801 0.15937 0.11194 C 0.15225 0.11587 0.146 0.12165 0.13871 0.12466 C 0.13402 0.12882 0.12968 0.13067 0.12448 0.13321 C 0.11684 0.14316 0.10902 0.14825 0.10069 0.15634 C 0.09045 0.16605 0.10156 0.16097 0.08958 0.1649 C 0.08107 0.1723 0.07691 0.1716 0.0658 0.17322 C 0.05277 0.17877 0.06909 0.17183 0.05625 0.17762 C 0.05468 0.17831 0.05139 0.1797 0.05139 0.17993 C 0.06771 0.18317 0.0842 0.18525 0.10069 0.18802 C 0.10434 0.18964 0.10833 0.19034 0.1118 0.19242 C 0.11354 0.19334 0.11493 0.19542 0.11649 0.19658 C 0.11857 0.1982 0.12066 0.19959 0.12291 0.20074 C 0.12604 0.20236 0.13246 0.20491 0.13246 0.20514 C 0.13767 0.20976 0.14271 0.20976 0.14826 0.21346 C 0.16059 0.22156 0.14618 0.21462 0.15781 0.21971 C 0.16614 0.23127 0.17777 0.23566 0.18802 0.24307 C 0.19809 0.25047 0.2085 0.25764 0.21805 0.26642 C 0.21961 0.26781 0.24288 0.27891 0.2467 0.28122 C 0.25347 0.28516 0.25868 0.29325 0.2658 0.29603 C 0.26892 0.29718 0.28628 0.29996 0.28802 0.30019 C 0.30104 0.30597 0.29427 0.30435 0.30868 0.30435 C 0.29375 0.30828 0.27951 0.31106 0.26423 0.31291 C 0.25225 0.31823 0.23923 0.32123 0.2276 0.32771 C 0.2217 0.33095 0.21614 0.33511 0.21024 0.33812 C 0.19896 0.3439 0.20868 0.33627 0.19583 0.34459 C 0.1809 0.35454 0.19409 0.34829 0.18316 0.35292 C 0.17691 0.36171 0.18368 0.35361 0.17361 0.35939 C 0.17187 0.36032 0.17066 0.3624 0.16892 0.36356 C 0.16753 0.36448 0.1658 0.36494 0.16423 0.36564 C 0.1533 0.37558 0.14479 0.38946 0.13402 0.39963 C 0.13298 0.40171 0.13246 0.40426 0.1309 0.40588 C 0.12951 0.40727 0.1276 0.40703 0.12604 0.40796 C 0.12083 0.41143 0.11892 0.41605 0.11336 0.4186 C 0.1085 0.42484 0.10538 0.43132 0.10069 0.43756 C 0.10625 0.44912 0.10086 0.4408 0.11336 0.4482 C 0.12239 0.45352 0.13159 0.45884 0.14027 0.46508 C 0.14479 0.46832 0.14913 0.47179 0.15312 0.47572 C 0.15521 0.4778 0.15711 0.48035 0.15937 0.48196 C 0.16441 0.48566 0.171 0.48682 0.17534 0.4926 C 0.18159 0.50093 0.18524 0.50925 0.19271 0.51573 C 0.19843 0.52752 0.19271 0.51781 0.20382 0.52845 C 0.21979 0.54348 0.22465 0.55366 0.24514 0.55782 C 0.25034 0.56013 0.24826 0.5599 0.25139 0.5599 C 0.2533 0.58696 0.25711 0.61332 0.25937 0.64038 C 0.25885 0.68386 0.27864 0.77105 0.24826 0.81383 C 0.22396 0.81129 0.22604 0.82146 0.22604 0.80319 " pathEditMode="relative" rAng="0" ptsTypes="ffffffffffffffffffffffffffffffffffffffffffffffffffffffA">
                                      <p:cBhvr>
                                        <p:cTn id="74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822 C -0.01858 0.03238 -0.02344 0.03978 -0.0283 0.04302 C -0.03177 0.04533 -0.03577 0.04579 -0.03941 0.04741 C -0.04983 0.05782 -0.04375 0.05111 -0.05677 0.06846 C -0.05816 0.07031 -0.06007 0.071 -0.06164 0.07262 C -0.06285 0.07378 -0.06372 0.07563 -0.06476 0.07702 C -0.06754 0.08835 -0.0724 0.09297 -0.079 0.10014 C -0.08403 0.10569 -0.08716 0.11332 -0.09167 0.11934 C -0.09393 0.12234 -0.0967 0.12581 -0.09966 0.12766 C -0.10278 0.12951 -0.1092 0.13183 -0.1092 0.13206 C -0.1132 0.13761 -0.11684 0.13899 -0.12188 0.14246 C -0.12361 0.14362 -0.12657 0.14663 -0.12657 0.14686 C -0.10816 0.14825 -0.09254 0.15287 -0.07431 0.15518 C -0.0592 0.16166 -0.04393 0.1679 -0.0283 0.17207 C -0.02257 0.17924 -0.01667 0.18363 -0.0092 0.18687 C 0.00208 0.1982 0.01823 0.20121 0.03211 0.20375 C 0.03472 0.20653 0.03715 0.20999 0.0401 0.21231 C 0.04201 0.21369 0.04444 0.213 0.04635 0.21439 C 0.04826 0.21578 0.0493 0.21901 0.05121 0.22063 C 0.05434 0.22318 0.06007 0.22549 0.06389 0.22711 C 0.06961 0.2322 0.07482 0.23451 0.08125 0.23775 C 0.08559 0.23983 0.08923 0.24399 0.09392 0.24399 C 0.06666 0.25 0.10069 0.24307 0.03836 0.24815 C 0.03229 0.24862 0.02343 0.25417 0.01788 0.25671 C 0.01093 0.25972 0.00416 0.26226 -0.00278 0.26504 C -0.00625 0.26642 -0.00886 0.27035 -0.01233 0.27151 C -0.01754 0.27313 -0.02292 0.2729 -0.0283 0.27359 C -0.03507 0.2766 -0.04202 0.27683 -0.04879 0.27984 C -0.05625 0.28654 -0.06598 0.28677 -0.07275 0.29464 C -0.07917 0.30204 -0.08577 0.31198 -0.09167 0.32008 C -0.09323 0.32216 -0.11164 0.32216 -0.12032 0.32216 C -0.11233 0.32563 -0.10365 0.32887 -0.09653 0.33488 C -0.09427 0.33673 -0.09271 0.34043 -0.09011 0.34135 C -0.08455 0.34344 -0.07848 0.34274 -0.07275 0.34344 C -0.04462 0.35569 -0.01476 0.36379 0.01458 0.36864 C 0.02205 0.37211 0.02934 0.37396 0.0368 0.3772 C 0.04288 0.38483 0.05086 0.38599 0.05902 0.38784 C 0.0684 0.39385 0.07621 0.40264 0.08611 0.4068 C 0.09114 0.41143 0.08889 0.41097 0.09236 0.41097 C 0.08437 0.41305 0.07656 0.41536 0.06857 0.41744 C 0.06527 0.41837 0.06232 0.42137 0.05902 0.4216 C 0.0434 0.42299 0.02795 0.42345 0.01302 0.43016 C 0.00139 0.43525 -0.0125 0.43756 -0.02344 0.44496 C -0.03195 0.45074 -0.04115 0.45699 -0.05052 0.45976 C -0.05209 0.46115 -0.05348 0.46277 -0.05521 0.46393 C -0.0566 0.46485 -0.05851 0.46485 -0.0599 0.46601 C -0.06181 0.46763 -0.06285 0.47063 -0.06476 0.47225 C -0.06962 0.47665 -0.07709 0.47711 -0.08212 0.48081 C -0.09809 0.49237 -0.08525 0.48728 -0.09809 0.49145 C -0.10452 0.49723 -0.11059 0.50023 -0.11719 0.50625 C -0.11875 0.50764 -0.11997 0.50972 -0.12188 0.51041 C -0.12396 0.51087 -0.1283 0.51249 -0.1283 0.51272 C -0.12344 0.51527 -0.11858 0.51781 -0.11389 0.52105 C -0.11216 0.52197 -0.11111 0.52452 -0.1092 0.52521 C -0.09306 0.52891 -0.07483 0.52914 -0.05834 0.53122 C -0.05226 0.53562 -0.04775 0.53955 -0.04098 0.54186 C -0.03473 0.54973 -0.02361 0.55111 -0.01545 0.55458 C -0.01233 0.55597 -0.00608 0.55875 -0.00608 0.55898 C -0.00452 0.56013 -0.00295 0.56198 -0.00122 0.56314 C 0.00069 0.5643 0.00503 0.56522 0.00503 0.56545 C 0.00399 0.568 0.00277 0.57054 0.00191 0.57355 C 0.00121 0.57632 0.00121 0.57933 0.00034 0.5821 C -0.00278 0.59205 -0.00209 0.58488 -0.00608 0.59274 C -0.00729 0.59529 -0.00799 0.59829 -0.0092 0.60107 C -0.01111 0.60546 -0.01545 0.61379 -0.01545 0.61402 C -0.01979 0.65102 -0.01545 0.60754 -0.01545 0.68363 C -0.01545 0.69658 -0.00278 0.75925 -0.025 0.77035 C -0.03125 0.77822 -0.03646 0.77729 -0.04566 0.77868 C -0.04723 0.77244 -0.04879 0.77035 -0.05209 0.76596 " pathEditMode="relative" rAng="0" ptsTypes="ffffffffffffffffffffffffffffffffffffffffffffffffffffffffffffffffffffA">
                                      <p:cBhvr>
                                        <p:cTn id="78" dur="5000" fill="hold"/>
                                        <p:tgtEl>
                                          <p:spTgt spid="3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5931" fill="hold"/>
                                        <p:tgtEl>
                                          <p:spTgt spid="32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931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5931" fill="hold"/>
                                        <p:tgtEl>
                                          <p:spTgt spid="32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907"/>
                </p:tgtEl>
              </p:cMediaNode>
            </p:audio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908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557"/>
                </p:tgtEl>
              </p:cMediaNode>
            </p:audio>
          </p:childTnLst>
        </p:cTn>
      </p:par>
    </p:tnLst>
    <p:bldLst>
      <p:bldP spid="32771" grpId="0"/>
      <p:bldP spid="32900" grpId="0"/>
      <p:bldP spid="32901" grpId="0"/>
      <p:bldP spid="32902" grpId="0"/>
      <p:bldP spid="32904" grpId="0"/>
      <p:bldP spid="32905" grpId="0" animBg="1"/>
      <p:bldP spid="32905" grpId="1" animBg="1"/>
      <p:bldP spid="32905" grpId="2" animBg="1"/>
      <p:bldP spid="32905" grpId="3" animBg="1"/>
      <p:bldP spid="32905" grpId="4" animBg="1"/>
      <p:bldP spid="32905" grpId="5" animBg="1"/>
      <p:bldP spid="32905" grpId="6" animBg="1"/>
      <p:bldP spid="329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28479ssdyfudb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6106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FF3300"/>
                </a:solidFill>
                <a:prstDash val="sysDot"/>
                <a:round/>
                <a:headEnd/>
                <a:tailEnd/>
              </a:ln>
              <a:solidFill>
                <a:srgbClr val="6600CC"/>
              </a:solidFill>
              <a:latin typeface="Arial"/>
              <a:cs typeface="Arial"/>
            </a:endParaRPr>
          </a:p>
        </p:txBody>
      </p:sp>
      <p:pic>
        <p:nvPicPr>
          <p:cNvPr id="27652" name="Picture 4" descr="Picturebupb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60938"/>
            <a:ext cx="2286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7225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1428736"/>
            <a:ext cx="8438377" cy="40005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015426"/>
              </a:avLst>
            </a:prstTxWarp>
            <a:spAutoFit/>
          </a:bodyPr>
          <a:lstStyle/>
          <a:p>
            <a:pPr algn="ctr"/>
            <a:r>
              <a:rPr lang="vi-VN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các cô giáo</a:t>
            </a:r>
            <a:endParaRPr lang="en-US" sz="6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157161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92880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92880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</p:spPr>
      </p:pic>
      <p:pic>
        <p:nvPicPr>
          <p:cNvPr id="15" name="Em di qua nga tu duong pho (Hoang Van Ye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4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785794"/>
            <a:ext cx="8501122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96305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Trß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ch¬i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ghÐp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ch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÷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5293649" y="4882138"/>
            <a:ext cx="79701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 smtClean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vi-VN" sz="19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n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8"/>
          <a:stretch>
            <a:fillRect/>
          </a:stretch>
        </p:blipFill>
        <p:spPr bwMode="auto">
          <a:xfrm>
            <a:off x="7620000" y="0"/>
            <a:ext cx="1071570" cy="2617779"/>
          </a:xfrm>
          <a:prstGeom prst="rect">
            <a:avLst/>
          </a:prstGeom>
          <a:noFill/>
        </p:spPr>
      </p:pic>
      <p:pic>
        <p:nvPicPr>
          <p:cNvPr id="11" name="Picture 4" descr="k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394"/>
          <a:stretch>
            <a:fillRect/>
          </a:stretch>
        </p:blipFill>
        <p:spPr bwMode="auto">
          <a:xfrm>
            <a:off x="1828800" y="5334000"/>
            <a:ext cx="1447800" cy="15240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 rot="9271992">
            <a:off x="5794020" y="1351630"/>
            <a:ext cx="785150" cy="2317108"/>
          </a:xfrm>
          <a:custGeom>
            <a:avLst/>
            <a:gdLst>
              <a:gd name="connsiteX0" fmla="*/ 0 w 1223819"/>
              <a:gd name="connsiteY0" fmla="*/ 3435072 h 3435072"/>
              <a:gd name="connsiteX1" fmla="*/ 305955 w 1223819"/>
              <a:gd name="connsiteY1" fmla="*/ 0 h 3435072"/>
              <a:gd name="connsiteX2" fmla="*/ 1223819 w 1223819"/>
              <a:gd name="connsiteY2" fmla="*/ 0 h 3435072"/>
              <a:gd name="connsiteX3" fmla="*/ 917864 w 1223819"/>
              <a:gd name="connsiteY3" fmla="*/ 3435072 h 3435072"/>
              <a:gd name="connsiteX4" fmla="*/ 0 w 1223819"/>
              <a:gd name="connsiteY4" fmla="*/ 3435072 h 3435072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916023"/>
              <a:gd name="connsiteX1" fmla="*/ 305955 w 1223819"/>
              <a:gd name="connsiteY1" fmla="*/ 0 h 3916023"/>
              <a:gd name="connsiteX2" fmla="*/ 1223819 w 1223819"/>
              <a:gd name="connsiteY2" fmla="*/ 0 h 3916023"/>
              <a:gd name="connsiteX3" fmla="*/ 917864 w 1223819"/>
              <a:gd name="connsiteY3" fmla="*/ 3435072 h 3916023"/>
              <a:gd name="connsiteX4" fmla="*/ 831504 w 1223819"/>
              <a:gd name="connsiteY4" fmla="*/ 3916023 h 3916023"/>
              <a:gd name="connsiteX5" fmla="*/ 0 w 1223819"/>
              <a:gd name="connsiteY5" fmla="*/ 3435072 h 3916023"/>
              <a:gd name="connsiteX0" fmla="*/ 0 w 1223819"/>
              <a:gd name="connsiteY0" fmla="*/ 3435072 h 3799081"/>
              <a:gd name="connsiteX1" fmla="*/ 305955 w 1223819"/>
              <a:gd name="connsiteY1" fmla="*/ 0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799081"/>
              <a:gd name="connsiteX1" fmla="*/ 233324 w 1223819"/>
              <a:gd name="connsiteY1" fmla="*/ 959428 h 3799081"/>
              <a:gd name="connsiteX2" fmla="*/ 1223819 w 1223819"/>
              <a:gd name="connsiteY2" fmla="*/ 0 h 3799081"/>
              <a:gd name="connsiteX3" fmla="*/ 917864 w 1223819"/>
              <a:gd name="connsiteY3" fmla="*/ 3435072 h 3799081"/>
              <a:gd name="connsiteX4" fmla="*/ 882829 w 1223819"/>
              <a:gd name="connsiteY4" fmla="*/ 3799081 h 3799081"/>
              <a:gd name="connsiteX5" fmla="*/ 0 w 1223819"/>
              <a:gd name="connsiteY5" fmla="*/ 3435072 h 3799081"/>
              <a:gd name="connsiteX0" fmla="*/ 0 w 1223819"/>
              <a:gd name="connsiteY0" fmla="*/ 3435072 h 3975343"/>
              <a:gd name="connsiteX1" fmla="*/ 233324 w 1223819"/>
              <a:gd name="connsiteY1" fmla="*/ 959428 h 3975343"/>
              <a:gd name="connsiteX2" fmla="*/ 1223819 w 1223819"/>
              <a:gd name="connsiteY2" fmla="*/ 0 h 3975343"/>
              <a:gd name="connsiteX3" fmla="*/ 917864 w 1223819"/>
              <a:gd name="connsiteY3" fmla="*/ 3435072 h 3975343"/>
              <a:gd name="connsiteX4" fmla="*/ 950825 w 1223819"/>
              <a:gd name="connsiteY4" fmla="*/ 3975343 h 3975343"/>
              <a:gd name="connsiteX5" fmla="*/ 0 w 1223819"/>
              <a:gd name="connsiteY5" fmla="*/ 3435072 h 3975343"/>
              <a:gd name="connsiteX0" fmla="*/ 0 w 1223819"/>
              <a:gd name="connsiteY0" fmla="*/ 3435072 h 3931837"/>
              <a:gd name="connsiteX1" fmla="*/ 233324 w 1223819"/>
              <a:gd name="connsiteY1" fmla="*/ 95942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931837"/>
              <a:gd name="connsiteX1" fmla="*/ 237444 w 1223819"/>
              <a:gd name="connsiteY1" fmla="*/ 1088078 h 3931837"/>
              <a:gd name="connsiteX2" fmla="*/ 1223819 w 1223819"/>
              <a:gd name="connsiteY2" fmla="*/ 0 h 3931837"/>
              <a:gd name="connsiteX3" fmla="*/ 917864 w 1223819"/>
              <a:gd name="connsiteY3" fmla="*/ 3435072 h 3931837"/>
              <a:gd name="connsiteX4" fmla="*/ 854009 w 1223819"/>
              <a:gd name="connsiteY4" fmla="*/ 3931837 h 3931837"/>
              <a:gd name="connsiteX5" fmla="*/ 0 w 1223819"/>
              <a:gd name="connsiteY5" fmla="*/ 3435072 h 3931837"/>
              <a:gd name="connsiteX0" fmla="*/ 0 w 1223819"/>
              <a:gd name="connsiteY0" fmla="*/ 3435072 h 3814289"/>
              <a:gd name="connsiteX1" fmla="*/ 237444 w 1223819"/>
              <a:gd name="connsiteY1" fmla="*/ 1088078 h 3814289"/>
              <a:gd name="connsiteX2" fmla="*/ 1223819 w 1223819"/>
              <a:gd name="connsiteY2" fmla="*/ 0 h 3814289"/>
              <a:gd name="connsiteX3" fmla="*/ 917864 w 1223819"/>
              <a:gd name="connsiteY3" fmla="*/ 3435072 h 3814289"/>
              <a:gd name="connsiteX4" fmla="*/ 850547 w 1223819"/>
              <a:gd name="connsiteY4" fmla="*/ 3814289 h 3814289"/>
              <a:gd name="connsiteX5" fmla="*/ 0 w 1223819"/>
              <a:gd name="connsiteY5" fmla="*/ 3435072 h 3814289"/>
              <a:gd name="connsiteX0" fmla="*/ 0 w 1223819"/>
              <a:gd name="connsiteY0" fmla="*/ 3435072 h 3808578"/>
              <a:gd name="connsiteX1" fmla="*/ 237444 w 1223819"/>
              <a:gd name="connsiteY1" fmla="*/ 1088078 h 3808578"/>
              <a:gd name="connsiteX2" fmla="*/ 1223819 w 1223819"/>
              <a:gd name="connsiteY2" fmla="*/ 0 h 3808578"/>
              <a:gd name="connsiteX3" fmla="*/ 917864 w 1223819"/>
              <a:gd name="connsiteY3" fmla="*/ 3435072 h 3808578"/>
              <a:gd name="connsiteX4" fmla="*/ 872041 w 1223819"/>
              <a:gd name="connsiteY4" fmla="*/ 3808578 h 3808578"/>
              <a:gd name="connsiteX5" fmla="*/ 0 w 1223819"/>
              <a:gd name="connsiteY5" fmla="*/ 3435072 h 38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819" h="3808578">
                <a:moveTo>
                  <a:pt x="0" y="3435072"/>
                </a:moveTo>
                <a:lnTo>
                  <a:pt x="237444" y="1088078"/>
                </a:lnTo>
                <a:lnTo>
                  <a:pt x="1223819" y="0"/>
                </a:lnTo>
                <a:lnTo>
                  <a:pt x="917864" y="3435072"/>
                </a:lnTo>
                <a:cubicBezTo>
                  <a:pt x="889077" y="3595389"/>
                  <a:pt x="902994" y="3554207"/>
                  <a:pt x="872041" y="3808578"/>
                </a:cubicBezTo>
                <a:lnTo>
                  <a:pt x="0" y="3435072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731615">
            <a:off x="697590" y="2550186"/>
            <a:ext cx="962732" cy="3971086"/>
          </a:xfrm>
          <a:custGeom>
            <a:avLst/>
            <a:gdLst>
              <a:gd name="connsiteX0" fmla="*/ 0 w 1560509"/>
              <a:gd name="connsiteY0" fmla="*/ 5827926 h 5827926"/>
              <a:gd name="connsiteX1" fmla="*/ 622518 w 1560509"/>
              <a:gd name="connsiteY1" fmla="*/ 0 h 5827926"/>
              <a:gd name="connsiteX2" fmla="*/ 1560509 w 1560509"/>
              <a:gd name="connsiteY2" fmla="*/ 0 h 5827926"/>
              <a:gd name="connsiteX3" fmla="*/ 937991 w 1560509"/>
              <a:gd name="connsiteY3" fmla="*/ 5827926 h 5827926"/>
              <a:gd name="connsiteX4" fmla="*/ 0 w 1560509"/>
              <a:gd name="connsiteY4" fmla="*/ 5827926 h 5827926"/>
              <a:gd name="connsiteX0" fmla="*/ 0 w 1560601"/>
              <a:gd name="connsiteY0" fmla="*/ 5864029 h 5864029"/>
              <a:gd name="connsiteX1" fmla="*/ 622518 w 1560601"/>
              <a:gd name="connsiteY1" fmla="*/ 36103 h 5864029"/>
              <a:gd name="connsiteX2" fmla="*/ 1560601 w 1560601"/>
              <a:gd name="connsiteY2" fmla="*/ 0 h 5864029"/>
              <a:gd name="connsiteX3" fmla="*/ 937991 w 1560601"/>
              <a:gd name="connsiteY3" fmla="*/ 5864029 h 5864029"/>
              <a:gd name="connsiteX4" fmla="*/ 0 w 1560601"/>
              <a:gd name="connsiteY4" fmla="*/ 5864029 h 5864029"/>
              <a:gd name="connsiteX0" fmla="*/ 0 w 1546929"/>
              <a:gd name="connsiteY0" fmla="*/ 5973642 h 5973642"/>
              <a:gd name="connsiteX1" fmla="*/ 622518 w 1546929"/>
              <a:gd name="connsiteY1" fmla="*/ 145716 h 5973642"/>
              <a:gd name="connsiteX2" fmla="*/ 1546929 w 1546929"/>
              <a:gd name="connsiteY2" fmla="*/ 0 h 5973642"/>
              <a:gd name="connsiteX3" fmla="*/ 937991 w 1546929"/>
              <a:gd name="connsiteY3" fmla="*/ 5973642 h 5973642"/>
              <a:gd name="connsiteX4" fmla="*/ 0 w 1546929"/>
              <a:gd name="connsiteY4" fmla="*/ 5973642 h 597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929" h="5973642">
                <a:moveTo>
                  <a:pt x="0" y="5973642"/>
                </a:moveTo>
                <a:lnTo>
                  <a:pt x="622518" y="145716"/>
                </a:lnTo>
                <a:lnTo>
                  <a:pt x="1546929" y="0"/>
                </a:lnTo>
                <a:lnTo>
                  <a:pt x="937991" y="5973642"/>
                </a:lnTo>
                <a:lnTo>
                  <a:pt x="0" y="597364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k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394"/>
          <a:stretch>
            <a:fillRect/>
          </a:stretch>
        </p:blipFill>
        <p:spPr bwMode="auto">
          <a:xfrm rot="15959213">
            <a:off x="-217906" y="927854"/>
            <a:ext cx="1447800" cy="1524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58000" y="3087737"/>
            <a:ext cx="205697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endParaRPr lang="en-US" sz="23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2099 0.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5 0.17183 L 0.39618 -0.105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785794"/>
            <a:ext cx="8501122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96305"/>
              </a:avLst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" pitchFamily="34" charset="0"/>
              </a:rPr>
              <a:t>Trß ch¬i ghÐp ch÷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Tim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6693692" y="530424"/>
            <a:ext cx="2146742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vi-VN" sz="2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n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8"/>
          <a:stretch>
            <a:fillRect/>
          </a:stretch>
        </p:blipFill>
        <p:spPr bwMode="auto">
          <a:xfrm>
            <a:off x="1000100" y="4071942"/>
            <a:ext cx="1071570" cy="261777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3476350" y="4524650"/>
            <a:ext cx="926411" cy="315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 smtClean="0">
                <a:solidFill>
                  <a:srgbClr val="0099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vi-VN" sz="199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304800"/>
            <a:ext cx="264687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  <a:endParaRPr lang="en-US" sz="30000" dirty="0"/>
          </a:p>
        </p:txBody>
      </p:sp>
      <p:sp>
        <p:nvSpPr>
          <p:cNvPr id="12" name="Freeform 11"/>
          <p:cNvSpPr/>
          <p:nvPr/>
        </p:nvSpPr>
        <p:spPr>
          <a:xfrm rot="16200000">
            <a:off x="5295902" y="3543298"/>
            <a:ext cx="3581401" cy="3048001"/>
          </a:xfrm>
          <a:custGeom>
            <a:avLst/>
            <a:gdLst>
              <a:gd name="connsiteX0" fmla="*/ 0 w 3124200"/>
              <a:gd name="connsiteY0" fmla="*/ 0 h 1219200"/>
              <a:gd name="connsiteX1" fmla="*/ 609600 w 3124200"/>
              <a:gd name="connsiteY1" fmla="*/ 0 h 1219200"/>
              <a:gd name="connsiteX2" fmla="*/ 609600 w 3124200"/>
              <a:gd name="connsiteY2" fmla="*/ 609600 h 1219200"/>
              <a:gd name="connsiteX3" fmla="*/ 3124200 w 3124200"/>
              <a:gd name="connsiteY3" fmla="*/ 609600 h 1219200"/>
              <a:gd name="connsiteX4" fmla="*/ 3124200 w 3124200"/>
              <a:gd name="connsiteY4" fmla="*/ 1219200 h 1219200"/>
              <a:gd name="connsiteX5" fmla="*/ 0 w 3124200"/>
              <a:gd name="connsiteY5" fmla="*/ 1219200 h 1219200"/>
              <a:gd name="connsiteX6" fmla="*/ 0 w 3124200"/>
              <a:gd name="connsiteY6" fmla="*/ 0 h 12192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1879422 w 4355922"/>
              <a:gd name="connsiteY0" fmla="*/ 0 h 2721914"/>
              <a:gd name="connsiteX1" fmla="*/ 1841322 w 4355922"/>
              <a:gd name="connsiteY1" fmla="*/ 1257300 h 2721914"/>
              <a:gd name="connsiteX2" fmla="*/ 1841322 w 4355922"/>
              <a:gd name="connsiteY2" fmla="*/ 1866900 h 2721914"/>
              <a:gd name="connsiteX3" fmla="*/ 4355922 w 4355922"/>
              <a:gd name="connsiteY3" fmla="*/ 1866900 h 2721914"/>
              <a:gd name="connsiteX4" fmla="*/ 4355922 w 4355922"/>
              <a:gd name="connsiteY4" fmla="*/ 2476500 h 2721914"/>
              <a:gd name="connsiteX5" fmla="*/ 1231722 w 4355922"/>
              <a:gd name="connsiteY5" fmla="*/ 2476500 h 2721914"/>
              <a:gd name="connsiteX6" fmla="*/ 1879422 w 4355922"/>
              <a:gd name="connsiteY6" fmla="*/ 0 h 2721914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615494 w 4091994"/>
              <a:gd name="connsiteY0" fmla="*/ 0 h 2476500"/>
              <a:gd name="connsiteX1" fmla="*/ 1577394 w 4091994"/>
              <a:gd name="connsiteY1" fmla="*/ 1257300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92692 w 4091994"/>
              <a:gd name="connsiteY1" fmla="*/ 1272594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360737 w 4091994"/>
              <a:gd name="connsiteY2" fmla="*/ 1767222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292186 w 4091994"/>
              <a:gd name="connsiteY2" fmla="*/ 1889169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757340 w 4233840"/>
              <a:gd name="connsiteY0" fmla="*/ 39956 h 2516456"/>
              <a:gd name="connsiteX1" fmla="*/ 980187 w 4233840"/>
              <a:gd name="connsiteY1" fmla="*/ 1510697 h 2516456"/>
              <a:gd name="connsiteX2" fmla="*/ 1434032 w 4233840"/>
              <a:gd name="connsiteY2" fmla="*/ 1929125 h 2516456"/>
              <a:gd name="connsiteX3" fmla="*/ 1719240 w 4233840"/>
              <a:gd name="connsiteY3" fmla="*/ 1906856 h 2516456"/>
              <a:gd name="connsiteX4" fmla="*/ 4233840 w 4233840"/>
              <a:gd name="connsiteY4" fmla="*/ 1906856 h 2516456"/>
              <a:gd name="connsiteX5" fmla="*/ 4233840 w 4233840"/>
              <a:gd name="connsiteY5" fmla="*/ 2516456 h 2516456"/>
              <a:gd name="connsiteX6" fmla="*/ 1109640 w 4233840"/>
              <a:gd name="connsiteY6" fmla="*/ 2516456 h 2516456"/>
              <a:gd name="connsiteX7" fmla="*/ 141846 w 4233840"/>
              <a:gd name="connsiteY7" fmla="*/ 1682638 h 2516456"/>
              <a:gd name="connsiteX8" fmla="*/ 571011 w 4233840"/>
              <a:gd name="connsiteY8" fmla="*/ 478508 h 2516456"/>
              <a:gd name="connsiteX9" fmla="*/ 1757340 w 4233840"/>
              <a:gd name="connsiteY9" fmla="*/ 39956 h 2516456"/>
              <a:gd name="connsiteX0" fmla="*/ 1739734 w 4233840"/>
              <a:gd name="connsiteY0" fmla="*/ 39956 h 2303608"/>
              <a:gd name="connsiteX1" fmla="*/ 980187 w 4233840"/>
              <a:gd name="connsiteY1" fmla="*/ 1297849 h 2303608"/>
              <a:gd name="connsiteX2" fmla="*/ 1434032 w 4233840"/>
              <a:gd name="connsiteY2" fmla="*/ 1716277 h 2303608"/>
              <a:gd name="connsiteX3" fmla="*/ 1719240 w 4233840"/>
              <a:gd name="connsiteY3" fmla="*/ 1694008 h 2303608"/>
              <a:gd name="connsiteX4" fmla="*/ 4233840 w 4233840"/>
              <a:gd name="connsiteY4" fmla="*/ 1694008 h 2303608"/>
              <a:gd name="connsiteX5" fmla="*/ 4233840 w 4233840"/>
              <a:gd name="connsiteY5" fmla="*/ 2303608 h 2303608"/>
              <a:gd name="connsiteX6" fmla="*/ 1109640 w 4233840"/>
              <a:gd name="connsiteY6" fmla="*/ 2303608 h 2303608"/>
              <a:gd name="connsiteX7" fmla="*/ 141846 w 4233840"/>
              <a:gd name="connsiteY7" fmla="*/ 1469790 h 2303608"/>
              <a:gd name="connsiteX8" fmla="*/ 571011 w 4233840"/>
              <a:gd name="connsiteY8" fmla="*/ 265660 h 2303608"/>
              <a:gd name="connsiteX9" fmla="*/ 1739734 w 4233840"/>
              <a:gd name="connsiteY9" fmla="*/ 39956 h 2303608"/>
              <a:gd name="connsiteX0" fmla="*/ 1595210 w 4089316"/>
              <a:gd name="connsiteY0" fmla="*/ 39956 h 2303608"/>
              <a:gd name="connsiteX1" fmla="*/ 835663 w 4089316"/>
              <a:gd name="connsiteY1" fmla="*/ 1297849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595210 w 4089316"/>
              <a:gd name="connsiteY0" fmla="*/ 39956 h 2303608"/>
              <a:gd name="connsiteX1" fmla="*/ 984125 w 4089316"/>
              <a:gd name="connsiteY1" fmla="*/ 1276303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667472 w 4089316"/>
              <a:gd name="connsiteY0" fmla="*/ 39956 h 2325154"/>
              <a:gd name="connsiteX1" fmla="*/ 984125 w 4089316"/>
              <a:gd name="connsiteY1" fmla="*/ 1297849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369507 w 4089316"/>
              <a:gd name="connsiteY0" fmla="*/ 39956 h 2281273"/>
              <a:gd name="connsiteX1" fmla="*/ 762360 w 4089316"/>
              <a:gd name="connsiteY1" fmla="*/ 1221649 h 2281273"/>
              <a:gd name="connsiteX2" fmla="*/ 1289508 w 4089316"/>
              <a:gd name="connsiteY2" fmla="*/ 1693942 h 2281273"/>
              <a:gd name="connsiteX3" fmla="*/ 1287483 w 4089316"/>
              <a:gd name="connsiteY3" fmla="*/ 1676400 h 2281273"/>
              <a:gd name="connsiteX4" fmla="*/ 1574716 w 4089316"/>
              <a:gd name="connsiteY4" fmla="*/ 1671673 h 2281273"/>
              <a:gd name="connsiteX5" fmla="*/ 4089316 w 4089316"/>
              <a:gd name="connsiteY5" fmla="*/ 1671673 h 2281273"/>
              <a:gd name="connsiteX6" fmla="*/ 4089316 w 4089316"/>
              <a:gd name="connsiteY6" fmla="*/ 2281273 h 2281273"/>
              <a:gd name="connsiteX7" fmla="*/ 965116 w 4089316"/>
              <a:gd name="connsiteY7" fmla="*/ 2281273 h 2281273"/>
              <a:gd name="connsiteX8" fmla="*/ 141846 w 4089316"/>
              <a:gd name="connsiteY8" fmla="*/ 1498171 h 2281273"/>
              <a:gd name="connsiteX9" fmla="*/ 426487 w 4089316"/>
              <a:gd name="connsiteY9" fmla="*/ 243325 h 2281273"/>
              <a:gd name="connsiteX10" fmla="*/ 1369507 w 4089316"/>
              <a:gd name="connsiteY10" fmla="*/ 39956 h 2281273"/>
              <a:gd name="connsiteX0" fmla="*/ 1369507 w 4089316"/>
              <a:gd name="connsiteY0" fmla="*/ 153719 h 2395036"/>
              <a:gd name="connsiteX1" fmla="*/ 762360 w 4089316"/>
              <a:gd name="connsiteY1" fmla="*/ 1335412 h 2395036"/>
              <a:gd name="connsiteX2" fmla="*/ 1289508 w 4089316"/>
              <a:gd name="connsiteY2" fmla="*/ 1807705 h 2395036"/>
              <a:gd name="connsiteX3" fmla="*/ 1287483 w 4089316"/>
              <a:gd name="connsiteY3" fmla="*/ 1790163 h 2395036"/>
              <a:gd name="connsiteX4" fmla="*/ 1574716 w 4089316"/>
              <a:gd name="connsiteY4" fmla="*/ 1785436 h 2395036"/>
              <a:gd name="connsiteX5" fmla="*/ 4089316 w 4089316"/>
              <a:gd name="connsiteY5" fmla="*/ 1785436 h 2395036"/>
              <a:gd name="connsiteX6" fmla="*/ 4089316 w 4089316"/>
              <a:gd name="connsiteY6" fmla="*/ 2395036 h 2395036"/>
              <a:gd name="connsiteX7" fmla="*/ 965116 w 4089316"/>
              <a:gd name="connsiteY7" fmla="*/ 2395036 h 2395036"/>
              <a:gd name="connsiteX8" fmla="*/ 141846 w 4089316"/>
              <a:gd name="connsiteY8" fmla="*/ 1611934 h 2395036"/>
              <a:gd name="connsiteX9" fmla="*/ 426487 w 4089316"/>
              <a:gd name="connsiteY9" fmla="*/ 357088 h 2395036"/>
              <a:gd name="connsiteX10" fmla="*/ 1369507 w 4089316"/>
              <a:gd name="connsiteY10" fmla="*/ 153719 h 2395036"/>
              <a:gd name="connsiteX0" fmla="*/ 1265201 w 4089316"/>
              <a:gd name="connsiteY0" fmla="*/ 153719 h 2316214"/>
              <a:gd name="connsiteX1" fmla="*/ 762360 w 4089316"/>
              <a:gd name="connsiteY1" fmla="*/ 1256590 h 2316214"/>
              <a:gd name="connsiteX2" fmla="*/ 1289508 w 4089316"/>
              <a:gd name="connsiteY2" fmla="*/ 1728883 h 2316214"/>
              <a:gd name="connsiteX3" fmla="*/ 1287483 w 4089316"/>
              <a:gd name="connsiteY3" fmla="*/ 1711341 h 2316214"/>
              <a:gd name="connsiteX4" fmla="*/ 1574716 w 4089316"/>
              <a:gd name="connsiteY4" fmla="*/ 1706614 h 2316214"/>
              <a:gd name="connsiteX5" fmla="*/ 4089316 w 4089316"/>
              <a:gd name="connsiteY5" fmla="*/ 1706614 h 2316214"/>
              <a:gd name="connsiteX6" fmla="*/ 4089316 w 4089316"/>
              <a:gd name="connsiteY6" fmla="*/ 2316214 h 2316214"/>
              <a:gd name="connsiteX7" fmla="*/ 965116 w 4089316"/>
              <a:gd name="connsiteY7" fmla="*/ 2316214 h 2316214"/>
              <a:gd name="connsiteX8" fmla="*/ 141846 w 4089316"/>
              <a:gd name="connsiteY8" fmla="*/ 1533112 h 2316214"/>
              <a:gd name="connsiteX9" fmla="*/ 426487 w 4089316"/>
              <a:gd name="connsiteY9" fmla="*/ 278266 h 2316214"/>
              <a:gd name="connsiteX10" fmla="*/ 1265201 w 4089316"/>
              <a:gd name="connsiteY10" fmla="*/ 153719 h 2316214"/>
              <a:gd name="connsiteX0" fmla="*/ 1265201 w 4089316"/>
              <a:gd name="connsiteY0" fmla="*/ 345829 h 2508324"/>
              <a:gd name="connsiteX1" fmla="*/ 762360 w 4089316"/>
              <a:gd name="connsiteY1" fmla="*/ 1448700 h 2508324"/>
              <a:gd name="connsiteX2" fmla="*/ 1289508 w 4089316"/>
              <a:gd name="connsiteY2" fmla="*/ 1920993 h 2508324"/>
              <a:gd name="connsiteX3" fmla="*/ 1287483 w 4089316"/>
              <a:gd name="connsiteY3" fmla="*/ 1903451 h 2508324"/>
              <a:gd name="connsiteX4" fmla="*/ 1574716 w 4089316"/>
              <a:gd name="connsiteY4" fmla="*/ 1898724 h 2508324"/>
              <a:gd name="connsiteX5" fmla="*/ 4089316 w 4089316"/>
              <a:gd name="connsiteY5" fmla="*/ 1898724 h 2508324"/>
              <a:gd name="connsiteX6" fmla="*/ 4089316 w 4089316"/>
              <a:gd name="connsiteY6" fmla="*/ 2508324 h 2508324"/>
              <a:gd name="connsiteX7" fmla="*/ 965116 w 4089316"/>
              <a:gd name="connsiteY7" fmla="*/ 2508324 h 2508324"/>
              <a:gd name="connsiteX8" fmla="*/ 141846 w 4089316"/>
              <a:gd name="connsiteY8" fmla="*/ 1725222 h 2508324"/>
              <a:gd name="connsiteX9" fmla="*/ 426487 w 4089316"/>
              <a:gd name="connsiteY9" fmla="*/ 470376 h 2508324"/>
              <a:gd name="connsiteX10" fmla="*/ 1265201 w 4089316"/>
              <a:gd name="connsiteY10" fmla="*/ 345829 h 2508324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426487 w 4089316"/>
              <a:gd name="connsiteY9" fmla="*/ 441880 h 2479828"/>
              <a:gd name="connsiteX10" fmla="*/ 1211221 w 4089316"/>
              <a:gd name="connsiteY10" fmla="*/ 345829 h 2479828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386755 w 4089316"/>
              <a:gd name="connsiteY9" fmla="*/ 379928 h 2479828"/>
              <a:gd name="connsiteX10" fmla="*/ 1211221 w 4089316"/>
              <a:gd name="connsiteY10" fmla="*/ 345829 h 2479828"/>
              <a:gd name="connsiteX0" fmla="*/ 1323889 w 4089316"/>
              <a:gd name="connsiteY0" fmla="*/ 345829 h 2313180"/>
              <a:gd name="connsiteX1" fmla="*/ 762360 w 4089316"/>
              <a:gd name="connsiteY1" fmla="*/ 1253556 h 2313180"/>
              <a:gd name="connsiteX2" fmla="*/ 1289508 w 4089316"/>
              <a:gd name="connsiteY2" fmla="*/ 1725849 h 2313180"/>
              <a:gd name="connsiteX3" fmla="*/ 1287483 w 4089316"/>
              <a:gd name="connsiteY3" fmla="*/ 1708307 h 2313180"/>
              <a:gd name="connsiteX4" fmla="*/ 1574716 w 4089316"/>
              <a:gd name="connsiteY4" fmla="*/ 1703580 h 2313180"/>
              <a:gd name="connsiteX5" fmla="*/ 4089316 w 4089316"/>
              <a:gd name="connsiteY5" fmla="*/ 1703580 h 2313180"/>
              <a:gd name="connsiteX6" fmla="*/ 4089316 w 4089316"/>
              <a:gd name="connsiteY6" fmla="*/ 2313180 h 2313180"/>
              <a:gd name="connsiteX7" fmla="*/ 965116 w 4089316"/>
              <a:gd name="connsiteY7" fmla="*/ 2313180 h 2313180"/>
              <a:gd name="connsiteX8" fmla="*/ 141846 w 4089316"/>
              <a:gd name="connsiteY8" fmla="*/ 1530078 h 2313180"/>
              <a:gd name="connsiteX9" fmla="*/ 386755 w 4089316"/>
              <a:gd name="connsiteY9" fmla="*/ 213280 h 2313180"/>
              <a:gd name="connsiteX10" fmla="*/ 1323889 w 4089316"/>
              <a:gd name="connsiteY10" fmla="*/ 345829 h 2313180"/>
              <a:gd name="connsiteX0" fmla="*/ 1323889 w 4089316"/>
              <a:gd name="connsiteY0" fmla="*/ 680680 h 2648031"/>
              <a:gd name="connsiteX1" fmla="*/ 762360 w 4089316"/>
              <a:gd name="connsiteY1" fmla="*/ 1588407 h 2648031"/>
              <a:gd name="connsiteX2" fmla="*/ 1289508 w 4089316"/>
              <a:gd name="connsiteY2" fmla="*/ 2060700 h 2648031"/>
              <a:gd name="connsiteX3" fmla="*/ 1287483 w 4089316"/>
              <a:gd name="connsiteY3" fmla="*/ 2043158 h 2648031"/>
              <a:gd name="connsiteX4" fmla="*/ 1574716 w 4089316"/>
              <a:gd name="connsiteY4" fmla="*/ 2038431 h 2648031"/>
              <a:gd name="connsiteX5" fmla="*/ 4089316 w 4089316"/>
              <a:gd name="connsiteY5" fmla="*/ 2038431 h 2648031"/>
              <a:gd name="connsiteX6" fmla="*/ 4089316 w 4089316"/>
              <a:gd name="connsiteY6" fmla="*/ 2648031 h 2648031"/>
              <a:gd name="connsiteX7" fmla="*/ 965116 w 4089316"/>
              <a:gd name="connsiteY7" fmla="*/ 2648031 h 2648031"/>
              <a:gd name="connsiteX8" fmla="*/ 141846 w 4089316"/>
              <a:gd name="connsiteY8" fmla="*/ 1864929 h 2648031"/>
              <a:gd name="connsiteX9" fmla="*/ 386755 w 4089316"/>
              <a:gd name="connsiteY9" fmla="*/ 548131 h 2648031"/>
              <a:gd name="connsiteX10" fmla="*/ 1323889 w 4089316"/>
              <a:gd name="connsiteY10" fmla="*/ 680680 h 2648031"/>
              <a:gd name="connsiteX0" fmla="*/ 1323889 w 4089316"/>
              <a:gd name="connsiteY0" fmla="*/ 826640 h 2793991"/>
              <a:gd name="connsiteX1" fmla="*/ 762360 w 4089316"/>
              <a:gd name="connsiteY1" fmla="*/ 1734367 h 2793991"/>
              <a:gd name="connsiteX2" fmla="*/ 1289508 w 4089316"/>
              <a:gd name="connsiteY2" fmla="*/ 2206660 h 2793991"/>
              <a:gd name="connsiteX3" fmla="*/ 1287483 w 4089316"/>
              <a:gd name="connsiteY3" fmla="*/ 2189118 h 2793991"/>
              <a:gd name="connsiteX4" fmla="*/ 1574716 w 4089316"/>
              <a:gd name="connsiteY4" fmla="*/ 2184391 h 2793991"/>
              <a:gd name="connsiteX5" fmla="*/ 4089316 w 4089316"/>
              <a:gd name="connsiteY5" fmla="*/ 2184391 h 2793991"/>
              <a:gd name="connsiteX6" fmla="*/ 4089316 w 4089316"/>
              <a:gd name="connsiteY6" fmla="*/ 2793991 h 2793991"/>
              <a:gd name="connsiteX7" fmla="*/ 965116 w 4089316"/>
              <a:gd name="connsiteY7" fmla="*/ 2793991 h 2793991"/>
              <a:gd name="connsiteX8" fmla="*/ 141846 w 4089316"/>
              <a:gd name="connsiteY8" fmla="*/ 2010889 h 2793991"/>
              <a:gd name="connsiteX9" fmla="*/ 386755 w 4089316"/>
              <a:gd name="connsiteY9" fmla="*/ 694091 h 2793991"/>
              <a:gd name="connsiteX10" fmla="*/ 1323889 w 4089316"/>
              <a:gd name="connsiteY10" fmla="*/ 826640 h 2793991"/>
              <a:gd name="connsiteX0" fmla="*/ 1323889 w 4089316"/>
              <a:gd name="connsiteY0" fmla="*/ 653848 h 2621199"/>
              <a:gd name="connsiteX1" fmla="*/ 762360 w 4089316"/>
              <a:gd name="connsiteY1" fmla="*/ 1561575 h 2621199"/>
              <a:gd name="connsiteX2" fmla="*/ 1289508 w 4089316"/>
              <a:gd name="connsiteY2" fmla="*/ 2033868 h 2621199"/>
              <a:gd name="connsiteX3" fmla="*/ 1287483 w 4089316"/>
              <a:gd name="connsiteY3" fmla="*/ 2016326 h 2621199"/>
              <a:gd name="connsiteX4" fmla="*/ 1574716 w 4089316"/>
              <a:gd name="connsiteY4" fmla="*/ 2011599 h 2621199"/>
              <a:gd name="connsiteX5" fmla="*/ 4089316 w 4089316"/>
              <a:gd name="connsiteY5" fmla="*/ 2011599 h 2621199"/>
              <a:gd name="connsiteX6" fmla="*/ 4089316 w 4089316"/>
              <a:gd name="connsiteY6" fmla="*/ 2621199 h 2621199"/>
              <a:gd name="connsiteX7" fmla="*/ 965116 w 4089316"/>
              <a:gd name="connsiteY7" fmla="*/ 2621199 h 2621199"/>
              <a:gd name="connsiteX8" fmla="*/ 141846 w 4089316"/>
              <a:gd name="connsiteY8" fmla="*/ 1838097 h 2621199"/>
              <a:gd name="connsiteX9" fmla="*/ 386755 w 4089316"/>
              <a:gd name="connsiteY9" fmla="*/ 521299 h 2621199"/>
              <a:gd name="connsiteX10" fmla="*/ 1323889 w 4089316"/>
              <a:gd name="connsiteY10" fmla="*/ 653848 h 2621199"/>
              <a:gd name="connsiteX0" fmla="*/ 1323889 w 4089316"/>
              <a:gd name="connsiteY0" fmla="*/ 503594 h 2470945"/>
              <a:gd name="connsiteX1" fmla="*/ 762360 w 4089316"/>
              <a:gd name="connsiteY1" fmla="*/ 1411321 h 2470945"/>
              <a:gd name="connsiteX2" fmla="*/ 1289508 w 4089316"/>
              <a:gd name="connsiteY2" fmla="*/ 1883614 h 2470945"/>
              <a:gd name="connsiteX3" fmla="*/ 1287483 w 4089316"/>
              <a:gd name="connsiteY3" fmla="*/ 1866072 h 2470945"/>
              <a:gd name="connsiteX4" fmla="*/ 1574716 w 4089316"/>
              <a:gd name="connsiteY4" fmla="*/ 1861345 h 2470945"/>
              <a:gd name="connsiteX5" fmla="*/ 4089316 w 4089316"/>
              <a:gd name="connsiteY5" fmla="*/ 1861345 h 2470945"/>
              <a:gd name="connsiteX6" fmla="*/ 4089316 w 4089316"/>
              <a:gd name="connsiteY6" fmla="*/ 2470945 h 2470945"/>
              <a:gd name="connsiteX7" fmla="*/ 965116 w 4089316"/>
              <a:gd name="connsiteY7" fmla="*/ 2470945 h 2470945"/>
              <a:gd name="connsiteX8" fmla="*/ 141846 w 4089316"/>
              <a:gd name="connsiteY8" fmla="*/ 1687843 h 2470945"/>
              <a:gd name="connsiteX9" fmla="*/ 386755 w 4089316"/>
              <a:gd name="connsiteY9" fmla="*/ 371045 h 2470945"/>
              <a:gd name="connsiteX10" fmla="*/ 1323889 w 4089316"/>
              <a:gd name="connsiteY10" fmla="*/ 503594 h 2470945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338315 h 2340185"/>
              <a:gd name="connsiteX1" fmla="*/ 762360 w 4089316"/>
              <a:gd name="connsiteY1" fmla="*/ 1280561 h 2340185"/>
              <a:gd name="connsiteX2" fmla="*/ 1289508 w 4089316"/>
              <a:gd name="connsiteY2" fmla="*/ 1752854 h 2340185"/>
              <a:gd name="connsiteX3" fmla="*/ 1287483 w 4089316"/>
              <a:gd name="connsiteY3" fmla="*/ 1735312 h 2340185"/>
              <a:gd name="connsiteX4" fmla="*/ 1574716 w 4089316"/>
              <a:gd name="connsiteY4" fmla="*/ 1730585 h 2340185"/>
              <a:gd name="connsiteX5" fmla="*/ 4089316 w 4089316"/>
              <a:gd name="connsiteY5" fmla="*/ 1730585 h 2340185"/>
              <a:gd name="connsiteX6" fmla="*/ 4089316 w 4089316"/>
              <a:gd name="connsiteY6" fmla="*/ 2340185 h 2340185"/>
              <a:gd name="connsiteX7" fmla="*/ 965116 w 4089316"/>
              <a:gd name="connsiteY7" fmla="*/ 2340185 h 2340185"/>
              <a:gd name="connsiteX8" fmla="*/ 141846 w 4089316"/>
              <a:gd name="connsiteY8" fmla="*/ 1557083 h 2340185"/>
              <a:gd name="connsiteX9" fmla="*/ 386755 w 4089316"/>
              <a:gd name="connsiteY9" fmla="*/ 240285 h 2340185"/>
              <a:gd name="connsiteX10" fmla="*/ 1360938 w 4089316"/>
              <a:gd name="connsiteY10" fmla="*/ 338315 h 2340185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386755 w 4089316"/>
              <a:gd name="connsiteY9" fmla="*/ 407710 h 2507610"/>
              <a:gd name="connsiteX10" fmla="*/ 1360938 w 4089316"/>
              <a:gd name="connsiteY10" fmla="*/ 505740 h 2507610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240555 w 4089316"/>
              <a:gd name="connsiteY9" fmla="*/ 543924 h 2507610"/>
              <a:gd name="connsiteX10" fmla="*/ 1360938 w 4089316"/>
              <a:gd name="connsiteY10" fmla="*/ 505740 h 2507610"/>
              <a:gd name="connsiteX0" fmla="*/ 1296525 w 4089316"/>
              <a:gd name="connsiteY0" fmla="*/ 505740 h 2447596"/>
              <a:gd name="connsiteX1" fmla="*/ 762360 w 4089316"/>
              <a:gd name="connsiteY1" fmla="*/ 1387972 h 2447596"/>
              <a:gd name="connsiteX2" fmla="*/ 1289508 w 4089316"/>
              <a:gd name="connsiteY2" fmla="*/ 1860265 h 2447596"/>
              <a:gd name="connsiteX3" fmla="*/ 1287483 w 4089316"/>
              <a:gd name="connsiteY3" fmla="*/ 1842723 h 2447596"/>
              <a:gd name="connsiteX4" fmla="*/ 1574716 w 4089316"/>
              <a:gd name="connsiteY4" fmla="*/ 1837996 h 2447596"/>
              <a:gd name="connsiteX5" fmla="*/ 4089316 w 4089316"/>
              <a:gd name="connsiteY5" fmla="*/ 1837996 h 2447596"/>
              <a:gd name="connsiteX6" fmla="*/ 4089316 w 4089316"/>
              <a:gd name="connsiteY6" fmla="*/ 2447596 h 2447596"/>
              <a:gd name="connsiteX7" fmla="*/ 965116 w 4089316"/>
              <a:gd name="connsiteY7" fmla="*/ 2447596 h 2447596"/>
              <a:gd name="connsiteX8" fmla="*/ 141846 w 4089316"/>
              <a:gd name="connsiteY8" fmla="*/ 1664494 h 2447596"/>
              <a:gd name="connsiteX9" fmla="*/ 240555 w 4089316"/>
              <a:gd name="connsiteY9" fmla="*/ 483910 h 2447596"/>
              <a:gd name="connsiteX10" fmla="*/ 1296525 w 4089316"/>
              <a:gd name="connsiteY10" fmla="*/ 505740 h 2447596"/>
              <a:gd name="connsiteX0" fmla="*/ 1296525 w 4089316"/>
              <a:gd name="connsiteY0" fmla="*/ 250309 h 2192165"/>
              <a:gd name="connsiteX1" fmla="*/ 762360 w 4089316"/>
              <a:gd name="connsiteY1" fmla="*/ 1132541 h 2192165"/>
              <a:gd name="connsiteX2" fmla="*/ 1289508 w 4089316"/>
              <a:gd name="connsiteY2" fmla="*/ 1604834 h 2192165"/>
              <a:gd name="connsiteX3" fmla="*/ 1287483 w 4089316"/>
              <a:gd name="connsiteY3" fmla="*/ 1587292 h 2192165"/>
              <a:gd name="connsiteX4" fmla="*/ 1574716 w 4089316"/>
              <a:gd name="connsiteY4" fmla="*/ 1582565 h 2192165"/>
              <a:gd name="connsiteX5" fmla="*/ 4089316 w 4089316"/>
              <a:gd name="connsiteY5" fmla="*/ 1582565 h 2192165"/>
              <a:gd name="connsiteX6" fmla="*/ 4089316 w 4089316"/>
              <a:gd name="connsiteY6" fmla="*/ 2192165 h 2192165"/>
              <a:gd name="connsiteX7" fmla="*/ 965116 w 4089316"/>
              <a:gd name="connsiteY7" fmla="*/ 2192165 h 2192165"/>
              <a:gd name="connsiteX8" fmla="*/ 141846 w 4089316"/>
              <a:gd name="connsiteY8" fmla="*/ 1409063 h 2192165"/>
              <a:gd name="connsiteX9" fmla="*/ 240555 w 4089316"/>
              <a:gd name="connsiteY9" fmla="*/ 228479 h 2192165"/>
              <a:gd name="connsiteX10" fmla="*/ 1296525 w 4089316"/>
              <a:gd name="connsiteY10" fmla="*/ 250309 h 2192165"/>
              <a:gd name="connsiteX0" fmla="*/ 1296525 w 4089316"/>
              <a:gd name="connsiteY0" fmla="*/ 1253788 h 3195644"/>
              <a:gd name="connsiteX1" fmla="*/ 762360 w 4089316"/>
              <a:gd name="connsiteY1" fmla="*/ 2136020 h 3195644"/>
              <a:gd name="connsiteX2" fmla="*/ 1289508 w 4089316"/>
              <a:gd name="connsiteY2" fmla="*/ 2608313 h 3195644"/>
              <a:gd name="connsiteX3" fmla="*/ 1287483 w 4089316"/>
              <a:gd name="connsiteY3" fmla="*/ 2590771 h 3195644"/>
              <a:gd name="connsiteX4" fmla="*/ 1574716 w 4089316"/>
              <a:gd name="connsiteY4" fmla="*/ 2586044 h 3195644"/>
              <a:gd name="connsiteX5" fmla="*/ 4089316 w 4089316"/>
              <a:gd name="connsiteY5" fmla="*/ 2586044 h 3195644"/>
              <a:gd name="connsiteX6" fmla="*/ 4089316 w 4089316"/>
              <a:gd name="connsiteY6" fmla="*/ 3195644 h 3195644"/>
              <a:gd name="connsiteX7" fmla="*/ 965116 w 4089316"/>
              <a:gd name="connsiteY7" fmla="*/ 3195644 h 3195644"/>
              <a:gd name="connsiteX8" fmla="*/ 141846 w 4089316"/>
              <a:gd name="connsiteY8" fmla="*/ 2412542 h 3195644"/>
              <a:gd name="connsiteX9" fmla="*/ 240555 w 4089316"/>
              <a:gd name="connsiteY9" fmla="*/ 1231958 h 3195644"/>
              <a:gd name="connsiteX10" fmla="*/ 1296525 w 4089316"/>
              <a:gd name="connsiteY10" fmla="*/ 1253788 h 3195644"/>
              <a:gd name="connsiteX0" fmla="*/ 1130400 w 4089316"/>
              <a:gd name="connsiteY0" fmla="*/ 1253788 h 3040866"/>
              <a:gd name="connsiteX1" fmla="*/ 762360 w 4089316"/>
              <a:gd name="connsiteY1" fmla="*/ 1981242 h 3040866"/>
              <a:gd name="connsiteX2" fmla="*/ 1289508 w 4089316"/>
              <a:gd name="connsiteY2" fmla="*/ 2453535 h 3040866"/>
              <a:gd name="connsiteX3" fmla="*/ 1287483 w 4089316"/>
              <a:gd name="connsiteY3" fmla="*/ 2435993 h 3040866"/>
              <a:gd name="connsiteX4" fmla="*/ 1574716 w 4089316"/>
              <a:gd name="connsiteY4" fmla="*/ 2431266 h 3040866"/>
              <a:gd name="connsiteX5" fmla="*/ 4089316 w 4089316"/>
              <a:gd name="connsiteY5" fmla="*/ 2431266 h 3040866"/>
              <a:gd name="connsiteX6" fmla="*/ 4089316 w 4089316"/>
              <a:gd name="connsiteY6" fmla="*/ 3040866 h 3040866"/>
              <a:gd name="connsiteX7" fmla="*/ 965116 w 4089316"/>
              <a:gd name="connsiteY7" fmla="*/ 3040866 h 3040866"/>
              <a:gd name="connsiteX8" fmla="*/ 141846 w 4089316"/>
              <a:gd name="connsiteY8" fmla="*/ 2257764 h 3040866"/>
              <a:gd name="connsiteX9" fmla="*/ 240555 w 4089316"/>
              <a:gd name="connsiteY9" fmla="*/ 1077180 h 3040866"/>
              <a:gd name="connsiteX10" fmla="*/ 1130400 w 4089316"/>
              <a:gd name="connsiteY10" fmla="*/ 1253788 h 3040866"/>
              <a:gd name="connsiteX0" fmla="*/ 1044785 w 4089316"/>
              <a:gd name="connsiteY0" fmla="*/ 1253788 h 3113499"/>
              <a:gd name="connsiteX1" fmla="*/ 762360 w 4089316"/>
              <a:gd name="connsiteY1" fmla="*/ 2053875 h 3113499"/>
              <a:gd name="connsiteX2" fmla="*/ 1289508 w 4089316"/>
              <a:gd name="connsiteY2" fmla="*/ 2526168 h 3113499"/>
              <a:gd name="connsiteX3" fmla="*/ 1287483 w 4089316"/>
              <a:gd name="connsiteY3" fmla="*/ 2508626 h 3113499"/>
              <a:gd name="connsiteX4" fmla="*/ 1574716 w 4089316"/>
              <a:gd name="connsiteY4" fmla="*/ 2503899 h 3113499"/>
              <a:gd name="connsiteX5" fmla="*/ 4089316 w 4089316"/>
              <a:gd name="connsiteY5" fmla="*/ 2503899 h 3113499"/>
              <a:gd name="connsiteX6" fmla="*/ 4089316 w 4089316"/>
              <a:gd name="connsiteY6" fmla="*/ 3113499 h 3113499"/>
              <a:gd name="connsiteX7" fmla="*/ 965116 w 4089316"/>
              <a:gd name="connsiteY7" fmla="*/ 3113499 h 3113499"/>
              <a:gd name="connsiteX8" fmla="*/ 141846 w 4089316"/>
              <a:gd name="connsiteY8" fmla="*/ 2330397 h 3113499"/>
              <a:gd name="connsiteX9" fmla="*/ 240555 w 4089316"/>
              <a:gd name="connsiteY9" fmla="*/ 1149813 h 3113499"/>
              <a:gd name="connsiteX10" fmla="*/ 1044785 w 4089316"/>
              <a:gd name="connsiteY10" fmla="*/ 1253788 h 3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9316" h="3113499">
                <a:moveTo>
                  <a:pt x="1044785" y="1253788"/>
                </a:moveTo>
                <a:cubicBezTo>
                  <a:pt x="793637" y="1619226"/>
                  <a:pt x="797687" y="1257621"/>
                  <a:pt x="762360" y="2053875"/>
                </a:cubicBezTo>
                <a:cubicBezTo>
                  <a:pt x="718626" y="2353488"/>
                  <a:pt x="1154116" y="2451164"/>
                  <a:pt x="1289508" y="2526168"/>
                </a:cubicBezTo>
                <a:cubicBezTo>
                  <a:pt x="1375889" y="2607346"/>
                  <a:pt x="1239948" y="2512337"/>
                  <a:pt x="1287483" y="2508626"/>
                </a:cubicBezTo>
                <a:cubicBezTo>
                  <a:pt x="1295308" y="2490963"/>
                  <a:pt x="1106605" y="2510073"/>
                  <a:pt x="1574716" y="2503899"/>
                </a:cubicBezTo>
                <a:lnTo>
                  <a:pt x="4089316" y="2503899"/>
                </a:lnTo>
                <a:lnTo>
                  <a:pt x="4089316" y="3113499"/>
                </a:lnTo>
                <a:lnTo>
                  <a:pt x="965116" y="3113499"/>
                </a:lnTo>
                <a:cubicBezTo>
                  <a:pt x="423309" y="3047674"/>
                  <a:pt x="239958" y="2681972"/>
                  <a:pt x="141846" y="2330397"/>
                </a:cubicBezTo>
                <a:cubicBezTo>
                  <a:pt x="0" y="2122815"/>
                  <a:pt x="90065" y="1329248"/>
                  <a:pt x="240555" y="1149813"/>
                </a:cubicBezTo>
                <a:cubicBezTo>
                  <a:pt x="391045" y="970378"/>
                  <a:pt x="1359698" y="0"/>
                  <a:pt x="1044785" y="12537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0.10476 C 0.19357 0.15425 0.29844 0.20397 0.34375 0.20328 C 0.38906 0.20259 0.35903 0.11771 0.36111 0.1010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 C -0.11667 -0.07031 -0.24167 -0.15102 -0.29167 -0.183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82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1447800"/>
            <a:ext cx="18473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9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1219200"/>
            <a:ext cx="184731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28479ssdyfudb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6106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vi-VN" sz="3600" b="1" kern="10">
              <a:ln w="12700">
                <a:solidFill>
                  <a:srgbClr val="FF3300"/>
                </a:solidFill>
                <a:prstDash val="sysDot"/>
                <a:round/>
                <a:headEnd/>
                <a:tailEnd/>
              </a:ln>
              <a:solidFill>
                <a:srgbClr val="6600CC"/>
              </a:solidFill>
              <a:latin typeface="Arial"/>
              <a:cs typeface="Arial"/>
            </a:endParaRPr>
          </a:p>
        </p:txBody>
      </p:sp>
      <p:pic>
        <p:nvPicPr>
          <p:cNvPr id="27652" name="Picture 4" descr="Picturebupb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60938"/>
            <a:ext cx="2286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7225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1428736"/>
            <a:ext cx="8438377" cy="40005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9015426"/>
              </a:avLst>
            </a:prstTxWarp>
            <a:spAutoFit/>
          </a:bodyPr>
          <a:lstStyle/>
          <a:p>
            <a:pPr algn="ctr"/>
            <a:r>
              <a:rPr lang="vi-VN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các cô giáo</a:t>
            </a:r>
            <a:endParaRPr lang="en-US" sz="60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icturemicky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4572000"/>
            <a:ext cx="213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157161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92880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0830js5b15daddi012pz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928802"/>
            <a:ext cx="1219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Firewrk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981200" cy="1938338"/>
          </a:xfrm>
          <a:prstGeom prst="rect">
            <a:avLst/>
          </a:prstGeom>
          <a:noFill/>
        </p:spPr>
      </p:pic>
      <p:pic>
        <p:nvPicPr>
          <p:cNvPr id="15" name="Em di qua nga tu duong pho (Hoang Van Ye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74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200" y="5638800"/>
            <a:ext cx="5734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thuyền</a:t>
            </a:r>
            <a:r>
              <a:rPr lang="en-US" sz="6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thung</a:t>
            </a:r>
            <a:endParaRPr lang="en-US" sz="6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9840737" flipH="1">
            <a:off x="5325950" y="5756975"/>
            <a:ext cx="198574" cy="1037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582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1447800"/>
            <a:ext cx="196239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1219200"/>
            <a:ext cx="2207656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23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9840737" flipH="1">
            <a:off x="6648604" y="2734841"/>
            <a:ext cx="319453" cy="1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14600"/>
            <a:ext cx="53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514600"/>
            <a:ext cx="76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h</a:t>
            </a:r>
            <a:endParaRPr lang="en-US" sz="1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2590800"/>
            <a:ext cx="11079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590800"/>
            <a:ext cx="10775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  <a:endParaRPr lang="en-US" sz="1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2590800"/>
            <a:ext cx="11705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ª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2590800"/>
            <a:ext cx="11079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2590800"/>
            <a:ext cx="533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t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590800"/>
            <a:ext cx="76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h</a:t>
            </a:r>
            <a:endParaRPr lang="en-US" sz="1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2590800"/>
            <a:ext cx="11079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u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2590800"/>
            <a:ext cx="11079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n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43030" y="2590800"/>
            <a:ext cx="1200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2749307" flipH="1">
            <a:off x="3298565" y="2510511"/>
            <a:ext cx="319453" cy="1748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43030" y="2590800"/>
            <a:ext cx="120097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1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fixed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6E-6 L 0.00295 0.337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6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5" grpId="1"/>
      <p:bldP spid="16" grpId="0"/>
      <p:bldP spid="12" grpId="0"/>
      <p:bldP spid="17" grpId="0"/>
      <p:bldP spid="19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00400" y="762000"/>
            <a:ext cx="261481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287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429000" y="457200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86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24200" y="-685800"/>
            <a:ext cx="21467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  <a:endParaRPr lang="vi-VN" sz="3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 rot="16200000">
            <a:off x="2547350" y="1567450"/>
            <a:ext cx="3809999" cy="3113499"/>
          </a:xfrm>
          <a:custGeom>
            <a:avLst/>
            <a:gdLst>
              <a:gd name="connsiteX0" fmla="*/ 0 w 3124200"/>
              <a:gd name="connsiteY0" fmla="*/ 0 h 1219200"/>
              <a:gd name="connsiteX1" fmla="*/ 609600 w 3124200"/>
              <a:gd name="connsiteY1" fmla="*/ 0 h 1219200"/>
              <a:gd name="connsiteX2" fmla="*/ 609600 w 3124200"/>
              <a:gd name="connsiteY2" fmla="*/ 609600 h 1219200"/>
              <a:gd name="connsiteX3" fmla="*/ 3124200 w 3124200"/>
              <a:gd name="connsiteY3" fmla="*/ 609600 h 1219200"/>
              <a:gd name="connsiteX4" fmla="*/ 3124200 w 3124200"/>
              <a:gd name="connsiteY4" fmla="*/ 1219200 h 1219200"/>
              <a:gd name="connsiteX5" fmla="*/ 0 w 3124200"/>
              <a:gd name="connsiteY5" fmla="*/ 1219200 h 1219200"/>
              <a:gd name="connsiteX6" fmla="*/ 0 w 3124200"/>
              <a:gd name="connsiteY6" fmla="*/ 0 h 12192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647700 w 3124200"/>
              <a:gd name="connsiteY0" fmla="*/ 0 h 2476500"/>
              <a:gd name="connsiteX1" fmla="*/ 609600 w 3124200"/>
              <a:gd name="connsiteY1" fmla="*/ 1257300 h 2476500"/>
              <a:gd name="connsiteX2" fmla="*/ 609600 w 3124200"/>
              <a:gd name="connsiteY2" fmla="*/ 1866900 h 2476500"/>
              <a:gd name="connsiteX3" fmla="*/ 3124200 w 3124200"/>
              <a:gd name="connsiteY3" fmla="*/ 1866900 h 2476500"/>
              <a:gd name="connsiteX4" fmla="*/ 3124200 w 3124200"/>
              <a:gd name="connsiteY4" fmla="*/ 2476500 h 2476500"/>
              <a:gd name="connsiteX5" fmla="*/ 0 w 3124200"/>
              <a:gd name="connsiteY5" fmla="*/ 2476500 h 2476500"/>
              <a:gd name="connsiteX6" fmla="*/ 647700 w 3124200"/>
              <a:gd name="connsiteY6" fmla="*/ 0 h 2476500"/>
              <a:gd name="connsiteX0" fmla="*/ 1879422 w 4355922"/>
              <a:gd name="connsiteY0" fmla="*/ 0 h 2721914"/>
              <a:gd name="connsiteX1" fmla="*/ 1841322 w 4355922"/>
              <a:gd name="connsiteY1" fmla="*/ 1257300 h 2721914"/>
              <a:gd name="connsiteX2" fmla="*/ 1841322 w 4355922"/>
              <a:gd name="connsiteY2" fmla="*/ 1866900 h 2721914"/>
              <a:gd name="connsiteX3" fmla="*/ 4355922 w 4355922"/>
              <a:gd name="connsiteY3" fmla="*/ 1866900 h 2721914"/>
              <a:gd name="connsiteX4" fmla="*/ 4355922 w 4355922"/>
              <a:gd name="connsiteY4" fmla="*/ 2476500 h 2721914"/>
              <a:gd name="connsiteX5" fmla="*/ 1231722 w 4355922"/>
              <a:gd name="connsiteY5" fmla="*/ 2476500 h 2721914"/>
              <a:gd name="connsiteX6" fmla="*/ 1879422 w 4355922"/>
              <a:gd name="connsiteY6" fmla="*/ 0 h 2721914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191474 w 3667974"/>
              <a:gd name="connsiteY0" fmla="*/ 0 h 2476500"/>
              <a:gd name="connsiteX1" fmla="*/ 1153374 w 3667974"/>
              <a:gd name="connsiteY1" fmla="*/ 1257300 h 2476500"/>
              <a:gd name="connsiteX2" fmla="*/ 1153374 w 3667974"/>
              <a:gd name="connsiteY2" fmla="*/ 1866900 h 2476500"/>
              <a:gd name="connsiteX3" fmla="*/ 3667974 w 3667974"/>
              <a:gd name="connsiteY3" fmla="*/ 1866900 h 2476500"/>
              <a:gd name="connsiteX4" fmla="*/ 3667974 w 3667974"/>
              <a:gd name="connsiteY4" fmla="*/ 2476500 h 2476500"/>
              <a:gd name="connsiteX5" fmla="*/ 543774 w 3667974"/>
              <a:gd name="connsiteY5" fmla="*/ 2476500 h 2476500"/>
              <a:gd name="connsiteX6" fmla="*/ 107950 w 3667974"/>
              <a:gd name="connsiteY6" fmla="*/ 2022252 h 2476500"/>
              <a:gd name="connsiteX7" fmla="*/ 1191474 w 3667974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433937 w 3910437"/>
              <a:gd name="connsiteY0" fmla="*/ 0 h 2476500"/>
              <a:gd name="connsiteX1" fmla="*/ 1395837 w 3910437"/>
              <a:gd name="connsiteY1" fmla="*/ 1257300 h 2476500"/>
              <a:gd name="connsiteX2" fmla="*/ 1395837 w 3910437"/>
              <a:gd name="connsiteY2" fmla="*/ 1866900 h 2476500"/>
              <a:gd name="connsiteX3" fmla="*/ 3910437 w 3910437"/>
              <a:gd name="connsiteY3" fmla="*/ 1866900 h 2476500"/>
              <a:gd name="connsiteX4" fmla="*/ 3910437 w 3910437"/>
              <a:gd name="connsiteY4" fmla="*/ 2476500 h 2476500"/>
              <a:gd name="connsiteX5" fmla="*/ 786237 w 3910437"/>
              <a:gd name="connsiteY5" fmla="*/ 2476500 h 2476500"/>
              <a:gd name="connsiteX6" fmla="*/ 107950 w 3910437"/>
              <a:gd name="connsiteY6" fmla="*/ 1970289 h 2476500"/>
              <a:gd name="connsiteX7" fmla="*/ 1433937 w 391043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325987 w 3802487"/>
              <a:gd name="connsiteY0" fmla="*/ 0 h 2476500"/>
              <a:gd name="connsiteX1" fmla="*/ 1287887 w 3802487"/>
              <a:gd name="connsiteY1" fmla="*/ 1257300 h 2476500"/>
              <a:gd name="connsiteX2" fmla="*/ 1287887 w 3802487"/>
              <a:gd name="connsiteY2" fmla="*/ 1866900 h 2476500"/>
              <a:gd name="connsiteX3" fmla="*/ 3802487 w 3802487"/>
              <a:gd name="connsiteY3" fmla="*/ 1866900 h 2476500"/>
              <a:gd name="connsiteX4" fmla="*/ 3802487 w 3802487"/>
              <a:gd name="connsiteY4" fmla="*/ 2476500 h 2476500"/>
              <a:gd name="connsiteX5" fmla="*/ 678287 w 3802487"/>
              <a:gd name="connsiteY5" fmla="*/ 2476500 h 2476500"/>
              <a:gd name="connsiteX6" fmla="*/ 0 w 3802487"/>
              <a:gd name="connsiteY6" fmla="*/ 1970289 h 2476500"/>
              <a:gd name="connsiteX7" fmla="*/ 1325987 w 3802487"/>
              <a:gd name="connsiteY7" fmla="*/ 0 h 2476500"/>
              <a:gd name="connsiteX0" fmla="*/ 1615494 w 4091994"/>
              <a:gd name="connsiteY0" fmla="*/ 0 h 2476500"/>
              <a:gd name="connsiteX1" fmla="*/ 1577394 w 4091994"/>
              <a:gd name="connsiteY1" fmla="*/ 1257300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85043 w 4091994"/>
              <a:gd name="connsiteY1" fmla="*/ 1303047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1592692 w 4091994"/>
              <a:gd name="connsiteY1" fmla="*/ 1272594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577394 w 4091994"/>
              <a:gd name="connsiteY2" fmla="*/ 1866900 h 2476500"/>
              <a:gd name="connsiteX3" fmla="*/ 4091994 w 4091994"/>
              <a:gd name="connsiteY3" fmla="*/ 1866900 h 2476500"/>
              <a:gd name="connsiteX4" fmla="*/ 4091994 w 4091994"/>
              <a:gd name="connsiteY4" fmla="*/ 2476500 h 2476500"/>
              <a:gd name="connsiteX5" fmla="*/ 967794 w 4091994"/>
              <a:gd name="connsiteY5" fmla="*/ 2476500 h 2476500"/>
              <a:gd name="connsiteX6" fmla="*/ 0 w 4091994"/>
              <a:gd name="connsiteY6" fmla="*/ 1642682 h 2476500"/>
              <a:gd name="connsiteX7" fmla="*/ 1615494 w 4091994"/>
              <a:gd name="connsiteY7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360737 w 4091994"/>
              <a:gd name="connsiteY2" fmla="*/ 1767222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615494 w 4091994"/>
              <a:gd name="connsiteY0" fmla="*/ 0 h 2476500"/>
              <a:gd name="connsiteX1" fmla="*/ 838341 w 4091994"/>
              <a:gd name="connsiteY1" fmla="*/ 1470741 h 2476500"/>
              <a:gd name="connsiteX2" fmla="*/ 1292186 w 4091994"/>
              <a:gd name="connsiteY2" fmla="*/ 1889169 h 2476500"/>
              <a:gd name="connsiteX3" fmla="*/ 1577394 w 4091994"/>
              <a:gd name="connsiteY3" fmla="*/ 1866900 h 2476500"/>
              <a:gd name="connsiteX4" fmla="*/ 4091994 w 4091994"/>
              <a:gd name="connsiteY4" fmla="*/ 1866900 h 2476500"/>
              <a:gd name="connsiteX5" fmla="*/ 4091994 w 4091994"/>
              <a:gd name="connsiteY5" fmla="*/ 2476500 h 2476500"/>
              <a:gd name="connsiteX6" fmla="*/ 967794 w 4091994"/>
              <a:gd name="connsiteY6" fmla="*/ 2476500 h 2476500"/>
              <a:gd name="connsiteX7" fmla="*/ 0 w 4091994"/>
              <a:gd name="connsiteY7" fmla="*/ 1642682 h 2476500"/>
              <a:gd name="connsiteX8" fmla="*/ 1615494 w 4091994"/>
              <a:gd name="connsiteY8" fmla="*/ 0 h 2476500"/>
              <a:gd name="connsiteX0" fmla="*/ 1757340 w 4233840"/>
              <a:gd name="connsiteY0" fmla="*/ 39956 h 2516456"/>
              <a:gd name="connsiteX1" fmla="*/ 980187 w 4233840"/>
              <a:gd name="connsiteY1" fmla="*/ 1510697 h 2516456"/>
              <a:gd name="connsiteX2" fmla="*/ 1434032 w 4233840"/>
              <a:gd name="connsiteY2" fmla="*/ 1929125 h 2516456"/>
              <a:gd name="connsiteX3" fmla="*/ 1719240 w 4233840"/>
              <a:gd name="connsiteY3" fmla="*/ 1906856 h 2516456"/>
              <a:gd name="connsiteX4" fmla="*/ 4233840 w 4233840"/>
              <a:gd name="connsiteY4" fmla="*/ 1906856 h 2516456"/>
              <a:gd name="connsiteX5" fmla="*/ 4233840 w 4233840"/>
              <a:gd name="connsiteY5" fmla="*/ 2516456 h 2516456"/>
              <a:gd name="connsiteX6" fmla="*/ 1109640 w 4233840"/>
              <a:gd name="connsiteY6" fmla="*/ 2516456 h 2516456"/>
              <a:gd name="connsiteX7" fmla="*/ 141846 w 4233840"/>
              <a:gd name="connsiteY7" fmla="*/ 1682638 h 2516456"/>
              <a:gd name="connsiteX8" fmla="*/ 571011 w 4233840"/>
              <a:gd name="connsiteY8" fmla="*/ 478508 h 2516456"/>
              <a:gd name="connsiteX9" fmla="*/ 1757340 w 4233840"/>
              <a:gd name="connsiteY9" fmla="*/ 39956 h 2516456"/>
              <a:gd name="connsiteX0" fmla="*/ 1739734 w 4233840"/>
              <a:gd name="connsiteY0" fmla="*/ 39956 h 2303608"/>
              <a:gd name="connsiteX1" fmla="*/ 980187 w 4233840"/>
              <a:gd name="connsiteY1" fmla="*/ 1297849 h 2303608"/>
              <a:gd name="connsiteX2" fmla="*/ 1434032 w 4233840"/>
              <a:gd name="connsiteY2" fmla="*/ 1716277 h 2303608"/>
              <a:gd name="connsiteX3" fmla="*/ 1719240 w 4233840"/>
              <a:gd name="connsiteY3" fmla="*/ 1694008 h 2303608"/>
              <a:gd name="connsiteX4" fmla="*/ 4233840 w 4233840"/>
              <a:gd name="connsiteY4" fmla="*/ 1694008 h 2303608"/>
              <a:gd name="connsiteX5" fmla="*/ 4233840 w 4233840"/>
              <a:gd name="connsiteY5" fmla="*/ 2303608 h 2303608"/>
              <a:gd name="connsiteX6" fmla="*/ 1109640 w 4233840"/>
              <a:gd name="connsiteY6" fmla="*/ 2303608 h 2303608"/>
              <a:gd name="connsiteX7" fmla="*/ 141846 w 4233840"/>
              <a:gd name="connsiteY7" fmla="*/ 1469790 h 2303608"/>
              <a:gd name="connsiteX8" fmla="*/ 571011 w 4233840"/>
              <a:gd name="connsiteY8" fmla="*/ 265660 h 2303608"/>
              <a:gd name="connsiteX9" fmla="*/ 1739734 w 4233840"/>
              <a:gd name="connsiteY9" fmla="*/ 39956 h 2303608"/>
              <a:gd name="connsiteX0" fmla="*/ 1595210 w 4089316"/>
              <a:gd name="connsiteY0" fmla="*/ 39956 h 2303608"/>
              <a:gd name="connsiteX1" fmla="*/ 835663 w 4089316"/>
              <a:gd name="connsiteY1" fmla="*/ 1297849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595210 w 4089316"/>
              <a:gd name="connsiteY0" fmla="*/ 39956 h 2303608"/>
              <a:gd name="connsiteX1" fmla="*/ 984125 w 4089316"/>
              <a:gd name="connsiteY1" fmla="*/ 1276303 h 2303608"/>
              <a:gd name="connsiteX2" fmla="*/ 1289508 w 4089316"/>
              <a:gd name="connsiteY2" fmla="*/ 1716277 h 2303608"/>
              <a:gd name="connsiteX3" fmla="*/ 1574716 w 4089316"/>
              <a:gd name="connsiteY3" fmla="*/ 1694008 h 2303608"/>
              <a:gd name="connsiteX4" fmla="*/ 4089316 w 4089316"/>
              <a:gd name="connsiteY4" fmla="*/ 1694008 h 2303608"/>
              <a:gd name="connsiteX5" fmla="*/ 4089316 w 4089316"/>
              <a:gd name="connsiteY5" fmla="*/ 2303608 h 2303608"/>
              <a:gd name="connsiteX6" fmla="*/ 965116 w 4089316"/>
              <a:gd name="connsiteY6" fmla="*/ 2303608 h 2303608"/>
              <a:gd name="connsiteX7" fmla="*/ 141846 w 4089316"/>
              <a:gd name="connsiteY7" fmla="*/ 1520506 h 2303608"/>
              <a:gd name="connsiteX8" fmla="*/ 426487 w 4089316"/>
              <a:gd name="connsiteY8" fmla="*/ 265660 h 2303608"/>
              <a:gd name="connsiteX9" fmla="*/ 1595210 w 4089316"/>
              <a:gd name="connsiteY9" fmla="*/ 39956 h 2303608"/>
              <a:gd name="connsiteX0" fmla="*/ 1667472 w 4089316"/>
              <a:gd name="connsiteY0" fmla="*/ 39956 h 2325154"/>
              <a:gd name="connsiteX1" fmla="*/ 984125 w 4089316"/>
              <a:gd name="connsiteY1" fmla="*/ 1297849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574716 w 4089316"/>
              <a:gd name="connsiteY3" fmla="*/ 1715554 h 2325154"/>
              <a:gd name="connsiteX4" fmla="*/ 4089316 w 4089316"/>
              <a:gd name="connsiteY4" fmla="*/ 1715554 h 2325154"/>
              <a:gd name="connsiteX5" fmla="*/ 4089316 w 4089316"/>
              <a:gd name="connsiteY5" fmla="*/ 2325154 h 2325154"/>
              <a:gd name="connsiteX6" fmla="*/ 965116 w 4089316"/>
              <a:gd name="connsiteY6" fmla="*/ 2325154 h 2325154"/>
              <a:gd name="connsiteX7" fmla="*/ 141846 w 4089316"/>
              <a:gd name="connsiteY7" fmla="*/ 1542052 h 2325154"/>
              <a:gd name="connsiteX8" fmla="*/ 426487 w 4089316"/>
              <a:gd name="connsiteY8" fmla="*/ 287206 h 2325154"/>
              <a:gd name="connsiteX9" fmla="*/ 1667472 w 4089316"/>
              <a:gd name="connsiteY9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667472 w 4089316"/>
              <a:gd name="connsiteY0" fmla="*/ 39956 h 2325154"/>
              <a:gd name="connsiteX1" fmla="*/ 762360 w 4089316"/>
              <a:gd name="connsiteY1" fmla="*/ 1265530 h 2325154"/>
              <a:gd name="connsiteX2" fmla="*/ 1289508 w 4089316"/>
              <a:gd name="connsiteY2" fmla="*/ 1737823 h 2325154"/>
              <a:gd name="connsiteX3" fmla="*/ 1287483 w 4089316"/>
              <a:gd name="connsiteY3" fmla="*/ 1720281 h 2325154"/>
              <a:gd name="connsiteX4" fmla="*/ 1574716 w 4089316"/>
              <a:gd name="connsiteY4" fmla="*/ 1715554 h 2325154"/>
              <a:gd name="connsiteX5" fmla="*/ 4089316 w 4089316"/>
              <a:gd name="connsiteY5" fmla="*/ 1715554 h 2325154"/>
              <a:gd name="connsiteX6" fmla="*/ 4089316 w 4089316"/>
              <a:gd name="connsiteY6" fmla="*/ 2325154 h 2325154"/>
              <a:gd name="connsiteX7" fmla="*/ 965116 w 4089316"/>
              <a:gd name="connsiteY7" fmla="*/ 2325154 h 2325154"/>
              <a:gd name="connsiteX8" fmla="*/ 141846 w 4089316"/>
              <a:gd name="connsiteY8" fmla="*/ 1542052 h 2325154"/>
              <a:gd name="connsiteX9" fmla="*/ 426487 w 4089316"/>
              <a:gd name="connsiteY9" fmla="*/ 287206 h 2325154"/>
              <a:gd name="connsiteX10" fmla="*/ 1667472 w 4089316"/>
              <a:gd name="connsiteY10" fmla="*/ 39956 h 2325154"/>
              <a:gd name="connsiteX0" fmla="*/ 1369507 w 4089316"/>
              <a:gd name="connsiteY0" fmla="*/ 39956 h 2281273"/>
              <a:gd name="connsiteX1" fmla="*/ 762360 w 4089316"/>
              <a:gd name="connsiteY1" fmla="*/ 1221649 h 2281273"/>
              <a:gd name="connsiteX2" fmla="*/ 1289508 w 4089316"/>
              <a:gd name="connsiteY2" fmla="*/ 1693942 h 2281273"/>
              <a:gd name="connsiteX3" fmla="*/ 1287483 w 4089316"/>
              <a:gd name="connsiteY3" fmla="*/ 1676400 h 2281273"/>
              <a:gd name="connsiteX4" fmla="*/ 1574716 w 4089316"/>
              <a:gd name="connsiteY4" fmla="*/ 1671673 h 2281273"/>
              <a:gd name="connsiteX5" fmla="*/ 4089316 w 4089316"/>
              <a:gd name="connsiteY5" fmla="*/ 1671673 h 2281273"/>
              <a:gd name="connsiteX6" fmla="*/ 4089316 w 4089316"/>
              <a:gd name="connsiteY6" fmla="*/ 2281273 h 2281273"/>
              <a:gd name="connsiteX7" fmla="*/ 965116 w 4089316"/>
              <a:gd name="connsiteY7" fmla="*/ 2281273 h 2281273"/>
              <a:gd name="connsiteX8" fmla="*/ 141846 w 4089316"/>
              <a:gd name="connsiteY8" fmla="*/ 1498171 h 2281273"/>
              <a:gd name="connsiteX9" fmla="*/ 426487 w 4089316"/>
              <a:gd name="connsiteY9" fmla="*/ 243325 h 2281273"/>
              <a:gd name="connsiteX10" fmla="*/ 1369507 w 4089316"/>
              <a:gd name="connsiteY10" fmla="*/ 39956 h 2281273"/>
              <a:gd name="connsiteX0" fmla="*/ 1369507 w 4089316"/>
              <a:gd name="connsiteY0" fmla="*/ 153719 h 2395036"/>
              <a:gd name="connsiteX1" fmla="*/ 762360 w 4089316"/>
              <a:gd name="connsiteY1" fmla="*/ 1335412 h 2395036"/>
              <a:gd name="connsiteX2" fmla="*/ 1289508 w 4089316"/>
              <a:gd name="connsiteY2" fmla="*/ 1807705 h 2395036"/>
              <a:gd name="connsiteX3" fmla="*/ 1287483 w 4089316"/>
              <a:gd name="connsiteY3" fmla="*/ 1790163 h 2395036"/>
              <a:gd name="connsiteX4" fmla="*/ 1574716 w 4089316"/>
              <a:gd name="connsiteY4" fmla="*/ 1785436 h 2395036"/>
              <a:gd name="connsiteX5" fmla="*/ 4089316 w 4089316"/>
              <a:gd name="connsiteY5" fmla="*/ 1785436 h 2395036"/>
              <a:gd name="connsiteX6" fmla="*/ 4089316 w 4089316"/>
              <a:gd name="connsiteY6" fmla="*/ 2395036 h 2395036"/>
              <a:gd name="connsiteX7" fmla="*/ 965116 w 4089316"/>
              <a:gd name="connsiteY7" fmla="*/ 2395036 h 2395036"/>
              <a:gd name="connsiteX8" fmla="*/ 141846 w 4089316"/>
              <a:gd name="connsiteY8" fmla="*/ 1611934 h 2395036"/>
              <a:gd name="connsiteX9" fmla="*/ 426487 w 4089316"/>
              <a:gd name="connsiteY9" fmla="*/ 357088 h 2395036"/>
              <a:gd name="connsiteX10" fmla="*/ 1369507 w 4089316"/>
              <a:gd name="connsiteY10" fmla="*/ 153719 h 2395036"/>
              <a:gd name="connsiteX0" fmla="*/ 1265201 w 4089316"/>
              <a:gd name="connsiteY0" fmla="*/ 153719 h 2316214"/>
              <a:gd name="connsiteX1" fmla="*/ 762360 w 4089316"/>
              <a:gd name="connsiteY1" fmla="*/ 1256590 h 2316214"/>
              <a:gd name="connsiteX2" fmla="*/ 1289508 w 4089316"/>
              <a:gd name="connsiteY2" fmla="*/ 1728883 h 2316214"/>
              <a:gd name="connsiteX3" fmla="*/ 1287483 w 4089316"/>
              <a:gd name="connsiteY3" fmla="*/ 1711341 h 2316214"/>
              <a:gd name="connsiteX4" fmla="*/ 1574716 w 4089316"/>
              <a:gd name="connsiteY4" fmla="*/ 1706614 h 2316214"/>
              <a:gd name="connsiteX5" fmla="*/ 4089316 w 4089316"/>
              <a:gd name="connsiteY5" fmla="*/ 1706614 h 2316214"/>
              <a:gd name="connsiteX6" fmla="*/ 4089316 w 4089316"/>
              <a:gd name="connsiteY6" fmla="*/ 2316214 h 2316214"/>
              <a:gd name="connsiteX7" fmla="*/ 965116 w 4089316"/>
              <a:gd name="connsiteY7" fmla="*/ 2316214 h 2316214"/>
              <a:gd name="connsiteX8" fmla="*/ 141846 w 4089316"/>
              <a:gd name="connsiteY8" fmla="*/ 1533112 h 2316214"/>
              <a:gd name="connsiteX9" fmla="*/ 426487 w 4089316"/>
              <a:gd name="connsiteY9" fmla="*/ 278266 h 2316214"/>
              <a:gd name="connsiteX10" fmla="*/ 1265201 w 4089316"/>
              <a:gd name="connsiteY10" fmla="*/ 153719 h 2316214"/>
              <a:gd name="connsiteX0" fmla="*/ 1265201 w 4089316"/>
              <a:gd name="connsiteY0" fmla="*/ 345829 h 2508324"/>
              <a:gd name="connsiteX1" fmla="*/ 762360 w 4089316"/>
              <a:gd name="connsiteY1" fmla="*/ 1448700 h 2508324"/>
              <a:gd name="connsiteX2" fmla="*/ 1289508 w 4089316"/>
              <a:gd name="connsiteY2" fmla="*/ 1920993 h 2508324"/>
              <a:gd name="connsiteX3" fmla="*/ 1287483 w 4089316"/>
              <a:gd name="connsiteY3" fmla="*/ 1903451 h 2508324"/>
              <a:gd name="connsiteX4" fmla="*/ 1574716 w 4089316"/>
              <a:gd name="connsiteY4" fmla="*/ 1898724 h 2508324"/>
              <a:gd name="connsiteX5" fmla="*/ 4089316 w 4089316"/>
              <a:gd name="connsiteY5" fmla="*/ 1898724 h 2508324"/>
              <a:gd name="connsiteX6" fmla="*/ 4089316 w 4089316"/>
              <a:gd name="connsiteY6" fmla="*/ 2508324 h 2508324"/>
              <a:gd name="connsiteX7" fmla="*/ 965116 w 4089316"/>
              <a:gd name="connsiteY7" fmla="*/ 2508324 h 2508324"/>
              <a:gd name="connsiteX8" fmla="*/ 141846 w 4089316"/>
              <a:gd name="connsiteY8" fmla="*/ 1725222 h 2508324"/>
              <a:gd name="connsiteX9" fmla="*/ 426487 w 4089316"/>
              <a:gd name="connsiteY9" fmla="*/ 470376 h 2508324"/>
              <a:gd name="connsiteX10" fmla="*/ 1265201 w 4089316"/>
              <a:gd name="connsiteY10" fmla="*/ 345829 h 2508324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426487 w 4089316"/>
              <a:gd name="connsiteY9" fmla="*/ 441880 h 2479828"/>
              <a:gd name="connsiteX10" fmla="*/ 1211221 w 4089316"/>
              <a:gd name="connsiteY10" fmla="*/ 345829 h 2479828"/>
              <a:gd name="connsiteX0" fmla="*/ 1211221 w 4089316"/>
              <a:gd name="connsiteY0" fmla="*/ 345829 h 2479828"/>
              <a:gd name="connsiteX1" fmla="*/ 762360 w 4089316"/>
              <a:gd name="connsiteY1" fmla="*/ 1420204 h 2479828"/>
              <a:gd name="connsiteX2" fmla="*/ 1289508 w 4089316"/>
              <a:gd name="connsiteY2" fmla="*/ 1892497 h 2479828"/>
              <a:gd name="connsiteX3" fmla="*/ 1287483 w 4089316"/>
              <a:gd name="connsiteY3" fmla="*/ 1874955 h 2479828"/>
              <a:gd name="connsiteX4" fmla="*/ 1574716 w 4089316"/>
              <a:gd name="connsiteY4" fmla="*/ 1870228 h 2479828"/>
              <a:gd name="connsiteX5" fmla="*/ 4089316 w 4089316"/>
              <a:gd name="connsiteY5" fmla="*/ 1870228 h 2479828"/>
              <a:gd name="connsiteX6" fmla="*/ 4089316 w 4089316"/>
              <a:gd name="connsiteY6" fmla="*/ 2479828 h 2479828"/>
              <a:gd name="connsiteX7" fmla="*/ 965116 w 4089316"/>
              <a:gd name="connsiteY7" fmla="*/ 2479828 h 2479828"/>
              <a:gd name="connsiteX8" fmla="*/ 141846 w 4089316"/>
              <a:gd name="connsiteY8" fmla="*/ 1696726 h 2479828"/>
              <a:gd name="connsiteX9" fmla="*/ 386755 w 4089316"/>
              <a:gd name="connsiteY9" fmla="*/ 379928 h 2479828"/>
              <a:gd name="connsiteX10" fmla="*/ 1211221 w 4089316"/>
              <a:gd name="connsiteY10" fmla="*/ 345829 h 2479828"/>
              <a:gd name="connsiteX0" fmla="*/ 1323889 w 4089316"/>
              <a:gd name="connsiteY0" fmla="*/ 345829 h 2313180"/>
              <a:gd name="connsiteX1" fmla="*/ 762360 w 4089316"/>
              <a:gd name="connsiteY1" fmla="*/ 1253556 h 2313180"/>
              <a:gd name="connsiteX2" fmla="*/ 1289508 w 4089316"/>
              <a:gd name="connsiteY2" fmla="*/ 1725849 h 2313180"/>
              <a:gd name="connsiteX3" fmla="*/ 1287483 w 4089316"/>
              <a:gd name="connsiteY3" fmla="*/ 1708307 h 2313180"/>
              <a:gd name="connsiteX4" fmla="*/ 1574716 w 4089316"/>
              <a:gd name="connsiteY4" fmla="*/ 1703580 h 2313180"/>
              <a:gd name="connsiteX5" fmla="*/ 4089316 w 4089316"/>
              <a:gd name="connsiteY5" fmla="*/ 1703580 h 2313180"/>
              <a:gd name="connsiteX6" fmla="*/ 4089316 w 4089316"/>
              <a:gd name="connsiteY6" fmla="*/ 2313180 h 2313180"/>
              <a:gd name="connsiteX7" fmla="*/ 965116 w 4089316"/>
              <a:gd name="connsiteY7" fmla="*/ 2313180 h 2313180"/>
              <a:gd name="connsiteX8" fmla="*/ 141846 w 4089316"/>
              <a:gd name="connsiteY8" fmla="*/ 1530078 h 2313180"/>
              <a:gd name="connsiteX9" fmla="*/ 386755 w 4089316"/>
              <a:gd name="connsiteY9" fmla="*/ 213280 h 2313180"/>
              <a:gd name="connsiteX10" fmla="*/ 1323889 w 4089316"/>
              <a:gd name="connsiteY10" fmla="*/ 345829 h 2313180"/>
              <a:gd name="connsiteX0" fmla="*/ 1323889 w 4089316"/>
              <a:gd name="connsiteY0" fmla="*/ 680680 h 2648031"/>
              <a:gd name="connsiteX1" fmla="*/ 762360 w 4089316"/>
              <a:gd name="connsiteY1" fmla="*/ 1588407 h 2648031"/>
              <a:gd name="connsiteX2" fmla="*/ 1289508 w 4089316"/>
              <a:gd name="connsiteY2" fmla="*/ 2060700 h 2648031"/>
              <a:gd name="connsiteX3" fmla="*/ 1287483 w 4089316"/>
              <a:gd name="connsiteY3" fmla="*/ 2043158 h 2648031"/>
              <a:gd name="connsiteX4" fmla="*/ 1574716 w 4089316"/>
              <a:gd name="connsiteY4" fmla="*/ 2038431 h 2648031"/>
              <a:gd name="connsiteX5" fmla="*/ 4089316 w 4089316"/>
              <a:gd name="connsiteY5" fmla="*/ 2038431 h 2648031"/>
              <a:gd name="connsiteX6" fmla="*/ 4089316 w 4089316"/>
              <a:gd name="connsiteY6" fmla="*/ 2648031 h 2648031"/>
              <a:gd name="connsiteX7" fmla="*/ 965116 w 4089316"/>
              <a:gd name="connsiteY7" fmla="*/ 2648031 h 2648031"/>
              <a:gd name="connsiteX8" fmla="*/ 141846 w 4089316"/>
              <a:gd name="connsiteY8" fmla="*/ 1864929 h 2648031"/>
              <a:gd name="connsiteX9" fmla="*/ 386755 w 4089316"/>
              <a:gd name="connsiteY9" fmla="*/ 548131 h 2648031"/>
              <a:gd name="connsiteX10" fmla="*/ 1323889 w 4089316"/>
              <a:gd name="connsiteY10" fmla="*/ 680680 h 2648031"/>
              <a:gd name="connsiteX0" fmla="*/ 1323889 w 4089316"/>
              <a:gd name="connsiteY0" fmla="*/ 826640 h 2793991"/>
              <a:gd name="connsiteX1" fmla="*/ 762360 w 4089316"/>
              <a:gd name="connsiteY1" fmla="*/ 1734367 h 2793991"/>
              <a:gd name="connsiteX2" fmla="*/ 1289508 w 4089316"/>
              <a:gd name="connsiteY2" fmla="*/ 2206660 h 2793991"/>
              <a:gd name="connsiteX3" fmla="*/ 1287483 w 4089316"/>
              <a:gd name="connsiteY3" fmla="*/ 2189118 h 2793991"/>
              <a:gd name="connsiteX4" fmla="*/ 1574716 w 4089316"/>
              <a:gd name="connsiteY4" fmla="*/ 2184391 h 2793991"/>
              <a:gd name="connsiteX5" fmla="*/ 4089316 w 4089316"/>
              <a:gd name="connsiteY5" fmla="*/ 2184391 h 2793991"/>
              <a:gd name="connsiteX6" fmla="*/ 4089316 w 4089316"/>
              <a:gd name="connsiteY6" fmla="*/ 2793991 h 2793991"/>
              <a:gd name="connsiteX7" fmla="*/ 965116 w 4089316"/>
              <a:gd name="connsiteY7" fmla="*/ 2793991 h 2793991"/>
              <a:gd name="connsiteX8" fmla="*/ 141846 w 4089316"/>
              <a:gd name="connsiteY8" fmla="*/ 2010889 h 2793991"/>
              <a:gd name="connsiteX9" fmla="*/ 386755 w 4089316"/>
              <a:gd name="connsiteY9" fmla="*/ 694091 h 2793991"/>
              <a:gd name="connsiteX10" fmla="*/ 1323889 w 4089316"/>
              <a:gd name="connsiteY10" fmla="*/ 826640 h 2793991"/>
              <a:gd name="connsiteX0" fmla="*/ 1323889 w 4089316"/>
              <a:gd name="connsiteY0" fmla="*/ 653848 h 2621199"/>
              <a:gd name="connsiteX1" fmla="*/ 762360 w 4089316"/>
              <a:gd name="connsiteY1" fmla="*/ 1561575 h 2621199"/>
              <a:gd name="connsiteX2" fmla="*/ 1289508 w 4089316"/>
              <a:gd name="connsiteY2" fmla="*/ 2033868 h 2621199"/>
              <a:gd name="connsiteX3" fmla="*/ 1287483 w 4089316"/>
              <a:gd name="connsiteY3" fmla="*/ 2016326 h 2621199"/>
              <a:gd name="connsiteX4" fmla="*/ 1574716 w 4089316"/>
              <a:gd name="connsiteY4" fmla="*/ 2011599 h 2621199"/>
              <a:gd name="connsiteX5" fmla="*/ 4089316 w 4089316"/>
              <a:gd name="connsiteY5" fmla="*/ 2011599 h 2621199"/>
              <a:gd name="connsiteX6" fmla="*/ 4089316 w 4089316"/>
              <a:gd name="connsiteY6" fmla="*/ 2621199 h 2621199"/>
              <a:gd name="connsiteX7" fmla="*/ 965116 w 4089316"/>
              <a:gd name="connsiteY7" fmla="*/ 2621199 h 2621199"/>
              <a:gd name="connsiteX8" fmla="*/ 141846 w 4089316"/>
              <a:gd name="connsiteY8" fmla="*/ 1838097 h 2621199"/>
              <a:gd name="connsiteX9" fmla="*/ 386755 w 4089316"/>
              <a:gd name="connsiteY9" fmla="*/ 521299 h 2621199"/>
              <a:gd name="connsiteX10" fmla="*/ 1323889 w 4089316"/>
              <a:gd name="connsiteY10" fmla="*/ 653848 h 2621199"/>
              <a:gd name="connsiteX0" fmla="*/ 1323889 w 4089316"/>
              <a:gd name="connsiteY0" fmla="*/ 503594 h 2470945"/>
              <a:gd name="connsiteX1" fmla="*/ 762360 w 4089316"/>
              <a:gd name="connsiteY1" fmla="*/ 1411321 h 2470945"/>
              <a:gd name="connsiteX2" fmla="*/ 1289508 w 4089316"/>
              <a:gd name="connsiteY2" fmla="*/ 1883614 h 2470945"/>
              <a:gd name="connsiteX3" fmla="*/ 1287483 w 4089316"/>
              <a:gd name="connsiteY3" fmla="*/ 1866072 h 2470945"/>
              <a:gd name="connsiteX4" fmla="*/ 1574716 w 4089316"/>
              <a:gd name="connsiteY4" fmla="*/ 1861345 h 2470945"/>
              <a:gd name="connsiteX5" fmla="*/ 4089316 w 4089316"/>
              <a:gd name="connsiteY5" fmla="*/ 1861345 h 2470945"/>
              <a:gd name="connsiteX6" fmla="*/ 4089316 w 4089316"/>
              <a:gd name="connsiteY6" fmla="*/ 2470945 h 2470945"/>
              <a:gd name="connsiteX7" fmla="*/ 965116 w 4089316"/>
              <a:gd name="connsiteY7" fmla="*/ 2470945 h 2470945"/>
              <a:gd name="connsiteX8" fmla="*/ 141846 w 4089316"/>
              <a:gd name="connsiteY8" fmla="*/ 1687843 h 2470945"/>
              <a:gd name="connsiteX9" fmla="*/ 386755 w 4089316"/>
              <a:gd name="connsiteY9" fmla="*/ 371045 h 2470945"/>
              <a:gd name="connsiteX10" fmla="*/ 1323889 w 4089316"/>
              <a:gd name="connsiteY10" fmla="*/ 503594 h 2470945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503594 h 2505464"/>
              <a:gd name="connsiteX1" fmla="*/ 762360 w 4089316"/>
              <a:gd name="connsiteY1" fmla="*/ 1445840 h 2505464"/>
              <a:gd name="connsiteX2" fmla="*/ 1289508 w 4089316"/>
              <a:gd name="connsiteY2" fmla="*/ 1918133 h 2505464"/>
              <a:gd name="connsiteX3" fmla="*/ 1287483 w 4089316"/>
              <a:gd name="connsiteY3" fmla="*/ 1900591 h 2505464"/>
              <a:gd name="connsiteX4" fmla="*/ 1574716 w 4089316"/>
              <a:gd name="connsiteY4" fmla="*/ 1895864 h 2505464"/>
              <a:gd name="connsiteX5" fmla="*/ 4089316 w 4089316"/>
              <a:gd name="connsiteY5" fmla="*/ 1895864 h 2505464"/>
              <a:gd name="connsiteX6" fmla="*/ 4089316 w 4089316"/>
              <a:gd name="connsiteY6" fmla="*/ 2505464 h 2505464"/>
              <a:gd name="connsiteX7" fmla="*/ 965116 w 4089316"/>
              <a:gd name="connsiteY7" fmla="*/ 2505464 h 2505464"/>
              <a:gd name="connsiteX8" fmla="*/ 141846 w 4089316"/>
              <a:gd name="connsiteY8" fmla="*/ 1722362 h 2505464"/>
              <a:gd name="connsiteX9" fmla="*/ 386755 w 4089316"/>
              <a:gd name="connsiteY9" fmla="*/ 405564 h 2505464"/>
              <a:gd name="connsiteX10" fmla="*/ 1360938 w 4089316"/>
              <a:gd name="connsiteY10" fmla="*/ 503594 h 2505464"/>
              <a:gd name="connsiteX0" fmla="*/ 1360938 w 4089316"/>
              <a:gd name="connsiteY0" fmla="*/ 338315 h 2340185"/>
              <a:gd name="connsiteX1" fmla="*/ 762360 w 4089316"/>
              <a:gd name="connsiteY1" fmla="*/ 1280561 h 2340185"/>
              <a:gd name="connsiteX2" fmla="*/ 1289508 w 4089316"/>
              <a:gd name="connsiteY2" fmla="*/ 1752854 h 2340185"/>
              <a:gd name="connsiteX3" fmla="*/ 1287483 w 4089316"/>
              <a:gd name="connsiteY3" fmla="*/ 1735312 h 2340185"/>
              <a:gd name="connsiteX4" fmla="*/ 1574716 w 4089316"/>
              <a:gd name="connsiteY4" fmla="*/ 1730585 h 2340185"/>
              <a:gd name="connsiteX5" fmla="*/ 4089316 w 4089316"/>
              <a:gd name="connsiteY5" fmla="*/ 1730585 h 2340185"/>
              <a:gd name="connsiteX6" fmla="*/ 4089316 w 4089316"/>
              <a:gd name="connsiteY6" fmla="*/ 2340185 h 2340185"/>
              <a:gd name="connsiteX7" fmla="*/ 965116 w 4089316"/>
              <a:gd name="connsiteY7" fmla="*/ 2340185 h 2340185"/>
              <a:gd name="connsiteX8" fmla="*/ 141846 w 4089316"/>
              <a:gd name="connsiteY8" fmla="*/ 1557083 h 2340185"/>
              <a:gd name="connsiteX9" fmla="*/ 386755 w 4089316"/>
              <a:gd name="connsiteY9" fmla="*/ 240285 h 2340185"/>
              <a:gd name="connsiteX10" fmla="*/ 1360938 w 4089316"/>
              <a:gd name="connsiteY10" fmla="*/ 338315 h 2340185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386755 w 4089316"/>
              <a:gd name="connsiteY9" fmla="*/ 407710 h 2507610"/>
              <a:gd name="connsiteX10" fmla="*/ 1360938 w 4089316"/>
              <a:gd name="connsiteY10" fmla="*/ 505740 h 2507610"/>
              <a:gd name="connsiteX0" fmla="*/ 1360938 w 4089316"/>
              <a:gd name="connsiteY0" fmla="*/ 505740 h 2507610"/>
              <a:gd name="connsiteX1" fmla="*/ 762360 w 4089316"/>
              <a:gd name="connsiteY1" fmla="*/ 1447986 h 2507610"/>
              <a:gd name="connsiteX2" fmla="*/ 1289508 w 4089316"/>
              <a:gd name="connsiteY2" fmla="*/ 1920279 h 2507610"/>
              <a:gd name="connsiteX3" fmla="*/ 1287483 w 4089316"/>
              <a:gd name="connsiteY3" fmla="*/ 1902737 h 2507610"/>
              <a:gd name="connsiteX4" fmla="*/ 1574716 w 4089316"/>
              <a:gd name="connsiteY4" fmla="*/ 1898010 h 2507610"/>
              <a:gd name="connsiteX5" fmla="*/ 4089316 w 4089316"/>
              <a:gd name="connsiteY5" fmla="*/ 1898010 h 2507610"/>
              <a:gd name="connsiteX6" fmla="*/ 4089316 w 4089316"/>
              <a:gd name="connsiteY6" fmla="*/ 2507610 h 2507610"/>
              <a:gd name="connsiteX7" fmla="*/ 965116 w 4089316"/>
              <a:gd name="connsiteY7" fmla="*/ 2507610 h 2507610"/>
              <a:gd name="connsiteX8" fmla="*/ 141846 w 4089316"/>
              <a:gd name="connsiteY8" fmla="*/ 1724508 h 2507610"/>
              <a:gd name="connsiteX9" fmla="*/ 240555 w 4089316"/>
              <a:gd name="connsiteY9" fmla="*/ 543924 h 2507610"/>
              <a:gd name="connsiteX10" fmla="*/ 1360938 w 4089316"/>
              <a:gd name="connsiteY10" fmla="*/ 505740 h 2507610"/>
              <a:gd name="connsiteX0" fmla="*/ 1296525 w 4089316"/>
              <a:gd name="connsiteY0" fmla="*/ 505740 h 2447596"/>
              <a:gd name="connsiteX1" fmla="*/ 762360 w 4089316"/>
              <a:gd name="connsiteY1" fmla="*/ 1387972 h 2447596"/>
              <a:gd name="connsiteX2" fmla="*/ 1289508 w 4089316"/>
              <a:gd name="connsiteY2" fmla="*/ 1860265 h 2447596"/>
              <a:gd name="connsiteX3" fmla="*/ 1287483 w 4089316"/>
              <a:gd name="connsiteY3" fmla="*/ 1842723 h 2447596"/>
              <a:gd name="connsiteX4" fmla="*/ 1574716 w 4089316"/>
              <a:gd name="connsiteY4" fmla="*/ 1837996 h 2447596"/>
              <a:gd name="connsiteX5" fmla="*/ 4089316 w 4089316"/>
              <a:gd name="connsiteY5" fmla="*/ 1837996 h 2447596"/>
              <a:gd name="connsiteX6" fmla="*/ 4089316 w 4089316"/>
              <a:gd name="connsiteY6" fmla="*/ 2447596 h 2447596"/>
              <a:gd name="connsiteX7" fmla="*/ 965116 w 4089316"/>
              <a:gd name="connsiteY7" fmla="*/ 2447596 h 2447596"/>
              <a:gd name="connsiteX8" fmla="*/ 141846 w 4089316"/>
              <a:gd name="connsiteY8" fmla="*/ 1664494 h 2447596"/>
              <a:gd name="connsiteX9" fmla="*/ 240555 w 4089316"/>
              <a:gd name="connsiteY9" fmla="*/ 483910 h 2447596"/>
              <a:gd name="connsiteX10" fmla="*/ 1296525 w 4089316"/>
              <a:gd name="connsiteY10" fmla="*/ 505740 h 2447596"/>
              <a:gd name="connsiteX0" fmla="*/ 1296525 w 4089316"/>
              <a:gd name="connsiteY0" fmla="*/ 250309 h 2192165"/>
              <a:gd name="connsiteX1" fmla="*/ 762360 w 4089316"/>
              <a:gd name="connsiteY1" fmla="*/ 1132541 h 2192165"/>
              <a:gd name="connsiteX2" fmla="*/ 1289508 w 4089316"/>
              <a:gd name="connsiteY2" fmla="*/ 1604834 h 2192165"/>
              <a:gd name="connsiteX3" fmla="*/ 1287483 w 4089316"/>
              <a:gd name="connsiteY3" fmla="*/ 1587292 h 2192165"/>
              <a:gd name="connsiteX4" fmla="*/ 1574716 w 4089316"/>
              <a:gd name="connsiteY4" fmla="*/ 1582565 h 2192165"/>
              <a:gd name="connsiteX5" fmla="*/ 4089316 w 4089316"/>
              <a:gd name="connsiteY5" fmla="*/ 1582565 h 2192165"/>
              <a:gd name="connsiteX6" fmla="*/ 4089316 w 4089316"/>
              <a:gd name="connsiteY6" fmla="*/ 2192165 h 2192165"/>
              <a:gd name="connsiteX7" fmla="*/ 965116 w 4089316"/>
              <a:gd name="connsiteY7" fmla="*/ 2192165 h 2192165"/>
              <a:gd name="connsiteX8" fmla="*/ 141846 w 4089316"/>
              <a:gd name="connsiteY8" fmla="*/ 1409063 h 2192165"/>
              <a:gd name="connsiteX9" fmla="*/ 240555 w 4089316"/>
              <a:gd name="connsiteY9" fmla="*/ 228479 h 2192165"/>
              <a:gd name="connsiteX10" fmla="*/ 1296525 w 4089316"/>
              <a:gd name="connsiteY10" fmla="*/ 250309 h 2192165"/>
              <a:gd name="connsiteX0" fmla="*/ 1296525 w 4089316"/>
              <a:gd name="connsiteY0" fmla="*/ 1253788 h 3195644"/>
              <a:gd name="connsiteX1" fmla="*/ 762360 w 4089316"/>
              <a:gd name="connsiteY1" fmla="*/ 2136020 h 3195644"/>
              <a:gd name="connsiteX2" fmla="*/ 1289508 w 4089316"/>
              <a:gd name="connsiteY2" fmla="*/ 2608313 h 3195644"/>
              <a:gd name="connsiteX3" fmla="*/ 1287483 w 4089316"/>
              <a:gd name="connsiteY3" fmla="*/ 2590771 h 3195644"/>
              <a:gd name="connsiteX4" fmla="*/ 1574716 w 4089316"/>
              <a:gd name="connsiteY4" fmla="*/ 2586044 h 3195644"/>
              <a:gd name="connsiteX5" fmla="*/ 4089316 w 4089316"/>
              <a:gd name="connsiteY5" fmla="*/ 2586044 h 3195644"/>
              <a:gd name="connsiteX6" fmla="*/ 4089316 w 4089316"/>
              <a:gd name="connsiteY6" fmla="*/ 3195644 h 3195644"/>
              <a:gd name="connsiteX7" fmla="*/ 965116 w 4089316"/>
              <a:gd name="connsiteY7" fmla="*/ 3195644 h 3195644"/>
              <a:gd name="connsiteX8" fmla="*/ 141846 w 4089316"/>
              <a:gd name="connsiteY8" fmla="*/ 2412542 h 3195644"/>
              <a:gd name="connsiteX9" fmla="*/ 240555 w 4089316"/>
              <a:gd name="connsiteY9" fmla="*/ 1231958 h 3195644"/>
              <a:gd name="connsiteX10" fmla="*/ 1296525 w 4089316"/>
              <a:gd name="connsiteY10" fmla="*/ 1253788 h 3195644"/>
              <a:gd name="connsiteX0" fmla="*/ 1130400 w 4089316"/>
              <a:gd name="connsiteY0" fmla="*/ 1253788 h 3040866"/>
              <a:gd name="connsiteX1" fmla="*/ 762360 w 4089316"/>
              <a:gd name="connsiteY1" fmla="*/ 1981242 h 3040866"/>
              <a:gd name="connsiteX2" fmla="*/ 1289508 w 4089316"/>
              <a:gd name="connsiteY2" fmla="*/ 2453535 h 3040866"/>
              <a:gd name="connsiteX3" fmla="*/ 1287483 w 4089316"/>
              <a:gd name="connsiteY3" fmla="*/ 2435993 h 3040866"/>
              <a:gd name="connsiteX4" fmla="*/ 1574716 w 4089316"/>
              <a:gd name="connsiteY4" fmla="*/ 2431266 h 3040866"/>
              <a:gd name="connsiteX5" fmla="*/ 4089316 w 4089316"/>
              <a:gd name="connsiteY5" fmla="*/ 2431266 h 3040866"/>
              <a:gd name="connsiteX6" fmla="*/ 4089316 w 4089316"/>
              <a:gd name="connsiteY6" fmla="*/ 3040866 h 3040866"/>
              <a:gd name="connsiteX7" fmla="*/ 965116 w 4089316"/>
              <a:gd name="connsiteY7" fmla="*/ 3040866 h 3040866"/>
              <a:gd name="connsiteX8" fmla="*/ 141846 w 4089316"/>
              <a:gd name="connsiteY8" fmla="*/ 2257764 h 3040866"/>
              <a:gd name="connsiteX9" fmla="*/ 240555 w 4089316"/>
              <a:gd name="connsiteY9" fmla="*/ 1077180 h 3040866"/>
              <a:gd name="connsiteX10" fmla="*/ 1130400 w 4089316"/>
              <a:gd name="connsiteY10" fmla="*/ 1253788 h 3040866"/>
              <a:gd name="connsiteX0" fmla="*/ 1044785 w 4089316"/>
              <a:gd name="connsiteY0" fmla="*/ 1253788 h 3113499"/>
              <a:gd name="connsiteX1" fmla="*/ 762360 w 4089316"/>
              <a:gd name="connsiteY1" fmla="*/ 2053875 h 3113499"/>
              <a:gd name="connsiteX2" fmla="*/ 1289508 w 4089316"/>
              <a:gd name="connsiteY2" fmla="*/ 2526168 h 3113499"/>
              <a:gd name="connsiteX3" fmla="*/ 1287483 w 4089316"/>
              <a:gd name="connsiteY3" fmla="*/ 2508626 h 3113499"/>
              <a:gd name="connsiteX4" fmla="*/ 1574716 w 4089316"/>
              <a:gd name="connsiteY4" fmla="*/ 2503899 h 3113499"/>
              <a:gd name="connsiteX5" fmla="*/ 4089316 w 4089316"/>
              <a:gd name="connsiteY5" fmla="*/ 2503899 h 3113499"/>
              <a:gd name="connsiteX6" fmla="*/ 4089316 w 4089316"/>
              <a:gd name="connsiteY6" fmla="*/ 3113499 h 3113499"/>
              <a:gd name="connsiteX7" fmla="*/ 965116 w 4089316"/>
              <a:gd name="connsiteY7" fmla="*/ 3113499 h 3113499"/>
              <a:gd name="connsiteX8" fmla="*/ 141846 w 4089316"/>
              <a:gd name="connsiteY8" fmla="*/ 2330397 h 3113499"/>
              <a:gd name="connsiteX9" fmla="*/ 240555 w 4089316"/>
              <a:gd name="connsiteY9" fmla="*/ 1149813 h 3113499"/>
              <a:gd name="connsiteX10" fmla="*/ 1044785 w 4089316"/>
              <a:gd name="connsiteY10" fmla="*/ 1253788 h 311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9316" h="3113499">
                <a:moveTo>
                  <a:pt x="1044785" y="1253788"/>
                </a:moveTo>
                <a:cubicBezTo>
                  <a:pt x="793637" y="1619226"/>
                  <a:pt x="797687" y="1257621"/>
                  <a:pt x="762360" y="2053875"/>
                </a:cubicBezTo>
                <a:cubicBezTo>
                  <a:pt x="718626" y="2353488"/>
                  <a:pt x="1154116" y="2451164"/>
                  <a:pt x="1289508" y="2526168"/>
                </a:cubicBezTo>
                <a:cubicBezTo>
                  <a:pt x="1375889" y="2607346"/>
                  <a:pt x="1239948" y="2512337"/>
                  <a:pt x="1287483" y="2508626"/>
                </a:cubicBezTo>
                <a:cubicBezTo>
                  <a:pt x="1295308" y="2490963"/>
                  <a:pt x="1106605" y="2510073"/>
                  <a:pt x="1574716" y="2503899"/>
                </a:cubicBezTo>
                <a:lnTo>
                  <a:pt x="4089316" y="2503899"/>
                </a:lnTo>
                <a:lnTo>
                  <a:pt x="4089316" y="3113499"/>
                </a:lnTo>
                <a:lnTo>
                  <a:pt x="965116" y="3113499"/>
                </a:lnTo>
                <a:cubicBezTo>
                  <a:pt x="423309" y="3047674"/>
                  <a:pt x="239958" y="2681972"/>
                  <a:pt x="141846" y="2330397"/>
                </a:cubicBezTo>
                <a:cubicBezTo>
                  <a:pt x="0" y="2122815"/>
                  <a:pt x="90065" y="1329248"/>
                  <a:pt x="240555" y="1149813"/>
                </a:cubicBezTo>
                <a:cubicBezTo>
                  <a:pt x="391045" y="970378"/>
                  <a:pt x="1359698" y="0"/>
                  <a:pt x="1044785" y="12537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0" y="1905000"/>
            <a:ext cx="216918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TimeH" pitchFamily="34" charset="0"/>
              </a:rPr>
              <a:t>g</a:t>
            </a:r>
            <a:endParaRPr lang="en-US" sz="19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TimeH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600200"/>
            <a:ext cx="18694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g</a:t>
            </a:r>
            <a:endParaRPr lang="en-US" sz="19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7800" y="-762000"/>
            <a:ext cx="1946367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3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Linus" pitchFamily="34" charset="0"/>
                <a:cs typeface="Times New Roman" pitchFamily="18" charset="0"/>
              </a:rPr>
              <a:t>g</a:t>
            </a:r>
            <a:endParaRPr lang="en-US" sz="413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Linu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5" descr="xbike_Red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5486400"/>
            <a:ext cx="63071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xe</a:t>
            </a:r>
            <a:r>
              <a:rPr lang="en-US" sz="6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may</a:t>
            </a:r>
            <a:endParaRPr lang="en-US" sz="6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19840737" flipH="1">
            <a:off x="5044047" y="5614559"/>
            <a:ext cx="244822" cy="124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2819400"/>
            <a:ext cx="12105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117532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x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12105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743200"/>
            <a:ext cx="13179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e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2743200"/>
            <a:ext cx="18485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m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2743200"/>
            <a:ext cx="135325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</a:rPr>
              <a:t>a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9840737" flipH="1">
            <a:off x="5804077" y="2958348"/>
            <a:ext cx="303176" cy="1793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441325"/>
            <a:ext cx="3124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0500" b="1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2578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00400" y="914400"/>
            <a:ext cx="231986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163</Words>
  <Application>Microsoft Office PowerPoint</Application>
  <PresentationFormat>On-screen Show (4:3)</PresentationFormat>
  <Paragraphs>58</Paragraphs>
  <Slides>20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thi đội nào nhanh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61</cp:revision>
  <dcterms:created xsi:type="dcterms:W3CDTF">2014-04-18T07:00:10Z</dcterms:created>
  <dcterms:modified xsi:type="dcterms:W3CDTF">2025-04-17T08:15:51Z</dcterms:modified>
</cp:coreProperties>
</file>