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64F3B-58B6-4A87-90D1-5DDB08EDAD6C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FA2B-A859-4826-9D4F-3DCB94DCAA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64F3B-58B6-4A87-90D1-5DDB08EDAD6C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FA2B-A859-4826-9D4F-3DCB94DCAA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64F3B-58B6-4A87-90D1-5DDB08EDAD6C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FA2B-A859-4826-9D4F-3DCB94DCAA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64F3B-58B6-4A87-90D1-5DDB08EDAD6C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FA2B-A859-4826-9D4F-3DCB94DCAA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64F3B-58B6-4A87-90D1-5DDB08EDAD6C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FA2B-A859-4826-9D4F-3DCB94DCAA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64F3B-58B6-4A87-90D1-5DDB08EDAD6C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FA2B-A859-4826-9D4F-3DCB94DCAA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64F3B-58B6-4A87-90D1-5DDB08EDAD6C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FA2B-A859-4826-9D4F-3DCB94DCAA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64F3B-58B6-4A87-90D1-5DDB08EDAD6C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FA2B-A859-4826-9D4F-3DCB94DCAA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64F3B-58B6-4A87-90D1-5DDB08EDAD6C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FA2B-A859-4826-9D4F-3DCB94DCAA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64F3B-58B6-4A87-90D1-5DDB08EDAD6C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FA2B-A859-4826-9D4F-3DCB94DCAA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64F3B-58B6-4A87-90D1-5DDB08EDAD6C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FA2B-A859-4826-9D4F-3DCB94DCAA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64F3B-58B6-4A87-90D1-5DDB08EDAD6C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5FA2B-A859-4826-9D4F-3DCB94DCAA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CHINH%202020-2021\BGTT\BGTT-%20T1.%20TH.ch&#249;m%20nho\nh&#7841;c\Qu&#7843;.mp3" TargetMode="Externa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CHINH%202020-2021\BGTT\BGTT-%20T1.%20TH.ch&#249;m%20nho\nh&#7841;c\V&#432;&#7901;n%20c&#226;y%20nh&#224;%20b&#233;.mp3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90500" y="2242308"/>
            <a:ext cx="8686800" cy="3581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GIÁO ÁN</a:t>
            </a:r>
          </a:p>
          <a:p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PHÁT TRIỂN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THẨM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endParaRPr lang="en-US" sz="36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chùm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nho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Lứa tuổi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3-4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vi-VN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Thời </a:t>
            </a:r>
            <a:r>
              <a:rPr lang="vi-VN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15-20</a:t>
            </a:r>
            <a:r>
              <a:rPr lang="vi-VN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phút</a:t>
            </a:r>
          </a:p>
          <a:p>
            <a:pPr algn="l"/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2000" y="1828800"/>
            <a:ext cx="7543800" cy="1066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81000" y="152400"/>
            <a:ext cx="8534400" cy="9906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PHÒNG GIÁO DỤC- ĐÀO TẠO QUẬN LONG BIÊN</a:t>
            </a:r>
            <a:b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lang="en-US" sz="2400" b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MẦM </a:t>
            </a:r>
            <a:r>
              <a:rPr lang="en-US" sz="2400" b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NON HOA THỦY TIÊN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1030795"/>
            <a:ext cx="1295400" cy="12392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1676400"/>
            <a:ext cx="6096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.Trẻ thực hiện:</a:t>
            </a:r>
            <a:endParaRPr lang="vi-VN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Bao quát trẻ trong khi trẻ thực hiện, khuyến khích động viên trẻ chậm, gợi ý thêm nội dung mở cho những trẻ khá.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Quả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257800" y="6096000"/>
            <a:ext cx="533400" cy="5334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309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4000" r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1143000"/>
            <a:ext cx="6324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d.Nhận xét sản phẩm:</a:t>
            </a:r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Cho trẻ mang bài lên trưng bày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Cho trẻ nhận xét bài của mình thích, vì sao trẻ thích?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Trẻ nhận xét bài của bạn: Bạn vẽ nét chấm mờ và tô chùm nho như thế nào? Bạn tô màu bằng chất liệu gì?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Cô nhận xét chung, khen ngợi động viên khuyến khích trẻ.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2362200"/>
            <a:ext cx="61574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3.Kết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1720840"/>
            <a:ext cx="5410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1. Kiến thức</a:t>
            </a:r>
            <a:endParaRPr lang="vi-VN" sz="24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vi-VN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- Trẻ biết lựa chọn nhiều chất liệu tô màu sắc khác nhau để tô màu chùm nho</a:t>
            </a:r>
          </a:p>
          <a:p>
            <a:r>
              <a:rPr lang="vi-VN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- Trẻ biết nho có nhiều màu (xanh, tím, đỏ)</a:t>
            </a:r>
          </a:p>
          <a:p>
            <a:r>
              <a:rPr lang="vi-VN" sz="24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2. Kỹ năng</a:t>
            </a:r>
            <a:endParaRPr lang="vi-VN" sz="24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vi-VN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- Trẻ cầm bút đúng tư thế, vẽ theo được nét chấm mờ, tô màu không chờm ra ngoài- Rèn luyện kỹ năng ghi nhớ cho trẻ.</a:t>
            </a:r>
          </a:p>
          <a:p>
            <a:r>
              <a:rPr lang="vi-VN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- Trẻ trả lời rõ ràng</a:t>
            </a:r>
          </a:p>
          <a:p>
            <a:r>
              <a:rPr lang="vi-VN" sz="24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3. Thái độ</a:t>
            </a:r>
            <a:endParaRPr lang="vi-VN" sz="24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vi-VN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- Trẻ hứng thú  tham gia hoạt động.</a:t>
            </a:r>
          </a:p>
          <a:p>
            <a:r>
              <a:rPr lang="vi-VN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- Có ý thức giữ gìn sản phẩm của mình</a:t>
            </a:r>
            <a:endParaRPr lang="vi-VN" sz="24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800" y="838200"/>
            <a:ext cx="38935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9800" y="1905000"/>
            <a:ext cx="6400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* Đồ dùng của cô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Bài giảng điện tử.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Bảng tương tác.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Que chỉ.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Nhạc bài : “ Quả”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Tranh gợi ý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Giá treo sản phẩm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* Đồ dùng của trẻ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Vở tập vẽ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Màu sáp, màu nước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1143000"/>
            <a:ext cx="24801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3105835"/>
            <a:ext cx="708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1. Ổn định tổ chức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 Cô và trẻ hát bài : Vườn cây của bé.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2057400"/>
            <a:ext cx="38272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Vườn cây nhà bé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924800" y="5562600"/>
            <a:ext cx="8382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0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1371600"/>
            <a:ext cx="7696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2. Phương pháp, hình thức tổ chức</a:t>
            </a:r>
            <a:endParaRPr lang="vi-VN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a. Hướng dẫn tập thể:</a:t>
            </a:r>
            <a:endParaRPr lang="vi-VN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Cô cho trẻ quan sát và trò chuyện về các bức tranh cô chuẩn bị.</a:t>
            </a:r>
          </a:p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+ Các con thấy gì trong bức tranh?</a:t>
            </a:r>
          </a:p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+ Chùm nho được tô như thế nào? Một phần của chùm nho có nét mờ?</a:t>
            </a:r>
          </a:p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+ Các con phải làm gì? (vẽ tiếp theo nét mờ). Các con sẽ làm gì tiếp theo để được chùm nho thật đẹp?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 (2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609600"/>
            <a:ext cx="6172200" cy="601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600200" y="685800"/>
            <a:ext cx="6096000" cy="556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676400" y="762000"/>
            <a:ext cx="5791202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1524000"/>
            <a:ext cx="6019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b.Hướng dẫn cá nhân:</a:t>
            </a:r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  Con vẽ theo nét chấm mờ của chùm nho thế nào? Con sẽ tô màu chùm nho như thế nào? Con tô màu gì? Tô bằng chất liệu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Con sẽ lựa chọn màu sắc như thế nào để chùm nho được đẹp?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800" dirty="0" smtClean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309</Words>
  <Application>Microsoft Office PowerPoint</Application>
  <PresentationFormat>On-screen Show (4:3)</PresentationFormat>
  <Paragraphs>48</Paragraphs>
  <Slides>12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PHÒNG GIÁO DỤC- ĐÀO TẠO QUẬN LONG BIÊN TRƯỜNG MẦM NON HOA THỦY TIÊN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DỤC- ĐÀO TẠO QUẬN LONG BIÊN TRƯỜNG MẦM NON GIA THƯỢNG</dc:title>
  <dc:creator>Welcome</dc:creator>
  <cp:lastModifiedBy>A</cp:lastModifiedBy>
  <cp:revision>15</cp:revision>
  <dcterms:created xsi:type="dcterms:W3CDTF">2021-03-31T02:50:29Z</dcterms:created>
  <dcterms:modified xsi:type="dcterms:W3CDTF">2025-04-17T02:41:43Z</dcterms:modified>
</cp:coreProperties>
</file>