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0" r:id="rId3"/>
    <p:sldId id="259" r:id="rId4"/>
    <p:sldId id="272" r:id="rId5"/>
    <p:sldId id="273" r:id="rId6"/>
    <p:sldId id="275" r:id="rId7"/>
    <p:sldId id="279" r:id="rId8"/>
    <p:sldId id="262" r:id="rId9"/>
    <p:sldId id="281" r:id="rId10"/>
    <p:sldId id="283" r:id="rId11"/>
    <p:sldId id="285" r:id="rId12"/>
    <p:sldId id="287" r:id="rId13"/>
    <p:sldId id="265" r:id="rId14"/>
    <p:sldId id="266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1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50AA2-111F-4914-ACE0-97309FE94F33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A11C7-FD3B-4199-BCC9-D055F5370B5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29131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2F780-56EA-4C8B-BD37-89181D3CE915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249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2F780-56EA-4C8B-BD37-89181D3CE915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7705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7FCD-2213-48DA-836E-DE0B1B9C2064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F8AD-C12C-4B72-9FC3-C17C6343216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175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7FCD-2213-48DA-836E-DE0B1B9C2064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F8AD-C12C-4B72-9FC3-C17C6343216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297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7FCD-2213-48DA-836E-DE0B1B9C2064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F8AD-C12C-4B72-9FC3-C17C6343216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27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7FCD-2213-48DA-836E-DE0B1B9C2064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F8AD-C12C-4B72-9FC3-C17C6343216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43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7FCD-2213-48DA-836E-DE0B1B9C2064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F8AD-C12C-4B72-9FC3-C17C6343216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685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7FCD-2213-48DA-836E-DE0B1B9C2064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F8AD-C12C-4B72-9FC3-C17C6343216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7798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7FCD-2213-48DA-836E-DE0B1B9C2064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F8AD-C12C-4B72-9FC3-C17C6343216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3824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7FCD-2213-48DA-836E-DE0B1B9C2064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F8AD-C12C-4B72-9FC3-C17C6343216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023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7FCD-2213-48DA-836E-DE0B1B9C2064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F8AD-C12C-4B72-9FC3-C17C6343216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6034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7FCD-2213-48DA-836E-DE0B1B9C2064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F8AD-C12C-4B72-9FC3-C17C6343216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852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7FCD-2213-48DA-836E-DE0B1B9C2064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F8AD-C12C-4B72-9FC3-C17C6343216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239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87FCD-2213-48DA-836E-DE0B1B9C2064}" type="datetimeFigureOut">
              <a:rPr lang="en-SG" smtClean="0"/>
              <a:t>17/4/2025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7F8AD-C12C-4B72-9FC3-C17C6343216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179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2060848"/>
            <a:ext cx="5616624" cy="2420888"/>
          </a:xfrm>
        </p:spPr>
        <p:txBody>
          <a:bodyPr>
            <a:noAutofit/>
          </a:bodyPr>
          <a:lstStyle/>
          <a:p>
            <a:br>
              <a:rPr lang="en-SG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b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VĂN HỌC</a:t>
            </a:r>
            <a:b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b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MGG </a:t>
            </a:r>
            <a:r>
              <a:rPr lang="en-SG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4-5 tuổi</a:t>
            </a:r>
            <a:b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30 – 35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b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S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SG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Nguyễn Thúy Hằng</a:t>
            </a:r>
            <a:br>
              <a:rPr lang="en-SG" sz="2000" b="1" i="1">
                <a:latin typeface="Times New Roman" pitchFamily="18" charset="0"/>
                <a:cs typeface="Times New Roman" pitchFamily="18" charset="0"/>
              </a:rPr>
            </a:br>
            <a:endParaRPr lang="en-SG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0899CE-7C21-8FD1-4C12-3588E4667D1C}"/>
              </a:ext>
            </a:extLst>
          </p:cNvPr>
          <p:cNvSpPr/>
          <p:nvPr/>
        </p:nvSpPr>
        <p:spPr>
          <a:xfrm>
            <a:off x="2625080" y="260648"/>
            <a:ext cx="5334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D1FE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UBND </a:t>
            </a:r>
            <a:r>
              <a:rPr kumimoji="0" lang="en-US" altLang="en-US" sz="1800" b="1" i="0" u="none" strike="noStrike" kern="1200" cap="none" spc="0" normalizeH="0" baseline="0" noProof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D1FE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QUẬN LONG BIÊN</a:t>
            </a:r>
            <a:endParaRPr kumimoji="0" lang="vi-VN" altLang="en-US" sz="18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2D1FE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1725AD-E342-7A8E-7D7F-C4614D9089E3}"/>
              </a:ext>
            </a:extLst>
          </p:cNvPr>
          <p:cNvSpPr/>
          <p:nvPr/>
        </p:nvSpPr>
        <p:spPr>
          <a:xfrm>
            <a:off x="2256092" y="628948"/>
            <a:ext cx="6071975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E13E1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E13E1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E13E1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vi-VN" altLang="en-US" sz="28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E13E1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ầm </a:t>
            </a:r>
            <a:r>
              <a:rPr lang="vi-VN" altLang="en-US" sz="2800" b="1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E13E1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Non </a:t>
            </a:r>
            <a:r>
              <a:rPr lang="en-US" altLang="en-US" sz="2800" b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E13E1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Hoa Thủy Tiên</a:t>
            </a:r>
            <a:endParaRPr lang="en-US" sz="28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E13E1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421431-1346-0201-5337-0BE94A251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3" y="59537"/>
            <a:ext cx="148755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37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SG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716016" cy="494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23728" y="5373216"/>
            <a:ext cx="439248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Ngửi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SG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311" y="72008"/>
            <a:ext cx="4427984" cy="479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487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1368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9832" cy="429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3096344" cy="429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428"/>
            <a:ext cx="2987824" cy="426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55776" y="4293096"/>
            <a:ext cx="3888432" cy="216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61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92088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696" y="4306217"/>
            <a:ext cx="5904656" cy="1296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SG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123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6858000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3" name="Rectangle 2"/>
          <p:cNvSpPr/>
          <p:nvPr/>
        </p:nvSpPr>
        <p:spPr>
          <a:xfrm>
            <a:off x="2555776" y="2132856"/>
            <a:ext cx="4536503" cy="13681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TÀI NĂNG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507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7664" y="2420887"/>
            <a:ext cx="6480719" cy="10578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NHANH NHẸN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741368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0" y="188640"/>
            <a:ext cx="864096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95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-179560"/>
            <a:ext cx="9144000" cy="6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42034" y="404664"/>
            <a:ext cx="4536504" cy="8076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2500"/>
                <a:gd name="adj2" fmla="val 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000" b="1" cap="none" spc="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Hoạt động: Gợi mở gây hứng thú</a:t>
            </a:r>
            <a:endParaRPr lang="en-US" sz="2000" b="1" cap="none" spc="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5956" y="2492896"/>
            <a:ext cx="4596324" cy="99765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4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6858000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3" name="Rectangle 2"/>
          <p:cNvSpPr/>
          <p:nvPr/>
        </p:nvSpPr>
        <p:spPr>
          <a:xfrm>
            <a:off x="2339753" y="1268760"/>
            <a:ext cx="4536504" cy="15121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CÙNG LẮNG NGH</a:t>
            </a:r>
            <a:r>
              <a:rPr lang="en-US" sz="8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endParaRPr lang="en-US" sz="8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266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69127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696" y="4306217"/>
            <a:ext cx="5904656" cy="1296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endParaRPr lang="en-SG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27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716016" cy="537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23728" y="5661248"/>
            <a:ext cx="439248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Ngửi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SG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79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1368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9832" cy="429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3096344" cy="429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428"/>
            <a:ext cx="2987824" cy="426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55776" y="4293096"/>
            <a:ext cx="3888432" cy="216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138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92088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696" y="4306217"/>
            <a:ext cx="5904656" cy="1296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SG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63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6858000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3" name="Rectangle 2"/>
          <p:cNvSpPr/>
          <p:nvPr/>
        </p:nvSpPr>
        <p:spPr>
          <a:xfrm>
            <a:off x="2624906" y="3068960"/>
            <a:ext cx="4536503" cy="9361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HIỂU BIẾT</a:t>
            </a:r>
            <a:endParaRPr lang="en-US" sz="8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45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69127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696" y="4306217"/>
            <a:ext cx="5904656" cy="1296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17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168</Words>
  <Application>Microsoft Office PowerPoint</Application>
  <PresentationFormat>On-screen Show (4:3)</PresentationFormat>
  <Paragraphs>27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 LĨNH VỰC PHÁT TRIỂN NGÔN NGỮ HOẠT ĐỘNG VĂN HỌC Đề tài: Thơ: Tâm sự của cái mũi Đối tượng: Lớp MGG 4-5 tuổi Thời gian 30 – 35 phút Giáo viên thực hiện: Nguyễn Thúy Hằng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LĨNH VỰC PHÁT TRIỂN NGÔN NGỮ HOẠT ĐỘNG VĂN HỌC Đề tài: Thơ: Tâm sự của cái mũi Đối tượng: Lớp MGG 4-5 tuổi Pú Súa Thời gian 30 – 35 phút Giáo viên thực hiện: Quàng Thị Chinh Trường Mầm non Ẳng Cang</dc:title>
  <dc:creator>fptshop</dc:creator>
  <cp:lastModifiedBy>Administrator</cp:lastModifiedBy>
  <cp:revision>19</cp:revision>
  <dcterms:created xsi:type="dcterms:W3CDTF">2023-10-07T13:31:14Z</dcterms:created>
  <dcterms:modified xsi:type="dcterms:W3CDTF">2025-04-17T10:14:55Z</dcterms:modified>
</cp:coreProperties>
</file>