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60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9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59FB1-039B-FF65-3DB9-E6DCB07C6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8DD6B-F3FF-925A-27A4-71406460B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4A05B-2BAA-6E9D-23D8-6689A16F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D309-259C-4753-AB29-4D5890FA85C0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2F589-60B5-BA96-DA6F-EACA7B229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3CFA1-5BAC-D516-F09E-78767FA5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00B5-8D1A-46A3-A366-F752CE28D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8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4A4D4-A6F7-8903-BBC1-ED3077F0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839A4-0CC9-2FD3-1CFF-C83F4F97C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D55A0-89F2-363D-1EE5-4DABA265A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D309-259C-4753-AB29-4D5890FA85C0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87BC8-E43E-445D-5194-7CF8B418D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2B39-EDD2-8D4B-B434-0DE6F74B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00B5-8D1A-46A3-A366-F752CE28D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F1FA9D-1289-970F-C0B6-7A0B2C09F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882C2-61E7-5D17-7CB9-4D0A72694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E49B1-4D3C-965F-D3D0-A0CD06947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D309-259C-4753-AB29-4D5890FA85C0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1BCAF-AFA9-09BA-A1EE-6DEBDF5E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7C21F-9D87-5521-91D8-A49A010B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00B5-8D1A-46A3-A366-F752CE28D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1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4E361-342C-84AD-5445-57B36379D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C0D25-A9FD-45F6-E9B6-DA95956E4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34CFA-8DB4-C98B-89F8-04F2086F2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D309-259C-4753-AB29-4D5890FA85C0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3ED30-B55A-330C-3046-894F5AAF2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75C68-1379-0278-A7F3-11307D943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00B5-8D1A-46A3-A366-F752CE28D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35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96C8-DD8F-437A-50F9-AE89C11C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330BF-B8B9-CC76-426E-F98E85C61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0C9F7-54E8-ED01-8281-CD75A080F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D309-259C-4753-AB29-4D5890FA85C0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40737-07ED-D7BE-D651-6B7AB0801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E7859-DA86-1B19-2247-CF6B8E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00B5-8D1A-46A3-A366-F752CE28D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2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87FB9-F92A-6C63-2F06-D4B59AF4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44795-AA3C-5172-AFA9-27C305C150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DB8DF-D10E-0063-91AF-6E5974E70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5665E-B363-4CAC-4D69-8F7A33C60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D309-259C-4753-AB29-4D5890FA85C0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9C321-5BB4-AB22-BBF4-6D45356F6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9237B-A1F1-2491-D304-94453885E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00B5-8D1A-46A3-A366-F752CE28D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7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A73A5-A3EA-5372-E3AF-479E1B6C0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F9334-144F-FDE3-FB15-E724DAFEA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19CDC-CBCC-51C8-A957-73F268FA5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8D1132-C73E-699E-1524-6E25B515C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A89BF6-7918-2C1F-ABC5-2F4E39C1E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287EE9-6426-2D9E-FBEB-C075C3C49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D309-259C-4753-AB29-4D5890FA85C0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4995E-99EF-4153-1E78-1E8F40AB9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0E7D68-F853-E9EE-1B1C-E7EAFC501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00B5-8D1A-46A3-A366-F752CE28D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36F1-CA8E-9479-881E-386EAAFB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0EC13B-CCFF-E0E2-B0B8-5FF2C6DFC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D309-259C-4753-AB29-4D5890FA85C0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7BE28E-61FA-6BDE-66D0-FA49AF7B6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8B6ED-4253-D13E-7800-31FC04B2C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00B5-8D1A-46A3-A366-F752CE28D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4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9980D-6538-7F57-8171-D00142188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D309-259C-4753-AB29-4D5890FA85C0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6EBD49-F6E8-EF95-26FE-A4D1B1B7C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801A2-DACE-6FC7-2068-D59C05CD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00B5-8D1A-46A3-A366-F752CE28D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5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7D24-9356-4FA3-294A-23792BCD4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F1533-BCA9-4764-1F1E-0C7B3926B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3FD06-43F0-5026-B5EF-19C179D30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4157F-DEDD-2E5B-017A-04F98D201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D309-259C-4753-AB29-4D5890FA85C0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D5994-4FC3-6633-9343-24A4C4A3D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FFC4D-DB0D-89BD-FEBC-31E4C97A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00B5-8D1A-46A3-A366-F752CE28D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8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B184C-3C82-70DD-EDC5-59F78342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CAD5F1-59B8-7EE6-FE7E-02C48C4755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97CB9-D784-F4AA-C5F9-95365A006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E6927-3FBC-3C44-E9D9-85203FCC6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D309-259C-4753-AB29-4D5890FA85C0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9379D-0133-DB0F-B02B-12BEB71A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1CFF8-3DF7-85A3-5996-FF94C0A3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00B5-8D1A-46A3-A366-F752CE28D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1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F2E92F-0B35-831A-432C-B8C5E65EB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80873-F486-A8F2-2E41-855EEAD6B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F3D2A-6C89-06B4-F5BE-3993203BCD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D309-259C-4753-AB29-4D5890FA85C0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85966-2F8F-E9C7-FF4A-A4902EE68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095D0-74F9-8503-E447-1B5DFF69D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300B5-8D1A-46A3-A366-F752CE28D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2A6BDE-BC92-2310-C076-D9209BC72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76" y="194109"/>
            <a:ext cx="1161648" cy="1161648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60EA1A-86FC-D4B7-C17E-8EDD09597C5B}"/>
              </a:ext>
            </a:extLst>
          </p:cNvPr>
          <p:cNvSpPr/>
          <p:nvPr/>
        </p:nvSpPr>
        <p:spPr>
          <a:xfrm>
            <a:off x="2743200" y="137017"/>
            <a:ext cx="7123471" cy="1218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TRƯỜNG MẦM NON HOA THỦY TIÊN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DD7D57-A2DA-D0F7-63EF-1CE0CC004229}"/>
              </a:ext>
            </a:extLst>
          </p:cNvPr>
          <p:cNvSpPr/>
          <p:nvPr/>
        </p:nvSpPr>
        <p:spPr>
          <a:xfrm>
            <a:off x="1739588" y="2964948"/>
            <a:ext cx="8712823" cy="24778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LĨNH VỰC PHÁT TRIỂN NGÔN NGỮ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A0D8E-7684-7C7E-F0AB-1F279AD577AB}"/>
              </a:ext>
            </a:extLst>
          </p:cNvPr>
          <p:cNvSpPr/>
          <p:nvPr/>
        </p:nvSpPr>
        <p:spPr>
          <a:xfrm>
            <a:off x="3927987" y="4203856"/>
            <a:ext cx="7123471" cy="1218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FF00"/>
                </a:solidFill>
              </a:rPr>
              <a:t>Đề tài: Truyện Thanh âm đầm lầy</a:t>
            </a:r>
          </a:p>
          <a:p>
            <a:r>
              <a:rPr lang="en-US" sz="2800" b="1">
                <a:solidFill>
                  <a:srgbClr val="FFFF00"/>
                </a:solidFill>
              </a:rPr>
              <a:t>Lứa tuổi: MGN</a:t>
            </a:r>
          </a:p>
          <a:p>
            <a:r>
              <a:rPr lang="en-US" sz="2800" b="1">
                <a:solidFill>
                  <a:srgbClr val="FFFF00"/>
                </a:solidFill>
              </a:rPr>
              <a:t>Thời gian: 30-35 phút</a:t>
            </a:r>
          </a:p>
          <a:p>
            <a:r>
              <a:rPr lang="en-US" sz="2800" b="1">
                <a:solidFill>
                  <a:srgbClr val="FFFF00"/>
                </a:solidFill>
              </a:rPr>
              <a:t>Người dạy: Vũ Thị Thiên Trang</a:t>
            </a:r>
          </a:p>
        </p:txBody>
      </p:sp>
    </p:spTree>
    <p:extLst>
      <p:ext uri="{BB962C8B-B14F-4D97-AF65-F5344CB8AC3E}">
        <p14:creationId xmlns:p14="http://schemas.microsoft.com/office/powerpoint/2010/main" val="33165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F587-C333-3BEB-4093-3A5C14EB0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/>
              <a:t>Nhảy điệu nhảy ếch xanh</a:t>
            </a:r>
          </a:p>
        </p:txBody>
      </p:sp>
    </p:spTree>
    <p:extLst>
      <p:ext uri="{BB962C8B-B14F-4D97-AF65-F5344CB8AC3E}">
        <p14:creationId xmlns:p14="http://schemas.microsoft.com/office/powerpoint/2010/main" val="57334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1BE3D2-852F-6A4A-DA3E-B43631F01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7E336-9FF7-9ED3-E6F4-AD84FCF95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/>
              <a:t>Kể chuyện: Thanh âm đầm lầy </a:t>
            </a:r>
          </a:p>
        </p:txBody>
      </p:sp>
    </p:spTree>
    <p:extLst>
      <p:ext uri="{BB962C8B-B14F-4D97-AF65-F5344CB8AC3E}">
        <p14:creationId xmlns:p14="http://schemas.microsoft.com/office/powerpoint/2010/main" val="180449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3B3CC7-C2FF-C7B7-420D-15CCD0832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36130" cy="686448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53DEE4-0086-993A-9A02-E4CEB9F7C996}"/>
              </a:ext>
            </a:extLst>
          </p:cNvPr>
          <p:cNvSpPr/>
          <p:nvPr/>
        </p:nvSpPr>
        <p:spPr>
          <a:xfrm>
            <a:off x="6949440" y="4023360"/>
            <a:ext cx="5410200" cy="11125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Bé tìm hiểu về truyện qua các phương tiện khác nhau</a:t>
            </a:r>
          </a:p>
        </p:txBody>
      </p:sp>
    </p:spTree>
    <p:extLst>
      <p:ext uri="{BB962C8B-B14F-4D97-AF65-F5344CB8AC3E}">
        <p14:creationId xmlns:p14="http://schemas.microsoft.com/office/powerpoint/2010/main" val="371075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2B96FD-A023-A396-34B0-F82B0AC97D7C}"/>
              </a:ext>
            </a:extLst>
          </p:cNvPr>
          <p:cNvSpPr/>
          <p:nvPr/>
        </p:nvSpPr>
        <p:spPr>
          <a:xfrm>
            <a:off x="841717" y="2413337"/>
            <a:ext cx="101732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6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Trò chơi: Nhanh tay - nhớ đúng</a:t>
            </a:r>
          </a:p>
        </p:txBody>
      </p:sp>
    </p:spTree>
    <p:extLst>
      <p:ext uri="{BB962C8B-B14F-4D97-AF65-F5344CB8AC3E}">
        <p14:creationId xmlns:p14="http://schemas.microsoft.com/office/powerpoint/2010/main" val="266952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2B96FD-A023-A396-34B0-F82B0AC97D7C}"/>
              </a:ext>
            </a:extLst>
          </p:cNvPr>
          <p:cNvSpPr/>
          <p:nvPr/>
        </p:nvSpPr>
        <p:spPr>
          <a:xfrm>
            <a:off x="1009350" y="2413337"/>
            <a:ext cx="101732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Nhạc kịch: Thanh âm đầm lầy</a:t>
            </a:r>
          </a:p>
        </p:txBody>
      </p:sp>
    </p:spTree>
    <p:extLst>
      <p:ext uri="{BB962C8B-B14F-4D97-AF65-F5344CB8AC3E}">
        <p14:creationId xmlns:p14="http://schemas.microsoft.com/office/powerpoint/2010/main" val="167586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Nói &quot;Cảm Ơn&quot; Trong Kinh Doanh | Proposify">
            <a:extLst>
              <a:ext uri="{FF2B5EF4-FFF2-40B4-BE49-F238E27FC236}">
                <a16:creationId xmlns:a16="http://schemas.microsoft.com/office/drawing/2014/main" id="{AA374A4A-689F-035A-C16B-E7D476CB2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038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74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Nhảy điệu nhảy ếch xanh</vt:lpstr>
      <vt:lpstr>Kể chuyện: Thanh âm đầm lầy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5</cp:revision>
  <dcterms:created xsi:type="dcterms:W3CDTF">2024-10-15T03:05:14Z</dcterms:created>
  <dcterms:modified xsi:type="dcterms:W3CDTF">2025-04-14T02:40:16Z</dcterms:modified>
</cp:coreProperties>
</file>