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3999" y="144891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 tuổi :MGN B3(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4-5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tuổi)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8635" y="865073"/>
            <a:ext cx="6192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ỦY BAN NHÂN DÂN PHƯỜNG PHÚC LỢI 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TRƯỜNG MẦM NON HOA SỮA 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57912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latin typeface="+mj-lt"/>
              </a:rPr>
              <a:t>Năm học 2025-2026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, hình thức tổ chức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422</Words>
  <Application>Microsoft Office PowerPoint</Application>
  <PresentationFormat>On-screen Show (4:3)</PresentationFormat>
  <Paragraphs>28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Phương pháp , hình thức tổ chức 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Sang</cp:lastModifiedBy>
  <cp:revision>71</cp:revision>
  <dcterms:created xsi:type="dcterms:W3CDTF">2016-04-10T13:01:26Z</dcterms:created>
  <dcterms:modified xsi:type="dcterms:W3CDTF">2025-11-09T13:09:25Z</dcterms:modified>
</cp:coreProperties>
</file>