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59" r:id="rId6"/>
    <p:sldId id="260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0141A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103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99F5F-ADA2-4076-ABCB-FA61584E4A35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67563-30E5-49D3-A148-67FE35DC6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968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99F5F-ADA2-4076-ABCB-FA61584E4A35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67563-30E5-49D3-A148-67FE35DC6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234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99F5F-ADA2-4076-ABCB-FA61584E4A35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67563-30E5-49D3-A148-67FE35DC6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573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99F5F-ADA2-4076-ABCB-FA61584E4A35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67563-30E5-49D3-A148-67FE35DC6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856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99F5F-ADA2-4076-ABCB-FA61584E4A35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67563-30E5-49D3-A148-67FE35DC6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678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99F5F-ADA2-4076-ABCB-FA61584E4A35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67563-30E5-49D3-A148-67FE35DC6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168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99F5F-ADA2-4076-ABCB-FA61584E4A35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67563-30E5-49D3-A148-67FE35DC6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503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99F5F-ADA2-4076-ABCB-FA61584E4A35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67563-30E5-49D3-A148-67FE35DC6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507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99F5F-ADA2-4076-ABCB-FA61584E4A35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67563-30E5-49D3-A148-67FE35DC6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474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99F5F-ADA2-4076-ABCB-FA61584E4A35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67563-30E5-49D3-A148-67FE35DC6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432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99F5F-ADA2-4076-ABCB-FA61584E4A35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67563-30E5-49D3-A148-67FE35DC6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171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999F5F-ADA2-4076-ABCB-FA61584E4A35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467563-30E5-49D3-A148-67FE35DC6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859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ED0D0E6-ED32-887E-6A58-EB285CF213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108818" y="2477870"/>
            <a:ext cx="789222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thẩm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mỹ</a:t>
            </a:r>
            <a:endParaRPr lang="vi-VN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Giáo án tạo hình</a:t>
            </a: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96578" y="3962400"/>
            <a:ext cx="4916731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Cắt dán tia nắng</a:t>
            </a:r>
            <a:endParaRPr lang="en-US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29000" y="5201712"/>
            <a:ext cx="6858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Nguyễn Thị Chung</a:t>
            </a:r>
          </a:p>
          <a:p>
            <a:r>
              <a:rPr lang="en-US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vi-VN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343578" y="637407"/>
            <a:ext cx="5422703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UBND PHƯỜNG PHÚC LỢI</a:t>
            </a:r>
          </a:p>
          <a:p>
            <a:pPr algn="ctr"/>
            <a:r>
              <a:rPr lang="en-US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HOA SỮA</a:t>
            </a:r>
          </a:p>
        </p:txBody>
      </p:sp>
    </p:spTree>
    <p:extLst>
      <p:ext uri="{BB962C8B-B14F-4D97-AF65-F5344CB8AC3E}">
        <p14:creationId xmlns:p14="http://schemas.microsoft.com/office/powerpoint/2010/main" val="30780657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7B09120-9FEB-5AC4-970C-0DBE5FE92A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19201" y="1447800"/>
            <a:ext cx="90678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vi-VN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Hát vận động bài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 </a:t>
            </a:r>
            <a:endParaRPr lang="vi-VN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“</a:t>
            </a:r>
            <a:r>
              <a:rPr lang="vi-VN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Cháu vẽ ông mặt trời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11780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0"/>
            <a:ext cx="121158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514600" y="2133600"/>
            <a:ext cx="698133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Hoạt</a:t>
            </a:r>
            <a:r>
              <a:rPr lang="en-US" sz="5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động</a:t>
            </a:r>
            <a:r>
              <a:rPr lang="en-US" sz="5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1: </a:t>
            </a:r>
          </a:p>
          <a:p>
            <a:pPr algn="ctr"/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QUAN SÁT TRANH MẪU</a:t>
            </a:r>
          </a:p>
        </p:txBody>
      </p:sp>
    </p:spTree>
    <p:extLst>
      <p:ext uri="{BB962C8B-B14F-4D97-AF65-F5344CB8AC3E}">
        <p14:creationId xmlns:p14="http://schemas.microsoft.com/office/powerpoint/2010/main" val="24009731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F585AC5-819F-AEAA-6AC9-CA384FA5BB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0"/>
            <a:ext cx="121158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62044" y="2967335"/>
            <a:ext cx="104679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Hoạt</a:t>
            </a: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động</a:t>
            </a: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2: </a:t>
            </a:r>
            <a:r>
              <a:rPr lang="vi-VN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Hỏi ý tưởng của trẻ</a:t>
            </a: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122446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8885C91-2F2C-2CF7-A6F7-FF663EB35F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" y="0"/>
            <a:ext cx="12176760" cy="6934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36567" y="2819400"/>
            <a:ext cx="799455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Hoạt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động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3: 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Trẻ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thực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hiện</a:t>
            </a:r>
            <a:endParaRPr lang="en-US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pic>
        <p:nvPicPr>
          <p:cNvPr id="5" name="SundialDreams-KevinKern-263773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906000" y="6172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879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51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160035" y="2667000"/>
            <a:ext cx="582839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Hoạt</a:t>
            </a:r>
            <a:r>
              <a:rPr lang="en-US" sz="5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động</a:t>
            </a:r>
            <a:r>
              <a:rPr lang="en-US" sz="5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vi-VN" sz="5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</a:t>
            </a:r>
            <a:r>
              <a:rPr lang="en-US" sz="5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 </a:t>
            </a:r>
          </a:p>
          <a:p>
            <a:pPr algn="ctr"/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Nhận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xét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sản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phẩm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619191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964AF82-6C72-823D-1A84-E38F773546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5848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582</TotalTime>
  <Words>84</Words>
  <Application>Microsoft Office PowerPoint</Application>
  <PresentationFormat>Widescreen</PresentationFormat>
  <Paragraphs>18</Paragraphs>
  <Slides>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Thanh Thuy</dc:creator>
  <cp:lastModifiedBy>PN-Studio</cp:lastModifiedBy>
  <cp:revision>19</cp:revision>
  <dcterms:created xsi:type="dcterms:W3CDTF">2019-09-29T14:02:51Z</dcterms:created>
  <dcterms:modified xsi:type="dcterms:W3CDTF">2025-11-16T05:56:50Z</dcterms:modified>
</cp:coreProperties>
</file>