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97" r:id="rId3"/>
    <p:sldId id="298" r:id="rId4"/>
    <p:sldId id="267" r:id="rId5"/>
    <p:sldId id="258" r:id="rId6"/>
    <p:sldId id="256" r:id="rId7"/>
    <p:sldId id="257" r:id="rId8"/>
    <p:sldId id="264" r:id="rId9"/>
    <p:sldId id="304" r:id="rId10"/>
    <p:sldId id="30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Dung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0236" y="0"/>
            <a:ext cx="683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>
            <a:fillRect/>
          </a:stretch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Sai</a:t>
            </a:r>
            <a:endParaRPr lang="en-US" sz="36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837" y="2967335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bạn”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3:Kết thúc</a:t>
            </a:r>
            <a:b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và hẹn gặp lại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44" y="2766060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 tổ chức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Hát: Old macdonald had a farm</a:t>
            </a:r>
            <a:endParaRPr lang="en-US" sz="4000" b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32405" y="52863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STT trong phạm vi 4\5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  <a:endParaRPr lang="en-US" sz="9600" b="1">
              <a:solidFill>
                <a:srgbClr val="00B050"/>
              </a:solidFill>
              <a:latin typeface=".VnArial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  <a:endParaRPr lang="en-US" sz="150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</Words>
  <Application>Microsoft Office PowerPoint</Application>
  <PresentationFormat>Widescreen</PresentationFormat>
  <Paragraphs>53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Ổn định tổ chức Hát: Old macdonald had a farm</vt:lpstr>
      <vt:lpstr>Phần 1:  Ôn số lượng trong phạm vi 5</vt:lpstr>
      <vt:lpstr>Phần 2:  Dạy trẻ nhận biết STT trong phạm vi 4\5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“Tìm bạn”</vt:lpstr>
      <vt:lpstr>Phần 3:Kết thúc Xin cảm ơn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72</cp:revision>
  <dcterms:created xsi:type="dcterms:W3CDTF">2023-10-21T09:00:00Z</dcterms:created>
  <dcterms:modified xsi:type="dcterms:W3CDTF">2025-09-07T03:47:57Z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3FEC380FD12E47BC83D86B020AA12C31_12</vt:lpwstr>
  </property>
  <property fmtid="{D5CDD505-2E9C-101B-9397-08002B2CF9AE}" pid="3" name="KSOProductBuildVer">
    <vt:lpwstr>1033-12.2.0.13489</vt:lpwstr>
  </property>
</Properties>
</file>