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9" r:id="rId4"/>
    <p:sldId id="265" r:id="rId5"/>
    <p:sldId id="264" r:id="rId6"/>
    <p:sldId id="269" r:id="rId7"/>
    <p:sldId id="268" r:id="rId8"/>
    <p:sldId id="266" r:id="rId9"/>
    <p:sldId id="272" r:id="rId10"/>
    <p:sldId id="271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00FF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66" d="100"/>
          <a:sy n="66" d="100"/>
        </p:scale>
        <p:origin x="900" y="3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00B00-2A8B-446B-A004-366C7BDADC00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D556F-DE89-4392-81AC-8D15802B2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11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00B00-2A8B-446B-A004-366C7BDADC00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D556F-DE89-4392-81AC-8D15802B2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520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00B00-2A8B-446B-A004-366C7BDADC00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D556F-DE89-4392-81AC-8D15802B2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064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00B00-2A8B-446B-A004-366C7BDADC00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D556F-DE89-4392-81AC-8D15802B2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852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00B00-2A8B-446B-A004-366C7BDADC00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D556F-DE89-4392-81AC-8D15802B2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472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00B00-2A8B-446B-A004-366C7BDADC00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D556F-DE89-4392-81AC-8D15802B2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362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00B00-2A8B-446B-A004-366C7BDADC00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D556F-DE89-4392-81AC-8D15802B2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147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00B00-2A8B-446B-A004-366C7BDADC00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D556F-DE89-4392-81AC-8D15802B2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920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00B00-2A8B-446B-A004-366C7BDADC00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D556F-DE89-4392-81AC-8D15802B2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125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00B00-2A8B-446B-A004-366C7BDADC00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D556F-DE89-4392-81AC-8D15802B2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084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00B00-2A8B-446B-A004-366C7BDADC00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D556F-DE89-4392-81AC-8D15802B2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61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B00B00-2A8B-446B-A004-366C7BDADC00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CD556F-DE89-4392-81AC-8D15802B2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284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6239"/>
            <a:ext cx="12192000" cy="6894240"/>
          </a:xfrm>
          <a:prstGeom prst="rect">
            <a:avLst/>
          </a:prstGeo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429000" y="-36239"/>
            <a:ext cx="5567516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000" b="1" dirty="0" smtClean="0">
                <a:solidFill>
                  <a:srgbClr val="002060"/>
                </a:solidFill>
              </a:rPr>
              <a:t>TRƯỜNG </a:t>
            </a:r>
            <a:r>
              <a:rPr lang="en-US" altLang="en-US" sz="2000" b="1" dirty="0">
                <a:solidFill>
                  <a:srgbClr val="002060"/>
                </a:solidFill>
              </a:rPr>
              <a:t>MẦM NON </a:t>
            </a:r>
            <a:r>
              <a:rPr lang="en-US" altLang="en-US" sz="2000" b="1" dirty="0" smtClean="0">
                <a:solidFill>
                  <a:srgbClr val="002060"/>
                </a:solidFill>
              </a:rPr>
              <a:t>HOA </a:t>
            </a:r>
            <a:r>
              <a:rPr lang="en-US" altLang="en-US" sz="2000" b="1" dirty="0" smtClean="0">
                <a:solidFill>
                  <a:srgbClr val="002060"/>
                </a:solidFill>
              </a:rPr>
              <a:t>SEN</a:t>
            </a:r>
            <a:endParaRPr lang="en-US" altLang="en-US" sz="2000" b="1" dirty="0">
              <a:solidFill>
                <a:srgbClr val="002060"/>
              </a:solidFill>
            </a:endParaRPr>
          </a:p>
          <a:p>
            <a:pPr algn="ctr" eaLnBrk="1" hangingPunct="1"/>
            <a:r>
              <a:rPr lang="en-US" altLang="en-US" b="1" dirty="0">
                <a:solidFill>
                  <a:srgbClr val="002060"/>
                </a:solidFill>
              </a:rPr>
              <a:t>******</a:t>
            </a:r>
          </a:p>
        </p:txBody>
      </p:sp>
      <p:sp>
        <p:nvSpPr>
          <p:cNvPr id="6" name="Rectangle 5"/>
          <p:cNvSpPr/>
          <p:nvPr/>
        </p:nvSpPr>
        <p:spPr>
          <a:xfrm>
            <a:off x="2988776" y="1945529"/>
            <a:ext cx="6582379" cy="1483471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/>
            </a:prstTxWarp>
            <a:spAutoFit/>
          </a:bodyPr>
          <a:lstStyle/>
          <a:p>
            <a:pPr algn="ctr" eaLnBrk="1" hangingPunct="1">
              <a:defRPr/>
            </a:pPr>
            <a:r>
              <a:rPr lang="en-US" sz="48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LÀM QUEN VĂN HỌC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919113" y="3083766"/>
            <a:ext cx="658495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400" b="1" dirty="0" err="1">
                <a:solidFill>
                  <a:srgbClr val="0000FF"/>
                </a:solidFill>
              </a:rPr>
              <a:t>Đề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tài</a:t>
            </a:r>
            <a:r>
              <a:rPr lang="en-US" altLang="en-US" sz="2400" b="1" dirty="0">
                <a:solidFill>
                  <a:srgbClr val="0000FF"/>
                </a:solidFill>
              </a:rPr>
              <a:t>: </a:t>
            </a:r>
            <a:r>
              <a:rPr lang="en-US" altLang="en-US" sz="2400" b="1" dirty="0" err="1">
                <a:solidFill>
                  <a:srgbClr val="0000FF"/>
                </a:solidFill>
              </a:rPr>
              <a:t>Thơ</a:t>
            </a:r>
            <a:r>
              <a:rPr lang="en-US" altLang="en-US" sz="2400" b="1" dirty="0">
                <a:solidFill>
                  <a:srgbClr val="0000FF"/>
                </a:solidFill>
              </a:rPr>
              <a:t> “</a:t>
            </a:r>
            <a:r>
              <a:rPr lang="en-US" altLang="en-US" sz="2400" b="1" dirty="0" err="1">
                <a:solidFill>
                  <a:srgbClr val="0000FF"/>
                </a:solidFill>
              </a:rPr>
              <a:t>Bác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Hồ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của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em</a:t>
            </a:r>
            <a:r>
              <a:rPr lang="en-US" altLang="en-US" sz="2400" b="1" dirty="0">
                <a:solidFill>
                  <a:srgbClr val="0000FF"/>
                </a:solidFill>
              </a:rPr>
              <a:t>”</a:t>
            </a:r>
          </a:p>
          <a:p>
            <a:pPr eaLnBrk="1" hangingPunct="1"/>
            <a:r>
              <a:rPr lang="en-US" altLang="en-US" sz="2400" b="1" dirty="0" err="1">
                <a:solidFill>
                  <a:srgbClr val="0000FF"/>
                </a:solidFill>
              </a:rPr>
              <a:t>Lứa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tuổi</a:t>
            </a:r>
            <a:r>
              <a:rPr lang="en-US" altLang="en-US" sz="2400" b="1" dirty="0">
                <a:solidFill>
                  <a:srgbClr val="0000FF"/>
                </a:solidFill>
              </a:rPr>
              <a:t>: </a:t>
            </a:r>
            <a:r>
              <a:rPr lang="en-US" altLang="en-US" sz="2400" b="1" dirty="0" err="1">
                <a:solidFill>
                  <a:srgbClr val="0000FF"/>
                </a:solidFill>
              </a:rPr>
              <a:t>Mẫu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giáo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 smtClean="0">
                <a:solidFill>
                  <a:srgbClr val="0000FF"/>
                </a:solidFill>
              </a:rPr>
              <a:t>Nhỡ</a:t>
            </a:r>
            <a:endParaRPr lang="en-US" altLang="en-US" sz="2400" b="1" dirty="0" smtClean="0">
              <a:solidFill>
                <a:srgbClr val="0000FF"/>
              </a:solidFill>
            </a:endParaRPr>
          </a:p>
          <a:p>
            <a:pPr eaLnBrk="1" hangingPunct="1"/>
            <a:endParaRPr lang="en-US" altLang="en-US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145036"/>
      </p:ext>
    </p:extLst>
  </p:cSld>
  <p:clrMapOvr>
    <a:masterClrMapping/>
  </p:clrMapOvr>
  <p:transition spd="slow">
    <p:comb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72885" y="1538242"/>
            <a:ext cx="964623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Khi em ra đời Bác Hồ con không?</a:t>
            </a:r>
          </a:p>
          <a:p>
            <a:pPr algn="ctr"/>
            <a:r>
              <a:rPr lang="en-US" sz="5400" b="1" cap="none" spc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Câu thơ nào nói lên điều đó?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210"/>
            <a:ext cx="944962" cy="93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3326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52537"/>
          </a:xfrm>
        </p:spPr>
      </p:pic>
      <p:sp>
        <p:nvSpPr>
          <p:cNvPr id="3" name="Cloud 2"/>
          <p:cNvSpPr/>
          <p:nvPr/>
        </p:nvSpPr>
        <p:spPr>
          <a:xfrm>
            <a:off x="156754" y="117566"/>
            <a:ext cx="4271554" cy="2076994"/>
          </a:xfrm>
          <a:prstGeom prst="clou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em ra đời</a:t>
            </a:r>
          </a:p>
          <a:p>
            <a:pPr algn="ctr"/>
            <a:r>
              <a:rPr lang="en-US" sz="2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 không còn Bác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45316" y="-1"/>
            <a:ext cx="946684" cy="938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819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2192001" cy="684648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37500" y="1538242"/>
            <a:ext cx="8717002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Tuy Bác không còn nhưng Bác</a:t>
            </a:r>
          </a:p>
          <a:p>
            <a:pPr algn="ctr"/>
            <a:r>
              <a:rPr lang="en-US" sz="54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đã để lại cho chúng ta những </a:t>
            </a:r>
          </a:p>
          <a:p>
            <a:pPr algn="ctr"/>
            <a:r>
              <a:rPr lang="en-US" sz="54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gì?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45316" y="-1"/>
            <a:ext cx="946684" cy="938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1270"/>
      </p:ext>
    </p:extLst>
  </p:cSld>
  <p:clrMapOvr>
    <a:masterClrMapping/>
  </p:clrMapOvr>
  <p:transition spd="med">
    <p:pull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308497" cy="6858000"/>
          </a:xfrm>
          <a:prstGeom prst="rect">
            <a:avLst/>
          </a:prstGeom>
        </p:spPr>
      </p:pic>
      <p:sp>
        <p:nvSpPr>
          <p:cNvPr id="14" name="Cloud 13"/>
          <p:cNvSpPr/>
          <p:nvPr/>
        </p:nvSpPr>
        <p:spPr>
          <a:xfrm>
            <a:off x="-1" y="91440"/>
            <a:ext cx="4271554" cy="2076994"/>
          </a:xfrm>
          <a:prstGeom prst="clou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 còn tiếng hát</a:t>
            </a:r>
          </a:p>
          <a:p>
            <a:pPr algn="ctr"/>
            <a:r>
              <a:rPr lang="en-US" sz="2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 còn lời ca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47038" y="91440"/>
            <a:ext cx="944962" cy="93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297414"/>
      </p:ext>
    </p:extLst>
  </p:cSld>
  <p:clrMapOvr>
    <a:masterClrMapping/>
  </p:clrMapOvr>
  <p:transition spd="med">
    <p:pull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42379" cy="6858000"/>
          </a:xfrm>
        </p:spPr>
      </p:pic>
      <p:sp>
        <p:nvSpPr>
          <p:cNvPr id="6" name="Rounded Rectangle 5"/>
          <p:cNvSpPr/>
          <p:nvPr/>
        </p:nvSpPr>
        <p:spPr>
          <a:xfrm>
            <a:off x="8830491" y="5682343"/>
            <a:ext cx="3361509" cy="117565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 còn câu chuyện</a:t>
            </a:r>
          </a:p>
          <a:p>
            <a:pPr algn="ctr"/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 còn bài thơ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47038" y="0"/>
            <a:ext cx="944962" cy="93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329767"/>
      </p:ext>
    </p:extLst>
  </p:cSld>
  <p:clrMapOvr>
    <a:masterClrMapping/>
  </p:clrMapOvr>
  <p:transition spd="med">
    <p:pull/>
    <p:sndAc>
      <p:stSnd>
        <p:snd r:embed="rId2" name="chimes.wav"/>
      </p:stSnd>
    </p:sndAc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2336517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930" y="0"/>
            <a:ext cx="944962" cy="93886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277585" y="1538242"/>
            <a:ext cx="7636834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Bác không còn nhưng mọi</a:t>
            </a:r>
          </a:p>
          <a:p>
            <a:pPr algn="ctr"/>
            <a:r>
              <a:rPr lang="en-US" sz="54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người vẫn cảm </a:t>
            </a:r>
          </a:p>
          <a:p>
            <a:pPr algn="ctr"/>
            <a:r>
              <a:rPr lang="en-US" sz="54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thấy thế nào?</a:t>
            </a:r>
          </a:p>
        </p:txBody>
      </p:sp>
    </p:spTree>
    <p:extLst>
      <p:ext uri="{BB962C8B-B14F-4D97-AF65-F5344CB8AC3E}">
        <p14:creationId xmlns:p14="http://schemas.microsoft.com/office/powerpoint/2010/main" val="1055889613"/>
      </p:ext>
    </p:extLst>
  </p:cSld>
  <p:clrMapOvr>
    <a:masterClrMapping/>
  </p:clrMapOvr>
  <p:transition spd="med">
    <p:pull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30185"/>
            <a:ext cx="12193057" cy="6797629"/>
          </a:xfrm>
          <a:prstGeom prst="rect">
            <a:avLst/>
          </a:prstGeom>
        </p:spPr>
      </p:pic>
      <p:sp>
        <p:nvSpPr>
          <p:cNvPr id="5" name="Cloud 4"/>
          <p:cNvSpPr/>
          <p:nvPr/>
        </p:nvSpPr>
        <p:spPr>
          <a:xfrm>
            <a:off x="-1" y="91440"/>
            <a:ext cx="4271554" cy="2076994"/>
          </a:xfrm>
          <a:prstGeom prst="clou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 em vẫn thấy, Bác sao rất gần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94449" y="30185"/>
            <a:ext cx="944962" cy="93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560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00001"/>
          </a:xfrm>
        </p:spPr>
      </p:pic>
      <p:sp>
        <p:nvSpPr>
          <p:cNvPr id="5" name="Cloud 4"/>
          <p:cNvSpPr/>
          <p:nvPr/>
        </p:nvSpPr>
        <p:spPr>
          <a:xfrm>
            <a:off x="0" y="0"/>
            <a:ext cx="4741817" cy="1599248"/>
          </a:xfrm>
          <a:prstGeom prst="clou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điều Bác dạy </a:t>
            </a:r>
          </a:p>
          <a:p>
            <a:pPr algn="ctr"/>
            <a:r>
              <a:rPr lang="en-US" sz="2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mãi còn vang ngân.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83025" y="-2"/>
            <a:ext cx="944962" cy="93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735180"/>
      </p:ext>
    </p:extLst>
  </p:cSld>
  <p:clrMapOvr>
    <a:masterClrMapping/>
  </p:clrMapOvr>
  <p:transition spd="med">
    <p:pull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09600" y="-857250"/>
            <a:ext cx="13411200" cy="8572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929964" y="1536501"/>
            <a:ext cx="40446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Đọc thơ lần 3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80438" y="-209008"/>
            <a:ext cx="944962" cy="93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899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37822" y="2554744"/>
            <a:ext cx="5293437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>
                <a:ln w="0"/>
                <a:solidFill>
                  <a:srgbClr val="660066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hát: Đêm qua em</a:t>
            </a:r>
          </a:p>
          <a:p>
            <a:pPr algn="ctr"/>
            <a:r>
              <a:rPr lang="en-US" sz="4400" b="1">
                <a:ln w="0"/>
                <a:solidFill>
                  <a:srgbClr val="660066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mơ gặp Bác Hồ</a:t>
            </a:r>
            <a:endParaRPr lang="en-US" sz="4400" b="1" cap="none" spc="0">
              <a:ln w="0"/>
              <a:solidFill>
                <a:srgbClr val="660066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46" y="89383"/>
            <a:ext cx="946684" cy="938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3369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46" y="89383"/>
            <a:ext cx="946684" cy="938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082552"/>
      </p:ext>
    </p:extLst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52537"/>
          </a:xfrm>
        </p:spPr>
      </p:pic>
      <p:sp>
        <p:nvSpPr>
          <p:cNvPr id="3" name="Cloud 2"/>
          <p:cNvSpPr/>
          <p:nvPr/>
        </p:nvSpPr>
        <p:spPr>
          <a:xfrm>
            <a:off x="156754" y="117566"/>
            <a:ext cx="4271554" cy="2076994"/>
          </a:xfrm>
          <a:prstGeom prst="clou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em ra đời</a:t>
            </a:r>
          </a:p>
          <a:p>
            <a:pPr algn="ctr"/>
            <a:r>
              <a:rPr lang="en-US" sz="2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 không còn Bác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45316" y="-1"/>
            <a:ext cx="946684" cy="938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557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308497" cy="6858000"/>
          </a:xfrm>
          <a:prstGeom prst="rect">
            <a:avLst/>
          </a:prstGeom>
        </p:spPr>
      </p:pic>
      <p:sp>
        <p:nvSpPr>
          <p:cNvPr id="14" name="Cloud 13"/>
          <p:cNvSpPr/>
          <p:nvPr/>
        </p:nvSpPr>
        <p:spPr>
          <a:xfrm>
            <a:off x="-1" y="91440"/>
            <a:ext cx="4271554" cy="2076994"/>
          </a:xfrm>
          <a:prstGeom prst="clou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 còn tiếng hát</a:t>
            </a:r>
          </a:p>
          <a:p>
            <a:pPr algn="ctr"/>
            <a:r>
              <a:rPr lang="en-US" sz="2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 còn lời ca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47038" y="91440"/>
            <a:ext cx="944962" cy="93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521636"/>
      </p:ext>
    </p:extLst>
  </p:cSld>
  <p:clrMapOvr>
    <a:masterClrMapping/>
  </p:clrMapOvr>
  <p:transition spd="med">
    <p:pull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42379" cy="6858000"/>
          </a:xfrm>
        </p:spPr>
      </p:pic>
      <p:sp>
        <p:nvSpPr>
          <p:cNvPr id="6" name="Rounded Rectangle 5"/>
          <p:cNvSpPr/>
          <p:nvPr/>
        </p:nvSpPr>
        <p:spPr>
          <a:xfrm>
            <a:off x="8830491" y="5682343"/>
            <a:ext cx="3361509" cy="117565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 còn câu chuyện</a:t>
            </a:r>
          </a:p>
          <a:p>
            <a:pPr algn="ctr"/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 còn bài thơ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47038" y="0"/>
            <a:ext cx="944962" cy="93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999479"/>
      </p:ext>
    </p:extLst>
  </p:cSld>
  <p:clrMapOvr>
    <a:masterClrMapping/>
  </p:clrMapOvr>
  <p:transition spd="med">
    <p:pull/>
    <p:sndAc>
      <p:stSnd>
        <p:snd r:embed="rId2" name="chimes.wav"/>
      </p:stSnd>
    </p:sndAc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30185"/>
            <a:ext cx="12193057" cy="6797629"/>
          </a:xfrm>
          <a:prstGeom prst="rect">
            <a:avLst/>
          </a:prstGeom>
        </p:spPr>
      </p:pic>
      <p:sp>
        <p:nvSpPr>
          <p:cNvPr id="5" name="Cloud 4"/>
          <p:cNvSpPr/>
          <p:nvPr/>
        </p:nvSpPr>
        <p:spPr>
          <a:xfrm>
            <a:off x="-1" y="91440"/>
            <a:ext cx="4271554" cy="2076994"/>
          </a:xfrm>
          <a:prstGeom prst="clou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 em vẫn thấy, Bác sao rất gần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94449" y="30185"/>
            <a:ext cx="944962" cy="93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971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00001"/>
          </a:xfrm>
        </p:spPr>
      </p:pic>
      <p:sp>
        <p:nvSpPr>
          <p:cNvPr id="5" name="Cloud 4"/>
          <p:cNvSpPr/>
          <p:nvPr/>
        </p:nvSpPr>
        <p:spPr>
          <a:xfrm>
            <a:off x="0" y="0"/>
            <a:ext cx="4741817" cy="1599248"/>
          </a:xfrm>
          <a:prstGeom prst="clou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điều Bác dạy </a:t>
            </a:r>
          </a:p>
          <a:p>
            <a:pPr algn="ctr"/>
            <a:r>
              <a:rPr lang="en-US" sz="2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mãi còn vang ngân.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83025" y="-2"/>
            <a:ext cx="944962" cy="93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852609"/>
      </p:ext>
    </p:extLst>
  </p:cSld>
  <p:clrMapOvr>
    <a:masterClrMapping/>
  </p:clrMapOvr>
  <p:transition spd="med">
    <p:pull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210"/>
            <a:ext cx="12192000" cy="684736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440961" y="3077964"/>
            <a:ext cx="66046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Bài thơ nói về điều gì?</a:t>
            </a:r>
            <a:endParaRPr lang="en-US" sz="5400" b="1" cap="none" spc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8210"/>
            <a:ext cx="944962" cy="93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734035"/>
      </p:ext>
    </p:extLst>
  </p:cSld>
  <p:clrMapOvr>
    <a:masterClrMapping/>
  </p:clrMapOvr>
  <p:transition spd="slow">
    <p:randomBar dir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175</Words>
  <Application>Microsoft Office PowerPoint</Application>
  <PresentationFormat>Widescreen</PresentationFormat>
  <Paragraphs>35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NGUYENTHANH</dc:creator>
  <cp:lastModifiedBy>acer</cp:lastModifiedBy>
  <cp:revision>24</cp:revision>
  <dcterms:created xsi:type="dcterms:W3CDTF">2024-05-12T03:38:32Z</dcterms:created>
  <dcterms:modified xsi:type="dcterms:W3CDTF">2025-09-07T03:58:35Z</dcterms:modified>
</cp:coreProperties>
</file>