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78" r:id="rId2"/>
    <p:sldId id="283" r:id="rId3"/>
    <p:sldId id="277" r:id="rId4"/>
    <p:sldId id="293" r:id="rId5"/>
    <p:sldId id="281" r:id="rId6"/>
    <p:sldId id="294" r:id="rId7"/>
    <p:sldId id="269" r:id="rId8"/>
    <p:sldId id="295" r:id="rId9"/>
    <p:sldId id="275" r:id="rId10"/>
    <p:sldId id="296" r:id="rId11"/>
    <p:sldId id="276" r:id="rId12"/>
    <p:sldId id="297" r:id="rId13"/>
    <p:sldId id="284" r:id="rId14"/>
    <p:sldId id="280" r:id="rId15"/>
    <p:sldId id="289" r:id="rId16"/>
    <p:sldId id="288" r:id="rId17"/>
    <p:sldId id="291" r:id="rId18"/>
    <p:sldId id="290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E2EFA-99B6-4C91-ADE8-19C81F5674C6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BB118-0EA4-4B3F-85B3-8C8610897E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5D873A-CF75-4AD4-9708-5FD24048D9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Arial" panose="020B0604020202020204" pitchFamily="34" charset="0"/>
              </a:r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5D873A-CF75-4AD4-9708-5FD24048D9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Arial" panose="020B0604020202020204" pitchFamily="34" charset="0"/>
              </a:r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732FD-065A-4A79-A9D6-AB63A331FEE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721A1-F1AE-448D-AB8C-7F15D804C31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7D9C8-F73B-4C04-83BC-9A5761A5145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BA599-1202-4790-809F-190F31FB30E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45593-EF4A-4E57-99C0-D3EFF382707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3D4B4-FC2B-4A71-9699-C26485A9AE2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CB32B-ED44-4791-B813-B6F001A0D31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B3721-A77D-4216-98FA-226C8AE61B5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7599A-BE3A-4921-A17E-E1281B04F17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B015C-C2A4-421B-9EBB-A73E4D86F97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F9B77-51D1-4C7C-BE1C-AFB300C5FF0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6453E4A5-171F-408A-84CF-672AD75E5589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m4a"/><Relationship Id="rId7" Type="http://schemas.openxmlformats.org/officeDocument/2006/relationships/image" Target="../media/image8.png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15590" y="2602159"/>
            <a:ext cx="5363968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4CB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EE4CB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đối tượng ra làm 2 phần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6172200" y="502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6019800" y="4876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6181" y="812581"/>
            <a:ext cx="6242685" cy="645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 </a:t>
            </a:r>
            <a:r>
              <a:rPr kumimoji="0" lang="vi-V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PHƯỜNG VIỆT HƯNG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</a:t>
            </a:r>
            <a:r>
              <a:rPr kumimoji="0" lang="vi-V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HOA SEN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4497" y="1894079"/>
            <a:ext cx="4618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QUEN VỚI TOÁN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25595" y="4831080"/>
            <a:ext cx="4387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</a:t>
            </a:r>
            <a:r>
              <a:rPr kumimoji="0" lang="vi-V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Nguyễn Thị Oanh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601" y="4615260"/>
            <a:ext cx="144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27755" y="4231365"/>
            <a:ext cx="415560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 Tuổi: </a:t>
            </a:r>
            <a:r>
              <a:rPr kumimoji="0" lang="vi-V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5-6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1000">
        <p15:prstTrans prst="curtains"/>
      </p:transition>
    </mc:Choice>
    <mc:Fallback xmlns="">
      <p:transition spd="slow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Tách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theo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yêu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cầu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của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cô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DarlingPianoCoverFromDarlingInTheFranxx-VA-602215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0400" y="247505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7000">
        <p:split orient="vert"/>
      </p:transition>
    </mc:Choice>
    <mc:Fallback xmlns="">
      <p:transition spd="slow" advTm="14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32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WordArt 13"/>
          <p:cNvSpPr>
            <a:spLocks noChangeArrowheads="1" noChangeShapeType="1" noTextEdit="1"/>
          </p:cNvSpPr>
          <p:nvPr/>
        </p:nvSpPr>
        <p:spPr bwMode="auto">
          <a:xfrm>
            <a:off x="4104628" y="2576423"/>
            <a:ext cx="454036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4" name="WordArt 14"/>
          <p:cNvSpPr>
            <a:spLocks noChangeArrowheads="1" noChangeShapeType="1" noTextEdit="1"/>
          </p:cNvSpPr>
          <p:nvPr/>
        </p:nvSpPr>
        <p:spPr bwMode="auto">
          <a:xfrm>
            <a:off x="7342731" y="2590801"/>
            <a:ext cx="539533" cy="7476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992142" y="2443088"/>
            <a:ext cx="6553200" cy="3883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410200" y="2452404"/>
            <a:ext cx="0" cy="387468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5894506" y="110328"/>
            <a:ext cx="19877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035" y="1540379"/>
            <a:ext cx="889386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6172" y="1540379"/>
            <a:ext cx="889386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9287" y="1524000"/>
            <a:ext cx="889386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4479" y="1524000"/>
            <a:ext cx="889386" cy="609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2517" y="1540379"/>
            <a:ext cx="889386" cy="609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4178" y="1540379"/>
            <a:ext cx="889386" cy="609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5747" y="1524000"/>
            <a:ext cx="889386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7408" y="1551625"/>
            <a:ext cx="889386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7000">
        <p:split orient="vert"/>
      </p:transition>
    </mc:Choice>
    <mc:Fallback xmlns="">
      <p:transition spd="slow" advClick="0" advTm="8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0.14922 0.2865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1432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6 -0.0206 L 0.0595 0.4215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2210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33333E-6 L -0.03034 0.5650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28241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10052 0.3333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1666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0.16224 0.3310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655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31 -0.02407 L -0.09388 0.4513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2377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07852 0.4666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" y="2333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05833 0.4627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457201"/>
            <a:ext cx="7083425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DarlingPianoCoverFromDarlingInTheFranxx-VA-602215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8000">
        <p:split orient="vert"/>
      </p:transition>
    </mc:Choice>
    <mc:Fallback xmlns="">
      <p:transition spd="slow" advTm="14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301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WordArt 13"/>
          <p:cNvSpPr>
            <a:spLocks noChangeArrowheads="1" noChangeShapeType="1" noTextEdit="1"/>
          </p:cNvSpPr>
          <p:nvPr/>
        </p:nvSpPr>
        <p:spPr bwMode="auto">
          <a:xfrm>
            <a:off x="4062935" y="2576423"/>
            <a:ext cx="525974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5" name="WordArt 14"/>
          <p:cNvSpPr>
            <a:spLocks noChangeArrowheads="1" noChangeShapeType="1" noTextEdit="1"/>
          </p:cNvSpPr>
          <p:nvPr/>
        </p:nvSpPr>
        <p:spPr bwMode="auto">
          <a:xfrm>
            <a:off x="7342730" y="2590801"/>
            <a:ext cx="557052" cy="7476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992142" y="2443088"/>
            <a:ext cx="6553200" cy="3883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6065648" y="2452404"/>
            <a:ext cx="0" cy="387468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894506" y="110328"/>
            <a:ext cx="7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5044" y="1600200"/>
            <a:ext cx="889386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0604" y="1600200"/>
            <a:ext cx="889386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6164" y="1600200"/>
            <a:ext cx="889386" cy="609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1724" y="1600200"/>
            <a:ext cx="889386" cy="609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2326" y="1582125"/>
            <a:ext cx="889386" cy="609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22844" y="1582125"/>
            <a:ext cx="889386" cy="609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1413" y="1600200"/>
            <a:ext cx="889386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01753" y="1600200"/>
            <a:ext cx="889386" cy="609600"/>
          </a:xfrm>
          <a:prstGeom prst="rect">
            <a:avLst/>
          </a:prstGeom>
        </p:spPr>
      </p:pic>
      <p:sp>
        <p:nvSpPr>
          <p:cNvPr id="32" name="WordArt 13"/>
          <p:cNvSpPr>
            <a:spLocks noChangeArrowheads="1" noChangeShapeType="1" noTextEdit="1"/>
          </p:cNvSpPr>
          <p:nvPr/>
        </p:nvSpPr>
        <p:spPr bwMode="auto">
          <a:xfrm>
            <a:off x="4114800" y="2576423"/>
            <a:ext cx="525974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61000">
        <p15:prstTrans prst="peelOff"/>
      </p:transition>
    </mc:Choice>
    <mc:Fallback xmlns="">
      <p:transition spd="slow" advClick="0" advTm="6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14983 0.2888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144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17275 0.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8" y="150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08998 0.4111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5" y="2055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0903 L -0.047 0.4333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2120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0191 0.3136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1567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0.06654 0.3136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1567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13425 0.4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2125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9675 0.4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981155"/>
          </a:xfrm>
        </p:spPr>
      </p:pic>
      <p:sp>
        <p:nvSpPr>
          <p:cNvPr id="5" name="TextBox 4"/>
          <p:cNvSpPr txBox="1"/>
          <p:nvPr/>
        </p:nvSpPr>
        <p:spPr>
          <a:xfrm rot="20800581">
            <a:off x="3168761" y="2576934"/>
            <a:ext cx="53848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999+ Hình nền Powerpoint đẹp, đơn giản nhưng ấn tượ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4"/>
            <a:ext cx="12192000" cy="685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47819" y="15282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986619" y="713565"/>
            <a:ext cx="5867400" cy="277366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08632" y="3737143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71" y="4273427"/>
            <a:ext cx="445668" cy="401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31" y="3831773"/>
            <a:ext cx="445668" cy="401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31" y="4721521"/>
            <a:ext cx="445668" cy="401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60" y="4702578"/>
            <a:ext cx="445668" cy="4011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61" y="3801073"/>
            <a:ext cx="445668" cy="4011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65" y="4233552"/>
            <a:ext cx="445668" cy="40110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039112" y="5350758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53477" y="5318790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01933" y="3715809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0351" y="4176775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19700" y="5794853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21032" y="5762885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82951" y="4185983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566" y="5449188"/>
            <a:ext cx="445668" cy="4011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158" y="5435485"/>
            <a:ext cx="445668" cy="4011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47" y="5816365"/>
            <a:ext cx="445668" cy="4011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98" y="5675386"/>
            <a:ext cx="445668" cy="4011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06" y="6130835"/>
            <a:ext cx="445668" cy="43160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61" y="6298221"/>
            <a:ext cx="445668" cy="4011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11" y="4020529"/>
            <a:ext cx="445668" cy="4011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89" y="3763894"/>
            <a:ext cx="445668" cy="4011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4" y="4086724"/>
            <a:ext cx="445668" cy="4011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55" y="4702578"/>
            <a:ext cx="445668" cy="4011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63" y="4618662"/>
            <a:ext cx="445668" cy="4011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53" y="5821442"/>
            <a:ext cx="445668" cy="4011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41" y="5445743"/>
            <a:ext cx="445668" cy="4011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036" y="5346343"/>
            <a:ext cx="445668" cy="4011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25" y="5447717"/>
            <a:ext cx="445668" cy="4011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64" y="5759221"/>
            <a:ext cx="445668" cy="4011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770" y="6226568"/>
            <a:ext cx="445668" cy="4011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58" y="6381170"/>
            <a:ext cx="445668" cy="40110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73" y="6215506"/>
            <a:ext cx="445668" cy="40110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921754" y="2539273"/>
            <a:ext cx="333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Cloud 51"/>
          <p:cNvSpPr/>
          <p:nvPr/>
        </p:nvSpPr>
        <p:spPr>
          <a:xfrm>
            <a:off x="4974180" y="2877711"/>
            <a:ext cx="1070530" cy="1026081"/>
          </a:xfrm>
          <a:prstGeom prst="cloud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8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722571" y="5956092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D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712777" y="4343197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431521" y="5959771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411265" y="4289908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63" y="1856512"/>
            <a:ext cx="621886" cy="55969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289" y="1820551"/>
            <a:ext cx="621886" cy="55969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377" y="6280293"/>
            <a:ext cx="445668" cy="40110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2000">
        <p15:prstTrans prst="airplane"/>
      </p:transition>
    </mc:Choice>
    <mc:Fallback xmlns="">
      <p:transition spd="slow" advClick="0" advTm="4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35872 -0.2699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30" y="-13495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34462 -0.43009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2" y="-21505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35 -0.474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23727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33789 -0.2419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-12106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27721 -0.36782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-18403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33789 -0.29953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88" y="-14977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0.22604 -0.35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  <p:bldP spid="18" grpId="0"/>
      <p:bldP spid="18" grpId="1"/>
      <p:bldP spid="19" grpId="0"/>
      <p:bldP spid="20" grpId="0"/>
      <p:bldP spid="21" grpId="0"/>
      <p:bldP spid="50" grpId="0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999+ Hình nền Powerpoint đẹp, đơn giản nhưng ấn t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8"/>
            <a:ext cx="12192000" cy="685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47819" y="15282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2996983" y="806629"/>
            <a:ext cx="5867400" cy="277366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008632" y="3737143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69" y="1470368"/>
            <a:ext cx="842058" cy="7578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71" y="4273427"/>
            <a:ext cx="445668" cy="4011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31" y="3831773"/>
            <a:ext cx="445668" cy="4011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31" y="4721521"/>
            <a:ext cx="445668" cy="4011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60" y="4702578"/>
            <a:ext cx="445668" cy="4011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61" y="3801073"/>
            <a:ext cx="445668" cy="4011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65" y="4233552"/>
            <a:ext cx="445668" cy="401101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>
            <a:off x="2039112" y="5350758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053477" y="5318790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001933" y="3715809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50351" y="4176775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119700" y="5794853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21032" y="5762885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982951" y="4185983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566" y="5449188"/>
            <a:ext cx="445668" cy="40110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158" y="5435485"/>
            <a:ext cx="445668" cy="40110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38" y="5858960"/>
            <a:ext cx="445668" cy="40110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98" y="5675386"/>
            <a:ext cx="445668" cy="40110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06" y="6161341"/>
            <a:ext cx="445668" cy="40110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09" y="6335599"/>
            <a:ext cx="445668" cy="40110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61" y="6298221"/>
            <a:ext cx="445668" cy="40110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11" y="4020529"/>
            <a:ext cx="445668" cy="40110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89" y="3763894"/>
            <a:ext cx="445668" cy="40110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4" y="4086724"/>
            <a:ext cx="445668" cy="40110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55" y="4702578"/>
            <a:ext cx="445668" cy="40110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63" y="4618662"/>
            <a:ext cx="445668" cy="40110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53" y="5821442"/>
            <a:ext cx="445668" cy="40110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41" y="5445743"/>
            <a:ext cx="445668" cy="40110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036" y="5346343"/>
            <a:ext cx="445668" cy="401101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25" y="5447717"/>
            <a:ext cx="445668" cy="401101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64" y="5759221"/>
            <a:ext cx="445668" cy="40110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770" y="6226568"/>
            <a:ext cx="445668" cy="401101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58" y="6381170"/>
            <a:ext cx="445668" cy="40110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73" y="6215506"/>
            <a:ext cx="445668" cy="401101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3921754" y="2539273"/>
            <a:ext cx="333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6" name="Cloud 95"/>
          <p:cNvSpPr/>
          <p:nvPr/>
        </p:nvSpPr>
        <p:spPr>
          <a:xfrm>
            <a:off x="4974180" y="2994448"/>
            <a:ext cx="1070530" cy="1026081"/>
          </a:xfrm>
          <a:prstGeom prst="cloud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8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722571" y="5956092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D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6712777" y="4343197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4431521" y="5959771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4411265" y="4289908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3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0.28211 -0.48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-244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7357 -0.5585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72" y="-279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40612 -0.743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9" y="-371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30899 -0.736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43" y="-368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7 0.04027 L 0.21237 -0.687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47" y="-363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0.15295 -0.64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9" y="-3229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0.33151 -0.540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-270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0.36641 -0.474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20" y="-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999+ Hình nền Powerpoint đẹp, đơn giản nhưng ấn t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28"/>
            <a:ext cx="12192000" cy="685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47819" y="15282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916141" y="806056"/>
            <a:ext cx="5867400" cy="277366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</a:t>
            </a:r>
          </a:p>
        </p:txBody>
      </p:sp>
      <p:sp>
        <p:nvSpPr>
          <p:cNvPr id="7" name="Oval 6"/>
          <p:cNvSpPr/>
          <p:nvPr/>
        </p:nvSpPr>
        <p:spPr>
          <a:xfrm>
            <a:off x="2008632" y="3737143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31" y="3831773"/>
            <a:ext cx="445668" cy="401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31" y="4721521"/>
            <a:ext cx="445668" cy="401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60" y="4702578"/>
            <a:ext cx="445668" cy="401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61" y="3801073"/>
            <a:ext cx="445668" cy="40110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039112" y="5350758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53477" y="5318790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01933" y="3715809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0351" y="4176775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19700" y="5794853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21032" y="5762885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82951" y="4185983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566" y="5449188"/>
            <a:ext cx="445668" cy="4011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158" y="5435485"/>
            <a:ext cx="445668" cy="4011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47" y="5816365"/>
            <a:ext cx="445668" cy="4011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98" y="5675386"/>
            <a:ext cx="445668" cy="4011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06" y="6161341"/>
            <a:ext cx="445668" cy="4011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09" y="6335599"/>
            <a:ext cx="445668" cy="4011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61" y="6298221"/>
            <a:ext cx="445668" cy="4011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11" y="4020529"/>
            <a:ext cx="445668" cy="4011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89" y="3763894"/>
            <a:ext cx="445668" cy="4011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4" y="4086724"/>
            <a:ext cx="445668" cy="4011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55" y="4702578"/>
            <a:ext cx="445668" cy="4011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63" y="4618662"/>
            <a:ext cx="445668" cy="4011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53" y="5821442"/>
            <a:ext cx="445668" cy="4011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41" y="5445743"/>
            <a:ext cx="445668" cy="4011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036" y="5346343"/>
            <a:ext cx="445668" cy="4011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25" y="5447717"/>
            <a:ext cx="445668" cy="4011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64" y="5759221"/>
            <a:ext cx="445668" cy="4011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770" y="6226568"/>
            <a:ext cx="445668" cy="4011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58" y="6381170"/>
            <a:ext cx="445668" cy="4011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73" y="6215506"/>
            <a:ext cx="445668" cy="40110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018" y="1345195"/>
            <a:ext cx="621886" cy="55969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73" y="2074921"/>
            <a:ext cx="621886" cy="559697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077308" y="2591556"/>
            <a:ext cx="333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0" name="Cloud 49"/>
          <p:cNvSpPr/>
          <p:nvPr/>
        </p:nvSpPr>
        <p:spPr>
          <a:xfrm>
            <a:off x="4974180" y="2994448"/>
            <a:ext cx="1070530" cy="1026081"/>
          </a:xfrm>
          <a:prstGeom prst="cloud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8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722571" y="5956092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D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712777" y="4343197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431521" y="5959771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411265" y="4289908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24" y="2105043"/>
            <a:ext cx="621886" cy="55969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777" y="1335604"/>
            <a:ext cx="621886" cy="55969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7000">
        <p15:prstTrans prst="crush"/>
      </p:transition>
    </mc:Choice>
    <mc:Fallback xmlns="">
      <p:transition spd="slow" advClick="0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0.3401 -0.26389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5" y="-13194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30846 -0.36666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18333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2731 L 0.26471 -0.46574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-21921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5 -0.0294 L 0.3914 -0.43379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-20231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 0.00394 L 0.35026 -0.23449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21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/>
      <p:bldP spid="17" grpId="1"/>
      <p:bldP spid="18" grpId="0"/>
      <p:bldP spid="19" grpId="0"/>
      <p:bldP spid="20" grpId="0"/>
      <p:bldP spid="51" grpId="0" animBg="1"/>
      <p:bldP spid="52" grpId="0" animBg="1"/>
      <p:bldP spid="53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999+ Hình nền Powerpoint đẹp, đơn giản nhưng ấn tượ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05"/>
            <a:ext cx="12192000" cy="685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47819" y="152823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911592" y="822817"/>
            <a:ext cx="5867400" cy="277366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BB</a:t>
            </a:r>
          </a:p>
        </p:txBody>
      </p:sp>
      <p:sp>
        <p:nvSpPr>
          <p:cNvPr id="7" name="Oval 6"/>
          <p:cNvSpPr/>
          <p:nvPr/>
        </p:nvSpPr>
        <p:spPr>
          <a:xfrm>
            <a:off x="2008632" y="3737143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71" y="4273427"/>
            <a:ext cx="445668" cy="4011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31" y="3831773"/>
            <a:ext cx="445668" cy="401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31" y="4721521"/>
            <a:ext cx="445668" cy="401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60" y="4702578"/>
            <a:ext cx="445668" cy="401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761" y="3801073"/>
            <a:ext cx="445668" cy="4011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865" y="4233552"/>
            <a:ext cx="445668" cy="40110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993123" y="5319220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53477" y="5318790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01933" y="3715809"/>
            <a:ext cx="2514600" cy="1472964"/>
          </a:xfrm>
          <a:prstGeom prst="ellipse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0351" y="4176775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62590" y="5794853"/>
            <a:ext cx="539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21032" y="5762885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82951" y="4185983"/>
            <a:ext cx="38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566" y="5449188"/>
            <a:ext cx="445668" cy="4011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82" y="5430359"/>
            <a:ext cx="445668" cy="4011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47" y="5816365"/>
            <a:ext cx="445668" cy="40110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98" y="5675386"/>
            <a:ext cx="445668" cy="4011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06" y="6161341"/>
            <a:ext cx="445668" cy="4011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09" y="6335599"/>
            <a:ext cx="445668" cy="4011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61" y="6298221"/>
            <a:ext cx="445668" cy="4011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11" y="4020529"/>
            <a:ext cx="445668" cy="4011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89" y="3763894"/>
            <a:ext cx="445668" cy="4011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04" y="4086724"/>
            <a:ext cx="445668" cy="4011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955" y="4702578"/>
            <a:ext cx="445668" cy="4011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63" y="4618662"/>
            <a:ext cx="445668" cy="4011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453" y="5821442"/>
            <a:ext cx="445668" cy="40110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41" y="5445743"/>
            <a:ext cx="445668" cy="4011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036" y="5346343"/>
            <a:ext cx="445668" cy="4011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25" y="5447717"/>
            <a:ext cx="445668" cy="4011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564" y="5759221"/>
            <a:ext cx="445668" cy="4011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770" y="6226568"/>
            <a:ext cx="445668" cy="4011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58" y="6381170"/>
            <a:ext cx="445668" cy="4011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773" y="6215506"/>
            <a:ext cx="445668" cy="40110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76" y="1982892"/>
            <a:ext cx="621886" cy="559697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921754" y="2539273"/>
            <a:ext cx="333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0" name="Cloud 49"/>
          <p:cNvSpPr/>
          <p:nvPr/>
        </p:nvSpPr>
        <p:spPr>
          <a:xfrm>
            <a:off x="4974180" y="2994448"/>
            <a:ext cx="1070530" cy="1026081"/>
          </a:xfrm>
          <a:prstGeom prst="cloud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8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722571" y="5956092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D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712777" y="4343197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394319" y="5905422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411265" y="4289908"/>
            <a:ext cx="420895" cy="34212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63" y="1856512"/>
            <a:ext cx="621886" cy="55969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67" y="1345195"/>
            <a:ext cx="621886" cy="55969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4000">
        <p14:shred/>
      </p:transition>
    </mc:Choice>
    <mc:Fallback xmlns="">
      <p:transition spd="slow"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-0.09045 -0.39329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19676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3 0.01505 L -0.05729 -0.25139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-13333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022E-16 L -0.20846 -0.310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0" y="-15532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5 -0.03403 L -0.10729 -0.3199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-1430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7 0.00301 L -0.01614 -0.4592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2312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46 0.02547 L -0.12617 -0.4671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0" grpId="1"/>
      <p:bldP spid="51" grpId="0" animBg="1"/>
      <p:bldP spid="52" grpId="0" animBg="1"/>
      <p:bldP spid="53" grpId="0" animBg="1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+9999 Hình Nền Powerpoint Đẹp Nhất của năm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03"/>
            <a:ext cx="12192000" cy="683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67545"/>
            <a:ext cx="3733800" cy="2523232"/>
          </a:xfrm>
        </p:spPr>
      </p:pic>
      <p:sp>
        <p:nvSpPr>
          <p:cNvPr id="3" name="AutoShape 2" descr="Tải +9999 Hình Nền Powerpoint Đẹp Nhất của năm 2017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Cool The End Gif Colorful - Abdofoli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160" y="1278630"/>
            <a:ext cx="3830962" cy="306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4000">
        <p:circle/>
      </p:transition>
    </mc:Choice>
    <mc:Fallback xmlns="">
      <p:transition spd="slow" advClick="0" advTm="24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219200"/>
            <a:ext cx="60960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Phần 1: Ôn nhận biết số lượng và thêm bớt trong phạm vi 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0426" y="6629400"/>
            <a:ext cx="5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0">
        <p:split orient="vert"/>
      </p:transition>
    </mc:Choice>
    <mc:Fallback xmlns="">
      <p:transition spd="slow" advClick="0" advTm="5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3" descr="Hình ảnh có liên quan"/>
          <p:cNvSpPr>
            <a:spLocks noChangeAspect="1" noChangeArrowheads="1"/>
          </p:cNvSpPr>
          <p:nvPr/>
        </p:nvSpPr>
        <p:spPr bwMode="auto">
          <a:xfrm>
            <a:off x="6019799" y="350100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30" name="WordArt 11"/>
          <p:cNvSpPr>
            <a:spLocks noChangeArrowheads="1" noChangeShapeType="1" noTextEdit="1"/>
          </p:cNvSpPr>
          <p:nvPr/>
        </p:nvSpPr>
        <p:spPr bwMode="auto">
          <a:xfrm>
            <a:off x="5764558" y="4267200"/>
            <a:ext cx="1616077" cy="17093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74309" y="1548024"/>
            <a:ext cx="7996576" cy="34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fr-FR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Phần 2: Tách nhóm </a:t>
            </a:r>
            <a:r>
              <a:rPr kumimoji="0" lang="fr-FR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fr-FR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8 đối tượng ra làm 2 phần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0145" y="2643040"/>
            <a:ext cx="901685" cy="1134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6626" y="2671806"/>
            <a:ext cx="901685" cy="1134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1450" y="2671806"/>
            <a:ext cx="901685" cy="1134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7773" y="2700235"/>
            <a:ext cx="901685" cy="1134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597" y="2696089"/>
            <a:ext cx="901685" cy="1134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2125" y="2704469"/>
            <a:ext cx="901685" cy="1134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91653" y="2716305"/>
            <a:ext cx="901685" cy="1134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58453" y="2721524"/>
            <a:ext cx="901685" cy="1134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2000">
        <p:split orient="vert"/>
      </p:transition>
    </mc:Choice>
    <mc:Fallback xmlns="">
      <p:transition spd="slow" advClick="0" advTm="8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2324100"/>
            <a:ext cx="109728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Tách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theo</a:t>
            </a:r>
            <a:r>
              <a:rPr lang="en-US" dirty="0">
                <a:solidFill>
                  <a:srgbClr val="FF0000"/>
                </a:solidFill>
              </a:rPr>
              <a:t> ý </a:t>
            </a:r>
            <a:r>
              <a:rPr lang="en-US" dirty="0" err="1">
                <a:solidFill>
                  <a:srgbClr val="FF0000"/>
                </a:solidFill>
              </a:rPr>
              <a:t>thích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DarlingPianoCoverFromDarlingInTheFranxx-VA-602215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1200" y="228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7400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679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59885" y="6346660"/>
            <a:ext cx="487363" cy="487363"/>
          </a:xfrm>
          <a:prstGeom prst="rect">
            <a:avLst/>
          </a:prstGeom>
        </p:spPr>
      </p:pic>
      <p:sp>
        <p:nvSpPr>
          <p:cNvPr id="7170" name="AutoShape 78" descr="Kết quả hình ảnh cho nề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AutoShape 80" descr="Kết quả hình ảnh cho nề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2" name="AutoShape 82" descr="Kết quả hình ảnh cho nền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15" name="WordArt 86"/>
          <p:cNvSpPr>
            <a:spLocks noChangeArrowheads="1" noChangeShapeType="1" noTextEdit="1"/>
          </p:cNvSpPr>
          <p:nvPr/>
        </p:nvSpPr>
        <p:spPr bwMode="auto">
          <a:xfrm>
            <a:off x="5296694" y="3059550"/>
            <a:ext cx="1141413" cy="1401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7177" name="Group 165"/>
          <p:cNvGrpSpPr/>
          <p:nvPr/>
        </p:nvGrpSpPr>
        <p:grpSpPr bwMode="auto">
          <a:xfrm>
            <a:off x="1553196" y="3814208"/>
            <a:ext cx="2790205" cy="895980"/>
            <a:chOff x="2040" y="2159"/>
            <a:chExt cx="1632" cy="608"/>
          </a:xfrm>
        </p:grpSpPr>
        <p:sp>
          <p:nvSpPr>
            <p:cNvPr id="7190" name="Rectangle 153"/>
            <p:cNvSpPr>
              <a:spLocks noChangeArrowheads="1"/>
            </p:cNvSpPr>
            <p:nvPr/>
          </p:nvSpPr>
          <p:spPr bwMode="auto">
            <a:xfrm>
              <a:off x="2040" y="2159"/>
              <a:ext cx="1632" cy="60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82" name="WordArt 164"/>
            <p:cNvSpPr>
              <a:spLocks noChangeArrowheads="1" noChangeShapeType="1" noTextEdit="1"/>
            </p:cNvSpPr>
            <p:nvPr/>
          </p:nvSpPr>
          <p:spPr bwMode="auto">
            <a:xfrm>
              <a:off x="2376" y="2293"/>
              <a:ext cx="951" cy="34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0" cap="none" spc="0" normalizeH="0" baseline="0" noProof="0">
                  <a:ln w="38100">
                    <a:solidFill>
                      <a:srgbClr val="CC0066"/>
                    </a:solidFill>
                    <a:round/>
                  </a:ln>
                  <a:solidFill>
                    <a:srgbClr val="CC00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3 và </a:t>
              </a:r>
              <a:r>
                <a:rPr kumimoji="0" lang="en-US" sz="3600" b="1" i="0" u="none" strike="noStrike" kern="10" cap="none" spc="0" normalizeH="0" baseline="0" noProof="0" dirty="0">
                  <a:ln w="38100">
                    <a:solidFill>
                      <a:srgbClr val="CC0066"/>
                    </a:solidFill>
                    <a:round/>
                  </a:ln>
                  <a:solidFill>
                    <a:srgbClr val="CC00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51" name="Group 152"/>
          <p:cNvGrpSpPr/>
          <p:nvPr/>
        </p:nvGrpSpPr>
        <p:grpSpPr bwMode="auto">
          <a:xfrm>
            <a:off x="7467601" y="3707394"/>
            <a:ext cx="3200398" cy="753944"/>
            <a:chOff x="3600" y="2160"/>
            <a:chExt cx="1584" cy="419"/>
          </a:xfrm>
        </p:grpSpPr>
        <p:sp>
          <p:nvSpPr>
            <p:cNvPr id="61" name="Rectangle 140"/>
            <p:cNvSpPr>
              <a:spLocks noChangeArrowheads="1"/>
            </p:cNvSpPr>
            <p:nvPr/>
          </p:nvSpPr>
          <p:spPr bwMode="auto">
            <a:xfrm>
              <a:off x="3600" y="2160"/>
              <a:ext cx="1584" cy="41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WordArt 151"/>
            <p:cNvSpPr>
              <a:spLocks noChangeArrowheads="1" noChangeShapeType="1" noTextEdit="1"/>
            </p:cNvSpPr>
            <p:nvPr/>
          </p:nvSpPr>
          <p:spPr bwMode="auto">
            <a:xfrm>
              <a:off x="3956" y="2257"/>
              <a:ext cx="885" cy="2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0" cap="none" spc="0" normalizeH="0" baseline="0" noProof="0">
                  <a:ln w="38100">
                    <a:solidFill>
                      <a:srgbClr val="CC0066"/>
                    </a:solidFill>
                    <a:round/>
                  </a:ln>
                  <a:solidFill>
                    <a:srgbClr val="CC00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4 v</a:t>
              </a:r>
              <a:r>
                <a:rPr kumimoji="0" lang="en-US" sz="3600" b="1" i="0" u="none" strike="noStrike" kern="10" cap="none" spc="0" normalizeH="0" baseline="0" noProof="0" dirty="0">
                  <a:ln w="38100">
                    <a:solidFill>
                      <a:srgbClr val="CC0066"/>
                    </a:solidFill>
                    <a:round/>
                  </a:ln>
                  <a:solidFill>
                    <a:srgbClr val="CC00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à</a:t>
              </a:r>
              <a:r>
                <a:rPr kumimoji="0" lang="en-US" sz="3600" b="1" i="0" u="none" strike="noStrike" kern="10" cap="none" spc="0" normalizeH="0" baseline="0" noProof="0">
                  <a:ln w="38100">
                    <a:solidFill>
                      <a:srgbClr val="CC0066"/>
                    </a:solidFill>
                    <a:round/>
                  </a:ln>
                  <a:solidFill>
                    <a:srgbClr val="CC00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0" cap="none" spc="0" normalizeH="0" baseline="0" noProof="0" dirty="0">
                  <a:ln w="38100">
                    <a:solidFill>
                      <a:srgbClr val="CC0066"/>
                    </a:solidFill>
                    <a:round/>
                  </a:ln>
                  <a:solidFill>
                    <a:srgbClr val="CC00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48200" y="205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6601" y="2349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8855" y="46653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78966" y="432249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8888" y="694600"/>
            <a:ext cx="2784512" cy="28868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89511" y="644080"/>
            <a:ext cx="0" cy="293732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7175" name="Group 129"/>
          <p:cNvGrpSpPr/>
          <p:nvPr/>
        </p:nvGrpSpPr>
        <p:grpSpPr bwMode="auto">
          <a:xfrm>
            <a:off x="1558889" y="31038"/>
            <a:ext cx="2784511" cy="647751"/>
            <a:chOff x="2034" y="1204"/>
            <a:chExt cx="2016" cy="624"/>
          </a:xfrm>
        </p:grpSpPr>
        <p:sp>
          <p:nvSpPr>
            <p:cNvPr id="7206" name="Rectangle 131"/>
            <p:cNvSpPr>
              <a:spLocks noChangeArrowheads="1"/>
            </p:cNvSpPr>
            <p:nvPr/>
          </p:nvSpPr>
          <p:spPr bwMode="auto">
            <a:xfrm>
              <a:off x="2034" y="1204"/>
              <a:ext cx="2016" cy="6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14" name="WordArt 139"/>
            <p:cNvSpPr>
              <a:spLocks noChangeArrowheads="1" noChangeShapeType="1" noTextEdit="1"/>
            </p:cNvSpPr>
            <p:nvPr/>
          </p:nvSpPr>
          <p:spPr bwMode="auto">
            <a:xfrm>
              <a:off x="2400" y="1264"/>
              <a:ext cx="1272" cy="4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0" cap="none" spc="0" normalizeH="0" baseline="0" noProof="0">
                  <a:ln w="38100">
                    <a:solidFill>
                      <a:srgbClr val="CC0066"/>
                    </a:solidFill>
                    <a:round/>
                  </a:ln>
                  <a:solidFill>
                    <a:srgbClr val="CC00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1 và </a:t>
              </a:r>
              <a:r>
                <a:rPr kumimoji="0" lang="en-US" sz="3600" b="1" i="0" u="none" strike="noStrike" kern="10" cap="none" spc="0" normalizeH="0" baseline="0" noProof="0" dirty="0">
                  <a:ln w="38100">
                    <a:solidFill>
                      <a:srgbClr val="CC0066"/>
                    </a:solidFill>
                    <a:round/>
                  </a:ln>
                  <a:solidFill>
                    <a:srgbClr val="CC00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119" name="Rectangle 118"/>
          <p:cNvSpPr/>
          <p:nvPr/>
        </p:nvSpPr>
        <p:spPr>
          <a:xfrm>
            <a:off x="7467601" y="4461338"/>
            <a:ext cx="3200399" cy="227945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7620001" y="747730"/>
            <a:ext cx="3047999" cy="268127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551306" y="4714104"/>
            <a:ext cx="2792094" cy="210579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grpSp>
        <p:nvGrpSpPr>
          <p:cNvPr id="7176" name="Group 152"/>
          <p:cNvGrpSpPr/>
          <p:nvPr/>
        </p:nvGrpSpPr>
        <p:grpSpPr bwMode="auto">
          <a:xfrm>
            <a:off x="7620000" y="45191"/>
            <a:ext cx="3048000" cy="673733"/>
            <a:chOff x="3647" y="2160"/>
            <a:chExt cx="1537" cy="405"/>
          </a:xfrm>
        </p:grpSpPr>
        <p:sp>
          <p:nvSpPr>
            <p:cNvPr id="7202" name="Rectangle 140"/>
            <p:cNvSpPr>
              <a:spLocks noChangeArrowheads="1"/>
            </p:cNvSpPr>
            <p:nvPr/>
          </p:nvSpPr>
          <p:spPr bwMode="auto">
            <a:xfrm>
              <a:off x="3647" y="2160"/>
              <a:ext cx="1537" cy="40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" panose="020B7200000000000000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94" name="WordArt 151"/>
            <p:cNvSpPr>
              <a:spLocks noChangeArrowheads="1" noChangeShapeType="1" noTextEdit="1"/>
            </p:cNvSpPr>
            <p:nvPr/>
          </p:nvSpPr>
          <p:spPr bwMode="auto">
            <a:xfrm>
              <a:off x="3931" y="2237"/>
              <a:ext cx="908" cy="2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0" cap="none" spc="0" normalizeH="0" baseline="0" noProof="0">
                  <a:ln w="38100">
                    <a:solidFill>
                      <a:srgbClr val="CC0066"/>
                    </a:solidFill>
                    <a:round/>
                  </a:ln>
                  <a:solidFill>
                    <a:srgbClr val="CC00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2 và </a:t>
              </a:r>
              <a:r>
                <a:rPr kumimoji="0" lang="en-US" sz="3600" b="1" i="0" u="none" strike="noStrike" kern="10" cap="none" spc="0" normalizeH="0" baseline="0" noProof="0" dirty="0">
                  <a:ln w="38100">
                    <a:solidFill>
                      <a:srgbClr val="CC0066"/>
                    </a:solidFill>
                    <a:round/>
                  </a:ln>
                  <a:solidFill>
                    <a:srgbClr val="CC006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</p:grpSp>
      <p:cxnSp>
        <p:nvCxnSpPr>
          <p:cNvPr id="127" name="Straight Connector 126"/>
          <p:cNvCxnSpPr/>
          <p:nvPr/>
        </p:nvCxnSpPr>
        <p:spPr>
          <a:xfrm>
            <a:off x="2793439" y="4732254"/>
            <a:ext cx="18845" cy="212574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8788635" y="747730"/>
            <a:ext cx="0" cy="268127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119" idx="0"/>
            <a:endCxn id="119" idx="2"/>
          </p:cNvCxnSpPr>
          <p:nvPr/>
        </p:nvCxnSpPr>
        <p:spPr>
          <a:xfrm>
            <a:off x="9067800" y="4461338"/>
            <a:ext cx="0" cy="227945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6" name="WordArt 139"/>
          <p:cNvSpPr>
            <a:spLocks noChangeArrowheads="1" noChangeShapeType="1" noTextEdit="1"/>
          </p:cNvSpPr>
          <p:nvPr/>
        </p:nvSpPr>
        <p:spPr bwMode="auto">
          <a:xfrm>
            <a:off x="3166153" y="-235"/>
            <a:ext cx="1665299" cy="4816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0" cap="none" spc="0" normalizeH="0" baseline="0" noProof="0" dirty="0">
              <a:ln w="38100">
                <a:solidFill>
                  <a:srgbClr val="CC0066"/>
                </a:solidFill>
                <a:round/>
              </a:ln>
              <a:solidFill>
                <a:srgbClr val="CC0066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419600" y="1903639"/>
            <a:ext cx="1066800" cy="115591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V="1">
            <a:off x="6324600" y="2106226"/>
            <a:ext cx="1295400" cy="95332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6324600" y="4429723"/>
            <a:ext cx="1039096" cy="1014585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4419600" y="4429722"/>
            <a:ext cx="979410" cy="82799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8520" y="747730"/>
            <a:ext cx="587525" cy="73889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7482" y="783673"/>
            <a:ext cx="587525" cy="73889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7239" y="1571514"/>
            <a:ext cx="587525" cy="73889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7540" y="1590148"/>
            <a:ext cx="587525" cy="738898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7010" y="2426732"/>
            <a:ext cx="587525" cy="73889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6414" y="2310412"/>
            <a:ext cx="587525" cy="73889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1788" y="2723170"/>
            <a:ext cx="587525" cy="73889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245" y="852756"/>
            <a:ext cx="587525" cy="73889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6982" y="1984272"/>
            <a:ext cx="587525" cy="73889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8247" y="852756"/>
            <a:ext cx="587525" cy="73889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0049" y="878635"/>
            <a:ext cx="587525" cy="738898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38966" y="1736777"/>
            <a:ext cx="587525" cy="738898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9802" y="1736777"/>
            <a:ext cx="587525" cy="738898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26938" y="2582802"/>
            <a:ext cx="587525" cy="738898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5928" y="2675420"/>
            <a:ext cx="587525" cy="738898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1323" y="4754856"/>
            <a:ext cx="587525" cy="73889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0935" y="5193737"/>
            <a:ext cx="586459" cy="737557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5172" y="5967057"/>
            <a:ext cx="551982" cy="694197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0082" y="4891378"/>
            <a:ext cx="551982" cy="694197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2158" y="4859207"/>
            <a:ext cx="551982" cy="694197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3848" y="5699767"/>
            <a:ext cx="551982" cy="694197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0181" y="5578004"/>
            <a:ext cx="551982" cy="694197"/>
          </a:xfrm>
          <a:prstGeom prst="rect">
            <a:avLst/>
          </a:prstGeom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5652" y="6057543"/>
            <a:ext cx="471815" cy="593375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9426" y="4659480"/>
            <a:ext cx="587525" cy="738898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5253" y="4641995"/>
            <a:ext cx="587525" cy="738898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3793" y="5607761"/>
            <a:ext cx="587525" cy="738898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5253" y="5593358"/>
            <a:ext cx="587525" cy="738898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84937" y="4739732"/>
            <a:ext cx="587525" cy="738898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9327" y="4762711"/>
            <a:ext cx="587525" cy="738898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463" y="5684278"/>
            <a:ext cx="587525" cy="738898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84479" y="5684278"/>
            <a:ext cx="587525" cy="738898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6176" y="1486628"/>
            <a:ext cx="587525" cy="7388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1000">
        <p:split orient="vert"/>
      </p:transition>
    </mc:Choice>
    <mc:Fallback xmlns="">
      <p:transition spd="slow" advClick="0" advTm="8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215" grpId="0"/>
      <p:bldP spid="7" grpId="0" animBg="1"/>
      <p:bldP spid="119" grpId="0" animBg="1"/>
      <p:bldP spid="121" grpId="0" animBg="1"/>
      <p:bldP spid="1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Tách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theo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yêu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cầu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của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cô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DarlingPianoCoverFromDarlingInTheFranxx-VA-602215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7400" y="2514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0">
        <p:split orient="vert"/>
      </p:transition>
    </mc:Choice>
    <mc:Fallback xmlns="">
      <p:transition spd="slow" advTm="12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4" name="WordArt 13"/>
          <p:cNvSpPr>
            <a:spLocks noChangeArrowheads="1" noChangeShapeType="1" noTextEdit="1"/>
          </p:cNvSpPr>
          <p:nvPr/>
        </p:nvSpPr>
        <p:spPr bwMode="auto">
          <a:xfrm>
            <a:off x="4062936" y="2576423"/>
            <a:ext cx="381001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205" name="WordArt 14"/>
          <p:cNvSpPr>
            <a:spLocks noChangeArrowheads="1" noChangeShapeType="1" noTextEdit="1"/>
          </p:cNvSpPr>
          <p:nvPr/>
        </p:nvSpPr>
        <p:spPr bwMode="auto">
          <a:xfrm>
            <a:off x="7342730" y="2590801"/>
            <a:ext cx="658270" cy="7476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" name="Rectangle 3"/>
          <p:cNvSpPr/>
          <p:nvPr/>
        </p:nvSpPr>
        <p:spPr>
          <a:xfrm>
            <a:off x="2402057" y="2443087"/>
            <a:ext cx="8001000" cy="3883997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410200" y="2452404"/>
            <a:ext cx="0" cy="387468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09730" y="34630"/>
            <a:ext cx="16263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6287" y="1600200"/>
            <a:ext cx="889386" cy="6096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847" y="1601326"/>
            <a:ext cx="889386" cy="6096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4425" y="1600200"/>
            <a:ext cx="889386" cy="6096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57864" y="1600200"/>
            <a:ext cx="889386" cy="6096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2907" y="1591336"/>
            <a:ext cx="889386" cy="6096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4479" y="1600200"/>
            <a:ext cx="889386" cy="60960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6051" y="1591336"/>
            <a:ext cx="889386" cy="6096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5044" y="1600200"/>
            <a:ext cx="889386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14000">
        <p:circle/>
      </p:transition>
    </mc:Choice>
    <mc:Fallback xmlns="">
      <p:transition spd="slow" advClick="0" advTm="11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0.12969 0.3666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1833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24779 0.266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83" y="1333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0.26523 0.2664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1331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1296 L 0.27526 0.279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3" y="1333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0.03542 L -0.01458 0.4333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2342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8346 0.4236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2118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72 0.02153 L 0.08658 0.4229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200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-0.18646 0.4236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820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Tách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theo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yêu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cầu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của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cô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DarlingPianoCoverFromDarlingInTheFranxx-VA-602215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000">
        <p:split orient="vert"/>
      </p:transition>
    </mc:Choice>
    <mc:Fallback xmlns="">
      <p:transition spd="slow" advTm="2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6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207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WordArt 13"/>
          <p:cNvSpPr>
            <a:spLocks noChangeArrowheads="1" noChangeShapeType="1" noTextEdit="1"/>
          </p:cNvSpPr>
          <p:nvPr/>
        </p:nvSpPr>
        <p:spPr bwMode="auto">
          <a:xfrm>
            <a:off x="3975842" y="2576423"/>
            <a:ext cx="519959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WordArt 14"/>
          <p:cNvSpPr>
            <a:spLocks noChangeArrowheads="1" noChangeShapeType="1" noTextEdit="1"/>
          </p:cNvSpPr>
          <p:nvPr/>
        </p:nvSpPr>
        <p:spPr bwMode="auto">
          <a:xfrm>
            <a:off x="7342730" y="2590801"/>
            <a:ext cx="557052" cy="7476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992142" y="2209801"/>
            <a:ext cx="6553200" cy="3883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5410200" y="2209801"/>
            <a:ext cx="0" cy="388399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891721" y="27177"/>
            <a:ext cx="8872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887" y="1366707"/>
            <a:ext cx="889386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3565" y="1335294"/>
            <a:ext cx="889386" cy="609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233" y="1318569"/>
            <a:ext cx="889386" cy="609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6413" y="1326932"/>
            <a:ext cx="889386" cy="609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4808" y="1318569"/>
            <a:ext cx="889386" cy="609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95988" y="1330866"/>
            <a:ext cx="889386" cy="609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1548" y="1346411"/>
            <a:ext cx="889386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3216" y="1351287"/>
            <a:ext cx="889386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12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4 0.01181 L 0.14414 0.3236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1557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06523 0.460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2303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83 -0.0007 L 0.15586 0.3402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1703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1227 L 0.04805 0.485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5" y="2365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0875 0.3409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17037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23 -0.00394 L 0.1151 0.3354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0" y="1696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03 0.02824 L -0.10977 0.4763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6" y="22407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06 0.02708 L -0.08529 0.4634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8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2.1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6|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4.9|10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3.9|9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4.3|8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5|11.8|0.8|0.8|1|0.9|1|0.9|0.9|0.8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7|9.2|0.8|0.8|0.9|0.9|1|0.9|0.9|0.8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.5|4.2|4.5|6.6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190</Words>
  <Application>Microsoft Office PowerPoint</Application>
  <PresentationFormat>Widescreen</PresentationFormat>
  <Paragraphs>81</Paragraphs>
  <Slides>19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.VnArial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Tách theo ý thích</vt:lpstr>
      <vt:lpstr>PowerPoint Presentation</vt:lpstr>
      <vt:lpstr>Tách theo yêu cầu của cô</vt:lpstr>
      <vt:lpstr>PowerPoint Presentation</vt:lpstr>
      <vt:lpstr>Tách theo yêu cầu của cô</vt:lpstr>
      <vt:lpstr>PowerPoint Presentation</vt:lpstr>
      <vt:lpstr>Tách theo yêu cầu của cô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Hòa Nguyễn</dc:creator>
  <cp:lastModifiedBy>acer</cp:lastModifiedBy>
  <cp:revision>7</cp:revision>
  <dcterms:created xsi:type="dcterms:W3CDTF">2021-12-10T15:34:00Z</dcterms:created>
  <dcterms:modified xsi:type="dcterms:W3CDTF">2025-12-06T13:26:54Z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7D85BF5804A34A85BAC5B11435C9C0CF_12</vt:lpwstr>
  </property>
  <property fmtid="{D5CDD505-2E9C-101B-9397-08002B2CF9AE}" pid="3" name="KSOProductBuildVer">
    <vt:lpwstr>1033-12.2.0.23131</vt:lpwstr>
  </property>
</Properties>
</file>