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64" d="100"/>
          <a:sy n="64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A3F56-877E-912E-D4E7-5B388FFE86F6}"/>
              </a:ext>
            </a:extLst>
          </p:cNvPr>
          <p:cNvSpPr txBox="1"/>
          <p:nvPr/>
        </p:nvSpPr>
        <p:spPr>
          <a:xfrm>
            <a:off x="697898" y="430639"/>
            <a:ext cx="8156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MẦM NON HOA SEN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3475B-A663-0354-C3A5-16B8B338C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78" y="1405364"/>
            <a:ext cx="1993671" cy="1300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935A-7DF8-9CE3-A5CD-32494711E996}"/>
              </a:ext>
            </a:extLst>
          </p:cNvPr>
          <p:cNvSpPr txBox="1"/>
          <p:nvPr/>
        </p:nvSpPr>
        <p:spPr>
          <a:xfrm>
            <a:off x="1763156" y="2730447"/>
            <a:ext cx="6682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 KHOA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CCCF2-3504-D728-F379-3C8653297D23}"/>
              </a:ext>
            </a:extLst>
          </p:cNvPr>
          <p:cNvSpPr txBox="1"/>
          <p:nvPr/>
        </p:nvSpPr>
        <p:spPr>
          <a:xfrm>
            <a:off x="1892646" y="3419667"/>
            <a:ext cx="642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DB307-D0D6-F770-3981-D2AFF749F121}"/>
              </a:ext>
            </a:extLst>
          </p:cNvPr>
          <p:cNvSpPr txBox="1"/>
          <p:nvPr/>
        </p:nvSpPr>
        <p:spPr>
          <a:xfrm>
            <a:off x="4359318" y="4107054"/>
            <a:ext cx="398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Løa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mÉu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gi¸o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lín</a:t>
            </a:r>
            <a:r>
              <a:rPr lang="en-US" sz="2000" b="1" dirty="0">
                <a:solidFill>
                  <a:srgbClr val="002060"/>
                </a:solidFill>
                <a:latin typeface=".VnAvant" panose="020B7200000000000000" pitchFamily="34" charset="0"/>
              </a:rPr>
              <a:t> 5-6 </a:t>
            </a:r>
            <a:r>
              <a:rPr lang="en-US" sz="2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tuæi</a:t>
            </a:r>
            <a:endParaRPr lang="en-US" sz="2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D6FFB-8F7D-B01F-6D8E-55D04FF25D8F}"/>
              </a:ext>
            </a:extLst>
          </p:cNvPr>
          <p:cNvSpPr txBox="1"/>
          <p:nvPr/>
        </p:nvSpPr>
        <p:spPr>
          <a:xfrm>
            <a:off x="5051985" y="4806206"/>
            <a:ext cx="3264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122</Words>
  <Application>Microsoft Office PowerPoint</Application>
  <PresentationFormat>On-screen Show (4:3)</PresentationFormat>
  <Paragraphs>23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.VnAvant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Admin</cp:lastModifiedBy>
  <cp:revision>14</cp:revision>
  <dcterms:created xsi:type="dcterms:W3CDTF">2015-03-02T18:01:01Z</dcterms:created>
  <dcterms:modified xsi:type="dcterms:W3CDTF">2025-02-28T02:08:47Z</dcterms:modified>
</cp:coreProperties>
</file>