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comments/comment1.xml" ContentType="application/vnd.openxmlformats-officedocument.presentationml.comment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22"/>
  </p:notesMasterIdLst>
  <p:sldIdLst>
    <p:sldId id="388" r:id="rId2"/>
    <p:sldId id="434" r:id="rId3"/>
    <p:sldId id="436" r:id="rId4"/>
    <p:sldId id="437" r:id="rId5"/>
    <p:sldId id="439" r:id="rId6"/>
    <p:sldId id="441" r:id="rId7"/>
    <p:sldId id="443" r:id="rId8"/>
    <p:sldId id="275" r:id="rId9"/>
    <p:sldId id="278" r:id="rId10"/>
    <p:sldId id="281" r:id="rId11"/>
    <p:sldId id="280" r:id="rId12"/>
    <p:sldId id="284" r:id="rId13"/>
    <p:sldId id="285" r:id="rId14"/>
    <p:sldId id="286" r:id="rId15"/>
    <p:sldId id="287" r:id="rId16"/>
    <p:sldId id="446" r:id="rId17"/>
    <p:sldId id="447" r:id="rId18"/>
    <p:sldId id="292" r:id="rId19"/>
    <p:sldId id="445" r:id="rId20"/>
    <p:sldId id="449" r:id="rId21"/>
  </p:sldIdLst>
  <p:sldSz cx="9144000" cy="6858000" type="screen4x3"/>
  <p:notesSz cx="6858000" cy="9144000"/>
  <p:custShowLst>
    <p:custShow name="Custom Show 1" id="0">
      <p:sldLst>
        <p:sld r:id="rId9"/>
        <p:sld r:id="rId10"/>
        <p:sld r:id="rId11"/>
        <p:sld r:id="rId12"/>
      </p:sldLst>
    </p:custShow>
  </p:custShowLst>
  <p:custDataLst>
    <p:tags r:id="rId2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y Documents" initials="M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6600CC"/>
    <a:srgbClr val="0099CC"/>
    <a:srgbClr val="FF00FF"/>
    <a:srgbClr val="FFFF66"/>
    <a:srgbClr val="CC3399"/>
    <a:srgbClr val="0000C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60"/>
  </p:normalViewPr>
  <p:slideViewPr>
    <p:cSldViewPr>
      <p:cViewPr varScale="1">
        <p:scale>
          <a:sx n="75" d="100"/>
          <a:sy n="75" d="100"/>
        </p:scale>
        <p:origin x="778" y="-5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12-20T19:31:35.371"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4178628-22E1-4A19-8292-1AB3208FDEBD}" type="datetimeFigureOut">
              <a:rPr lang="en-US"/>
              <a:pPr>
                <a:defRPr/>
              </a:pPr>
              <a:t>6/12/2025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E268551-AE4B-4E97-9AF1-B8DB9AFD2F35}" type="slidenum">
              <a:rPr lang="en-US"/>
              <a:pPr>
                <a:defRPr/>
              </a:pPr>
              <a:t>‹#›</a:t>
            </a:fld>
            <a:endParaRPr lang="en-US"/>
          </a:p>
        </p:txBody>
      </p:sp>
    </p:spTree>
    <p:extLst>
      <p:ext uri="{BB962C8B-B14F-4D97-AF65-F5344CB8AC3E}">
        <p14:creationId xmlns:p14="http://schemas.microsoft.com/office/powerpoint/2010/main" val="8299258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8325FF-3262-4C69-A164-3CD63E2F7963}" type="slidenum">
              <a:rPr lang="en-US" smtClean="0"/>
              <a:pPr>
                <a:defRPr/>
              </a:pPr>
              <a:t>‹#›</a:t>
            </a:fld>
            <a:endParaRPr lang="en-US"/>
          </a:p>
        </p:txBody>
      </p:sp>
    </p:spTree>
    <p:extLst>
      <p:ext uri="{BB962C8B-B14F-4D97-AF65-F5344CB8AC3E}">
        <p14:creationId xmlns:p14="http://schemas.microsoft.com/office/powerpoint/2010/main" val="1008415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526A7E6-65C4-4DB0-A9EE-81148B4950CB}" type="slidenum">
              <a:rPr lang="en-US" smtClean="0"/>
              <a:pPr>
                <a:defRPr/>
              </a:pPr>
              <a:t>‹#›</a:t>
            </a:fld>
            <a:endParaRPr lang="en-US"/>
          </a:p>
        </p:txBody>
      </p:sp>
    </p:spTree>
    <p:extLst>
      <p:ext uri="{BB962C8B-B14F-4D97-AF65-F5344CB8AC3E}">
        <p14:creationId xmlns:p14="http://schemas.microsoft.com/office/powerpoint/2010/main" val="2836281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31B4AA3-9233-4C23-AC3B-959A6EB15A47}" type="slidenum">
              <a:rPr lang="en-US" smtClean="0"/>
              <a:pPr>
                <a:defRPr/>
              </a:pPr>
              <a:t>‹#›</a:t>
            </a:fld>
            <a:endParaRPr lang="en-US"/>
          </a:p>
        </p:txBody>
      </p:sp>
    </p:spTree>
    <p:extLst>
      <p:ext uri="{BB962C8B-B14F-4D97-AF65-F5344CB8AC3E}">
        <p14:creationId xmlns:p14="http://schemas.microsoft.com/office/powerpoint/2010/main" val="456592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B61AF54-FA4C-481D-902F-EDC36C380DA3}" type="slidenum">
              <a:rPr lang="en-US" smtClean="0"/>
              <a:pPr>
                <a:defRPr/>
              </a:pPr>
              <a:t>‹#›</a:t>
            </a:fld>
            <a:endParaRPr lang="en-US"/>
          </a:p>
        </p:txBody>
      </p:sp>
    </p:spTree>
    <p:extLst>
      <p:ext uri="{BB962C8B-B14F-4D97-AF65-F5344CB8AC3E}">
        <p14:creationId xmlns:p14="http://schemas.microsoft.com/office/powerpoint/2010/main" val="979612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1159DB9-53B1-4A52-AA45-F3F5251E2C90}" type="slidenum">
              <a:rPr lang="en-US" smtClean="0"/>
              <a:pPr>
                <a:defRPr/>
              </a:pPr>
              <a:t>‹#›</a:t>
            </a:fld>
            <a:endParaRPr lang="en-US"/>
          </a:p>
        </p:txBody>
      </p:sp>
    </p:spTree>
    <p:extLst>
      <p:ext uri="{BB962C8B-B14F-4D97-AF65-F5344CB8AC3E}">
        <p14:creationId xmlns:p14="http://schemas.microsoft.com/office/powerpoint/2010/main" val="97022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A71FD96-1E1E-4828-8D5A-D2D0E5D39F90}" type="slidenum">
              <a:rPr lang="en-US" smtClean="0"/>
              <a:pPr>
                <a:defRPr/>
              </a:pPr>
              <a:t>‹#›</a:t>
            </a:fld>
            <a:endParaRPr lang="en-US"/>
          </a:p>
        </p:txBody>
      </p:sp>
    </p:spTree>
    <p:extLst>
      <p:ext uri="{BB962C8B-B14F-4D97-AF65-F5344CB8AC3E}">
        <p14:creationId xmlns:p14="http://schemas.microsoft.com/office/powerpoint/2010/main" val="1377384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DFF169CE-14C1-43D8-BE7F-4F4727CB73EB}" type="slidenum">
              <a:rPr lang="en-US" smtClean="0"/>
              <a:pPr>
                <a:defRPr/>
              </a:pPr>
              <a:t>‹#›</a:t>
            </a:fld>
            <a:endParaRPr lang="en-US"/>
          </a:p>
        </p:txBody>
      </p:sp>
    </p:spTree>
    <p:extLst>
      <p:ext uri="{BB962C8B-B14F-4D97-AF65-F5344CB8AC3E}">
        <p14:creationId xmlns:p14="http://schemas.microsoft.com/office/powerpoint/2010/main" val="2564416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08B365B-21A0-41E8-9FE1-45F6E110E791}" type="slidenum">
              <a:rPr lang="en-US" smtClean="0"/>
              <a:pPr>
                <a:defRPr/>
              </a:pPr>
              <a:t>‹#›</a:t>
            </a:fld>
            <a:endParaRPr lang="en-US"/>
          </a:p>
        </p:txBody>
      </p:sp>
    </p:spTree>
    <p:extLst>
      <p:ext uri="{BB962C8B-B14F-4D97-AF65-F5344CB8AC3E}">
        <p14:creationId xmlns:p14="http://schemas.microsoft.com/office/powerpoint/2010/main" val="3687118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E54933B-A3CE-424A-82EA-33E1E69815A1}" type="slidenum">
              <a:rPr lang="en-US" smtClean="0"/>
              <a:pPr>
                <a:defRPr/>
              </a:pPr>
              <a:t>‹#›</a:t>
            </a:fld>
            <a:endParaRPr lang="en-US"/>
          </a:p>
        </p:txBody>
      </p:sp>
    </p:spTree>
    <p:extLst>
      <p:ext uri="{BB962C8B-B14F-4D97-AF65-F5344CB8AC3E}">
        <p14:creationId xmlns:p14="http://schemas.microsoft.com/office/powerpoint/2010/main" val="19549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9CE8209-93A3-45B5-8E17-3F6EA30BBA86}" type="slidenum">
              <a:rPr lang="en-US" smtClean="0"/>
              <a:pPr>
                <a:defRPr/>
              </a:pPr>
              <a:t>‹#›</a:t>
            </a:fld>
            <a:endParaRPr lang="en-US"/>
          </a:p>
        </p:txBody>
      </p:sp>
    </p:spTree>
    <p:extLst>
      <p:ext uri="{BB962C8B-B14F-4D97-AF65-F5344CB8AC3E}">
        <p14:creationId xmlns:p14="http://schemas.microsoft.com/office/powerpoint/2010/main" val="1869352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9FCC099-AE2A-4A66-9857-79FE720BF6D8}" type="slidenum">
              <a:rPr lang="en-US" smtClean="0"/>
              <a:pPr>
                <a:defRPr/>
              </a:pPr>
              <a:t>‹#›</a:t>
            </a:fld>
            <a:endParaRPr lang="en-US"/>
          </a:p>
        </p:txBody>
      </p:sp>
    </p:spTree>
    <p:extLst>
      <p:ext uri="{BB962C8B-B14F-4D97-AF65-F5344CB8AC3E}">
        <p14:creationId xmlns:p14="http://schemas.microsoft.com/office/powerpoint/2010/main" val="25038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B7F6AC4-E023-4228-B371-E70237BF2B0C}" type="slidenum">
              <a:rPr lang="en-US" smtClean="0"/>
              <a:pPr>
                <a:defRPr/>
              </a:pPr>
              <a:t>‹#›</a:t>
            </a:fld>
            <a:endParaRPr lang="en-US"/>
          </a:p>
        </p:txBody>
      </p:sp>
    </p:spTree>
    <p:extLst>
      <p:ext uri="{BB962C8B-B14F-4D97-AF65-F5344CB8AC3E}">
        <p14:creationId xmlns:p14="http://schemas.microsoft.com/office/powerpoint/2010/main" val="108665504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2.gif"/><Relationship Id="rId3" Type="http://schemas.openxmlformats.org/officeDocument/2006/relationships/slideLayout" Target="../slideLayouts/slideLayout2.xml"/><Relationship Id="rId7" Type="http://schemas.openxmlformats.org/officeDocument/2006/relationships/image" Target="../media/image18.gif"/><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gif"/><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media5.wav"/><Relationship Id="rId7" Type="http://schemas.openxmlformats.org/officeDocument/2006/relationships/image" Target="../media/image10.gif"/><Relationship Id="rId2" Type="http://schemas.microsoft.com/office/2007/relationships/media" Target="../media/media5.wav"/><Relationship Id="rId1" Type="http://schemas.openxmlformats.org/officeDocument/2006/relationships/tags" Target="../tags/tag3.xml"/><Relationship Id="rId6" Type="http://schemas.openxmlformats.org/officeDocument/2006/relationships/image" Target="../media/image2.gif"/><Relationship Id="rId5" Type="http://schemas.openxmlformats.org/officeDocument/2006/relationships/image" Target="../media/image19.jpeg"/><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gif"/><Relationship Id="rId1" Type="http://schemas.openxmlformats.org/officeDocument/2006/relationships/slideLayout" Target="../slideLayouts/slideLayout7.xml"/><Relationship Id="rId5" Type="http://schemas.openxmlformats.org/officeDocument/2006/relationships/slide" Target="slide9.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11.gif"/><Relationship Id="rId3" Type="http://schemas.microsoft.com/office/2007/relationships/media" Target="../media/media7.wma"/><Relationship Id="rId7" Type="http://schemas.openxmlformats.org/officeDocument/2006/relationships/image" Target="../media/image21.wmf"/><Relationship Id="rId12" Type="http://schemas.openxmlformats.org/officeDocument/2006/relationships/image" Target="../media/image24.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oleObject" Target="../embeddings/oleObject1.bin"/><Relationship Id="rId11" Type="http://schemas.openxmlformats.org/officeDocument/2006/relationships/image" Target="../media/image23.png"/><Relationship Id="rId5" Type="http://schemas.openxmlformats.org/officeDocument/2006/relationships/slideLayout" Target="../slideLayouts/slideLayout7.xml"/><Relationship Id="rId10" Type="http://schemas.openxmlformats.org/officeDocument/2006/relationships/slide" Target="slide9.xml"/><Relationship Id="rId4" Type="http://schemas.openxmlformats.org/officeDocument/2006/relationships/audio" Target="../media/media7.wma"/><Relationship Id="rId9" Type="http://schemas.openxmlformats.org/officeDocument/2006/relationships/image" Target="../media/image22.wmf"/><Relationship Id="rId14" Type="http://schemas.openxmlformats.org/officeDocument/2006/relationships/image" Target="../media/image10.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14.gif"/><Relationship Id="rId5" Type="http://schemas.openxmlformats.org/officeDocument/2006/relationships/slide" Target="slide9.xm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slide" Target="slide9.xml"/><Relationship Id="rId5" Type="http://schemas.openxmlformats.org/officeDocument/2006/relationships/image" Target="../media/image20.pn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media10.wav"/><Relationship Id="rId7" Type="http://schemas.openxmlformats.org/officeDocument/2006/relationships/image" Target="../media/image13.png"/><Relationship Id="rId2" Type="http://schemas.microsoft.com/office/2007/relationships/media" Target="../media/media10.wav"/><Relationship Id="rId1" Type="http://schemas.openxmlformats.org/officeDocument/2006/relationships/tags" Target="../tags/tag4.xml"/><Relationship Id="rId6" Type="http://schemas.microsoft.com/office/2007/relationships/hdphoto" Target="../media/hdphoto2.wdp"/><Relationship Id="rId5" Type="http://schemas.openxmlformats.org/officeDocument/2006/relationships/image" Target="../media/image28.jpe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7.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gif"/><Relationship Id="rId5" Type="http://schemas.openxmlformats.org/officeDocument/2006/relationships/image" Target="../media/image6.jpeg"/><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gif"/><Relationship Id="rId5" Type="http://schemas.openxmlformats.org/officeDocument/2006/relationships/image" Target="../media/image6.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3.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gif"/><Relationship Id="rId5" Type="http://schemas.openxmlformats.org/officeDocument/2006/relationships/image" Target="../media/image6.jpe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audio" Target="../media/media2.wav"/><Relationship Id="rId7" Type="http://schemas.openxmlformats.org/officeDocument/2006/relationships/image" Target="../media/image10.gif"/><Relationship Id="rId2" Type="http://schemas.microsoft.com/office/2007/relationships/media" Target="../media/media2.wav"/><Relationship Id="rId1" Type="http://schemas.openxmlformats.org/officeDocument/2006/relationships/tags" Target="../tags/tag2.xml"/><Relationship Id="rId6" Type="http://schemas.openxmlformats.org/officeDocument/2006/relationships/image" Target="../media/image2.gif"/><Relationship Id="rId5" Type="http://schemas.openxmlformats.org/officeDocument/2006/relationships/image" Target="../media/image12.jpeg"/><Relationship Id="rId10" Type="http://schemas.openxmlformats.org/officeDocument/2006/relationships/comments" Target="../comments/comment1.xml"/><Relationship Id="rId4" Type="http://schemas.openxmlformats.org/officeDocument/2006/relationships/slideLayout" Target="../slideLayouts/slideLayout7.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3.png"/><Relationship Id="rId5" Type="http://schemas.openxmlformats.org/officeDocument/2006/relationships/image" Target="../media/image2.gif"/><Relationship Id="rId4"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êu đề 1">
            <a:extLst>
              <a:ext uri="{FF2B5EF4-FFF2-40B4-BE49-F238E27FC236}">
                <a16:creationId xmlns:a16="http://schemas.microsoft.com/office/drawing/2014/main" id="{23542141-D4C0-F96B-BC3F-F6274D92FCAC}"/>
              </a:ext>
            </a:extLst>
          </p:cNvPr>
          <p:cNvSpPr>
            <a:spLocks noGrp="1" noChangeArrowheads="1"/>
          </p:cNvSpPr>
          <p:nvPr>
            <p:ph type="title"/>
          </p:nvPr>
        </p:nvSpPr>
        <p:spPr/>
        <p:txBody>
          <a:bodyPr/>
          <a:lstStyle/>
          <a:p>
            <a:endParaRPr lang="en-US" altLang="en-US"/>
          </a:p>
        </p:txBody>
      </p:sp>
      <p:pic>
        <p:nvPicPr>
          <p:cNvPr id="3075" name="Picture 11">
            <a:extLst>
              <a:ext uri="{FF2B5EF4-FFF2-40B4-BE49-F238E27FC236}">
                <a16:creationId xmlns:a16="http://schemas.microsoft.com/office/drawing/2014/main" id="{21819746-BFF0-D6EC-59E3-31AD8BCD74A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22252"/>
            <a:ext cx="9372600" cy="7086600"/>
          </a:xfrm>
          <a:noFill/>
        </p:spPr>
      </p:pic>
      <p:sp>
        <p:nvSpPr>
          <p:cNvPr id="5" name="Hình Chữ nhật 4">
            <a:extLst>
              <a:ext uri="{FF2B5EF4-FFF2-40B4-BE49-F238E27FC236}">
                <a16:creationId xmlns:a16="http://schemas.microsoft.com/office/drawing/2014/main" id="{270813A9-ED44-03DF-B186-D3F5CB88A1DD}"/>
              </a:ext>
            </a:extLst>
          </p:cNvPr>
          <p:cNvSpPr/>
          <p:nvPr/>
        </p:nvSpPr>
        <p:spPr>
          <a:xfrm>
            <a:off x="2468337" y="45998"/>
            <a:ext cx="4221842" cy="1077218"/>
          </a:xfrm>
          <a:prstGeom prst="rect">
            <a:avLst/>
          </a:prstGeom>
        </p:spPr>
        <p:txBody>
          <a:bodyPr wrap="square">
            <a:spAutoFit/>
          </a:bodyPr>
          <a:lstStyle/>
          <a:p>
            <a:pPr algn="ctr" eaLnBrk="1" hangingPunct="1"/>
            <a:r>
              <a:rPr lang="en-US" altLang="en-US" sz="2000" b="1" dirty="0">
                <a:latin typeface="Times New Roman" panose="02020603050405020304" pitchFamily="18" charset="0"/>
                <a:ea typeface="Roboto" panose="02000000000000000000" pitchFamily="2" charset="0"/>
                <a:cs typeface="Times New Roman" panose="02020603050405020304" pitchFamily="18" charset="0"/>
              </a:rPr>
              <a:t>UBND </a:t>
            </a:r>
            <a:r>
              <a:rPr lang="en-US" altLang="en-US" sz="2000" b="1" dirty="0" err="1">
                <a:latin typeface="Times New Roman" panose="02020603050405020304" pitchFamily="18" charset="0"/>
                <a:ea typeface="Roboto" panose="02000000000000000000" pitchFamily="2" charset="0"/>
                <a:cs typeface="Times New Roman" panose="02020603050405020304" pitchFamily="18" charset="0"/>
              </a:rPr>
              <a:t>Quận</a:t>
            </a:r>
            <a:r>
              <a:rPr lang="en-US" altLang="en-US" sz="2000" b="1" dirty="0">
                <a:latin typeface="Times New Roman" panose="02020603050405020304" pitchFamily="18" charset="0"/>
                <a:ea typeface="Roboto" panose="02000000000000000000" pitchFamily="2" charset="0"/>
                <a:cs typeface="Times New Roman" panose="02020603050405020304" pitchFamily="18" charset="0"/>
              </a:rPr>
              <a:t> Long </a:t>
            </a:r>
            <a:r>
              <a:rPr lang="en-US" altLang="en-US" sz="2000" b="1" dirty="0" err="1">
                <a:latin typeface="Times New Roman" panose="02020603050405020304" pitchFamily="18" charset="0"/>
                <a:ea typeface="Roboto" panose="02000000000000000000" pitchFamily="2" charset="0"/>
                <a:cs typeface="Times New Roman" panose="02020603050405020304" pitchFamily="18" charset="0"/>
              </a:rPr>
              <a:t>Biên</a:t>
            </a:r>
            <a:endParaRPr lang="en-US" altLang="en-US" sz="2000" b="1" dirty="0">
              <a:latin typeface="Times New Roman" panose="02020603050405020304" pitchFamily="18" charset="0"/>
              <a:ea typeface="Roboto" panose="02000000000000000000" pitchFamily="2" charset="0"/>
              <a:cs typeface="Times New Roman" panose="02020603050405020304" pitchFamily="18" charset="0"/>
            </a:endParaRPr>
          </a:p>
          <a:p>
            <a:pPr algn="ctr" eaLnBrk="1" hangingPunct="1"/>
            <a:r>
              <a:rPr lang="en-US" altLang="en-US" sz="2000" b="1" dirty="0">
                <a:latin typeface="Times New Roman" panose="02020603050405020304" pitchFamily="18" charset="0"/>
                <a:ea typeface="Roboto" panose="02000000000000000000" pitchFamily="2" charset="0"/>
                <a:cs typeface="Times New Roman" panose="02020603050405020304" pitchFamily="18" charset="0"/>
              </a:rPr>
              <a:t>Trường </a:t>
            </a:r>
            <a:r>
              <a:rPr lang="en-US" altLang="en-US" sz="2000" b="1" dirty="0" err="1">
                <a:latin typeface="Times New Roman" panose="02020603050405020304" pitchFamily="18" charset="0"/>
                <a:ea typeface="Roboto" panose="02000000000000000000" pitchFamily="2" charset="0"/>
                <a:cs typeface="Times New Roman" panose="02020603050405020304" pitchFamily="18" charset="0"/>
              </a:rPr>
              <a:t>mầm</a:t>
            </a:r>
            <a:r>
              <a:rPr lang="en-US" altLang="en-US" sz="2000" b="1" dirty="0">
                <a:latin typeface="Times New Roman" panose="02020603050405020304" pitchFamily="18" charset="0"/>
                <a:ea typeface="Roboto" panose="02000000000000000000" pitchFamily="2" charset="0"/>
                <a:cs typeface="Times New Roman" panose="02020603050405020304" pitchFamily="18" charset="0"/>
              </a:rPr>
              <a:t> non Hoa Sen</a:t>
            </a:r>
            <a:endParaRPr lang="vi-VN" altLang="en-US" sz="2000" b="1" dirty="0">
              <a:latin typeface="Times New Roman" panose="02020603050405020304" pitchFamily="18" charset="0"/>
              <a:ea typeface="Roboto" panose="02000000000000000000" pitchFamily="2" charset="0"/>
              <a:cs typeface="Times New Roman" panose="02020603050405020304" pitchFamily="18" charset="0"/>
            </a:endParaRPr>
          </a:p>
          <a:p>
            <a:pPr algn="ctr">
              <a:defRPr/>
            </a:pPr>
            <a:endParaRPr lang="en-US" sz="2400" dirty="0">
              <a:solidFill>
                <a:srgbClr val="FF0000"/>
              </a:solidFill>
              <a:latin typeface="Arial" charset="0"/>
              <a:cs typeface="Arial" charset="0"/>
            </a:endParaRPr>
          </a:p>
        </p:txBody>
      </p:sp>
      <p:pic>
        <p:nvPicPr>
          <p:cNvPr id="3079" name="Picture 16" descr="729747d8za2kbusq">
            <a:extLst>
              <a:ext uri="{FF2B5EF4-FFF2-40B4-BE49-F238E27FC236}">
                <a16:creationId xmlns:a16="http://schemas.microsoft.com/office/drawing/2014/main" id="{088ABB37-DE32-BCDD-8702-F43447EB166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3" descr="659204qfhni5vgxw">
            <a:extLst>
              <a:ext uri="{FF2B5EF4-FFF2-40B4-BE49-F238E27FC236}">
                <a16:creationId xmlns:a16="http://schemas.microsoft.com/office/drawing/2014/main" id="{5B808249-E244-5B69-9C70-7F3F132DE09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flipV="1">
            <a:off x="1911804" y="-710204"/>
            <a:ext cx="838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 descr="659204qfhni5vgxw">
            <a:extLst>
              <a:ext uri="{FF2B5EF4-FFF2-40B4-BE49-F238E27FC236}">
                <a16:creationId xmlns:a16="http://schemas.microsoft.com/office/drawing/2014/main" id="{1132CC2E-75EB-B85A-2B83-1FEAF6C4AF5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762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6" descr="659204qfhni5vgxw">
            <a:extLst>
              <a:ext uri="{FF2B5EF4-FFF2-40B4-BE49-F238E27FC236}">
                <a16:creationId xmlns:a16="http://schemas.microsoft.com/office/drawing/2014/main" id="{90BA2811-5415-1DA1-88E8-05BA6383A2C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350000" y="-635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8" descr="729747d8za2kbusq">
            <a:extLst>
              <a:ext uri="{FF2B5EF4-FFF2-40B4-BE49-F238E27FC236}">
                <a16:creationId xmlns:a16="http://schemas.microsoft.com/office/drawing/2014/main" id="{A29DF706-3460-B3B3-09AB-A3E66907573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0"/>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7" descr="659204qfhni5vgxw">
            <a:extLst>
              <a:ext uri="{FF2B5EF4-FFF2-40B4-BE49-F238E27FC236}">
                <a16:creationId xmlns:a16="http://schemas.microsoft.com/office/drawing/2014/main" id="{10BBEDEC-6865-59BC-FBF2-E830F878630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8331200" y="762000"/>
            <a:ext cx="81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5" descr="659204qfhni5vgxw">
            <a:extLst>
              <a:ext uri="{FF2B5EF4-FFF2-40B4-BE49-F238E27FC236}">
                <a16:creationId xmlns:a16="http://schemas.microsoft.com/office/drawing/2014/main" id="{4CE7AB37-01AC-4DC3-AB10-C89829DEFFC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flipH="1">
            <a:off x="0" y="3810000"/>
            <a:ext cx="73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7" descr="729747d8za2kbusq">
            <a:extLst>
              <a:ext uri="{FF2B5EF4-FFF2-40B4-BE49-F238E27FC236}">
                <a16:creationId xmlns:a16="http://schemas.microsoft.com/office/drawing/2014/main" id="{6907C60D-ED44-D2EC-E59B-51D73D9C955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6067425"/>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4" descr="659204qfhni5vgxw">
            <a:extLst>
              <a:ext uri="{FF2B5EF4-FFF2-40B4-BE49-F238E27FC236}">
                <a16:creationId xmlns:a16="http://schemas.microsoft.com/office/drawing/2014/main" id="{B5E95EE5-B45F-57E5-BEFF-2C316C884FD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30400" y="5207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8" descr="659204qfhni5vgxw">
            <a:extLst>
              <a:ext uri="{FF2B5EF4-FFF2-40B4-BE49-F238E27FC236}">
                <a16:creationId xmlns:a16="http://schemas.microsoft.com/office/drawing/2014/main" id="{6DCFD9FC-428A-1085-9F94-E62CC28B679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flipV="1">
            <a:off x="6629400" y="5334000"/>
            <a:ext cx="76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0" descr="729747d8za2kbusq">
            <a:extLst>
              <a:ext uri="{FF2B5EF4-FFF2-40B4-BE49-F238E27FC236}">
                <a16:creationId xmlns:a16="http://schemas.microsoft.com/office/drawing/2014/main" id="{2861FC15-6D45-9651-F271-629D6F062EF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67650" y="6067425"/>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9" descr="659204qfhni5vgxw">
            <a:extLst>
              <a:ext uri="{FF2B5EF4-FFF2-40B4-BE49-F238E27FC236}">
                <a16:creationId xmlns:a16="http://schemas.microsoft.com/office/drawing/2014/main" id="{E6684899-4336-1BA4-ECAF-627005DBEDC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280400" y="3276600"/>
            <a:ext cx="863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0" descr="729747d8za2kbusq">
            <a:extLst>
              <a:ext uri="{FF2B5EF4-FFF2-40B4-BE49-F238E27FC236}">
                <a16:creationId xmlns:a16="http://schemas.microsoft.com/office/drawing/2014/main" id="{3ABA2C42-DC12-80EF-3F6E-D0874AE6059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6067425"/>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3" name="TextBox 23">
            <a:extLst>
              <a:ext uri="{FF2B5EF4-FFF2-40B4-BE49-F238E27FC236}">
                <a16:creationId xmlns:a16="http://schemas.microsoft.com/office/drawing/2014/main" id="{5C65532C-2F3A-C9AE-AEA7-429B2A554A55}"/>
              </a:ext>
            </a:extLst>
          </p:cNvPr>
          <p:cNvSpPr txBox="1">
            <a:spLocks noChangeArrowheads="1"/>
          </p:cNvSpPr>
          <p:nvPr/>
        </p:nvSpPr>
        <p:spPr bwMode="auto">
          <a:xfrm>
            <a:off x="1569695" y="2066411"/>
            <a:ext cx="6812902" cy="294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buNone/>
            </a:pPr>
            <a:r>
              <a:rPr lang="vi-VN" dirty="0">
                <a:solidFill>
                  <a:srgbClr val="FF0000"/>
                </a:solidFill>
                <a:latin typeface="Times New Roman" panose="02020603050405020304" pitchFamily="18" charset="0"/>
              </a:rPr>
              <a:t>Lĩnh vực phát triển n</a:t>
            </a:r>
            <a:r>
              <a:rPr lang="en-US" dirty="0" err="1">
                <a:solidFill>
                  <a:srgbClr val="FF0000"/>
                </a:solidFill>
                <a:latin typeface="Times New Roman" panose="02020603050405020304" pitchFamily="18" charset="0"/>
              </a:rPr>
              <a:t>gôn</a:t>
            </a:r>
            <a:r>
              <a:rPr lang="en-US" dirty="0">
                <a:solidFill>
                  <a:srgbClr val="FF0000"/>
                </a:solidFill>
                <a:latin typeface="Times New Roman" panose="02020603050405020304" pitchFamily="18" charset="0"/>
              </a:rPr>
              <a:t> </a:t>
            </a:r>
            <a:r>
              <a:rPr lang="en-US" dirty="0" err="1">
                <a:solidFill>
                  <a:srgbClr val="FF0000"/>
                </a:solidFill>
                <a:latin typeface="Times New Roman" panose="02020603050405020304" pitchFamily="18" charset="0"/>
              </a:rPr>
              <a:t>ngữ</a:t>
            </a:r>
            <a:endParaRPr lang="vi-VN" dirty="0">
              <a:solidFill>
                <a:srgbClr val="FF0000"/>
              </a:solidFill>
              <a:latin typeface="Times New Roman" panose="02020603050405020304" pitchFamily="18" charset="0"/>
            </a:endParaRPr>
          </a:p>
          <a:p>
            <a:pPr eaLnBrk="1" hangingPunct="1">
              <a:buNone/>
            </a:pPr>
            <a:r>
              <a:rPr lang="en-US" dirty="0" err="1">
                <a:solidFill>
                  <a:srgbClr val="FF0000"/>
                </a:solidFill>
                <a:latin typeface="Times New Roman" panose="02020603050405020304" pitchFamily="18" charset="0"/>
              </a:rPr>
              <a:t>Đề</a:t>
            </a:r>
            <a:r>
              <a:rPr lang="en-US" dirty="0">
                <a:solidFill>
                  <a:srgbClr val="FF0000"/>
                </a:solidFill>
                <a:latin typeface="Times New Roman" panose="02020603050405020304" pitchFamily="18" charset="0"/>
              </a:rPr>
              <a:t> </a:t>
            </a:r>
            <a:r>
              <a:rPr lang="en-US" dirty="0" err="1">
                <a:solidFill>
                  <a:srgbClr val="FF0000"/>
                </a:solidFill>
                <a:latin typeface="Times New Roman" panose="02020603050405020304" pitchFamily="18" charset="0"/>
              </a:rPr>
              <a:t>tài</a:t>
            </a:r>
            <a:r>
              <a:rPr lang="vi-VN" dirty="0">
                <a:solidFill>
                  <a:srgbClr val="FF0000"/>
                </a:solidFill>
                <a:latin typeface="Times New Roman" panose="02020603050405020304" pitchFamily="18" charset="0"/>
              </a:rPr>
              <a:t>:</a:t>
            </a:r>
            <a:r>
              <a:rPr lang="en-US" dirty="0">
                <a:solidFill>
                  <a:srgbClr val="FF0000"/>
                </a:solidFill>
                <a:latin typeface="Times New Roman" panose="02020603050405020304" pitchFamily="18" charset="0"/>
              </a:rPr>
              <a:t> </a:t>
            </a:r>
            <a:r>
              <a:rPr lang="en-US" dirty="0" err="1">
                <a:solidFill>
                  <a:srgbClr val="FF0000"/>
                </a:solidFill>
                <a:latin typeface="Times New Roman" panose="02020603050405020304" pitchFamily="18" charset="0"/>
              </a:rPr>
              <a:t>Truyện</a:t>
            </a:r>
            <a:r>
              <a:rPr lang="en-US" dirty="0">
                <a:solidFill>
                  <a:srgbClr val="FF0000"/>
                </a:solidFill>
                <a:latin typeface="Times New Roman" panose="02020603050405020304" pitchFamily="18" charset="0"/>
              </a:rPr>
              <a:t>: “ </a:t>
            </a:r>
            <a:r>
              <a:rPr lang="en-US" dirty="0" err="1">
                <a:solidFill>
                  <a:srgbClr val="FF0000"/>
                </a:solidFill>
                <a:latin typeface="Times New Roman" panose="02020603050405020304" pitchFamily="18" charset="0"/>
              </a:rPr>
              <a:t>Vì</a:t>
            </a:r>
            <a:r>
              <a:rPr lang="en-US" dirty="0">
                <a:solidFill>
                  <a:srgbClr val="FF0000"/>
                </a:solidFill>
                <a:latin typeface="Times New Roman" panose="02020603050405020304" pitchFamily="18" charset="0"/>
              </a:rPr>
              <a:t> </a:t>
            </a:r>
            <a:r>
              <a:rPr lang="en-US" dirty="0" err="1">
                <a:solidFill>
                  <a:srgbClr val="FF0000"/>
                </a:solidFill>
                <a:latin typeface="Times New Roman" panose="02020603050405020304" pitchFamily="18" charset="0"/>
              </a:rPr>
              <a:t>sao</a:t>
            </a:r>
            <a:r>
              <a:rPr lang="en-US" dirty="0">
                <a:solidFill>
                  <a:srgbClr val="FF0000"/>
                </a:solidFill>
                <a:latin typeface="Times New Roman" panose="02020603050405020304" pitchFamily="18" charset="0"/>
              </a:rPr>
              <a:t> </a:t>
            </a:r>
            <a:r>
              <a:rPr lang="en-US" dirty="0" err="1">
                <a:solidFill>
                  <a:srgbClr val="FF0000"/>
                </a:solidFill>
                <a:latin typeface="Times New Roman" panose="02020603050405020304" pitchFamily="18" charset="0"/>
              </a:rPr>
              <a:t>Thỏ</a:t>
            </a:r>
            <a:r>
              <a:rPr lang="en-US" dirty="0">
                <a:solidFill>
                  <a:srgbClr val="FF0000"/>
                </a:solidFill>
                <a:latin typeface="Times New Roman" panose="02020603050405020304" pitchFamily="18" charset="0"/>
              </a:rPr>
              <a:t> </a:t>
            </a:r>
            <a:r>
              <a:rPr lang="en-US" dirty="0" err="1">
                <a:solidFill>
                  <a:srgbClr val="FF0000"/>
                </a:solidFill>
                <a:latin typeface="Times New Roman" panose="02020603050405020304" pitchFamily="18" charset="0"/>
              </a:rPr>
              <a:t>cụt</a:t>
            </a:r>
            <a:r>
              <a:rPr lang="en-US" dirty="0">
                <a:solidFill>
                  <a:srgbClr val="FF0000"/>
                </a:solidFill>
                <a:latin typeface="Times New Roman" panose="02020603050405020304" pitchFamily="18" charset="0"/>
              </a:rPr>
              <a:t> </a:t>
            </a:r>
            <a:r>
              <a:rPr lang="en-US" dirty="0" err="1">
                <a:solidFill>
                  <a:srgbClr val="FF0000"/>
                </a:solidFill>
                <a:latin typeface="Times New Roman" panose="02020603050405020304" pitchFamily="18" charset="0"/>
              </a:rPr>
              <a:t>đuôi</a:t>
            </a:r>
            <a:r>
              <a:rPr lang="en-US" dirty="0">
                <a:solidFill>
                  <a:srgbClr val="FF0000"/>
                </a:solidFill>
                <a:latin typeface="Times New Roman" panose="02020603050405020304" pitchFamily="18" charset="0"/>
              </a:rPr>
              <a:t>”</a:t>
            </a:r>
            <a:endParaRPr lang="vi-VN" dirty="0">
              <a:solidFill>
                <a:srgbClr val="FF0000"/>
              </a:solidFill>
              <a:latin typeface="Times New Roman" panose="02020603050405020304" pitchFamily="18" charset="0"/>
            </a:endParaRPr>
          </a:p>
          <a:p>
            <a:pPr eaLnBrk="1" hangingPunct="1">
              <a:buNone/>
            </a:pPr>
            <a:r>
              <a:rPr lang="vi-VN" dirty="0">
                <a:solidFill>
                  <a:srgbClr val="FF0000"/>
                </a:solidFill>
                <a:latin typeface="Times New Roman" panose="02020603050405020304" pitchFamily="18" charset="0"/>
              </a:rPr>
              <a:t>Độ tuổi : </a:t>
            </a:r>
            <a:r>
              <a:rPr lang="en-US" dirty="0">
                <a:solidFill>
                  <a:srgbClr val="FF0000"/>
                </a:solidFill>
                <a:latin typeface="Times New Roman" panose="02020603050405020304" pitchFamily="18" charset="0"/>
              </a:rPr>
              <a:t>5 - 6</a:t>
            </a:r>
            <a:r>
              <a:rPr lang="vi-VN" dirty="0">
                <a:solidFill>
                  <a:srgbClr val="FF0000"/>
                </a:solidFill>
                <a:latin typeface="Times New Roman" panose="02020603050405020304" pitchFamily="18" charset="0"/>
              </a:rPr>
              <a:t> tuổi</a:t>
            </a:r>
            <a:endParaRPr lang="en-US" dirty="0">
              <a:solidFill>
                <a:srgbClr val="FF0000"/>
              </a:solidFill>
              <a:latin typeface="Times New Roman" panose="02020603050405020304" pitchFamily="18" charset="0"/>
            </a:endParaRPr>
          </a:p>
          <a:p>
            <a:pPr eaLnBrk="1" hangingPunct="1">
              <a:buNone/>
            </a:pPr>
            <a:r>
              <a:rPr lang="en-US" dirty="0" err="1">
                <a:solidFill>
                  <a:srgbClr val="FF0000"/>
                </a:solidFill>
                <a:latin typeface="Times New Roman" panose="02020603050405020304" pitchFamily="18" charset="0"/>
              </a:rPr>
              <a:t>Thời</a:t>
            </a:r>
            <a:r>
              <a:rPr lang="en-US" dirty="0">
                <a:solidFill>
                  <a:srgbClr val="FF0000"/>
                </a:solidFill>
                <a:latin typeface="Times New Roman" panose="02020603050405020304" pitchFamily="18" charset="0"/>
              </a:rPr>
              <a:t> </a:t>
            </a:r>
            <a:r>
              <a:rPr lang="en-US" dirty="0" err="1">
                <a:solidFill>
                  <a:srgbClr val="FF0000"/>
                </a:solidFill>
                <a:latin typeface="Times New Roman" panose="02020603050405020304" pitchFamily="18" charset="0"/>
              </a:rPr>
              <a:t>gian</a:t>
            </a:r>
            <a:r>
              <a:rPr lang="en-US" dirty="0">
                <a:solidFill>
                  <a:srgbClr val="FF0000"/>
                </a:solidFill>
                <a:latin typeface="Times New Roman" panose="02020603050405020304" pitchFamily="18" charset="0"/>
              </a:rPr>
              <a:t>: 30 - 35 </a:t>
            </a:r>
            <a:r>
              <a:rPr lang="en-US" dirty="0" err="1">
                <a:solidFill>
                  <a:srgbClr val="FF0000"/>
                </a:solidFill>
                <a:latin typeface="Times New Roman" panose="02020603050405020304" pitchFamily="18" charset="0"/>
              </a:rPr>
              <a:t>phút</a:t>
            </a:r>
            <a:endParaRPr lang="vi-VN" dirty="0">
              <a:solidFill>
                <a:srgbClr val="FF0000"/>
              </a:solidFill>
              <a:latin typeface="Times New Roman" panose="02020603050405020304" pitchFamily="18" charset="0"/>
            </a:endParaRPr>
          </a:p>
          <a:p>
            <a:pPr eaLnBrk="1" hangingPunct="1">
              <a:buNone/>
            </a:pPr>
            <a:r>
              <a:rPr lang="vi-VN" dirty="0">
                <a:solidFill>
                  <a:srgbClr val="FF0000"/>
                </a:solidFill>
                <a:latin typeface="Times New Roman" panose="02020603050405020304" pitchFamily="18" charset="0"/>
              </a:rPr>
              <a:t>Giáo viên:</a:t>
            </a:r>
            <a:r>
              <a:rPr lang="en-US" dirty="0">
                <a:solidFill>
                  <a:srgbClr val="FF0000"/>
                </a:solidFill>
                <a:latin typeface="Times New Roman" panose="02020603050405020304" pitchFamily="18" charset="0"/>
              </a:rPr>
              <a:t> </a:t>
            </a:r>
            <a:r>
              <a:rPr lang="en-US" dirty="0" err="1">
                <a:solidFill>
                  <a:srgbClr val="FF0000"/>
                </a:solidFill>
                <a:latin typeface="Times New Roman" panose="02020603050405020304" pitchFamily="18" charset="0"/>
              </a:rPr>
              <a:t>Trần</a:t>
            </a:r>
            <a:r>
              <a:rPr lang="en-US" dirty="0">
                <a:solidFill>
                  <a:srgbClr val="FF0000"/>
                </a:solidFill>
                <a:latin typeface="Times New Roman" panose="02020603050405020304" pitchFamily="18" charset="0"/>
              </a:rPr>
              <a:t> Thị Ngọc </a:t>
            </a:r>
            <a:r>
              <a:rPr lang="en-US" dirty="0" err="1">
                <a:solidFill>
                  <a:srgbClr val="FF0000"/>
                </a:solidFill>
                <a:latin typeface="Times New Roman" panose="02020603050405020304" pitchFamily="18" charset="0"/>
              </a:rPr>
              <a:t>Thúy</a:t>
            </a:r>
            <a:endParaRPr lang="vi-VN" dirty="0">
              <a:solidFill>
                <a:srgbClr val="FF0000"/>
              </a:solidFill>
              <a:latin typeface="Times New Roman" panose="02020603050405020304" pitchFamily="18" charset="0"/>
            </a:endParaRPr>
          </a:p>
        </p:txBody>
      </p:sp>
      <p:sp>
        <p:nvSpPr>
          <p:cNvPr id="3095" name="WordArt 26">
            <a:extLst>
              <a:ext uri="{FF2B5EF4-FFF2-40B4-BE49-F238E27FC236}">
                <a16:creationId xmlns:a16="http://schemas.microsoft.com/office/drawing/2014/main" id="{1081C564-FC1C-3179-A897-B2C2EF552849}"/>
              </a:ext>
            </a:extLst>
          </p:cNvPr>
          <p:cNvSpPr>
            <a:spLocks noChangeArrowheads="1" noChangeShapeType="1" noTextEdit="1"/>
          </p:cNvSpPr>
          <p:nvPr/>
        </p:nvSpPr>
        <p:spPr bwMode="auto">
          <a:xfrm>
            <a:off x="868654" y="2865439"/>
            <a:ext cx="7219950" cy="1238250"/>
          </a:xfrm>
          <a:prstGeom prst="rect">
            <a:avLst/>
          </a:prstGeom>
        </p:spPr>
        <p:txBody>
          <a:bodyPr spcFirstLastPara="1" wrap="none" fromWordArt="1">
            <a:prstTxWarp prst="textArchUp">
              <a:avLst>
                <a:gd name="adj" fmla="val 10800000"/>
              </a:avLst>
            </a:prstTxWarp>
          </a:bodyPr>
          <a:lstStyle/>
          <a:p>
            <a:pPr algn="ctr"/>
            <a:endParaRPr lang="en-US" sz="3600" kern="10" dirty="0">
              <a:ln w="9525">
                <a:solidFill>
                  <a:srgbClr val="000000"/>
                </a:solidFill>
                <a:round/>
                <a:headEnd/>
                <a:tailEnd/>
              </a:ln>
              <a:solidFill>
                <a:srgbClr val="FF0000"/>
              </a:solidFill>
              <a:latin typeface="Times New Romanh"/>
            </a:endParaRPr>
          </a:p>
        </p:txBody>
      </p:sp>
      <p:pic>
        <p:nvPicPr>
          <p:cNvPr id="3" name="Picture 2">
            <a:extLst>
              <a:ext uri="{FF2B5EF4-FFF2-40B4-BE49-F238E27FC236}">
                <a16:creationId xmlns:a16="http://schemas.microsoft.com/office/drawing/2014/main" id="{6D4D317C-32C3-6942-8514-075957D362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8600" y="791580"/>
            <a:ext cx="1286419" cy="926458"/>
          </a:xfrm>
          <a:prstGeom prst="rect">
            <a:avLst/>
          </a:prstGeom>
        </p:spPr>
      </p:pic>
    </p:spTree>
  </p:cSld>
  <p:clrMapOvr>
    <a:masterClrMapping/>
  </p:clrMapOvr>
  <p:transition>
    <p:sndAc>
      <p:stSnd>
        <p:snd r:embed="rId2" name="j0214098.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2000"/>
                                        <p:tgtEl>
                                          <p:spTgt spid="5">
                                            <p:txEl>
                                              <p:pRg st="1" end="1"/>
                                            </p:txEl>
                                          </p:spTgt>
                                        </p:tgtEl>
                                      </p:cBhvr>
                                    </p:animEffect>
                                    <p:anim calcmode="lin" valueType="num">
                                      <p:cBhvr>
                                        <p:cTn id="15" dur="2000" fill="hold"/>
                                        <p:tgtEl>
                                          <p:spTgt spid="5">
                                            <p:txEl>
                                              <p:pRg st="1" end="1"/>
                                            </p:txEl>
                                          </p:spTgt>
                                        </p:tgtEl>
                                        <p:attrNameLst>
                                          <p:attrName>ppt_w</p:attrName>
                                        </p:attrNameLst>
                                      </p:cBhvr>
                                      <p:tavLst>
                                        <p:tav tm="0" fmla="#ppt_w*sin(2.5*pi*$)">
                                          <p:val>
                                            <p:fltVal val="0"/>
                                          </p:val>
                                        </p:tav>
                                        <p:tav tm="100000">
                                          <p:val>
                                            <p:fltVal val="1"/>
                                          </p:val>
                                        </p:tav>
                                      </p:tavLst>
                                    </p:anim>
                                    <p:anim calcmode="lin" valueType="num">
                                      <p:cBhvr>
                                        <p:cTn id="16" dur="20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79877" name="Picture 5" descr="tho 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9850" y="3810000"/>
            <a:ext cx="211455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Picture 6" descr="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0913" y="2057400"/>
            <a:ext cx="368617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7" descr="cc"/>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2695575"/>
            <a:ext cx="211455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2" descr="729747d8za2kbusq"/>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459163" y="6240463"/>
            <a:ext cx="1874837"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42" descr="729747d8za2kbusq"/>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858963" y="5851525"/>
            <a:ext cx="22669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p:transition spd="slow" advTm="10128">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35" presetClass="path" presetSubtype="0" accel="50000" decel="50000" fill="hold" nodeType="withEffect">
                                  <p:stCondLst>
                                    <p:cond delay="0"/>
                                  </p:stCondLst>
                                  <p:childTnLst>
                                    <p:animMotion origin="layout" path="M 1.66667E-6 1.04046E-6 L -0.34271 -0.15884 " pathEditMode="relative" rAng="0" ptsTypes="AA">
                                      <p:cBhvr>
                                        <p:cTn id="8" dur="2000" fill="hold"/>
                                        <p:tgtEl>
                                          <p:spTgt spid="79877"/>
                                        </p:tgtEl>
                                        <p:attrNameLst>
                                          <p:attrName>ppt_x</p:attrName>
                                          <p:attrName>ppt_y</p:attrName>
                                        </p:attrNameLst>
                                      </p:cBhvr>
                                      <p:rCtr x="-17135" y="-7954"/>
                                    </p:animMotion>
                                  </p:childTnLst>
                                </p:cTn>
                              </p:par>
                              <p:par>
                                <p:cTn id="9" presetID="0" presetClass="path" presetSubtype="0" accel="50000" decel="50000" fill="hold" nodeType="withEffect">
                                  <p:stCondLst>
                                    <p:cond delay="0"/>
                                  </p:stCondLst>
                                  <p:childTnLst>
                                    <p:animMotion origin="layout" path="M -4.16667E-6 -6.35838E-7 C -0.00312 0.00185 -0.00659 0.00324 -0.00937 0.00601 C -0.01111 0.00763 -0.01197 0.01133 -0.01388 0.01225 C -0.01979 0.01549 -0.02656 0.0148 -0.03246 0.0185 C -0.04409 0.0259 -0.03854 0.02312 -0.04861 0.02752 C -0.0559 0.03792 -0.06475 0.03468 -0.07413 0.04 C -0.09774 0.05341 -0.12048 0.06567 -0.14548 0.07376 C -0.15416 0.08578 -0.14635 0.07746 -0.16388 0.08324 C -0.17638 0.08717 -0.18854 0.09387 -0.20086 0.09873 C -0.21024 0.10682 -0.22031 0.11006 -0.2309 0.11376 C -0.24132 0.12763 -0.25659 0.12555 -0.27031 0.12948 C -0.27986 0.13572 -0.28715 0.13873 -0.29774 0.14173 C -0.3092 0.15168 -0.3217 0.15977 -0.33489 0.16347 C -0.36163 0.18127 -0.39097 0.18936 -0.42031 0.19723 C -0.43038 0.19977 -0.43767 0.20925 -0.44809 0.21272 C -0.46371 0.22613 -0.47829 0.23121 -0.49652 0.23723 C -0.51197 0.2474 -0.52934 0.24879 -0.54496 0.25896 C -0.56371 0.27121 -0.58281 0.27977 -0.6026 0.28948 C -0.61649 0.29619 -0.62725 0.30636 -0.64201 0.31121 C -0.65972 0.32601 -0.67864 0.33595 -0.69722 0.34821 C -0.71197 0.35769 -0.72326 0.36786 -0.73888 0.37272 C -0.74947 0.38289 -0.76197 0.38058 -0.77343 0.38844 " pathEditMode="relative" rAng="0" ptsTypes="fffffffffffffffffffffA">
                                      <p:cBhvr>
                                        <p:cTn id="10" dur="3000" fill="hold"/>
                                        <p:tgtEl>
                                          <p:spTgt spid="79878"/>
                                        </p:tgtEl>
                                        <p:attrNameLst>
                                          <p:attrName>ppt_x</p:attrName>
                                          <p:attrName>ppt_y</p:attrName>
                                        </p:attrNameLst>
                                      </p:cBhvr>
                                      <p:rCtr x="-38681" y="19422"/>
                                    </p:animMotion>
                                  </p:childTnLst>
                                </p:cTn>
                              </p:par>
                            </p:childTnLst>
                          </p:cTn>
                        </p:par>
                        <p:par>
                          <p:cTn id="11" fill="hold" nodeType="afterGroup">
                            <p:stCondLst>
                              <p:cond delay="3000"/>
                            </p:stCondLst>
                            <p:childTnLst>
                              <p:par>
                                <p:cTn id="12" presetID="3" presetClass="entr" presetSubtype="10" fill="hold" nodeType="afterEffect">
                                  <p:stCondLst>
                                    <p:cond delay="0"/>
                                  </p:stCondLst>
                                  <p:childTnLst>
                                    <p:set>
                                      <p:cBhvr>
                                        <p:cTn id="13" dur="1" fill="hold">
                                          <p:stCondLst>
                                            <p:cond delay="0"/>
                                          </p:stCondLst>
                                        </p:cTn>
                                        <p:tgtEl>
                                          <p:spTgt spid="79879"/>
                                        </p:tgtEl>
                                        <p:attrNameLst>
                                          <p:attrName>style.visibility</p:attrName>
                                        </p:attrNameLst>
                                      </p:cBhvr>
                                      <p:to>
                                        <p:strVal val="visible"/>
                                      </p:to>
                                    </p:set>
                                    <p:animEffect transition="in" filter="blinds(horizontal)">
                                      <p:cBhvr>
                                        <p:cTn id="14" dur="500"/>
                                        <p:tgtEl>
                                          <p:spTgt spid="79879"/>
                                        </p:tgtEl>
                                      </p:cBhvr>
                                    </p:animEffect>
                                  </p:childTnLst>
                                </p:cTn>
                              </p:par>
                              <p:par>
                                <p:cTn id="15" presetID="3" presetClass="exit" presetSubtype="10" fill="hold" nodeType="withEffect">
                                  <p:stCondLst>
                                    <p:cond delay="0"/>
                                  </p:stCondLst>
                                  <p:childTnLst>
                                    <p:animEffect transition="out" filter="blinds(horizontal)">
                                      <p:cBhvr>
                                        <p:cTn id="16" dur="500"/>
                                        <p:tgtEl>
                                          <p:spTgt spid="79877"/>
                                        </p:tgtEl>
                                      </p:cBhvr>
                                    </p:animEffect>
                                    <p:set>
                                      <p:cBhvr>
                                        <p:cTn id="17" dur="1" fill="hold">
                                          <p:stCondLst>
                                            <p:cond delay="499"/>
                                          </p:stCondLst>
                                        </p:cTn>
                                        <p:tgtEl>
                                          <p:spTgt spid="798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7170" name="Picture 42" descr="729747d8za2kbus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858963" y="5486400"/>
            <a:ext cx="226695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descr="nhim"/>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4095750"/>
            <a:ext cx="14287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7" descr="tho"/>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125913" y="2819400"/>
            <a:ext cx="22669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2" descr="729747d8za2kbus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5791200"/>
            <a:ext cx="2667000"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844"/>
    </mc:Choice>
    <mc:Fallback xmlns="">
      <p:transition spd="slow" advTm="15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7" presetClass="path" presetSubtype="0" accel="50000" decel="50000" fill="hold" nodeType="clickEffect">
                                  <p:stCondLst>
                                    <p:cond delay="0"/>
                                  </p:stCondLst>
                                  <p:childTnLst>
                                    <p:animMotion origin="layout" path="M -0.03646 -0.0652 L 0.00573 -0.00023 C 0.01476 0.01457 0.02812 0.02359 0.04201 0.02359 C 0.05781 0.02359 0.07031 0.01457 0.07934 -0.00023 L 0.12187 -0.0652 " pathEditMode="relative" rAng="0" ptsTypes="FffFF">
                                      <p:cBhvr>
                                        <p:cTn id="10" dur="2000" fill="hold"/>
                                        <p:tgtEl>
                                          <p:spTgt spid="78854"/>
                                        </p:tgtEl>
                                        <p:attrNameLst>
                                          <p:attrName>ppt_x</p:attrName>
                                          <p:attrName>ppt_y</p:attrName>
                                        </p:attrNameLst>
                                      </p:cBhvr>
                                      <p:rCtr x="7917" y="4439"/>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path" presetSubtype="0" accel="50000" decel="50000" fill="hold" nodeType="clickEffect">
                                  <p:stCondLst>
                                    <p:cond delay="0"/>
                                  </p:stCondLst>
                                  <p:childTnLst>
                                    <p:animMotion origin="layout" path="M 0.12188 -0.0652 L 0.11354 -0.19838 " pathEditMode="relative" rAng="0" ptsTypes="AA">
                                      <p:cBhvr>
                                        <p:cTn id="14" dur="2000" fill="hold"/>
                                        <p:tgtEl>
                                          <p:spTgt spid="78854"/>
                                        </p:tgtEl>
                                        <p:attrNameLst>
                                          <p:attrName>ppt_x</p:attrName>
                                          <p:attrName>ppt_y</p:attrName>
                                        </p:attrNameLst>
                                      </p:cBhvr>
                                      <p:rCtr x="-417" y="-6659"/>
                                    </p:animMotion>
                                  </p:childTnLst>
                                </p:cTn>
                              </p:par>
                              <p:par>
                                <p:cTn id="15" presetID="42" presetClass="path" presetSubtype="0" accel="50000" decel="50000" fill="hold" nodeType="withEffect">
                                  <p:stCondLst>
                                    <p:cond delay="0"/>
                                  </p:stCondLst>
                                  <p:childTnLst>
                                    <p:animMotion origin="layout" path="M -3.61111E-6 3.64162E-6 L -0.0085 -0.13318 " pathEditMode="relative" rAng="0" ptsTypes="AA">
                                      <p:cBhvr>
                                        <p:cTn id="16" dur="2000" fill="hold"/>
                                        <p:tgtEl>
                                          <p:spTgt spid="78855"/>
                                        </p:tgtEl>
                                        <p:attrNameLst>
                                          <p:attrName>ppt_x</p:attrName>
                                          <p:attrName>ppt_y</p:attrName>
                                        </p:attrNameLst>
                                      </p:cBhvr>
                                      <p:rCtr x="-434" y="-6659"/>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txBox="1">
            <a:spLocks noChangeArrowheads="1"/>
          </p:cNvSpPr>
          <p:nvPr/>
        </p:nvSpPr>
        <p:spPr bwMode="auto">
          <a:xfrm>
            <a:off x="0" y="514124"/>
            <a:ext cx="9144000" cy="78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b="1" dirty="0">
                <a:solidFill>
                  <a:srgbClr val="0000FF"/>
                </a:solidFill>
                <a:latin typeface="Times New Roman" pitchFamily="18" charset="0"/>
              </a:rPr>
              <a:t> Trong </a:t>
            </a:r>
            <a:r>
              <a:rPr lang="en-US" sz="3600" b="1" dirty="0" err="1">
                <a:solidFill>
                  <a:srgbClr val="0000FF"/>
                </a:solidFill>
                <a:latin typeface="Times New Roman" pitchFamily="18" charset="0"/>
              </a:rPr>
              <a:t>câu</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truyện</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có</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những</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nhân</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vật</a:t>
            </a:r>
            <a:r>
              <a:rPr lang="en-US" sz="3600" b="1" dirty="0">
                <a:solidFill>
                  <a:srgbClr val="0000FF"/>
                </a:solidFill>
                <a:latin typeface="Times New Roman" pitchFamily="18" charset="0"/>
              </a:rPr>
              <a:t> </a:t>
            </a:r>
            <a:r>
              <a:rPr lang="en-US" sz="3600" b="1" dirty="0" err="1">
                <a:solidFill>
                  <a:srgbClr val="0000FF"/>
                </a:solidFill>
                <a:latin typeface="Times New Roman" pitchFamily="18" charset="0"/>
              </a:rPr>
              <a:t>nào</a:t>
            </a:r>
            <a:r>
              <a:rPr lang="en-US" sz="3600" b="1" dirty="0">
                <a:solidFill>
                  <a:srgbClr val="0000FF"/>
                </a:solidFill>
                <a:latin typeface="Times New Roman" pitchFamily="18" charset="0"/>
              </a:rPr>
              <a:t>?</a:t>
            </a:r>
          </a:p>
        </p:txBody>
      </p:sp>
      <p:pic>
        <p:nvPicPr>
          <p:cNvPr id="16" name="Picture 6" descr="nh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51794" y="2819400"/>
            <a:ext cx="2610556"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th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102076"/>
            <a:ext cx="3200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62200" y="3657600"/>
            <a:ext cx="5486400" cy="76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019800" y="3657600"/>
            <a:ext cx="5486400" cy="762000"/>
          </a:xfrm>
          <a:prstGeom prst="rect">
            <a:avLst/>
          </a:prstGeom>
        </p:spPr>
      </p:pic>
      <p:sp>
        <p:nvSpPr>
          <p:cNvPr id="2" name="Oval 1">
            <a:hlinkClick r:id="rId5" action="ppaction://hlinksldjump"/>
          </p:cNvPr>
          <p:cNvSpPr/>
          <p:nvPr/>
        </p:nvSpPr>
        <p:spPr>
          <a:xfrm>
            <a:off x="7772400" y="6248400"/>
            <a:ext cx="8382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116840" y="1003122"/>
            <a:ext cx="82112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Thỏ</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Nhím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tính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tình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a:t>
            </a:r>
            <a:r>
              <a:rPr lang="vi-VN" sz="4000" b="1" dirty="0">
                <a:solidFill>
                  <a:srgbClr val="FF0000"/>
                </a:solidFill>
                <a:latin typeface="Times New Roman" pitchFamily="18" charset="0"/>
                <a:cs typeface="Times New Roman" pitchFamily="18" charset="0"/>
              </a:rPr>
              <a:t>ư</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thế</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nào</a:t>
            </a:r>
            <a:r>
              <a:rPr lang="en-US" sz="4000" b="1" dirty="0">
                <a:solidFill>
                  <a:srgbClr val="FF0000"/>
                </a:solidFill>
                <a:latin typeface="Times New Roman" pitchFamily="18" charset="0"/>
                <a:cs typeface="Times New Roman" pitchFamily="18" charset="0"/>
              </a:rPr>
              <a:t>?</a:t>
            </a:r>
          </a:p>
        </p:txBody>
      </p:sp>
      <p:graphicFrame>
        <p:nvGraphicFramePr>
          <p:cNvPr id="3" name="Object 2"/>
          <p:cNvGraphicFramePr>
            <a:graphicFrameLocks noChangeAspect="1"/>
          </p:cNvGraphicFramePr>
          <p:nvPr>
            <p:extLst>
              <p:ext uri="{D42A27DB-BD31-4B8C-83A1-F6EECF244321}">
                <p14:modId xmlns:p14="http://schemas.microsoft.com/office/powerpoint/2010/main" val="2136905376"/>
              </p:ext>
            </p:extLst>
          </p:nvPr>
        </p:nvGraphicFramePr>
        <p:xfrm>
          <a:off x="6705600" y="11288712"/>
          <a:ext cx="2432050" cy="1295400"/>
        </p:xfrm>
        <a:graphic>
          <a:graphicData uri="http://schemas.openxmlformats.org/presentationml/2006/ole">
            <mc:AlternateContent xmlns:mc="http://schemas.openxmlformats.org/markup-compatibility/2006">
              <mc:Choice xmlns:v="urn:schemas-microsoft-com:vml" Requires="v">
                <p:oleObj r:id="rId6" imgW="1999793" imgH="1831543" progId="">
                  <p:embed/>
                </p:oleObj>
              </mc:Choice>
              <mc:Fallback>
                <p:oleObj r:id="rId6" imgW="1999793" imgH="1831543"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11288712"/>
                        <a:ext cx="24320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20103042"/>
              </p:ext>
            </p:extLst>
          </p:nvPr>
        </p:nvGraphicFramePr>
        <p:xfrm>
          <a:off x="0" y="0"/>
          <a:ext cx="1952625" cy="1131888"/>
        </p:xfrm>
        <a:graphic>
          <a:graphicData uri="http://schemas.openxmlformats.org/presentationml/2006/ole">
            <mc:AlternateContent xmlns:mc="http://schemas.openxmlformats.org/markup-compatibility/2006">
              <mc:Choice xmlns:v="urn:schemas-microsoft-com:vml" Requires="v">
                <p:oleObj r:id="rId8" imgW="1278331" imgH="1273759" progId="">
                  <p:embed/>
                </p:oleObj>
              </mc:Choice>
              <mc:Fallback>
                <p:oleObj r:id="rId8" imgW="1278331" imgH="1273759" progId="">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1952625"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60759317"/>
              </p:ext>
            </p:extLst>
          </p:nvPr>
        </p:nvGraphicFramePr>
        <p:xfrm>
          <a:off x="6705600" y="5562600"/>
          <a:ext cx="2432050" cy="1295400"/>
        </p:xfrm>
        <a:graphic>
          <a:graphicData uri="http://schemas.openxmlformats.org/presentationml/2006/ole">
            <mc:AlternateContent xmlns:mc="http://schemas.openxmlformats.org/markup-compatibility/2006">
              <mc:Choice xmlns:v="urn:schemas-microsoft-com:vml" Requires="v">
                <p:oleObj r:id="rId6" imgW="1999793" imgH="1831543" progId="">
                  <p:embed/>
                </p:oleObj>
              </mc:Choice>
              <mc:Fallback>
                <p:oleObj r:id="rId6" imgW="1999793" imgH="1831543"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5562600"/>
                        <a:ext cx="24320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Oval 6">
            <a:hlinkClick r:id="rId10" action="ppaction://hlinksldjump"/>
          </p:cNvPr>
          <p:cNvSpPr/>
          <p:nvPr/>
        </p:nvSpPr>
        <p:spPr>
          <a:xfrm>
            <a:off x="7772400" y="6248400"/>
            <a:ext cx="8382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 name="my chi vi sao tho cut duoi_ nhim tinh tinh.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25" y="6271260"/>
            <a:ext cx="609600" cy="609600"/>
          </a:xfrm>
          <a:prstGeom prst="rect">
            <a:avLst/>
          </a:prstGeom>
        </p:spPr>
      </p:pic>
      <p:pic>
        <p:nvPicPr>
          <p:cNvPr id="6" name="my chi vi sao tho cut duoi_0001_ tinh tinh cua tho.wm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610600" y="6271260"/>
            <a:ext cx="609600" cy="609600"/>
          </a:xfrm>
          <a:prstGeom prst="rect">
            <a:avLst/>
          </a:prstGeom>
        </p:spPr>
      </p:pic>
      <p:pic>
        <p:nvPicPr>
          <p:cNvPr id="8" name="Picture 7" descr="tho">
            <a:extLst>
              <a:ext uri="{FF2B5EF4-FFF2-40B4-BE49-F238E27FC236}">
                <a16:creationId xmlns:a16="http://schemas.microsoft.com/office/drawing/2014/main" id="{364BB0F8-5A5A-E5E6-6E2C-A4A9F3E35B49}"/>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5812103" y="1844040"/>
            <a:ext cx="3200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nhim">
            <a:extLst>
              <a:ext uri="{FF2B5EF4-FFF2-40B4-BE49-F238E27FC236}">
                <a16:creationId xmlns:a16="http://schemas.microsoft.com/office/drawing/2014/main" id="{53EC7265-7ABB-3BF7-BE5E-E19C2FFEE5F0}"/>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381000" y="2581434"/>
            <a:ext cx="2610556"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6175"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4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1569255" y="228600"/>
            <a:ext cx="562076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Thỏ</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rủ</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Nhím</a:t>
            </a:r>
            <a:r>
              <a:rPr lang="en-US" sz="4000" b="1" dirty="0">
                <a:solidFill>
                  <a:srgbClr val="FF0000"/>
                </a:solidFill>
                <a:latin typeface="Times New Roman" pitchFamily="18" charset="0"/>
                <a:cs typeface="Times New Roman" pitchFamily="18" charset="0"/>
              </a:rPr>
              <a:t> </a:t>
            </a:r>
            <a:r>
              <a:rPr lang="vi-VN" sz="4000" b="1" dirty="0">
                <a:solidFill>
                  <a:srgbClr val="FF0000"/>
                </a:solidFill>
                <a:latin typeface="Times New Roman" pitchFamily="18" charset="0"/>
                <a:cs typeface="Times New Roman" pitchFamily="18" charset="0"/>
              </a:rPr>
              <a:t>đ</a:t>
            </a:r>
            <a:r>
              <a:rPr lang="en-US" sz="4000" b="1" dirty="0" err="1">
                <a:solidFill>
                  <a:srgbClr val="FF0000"/>
                </a:solidFill>
                <a:latin typeface="Times New Roman" pitchFamily="18" charset="0"/>
                <a:cs typeface="Times New Roman" pitchFamily="18" charset="0"/>
              </a:rPr>
              <a:t>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đâu</a:t>
            </a:r>
            <a:r>
              <a:rPr lang="en-US" sz="4000" b="1" dirty="0">
                <a:solidFill>
                  <a:srgbClr val="FF0000"/>
                </a:solidFill>
                <a:latin typeface="Times New Roman" pitchFamily="18" charset="0"/>
                <a:cs typeface="Times New Roman" pitchFamily="18" charset="0"/>
              </a:rPr>
              <a:t>?</a:t>
            </a:r>
          </a:p>
        </p:txBody>
      </p:sp>
      <p:sp>
        <p:nvSpPr>
          <p:cNvPr id="5" name="Oval 4">
            <a:hlinkClick r:id="rId5" action="ppaction://hlinksldjump"/>
          </p:cNvPr>
          <p:cNvSpPr/>
          <p:nvPr/>
        </p:nvSpPr>
        <p:spPr>
          <a:xfrm>
            <a:off x="7772400" y="6248400"/>
            <a:ext cx="8382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7" name="Picture 6" descr="hinh_2">
            <a:extLst>
              <a:ext uri="{FF2B5EF4-FFF2-40B4-BE49-F238E27FC236}">
                <a16:creationId xmlns:a16="http://schemas.microsoft.com/office/drawing/2014/main" id="{A413E424-C5EB-66F6-BF5E-85142B54B82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10668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my chi vi sao tho cut duoi_ tho 1.wma">
            <a:hlinkClick r:id="" action="ppaction://media"/>
            <a:extLst>
              <a:ext uri="{FF2B5EF4-FFF2-40B4-BE49-F238E27FC236}">
                <a16:creationId xmlns:a16="http://schemas.microsoft.com/office/drawing/2014/main" id="{010FB605-D9DE-3025-F629-E41496718D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 y="6629400"/>
            <a:ext cx="609600" cy="6527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3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028825" y="2978727"/>
            <a:ext cx="4972050" cy="9144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6019800"/>
            <a:ext cx="5486400" cy="762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200775" y="2944091"/>
            <a:ext cx="4972050" cy="914400"/>
          </a:xfrm>
          <a:prstGeom prst="rect">
            <a:avLst/>
          </a:prstGeom>
        </p:spPr>
      </p:pic>
      <p:sp>
        <p:nvSpPr>
          <p:cNvPr id="11" name="TextBox 1"/>
          <p:cNvSpPr txBox="1">
            <a:spLocks noChangeArrowheads="1"/>
          </p:cNvSpPr>
          <p:nvPr/>
        </p:nvSpPr>
        <p:spPr bwMode="auto">
          <a:xfrm>
            <a:off x="154215" y="1676400"/>
            <a:ext cx="883557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Thỏ</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đã</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chạy</a:t>
            </a:r>
            <a:r>
              <a:rPr lang="en-US" sz="4800" b="1" dirty="0">
                <a:solidFill>
                  <a:srgbClr val="FF0000"/>
                </a:solidFill>
                <a:latin typeface="Times New Roman" pitchFamily="18" charset="0"/>
                <a:cs typeface="Times New Roman" pitchFamily="18" charset="0"/>
              </a:rPr>
              <a:t> qua </a:t>
            </a:r>
            <a:r>
              <a:rPr lang="en-US" sz="4800" b="1" dirty="0" err="1">
                <a:solidFill>
                  <a:srgbClr val="FF0000"/>
                </a:solidFill>
                <a:latin typeface="Times New Roman" pitchFamily="18" charset="0"/>
                <a:cs typeface="Times New Roman" pitchFamily="18" charset="0"/>
              </a:rPr>
              <a:t>đường</a:t>
            </a:r>
            <a:r>
              <a:rPr lang="en-US" sz="4800" b="1" dirty="0">
                <a:solidFill>
                  <a:srgbClr val="FF0000"/>
                </a:solidFill>
                <a:latin typeface="Times New Roman" pitchFamily="18" charset="0"/>
                <a:cs typeface="Times New Roman" pitchFamily="18" charset="0"/>
              </a:rPr>
              <a:t> </a:t>
            </a:r>
          </a:p>
          <a:p>
            <a:pPr algn="ctr"/>
            <a:r>
              <a:rPr lang="en-US" sz="4800" b="1" dirty="0" err="1">
                <a:solidFill>
                  <a:srgbClr val="FF0000"/>
                </a:solidFill>
                <a:latin typeface="Times New Roman" pitchFamily="18" charset="0"/>
                <a:cs typeface="Times New Roman" pitchFamily="18" charset="0"/>
              </a:rPr>
              <a:t>và</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chuyện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gì</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đã</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xảy</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ra</a:t>
            </a:r>
            <a:r>
              <a:rPr lang="en-US" sz="4800" b="1" dirty="0">
                <a:solidFill>
                  <a:srgbClr val="FF0000"/>
                </a:solidFill>
                <a:latin typeface="Times New Roman" pitchFamily="18" charset="0"/>
                <a:cs typeface="Times New Roman" pitchFamily="18" charset="0"/>
              </a:rPr>
              <a:t> </a:t>
            </a:r>
          </a:p>
          <a:p>
            <a:pPr algn="ctr"/>
            <a:r>
              <a:rPr lang="en-US" sz="4800" b="1" dirty="0" err="1">
                <a:solidFill>
                  <a:srgbClr val="FF0000"/>
                </a:solidFill>
                <a:latin typeface="Times New Roman" pitchFamily="18" charset="0"/>
                <a:cs typeface="Times New Roman" pitchFamily="18" charset="0"/>
              </a:rPr>
              <a:t>với</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Thỏ</a:t>
            </a:r>
            <a:endParaRPr lang="en-US" sz="4800" b="1" dirty="0">
              <a:solidFill>
                <a:srgbClr val="FF0000"/>
              </a:solidFill>
              <a:latin typeface="Times New Roman" pitchFamily="18" charset="0"/>
              <a:cs typeface="Times New Roman" pitchFamily="18" charset="0"/>
            </a:endParaRPr>
          </a:p>
        </p:txBody>
      </p:sp>
      <p:sp>
        <p:nvSpPr>
          <p:cNvPr id="12" name="Oval 11">
            <a:hlinkClick r:id="rId6" action="ppaction://hlinksldjump"/>
          </p:cNvPr>
          <p:cNvSpPr/>
          <p:nvPr/>
        </p:nvSpPr>
        <p:spPr>
          <a:xfrm>
            <a:off x="7772400" y="6248400"/>
            <a:ext cx="838200" cy="3810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 name="my chi vi sao tho cut duoi_ mhim 1.w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6324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D18290-4705-6E4F-49EC-A62F016CC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582" r="12582"/>
          <a:stretch>
            <a:fillRect/>
          </a:stretch>
        </p:blipFill>
        <p:spPr bwMode="auto">
          <a:xfrm>
            <a:off x="0" y="-19050"/>
            <a:ext cx="99441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103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a:extLst>
              <a:ext uri="{FF2B5EF4-FFF2-40B4-BE49-F238E27FC236}">
                <a16:creationId xmlns:a16="http://schemas.microsoft.com/office/drawing/2014/main" id="{B47E4664-F3E8-7A3F-5D14-7BED9455289A}"/>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52400"/>
            <a:ext cx="9144000" cy="6857680"/>
          </a:xfrm>
          <a:prstGeom prst="rect">
            <a:avLst/>
          </a:prstGeom>
        </p:spPr>
      </p:pic>
      <p:sp>
        <p:nvSpPr>
          <p:cNvPr id="5" name="TextBox 4">
            <a:extLst>
              <a:ext uri="{FF2B5EF4-FFF2-40B4-BE49-F238E27FC236}">
                <a16:creationId xmlns:a16="http://schemas.microsoft.com/office/drawing/2014/main" id="{E68E672D-80CA-2381-A861-E3662570CD8C}"/>
              </a:ext>
            </a:extLst>
          </p:cNvPr>
          <p:cNvSpPr txBox="1"/>
          <p:nvPr/>
        </p:nvSpPr>
        <p:spPr>
          <a:xfrm>
            <a:off x="1326408" y="1267480"/>
            <a:ext cx="5904501" cy="707886"/>
          </a:xfrm>
          <a:prstGeom prst="rect">
            <a:avLst/>
          </a:prstGeom>
          <a:noFill/>
        </p:spPr>
        <p:txBody>
          <a:bodyPr wrap="none" rtlCol="0">
            <a:spAutoFit/>
          </a:bodyPr>
          <a:lstStyle/>
          <a:p>
            <a:r>
              <a:rPr lang="en-US" sz="4000" b="1" dirty="0" err="1">
                <a:solidFill>
                  <a:srgbClr val="6600CC"/>
                </a:solidFill>
                <a:latin typeface="Times New Roman" panose="02020603050405020304" pitchFamily="18" charset="0"/>
                <a:cs typeface="Times New Roman" panose="02020603050405020304" pitchFamily="18" charset="0"/>
              </a:rPr>
              <a:t>Bạn</a:t>
            </a:r>
            <a:r>
              <a:rPr lang="en-US" sz="4000" b="1" dirty="0">
                <a:solidFill>
                  <a:srgbClr val="6600CC"/>
                </a:solidFill>
                <a:latin typeface="Times New Roman" panose="02020603050405020304" pitchFamily="18" charset="0"/>
                <a:cs typeface="Times New Roman" panose="02020603050405020304" pitchFamily="18" charset="0"/>
              </a:rPr>
              <a:t> </a:t>
            </a:r>
            <a:r>
              <a:rPr lang="en-US" sz="4000" b="1" dirty="0" err="1">
                <a:solidFill>
                  <a:srgbClr val="6600CC"/>
                </a:solidFill>
                <a:latin typeface="Times New Roman" panose="02020603050405020304" pitchFamily="18" charset="0"/>
                <a:cs typeface="Times New Roman" panose="02020603050405020304" pitchFamily="18" charset="0"/>
              </a:rPr>
              <a:t>Thỏ</a:t>
            </a:r>
            <a:r>
              <a:rPr lang="en-US" sz="4000" b="1" dirty="0">
                <a:solidFill>
                  <a:srgbClr val="6600CC"/>
                </a:solidFill>
                <a:latin typeface="Times New Roman" panose="02020603050405020304" pitchFamily="18" charset="0"/>
                <a:cs typeface="Times New Roman" panose="02020603050405020304" pitchFamily="18" charset="0"/>
              </a:rPr>
              <a:t> </a:t>
            </a:r>
            <a:r>
              <a:rPr lang="en-US" sz="4000" b="1" dirty="0" err="1">
                <a:solidFill>
                  <a:srgbClr val="6600CC"/>
                </a:solidFill>
                <a:latin typeface="Times New Roman" panose="02020603050405020304" pitchFamily="18" charset="0"/>
                <a:cs typeface="Times New Roman" panose="02020603050405020304" pitchFamily="18" charset="0"/>
              </a:rPr>
              <a:t>có</a:t>
            </a:r>
            <a:r>
              <a:rPr lang="en-US" sz="4000" b="1" dirty="0">
                <a:solidFill>
                  <a:srgbClr val="6600CC"/>
                </a:solidFill>
                <a:latin typeface="Times New Roman" panose="02020603050405020304" pitchFamily="18" charset="0"/>
                <a:cs typeface="Times New Roman" panose="02020603050405020304" pitchFamily="18" charset="0"/>
              </a:rPr>
              <a:t> </a:t>
            </a:r>
            <a:r>
              <a:rPr lang="en-US" sz="4000" b="1" dirty="0" err="1">
                <a:solidFill>
                  <a:srgbClr val="6600CC"/>
                </a:solidFill>
                <a:latin typeface="Times New Roman" panose="02020603050405020304" pitchFamily="18" charset="0"/>
                <a:cs typeface="Times New Roman" panose="02020603050405020304" pitchFamily="18" charset="0"/>
              </a:rPr>
              <a:t>ngoan</a:t>
            </a:r>
            <a:r>
              <a:rPr lang="en-US" sz="4000" b="1" dirty="0">
                <a:solidFill>
                  <a:srgbClr val="6600CC"/>
                </a:solidFill>
                <a:latin typeface="Times New Roman" panose="02020603050405020304" pitchFamily="18" charset="0"/>
                <a:cs typeface="Times New Roman" panose="02020603050405020304" pitchFamily="18" charset="0"/>
              </a:rPr>
              <a:t> </a:t>
            </a:r>
            <a:r>
              <a:rPr lang="en-US" sz="4000" b="1" dirty="0" err="1">
                <a:solidFill>
                  <a:srgbClr val="6600CC"/>
                </a:solidFill>
                <a:latin typeface="Times New Roman" panose="02020603050405020304" pitchFamily="18" charset="0"/>
                <a:cs typeface="Times New Roman" panose="02020603050405020304" pitchFamily="18" charset="0"/>
              </a:rPr>
              <a:t>không</a:t>
            </a:r>
            <a:r>
              <a:rPr lang="en-US" sz="4000" b="1" dirty="0">
                <a:solidFill>
                  <a:srgbClr val="6600CC"/>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A6EEB464-B78B-7086-A3FD-BC1AE0A2837A}"/>
              </a:ext>
            </a:extLst>
          </p:cNvPr>
          <p:cNvSpPr txBox="1"/>
          <p:nvPr/>
        </p:nvSpPr>
        <p:spPr>
          <a:xfrm>
            <a:off x="827062" y="2427078"/>
            <a:ext cx="6903191" cy="1200329"/>
          </a:xfrm>
          <a:prstGeom prst="rect">
            <a:avLst/>
          </a:prstGeom>
          <a:noFill/>
        </p:spPr>
        <p:txBody>
          <a:bodyPr wrap="square" rtlCol="0">
            <a:spAutoFit/>
          </a:bodyPr>
          <a:lstStyle/>
          <a:p>
            <a:pPr algn="ctr"/>
            <a:r>
              <a:rPr lang="en-US" sz="3600" b="1" dirty="0">
                <a:solidFill>
                  <a:srgbClr val="6600CC"/>
                </a:solidFill>
                <a:latin typeface="Times New Roman" panose="02020603050405020304" pitchFamily="18" charset="0"/>
                <a:cs typeface="Times New Roman" panose="02020603050405020304" pitchFamily="18" charset="0"/>
              </a:rPr>
              <a:t>- Qua </a:t>
            </a:r>
            <a:r>
              <a:rPr lang="en-US" sz="3600" b="1" dirty="0" err="1">
                <a:solidFill>
                  <a:srgbClr val="6600CC"/>
                </a:solidFill>
                <a:latin typeface="Times New Roman" panose="02020603050405020304" pitchFamily="18" charset="0"/>
                <a:cs typeface="Times New Roman" panose="02020603050405020304" pitchFamily="18" charset="0"/>
              </a:rPr>
              <a:t>câu</a:t>
            </a:r>
            <a:r>
              <a:rPr lang="en-US" sz="3600" b="1" dirty="0">
                <a:solidFill>
                  <a:srgbClr val="6600CC"/>
                </a:solidFill>
                <a:latin typeface="Times New Roman" panose="02020603050405020304" pitchFamily="18" charset="0"/>
                <a:cs typeface="Times New Roman" panose="02020603050405020304" pitchFamily="18" charset="0"/>
              </a:rPr>
              <a:t> </a:t>
            </a:r>
            <a:r>
              <a:rPr lang="en-US" sz="3600" b="1" dirty="0" err="1">
                <a:solidFill>
                  <a:srgbClr val="6600CC"/>
                </a:solidFill>
                <a:latin typeface="Times New Roman" panose="02020603050405020304" pitchFamily="18" charset="0"/>
                <a:cs typeface="Times New Roman" panose="02020603050405020304" pitchFamily="18" charset="0"/>
              </a:rPr>
              <a:t>truyện</a:t>
            </a:r>
            <a:r>
              <a:rPr lang="en-US" sz="3600" b="1" dirty="0">
                <a:solidFill>
                  <a:srgbClr val="6600CC"/>
                </a:solidFill>
                <a:latin typeface="Times New Roman" panose="02020603050405020304" pitchFamily="18" charset="0"/>
                <a:cs typeface="Times New Roman" panose="02020603050405020304" pitchFamily="18" charset="0"/>
              </a:rPr>
              <a:t> </a:t>
            </a:r>
            <a:r>
              <a:rPr lang="en-US" sz="3600" b="1" dirty="0" err="1">
                <a:solidFill>
                  <a:srgbClr val="6600CC"/>
                </a:solidFill>
                <a:latin typeface="Times New Roman" panose="02020603050405020304" pitchFamily="18" charset="0"/>
                <a:cs typeface="Times New Roman" panose="02020603050405020304" pitchFamily="18" charset="0"/>
              </a:rPr>
              <a:t>chúng</a:t>
            </a:r>
            <a:r>
              <a:rPr lang="en-US" sz="3600" b="1" dirty="0">
                <a:solidFill>
                  <a:srgbClr val="6600CC"/>
                </a:solidFill>
                <a:latin typeface="Times New Roman" panose="02020603050405020304" pitchFamily="18" charset="0"/>
                <a:cs typeface="Times New Roman" panose="02020603050405020304" pitchFamily="18" charset="0"/>
              </a:rPr>
              <a:t> </a:t>
            </a:r>
            <a:r>
              <a:rPr lang="en-US" sz="3600" b="1" dirty="0" err="1">
                <a:solidFill>
                  <a:srgbClr val="6600CC"/>
                </a:solidFill>
                <a:latin typeface="Times New Roman" panose="02020603050405020304" pitchFamily="18" charset="0"/>
                <a:cs typeface="Times New Roman" panose="02020603050405020304" pitchFamily="18" charset="0"/>
              </a:rPr>
              <a:t>mình</a:t>
            </a:r>
            <a:r>
              <a:rPr lang="en-US" sz="3600" b="1" dirty="0">
                <a:solidFill>
                  <a:srgbClr val="6600CC"/>
                </a:solidFill>
                <a:latin typeface="Times New Roman" panose="02020603050405020304" pitchFamily="18" charset="0"/>
                <a:cs typeface="Times New Roman" panose="02020603050405020304" pitchFamily="18" charset="0"/>
              </a:rPr>
              <a:t> </a:t>
            </a:r>
            <a:r>
              <a:rPr lang="en-US" sz="3600" b="1" dirty="0" err="1">
                <a:solidFill>
                  <a:srgbClr val="6600CC"/>
                </a:solidFill>
                <a:latin typeface="Times New Roman" panose="02020603050405020304" pitchFamily="18" charset="0"/>
                <a:cs typeface="Times New Roman" panose="02020603050405020304" pitchFamily="18" charset="0"/>
              </a:rPr>
              <a:t>học</a:t>
            </a:r>
            <a:r>
              <a:rPr lang="en-US" sz="3600" b="1" dirty="0">
                <a:solidFill>
                  <a:srgbClr val="6600CC"/>
                </a:solidFill>
                <a:latin typeface="Times New Roman" panose="02020603050405020304" pitchFamily="18" charset="0"/>
                <a:cs typeface="Times New Roman" panose="02020603050405020304" pitchFamily="18" charset="0"/>
              </a:rPr>
              <a:t> </a:t>
            </a:r>
            <a:r>
              <a:rPr lang="en-US" sz="3600" b="1" dirty="0" err="1">
                <a:solidFill>
                  <a:srgbClr val="6600CC"/>
                </a:solidFill>
                <a:latin typeface="Times New Roman" panose="02020603050405020304" pitchFamily="18" charset="0"/>
                <a:cs typeface="Times New Roman" panose="02020603050405020304" pitchFamily="18" charset="0"/>
              </a:rPr>
              <a:t>tập</a:t>
            </a:r>
            <a:r>
              <a:rPr lang="en-US" sz="3600" b="1" dirty="0">
                <a:solidFill>
                  <a:srgbClr val="6600CC"/>
                </a:solidFill>
                <a:latin typeface="Times New Roman" panose="02020603050405020304" pitchFamily="18" charset="0"/>
                <a:cs typeface="Times New Roman" panose="02020603050405020304" pitchFamily="18" charset="0"/>
              </a:rPr>
              <a:t> </a:t>
            </a:r>
            <a:r>
              <a:rPr lang="en-US" sz="3600" b="1" dirty="0" err="1">
                <a:solidFill>
                  <a:srgbClr val="6600CC"/>
                </a:solidFill>
                <a:latin typeface="Times New Roman" panose="02020603050405020304" pitchFamily="18" charset="0"/>
                <a:cs typeface="Times New Roman" panose="02020603050405020304" pitchFamily="18" charset="0"/>
              </a:rPr>
              <a:t>Thỏ</a:t>
            </a:r>
            <a:r>
              <a:rPr lang="en-US" sz="3600" b="1" dirty="0">
                <a:solidFill>
                  <a:srgbClr val="6600CC"/>
                </a:solidFill>
                <a:latin typeface="Times New Roman" panose="02020603050405020304" pitchFamily="18" charset="0"/>
                <a:cs typeface="Times New Roman" panose="02020603050405020304" pitchFamily="18" charset="0"/>
              </a:rPr>
              <a:t> hay </a:t>
            </a:r>
            <a:r>
              <a:rPr lang="en-US" sz="3600" b="1" dirty="0" err="1">
                <a:solidFill>
                  <a:srgbClr val="6600CC"/>
                </a:solidFill>
                <a:latin typeface="Times New Roman" panose="02020603050405020304" pitchFamily="18" charset="0"/>
                <a:cs typeface="Times New Roman" panose="02020603050405020304" pitchFamily="18" charset="0"/>
              </a:rPr>
              <a:t>Nhím</a:t>
            </a:r>
            <a:r>
              <a:rPr lang="en-US" sz="3600" b="1" dirty="0">
                <a:solidFill>
                  <a:srgbClr val="66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3773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11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7680"/>
          </a:xfrm>
          <a:prstGeom prst="rect">
            <a:avLst/>
          </a:prstGeom>
        </p:spPr>
      </p:pic>
      <p:sp>
        <p:nvSpPr>
          <p:cNvPr id="2" name="Rectangle 1"/>
          <p:cNvSpPr/>
          <p:nvPr/>
        </p:nvSpPr>
        <p:spPr>
          <a:xfrm>
            <a:off x="-20320" y="762000"/>
            <a:ext cx="8610600" cy="1323439"/>
          </a:xfrm>
          <a:prstGeom prst="rect">
            <a:avLst/>
          </a:prstGeom>
        </p:spPr>
        <p:txBody>
          <a:bodyPr wrap="square">
            <a:spAutoFit/>
          </a:bodyPr>
          <a:lstStyle/>
          <a:p>
            <a:pPr algn="ct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Chuyện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nhắc</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nhở</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chúng</a:t>
            </a:r>
            <a:r>
              <a:rPr lang="en-US" sz="4000" b="1" dirty="0">
                <a:solidFill>
                  <a:srgbClr val="0000CC"/>
                </a:solidFill>
                <a:latin typeface="Times New Roman" pitchFamily="18" charset="0"/>
                <a:cs typeface="Times New Roman" pitchFamily="18" charset="0"/>
              </a:rPr>
              <a:t> ta </a:t>
            </a:r>
            <a:r>
              <a:rPr lang="en-US" sz="4000" b="1" dirty="0" err="1">
                <a:solidFill>
                  <a:srgbClr val="0000CC"/>
                </a:solidFill>
                <a:latin typeface="Times New Roman" pitchFamily="18" charset="0"/>
                <a:cs typeface="Times New Roman" pitchFamily="18" charset="0"/>
              </a:rPr>
              <a:t>khi</a:t>
            </a:r>
            <a:r>
              <a:rPr lang="en-US" sz="4000" b="1" dirty="0">
                <a:solidFill>
                  <a:srgbClr val="0000CC"/>
                </a:solidFill>
                <a:latin typeface="Times New Roman" pitchFamily="18" charset="0"/>
                <a:cs typeface="Times New Roman" pitchFamily="18" charset="0"/>
              </a:rPr>
              <a:t> qua </a:t>
            </a:r>
            <a:r>
              <a:rPr lang="vi-VN" sz="4000" b="1" dirty="0">
                <a:solidFill>
                  <a:srgbClr val="0000CC"/>
                </a:solidFill>
                <a:latin typeface="Times New Roman" pitchFamily="18" charset="0"/>
                <a:cs typeface="Times New Roman" pitchFamily="18" charset="0"/>
              </a:rPr>
              <a:t>đường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phải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làm</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gì</a:t>
            </a:r>
            <a:r>
              <a:rPr lang="en-US" sz="4000" b="1" dirty="0">
                <a:solidFill>
                  <a:srgbClr val="0000CC"/>
                </a:solidFill>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id="{E60E476E-023F-2B11-F830-9E22FC03F223}"/>
              </a:ext>
            </a:extLst>
          </p:cNvPr>
          <p:cNvSpPr txBox="1"/>
          <p:nvPr/>
        </p:nvSpPr>
        <p:spPr>
          <a:xfrm>
            <a:off x="457200" y="2501641"/>
            <a:ext cx="8229600" cy="1323439"/>
          </a:xfrm>
          <a:prstGeom prst="rect">
            <a:avLst/>
          </a:prstGeom>
          <a:noFill/>
        </p:spPr>
        <p:txBody>
          <a:bodyPr wrap="square" rtlCol="0">
            <a:spAutoFit/>
          </a:bodyPr>
          <a:lstStyle/>
          <a:p>
            <a:pPr algn="ctr"/>
            <a:r>
              <a:rPr lang="vi-VN" sz="2000" dirty="0">
                <a:solidFill>
                  <a:srgbClr val="FF0000"/>
                </a:solidFill>
                <a:latin typeface="Times New Roman" panose="02020603050405020304" pitchFamily="18" charset="0"/>
                <a:cs typeface="Times New Roman" panose="02020603050405020304" pitchFamily="18" charset="0"/>
              </a:rPr>
              <a:t>Giáo dục trẻ: Trong cuộc sống hàng ngày các con phải biết giúp đỡ mọi người khi họ gặp khó khăn giống như bạn Nhím. Khi đi ra đường phải có người lớn dắt mới được đi, Và phải biết nghe lời mọi người không nghịch ngợm, ham chơi, chấp hành luật lệ giao thông khi đi ra đường.</a:t>
            </a:r>
            <a:endParaRPr lang="en-US" sz="2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138A5-B927-5843-80B7-F2AAE0BD119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9FC2F7E-C1BD-BBA2-4285-020B76C2F285}"/>
              </a:ext>
            </a:extLst>
          </p:cNvPr>
          <p:cNvPicPr>
            <a:picLocks noChangeAspect="1"/>
          </p:cNvPicPr>
          <p:nvPr/>
        </p:nvPicPr>
        <p:blipFill>
          <a:blip r:embed="rId5">
            <a:extLst>
              <a:ext uri="{BEBA8EAE-BF5A-486C-A8C5-ECC9F3942E4B}">
                <a14:imgProps xmlns:a14="http://schemas.microsoft.com/office/drawing/2010/main">
                  <a14:imgLayer r:embed="rId6">
                    <a14:imgEffect>
                      <a14:artisticGlowDiffused/>
                    </a14:imgEffect>
                  </a14:imgLayer>
                </a14:imgProps>
              </a:ext>
              <a:ext uri="{28A0092B-C50C-407E-A947-70E740481C1C}">
                <a14:useLocalDpi xmlns:a14="http://schemas.microsoft.com/office/drawing/2010/main" val="0"/>
              </a:ext>
            </a:extLst>
          </a:blip>
          <a:stretch>
            <a:fillRect/>
          </a:stretch>
        </p:blipFill>
        <p:spPr>
          <a:xfrm>
            <a:off x="-914400" y="-1280123"/>
            <a:ext cx="11986420" cy="9164245"/>
          </a:xfrm>
          <a:prstGeom prst="rect">
            <a:avLst/>
          </a:prstGeom>
          <a:noFill/>
          <a:ln>
            <a:noFill/>
          </a:ln>
        </p:spPr>
      </p:pic>
      <p:sp>
        <p:nvSpPr>
          <p:cNvPr id="8194" name="TextBox 3">
            <a:extLst>
              <a:ext uri="{FF2B5EF4-FFF2-40B4-BE49-F238E27FC236}">
                <a16:creationId xmlns:a16="http://schemas.microsoft.com/office/drawing/2014/main" id="{4F3AAB1E-EA5B-ADF9-970D-0AD30922F569}"/>
              </a:ext>
            </a:extLst>
          </p:cNvPr>
          <p:cNvSpPr txBox="1">
            <a:spLocks noChangeArrowheads="1"/>
          </p:cNvSpPr>
          <p:nvPr/>
        </p:nvSpPr>
        <p:spPr bwMode="auto">
          <a:xfrm>
            <a:off x="838200" y="1197301"/>
            <a:ext cx="838200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err="1">
                <a:solidFill>
                  <a:srgbClr val="0070C0"/>
                </a:solidFill>
                <a:latin typeface="Times New Roman" panose="02020603050405020304" pitchFamily="18" charset="0"/>
                <a:cs typeface="Times New Roman" panose="02020603050405020304" pitchFamily="18" charset="0"/>
              </a:rPr>
              <a:t>Kể</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truyện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lần</a:t>
            </a:r>
            <a:r>
              <a:rPr lang="en-US" sz="4400" b="1" dirty="0">
                <a:solidFill>
                  <a:srgbClr val="0070C0"/>
                </a:solidFill>
                <a:latin typeface="Times New Roman" panose="02020603050405020304" pitchFamily="18" charset="0"/>
                <a:cs typeface="Times New Roman" panose="02020603050405020304" pitchFamily="18" charset="0"/>
              </a:rPr>
              <a:t> 3:</a:t>
            </a:r>
          </a:p>
          <a:p>
            <a:pPr algn="ctr"/>
            <a:endParaRPr lang="en-US" sz="4400" b="1" dirty="0">
              <a:solidFill>
                <a:srgbClr val="0070C0"/>
              </a:solidFill>
              <a:latin typeface="Times New Roman" panose="02020603050405020304" pitchFamily="18" charset="0"/>
              <a:cs typeface="Times New Roman" panose="02020603050405020304" pitchFamily="18" charset="0"/>
            </a:endParaRPr>
          </a:p>
          <a:p>
            <a:pPr algn="ctr"/>
            <a:r>
              <a:rPr lang="vi-VN" sz="3200" dirty="0">
                <a:solidFill>
                  <a:srgbClr val="FF0000"/>
                </a:solidFill>
                <a:latin typeface="Times New Roman" panose="02020603050405020304" pitchFamily="18" charset="0"/>
                <a:cs typeface="Times New Roman" panose="02020603050405020304" pitchFamily="18" charset="0"/>
              </a:rPr>
              <a:t>Cô khuyến khích trẻ kể truyện cùng cô, cho trẻ bắt chước giọng của các nhân vật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81170034-52BE-DFBF-A629-EFDABA58E97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98724627"/>
      </p:ext>
    </p:extLst>
  </p:cSld>
  <p:clrMapOvr>
    <a:masterClrMapping/>
  </p:clrMapOvr>
  <mc:AlternateContent xmlns:mc="http://schemas.openxmlformats.org/markup-compatibility/2006" xmlns:p14="http://schemas.microsoft.com/office/powerpoint/2010/main">
    <mc:Choice Requires="p14">
      <p:transition spd="slow" p14:dur="2000" advTm="1963"/>
    </mc:Choice>
    <mc:Fallback xmlns="">
      <p:transition spd="slow" advTm="1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858000"/>
          </a:xfrm>
          <a:prstGeom prst="rect">
            <a:avLst/>
          </a:prstGeom>
        </p:spPr>
      </p:pic>
      <p:sp>
        <p:nvSpPr>
          <p:cNvPr id="5" name="TextBox 4"/>
          <p:cNvSpPr txBox="1"/>
          <p:nvPr/>
        </p:nvSpPr>
        <p:spPr>
          <a:xfrm>
            <a:off x="2743200" y="304800"/>
            <a:ext cx="48006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Mục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Đích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Yêu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Cầu</a:t>
            </a:r>
            <a:endParaRPr lang="en-US" sz="40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90600" y="1524000"/>
            <a:ext cx="6934200" cy="1477328"/>
          </a:xfrm>
          <a:prstGeom prst="rect">
            <a:avLst/>
          </a:prstGeom>
          <a:noFill/>
        </p:spPr>
        <p:txBody>
          <a:bodyPr wrap="square" rtlCol="0">
            <a:spAutoFit/>
          </a:bodyPr>
          <a:lstStyle/>
          <a:p>
            <a:r>
              <a:rPr lang="en-US" b="1" dirty="0"/>
              <a:t>1</a:t>
            </a:r>
            <a:r>
              <a:rPr lang="en-US" b="1" dirty="0">
                <a:latin typeface="Times New Roman" panose="02020603050405020304" pitchFamily="18" charset="0"/>
                <a:cs typeface="Times New Roman" panose="02020603050405020304" pitchFamily="18" charset="0"/>
              </a:rPr>
              <a:t>.</a:t>
            </a:r>
            <a:r>
              <a:rPr lang="vi-VN" b="1" dirty="0">
                <a:latin typeface="Times New Roman" panose="02020603050405020304" pitchFamily="18" charset="0"/>
                <a:cs typeface="Times New Roman" panose="02020603050405020304" pitchFamily="18" charset="0"/>
              </a:rPr>
              <a:t> Kiến thức:</a:t>
            </a:r>
          </a:p>
          <a:p>
            <a:r>
              <a:rPr lang="vi-VN" dirty="0">
                <a:latin typeface="Times New Roman" panose="02020603050405020304" pitchFamily="18" charset="0"/>
                <a:cs typeface="Times New Roman" panose="02020603050405020304" pitchFamily="18" charset="0"/>
              </a:rPr>
              <a:t>- Trẻ nhớ được tên truyện, tên tác giả câu truyện</a:t>
            </a:r>
          </a:p>
          <a:p>
            <a:r>
              <a:rPr lang="vi-VN" dirty="0">
                <a:latin typeface="Times New Roman" panose="02020603050405020304" pitchFamily="18" charset="0"/>
                <a:cs typeface="Times New Roman" panose="02020603050405020304" pitchFamily="18" charset="0"/>
              </a:rPr>
              <a:t>- Trẻ biết được tính cách từng nhân vật, hiểu nội dung câu truyện</a:t>
            </a:r>
          </a:p>
          <a:p>
            <a:r>
              <a:rPr lang="vi-VN" dirty="0">
                <a:latin typeface="Times New Roman" panose="02020603050405020304" pitchFamily="18" charset="0"/>
                <a:cs typeface="Times New Roman" panose="02020603050405020304" pitchFamily="18" charset="0"/>
              </a:rPr>
              <a:t>- Thông qua câu truyện trẻ hiểu luật giao thong, biết cách sang đường</a:t>
            </a:r>
          </a:p>
          <a:p>
            <a:endParaRPr lang="en-US" dirty="0"/>
          </a:p>
        </p:txBody>
      </p:sp>
      <p:sp>
        <p:nvSpPr>
          <p:cNvPr id="7" name="TextBox 6"/>
          <p:cNvSpPr txBox="1"/>
          <p:nvPr/>
        </p:nvSpPr>
        <p:spPr>
          <a:xfrm>
            <a:off x="1016620" y="3124200"/>
            <a:ext cx="7086600" cy="147732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2.Kỹ </a:t>
            </a:r>
            <a:r>
              <a:rPr lang="en-US" b="1" dirty="0" err="1">
                <a:latin typeface="Times New Roman" panose="02020603050405020304" pitchFamily="18" charset="0"/>
                <a:cs typeface="Times New Roman" panose="02020603050405020304" pitchFamily="18" charset="0"/>
              </a:rPr>
              <a:t>năng</a:t>
            </a:r>
            <a:r>
              <a:rPr lang="en-US" b="1"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a:t>
            </a:r>
            <a:r>
              <a:rPr lang="en-US" dirty="0">
                <a:latin typeface="Times New Roman" panose="02020603050405020304" pitchFamily="18" charset="0"/>
                <a:cs typeface="Times New Roman" panose="02020603050405020304" pitchFamily="18" charset="0"/>
              </a:rPr>
              <a:t> to, </a:t>
            </a:r>
            <a:r>
              <a:rPr lang="en-US" dirty="0" err="1">
                <a:latin typeface="Times New Roman" panose="02020603050405020304" pitchFamily="18" charset="0"/>
                <a:cs typeface="Times New Roman" panose="02020603050405020304" pitchFamily="18" charset="0"/>
              </a:rPr>
              <a:t>rõ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chuyện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endParaRPr lang="en-US" dirty="0">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990600" y="4612679"/>
            <a:ext cx="6705600" cy="1200329"/>
          </a:xfrm>
          <a:prstGeom prst="rect">
            <a:avLst/>
          </a:prstGeom>
          <a:noFill/>
        </p:spPr>
        <p:txBody>
          <a:bodyPr wrap="square" rtlCol="0">
            <a:spAutoFit/>
          </a:bodyPr>
          <a:lstStyle/>
          <a:p>
            <a:r>
              <a:rPr lang="en-US" b="1" dirty="0"/>
              <a:t>3</a:t>
            </a:r>
            <a:r>
              <a:rPr lang="en-US" b="1" dirty="0">
                <a:latin typeface="Times New Roman" panose="02020603050405020304" pitchFamily="18" charset="0"/>
                <a:cs typeface="Times New Roman" panose="02020603050405020304" pitchFamily="18" charset="0"/>
              </a:rPr>
              <a:t>.Thái </a:t>
            </a:r>
            <a:r>
              <a:rPr lang="en-US" b="1" dirty="0" err="1">
                <a:latin typeface="Times New Roman" panose="02020603050405020304" pitchFamily="18" charset="0"/>
                <a:cs typeface="Times New Roman" panose="02020603050405020304" pitchFamily="18" charset="0"/>
              </a:rPr>
              <a:t>độ</a:t>
            </a:r>
            <a:r>
              <a:rPr lang="en-US" b="1"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nghiêm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lệ</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748497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B4B51-0B96-D87D-A739-BAB56B18585B}"/>
            </a:ext>
          </a:extLst>
        </p:cNvPr>
        <p:cNvGrpSpPr/>
        <p:nvPr/>
      </p:nvGrpSpPr>
      <p:grpSpPr>
        <a:xfrm>
          <a:off x="0" y="0"/>
          <a:ext cx="0" cy="0"/>
          <a:chOff x="0" y="0"/>
          <a:chExt cx="0" cy="0"/>
        </a:xfrm>
      </p:grpSpPr>
      <p:pic>
        <p:nvPicPr>
          <p:cNvPr id="5122" name="Picture 2" descr="20+ hình nền Powerpoint màu hồng cute, đẹp nhất">
            <a:extLst>
              <a:ext uri="{FF2B5EF4-FFF2-40B4-BE49-F238E27FC236}">
                <a16:creationId xmlns:a16="http://schemas.microsoft.com/office/drawing/2014/main" id="{B187613D-8B59-0811-790F-8E41CEDFA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F1097BF-DBD8-2383-C8E9-0018BF2BE90B}"/>
              </a:ext>
            </a:extLst>
          </p:cNvPr>
          <p:cNvSpPr txBox="1"/>
          <p:nvPr/>
        </p:nvSpPr>
        <p:spPr>
          <a:xfrm>
            <a:off x="856880" y="1684834"/>
            <a:ext cx="7430239" cy="1754326"/>
          </a:xfrm>
          <a:prstGeom prst="rect">
            <a:avLst/>
          </a:prstGeom>
          <a:noFill/>
        </p:spPr>
        <p:txBody>
          <a:bodyPr wrap="none" rtlCol="0">
            <a:spAutoFit/>
          </a:bodyPr>
          <a:lstStyle/>
          <a:p>
            <a:pPr algn="ctr"/>
            <a:r>
              <a:rPr lang="en-US" sz="3600" b="1" u="sng" dirty="0">
                <a:solidFill>
                  <a:srgbClr val="0066FF"/>
                </a:solidFill>
                <a:latin typeface="Times New Roman" panose="02020603050405020304" pitchFamily="18" charset="0"/>
                <a:cs typeface="Times New Roman" panose="02020603050405020304" pitchFamily="18" charset="0"/>
              </a:rPr>
              <a:t>3.HĐ 3. </a:t>
            </a:r>
            <a:r>
              <a:rPr lang="en-US" sz="3600" b="1" u="sng" dirty="0" err="1">
                <a:solidFill>
                  <a:srgbClr val="0066FF"/>
                </a:solidFill>
                <a:latin typeface="Times New Roman" panose="02020603050405020304" pitchFamily="18" charset="0"/>
                <a:cs typeface="Times New Roman" panose="02020603050405020304" pitchFamily="18" charset="0"/>
              </a:rPr>
              <a:t>Kết</a:t>
            </a:r>
            <a:r>
              <a:rPr lang="en-US" sz="3600" b="1" u="sng" dirty="0">
                <a:solidFill>
                  <a:srgbClr val="0066FF"/>
                </a:solidFill>
                <a:latin typeface="Times New Roman" panose="02020603050405020304" pitchFamily="18" charset="0"/>
                <a:cs typeface="Times New Roman" panose="02020603050405020304" pitchFamily="18" charset="0"/>
              </a:rPr>
              <a:t> </a:t>
            </a:r>
            <a:r>
              <a:rPr lang="en-US" sz="3600" b="1" u="sng" dirty="0" err="1">
                <a:solidFill>
                  <a:srgbClr val="0066FF"/>
                </a:solidFill>
                <a:latin typeface="Times New Roman" panose="02020603050405020304" pitchFamily="18" charset="0"/>
                <a:cs typeface="Times New Roman" panose="02020603050405020304" pitchFamily="18" charset="0"/>
              </a:rPr>
              <a:t>thúc</a:t>
            </a:r>
            <a:r>
              <a:rPr lang="en-US" sz="3600" b="1" u="sng" dirty="0">
                <a:solidFill>
                  <a:srgbClr val="0066FF"/>
                </a:solidFill>
                <a:latin typeface="Times New Roman" panose="02020603050405020304" pitchFamily="18" charset="0"/>
                <a:cs typeface="Times New Roman" panose="02020603050405020304" pitchFamily="18" charset="0"/>
              </a:rPr>
              <a:t>:</a:t>
            </a:r>
          </a:p>
          <a:p>
            <a:pPr algn="ctr"/>
            <a:endParaRPr lang="en-US" sz="3600" dirty="0">
              <a:solidFill>
                <a:srgbClr val="0066FF"/>
              </a:solidFill>
              <a:latin typeface="Times New Roman" panose="02020603050405020304" pitchFamily="18" charset="0"/>
              <a:cs typeface="Times New Roman" panose="02020603050405020304" pitchFamily="18" charset="0"/>
            </a:endParaRPr>
          </a:p>
          <a:p>
            <a:pPr algn="ctr"/>
            <a:r>
              <a:rPr lang="en-US" sz="3600" dirty="0">
                <a:solidFill>
                  <a:srgbClr val="0066FF"/>
                </a:solidFill>
                <a:latin typeface="Times New Roman" panose="02020603050405020304" pitchFamily="18" charset="0"/>
                <a:cs typeface="Times New Roman" panose="02020603050405020304" pitchFamily="18" charset="0"/>
              </a:rPr>
              <a:t>- Cho </a:t>
            </a:r>
            <a:r>
              <a:rPr lang="en-US" sz="3600" dirty="0" err="1">
                <a:solidFill>
                  <a:srgbClr val="0066FF"/>
                </a:solidFill>
                <a:latin typeface="Times New Roman" panose="02020603050405020304" pitchFamily="18" charset="0"/>
                <a:cs typeface="Times New Roman" panose="02020603050405020304" pitchFamily="18" charset="0"/>
              </a:rPr>
              <a:t>trẻ</a:t>
            </a:r>
            <a:r>
              <a:rPr lang="en-US" sz="3600" dirty="0">
                <a:solidFill>
                  <a:srgbClr val="0066FF"/>
                </a:solidFill>
                <a:latin typeface="Times New Roman" panose="02020603050405020304" pitchFamily="18" charset="0"/>
                <a:cs typeface="Times New Roman" panose="02020603050405020304" pitchFamily="18" charset="0"/>
              </a:rPr>
              <a:t> </a:t>
            </a:r>
            <a:r>
              <a:rPr lang="en-US" sz="3600" dirty="0" err="1">
                <a:solidFill>
                  <a:srgbClr val="0066FF"/>
                </a:solidFill>
                <a:latin typeface="Times New Roman" panose="02020603050405020304" pitchFamily="18" charset="0"/>
                <a:cs typeface="Times New Roman" panose="02020603050405020304" pitchFamily="18" charset="0"/>
              </a:rPr>
              <a:t>hát</a:t>
            </a:r>
            <a:r>
              <a:rPr lang="en-US" sz="3600" dirty="0">
                <a:solidFill>
                  <a:srgbClr val="0066FF"/>
                </a:solidFill>
                <a:latin typeface="Times New Roman" panose="02020603050405020304" pitchFamily="18" charset="0"/>
                <a:cs typeface="Times New Roman" panose="02020603050405020304" pitchFamily="18" charset="0"/>
              </a:rPr>
              <a:t> </a:t>
            </a:r>
            <a:r>
              <a:rPr lang="en-US" sz="3600" dirty="0" err="1">
                <a:solidFill>
                  <a:srgbClr val="0066FF"/>
                </a:solidFill>
                <a:latin typeface="Times New Roman" panose="02020603050405020304" pitchFamily="18" charset="0"/>
                <a:cs typeface="Times New Roman" panose="02020603050405020304" pitchFamily="18" charset="0"/>
              </a:rPr>
              <a:t>cùng</a:t>
            </a:r>
            <a:r>
              <a:rPr lang="en-US" sz="3600" dirty="0">
                <a:solidFill>
                  <a:srgbClr val="0066FF"/>
                </a:solidFill>
                <a:latin typeface="Times New Roman" panose="02020603050405020304" pitchFamily="18" charset="0"/>
                <a:cs typeface="Times New Roman" panose="02020603050405020304" pitchFamily="18" charset="0"/>
              </a:rPr>
              <a:t> </a:t>
            </a:r>
            <a:r>
              <a:rPr lang="en-US" sz="3600" dirty="0" err="1">
                <a:solidFill>
                  <a:srgbClr val="0066FF"/>
                </a:solidFill>
                <a:latin typeface="Times New Roman" panose="02020603050405020304" pitchFamily="18" charset="0"/>
                <a:cs typeface="Times New Roman" panose="02020603050405020304" pitchFamily="18" charset="0"/>
              </a:rPr>
              <a:t>cô</a:t>
            </a:r>
            <a:r>
              <a:rPr lang="en-US" sz="3600" dirty="0">
                <a:solidFill>
                  <a:srgbClr val="0066FF"/>
                </a:solidFill>
                <a:latin typeface="Times New Roman" panose="02020603050405020304" pitchFamily="18" charset="0"/>
                <a:cs typeface="Times New Roman" panose="02020603050405020304" pitchFamily="18" charset="0"/>
              </a:rPr>
              <a:t> “ Em </a:t>
            </a:r>
            <a:r>
              <a:rPr lang="en-US" sz="3600" dirty="0" err="1">
                <a:solidFill>
                  <a:srgbClr val="0066FF"/>
                </a:solidFill>
                <a:latin typeface="Times New Roman" panose="02020603050405020304" pitchFamily="18" charset="0"/>
                <a:cs typeface="Times New Roman" panose="02020603050405020304" pitchFamily="18" charset="0"/>
              </a:rPr>
              <a:t>tập</a:t>
            </a:r>
            <a:r>
              <a:rPr lang="en-US" sz="3600" dirty="0">
                <a:solidFill>
                  <a:srgbClr val="0066FF"/>
                </a:solidFill>
                <a:latin typeface="Times New Roman" panose="02020603050405020304" pitchFamily="18" charset="0"/>
                <a:cs typeface="Times New Roman" panose="02020603050405020304" pitchFamily="18" charset="0"/>
              </a:rPr>
              <a:t> </a:t>
            </a:r>
            <a:r>
              <a:rPr lang="en-US" sz="3600" dirty="0" err="1">
                <a:solidFill>
                  <a:srgbClr val="0066FF"/>
                </a:solidFill>
                <a:latin typeface="Times New Roman" panose="02020603050405020304" pitchFamily="18" charset="0"/>
                <a:cs typeface="Times New Roman" panose="02020603050405020304" pitchFamily="18" charset="0"/>
              </a:rPr>
              <a:t>lái</a:t>
            </a:r>
            <a:r>
              <a:rPr lang="en-US" sz="3600" dirty="0">
                <a:solidFill>
                  <a:srgbClr val="0066FF"/>
                </a:solidFill>
                <a:latin typeface="Times New Roman" panose="02020603050405020304" pitchFamily="18" charset="0"/>
                <a:cs typeface="Times New Roman" panose="02020603050405020304" pitchFamily="18" charset="0"/>
              </a:rPr>
              <a:t> ô </a:t>
            </a:r>
            <a:r>
              <a:rPr lang="en-US" sz="3600" dirty="0" err="1">
                <a:solidFill>
                  <a:srgbClr val="0066FF"/>
                </a:solidFill>
                <a:latin typeface="Times New Roman" panose="02020603050405020304" pitchFamily="18" charset="0"/>
                <a:cs typeface="Times New Roman" panose="02020603050405020304" pitchFamily="18" charset="0"/>
              </a:rPr>
              <a:t>tô</a:t>
            </a:r>
            <a:r>
              <a:rPr lang="en-US" sz="3600" dirty="0">
                <a:solidFill>
                  <a:srgbClr val="0066FF"/>
                </a:solidFill>
                <a:latin typeface="Times New Roman" panose="02020603050405020304" pitchFamily="18" charset="0"/>
                <a:cs typeface="Times New Roman" panose="02020603050405020304" pitchFamily="18" charset="0"/>
              </a:rPr>
              <a:t>”</a:t>
            </a:r>
          </a:p>
        </p:txBody>
      </p:sp>
      <p:pic>
        <p:nvPicPr>
          <p:cNvPr id="2" name="Em Tập Lái Ô Tô - Bi Bo Bi Bo">
            <a:hlinkClick r:id="" action="ppaction://media"/>
            <a:extLst>
              <a:ext uri="{FF2B5EF4-FFF2-40B4-BE49-F238E27FC236}">
                <a16:creationId xmlns:a16="http://schemas.microsoft.com/office/drawing/2014/main" id="{CD926C99-5BB9-D2D7-E665-FD6353FBC7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640" y="6553200"/>
            <a:ext cx="487363" cy="487363"/>
          </a:xfrm>
          <a:prstGeom prst="rect">
            <a:avLst/>
          </a:prstGeom>
        </p:spPr>
      </p:pic>
    </p:spTree>
    <p:extLst>
      <p:ext uri="{BB962C8B-B14F-4D97-AF65-F5344CB8AC3E}">
        <p14:creationId xmlns:p14="http://schemas.microsoft.com/office/powerpoint/2010/main" val="400370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7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a:extLst>
            <a:ext uri="{FF2B5EF4-FFF2-40B4-BE49-F238E27FC236}">
              <a16:creationId xmlns:a16="http://schemas.microsoft.com/office/drawing/2014/main" id="{DB90B77F-39C2-D67D-64E8-65FAA19E204C}"/>
            </a:ext>
          </a:extLst>
        </p:cNvPr>
        <p:cNvGrpSpPr/>
        <p:nvPr/>
      </p:nvGrpSpPr>
      <p:grpSpPr>
        <a:xfrm>
          <a:off x="0" y="0"/>
          <a:ext cx="0" cy="0"/>
          <a:chOff x="0" y="0"/>
          <a:chExt cx="0" cy="0"/>
        </a:xfrm>
      </p:grpSpPr>
      <p:pic>
        <p:nvPicPr>
          <p:cNvPr id="3079" name="Picture 16" descr="729747d8za2kbusq">
            <a:extLst>
              <a:ext uri="{FF2B5EF4-FFF2-40B4-BE49-F238E27FC236}">
                <a16:creationId xmlns:a16="http://schemas.microsoft.com/office/drawing/2014/main" id="{A8ADEB6E-FFED-C6A4-DC6F-C4CAA1BF282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3" descr="659204qfhni5vgxw">
            <a:extLst>
              <a:ext uri="{FF2B5EF4-FFF2-40B4-BE49-F238E27FC236}">
                <a16:creationId xmlns:a16="http://schemas.microsoft.com/office/drawing/2014/main" id="{382BD065-5BD9-0EE0-751E-A43324600A9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V="1">
            <a:off x="1911804" y="-710204"/>
            <a:ext cx="838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 descr="659204qfhni5vgxw">
            <a:extLst>
              <a:ext uri="{FF2B5EF4-FFF2-40B4-BE49-F238E27FC236}">
                <a16:creationId xmlns:a16="http://schemas.microsoft.com/office/drawing/2014/main" id="{4EA6045D-EB2E-440C-C079-69CF983D89E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762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6" descr="659204qfhni5vgxw">
            <a:extLst>
              <a:ext uri="{FF2B5EF4-FFF2-40B4-BE49-F238E27FC236}">
                <a16:creationId xmlns:a16="http://schemas.microsoft.com/office/drawing/2014/main" id="{FE0BB10A-B8D6-EC10-73A7-3658B84CCD8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350000" y="-635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8" descr="729747d8za2kbusq">
            <a:extLst>
              <a:ext uri="{FF2B5EF4-FFF2-40B4-BE49-F238E27FC236}">
                <a16:creationId xmlns:a16="http://schemas.microsoft.com/office/drawing/2014/main" id="{91CA4B4A-0C32-F826-C237-11ACE9F74A6F}"/>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67650" y="0"/>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7" descr="659204qfhni5vgxw">
            <a:extLst>
              <a:ext uri="{FF2B5EF4-FFF2-40B4-BE49-F238E27FC236}">
                <a16:creationId xmlns:a16="http://schemas.microsoft.com/office/drawing/2014/main" id="{62AE61DA-9DB5-7037-EB3C-9B7BAF5576C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331200" y="762000"/>
            <a:ext cx="81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5" descr="659204qfhni5vgxw">
            <a:extLst>
              <a:ext uri="{FF2B5EF4-FFF2-40B4-BE49-F238E27FC236}">
                <a16:creationId xmlns:a16="http://schemas.microsoft.com/office/drawing/2014/main" id="{805365F3-393C-3538-E932-3F6217F002B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a:off x="0" y="3810000"/>
            <a:ext cx="73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7" descr="729747d8za2kbusq">
            <a:extLst>
              <a:ext uri="{FF2B5EF4-FFF2-40B4-BE49-F238E27FC236}">
                <a16:creationId xmlns:a16="http://schemas.microsoft.com/office/drawing/2014/main" id="{FEF385C5-87CB-948B-9C2A-A9DDABEEB94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6067425"/>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4" descr="659204qfhni5vgxw">
            <a:extLst>
              <a:ext uri="{FF2B5EF4-FFF2-40B4-BE49-F238E27FC236}">
                <a16:creationId xmlns:a16="http://schemas.microsoft.com/office/drawing/2014/main" id="{E63B7517-917A-D7E6-B464-834C0F9B3AE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930400" y="5207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8" descr="659204qfhni5vgxw">
            <a:extLst>
              <a:ext uri="{FF2B5EF4-FFF2-40B4-BE49-F238E27FC236}">
                <a16:creationId xmlns:a16="http://schemas.microsoft.com/office/drawing/2014/main" id="{B1270E25-5A42-7399-09F9-C178D40D904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flipV="1">
            <a:off x="6629400" y="5334000"/>
            <a:ext cx="76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0" descr="729747d8za2kbusq">
            <a:extLst>
              <a:ext uri="{FF2B5EF4-FFF2-40B4-BE49-F238E27FC236}">
                <a16:creationId xmlns:a16="http://schemas.microsoft.com/office/drawing/2014/main" id="{DEB07165-B25D-0762-1D20-C6E06BD01C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67650" y="6067425"/>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9" descr="659204qfhni5vgxw">
            <a:extLst>
              <a:ext uri="{FF2B5EF4-FFF2-40B4-BE49-F238E27FC236}">
                <a16:creationId xmlns:a16="http://schemas.microsoft.com/office/drawing/2014/main" id="{C1D14D64-39CA-6484-6544-4226620CCED7}"/>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8280400" y="3276600"/>
            <a:ext cx="863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0" descr="729747d8za2kbusq">
            <a:extLst>
              <a:ext uri="{FF2B5EF4-FFF2-40B4-BE49-F238E27FC236}">
                <a16:creationId xmlns:a16="http://schemas.microsoft.com/office/drawing/2014/main" id="{66D3312A-9C68-197F-B3D6-770A8EAE7BE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6067425"/>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5" name="WordArt 26">
            <a:extLst>
              <a:ext uri="{FF2B5EF4-FFF2-40B4-BE49-F238E27FC236}">
                <a16:creationId xmlns:a16="http://schemas.microsoft.com/office/drawing/2014/main" id="{862331E4-C3E5-7386-4C48-125FCA9C1ED5}"/>
              </a:ext>
            </a:extLst>
          </p:cNvPr>
          <p:cNvSpPr>
            <a:spLocks noChangeArrowheads="1" noChangeShapeType="1" noTextEdit="1"/>
          </p:cNvSpPr>
          <p:nvPr/>
        </p:nvSpPr>
        <p:spPr bwMode="auto">
          <a:xfrm>
            <a:off x="868654" y="2865439"/>
            <a:ext cx="7219950" cy="1238250"/>
          </a:xfrm>
          <a:prstGeom prst="rect">
            <a:avLst/>
          </a:prstGeom>
        </p:spPr>
        <p:txBody>
          <a:bodyPr spcFirstLastPara="1" wrap="none" fromWordArt="1">
            <a:prstTxWarp prst="textArchUp">
              <a:avLst>
                <a:gd name="adj" fmla="val 10800000"/>
              </a:avLst>
            </a:prstTxWarp>
          </a:bodyPr>
          <a:lstStyle/>
          <a:p>
            <a:pPr algn="ctr"/>
            <a:endParaRPr lang="en-US" sz="3600" kern="10" dirty="0">
              <a:ln w="9525">
                <a:solidFill>
                  <a:srgbClr val="000000"/>
                </a:solidFill>
                <a:round/>
                <a:headEnd/>
                <a:tailEnd/>
              </a:ln>
              <a:solidFill>
                <a:srgbClr val="FF0000"/>
              </a:solidFill>
              <a:latin typeface="Times New Romanh"/>
            </a:endParaRPr>
          </a:p>
        </p:txBody>
      </p:sp>
      <p:sp>
        <p:nvSpPr>
          <p:cNvPr id="8" name="TextBox 7">
            <a:extLst>
              <a:ext uri="{FF2B5EF4-FFF2-40B4-BE49-F238E27FC236}">
                <a16:creationId xmlns:a16="http://schemas.microsoft.com/office/drawing/2014/main" id="{B7CF8B37-7526-5A70-7729-CF4A542EEAEE}"/>
              </a:ext>
            </a:extLst>
          </p:cNvPr>
          <p:cNvSpPr txBox="1"/>
          <p:nvPr/>
        </p:nvSpPr>
        <p:spPr>
          <a:xfrm>
            <a:off x="1505712" y="1736647"/>
            <a:ext cx="6132576" cy="1846659"/>
          </a:xfrm>
          <a:prstGeom prst="rect">
            <a:avLst/>
          </a:prstGeom>
          <a:noFill/>
        </p:spPr>
        <p:txBody>
          <a:bodyPr wrap="none" rtlCol="0">
            <a:spAutoFit/>
          </a:bodyPr>
          <a:lstStyle/>
          <a:p>
            <a:pPr algn="ctr"/>
            <a:r>
              <a:rPr lang="en-US" sz="3200" b="1" u="sng" dirty="0">
                <a:solidFill>
                  <a:srgbClr val="FF0000"/>
                </a:solidFill>
                <a:latin typeface="Times New Roman" panose="02020603050405020304" pitchFamily="18" charset="0"/>
                <a:cs typeface="Times New Roman" panose="02020603050405020304" pitchFamily="18" charset="0"/>
              </a:rPr>
              <a:t>1.HĐ 1. </a:t>
            </a:r>
            <a:r>
              <a:rPr lang="en-US" sz="3200" b="1" u="sng" dirty="0" err="1">
                <a:solidFill>
                  <a:srgbClr val="FF0000"/>
                </a:solidFill>
                <a:latin typeface="Times New Roman" panose="02020603050405020304" pitchFamily="18" charset="0"/>
                <a:cs typeface="Times New Roman" panose="02020603050405020304" pitchFamily="18" charset="0"/>
              </a:rPr>
              <a:t>Ổn</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định</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tổ</a:t>
            </a:r>
            <a:r>
              <a:rPr lang="en-US" sz="3200" b="1" u="sng"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chức</a:t>
            </a:r>
            <a:endParaRPr lang="en-US" sz="3200" b="1" u="sng" dirty="0">
              <a:solidFill>
                <a:srgbClr val="FF0000"/>
              </a:solidFill>
              <a:latin typeface="Times New Roman" panose="02020603050405020304" pitchFamily="18" charset="0"/>
              <a:cs typeface="Times New Roman" panose="02020603050405020304" pitchFamily="18" charset="0"/>
            </a:endParaRPr>
          </a:p>
          <a:p>
            <a:pPr algn="ctr"/>
            <a:endParaRPr lang="en-US" sz="3200" dirty="0">
              <a:latin typeface="Times New Roman" panose="02020603050405020304" pitchFamily="18" charset="0"/>
              <a:cs typeface="Times New Roman" panose="02020603050405020304" pitchFamily="18" charset="0"/>
            </a:endParaRPr>
          </a:p>
          <a:p>
            <a:pPr algn="ct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trẻ</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Đèn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xanh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đèn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đỏ</a:t>
            </a:r>
            <a:r>
              <a:rPr lang="en-US" sz="3200" dirty="0">
                <a:solidFill>
                  <a:srgbClr val="FF0000"/>
                </a:solidFill>
                <a:latin typeface="Times New Roman" panose="02020603050405020304" pitchFamily="18" charset="0"/>
                <a:cs typeface="Times New Roman" panose="02020603050405020304" pitchFamily="18" charset="0"/>
              </a:rPr>
              <a:t>”</a:t>
            </a:r>
          </a:p>
          <a:p>
            <a:endParaRPr lang="en-US" dirty="0"/>
          </a:p>
        </p:txBody>
      </p:sp>
      <p:pic>
        <p:nvPicPr>
          <p:cNvPr id="9" name="Đèn Xanh Đèn Đỏ - Bài hát thiếu nhi vui nhộn cho trẻ mầm non">
            <a:hlinkClick r:id="" action="ppaction://media"/>
            <a:extLst>
              <a:ext uri="{FF2B5EF4-FFF2-40B4-BE49-F238E27FC236}">
                <a16:creationId xmlns:a16="http://schemas.microsoft.com/office/drawing/2014/main" id="{93030225-504F-6C53-2AA6-8EDCEE72F0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231" y="6350000"/>
            <a:ext cx="487363" cy="487363"/>
          </a:xfrm>
          <a:prstGeom prst="rect">
            <a:avLst/>
          </a:prstGeom>
        </p:spPr>
      </p:pic>
    </p:spTree>
    <p:extLst>
      <p:ext uri="{BB962C8B-B14F-4D97-AF65-F5344CB8AC3E}">
        <p14:creationId xmlns:p14="http://schemas.microsoft.com/office/powerpoint/2010/main" val="2005897033"/>
      </p:ext>
    </p:extLst>
  </p:cSld>
  <p:clrMapOvr>
    <a:masterClrMapping/>
  </p:clrMapOvr>
  <p:transition>
    <p:sndAc>
      <p:stSnd>
        <p:snd r:embed="rId4" name="j0214098.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Tóm Tắt Memphis Khung Viền Khung Hình Học, Memphis, Hình Học,  Khung Background Vector để tải xuống miễn phí - Pngtree">
            <a:extLst>
              <a:ext uri="{FF2B5EF4-FFF2-40B4-BE49-F238E27FC236}">
                <a16:creationId xmlns:a16="http://schemas.microsoft.com/office/drawing/2014/main" id="{29EF1761-F39E-D31E-5313-C151A133C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66AE97-1F50-6DED-2F50-CC5BD25C87BB}"/>
              </a:ext>
            </a:extLst>
          </p:cNvPr>
          <p:cNvSpPr txBox="1"/>
          <p:nvPr/>
        </p:nvSpPr>
        <p:spPr>
          <a:xfrm>
            <a:off x="2246684" y="1515855"/>
            <a:ext cx="5205271" cy="584775"/>
          </a:xfrm>
          <a:prstGeom prst="rect">
            <a:avLst/>
          </a:prstGeom>
          <a:noFill/>
        </p:spPr>
        <p:txBody>
          <a:bodyPr wrap="none" rtlCol="0">
            <a:spAutoFit/>
          </a:bodyPr>
          <a:lstStyle/>
          <a:p>
            <a:r>
              <a:rPr lang="en-US" sz="3200" b="1" dirty="0">
                <a:solidFill>
                  <a:srgbClr val="0099CC"/>
                </a:solidFill>
                <a:latin typeface="Times New Roman" panose="02020603050405020304" pitchFamily="18" charset="0"/>
                <a:cs typeface="Times New Roman" panose="02020603050405020304" pitchFamily="18" charset="0"/>
              </a:rPr>
              <a:t>- Các con </a:t>
            </a:r>
            <a:r>
              <a:rPr lang="en-US" sz="3200" b="1" dirty="0" err="1">
                <a:solidFill>
                  <a:srgbClr val="0099CC"/>
                </a:solidFill>
                <a:latin typeface="Times New Roman" panose="02020603050405020304" pitchFamily="18" charset="0"/>
                <a:cs typeface="Times New Roman" panose="02020603050405020304" pitchFamily="18" charset="0"/>
              </a:rPr>
              <a:t>vừa</a:t>
            </a:r>
            <a:r>
              <a:rPr lang="en-US" sz="3200" b="1" dirty="0">
                <a:solidFill>
                  <a:srgbClr val="0099CC"/>
                </a:solidFill>
                <a:latin typeface="Times New Roman" panose="02020603050405020304" pitchFamily="18" charset="0"/>
                <a:cs typeface="Times New Roman" panose="02020603050405020304" pitchFamily="18" charset="0"/>
              </a:rPr>
              <a:t> </a:t>
            </a:r>
            <a:r>
              <a:rPr lang="en-US" sz="3200" b="1" dirty="0" err="1">
                <a:solidFill>
                  <a:srgbClr val="0099CC"/>
                </a:solidFill>
                <a:latin typeface="Times New Roman" panose="02020603050405020304" pitchFamily="18" charset="0"/>
                <a:cs typeface="Times New Roman" panose="02020603050405020304" pitchFamily="18" charset="0"/>
              </a:rPr>
              <a:t>hát</a:t>
            </a:r>
            <a:r>
              <a:rPr lang="en-US" sz="3200" b="1" dirty="0">
                <a:solidFill>
                  <a:srgbClr val="0099CC"/>
                </a:solidFill>
                <a:latin typeface="Times New Roman" panose="02020603050405020304" pitchFamily="18" charset="0"/>
                <a:cs typeface="Times New Roman" panose="02020603050405020304" pitchFamily="18" charset="0"/>
              </a:rPr>
              <a:t> </a:t>
            </a:r>
            <a:r>
              <a:rPr lang="en-US" sz="3200" b="1" dirty="0" err="1">
                <a:solidFill>
                  <a:srgbClr val="0099CC"/>
                </a:solidFill>
                <a:latin typeface="Times New Roman" panose="02020603050405020304" pitchFamily="18" charset="0"/>
                <a:cs typeface="Times New Roman" panose="02020603050405020304" pitchFamily="18" charset="0"/>
              </a:rPr>
              <a:t>bài</a:t>
            </a:r>
            <a:r>
              <a:rPr lang="en-US" sz="3200" b="1" dirty="0">
                <a:solidFill>
                  <a:srgbClr val="0099CC"/>
                </a:solidFill>
                <a:latin typeface="Times New Roman" panose="02020603050405020304" pitchFamily="18" charset="0"/>
                <a:cs typeface="Times New Roman" panose="02020603050405020304" pitchFamily="18" charset="0"/>
              </a:rPr>
              <a:t> </a:t>
            </a:r>
            <a:r>
              <a:rPr lang="en-US" sz="3200" b="1" dirty="0" err="1">
                <a:solidFill>
                  <a:srgbClr val="0099CC"/>
                </a:solidFill>
                <a:latin typeface="Times New Roman" panose="02020603050405020304" pitchFamily="18" charset="0"/>
                <a:cs typeface="Times New Roman" panose="02020603050405020304" pitchFamily="18" charset="0"/>
              </a:rPr>
              <a:t>hát</a:t>
            </a:r>
            <a:r>
              <a:rPr lang="en-US" sz="3200" b="1" dirty="0">
                <a:solidFill>
                  <a:srgbClr val="0099CC"/>
                </a:solidFill>
                <a:latin typeface="Times New Roman" panose="02020603050405020304" pitchFamily="18" charset="0"/>
                <a:cs typeface="Times New Roman" panose="02020603050405020304" pitchFamily="18" charset="0"/>
              </a:rPr>
              <a:t> </a:t>
            </a:r>
            <a:r>
              <a:rPr lang="en-US" sz="3200" b="1" dirty="0" err="1">
                <a:solidFill>
                  <a:srgbClr val="0099CC"/>
                </a:solidFill>
                <a:latin typeface="Times New Roman" panose="02020603050405020304" pitchFamily="18" charset="0"/>
                <a:cs typeface="Times New Roman" panose="02020603050405020304" pitchFamily="18" charset="0"/>
              </a:rPr>
              <a:t>gì</a:t>
            </a:r>
            <a:r>
              <a:rPr lang="en-US" sz="3200" b="1" dirty="0">
                <a:solidFill>
                  <a:srgbClr val="0099CC"/>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4060842E-5339-A79C-CBC6-F1F235BDB850}"/>
              </a:ext>
            </a:extLst>
          </p:cNvPr>
          <p:cNvSpPr txBox="1"/>
          <p:nvPr/>
        </p:nvSpPr>
        <p:spPr>
          <a:xfrm>
            <a:off x="2057400" y="2362200"/>
            <a:ext cx="5569153" cy="584775"/>
          </a:xfrm>
          <a:prstGeom prst="rect">
            <a:avLst/>
          </a:prstGeom>
          <a:noFill/>
        </p:spPr>
        <p:txBody>
          <a:bodyPr wrap="none" rtlCol="0">
            <a:spAutoFit/>
          </a:bodyPr>
          <a:lstStyle/>
          <a:p>
            <a:r>
              <a:rPr lang="vi-VN" sz="3200" b="1" dirty="0">
                <a:solidFill>
                  <a:srgbClr val="0099CC"/>
                </a:solidFill>
                <a:latin typeface="Times New Roman" panose="02020603050405020304" pitchFamily="18" charset="0"/>
                <a:cs typeface="Times New Roman" panose="02020603050405020304" pitchFamily="18" charset="0"/>
              </a:rPr>
              <a:t>-</a:t>
            </a:r>
            <a:r>
              <a:rPr lang="en-US" sz="3200" b="1" dirty="0">
                <a:solidFill>
                  <a:srgbClr val="0099CC"/>
                </a:solidFill>
                <a:latin typeface="Times New Roman" panose="02020603050405020304" pitchFamily="18" charset="0"/>
                <a:cs typeface="Times New Roman" panose="02020603050405020304" pitchFamily="18" charset="0"/>
              </a:rPr>
              <a:t> </a:t>
            </a:r>
            <a:r>
              <a:rPr lang="vi-VN" sz="3200" b="1" dirty="0">
                <a:solidFill>
                  <a:srgbClr val="0099CC"/>
                </a:solidFill>
                <a:latin typeface="Times New Roman" panose="02020603050405020304" pitchFamily="18" charset="0"/>
                <a:cs typeface="Times New Roman" panose="02020603050405020304" pitchFamily="18" charset="0"/>
              </a:rPr>
              <a:t>Đèn đỏ thì có được đi không?</a:t>
            </a:r>
            <a:endParaRPr lang="en-US" sz="3200" b="1" dirty="0">
              <a:solidFill>
                <a:srgbClr val="0099CC"/>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410221F-8BDD-230F-0510-E8F7FAFB477C}"/>
              </a:ext>
            </a:extLst>
          </p:cNvPr>
          <p:cNvSpPr txBox="1"/>
          <p:nvPr/>
        </p:nvSpPr>
        <p:spPr>
          <a:xfrm>
            <a:off x="2362772" y="3429000"/>
            <a:ext cx="5173211" cy="584775"/>
          </a:xfrm>
          <a:prstGeom prst="rect">
            <a:avLst/>
          </a:prstGeom>
          <a:noFill/>
        </p:spPr>
        <p:txBody>
          <a:bodyPr wrap="none" rtlCol="0">
            <a:spAutoFit/>
          </a:bodyPr>
          <a:lstStyle/>
          <a:p>
            <a:r>
              <a:rPr lang="en-US" sz="3200" b="1" dirty="0">
                <a:solidFill>
                  <a:srgbClr val="0099CC"/>
                </a:solidFill>
                <a:latin typeface="Times New Roman" panose="02020603050405020304" pitchFamily="18" charset="0"/>
                <a:cs typeface="Times New Roman" panose="02020603050405020304" pitchFamily="18" charset="0"/>
              </a:rPr>
              <a:t>- </a:t>
            </a:r>
            <a:r>
              <a:rPr lang="en-US" sz="3200" b="1" dirty="0" err="1">
                <a:solidFill>
                  <a:srgbClr val="0099CC"/>
                </a:solidFill>
                <a:latin typeface="Times New Roman" panose="02020603050405020304" pitchFamily="18" charset="0"/>
                <a:cs typeface="Times New Roman" panose="02020603050405020304" pitchFamily="18" charset="0"/>
              </a:rPr>
              <a:t>Đèn</a:t>
            </a:r>
            <a:r>
              <a:rPr lang="en-US" sz="3200" b="1" dirty="0">
                <a:solidFill>
                  <a:srgbClr val="0099CC"/>
                </a:solidFill>
                <a:latin typeface="Times New Roman" panose="02020603050405020304" pitchFamily="18" charset="0"/>
                <a:cs typeface="Times New Roman" panose="02020603050405020304" pitchFamily="18" charset="0"/>
              </a:rPr>
              <a:t> </a:t>
            </a:r>
            <a:r>
              <a:rPr lang="en-US" sz="3200" b="1" dirty="0" err="1">
                <a:solidFill>
                  <a:srgbClr val="0099CC"/>
                </a:solidFill>
                <a:latin typeface="Times New Roman" panose="02020603050405020304" pitchFamily="18" charset="0"/>
                <a:cs typeface="Times New Roman" panose="02020603050405020304" pitchFamily="18" charset="0"/>
              </a:rPr>
              <a:t>gì</a:t>
            </a:r>
            <a:r>
              <a:rPr lang="en-US" sz="3200" b="1" dirty="0">
                <a:solidFill>
                  <a:srgbClr val="0099CC"/>
                </a:solidFill>
                <a:latin typeface="Times New Roman" panose="02020603050405020304" pitchFamily="18" charset="0"/>
                <a:cs typeface="Times New Roman" panose="02020603050405020304" pitchFamily="18" charset="0"/>
              </a:rPr>
              <a:t> </a:t>
            </a:r>
            <a:r>
              <a:rPr lang="en-US" sz="3200" b="1" dirty="0" err="1">
                <a:solidFill>
                  <a:srgbClr val="0099CC"/>
                </a:solidFill>
                <a:latin typeface="Times New Roman" panose="02020603050405020304" pitchFamily="18" charset="0"/>
                <a:cs typeface="Times New Roman" panose="02020603050405020304" pitchFamily="18" charset="0"/>
              </a:rPr>
              <a:t>chúng</a:t>
            </a:r>
            <a:r>
              <a:rPr lang="en-US" sz="3200" b="1" dirty="0">
                <a:solidFill>
                  <a:srgbClr val="0099CC"/>
                </a:solidFill>
                <a:latin typeface="Times New Roman" panose="02020603050405020304" pitchFamily="18" charset="0"/>
                <a:cs typeface="Times New Roman" panose="02020603050405020304" pitchFamily="18" charset="0"/>
              </a:rPr>
              <a:t> </a:t>
            </a:r>
            <a:r>
              <a:rPr lang="en-US" sz="3200" b="1" dirty="0" err="1">
                <a:solidFill>
                  <a:srgbClr val="0099CC"/>
                </a:solidFill>
                <a:latin typeface="Times New Roman" panose="02020603050405020304" pitchFamily="18" charset="0"/>
                <a:cs typeface="Times New Roman" panose="02020603050405020304" pitchFamily="18" charset="0"/>
              </a:rPr>
              <a:t>mình</a:t>
            </a:r>
            <a:r>
              <a:rPr lang="en-US" sz="3200" b="1" dirty="0">
                <a:solidFill>
                  <a:srgbClr val="0099CC"/>
                </a:solidFill>
                <a:latin typeface="Times New Roman" panose="02020603050405020304" pitchFamily="18" charset="0"/>
                <a:cs typeface="Times New Roman" panose="02020603050405020304" pitchFamily="18" charset="0"/>
              </a:rPr>
              <a:t> </a:t>
            </a:r>
            <a:r>
              <a:rPr lang="en-US" sz="3200" b="1" dirty="0" err="1">
                <a:solidFill>
                  <a:srgbClr val="0099CC"/>
                </a:solidFill>
                <a:latin typeface="Times New Roman" panose="02020603050405020304" pitchFamily="18" charset="0"/>
                <a:cs typeface="Times New Roman" panose="02020603050405020304" pitchFamily="18" charset="0"/>
              </a:rPr>
              <a:t>mới</a:t>
            </a:r>
            <a:r>
              <a:rPr lang="en-US" sz="3200" b="1" dirty="0">
                <a:solidFill>
                  <a:srgbClr val="0099CC"/>
                </a:solidFill>
                <a:latin typeface="Times New Roman" panose="02020603050405020304" pitchFamily="18" charset="0"/>
                <a:cs typeface="Times New Roman" panose="02020603050405020304" pitchFamily="18" charset="0"/>
              </a:rPr>
              <a:t> </a:t>
            </a:r>
            <a:r>
              <a:rPr lang="en-US" sz="3200" b="1" dirty="0" err="1">
                <a:solidFill>
                  <a:srgbClr val="0099CC"/>
                </a:solidFill>
                <a:latin typeface="Times New Roman" panose="02020603050405020304" pitchFamily="18" charset="0"/>
                <a:cs typeface="Times New Roman" panose="02020603050405020304" pitchFamily="18" charset="0"/>
              </a:rPr>
              <a:t>đi</a:t>
            </a:r>
            <a:r>
              <a:rPr lang="en-US" sz="3200" b="1" dirty="0">
                <a:solidFill>
                  <a:srgbClr val="0099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7744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a:extLst>
            <a:ext uri="{FF2B5EF4-FFF2-40B4-BE49-F238E27FC236}">
              <a16:creationId xmlns:a16="http://schemas.microsoft.com/office/drawing/2014/main" id="{C3EE8FF3-5884-3BEE-BE35-2F3161E2853E}"/>
            </a:ext>
          </a:extLst>
        </p:cNvPr>
        <p:cNvGrpSpPr/>
        <p:nvPr/>
      </p:nvGrpSpPr>
      <p:grpSpPr>
        <a:xfrm>
          <a:off x="0" y="0"/>
          <a:ext cx="0" cy="0"/>
          <a:chOff x="0" y="0"/>
          <a:chExt cx="0" cy="0"/>
        </a:xfrm>
      </p:grpSpPr>
      <p:pic>
        <p:nvPicPr>
          <p:cNvPr id="3079" name="Picture 16" descr="729747d8za2kbusq">
            <a:extLst>
              <a:ext uri="{FF2B5EF4-FFF2-40B4-BE49-F238E27FC236}">
                <a16:creationId xmlns:a16="http://schemas.microsoft.com/office/drawing/2014/main" id="{6224B0CC-E28F-557E-0E46-61C11DA8267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3" descr="659204qfhni5vgxw">
            <a:extLst>
              <a:ext uri="{FF2B5EF4-FFF2-40B4-BE49-F238E27FC236}">
                <a16:creationId xmlns:a16="http://schemas.microsoft.com/office/drawing/2014/main" id="{953466D4-0E96-2D67-4339-C008221900F1}"/>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V="1">
            <a:off x="1911804" y="-710204"/>
            <a:ext cx="838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 descr="659204qfhni5vgxw">
            <a:extLst>
              <a:ext uri="{FF2B5EF4-FFF2-40B4-BE49-F238E27FC236}">
                <a16:creationId xmlns:a16="http://schemas.microsoft.com/office/drawing/2014/main" id="{A0592049-4893-9E07-1781-6FE7BB2E8F4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762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6" descr="659204qfhni5vgxw">
            <a:extLst>
              <a:ext uri="{FF2B5EF4-FFF2-40B4-BE49-F238E27FC236}">
                <a16:creationId xmlns:a16="http://schemas.microsoft.com/office/drawing/2014/main" id="{EF662659-2FFE-27B3-2EEE-86E5B309C64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350000" y="-635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8" descr="729747d8za2kbusq">
            <a:extLst>
              <a:ext uri="{FF2B5EF4-FFF2-40B4-BE49-F238E27FC236}">
                <a16:creationId xmlns:a16="http://schemas.microsoft.com/office/drawing/2014/main" id="{BEAF9A1C-783A-3428-7787-6184684538B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67650" y="0"/>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7" descr="659204qfhni5vgxw">
            <a:extLst>
              <a:ext uri="{FF2B5EF4-FFF2-40B4-BE49-F238E27FC236}">
                <a16:creationId xmlns:a16="http://schemas.microsoft.com/office/drawing/2014/main" id="{E84B9C46-0952-2EF2-8CE3-AD7AB6283A9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331200" y="762000"/>
            <a:ext cx="81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5" descr="659204qfhni5vgxw">
            <a:extLst>
              <a:ext uri="{FF2B5EF4-FFF2-40B4-BE49-F238E27FC236}">
                <a16:creationId xmlns:a16="http://schemas.microsoft.com/office/drawing/2014/main" id="{E0E4307A-73F5-B835-5302-9670224E760F}"/>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a:off x="0" y="3810000"/>
            <a:ext cx="73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7" descr="729747d8za2kbusq">
            <a:extLst>
              <a:ext uri="{FF2B5EF4-FFF2-40B4-BE49-F238E27FC236}">
                <a16:creationId xmlns:a16="http://schemas.microsoft.com/office/drawing/2014/main" id="{C5E4C47A-C8D5-910C-0E99-8F381CD466B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6067425"/>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4" descr="659204qfhni5vgxw">
            <a:extLst>
              <a:ext uri="{FF2B5EF4-FFF2-40B4-BE49-F238E27FC236}">
                <a16:creationId xmlns:a16="http://schemas.microsoft.com/office/drawing/2014/main" id="{B4CCBD0B-0AD9-E077-29AE-8C3DFDDDE60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930400" y="5207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8" descr="659204qfhni5vgxw">
            <a:extLst>
              <a:ext uri="{FF2B5EF4-FFF2-40B4-BE49-F238E27FC236}">
                <a16:creationId xmlns:a16="http://schemas.microsoft.com/office/drawing/2014/main" id="{E0B4AE1F-27E5-DF4C-B198-BE02BA6BAFF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flipV="1">
            <a:off x="6629400" y="5334000"/>
            <a:ext cx="76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0" descr="729747d8za2kbusq">
            <a:extLst>
              <a:ext uri="{FF2B5EF4-FFF2-40B4-BE49-F238E27FC236}">
                <a16:creationId xmlns:a16="http://schemas.microsoft.com/office/drawing/2014/main" id="{1124E181-CC68-962A-4068-87365C3127A1}"/>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67650" y="6067425"/>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9" descr="659204qfhni5vgxw">
            <a:extLst>
              <a:ext uri="{FF2B5EF4-FFF2-40B4-BE49-F238E27FC236}">
                <a16:creationId xmlns:a16="http://schemas.microsoft.com/office/drawing/2014/main" id="{3F826366-ABA2-F17F-A10A-774421564AD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8280400" y="3276600"/>
            <a:ext cx="863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0" descr="729747d8za2kbusq">
            <a:extLst>
              <a:ext uri="{FF2B5EF4-FFF2-40B4-BE49-F238E27FC236}">
                <a16:creationId xmlns:a16="http://schemas.microsoft.com/office/drawing/2014/main" id="{716CB199-394C-E5FC-687D-1731123F9E6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6067425"/>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5" name="WordArt 26">
            <a:extLst>
              <a:ext uri="{FF2B5EF4-FFF2-40B4-BE49-F238E27FC236}">
                <a16:creationId xmlns:a16="http://schemas.microsoft.com/office/drawing/2014/main" id="{045F9526-31FC-206E-1A8B-33AAA1B89569}"/>
              </a:ext>
            </a:extLst>
          </p:cNvPr>
          <p:cNvSpPr>
            <a:spLocks noChangeArrowheads="1" noChangeShapeType="1" noTextEdit="1"/>
          </p:cNvSpPr>
          <p:nvPr/>
        </p:nvSpPr>
        <p:spPr bwMode="auto">
          <a:xfrm>
            <a:off x="868654" y="2865439"/>
            <a:ext cx="7219950" cy="1238250"/>
          </a:xfrm>
          <a:prstGeom prst="rect">
            <a:avLst/>
          </a:prstGeom>
        </p:spPr>
        <p:txBody>
          <a:bodyPr spcFirstLastPara="1" wrap="none" fromWordArt="1">
            <a:prstTxWarp prst="textArchUp">
              <a:avLst>
                <a:gd name="adj" fmla="val 10800000"/>
              </a:avLst>
            </a:prstTxWarp>
          </a:bodyPr>
          <a:lstStyle/>
          <a:p>
            <a:pPr algn="ctr"/>
            <a:endParaRPr lang="en-US" sz="3600" kern="10" dirty="0">
              <a:ln w="9525">
                <a:solidFill>
                  <a:srgbClr val="000000"/>
                </a:solidFill>
                <a:round/>
                <a:headEnd/>
                <a:tailEnd/>
              </a:ln>
              <a:solidFill>
                <a:srgbClr val="FF0000"/>
              </a:solidFill>
              <a:latin typeface="Times New Romanh"/>
            </a:endParaRPr>
          </a:p>
        </p:txBody>
      </p:sp>
      <p:sp>
        <p:nvSpPr>
          <p:cNvPr id="8" name="TextBox 7">
            <a:extLst>
              <a:ext uri="{FF2B5EF4-FFF2-40B4-BE49-F238E27FC236}">
                <a16:creationId xmlns:a16="http://schemas.microsoft.com/office/drawing/2014/main" id="{D994E8E5-FD74-0F8C-6D50-5069F00205B4}"/>
              </a:ext>
            </a:extLst>
          </p:cNvPr>
          <p:cNvSpPr txBox="1"/>
          <p:nvPr/>
        </p:nvSpPr>
        <p:spPr>
          <a:xfrm>
            <a:off x="638175" y="1391721"/>
            <a:ext cx="7950199" cy="2831544"/>
          </a:xfrm>
          <a:prstGeom prst="rect">
            <a:avLst/>
          </a:prstGeom>
          <a:noFill/>
        </p:spPr>
        <p:txBody>
          <a:bodyPr wrap="square" rtlCol="0">
            <a:spAutoFit/>
          </a:bodyPr>
          <a:lstStyle/>
          <a:p>
            <a:pPr algn="ctr"/>
            <a:r>
              <a:rPr lang="en-US" sz="3200" b="1" u="sng" dirty="0">
                <a:solidFill>
                  <a:srgbClr val="FF0000"/>
                </a:solidFill>
                <a:latin typeface="Times New Roman" panose="02020603050405020304" pitchFamily="18" charset="0"/>
                <a:cs typeface="Times New Roman" panose="02020603050405020304" pitchFamily="18" charset="0"/>
              </a:rPr>
              <a:t>2.HĐ 2. </a:t>
            </a:r>
            <a:r>
              <a:rPr lang="en-US" sz="3200" b="1" u="sng" dirty="0" err="1">
                <a:solidFill>
                  <a:srgbClr val="FF0000"/>
                </a:solidFill>
                <a:latin typeface="Times New Roman" panose="02020603050405020304" pitchFamily="18" charset="0"/>
                <a:cs typeface="Times New Roman" panose="02020603050405020304" pitchFamily="18" charset="0"/>
              </a:rPr>
              <a:t>Nội</a:t>
            </a:r>
            <a:r>
              <a:rPr lang="en-US" sz="3200" b="1" u="sng" dirty="0">
                <a:solidFill>
                  <a:srgbClr val="FF0000"/>
                </a:solidFill>
                <a:latin typeface="Times New Roman" panose="02020603050405020304" pitchFamily="18" charset="0"/>
                <a:cs typeface="Times New Roman" panose="02020603050405020304" pitchFamily="18" charset="0"/>
              </a:rPr>
              <a:t> dung:</a:t>
            </a:r>
            <a:endParaRPr lang="en-US" sz="3200" b="1" i="1" dirty="0">
              <a:solidFill>
                <a:srgbClr val="FF0000"/>
              </a:solidFill>
              <a:latin typeface="Times New Roman" panose="02020603050405020304" pitchFamily="18" charset="0"/>
              <a:cs typeface="Times New Roman" panose="02020603050405020304" pitchFamily="18" charset="0"/>
            </a:endParaRPr>
          </a:p>
          <a:p>
            <a:pPr algn="ctr"/>
            <a:endParaRPr lang="en-US" sz="3200" b="1" i="1" dirty="0">
              <a:solidFill>
                <a:srgbClr val="FF0000"/>
              </a:solidFill>
              <a:latin typeface="Times New Roman" panose="02020603050405020304" pitchFamily="18" charset="0"/>
              <a:cs typeface="Times New Roman" panose="02020603050405020304" pitchFamily="18" charset="0"/>
            </a:endParaRPr>
          </a:p>
          <a:p>
            <a:pPr algn="ctr"/>
            <a:r>
              <a:rPr lang="en-US" sz="3200" b="1" i="1" dirty="0" err="1">
                <a:solidFill>
                  <a:srgbClr val="FF0000"/>
                </a:solidFill>
                <a:latin typeface="Times New Roman" panose="02020603050405020304" pitchFamily="18" charset="0"/>
                <a:cs typeface="Times New Roman" panose="02020603050405020304" pitchFamily="18" charset="0"/>
              </a:rPr>
              <a:t>Cô</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kể</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cho</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trẻ</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nghe</a:t>
            </a:r>
            <a:endParaRPr lang="en-US" sz="3200" dirty="0">
              <a:solidFill>
                <a:srgbClr val="FF0000"/>
              </a:solidFill>
              <a:latin typeface="Times New Roman" panose="02020603050405020304" pitchFamily="18" charset="0"/>
              <a:cs typeface="Times New Roman" panose="02020603050405020304" pitchFamily="18" charset="0"/>
            </a:endParaRPr>
          </a:p>
          <a:p>
            <a:pPr algn="ct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Cô</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lần</a:t>
            </a:r>
            <a:r>
              <a:rPr lang="en-US" sz="3200" dirty="0">
                <a:solidFill>
                  <a:srgbClr val="FF0000"/>
                </a:solidFill>
                <a:latin typeface="Times New Roman" panose="02020603050405020304" pitchFamily="18" charset="0"/>
                <a:cs typeface="Times New Roman" panose="02020603050405020304" pitchFamily="18" charset="0"/>
              </a:rPr>
              <a:t> 1: </a:t>
            </a:r>
            <a:r>
              <a:rPr lang="en-US" sz="3200" dirty="0" err="1">
                <a:solidFill>
                  <a:srgbClr val="FF0000"/>
                </a:solidFill>
                <a:latin typeface="Times New Roman" panose="02020603050405020304" pitchFamily="18" charset="0"/>
                <a:cs typeface="Times New Roman" panose="02020603050405020304" pitchFamily="18" charset="0"/>
              </a:rPr>
              <a:t>Kết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hợp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điệu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cử</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nét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mặt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không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minh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hoạ</a:t>
            </a:r>
            <a:r>
              <a:rPr lang="en-US" sz="3200" dirty="0">
                <a:solidFill>
                  <a:srgbClr val="FF0000"/>
                </a:solidFill>
                <a:latin typeface="Times New Roman" panose="02020603050405020304" pitchFamily="18" charset="0"/>
                <a:cs typeface="Times New Roman" panose="02020603050405020304" pitchFamily="18" charset="0"/>
              </a:rPr>
              <a:t>).</a:t>
            </a:r>
          </a:p>
          <a:p>
            <a:endParaRPr lang="en-US" dirty="0"/>
          </a:p>
        </p:txBody>
      </p:sp>
      <p:pic>
        <p:nvPicPr>
          <p:cNvPr id="9" name="Đèn Xanh Đèn Đỏ - Bài hát thiếu nhi vui nhộn cho trẻ mầm non">
            <a:hlinkClick r:id="" action="ppaction://media"/>
            <a:extLst>
              <a:ext uri="{FF2B5EF4-FFF2-40B4-BE49-F238E27FC236}">
                <a16:creationId xmlns:a16="http://schemas.microsoft.com/office/drawing/2014/main" id="{3C4D034C-AC76-D920-388F-2296D57A38C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231" y="6350000"/>
            <a:ext cx="487363" cy="487363"/>
          </a:xfrm>
          <a:prstGeom prst="rect">
            <a:avLst/>
          </a:prstGeom>
        </p:spPr>
      </p:pic>
    </p:spTree>
    <p:extLst>
      <p:ext uri="{BB962C8B-B14F-4D97-AF65-F5344CB8AC3E}">
        <p14:creationId xmlns:p14="http://schemas.microsoft.com/office/powerpoint/2010/main" val="4221009890"/>
      </p:ext>
    </p:extLst>
  </p:cSld>
  <p:clrMapOvr>
    <a:masterClrMapping/>
  </p:clrMapOvr>
  <p:transition>
    <p:sndAc>
      <p:stSnd>
        <p:snd r:embed="rId4" name="j0214098.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20+ hình nền Powerpoint màu hồng cute, đẹp nhất">
            <a:extLst>
              <a:ext uri="{FF2B5EF4-FFF2-40B4-BE49-F238E27FC236}">
                <a16:creationId xmlns:a16="http://schemas.microsoft.com/office/drawing/2014/main" id="{2E8D0F26-0210-639E-CA8D-D1B5288E7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4376437-4A28-26D3-6411-7B4BAADBB365}"/>
              </a:ext>
            </a:extLst>
          </p:cNvPr>
          <p:cNvSpPr txBox="1"/>
          <p:nvPr/>
        </p:nvSpPr>
        <p:spPr>
          <a:xfrm>
            <a:off x="1136184" y="1600200"/>
            <a:ext cx="7424405" cy="1077218"/>
          </a:xfrm>
          <a:prstGeom prst="rect">
            <a:avLst/>
          </a:prstGeom>
          <a:noFill/>
        </p:spPr>
        <p:txBody>
          <a:bodyPr wrap="non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Trong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có</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những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nhân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nào</a:t>
            </a:r>
            <a:endParaRPr lang="en-US" sz="3200" b="1" dirty="0">
              <a:solidFill>
                <a:srgbClr val="FF0000"/>
              </a:solidFill>
              <a:latin typeface="Times New Roman" panose="02020603050405020304" pitchFamily="18" charset="0"/>
              <a:cs typeface="Times New Roman" panose="02020603050405020304" pitchFamily="18" charset="0"/>
            </a:endParaRPr>
          </a:p>
          <a:p>
            <a:endParaRPr lang="en-US" sz="3200" dirty="0"/>
          </a:p>
        </p:txBody>
      </p:sp>
      <p:sp>
        <p:nvSpPr>
          <p:cNvPr id="16" name="TextBox 15">
            <a:extLst>
              <a:ext uri="{FF2B5EF4-FFF2-40B4-BE49-F238E27FC236}">
                <a16:creationId xmlns:a16="http://schemas.microsoft.com/office/drawing/2014/main" id="{DED63F9A-E087-A938-0C39-F97BEFFC4EA3}"/>
              </a:ext>
            </a:extLst>
          </p:cNvPr>
          <p:cNvSpPr txBox="1"/>
          <p:nvPr/>
        </p:nvSpPr>
        <p:spPr>
          <a:xfrm>
            <a:off x="878249" y="762000"/>
            <a:ext cx="7715574" cy="584775"/>
          </a:xfrm>
          <a:prstGeom prst="rect">
            <a:avLst/>
          </a:prstGeom>
          <a:noFill/>
        </p:spPr>
        <p:txBody>
          <a:bodyPr wrap="non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Cô</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vừa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con </a:t>
            </a:r>
            <a:r>
              <a:rPr lang="en-US" sz="3200" b="1" dirty="0" err="1">
                <a:solidFill>
                  <a:srgbClr val="FF0000"/>
                </a:solidFill>
                <a:latin typeface="Times New Roman" panose="02020603050405020304" pitchFamily="18" charset="0"/>
                <a:cs typeface="Times New Roman" panose="02020603050405020304" pitchFamily="18" charset="0"/>
              </a:rPr>
              <a:t>nghe</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chuyện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p>
        </p:txBody>
      </p:sp>
      <p:pic>
        <p:nvPicPr>
          <p:cNvPr id="30" name="Picture 6" descr="nhim">
            <a:extLst>
              <a:ext uri="{FF2B5EF4-FFF2-40B4-BE49-F238E27FC236}">
                <a16:creationId xmlns:a16="http://schemas.microsoft.com/office/drawing/2014/main" id="{D17158E4-3A68-53FB-422D-14AF0F458B6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0"/>
            <a:ext cx="2895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7" descr="tho">
            <a:extLst>
              <a:ext uri="{FF2B5EF4-FFF2-40B4-BE49-F238E27FC236}">
                <a16:creationId xmlns:a16="http://schemas.microsoft.com/office/drawing/2014/main" id="{DF18A53A-8150-81D1-8D75-7FD498EDDCE7}"/>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362200"/>
            <a:ext cx="3581400" cy="362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603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0-#ppt_w/2"/>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1+#ppt_w/2"/>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tile tx="0" ty="0" sx="100000" sy="100000" flip="none" algn="tl"/>
        </a:blipFill>
        <a:effectLst/>
      </p:bgPr>
    </p:bg>
    <p:spTree>
      <p:nvGrpSpPr>
        <p:cNvPr id="1" name="">
          <a:extLst>
            <a:ext uri="{FF2B5EF4-FFF2-40B4-BE49-F238E27FC236}">
              <a16:creationId xmlns:a16="http://schemas.microsoft.com/office/drawing/2014/main" id="{A838DE34-6914-87CD-E877-3D403B51D10F}"/>
            </a:ext>
          </a:extLst>
        </p:cNvPr>
        <p:cNvGrpSpPr/>
        <p:nvPr/>
      </p:nvGrpSpPr>
      <p:grpSpPr>
        <a:xfrm>
          <a:off x="0" y="0"/>
          <a:ext cx="0" cy="0"/>
          <a:chOff x="0" y="0"/>
          <a:chExt cx="0" cy="0"/>
        </a:xfrm>
      </p:grpSpPr>
      <p:pic>
        <p:nvPicPr>
          <p:cNvPr id="3079" name="Picture 16" descr="729747d8za2kbusq">
            <a:extLst>
              <a:ext uri="{FF2B5EF4-FFF2-40B4-BE49-F238E27FC236}">
                <a16:creationId xmlns:a16="http://schemas.microsoft.com/office/drawing/2014/main" id="{3BA3F266-255C-6F11-616C-F9D639F2E37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3" descr="659204qfhni5vgxw">
            <a:extLst>
              <a:ext uri="{FF2B5EF4-FFF2-40B4-BE49-F238E27FC236}">
                <a16:creationId xmlns:a16="http://schemas.microsoft.com/office/drawing/2014/main" id="{C997102E-0DB6-5727-1A6E-E4F5989C9F6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flipV="1">
            <a:off x="1911804" y="-710204"/>
            <a:ext cx="838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 descr="659204qfhni5vgxw">
            <a:extLst>
              <a:ext uri="{FF2B5EF4-FFF2-40B4-BE49-F238E27FC236}">
                <a16:creationId xmlns:a16="http://schemas.microsoft.com/office/drawing/2014/main" id="{F18207F3-1FB8-2675-3F50-CE1D898451D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762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6" descr="659204qfhni5vgxw">
            <a:extLst>
              <a:ext uri="{FF2B5EF4-FFF2-40B4-BE49-F238E27FC236}">
                <a16:creationId xmlns:a16="http://schemas.microsoft.com/office/drawing/2014/main" id="{AEBE1A75-EF9A-31EB-2D55-0D23C1745D0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350000" y="-635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8" descr="729747d8za2kbusq">
            <a:extLst>
              <a:ext uri="{FF2B5EF4-FFF2-40B4-BE49-F238E27FC236}">
                <a16:creationId xmlns:a16="http://schemas.microsoft.com/office/drawing/2014/main" id="{EBE6DCDC-96D3-7BDB-897F-70A893408AC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67650" y="0"/>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7" descr="659204qfhni5vgxw">
            <a:extLst>
              <a:ext uri="{FF2B5EF4-FFF2-40B4-BE49-F238E27FC236}">
                <a16:creationId xmlns:a16="http://schemas.microsoft.com/office/drawing/2014/main" id="{032CDB86-D122-66F6-FE46-8AB4B2DD878E}"/>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8331200" y="762000"/>
            <a:ext cx="812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5" descr="659204qfhni5vgxw">
            <a:extLst>
              <a:ext uri="{FF2B5EF4-FFF2-40B4-BE49-F238E27FC236}">
                <a16:creationId xmlns:a16="http://schemas.microsoft.com/office/drawing/2014/main" id="{CB4298C9-B20E-1BA3-EF9B-725F88521A2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flipH="1">
            <a:off x="0" y="3810000"/>
            <a:ext cx="73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6" name="Picture 17" descr="729747d8za2kbusq">
            <a:extLst>
              <a:ext uri="{FF2B5EF4-FFF2-40B4-BE49-F238E27FC236}">
                <a16:creationId xmlns:a16="http://schemas.microsoft.com/office/drawing/2014/main" id="{BF0EBC75-CB0C-D128-B535-EF7A01AF0D7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6067425"/>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7" name="Picture 4" descr="659204qfhni5vgxw">
            <a:extLst>
              <a:ext uri="{FF2B5EF4-FFF2-40B4-BE49-F238E27FC236}">
                <a16:creationId xmlns:a16="http://schemas.microsoft.com/office/drawing/2014/main" id="{B1A19FAD-6475-9B66-D623-78ED2776528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1930400" y="5207000"/>
            <a:ext cx="101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8" name="Picture 8" descr="659204qfhni5vgxw">
            <a:extLst>
              <a:ext uri="{FF2B5EF4-FFF2-40B4-BE49-F238E27FC236}">
                <a16:creationId xmlns:a16="http://schemas.microsoft.com/office/drawing/2014/main" id="{7D5D6379-5654-5AEA-F5CB-FA93E63E956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6200000" flipV="1">
            <a:off x="6629400" y="5334000"/>
            <a:ext cx="762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10" descr="729747d8za2kbusq">
            <a:extLst>
              <a:ext uri="{FF2B5EF4-FFF2-40B4-BE49-F238E27FC236}">
                <a16:creationId xmlns:a16="http://schemas.microsoft.com/office/drawing/2014/main" id="{86CDF7F3-C179-26E4-AED5-BA692704E1F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867650" y="6067425"/>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0" name="Picture 9" descr="659204qfhni5vgxw">
            <a:extLst>
              <a:ext uri="{FF2B5EF4-FFF2-40B4-BE49-F238E27FC236}">
                <a16:creationId xmlns:a16="http://schemas.microsoft.com/office/drawing/2014/main" id="{484BE0C1-05ED-65C1-E47C-E99D83485032}"/>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8280400" y="3276600"/>
            <a:ext cx="863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1" name="Picture 10" descr="729747d8za2kbusq">
            <a:extLst>
              <a:ext uri="{FF2B5EF4-FFF2-40B4-BE49-F238E27FC236}">
                <a16:creationId xmlns:a16="http://schemas.microsoft.com/office/drawing/2014/main" id="{A7BC0C1C-5366-40FF-E19C-0E560FAA43E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6067425"/>
            <a:ext cx="127635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5" name="WordArt 26">
            <a:extLst>
              <a:ext uri="{FF2B5EF4-FFF2-40B4-BE49-F238E27FC236}">
                <a16:creationId xmlns:a16="http://schemas.microsoft.com/office/drawing/2014/main" id="{76F976BC-E654-EE43-884D-1DFA8402C07E}"/>
              </a:ext>
            </a:extLst>
          </p:cNvPr>
          <p:cNvSpPr>
            <a:spLocks noChangeArrowheads="1" noChangeShapeType="1" noTextEdit="1"/>
          </p:cNvSpPr>
          <p:nvPr/>
        </p:nvSpPr>
        <p:spPr bwMode="auto">
          <a:xfrm>
            <a:off x="868654" y="2865439"/>
            <a:ext cx="7219950" cy="1238250"/>
          </a:xfrm>
          <a:prstGeom prst="rect">
            <a:avLst/>
          </a:prstGeom>
        </p:spPr>
        <p:txBody>
          <a:bodyPr spcFirstLastPara="1" wrap="none" fromWordArt="1">
            <a:prstTxWarp prst="textArchUp">
              <a:avLst>
                <a:gd name="adj" fmla="val 10800000"/>
              </a:avLst>
            </a:prstTxWarp>
          </a:bodyPr>
          <a:lstStyle/>
          <a:p>
            <a:pPr algn="ctr"/>
            <a:endParaRPr lang="en-US" sz="3600" kern="10" dirty="0">
              <a:ln w="9525">
                <a:solidFill>
                  <a:srgbClr val="000000"/>
                </a:solidFill>
                <a:round/>
                <a:headEnd/>
                <a:tailEnd/>
              </a:ln>
              <a:solidFill>
                <a:srgbClr val="FF0000"/>
              </a:solidFill>
              <a:latin typeface="Times New Romanh"/>
            </a:endParaRPr>
          </a:p>
        </p:txBody>
      </p:sp>
      <p:sp>
        <p:nvSpPr>
          <p:cNvPr id="8" name="TextBox 7">
            <a:extLst>
              <a:ext uri="{FF2B5EF4-FFF2-40B4-BE49-F238E27FC236}">
                <a16:creationId xmlns:a16="http://schemas.microsoft.com/office/drawing/2014/main" id="{5B041877-9E42-9027-F792-16DCF9A57826}"/>
              </a:ext>
            </a:extLst>
          </p:cNvPr>
          <p:cNvSpPr txBox="1"/>
          <p:nvPr/>
        </p:nvSpPr>
        <p:spPr>
          <a:xfrm>
            <a:off x="736601" y="1684500"/>
            <a:ext cx="7950199" cy="2339102"/>
          </a:xfrm>
          <a:prstGeom prst="rect">
            <a:avLst/>
          </a:prstGeom>
          <a:noFill/>
        </p:spPr>
        <p:txBody>
          <a:bodyPr wrap="square" rtlCol="0">
            <a:spAutoFit/>
          </a:bodyPr>
          <a:lstStyle/>
          <a:p>
            <a:pPr algn="ctr"/>
            <a:endParaRPr lang="en-US" sz="3200" b="1" i="1" dirty="0">
              <a:solidFill>
                <a:srgbClr val="FF0000"/>
              </a:solidFill>
              <a:latin typeface="Times New Roman" panose="02020603050405020304" pitchFamily="18" charset="0"/>
              <a:cs typeface="Times New Roman" panose="02020603050405020304" pitchFamily="18" charset="0"/>
            </a:endParaRPr>
          </a:p>
          <a:p>
            <a:pPr marL="457200" indent="-457200" algn="ctr">
              <a:buFontTx/>
              <a:buChar char="-"/>
            </a:pPr>
            <a:r>
              <a:rPr lang="en-US" sz="3200" b="1" dirty="0" err="1">
                <a:solidFill>
                  <a:srgbClr val="FF0000"/>
                </a:solidFill>
                <a:latin typeface="Times New Roman" panose="02020603050405020304" pitchFamily="18" charset="0"/>
                <a:cs typeface="Times New Roman" panose="02020603050405020304" pitchFamily="18" charset="0"/>
              </a:rPr>
              <a:t>Cô</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lần</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b="1" dirty="0" err="1">
                <a:solidFill>
                  <a:srgbClr val="FF0000"/>
                </a:solidFill>
                <a:latin typeface="Times New Roman" panose="02020603050405020304" pitchFamily="18" charset="0"/>
                <a:cs typeface="Times New Roman" panose="02020603050405020304" pitchFamily="18" charset="0"/>
              </a:rPr>
              <a:t>Kết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hợp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truyện</a:t>
            </a:r>
            <a:endParaRPr lang="en-US" sz="3200" b="1" dirty="0">
              <a:solidFill>
                <a:srgbClr val="FF0000"/>
              </a:solidFill>
              <a:latin typeface="Times New Roman" panose="02020603050405020304" pitchFamily="18" charset="0"/>
              <a:cs typeface="Times New Roman" panose="02020603050405020304" pitchFamily="18" charset="0"/>
            </a:endParaRPr>
          </a:p>
          <a:p>
            <a:pPr marL="457200" indent="-457200" algn="ctr">
              <a:buFontTx/>
              <a:buChar char="-"/>
            </a:pPr>
            <a:endParaRPr lang="en-US" sz="3200" b="1" dirty="0">
              <a:solidFill>
                <a:srgbClr val="FF0000"/>
              </a:solidFill>
              <a:latin typeface="Times New Roman" panose="02020603050405020304" pitchFamily="18" charset="0"/>
              <a:cs typeface="Times New Roman" panose="02020603050405020304" pitchFamily="18" charset="0"/>
            </a:endParaRPr>
          </a:p>
          <a:p>
            <a:pPr algn="ctr"/>
            <a:r>
              <a:rPr lang="en-US" sz="3200" b="1" dirty="0">
                <a:latin typeface="Times New Roman" panose="02020603050405020304" pitchFamily="18" charset="0"/>
                <a:cs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Đàm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thoại</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Trích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dẫn</a:t>
            </a:r>
            <a:r>
              <a:rPr lang="en-US" sz="3200" b="1" dirty="0">
                <a:solidFill>
                  <a:srgbClr val="FF0000"/>
                </a:solidFill>
                <a:latin typeface="Times New Roman" panose="02020603050405020304" pitchFamily="18" charset="0"/>
                <a:cs typeface="Times New Roman" panose="02020603050405020304" pitchFamily="18" charset="0"/>
              </a:rPr>
              <a:t> - </a:t>
            </a:r>
            <a:r>
              <a:rPr lang="en-US" sz="3200" b="1" dirty="0" err="1">
                <a:solidFill>
                  <a:srgbClr val="FF0000"/>
                </a:solidFill>
                <a:latin typeface="Times New Roman" panose="02020603050405020304" pitchFamily="18" charset="0"/>
                <a:cs typeface="Times New Roman" panose="02020603050405020304" pitchFamily="18" charset="0"/>
              </a:rPr>
              <a:t>Giảng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giải</a:t>
            </a:r>
            <a:r>
              <a:rPr lang="en-US" sz="3200" b="1" dirty="0">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a:p>
            <a:endParaRPr lang="en-US" dirty="0"/>
          </a:p>
        </p:txBody>
      </p:sp>
      <p:pic>
        <p:nvPicPr>
          <p:cNvPr id="9" name="Đèn Xanh Đèn Đỏ - Bài hát thiếu nhi vui nhộn cho trẻ mầm non">
            <a:hlinkClick r:id="" action="ppaction://media"/>
            <a:extLst>
              <a:ext uri="{FF2B5EF4-FFF2-40B4-BE49-F238E27FC236}">
                <a16:creationId xmlns:a16="http://schemas.microsoft.com/office/drawing/2014/main" id="{CBB8D9E2-F0A5-DAC7-DE0D-0A49EA8774A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2231" y="6350000"/>
            <a:ext cx="487363" cy="487363"/>
          </a:xfrm>
          <a:prstGeom prst="rect">
            <a:avLst/>
          </a:prstGeom>
        </p:spPr>
      </p:pic>
    </p:spTree>
    <p:extLst>
      <p:ext uri="{BB962C8B-B14F-4D97-AF65-F5344CB8AC3E}">
        <p14:creationId xmlns:p14="http://schemas.microsoft.com/office/powerpoint/2010/main" val="3169876560"/>
      </p:ext>
    </p:extLst>
  </p:cSld>
  <p:clrMapOvr>
    <a:masterClrMapping/>
  </p:clrMapOvr>
  <p:transition>
    <p:sndAc>
      <p:stSnd>
        <p:snd r:embed="rId4" name="j0214098.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4098" name="Picture 42" descr="729747d8za2kbus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73163" y="6103938"/>
            <a:ext cx="1874837"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2" descr="729747d8za2kbus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27038" y="5715000"/>
            <a:ext cx="2266951"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2" descr="729747d8za2kbus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430463"/>
            <a:ext cx="1874838"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2" descr="729747d8za2kbusq"/>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849438"/>
            <a:ext cx="12192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nhim"/>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3581400"/>
            <a:ext cx="14287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tho"/>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629400" y="4038600"/>
            <a:ext cx="22669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spd="slow" advTm="8038">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6" presetClass="entr" presetSubtype="0" fill="hold" nodeType="clickEffect">
                                  <p:stCondLst>
                                    <p:cond delay="0"/>
                                  </p:stCondLst>
                                  <p:childTnLst>
                                    <p:set>
                                      <p:cBhvr>
                                        <p:cTn id="10" dur="1" fill="hold">
                                          <p:stCondLst>
                                            <p:cond delay="0"/>
                                          </p:stCondLst>
                                        </p:cTn>
                                        <p:tgtEl>
                                          <p:spTgt spid="27659"/>
                                        </p:tgtEl>
                                        <p:attrNameLst>
                                          <p:attrName>style.visibility</p:attrName>
                                        </p:attrNameLst>
                                      </p:cBhvr>
                                      <p:to>
                                        <p:strVal val="visible"/>
                                      </p:to>
                                    </p:set>
                                    <p:animEffect transition="in" filter="wipe(down)">
                                      <p:cBhvr>
                                        <p:cTn id="11" dur="580">
                                          <p:stCondLst>
                                            <p:cond delay="0"/>
                                          </p:stCondLst>
                                        </p:cTn>
                                        <p:tgtEl>
                                          <p:spTgt spid="27659"/>
                                        </p:tgtEl>
                                      </p:cBhvr>
                                    </p:animEffect>
                                    <p:anim calcmode="lin" valueType="num">
                                      <p:cBhvr>
                                        <p:cTn id="12" dur="1822" tmFilter="0,0; 0.14,0.36; 0.43,0.73; 0.71,0.91; 1.0,1.0">
                                          <p:stCondLst>
                                            <p:cond delay="0"/>
                                          </p:stCondLst>
                                        </p:cTn>
                                        <p:tgtEl>
                                          <p:spTgt spid="27659"/>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7659"/>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7659"/>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7659"/>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7659"/>
                                        </p:tgtEl>
                                        <p:attrNameLst>
                                          <p:attrName>ppt_y</p:attrName>
                                        </p:attrNameLst>
                                      </p:cBhvr>
                                      <p:tavLst>
                                        <p:tav tm="0" fmla="#ppt_y-sin(pi*$)/81">
                                          <p:val>
                                            <p:fltVal val="0"/>
                                          </p:val>
                                        </p:tav>
                                        <p:tav tm="100000">
                                          <p:val>
                                            <p:fltVal val="1"/>
                                          </p:val>
                                        </p:tav>
                                      </p:tavLst>
                                    </p:anim>
                                    <p:animScale>
                                      <p:cBhvr>
                                        <p:cTn id="17" dur="26">
                                          <p:stCondLst>
                                            <p:cond delay="650"/>
                                          </p:stCondLst>
                                        </p:cTn>
                                        <p:tgtEl>
                                          <p:spTgt spid="27659"/>
                                        </p:tgtEl>
                                      </p:cBhvr>
                                      <p:to x="100000" y="60000"/>
                                    </p:animScale>
                                    <p:animScale>
                                      <p:cBhvr>
                                        <p:cTn id="18" dur="166" decel="50000">
                                          <p:stCondLst>
                                            <p:cond delay="676"/>
                                          </p:stCondLst>
                                        </p:cTn>
                                        <p:tgtEl>
                                          <p:spTgt spid="27659"/>
                                        </p:tgtEl>
                                      </p:cBhvr>
                                      <p:to x="100000" y="100000"/>
                                    </p:animScale>
                                    <p:animScale>
                                      <p:cBhvr>
                                        <p:cTn id="19" dur="26">
                                          <p:stCondLst>
                                            <p:cond delay="1312"/>
                                          </p:stCondLst>
                                        </p:cTn>
                                        <p:tgtEl>
                                          <p:spTgt spid="27659"/>
                                        </p:tgtEl>
                                      </p:cBhvr>
                                      <p:to x="100000" y="80000"/>
                                    </p:animScale>
                                    <p:animScale>
                                      <p:cBhvr>
                                        <p:cTn id="20" dur="166" decel="50000">
                                          <p:stCondLst>
                                            <p:cond delay="1338"/>
                                          </p:stCondLst>
                                        </p:cTn>
                                        <p:tgtEl>
                                          <p:spTgt spid="27659"/>
                                        </p:tgtEl>
                                      </p:cBhvr>
                                      <p:to x="100000" y="100000"/>
                                    </p:animScale>
                                    <p:animScale>
                                      <p:cBhvr>
                                        <p:cTn id="21" dur="26">
                                          <p:stCondLst>
                                            <p:cond delay="1642"/>
                                          </p:stCondLst>
                                        </p:cTn>
                                        <p:tgtEl>
                                          <p:spTgt spid="27659"/>
                                        </p:tgtEl>
                                      </p:cBhvr>
                                      <p:to x="100000" y="90000"/>
                                    </p:animScale>
                                    <p:animScale>
                                      <p:cBhvr>
                                        <p:cTn id="22" dur="166" decel="50000">
                                          <p:stCondLst>
                                            <p:cond delay="1668"/>
                                          </p:stCondLst>
                                        </p:cTn>
                                        <p:tgtEl>
                                          <p:spTgt spid="27659"/>
                                        </p:tgtEl>
                                      </p:cBhvr>
                                      <p:to x="100000" y="100000"/>
                                    </p:animScale>
                                    <p:animScale>
                                      <p:cBhvr>
                                        <p:cTn id="23" dur="26">
                                          <p:stCondLst>
                                            <p:cond delay="1808"/>
                                          </p:stCondLst>
                                        </p:cTn>
                                        <p:tgtEl>
                                          <p:spTgt spid="27659"/>
                                        </p:tgtEl>
                                      </p:cBhvr>
                                      <p:to x="100000" y="95000"/>
                                    </p:animScale>
                                    <p:animScale>
                                      <p:cBhvr>
                                        <p:cTn id="24" dur="166" decel="50000">
                                          <p:stCondLst>
                                            <p:cond delay="1834"/>
                                          </p:stCondLst>
                                        </p:cTn>
                                        <p:tgtEl>
                                          <p:spTgt spid="27659"/>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7658"/>
                                        </p:tgtEl>
                                        <p:attrNameLst>
                                          <p:attrName>style.visibility</p:attrName>
                                        </p:attrNameLst>
                                      </p:cBhvr>
                                      <p:to>
                                        <p:strVal val="visible"/>
                                      </p:to>
                                    </p:set>
                                    <p:animEffect transition="in" filter="fade">
                                      <p:cBhvr>
                                        <p:cTn id="29" dur="1000"/>
                                        <p:tgtEl>
                                          <p:spTgt spid="27658"/>
                                        </p:tgtEl>
                                      </p:cBhvr>
                                    </p:animEffect>
                                    <p:anim calcmode="lin" valueType="num">
                                      <p:cBhvr>
                                        <p:cTn id="30" dur="1000" fill="hold"/>
                                        <p:tgtEl>
                                          <p:spTgt spid="27658"/>
                                        </p:tgtEl>
                                        <p:attrNameLst>
                                          <p:attrName>ppt_x</p:attrName>
                                        </p:attrNameLst>
                                      </p:cBhvr>
                                      <p:tavLst>
                                        <p:tav tm="0">
                                          <p:val>
                                            <p:strVal val="#ppt_x"/>
                                          </p:val>
                                        </p:tav>
                                        <p:tav tm="100000">
                                          <p:val>
                                            <p:strVal val="#ppt_x"/>
                                          </p:val>
                                        </p:tav>
                                      </p:tavLst>
                                    </p:anim>
                                    <p:anim calcmode="lin" valueType="num">
                                      <p:cBhvr>
                                        <p:cTn id="31" dur="1000" fill="hold"/>
                                        <p:tgtEl>
                                          <p:spTgt spid="27658"/>
                                        </p:tgtEl>
                                        <p:attrNameLst>
                                          <p:attrName>ppt_y</p:attrName>
                                        </p:attrNameLst>
                                      </p:cBhvr>
                                      <p:tavLst>
                                        <p:tav tm="0">
                                          <p:val>
                                            <p:strVal val="#ppt_y+.1"/>
                                          </p:val>
                                        </p:tav>
                                        <p:tav tm="100000">
                                          <p:val>
                                            <p:strVal val="#ppt_y"/>
                                          </p:val>
                                        </p:tav>
                                      </p:tavLst>
                                    </p:anim>
                                  </p:childTnLst>
                                </p:cTn>
                              </p:par>
                              <p:par>
                                <p:cTn id="32" presetID="0" presetClass="path" presetSubtype="0" accel="50000" decel="50000" fill="hold" nodeType="withEffect">
                                  <p:stCondLst>
                                    <p:cond delay="0"/>
                                  </p:stCondLst>
                                  <p:childTnLst>
                                    <p:animMotion origin="layout" path="M -8.33333E-7 -5.78035E-8 C -0.00052 -0.00555 0.00017 -0.01179 -0.00156 -0.01688 C -0.00313 -0.02127 -0.00955 -0.02728 -0.00955 -0.02728 C -0.01215 -0.02659 -0.01493 -0.02659 -0.01736 -0.0252 C -0.02292 -0.0222 -0.025 -0.01272 -0.02847 -0.00624 C -0.03108 -0.00116 -0.03576 0.00324 -0.03958 0.00647 C -0.05469 0.00393 -0.05677 0.00347 -0.0651 -0.01249 C -0.06563 -0.01734 -0.06337 -0.02497 -0.06667 -0.02728 C -0.07135 -0.03075 -0.07726 -0.02659 -0.08247 -0.0252 C -0.08576 -0.02428 -0.09201 -0.02104 -0.09201 -0.02104 C -0.09722 -0.01179 -0.09965 -0.00162 -0.10799 0.00231 C -0.1132 -0.00486 -0.11493 -0.01318 -0.1191 -0.02104 C -0.12969 -0.01179 -0.14236 -0.01596 -0.15399 -0.02104 C -0.16076 -0.03468 -0.16076 -0.05133 -0.14757 -0.05688 C -0.13524 -0.0548 -0.13108 -0.05249 -0.1191 -0.0548 C -0.11059 -0.07145 -0.1033 -0.09249 -0.09844 -0.11191 C -0.09184 -0.10613 -0.08629 -0.09942 -0.07934 -0.09503 C -0.06302 -0.09711 -0.06042 -0.09434 -0.05556 -0.11399 C -0.05417 -0.12532 -0.05313 -0.13341 -0.04913 -0.14359 C -0.04965 -0.15145 -0.04844 -0.15977 -0.0507 -0.16694 C -0.05139 -0.16902 -0.05434 -0.16648 -0.05556 -0.16486 C -0.05677 -0.16324 -0.0566 -0.16046 -0.05712 -0.15838 C -0.05295 -0.13665 -0.03507 -0.13873 -0.03021 -0.15838 C -0.03264 -0.19746 -0.02361 -0.21619 -0.04913 -0.21133 C -0.05295 -0.20648 -0.06024 -0.19653 -0.06024 -0.19653 C -0.0691 -0.20763 -0.06754 -0.2215 -0.06979 -0.23676 C -0.06927 -0.24093 -0.07083 -0.24694 -0.06823 -0.24925 C -0.0632 -0.25364 -0.05642 -0.25179 -0.0507 -0.25364 C -0.0408 -0.25688 -0.03351 -0.26104 -0.02535 -0.26844 C -0.01979 -0.27954 -0.01736 -0.29734 -0.02847 -0.3022 C -0.04254 -0.29965 -0.04879 -0.29341 -0.06024 -0.28324 C -0.06389 -0.28393 -0.06771 -0.28393 -0.07135 -0.28532 C -0.07795 -0.28786 -0.07969 -0.2985 -0.08403 -0.30428 C -0.08785 -0.30937 -0.09358 -0.31376 -0.09844 -0.317 C -0.10451 -0.30474 -0.09792 -0.31653 -0.10799 -0.30428 C -0.11563 -0.29503 -0.12274 -0.28393 -0.12847 -0.2726 C -0.13559 -0.27861 -0.1349 -0.28185 -0.13802 -0.29156 C -0.13889 -0.29387 -0.14045 -0.29572 -0.14132 -0.29804 C -0.14254 -0.30127 -0.1434 -0.30497 -0.14445 -0.30844 C -0.14392 -0.32116 -0.14427 -0.33411 -0.14288 -0.34659 C -0.14271 -0.34867 -0.14028 -0.3489 -0.13958 -0.35075 C -0.13854 -0.3533 -0.13906 -0.35676 -0.13802 -0.35931 C -0.13733 -0.36116 -0.12865 -0.3748 -0.12691 -0.37619 C -0.12188 -0.38012 -0.11615 -0.3822 -0.11111 -0.38682 C -0.10451 -0.4 -0.1066 -0.40555 -0.10799 -0.42266 C -0.11111 -0.42197 -0.11441 -0.4222 -0.11736 -0.42058 C -0.12153 -0.4185 -0.13646 -0.40093 -0.13958 -0.39723 C -0.1434 -0.39237 -0.14705 -0.38728 -0.1507 -0.38243 C -0.1533 -0.37896 -0.15868 -0.37202 -0.15868 -0.37202 C -0.16076 -0.37619 -0.16302 -0.38058 -0.1651 -0.38474 C -0.16615 -0.38682 -0.16823 -0.39098 -0.16823 -0.39098 C -0.16962 -0.40093 -0.17049 -0.40809 -0.17465 -0.41642 C -0.17517 -0.42335 -0.17361 -0.43122 -0.17622 -0.43746 C -0.17726 -0.44 -0.17951 -0.43353 -0.1809 -0.43122 C -0.18958 -0.41711 -0.17882 -0.43122 -0.18733 -0.42058 C -0.19445 -0.42382 -0.19323 -0.42844 -0.19688 -0.43746 C -0.19879 -0.45503 -0.19757 -0.47353 -0.20156 -0.49041 C -0.20052 -0.50775 -0.19965 -0.51538 -0.19688 -0.53041 C -0.1974 -0.53249 -0.19722 -0.5385 -0.19844 -0.53688 C -0.20278 -0.5311 -0.20469 -0.52254 -0.20799 -0.51561 C -0.21233 -0.50636 -0.21684 -0.49896 -0.22222 -0.49041 C -0.22274 -0.48763 -0.22274 -0.48439 -0.22379 -0.48185 C -0.22552 -0.47723 -0.23021 -0.46913 -0.23021 -0.46913 C -0.23073 -0.46428 -0.23108 -0.45919 -0.23177 -0.45434 C -0.23576 -0.4222 -0.22639 -0.4733 -0.24132 -0.48601 C -0.25521 -0.47376 -0.26181 -0.45734 -0.26181 -0.43538 " pathEditMode="relative" ptsTypes="fffffffffffffffffffffffffffffffffffffffffffffffffffffffffffffffffA">
                                      <p:cBhvr>
                                        <p:cTn id="33" dur="20000" fill="hold"/>
                                        <p:tgtEl>
                                          <p:spTgt spid="2765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hinh_2"/>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2" descr="729747d8za2kbusq"/>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849438"/>
            <a:ext cx="12192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2" descr="729747d8za2kbusq"/>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667000"/>
            <a:ext cx="12192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2" descr="729747d8za2kbusq"/>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1900238"/>
            <a:ext cx="12192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42" descr="729747d8za2kbusq"/>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54275"/>
            <a:ext cx="12192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383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64&quot;/&gt;&lt;/object&gt;&lt;object type=&quot;3&quot; unique_id=&quot;10005&quot;&gt;&lt;property id=&quot;20148&quot; value=&quot;5&quot;/&gt;&lt;property id=&quot;20300&quot; value=&quot;Slide 2&quot;/&gt;&lt;property id=&quot;20307&quot; value=&quot;305&quot;/&gt;&lt;/object&gt;&lt;object type=&quot;3&quot; unique_id=&quot;10006&quot;&gt;&lt;property id=&quot;20148&quot; value=&quot;5&quot;/&gt;&lt;property id=&quot;20300&quot; value=&quot;Slide 3&quot;/&gt;&lt;property id=&quot;20307&quot; value=&quot;275&quot;/&gt;&lt;/object&gt;&lt;object type=&quot;3&quot; unique_id=&quot;10007&quot;&gt;&lt;property id=&quot;20148&quot; value=&quot;5&quot;/&gt;&lt;property id=&quot;20300&quot; value=&quot;Slide 4&quot;/&gt;&lt;property id=&quot;20307&quot; value=&quot;278&quot;/&gt;&lt;/object&gt;&lt;object type=&quot;3&quot; unique_id=&quot;10008&quot;&gt;&lt;property id=&quot;20148&quot; value=&quot;5&quot;/&gt;&lt;property id=&quot;20300&quot; value=&quot;Slide 5&quot;/&gt;&lt;property id=&quot;20307&quot; value=&quot;281&quot;/&gt;&lt;/object&gt;&lt;object type=&quot;3&quot; unique_id=&quot;10009&quot;&gt;&lt;property id=&quot;20148&quot; value=&quot;5&quot;/&gt;&lt;property id=&quot;20300&quot; value=&quot;Slide 6&quot;/&gt;&lt;property id=&quot;20307&quot; value=&quot;280&quot;/&gt;&lt;/object&gt;&lt;object type=&quot;3&quot; unique_id=&quot;10010&quot;&gt;&lt;property id=&quot;20148&quot; value=&quot;5&quot;/&gt;&lt;property id=&quot;20300&quot; value=&quot;Slide 7&quot;/&gt;&lt;property id=&quot;20307&quot; value=&quot;282&quot;/&gt;&lt;/object&gt;&lt;object type=&quot;3&quot; unique_id=&quot;10011&quot;&gt;&lt;property id=&quot;20148&quot; value=&quot;5&quot;/&gt;&lt;property id=&quot;20300&quot; value=&quot;Slide 8&quot;/&gt;&lt;property id=&quot;20307&quot; value=&quot;306&quot;/&gt;&lt;/object&gt;&lt;object type=&quot;3&quot; unique_id=&quot;10012&quot;&gt;&lt;property id=&quot;20148&quot; value=&quot;5&quot;/&gt;&lt;property id=&quot;20300&quot; value=&quot;Slide 9&quot;/&gt;&lt;property id=&quot;20307&quot; value=&quot;284&quot;/&gt;&lt;/object&gt;&lt;object type=&quot;3&quot; unique_id=&quot;10013&quot;&gt;&lt;property id=&quot;20148&quot; value=&quot;5&quot;/&gt;&lt;property id=&quot;20300&quot; value=&quot;Slide 10&quot;/&gt;&lt;property id=&quot;20307&quot; value=&quot;285&quot;/&gt;&lt;/object&gt;&lt;object type=&quot;3&quot; unique_id=&quot;10014&quot;&gt;&lt;property id=&quot;20148&quot; value=&quot;5&quot;/&gt;&lt;property id=&quot;20300&quot; value=&quot;Slide 11&quot;/&gt;&lt;property id=&quot;20307&quot; value=&quot;286&quot;/&gt;&lt;/object&gt;&lt;object type=&quot;3&quot; unique_id=&quot;10015&quot;&gt;&lt;property id=&quot;20148&quot; value=&quot;5&quot;/&gt;&lt;property id=&quot;20300&quot; value=&quot;Slide 12&quot;/&gt;&lt;property id=&quot;20307&quot; value=&quot;287&quot;/&gt;&lt;/object&gt;&lt;object type=&quot;3&quot; unique_id=&quot;10016&quot;&gt;&lt;property id=&quot;20148&quot; value=&quot;5&quot;/&gt;&lt;property id=&quot;20300&quot; value=&quot;Slide 13&quot;/&gt;&lt;property id=&quot;20307&quot; value=&quot;288&quot;/&gt;&lt;/object&gt;&lt;object type=&quot;3&quot; unique_id=&quot;10017&quot;&gt;&lt;property id=&quot;20148&quot; value=&quot;5&quot;/&gt;&lt;property id=&quot;20300&quot; value=&quot;Slide 14&quot;/&gt;&lt;property id=&quot;20307&quot; value=&quot;289&quot;/&gt;&lt;/object&gt;&lt;object type=&quot;3&quot; unique_id=&quot;10018&quot;&gt;&lt;property id=&quot;20148&quot; value=&quot;5&quot;/&gt;&lt;property id=&quot;20300&quot; value=&quot;Slide 15&quot;/&gt;&lt;property id=&quot;20307&quot; value=&quot;290&quot;/&gt;&lt;/object&gt;&lt;object type=&quot;3&quot; unique_id=&quot;10019&quot;&gt;&lt;property id=&quot;20148&quot; value=&quot;5&quot;/&gt;&lt;property id=&quot;20300&quot; value=&quot;Slide 16&quot;/&gt;&lt;property id=&quot;20307&quot; value=&quot;291&quot;/&gt;&lt;/object&gt;&lt;object type=&quot;3&quot; unique_id=&quot;10020&quot;&gt;&lt;property id=&quot;20148&quot; value=&quot;5&quot;/&gt;&lt;property id=&quot;20300&quot; value=&quot;Slide 17&quot;/&gt;&lt;property id=&quot;20307&quot; value=&quot;292&quot;/&gt;&lt;/object&gt;&lt;object type=&quot;3&quot; unique_id=&quot;10021&quot;&gt;&lt;property id=&quot;20148&quot; value=&quot;5&quot;/&gt;&lt;property id=&quot;20300&quot; value=&quot;Slide 18&quot;/&gt;&lt;property id=&quot;20307&quot; value=&quot;293&quot;/&gt;&lt;/object&gt;&lt;object type=&quot;3&quot; unique_id=&quot;10022&quot;&gt;&lt;property id=&quot;20148&quot; value=&quot;5&quot;/&gt;&lt;property id=&quot;20300&quot; value=&quot;Slide 19&quot;/&gt;&lt;property id=&quot;20307&quot; value=&quot;301&quot;/&gt;&lt;/object&gt;&lt;object type=&quot;3&quot; unique_id=&quot;10023&quot;&gt;&lt;property id=&quot;20148&quot; value=&quot;5&quot;/&gt;&lt;property id=&quot;20300&quot; value=&quot;Slide 20&quot;/&gt;&lt;property id=&quot;20307&quot; value=&quot;294&quot;/&gt;&lt;/object&gt;&lt;object type=&quot;3&quot; unique_id=&quot;10024&quot;&gt;&lt;property id=&quot;20148&quot; value=&quot;5&quot;/&gt;&lt;property id=&quot;20300&quot; value=&quot;Slide 21&quot;/&gt;&lt;property id=&quot;20307&quot; value=&quot;296&quot;/&gt;&lt;/object&gt;&lt;object type=&quot;3&quot; unique_id=&quot;10025&quot;&gt;&lt;property id=&quot;20148&quot; value=&quot;5&quot;/&gt;&lt;property id=&quot;20300&quot; value=&quot;Slide 22&quot;/&gt;&lt;property id=&quot;20307&quot; value=&quot;297&quot;/&gt;&lt;/object&gt;&lt;object type=&quot;3&quot; unique_id=&quot;10026&quot;&gt;&lt;property id=&quot;20148&quot; value=&quot;5&quot;/&gt;&lt;property id=&quot;20300&quot; value=&quot;Slide 23&quot;/&gt;&lt;property id=&quot;20307&quot; value=&quot;300&quot;/&gt;&lt;/object&gt;&lt;object type=&quot;3&quot; unique_id=&quot;10027&quot;&gt;&lt;property id=&quot;20148&quot; value=&quot;5&quot;/&gt;&lt;property id=&quot;20300&quot; value=&quot;Slide 24&quot;/&gt;&lt;property id=&quot;20307&quot; value=&quot;298&quot;/&gt;&lt;/object&gt;&lt;object type=&quot;3&quot; unique_id=&quot;10028&quot;&gt;&lt;property id=&quot;20148&quot; value=&quot;5&quot;/&gt;&lt;property id=&quot;20300&quot; value=&quot;Slide 25&quot;/&gt;&lt;property id=&quot;20307&quot; value=&quot;304&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8|1.4"/>
</p:tagLst>
</file>

<file path=ppt/tags/tag3.xml><?xml version="1.0" encoding="utf-8"?>
<p:tagLst xmlns:a="http://schemas.openxmlformats.org/drawingml/2006/main" xmlns:r="http://schemas.openxmlformats.org/officeDocument/2006/relationships" xmlns:p="http://schemas.openxmlformats.org/presentationml/2006/main">
  <p:tag name="TIMING" val="|0.9|1.8"/>
</p:tagLst>
</file>

<file path=ppt/tags/tag4.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809</TotalTime>
  <Words>485</Words>
  <Application>Microsoft Office PowerPoint</Application>
  <PresentationFormat>On-screen Show (4:3)</PresentationFormat>
  <Paragraphs>49</Paragraphs>
  <Slides>20</Slides>
  <Notes>0</Notes>
  <HiddenSlides>0</HiddenSlides>
  <MMClips>13</MMClips>
  <ScaleCrop>false</ScaleCrop>
  <HeadingPairs>
    <vt:vector size="10"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20</vt:i4>
      </vt:variant>
      <vt:variant>
        <vt:lpstr>Custom Shows</vt:lpstr>
      </vt:variant>
      <vt:variant>
        <vt:i4>1</vt:i4>
      </vt:variant>
    </vt:vector>
  </HeadingPairs>
  <TitlesOfParts>
    <vt:vector size="26" baseType="lpstr">
      <vt:lpstr>Arial</vt:lpstr>
      <vt:lpstr>Calibri</vt:lpstr>
      <vt:lpstr>Times New Roman</vt:lpstr>
      <vt:lpstr>Times New Romanh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 sao tho cut duoi</dc:title>
  <dc:subject>vi sao tho cut duoi</dc:subject>
  <dc:creator>H15</dc:creator>
  <cp:keywords>vi sao tho cut duoi</cp:keywords>
  <dc:description>vi sao tho cut duoi</dc:description>
  <cp:lastModifiedBy>thuy ngoc</cp:lastModifiedBy>
  <cp:revision>124</cp:revision>
  <dcterms:created xsi:type="dcterms:W3CDTF">2012-11-01T04:43:27Z</dcterms:created>
  <dcterms:modified xsi:type="dcterms:W3CDTF">2025-06-12T06:36:33Z</dcterms:modified>
  <cp:category>vi sao tho cut duoi</cp:category>
</cp:coreProperties>
</file>