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5" r:id="rId5"/>
    <p:sldId id="266" r:id="rId6"/>
    <p:sldId id="268" r:id="rId7"/>
    <p:sldId id="263" r:id="rId8"/>
    <p:sldId id="284" r:id="rId9"/>
    <p:sldId id="285" r:id="rId10"/>
    <p:sldId id="286" r:id="rId11"/>
    <p:sldId id="261" r:id="rId12"/>
    <p:sldId id="276" r:id="rId13"/>
    <p:sldId id="274" r:id="rId14"/>
    <p:sldId id="275" r:id="rId15"/>
    <p:sldId id="269" r:id="rId16"/>
    <p:sldId id="278" r:id="rId17"/>
    <p:sldId id="279" r:id="rId18"/>
    <p:sldId id="280" r:id="rId19"/>
    <p:sldId id="281" r:id="rId20"/>
    <p:sldId id="283" r:id="rId21"/>
    <p:sldId id="289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 showGuides="1">
      <p:cViewPr>
        <p:scale>
          <a:sx n="66" d="100"/>
          <a:sy n="66" d="100"/>
        </p:scale>
        <p:origin x="-150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cxnId="{094CF36D-1F74-4E66-AFBE-E53A88442097}" type="parTrans">
      <dgm:prSet/>
      <dgm:spPr/>
      <dgm:t>
        <a:bodyPr/>
        <a:lstStyle/>
        <a:p>
          <a:endParaRPr lang="en-US"/>
        </a:p>
      </dgm:t>
    </dgm:pt>
    <dgm:pt modelId="{1829BEFE-F5CD-4BAB-968D-285023E1090C}" cxnId="{094CF36D-1F74-4E66-AFBE-E53A88442097}" type="sibTrans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cxnId="{7EEA0BC7-67D4-43F7-915A-CA437244341A}" type="parTrans">
      <dgm:prSet/>
      <dgm:spPr/>
      <dgm:t>
        <a:bodyPr/>
        <a:lstStyle/>
        <a:p>
          <a:endParaRPr lang="en-US"/>
        </a:p>
      </dgm:t>
    </dgm:pt>
    <dgm:pt modelId="{9EDDAD29-CC1D-4607-88BB-FED8BD78F57F}" cxnId="{7EEA0BC7-67D4-43F7-915A-CA437244341A}" type="sibTrans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cxnId="{290295ED-25B7-40C2-9DE3-837F3C6355D2}" type="parTrans">
      <dgm:prSet/>
      <dgm:spPr/>
      <dgm:t>
        <a:bodyPr/>
        <a:lstStyle/>
        <a:p>
          <a:endParaRPr lang="en-US"/>
        </a:p>
      </dgm:t>
    </dgm:pt>
    <dgm:pt modelId="{45D142CB-6A2C-464A-BD78-CC6A95E7E403}" cxnId="{290295ED-25B7-40C2-9DE3-837F3C6355D2}" type="sibTrans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04FF2801-168E-4CDD-8C3D-3F0195A0DC64}">
      <dsp:nvSpPr>
        <dsp:cNvPr id="3" name="Rounded Rectangle 2"/>
        <dsp:cNvSpPr/>
      </dsp:nvSpPr>
      <dsp:spPr bwMode="white">
        <a:xfrm>
          <a:off x="0" y="1016000"/>
          <a:ext cx="6096000" cy="2032000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90500" tIns="190500" rIns="190500" bIns="19050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sp:txBody>
      <dsp:txXfrm>
        <a:off x="0" y="1016000"/>
        <a:ext cx="6096000" cy="2032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3886200"/>
        <a:chOff x="0" y="0"/>
        <a:chExt cx="6096000" cy="3886200"/>
      </a:xfrm>
    </dsp:grpSpPr>
    <dsp:sp modelId="{21C92601-F3F9-46D2-9607-EAD4249F8BDB}">
      <dsp:nvSpPr>
        <dsp:cNvPr id="3" name="Rounded Rectangle 2"/>
        <dsp:cNvSpPr/>
      </dsp:nvSpPr>
      <dsp:spPr bwMode="white">
        <a:xfrm>
          <a:off x="0" y="971550"/>
          <a:ext cx="6096000" cy="1943100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ctr">
            <a:defRPr sz="4800"/>
          </a:lvl1pPr>
          <a:lvl2pPr marL="285750" indent="-285750" algn="ctr">
            <a:defRPr sz="3700"/>
          </a:lvl2pPr>
          <a:lvl3pPr marL="571500" indent="-285750" algn="ctr">
            <a:defRPr sz="3700"/>
          </a:lvl3pPr>
          <a:lvl4pPr marL="857250" indent="-285750" algn="ctr">
            <a:defRPr sz="3700"/>
          </a:lvl4pPr>
          <a:lvl5pPr marL="1143000" indent="-285750" algn="ctr">
            <a:defRPr sz="3700"/>
          </a:lvl5pPr>
          <a:lvl6pPr marL="1428750" indent="-285750" algn="ctr">
            <a:defRPr sz="3700"/>
          </a:lvl6pPr>
          <a:lvl7pPr marL="1714500" indent="-285750" algn="ctr">
            <a:defRPr sz="3700"/>
          </a:lvl7pPr>
          <a:lvl8pPr marL="2000250" indent="-285750" algn="ctr">
            <a:defRPr sz="3700"/>
          </a:lvl8pPr>
          <a:lvl9pPr marL="2286000" indent="-285750" algn="ctr">
            <a:defRPr sz="3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sp:txBody>
      <dsp:txXfrm>
        <a:off x="0" y="971550"/>
        <a:ext cx="6096000" cy="1943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7.xml"/><Relationship Id="rId8" Type="http://schemas.openxmlformats.org/officeDocument/2006/relationships/diagramLayout" Target="../diagrams/layout7.xml"/><Relationship Id="rId7" Type="http://schemas.openxmlformats.org/officeDocument/2006/relationships/diagramData" Target="../diagrams/data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1.xml"/><Relationship Id="rId11" Type="http://schemas.microsoft.com/office/2007/relationships/diagramDrawing" Target="../diagrams/drawing7.xml"/><Relationship Id="rId10" Type="http://schemas.openxmlformats.org/officeDocument/2006/relationships/diagramColors" Target="../diagrams/colors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3.xml"/><Relationship Id="rId8" Type="http://schemas.openxmlformats.org/officeDocument/2006/relationships/diagramLayout" Target="../diagrams/layout3.xml"/><Relationship Id="rId7" Type="http://schemas.openxmlformats.org/officeDocument/2006/relationships/diagramData" Target="../diagrams/data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microsoft.com/office/2007/relationships/diagramDrawing" Target="../diagrams/drawing3.xml"/><Relationship Id="rId10" Type="http://schemas.openxmlformats.org/officeDocument/2006/relationships/diagramColors" Target="../diagrams/colors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5.xml"/><Relationship Id="rId8" Type="http://schemas.openxmlformats.org/officeDocument/2006/relationships/diagramData" Target="../diagrams/data5.xml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microsoft.com/office/2007/relationships/diagramDrawing" Target="../diagrams/drawing5.xml"/><Relationship Id="rId11" Type="http://schemas.openxmlformats.org/officeDocument/2006/relationships/diagramColors" Target="../diagrams/colors5.xml"/><Relationship Id="rId10" Type="http://schemas.openxmlformats.org/officeDocument/2006/relationships/diagramQuickStyle" Target="../diagrams/quickStyle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1"/>
            <a:ext cx="8305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133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5943600" cy="247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vi-VN" alt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2057400"/>
            <a:ext cx="4572000" cy="396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1" t="26042" r="47292" b="55208"/>
          <a:stretch>
            <a:fillRect/>
          </a:stretch>
        </p:blipFill>
        <p:spPr bwMode="auto">
          <a:xfrm>
            <a:off x="3352800" y="2438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94" t="22917" r="39678" b="31250"/>
          <a:stretch>
            <a:fillRect/>
          </a:stretch>
        </p:blipFill>
        <p:spPr bwMode="auto">
          <a:xfrm>
            <a:off x="4267200" y="228600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1563" t="38541" r="41434" b="32293"/>
          <a:stretch>
            <a:fillRect/>
          </a:stretch>
        </p:blipFill>
        <p:spPr bwMode="auto">
          <a:xfrm>
            <a:off x="3505200" y="3048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0996" t="68750" r="41435" b="22917"/>
          <a:stretch>
            <a:fillRect/>
          </a:stretch>
        </p:blipFill>
        <p:spPr bwMode="auto">
          <a:xfrm>
            <a:off x="3505200" y="51816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667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9296399" y="2438400"/>
            <a:ext cx="10667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11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2" y="1737061"/>
            <a:ext cx="3166823" cy="23764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5" y="1814511"/>
            <a:ext cx="3166823" cy="23764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" y="1828800"/>
            <a:ext cx="345240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-1" fmla="*/ 0 w 9144000"/>
              <a:gd name="connsiteY0-2" fmla="*/ 332874 h 2237874"/>
              <a:gd name="connsiteX1-3" fmla="*/ 3031958 w 9144000"/>
              <a:gd name="connsiteY1-4" fmla="*/ 0 h 2237874"/>
              <a:gd name="connsiteX2-5" fmla="*/ 9144000 w 9144000"/>
              <a:gd name="connsiteY2-6" fmla="*/ 332874 h 2237874"/>
              <a:gd name="connsiteX3-7" fmla="*/ 9144000 w 9144000"/>
              <a:gd name="connsiteY3-8" fmla="*/ 2237874 h 2237874"/>
              <a:gd name="connsiteX4-9" fmla="*/ 0 w 9144000"/>
              <a:gd name="connsiteY4-10" fmla="*/ 2237874 h 2237874"/>
              <a:gd name="connsiteX5" fmla="*/ 0 w 9144000"/>
              <a:gd name="connsiteY5" fmla="*/ 332874 h 2237874"/>
              <a:gd name="connsiteX0-11" fmla="*/ 0 w 9144000"/>
              <a:gd name="connsiteY0-12" fmla="*/ 332874 h 2237874"/>
              <a:gd name="connsiteX1-13" fmla="*/ 3031958 w 9144000"/>
              <a:gd name="connsiteY1-14" fmla="*/ 0 h 2237874"/>
              <a:gd name="connsiteX2-15" fmla="*/ 7988968 w 9144000"/>
              <a:gd name="connsiteY2-16" fmla="*/ 545432 h 2237874"/>
              <a:gd name="connsiteX3-17" fmla="*/ 9144000 w 9144000"/>
              <a:gd name="connsiteY3-18" fmla="*/ 332874 h 2237874"/>
              <a:gd name="connsiteX4-19" fmla="*/ 9144000 w 9144000"/>
              <a:gd name="connsiteY4-20" fmla="*/ 2237874 h 2237874"/>
              <a:gd name="connsiteX5-21" fmla="*/ 0 w 9144000"/>
              <a:gd name="connsiteY5-22" fmla="*/ 2237874 h 2237874"/>
              <a:gd name="connsiteX6" fmla="*/ 0 w 9144000"/>
              <a:gd name="connsiteY6" fmla="*/ 332874 h 2237874"/>
              <a:gd name="connsiteX0-23" fmla="*/ 0 w 9144000"/>
              <a:gd name="connsiteY0-24" fmla="*/ 332874 h 2237874"/>
              <a:gd name="connsiteX1-25" fmla="*/ 3031958 w 9144000"/>
              <a:gd name="connsiteY1-26" fmla="*/ 0 h 2237874"/>
              <a:gd name="connsiteX2-27" fmla="*/ 7988968 w 9144000"/>
              <a:gd name="connsiteY2-28" fmla="*/ 545432 h 2237874"/>
              <a:gd name="connsiteX3-29" fmla="*/ 9144000 w 9144000"/>
              <a:gd name="connsiteY3-30" fmla="*/ 429127 h 2237874"/>
              <a:gd name="connsiteX4-31" fmla="*/ 9144000 w 9144000"/>
              <a:gd name="connsiteY4-32" fmla="*/ 2237874 h 2237874"/>
              <a:gd name="connsiteX5-33" fmla="*/ 0 w 9144000"/>
              <a:gd name="connsiteY5-34" fmla="*/ 2237874 h 2237874"/>
              <a:gd name="connsiteX6-35" fmla="*/ 0 w 9144000"/>
              <a:gd name="connsiteY6-36" fmla="*/ 332874 h 223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540238"/>
            <a:ext cx="6934200" cy="5608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23" y="662790"/>
            <a:ext cx="1353429" cy="1353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26" y="3103605"/>
            <a:ext cx="1353429" cy="1353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906" y="2587652"/>
            <a:ext cx="1353429" cy="13534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04" y="2048162"/>
            <a:ext cx="1353429" cy="13534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82" y="2180357"/>
            <a:ext cx="1353429" cy="13534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66048"/>
            <a:ext cx="1353429" cy="13534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44" y="2139774"/>
            <a:ext cx="1353429" cy="13534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47" y="1311934"/>
            <a:ext cx="1353429" cy="13534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15" y="3116131"/>
            <a:ext cx="1353429" cy="135342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3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eform: Shape 3"/>
          <p:cNvSpPr/>
          <p:nvPr/>
        </p:nvSpPr>
        <p:spPr>
          <a:xfrm>
            <a:off x="1600221" y="1524004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5" name="Freeform: Shape 4"/>
          <p:cNvSpPr/>
          <p:nvPr/>
        </p:nvSpPr>
        <p:spPr>
          <a:xfrm>
            <a:off x="1981199" y="28193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7" name="Freeform: Shape 6"/>
          <p:cNvSpPr/>
          <p:nvPr/>
        </p:nvSpPr>
        <p:spPr>
          <a:xfrm>
            <a:off x="2438399" y="42417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kern="1200" dirty="0"/>
          </a:p>
        </p:txBody>
      </p:sp>
      <p:sp>
        <p:nvSpPr>
          <p:cNvPr id="8" name="Freeform: Shape 7"/>
          <p:cNvSpPr/>
          <p:nvPr/>
        </p:nvSpPr>
        <p:spPr>
          <a:xfrm>
            <a:off x="5913120" y="2321560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9" name="Freeform: Shape 8"/>
          <p:cNvSpPr/>
          <p:nvPr/>
        </p:nvSpPr>
        <p:spPr>
          <a:xfrm>
            <a:off x="6370320" y="3735832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685800" y="609600"/>
            <a:ext cx="792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VUI HỌC TOÁN GỒM CÁC PHẦN SAU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91777" y="2424813"/>
            <a:ext cx="3276600" cy="2220591"/>
            <a:chOff x="5458697" y="2199987"/>
            <a:chExt cx="3276600" cy="2220591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861185" y="4789263"/>
            <a:ext cx="5421630" cy="1900295"/>
            <a:chOff x="167640" y="1832134"/>
            <a:chExt cx="5421630" cy="1900295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167640" y="1942207"/>
              <a:ext cx="5421630" cy="167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7" y="1832134"/>
              <a:ext cx="1524000" cy="18947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56" y="1837635"/>
              <a:ext cx="1524000" cy="18947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772" y="1832134"/>
              <a:ext cx="1524000" cy="189479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27728" y="2485528"/>
            <a:ext cx="3725082" cy="1886944"/>
            <a:chOff x="849565" y="2137488"/>
            <a:chExt cx="3333749" cy="1569660"/>
          </a:xfrm>
        </p:grpSpPr>
        <p:sp>
          <p:nvSpPr>
            <p:cNvPr id="15" name="Oval 14"/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  <a:endParaRPr lang="en-US" sz="5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5400" y="50292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WPS Presentation</Application>
  <PresentationFormat>On-screen Show (4:3)</PresentationFormat>
  <Paragraphs>88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Arial Black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oanh nguyen</cp:lastModifiedBy>
  <cp:revision>122</cp:revision>
  <dcterms:created xsi:type="dcterms:W3CDTF">2021-08-26T02:44:00Z</dcterms:created>
  <dcterms:modified xsi:type="dcterms:W3CDTF">2025-09-16T16:10:40Z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CDBCF63286604723B688051AC436A6C2_12</vt:lpwstr>
  </property>
  <property fmtid="{D5CDD505-2E9C-101B-9397-08002B2CF9AE}" pid="3" name="KSOProductBuildVer">
    <vt:lpwstr>1033-12.2.0.21546</vt:lpwstr>
  </property>
</Properties>
</file>