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7" r:id="rId4"/>
    <p:sldId id="278" r:id="rId5"/>
    <p:sldId id="259" r:id="rId6"/>
    <p:sldId id="260" r:id="rId7"/>
    <p:sldId id="261" r:id="rId8"/>
    <p:sldId id="262" r:id="rId9"/>
    <p:sldId id="263" r:id="rId10"/>
    <p:sldId id="270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EEE5-8B19-4C58-A49F-0D5E5E77A87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9DBF-0382-4E02-A792-EEB7EA3A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33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EEE5-8B19-4C58-A49F-0D5E5E77A87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9DBF-0382-4E02-A792-EEB7EA3A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84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EEE5-8B19-4C58-A49F-0D5E5E77A87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9DBF-0382-4E02-A792-EEB7EA3A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71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649BC-DD69-4B2A-B936-2C39B533F6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043686-2FCE-4464-9446-C1BC0030FA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1B130-F363-4F75-9400-520A4BD51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44E14-39DB-4806-98A7-2BB01CB9A0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A186E-C00F-4C7C-B74A-6A7FC0B1C2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79C25C-A69D-48CA-A668-C2998F986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1764-AC64-4A0E-8F33-36B74FBC0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6951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D891D-8C9F-48DB-B794-4FB003953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462E44-2CC3-41EA-9CCC-9B145790D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64CA6D-6F55-4F3E-B1E6-6C0EE6AE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44E14-39DB-4806-98A7-2BB01CB9A0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33AE0E-EDF3-48C5-ACDF-2299E320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A5C24-83AC-465D-B115-0D4F4680D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1764-AC64-4A0E-8F33-36B74FBC0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8049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14DA9-7F33-47B5-8C0D-9AB1A2066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EC34BC-E437-4223-A5CF-24A1A784F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0C67-56D2-4FD6-9068-A451C4741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44E14-39DB-4806-98A7-2BB01CB9A0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09086-5C02-45EB-B471-E4BB04B21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C71280-0423-4AC0-B469-097CDC313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1764-AC64-4A0E-8F33-36B74FBC0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55508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39BC4-FF18-4BE1-A738-3F44284C0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570B36-3894-470D-A72C-053127176C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39E0A8-8661-4B6A-BD2F-E56E64B095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E4DA3-C873-4FC7-A4A7-9CF157269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44E14-39DB-4806-98A7-2BB01CB9A0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BCA080-6CCD-4865-9748-406E35022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A0D638-9592-4E1D-9215-BA07A91CC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1764-AC64-4A0E-8F33-36B74FBC0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6011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C14B8B-3FDE-46FA-9F71-4B1B1FFC1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EF5EA7-196C-4A01-A795-8B89882EB7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B68208-1B47-4D7A-8DA0-1359C275C9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78F021-AA3D-4AA5-8B5E-1D1E5D70EA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113C79-01AB-4567-A0BB-EFC9FBD9E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E111C4-AF42-4CBD-8D40-036ADFCE2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44E14-39DB-4806-98A7-2BB01CB9A0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516B31-4DF2-47D6-A937-AC1D2857E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2431B0-4208-4519-834A-B9452082E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1764-AC64-4A0E-8F33-36B74FBC0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26859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CABE8-E521-4E4E-A6A5-DDADAD6EE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6ADEF-BA86-41AD-9F02-A828821F9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44E14-39DB-4806-98A7-2BB01CB9A0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093885-37A1-483D-B7FD-71A7D4949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BB4EBF-7CAF-4096-8171-D8AC4DC3F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1764-AC64-4A0E-8F33-36B74FBC0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15427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CEACAF-30FE-40E6-B268-A9DB6D39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44E14-39DB-4806-98A7-2BB01CB9A0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F75344-7683-4F5A-80F0-CB6D96DD3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DD1729-1EE2-42FE-96DC-95CB5E48C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1764-AC64-4A0E-8F33-36B74FBC0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4087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D447F-89F1-4D5F-B7AF-E00552842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5C018-17C1-4DD3-BD05-68033A38B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4A108-A4C9-4DF1-A020-D31A6D18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0B065B-BBA9-4168-A5FB-7BB2FF09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44E14-39DB-4806-98A7-2BB01CB9A0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29AC7E-3678-43CD-9FCB-F452DFCE1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BDF39-2F47-410C-97CF-C078A48E6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1764-AC64-4A0E-8F33-36B74FBC0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723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EEE5-8B19-4C58-A49F-0D5E5E77A87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9DBF-0382-4E02-A792-EEB7EA3A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13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5CE2E-699F-4F4B-822F-9241FA951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A85ADC-5EA7-4EE4-935C-3F6C3CE0B3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EFAC9D-8BCF-436D-8B98-2729200D3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8567E3-0D79-49C3-AC2E-AA59FD95B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44E14-39DB-4806-98A7-2BB01CB9A0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F241E0-3E62-407F-9BE9-A8F70A1B8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FF4924-3182-41F4-9729-02B1026A6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1764-AC64-4A0E-8F33-36B74FBC0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20610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89E7B-442D-42AF-BAC6-1D6025401F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2328D4-8FEA-4D89-A381-A5AF896AC6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DECC32-EE72-4786-9A9C-211214CA5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44E14-39DB-4806-98A7-2BB01CB9A0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61E91F-3792-45EE-B64C-A39B9D56E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C797F3-A31F-48F8-A004-545A82254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1764-AC64-4A0E-8F33-36B74FBC0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106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7C2C268-48A4-4310-A1D3-CD1AFEEEDF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658996-253A-47FE-8D21-D1028589D7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B4D1D-F561-4ADD-9F7F-0443F94F7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44E14-39DB-4806-98A7-2BB01CB9A0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B44F3-DDB5-475A-9042-4396F2312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FE54C-3ADF-47BA-9681-C13CBBDFB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1764-AC64-4A0E-8F33-36B74FBC0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93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EEE5-8B19-4C58-A49F-0D5E5E77A87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9DBF-0382-4E02-A792-EEB7EA3A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5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EEE5-8B19-4C58-A49F-0D5E5E77A87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9DBF-0382-4E02-A792-EEB7EA3A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EEE5-8B19-4C58-A49F-0D5E5E77A87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9DBF-0382-4E02-A792-EEB7EA3A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644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EEE5-8B19-4C58-A49F-0D5E5E77A87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9DBF-0382-4E02-A792-EEB7EA3A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2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EEE5-8B19-4C58-A49F-0D5E5E77A87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9DBF-0382-4E02-A792-EEB7EA3A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72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EEE5-8B19-4C58-A49F-0D5E5E77A87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9DBF-0382-4E02-A792-EEB7EA3A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018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EEE5-8B19-4C58-A49F-0D5E5E77A87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09DBF-0382-4E02-A792-EEB7EA3A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4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EEE5-8B19-4C58-A49F-0D5E5E77A876}" type="datetimeFigureOut">
              <a:rPr lang="en-US" smtClean="0"/>
              <a:t>9/25/2025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09DBF-0382-4E02-A792-EEB7EA3A5A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154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8EA98-32DB-48A3-8305-F6033C5FA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B84B5-7704-40A8-A340-BA6FB44C1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8B86B0-2841-4D36-A428-625294C48F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544E14-39DB-4806-98A7-2BB01CB9A0C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9/25/2025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4DC3BA-687E-4461-B76D-9705A1691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7C52-B7F1-474B-A98D-B645BD6B18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041764-AC64-4A0E-8F33-36B74FBC04E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613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9.gif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0.jpe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9.gif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2.jfif"/><Relationship Id="rId7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3"/>
          <p:cNvSpPr txBox="1">
            <a:spLocks noChangeArrowheads="1"/>
          </p:cNvSpPr>
          <p:nvPr/>
        </p:nvSpPr>
        <p:spPr bwMode="auto">
          <a:xfrm>
            <a:off x="3245744" y="639153"/>
            <a:ext cx="56671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HOA </a:t>
            </a:r>
            <a:r>
              <a:rPr lang="en-US" alt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SEN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12"/>
          <p:cNvSpPr txBox="1">
            <a:spLocks noChangeArrowheads="1"/>
          </p:cNvSpPr>
          <p:nvPr/>
        </p:nvSpPr>
        <p:spPr bwMode="auto">
          <a:xfrm>
            <a:off x="1033462" y="2371726"/>
            <a:ext cx="1009787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NGÔN NGỮ</a:t>
            </a: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LQVH: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nhỡ</a:t>
            </a:r>
            <a:endParaRPr lang="en-US" altLang="en-US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Trương</a:t>
            </a:r>
            <a:r>
              <a:rPr lang="en-US" alt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endParaRPr lang="en-US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1180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ranh-nen-cuo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454316" y="5855144"/>
            <a:ext cx="6096000" cy="6822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ts val="2250"/>
              </a:lnSpc>
              <a:spcAft>
                <a:spcPts val="750"/>
              </a:spcAft>
            </a:pP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358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-19"/>
            <a:chExt cx="5760" cy="4377"/>
          </a:xfrm>
        </p:grpSpPr>
        <p:pic>
          <p:nvPicPr>
            <p:cNvPr id="3" name="Picture 14" descr="flower[1][1][1]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458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5" descr="flower[1][1][1]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1996" y="2018"/>
              <a:ext cx="4320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6" descr="flower[1][1][1]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7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7" descr="flower[1][1][1][1]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9"/>
              <a:ext cx="5760" cy="3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/>
          <p:cNvSpPr/>
          <p:nvPr/>
        </p:nvSpPr>
        <p:spPr>
          <a:xfrm>
            <a:off x="2007219" y="3211551"/>
            <a:ext cx="7721345" cy="21345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Trò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chơi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</a:p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Ai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thông</a:t>
            </a:r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minh </a:t>
            </a:r>
            <a:r>
              <a:rPr lang="en-US" sz="72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nhất</a:t>
            </a:r>
            <a:endParaRPr lang="en-US" sz="7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6633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-1"/>
            <a:ext cx="12195718" cy="68676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659564" y="490651"/>
            <a:ext cx="6583680" cy="6467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rgbClr val="C00000"/>
                </a:solidFill>
              </a:rPr>
              <a:t>Câu</a:t>
            </a:r>
            <a:r>
              <a:rPr lang="en-US" sz="2400" dirty="0">
                <a:solidFill>
                  <a:srgbClr val="C00000"/>
                </a:solidFill>
              </a:rPr>
              <a:t> 1: </a:t>
            </a:r>
            <a:r>
              <a:rPr lang="en-US" sz="2400" dirty="0" err="1">
                <a:solidFill>
                  <a:srgbClr val="C00000"/>
                </a:solidFill>
              </a:rPr>
              <a:t>Vừa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khỏi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nhà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Xe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Đạp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đã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thấy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gì</a:t>
            </a:r>
            <a:r>
              <a:rPr lang="en-US" sz="2400" dirty="0">
                <a:solidFill>
                  <a:srgbClr val="C00000"/>
                </a:solidFill>
              </a:rPr>
              <a:t>?</a:t>
            </a:r>
            <a:endParaRPr lang="en-US" dirty="0"/>
          </a:p>
        </p:txBody>
      </p:sp>
      <p:pic>
        <p:nvPicPr>
          <p:cNvPr id="4" name="ĐỒNG HỒ ĐẾM NGƯỢC 5 GIÂ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85"/>
                </p14:media>
              </p:ext>
            </p:extLst>
          </p:nvPr>
        </p:nvPicPr>
        <p:blipFill rotWithShape="1">
          <a:blip r:embed="rId5"/>
          <a:srcRect l="1176" t="4776" r="50634" b="17910"/>
          <a:stretch/>
        </p:blipFill>
        <p:spPr>
          <a:xfrm>
            <a:off x="4215160" y="1989740"/>
            <a:ext cx="3200401" cy="2888165"/>
          </a:xfrm>
          <a:prstGeom prst="rect">
            <a:avLst/>
          </a:prstGeom>
        </p:spPr>
      </p:pic>
      <p:pic>
        <p:nvPicPr>
          <p:cNvPr id="5" name="Picture 2" descr="IMG_4529hoanchinh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0042" y="1779191"/>
            <a:ext cx="5883202" cy="3309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909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-1"/>
            <a:ext cx="12195718" cy="68676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18368" y="354173"/>
            <a:ext cx="7207767" cy="9123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rgbClr val="C00000"/>
                </a:solidFill>
              </a:rPr>
              <a:t>Câu</a:t>
            </a:r>
            <a:r>
              <a:rPr lang="en-US" sz="2400" dirty="0">
                <a:solidFill>
                  <a:srgbClr val="C00000"/>
                </a:solidFill>
              </a:rPr>
              <a:t> 2: </a:t>
            </a:r>
            <a:r>
              <a:rPr lang="en-US" sz="2400" dirty="0" err="1">
                <a:solidFill>
                  <a:srgbClr val="C00000"/>
                </a:solidFill>
              </a:rPr>
              <a:t>Xe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Đạp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đã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gặp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nói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chuyện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với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những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ai</a:t>
            </a:r>
            <a:r>
              <a:rPr lang="en-US" sz="2400" dirty="0">
                <a:solidFill>
                  <a:srgbClr val="C00000"/>
                </a:solidFill>
              </a:rPr>
              <a:t>?</a:t>
            </a:r>
          </a:p>
          <a:p>
            <a:pPr algn="ctr"/>
            <a:r>
              <a:rPr lang="en-US" sz="2400" dirty="0">
                <a:solidFill>
                  <a:srgbClr val="C00000"/>
                </a:solidFill>
              </a:rPr>
              <a:t>Theo con ô </a:t>
            </a:r>
            <a:r>
              <a:rPr lang="en-US" sz="2400" dirty="0" err="1">
                <a:solidFill>
                  <a:srgbClr val="C00000"/>
                </a:solidFill>
              </a:rPr>
              <a:t>tô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tải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và</a:t>
            </a:r>
            <a:r>
              <a:rPr lang="en-US" sz="2400" dirty="0">
                <a:solidFill>
                  <a:srgbClr val="C00000"/>
                </a:solidFill>
              </a:rPr>
              <a:t> ô </a:t>
            </a:r>
            <a:r>
              <a:rPr lang="en-US" sz="2400" dirty="0" err="1">
                <a:solidFill>
                  <a:srgbClr val="C00000"/>
                </a:solidFill>
              </a:rPr>
              <a:t>tô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buýt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khác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nhau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như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nào</a:t>
            </a:r>
            <a:r>
              <a:rPr lang="en-US" sz="2400" dirty="0">
                <a:solidFill>
                  <a:srgbClr val="C00000"/>
                </a:solidFill>
              </a:rPr>
              <a:t>?</a:t>
            </a:r>
            <a:endParaRPr lang="en-US" dirty="0"/>
          </a:p>
        </p:txBody>
      </p:sp>
      <p:pic>
        <p:nvPicPr>
          <p:cNvPr id="5" name="ĐỒNG HỒ ĐẾM NGƯỢC 5 GIÂ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85"/>
                </p14:media>
              </p:ext>
            </p:extLst>
          </p:nvPr>
        </p:nvPicPr>
        <p:blipFill rotWithShape="1">
          <a:blip r:embed="rId5"/>
          <a:srcRect l="1176" t="4776" r="50634" b="17910"/>
          <a:stretch/>
        </p:blipFill>
        <p:spPr>
          <a:xfrm>
            <a:off x="4215160" y="1989740"/>
            <a:ext cx="3200401" cy="2888165"/>
          </a:xfrm>
          <a:prstGeom prst="rect">
            <a:avLst/>
          </a:prstGeom>
        </p:spPr>
      </p:pic>
      <p:pic>
        <p:nvPicPr>
          <p:cNvPr id="7" name="Picture 15" descr="o-to-tai-dong-m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820" y="2325006"/>
            <a:ext cx="4029101" cy="2980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o to khach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103">
            <a:off x="6229982" y="1923435"/>
            <a:ext cx="3202246" cy="3483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79853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-1"/>
            <a:ext cx="12195718" cy="68676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2318368" y="354173"/>
            <a:ext cx="7207767" cy="9123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rgbClr val="C00000"/>
                </a:solidFill>
              </a:rPr>
              <a:t>Câu</a:t>
            </a:r>
            <a:r>
              <a:rPr lang="en-US" sz="2400" dirty="0">
                <a:solidFill>
                  <a:srgbClr val="C00000"/>
                </a:solidFill>
              </a:rPr>
              <a:t> 3: </a:t>
            </a:r>
            <a:r>
              <a:rPr lang="en-US" sz="2400" dirty="0" err="1">
                <a:solidFill>
                  <a:srgbClr val="C00000"/>
                </a:solidFill>
              </a:rPr>
              <a:t>Mải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nói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chuyện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Xe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Đạp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đã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như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thế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nào</a:t>
            </a:r>
            <a:r>
              <a:rPr lang="en-US" sz="2400" dirty="0">
                <a:solidFill>
                  <a:srgbClr val="C00000"/>
                </a:solidFill>
              </a:rPr>
              <a:t>? </a:t>
            </a:r>
            <a:r>
              <a:rPr lang="en-US" sz="2400" dirty="0" err="1">
                <a:solidFill>
                  <a:srgbClr val="C00000"/>
                </a:solidFill>
              </a:rPr>
              <a:t>Và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ai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nhắc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nhở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Xe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Đạp</a:t>
            </a:r>
            <a:r>
              <a:rPr lang="en-US" sz="2400" dirty="0">
                <a:solidFill>
                  <a:srgbClr val="C00000"/>
                </a:solidFill>
              </a:rPr>
              <a:t> Con?</a:t>
            </a:r>
            <a:endParaRPr lang="en-US" dirty="0"/>
          </a:p>
        </p:txBody>
      </p:sp>
      <p:pic>
        <p:nvPicPr>
          <p:cNvPr id="4" name="ĐỒNG HỒ ĐẾM NGƯỢC 5 GIÂ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85"/>
                </p14:media>
              </p:ext>
            </p:extLst>
          </p:nvPr>
        </p:nvPicPr>
        <p:blipFill rotWithShape="1">
          <a:blip r:embed="rId5"/>
          <a:srcRect l="1176" t="4776" r="50634" b="17910"/>
          <a:stretch/>
        </p:blipFill>
        <p:spPr>
          <a:xfrm>
            <a:off x="4215160" y="1989740"/>
            <a:ext cx="3200401" cy="2888165"/>
          </a:xfrm>
          <a:prstGeom prst="rect">
            <a:avLst/>
          </a:prstGeom>
        </p:spPr>
      </p:pic>
      <p:pic>
        <p:nvPicPr>
          <p:cNvPr id="5" name="Picture 6" descr="Untitledotc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961593" flipV="1">
            <a:off x="3046442" y="2153747"/>
            <a:ext cx="5537836" cy="2947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730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-1"/>
            <a:ext cx="12195718" cy="68676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01504" y="313229"/>
            <a:ext cx="8898340" cy="9123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rgbClr val="C00000"/>
                </a:solidFill>
              </a:rPr>
              <a:t>Câu</a:t>
            </a:r>
            <a:r>
              <a:rPr lang="en-US" sz="2400" dirty="0">
                <a:solidFill>
                  <a:srgbClr val="C00000"/>
                </a:solidFill>
              </a:rPr>
              <a:t> 4: </a:t>
            </a:r>
            <a:r>
              <a:rPr lang="en-US" sz="2400" dirty="0" err="1">
                <a:solidFill>
                  <a:srgbClr val="C00000"/>
                </a:solidFill>
              </a:rPr>
              <a:t>Khi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được</a:t>
            </a:r>
            <a:r>
              <a:rPr lang="en-US" sz="2400" dirty="0">
                <a:solidFill>
                  <a:srgbClr val="C00000"/>
                </a:solidFill>
              </a:rPr>
              <a:t> c </a:t>
            </a:r>
            <a:r>
              <a:rPr lang="en-US" sz="2400" dirty="0" err="1">
                <a:solidFill>
                  <a:srgbClr val="C00000"/>
                </a:solidFill>
              </a:rPr>
              <a:t>Xe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Hơi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nhắc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nhở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Xe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Đạp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nhận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lỗi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sai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của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mình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không</a:t>
            </a:r>
            <a:r>
              <a:rPr lang="en-US" sz="2400" dirty="0">
                <a:solidFill>
                  <a:srgbClr val="C00000"/>
                </a:solidFill>
              </a:rPr>
              <a:t>? </a:t>
            </a:r>
            <a:r>
              <a:rPr lang="en-US" sz="2400" dirty="0" err="1">
                <a:solidFill>
                  <a:srgbClr val="C00000"/>
                </a:solidFill>
              </a:rPr>
              <a:t>Và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Xe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Đạp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đã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làm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gì</a:t>
            </a:r>
            <a:r>
              <a:rPr lang="en-US" sz="2400" dirty="0">
                <a:solidFill>
                  <a:srgbClr val="C00000"/>
                </a:solidFill>
              </a:rPr>
              <a:t>?</a:t>
            </a:r>
            <a:endParaRPr lang="en-US" dirty="0"/>
          </a:p>
        </p:txBody>
      </p:sp>
      <p:pic>
        <p:nvPicPr>
          <p:cNvPr id="4" name="ĐỒNG HỒ ĐẾM NGƯỢC 5 GIÂ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85"/>
                </p14:media>
              </p:ext>
            </p:extLst>
          </p:nvPr>
        </p:nvPicPr>
        <p:blipFill rotWithShape="1">
          <a:blip r:embed="rId5"/>
          <a:srcRect l="1176" t="4776" r="50634" b="17910"/>
          <a:stretch/>
        </p:blipFill>
        <p:spPr>
          <a:xfrm>
            <a:off x="4215160" y="1989740"/>
            <a:ext cx="3200401" cy="2888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594" y="1651372"/>
            <a:ext cx="6355094" cy="3564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5833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-1"/>
            <a:ext cx="12195718" cy="68676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01504" y="313229"/>
            <a:ext cx="8898340" cy="91236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rgbClr val="C00000"/>
                </a:solidFill>
              </a:rPr>
              <a:t>Câu</a:t>
            </a:r>
            <a:r>
              <a:rPr lang="en-US" sz="2400" dirty="0">
                <a:solidFill>
                  <a:srgbClr val="C00000"/>
                </a:solidFill>
              </a:rPr>
              <a:t> 5: </a:t>
            </a:r>
            <a:r>
              <a:rPr lang="en-US" sz="2400" dirty="0" err="1">
                <a:solidFill>
                  <a:srgbClr val="C00000"/>
                </a:solidFill>
              </a:rPr>
              <a:t>Điều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gì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xảy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ra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với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Xe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Đạp</a:t>
            </a:r>
            <a:r>
              <a:rPr lang="en-US" sz="2400" dirty="0">
                <a:solidFill>
                  <a:srgbClr val="C00000"/>
                </a:solidFill>
              </a:rPr>
              <a:t> Con?</a:t>
            </a:r>
            <a:endParaRPr lang="en-US" dirty="0"/>
          </a:p>
        </p:txBody>
      </p:sp>
      <p:pic>
        <p:nvPicPr>
          <p:cNvPr id="4" name="ĐỒNG HỒ ĐẾM NGƯỢC 5 GIÂ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85"/>
                </p14:media>
              </p:ext>
            </p:extLst>
          </p:nvPr>
        </p:nvPicPr>
        <p:blipFill rotWithShape="1">
          <a:blip r:embed="rId5"/>
          <a:srcRect l="1176" t="4776" r="50634" b="17910"/>
          <a:stretch/>
        </p:blipFill>
        <p:spPr>
          <a:xfrm>
            <a:off x="4215160" y="1989740"/>
            <a:ext cx="3200401" cy="2888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27" y="1882284"/>
            <a:ext cx="6393894" cy="3578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56599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-1"/>
            <a:ext cx="12195718" cy="68676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801504" y="313229"/>
            <a:ext cx="8898340" cy="71035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dirty="0" err="1">
                <a:solidFill>
                  <a:srgbClr val="C00000"/>
                </a:solidFill>
              </a:rPr>
              <a:t>Câu</a:t>
            </a:r>
            <a:r>
              <a:rPr lang="en-US" sz="2400" dirty="0">
                <a:solidFill>
                  <a:srgbClr val="C00000"/>
                </a:solidFill>
              </a:rPr>
              <a:t> 6: </a:t>
            </a:r>
            <a:r>
              <a:rPr lang="en-US" sz="2400" dirty="0" err="1">
                <a:solidFill>
                  <a:srgbClr val="C00000"/>
                </a:solidFill>
              </a:rPr>
              <a:t>Sau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vụ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va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chạm</a:t>
            </a:r>
            <a:r>
              <a:rPr lang="en-US" sz="2400" dirty="0">
                <a:solidFill>
                  <a:srgbClr val="C00000"/>
                </a:solidFill>
              </a:rPr>
              <a:t>, </a:t>
            </a:r>
            <a:r>
              <a:rPr lang="en-US" sz="2400" dirty="0" err="1">
                <a:solidFill>
                  <a:srgbClr val="C00000"/>
                </a:solidFill>
              </a:rPr>
              <a:t>Xe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Đạp</a:t>
            </a:r>
            <a:r>
              <a:rPr lang="en-US" sz="2400" dirty="0">
                <a:solidFill>
                  <a:srgbClr val="C00000"/>
                </a:solidFill>
              </a:rPr>
              <a:t> Con </a:t>
            </a:r>
            <a:r>
              <a:rPr lang="en-US" sz="2400" dirty="0" err="1">
                <a:solidFill>
                  <a:srgbClr val="C00000"/>
                </a:solidFill>
              </a:rPr>
              <a:t>đã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có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thái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độ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như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thế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 err="1">
                <a:solidFill>
                  <a:srgbClr val="C00000"/>
                </a:solidFill>
              </a:rPr>
              <a:t>nào</a:t>
            </a:r>
            <a:r>
              <a:rPr lang="en-US" sz="2400" dirty="0">
                <a:solidFill>
                  <a:srgbClr val="C00000"/>
                </a:solidFill>
              </a:rPr>
              <a:t>?</a:t>
            </a:r>
            <a:endParaRPr lang="en-US" dirty="0"/>
          </a:p>
        </p:txBody>
      </p:sp>
      <p:pic>
        <p:nvPicPr>
          <p:cNvPr id="4" name="ĐỒNG HỒ ĐẾM NGƯỢC 5 GIÂ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585"/>
                </p14:media>
              </p:ext>
            </p:extLst>
          </p:nvPr>
        </p:nvPicPr>
        <p:blipFill rotWithShape="1">
          <a:blip r:embed="rId5"/>
          <a:srcRect l="1176" t="4776" r="50634" b="17910"/>
          <a:stretch/>
        </p:blipFill>
        <p:spPr>
          <a:xfrm>
            <a:off x="4493940" y="2139865"/>
            <a:ext cx="3200401" cy="2888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50" y="1823788"/>
            <a:ext cx="6427157" cy="3637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62414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8" y="-1"/>
            <a:ext cx="12195718" cy="6867651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057098" y="981969"/>
            <a:ext cx="6346210" cy="348084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Qua </a:t>
            </a:r>
            <a:r>
              <a:rPr lang="en-US" sz="3200" dirty="0" err="1">
                <a:solidFill>
                  <a:srgbClr val="C00000"/>
                </a:solidFill>
              </a:rPr>
              <a:t>bài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học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của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bạn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Xe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Đạp</a:t>
            </a:r>
            <a:r>
              <a:rPr lang="en-US" sz="3200" dirty="0">
                <a:solidFill>
                  <a:srgbClr val="C00000"/>
                </a:solidFill>
              </a:rPr>
              <a:t> Con, </a:t>
            </a:r>
            <a:r>
              <a:rPr lang="en-US" sz="3200" dirty="0" err="1">
                <a:solidFill>
                  <a:srgbClr val="C00000"/>
                </a:solidFill>
              </a:rPr>
              <a:t>các</a:t>
            </a:r>
            <a:r>
              <a:rPr lang="en-US" sz="3200" dirty="0">
                <a:solidFill>
                  <a:srgbClr val="C00000"/>
                </a:solidFill>
              </a:rPr>
              <a:t> con </a:t>
            </a:r>
            <a:r>
              <a:rPr lang="en-US" sz="3200" dirty="0" err="1">
                <a:solidFill>
                  <a:srgbClr val="C00000"/>
                </a:solidFill>
              </a:rPr>
              <a:t>nhớ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khi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tham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gia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giao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thông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chúng</a:t>
            </a:r>
            <a:r>
              <a:rPr lang="en-US" sz="3200" dirty="0">
                <a:solidFill>
                  <a:srgbClr val="C00000"/>
                </a:solidFill>
              </a:rPr>
              <a:t> ta </a:t>
            </a:r>
            <a:r>
              <a:rPr lang="en-US" sz="3200" dirty="0" err="1">
                <a:solidFill>
                  <a:srgbClr val="C00000"/>
                </a:solidFill>
              </a:rPr>
              <a:t>phải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tuân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thủ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chấp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hành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theo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đúng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luật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lệ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giao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thông</a:t>
            </a:r>
            <a:r>
              <a:rPr lang="en-US" sz="3200" dirty="0">
                <a:solidFill>
                  <a:srgbClr val="C00000"/>
                </a:solidFill>
              </a:rPr>
              <a:t>, </a:t>
            </a:r>
            <a:r>
              <a:rPr lang="en-US" sz="3200" dirty="0" err="1">
                <a:solidFill>
                  <a:srgbClr val="C00000"/>
                </a:solidFill>
              </a:rPr>
              <a:t>đi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đúng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phần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đường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dành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cho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mình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và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bên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tay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phải</a:t>
            </a:r>
            <a:r>
              <a:rPr lang="en-US" sz="3200" dirty="0">
                <a:solidFill>
                  <a:srgbClr val="C0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71941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494263" y="2342419"/>
            <a:ext cx="7674869" cy="1437846"/>
          </a:xfrm>
          <a:prstGeom prst="round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dirty="0">
                <a:solidFill>
                  <a:srgbClr val="C00000"/>
                </a:solidFill>
              </a:rPr>
              <a:t>Cho </a:t>
            </a:r>
            <a:r>
              <a:rPr lang="en-US" sz="3200" dirty="0" err="1">
                <a:solidFill>
                  <a:srgbClr val="C00000"/>
                </a:solidFill>
              </a:rPr>
              <a:t>trẻ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xem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rối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bóng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C00000"/>
                </a:solidFill>
              </a:rPr>
              <a:t>chuyện</a:t>
            </a:r>
            <a:r>
              <a:rPr lang="en-US" sz="3200" dirty="0">
                <a:solidFill>
                  <a:srgbClr val="C00000"/>
                </a:solidFill>
              </a:rPr>
              <a:t> “ </a:t>
            </a:r>
            <a:r>
              <a:rPr lang="en-US" sz="3200" dirty="0" err="1">
                <a:solidFill>
                  <a:srgbClr val="C00000"/>
                </a:solidFill>
              </a:rPr>
              <a:t>Xe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Đạp</a:t>
            </a:r>
            <a:r>
              <a:rPr lang="en-US" sz="3200" dirty="0">
                <a:solidFill>
                  <a:srgbClr val="C00000"/>
                </a:solidFill>
              </a:rPr>
              <a:t> Con </a:t>
            </a:r>
            <a:r>
              <a:rPr lang="en-US" sz="3200" dirty="0" err="1">
                <a:solidFill>
                  <a:srgbClr val="C00000"/>
                </a:solidFill>
              </a:rPr>
              <a:t>trên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đường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 err="1">
                <a:solidFill>
                  <a:srgbClr val="C00000"/>
                </a:solidFill>
              </a:rPr>
              <a:t>phố</a:t>
            </a:r>
            <a:r>
              <a:rPr lang="en-US" sz="3200" dirty="0">
                <a:solidFill>
                  <a:srgbClr val="C00000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5028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Ài HÁT- ĐI XE ĐẠP - YouTub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87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7EB4E-3F42-4615-B3D8-41A37FC44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85DF8FEF-4D6B-457D-A363-D68F963B1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AF34C3-7AFF-46FF-940A-1810110EB1F0}"/>
              </a:ext>
            </a:extLst>
          </p:cNvPr>
          <p:cNvSpPr txBox="1"/>
          <p:nvPr/>
        </p:nvSpPr>
        <p:spPr>
          <a:xfrm>
            <a:off x="3578086" y="455761"/>
            <a:ext cx="503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vừa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8420" y="1463552"/>
            <a:ext cx="7004680" cy="39308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AF34C3-7AFF-46FF-940A-1810110EB1F0}"/>
              </a:ext>
            </a:extLst>
          </p:cNvPr>
          <p:cNvSpPr txBox="1"/>
          <p:nvPr/>
        </p:nvSpPr>
        <p:spPr>
          <a:xfrm>
            <a:off x="5025886" y="1723319"/>
            <a:ext cx="5035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hát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vi-VN" sz="2400" b="1" i="0" u="none" strike="noStrike" kern="1200" cap="none" spc="0" normalizeH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 xe đạp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3350352"/>
      </p:ext>
    </p:extLst>
  </p:cSld>
  <p:clrMapOvr>
    <a:masterClrMapping/>
  </p:clrMapOvr>
  <p:transition spd="med" advTm="3763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 txBox="1">
            <a:spLocks noChangeArrowheads="1"/>
          </p:cNvSpPr>
          <p:nvPr/>
        </p:nvSpPr>
        <p:spPr>
          <a:xfrm>
            <a:off x="533400" y="0"/>
            <a:ext cx="8001000" cy="1676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>
                <a:solidFill>
                  <a:srgbClr val="3333FF"/>
                </a:solidFill>
                <a:latin typeface=".VnCooper" panose="020B7200000000000000" pitchFamily="34" charset="0"/>
              </a:rPr>
              <a:t>Xe ®¹p con trªn ®­êng phè</a:t>
            </a:r>
          </a:p>
        </p:txBody>
      </p:sp>
      <p:pic>
        <p:nvPicPr>
          <p:cNvPr id="5" name="Picture 10" descr="duong ph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xe-dap-m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57400" y="2362200"/>
            <a:ext cx="49530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262328" y="515143"/>
            <a:ext cx="6400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066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img0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58738"/>
            <a:ext cx="12192000" cy="69167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7515" y="5994310"/>
            <a:ext cx="6930191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ở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Nằm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buồn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“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dạo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!”</a:t>
            </a:r>
            <a:endParaRPr lang="en-US" sz="1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4130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G_4529hoanch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6"/>
            <a:ext cx="12192000" cy="685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xe-dap-m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322064" y="2805687"/>
            <a:ext cx="2322064" cy="124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35180" y="5798003"/>
            <a:ext cx="9456820" cy="864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khỏi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phố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đầy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ắp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Tải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Buýt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rất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trật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Đạp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chạy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cạnh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1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2917387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834 0.05231 C -0.07136 0.04444 0.01419 0.03657 0.12435 0.03148 C 0.23659 0.02662 0.4039 0.02315 0.51315 0.02222 C 0.62109 0.0213 0.69778 0.02407 0.77526 0.02685 " pathEditMode="relative" rAng="0" ptsTypes="AAAA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680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duong ph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0637"/>
            <a:ext cx="12192000" cy="6858000"/>
          </a:xfrm>
          <a:prstGeom prst="rect">
            <a:avLst/>
          </a:prstGeom>
        </p:spPr>
      </p:pic>
      <p:pic>
        <p:nvPicPr>
          <p:cNvPr id="5" name="Picture 15" descr="o-to-tai-dong-mo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56" y="1195199"/>
            <a:ext cx="4243150" cy="313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xe-dap-m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24302" y="496999"/>
            <a:ext cx="3234491" cy="2407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o to khac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14572" y="-1906532"/>
            <a:ext cx="4595835" cy="3749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660231" y="5549538"/>
            <a:ext cx="753176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Chợt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trông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thấy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cũ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dính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đầy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bụi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bên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bao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to,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thắc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mắc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600" dirty="0">
                <a:solidFill>
                  <a:srgbClr val="FFC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 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!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>
              <a:spcAft>
                <a:spcPts val="0"/>
              </a:spcAft>
            </a:pP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Tải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thì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thầm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600" dirty="0">
                <a:solidFill>
                  <a:srgbClr val="FFC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cháu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ạ!</a:t>
            </a:r>
          </a:p>
          <a:p>
            <a:pPr>
              <a:spcAft>
                <a:spcPts val="0"/>
              </a:spcAft>
            </a:pP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Đạp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con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vẫn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en-US" sz="1600" dirty="0">
                <a:solidFill>
                  <a:srgbClr val="FFC000"/>
                </a:solidFill>
                <a:latin typeface="Helvetica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Bác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chở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gạo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ạ?</a:t>
            </a:r>
            <a:endParaRPr lang="en-US" sz="1600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2052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0.87995 0.4 " pathEditMode="relative" rAng="0" ptsTypes="AA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3997" y="2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7 L 0.475 0.35648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5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duong ph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o to khac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103">
            <a:off x="4742355" y="3097142"/>
            <a:ext cx="3202246" cy="3483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Untitledotc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16335" flipV="1">
            <a:off x="-2969999" y="-1871885"/>
            <a:ext cx="3647692" cy="1941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5" descr="o-to-tai-dong-m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669" y="1175052"/>
            <a:ext cx="3013251" cy="2971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6" descr="xe-dap-m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76476" y="2286030"/>
            <a:ext cx="1994105" cy="197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5" descr="o-to-tai-dong-m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56" y="1195199"/>
            <a:ext cx="4243150" cy="313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740316" y="4760395"/>
            <a:ext cx="4451684" cy="20210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– Ơ hay!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nhíu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mày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tiêp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6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750"/>
              </a:spcAft>
            </a:pP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1600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600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953887" y="4691017"/>
            <a:ext cx="3796943" cy="2159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ngập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con: – Ừ…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250"/>
              </a:lnSpc>
              <a:spcAft>
                <a:spcPts val="0"/>
              </a:spcAft>
            </a:pP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–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nệm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ả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71741" y="4614586"/>
            <a:ext cx="4483756" cy="2166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750"/>
              </a:spcAft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“Ừ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nhỉ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!” –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ghế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!”.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Chợt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476857" y="4305760"/>
            <a:ext cx="47786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quay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êm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ả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rồ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ầm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ĩ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nhở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bực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 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bướng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bỉnh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phăng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Buýt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9822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055 0.13125 L 0.46146 0.358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94" y="1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10" grpId="0"/>
      <p:bldP spid="10" grpId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duong ph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475" y="-235637"/>
            <a:ext cx="2133600" cy="214312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H="1">
            <a:off x="6728347" y="1907488"/>
            <a:ext cx="4703928" cy="495051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Minus 7"/>
          <p:cNvSpPr/>
          <p:nvPr/>
        </p:nvSpPr>
        <p:spPr>
          <a:xfrm rot="2130351">
            <a:off x="8966579" y="1624084"/>
            <a:ext cx="1542197" cy="1119116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8"/>
          <p:cNvSpPr/>
          <p:nvPr/>
        </p:nvSpPr>
        <p:spPr>
          <a:xfrm rot="18818642">
            <a:off x="4116672" y="3877391"/>
            <a:ext cx="9620094" cy="1119116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9"/>
          <p:cNvSpPr/>
          <p:nvPr/>
        </p:nvSpPr>
        <p:spPr>
          <a:xfrm rot="2321900">
            <a:off x="8372498" y="2153678"/>
            <a:ext cx="1542197" cy="1119116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10"/>
          <p:cNvSpPr/>
          <p:nvPr/>
        </p:nvSpPr>
        <p:spPr>
          <a:xfrm rot="2182771">
            <a:off x="7793367" y="2847128"/>
            <a:ext cx="1542197" cy="1119116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inus 11"/>
          <p:cNvSpPr/>
          <p:nvPr/>
        </p:nvSpPr>
        <p:spPr>
          <a:xfrm rot="2182771">
            <a:off x="7124987" y="3548371"/>
            <a:ext cx="1542197" cy="1119116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inus 12"/>
          <p:cNvSpPr/>
          <p:nvPr/>
        </p:nvSpPr>
        <p:spPr>
          <a:xfrm rot="2182771">
            <a:off x="6474770" y="4271502"/>
            <a:ext cx="1542197" cy="1119116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inus 13"/>
          <p:cNvSpPr/>
          <p:nvPr/>
        </p:nvSpPr>
        <p:spPr>
          <a:xfrm rot="2182771">
            <a:off x="5715045" y="4918688"/>
            <a:ext cx="1542197" cy="1119116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/>
          <p:cNvSpPr/>
          <p:nvPr/>
        </p:nvSpPr>
        <p:spPr>
          <a:xfrm rot="2182771">
            <a:off x="4678017" y="6209465"/>
            <a:ext cx="1542197" cy="1119116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/>
          <p:cNvSpPr/>
          <p:nvPr/>
        </p:nvSpPr>
        <p:spPr>
          <a:xfrm rot="2182771">
            <a:off x="5142200" y="5654159"/>
            <a:ext cx="1542197" cy="1119116"/>
          </a:xfrm>
          <a:prstGeom prst="mathMinus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9" t="24665" r="11324" b="23657"/>
          <a:stretch/>
        </p:blipFill>
        <p:spPr>
          <a:xfrm rot="1523494">
            <a:off x="-2895657" y="237712"/>
            <a:ext cx="2405984" cy="1220025"/>
          </a:xfrm>
          <a:prstGeom prst="rect">
            <a:avLst/>
          </a:prstGeom>
        </p:spPr>
      </p:pic>
      <p:pic>
        <p:nvPicPr>
          <p:cNvPr id="19" name="Picture 15" descr="o-to-tai-dong-mo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4960" y="803081"/>
            <a:ext cx="2489884" cy="1841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 descr="o to khach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8103">
            <a:off x="4050220" y="3107526"/>
            <a:ext cx="2165775" cy="2355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6" descr="Untitledotc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916335" flipV="1">
            <a:off x="1937962" y="110260"/>
            <a:ext cx="2648960" cy="1409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6" descr="xe-dap-m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5405" flipH="1">
            <a:off x="2701743" y="1765789"/>
            <a:ext cx="1303888" cy="1293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99180" y="4969532"/>
            <a:ext cx="432635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2250"/>
              </a:lnSpc>
              <a:spcAft>
                <a:spcPts val="0"/>
              </a:spcAft>
            </a:pP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dừng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inh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luống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thẹn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nhí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2250"/>
              </a:lnSpc>
              <a:spcAft>
                <a:spcPts val="0"/>
              </a:spcAft>
            </a:pP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7741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11111E-6 L 0.27799 0.197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93" y="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0.03997 0.04699 C 0.04909 0.0574 0.05482 0.07199 0.05482 0.08796 C 0.05482 0.10625 0.04909 0.1199 0.03997 0.13055 L 1.25E-6 0.17847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4" y="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7669</TotalTime>
  <Words>720</Words>
  <Application>Microsoft Office PowerPoint</Application>
  <PresentationFormat>Widescreen</PresentationFormat>
  <Paragraphs>38</Paragraphs>
  <Slides>19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.VnCooper</vt:lpstr>
      <vt:lpstr>Arial</vt:lpstr>
      <vt:lpstr>Calibri</vt:lpstr>
      <vt:lpstr>Calibri Light</vt:lpstr>
      <vt:lpstr>Helvetica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acer</cp:lastModifiedBy>
  <cp:revision>39</cp:revision>
  <dcterms:created xsi:type="dcterms:W3CDTF">2025-02-28T09:05:11Z</dcterms:created>
  <dcterms:modified xsi:type="dcterms:W3CDTF">2025-09-25T12:39:28Z</dcterms:modified>
</cp:coreProperties>
</file>