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343" r:id="rId4"/>
    <p:sldId id="342" r:id="rId5"/>
    <p:sldId id="357" r:id="rId6"/>
    <p:sldId id="361" r:id="rId7"/>
    <p:sldId id="325" r:id="rId8"/>
    <p:sldId id="345" r:id="rId9"/>
    <p:sldId id="331" r:id="rId10"/>
    <p:sldId id="347" r:id="rId11"/>
    <p:sldId id="348" r:id="rId12"/>
    <p:sldId id="327" r:id="rId13"/>
    <p:sldId id="334" r:id="rId14"/>
    <p:sldId id="349" r:id="rId15"/>
    <p:sldId id="356" r:id="rId16"/>
    <p:sldId id="328" r:id="rId17"/>
    <p:sldId id="353" r:id="rId18"/>
    <p:sldId id="350" r:id="rId19"/>
    <p:sldId id="329" r:id="rId20"/>
    <p:sldId id="312" r:id="rId21"/>
    <p:sldId id="351" r:id="rId22"/>
    <p:sldId id="337" r:id="rId23"/>
    <p:sldId id="339" r:id="rId24"/>
    <p:sldId id="340" r:id="rId25"/>
    <p:sldId id="341" r:id="rId26"/>
    <p:sldId id="354" r:id="rId27"/>
    <p:sldId id="355" r:id="rId28"/>
    <p:sldId id="360" r:id="rId29"/>
    <p:sldId id="359" r:id="rId30"/>
    <p:sldId id="35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FFFF00"/>
    <a:srgbClr val="00FFFF"/>
    <a:srgbClr val="FF66FF"/>
    <a:srgbClr val="33CC33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5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7FD7716-81BA-489C-976A-AAB0C1DB5B03}" type="datetimeFigureOut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7CB52E-A0EB-4C76-9DD2-72D18B0FC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F87F37-82FE-483E-A1AC-F95CCE89BA3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66384-3209-4AAA-997B-A61836D2D26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351704-4B5D-4DC3-B5CF-9B905C96D8A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569D-F3E6-4314-9EF7-D9D3B697B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3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97D5-2041-4F3C-9179-07FD682A1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45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25ABC-AD94-4878-8BFB-1545FC3F0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9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49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08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79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65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714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417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444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8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1B79-CD5B-4F9E-B52A-2E9D46065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08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462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64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576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464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20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351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058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284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879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A0EE-DC79-4F7C-BF31-416480B21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94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804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655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834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07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D23E-C1A0-4B08-9BFA-B506BC6AC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0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45C1-F5FE-4054-9FEC-2E9F6F9D8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4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677B-7D9F-4ECB-9368-3BFEF7599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95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B09AB-3B50-42D2-9688-3E0EB7A1C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3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59C8-1C61-46BC-BBA3-FF1EA0BDC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0470-2575-4FFD-89F1-4266D9EDE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7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B92667E0-59E9-431E-8928-3E00AE85C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7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F33F29-393B-4731-81AE-BF585D721D9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8C06DFF-5C4C-40D7-9811-3CF5B9F90FB5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38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905000"/>
            <a:ext cx="777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KHÁM PHÁ KHOA HỌC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57400" y="2819400"/>
            <a:ext cx="1302842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VỀ CÁC MÙA  TRONG NĂM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778125" y="3917950"/>
            <a:ext cx="640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4 -5 tuổi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Trương Thu Hòa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333500" y="306388"/>
            <a:ext cx="640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HOA SEN</a:t>
            </a: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80975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82aeac060ab5f0eba9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b="9315"/>
          <a:stretch>
            <a:fillRect/>
          </a:stretch>
        </p:blipFill>
        <p:spPr>
          <a:xfrm>
            <a:off x="0" y="0"/>
            <a:ext cx="9144000" cy="6324600"/>
          </a:xfrm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138787434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5" descr="bai-bien-dep-cho-gia-dinh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unnamed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3" name="Content Placeholder 8" descr="ea72b0e41657ec09b5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33" b="5556"/>
          <a:stretch>
            <a:fillRect/>
          </a:stretch>
        </p:blipFill>
        <p:spPr>
          <a:xfrm>
            <a:off x="0" y="0"/>
            <a:ext cx="9144000" cy="6400800"/>
          </a:xfrm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0" y="6248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3853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4" descr="dsc_0100_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5" name="Content Placeholder 4" descr="6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11996" r="12186" b="15331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981200" y="6172200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4" descr="07112402494730oo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 descr="dem noel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990600" y="27432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GÂY HỨNG THÚ</a:t>
            </a:r>
            <a:endParaRPr lang="en-US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38200" y="324485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vận động:Cho tôi đi làm mưa với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xuân</a:t>
            </a:r>
          </a:p>
        </p:txBody>
      </p:sp>
      <p:pic>
        <p:nvPicPr>
          <p:cNvPr id="21507" name="Content Placeholder 6" descr="unnamed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4249738" cy="5410200"/>
          </a:xfrm>
        </p:spPr>
      </p:pic>
      <p:pic>
        <p:nvPicPr>
          <p:cNvPr id="21508" name="Content Placeholder 8" descr="ao-dai-chim-phung-mua-xuan-cho-be-trai-tu-1-13-tuoi-p24435172f0f14-500x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11475"/>
          <a:stretch>
            <a:fillRect/>
          </a:stretch>
        </p:blipFill>
        <p:spPr>
          <a:xfrm>
            <a:off x="0" y="1219200"/>
            <a:ext cx="4419600" cy="5410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hạ</a:t>
            </a:r>
          </a:p>
        </p:txBody>
      </p:sp>
      <p:pic>
        <p:nvPicPr>
          <p:cNvPr id="22531" name="Content Placeholder 5" descr="ba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495800" cy="5410200"/>
          </a:xfrm>
        </p:spPr>
      </p:pic>
      <p:pic>
        <p:nvPicPr>
          <p:cNvPr id="22532" name="Content Placeholder 5" descr="BOKATEBEOTANGDEN-500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"/>
          <a:stretch>
            <a:fillRect/>
          </a:stretch>
        </p:blipFill>
        <p:spPr>
          <a:xfrm>
            <a:off x="4648200" y="1524000"/>
            <a:ext cx="4495800" cy="5334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thu</a:t>
            </a:r>
          </a:p>
        </p:txBody>
      </p:sp>
      <p:pic>
        <p:nvPicPr>
          <p:cNvPr id="23555" name="Content Placeholder 5" descr="SETKATELOEXAN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114800" cy="4953000"/>
          </a:xfrm>
        </p:spPr>
      </p:pic>
      <p:pic>
        <p:nvPicPr>
          <p:cNvPr id="23556" name="Picture 7" descr="9766936689d11332b4eeffd7aa5e721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đông</a:t>
            </a:r>
          </a:p>
        </p:txBody>
      </p:sp>
      <p:pic>
        <p:nvPicPr>
          <p:cNvPr id="24579" name="Content Placeholder 8" descr="Ivbp3T_simg_de2fe0_500x500_max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7" b="47543"/>
          <a:stretch>
            <a:fillRect/>
          </a:stretch>
        </p:blipFill>
        <p:spPr>
          <a:xfrm>
            <a:off x="0" y="1066800"/>
            <a:ext cx="4343400" cy="5791200"/>
          </a:xfrm>
        </p:spPr>
      </p:pic>
      <p:pic>
        <p:nvPicPr>
          <p:cNvPr id="24580" name="Content Placeholder 13" descr="5cec5d12a03f74533d9b29ef101af9a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066800"/>
            <a:ext cx="4648200" cy="5791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4" descr="non-len-cho-be-kieu-gau-con-co-lo-tai-bo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6294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 descr="bong ni len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0566" y="2366010"/>
            <a:ext cx="23739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996" y="3505493"/>
            <a:ext cx="51606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HỘP QUÀ BÍ MẬT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656" y="995441"/>
            <a:ext cx="818459" cy="562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31654"/>
      </p:ext>
    </p:extLst>
  </p:cSld>
  <p:clrMapOvr>
    <a:masterClrMapping/>
  </p:clrMapOvr>
  <p:transition spd="slow" advTm="104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0566" y="2366010"/>
            <a:ext cx="23739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312" y="3572728"/>
            <a:ext cx="40109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309" y="1005991"/>
            <a:ext cx="818459" cy="562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36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9366">
        <p15:prstTrans prst="airplane"/>
      </p:transition>
    </mc:Choice>
    <mc:Fallback xmlns="">
      <p:transition spd="slow" advTm="29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anh-cam-on-chan-than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5" name="Picture 2" descr="4515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5105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ho tôi đi làm mưa vơi - YouTu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210925" cy="6858000"/>
          </a:xfrm>
        </p:spPr>
      </p:pic>
    </p:spTree>
    <p:extLst>
      <p:ext uri="{BB962C8B-B14F-4D97-AF65-F5344CB8AC3E}">
        <p14:creationId xmlns:p14="http://schemas.microsoft.com/office/powerpoint/2010/main" val="6174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09800"/>
            <a:ext cx="6039565" cy="418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85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295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5" descr="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18288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HỌAT ĐỘNG 2: TÌM HIỂU VỀ CÁC MÙA TRONG NĂM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1" name="Content Placeholder 7" descr="mm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7319" r="4349" b="15675"/>
          <a:stretch>
            <a:fillRect/>
          </a:stretch>
        </p:blipFill>
        <p:spPr>
          <a:xfrm>
            <a:off x="0" y="0"/>
            <a:ext cx="9144000" cy="6248400"/>
          </a:xfrm>
        </p:spPr>
      </p:pic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1905000" y="6172200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 descr="bai-van-thuyet-minh-ve-cay-dao-ngay-tet-so-1-318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48400"/>
          </a:xfrm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 descr="Mai-duoc-xem-la-loai-hoa-bieu-tuong-cua-ngay-tet-khong-the-thieu-boi-no-la-linh-hon-tao-nen-khong-khi-tet-co-truyen-cua-dan-toc-9f66c63a01e626cd6ed845abb7f53fd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48400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1404</TotalTime>
  <Words>119</Words>
  <Application>Microsoft Office PowerPoint</Application>
  <PresentationFormat>On-screen Show (4:3)</PresentationFormat>
  <Paragraphs>30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Trang phục mùa xuân</vt:lpstr>
      <vt:lpstr>Trang phục mùa hạ</vt:lpstr>
      <vt:lpstr>Trang phục mùa thu</vt:lpstr>
      <vt:lpstr>Trang phục mùa đông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sangtao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Dell</cp:lastModifiedBy>
  <cp:revision>122</cp:revision>
  <dcterms:created xsi:type="dcterms:W3CDTF">2008-12-29T05:41:10Z</dcterms:created>
  <dcterms:modified xsi:type="dcterms:W3CDTF">2025-09-24T16:26:34Z</dcterms:modified>
</cp:coreProperties>
</file>